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notesSlides/notesSlide2.xml" ContentType="application/vnd.openxmlformats-officedocument.presentationml.notesSlide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notesSlides/notesSlide3.xml" ContentType="application/vnd.openxmlformats-officedocument.presentationml.notesSlide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notesSlides/notesSlide4.xml" ContentType="application/vnd.openxmlformats-officedocument.presentationml.notesSlide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notesSlides/notesSlide5.xml" ContentType="application/vnd.openxmlformats-officedocument.presentationml.notesSlide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notesSlides/notesSlide6.xml" ContentType="application/vnd.openxmlformats-officedocument.presentationml.notesSlide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notesSlides/notesSlide7.xml" ContentType="application/vnd.openxmlformats-officedocument.presentationml.notesSlide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notesSlides/notesSlide8.xml" ContentType="application/vnd.openxmlformats-officedocument.presentationml.notesSlide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notesSlides/notesSlide9.xml" ContentType="application/vnd.openxmlformats-officedocument.presentationml.notesSlide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notesSlides/notesSlide12.xml" ContentType="application/vnd.openxmlformats-officedocument.presentationml.notesSlide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notesSlides/notesSlide13.xml" ContentType="application/vnd.openxmlformats-officedocument.presentationml.notesSlide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notesSlides/notesSlide16.xml" ContentType="application/vnd.openxmlformats-officedocument.presentationml.notesSlide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83" r:id="rId2"/>
    <p:sldId id="258" r:id="rId3"/>
    <p:sldId id="282" r:id="rId4"/>
    <p:sldId id="284" r:id="rId5"/>
    <p:sldId id="280" r:id="rId6"/>
    <p:sldId id="299" r:id="rId7"/>
    <p:sldId id="262" r:id="rId8"/>
    <p:sldId id="295" r:id="rId9"/>
    <p:sldId id="297" r:id="rId10"/>
    <p:sldId id="300" r:id="rId11"/>
    <p:sldId id="288" r:id="rId12"/>
    <p:sldId id="291" r:id="rId13"/>
    <p:sldId id="298" r:id="rId14"/>
    <p:sldId id="301" r:id="rId15"/>
    <p:sldId id="296" r:id="rId16"/>
    <p:sldId id="302" r:id="rId17"/>
    <p:sldId id="287" r:id="rId18"/>
    <p:sldId id="292" r:id="rId19"/>
    <p:sldId id="303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he Hand Extrablack" panose="03070A02030502020204" pitchFamily="66" charset="0"/>
      <p:bold r:id="rId26"/>
    </p:embeddedFont>
    <p:embeddedFont>
      <p:font typeface="Titillium Web" panose="020B060402020202020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qRMgIKAXB8qEXl4cA63fwy2B2n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ie Clare" initials="CC" lastIdx="1" clrIdx="0">
    <p:extLst>
      <p:ext uri="{19B8F6BF-5375-455C-9EA6-DF929625EA0E}">
        <p15:presenceInfo xmlns:p15="http://schemas.microsoft.com/office/powerpoint/2012/main" userId="e5f26420f9c992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 snapToGrid="0">
      <p:cViewPr varScale="1">
        <p:scale>
          <a:sx n="88" d="100"/>
          <a:sy n="88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7254 110 5849 0 0,'0'0'15173'0'0,"-4"-10"-12106"0"0,-55 17 1421 0 0,-31-6-3777 0 0,44-2-527 0 0,30 2-127 0 0,0 1 1 0 0,-15 3-1 0 0,14-2-12 0 0,1-1 1 0 0,-18 0-1 0 0,-99-1-1 0 0,-171-3 10 0 0,205-1-44 0 0,-103-6 20 0 0,-107 2-39 0 0,107 5-3 0 0,-555-6-7 0 0,241-2 141 0 0,200-8-127 0 0,0 1 3 0 0,-356 13 31 0 0,483-4 23 0 0,-407 5 311 0 0,289-15-155 0 0,167 6-150 0 0,-183 10 49 0 0,69 4-36 0 0,-379 7 23 0 0,575-6-40 0 0,-112-7 0 0 0,-138-3-40 0 0,188 9-1326 0 0,143 2-3547 0 0,-16-2 583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8162 0 0,'0'0'14119'0'0,"-10"2"-10081"0"0,-1 32-3056 0 0,3 0 0 0 0,1 1 0 0 0,-5 67 0 0 0,10 108-170 0 0,-3 41-147 0 0,-17 188 50 0 0,15-334-643 0 0,-1 0 43 0 0,8-71-103 0 0,1 38 52 0 0,-11 74 1 0 0,7-108-65 0 0,4 74 0 0 0,1-80 0 0 0,-1-1 0 0 0,-2 1 0 0 0,-8 53 0 0 0,3-46 0 0 0,3 0 0 0 0,1 1 0 0 0,5 67 0 0 0,-1 29 0 0 0,-5-72 0 0 0,8 94 0 0 0,8 56 0 0 0,-12-191 0 0 0,0 0 0 0 0,2 1 0 0 0,1-1 0 0 0,7 24 0 0 0,0-2 0 0 0,8 76 0 0 0,-4-20 0 0 0,5-41 0 0 0,-2-11 0 0 0,-16-43 0 0 0,1 0 0 0 0,-1 0 0 0 0,1 0 0 0 0,1-1 0 0 0,-1 1 0 0 0,8 8 0 0 0,13 23 0 0 0,-19-29 0 0 0,-1-1 0 0 0,1-1 0 0 0,1 1 0 0 0,-1-1 0 0 0,13 11 0 0 0,2 3 0 0 0,-3 0 0 0 0,30 30 0 0 0,-23-24 0 0 0,-20-21 0 0 0,1 0 0 0 0,-1 0 0 0 0,1-1 0 0 0,-1 1 0 0 0,1-1 0 0 0,1 0 0 0 0,6 4 0 0 0,18 9 9 0 0,-21-11-25 0 0,1 0 0 0 0,18 7 0 0 0,34 10-2101 0 0,-40-14-1207 0 0,0-1-3849 0 0,-6-2-5403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4361 0 0,'0'0'8782'0'0,"-7"2"-7965"0"0,-1 0-264 0 0,-17 6 15587 0 0,53 1-15782 0 0,-10-3 195 0 0,35 14 1 0 0,-3 1 95 0 0,-24-11-649 0 0,-1 2 0 0 0,-1 1 0 0 0,44 30 0 0 0,-66-41 0 0 0,27 15 0 0 0,32 15 0 0 0,-30-17 0 0 0,29 20 0 0 0,-45-24 0 0 0,-1 1 0 0 0,-1 0 0 0 0,17 20 0 0 0,-1-1 0 0 0,178 162 0 0 0,-99-98 0 0 0,-48-44 0 0 0,-55-47-72 0 0,0 1 0 0 0,-1 1-1 0 0,1-1 1 0 0,3 6 0 0 0,5 7-533 0 0,-6-14-3814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0 11418 0 0,'0'0'12248'0'0,"0"2"-11543"0"0,0 0-548 0 0,-1-1 0 0 0,1 0 0 0 0,-1 1 0 0 0,1-1 0 0 0,-1 0 0 0 0,0 1 0 0 0,1-1 0 0 0,-1 0 0 0 0,0 1 0 0 0,0-2 0 0 0,0 2 1 0 0,1-1-1 0 0,-3 1 0 0 0,-8 15 1581 0 0,9-14-1550 0 0,1 0-1 0 0,-1-1 1 0 0,0 0 0 0 0,1 1 0 0 0,-2-1 0 0 0,-2 4-1 0 0,-66 49 2159 0 0,56-46-3082 0 0,-22 12 0 0 0,25-13-1949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0 0 0,'0'0'11277'0'0,"0"-5"-10622"0"0,0-19 198 0 0,5 6 3407 0 0,-3-6 3195 0 0,-3 24-7359 0 0,0 0 0 0 0,0 1 0 0 0,1-1 0 0 0,0 0 0 0 0,-1 0 0 0 0,0 0 0 0 0,1 1 0 0 0,-1-1 0 0 0,0 1 0 0 0,1 0 0 0 0,0-1 0 0 0,0 0 0 0 0,-1 1 0 0 0,0-1 0 0 0,1 1 0 0 0,0 0 0 0 0,-1-1 0 0 0,1 1 0 0 0,0-1-1 0 0,-1 1 1 0 0,1 0 0 0 0,0 0 0 0 0,0-1 0 0 0,-1 1 0 0 0,-4 23-11 0 0,2-13 302 0 0,3-7-299 0 0,-1-1 0 0 0,1 1 0 0 0,-1-1 0 0 0,1 1 0 0 0,1 6 0 0 0,-1-8-16 0 0,0 1 0 0 0,0-1 0 0 0,0 2 0 0 0,0-1 1 0 0,0-1-1 0 0,-1 1 0 0 0,0 0 0 0 0,1 0 1 0 0,-2 2-1 0 0,-10 20 316 0 0,6 2-205 0 0,6-27-161 0 0,2-20-76 0 0,9-4-19 0 0,-1 0 0 0 0,0-1 0 0 0,5-27 0 0 0,-9 39 59 0 0,-5 15 39 0 0,-2 7 22 0 0,0 1-15 0 0,0 2 19 0 0,-1-1 0 0 0,0 0 0 0 0,-2 1 0 0 0,-4 12 0 0 0,8-22-330 0 0,-14 36 530 0 0,11-21-8303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1624 0 0,'0'0'14689'0'0,"-23"0"-5511"0"0,22 4-8989 0 0,-1-1-1 0 0,0 1 1 0 0,2-1 0 0 0,-1 1 0 0 0,-1 0 0 0 0,2-1 0 0 0,-1 1 0 0 0,1 0-1 0 0,0 5 1 0 0,0-3 18 0 0,-3 55 1288 0 0,-7-35-1127 0 0,-13-1-224 0 0,19-22-1441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175 295 8626 0 0,'0'0'13184'0'0,"-2"16"-12708"0"0,-2 3-317 0 0,0-3 23 0 0,2 1 0 0 0,0-1 0 0 0,2 29 0 0 0,0-19 129 0 0,1 10 645 0 0,-7 71-1 0 0,5-105-888 0 0,1 0-10 0 0,0-1-1 0 0,0 0 1 0 0,0 1 0 0 0,-1-1 0 0 0,1 0-1 0 0,-1 1 1 0 0,1-2 0 0 0,0 2-1 0 0,-1-1 1 0 0,0 0 0 0 0,1 1-1 0 0,-2 0 1 0 0,-4-21 254 0 0,-5-23-297 0 0,-3-44 0 0 0,11 56-20 0 0,-2 1 0 0 0,-1 0 0 0 0,-2 0 0 0 0,-16-42 0 0 0,24 71 9 0 0,-1-1-1 0 0,1 1 1 0 0,0-1-1 0 0,0 1 0 0 0,0-1 1 0 0,0 1-1 0 0,-1 0 1 0 0,1 0-1 0 0,0 0 0 0 0,-1-1 1 0 0,1 1-1 0 0,0-1 1 0 0,0 1-1 0 0,0 0 0 0 0,0-1 1 0 0,-1 1-1 0 0,1 0 1 0 0,0-1-1 0 0,-1 1 0 0 0,1 0 1 0 0,-1 0-1 0 0,1 0 1 0 0,-1 0-1 0 0,1 0 0 0 0,-1 0 1 0 0,-5 6 37 0 0,0 16-41 0 0,-29 139 130 0 0,24-117-4 0 0,5-19 123 0 0,7-26-245 0 0,-1 1 0 0 0,1 0-1 0 0,-1 0 1 0 0,0-1-1 0 0,1 1 1 0 0,0 0 0 0 0,-1 0-1 0 0,1 0 1 0 0,-1-1-1 0 0,1 1 1 0 0,-1-1 0 0 0,0 1-1 0 0,0-1 1 0 0,1 0-1 0 0,-1 1 1 0 0,0 0 0 0 0,1 0-1 0 0,0-2 1 0 0,15-46 11 0 0,-1-2 0 0 0,-3 0 1 0 0,9-78-1 0 0,-17 76 71 0 0,-4 52-82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0,0 0 0 0 0,0 0-1 0 0,0 0 1 0 0,0 0 0 0 0,0 0 0 0 0,-1 0-1 0 0,1-1 1 0 0,0 1 0 0 0,0 0 0 0 0,0 0-1 0 0,0 0 1 0 0,-1 0 0 0 0,1 0 0 0 0,0 0 0 0 0,0 0-1 0 0,0 0 1 0 0,0-1 0 0 0,0 1 0 0 0,0 0-1 0 0,-1 0 1 0 0,1 0 0 0 0,0 0 0 0 0,0 0-1 0 0,0-1 1 0 0,0 1 0 0 0,0 0 0 0 0,0 0-1 0 0,0 0 1 0 0,0 0 0 0 0,0 0 0 0 0,0 0-1 0 0,0 0 1 0 0,0 0 0 0 0,0 0 0 0 0,0-1 0 0 0,0 1-1 0 0,-9 10 53 0 0,4-1-27 0 0,1 1-1 0 0,0-1 0 0 0,0 1 1 0 0,1 0-1 0 0,0 1 1 0 0,1-1-1 0 0,-2 17 0 0 0,0 76 403 0 0,4-88-363 0 0,-1 2 11 0 0,1-12-66 0 0,0 0-1 0 0,-1 1 0 0 0,1-2 1 0 0,1 2-1 0 0,-1-2 1 0 0,0 2-1 0 0,1-1 0 0 0,1 0 1 0 0,-1 0-1 0 0,1 0 1 0 0,2 6-1 0 0,-3-11-11 0 0,-1 1 1 0 0,0 0-1 0 0,1-1 0 0 0,-1 0 0 0 0,1 1 1 0 0,-1-1-1 0 0,0 1 0 0 0,0-1 0 0 0,1 1 1 0 0,-1 0-1 0 0,1-1 0 0 0,-1 0 0 0 0,1 0 1 0 0,0 0-1 0 0,-1 1 0 0 0,0-1 0 0 0,1 0 1 0 0,-1 1-1 0 0,1-1 0 0 0,0 0 0 0 0,0 0 0 0 0,-1 0 1 0 0,0 1-1 0 0,1-1 0 0 0,0 0 0 0 0,-1 0 1 0 0,1 0-1 0 0,0 0 0 0 0,-1 0 0 0 0,0-1 1 0 0,1 1-1 0 0,0 0 0 0 0,0 0 0 0 0,-1 0 1 0 0,1-1-1 0 0,-1 1 0 0 0,1 0 0 0 0,-1-1 1 0 0,1 1-1 0 0,-1 0 0 0 0,1 0 0 0 0,0 0 1 0 0,-1-1-1 0 0,1 1 0 0 0,-1-1 0 0 0,0 0 1 0 0,0 1-1 0 0,1-1 0 0 0,-1 1 0 0 0,1 0 1 0 0,-1-1-1 0 0,1 0 0 0 0,1-3 2 0 0,1 0-1 0 0,-1 0 1 0 0,0 0 0 0 0,0 1-1 0 0,1-7 1 0 0,1-5 15 0 0,-1 0 0 0 0,-1 0 1 0 0,0-1-1 0 0,-1 2 0 0 0,-2-18 1 0 0,1 16 2 0 0,-1 10-14 0 0,1 2 0 0 0,-1-2 0 0 0,0 1 0 0 0,-1-1 0 0 0,0 2 0 0 0,1-2 0 0 0,-3-4 0 0 0,1 5 10 0 0,3 5-15 0 0,0 0 0 0 0,0 0 0 0 0,0 0-1 0 0,0 0 1 0 0,-1 0 0 0 0,1-1 0 0 0,0 1 0 0 0,0 0 0 0 0,0 0 0 0 0,0-1 0 0 0,0 1 0 0 0,0 0 0 0 0,0 0 0 0 0,0 0 0 0 0,0 0 0 0 0,0-1 0 0 0,0 1-1 0 0,-1 0 1 0 0,1 0 0 0 0,0 0 0 0 0,0 0 0 0 0,-1 0 0 0 0,1 0 0 0 0,0 0 0 0 0,0 0 0 0 0,0 0 0 0 0,-1 0 0 0 0,1 0 0 0 0,0 0 0 0 0,0 0-1 0 0,-1 0 1 0 0,1 0 0 0 0,0 0 0 0 0,0 0 0 0 0,0 0 0 0 0,0 0 0 0 0,0 0 0 0 0,0 0 0 0 0,-1 0 0 0 0,1 0 0 0 0,0 0 0 0 0,0 0 0 0 0,-1 0-1 0 0,1 0 1 0 0,0 0 0 0 0,0 0 0 0 0,0 1 0 0 0,-1-1 0 0 0,1 0 0 0 0,0 0 0 0 0,0 1 0 0 0,-6 7 0 0 0,1 21 18 0 0,2-1-1 0 0,0 1 1 0 0,3 45-1 0 0,1-30 26 0 0,-1-42-40 0 0,1 19 22 0 0,-1-21-27 0 0,0 1 0 0 0,0-1 0 0 0,0 1 0 0 0,0 0 0 0 0,0-1 0 0 0,0 1 1 0 0,1-1-1 0 0,-1 0 0 0 0,0 1 0 0 0,0 0 0 0 0,0-1 0 0 0,0 1 0 0 0,0 0 1 0 0,1-1-1 0 0,-1 0 0 0 0,0 0 0 0 0,1 1 0 0 0,-1-1 0 0 0,1 1 1 0 0,-1-1-1 0 0,1 1 0 0 0,-1-1 0 0 0,0 0 0 0 0,0 0 0 0 0,1 1 0 0 0,0-1 1 0 0,-1 0-1 0 0,2 1 0 0 0,-1-2 2 0 0,-1 1 0 0 0,1-1 0 0 0,-1 1 0 0 0,1 0 0 0 0,0-1 0 0 0,0 1-1 0 0,-1-1 1 0 0,0 0 0 0 0,0 1 0 0 0,1-1 0 0 0,-1 0 0 0 0,1 1 0 0 0,-1-1 0 0 0,1 0 0 0 0,-1 1 0 0 0,0-1 0 0 0,1 0 0 0 0,-1 0 0 0 0,0 0 0 0 0,0 1 0 0 0,0-3 0 0 0,4-18 26 0 0,-4 21-26 0 0,17-278 45 0 0,-17 276-44 0 0,0 1 1 0 0,0 0 0 0 0,0-1 0 0 0,0 2-1 0 0,0-2 1 0 0,0 0 0 0 0,-1 2 0 0 0,1-2-1 0 0,-1 1 1 0 0,1 0 0 0 0,-2-2 0 0 0,2 3-1 0 0,0 0 1 0 0,0 0 0 0 0,0-1-1 0 0,0 1 1 0 0,-1 0 0 0 0,1-1 0 0 0,0 1-1 0 0,-1 0 1 0 0,1 0 0 0 0,0 0-1 0 0,-1-1 1 0 0,1 1 0 0 0,0 0 0 0 0,-1 0-1 0 0,1 0 1 0 0,0 0 0 0 0,0 0-1 0 0,0 0 1 0 0,-1 0 0 0 0,1 0 0 0 0,-1 0-1 0 0,1 0 1 0 0,-1 0 0 0 0,1 0 0 0 0,0 0-1 0 0,-1 0 1 0 0,0 0 0 0 0,0 0 2 0 0,0 1 0 0 0,-1 0 0 0 0,1 0 1 0 0,0-1-1 0 0,-1 2 0 0 0,1-1 1 0 0,0 0-1 0 0,0 0 0 0 0,0 0 0 0 0,0 0 1 0 0,0 0-1 0 0,0 1 0 0 0,0-1 0 0 0,1 0 1 0 0,-1 1-1 0 0,-1 1 0 0 0,-8 18 17 0 0,2 1 0 0 0,1 0 0 0 0,1 0 0 0 0,-6 37-1 0 0,7-13 75 0 0,0 61-1 0 0,5-102-88 0 0,0 0-1 0 0,1-1 1 0 0,-1 1-1 0 0,1 1 1 0 0,2 4-1 0 0,-3-10-6 0 0,0 1 0 0 0,0 0 0 0 0,0 0 0 0 0,1 0 0 0 0,-1-1 0 0 0,0 1 0 0 0,1 0 0 0 0,-1 0 0 0 0,1-1 0 0 0,-1 0 0 0 0,1 1 0 0 0,0 0 0 0 0,-1 0 0 0 0,0 0 0 0 0,1-1 1 0 0,0 0-1 0 0,-1 1 0 0 0,1-1 0 0 0,0 1 0 0 0,-1-1 0 0 0,1 1 0 0 0,0-1 0 0 0,0 1 0 0 0,0-1 0 0 0,-1 0 0 0 0,1 0 0 0 0,0 0 0 0 0,0 0 0 0 0,0 0 0 0 0,-1 0 0 0 0,1 0 0 0 0,0 0 0 0 0,0 0 0 0 0,0 0 0 0 0,-1 0 0 0 0,1 0 0 0 0,0 0 0 0 0,0 0 0 0 0,0 0 0 0 0,0-1 0 0 0,1 0 2 0 0,0 0-1 0 0,-1 0 0 0 0,1 0 1 0 0,-1-1-1 0 0,1 1 1 0 0,0 0-1 0 0,-1-1 0 0 0,0 1 1 0 0,1-1-1 0 0,-2 1 0 0 0,2-1 1 0 0,-1 0-1 0 0,0 0 0 0 0,0-2 1 0 0,11-27 13 0 0,3-25 3 0 0,-4-1 0 0 0,-1 0-1 0 0,-4-1 1 0 0,0-83-1 0 0,-8 130 56 0 0,2 11-71 0 0,0 0 1 0 0,0 0 0 0 0,0-1-1 0 0,0 1 1 0 0,0 0-1 0 0,0 0 1 0 0,0 0 0 0 0,0 0-1 0 0,0 0 1 0 0,0 0-1 0 0,0 0 1 0 0,0 0 0 0 0,0 0-1 0 0,0 0 1 0 0,0 0-1 0 0,-1 0 1 0 0,1 0-1 0 0,0 0 1 0 0,0 0 0 0 0,0 0-1 0 0,0 0 1 0 0,0 0-1 0 0,0 0 1 0 0,0 0 0 0 0,-1 0-1 0 0,1 0 1 0 0,0 0-1 0 0,0 0 1 0 0,0 0 0 0 0,0 0-1 0 0,0 0 1 0 0,0 0-1 0 0,0 0 1 0 0,-1 0 0 0 0,1 0-1 0 0,0 0 1 0 0,0 0-1 0 0,0 0 1 0 0,0 0-1 0 0,0 0 1 0 0,0 0 0 0 0,0 0-1 0 0,0 0 1 0 0,-1 0-1 0 0,1 0 1 0 0,0 0 0 0 0,0 0-1 0 0,0 0 1 0 0,0 0-1 0 0,0 2 6 0 0,-1 0 0 0 0,0-2 0 0 0,0 2 0 0 0,0-1-1 0 0,1 1 1 0 0,-1-1 0 0 0,1 0 0 0 0,-1 1 0 0 0,1-1 0 0 0,-1 3-1 0 0,-7 56 110 0 0,2 1 0 0 0,3-1 0 0 0,6 75 0 0 0,-3-128-112 0 0,4 21-2 0 0,-4-27-3 0 0,0 0 1 0 0,0 1 0 0 0,0-2 0 0 0,0 1-1 0 0,1 1 1 0 0,-1-2 0 0 0,1 1 0 0 0,-1 0 0 0 0,1 0-1 0 0,-1 0 1 0 0,1 0 0 0 0,-1 0 0 0 0,0 0-1 0 0,1-1 1 0 0,0 1 0 0 0,0 0 0 0 0,0 0-1 0 0,-1-1 1 0 0,1 1 0 0 0,0-1 0 0 0,1 1 0 0 0,-1-1-2 0 0,-1 0 1 0 0,0 0 0 0 0,1 0 0 0 0,-1 0 0 0 0,1 0-1 0 0,-1 0 1 0 0,1 0 0 0 0,-1 0 0 0 0,1-1 0 0 0,-1 1 0 0 0,0 0-1 0 0,0 0 1 0 0,1 0 0 0 0,-1 0 0 0 0,1 0 0 0 0,-1-1 0 0 0,1 1-1 0 0,-1 0 1 0 0,0-1 0 0 0,1 1 0 0 0,-1-1 0 0 0,0 1 0 0 0,0-1-1 0 0,0 1 1 0 0,0 0 0 0 0,1 0 0 0 0,-1-1 0 0 0,0 1-1 0 0,0-1 1 0 0,0 1 0 0 0,1-1 0 0 0,4-17 19 0 0,-4 14-12 0 0,4-27 14 0 0,3-60 1 0 0,-4 32-29 0 0,0-106 97 0 0,-4 132-71 0 0,0 33 20 0 0,0 19 54 0 0,0 55-30 0 0,5 138 223 0 0,-5-209-284 0 0,4 25 19 0 0,-4-27-21 0 0,0-1 0 0 0,0 2 0 0 0,0-1 1 0 0,0-1-1 0 0,1 2 0 0 0,-1-1 0 0 0,1 0 0 0 0,-1 0 1 0 0,1 0-1 0 0,0 0 0 0 0,-1 0 0 0 0,0-1 0 0 0,1 1 1 0 0,0 0-1 0 0,0 0 0 0 0,0 0 0 0 0,-1-1 0 0 0,1 1 1 0 0,0 0-1 0 0,1 0 0 0 0,-1-1 0 0 0,-1 0 1 0 0,1 0-1 0 0,0 0 1 0 0,-1 0-1 0 0,1 0 1 0 0,-1 0-1 0 0,0 0 1 0 0,1-1-1 0 0,-1 1 1 0 0,1 0-1 0 0,-1-1 1 0 0,1 1-1 0 0,0 0 1 0 0,-1-1-1 0 0,1 1 0 0 0,-1-1 1 0 0,0 1-1 0 0,0 0 1 0 0,0 0-1 0 0,1-1 1 0 0,-1 0-1 0 0,0 1 1 0 0,1-1-1 0 0,-1 1 1 0 0,0 0-1 0 0,0-1 1 0 0,1 1-1 0 0,-1-1 1 0 0,0 0-1 0 0,0 1 1 0 0,0-1-1 0 0,4-18 13 0 0,0-184 43 0 0,-6 116-40 0 0,9 120 41 0 0,2 158-41 0 0,-9-187-11 0 0,0-2-4 0 0,0-1-1 0 0,0 0 1 0 0,0 1 0 0 0,0-1 0 0 0,0 1-1 0 0,0-1 1 0 0,1 1 0 0 0,-1 0 0 0 0,2 1-1 0 0,-1-28 44 0 0,-1 13-26 0 0,1-170 8 0 0,6 207 53 0 0,-3 13-35 0 0,2 1 1 0 0,2-1-1 0 0,16 49 0 0 0,-23-84-40 0 0,0-2-4 0 0,-1 1 0 0 0,1 0 1 0 0,0 0-1 0 0,-1 1 0 0 0,1-2 1 0 0,1 1-1 0 0,-1 0 0 0 0,0 0 1 0 0,0-1-1 0 0,1 1 0 0 0,-1-1 0 0 0,0 1 1 0 0,1 0-1 0 0,2 1 0 0 0,-3-3 3 0 0,-1-1 0 0 0,0-1 0 0 0,1 2 0 0 0,-1-1 0 0 0,1 0 0 0 0,-1 0 0 0 0,0 0 0 0 0,0 0 0 0 0,1 0 0 0 0,-1 0 0 0 0,0 1 0 0 0,0-1 0 0 0,0-1 0 0 0,0 1 0 0 0,0 1 0 0 0,-1-3 0 0 0,1 1 0 0 0,-1-47 35 0 0,-2-1-1 0 0,-14-71 1 0 0,11 102-40 0 0,5 16 11 0 0,-1-1-1 0 0,1 0 0 0 0,1 1 0 0 0,-1-1 1 0 0,-1-6-1 0 0,2 9 7 0 0,0 9 1 0 0,0 23-12 0 0,2 1 0 0 0,0-2 0 0 0,3 1 1 0 0,1 0-1 0 0,17 53 0 0 0,-22-83-4 0 0,0 2 1 0 0,-1-2 0 0 0,1 2 0 0 0,0-2 0 0 0,0 2 0 0 0,0-2 0 0 0,0 1 0 0 0,0-1 0 0 0,1 1-1 0 0,1 2 1 0 0,-3-18 10 0 0,-10-57 25 0 0,1-74 0 0 0,9 152-33 0 0,1 0 0 0 0,1 0-1 0 0,-1 0 1 0 0,2 0 0 0 0,4 12-1 0 0,1 4 5 0 0,-3-6-8 0 0,0-1-5 0 0,0-1 0 0 0,0 0 0 0 0,1 0 0 0 0,13 21 0 0 0,-19-36 7 0 0,0 0 1 0 0,0 0-1 0 0,0 0 0 0 0,0 0 1 0 0,0 1-1 0 0,0-1 0 0 0,0 0 0 0 0,0 0 1 0 0,0 1-1 0 0,0-1 0 0 0,0 0 0 0 0,1 0 1 0 0,-1 1-1 0 0,0-1 0 0 0,0 0 1 0 0,1 0-1 0 0,-1 0 0 0 0,0 1 0 0 0,0-1 1 0 0,1 0-1 0 0,-1 0 0 0 0,0 0 0 0 0,1 0 1 0 0,-1 0-1 0 0,0 0 0 0 0,0 0 1 0 0,0 0-1 0 0,0 0 0 0 0,1 0 0 0 0,2-7-6 0 0,-3-18-37 0 0,0 19 46 0 0,-2-40 36 0 0,-16-80 0 0 0,9 66-95 0 0,7 46 82 0 0,1 7 2 0 0,1 16-36 0 0,4 22 7 0 0,2 0 0 0 0,0-1 0 0 0,11 30 0 0 0,-9-36 1 0 0,-5-12-1 0 0,10 21 0 0 0,-12-29 1 0 0,1-1-1 0 0,0 0 0 0 0,0 0 1 0 0,0 0-1 0 0,0 0 1 0 0,0 0-1 0 0,2 0 1 0 0,-2-1-1 0 0,1 0 0 0 0,5 5 1 0 0,-8-7-1 0 0,0 0-1 0 0,0 0 1 0 0,0 0 0 0 0,0 0 0 0 0,0 0-1 0 0,0 0 1 0 0,0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 0 1 0 0,0 0 0 0 0,0 0 0 0 0,0 0-1 0 0,0 0 1 0 0,0 0 0 0 0,0-1 0 0 0,0 1-1 0 0,0-9 0 0 0,0 8 3 0 0,-3-34 13 0 0,0 0 0 0 0,-13-51 0 0 0,-11-27 14 0 0,38 158 16 0 0,31 103-64 0 0,-42-147 20 0 0,16 38 3 0 0,-15-36-8 0 0,0-1 0 0 0,1 1 0 0 0,-1 0 0 0 0,1-1 0 0 0,0 1 0 0 0,0-1 0 0 0,0 1 0 0 0,0-2 0 0 0,1 2 0 0 0,4 2 0 0 0,-7-4 4 0 0,0-1 1 0 0,0 0-1 0 0,0 0 1 0 0,1 0-1 0 0,-1 0 1 0 0,0 0-1 0 0,0 0 1 0 0,0 0-1 0 0,0 0 0 0 0,0 0 1 0 0,0 0-1 0 0,0 0 1 0 0,0 0-1 0 0,1 0 1 0 0,-1 0-1 0 0,0 0 1 0 0,0 0-1 0 0,0 0 1 0 0,1-1-1 0 0,-1 1 0 0 0,0 0 1 0 0,0 0-1 0 0,0 0 1 0 0,1 0-1 0 0,-1 0 1 0 0,0 0-1 0 0,0-1 1 0 0,0 1-1 0 0,0 0 1 0 0,0 0-1 0 0,1 0 1 0 0,-1 0-1 0 0,0 0 0 0 0,0 0 1 0 0,0 0-1 0 0,0 0 1 0 0,0 0-1 0 0,0 0 1 0 0,0-1-1 0 0,0 1 1 0 0,0 0-1 0 0,0 0 1 0 0,0 0-1 0 0,0-1 1 0 0,0 1-1 0 0,0 0 0 0 0,1-15 16 0 0,-2-14 10 0 0,-4-7-24 0 0,-2 2 0 0 0,-2 1 0 0 0,0-2 0 0 0,-3 2 1 0 0,-20-41-1 0 0,30 70 10 0 0,0 5-1 0 0,1 9 5 0 0,4 18 6 0 0,4 19-17 0 0,3-1 0 0 0,28 83 0 0 0,-34-119 0 0 0,0 1 1 0 0,10 16-1 0 0,-12-25-6 0 0,-1 0 0 0 0,0 0 1 0 0,0 0-1 0 0,1 0 0 0 0,-1-1 0 0 0,1 1 1 0 0,0-1-1 0 0,-1 1 0 0 0,1 0 0 0 0,-1-1 1 0 0,1 1-1 0 0,0-2 0 0 0,0 2 0 0 0,0-1 0 0 0,0 0 1 0 0,0-1-1 0 0,1 1 0 0 0,-1 0 0 0 0,0 0 1 0 0,5 0-1 0 0,-7-4 9 0 0,1-1 0 0 0,-1 1 0 0 0,0 0 0 0 0,0 0 0 0 0,-1-6 0 0 0,-21-86 62 0 0,11 51-59 0 0,5 19-3 0 0,-29-109-2 0 0,31 126-12 0 0,4 12 19 0 0,2 14 29 0 0,10 27-23 0 0,30 75 1 0 0,-40-113-23 0 0,1-1 1 0 0,0 0 0 0 0,2 1-1 0 0,-1-1 1 0 0,0-1 0 0 0,6 9 0 0 0,-9-14 24 0 0,-3-15-40 0 0,1 0 15 0 0,-7-26 0 0 0,0 2 10 0 0,3 14-16 0 0,-1 0 0 0 0,-11-26 0 0 0,0 0-3 0 0,14 41 10 0 0,1 13-2 0 0,6 18 5 0 0,8 20 30 0 0,-4-11-35 0 0,1 1 0 0 0,22 45 0 0 0,-29-72 1 0 0,0 0 0 0 0,0 0 0 0 0,1 0 0 0 0,-1-1 1 0 0,7 6-1 0 0,-8-7 2 0 0,1-1 0 0 0,-1 0 1 0 0,1 0-1 0 0,-1 0 0 0 0,1 0 0 0 0,0 0 1 0 0,-1 0-1 0 0,1 0 0 0 0,0-1 0 0 0,-1 0 1 0 0,2 1-1 0 0,-2 0 0 0 0,1-1 1 0 0,0 1-1 0 0,0-1 0 0 0,2 0 0 0 0,-6-15 113 0 0,-70-184-161 0 0,68 188 29 0 0,4 9 16 0 0,-1-1 1 0 0,0 1-1 0 0,0 0 0 0 0,0-1 1 0 0,0 1-1 0 0,0 0 1 0 0,-1-1-1 0 0,1 2 1 0 0,-3-5-1 0 0,4 6-8 0 0,1 7-1 0 0,6 13 66 0 0,23 70 16 0 0,-23-74-70 0 0,-1-1-1 0 0,2 0 0 0 0,15 22 1 0 0,-22-37 1 0 0,1 5-6 0 0,1-1 0 0 0,0 0 0 0 0,0-1 0 0 0,0 1 1 0 0,1-1-1 0 0,0 1 0 0 0,0-1 0 0 0,8 6 1 0 0,-12-9 4 0 0,0 0 1 0 0,1 0 0 0 0,-1 0 0 0 0,0 0 0 0 0,0 0 0 0 0,0 0-1 0 0,0 0 1 0 0,0 0 0 0 0,0 0 0 0 0,0 0 0 0 0,0 0-1 0 0,1 0 1 0 0,-1 0 0 0 0,0 0 0 0 0,0 0 0 0 0,0 0 0 0 0,1 0-1 0 0,-1 0 1 0 0,0 0 0 0 0,0-1 0 0 0,0 1 0 0 0,0 0-1 0 0,1 0 1 0 0,-1 0 0 0 0,0 0 0 0 0,0 0 0 0 0,0 0 0 0 0,0 0-1 0 0,0 0 1 0 0,1 0 0 0 0,-1 0 0 0 0,0 0 0 0 0,0 0-1 0 0,0 0 1 0 0,0-1 0 0 0,0 1 0 0 0,0 0 0 0 0,0 0 0 0 0,0 0-1 0 0,0-1 1 0 0,0-8-6 0 0,-8-10 1 0 0,-19-26 0 0 0,10 19-5 0 0,2-1 0 0 0,-19-41 0 0 0,28 54-19 0 0,4 11 26 0 0,0-1-1 0 0,0 0 1 0 0,1 0 0 0 0,-1 0-1 0 0,1 0 1 0 0,1-1 0 0 0,-2-4-1 0 0,2 9-22 0 0,11 21-48 0 0,24 57 144 0 0,-14-30-71 0 0,33 55 0 0 0,-52-99 0 0 0,2 0-1 0 0,-2 1 0 0 0,1-1 1 0 0,1-1-1 0 0,-1 1 0 0 0,0 0 1 0 0,7 4-1 0 0,-25-44-97 0 0,-27-42 41 0 0,-46-80-135 0 0,87 164 158 0 0,3 8 29 0 0,17 35 17 0 0,1-1-1 0 0,49 83 1 0 0,-3-39-8 0 0,-62-87-13 0 0,-4-5 12 0 0,0 0-1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0,-8-1 6 0 0,-8-6-24 0 0,7 0 9 0 0,0-2 0 0 0,1 0 0 0 0,0 0 0 0 0,0 0 0 0 0,-9-15 0 0 0,34 31-127 0 0,-15-5 136 0 0,1-1 0 0 0,0 2 0 0 0,-1-1 0 0 0,0 0 0 0 0,1 2 0 0 0,-1-2 0 0 0,4 7 0 0 0,-6-9 66 0 0,-2-2-65 0 0,0 0 0 0 0,0 1 0 0 0,0-1 0 0 0,0 1 0 0 0,1-1 0 0 0,-1 1 0 0 0,-1-3 0 0 0,-4-4-1 0 0,-6-2 10 0 0,10 7-11 0 0,0 0 0 0 0,0 0 0 0 0,0 0 0 0 0,-1 1 0 0 0,0-1 0 0 0,1 1 0 0 0,-1 0 0 0 0,1 0 0 0 0,-1 1 0 0 0,0-1 0 0 0,0 0 0 0 0,0 1 0 0 0,-5-1 0 0 0,20 12-34 0 0,72 71 26 0 0,-87-86 12 0 0,0 0-1 0 0,-1 2 0 0 0,0-1 0 0 0,0 0 0 0 0,0 1 0 0 0,-1-1 0 0 0,1 1 0 0 0,-1 0 0 0 0,0 0 0 0 0,-7-2 0 0 0,-8-1 44 0 0,-37-9-21 0 0,52 13-27 0 0,0 1 0 0 0,0 1-1 0 0,0 0 1 0 0,0-1 0 0 0,0 1-1 0 0,0 1 1 0 0,-9 0 0 0 0,9 1 1 0 0,1 0 0 0 0,0 0 0 0 0,-1 1 0 0 0,1 0 0 0 0,0 0 0 0 0,0 0 0 0 0,0 1 0 0 0,-9 8 1 0 0,9-8 4 0 0,-2 1 0 0 0,1 0 1 0 0,-1-1-1 0 0,-8 5 0 0 0,5-5-4 0 0,-2 0 0 0 0,-13 2 0 0 0,-5 3 79 0 0,29-9-81 0 0,0 0-1 0 0,0 0 1 0 0,0 0-1 0 0,1 0 1 0 0,-1 1-1 0 0,0-1 1 0 0,0 1 0 0 0,0-1-1 0 0,0 1 1 0 0,1-1-1 0 0,-1 0 1 0 0,0 1-1 0 0,0 0 1 0 0,1 0-1 0 0,-1-1 1 0 0,1 1-1 0 0,-1-1 1 0 0,1 1-1 0 0,-1 0 1 0 0,1 0 0 0 0,-1-1-1 0 0,1 1 1 0 0,-1 0-1 0 0,1 0 1 0 0,0 0-1 0 0,0-1 1 0 0,0 1-1 0 0,0 0 1 0 0,0 0-1 0 0,0 0 1 0 0,0 0 0 0 0,0 0-1 0 0,0 0 1 0 0,0-1-1 0 0,0 1 1 0 0,0 0-1 0 0,0 0 1 0 0,0 0-1 0 0,0 0 1 0 0,0 0-1 0 0,1 0 1 0 0,-1-1-1 0 0,1 1 1 0 0,0 0 0 0 0,0 1-1 0 0,0 0 3 0 0,1-1-1 0 0,-1 2 1 0 0,0-2 0 0 0,1 1-1 0 0,0-1 1 0 0,-1 1-1 0 0,1 0 1 0 0,0-1 0 0 0,0 1-1 0 0,0-2 1 0 0,0 2-1 0 0,0-1 1 0 0,0 0 0 0 0,0-1-1 0 0,1 2 1 0 0,-2-2 0 0 0,5 1-1 0 0,-3-1 1 0 0,0 0 0 0 0,1 0-1 0 0,0 0 1 0 0,-1 0 0 0 0,0-1 0 0 0,0 0-1 0 0,1 0 1 0 0,-1 1 0 0 0,0-2 0 0 0,-1 0-1 0 0,2 2 1 0 0,-1-2 0 0 0,3-3-1 0 0,3-1 2 0 0,0 0-1 0 0,14-14 1 0 0,-27 19 18 0 0,0 1 1 0 0,-1 0-1 0 0,1 0 1 0 0,0 0-1 0 0,0 1 1 0 0,0-1-1 0 0,-6 2 1 0 0,-17 10-22 0 0,0 1-1 0 0,-36 24 1 0 0,46-26-3 0 0,11-9 0 0 0,1 2 1 0 0,-1-1-1 0 0,-6 6 0 0 0,38-10-132 0 0,-21-2 138 0 0,-1-1 0 0 0,1 1 0 0 0,-1-1 0 0 0,0 1 0 0 0,-1-1 0 0 0,1 0 0 0 0,-1-1 0 0 0,5-6 0 0 0,14-17 7 0 0,2-1-26 0 0,-24 29 61 0 0,-18 0 40 0 0,10 0-72 0 0,-84 14-6 0 0,91-14-6 0 0,-1 0-1 0 0,1 0 1 0 0,0 1-1 0 0,0-1 0 0 0,0 1 1 0 0,-1-1-1 0 0,2 1 1 0 0,-1-1-1 0 0,0 0 1 0 0,-1 1-1 0 0,2 0 0 0 0,-1-1 1 0 0,0 1-1 0 0,-1 0 1 0 0,2 0-1 0 0,0-1 0 0 0,0 0 1 0 0,0 1-1 0 0,0-1 0 0 0,0 0 1 0 0,0 1-1 0 0,0-1 0 0 0,0 0 1 0 0,0 0-1 0 0,0 0 0 0 0,0 1 1 0 0,0-1-1 0 0,0 0 0 0 0,0 1 1 0 0,0-1-1 0 0,0 1 0 0 0,0-1 1 0 0,0 0-1 0 0,0 1 0 0 0,0-1 1 0 0,0 0-1 0 0,1 0 0 0 0,-1 0 1 0 0,0 0-1 0 0,0 0 1 0 0,0 1-1 0 0,1-1 0 0 0,-1 0 1 0 0,0 0-1 0 0,1 1 0 0 0,0-1 1 0 0,3 3-7 0 0,0 0 0 0 0,2-1 1 0 0,-1 1-1 0 0,5 1 1 0 0,-9-4 6 0 0,8 4-1 0 0,0-1 0 0 0,0-1 0 0 0,1 0 0 0 0,-2 0 0 0 0,2-1 0 0 0,-1 0 0 0 0,1-1 0 0 0,-1 0 0 0 0,18-2 0 0 0,-25 1 1 0 0,1 0-1 0 0,-1 1 0 0 0,2-1 1 0 0,-2-1-1 0 0,0 1 1 0 0,1 0-1 0 0,-1-1 0 0 0,0 1 1 0 0,0-1-1 0 0,1 1 0 0 0,-2-1 1 0 0,5-3-1 0 0,-8 5 10 0 0,0-1 0 0 0,0 1 0 0 0,0 0 0 0 0,0 0 1 0 0,1 1-1 0 0,-2-1 0 0 0,2 0 0 0 0,-1 0 0 0 0,-3 2 0 0 0,-5 5-17 0 0,-1 0 0 0 0,1 1 0 0 0,-12 14 0 0 0,30-29 2 0 0,-1 0-1 0 0,1 0 1 0 0,1 1 0 0 0,0 1 0 0 0,0-1-1 0 0,0 2 1 0 0,0-1 0 0 0,0 1 0 0 0,2 0-1 0 0,-1 1 1 0 0,-1 0 0 0 0,19-3 0 0 0,-22 6 18 0 0,1-2-15 0 0,-1 1-1 0 0,1 0 1 0 0,0 1 0 0 0,-1-1-1 0 0,1 1 1 0 0,0 1-1 0 0,9 0 1 0 0,-16-1 5 0 0,0 1 1 0 0,1-1-1 0 0,-1 0 0 0 0,0 1 1 0 0,0-1-1 0 0,1 1 0 0 0,-1-1 1 0 0,0 0-1 0 0,0 0 0 0 0,0 0 1 0 0,0 1-1 0 0,0-1 1 0 0,0 1-1 0 0,0-1 0 0 0,0 1 1 0 0,0-1-1 0 0,0 1 0 0 0,0-1 1 0 0,0 0-1 0 0,0 0 0 0 0,0 1 1 0 0,0-1-1 0 0,0 1 0 0 0,0-1 1 0 0,0 1-1 0 0,0-1 1 0 0,0 0-1 0 0,0 0 0 0 0,0 0 1 0 0,0 1-1 0 0,-1-1 0 0 0,1 1 1 0 0,-7 12 11 0 0,1-8-17 0 0,0 0 0 0 0,1 0 0 0 0,-2 0-1 0 0,2-1 1 0 0,-2 0 0 0 0,0-1 0 0 0,0 1 0 0 0,0-1 0 0 0,-13 4 0 0 0,8-3 14 0 0,0-1 1 0 0,0-1 0 0 0,-1 0-1 0 0,0-1 1 0 0,-15 1 0 0 0,28-2-30 0 0,20-7-74 0 0,42-20 111 0 0,27-9-38 0 0,-79 32 27 0 0,-7 2-8 0 0,-1 1-1 0 0,0 1 0 0 0,2-2 0 0 0,-2 1 0 0 0,0 0 1 0 0,7 1-1 0 0,-9 0 21 0 0,-14 0 20 0 0,7 1-37 0 0,1 1 0 0 0,0-1 0 0 0,0 2 0 0 0,0-1 0 0 0,0 0 0 0 0,1 1 0 0 0,-1 1 0 0 0,-8 5 0 0 0,-23 11 7 0 0,24-16-9 0 0,1 0-1 0 0,-1-1 0 0 0,0-1 1 0 0,1 1-1 0 0,-1-2 0 0 0,0 0 1 0 0,-26-2-1 0 0,17 1-4 0 0,22 0-8 0 0,0 2-1 0 0,0-1 11 0 0,0 1-1 0 0,0 0 1 0 0,1-1 0 0 0,-1 1 0 0 0,1-1-1 0 0,0 1 1 0 0,-1-1 0 0 0,0 1 0 0 0,1 0-1 0 0,0-1 1 0 0,0 0 0 0 0,0 0-1 0 0,0 1 1 0 0,0 0 0 0 0,2 0 0 0 0,20 18 18 0 0,-20-18-17 0 0,0-1 0 0 0,1 1 0 0 0,-1-1 1 0 0,0 1-1 0 0,0-1 0 0 0,1 0 0 0 0,-1 0 1 0 0,0 0-1 0 0,1 0 0 0 0,-1-1 0 0 0,1 0 1 0 0,0 0-1 0 0,4 0 0 0 0,-3 0 1 0 0,1-1 0 0 0,0 0 0 0 0,0 0 0 0 0,0-1 0 0 0,-1 0 0 0 0,1 0 0 0 0,7-3 1 0 0,-3 0-4 0 0,-2-1 1 0 0,1 1-1 0 0,-1-1 1 0 0,1 0-1 0 0,-1-2 1 0 0,0 1-1 0 0,-1 0 1 0 0,11-13 0 0 0,-18 19 4 0 0,2 0 0 0 0,-1-1 0 0 0,0 1 0 0 0,-1-1 0 0 0,2 1 1 0 0,-1-1-1 0 0,-1 0 0 0 0,1 1 0 0 0,-1-1 0 0 0,1 0 0 0 0,-1 0 1 0 0,1-3-1 0 0,-1 4-1 0 0,-1 0 0 0 0,1 1 0 0 0,0 0 0 0 0,-1-1 1 0 0,1 0-1 0 0,0 0 0 0 0,0 1 0 0 0,-1 0 0 0 0,0-1 0 0 0,1 0 0 0 0,-1 0 1 0 0,0 1-1 0 0,1-1 0 0 0,0 1 0 0 0,-1 0 0 0 0,0 0 0 0 0,0-1 1 0 0,0 1-1 0 0,1-1 0 0 0,0 1 0 0 0,-1 0 0 0 0,0-1 0 0 0,0 1 1 0 0,0 0-1 0 0,1 0 0 0 0,-1 0 0 0 0,0 0 0 0 0,0 0 0 0 0,0 0 1 0 0,1 0-1 0 0,-2 0 0 0 0,-5 0-4 0 0,1 0 1 0 0,-1 0 0 0 0,0 1-1 0 0,1 0 1 0 0,-1 0-1 0 0,1 1 1 0 0,-1 0-1 0 0,2-1 1 0 0,-2 1-1 0 0,-7 5 1 0 0,-8 4 14 0 0,-29 21 0 0 0,17-10-5 0 0,8-4-9 0 0,22-14 1 0 0,0-1 0 0 0,0 0 1 0 0,0 0-1 0 0,0 0 0 0 0,-1 0 0 0 0,1-1 0 0 0,0 0 0 0 0,-1 0 1 0 0,0 0-1 0 0,0-1 0 0 0,-1 1 0 0 0,2-1 0 0 0,-9 1 1 0 0,13-2-1 0 0,0 0 0 0 0,0 0 0 0 0,0 0 1 0 0,0 0-1 0 0,0-1 0 0 0,-1 1 1 0 0,1 0-1 0 0,0 0 0 0 0,0 0 0 0 0,0 0 1 0 0,0 0-1 0 0,0-1 0 0 0,-1 1 1 0 0,1 0-1 0 0,0 0 0 0 0,0 0 0 0 0,0 0 1 0 0,0 0-1 0 0,0 0 0 0 0,0 0 1 0 0,0 0-1 0 0,0 0 0 0 0,0 0 1 0 0,-1-1-1 0 0,1 1 0 0 0,0 0 0 0 0,0 0 1 0 0,0 0-1 0 0,0-1 0 0 0,0 1 1 0 0,0 0-1 0 0,0 0 0 0 0,0-1 0 0 0,1 1 1 0 0,-1 0-1 0 0,0 0 0 0 0,0 0 1 0 0,0 0-1 0 0,0-1 0 0 0,0 1 0 0 0,0 0 1 0 0,0 0-1 0 0,0 0 0 0 0,0 0 1 0 0,1 0-1 0 0,-1 0 0 0 0,0 0 1 0 0,0 0-1 0 0,0 0 0 0 0,0 0 0 0 0,0-1 1 0 0,1 1-1 0 0,-1 0 0 0 0,0 0 1 0 0,0 0-1 0 0,0 0 0 0 0,0 0 0 0 0,0 0 1 0 0,9-9-16 0 0,162-108 20 0 0,-162 109-6 0 0,0 2-1 0 0,1 0 1 0 0,0 1 0 0 0,-1-1-1 0 0,2 1 1 0 0,-1 1 0 0 0,1 1-1 0 0,-1-1 1 0 0,1 1 0 0 0,0 0-1 0 0,0 2 1 0 0,16-2 0 0 0,-17 1 13 0 0,0 0 1 0 0,0 0-1 0 0,17-6 1 0 0,3-1 4 0 0,-17 6-34 0 0,-7 1 21 0 0,-1 1 0 0 0,1-1 0 0 0,11 0 0 0 0,-16 2-5 0 0,1 0 0 0 0,0 0 0 0 0,0 1 0 0 0,0-1 0 0 0,-1 0 0 0 0,1 0 0 0 0,0 0 1 0 0,-1 1-1 0 0,1 0 0 0 0,-1 0 0 0 0,1-1 0 0 0,0 1 0 0 0,-1 0 0 0 0,1 0 0 0 0,-1 0 0 0 0,0-1 0 0 0,3 3 0 0 0,-4-3 3 0 0,0 0 1 0 0,0 0-1 0 0,0 0 0 0 0,0 0 1 0 0,0 0-1 0 0,0 0 1 0 0,0 0-1 0 0,0 0 0 0 0,0 0 1 0 0,0 0-1 0 0,0 0 1 0 0,0 0-1 0 0,0 0 0 0 0,-1 0 1 0 0,1 0-1 0 0,0 0 1 0 0,0 0-1 0 0,0 0 0 0 0,0 0 1 0 0,0 0-1 0 0,0 0 1 0 0,0 0-1 0 0,0 0 0 0 0,0 0 1 0 0,0 1-1 0 0,-8-5 1 0 0,1 0-6 0 0,1-1 0 0 0,-2 2 0 0 0,0-1 0 0 0,1 1 0 0 0,0 1 0 0 0,-1-2-1 0 0,-9 1 1 0 0,16 3 4 0 0,1 0-1 0 0,0 1 1 0 0,-1-1-1 0 0,1 1 1 0 0,-1 0-1 0 0,1-1 1 0 0,0 0-1 0 0,0 0 1 0 0,0 1-1 0 0,0 0 1 0 0,0-1-1 0 0,0 1 1 0 0,0 0 0 0 0,0-1-1 0 0,0 0 1 0 0,0 1-1 0 0,0 0 1 0 0,0-1-1 0 0,0 1 1 0 0,0-1-1 0 0,0 0 1 0 0,0 1-1 0 0,0 0 1 0 0,3 15 9 0 0,-2-14 11 0 0,-1-1 1 0 0,2 2 0 0 0,-1-1 0 0 0,1 0 0 0 0,-1 0-1 0 0,0 0 1 0 0,1-1 0 0 0,-1 1 0 0 0,2 0 0 0 0,-2 0-1 0 0,1-2 1 0 0,-1 2 0 0 0,2 0 0 0 0,-2-1-1 0 0,2 0 1 0 0,-1 0 0 0 0,0 0 0 0 0,0 0 0 0 0,1 0-1 0 0,2 0 1 0 0,20 2-1549 0 0,3-5-5880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0,'3'4'19452'0'0,"4"5"-25620"0"0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1273 27 13467 0 0,'0'0'9457'0'0,"-2"-4"-7865"0"0,6 2 80 0 0,-6 6-134 0 0,2-4-1459 0 0,-1 1 0 0 0,1-1 0 0 0,0 0 0 0 0,-1 1-1 0 0,1-1 1 0 0,0 0 0 0 0,0 0 0 0 0,-1 0 0 0 0,1 0-1 0 0,-1 0 1 0 0,1 0 0 0 0,-1 0 0 0 0,1 1-1 0 0,-1-1 1 0 0,1 0 0 0 0,-1 0 0 0 0,1 0 0 0 0,0 0-1 0 0,-1 0 1 0 0,1 0 0 0 0,-1 0 0 0 0,1 0-1 0 0,-1 0 1 0 0,1-1 0 0 0,-1 1 0 0 0,1 0 0 0 0,0 0-1 0 0,0 0 1 0 0,-1 0 0 0 0,1 0 0 0 0,-1 0 0 0 0,1-1-1 0 0,-1 1 1 0 0,0-1 0 0 0,-1-1 16 0 0,0 1-1 0 0,-2-1 1 0 0,2 1 0 0 0,-1 0 0 0 0,-1-1-1 0 0,2 2 1 0 0,-1-1 0 0 0,0 0 0 0 0,-1 0-1 0 0,2 1 1 0 0,-1-1 0 0 0,-1 1 0 0 0,-2 0 0 0 0,-21-3 205 0 0,5-1-151 0 0,-2 1 0 0 0,1 1-1 0 0,-42 2 1 0 0,33 1-88 0 0,-35 2-61 0 0,47-2 0 0 0,-27 4 0 0 0,27-2 0 0 0,-28 1 0 0 0,38-3 0 0 0,-1 0 0 0 0,-1 0 0 0 0,2 2 0 0 0,-2-1 0 0 0,-12 6 0 0 0,-8 1 0 0 0,-4 4 0 0 0,27-9 0 0 0,1-1 0 0 0,-16 5 0 0 0,-1-2 0 0 0,-30 13 0 0 0,9-2 0 0 0,42-16 0 0 0,0 1 0 0 0,0 0 0 0 0,-1 0 0 0 0,1 1 0 0 0,-4 4 0 0 0,4-4 0 0 0,-1 0 0 0 0,1-1 0 0 0,0 1 0 0 0,0-1 0 0 0,-7 3 0 0 0,-58 21 0 0 0,59-22 0 0 0,-1 1 0 0 0,0-1 0 0 0,1 2 0 0 0,0-1 0 0 0,-13 10 0 0 0,19-12 0 0 0,0-1 0 0 0,0-1 0 0 0,1 2 0 0 0,-2-2 0 0 0,1 1 0 0 0,-4 0 0 0 0,2 0 0 0 0,2-1 0 0 0,-2 2 0 0 0,1-1 0 0 0,-5 3 0 0 0,8-4 0 0 0,-8 6 0 0 0,-1 0 0 0 0,-8 8 0 0 0,-3 9 0 0 0,11-14 0 0 0,-18 18 0 0 0,26-26 0 0 0,1 1 0 0 0,-2 0 0 0 0,2 0 0 0 0,0 0 0 0 0,0 0 0 0 0,0 0 0 0 0,0 1 0 0 0,-1 3 0 0 0,1-3 0 0 0,0 0 0 0 0,0 0 0 0 0,0-1 0 0 0,-1 0 0 0 0,-3 5 0 0 0,-15 21 0 0 0,5-6 0 0 0,11-18 0 0 0,0 2 0 0 0,0-1 0 0 0,1 0 0 0 0,0 1 0 0 0,1-1 0 0 0,-6 15 0 0 0,8-17 1 0 0,1-3-3 0 0,-1 1 0 0 0,1-1-1 0 0,0 1 1 0 0,0-1 0 0 0,-1 1 0 0 0,0 0 0 0 0,0-1 0 0 0,0 1-1 0 0,1-1 1 0 0,-1 0 0 0 0,0 1 0 0 0,-1-1 0 0 0,1 0 0 0 0,1 0-1 0 0,-2 0 1 0 0,-1 2 0 0 0,1-1-146 0 0,-1 0-602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18 4121 0 0,'0'0'4821'0'0,"2"-2"-4144"0"0,3-2 49 0 0,-7 1 2053 0 0,-14 3 3720 0 0,7 0-5380 0 0,-31-4 3560 0 0,-4-1-634 0 0,27 5-3778 0 0,-1 1-1 0 0,1 0 0 0 0,-32 8 1 0 0,29-8 94 0 0,16-1-306 0 0,0 1 0 0 0,1-1 0 0 0,-1 1 0 0 0,0 0 0 0 0,1 0-1 0 0,-7 1 1 0 0,37-10-1515 0 0,-14 6-1825 0 0,-3 0-3573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4097 0 0,'0'0'13523'0'0,"23"-4"-7942"0"0,-17 3-5242 0 0,0 0 0 0 0,-1-2 0 0 0,1 2 0 0 0,8-6 1 0 0,-9 4-201 0 0,-1 1 1 0 0,0 0-1 0 0,0 1 1 0 0,1-1-1 0 0,0 1 1 0 0,0-1-1 0 0,0 1 1 0 0,8 0-1 0 0,33-5 1322 0 0,-33 5-849 0 0,24-3 1 0 0,-21 5-372 0 0,-9-1-169 0 0,0 0 0 0 0,1 0 0 0 0,14-2-1 0 0,-13 1 4 0 0,0 0 0 0 0,1 0 0 0 0,-1 1 0 0 0,13 1 0 0 0,2 0 349 0 0,55 1 750 0 0,-18 6-802 0 0,-59-8-370 0 0,-1 0-1 0 0,0 0 1 0 0,1 0 0 0 0,-1 0 0 0 0,0 0 0 0 0,1 0 0 0 0,-1 0-1 0 0,1 1 1 0 0,-1-1 0 0 0,0 1 0 0 0,0-1 0 0 0,1 1 0 0 0,-1 0-1 0 0,0-1 1 0 0,1 0 0 0 0,-1 1 0 0 0,0 0 0 0 0,0 0 0 0 0,0 0-1 0 0,1-1 1 0 0,-2 2 0 0 0,1-1 0 0 0,0-1 0 0 0,0 2 0 0 0,0-1-1 0 0,-1 0 1 0 0,1 0 0 0 0,1 2 0 0 0,0 1 15 0 0,12 7 22 0 0,-12-10-30 0 0,-1 0 0 0 0,1-1 0 0 0,-1 1 0 0 0,1 1 0 0 0,-1-2 0 0 0,0 1 0 0 0,0 1 0 0 0,1-1 0 0 0,-1 0 0 0 0,-1 1 0 0 0,3 1 0 0 0,-2-2 8 0 0,0 1 1 0 0,1-1-1 0 0,-1 0 0 0 0,0 1 0 0 0,1-1 0 0 0,0 0 1 0 0,-1 1-1 0 0,1-1 0 0 0,-1-1 0 0 0,1 2 1 0 0,0-1-1 0 0,0-1 0 0 0,0 1 0 0 0,-1-1 0 0 0,2 1 1 0 0,-2 0-1 0 0,2-1 0 0 0,-2 1 0 0 0,1-1 1 0 0,0 0-1 0 0,0 0 0 0 0,3 0 0 0 0,-4 1-2 0 0,0 1 1 0 0,1-1-1 0 0,-1 1 0 0 0,0 0 0 0 0,0 0 0 0 0,0-1 1 0 0,0 2-1 0 0,0-2 0 0 0,0 4 0 0 0,4 10 79 0 0,-4-14-76 0 0,0 1 0 0 0,-1 0 1 0 0,1 0-1 0 0,0-1 0 0 0,0 1 0 0 0,-1-1 0 0 0,1 1 0 0 0,-1 3 1 0 0,12 29 14 0 0,-11-26-33 0 0,3 4 0 0 0,-2 1 0 0 0,1 24 0 0 0,-4-32 0 0 0,1 0 0 0 0,0 0 0 0 0,-1 0 0 0 0,-1 0 0 0 0,1 0 0 0 0,0-1 0 0 0,-2 1 0 0 0,2 0 0 0 0,-2 0 0 0 0,-2 4 0 0 0,1-3 0 0 0,1 1 0 0 0,1 0 0 0 0,-1 0 0 0 0,-2 13 0 0 0,4-16 0 0 0,-22 44 0 0 0,22-45 0 0 0,0-1 0 0 0,-1 1 0 0 0,1-1 0 0 0,-1 0 0 0 0,0 1 0 0 0,0-1 0 0 0,-4 4 0 0 0,-7 8 0 0 0,11-11 0 0 0,0 0 0 0 0,-1-1 0 0 0,0 1 0 0 0,1 0 0 0 0,-2-1 0 0 0,-2 3 0 0 0,-11 8 0 0 0,-6 13 0 0 0,18-21 0 0 0,1-1 0 0 0,-2 0 0 0 0,0-1 0 0 0,-7 5 0 0 0,-6 3 0 0 0,4 1 0 0 0,12-9 0 0 0,1-1 0 0 0,-1 0 0 0 0,1 0 0 0 0,-1-1 0 0 0,0 1 0 0 0,1 0 0 0 0,-1-1 0 0 0,-5 3 0 0 0,-34 5-11 0 0,40-6-2257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0,'0'0'16165'0'0,"15"18"-12255"0"0,4 23-1751 0 0,30 47-1 0 0,-18-43-1490 0 0,-20-31-390 0 0,16 29-1 0 0,14 31-118 0 0,-12-15-159 0 0,23 40 0 0 0,-45-85 0 0 0,3 3 0 0 0,0 1 0 0 0,13 36 0 0 0,-19-44 0 0 0,1-1 0 0 0,6 14 0 0 0,7 14 0 0 0,-8-12 0 0 0,18 31 0 0 0,-17-35 0 0 0,53 114 0 0 0,-43-86 0 0 0,-8-16 0 0 0,-1-12 0 0 0,-9-15 0 0 0,0-1 0 0 0,0 1 0 0 0,0 0 0 0 0,2 9 0 0 0,-3-4 0 0 0,0-1 0 0 0,2-1 0 0 0,-1 0 0 0 0,1 1 0 0 0,0-1 0 0 0,1 0 0 0 0,10 14 0 0 0,5 17 0 0 0,-6-8 0 0 0,17 21 0 0 0,-23-34 0 0 0,-5-13 0 0 0,-1 0 0 0 0,2 0 0 0 0,-1 0 0 0 0,8 10 0 0 0,-8-11 0 0 0,1 0 0 0 0,0 1 0 0 0,3 9 0 0 0,-2-5 0 0 0,5 23 0 0 0,12 10 0 0 0,-14-12 0 0 0,7 20 0 0 0,-15-48 0 0 0,4 6 0 0 0,-4-9 0 0 0,0 1 0 0 0,0-1 0 0 0,0 0 0 0 0,0 0 0 0 0,0 0 0 0 0,0 0 0 0 0,0 0 0 0 0,0 1 0 0 0,0-1 0 0 0,0 0 0 0 0,0 1 0 0 0,0-1 0 0 0,0 0 0 0 0,0 0 0 0 0,-1 1 0 0 0,1-1 0 0 0,0 0 0 0 0,0 0 0 0 0,0 1 0 0 0,0-1 0 0 0,-1 0 0 0 0,1 0 0 0 0,0 0 0 0 0,0 0 0 0 0,0 0 0 0 0,-1 0 0 0 0,1 0 0 0 0,0 0 0 0 0,0 0 0 0 0,-1 0 0 0 0,1 1 0 0 0,0-1 0 0 0,0 0 0 0 0,0 0 0 0 0,0 0 0 0 0,0 0 0 0 0,-1 0 0 0 0,1 0 0 0 0,0 0 0 0 0,-1 0 0 0 0,1 0 0 0 0,-1 0 0 0 0,-8 3 0 0 0,7-1 0 0 0,-14 0 0 0 0,-1 1 0 0 0,0-3 0 0 0,-30 0 0 0 0,14 0 0 0 0,27 0 0 0 0,0 0 0 0 0,0 1 0 0 0,0 0 0 0 0,-1 0 0 0 0,2 1 0 0 0,-1 0 0 0 0,-10 5 0 0 0,14-7 0 0 0,0 0 0 0 0,0 0 0 0 0,0 1 0 0 0,0-1 0 0 0,0 0 0 0 0,0 0 0 0 0,0 0 0 0 0,-3-1 0 0 0,-6 1 0 0 0,11 0 0 0 0,-2 0 0 0 0,1 0 0 0 0,0 0 0 0 0,0 0 0 0 0,0 0 0 0 0,0 0 0 0 0,-1-1 0 0 0,2 1 0 0 0,-1 0 0 0 0,-1-1 0 0 0,1 1 0 0 0,1-1 0 0 0,-2 1 0 0 0,1-1 0 0 0,0 1 0 0 0,1 0 0 0 0,-1-1 0 0 0,0 0 0 0 0,0 0 0 0 0,0 1 0 0 0,1-1 0 0 0,-1 0 0 0 0,0 0 0 0 0,0 0 0 0 0,0 1 0 0 0,1-2 0 0 0,0 1 0 0 0,-1 1 0 0 0,0-3 0 0 0,0 2 0 0 0,-6-9 0 0 0,1 2 0 0 0,1 0 0 0 0,-1 0 0 0 0,1-1 0 0 0,1 1 0 0 0,0-1 0 0 0,-4-13 0 0 0,1-3 0 0 0,29 45 0 0 0,-16-15 0 0 0,-1 2 0 0 0,0-1 0 0 0,-1 0 0 0 0,1 1 0 0 0,-1-1 0 0 0,5 11 0 0 0,0-5 0 0 0,-8-11 0 0 0,0 0 0 0 0,-1 0 0 0 0,1 0 0 0 0,0 0 0 0 0,0 1 0 0 0,0-2 0 0 0,-1 2 0 0 0,1-1 0 0 0,0 0 0 0 0,-1 1 0 0 0,1-1 0 0 0,0 0 0 0 0,-1 1 0 0 0,1 1 0 0 0,23 18 0 0 0,-22-20 0 0 0,0 1 0 0 0,0 0 0 0 0,1-1 0 0 0,-1 0 0 0 0,0 0 0 0 0,1 0 0 0 0,-1 0 0 0 0,1 0 0 0 0,-1 0 0 0 0,1-1 0 0 0,-1 0 0 0 0,0 1 0 0 0,5 0 0 0 0,0-1 0 0 0,1-1 0 0 0,0 0 0 0 0,8-1 0 0 0,-12 1 0 0 0,18-5 0 0 0,-19 4 0 0 0,1 2 0 0 0,0-2 0 0 0,0 1 0 0 0,-1 1 0 0 0,7-2 0 0 0,0-3 0 0 0,-10 6-7 0 0,1-1 1 0 0,0 0-1 0 0,0 0 1 0 0,-1 0-1 0 0,1 0 1 0 0,0 0-1 0 0,0 0 0 0 0,-1 0 1 0 0,1 0-1 0 0,-1 0 1 0 0,1 0-1 0 0,0-1 0 0 0,0 1 1 0 0,0 0-1 0 0,-1 0 1 0 0,0 0-1 0 0,1 0 1 0 0,0-1-1 0 0,0 1 0 0 0,-1-1 1 0 0,1 1-1 0 0,0-1 1 0 0,-1 0-1 0 0,0 1 1 0 0,1 0-1 0 0,-1-1 0 0 0,1 1 1 0 0,-1-1-1 0 0,1 0 1 0 0,-1 1-1 0 0,0 0 1 0 0,1-1-1 0 0,-1 0 0 0 0,0 0 1 0 0,0 0-1 0 0,0 1 1 0 0,0 0-1 0 0,0-1 0 0 0,0 0 1 0 0,1 0-1 0 0,-1 0 1 0 0,-1-4-334 0 0,1 1 1 0 0,-2 0 0 0 0,1 0-1 0 0,0 0 1 0 0,-5-7 0 0 0,-1-6-2630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2 271 12883 0 0,'-2'2'18897'0'0,"3"-3"-18875"0"0,0-2 116 0 0,1 0 0 0 0,0 1 0 0 0,-1 0 0 0 0,1-1-1 0 0,-1 1 1 0 0,5-4 0 0 0,-4 5-138 0 0,0-1 0 0 0,0 1 0 0 0,0 0 0 0 0,1 0 0 0 0,-1 0 0 0 0,0 0 0 0 0,0 0 0 0 0,1 0 0 0 0,1 0 0 0 0,-1 1 0 0 0,-1 0 0 0 0,0-1 0 0 0,0 0 0 0 0,1 0 0 0 0,-2 1 0 0 0,2-1 0 0 0,-1-1 0 0 0,3-1 0 0 0,-3 1 0 0 0,1 1 0 0 0,-2-1 0 0 0,2 1 0 0 0,-1-1 0 0 0,1 2 0 0 0,-1-1 0 0 0,1 0 0 0 0,-1-1 0 0 0,4 1 0 0 0,-2 0 0 0 0,0 0 0 0 0,-1 1 0 0 0,0-2 0 0 0,0 1 0 0 0,0 0 0 0 0,4-3 0 0 0,-5 2 0 0 0,1 1 0 0 0,0-1 0 0 0,0 0 0 0 0,0 2 0 0 0,0-2 0 0 0,3 1 0 0 0,3-2 0 0 0,-9 3 0 0 0,1-1 0 0 0,0 1 0 0 0,0 0 0 0 0,0 0 0 0 0,-1-1 0 0 0,1 0 0 0 0,0 0 0 0 0,0 1 0 0 0,0 0 0 0 0,-1-1 0 0 0,1 0 0 0 0,0 0 0 0 0,-1 0 0 0 0,1 1 0 0 0,0-1 0 0 0,-1 0 0 0 0,1 0 0 0 0,7-11 0 0 0,-6 11 0 0 0,0 0 0 0 0,-2 0 0 0 0,2 0 0 0 0,0 0 0 0 0,-1 0 0 0 0,1 1 0 0 0,-1-1 0 0 0,1 0 0 0 0,0 0 0 0 0,-1 0 0 0 0,2 1 0 0 0,1 0 0 0 0,13-7 0 0 0,-4-18 0 0 0,0-14 0 0 0,-5-6-1360 0 0,-5 0-4395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88 8458 0 0,'0'0'7136'0'0,"-1"-12"-6384"0"0,0-3-435 0 0,-1-10-116 0 0,11-11 13447 0 0,1 67-12851 0 0,7-3-279 0 0,39 47 0 0 0,-11-17-96 0 0,-25-34-422 0 0,1 0 0 0 0,0-1 0 0 0,28 21 0 0 0,-21-18 0 0 0,-3-3 0 0 0,71 61 0 0 0,-80-70 0 0 0,27 31 0 0 0,-30-30 0 0 0,1-1 0 0 0,22 19 0 0 0,27 12 0 0 0,-53-36 0 0 0,1 0 0 0 0,-2 1 0 0 0,1 0 0 0 0,13 20 0 0 0,-12-16 0 0 0,24 25 0 0 0,-15-20 0 0 0,-10-8 0 0 0,1-1 0 0 0,0-1 0 0 0,1 0 0 0 0,17 11 0 0 0,9 6 0 0 0,-32-20 0 0 0,1-1 0 0 0,-1 0 0 0 0,2-1 0 0 0,-1 1 0 0 0,14 5 0 0 0,-14-9-1156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12 0 0 0,'0'0'12417'0'0,"0"-3"-10963"0"0,0 2-1558 0 0,-1-7 2457 0 0,0 20 1382 0 0,-1-4 1062 0 0,-9 2-1916 0 0,4-4-1284 0 0,6-6-1398 0 0,9-4 2494 0 0,-5 5-2657 0 0,1 0 1 0 0,0-1 0 0 0,-1 1 0 0 0,0 0-1 0 0,0 0 1 0 0,1 1 0 0 0,0-1 0 0 0,-2 0-1 0 0,1 2 1 0 0,0-2 0 0 0,4 4 0 0 0,-4-3 1 0 0,1 1 0 0 0,0-1 0 0 0,0 0 0 0 0,0 0 0 0 0,0-1 0 0 0,0 1 0 0 0,6 1 0 0 0,4 1-38 0 0,0 0 0 0 0,-1 1 0 0 0,1 1 0 0 0,-1-1 0 0 0,15 11 0 0 0,-22-13 0 0 0,19 13 0 0 0,-20-12 0 0 0,1-1 0 0 0,0 1 0 0 0,-1-1 0 0 0,1 0 0 0 0,8 2 0 0 0,-5 0 0 0 0,1 0 0 0 0,-1 0 0 0 0,0 1 0 0 0,16 11 0 0 0,-5-3 0 0 0,-14-10 0 0 0,-1 0 0 0 0,1 0 0 0 0,0 0 0 0 0,-1 1 0 0 0,5 5 0 0 0,68 80 0 0 0,-46-53 0 0 0,-19-24 0 0 0,-2 0 0 0 0,16 23 0 0 0,-23-28 0 0 0,2 0 0 0 0,10 11 0 0 0,-9-13 0 0 0,-1 2 0 0 0,8 11 0 0 0,-8-9 0 0 0,1-1 0 0 0,16 17 0 0 0,-16-18 0 0 0,0-1 0 0 0,-1 0 0 0 0,1 2 0 0 0,5 9 0 0 0,-7-9 0 0 0,1 0 0 0 0,1-1 0 0 0,-1 1 0 0 0,14 12 0 0 0,12 15 0 0 0,-27-31 0 0 0,-5-5 0 0 0,1 1 0 0 0,0-1 0 0 0,0 1 0 0 0,-1 0 0 0 0,1 0 0 0 0,-1-1 0 0 0,0 1 0 0 0,1 0 0 0 0,-1-1 0 0 0,1 1 0 0 0,-1 0 0 0 0,0-1 0 0 0,1 1 0 0 0,-1 0 0 0 0,0 0 0 0 0,1 1 0 0 0,-1 2-224 0 0,1 1-1 0 0,1-1 1 0 0,-1 0-1 0 0,1 0 1 0 0,4 7 0 0 0,-5-9-178 0 0,0-1-1 0 0,0 0 1 0 0,0 0 0 0 0,0 1 0 0 0,0 0 0 0 0,1-2 0 0 0,-1 2 0 0 0,0-1 0 0 0,1 0 0 0 0,1 2 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205 470 16508 0 0,'0'0'8445'0'0,"1"5"-8190"0"0,2 19 1 0 0,-1-17 233 0 0,2-9-52 0 0,0-5-52 0 0,-3 6-357 0 0,-1-5 67 0 0,0-1 0 0 0,0 0 0 0 0,0-11 0 0 0,0 17-74 0 0,-1 0 0 0 0,1-1 0 0 0,0 1 0 0 0,-1 0 0 0 0,1 0 0 0 0,-1 0 0 0 0,1 0 0 0 0,-1-1 0 0 0,0 1 0 0 0,1 1 0 0 0,-1-2 0 0 0,-1 0 0 0 0,1 2 5 0 0,1-1 0 0 0,0 1 0 0 0,-1-1 0 0 0,0 1 0 0 0,1 0 0 0 0,-1-1-1 0 0,0 1 1 0 0,1 0 0 0 0,0 0 0 0 0,-1 0 0 0 0,0 0 0 0 0,0 0 0 0 0,0 0 0 0 0,1 0 0 0 0,0 0 0 0 0,-1 0 0 0 0,0 0 0 0 0,0 0 0 0 0,1 0 0 0 0,-1 0 0 0 0,1 0 0 0 0,-1 0 0 0 0,0 0 0 0 0,1 1 0 0 0,-1-1 0 0 0,0 1 0 0 0,0 0-8 0 0,0-1 1 0 0,0 1 0 0 0,0-1-1 0 0,1 1 1 0 0,-1 0 0 0 0,1 0-1 0 0,-1-1 1 0 0,0 2 0 0 0,1-1-1 0 0,-1 0 1 0 0,1-1 0 0 0,-1 1-1 0 0,1 1 1 0 0,0-2 0 0 0,0 1-1 0 0,0 1 1 0 0,0-1 0 0 0,-1-1-1 0 0,1 3 1 0 0,-1 23 181 0 0,1-21-153 0 0,0 10 74 0 0,-1-2 36 0 0,4 28-1 0 0,-3-38-147 0 0,0 0-1 0 0,1 0 1 0 0,0 0-1 0 0,0-1 1 0 0,0 2-1 0 0,0-1 1 0 0,1-1-1 0 0,-1 1 0 0 0,0 0 1 0 0,1 0-1 0 0,0-1 1 0 0,0 0-1 0 0,0 1 1 0 0,3 3-1 0 0,-4-6-8 0 0,-1 1-1 0 0,0-1 0 0 0,1 0 1 0 0,-1 0-1 0 0,1 0 0 0 0,-1 0 1 0 0,0 1-1 0 0,0-1 0 0 0,1 0 1 0 0,-1 1-1 0 0,1-1 1 0 0,-1 0-1 0 0,1 0 0 0 0,0 0 1 0 0,-1 1-1 0 0,0-1 0 0 0,0 0 1 0 0,1 0-1 0 0,0 0 0 0 0,-1 0 1 0 0,1 0-1 0 0,-1 0 0 0 0,1 0 1 0 0,0 0-1 0 0,-1 0 1 0 0,0-1-1 0 0,0 1 0 0 0,2 0 1 0 0,-2-1-1 0 0,1 0 0 0 0,0 1 1 0 0,-1 0-1 0 0,0-1 0 0 0,1 0 1 0 0,0 0-1 0 0,-1 0 1 0 0,1 1-1 0 0,-1-1 0 0 0,1 0 1 0 0,-1 0-1 0 0,0 1 1 0 0,0-1-1 0 0,0-1 0 0 0,4-28 15 0 0,-4 13-3 0 0,0 4-15 0 0,0 0-1 0 0,0 0 0 0 0,-4-16 0 0 0,4 26 8 0 0,-1 0-1 0 0,0 0 0 0 0,0 1 0 0 0,0-1 0 0 0,1 0 1 0 0,-2 0-1 0 0,0 1 0 0 0,2 0 0 0 0,-2-1 0 0 0,0 0 0 0 0,1 1 1 0 0,-2 0-1 0 0,2 0 0 0 0,-2 0 0 0 0,2-1 0 0 0,-2 2 1 0 0,1-1-1 0 0,-1 0 0 0 0,1 0 0 0 0,-5-1 0 0 0,7 2 6 0 0,-1 1-1 0 0,0 0 1 0 0,0 0-1 0 0,0 0 1 0 0,1-1-1 0 0,-1 1 0 0 0,0 0 1 0 0,0 0-1 0 0,0-1 1 0 0,1 1-1 0 0,-1 0 1 0 0,0 0-1 0 0,0 0 1 0 0,0 0-1 0 0,0 1 1 0 0,0-1-1 0 0,0 0 1 0 0,0 0-1 0 0,1 1 0 0 0,-1-1 1 0 0,0 0-1 0 0,0 0 1 0 0,-1 1-1 0 0,2 0 0 0 0,-2 0-1 0 0,1 0 1 0 0,0 0-1 0 0,1 1 1 0 0,-1-2-1 0 0,0 2 1 0 0,0-1-1 0 0,0 0 1 0 0,1 0-1 0 0,0 1 1 0 0,-1-1-1 0 0,1 0 1 0 0,-1 2-1 0 0,-1 6 34 0 0,1-2 0 0 0,0 2-1 0 0,1 14 1 0 0,0-16 11 0 0,0-3-26 0 0,0-1 0 0 0,0 1 0 0 0,1 0 0 0 0,-1 0 0 0 0,1 0 0 0 0,0 0 0 0 0,0 0 0 0 0,2 5 0 0 0,-2-7-20 0 0,0-1 0 0 0,0 0-1 0 0,-1 1 1 0 0,2-2 0 0 0,-1 2-1 0 0,0-1 1 0 0,-1 0 0 0 0,2 0-1 0 0,-1 0 1 0 0,1 0 0 0 0,-2-1 0 0 0,2 1-1 0 0,0 0 1 0 0,-2 0 0 0 0,2 0-1 0 0,0-1 1 0 0,-1 0 0 0 0,1 1-1 0 0,-1 0 1 0 0,0-1 0 0 0,1 0-1 0 0,-1 0 1 0 0,1 1 0 0 0,0-1-1 0 0,1 0 1 0 0,-2-1-2 0 0,-1 1 0 0 0,1-1-1 0 0,-1 0 1 0 0,0 1 0 0 0,0 0 0 0 0,1 0-1 0 0,-1-1 1 0 0,0 0 0 0 0,1 1 0 0 0,-1-1-1 0 0,0 0 1 0 0,0 1 0 0 0,1 0 0 0 0,-1-1-1 0 0,0 0 1 0 0,0 1 0 0 0,0-1 0 0 0,0 1-1 0 0,0-1 1 0 0,0 1 0 0 0,0-1 0 0 0,0 0-1 0 0,0 0 1 0 0,-1-17 47 0 0,-1 15-40 0 0,1-2 0 0 0,-1 0 0 0 0,1 1-1 0 0,-1 0 1 0 0,-1 0 0 0 0,1 0 0 0 0,0 0-1 0 0,-2 0 1 0 0,2 0 0 0 0,-5-4 0 0 0,4 5 7 0 0,0 1-1 0 0,1-1 1 0 0,-2 0 0 0 0,2 1 0 0 0,-1 0-1 0 0,0-1 1 0 0,-1 1 0 0 0,0 0 0 0 0,1 0-1 0 0,0 1 1 0 0,-1-1 0 0 0,-6-1 0 0 0,9 3-13 0 0,0 0 1 0 0,1 0 0 0 0,0 0 0 0 0,-1 0 0 0 0,0 0 0 0 0,0 0 0 0 0,0 0-1 0 0,1 0 1 0 0,-1 0 0 0 0,1 0 0 0 0,-1 0 0 0 0,0 1 0 0 0,0-1 0 0 0,1 0-1 0 0,-1 0 1 0 0,1 0 0 0 0,-1 1 0 0 0,0-1 0 0 0,0 1 0 0 0,1-1-1 0 0,0 1 1 0 0,-1-1 0 0 0,1 1 0 0 0,-1-1 0 0 0,1 0 0 0 0,-1 1 0 0 0,0 1 0 0 0,1-1 0 0 0,-1 1 1 0 0,0 0 0 0 0,0 0 0 0 0,1-1 0 0 0,-1 2 0 0 0,1-2-1 0 0,0 1 1 0 0,0 0 0 0 0,0 4 0 0 0,0 2 16 0 0,2 1 1 0 0,0-1-1 0 0,2 12 1 0 0,-4-18-17 0 0,1 0 1 0 0,0 2 0 0 0,1-2 0 0 0,-2 0 0 0 0,1 1 0 0 0,1-1-1 0 0,-1 0 1 0 0,1 1 0 0 0,0-2 0 0 0,-1 2 0 0 0,1-1-1 0 0,0-1 1 0 0,0 1 0 0 0,0 0 0 0 0,0 0 0 0 0,0-1-1 0 0,5 3 1 0 0,-7-4-6 0 0,0 0-1 0 0,0 0 1 0 0,0 0-1 0 0,0 0 1 0 0,0 0-1 0 0,0 0 1 0 0,0 0-1 0 0,1 0 1 0 0,-1 0-1 0 0,0 0 1 0 0,0 0-1 0 0,0 0 1 0 0,0 0-1 0 0,0 0 1 0 0,0 0-1 0 0,0 0 1 0 0,0 0-1 0 0,0 0 0 0 0,0 0 1 0 0,0 0-1 0 0,0 0 1 0 0,0 0-1 0 0,0 0 1 0 0,0 0-1 0 0,0 0 1 0 0,0 0-1 0 0,0 0 1 0 0,0 0-1 0 0,0 0 1 0 0,1 0-1 0 0,-1 0 1 0 0,0 0-1 0 0,0 0 1 0 0,0 0-1 0 0,0 0 1 0 0,0 0-1 0 0,0 0 1 0 0,0 0-1 0 0,0 0 1 0 0,0 0-1 0 0,0 0 1 0 0,0 0-1 0 0,0 0 1 0 0,0 0-1 0 0,1 0 1 0 0,-1 0-1 0 0,0 0 1 0 0,0 0-1 0 0,0 0 1 0 0,0 0-1 0 0,0-1 0 0 0,0 1 1 0 0,0 0-1 0 0,0 0 1 0 0,0 0-1 0 0,0 0 1 0 0,0 0-1 0 0,-2-8 57 0 0,-6-11 44 0 0,8 18-96 0 0,-11-29 1 0 0,-6-16 12 0 0,16 43-17 0 0,-1 0 0 0 0,0 0 0 0 0,1 0 0 0 0,-1 1 0 0 0,0-1 0 0 0,-1 1 1 0 0,2-1-1 0 0,-2 1 0 0 0,1 0 0 0 0,-1-1 0 0 0,-4-1 0 0 0,6 3 1 0 0,1 1 0 0 0,-1 0-1 0 0,1-1 1 0 0,0 1 0 0 0,-1-1-1 0 0,0 1 1 0 0,1 0 0 0 0,-1 0-1 0 0,0-1 1 0 0,1 1-1 0 0,0 0 1 0 0,-1 0 0 0 0,0 0-1 0 0,1 0 1 0 0,-1 0 0 0 0,0 0-1 0 0,1 0 1 0 0,0 0 0 0 0,-1 0-1 0 0,0 0 1 0 0,0 0 0 0 0,1 0-1 0 0,-1 1 1 0 0,1-1 0 0 0,0 0-1 0 0,-1 1 1 0 0,-1 0-1 0 0,1 0 0 0 0,1-1 0 0 0,0 1 0 0 0,-1 0-1 0 0,0 0 1 0 0,0-1 0 0 0,1 2-1 0 0,-1-1 1 0 0,1 0 0 0 0,-1-1-1 0 0,1 2 1 0 0,0-1 0 0 0,0-1-1 0 0,0 2 1 0 0,0 0 0 0 0,0 3 4 0 0,0 0-1 0 0,0 1 1 0 0,0-1 0 0 0,0 0 0 0 0,4 8 0 0 0,-1-5-5 0 0,0 0 1 0 0,1 0-1 0 0,0 0 0 0 0,0-1 1 0 0,1 0-1 0 0,1 0 1 0 0,-1-1-1 0 0,12 12 1 0 0,-13-15 15 0 0,-6-8 4 0 0,0 1-36 0 0,-11-28 45 0 0,9 21-30 0 0,0-1 0 0 0,-1 1 0 0 0,-1-1 0 0 0,0 1 1 0 0,-11-14-1 0 0,13 22 3 0 0,6 7 8 0 0,5 9 14 0 0,5 2-46 0 0,-8-11 45 0 0,-8-8 124 0 0,2 3-149 0 0,0-2 0 0 0,1 2 1 0 0,-1-2-1 0 0,1 2 0 0 0,0-1 0 0 0,0 0 1 0 0,0 0-1 0 0,0-1 0 0 0,0 1 1 0 0,1 0-1 0 0,-1 0 0 0 0,0 0 0 0 0,1-1 1 0 0,-1 1-1 0 0,1 0 0 0 0,0-1 1 0 0,0 1-1 0 0,0 0 0 0 0,0-1 0 0 0,1 1 1 0 0,-1 0-1 0 0,1-1 0 0 0,0 1 1 0 0,-1 0-1 0 0,1-1 0 0 0,1-1 0 0 0,0 1 5 0 0,-1 0 0 0 0,1 1-1 0 0,0 0 1 0 0,0-1-1 0 0,0 2 1 0 0,0-2 0 0 0,0 1-1 0 0,1 0 1 0 0,-1 1-1 0 0,1-1 1 0 0,-1 1-1 0 0,0-1 1 0 0,2 1 0 0 0,-2-1-1 0 0,1 1 1 0 0,0 0-1 0 0,0 0 1 0 0,-1 1 0 0 0,2-1-1 0 0,4 0 1 0 0,-2 1 3 0 0,3-1 17 0 0,-1 0 0 0 0,1 0 0 0 0,-1 0 0 0 0,0-1 0 0 0,1 0 0 0 0,-1-1 0 0 0,15-6 0 0 0,-23 9-20 0 0,0 0 0 0 0,1 0 0 0 0,-1-1 0 0 0,1 1 0 0 0,-1 0-1 0 0,1 0 1 0 0,-1-1 0 0 0,1 1 0 0 0,-1 0 0 0 0,0 0 0 0 0,0 0-1 0 0,1 0 1 0 0,-1-1 0 0 0,0 1 0 0 0,1-1 0 0 0,-1 1 0 0 0,0-1 0 0 0,1 1-1 0 0,-1 0 1 0 0,0 0 0 0 0,0-1 0 0 0,1 1 0 0 0,-1-1 0 0 0,0 1-1 0 0,0-1 1 0 0,0 0 0 0 0,0 1 0 0 0,0 0 0 0 0,0 0 0 0 0,0-1-1 0 0,0 1 1 0 0,0-1 0 0 0,0 0 0 0 0,0 1 0 0 0,0 0 0 0 0,0 0-1 0 0,0-1 1 0 0,-1 0 4 0 0,1 0 0 0 0,-1 0-1 0 0,0 1 1 0 0,0 0 0 0 0,1-1 0 0 0,0 1-1 0 0,-1-1 1 0 0,0 1 0 0 0,0-1 0 0 0,0 1-1 0 0,1 0 1 0 0,-1 0 0 0 0,0 0 0 0 0,0 0-1 0 0,0 0 1 0 0,1 0 0 0 0,-1-1 0 0 0,0 1-1 0 0,-1 0 1 0 0,-5 0-7 0 0,0 1-1 0 0,0-1 0 0 0,0 0 1 0 0,0 2-1 0 0,0-1 1 0 0,0 1-1 0 0,1 0 0 0 0,-1 0 1 0 0,1 0-1 0 0,-1 1 1 0 0,1 0-1 0 0,0 1 0 0 0,0 0 1 0 0,0-1-1 0 0,0 1 1 0 0,2 0-1 0 0,-2 1 0 0 0,1 0 1 0 0,-5 6-1 0 0,9-10 2 0 0,1-1 0 0 0,-1 1 0 0 0,1-1 0 0 0,0 0 0 0 0,-1 1 0 0 0,1-1 0 0 0,-1 0-1 0 0,1 0 1 0 0,0 1 0 0 0,0-1 0 0 0,0 1 0 0 0,0-1 0 0 0,0 1 0 0 0,0-1 0 0 0,0 1 0 0 0,-1-1 0 0 0,1 0-1 0 0,0 0 1 0 0,0 1 0 0 0,0-1 0 0 0,0 1 0 0 0,0 0 0 0 0,0-1 0 0 0,0 0 0 0 0,0 0 0 0 0,0 1 0 0 0,1 0-1 0 0,11 1-20 0 0,-9-2 29 0 0,3 0-7 0 0,-1-1 0 0 0,1 0 0 0 0,-1-1 0 0 0,1 2 0 0 0,0-2 0 0 0,8-4 0 0 0,34-17 63 0 0,-35 17-35 0 0,-6 2-25 0 0,1 1 0 0 0,-1-2 0 0 0,0 1 0 0 0,0 0 0 0 0,0-1-1 0 0,-1 0 1 0 0,1-1 0 0 0,-2 1 0 0 0,10-12 0 0 0,-31 16 211 0 0,9 5-220 0 0,0-1 0 0 0,0 0 0 0 0,-13 9 0 0 0,-6 2 15 0 0,12-7 1 0 0,-17 7 11 0 0,30-13-24 0 0,0-1 0 0 0,0 2 0 0 0,-1-1 0 0 0,2-1 0 0 0,-1 1 1 0 0,0 0-1 0 0,0 0 0 0 0,0 0 0 0 0,1 0 0 0 0,-1 1 0 0 0,0-2 0 0 0,0 2 0 0 0,0-1 0 0 0,1 0 0 0 0,-1 0 0 0 0,1 1 0 0 0,0-1 0 0 0,0 0 0 0 0,0 0 0 0 0,-1 3 0 0 0,2-4 1 0 0,-1 0 0 0 0,0 0 0 0 0,0 1-1 0 0,0-1 1 0 0,0 0 0 0 0,1 0 0 0 0,-1 1 0 0 0,0-1 0 0 0,1 0 0 0 0,-1 0 0 0 0,0 0 0 0 0,1 0 0 0 0,-1 0 0 0 0,1 0 0 0 0,-1 1 0 0 0,1-1 0 0 0,-1 0 0 0 0,0 0 0 0 0,0 0 0 0 0,0 0 0 0 0,1 0 0 0 0,-1 0 0 0 0,1-1 0 0 0,-1 1 0 0 0,0 0 0 0 0,1 0 0 0 0,-1 0 0 0 0,1 0 0 0 0,-1 0 0 0 0,0-1 0 0 0,0 1 0 0 0,13-5-27 0 0,-6 0 29 0 0,-1 0 0 0 0,0-1 0 0 0,-1 0 0 0 0,1 0 0 0 0,6-10 0 0 0,17-18 20 0 0,-20 27-20 0 0,0 0-1 0 0,18-10 1 0 0,-18 13-1 0 0,-1-1 1 0 0,-1 0-1 0 0,0 0 0 0 0,7-7 1 0 0,-12 10 0 0 0,1-1-1 0 0,-1 0 1 0 0,0 0 0 0 0,0 1 0 0 0,0-1 0 0 0,-1 0-1 0 0,1-1 1 0 0,0 1 0 0 0,-2 0 0 0 0,1-1 0 0 0,1 1-1 0 0,-1 0 1 0 0,-1-1 0 0 0,1-3 0 0 0,-1 5 0 0 0,0-1 0 0 0,1 1-1 0 0,-1 0 1 0 0,0-1 0 0 0,0 0-1 0 0,0 1 1 0 0,-1 0-1 0 0,0-5 1 0 0,1 7-3 0 0,0 0 1 0 0,0-1-1 0 0,-1 1 1 0 0,1-1-1 0 0,-1 0 1 0 0,1 1-1 0 0,-1-1 1 0 0,1 1-1 0 0,-1 0 1 0 0,1-1-1 0 0,0 1 1 0 0,-1 0-1 0 0,0-1 0 0 0,1 1 1 0 0,-1-1-1 0 0,0 1 1 0 0,1 0-1 0 0,0 0 1 0 0,-1 0-1 0 0,0 0 1 0 0,0 0-1 0 0,1 0 1 0 0,-1 0-1 0 0,1-1 0 0 0,-1 1 1 0 0,0 0-1 0 0,1 0 1 0 0,-1 1-1 0 0,0-1 1 0 0,1 0-1 0 0,-1 0 1 0 0,1 0-1 0 0,-1 0 1 0 0,-1 0-1 0 0,1 1-1 0 0,1-1-1 0 0,-1 1 1 0 0,0-1 0 0 0,0 1 0 0 0,1-1 0 0 0,-1 0-1 0 0,1 1 1 0 0,-1 0 0 0 0,0-1 0 0 0,1 1-1 0 0,-1 0 1 0 0,1-1 0 0 0,-1 1 0 0 0,1 0-1 0 0,0 0 1 0 0,-1 0 0 0 0,1-1 0 0 0,0 0-1 0 0,-1 3 1 0 0,-5 18 40 0 0,5-14-38 0 0,-4 8 2 0 0,0-1-1 0 0,-1 0 0 0 0,1 0 1 0 0,-3-1-1 0 0,1-1 0 0 0,-13 18 1 0 0,14-21 3 0 0,6-9-5 0 0,0 2 1 0 0,-1-1-1 0 0,1 0 1 0 0,-1 0-1 0 0,0 0 0 0 0,0 0 1 0 0,1-1-1 0 0,-1 2 1 0 0,0-1-1 0 0,0 0 1 0 0,0-1-1 0 0,1 1 1 0 0,-2-1-1 0 0,1 1 1 0 0,0 0-1 0 0,0-1 0 0 0,0 0 1 0 0,0 1-1 0 0,-1 0 1 0 0,2-1-1 0 0,-2 0 1 0 0,1 1-1 0 0,0-1 1 0 0,0 0-1 0 0,-1 0 1 0 0,-1 0-1 0 0,3 0 4 0 0,1-3-9 0 0,0-1 0 0 0,-1 1 0 0 0,2 0 0 0 0,-1-1 0 0 0,0 1 0 0 0,1-1 0 0 0,0 1 0 0 0,0 0 0 0 0,3-4 0 0 0,4-7 22 0 0,2-9-7 0 0,0-1 1 0 0,-1 0 0 0 0,-2 0-1 0 0,12-49 1 0 0,-20 70-11 0 0,0 0-1 0 0,1 0 1 0 0,0 0-1 0 0,0 0 1 0 0,0 0 0 0 0,0 0-1 0 0,1 0 1 0 0,-1 0-1 0 0,1 1 1 0 0,0-1 0 0 0,0 0-1 0 0,0 1 1 0 0,0 0-1 0 0,0-1 1 0 0,1 1 0 0 0,3-3-1 0 0,-6 5-1 0 0,1 0 0 0 0,0 0 0 0 0,0 0 0 0 0,0 0 0 0 0,-1 0 0 0 0,0 0 0 0 0,1 0 0 0 0,0 0 0 0 0,0 0 0 0 0,0 1 0 0 0,-1-1 0 0 0,1 0 0 0 0,0 1 0 0 0,0-1 0 0 0,0 1 0 0 0,4 2-15 0 0,-5-3 17 0 0,-1 0-1 0 0,0 0 1 0 0,0 0 0 0 0,0-1 0 0 0,0 1 0 0 0,1 0-1 0 0,-2 1 1 0 0,1-1 0 0 0,0 0 0 0 0,1 0-1 0 0,-1 0 1 0 0,0 0 0 0 0,0 0 0 0 0,0 0-1 0 0,1 1 1 0 0,-1-1 0 0 0,0 1 0 0 0,0-1 0 0 0,0 1-1 0 0,1-1 1 0 0,0 1 0 0 0,-1-1 0 0 0,0 1-1 0 0,0-1 1 0 0,0 2 0 0 0,-16 23-5 0 0,3-5 23 0 0,3-9-9 0 0,4-3-2 0 0,-1-1 1 0 0,1 2 0 0 0,0 0 0 0 0,1 0-1 0 0,-1 0 1 0 0,2 0 0 0 0,-8 19-1 0 0,10-21-6 0 0,0 0 0 0 0,1-1-1 0 0,-8 11 1 0 0,8-14 4 0 0,1-1-1 0 0,-1 0 1 0 0,1 1-1 0 0,-1-2 1 0 0,0 2-1 0 0,0-2 1 0 0,0 2-1 0 0,-1-2 1 0 0,1 1-1 0 0,-1-1 1 0 0,1 1-1 0 0,-5 1 1 0 0,3-1-1 0 0,0 0 1 0 0,1 0-1 0 0,-1 1 1 0 0,1-1-1 0 0,0 1 1 0 0,0-1-1 0 0,0 1 1 0 0,1 1-1 0 0,-7 5 1 0 0,-4 6 39 0 0,-16 0 53 0 0,17-10-97 0 0,3-1 3 0 0,8-2-3 0 0,0-1 0 0 0,0 1 0 0 0,0-1 0 0 0,1 1 0 0 0,-1 0 0 0 0,0 0 0 0 0,0-1 0 0 0,0 4 0 0 0,1-4 0 0 0,-8 30 0 0 0,8-25 0 0 0,-1 0 0 0 0,-1 0 0 0 0,1 0 0 0 0,-2 0 0 0 0,-4 10 0 0 0,6-15 0 0 0,1 2 0 0 0,-1-2 0 0 0,1 2 0 0 0,-1-1 0 0 0,1 0 0 0 0,0 0 0 0 0,0 0 0 0 0,0 0 0 0 0,0 0 0 0 0,0 1 0 0 0,1-2 0 0 0,-1 1 0 0 0,1 0 0 0 0,0 0 0 0 0,0 1 0 0 0,0 0 0 0 0,0-1 0 0 0,0 0 0 0 0,0 1 0 0 0,0-1 0 0 0,0 1 0 0 0,0-1 0 0 0,1-1 0 0 0,-1 2 0 0 0,1-2 0 0 0,-1 2 0 0 0,1-2 0 0 0,0 1 0 0 0,3 2 0 0 0,-4-4 0 0 0,-1 1 0 0 0,1-1 0 0 0,-1 0 0 0 0,0 0 0 0 0,1 1 0 0 0,-1-1 0 0 0,0 0 0 0 0,0 0 0 0 0,0 0 0 0 0,1 0 0 0 0,-1 0 0 0 0,1 0 0 0 0,-1 0 0 0 0,1 0 0 0 0,-1 0 0 0 0,1 0 0 0 0,-1 0 0 0 0,0 0 0 0 0,1 0 0 0 0,-1 0 0 0 0,0 0 0 0 0,0 0 0 0 0,1-1 0 0 0,-1 1 0 0 0,0 0 0 0 0,1 0 0 0 0,-1 0 0 0 0,1-1 0 0 0,-1 1 0 0 0,0 0 0 0 0,1 0 0 0 0,-1 0 0 0 0,0-1 0 0 0,4-12 0 0 0,-6-18 0 0 0,1 27 0 0 0,0 0 0 0 0,0 1 0 0 0,-1-1 0 0 0,1 1 0 0 0,-1-1 0 0 0,-1 1 0 0 0,2 0 0 0 0,-5-4 0 0 0,5 6 0 0 0,1 0 0 0 0,-1-1 0 0 0,0 1 0 0 0,-1 0 0 0 0,2 0 0 0 0,-1 0 0 0 0,-1 1 0 0 0,1-1 0 0 0,0 0 0 0 0,-1 0 0 0 0,1 0 0 0 0,0 1 0 0 0,-1-1 0 0 0,1 0 0 0 0,0 1 0 0 0,-1-1 0 0 0,0 1 0 0 0,1 0 0 0 0,0 0 0 0 0,-1 0 0 0 0,1 0 0 0 0,-1 0 0 0 0,1 0 0 0 0,-3 0 0 0 0,4 0 0 0 0,-2 0 0 0 0,1 1 0 0 0,0 0 0 0 0,0 0 0 0 0,1-1 0 0 0,-1 0 0 0 0,0 1 0 0 0,0 0 0 0 0,1 0 0 0 0,-1 0 0 0 0,1-1 0 0 0,-1 1 0 0 0,1 0 0 0 0,-1 0 0 0 0,1 0 0 0 0,-1 0 0 0 0,1 0 0 0 0,-1 0 0 0 0,1 0 0 0 0,0 0 0 0 0,0 0 0 0 0,0-1 0 0 0,0 2 0 0 0,0 0 0 0 0,-2 28 0 0 0,3-25 0 0 0,-2-2 0 0 0,1-2-1 0 0,0 1 1 0 0,0-1 0 0 0,1 1-1 0 0,-1 0 1 0 0,0-1-1 0 0,1 1 1 0 0,-1 0 0 0 0,0 0-1 0 0,1-1 1 0 0,0 1 0 0 0,0-1-1 0 0,0 0 1 0 0,-1 1-1 0 0,2 1 1 0 0,0-2-1 0 0,-2 0 0 0 0,2 0 0 0 0,0 0 0 0 0,-1-1 0 0 0,0 1 0 0 0,1-1 0 0 0,-1 1 0 0 0,0 0-1 0 0,1-1 1 0 0,-1 1 0 0 0,1-1 0 0 0,0 0 0 0 0,-1 0 0 0 0,1 0 0 0 0,-1 0 0 0 0,4 0 0 0 0,-5-2 4 0 0,1 0-1 0 0,0-1 1 0 0,-1 1 0 0 0,1 0-1 0 0,-1-1 1 0 0,0 1 0 0 0,0 0-1 0 0,0-1 1 0 0,-1-3 0 0 0,1 2-10 0 0,2-27 7 0 0,-2 18-28 0 0,0-1-1 0 0,0 1 1 0 0,-4-23 0 0 0,-1 19 22 0 0,4 16 6 0 0,1 1 0 0 0,0 0 1 0 0,-1-1-1 0 0,1 0 0 0 0,-1 1 0 0 0,1-1 0 0 0,-1 0 0 0 0,1 1 1 0 0,0 0-1 0 0,-1 0 0 0 0,1-1 0 0 0,-1 1 0 0 0,0-1 1 0 0,1 1-1 0 0,-1-1 0 0 0,1 1 0 0 0,-1 0 0 0 0,1 0 1 0 0,-1 0-1 0 0,0 0 0 0 0,0-1 0 0 0,0 1 0 0 0,-1 27 31 0 0,3-21-30 0 0,1 1 1 0 0,-1-1-1 0 0,1-1 1 0 0,-1 1-1 0 0,2 1 1 0 0,2 6-1 0 0,23 35-24 0 0,-20-34 23 0 0,-6-11 3 0 0,0-1 0 0 0,0 1 0 0 0,0 0 0 0 0,0 0 0 0 0,1-1 0 0 0,0 0 0 0 0,4 5 0 0 0,-6-7-4 0 0,1 1 1 0 0,-1 1 0 0 0,1-2 0 0 0,0 1 0 0 0,-1 0 0 0 0,1-1 0 0 0,-1 1 0 0 0,1 0-1 0 0,0-1 1 0 0,-1 0 0 0 0,1 0 0 0 0,0 0 0 0 0,-1 1 0 0 0,2-1 0 0 0,-2 0-1 0 0,1 0 1 0 0,-1-1 0 0 0,3 1 0 0 0,-4 0 0 0 0,1 0 0 0 0,0-1 1 0 0,0 0-1 0 0,0 1 0 0 0,0-1 0 0 0,-1 0 0 0 0,1 1 1 0 0,-1 0-1 0 0,1-1 0 0 0,0 0 0 0 0,0 0 0 0 0,-1 1 1 0 0,0-1-1 0 0,0 0 0 0 0,1 0 0 0 0,-1 0 1 0 0,1 1-1 0 0,-1-1 0 0 0,1-1 0 0 0,4-22-24 0 0,-4 17 21 0 0,4-23 6 0 0,-1 0 1 0 0,-1-58-1 0 0,-3 87 21 0 0,4 5-14 0 0,0 5-4 0 0,29 129 45 0 0,-30-120-49 0 0,-2-14-2 0 0,0 3 0 0 0,0-1 0 0 0,1 1 0 0 0,0-1 0 0 0,4 9 0 0 0,-6-15 0 0 0,0 0 0 0 0,0 0 0 0 0,0 0 0 0 0,0 0 0 0 0,1 0 0 0 0,-1 0 0 0 0,0 0 0 0 0,0 1 0 0 0,0-1 0 0 0,0 0 0 0 0,0 0 0 0 0,0 0 0 0 0,0 0 0 0 0,0 0 0 0 0,0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 0 0 0 0,0 0 0 0 0,0 0 0 0 0,2-7 0 0 0,1-11 0 0 0,-1 0 0 0 0,-2-1 0 0 0,-1-21 0 0 0,0 3 0 0 0,0 3 0 0 0,2 38 0 0 0,0-1 0 0 0,0 0 0 0 0,1 1 0 0 0,0-1 0 0 0,3 7 0 0 0,4 7 0 0 0,-2-1 0 0 0,-5-8 0 0 0,0 0 0 0 0,2-1 0 0 0,-1 1 0 0 0,0-1 0 0 0,1 0 0 0 0,0 0 0 0 0,1-1 0 0 0,10 13 0 0 0,-15-19 0 0 0,0 0 0 0 0,0 0 0 0 0,1 1 0 0 0,-1-1 0 0 0,1 0 0 0 0,-1 1 0 0 0,1-1 0 0 0,-1 1 0 0 0,1-1 0 0 0,-1 0 0 0 0,0 0 0 0 0,1 1 0 0 0,-1-1 0 0 0,1 0 0 0 0,0 0 0 0 0,-1 0 0 0 0,1 0 0 0 0,-1 0 0 0 0,0 0 0 0 0,1 0 0 0 0,0 0 0 0 0,-1 0 0 0 0,1 0 0 0 0,0 0 0 0 0,-1 0 0 0 0,0 0 0 0 0,2 0 0 0 0,-2-1 0 0 0,1 0 0 0 0,0 0 0 0 0,-1 1 0 0 0,1-1 0 0 0,-1 1 0 0 0,1-1 0 0 0,0 0 0 0 0,-1 0 0 0 0,1 1 0 0 0,-1-1 0 0 0,0 0 0 0 0,0 0 0 0 0,0 0 0 0 0,1-1 0 0 0,1-6 0 0 0,-1 1 0 0 0,0 0 0 0 0,-1-8 0 0 0,0 12 0 0 0,1-17 0 0 0,-1-1 0 0 0,-1 1 0 0 0,-1-1 0 0 0,-9-39 0 0 0,-1 14 0 0 0,49 165 0 0 0,-35-98 0 0 0,-3-33 0 0 0,0 1 0 0 0,-2 0 0 0 0,-5-20 0 0 0,0 2 0 0 0,6 17 0 0 0,-2 1 0 0 0,-10-20 0 0 0,3 6 0 0 0,22 57 0 0 0,3-2 0 0 0,1 1 0 0 0,22 33 0 0 0,-18-35 0 0 0,-44-44 0 0 0,17 8 0 0 0,0 1 0 0 0,0 1 0 0 0,0-1 0 0 0,-1 1 0 0 0,0 1 0 0 0,1 0 0 0 0,-13-5 0 0 0,21 9 0 0 0,-1 0 0 0 0,0 0 0 0 0,1 0 0 0 0,-1 0 0 0 0,0 0 0 0 0,1 0 0 0 0,-1 0 0 0 0,1 0 0 0 0,0 0 0 0 0,-1 0 0 0 0,1 0 0 0 0,-1 0 0 0 0,1 1 0 0 0,-1-1 0 0 0,0 0 0 0 0,1 0 0 0 0,0 1 0 0 0,0-1 0 0 0,-1 0 0 0 0,1 1 0 0 0,-1-1 0 0 0,1 0 0 0 0,-1 0 0 0 0,0 1 0 0 0,-5 14 0 0 0,2 24 0 0 0,3-29 0 0 0,0 2 0 0 0,-2 22 0 0 0,3-24 0 0 0,2-13 0 0 0,24-83 0 0 0,10-32 0 0 0,-32 97 0 0 0,0-1 0 0 0,2-42 0 0 0,-15 78 0 0 0,-3 28 0 0 0,2 0 0 0 0,3 1 0 0 0,-5 78 0 0 0,16-133 0 0 0,8-130 0 0 0,-7 69 0 0 0,-5 60 0 0 0,2 0 0 0 0,0-1 0 0 0,4-11 0 0 0,0 52 0 0 0,17 71 0 0 0,-21-92 0 0 0,1-8 0 0 0,-1-15 0 0 0,-2-28 0 0 0,-5-61 0 0 0,5 110 0 0 0,2-1 0 0 0,0 1 0 0 0,-1-1 0 0 0,1 0 0 0 0,0 1 0 0 0,5 4 0 0 0,1 5 0 0 0,2 1 0 0 0,-7-9 0 0 0,0 0 0 0 0,-1 0 0 0 0,2 0 0 0 0,-2 0 0 0 0,0 0 0 0 0,0 0 0 0 0,2 11 0 0 0,-3-20 0 0 0,0-7 0 0 0,-1-1 0 0 0,0 0 0 0 0,-3-12 0 0 0,2 15 0 0 0,0 3 0 0 0,-1 1 0 0 0,2-2 0 0 0,-2 2 0 0 0,-1 0 0 0 0,2-1 0 0 0,-2 1 0 0 0,0-1 0 0 0,1 1 0 0 0,-1 0 0 0 0,-7-8 0 0 0,22 24 0 0 0,-6-4 0 0 0,-1 0 0 0 0,1-1 0 0 0,0-1 0 0 0,2 1 0 0 0,-2-1 0 0 0,1 0 0 0 0,11 6 0 0 0,-4-9 0 0 0,-13-2 0 0 0,-1 0 0 0 0,0 0 0 0 0,0 0 0 0 0,0 0 0 0 0,0 0 0 0 0,0-1 0 0 0,0 1 0 0 0,0 0 0 0 0,0 0 0 0 0,0 0 0 0 0,0-1 0 0 0,0 1 0 0 0,0 0 0 0 0,0 0 0 0 0,0-1 0 0 0,0 1 0 0 0,0 0 0 0 0,0-1 0 0 0,0 1 0 0 0,0 0 0 0 0,0 0 0 0 0,0 0 0 0 0,0 0 0 0 0,0 0 0 0 0,0 0 0 0 0,0-1 0 0 0,0 1 0 0 0,0 0 0 0 0,0 0 0 0 0,0-1 0 0 0,0 1 0 0 0,0 0 0 0 0,0 0 0 0 0,0 0 0 0 0,0-1 0 0 0,0 1 0 0 0,0 0 0 0 0,-1 0 0 0 0,1 0 0 0 0,0 0 0 0 0,0 0 0 0 0,0 0 0 0 0,-1 0 0 0 0,-5-9 0 0 0,-2 0 0 0 0,0 1 0 0 0,0-1 0 0 0,-1 2 0 0 0,0-1 0 0 0,0 1 0 0 0,-19-10 0 0 0,40 22 0 0 0,-1 0 0 0 0,0-2 0 0 0,1 0 0 0 0,0 0 0 0 0,-1-1 0 0 0,24 2 0 0 0,-33-4 0 0 0,-1 0 0 0 0,0 0 0 0 0,0 0 0 0 0,1 0 0 0 0,-1 0 0 0 0,-1 0 0 0 0,2 0 0 0 0,-1 0 0 0 0,0-1 0 0 0,0 1 0 0 0,0 0 0 0 0,0 0 0 0 0,0 0 0 0 0,0-1 0 0 0,0 0 0 0 0,1 0 0 0 0,-2 0 0 0 0,0 1 0 0 0,0 0 0 0 0,0 0 0 0 0,0 0 0 0 0,0-1 0 0 0,0 1 0 0 0,0-1 0 0 0,0 1 0 0 0,0 0 0 0 0,0-1 0 0 0,0 1 0 0 0,-1 0 0 0 0,1 0 0 0 0,0 0 0 0 0,0-1 0 0 0,0 1 0 0 0,-1-1 0 0 0,1 1 0 0 0,0 0 0 0 0,-1-1 0 0 0,1 1 0 0 0,0 0 0 0 0,0 0 0 0 0,0-1 0 0 0,0 1 0 0 0,-1 0 0 0 0,1 0 0 0 0,-1 0 0 0 0,-10-8 0 0 0,9 7 0 0 0,-8-8 0 0 0,0 2 0 0 0,-1 0 0 0 0,-1 0 0 0 0,1 0 0 0 0,-15-4 0 0 0,26 11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0,-1 0 0 0 0,1 0 0 0 0,0 0 0 0 0,0 0 0 0 0,0 0 0 0 0,6 9 0 0 0,15 10 0 0 0,-17-15 0 0 0,-2-2 0 0 0,0 0 0 0 0,0-1 0 0 0,0 1 0 0 0,1 0 0 0 0,-1-2 0 0 0,1 2 0 0 0,-1 0 0 0 0,1-2 0 0 0,4 3 0 0 0,-33-20 0 0 0,-32-4 0 0 0,59 21 0 0 0,-1 0 0 0 0,0 0 0 0 0,0 0 0 0 0,0 0 0 0 0,0 0 0 0 0,0 0 0 0 0,0 0 0 0 0,0 0 0 0 0,0 0 0 0 0,0-1 0 0 0,1 1 0 0 0,-1 0 0 0 0,0 0 0 0 0,0 0 0 0 0,0 0 0 0 0,0 0 0 0 0,0 0 0 0 0,1 0 0 0 0,-1 0 0 0 0,0 0 0 0 0,0 0 0 0 0,0 0 0 0 0,0 0 0 0 0,0-1 0 0 0,0 1 0 0 0,0 0 0 0 0,0 0 0 0 0,0 0 0 0 0,0 0 0 0 0,0-1 0 0 0,1 1 0 0 0,-1 0 0 0 0,0 0 0 0 0,0 0 0 0 0,0-1 0 0 0,0 1 0 0 0,-1 0 0 0 0,1 0 0 0 0,0 0 0 0 0,0 0 0 0 0,0 0 0 0 0,0 0 0 0 0,0 0 0 0 0,0 0 0 0 0,0 0 0 0 0,0-1 0 0 0,0 1 0 0 0,0 0 0 0 0,0 0 0 0 0,-1 0 0 0 0,1 0 0 0 0,0-1 0 0 0,0 1 0 0 0,0 0 0 0 0,0 0 0 0 0,0 0 0 0 0,-1 0 0 0 0,1 0 0 0 0,0 0 0 0 0,0 0 0 0 0,0 0 0 0 0,0-1 0 0 0,0 1 0 0 0,0 0 0 0 0,0 0 0 0 0,0 0 0 0 0,0 0 0 0 0,-1 0 0 0 0,1 0 0 0 0,14-4 0 0 0,-10 3 0 0 0,0-1 0 0 0,1 1 0 0 0,-1-2 0 0 0,0 2 0 0 0,0-1 0 0 0,1 1 0 0 0,6-1 0 0 0,-8 2 0 0 0,-1 0 0 0 0,2 0 0 0 0,-2 0 0 0 0,0 0 0 0 0,2 1 0 0 0,-2 0 0 0 0,1-1 0 0 0,0 0 0 0 0,-1 1 0 0 0,1 1 0 0 0,-1-2 0 0 0,5 4 0 0 0,-2-2 0 0 0,0 0 0 0 0,0 0 0 0 0,0-1 0 0 0,0 1 0 0 0,0-1 0 0 0,0 0 0 0 0,9 0 0 0 0,15 4 0 0 0,-15-3 0 0 0,-12-2 0 0 0,0 1 0 0 0,1 0 0 0 0,0-1 0 0 0,-1 1 0 0 0,1 0 0 0 0,3 2 0 0 0,-5-2 0 0 0,0 0 0 0 0,0 0 0 0 0,0 1 0 0 0,0-1 0 0 0,-1 0 0 0 0,1 1 0 0 0,0-2 0 0 0,0 2 0 0 0,-1 0 0 0 0,0-1 0 0 0,0 0 0 0 0,1 0 0 0 0,-1 1 0 0 0,0 0 0 0 0,0-1 0 0 0,0 1 0 0 0,0 1 0 0 0,3 10 0 0 0,11 27 0 0 0,-5-20 0 0 0,19 32 0 0 0,5 9 0 0 0,59 152 0 0 0,-81-184 0 0 0,-17-41 0 0 0,1-1 0 0 0,-14-18 0 0 0,-3-6 0 0 0,-10-20 0 0 0,-3 1 0 0 0,-2 3 0 0 0,-45-51 0 0 0,77 97 0 0 0,-1 1 0 0 0,1 0 0 0 0,-11-8 0 0 0,24 33 0 0 0,146 273 0 0 0,-149-283 0 0 0,-3-4 0 0 0,-7-12 0 0 0,-41-70 0 0 0,-4-7 0 0 0,41 70 0 0 0,2 3 0 0 0,-1-1 0 0 0,0 0 0 0 0,-1 1 0 0 0,-1 1 0 0 0,1 0 0 0 0,-13-10 0 0 0,21 19 0 0 0,1 1 0 0 0,0 0 0 0 0,-1-1 0 0 0,1 1 0 0 0,-1-1 0 0 0,1 1 0 0 0,0 0 0 0 0,0 0 0 0 0,0 0 0 0 0,-1 0 0 0 0,1-1 0 0 0,-1 1 0 0 0,0 0 0 0 0,1 0 0 0 0,-1 0 0 0 0,1-1 0 0 0,-1 1 0 0 0,1 0 0 0 0,0 0 0 0 0,-1 0 0 0 0,1 0 0 0 0,-1 0 0 0 0,1 0 0 0 0,-1 0 0 0 0,1 0 0 0 0,-1 0 0 0 0,1 1 0 0 0,0-1 0 0 0,-1 0 0 0 0,1 0 0 0 0,-1 0 0 0 0,1 1 0 0 0,-1-1 0 0 0,1 0 0 0 0,-1 0 0 0 0,1 0 0 0 0,0 0 0 0 0,0 0 0 0 0,-1 1 0 0 0,1-1 0 0 0,0 1 0 0 0,-1-1 0 0 0,1 1 0 0 0,0-1 0 0 0,-1 1 0 0 0,1-1 0 0 0,0 0 0 0 0,-1 0 0 0 0,1 1 0 0 0,0-1 0 0 0,0 1 0 0 0,0-1 0 0 0,0 1 0 0 0,0-1 0 0 0,0 0 0 0 0,0 1 0 0 0,0-1 0 0 0,0 2 0 0 0,0 3 0 0 0,-1 2 0 0 0,1-2 0 0 0,1 11 0 0 0,-1-12 0 0 0,4 20 0 0 0,0 1 0 0 0,2-1 0 0 0,1 0 0 0 0,13 31 0 0 0,-12-34 0 0 0,6 13 0 0 0,24 45 0 0 0,-30-69 0 0 0,-8-10 0 0 0,0 1 0 0 0,0-1 0 0 0,0 0 0 0 0,0 0 0 0 0,1 1 0 0 0,-1-1 0 0 0,0 1 0 0 0,1-1 0 0 0,-1 0 0 0 0,1 1 0 0 0,-1-1 0 0 0,1 0 0 0 0,-1 1 0 0 0,0-1 0 0 0,1 0 0 0 0,-1 0 0 0 0,1 0 0 0 0,-1 0 0 0 0,1 0 0 0 0,-1 0 0 0 0,1 0 0 0 0,-1 0 0 0 0,0 0 0 0 0,1 0 0 0 0,-1 0 0 0 0,2 0 0 0 0,-1-15 0 0 0,-4-8 0 0 0,0 1 0 0 0,-1-1 0 0 0,-1 0 0 0 0,-11-30 0 0 0,10 38 0 0 0,-28-84 0 0 0,27 85 0 0 0,1 1 0 0 0,-1 1 0 0 0,-1-1 0 0 0,0 1 0 0 0,-10-13 0 0 0,17 25 0 0 0,1-1 0 0 0,-1 0 0 0 0,1 1 0 0 0,-1-1 0 0 0,1 1 0 0 0,-1 0 0 0 0,1-1 0 0 0,0 0 0 0 0,-1 1 0 0 0,0-1 0 0 0,1 1 0 0 0,-1-1 0 0 0,0 1 0 0 0,0 0 0 0 0,1 0 0 0 0,0 0 0 0 0,-1-1 0 0 0,0 1 0 0 0,0 0 0 0 0,0 0 0 0 0,1 0 0 0 0,-1-1 0 0 0,1 1 0 0 0,-1 0 0 0 0,0 0 0 0 0,0 0 0 0 0,-1 1 0 0 0,1 0 0 0 0,0-1 0 0 0,1 0 0 0 0,-1 1 0 0 0,0 0 0 0 0,0 0 0 0 0,1 0 0 0 0,-1-1 0 0 0,1 1 0 0 0,-1 1 0 0 0,1-2 0 0 0,-1 1 0 0 0,1 0 0 0 0,-1 0 0 0 0,1 0 0 0 0,-1 0 0 0 0,1 1 0 0 0,-2 6 0 0 0,0 1 0 0 0,1-1 0 0 0,0 12 0 0 0,1 20 0 0 0,1 0 0 0 0,9 51 0 0 0,-6-69 0 0 0,1 1 0 0 0,1 0 0 0 0,2-1 0 0 0,0 0 0 0 0,15 29 0 0 0,-23-50 0 0 0,1 0 0 0 0,0 0 0 0 0,-1 0 0 0 0,1 0 0 0 0,-1 1 0 0 0,1-1 0 0 0,0 0 0 0 0,0 0 0 0 0,0 0 0 0 0,0-1 0 0 0,0 2 0 0 0,0-1 0 0 0,0 0 0 0 0,0-1 0 0 0,0 1 0 0 0,1 0 0 0 0,-1-1 0 0 0,0 1 0 0 0,2 0 0 0 0,-3-2 0 0 0,1 0 0 0 0,-1 0 0 0 0,1 0 0 0 0,-1 0 0 0 0,0 0 0 0 0,1-1 0 0 0,-1 2 0 0 0,0-1 0 0 0,0-1 0 0 0,0 2 0 0 0,0-2 0 0 0,0 1 0 0 0,0-2 0 0 0,0 2 0 0 0,-1-25 0 0 0,-1 0 0 0 0,-1 1 0 0 0,-1-1 0 0 0,-2 1 0 0 0,1 0 0 0 0,-20-45 0 0 0,15 44 0 0 0,-13-30 0 0 0,20 52 0 0 0,1 0 0 0 0,-1 0 0 0 0,0 0 0 0 0,1-1 0 0 0,-1 2 0 0 0,-1-1 0 0 0,0 0 0 0 0,1 1 0 0 0,-7-5 0 0 0,10 8 0 0 0,-1-1 0 0 0,0 1 0 0 0,1-1 0 0 0,-1 1 0 0 0,0-1 0 0 0,1 1 0 0 0,-1 0 0 0 0,0 0 0 0 0,0 0 0 0 0,0-1 0 0 0,1 1 0 0 0,0 0 0 0 0,-1 0 0 0 0,0 0 0 0 0,0 0 0 0 0,0 0 0 0 0,0 0 0 0 0,1 0 0 0 0,-1 0 0 0 0,0 0 0 0 0,0 0 0 0 0,0 0 0 0 0,1 1 0 0 0,-1-1 0 0 0,0 0 0 0 0,-1 0 0 0 0,2 1 0 0 0,-2 1 0 0 0,1-2 0 0 0,0 1 0 0 0,1 1 0 0 0,-1-1 0 0 0,0 0 0 0 0,0 0 0 0 0,0 0 0 0 0,1 0 0 0 0,-1 1 0 0 0,1-1 0 0 0,-1 0 0 0 0,0 2 0 0 0,-1 7 0 0 0,1-2 0 0 0,-1 2 0 0 0,1 11 0 0 0,1-18 0 0 0,-1 55 0 0 0,-2-2 0 0 0,8 94 0 0 0,1-135 0 0 0,-3-13 0 0 0,0-9 0 0 0,-3-23 0 0 0,-1 1 0 0 0,-2-1 0 0 0,-1 1 0 0 0,-1 0 0 0 0,-14-44 0 0 0,17 60 0 0 0,-4-8 0 0 0,4 45 0 0 0,2 270 0 0 0,0-288 0 0 0,-1-6 0 0 0,-3-13 0 0 0,-4-20 0 0 0,5 12 0 0 0,0 3 0 0 0,-9-33 0 0 0,10 46 0 0 0,1 1 0 0 0,-1 0 0 0 0,0 0 0 0 0,0-1 0 0 0,0 1 0 0 0,-1 0 0 0 0,1 0 0 0 0,-1 1 0 0 0,-1-1 0 0 0,2 1 0 0 0,-2-1 0 0 0,-6-4 0 0 0,10 8 0 0 0,-1-1 0 0 0,1 1 0 0 0,0-1 0 0 0,-1 1 0 0 0,0 0 0 0 0,0 0 0 0 0,0-1 0 0 0,1 1 0 0 0,0 0 0 0 0,-1 0 0 0 0,0-1 0 0 0,0 1 0 0 0,0 0 0 0 0,1 0 0 0 0,-1 0 0 0 0,1 0 0 0 0,-1 0 0 0 0,0 0 0 0 0,0 0 0 0 0,0 0 0 0 0,0 0 0 0 0,1 1 0 0 0,-1-1 0 0 0,1 1 0 0 0,-1-1 0 0 0,1 0 0 0 0,-1 0 0 0 0,1 1 0 0 0,0-1 0 0 0,0 1 0 0 0,-1-1 0 0 0,1 1 0 0 0,0-1 0 0 0,-1 0 0 0 0,1 1 0 0 0,0-1 0 0 0,-1 1 0 0 0,1 0 0 0 0,0 0 0 0 0,0 0 0 0 0,-1 5 0 0 0,1-1 0 0 0,0 1 0 0 0,0 0 0 0 0,0 6 0 0 0,1-3 0 0 0,2 22 0 0 0,14 60 0 0 0,-10-56 0 0 0,3 18 0 0 0,-12-64 0 0 0,-1 1 0 0 0,0 0 0 0 0,-1-1 0 0 0,0 2 0 0 0,-1-1 0 0 0,0 0 0 0 0,-11-15 0 0 0,12 20 0 0 0,1 0 0 0 0,-1 1 0 0 0,1-1 0 0 0,-2 1 0 0 0,1 0 0 0 0,0 0 0 0 0,-1 0 0 0 0,0 0 0 0 0,0 1 0 0 0,0 0 0 0 0,0 0 0 0 0,-1 1 0 0 0,1-1 0 0 0,-1 1 0 0 0,0 0 0 0 0,1 0 0 0 0,-8 0 0 0 0,12 1 0 0 0,1 1 0 0 0,-1 0 0 0 0,1 0 0 0 0,-1 0 0 0 0,1 0 0 0 0,0 0 0 0 0,0 0 0 0 0,0 0 0 0 0,-1 0 0 0 0,1 0 0 0 0,0 1 0 0 0,-1-1 0 0 0,1 0 0 0 0,-1 0 0 0 0,1 0 0 0 0,0 0 0 0 0,-1 1 0 0 0,1-1 0 0 0,0 0 0 0 0,-1 0 0 0 0,1 0 0 0 0,0 0 0 0 0,0 0 0 0 0,0 0 0 0 0,0 1 0 0 0,-1-1 0 0 0,1 0 0 0 0,0 1 0 0 0,0-1 0 0 0,0 0 0 0 0,-1 1 0 0 0,1-1 0 0 0,0 0 0 0 0,0 15 0 0 0,11 14 0 0 0,-3-11 0 0 0,1-1 0 0 0,1 0 0 0 0,0 1 0 0 0,2-2 0 0 0,0 0 0 0 0,23 23 0 0 0,-22-29 0 0 0,-21-17 0 0 0,-59-58 0 0 0,14 13 0 0 0,47 45 0 0 0,4 4 0 0 0,0 1 0 0 0,1 0 0 0 0,-2 0 0 0 0,1 1 0 0 0,0-2 0 0 0,0 2 0 0 0,-1-1 0 0 0,1 1 0 0 0,-1-1 0 0 0,0 0 0 0 0,-2 0 0 0 0,5 3 0 0 0,0 0 0 0 0,-1 0 0 0 0,1 0 0 0 0,0 0 0 0 0,0 0 0 0 0,0-1 0 0 0,0 2 0 0 0,0-1 0 0 0,0-1 0 0 0,0 1 0 0 0,0 0 0 0 0,1 1 0 0 0,2 8 0 0 0,1-2 0 0 0,0 1 0 0 0,1-1 0 0 0,0 1 0 0 0,0-1 0 0 0,1 0 0 0 0,0-1 0 0 0,1 0 0 0 0,9 9 0 0 0,-4-4 0 0 0,1-2 0 0 0,0 0 0 0 0,1-1 0 0 0,24 14 0 0 0,-31-18 0 0 0,-11-4 0 0 0,1-1 0 0 0,1-1 0 0 0,0 1 0 0 0,-1 0 0 0 0,2-1 0 0 0,-2 0 0 0 0,1 0 0 0 0,-4-1 0 0 0,-8-10 0 0 0,-1 0 0 0 0,1-1 0 0 0,-18-21 0 0 0,19 19 0 0 0,-1 2 0 0 0,0-1 0 0 0,-18-13 0 0 0,32 27 0 0 0,0 0 0 0 0,0 0 0 0 0,0 0 0 0 0,0 0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0 0 0 0,1 0 0 0 0,0 0 0 0 0,0 0 0 0 0,1 7 0 0 0,4 8 0 0 0,4 1 0 0 0,0 0 0 0 0,1-1 0 0 0,2 1 0 0 0,19 20 0 0 0,58 49 0 0 0,-85-82 0 0 0,-2-1 0 0 0,0 0 0 0 0,0 0 0 0 0,1-1 0 0 0,-1 1 0 0 0,1 0 0 0 0,-1-1 0 0 0,1 1 0 0 0,0-2 0 0 0,-1 2 0 0 0,1-1 0 0 0,0 0 0 0 0,0-1 0 0 0,-1 1 0 0 0,7 0 0 0 0,-9-2 0 0 0,1 0 0 0 0,-1-1 0 0 0,0 0 0 0 0,0 1 0 0 0,0-1 0 0 0,0 1 0 0 0,0-1 0 0 0,0 1 0 0 0,0 0 0 0 0,-1-1 0 0 0,1 1 0 0 0,-1-3 0 0 0,-12-28 0 0 0,4 7 0 0 0,-16-29 0 0 0,22 47 0 0 0,-1 1 0 0 0,0 0 0 0 0,-1 0 0 0 0,1 0 0 0 0,-1 0 0 0 0,-1 1 0 0 0,1 0 0 0 0,0 0 0 0 0,-9-5 0 0 0,14 10 0 0 0,0-1 0 0 0,0 1 0 0 0,-1 0 0 0 0,1-1 0 0 0,0 1 0 0 0,0 0 0 0 0,-1 0 0 0 0,1-1 0 0 0,0 1 0 0 0,0 0 0 0 0,0 0 0 0 0,0 0 0 0 0,-1 0 0 0 0,1 0 0 0 0,0 0 0 0 0,-1 0 0 0 0,1 0 0 0 0,0 0 0 0 0,-1 0 0 0 0,1 0 0 0 0,-1 0 0 0 0,1 0 0 0 0,0 0 0 0 0,0 0 0 0 0,0 0 0 0 0,0 0 0 0 0,-1 0 0 0 0,1 0 0 0 0,0 0 0 0 0,-1 0 0 0 0,1 0 0 0 0,0 0 0 0 0,-1 0 0 0 0,1 0 0 0 0,0 0 0 0 0,-1 1 0 0 0,2 10 0 0 0,10 15 0 0 0,2-3 0 0 0,2 0 0 0 0,1-1 0 0 0,1 0 0 0 0,0-1 0 0 0,2-1 0 0 0,27 22 0 0 0,-45-40 0 0 0,0-2 0 0 0,1 2 0 0 0,-1-1 0 0 0,1 0 0 0 0,-1 1 0 0 0,2-1 0 0 0,-2-1 0 0 0,1 1 0 0 0,0 0 0 0 0,0 0 0 0 0,3 0 0 0 0,-5-1 0 0 0,0-1 0 0 0,0 1 0 0 0,1 0 0 0 0,-1 0 0 0 0,0 0 0 0 0,0 0 0 0 0,0-1 0 0 0,0 1 0 0 0,0 0 0 0 0,1-1 0 0 0,-1 1 0 0 0,0-1 0 0 0,0 1 0 0 0,0 0 0 0 0,0 0 0 0 0,0 0 0 0 0,0-1 0 0 0,0 1 0 0 0,0 0 0 0 0,-1-1 0 0 0,1 1 0 0 0,0 0 0 0 0,0-1 0 0 0,0 1 0 0 0,0 0 0 0 0,0-1 0 0 0,-1 1 0 0 0,1 0 0 0 0,-1 0 0 0 0,-3-10 0 0 0,4 10 0 0 0,-18-42 0 0 0,-28-48 0 0 0,41 81 0 0 0,0 1 0 0 0,-2 0 0 0 0,2 0 0 0 0,-3 1 0 0 0,2-1 0 0 0,-1 1 0 0 0,-15-10 0 0 0,22 16 0 0 0,0 1 0 0 0,-1 0 0 0 0,1 0 0 0 0,0 0 0 0 0,0-1 0 0 0,0 1 0 0 0,0 0 0 0 0,0 0 0 0 0,0 0 0 0 0,0 0 0 0 0,-1 0 0 0 0,1 0 0 0 0,0 0 0 0 0,0 0 0 0 0,0 0 0 0 0,0 0 0 0 0,0 0 0 0 0,0 0 0 0 0,0 0 0 0 0,0 0 0 0 0,0-1 0 0 0,0 1 0 0 0,-1 0 0 0 0,1 0 0 0 0,0 0 0 0 0,0 0 0 0 0,0 0 0 0 0,-1 0 0 0 0,1 0 0 0 0,0 0 0 0 0,0 0 0 0 0,0 0 0 0 0,-1 0 0 0 0,1 0 0 0 0,0 0 0 0 0,0 0 0 0 0,0 0 0 0 0,0 1 0 0 0,-1-1 0 0 0,1 0 0 0 0,0 0 0 0 0,0 0 0 0 0,0 0 0 0 0,0 0 0 0 0,0 0 0 0 0,0 0 0 0 0,0 0 0 0 0,0 0 0 0 0,0 0 0 0 0,0 0 0 0 0,0 0 0 0 0,-1 0 0 0 0,1 0 0 0 0,0 1 0 0 0,0-1 0 0 0,0 0 0 0 0,0 0 0 0 0,0 0 0 0 0,0 1 0 0 0,0-1 0 0 0,0 0 0 0 0,0 0 0 0 0,1 9 0 0 0,12 15 0 0 0,0-1 0 0 0,2-1 0 0 0,0 0 0 0 0,1-1 0 0 0,36 35 0 0 0,-50-53 0 0 0,1-1 0 0 0,-1 1 0 0 0,0-1 0 0 0,2 0 0 0 0,-2 1 0 0 0,1-1 0 0 0,1 0 0 0 0,-1 0 0 0 0,0 0 0 0 0,0-1 0 0 0,0 0 0 0 0,1 1 0 0 0,0-2 0 0 0,6 3 0 0 0,-10-4 0 0 0,1-1 0 0 0,-1 1 0 0 0,0 0 0 0 0,0-1 0 0 0,0 1 0 0 0,0-1 0 0 0,0 2 0 0 0,0-2 0 0 0,0 0 0 0 0,-1 1 0 0 0,0-2 0 0 0,-17-48 0 0 0,-2 0 0 0 0,-4 2 0 0 0,-45-74 0 0 0,66 119 0 0 0,6 13 0 0 0,9 16 0 0 0,111 183 0 0 0,-106-186 0 0 0,-17-21 0 0 0,2 0 0 0 0,-1 1 0 0 0,0-2 0 0 0,0 2 0 0 0,0-1 0 0 0,1-1 0 0 0,-1 2 0 0 0,0-1 0 0 0,1 0 0 0 0,-1-1 0 0 0,0 1 0 0 0,1 0 0 0 0,-1-1 0 0 0,3 1 0 0 0,-3-4 0 0 0,-1-1 0 0 0,1 1 0 0 0,-1-1 0 0 0,0 0 0 0 0,-1-4 0 0 0,0-6 0 0 0,-1 1 0 0 0,0-1 0 0 0,-2 0 0 0 0,0 1 0 0 0,-6-16 0 0 0,-34-64 0 0 0,31 68 0 0 0,10 19 0 0 0,-2-4 0 0 0,0-1 0 0 0,0 1 0 0 0,-2 1 0 0 0,1-2 0 0 0,-14-12 0 0 0,13 19 0 0 0,7 11 0 0 0,5 10 0 0 0,10 23 0 0 0,26 61 0 0 0,-35-89 0 0 0,1 1 0 0 0,0-2 0 0 0,0 1 0 0 0,2-1 0 0 0,17 19 0 0 0,-13-19 0 0 0,-12-11 0 0 0,-1 0 0 0 0,0 1 0 0 0,1 0 0 0 0,-1-1 0 0 0,1 1 0 0 0,-1-1 0 0 0,1 0 0 0 0,0 1 0 0 0,-1-1 0 0 0,0 0 0 0 0,1 0 0 0 0,0 0 0 0 0,0 0 0 0 0,-1 1 0 0 0,1-1 0 0 0,-1 0 0 0 0,1 0 0 0 0,-1 0 0 0 0,1 0 0 0 0,0 0 0 0 0,0 0 0 0 0,0 0 0 0 0,0 0 0 0 0,-1-16 0 0 0,0 10 0 0 0,-1-5 0 0 0,-1-2 0 0 0,-1 1 0 0 0,0 1 0 0 0,-1-1 0 0 0,-7-16 0 0 0,4 8 0 0 0,-4-8 0 0 0,4 4 0 0 0,-2 1 0 0 0,-1 0 0 0 0,0 1 0 0 0,-23-34 0 0 0,33 56 0 0 0,0 0 0 0 0,0 0 0 0 0,0-1 0 0 0,0 1 0 0 0,0 0 0 0 0,0 0 0 0 0,0 0 0 0 0,0 0 0 0 0,0 0 0 0 0,0 0 0 0 0,0 0 0 0 0,0 0 0 0 0,0 0 0 0 0,0 0 0 0 0,-1-1 0 0 0,1 1 0 0 0,0 0 0 0 0,0 0 0 0 0,0 0 0 0 0,0 0 0 0 0,0 0 0 0 0,-1 0 0 0 0,1 0 0 0 0,0-1 0 0 0,0 1 0 0 0,0 0 0 0 0,0 0 0 0 0,-1 0 0 0 0,1 0 0 0 0,0 0 0 0 0,0 0 0 0 0,0 0 0 0 0,0 0 0 0 0,0 0 0 0 0,0 0 0 0 0,0 0 0 0 0,0 0 0 0 0,0 0 0 0 0,-1 0 0 0 0,1 0 0 0 0,0 0 0 0 0,0 0 0 0 0,0 0 0 0 0,-1 0 0 0 0,1 8 0 0 0,3 10 0 0 0,46 100 0 0 0,-24-62 0 0 0,-8-20 0 0 0,-15-33 0 0 0,0 1 0 0 0,0-2 0 0 0,0 1 0 0 0,0 0 0 0 0,0-1 0 0 0,1 1 0 0 0,0 0 0 0 0,0-1 0 0 0,3 3 0 0 0,-6-5 0 0 0,0 0 0 0 0,0 0 0 0 0,1 0 0 0 0,-1 0 0 0 0,0 0 0 0 0,0 0 0 0 0,1-1 0 0 0,-1 1 0 0 0,0 0 0 0 0,0 0 0 0 0,0 0 0 0 0,0 0 0 0 0,0 0 0 0 0,0 0 0 0 0,1 0 0 0 0,-1 0 0 0 0,0-1 0 0 0,0 1 0 0 0,0 0 0 0 0,1 0 0 0 0,-1 0 0 0 0,0 0 0 0 0,0 0 0 0 0,0 0 0 0 0,0 0 0 0 0,1 0 0 0 0,-1-1 0 0 0,0 1 0 0 0,0 0 0 0 0,0 0 0 0 0,0-1 0 0 0,0 1 0 0 0,0 0 0 0 0,0 0 0 0 0,0-1 0 0 0,0 1 0 0 0,0 0 0 0 0,0 0 0 0 0,0 0 0 0 0,0 0 0 0 0,0 0 0 0 0,0 0 0 0 0,0-1 0 0 0,0 1 0 0 0,0 0 0 0 0,0-1 0 0 0,0 1 0 0 0,0-16 0 0 0,0 12 0 0 0,-3-15 0 0 0,1 0 0 0 0,-2 0 0 0 0,-1 0 0 0 0,-1 0 0 0 0,-8-19 0 0 0,12 33 0 0 0,-9-28 0 0 0,-2 2 0 0 0,-1-1 0 0 0,-29-47 0 0 0,43 79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8 0 0 0,4 12 0 0 0,13 25 0 0 0,1 0 0 0 0,3-1 0 0 0,44 68 0 0 0,-63-109 0 0 0,-1-2 0 0 0,0 1 0 0 0,0-1 0 0 0,-1 1 0 0 0,2 0 0 0 0,-1-1 0 0 0,0 0 0 0 0,1 0 0 0 0,-1 1 0 0 0,0-1 0 0 0,1 0 0 0 0,0 0 0 0 0,-1 0 0 0 0,1 0 0 0 0,-1 0 0 0 0,1-1 0 0 0,0 1 0 0 0,2 1 0 0 0,-3-6 0 0 0,-1 0 0 0 0,1 0 0 0 0,-1 0 0 0 0,1 1 0 0 0,-1-1 0 0 0,0 0 0 0 0,-1-5 0 0 0,-3-24 0 0 0,0 0 0 0 0,-15-52 0 0 0,13 67 0 0 0,0 1 0 0 0,-2-1 0 0 0,1 1 0 0 0,-2 1 0 0 0,0-1 0 0 0,-13-17 0 0 0,21 33 0 0 0,0 0 0 0 0,1 1 0 0 0,-1-1 0 0 0,0 0 0 0 0,1 0 0 0 0,0 0 0 0 0,-1 1 0 0 0,0 0 0 0 0,0-1 0 0 0,1 0 0 0 0,-1 0 0 0 0,1 1 0 0 0,-1 0 0 0 0,0 0 0 0 0,-1-1 0 0 0,2 1 0 0 0,-1-1 0 0 0,-1 0 0 0 0,2 2 0 0 0,-1-1 0 0 0,1 1 0 0 0,0-1 0 0 0,0 0 0 0 0,0 1 0 0 0,-1-1 0 0 0,1 0 0 0 0,0 0 0 0 0,-1 1 0 0 0,1-1 0 0 0,0 1 0 0 0,0-1 0 0 0,0 1 0 0 0,0-1 0 0 0,-1 0 0 0 0,1 0 0 0 0,0 1 0 0 0,0 0 0 0 0,0-1 0 0 0,0 1 0 0 0,0-1 0 0 0,0 1 0 0 0,0-1 0 0 0,0 0 0 0 0,1 1 0 0 0,5 37 0 0 0,11 8 0 0 0,1 0 0 0 0,48 84 0 0 0,-65-129 0 0 0,27 42 0 0 0,-26-40 0 0 0,0-1 0 0 0,1 1 0 0 0,-1-1 0 0 0,1 1 0 0 0,-1-1 0 0 0,1 1 0 0 0,0-2 0 0 0,0 1 0 0 0,-1 0 0 0 0,2 0 0 0 0,-1-1 0 0 0,6 3 0 0 0,-9-4 0 0 0,1 0 0 0 0,-1 0 0 0 0,0 0 0 0 0,0 0 0 0 0,0 0 0 0 0,1 0 0 0 0,-1 0 0 0 0,0 0 0 0 0,1 0 0 0 0,-1 0 0 0 0,1 0 0 0 0,-1 0 0 0 0,0 0 0 0 0,1-1 0 0 0,-1 1 0 0 0,0 0 0 0 0,0 0 0 0 0,0 0 0 0 0,1 0 0 0 0,-1-1 0 0 0,0 1 0 0 0,1 0 0 0 0,-1 0 0 0 0,0 0 0 0 0,0 0 0 0 0,1 0 0 0 0,-1-1 0 0 0,0 1 0 0 0,0 0 0 0 0,1-1 0 0 0,-1 1 0 0 0,0 0 0 0 0,0-1 0 0 0,0 1 0 0 0,3-16 0 0 0,-7-17 0 0 0,4 32 0 0 0,-7-31 0 0 0,-2-1 0 0 0,0 1 0 0 0,-3 0 0 0 0,-28-56 0 0 0,36 79 0 0 0,-1 0 0 0 0,0 0 0 0 0,0 1 0 0 0,-1 0 0 0 0,0 0 0 0 0,-1 1 0 0 0,-11-10 0 0 0,18 17 0 0 0,0 1 0 0 0,0-1 0 0 0,0 0 0 0 0,0 0 0 0 0,-1 1 0 0 0,1-1 0 0 0,0 1 0 0 0,0-1 0 0 0,0 1 0 0 0,-1-1 0 0 0,1 1 0 0 0,0-1 0 0 0,0 0 0 0 0,0 0 0 0 0,0 1 0 0 0,0-1 0 0 0,0 1 0 0 0,0-1 0 0 0,0 1 0 0 0,2 10 0 0 0,1-1 0 0 0,-1 1 0 0 0,2 0 0 0 0,0-1 0 0 0,0-1 0 0 0,8 14 0 0 0,-2-1 0 0 0,-3-7 0 0 0,21 45 0 0 0,41 66 0 0 0,-67-124 0 0 0,-1 0 0 0 0,0 0 0 0 0,1 0 0 0 0,0 0 0 0 0,-1-1 0 0 0,1 2 0 0 0,0-2 0 0 0,0 1 0 0 0,3 1 0 0 0,-4-19 0 0 0,-7-25 0 0 0,-2 0 0 0 0,-17-50 0 0 0,11 54 0 0 0,-23-48 0 0 0,23 55 0 0 0,-2 2 0 0 0,18 55 0 0 0,19 30 0 0 0,2-1 0 0 0,47 80 0 0 0,-44-94 0 0 0,-23-39 0 0 0,0 1 0 0 0,0-1 0 0 0,0 1 0 0 0,0 0 0 0 0,1-1 0 0 0,0-1 0 0 0,-1 1 0 0 0,7 3 0 0 0,-9-6 0 0 0,-1 1 0 0 0,1-1 0 0 0,-1 0 0 0 0,1 0 0 0 0,-1 1 0 0 0,1-1 0 0 0,-1 0 0 0 0,0 0 0 0 0,0 0 0 0 0,1 0 0 0 0,-1 0 0 0 0,1 1 0 0 0,-1-1 0 0 0,1 0 0 0 0,-1 0 0 0 0,1 0 0 0 0,-1 0 0 0 0,0-1 0 0 0,0 1 0 0 0,1 0 0 0 0,-1 0 0 0 0,1 0 0 0 0,-1 0 0 0 0,1 0 0 0 0,-1-1 0 0 0,1 1 0 0 0,-1 0 0 0 0,0-1 0 0 0,0 1 0 0 0,1 0 0 0 0,-1 0 0 0 0,1 0 0 0 0,0-2 0 0 0,-1 1 0 0 0,1 0 0 0 0,0 0 0 0 0,-1 0 0 0 0,0 0 0 0 0,0 0 0 0 0,0-1 0 0 0,1 1 0 0 0,-1 0 0 0 0,0 0 0 0 0,0-2 0 0 0,-3-31 0 0 0,-2 10 0 0 0,-1 2 0 0 0,-19-43 0 0 0,-26-41 0 0 0,21 56 0 0 0,35 72 0 0 0,12 20 0 0 0,3-1 0 0 0,1-1 0 0 0,2 0 0 0 0,32 39 0 0 0,-54-77 0 0 0,1 0 0 0 0,-2 0 0 0 0,2-1 0 0 0,0 1 0 0 0,-1-1 0 0 0,1 1 0 0 0,-1 0 0 0 0,1-1 0 0 0,0 0 0 0 0,0 0 0 0 0,0 0 0 0 0,0 1 0 0 0,0-1 0 0 0,0-1 0 0 0,3 2 0 0 0,-4-3 0 0 0,-1 0 0 0 0,1 1 0 0 0,-1-1 0 0 0,0 0 0 0 0,0 0 0 0 0,0 0 0 0 0,0 1 0 0 0,1-1 0 0 0,-1 0 0 0 0,0 0 0 0 0,0 1 0 0 0,0-2 0 0 0,0 1 0 0 0,0 0 0 0 0,-1 1 0 0 0,1-3 0 0 0,0 3 0 0 0,-4-23 0 0 0,-2 0 0 0 0,-11-34 0 0 0,5 23 0 0 0,-10-23 0 0 0,14 38 0 0 0,1 1 0 0 0,-6-27 0 0 0,18 61 0 0 0,0 0 0 0 0,2-1 0 0 0,11 20 0 0 0,-8-13 0 0 0,-2-6 0 0 0,4 12 0 0 0,2-3 0 0 0,27 41 0 0 0,-36-61 0 0 0,-3-6 0 0 0,-4-12 0 0 0,-8-20 0 0 0,-12-17 0 0 0,-30-51 0 0 0,155 273 0 0 0,-101-169 0 0 0,1 3 0 0 0,1 0 0 0 0,0 1 0 0 0,1-1 0 0 0,0-1 0 0 0,0 2 0 0 0,6 4 0 0 0,-9-25 0 0 0,-3 5 0 0 0,0 0 0 0 0,-1-1 0 0 0,1 2 0 0 0,-2-2 0 0 0,-3-10 0 0 0,-22-44 0 0 0,-48-86 0 0 0,85 167 0 0 0,16 18 0 0 0,5 9 0 0 0,53 84 0 0 0,-81-122 0 0 0,-10-24 0 0 0,0 2 0 0 0,-2-1 0 0 0,-20-27 0 0 0,17 27 0 0 0,-3-6 0 0 0,7 12 0 0 0,1-1 0 0 0,0-1 0 0 0,2 1 0 0 0,-10-21 0 0 0,40 61 0 0 0,7 18 0 0 0,-17-25 0 0 0,1 0 0 0 0,33 36 0 0 0,-48-57 0 0 0,0 0 0 0 0,1 0 0 0 0,-1 0 0 0 0,0 1 0 0 0,0-1 0 0 0,0 0 0 0 0,1 1 0 0 0,-1-1 0 0 0,0 0 0 0 0,0 1 0 0 0,1-1 0 0 0,-1 0 0 0 0,0 0 0 0 0,0 1 0 0 0,0-1 0 0 0,0 0 0 0 0,1 0 0 0 0,-1 0 0 0 0,0 0 0 0 0,1 0 0 0 0,-1 0 0 0 0,0 0 0 0 0,1 0 0 0 0,-1 0 0 0 0,1 0 0 0 0,-1 0 0 0 0,0 0 0 0 0,0 0 0 0 0,0 0 0 0 0,0 0 0 0 0,1 0 0 0 0,0 0 0 0 0,-3-10 0 0 0,-10-15 0 0 0,10 23 13 0 0,2 2-19 0 0,-1-1 0 0 0,1 1 0 0 0,-1-1 0 0 0,1 1 0 0 0,0 0 0 0 0,-1-1 0 0 0,1 1 0 0 0,0-1 0 0 0,0 0 0 0 0,0 1 0 0 0,0-1 0 0 0,0 1 0 0 0,0 0 0 0 0,-1-1 0 0 0,1 0 0 0 0,0 0 0 0 0,1 1-419 0 0,1 0 1 0 0,0 0 0 0 0,-1 0-1 0 0,1 0 1 0 0,-1 0 0 0 0,1 0-1 0 0,0 1 1 0 0,-1-1-1 0 0,3 2 1 0 0,1 0-4685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 8106 0 0,'-1'-5'23300'0'0,"3"10"-22571"0"0,5 21-242 0 0,3-3-399 0 0,-1-4-31 0 0,-8-16-57 0 0,0 2 0 0 0,0 0 0 0 0,0-1 0 0 0,1 2 0 0 0,0-1 0 0 0,0-1 0 0 0,0 0 0 0 0,1 1 0 0 0,-1-1 0 0 0,5 7 0 0 0,-3-8 0 0 0,-1 0 0 0 0,0 0 0 0 0,0 0 0 0 0,-1 0 0 0 0,0 1 0 0 0,1 0 0 0 0,-1-1 0 0 0,2 7 0 0 0,-2-5 0 0 0,0 1 0 0 0,1-1 0 0 0,0 0 0 0 0,-1 1 0 0 0,2-1 0 0 0,0 0 0 0 0,4 5 0 0 0,-8-8 0 0 0,0-1 0 0 0,1 2 0 0 0,-1-2 0 0 0,1 2 0 0 0,0-2 0 0 0,-1 1 0 0 0,1 0 0 0 0,0 0 0 0 0,2 3 0 0 0,3 8 0 0 0,4 12 0 0 0,-8-20 0 0 0,0-1 0 0 0,0 1 0 0 0,0 0 0 0 0,-1 0 0 0 0,0-1 0 0 0,2 10 0 0 0,6 32 0 0 0,-4-20 0 0 0,-2-11 0 0 0,-1 0 0 0 0,1 15 0 0 0,4 37 0 0 0,-6-44 0 0 0,0-18 0 0 0,0-1 0 0 0,0-1 0 0 0,-1 2 0 0 0,0-1 0 0 0,0 1 0 0 0,0-1 0 0 0,-1 0 0 0 0,0 0 0 0 0,0 0 0 0 0,-1 6 0 0 0,0-7 0 0 0,1 0 0 0 0,-1 1 0 0 0,1-1 0 0 0,0 1 0 0 0,-1-1 0 0 0,1 1 0 0 0,1-1 0 0 0,-1 5 0 0 0,-3 2 0 0 0,4-9 0 0 0,-1 0 0 0 0,0 0 0 0 0,1 0 0 0 0,-1 0 0 0 0,1 0 0 0 0,-1 0 0 0 0,1 0 0 0 0,0 0 0 0 0,0 0 0 0 0,0 0 0 0 0,0 0 0 0 0,-1 2 0 0 0,1-2 0 0 0,-1 0 0 0 0,1 0 0 0 0,-5 5 0 0 0,4-8 0 0 0,4-9 0 0 0,22-56 0 0 0,-19 49 0 0 0,-5 14 0 0 0,1-1 0 0 0,-1 0 0 0 0,0 0 0 0 0,0 0 0 0 0,1-9 0 0 0,-2-1 0 0 0,0 10 0 0 0,0 0 0 0 0,0 0 0 0 0,0 0 0 0 0,0 0 0 0 0,0 1 0 0 0,-1-1 0 0 0,0 0 0 0 0,-2-6 0 0 0,4 18-4 0 0,0 0-1 0 0,1 0 1 0 0,-2 0 0 0 0,1 0-1 0 0,-1 0 1 0 0,-2 13 0 0 0,1 3-3 0 0,-1 24-3 0 0,0-28 4 0 0,1-15 4 0 0,1-6 1 0 0,0-2-1 0 0,1 0 1 0 0,0 0-1 0 0,0 0 0 0 0,0-1 0 0 0,2-3 1 0 0,3-17-9 0 0,-1-50 3 0 0,0 16-99 0 0,-5 48 67 0 0,0 9 12 0 0,0 9 17 0 0,1-2 14 0 0,-1-1-1 0 0,1 1 1 0 0,0 0 0 0 0,2 6 0 0 0,-1-5 0 0 0,0-1 0 0 0,-1 0 0 0 0,0 0-1 0 0,1 10 1 0 0,-2-4-3 0 0,0-5 2 0 0,0 1 0 0 0,0-1-1 0 0,0 0 1 0 0,-1 0 0 0 0,0 0-1 0 0,-1 0 1 0 0,-2 10 0 0 0,1-7 20 0 0,3-8-21 0 0,-1 0 1 0 0,1 0 0 0 0,0 0-1 0 0,0 0 1 0 0,-1 0-1 0 0,1 0 1 0 0,-1 0-1 0 0,0 0 1 0 0,1-1-1 0 0,-1 1 1 0 0,0 0-1 0 0,-1 1 1 0 0,0 3-3 0 0,-1 0-1 0 0,2 0 1 0 0,-2 0-1 0 0,2 0 1 0 0,-2 6-1 0 0,2-7 1 0 0,0 0 1 0 0,0 0-1 0 0,-1 0 0 0 0,1 0 0 0 0,-1-1 0 0 0,-4 7 1 0 0,-16 20-8 0 0,19-28 13 0 0,2 1 0 0 0,-2-1 0 0 0,1 1 0 0 0,0-1 0 0 0,-6 4 0 0 0,-1 2-11 0 0,9-7 2 0 0,-1-1 1 0 0,1 0 0 0 0,0 0 0 0 0,-1 1-1 0 0,1-1 1 0 0,0 0 0 0 0,-1 0-1 0 0,1 1 1 0 0,0-1 0 0 0,-1 0 0 0 0,1 0-1 0 0,0 0 1 0 0,0 1 0 0 0,0-1 0 0 0,0 0-1 0 0,0 1 1 0 0,0-1 0 0 0,0 1-1 0 0,0-1 1 0 0,0 0 0 0 0,0 0 0 0 0,0 1-1 0 0,-1-1 1 0 0,1 0 0 0 0,0 1 0 0 0,1-1-1 0 0,-1 1 1 0 0,8 1-41 0 0,-6-3 42 0 0,1 1 0 0 0,0 0 0 0 0,-1 0-1 0 0,1-1 1 0 0,-1 0 0 0 0,5-2 0 0 0,-4 1 1 0 0,-1 0-1 0 0,0 0 1 0 0,0-1 0 0 0,0 0 0 0 0,0 1-1 0 0,0-1 1 0 0,-1 0 0 0 0,1 0 0 0 0,0 1-1 0 0,-2-1 1 0 0,1 0 0 0 0,1 0-1 0 0,-1-1 1 0 0,0-4 0 0 0,1-5 13 0 0,-1 1 1 0 0,0-18-1 0 0,-1 30-28 0 0,0 0-13 0 0,1 0 26 0 0,-1 1 0 0 0,1-1 1 0 0,-1 0-1 0 0,0 0 0 0 0,1 0 0 0 0,-1 1 0 0 0,0-1 1 0 0,0 0-1 0 0,1 1 0 0 0,-1-1 0 0 0,0 0 1 0 0,0 0-1 0 0,0 0 0 0 0,0 0 0 0 0,0 1 0 0 0,0-1 1 0 0,0 0-1 0 0,0 1 0 0 0,1-1 0 0 0,-1 1 1 0 0,0-1-1 0 0,0 0 0 0 0,0 0 0 0 0,0 0 1 0 0,0 1-1 0 0,0-1 0 0 0,0 0 0 0 0,0 1 0 0 0,0-1 1 0 0,0 1-1 0 0,0-1 0 0 0,0 0 0 0 0,0 1 1 0 0,-1-1-1 0 0,1 0 0 0 0,0 0 0 0 0,0 0 0 0 0,0 1 1 0 0,0-1-1 0 0,0 0 0 0 0,0 1 0 0 0,-1-1 1 0 0,-8 19 17 0 0,8-17-32 0 0,-5 7 33 0 0,1-1-1 0 0,-2 1 0 0 0,1-1 1 0 0,-1-1-1 0 0,-1 0 1 0 0,1 0-1 0 0,-15 11 0 0 0,-15 13-1 0 0,13-9 97 0 0,20-16-106 0 0,3-5-2 0 0,0 1 0 0 0,0-1 1 0 0,0 0-1 0 0,0 1 0 0 0,-1-1 0 0 0,2 0 1 0 0,-2 1-1 0 0,0-1 0 0 0,2 0 0 0 0,-2 0 0 0 0,0 0 1 0 0,1-1-1 0 0,-3 3 0 0 0,-19 18-4 0 0,22-20 0 0 0,0-1 0 0 0,-1 1 0 0 0,1 1 0 0 0,0-1 0 0 0,0 0 0 0 0,0 0 0 0 0,0 0 0 0 0,0 0 0 0 0,1 1 0 0 0,-1-1 0 0 0,0 0 0 0 0,0 1 0 0 0,0 1 0 0 0,1-2 0 0 0,-1 1 0 0 0,0-1 0 0 0,0 1 0 0 0,0 0 0 0 0,1-1 0 0 0,-2 1 0 0 0,1-1 0 0 0,0 0 0 0 0,0 1 0 0 0,-2 0 0 0 0,-10 6 0 0 0,8-5 0 0 0,0 0 0 0 0,-1 1 0 0 0,1-1 0 0 0,1 2 0 0 0,-1-1 0 0 0,-5 6 0 0 0,-4 1 0 0 0,12-10 0 0 0,0 0 0 0 0,1 1 0 0 0,-1-2 0 0 0,1 2 0 0 0,0-1 0 0 0,-1 1 0 0 0,0 0 0 0 0,2-1 0 0 0,-4 4 0 0 0,2-3 0 0 0,0 1 0 0 0,0 0 0 0 0,0-1 0 0 0,0 0 0 0 0,-5 4 0 0 0,1-1 0 0 0,-28 20 0 0 0,-1 10 0 0 0,28-26 0 0 0,-20 24 0 0 0,25-31 0 0 0,0 0 0 0 0,0 0 0 0 0,0 0 0 0 0,0 1 0 0 0,0-1 0 0 0,1 1 0 0 0,-1-1 0 0 0,1 2 0 0 0,0-2 0 0 0,0 1 0 0 0,-2 3 0 0 0,3 2 0 0 0,-1 0 0 0 0,0 0 0 0 0,1 9 0 0 0,0-12 0 0 0,0-9 0 0 0,0-3 0 0 0,2 6-52 0 0,-1 0-1 0 0,0 0 1 0 0,1 1-1 0 0,-1-1 1 0 0,1 1-1 0 0,-1 0 1 0 0,1 0 0 0 0,0-1-1 0 0,0 1 1 0 0,0 0-1 0 0,-1 0 1 0 0,3 0 0 0 0,5 0-1577 0 0,-3 0-2426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0,'0'0'12156'0'0,"2"3"-11565"0"0,4 4 857 0 0,-2 1 0 0 0,0-1 0 0 0,6 14 0 0 0,11 23-14 0 0,-16-31-1270 0 0,2-1 0 0 0,0 0 0 0 0,16 22 0 0 0,-14-23-12 0 0,-1 0 0 0 0,-1 0 0 0 0,12 25 0 0 0,-17-30-152 0 0,1 0 0 0 0,0-1 0 0 0,1 1 0 0 0,0-1 0 0 0,7 8 0 0 0,-7-9 0 0 0,0 2 0 0 0,0-1 0 0 0,0 0 0 0 0,-1 0 0 0 0,5 10 0 0 0,-4-8 0 0 0,-1 0 0 0 0,1-1 0 0 0,8 9 0 0 0,0 1 0 0 0,-1-1 0 0 0,2-1 0 0 0,16 15 0 0 0,-3 4 0 0 0,-12-13 0 0 0,-6-12 0 0 0,-5-5 0 0 0,0 1 0 0 0,-1-1 0 0 0,1 0 0 0 0,-1 0 0 0 0,2 4 0 0 0,2 7 0 0 0,-7-14 0 0 0,1 1 0 0 0,0-1 0 0 0,-1 0 0 0 0,1 1 0 0 0,0-1 0 0 0,-1 0 0 0 0,1 0 0 0 0,-1 0 0 0 0,1 0 0 0 0,0 0 0 0 0,0 0 0 0 0,-1 1 0 0 0,1-1 0 0 0,-1 0 0 0 0,1 0 0 0 0,-1 0 0 0 0,1 0 0 0 0,-1 0 0 0 0,1 0 0 0 0,0 0 0 0 0,0 0 0 0 0,-1 0 0 0 0,1 0 0 0 0,-1 0 0 0 0,1 0 0 0 0,-1 0 0 0 0,1-1 0 0 0,-1 1 0 0 0,1 0 0 0 0,0 0 0 0 0,-1 0 0 0 0,-6-3 0 0 0,6 2 0 0 0,0 1 0 0 0,-1 0 0 0 0,1-1 0 0 0,-1 1 0 0 0,0-1 0 0 0,1 1 0 0 0,-1-1 0 0 0,1 1 0 0 0,-1 0 0 0 0,-2 0 0 0 0,2 0 0 0 0,0-4 0 0 0,-1 1 0 0 0,0-1 0 0 0,1 0 0 0 0,-1-1 0 0 0,-2-7 0 0 0,-3-2 0 0 0,-49-86 0 0 0,46 81 0 0 0,2 2 0 0 0,-14-19 0 0 0,13 21 0 0 0,-13-27 0 0 0,1 1 0 0 0,6 11-171 0 0,13 24-39 0 0,0-1-1 0 0,0 0 1 0 0,-1 1-1 0 0,0 0 1 0 0,-10-11-1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3-225 0 0,0 1 1 0 0,-1 0-1 0 0,1-1 1 0 0,1 0-1 0 0,-1 1 1 0 0,1-1-1 0 0,0 0 1 0 0,0 1-1 0 0,1-2 1 0 0,5 8-1 0 0,-4-5 112 0 0,-1 0-1 0 0,1 0 0 0 0,3 11 1 0 0,-1 1-46 0 0,12 28 122 0 0,-10-28-188 0 0,-3-4 137 0 0,-4-11-279 0 0,0-1-1 0 0,0 0 0 0 0,0 1 0 0 0,-1-2 0 0 0,1 2 0 0 0,-1-1 0 0 0,1 5 0 0 0,-1-5-24 0 0,1 2-1 0 0,0-2 1 0 0,-1 0-1 0 0,0 1 1 0 0,1 0 0 0 0,1-1-1 0 0,-1 0 1 0 0,0 1-1 0 0,0-1 1 0 0,3 3-1 0 0,-3-3 7 0 0,0 0 0 0 0,1 0 0 0 0,-1 0 0 0 0,0 1 0 0 0,0-1 1 0 0,0 0-1 0 0,0 1 0 0 0,0-1 0 0 0,-1 0 0 0 0,1 4 0 0 0,-1-6 41 0 0,4 22-42 0 0,-4-18-1 0 0,0-1 0 0 0,1 1 1 0 0,0-1-1 0 0,1 1 0 0 0,-2-1 1 0 0,2 1-1 0 0,0-1 1 0 0,2 5-1 0 0,-4-7 6 0 0,1 1-1 0 0,-1 1 1 0 0,1-2 0 0 0,-1 2-1 0 0,1-1 1 0 0,-1 0 0 0 0,0 0-1 0 0,0 0 1 0 0,0 1 0 0 0,0-1-1 0 0,-1 3 1 0 0,0 9 60 0 0,4-7-76 0 0,0 11 0 0 0,-4-18 0 0 0,0 4 0 0 0,1-3 0 0 0,-1-39-1056 0 0,1-4-4157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0 0 0,'-12'-9'28163'0'0,"12"8"-28086"0"0,0 1-1 0 0,0-1 0 0 0,1 0 0 0 0,-1 0 1 0 0,1 1-1 0 0,-1-1 0 0 0,0 1 0 0 0,0-1 1 0 0,1 0-1 0 0,-1 1 0 0 0,1-1 0 0 0,-1 0 1 0 0,1 1-1 0 0,0 0 0 0 0,-1-1 0 0 0,0 1 1 0 0,1-1-1 0 0,0 1 0 0 0,0-1 0 0 0,-1 1 1 0 0,1 0-1 0 0,-1 0 0 0 0,1 0 0 0 0,0 0 1 0 0,0-1-1 0 0,0 1 0 0 0,0 0 0 0 0,-1 0 1 0 0,0 0-1 0 0,1 0 0 0 0,0 0 0 0 0,1 0 1 0 0,32 0 304 0 0,-23 0-59 0 0,51-8 414 0 0,-60 8-699 0 0,-2 0-30 0 0,0 0-1 0 0,1 0 0 0 0,0 0 0 0 0,-1 0 0 0 0,1 0 0 0 0,0 0 1 0 0,-1 0-1 0 0,0 0 0 0 0,0 1 0 0 0,1-1 0 0 0,0 0 1 0 0,-1 0-1 0 0,1 1 0 0 0,-1-1 0 0 0,1 0 0 0 0,-1 0 0 0 0,0 0 1 0 0,1 0-1 0 0,-1 1 0 0 0,1-1 0 0 0,-1 1 0 0 0,0-1 1 0 0,1 1-1 0 0,0-1 0 0 0,32 25 369 0 0,-12-4-294 0 0,-1 0-81 0 0,-8-9 0 0 0,-10-10 0 0 0,0 0 0 0 0,0 1 0 0 0,0 0 0 0 0,0 0 0 0 0,0 0 0 0 0,0-1 0 0 0,-1 1 0 0 0,3 6 0 0 0,-4-8 0 0 0,9 17 0 0 0,0-1 0 0 0,14 17 0 0 0,-8-2 0 0 0,-13-28 0 0 0,-2-3 0 0 0,0 0 0 0 0,0-1 0 0 0,1 1 0 0 0,-1 0 0 0 0,1 0 0 0 0,-1-1 0 0 0,1 1 0 0 0,-1 0 0 0 0,1 0 0 0 0,-1 0 0 0 0,0-1 0 0 0,1 1 0 0 0,1 0 0 0 0,-1 0-13 0 0,-1-1-77 0 0,-1-14-3469 0 0,1 10-1107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0,'0'0'19511'0'0,"17"3"-15574"0"0,18 0-1503 0 0,-17-3-3690 0 0,-1 3-4735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0 0 0,'-5'5'23921'0'0,"-13"14"-21603"0"0,-29 25-750 0 0,14-10-1001 0 0,33-34-536 0 0,-27 14 205 0 0,18 2 120 0 0,1-1-352 0 0,8-15 187 0 0,15-19-696 0 0,-15 17-395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9 11554 0 0,'0'0'9909'0'0,"-4"0"-9051"0"0,3 0-1051 0 0,-2 1 675 0 0,1-1-1 0 0,-1 0 0 0 0,1 0 0 0 0,0 0 1 0 0,-1 0-1 0 0,1 0 0 0 0,-1-1 0 0 0,1 1 1 0 0,-1-1-1 0 0,1 0 0 0 0,-4 0 0 0 0,4-1-439 0 0,-1 1-1 0 0,0 1 1 0 0,0 0-1 0 0,1-1 1 0 0,-2 0-1 0 0,1 1 1 0 0,1 0-1 0 0,-1 0 0 0 0,0 0 1 0 0,0 0-1 0 0,-4 2 1 0 0,-3-2 274 0 0,-1 0-257 0 0,1 0 0 0 0,0 1 0 0 0,0 1 0 0 0,-1-1 0 0 0,2 2 0 0 0,-13 3 1 0 0,18-5-1372 0 0,-1 2 0 0 0,0-1 1 0 0,1 0-1 0 0,-8 6 1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7642 0 0,'0'0'16399'0'0,"-9"3"-12422"0"0,-30-4-1901 0 0,22 0-1719 0 0,-35 2 0 0 0,46 0-292 0 0,0 1 0 0 0,1-1 0 0 0,0 1 0 0 0,-9 3 0 0 0,-9 4 51 0 0,-22 1-14 0 0,31-8-36 0 0,-2 1 0 0 0,-22 9 0 0 0,-67 32 432 0 0,89-37-352 0 0,-22 12 0 0 0,24-10-49 0 0,-100 65 190 0 0,81-51-243 0 0,23-16-44 0 0,1 0 0 0 0,0 1 0 0 0,0 1 0 0 0,1-1 0 0 0,1 1 0 0 0,-1 0 0 0 0,-9 14 0 0 0,13-15 0 0 0,1 0 0 0 0,-5 17 0 0 0,2-4 0 0 0,-17 30 0 0 0,23-48-2231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117 437 5297 0 0,'0'0'4892'0'0,"-2"6"-10108"0"0,-6 19 4748 0 0,6-19 1920 0 0,-16 6 6233 0 0,-16 15 1223 0 0,27-22-6411 0 0,2-2-1665 0 0,1 0-1 0 0,-1-1 0 0 0,1 1 0 0 0,-1-1 0 0 0,-6 3 0 0 0,10-5-772 0 0,0 0 0 0 0,1 0-1 0 0,-1 0 1 0 0,1 0 0 0 0,-1 0-1 0 0,0 1 1 0 0,1-1 0 0 0,-1 0-1 0 0,1 1 1 0 0,-1-1 0 0 0,1 0-1 0 0,-1 1 1 0 0,1-1 0 0 0,-1 1-1 0 0,1-1 1 0 0,0 0 0 0 0,-1 1 0 0 0,1-1-1 0 0,-1 1 1 0 0,1 0 0 0 0,0-1-1 0 0,-1 1 1 0 0,2-1-26 0 0,-1 0 0 0 0,1 0 0 0 0,-1 0 0 0 0,0 0 0 0 0,1 0 0 0 0,-1 0 0 0 0,1 0 1 0 0,-1-1-1 0 0,1 1 0 0 0,-1 0 0 0 0,0 0 0 0 0,1-1 0 0 0,-1 1 0 0 0,1 0 0 0 0,-1 0 0 0 0,0-1 0 0 0,1 1 0 0 0,-1 0 0 0 0,0-1 0 0 0,0 1 1 0 0,1-1-1 0 0,-1 1 0 0 0,0 0 0 0 0,0-1 0 0 0,0 1 0 0 0,1-1 0 0 0,-1 1 0 0 0,0-1 0 0 0,0 0 0 0 0,7-8 5 0 0,0 1 0 0 0,1-1 0 0 0,-1 1-1 0 0,2 1 1 0 0,-1-1 0 0 0,15-8 0 0 0,-11 7 4 0 0,0-1 0 0 0,19-19 0 0 0,19-33-42 0 0,-35 42 0 0 0,0 0 0 0 0,1 2 0 0 0,0 0 0 0 0,2 1 0 0 0,34-26 0 0 0,-39 34 0 0 0,0-1 0 0 0,0 1 0 0 0,-1-2 0 0 0,0 0 0 0 0,-1-1 0 0 0,13-17 0 0 0,-16 19 0 0 0,0 0 0 0 0,0 1 0 0 0,1 0 0 0 0,0 0 0 0 0,1 1 0 0 0,16-12 0 0 0,-22 18 0 0 0,0-1 0 0 0,0 0 0 0 0,-1 0 0 0 0,1 0 0 0 0,-1 0 0 0 0,5-7 0 0 0,-6 8 0 0 0,-1-1 0 0 0,1 1 0 0 0,0 0 0 0 0,0 0 0 0 0,0 0 0 0 0,0 0 0 0 0,0 0 0 0 0,1 0 0 0 0,-1 1 0 0 0,1-1 0 0 0,-1 1 0 0 0,1-1 0 0 0,-1 1 0 0 0,1 0 0 0 0,0 0 0 0 0,-1 0 0 0 0,1 1 0 0 0,3-1 0 0 0,-5 1 0 0 0,-1 0 0 0 0,1 0 0 0 0,0 0 0 0 0,-1 0 0 0 0,1 1 0 0 0,0-1 0 0 0,-1 0 0 0 0,1 1 0 0 0,0-1 0 0 0,-1 0 0 0 0,1 1 0 0 0,-1-1 0 0 0,1 1 0 0 0,-1-1 0 0 0,1 1 0 0 0,-1-1 0 0 0,1 1 0 0 0,-1-1 0 0 0,1 1 0 0 0,-1-1 0 0 0,0 1 0 0 0,1 0 0 0 0,-1-1 0 0 0,0 1 0 0 0,0 0 0 0 0,1-1 0 0 0,-1 1 0 0 0,0 0 0 0 0,0 0 0 0 0,0 0 0 0 0,0-1 0 0 0,1 1 0 0 0,-1 0 0 0 0,0-1 0 0 0,0 1 0 0 0,1 0 0 0 0,-1-1 0 0 0,0 1 0 0 0,1-1 0 0 0,-1 1 0 0 0,1-1 0 0 0,-1 1 0 0 0,0-1 0 0 0,1 1 0 0 0,-1-1 0 0 0,1 1 0 0 0,0-1 0 0 0,-1 0 0 0 0,1 1 0 0 0,-1-1 0 0 0,1 0 0 0 0,0 1 0 0 0,-1-1 0 0 0,1 0 0 0 0,-1 0 0 0 0,2 1 0 0 0,4 0 0 0 0,0 0 0 0 0,0 1 0 0 0,0 0 0 0 0,0 0 0 0 0,0 1 0 0 0,6 3 0 0 0,-10-5 0 0 0,41 17 0 0 0,-32-15 0 0 0,-1 1 0 0 0,1 1 0 0 0,-1 0 0 0 0,12 8 0 0 0,-20-11 0 0 0,1 1 0 0 0,-1-1 0 0 0,0 1 0 0 0,0 0 0 0 0,0-1 0 0 0,0 1 0 0 0,-1 0 0 0 0,1 0 0 0 0,-1 1 0 0 0,1-1 0 0 0,-1 0 0 0 0,0 0 0 0 0,1 7 0 0 0,-2-7 0 0 0,1 0 0 0 0,-1 0 0 0 0,1 0 0 0 0,0 0 0 0 0,0 0 0 0 0,1 0 0 0 0,-1-1 0 0 0,0 1 0 0 0,1 0 0 0 0,0-1 0 0 0,-1 1 0 0 0,1-1 0 0 0,0 1 0 0 0,0-1 0 0 0,1 0 0 0 0,2 3 0 0 0,3 2 0 0 0,6 4 0 0 0,-11-11 0 0 0,-3 0 0 0 0,0 0 0 0 0,0 0 0 0 0,0-1 0 0 0,0 1 0 0 0,0 0 0 0 0,1 0 0 0 0,-1 0 0 0 0,0-1 0 0 0,0 1 0 0 0,0 0 0 0 0,0 0 0 0 0,0 0 0 0 0,0-1 0 0 0,0 1 0 0 0,0 0 0 0 0,0 0 0 0 0,1 0 0 0 0,-1-1 0 0 0,0 1 0 0 0,0 0 0 0 0,0 0 0 0 0,0 0 0 0 0,0-1 0 0 0,0 1 0 0 0,-1 0 0 0 0,1 0 0 0 0,0-1 0 0 0,0 1 0 0 0,0 0 0 0 0,0 0 0 0 0,0 0 0 0 0,0-1 0 0 0,0 1 0 0 0,0 0 0 0 0,0 0 0 0 0,-1 0 0 0 0,1 0 0 0 0,0-1 0 0 0,0 1 0 0 0,0 0 0 0 0,0 0 0 0 0,0 0 0 0 0,-1 0 0 0 0,1 0 0 0 0,0-1 0 0 0,0 1 0 0 0,0 0 0 0 0,-1 0 0 0 0,-6-9 0 0 0,-28-19 0 0 0,27 23 0 0 0,1-1 0 0 0,0 0 0 0 0,-9-9 0 0 0,14 12 0 0 0,0 0 0 0 0,0 0 0 0 0,0 0 0 0 0,0 0 0 0 0,0 0 0 0 0,0-1 0 0 0,1 1 0 0 0,0-1 0 0 0,0 1 0 0 0,0-1 0 0 0,0 0 0 0 0,0-3 0 0 0,-1-37 0 0 0,2 42 0 0 0,-3 25-255 0 0,3-14-3195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1143 31 7322 0 0,'0'0'10805'0'0,"-3"-1"-10089"0"0,-2-1 148 0 0,-1-1 0 0 0,0 1 0 0 0,1 0 0 0 0,-2 1 0 0 0,2-1 0 0 0,-9 0 0 0 0,-9-3 576 0 0,9 0-287 0 0,12 5-1098 0 0,0-2 1 0 0,0 2 0 0 0,1-1-1 0 0,-2 1 1 0 0,2-1 0 0 0,-2 1-1 0 0,1-1 1 0 0,-4 1 0 0 0,-113 9 2053 0 0,90-10-1578 0 0,21 0-446 0 0,0 1 0 0 0,1-1 1 0 0,-1 2-1 0 0,1-1 0 0 0,-1 1 0 0 0,0 0 1 0 0,1 0-1 0 0,-12 4 0 0 0,-37 7 579 0 0,38-5-500 0 0,-20 11-1 0 0,12-4-19 0 0,5-7-12 0 0,17-7-119 0 0,1 1-1 0 0,0 1 1 0 0,0-2 0 0 0,-1 2 0 0 0,0 0 0 0 0,-4 2-1 0 0,0 2-8 0 0,-1-2 0 0 0,1 1 0 0 0,-13 4-1 0 0,-4 2 1 0 0,0-2-4 0 0,21-7 0 0 0,-1-1 0 0 0,0 1 0 0 0,0 0 0 0 0,0 0 0 0 0,-5 4 0 0 0,7-4 0 0 0,-1 0 0 0 0,1 0 0 0 0,-1 0 0 0 0,-7 1 0 0 0,7-2 0 0 0,0 1 0 0 0,1-1 0 0 0,0 1 0 0 0,-1-1 0 0 0,-5 5 0 0 0,0 0 0 0 0,-1 1 0 0 0,0-1 0 0 0,-1-1 0 0 0,1 1 0 0 0,-15 4 0 0 0,-16 11 0 0 0,36-18 0 0 0,-1 0 0 0 0,1 0 0 0 0,1 0 0 0 0,-1 1 0 0 0,0 0 0 0 0,1 0 0 0 0,-8 8 0 0 0,-4-1 0 0 0,0 2 0 0 0,-10 11 0 0 0,8-9 0 0 0,-14 11 0 0 0,16-15 0 0 0,-35 31 0 0 0,48-38 0 0 0,-1-1 0 0 0,2 0 0 0 0,-1 0 0 0 0,-1 1 0 0 0,2-1 0 0 0,-1 1 0 0 0,1 0 0 0 0,0 0 0 0 0,-2 4 0 0 0,2-4 0 0 0,-17 23 0 0 0,-10 11 0 0 0,28-36 0 0 0,0 1 0 0 0,0-1 0 0 0,0 0 0 0 0,1 1 0 0 0,0 0 0 0 0,-1-1 0 0 0,1 5 0 0 0,-4 13 0 0 0,3-15 0 0 0,-2 0 0 0 0,2 1 0 0 0,-1-1 0 0 0,1 1 0 0 0,1-1 0 0 0,-1 1 0 0 0,0-1 0 0 0,1 1 0 0 0,0-1 0 0 0,2 9 0 0 0,15 17 0 0 0,-13-19 0 0 0,-3-10 0 0 0,0 1 0 0 0,1-1 0 0 0,-2 0 0 0 0,2 1 0 0 0,-1-2 0 0 0,0 2 0 0 0,1-1 0 0 0,1 2 0 0 0,4 7 0 0 0,-7-10 0 0 0,0-1 0 0 0,1 1 0 0 0,-1 0 0 0 0,0 0 0 0 0,0 0 0 0 0,0-1 0 0 0,1 1 0 0 0,0 0 0 0 0,-1 0 0 0 0,1-1 0 0 0,0 0 0 0 0,-1 1 0 0 0,0 0 0 0 0,1 0 0 0 0,0-1 0 0 0,0 1 0 0 0,0-1 0 0 0,-1 0 0 0 0,1 1 0 0 0,1 0 0 0 0,4 0 0 0 0,0 3 0 0 0,0-2 0 0 0,0 1 0 0 0,0 0 0 0 0,10 8 0 0 0,-14-9 0 0 0,1 0 0 0 0,-1-1 0 0 0,1 0 0 0 0,0 1 0 0 0,-1-1 0 0 0,6 2 0 0 0,16 8 0 0 0,19 7 0 0 0,-40-17 0 0 0,-1 1 0 0 0,1-1 0 0 0,-1-1 0 0 0,0 1 0 0 0,1 0 0 0 0,-1-1 0 0 0,1 1 0 0 0,0-1 0 0 0,3 0 0 0 0,-3 0 0 0 0,-1 0 0 0 0,1 0 0 0 0,-2 0 0 0 0,2 0 0 0 0,-1 1 0 0 0,0-1 0 0 0,0 1 0 0 0,0 0 0 0 0,0 0 0 0 0,0-1 0 0 0,0 1 0 0 0,0 0 0 0 0,0 0 0 0 0,2 2 0 0 0,8 2 0 0 0,-12-5 0 0 0,1 0 0 0 0,1 0 0 0 0,-1 0 0 0 0,-1 1 0 0 0,1-1 0 0 0,1 1 0 0 0,-1-1 0 0 0,-1 1 0 0 0,1-1 0 0 0,0 0 0 0 0,0 1 0 0 0,0 0 0 0 0,1 1 0 0 0,-2-2 0 0 0,1 1 0 0 0,0 0 0 0 0,-1 0 0 0 0,1-1 0 0 0,0 1 0 0 0,0 0 0 0 0,0 0 0 0 0,0 0 0 0 0,-1-1 0 0 0,1 0 0 0 0,0 1 0 0 0,0 0 0 0 0,0-1 0 0 0,-1 1 0 0 0,2-1 0 0 0,-1 0 0 0 0,0 0 0 0 0,-1 0 0 0 0,2 1 0 0 0,-1-1 0 0 0,1 0 0 0 0,30 0 0 0 0,-27-1 0 0 0,-1 1 0 0 0,1 0 0 0 0,0 0 0 0 0,0 0 0 0 0,-1 0 0 0 0,6 2 0 0 0,-4 0 0 0 0,0-2 0 0 0,-1 1 0 0 0,1 0 0 0 0,0-1 0 0 0,-1 0 0 0 0,1 0 0 0 0,0-1 0 0 0,9-1 0 0 0,22-2 0 0 0,-32 4-65 0 0,1 0-1 0 0,-2-1 1 0 0,1 1-1 0 0,1-1 1 0 0,-1 0-1 0 0,0 0 1 0 0,-1-1-1 0 0,8-1 1 0 0,18-15-3884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457 166 9922 0 0,'0'0'8298'0'0,"-14"3"-4833"0"0,13-6-2661 0 0,1 0 1 0 0,-2 1-1 0 0,1 0 1 0 0,0 0-1 0 0,-1 0 1 0 0,-2-4 0 0 0,2 5-724 0 0,2 1 0 0 0,-1-1 0 0 0,0 0 0 0 0,-1 0 1 0 0,2 0-1 0 0,-1 0 0 0 0,0 0 0 0 0,0 0 0 0 0,1 0 1 0 0,-1-1-1 0 0,0 2 0 0 0,1-2 0 0 0,0 1 0 0 0,0 0 1 0 0,-1-1-1 0 0,1 1 0 0 0,-1 0 0 0 0,1-1 0 0 0,0 1 1 0 0,0-2-1 0 0,0 2-22 0 0,0-1-1 0 0,0 1 1 0 0,0-1-1 0 0,-1 1 1 0 0,1 0 0 0 0,-1-1-1 0 0,1 1 1 0 0,0 0-1 0 0,-1-1 1 0 0,1 1 0 0 0,-1 0-1 0 0,0-1 1 0 0,0 2-1 0 0,1-2 1 0 0,-3 0 0 0 0,1-1 38 0 0,-1 1 1 0 0,1 0-1 0 0,0-1 1 0 0,-1 1-1 0 0,1 0 1 0 0,-2-4-1 0 0,4 4-47 0 0,-1 0 0 0 0,-1 0 0 0 0,1 0 0 0 0,-1 1 0 0 0,0-2 0 0 0,1 2 0 0 0,-1-1 0 0 0,1 1 0 0 0,-1 0 0 0 0,0-1 0 0 0,0 1 0 0 0,-4-2 0 0 0,4 2-4 0 0,0-1 0 0 0,0 2 0 0 0,-1-2 0 0 0,1 0 0 0 0,0 1 0 0 0,0-1 0 0 0,-3-3 0 0 0,3 3-34 0 0,1 1 0 0 0,-1-1 0 0 0,1 1 0 0 0,-1-1 0 0 0,0 1 1 0 0,1 0-1 0 0,-1 0 0 0 0,0 0 0 0 0,0 0 0 0 0,0 0 0 0 0,-2-1 0 0 0,3 2-3 0 0,0 0 0 0 0,-1 0 0 0 0,2-1 0 0 0,-1 1 0 0 0,0-1 0 0 0,0 1 0 0 0,0-1 0 0 0,1 0 0 0 0,-1 1 0 0 0,0 0 0 0 0,0-1 0 0 0,1 0 0 0 0,-1 0 0 0 0,1 1 0 0 0,-1-1 0 0 0,1 0 0 0 0,-1 0 0 0 0,0 0-1 0 0,0-1 1 0 0,-5-7 70 0 0,5 9-78 0 0,-1 0 1 0 0,2-1-1 0 0,-2 1 1 0 0,1-1-1 0 0,0 1 1 0 0,-1 0-1 0 0,1-1 1 0 0,0 1-1 0 0,0 0 1 0 0,-1 0-1 0 0,1 0 1 0 0,-3 1-1 0 0,-10-2 29 0 0,11 1-33 0 0,0-1-1 0 0,1 0 1 0 0,-1 1-1 0 0,0 0 1 0 0,1 0-1 0 0,-2 0 1 0 0,2 0-1 0 0,0 0 1 0 0,-2 1-1 0 0,2 0 1 0 0,-1-1-1 0 0,-4 2 1 0 0,-3 0 67 0 0,8-1-48 0 0,0 0 0 0 0,0 0 0 0 0,0 0 0 0 0,0 0 0 0 0,0 0 0 0 0,0 0 0 0 0,0 1 0 0 0,1-1 0 0 0,-1 0 0 0 0,1 1 0 0 0,-1-1 0 0 0,1 1 0 0 0,0 0 0 0 0,-1 0 0 0 0,1-1 0 0 0,-2 5 1 0 0,-13 13 145 0 0,-12 9 39 0 0,25-25-201 0 0,0 1 0 0 0,0-1 0 0 0,0 1 0 0 0,1 0 0 0 0,-1 0 0 0 0,1 0 0 0 0,0 0 0 0 0,0 1 0 0 0,-1 6 0 0 0,-5 7 0 0 0,8-16 0 0 0,-1 1 0 0 0,1-1 0 0 0,-1 1 0 0 0,0-1 0 0 0,1 1 0 0 0,0-1 0 0 0,0 2 0 0 0,0-2 0 0 0,0 0 0 0 0,1 1 0 0 0,-1 0 0 0 0,1-1 0 0 0,0 0 0 0 0,-1 2 0 0 0,1-2 0 0 0,2 4 0 0 0,-1 0 0 0 0,0-3 0 0 0,-1 1 0 0 0,2 0 0 0 0,-1-1 0 0 0,0 0 0 0 0,1 0 0 0 0,-1 0 0 0 0,1-1 0 0 0,0 1 0 0 0,0 0 0 0 0,0-1 0 0 0,0 0 0 0 0,7 4 0 0 0,-1 1 0 0 0,-3-2 0 0 0,-1 0 0 0 0,-1 1 0 0 0,1-1 0 0 0,4 10 0 0 0,-5-9 0 0 0,-3-5 0 0 0,0 0 0 0 0,-1-1 0 0 0,1 1 0 0 0,0 1 0 0 0,-1-1 0 0 0,0-1 0 0 0,0 1 0 0 0,0 0 0 0 0,1 0 0 0 0,-1 0 0 0 0,0 0 0 0 0,0 1 0 0 0,0-2 0 0 0,0 1 0 0 0,0 0 0 0 0,0 0 0 0 0,0 0 0 0 0,0 0 0 0 0,-1 1 0 0 0,1-1 0 0 0,0 0 0 0 0,0 0 0 0 0,-1-1 0 0 0,1 0 0 0 0,0 1 0 0 0,-1-1 0 0 0,0 1 0 0 0,1-1 0 0 0,-1 1 0 0 0,1-1 0 0 0,0 1 0 0 0,-1-1 0 0 0,1 0 0 0 0,-1 0 0 0 0,0 1 0 0 0,1-1 0 0 0,-1 0 0 0 0,1 0 0 0 0,0 1 0 0 0,-1-1 0 0 0,0 0 0 0 0,0 0 0 0 0,0 0 0 0 0,1 0 0 0 0,-1 0 0 0 0,-2 1 0 0 0,-3 2 0 0 0,-1 0 0 0 0,1 0 0 0 0,-1-1 0 0 0,0 1 0 0 0,0-2 0 0 0,0 1 0 0 0,-9 1 0 0 0,-47 4-2894 0 0,2-1-4203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 8770 0 0,'0'0'10157'0'0,"-5"-3"-9298"0"0,-14-10 115 0 0,14 10 3217 0 0,22 24-224 0 0,-15-17-3695 0 0,0 0 0 0 0,0 0-1 0 0,0 0 1 0 0,-1 0 0 0 0,2 6-1 0 0,-1-5 66 0 0,28 55 1293 0 0,-26-50-1542 0 0,3 8 76 0 0,7 4-164 0 0,-11-16 0 0 0,0 1 0 0 0,1-1 0 0 0,0-1 0 0 0,9 10 0 0 0,-8-9 0 0 0,-1 1 0 0 0,1-2 0 0 0,-1 2 0 0 0,0-1 0 0 0,5 14 0 0 0,2 3 0 0 0,24 37 0 0 0,8 14 0 0 0,-29-49 0 0 0,-10-17 0 0 0,0 0 0 0 0,0-1 0 0 0,1 1 0 0 0,5 6 0 0 0,33 46 0 0 0,-38-53 0 0 0,0 0 0 0 0,-1 0 0 0 0,0 1 0 0 0,0 0 0 0 0,2 7 0 0 0,10 20 0 0 0,-6-14 0 0 0,14 35 0 0 0,-10-20 0 0 0,5 11 0 0 0,31 69 0 0 0,-45-104 0 0 0,8 23 0 0 0,-10-25 0 0 0,0 1 0 0 0,1-1 0 0 0,9 15 0 0 0,-10-18 0 0 0,1 1 0 0 0,-1 0 0 0 0,1 0 0 0 0,1 11 0 0 0,4 11 0 0 0,-2-12 0 0 0,2 0 0 0 0,20 33 0 0 0,-25-45 0 0 0,0 0 0 0 0,-2 0 0 0 0,1 1 0 0 0,2 8 0 0 0,7 16 0 0 0,17 19 0 0 0,-15-22 0 0 0,-8-17 0 0 0,3 4 0 0 0,-8-14 0 0 0,-1-1 0 0 0,0 1 0 0 0,1-1 0 0 0,-1 1 0 0 0,1-1 0 0 0,-1 0 0 0 0,1 0 0 0 0,-1 1 0 0 0,0-1 0 0 0,1 0 0 0 0,-1 1 0 0 0,1-1 0 0 0,0 0 0 0 0,-1 0 0 0 0,1 1 0 0 0,-1-1 0 0 0,0 0 0 0 0,1 0 0 0 0,0 0 0 0 0,-1 0 0 0 0,1 0 0 0 0,0 0 0 0 0,-1 0 0 0 0,1 0 0 0 0,0-2-341 0 0,0 1 1 0 0,0 0-1 0 0,0-1 0 0 0,-1 1 1 0 0,0-1-1 0 0,0 0 1 0 0,1 1-1 0 0,-1-1 0 0 0,0 1 1 0 0,0-1-1 0 0,0 1 0 0 0,0-1 1 0 0,0-2-1 0 0,0 3-1201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0,'0'0'15102'0'0,"1"3"-14640"0"0,2 12 99 0 0,1-1 0 0 0,1 1 0 0 0,1-2 0 0 0,-1 1 0 0 0,2-1 0 0 0,0 1 0 0 0,11 13 1 0 0,0 6-107 0 0,-9-15-151 0 0,19 25 1 0 0,-19-29-165 0 0,0 0-1 0 0,-1 2 1 0 0,10 23 0 0 0,2 5 224 0 0,-2-8-295 0 0,18 32 43 0 0,2 4-112 0 0,-29-53 0 0 0,1-1 0 0 0,0 0 0 0 0,22 28 0 0 0,-19-28 0 0 0,-1-1 0 0 0,12 23 0 0 0,-12-19 0 0 0,-1-4 0 0 0,-3 0 0 0 0,13 31 0 0 0,-14-33 0 0 0,0 1 0 0 0,14 21 0 0 0,5 11 0 0 0,-12-16 0 0 0,-7-15 0 0 0,12 22 0 0 0,-14-28 0 0 0,0 0 0 0 0,5 16 0 0 0,-6-16 0 0 0,22 58 0 0 0,-13-47 0 0 0,-10-15 0 0 0,1 0 0 0 0,0-1 0 0 0,2 9 0 0 0,-3-4 0 0 0,1-1 0 0 0,12 17 0 0 0,-6-7 0 0 0,-2-5 0 0 0,-8-11 0 0 0,2 0 0 0 0,0 0 0 0 0,0 0 0 0 0,0 0 0 0 0,1-1 0 0 0,2 4 0 0 0,-5-6-56 0 0,0-1 0 0 0,0 0-1 0 0,1 1 1 0 0,-1-1 0 0 0,1 1 0 0 0,-1-1 0 0 0,1 1-1 0 0,-1-1 1 0 0,1 0 0 0 0,-1 0 0 0 0,0 0 0 0 0,1 0-1 0 0,-1 0 1 0 0,1 0 0 0 0,-1 1 0 0 0,1-1 0 0 0,0 0-1 0 0,-1 0 1 0 0,1 0 0 0 0,-1 0 0 0 0,0 0-1 0 0,1 0 1 0 0,-1 0 0 0 0,1 0 0 0 0,0 0 0 0 0,-1 0-1 0 0,1-1 1 0 0,-1 1 0 0 0,0 0 0 0 0,1 0 0 0 0,-1 0-1 0 0,1 0 1 0 0,-1 0 0 0 0,1 0 0 0 0,0-1 0 0 0,-1 1-1 0 0,0-1 1 0 0,0 1 0 0 0,0 0 0 0 0,1-1 0 0 0,-1 1-1 0 0,1-1 1 0 0,-1 1 0 0 0,1-1 0 0 0,8-17-7222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10362 0 0,'0'0'12492'0'0,"-16"-1"-5982"0"0,14-1-6439 0 0,0 1 1 0 0,0-1 0 0 0,0 1 0 0 0,-1 0-1 0 0,1-1 1 0 0,0 1 0 0 0,0 0 0 0 0,-1 0-1 0 0,1 0 1 0 0,0 1 0 0 0,-2 0 0 0 0,2-1-1 0 0,0 0 1 0 0,-1 1 0 0 0,1 0 0 0 0,-1 0-1 0 0,0 0 1 0 0,1 0 0 0 0,-3 1 0 0 0,-5-1 116 0 0,-17 1 135 0 0,1 0 0 0 0,-1 2 1 0 0,-33 8-1 0 0,41-7-234 0 0,0-2-1 0 0,-30 2 0 0 0,-24 3 85 0 0,20 0-150 0 0,-29 7 3 0 0,28-4-26 0 0,39-9 0 0 0,0 2 0 0 0,1 0 0 0 0,-1 1 0 0 0,-16 6 0 0 0,23-8 0 0 0,0 0 0 0 0,1 1 0 0 0,-1-2 0 0 0,-14 2 0 0 0,12-2 0 0 0,0 1 0 0 0,-13 3 0 0 0,14-2 0 0 0,0-2 0 0 0,-15 3 0 0 0,15-3 0 0 0,1 0 0 0 0,0 0 0 0 0,0 1 0 0 0,-9 3 0 0 0,-61 17 0 0 0,29-9 0 0 0,38-10 0 0 0,2-1 0 0 0,-2 1 0 0 0,1 0 0 0 0,1 1 0 0 0,-17 9 0 0 0,16-9 0 0 0,1 1 0 0 0,0-1 0 0 0,-1-1 0 0 0,-10 3 0 0 0,-17 7 0 0 0,10-2 0 0 0,-32 14 0 0 0,-26 13 0 0 0,63-29 0 0 0,-12 4 0 0 0,20-8 0 0 0,0 1 0 0 0,1-1 0 0 0,-25 16 0 0 0,-5 3 0 0 0,16-11 0 0 0,-31 13 0 0 0,43-20 0 0 0,0 0 0 0 0,1 1 0 0 0,-18 11 0 0 0,11-3 0 0 0,-17 11 0 0 0,-38 26 0 0 0,27-12 0 0 0,41-35 0 0 0,0 1 0 0 0,-12 11 0 0 0,-11 9 0 0 0,27-23 0 0 0,2-1 0 0 0,0 0 0 0 0,-1 1 0 0 0,1 0 0 0 0,-1 0 0 0 0,2 0 0 0 0,-4 5 0 0 0,-6 7 0 0 0,-24 23 0 0 0,31-34 0 0 0,1 0 0 0 0,-1-1 0 0 0,1 1 0 0 0,1 0 0 0 0,-2 0 0 0 0,2 0 0 0 0,0 1 0 0 0,0-1 0 0 0,0 1 0 0 0,0-1 0 0 0,0 1 0 0 0,2 0 0 0 0,-2 0 0 0 0,1 0 0 0 0,0 8 0 0 0,0-5 0 0 0,-1 2 0 0 0,1-2 0 0 0,-2 1 0 0 0,-4 10 0 0 0,4-11 0 0 0,0 0 0 0 0,1 0 0 0 0,-1 0 0 0 0,2 0 0 0 0,-1 1 0 0 0,1 7 0 0 0,-8 68 0 0 0,9-67-3 0 0,-1-16-59 0 0,1 1 0 0 0,-1 0 0 0 0,1-1 0 0 0,0 1 0 0 0,0-1 0 0 0,0 1 0 0 0,0 0 0 0 0,0 0 0 0 0,0-1 0 0 0,0 1 0 0 0,1-1 0 0 0,-1 1 0 0 0,1-1 0 0 0,-1 1 0 0 0,0 0 0 0 0,1-1 0 0 0,0 1 0 0 0,0-1 0 0 0,0 1 0 0 0,0-1 0 0 0,0 0 0 0 0,0 1 0 0 0,0-1 1 0 0,0 0-1 0 0,1 1 0 0 0,-1-2 0 0 0,0 1 0 0 0,3 2 0 0 0,6 3-5605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78 0 0 0,'2'-27'0'0'0,"-2"27"0"0"0,0 0 0 0 0,0-1 0 0 0,-1 1 0 0 0,1-1 0 0 0,0 1 0 0 0,0-1 0 0 0,0 1 0 0 0,0 0 0 0 0,-1 0 0 0 0,1 0 0 0 0,0 0 0 0 0,0-1 0 0 0,0 1 0 0 0,0 0 0 0 0,0-1 0 0 0,-1 1 0 0 0,1 0 0 0 0,0-1 0 0 0,-1 1 0 0 0,1 0 0 0 0,0 0 0 0 0,-1 0 0 0 0,1-1 0 0 0,0 1 0 0 0,-1 0 0 0 0,1 0 0 0 0,0 0 0 0 0,0 0 0 0 0,-1 0 0 0 0,-13-1 0 0 0,4-1 0 0 0,2-5 4042 0 0,8 6-3778 0 0,0 0 0 0 0,-1 0 0 0 0,0 0-1 0 0,1 1 1 0 0,-1-1 0 0 0,0 0 0 0 0,1 1 0 0 0,-1-1 0 0 0,0 1 0 0 0,0 0-1 0 0,0-1 1 0 0,0 1 0 0 0,1-1 0 0 0,-1 1 0 0 0,0-1 0 0 0,0 1 0 0 0,0 0-1 0 0,0-1 1 0 0,0 1 0 0 0,0 0 0 0 0,0 0 0 0 0,1 0 0 0 0,-2 0 0 0 0,1 0-1 0 0,0 0 1 0 0,0 0-199 0 0,1 1 0 0 0,-1-1 0 0 0,1 0 0 0 0,0 0 0 0 0,-1 0 0 0 0,1 0 0 0 0,-1 0 0 0 0,1 0 0 0 0,0 0 0 0 0,0 0 0 0 0,0 0 1 0 0,-1 0-1 0 0,1-1 0 0 0,-1 1 0 0 0,1 0 0 0 0,0 0 0 0 0,-1 0 0 0 0,1 0 0 0 0,-1 0 0 0 0,1 0 0 0 0,0 0 0 0 0,0 0 0 0 0,0-1 0 0 0,0 1 0 0 0,-1 0 0 0 0,1 0 0 0 0,0-1 0 0 0,0 1 0 0 0,-1-1 0 0 0,1 1 0 0 0,0 0 0 0 0,0 0 0 0 0,0 0 0 0 0,-1 0 0 0 0,1-1 0 0 0,0 1 0 0 0,0-1 0 0 0,0 1 0 0 0,0 0 0 0 0,0-1 0 0 0,0 1 0 0 0,0-1 0 0 0,0 1 0 0 0,0 0 0 0 0,0 0 0 0 0,0 0 0 0 0,0-1 0 0 0,0 1 0 0 0,0-1 0 0 0,0 1 0 0 0,0-1 0 0 0,0 1 0 0 0,1 0 0 0 0,-1-1 0 0 0,0 1 0 0 0,1 0 0 0 0,0-7 3411 0 0,-25 2 6882 0 0,23 5-10101 0 0,2 1-57 0 0,1 0 0 0 0,-1 0 0 0 0,-1 1 0 0 0,1-2 0 0 0,0 2 0 0 0,0-1 0 0 0,-1 0 0 0 0,1 1 0 0 0,-1-1 0 0 0,0 0 0 0 0,1 1 0 0 0,-1-1 0 0 0,1 0 0 0 0,-1 1 0 0 0,0-1 0 0 0,0 1 0 0 0,0 1 0 0 0,6 19 88 0 0,10-3-218 0 0,-14-18-60 0 0,1 1 0 0 0,-1 2 0 0 0,0-2 0 0 0,0 0 0 0 0,0 1 0 0 0,-1 0 0 0 0,1 0 0 0 0,0 0 0 0 0,-1 0 0 0 0,2 5 0 0 0,-2 0-10 0 0,1-1 0 0 0,-1 2 0 0 0,-1-1 0 0 0,0 9 0 0 0,0-3 0 0 0,2-3 0 0 0,-2-10 0 0 0,0-1 0 0 0,0 0 0 0 0,1 0 0 0 0,-1 1 0 0 0,0-1 0 0 0,0 0 0 0 0,0 0 0 0 0,0 0 0 0 0,0 0 0 0 0,1 1 0 0 0,-1-1 0 0 0,0 0 0 0 0,0 1 0 0 0,0-1 0 0 0,0 0 0 0 0,0 1 0 0 0,0-1 0 0 0,0 0 0 0 0,0 0 0 0 0,0 0 0 0 0,-1 0 0 0 0,1 1 0 0 0,0-1 0 0 0,0 0 0 0 0,0 1 0 0 0,0-1 0 0 0,0 0 0 0 0,0 1 0 0 0,-1-1 0 0 0,1 0 0 0 0,0 0 0 0 0,0 1 0 0 0,-1-1 0 0 0,1 0 0 0 0,0 0 0 0 0,0 0 0 0 0,-1 0 0 0 0,1 0 0 0 0,0 0 0 0 0,0 0 0 0 0,0 1 0 0 0,0-1 0 0 0,0 0 0 0 0,-1 0 0 0 0,1 0 0 0 0,0 0 0 0 0,-1 0 0 0 0,1 0 0 0 0,0 0 0 0 0,-1 0 0 0 0,1 0 0 0 0,0 0 0 0 0,-1 0 0 0 0,-1 3 0 0 0,0 0 0 0 0,-7-3 0 0 0,-5 0 0 0 0,-1 1 0 0 0,1 1 0 0 0,0-1 0 0 0,-19 6 0 0 0,4-1 0 0 0,-44 2 0 0 0,2 0 0 0 0,20-1 0 0 0,22-4 0 0 0,-36 10 0 0 0,8-2 0 0 0,-9 2 0 0 0,23-3 0 0 0,32-8 0 0 0,-1 0 0 0 0,2 1 0 0 0,-2 0 0 0 0,2 1 0 0 0,-1 0 0 0 0,-10 6 0 0 0,16-3-2797 0 0,5-6 2425 0 0,-1-1 0 0 0,1 1-1 0 0,0-1 1 0 0,0 1 0 0 0,0-1-1 0 0,0 0 1 0 0,0 0 0 0 0,0 1 0 0 0,0-1-1 0 0,0 1 1 0 0,1-1 0 0 0,-1 1-1 0 0,0-1 1 0 0,0 0 0 0 0,0 0 0 0 0,1 1-1 0 0,-1-1 1 0 0,0 1 0 0 0,0-1-1 0 0,0 1 1 0 0,4 2-3351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680 3 2537 0 0,'0'0'20008'0'0,"0"-1"-19308"0"0,0 1-621 0 0,0 0 1 0 0,1 0-1 0 0,-1 0 0 0 0,0 0 0 0 0,0 0 1 0 0,0 1-1 0 0,0-1 0 0 0,0 0 1 0 0,1 0-1 0 0,-1 1 0 0 0,0-1 1 0 0,0 0-1 0 0,0 0 0 0 0,1 0 0 0 0,-1 1 1 0 0,0-1-1 0 0,0 0 0 0 0,0 0 1 0 0,1 0-1 0 0,-1 0 0 0 0,0 0 0 0 0,0 0 1 0 0,0 0-1 0 0,0 0 0 0 0,0 0 1 0 0,1 0-1 0 0,-1 0 0 0 0,0 0 1 0 0,1 0-1 0 0,-1 0 0 0 0,0 0 0 0 0,0 0 1 0 0,1 0-1 0 0,-1 0 0 0 0,0 0 1 0 0,1 0-1 0 0,-1 0 0 0 0,0 0 1 0 0,0 0-1 0 0,0 0 0 0 0,0 0 0 0 0,0 0 1 0 0,0 0-1 0 0,1 0 0 0 0,-1 0 1 0 0,0 0-1 0 0,0-1 0 0 0,1 1 0 0 0,-1 0 1 0 0,0 0-1 0 0,0 0 0 0 0,0-1 1 0 0,0 1-1 0 0,1 0 0 0 0,-1 0 1 0 0,0-1-1 0 0,0 1 0 0 0,0 0 0 0 0,0 0 1 0 0,0 0-1 0 0,0 0 0 0 0,0 0 1 0 0,0-1-1 0 0,1 1 0 0 0,-1 0 1 0 0,0-1-1 0 0,5 14 3306 0 0,-4-3-4092 0 0,2 26 1683 0 0,2 6-449 0 0,-2 1-499 0 0,-3-43-28 0 0,-25 2 0 0 0,22-2 0 0 0,-1 0 0 0 0,1 1 0 0 0,-1-1 0 0 0,1 1 0 0 0,-1 1 0 0 0,0-1 0 0 0,-4 3 0 0 0,4-2 0 0 0,1-1 0 0 0,-1 0 0 0 0,1 1 0 0 0,0-2 0 0 0,-1 1 0 0 0,0 0 0 0 0,-5 1 0 0 0,0-2 0 0 0,0 2 0 0 0,0 0 0 0 0,0-1 0 0 0,0 2 0 0 0,-8 3 0 0 0,5-2 0 0 0,-20 6 0 0 0,-37 6 0 0 0,31-6 0 0 0,-11 0 0 0 0,34-8 0 0 0,-1 0 0 0 0,2 2 0 0 0,-18 6 0 0 0,9-7 0 0 0,21-3 0 0 0,-2 1 0 0 0,1-1 0 0 0,0 1 0 0 0,1 0 0 0 0,-2 0 0 0 0,-3 1 0 0 0,-18 5 0 0 0,21-6 0 0 0,0-1 0 0 0,1 1 0 0 0,-1 0 0 0 0,0 1 0 0 0,0-1 0 0 0,-3 2 0 0 0,-45 16 0 0 0,7 0 0 0 0,-6 10 0 0 0,30-5 0 0 0,21-23-85 0 0,-1-1-1 0 0,1 1 1 0 0,-1 0-1 0 0,0 0 1 0 0,1-1-1 0 0,-1 1 1 0 0,1 0-1 0 0,0 1 1 0 0,0-2-1 0 0,0 1 1 0 0,-1 0 0 0 0,1 0-1 0 0,0 1 1 0 0,-1 8-4150 0 0,1-10 4082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 5657 0 0,'0'0'12692'0'0,"2"-14"-4349"0"0,-4 14-8206 0 0,1-1-1 0 0,-1 0 1 0 0,1 0-1 0 0,-1 1 1 0 0,0 0 0 0 0,1-1-1 0 0,-1 1 1 0 0,0 0-1 0 0,0-1 1 0 0,0 1-1 0 0,1 0 1 0 0,-1 0-1 0 0,1 0 1 0 0,-2 0-1 0 0,-2 1 1 0 0,-26 6 434 0 0,12 0-186 0 0,0-2 1 0 0,0 1 0 0 0,-1-2-1 0 0,-19 1 1 0 0,6 1-74 0 0,24-4-183 0 0,-1-1 0 0 0,-18 2 0 0 0,-65 1 296 0 0,83-4-398 0 0,1 0 0 0 0,-1 1-1 0 0,0 0 1 0 0,0 1 0 0 0,1 0-1 0 0,0 1 1 0 0,-14 5 0 0 0,15-6-14 0 0,1 1-1 0 0,-1-2 1 0 0,-9 1 0 0 0,12-1-11 0 0,-21 5-2 0 0,19-3 0 0 0,-1-2 0 0 0,1 1 0 0 0,-15 0 0 0 0,16-1 0 0 0,1 0 0 0 0,-1 0 0 0 0,0 0 0 0 0,-10 5 0 0 0,2-2 0 0 0,-35 12 0 0 0,47-15 0 0 0,2 0 0 0 0,-1 0 0 0 0,0-1 0 0 0,0 1 0 0 0,1 0 0 0 0,-1-1 0 0 0,1 0 0 0 0,-1 0 0 0 0,0 1 0 0 0,0-1 0 0 0,1 0 0 0 0,-1 1 0 0 0,0-1 0 0 0,0 0 0 0 0,0 0 0 0 0,0 0 0 0 0,1 0 0 0 0,-1 0 0 0 0,0 0 0 0 0,0 0 0 0 0,-1 0 0 0 0,-17 6 0 0 0,17-3 0 0 0,1-3 0 0 0,-1 0 0 0 0,-1 1 0 0 0,1 0 0 0 0,-1-1 0 0 0,1 1 0 0 0,0-1 0 0 0,0 1 0 0 0,-1 1 0 0 0,1-1 0 0 0,0 0 0 0 0,0 0 0 0 0,-2 2 0 0 0,6-5-52 0 0,-2 0 2 0 0,1 1-1 0 0,0 0 1 0 0,0-1-1 0 0,0 1 1 0 0,-1 0-1 0 0,2 0 1 0 0,-1 0-1 0 0,0 0 1 0 0,0 0-1 0 0,0 0 1 0 0,1 0-1 0 0,1 0 1 0 0,-2 9-5137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 8266 0 0,'0'0'11476'0'0,"-4"-1"-11282"0"0,-11 0 753 0 0,1 0-1 0 0,-1 1 0 0 0,1 1 1 0 0,-16 1-1 0 0,-29 3 2148 0 0,2-1-1956 0 0,-82 17 1507 0 0,129-19-2522 0 0,0 0 0 0 0,1 1 0 0 0,-16 6 0 0 0,16-5-79 0 0,-1-1 0 0 0,0 0 0 0 0,-11 3 1 0 0,-5 2 44 0 0,22-7-49 0 0,0 1 0 0 0,0-1 0 0 0,0 0 0 0 0,0 0 0 0 0,0 0 0 0 0,-5 0 0 0 0,5-1-24 0 0,0 1 1 0 0,-1 0-1 0 0,1-1 1 0 0,0 1-1 0 0,-8 4 1 0 0,7-4-3 0 0,1 0 0 0 0,0 1 0 0 0,0-1 1 0 0,0-1-1 0 0,-9 2 0 0 0,9-2-14 0 0,1 1 0 0 0,0 0 0 0 0,0-1 0 0 0,-1 0 0 0 0,0 1 0 0 0,-3 2 0 0 0,-15 2 0 0 0,18-4 0 0 0,-1-1 0 0 0,1 1 0 0 0,0 0 0 0 0,-1 1 0 0 0,1-1 0 0 0,0 1 0 0 0,-1-1 0 0 0,-4 5 0 0 0,-14 4 0 0 0,22-10 0 0 0,-1 1 0 0 0,1-1 0 0 0,0 0 0 0 0,0 0 0 0 0,-1 1 0 0 0,2 0 0 0 0,-2 0 0 0 0,1 0 0 0 0,0-1 0 0 0,0 1 0 0 0,1 0 0 0 0,-2 0 0 0 0,1-1 0 0 0,0 1 0 0 0,1 1 0 0 0,-1-1 0 0 0,-1 1 0 0 0,1 1 0 0 0,-20 13 0 0 0,21-15-8 0 0,0-1-1 0 0,0 0 1 0 0,0 1-1 0 0,0-1 1 0 0,-1 1-1 0 0,1-1 1 0 0,0 0 0 0 0,0 1-1 0 0,0-1 1 0 0,0 0-1 0 0,0 0 1 0 0,-1 1-1 0 0,1-1 1 0 0,0 1 0 0 0,0-1-1 0 0,0 0 1 0 0,0 1-1 0 0,0-1 1 0 0,0 0 0 0 0,1 0-1 0 0,-1 1 1 0 0,0-1-1 0 0,0 1 1 0 0,0-1-1 0 0,0 0 1 0 0,0 1 0 0 0,1-1-1 0 0,-1 1 1 0 0,0-1-1 0 0,0 0 1 0 0,0 0-1 0 0,0 0 1 0 0,0 0 0 0 0,1 1-1 0 0,-1-1 1 0 0,0 0-1 0 0,1 1 1 0 0,-1-1-1 0 0,0 0 1 0 0,1 0 0 0 0,-1 1-1 0 0,1-1 1 0 0,-1 0-1 0 0,0 0 1 0 0,0 0-1 0 0,1 0-28 0 0,-1 0-1 0 0,1 0 0 0 0,-1 0 0 0 0,1 0 0 0 0,-1 0 1 0 0,0 0-1 0 0,1 1 0 0 0,-1-1 0 0 0,0 0 0 0 0,0 0 1 0 0,0 1-1 0 0,0-1 0 0 0,1 0 0 0 0,-1 0 0 0 0,0 1 1 0 0,1-1-1 0 0,-1 1 0 0 0,0-1 0 0 0,0 0 0 0 0,0 0 1 0 0,1 0-1 0 0,-1 0 0 0 0,0 1 0 0 0,0-1 0 0 0,0 1 1 0 0,0-1-1 0 0,0 1 0 0 0,0-1 0 0 0,0 0 0 0 0,1 0 1 0 0,-1 0-1 0 0,-1 1 0 0 0,1-1 0 0 0,0 1 0 0 0,0-1 0 0 0,0 0 1 0 0,0 1-1 0 0,0-1 0 0 0,0 1 0 0 0,0-1 0 0 0,0 0 1 0 0,-1 0-1 0 0,1 0 0 0 0,0 1 0 0 0,0-1 0 0 0,-1 0 1 0 0,1 1-1 0 0,0-1 0 0 0,-1 1 0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4049 0 0,'0'0'15059'0'0,"-8"-12"-12250"0"0,6 5 2621 0 0,3 7-5200 0 0,0 1 1 0 0,-1-1-1 0 0,2 1 0 0 0,-1-1 0 0 0,0 0 1 0 0,-1 0-1 0 0,1 1 0 0 0,0 0 1 0 0,0-1-1 0 0,0 1 0 0 0,-1-1 0 0 0,1 1 1 0 0,0 0-1 0 0,0 0 0 0 0,0 0 0 0 0,0 0 1 0 0,14 21-290 0 0,-4-6 229 0 0,0-5-83 0 0,20 16 0 0 0,-22-20-12 0 0,0 0-1 0 0,-1 1 1 0 0,-1-1 0 0 0,1 1-1 0 0,8 13 1 0 0,-7-9-4 0 0,-1-1 1 0 0,0 0-1 0 0,1 0 1 0 0,1-2-1 0 0,0 1 1 0 0,0-1-1 0 0,15 10 1 0 0,-1 0 128 0 0,-23-19-204 0 0,-2-1-1744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42 2633 0 0,'0'0'7029'0'0,"-5"-8"-5857"0"0,-19-26 8900 0 0,32 47-7272 0 0,0-4-2104 0 0,-1 1 0 0 0,-1 0 0 0 0,1 0-1 0 0,-2 0 1 0 0,1 0 0 0 0,6 22-1 0 0,15 26 22 0 0,16 18 55 0 0,45 111 0 0 0,-78-167-673 0 0,0-1 1 0 0,1 0-1 0 0,18 22 0 0 0,-16-22-53 0 0,0 0 0 0 0,15 30 0 0 0,-28-47-114 0 0,1 0-1 0 0,0 0 1 0 0,1 0-1 0 0,-1-1 1 0 0,0 1 0 0 0,0 0-1 0 0,1-1 1 0 0,-1 1-1 0 0,1-1 1 0 0,-1 1 0 0 0,1-1-1 0 0,3 2 1 0 0,-5-2-58 0 0,0-1 0 0 0,1 0 0 0 0,-1 0 0 0 0,1 0 1 0 0,-1 0-1 0 0,0 0 0 0 0,1 1 0 0 0,-1-1 0 0 0,0 0 0 0 0,1 0 0 0 0,-1 0 1 0 0,1 0-1 0 0,-1 0 0 0 0,0 0 0 0 0,1-1 0 0 0,-1 1 0 0 0,0 0 0 0 0,1 0 1 0 0,-1 0-1 0 0,1 0 0 0 0,-1 0 0 0 0,0 0 0 0 0,1-1 0 0 0,-1 1 0 0 0,1 0 1 0 0,0-1-416 0 0,-1 0 0 0 0,1 0 0 0 0,-1 0 0 0 0,1 0-1 0 0,-1 0 1 0 0,1 0 0 0 0,-1 0 0 0 0,1 0 0 0 0,-1 0 0 0 0,0 0 0 0 0,0 0 0 0 0,1 0 0 0 0,-1-2 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0,'0'0'13470'0'0,"1"2"-13648"0"0,2 9 10403 0 0,-2-8-8451 0 0,16 11-608 0 0,11 7-229 0 0,-22-17-814 0 0,0-1 0 0 0,0-1-1 0 0,0 0 1 0 0,1 1 0 0 0,-1-2-1 0 0,1 1 1 0 0,-1-1 0 0 0,13 2-1 0 0,-12-3-5 0 0,0 1-1 0 0,0 0 0 0 0,1 0 0 0 0,-1 1 0 0 0,7 2 1 0 0,16 4 151 0 0,27 5 256 0 0,-52-11-466 0 0,1-1 0 0 0,1 0 0 0 0,-2 0 0 0 0,1-1 0 0 0,10 1 0 0 0,20 0 199 0 0,-20 4-72 0 0,-14-4-167 0 0,1 0 1 0 0,0 0-1 0 0,0 0 0 0 0,-1 0 1 0 0,2-1-1 0 0,2 0 1 0 0,-6 0-4 0 0,24 0 75 0 0,-18 0-109 0 0,-4 0-4 0 0,1 0 0 0 0,-2 0-1 0 0,2 0 1 0 0,-2 0-1 0 0,2 0 1 0 0,-1 0-1 0 0,0 1 1 0 0,0-1 0 0 0,1 1-1 0 0,-2 0 1 0 0,2-1-1 0 0,-2 0 1 0 0,1 1-1 0 0,0 1 1 0 0,0-1-1 0 0,0-1 1 0 0,0 2 0 0 0,2 2-1 0 0,7 4-971 0 0,-3 1-4531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23 3689 0 0,'0'0'9713'0'0,"2"-3"-8707"0"0,5-13-52 0 0,-5 12 1975 0 0,-14 10 4012 0 0,9-4-6809 0 0,0-1 0 0 0,0 1-1 0 0,1-1 1 0 0,-1 1 0 0 0,0 0 0 0 0,1 0 0 0 0,-1 0-1 0 0,2 1 1 0 0,-2-1 0 0 0,-2 5 0 0 0,-3 1 409 0 0,0 0 62 0 0,-1-1 0 0 0,-11 7-1 0 0,12-10-391 0 0,0 3-1 0 0,0-2 1 0 0,-11 12-1 0 0,-39 50 590 0 0,32-25-770 0 0,17-28-77 0 0,4-3 82 0 0,4-8-845 0 0,5-4-2452 0 0,4-5-4128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4609 0 0,'0'0'14919'0'0,"-1"-2"-14420"0"0,1 2-424 0 0,-1 0-1 0 0,1 0 1 0 0,0 0 0 0 0,0 0 0 0 0,0 0-1 0 0,0 0 1 0 0,-1 0 0 0 0,1 0 0 0 0,0 0-1 0 0,0-1 1 0 0,0 1 0 0 0,-1 0 0 0 0,1 0-1 0 0,0 0 1 0 0,0 0 0 0 0,0 0 0 0 0,0 0-1 0 0,0 0 1 0 0,0-1 0 0 0,0 1 0 0 0,-1 0-1 0 0,1 0 1 0 0,0 0 0 0 0,0 0 0 0 0,-1 0-1 0 0,1 0 1 0 0,0 0 0 0 0,0 0 0 0 0,-1 0-1 0 0,1 1 1 0 0,0-1 0 0 0,0 0 0 0 0,-1 0 0 0 0,1 0-1 0 0,0 0 1 0 0,0 0 0 0 0,0 0 0 0 0,0 0-1 0 0,0 1 1 0 0,0-1 0 0 0,0 0 0 0 0,-1 0-1 0 0,1 0 1 0 0,0 0 0 0 0,0 0 0 0 0,0 0-1 0 0,0 0 1 0 0,0 0 0 0 0,-1 0 0 0 0,1 1-1 0 0,0-1 1 0 0,0 0 0 0 0,0 0 0 0 0,0 1-1 0 0,0-1 1 0 0,0 0 0 0 0,0 1 0 0 0,1 17 3527 0 0,0-15-3452 0 0,-1 0 0 0 0,1 0 1 0 0,1-1-1 0 0,-1 1 1 0 0,0 1-1 0 0,1-2 1 0 0,-1 0-1 0 0,1 1 0 0 0,1 0 1 0 0,2 4-1 0 0,28 22 527 0 0,-11-11 66 0 0,11 21-89 0 0,-27-32-606 0 0,-1 0 0 0 0,1 0 0 0 0,0 0 0 0 0,0-1 0 0 0,1 0 0 0 0,0 0 0 0 0,0 0 0 0 0,13 6 1 0 0,-13-7-15 0 0,0-1 0 0 0,0 1 0 0 0,-1 0 0 0 0,0 0 0 0 0,1 1 0 0 0,7 10 0 0 0,-8-9 3 0 0,1 0 1 0 0,1 0 0 0 0,13 10 0 0 0,-19-16-44 0 0,8 5 28 0 0,-1 0 0 0 0,-1 0 0 0 0,1 1-1 0 0,-1 0 1 0 0,0 0 0 0 0,10 13 0 0 0,-9-11-5 0 0,0 1 0 0 0,1-2 0 0 0,0 1 0 0 0,1-1 1 0 0,12 8-1 0 0,-16-11-15 0 0,1 0-2 0 0,-2 1 0 0 0,1 0 0 0 0,-1 0 0 0 0,0 1 0 0 0,7 10 0 0 0,16 17 0 0 0,-2-3 0 0 0,-21-23 0 0 0,0-1 0 0 0,1 0 0 0 0,0 0 0 0 0,0-1 0 0 0,0 0 0 0 0,11 8 0 0 0,-14-12 0 0 0,0 1 0 0 0,0 1 0 0 0,0-1 0 0 0,0 1 0 0 0,0-1 0 0 0,-1 1 0 0 0,0 1 0 0 0,5 7 0 0 0,-4-6 0 0 0,-1-1 0 0 0,1 0 0 0 0,1 0 0 0 0,5 6 0 0 0,-5-8 0 0 0,-1 1 0 0 0,0-1 0 0 0,0 1 0 0 0,0 1 0 0 0,-1-1 0 0 0,0 0 0 0 0,1 0 0 0 0,-1 1 0 0 0,2 6 0 0 0,-5-10-135 0 0,1 0 0 0 0,0 1 0 0 0,0-1 0 0 0,0 0 0 0 0,-1 0 1 0 0,0 0-1 0 0,2 0 0 0 0,-1 0 0 0 0,0 0 0 0 0,0 0 0 0 0,-1 0 0 0 0,2 0 0 0 0,-1 0 0 0 0,0-1 0 0 0,0 1 0 0 0,0-1 0 0 0,1 1 1 0 0,-2 0-1 0 0,4 0 0 0 0,21 3-7118 0 0,-24-3 6374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46 286 6321 0 0,'0'0'13935'0'0,"-3"-5"-12905"0"0,-9-15-174 0 0,12 20-813 0 0,-1 0 1 0 0,1 0-1 0 0,0 0 0 0 0,0 0 0 0 0,-1 0 0 0 0,1 0 1 0 0,0 0-1 0 0,0-1 0 0 0,-1 1 0 0 0,1 0 1 0 0,0 0-1 0 0,0 0 0 0 0,0 0 0 0 0,0 0 1 0 0,0 0-1 0 0,0 0 0 0 0,-1 0 0 0 0,1 0 0 0 0,0 0 1 0 0,-1 0-1 0 0,1 0 0 0 0,0 0 0 0 0,0 0 1 0 0,-1 0-1 0 0,1 0 0 0 0,0 0 0 0 0,-1 0 0 0 0,1 0 1 0 0,0 0-1 0 0,0 0 0 0 0,0 0 0 0 0,0 1 1 0 0,0-1-1 0 0,0 0 0 0 0,-1 0 0 0 0,1 0 1 0 0,0 0-1 0 0,0 0 0 0 0,0 0 0 0 0,-1 0 0 0 0,1 0 1 0 0,0 1-1 0 0,0-1 0 0 0,0 0 0 0 0,0 0 1 0 0,-1 1-1 0 0,1-1 0 0 0,-8 12 1170 0 0,6-8-587 0 0,-3 1 1483 0 0,4-4-1986 0 0,1-1 0 0 0,-1 0-1 0 0,1 1 1 0 0,-1-1 0 0 0,1 0 0 0 0,0 0-1 0 0,0 0 1 0 0,0 1 0 0 0,0-1 0 0 0,-1 1-1 0 0,1-1 1 0 0,0 1 0 0 0,0-1-1 0 0,0 0 1 0 0,-1 1 0 0 0,1-1 0 0 0,0 1-1 0 0,0-1 1 0 0,0 1 0 0 0,0-1-1 0 0,0 1 1 0 0,0-1 0 0 0,0 0 0 0 0,0 1-1 0 0,0 0 1 0 0,1 0-83 0 0,0-1-1 0 0,-1 0 1 0 0,0 1 0 0 0,1 0 0 0 0,0-1-1 0 0,0 1 1 0 0,0-1 0 0 0,-1 1 0 0 0,0-1-1 0 0,1 0 1 0 0,0 0 0 0 0,0 0 0 0 0,0 0-1 0 0,-1 0 1 0 0,1 1 0 0 0,0-1 0 0 0,0 0-1 0 0,0 0 1 0 0,1 0 0 0 0,18 2 416 0 0,-19-2-448 0 0,1 0-1 0 0,0 0 1 0 0,0 0-1 0 0,-1 0 1 0 0,2 0 0 0 0,-2 0-1 0 0,1-1 1 0 0,0 1 0 0 0,0-1-1 0 0,0 1 1 0 0,-1-1-1 0 0,1 1 1 0 0,0-1 0 0 0,0 0-1 0 0,0 0 1 0 0,-1 0 0 0 0,1 1-1 0 0,-1-2 1 0 0,0 1-1 0 0,2-2 1 0 0,-1 2-8 0 0,0-1 0 0 0,0 1 0 0 0,0 0 0 0 0,0-1 0 0 0,0 1 0 0 0,0 0 0 0 0,1 0 0 0 0,3-1 0 0 0,10-5 0 0 0,4-2 0 0 0,-18 8 0 0 0,0 1 0 0 0,1-1 0 0 0,-1 0 0 0 0,1-1 0 0 0,-1 2 0 0 0,1-2 0 0 0,-1 1 0 0 0,0-1 0 0 0,3-2 0 0 0,9-7 0 0 0,5-7 0 0 0,-16 16 0 0 0,-2 0 0 0 0,2 0 0 0 0,-1 0 0 0 0,1 0 0 0 0,-1 1 0 0 0,0-1 0 0 0,1 0 0 0 0,-1 1 0 0 0,5-2 0 0 0,-3 2 0 0 0,-1-1 0 0 0,0 0 0 0 0,0 0 0 0 0,1 0 0 0 0,4-4 0 0 0,-7 4 0 0 0,1 2 0 0 0,0-2 0 0 0,-1 1 0 0 0,2 0 0 0 0,-2 0 0 0 0,1 0 0 0 0,0 0 0 0 0,2-1 0 0 0,-2 2 0 0 0,0-1 0 0 0,-1 0 0 0 0,1 1 0 0 0,-1 0 0 0 0,1-2 0 0 0,-1 1 0 0 0,0 1 0 0 0,1-1 0 0 0,-1 0 0 0 0,0-1 0 0 0,1 2 0 0 0,-1-2 0 0 0,1-1 0 0 0,0 1 0 0 0,0-1 0 0 0,0 2 0 0 0,0-2 0 0 0,0 2 0 0 0,0-2 0 0 0,1 2 0 0 0,2-2 0 0 0,8-8 0 0 0,18-31 0 0 0,-29 39 0 0 0,0-1 0 0 0,0 1 0 0 0,-1-1 0 0 0,1 1 0 0 0,0-1 0 0 0,-2 1 0 0 0,2-1 0 0 0,-1 0 0 0 0,0 0 0 0 0,-1 0 0 0 0,0-6 0 0 0,1-11 0 0 0,-2 16 0 0 0,1 8 0 0 0,0-18 0 0 0,0 15 0 0 0,0 0 0 0 0,0 0 0 0 0,0 0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0,-6 19 0 0 0,2-8 0 0 0,-30 55 0 0 0,32-62-376 0 0,2 0 1 0 0,-1-1-1 0 0,0 1 0 0 0,1 1 1 0 0,-2 6-1 0 0,1 22-6463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11498 0 0,'2'5'14157'0'0,"7"17"-13472"0"0,-8-15-569 0 0,1 1 206 0 0,0 0 0 0 0,-1 1 0 0 0,1 11 1 0 0,8 22 86 0 0,-10-41-405 0 0,0-1 0 0 0,0 0 0 0 0,1 0 0 0 0,-1 0 0 0 0,1 0 0 0 0,-1 1 0 0 0,1-1 0 0 0,-1 0 0 0 0,1 0-1 0 0,-1 1 1 0 0,0-1 0 0 0,0 0 0 0 0,1 0 0 0 0,-1 0 0 0 0,1 0 0 0 0,-1 0 0 0 0,1 0 0 0 0,0 0 0 0 0,-1 0 0 0 0,0 0 0 0 0,0 0 0 0 0,1 0 0 0 0,-1 0 0 0 0,2-1 0 0 0,-3 0-43 0 0,1-2 1 0 0,-1 2-1 0 0,1-2 1 0 0,-1 2-1 0 0,1-1 1 0 0,-1 0-1 0 0,0 0 1 0 0,-1-2-1 0 0,2 3-18 0 0,-3-3 38 0 0,2 0 0 0 0,-2 1 0 0 0,1 0 0 0 0,-1 0 0 0 0,-3-5 0 0 0,3 4 21 0 0,-1 1 1 0 0,2-1-1 0 0,-1 0 1 0 0,-4-6-1 0 0,3 2-18 0 0,3 7 24 0 0,1 0 1 0 0,-1-1-1 0 0,0 2 1 0 0,0-2-1 0 0,0 1 0 0 0,1 0 1 0 0,0-1-1 0 0,-1 1 1 0 0,1 0-1 0 0,-1-4 607 0 0,6 25-208 0 0,0-12-276 0 0,-3-4 32 0 0,1 0 0 0 0,-1 1 1 0 0,0-1-1 0 0,3 9 0 0 0,15 29 564 0 0,-16-36-514 0 0,-1 0 0 0 0,0 1 0 0 0,0-2 0 0 0,1 1 0 0 0,0-1 0 0 0,6 6 0 0 0,13 19 99 0 0,-20-26-289 0 0,0-1 0 0 0,0 1 0 0 0,0-1 0 0 0,0-1 0 0 0,1 1 0 0 0,-1-1 0 0 0,0 1 1 0 0,6 2-1 0 0,-4-2 20 0 0,0 0 1 0 0,-1 0 0 0 0,0 0 0 0 0,7 7-1 0 0,31 31-22 0 0,-26-26-18 0 0,14 17 0 0 0,-27-29-3 0 0,0 0 0 0 0,0 0 0 0 0,0-1 0 0 0,1 1 0 0 0,5 2 0 0 0,-5-3 0 0 0,-1 0 0 0 0,0 0 0 0 0,0 1 0 0 0,0-2 0 0 0,-1 2 0 0 0,1 0 0 0 0,5 4 0 0 0,-2 2 0 0 0,1-1 0 0 0,14 13 0 0 0,11 11 0 0 0,-13-15 0 0 0,-16-15 0 0 0,-1-1 0 0 0,0 1 0 0 0,0 0 0 0 0,1 0 0 0 0,-1 0 0 0 0,0 0 0 0 0,-1 0 0 0 0,2 0 0 0 0,0 4 0 0 0,-2-5-1 0 0,7 16-177 0 0,-8-17 140 0 0,0 1 1 0 0,0 0 0 0 0,1-1-1 0 0,0 1 1 0 0,-1-1 0 0 0,1 1-1 0 0,-1 0 1 0 0,1 0-1 0 0,0-1 1 0 0,-1 1 0 0 0,0-1-1 0 0,1 0 1 0 0,0 1-1 0 0,0 0 1 0 0,0-1 0 0 0,-1 1-1 0 0,2-1 1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0,'0'0'8163'0'0,"5"5"-7695"0"0,1 2-497 0 0,29 34 4825 0 0,-27-28-3825 0 0,10 21 0 0 0,-8-15-605 0 0,1 0 1 0 0,1 0 0 0 0,1-1 0 0 0,20 22 0 0 0,4 6 119 0 0,-29-38-486 0 0,0 1 0 0 0,0-1 0 0 0,1-1 0 0 0,0 1 0 0 0,1-1 0 0 0,-1-1 0 0 0,12 7 0 0 0,-19-12 0 0 0,5 4 0 0 0,1 1 0 0 0,-1 0 0 0 0,-1 0 0 0 0,0 0 0 0 0,7 9 0 0 0,9 10 0 0 0,53 59 0 0 0,-50-52 0 0 0,41 54 0 0 0,-1 2 0 0 0,-8-13 0 0 0,-41-57 0 0 0,-11-14 0 0 0,-1 1 0 0 0,0-1 0 0 0,7 11 0 0 0,1 2 0 0 0,-9-13 0 0 0,0-1 0 0 0,0 1 0 0 0,-1 0 0 0 0,1 1 0 0 0,1 3 0 0 0,-4-4-2523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0,'0'0'15616'0'0,"2"3"-14889"0"0,1 6-195 0 0,1-1-1 0 0,1-1 1 0 0,0 1 0 0 0,-1 0-1 0 0,2-1 1 0 0,0 0-1 0 0,11 11 1 0 0,15 12 227 0 0,-1 0-1 0 0,-3 2 1 0 0,32 45-1 0 0,24 25-122 0 0,-70-84-547 0 0,12 20 0 0 0,-20-27-36 0 0,2 1-1 0 0,0-1 0 0 0,0-1 0 0 0,1 0 0 0 0,18 18 0 0 0,-8-12-52 0 0,-1 1 0 0 0,18 22 0 0 0,-24-26 0 0 0,60 66 0 0 0,-62-69 0 0 0,15 15 0 0 0,-20-20 0 0 0,0 0 0 0 0,-1-1 0 0 0,0 1 0 0 0,0 0 0 0 0,4 8 0 0 0,15 17 0 0 0,-14-22 0 0 0,0 2 0 0 0,-1-1 0 0 0,14 20 0 0 0,5 15 0 0 0,-24-34 4 0 0,-3-10-5 0 0,0 1-1 0 0,0 0 1 0 0,0 1 0 0 0,0-2-1 0 0,0 1 1 0 0,1 0 0 0 0,-1 0-1 0 0,0 0 1 0 0,0 0 0 0 0,0 0-1 0 0,1 0 1 0 0,0-1 0 0 0,-1 1-1 0 0,1 0 1 0 0,0 0 0 0 0,0 0-1 0 0,0 0 1 0 0,-1-1-132 0 0,0 6-3801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0 11723 0 0,'0'0'10083'0'0,"22"6"-4423"0"0,-11-6-4151 0 0,-6-1-1111 0 0,0 1 0 0 0,0 0 0 0 0,0 1 0 0 0,8 1 1 0 0,-12-2-381 0 0,0 1 0 0 0,0-1 0 0 0,1 0 0 0 0,-2 0 1 0 0,1 1-1 0 0,1-1 0 0 0,-1 1 0 0 0,-1 0 0 0 0,1-1 1 0 0,0 0-1 0 0,0 1 0 0 0,0 0 0 0 0,-1 0 0 0 0,1 0 1 0 0,0-1-1 0 0,0 2 0 0 0,0-1 0 0 0,0 0 0 0 0,-1-1 1 0 0,0 1-1 0 0,1 1 0 0 0,-1-2 0 0 0,1 1 0 0 0,-1 1 1 0 0,1 0-1 0 0,8 17 312 0 0,-7-18-286 0 0,-1 1 0 0 0,0 0-1 0 0,0 1 1 0 0,1-2 0 0 0,-1 2 0 0 0,0-1-1 0 0,-1 0 1 0 0,2 3 0 0 0,3 21 182 0 0,-3-19-182 0 0,0 2 0 0 0,-1-1 0 0 0,0 11 1 0 0,-1 59 156 0 0,-4-68-201 0 0,3-10 0 0 0,1 1 0 0 0,0 0 0 0 0,-1 0 0 0 0,1 0 0 0 0,-1 0 0 0 0,1 0 0 0 0,0 0 0 0 0,-1-1 0 0 0,1 2 0 0 0,0-1 0 0 0,-1 0 0 0 0,1 2 0 0 0,0-3 0 0 0,-3 4 0 0 0,-1 0 0 0 0,1-1 0 0 0,0 1 0 0 0,0 0 0 0 0,0 1 0 0 0,-2 3 0 0 0,4-5 0 0 0,0 0 0 0 0,-1-1 0 0 0,0 1 0 0 0,0-1 0 0 0,0 0 0 0 0,1 0 0 0 0,-2 0 0 0 0,2 0 0 0 0,-2-1 0 0 0,-2 3 0 0 0,0-1 0 0 0,3-2 0 0 0,1 0 0 0 0,-2 0 0 0 0,2 0 0 0 0,-2 0 0 0 0,2 0 0 0 0,-2 0 0 0 0,1-1 0 0 0,0 0 0 0 0,-3 1 0 0 0,3-1 0 0 0,-1 1 0 0 0,0 0 0 0 0,1-1 0 0 0,-1 1 0 0 0,1 0 0 0 0,0 0 0 0 0,0 0 0 0 0,-1 0 0 0 0,1 1 0 0 0,0-1 0 0 0,0 0 0 0 0,0 1 0 0 0,-4 3 0 0 0,-13 8 0 0 0,15-11 0 0 0,0-1 0 0 0,-1 1 0 0 0,1-1 0 0 0,0 0 0 0 0,-7 0 0 0 0,7-1 0 0 0,0 1 0 0 0,0 0 0 0 0,0-1 0 0 0,0 1 0 0 0,0 1 0 0 0,1-1 0 0 0,-7 3 0 0 0,5-1 0 0 0,0-1 0 0 0,0 0 0 0 0,1-1 0 0 0,-8 2 0 0 0,7-1 0 0 0,0-1 0 0 0,-1 1 0 0 0,1-1 0 0 0,-5 5 0 0 0,6-4 0 0 0,-1 1 0 0 0,1-1 0 0 0,-1 0 0 0 0,0 0 0 0 0,0-1 0 0 0,1 1 0 0 0,-1 0 0 0 0,0-2 0 0 0,0 1 0 0 0,-7 1 0 0 0,10-2 0 0 0,-2 0 0 0 0,2 1 0 0 0,-1 0 0 0 0,1 0 0 0 0,-1 0 0 0 0,0-1 0 0 0,1 1 0 0 0,-3 2 0 0 0,-14 5 0 0 0,-44 8 0 0 0,36-8 0 0 0,24-7 0 0 0,1 0 0 0 0,-2 0 0 0 0,2 0 0 0 0,-1 0 0 0 0,1 0 0 0 0,-1 0 0 0 0,0 1 0 0 0,1-1 0 0 0,0 1 0 0 0,0-1 0 0 0,-1 2 0 0 0,1-2 0 0 0,0 2 0 0 0,0-2 0 0 0,-2 5 0 0 0,2-4 0 0 0,-1 0 0 0 0,0 1 0 0 0,1-1 0 0 0,-2 0 0 0 0,1 1 0 0 0,0-2 0 0 0,0 1 0 0 0,-1-1 0 0 0,-3 3 0 0 0,4-2 0 0 0,-1 0 0 0 0,1 1 0 0 0,-1 0 0 0 0,0-1 0 0 0,1 1 0 0 0,1 0 0 0 0,-2 0 0 0 0,-3 6 0 0 0,-10 11 0 0 0,-6 8 0 0 0,20-22 0 0 0,-1-1 0 0 0,1 0 0 0 0,-1 0 0 0 0,-6 6 0 0 0,-6 7 0 0 0,11-11 0 0 0,2-1 0 0 0,-1 1 0 0 0,-4 10 0 0 0,6-9 0 0 0,-2-1 0 0 0,0 1 0 0 0,-7 10 0 0 0,9-15-83 0 0,-1 0 0 0 0,2 1-1 0 0,-2-1 1 0 0,2 1 0 0 0,-3 6 0 0 0,4-9-50 0 0,-1-1 0 0 0,1 1 0 0 0,0 0 0 0 0,-1 0 1 0 0,1-1-1 0 0,0 1 0 0 0,0-1 0 0 0,0 1 0 0 0,0 0 0 0 0,0 0 1 0 0,0-1-1 0 0,0 1 0 0 0,0 0 0 0 0,0 0 0 0 0,0 0 1 0 0,0-1-1 0 0,1 1 0 0 0,-1 0 0 0 0,0 0 0 0 0,1-1 1 0 0,-1 1-1 0 0,0 0 0 0 0,0-1 0 0 0,1 1 0 0 0,-1 0 0 0 0,1-1 1 0 0,-1 1-1 0 0,1-1 0 0 0,0 1 0 0 0,-1 0 0 0 0,0-1 1 0 0,1 0-1 0 0,0 0 0 0 0,1 1 0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35 10282 0 0,'0'0'11756'0'0,"0"-2"-11520"0"0,0 2-216 0 0,1-1-1 0 0,-1 0 0 0 0,0 1 1 0 0,0 0-1 0 0,0 0 1 0 0,0-1-1 0 0,1 1 1 0 0,-1-1-1 0 0,0 1 0 0 0,1-1 1 0 0,-1 1-1 0 0,0 0 1 0 0,1 0-1 0 0,-1-1 1 0 0,0 1-1 0 0,0-1 0 0 0,0 1 1 0 0,1 0-1 0 0,0-1 1 0 0,4-3 4268 0 0,-6 7-3927 0 0,-1-1 1 0 0,1 0-1 0 0,-1 1 0 0 0,0-1 1 0 0,0 0-1 0 0,0 0 0 0 0,-4 3 0 0 0,4-4-81 0 0,-3 7-68 0 0,-1 0 0 0 0,1 0 1 0 0,0 0-1 0 0,0 1 0 0 0,-6 13 0 0 0,6-11-63 0 0,1-2-69 0 0,0-1 0 0 0,0-1 0 0 0,-9 11 0 0 0,12-17-59 0 0,0 0-1 0 0,-1 0 1 0 0,2 0 0 0 0,-1 0 0 0 0,-1-1 0 0 0,1 1 0 0 0,0 0 0 0 0,0-1-1 0 0,-1 1 1 0 0,1-1 0 0 0,0 1 0 0 0,-1-1 0 0 0,1 1 0 0 0,0-1-1 0 0,-3 0 1 0 0,4 0-25 0 0,0-1 1 0 0,0 1-1 0 0,0 0 0 0 0,0-1 1 0 0,1 1-1 0 0,-1-1 0 0 0,0 1 0 0 0,0 0 1 0 0,0 0-1 0 0,0 0 0 0 0,0-1 0 0 0,0 1 1 0 0,0 0-1 0 0,1-1 0 0 0,-1 1 0 0 0,0 0 1 0 0,1-1-1 0 0,-1 1 0 0 0,1 0 1 0 0,-1 0-1 0 0,0-1 0 0 0,1 1 0 0 0,-1 0 1 0 0,1 0-1 0 0,-1 0 0 0 0,0 0 0 0 0,0 0 1 0 0,0 0-1 0 0,1 0 0 0 0,-1 0 0 0 0,1 0 1 0 0,-1 0-1 0 0,1 0 0 0 0,0 0 1 0 0,-1 0-1 0 0,8-9-59 0 0,-1 1 61 0 0,0-2-1 0 0,0 1 1 0 0,-1-1-1 0 0,0 0 1 0 0,-1 0-1 0 0,7-17 0 0 0,9-2-33 0 0,-21 26 29 0 0,0 0 0 0 0,1 0 0 0 0,-1 0 0 0 0,0-1 0 0 0,0 2 0 0 0,0-1 0 0 0,-1-4 0 0 0,1-4-9 0 0,0 11 55 0 0,-1 0-40 0 0,0 0 0 0 0,0 0 0 0 0,0 1 0 0 0,1-1 0 0 0,0 0 0 0 0,-1 1-1 0 0,0-1 1 0 0,0 0 0 0 0,1 0 0 0 0,-1 0 0 0 0,1 1 0 0 0,-1-1 0 0 0,1 1 0 0 0,-1 0 0 0 0,0-1-1 0 0,1 0 1 0 0,-1 1 0 0 0,1-1 0 0 0,0 1 0 0 0,0 0 0 0 0,-1 0 0 0 0,1-1 0 0 0,-1 1 0 0 0,-7 20 53 0 0,1-3-23 0 0,-52 68 555 0 0,55-82-565 0 0,0 0 0 0 0,1-1 0 0 0,-1 1 0 0 0,-5 3 0 0 0,6-6-8 0 0,0 2 0 0 0,0-1 0 0 0,0 0 0 0 0,1 1 0 0 0,-1-1 0 0 0,1 1 0 0 0,-1 0 0 0 0,1 0 0 0 0,0 0 0 0 0,-2 5 0 0 0,2-2-36 0 0,2-6-151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 7954 0 0,'0'0'10094'0'0,"-5"-1"-9833"0"0,-1-1-179 0 0,5 1-38 0 0,-2 0 0 0 0,2 1 0 0 0,-2 0 0 0 0,2-1 0 0 0,-2 1 0 0 0,1-1 0 0 0,-5 1 3038 0 0,-2 0 1352 0 0,-2 1-1642 0 0,11-1-2750 0 0,0 0 1 0 0,0 1-1 0 0,0-1 1 0 0,0 0-1 0 0,0 0 1 0 0,0 0 0 0 0,0 1-1 0 0,0-1 1 0 0,0 0-1 0 0,0 1 1 0 0,0-1-1 0 0,0 1 1 0 0,0-1-1 0 0,0 0 1 0 0,0 0-1 0 0,1 0 1 0 0,-1 0 0 0 0,0 1-1 0 0,0-1 1 0 0,0 0-1 0 0,1 1 1 0 0,-1-1-1 0 0,0 0 1 0 0,0 1-1 0 0,0-1 1 0 0,0 0-1 0 0,0 0 1 0 0,0 1 0 0 0,1-1-1 0 0,-1 0 1 0 0,0 0-1 0 0,1 0 1 0 0,-1 0-1 0 0,1 0 1 0 0,10 14 232 0 0,-9-11-234 0 0,-1-1-1 0 0,1 0 1 0 0,0 1 0 0 0,-1-1-1 0 0,2 0 1 0 0,2 2 0 0 0,-1-1-22 0 0,-1 1 0 0 0,1-1 0 0 0,-1 1 0 0 0,5 7 0 0 0,7 6 270 0 0,-79-80-160 0 0,63 63-130 0 0,1 0 0 0 0,-1 0 0 0 0,1-1 0 0 0,-1 1 0 0 0,1-1 0 0 0,0 0 0 0 0,-1 1 0 0 0,1-1 0 0 0,0 1 0 0 0,-1 0 0 0 0,1-1 0 0 0,0 0 0 0 0,-1 0 0 0 0,1 1 0 0 0,0-1 0 0 0,0 1 0 0 0,-1-1-1 0 0,1-1 1 0 0,0 2 24 0 0,0 0-19 0 0,0 0-1 0 0,0 0 1 0 0,0 0 0 0 0,0 0-1 0 0,0 0 1 0 0,0 0 0 0 0,0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0 0 0 0,0 0 0 0 0,0 0-1 0 0,0 0 1 0 0,0 0 0 0 0,0 0-1 0 0,1 0 1 0 0,-1 0 0 0 0,5 8 124 0 0,9 6-28 0 0,-12-11-103 0 0,72 75 781 0 0,-69-72-778 0 0,9 10 0 0 0,0-2 0 0 0,21 18 0 0 0,-18-20 0 0 0,40 30 0 0 0,-26-20 0 0 0,12 7 0 0 0,-24-14 0 0 0,-17-13 0 0 0,1 0 0 0 0,0 0 0 0 0,-1 0 0 0 0,2 0 0 0 0,-2 0 0 0 0,1 0 0 0 0,0-1 0 0 0,1 1 0 0 0,4 0 0 0 0,26 10 0 0 0,-25-10 0 0 0,0 1 0 0 0,0 0 0 0 0,1 1 0 0 0,-1-1 0 0 0,12 9 0 0 0,1 0 0 0 0,-2-1 0 0 0,20 14 0 0 0,-19-11 0 0 0,-18-12 0 0 0,0-1 0 0 0,1 1 0 0 0,-1-1 0 0 0,0 0 0 0 0,1 0 0 0 0,3 1 0 0 0,14 4 0 0 0,-1-1 0 0 0,-19-5 0 0 0,2 0 0 0 0,-2 1 0 0 0,1-1 0 0 0,0 0 0 0 0,-1 0 0 0 0,2 1 0 0 0,-2-1 0 0 0,1 1 0 0 0,0 0 0 0 0,-1 0 0 0 0,1-1 0 0 0,2 3 0 0 0,-3-3 0 0 0,1 0 0 0 0,0 0 0 0 0,-2 0 0 0 0,2 0 0 0 0,0 1 0 0 0,-1-1 0 0 0,0 0 0 0 0,1 1 0 0 0,-1-1 0 0 0,0 1 0 0 0,1 0 0 0 0,1 0 0 0 0,-4-2 0 0 0,0 1 0 0 0,1 0 0 0 0,-1 0 0 0 0,-1 0 0 0 0,1 0 0 0 0,1 0 0 0 0,-1 0 0 0 0,0 0 0 0 0,0 0 0 0 0,-1 0 0 0 0,2 0 0 0 0,-3 0 0 0 0,2 0 0 0 0,1 0 0 0 0,-1 0 0 0 0,0 0 0 0 0,-1 0 0 0 0,2 0 0 0 0,-1 0 0 0 0,0 0 0 0 0,0 0 0 0 0,0 0 0 0 0,0 0 0 0 0,0 0 0 0 0,-1-1 0 0 0,-103-53 0 0 0,96 49 0 0 0,-2 1 0 0 0,-19-6 0 0 0,22 9 0 0 0,0-2 0 0 0,1 0 0 0 0,-1 1 0 0 0,1-2 0 0 0,-1 1 0 0 0,1-1 0 0 0,-9-6 0 0 0,-37-28 0 0 0,34 26 0 0 0,1-1 0 0 0,-18-17 0 0 0,25 21 0 0 0,-1 0 0 0 0,0 1 0 0 0,0 1 0 0 0,-19-9 0 0 0,3 1 0 0 0,24 13 0 0 0,0-1 0 0 0,1 0 0 0 0,0 1 0 0 0,0-1 0 0 0,-5-5 0 0 0,-9-8 0 0 0,-57-49 0 0 0,69 61 0 0 0,1 0 0 0 0,0-1 0 0 0,0 1 0 0 0,1-1 0 0 0,-6-8 0 0 0,8 11 0 0 0,1 1 0 0 0,0 0 0 0 0,0-1 0 0 0,-1 1 0 0 0,1-1 0 0 0,0 1 0 0 0,-1-1 0 0 0,0 0 0 0 0,0 1 0 0 0,0 0 0 0 0,1 0 0 0 0,-1-1 0 0 0,-1 0 0 0 0,1 2 0 0 0,1-2 0 0 0,-2 1 0 0 0,0 0 0 0 0,2 0 0 0 0,-2 0 0 0 0,0 0 0 0 0,1 0 0 0 0,0 0 0 0 0,-1 0 0 0 0,1 1 0 0 0,-1-1 0 0 0,-3 0 0 0 0,5 1 0 0 0,0 0 0 0 0,0 0 0 0 0,0 1 0 0 0,-1-1 0 0 0,1 0 0 0 0,0 0 0 0 0,0 0 0 0 0,0 1 0 0 0,0-1 0 0 0,0 0 0 0 0,0 0 0 0 0,0 0 0 0 0,0 0 0 0 0,0 0 0 0 0,0 0 0 0 0,0 1 0 0 0,0-1 0 0 0,0 0 0 0 0,0 0 0 0 0,0 1 0 0 0,0-1 0 0 0,0 0 0 0 0,0 0 0 0 0,0 1 0 0 0,0-1 0 0 0,0 0 0 0 0,0 0 0 0 0,0 0 0 0 0,0 0 0 0 0,0 0 0 0 0,0 0 0 0 0,1 1 0 0 0,-1-1 0 0 0,0 0 0 0 0,0 0 0 0 0,0 0 0 0 0,1 0 0 0 0,-1 1 0 0 0,0-1 0 0 0,0 0 0 0 0,0 0 0 0 0,1 0 0 0 0,-1 0 0 0 0,0 1 0 0 0,7 7 0 0 0,13 13 0 0 0,-12-12 0 0 0,0-1 0 0 0,13 11 0 0 0,44 40 0 0 0,-20-23 0 0 0,-33-24 0 0 0,1-1 0 0 0,1 0 0 0 0,0-2 0 0 0,0 1 0 0 0,19 8 0 0 0,-11-7 0 0 0,34 19 0 0 0,-9 4 0 0 0,-33-24 0 0 0,1 0 0 0 0,1-1 0 0 0,-1 0 0 0 0,28 10 0 0 0,-22-9 0 0 0,-18-8 0 0 0,1 0 0 0 0,-1 0 0 0 0,1-1 0 0 0,0 1 0 0 0,0 0 0 0 0,0-2 0 0 0,0 1 0 0 0,0 1 0 0 0,8-2 0 0 0,-11 1 0 0 0,-1 0 0 0 0,1-1 0 0 0,29 3 0 0 0,-9 0 0 0 0,-11-18 0 0 0,-4 3 3 0 0,-5 11-37 0 0,-1 0 1 0 0,0 1 0 0 0,1-1-1 0 0,-1 1 1 0 0,1-1 0 0 0,-1 0-1 0 0,0 1 1 0 0,0-1 0 0 0,1 0-1 0 0,-1 1 1 0 0,1-1 0 0 0,0 0-1 0 0,-1 1 1 0 0,1 0 0 0 0,-1-1-1 0 0,1 1 1 0 0,0-1 0 0 0,0 1-1 0 0,-1-1 1 0 0,1 1-1 0 0,0-1 1 0 0,-1 1 0 0 0,1 0-1 0 0,0 0 1 0 0,0 0 0 0 0,0 0-1 0 0,-1 0 1 0 0,1 0 0 0 0,0 0-1 0 0,0 0 1 0 0,0 0 0 0 0,-1 0-1 0 0,3 0 1 0 0,2 0-4596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6 689 2112 0 0,'-5'-6'25473'0'0,"14"0"-22811"0"0,0-3-3739 0 0,14-22 1743 0 0,7-7 188 0 0,36-38-1 0 0,-26 32-397 0 0,-26 27-315 0 0,1 1 1 0 0,21-18-1 0 0,-2 10 24 0 0,58-33-1 0 0,-73 46-149 0 0,-5 1-15 0 0,0 0 0 0 0,-1-1 0 0 0,0 0 0 0 0,13-15 0 0 0,-17 16 0 0 0,0 1 0 0 0,1 0 0 0 0,0 0 0 0 0,0 1 0 0 0,0 0 0 0 0,1 1 0 0 0,1 0 0 0 0,12-5 0 0 0,65-28 0 0 0,-58 24 0 0 0,53-17 0 0 0,-13 6 0 0 0,-53 18 0 0 0,0 2 0 0 0,0 1 0 0 0,0 0 0 0 0,36-5 0 0 0,113-5 0 0 0,-143 15 0 0 0,0 1 0 0 0,37 5 0 0 0,-28-2 0 0 0,-3 1 0 0 0,-1 1 0 0 0,40 12 0 0 0,-35-8 0 0 0,44 7 0 0 0,-56-14-436 0 0,16 3-5880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0,'0'0'18276'0'0,"-4"10"-11147"0"0,6-4-6618 0 0,-2 0 0 0 0,2-1 0 0 0,-1 1 0 0 0,1-1-1 0 0,0 0 1 0 0,0 0 0 0 0,6 9 0 0 0,-4-7-141 0 0,4 7 152 0 0,1 0-1 0 0,17 19 1 0 0,-6-16-309 0 0,-17-16-190 0 0,-1 1 0 0 0,1-1-1 0 0,-1 2 1 0 0,0-2 0 0 0,0 2-1 0 0,0-1 1 0 0,0-1 0 0 0,1 2-1 0 0,0 2 1 0 0,22 22 248 0 0,46 40 163 0 0,-57-54-399 0 0,1 0 1 0 0,22 14-1 0 0,-35-25-46 0 0,10 5 29 0 0,1 0 0 0 0,18 10 1 0 0,-3-6-1 0 0,24 10 9 0 0,-34-18-27 0 0,5 3 0 0 0,-16-3-387 0 0,1 0 0 0 0,-1 0-1 0 0,10 1 1 0 0,9-1-4037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7178 0 0,'0'0'12758'0'0,"0"-2"-11752"0"0,2-9-130 0 0,-2 8 1497 0 0,0 8-1496 0 0,0 1 1 0 0,1-1 0 0 0,0 0-1 0 0,1 1 1 0 0,1 5 0 0 0,2 2-473 0 0,0-1 1 0 0,11 15-1 0 0,-15-23-239 0 0,7 7 78 0 0,0 1 1 0 0,11 11 0 0 0,-11-14-111 0 0,-1 0 0 0 0,1 2-1 0 0,9 16 1 0 0,6 21 196 0 0,17 54-1 0 0,-36-88-329 0 0,-1-5 0 0 0,0 0 0 0 0,0 0 0 0 0,7 11 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5969 0 0,'0'0'16412'0'0,"0"-5"-12314"0"0,15-21-1715 0 0,-15 25-2330 0 0,1 1-1 0 0,-1-1 1 0 0,1 0 0 0 0,-1 1-1 0 0,0-1 1 0 0,1 1 0 0 0,-1-1-1 0 0,1 1 1 0 0,-1-1 0 0 0,0 0-1 0 0,1 1 1 0 0,0-1-1 0 0,-1 1 1 0 0,1 0 0 0 0,0 0-1 0 0,-1-1 1 0 0,0 1 0 0 0,1-1-1 0 0,0 1 1 0 0,0 0 0 0 0,-1-1-1 0 0,1 1 1 0 0,-1 0-1 0 0,1 0 1 0 0,1-1 0 0 0,0 1 18 0 0,0 0-47 0 0,-1-1-1 0 0,0 0 0 0 0,0 0 0 0 0,1 1 0 0 0,-1-1 0 0 0,0-1 0 0 0,0 1 1 0 0,0 1-1 0 0,0-2 0 0 0,0 1 0 0 0,0 0 0 0 0,0 0 0 0 0,0-1 0 0 0,-1 2 1 0 0,0-2-1 0 0,1 1 0 0 0,0 0 0 0 0,-1-1 0 0 0,1 1 0 0 0,-1-1 0 0 0,1-2 1 0 0,-1 3-1 0 0,0-2 1 0 0,1 2-1 0 0,0-2 0 0 0,0 2 1 0 0,0-2-1 0 0,0 2 1 0 0,0-1-1 0 0,2-2 1 0 0,-2 4-14 0 0,1-1 0 0 0,0 0 0 0 0,0 0 1 0 0,-1 1-1 0 0,1 0 0 0 0,0-1 1 0 0,0 1-1 0 0,0 0 0 0 0,0-1 0 0 0,0 1 1 0 0,-1 0-1 0 0,2 0 0 0 0,-2 0 0 0 0,4 1 1 0 0,-2 0 16 0 0,0-1 1 0 0,-1 0-1 0 0,1 0 1 0 0,-1 1 0 0 0,1 0-1 0 0,-1 0 1 0 0,0-1-1 0 0,1 1 1 0 0,-1 1-1 0 0,5 1 1 0 0,19 23 179 0 0,-1-1-145 0 0,-4 7 133 0 0,-17-26-147 0 0,0-1 0 0 0,0 2 0 0 0,0-1-1 0 0,-1 0 1 0 0,3 10 0 0 0,24 66 167 0 0,-19-54-166 0 0,-8-21-37 0 0,-1-1 0 0 0,2 0 0 0 0,-1 0 0 0 0,0 0 0 0 0,1-1 0 0 0,0 1 0 0 0,5 5 0 0 0,-5-6-4 0 0,1 1 1 0 0,-2-1-1 0 0,1 1 0 0 0,3 6 1 0 0,1 4 2 0 0,3 0 15 0 0,-5-7 6 0 0,-1-1 1 0 0,7 16-1 0 0,20 42-157 0 0,-24-50-2320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13 832 0 0,'0'0'16173'0'0,"0"-2"-15269"0"0,-1-6-22 0 0,0 6 883 0 0,2 22 2716 0 0,0-15-4205 0 0,1 0-1 0 0,0 0 1 0 0,0 0-1 0 0,0-1 1 0 0,1 1-1 0 0,0 0 0 0 0,0-1 1 0 0,1 0-1 0 0,-1 0 1 0 0,0 0-1 0 0,8 7 1 0 0,-4-5 40 0 0,-1 1-1 0 0,10 13 1 0 0,-2 9 266 0 0,-3-9-2376 0 0,-4-7-4010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6257 0 0,'0'-2'19807'0'0,"1"7"-19469"0"0,0-1 0 0 0,-1 0 0 0 0,2 1 0 0 0,-1 0 0 0 0,0-1 0 0 0,1-1 0 0 0,5 9-1 0 0,3 13 328 0 0,-5-12-193 0 0,11 20-1 0 0,-10-21-231 0 0,-1 0 0 0 0,5 13 0 0 0,-2-2 96 0 0,21 40 0 0 0,-10-23-162 0 0,-12-25-107 0 0,0 0 0 0 0,0-1 0 0 0,2 0 0 0 0,20 25 0 0 0,-25-32-44 0 0,1-1-1 0 0,-1 0 1 0 0,0 0 0 0 0,0 1-1 0 0,4 11 1 0 0,-5-11 23 0 0,0 1 0 0 0,1-1 0 0 0,10 14 0 0 0,-12-18-36 0 0,2 1-1 0 0,-2-1 1 0 0,0 1 0 0 0,1 0-1 0 0,-1 0 1 0 0,0 0-1 0 0,0 0 1 0 0,0 1-1 0 0,-1-2 1 0 0,0 1 0 0 0,0 1-1 0 0,0 0 1 0 0,0-1-1 0 0,-1 0 1 0 0,0 1-1 0 0,0 6 1 0 0,0-10-503 0 0,0 15 797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9666 0 0,'0'0'13806'0'0,"25"-7"-9984"0"0,-23 6-3705 0 0,0 0-1 0 0,0-1 1 0 0,-1 2 0 0 0,1-2-1 0 0,0 0 1 0 0,-1 1 0 0 0,1-1-1 0 0,-1 1 1 0 0,0-2 0 0 0,1 2 0 0 0,-1-1-1 0 0,1-3 1 0 0,0 3-54 0 0,-1-1 0 0 0,0 2 0 0 0,1-2 0 0 0,-1 1 0 0 0,1 0-1 0 0,-1 0 1 0 0,4-2 0 0 0,-5 4-46 0 0,1-1-1 0 0,0 1 1 0 0,0 0-1 0 0,-1 0 1 0 0,1-1-1 0 0,-1 1 0 0 0,1 0 1 0 0,0 0-1 0 0,0-1 1 0 0,0 1-1 0 0,-1 0 1 0 0,1 0-1 0 0,0 0 1 0 0,0 0-1 0 0,0 0 1 0 0,-1 0-1 0 0,1 0 0 0 0,0 0 1 0 0,-1 0-1 0 0,1 1 1 0 0,0-1-1 0 0,19 9 369 0 0,-18-8-366 0 0,1 0 1 0 0,-2 0-1 0 0,2 1 0 0 0,-1-1 0 0 0,1-1 1 0 0,-1 1-1 0 0,0 0 0 0 0,5 1 0 0 0,-6-2-9 0 0,0 0-1 0 0,0-1 0 0 0,0 1 0 0 0,0 0 0 0 0,0-1 0 0 0,0 1 0 0 0,0-1 0 0 0,0 1 1 0 0,0-1-1 0 0,-1 1 0 0 0,1 0 0 0 0,0-1 0 0 0,0 1 0 0 0,0-1 0 0 0,-1 0 0 0 0,1 0 1 0 0,0 1-1 0 0,0-1 0 0 0,0-1 0 0 0,-1 2 1 0 0,0 0 0 0 0,1-1 0 0 0,-1 0 0 0 0,1 0 0 0 0,0 1 0 0 0,-1-1 0 0 0,1 1 0 0 0,-1 0 0 0 0,1-1 0 0 0,0 1 0 0 0,-1-1 0 0 0,1 1 0 0 0,0-1 0 0 0,0 1 0 0 0,-1 0 0 0 0,1 0 0 0 0,0 0 0 0 0,0 0 0 0 0,0 0 0 0 0,-1-1 0 0 0,1 1 0 0 0,0 0 0 0 0,0 0 0 0 0,-1 0 0 0 0,1 0 0 0 0,-1 1 0 0 0,1-1 0 0 0,0 0 0 0 0,1 0 0 0 0,1 3 37 0 0,0-1-1 0 0,-1 0 1 0 0,1 1-1 0 0,-1 1 1 0 0,0-2-1 0 0,0 1 1 0 0,2 5-1 0 0,-1-3 41 0 0,61 112 755 0 0,-40-67-736 0 0,-18-33-47 0 0,15 23 0 0 0,-1-4 75 0 0,-16-26-95 0 0,1 0 0 0 0,1 1 0 0 0,0-2 0 0 0,8 10 0 0 0,-11-16-24 0 0,-2 0-1 0 0,1 0 1 0 0,-1-1-1 0 0,1 1 1 0 0,-1 1-1 0 0,1 5 1 0 0,5 9 62 0 0,8 13-67 0 0,-8-15-6 0 0,18 27-1 0 0,37 58-3 0 0,-57-93 0 0 0,0 0 0 0 0,-1 1 0 0 0,0 0 0 0 0,-1-1 0 0 0,5 14 0 0 0,-8-20-214 0 0,5 10-7576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4 592 0 0,'-2'-4'21029'0'0,"24"43"-16136"0"0,16 37-2397 0 0,-29-46-3276 0 0,-6-17-5280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8978 0 0,'0'0'13021'0'0,"1"4"-12372"0"0,1-1-268 0 0,-1 5-317 0 0,-1-1 5336 0 0,-23-10-4457 0 0,9 0-834 0 0,1-1 1 0 0,-1 3 0 0 0,-20-2-1 0 0,25 3-100 0 0,8 0-7 0 0,-1 0-1 0 0,2 0 0 0 0,-2 0 1 0 0,1 0-1 0 0,0 0 1 0 0,0 0-1 0 0,0 0 0 0 0,-1 0 1 0 0,2 1-1 0 0,-1-1 1 0 0,-1 0-1 0 0,1 0 1 0 0,0 1-1 0 0,0-1 0 0 0,0 1 1 0 0,0 0-1 0 0,0-1 1 0 0,0 0-1 0 0,0 1 0 0 0,0 0 1 0 0,0 0-1 0 0,1 0 1 0 0,-1-1-1 0 0,-1 3 0 0 0,1-1 11 0 0,-2 0 0 0 0,2 1-1 0 0,-2-1 1 0 0,1 0 0 0 0,1 2-1 0 0,-1-2 1 0 0,1 1 0 0 0,0 0-1 0 0,0-1 1 0 0,-1 2 0 0 0,2-1-1 0 0,0 0 1 0 0,-1 0 0 0 0,0-1-1 0 0,1 1 1 0 0,0 1 0 0 0,0-1-1 0 0,0 0 1 0 0,1 5-1 0 0,-1 2 3 0 0,1-4 50 0 0,-1-1 0 0 0,1 0-1 0 0,1 1 1 0 0,-1-1 0 0 0,1 0 0 0 0,0 0 0 0 0,1 0-1 0 0,-1 0 1 0 0,1 0 0 0 0,0 0 0 0 0,6 7 0 0 0,-3-6 31 0 0,-2 2-1 0 0,0-1 1 0 0,0 1 0 0 0,4 8 0 0 0,9 19 136 0 0,-3-9-94 0 0,15 30 161 0 0,-19-38-226 0 0,-1-1-1 0 0,8 22 1 0 0,-11-25-46 0 0,1 0 0 0 0,16 24 0 0 0,-14-23-6 0 0,1 1-1 0 0,-2-6-3 0 0,-2 1 0 0 0,0-1 0 0 0,5 13 0 0 0,11 47 92 0 0,-20-66-113 0 0,0 1 0 0 0,0 0 0 0 0,1-1 0 0 0,0 1 0 0 0,-1 0 0 0 0,7 6 0 0 0,-5-7 19 0 0,0 2 0 0 0,0-1 0 0 0,4 12 0 0 0,4 14 44 0 0,-6-11-52 0 0,2 0 0 0 0,10 19 0 0 0,-7-27-4 0 0,-11-11-1 0 0,1 0 0 0 0,0-1 1 0 0,0 0-1 0 0,0 1 1 0 0,-1 0-1 0 0,1 0 1 0 0,-1-1-1 0 0,1 1 0 0 0,0 0 1 0 0,-1 0-1 0 0,1 0 1 0 0,-1 0-1 0 0,1 1 1 0 0,22 59 14 0 0,-1-19-57 0 0,-15-32 45 0 0,-2-1 1 0 0,0 1-1 0 0,-1 0 1 0 0,4 12-1 0 0,-1 6 14 0 0,-5-17-6 0 0,0-1-1 0 0,1 1 1 0 0,0 0-1 0 0,6 10 1 0 0,15 21-12 0 0,-18-35 9 0 0,-5-7-13 0 0,0 1 0 0 0,0 1 1 0 0,-1-1-1 0 0,1-1 0 0 0,0 1 0 0 0,0 0 0 0 0,0 1 0 0 0,-1-2 0 0 0,0 1 0 0 0,1 1 0 0 0,-1-2 0 0 0,1 2 1 0 0,0 1-1 0 0,-1-11-3138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0,'0'0'12791'0'0,"5"18"-9317"0"0,5 8-2670 0 0,1 2 0 0 0,2-2-1 0 0,20 32 1 0 0,-18-42-1482 0 0,-8-9-5924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317 236 13211 0 0,'0'0'11328'0'0,"9"-4"-11104"0"0,26-18-59 0 0,-33 20-144 0 0,0 1 1 0 0,-1-1-1 0 0,1 1 0 0 0,0-2 0 0 0,-1 2 1 0 0,0-2-1 0 0,1 2 0 0 0,-1-2 0 0 0,0 2 1 0 0,0-1-1 0 0,0-1 0 0 0,0 1 0 0 0,-1 0 1 0 0,1-1-1 0 0,0 1 0 0 0,-1 0 0 0 0,1-1 1 0 0,-1 1-1 0 0,0 0 0 0 0,0-1 0 0 0,0 1 1 0 0,-1-4-1 0 0,0-1 75 0 0,1 6-72 0 0,0 0 0 0 0,0-1-1 0 0,0 2 1 0 0,0-1 0 0 0,0 0-1 0 0,-1 0 1 0 0,1 0 0 0 0,0 0-1 0 0,0 0 1 0 0,-1 0 0 0 0,1 1-1 0 0,-1-2 1 0 0,1 1 0 0 0,-1 1-1 0 0,0-1 1 0 0,0 0 0 0 0,1 0-1 0 0,-1 0 1 0 0,0 1 0 0 0,-1-2-1 0 0,0 1 32 0 0,0 0 0 0 0,-1 0 1 0 0,2 0-1 0 0,-2 0 0 0 0,1 0 0 0 0,-1 0 0 0 0,1 1 0 0 0,-5-2 0 0 0,0 2 56 0 0,0 0 1 0 0,0 0-1 0 0,-1 0 0 0 0,1 0 1 0 0,-9 2-1 0 0,3 1 33 0 0,1 0 0 0 0,-1 1 0 0 0,1 1 1 0 0,-1 0-1 0 0,2 1 0 0 0,-1 0 0 0 0,0 0 0 0 0,-15 13 0 0 0,25-18-129 0 0,1 0 0 0 0,0 0-1 0 0,0 0 1 0 0,0 0-1 0 0,0 0 1 0 0,0 1 0 0 0,0-1-1 0 0,0 0 1 0 0,0 1-1 0 0,1-2 1 0 0,-1 2 0 0 0,1 0-1 0 0,-1-1 1 0 0,0 1-1 0 0,1-2 1 0 0,0 2-1 0 0,-1 0 1 0 0,1-1 0 0 0,0 1-1 0 0,0-1 1 0 0,0 1-1 0 0,0-1 1 0 0,0 1 0 0 0,0 0-1 0 0,1-1 1 0 0,-1 1-1 0 0,0-1 1 0 0,1 0 0 0 0,0 1-1 0 0,-1-1 1 0 0,1 1-1 0 0,-1-1 1 0 0,1 0 0 0 0,0 1-1 0 0,0-1 1 0 0,0 0-1 0 0,0 0 1 0 0,0 0-1 0 0,0 0 1 0 0,2 1 0 0 0,0 1-1 0 0,1 1 0 0 0,0-1 0 0 0,0-1 0 0 0,0 0 0 0 0,0 1 0 0 0,0-1 0 0 0,1 0 0 0 0,-1 0 1 0 0,0 0-1 0 0,0-1 0 0 0,1 1 0 0 0,6-1 0 0 0,29 1 57 0 0,-37-2-62 0 0,-2 0-1 0 0,1-1 0 0 0,-1 1 1 0 0,1 0-1 0 0,0-1 0 0 0,-1 1 1 0 0,1-1-1 0 0,-1 1 0 0 0,1 0 1 0 0,0-1-1 0 0,-1 0 1 0 0,1 0-1 0 0,0 1 0 0 0,-1-1 1 0 0,1-1-1 0 0,-1 1 0 0 0,0 1 1 0 0,0-2-1 0 0,1 1 0 0 0,0-3 1 0 0,-1 4 3 0 0,-1 0 1 0 0,1-1 0 0 0,-1 0-1 0 0,0 0 1 0 0,0 1-1 0 0,0 0 1 0 0,0-1 0 0 0,1 0-1 0 0,-1 0 1 0 0,0 0 0 0 0,0 1-1 0 0,0-1 1 0 0,0 0 0 0 0,0 1-1 0 0,0-1 1 0 0,0 0 0 0 0,0 1-1 0 0,0-1 1 0 0,-1 0-1 0 0,1 0 1 0 0,0 1 0 0 0,0 0-1 0 0,0-1 1 0 0,0 0 0 0 0,-1 0-1 0 0,1 1 1 0 0,-1-1 0 0 0,0 0-1 0 0,0-1-3 0 0,-1 2 0 0 0,0-1 0 0 0,1 0 0 0 0,-1 0 0 0 0,1 0-1 0 0,-1 1 1 0 0,0-1 0 0 0,1 0 0 0 0,-1 0 0 0 0,0 1 0 0 0,-2 0 0 0 0,-4-1-5 0 0,-1 0 0 0 0,0 0 0 0 0,-15 2 0 0 0,13 1 5 0 0,0 0 0 0 0,0 0 0 0 0,-1 1 0 0 0,1 0 0 0 0,0 1 0 0 0,1 0 0 0 0,-21 11 0 0 0,30-15-10 0 0,1 0-1 0 0,0 0 1 0 0,0 1-1 0 0,-1-1 1 0 0,1 0 0 0 0,-1 1-1 0 0,1-1 1 0 0,0 0-1 0 0,-1 0 1 0 0,1 0-1 0 0,-1 0 1 0 0,1 1 0 0 0,0-1-1 0 0,0 1 1 0 0,0-1-1 0 0,0 0 1 0 0,0 1 0 0 0,-1-1-1 0 0,1 1 1 0 0,0-1-1 0 0,0 0 1 0 0,0 0-1 0 0,0 1 1 0 0,-1-1 0 0 0,1 1-1 0 0,0-1 1 0 0,0 1-1 0 0,0-1 1 0 0,0 0 0 0 0,0 1-1 0 0,0 0 1 0 0,1 0 0 0 0,0 0 0 0 0,-1-1 0 0 0,0 0 0 0 0,1 1-1 0 0,-1 0 1 0 0,1 0 0 0 0,0-1 0 0 0,0 0 0 0 0,-1 1 0 0 0,1 0 0 0 0,0-1 0 0 0,0 1 0 0 0,0 0 0 0 0,4 1 5 0 0,-1 0 1 0 0,1-1-1 0 0,0 1 0 0 0,6 0 0 0 0,22-1 8 0 0,-29-2-13 0 0,1 0 1 0 0,-1 1 0 0 0,0 0-1 0 0,0 0 1 0 0,0 0-1 0 0,1 1 1 0 0,-1 0 0 0 0,0 0-1 0 0,0-1 1 0 0,0 1-1 0 0,0 1 1 0 0,1-1 0 0 0,-2 1-1 0 0,6 2 1 0 0,-8-3 0 0 0,0-1-1 0 0,-1 1 1 0 0,1-1 0 0 0,-1 1 0 0 0,1 0 0 0 0,-1-1 0 0 0,0 0 0 0 0,0 1 0 0 0,1 0-1 0 0,-1 0 1 0 0,1-1 0 0 0,-1 0 0 0 0,0 1 0 0 0,0 0 0 0 0,1 0 0 0 0,-1 0-1 0 0,0-1 1 0 0,0 0 0 0 0,0 1 0 0 0,0 0 0 0 0,0 0 0 0 0,0-1 0 0 0,0 1 0 0 0,0-1-1 0 0,0 1 1 0 0,-1 0 0 0 0,1 0 0 0 0,0-1 0 0 0,0 1 0 0 0,-1-1 0 0 0,0 2-1 0 0,1-1 6 0 0,0 0-1 0 0,-1 1 0 0 0,0-2 1 0 0,-1 2-1 0 0,2-1 0 0 0,-1 0 1 0 0,0-1-1 0 0,-1 2 0 0 0,2-1 1 0 0,-1-1-1 0 0,-1 1 0 0 0,1 0 0 0 0,-3 1 1 0 0,-8 1-7 0 0,1 1-1 0 0,-2-2 1 0 0,1-1 0 0 0,0 1-1 0 0,-16 0 1 0 0,11-2 9 0 0,1 2 1 0 0,-18 3-1 0 0,32-2-27 0 0,7 1 6 0 0,5 0 17 0 0,-1-1 3 0 0,1-2 0 0 0,0 1 0 0 0,0-1-1 0 0,0-1 1 0 0,-1 1 0 0 0,12-2 0 0 0,1 1 18 0 0,-21 0 39 0 0,-27 0 84 0 0,5 1-135 0 0,1 1 0 0 0,-1 2 0 0 0,1-1 0 0 0,-25 10 0 0 0,37-11 9 0 0,-8 5-71 0 0,14-6 39 0 0,-1 0 0 0 0,1 0 0 0 0,0 0 0 0 0,-1 0 0 0 0,1 0 1 0 0,-2 0-1 0 0,-2-1 0 0 0,6 0 15 0 0,17-4-82 0 0,4-2 97 0 0,-1 1-1 0 0,1 1 0 0 0,0 0 1 0 0,1 2-1 0 0,-1-1 0 0 0,40 3 0 0 0,-60 0-12 0 0,1 0 0 0 0,-2 0 0 0 0,1 0 0 0 0,1 0 0 0 0,-1 0 0 0 0,-1 0 0 0 0,1-1 0 0 0,1 1 0 0 0,-1 0 0 0 0,-1 0 0 0 0,1 0 0 0 0,3-2 0 0 0,-5 2 3 0 0,1-1 0 0 0,0 1-1 0 0,-1 0 1 0 0,1 0 0 0 0,-1 0-1 0 0,1-1 1 0 0,-1 1 0 0 0,1 0-1 0 0,-1-1 1 0 0,1 1 0 0 0,0 0 0 0 0,0-1-1 0 0,-1 1 1 0 0,1 0 0 0 0,-1 0-1 0 0,1 0 1 0 0,-1 0 0 0 0,0-1 0 0 0,1 1-1 0 0,0 0 1 0 0,0 0 0 0 0,-1 0-1 0 0,0 0 1 0 0,1 0 0 0 0,-1 1-1 0 0,1-1 1 0 0,-1 0 0 0 0,-3 0 4 0 0,-11-2-5 0 0,1 1 0 0 0,1 0 1 0 0,-2 2-1 0 0,-24 2 1 0 0,51-4-20 0 0,-1 2 0 0 0,0-1 0 0 0,13 3 0 0 0,52 7 141 0 0,-57-8-49 0 0,-1 0 0 0 0,0-2 0 0 0,1 0 0 0 0,-1 0 0 0 0,0-2 0 0 0,33-7 0 0 0,-41 8-47 0 0,-2 0 1 0 0,1 0-1 0 0,1 1 1 0 0,-1 1-1 0 0,1 0 0 0 0,12 2 1 0 0,27 2 40 0 0,-40-5-62 0 0,-1 0 0 0 0,1 1 0 0 0,0 1 1 0 0,0-1-1 0 0,15 6 0 0 0,-12-5 7 0 0,-1 0 1 0 0,-1 0-1 0 0,2-1 1 0 0,-1-1-1 0 0,15 0 0 0 0,-9 0 3 0 0,-13 0-18 0 0,0-1 1 0 0,0 0-1 0 0,1 0 0 0 0,-1 1 0 0 0,0-2 0 0 0,0 0 1 0 0,0 1-1 0 0,5-4 0 0 0,-4 3-2 0 0,-1 0 0 0 0,0 0-1 0 0,1 0 1 0 0,-1 2 0 0 0,1-2 0 0 0,-1 1 0 0 0,1 0-1 0 0,8 0 1 0 0,1 1 44 0 0,-26 0 60 0 0,7-1-107 0 0,1 1 0 0 0,0-1 0 0 0,0 1 0 0 0,0-1 0 0 0,0-1 0 0 0,0 1 0 0 0,0-1 0 0 0,0 1 0 0 0,0-1 0 0 0,1 0 0 0 0,-1 0 1 0 0,1 0-1 0 0,-7-6 0 0 0,-3-4 4 0 0,0 0 0 0 0,-11-15 0 0 0,4 5-1 0 0,8 11-2 0 0,-17-21 28 0 0,-46-57-1 0 0,62 71-31 0 0,1 1 0 0 0,-3 0-1 0 0,-19-17 1 0 0,24 25 3 0 0,1 1-1 0 0,-3 0 1 0 0,-18-11 0 0 0,29 19-5 0 0,-1-1-1 0 0,1 1 1 0 0,0-1 0 0 0,-1 0 0 0 0,2 0 0 0 0,-1 0 0 0 0,-1 0 0 0 0,1 0 0 0 0,0 0 0 0 0,0 0 0 0 0,0 0 0 0 0,0 0 0 0 0,0 0 0 0 0,1-1 0 0 0,-1 1 0 0 0,1 0 0 0 0,-2-3 0 0 0,3 4-4 0 0,1 0 1 0 0,-1 1 0 0 0,1-1-1 0 0,-1 0 1 0 0,1 1 0 0 0,0-1-1 0 0,-1 0 1 0 0,0 1 0 0 0,1-1-1 0 0,1 2 1 0 0,7 5 9 0 0,-1 1 0 0 0,-1 0 0 0 0,0 1 1 0 0,0-1-1 0 0,-1 2 0 0 0,0-1 0 0 0,9 15 0 0 0,3 6-14 0 0,8 6 30 0 0,38 39 1 0 0,-55-65-46 0 0,-6-6 32 0 0,1 1-1 0 0,0 1 0 0 0,-1-2 1 0 0,7 11-1 0 0,-37-23 196 0 0,-11-7-213 0 0,23 10 0 0 0,1-1 1 0 0,-1 1-1 0 0,0 1 1 0 0,0 0-1 0 0,0 1 1 0 0,-1 0 0 0 0,-22-1-1 0 0,35 4 13 0 0,2 0-1 0 0,-1 0 1 0 0,-1 0-1 0 0,1 0 0 0 0,1 0 1 0 0,-2 0-1 0 0,1 0 1 0 0,0 1-1 0 0,0-1 1 0 0,0 0-1 0 0,0 1 0 0 0,0-1 1 0 0,0 0-1 0 0,0 0 1 0 0,0 1-1 0 0,0 0 1 0 0,0 0-1 0 0,1-1 1 0 0,-1 1-1 0 0,0-1 0 0 0,0 1 1 0 0,0 0-1 0 0,1 0 1 0 0,-1-1-1 0 0,0 1 1 0 0,0 0-1 0 0,1 0 1 0 0,-1 0-1 0 0,1 0 0 0 0,0 0 1 0 0,-1 0-1 0 0,1 0 1 0 0,0 0-1 0 0,-1 0 1 0 0,1 0-1 0 0,0 0 0 0 0,0 0 1 0 0,0 0-1 0 0,0 0 1 0 0,0 0-1 0 0,0 1 1 0 0,0-2-1 0 0,0 1 1 0 0,0 1-1 0 0,1-1 0 0 0,-1-1 1 0 0,0 1-1 0 0,1 1 1 0 0,-1-2-1 0 0,0 1 1 0 0,1 0-1 0 0,0 1 1 0 0,3 5 0 0 0,0-1 0 0 0,1 0 0 0 0,0 0 0 0 0,0 0 1 0 0,0-1-1 0 0,1 1 0 0 0,0-2 0 0 0,-1 1 1 0 0,2 0-1 0 0,-1-1 0 0 0,1 0 0 0 0,-1 0 1 0 0,10 3-1 0 0,-15-7 1 0 0,-1 0 1 0 0,0 0-1 0 0,0 0 1 0 0,1 0-1 0 0,-1 0 0 0 0,0 0 1 0 0,0 1-1 0 0,1-1 1 0 0,-1 0-1 0 0,0 0 1 0 0,0 0-1 0 0,0 0 0 0 0,0 0 1 0 0,0 0-1 0 0,0 1 1 0 0,0-1-1 0 0,0 0 1 0 0,1 0-1 0 0,-1 0 0 0 0,0 1 1 0 0,0-1-1 0 0,0 0 1 0 0,0 0-1 0 0,0 0 1 0 0,1 0-1 0 0,-1 0 0 0 0,0 0 1 0 0,0 1-1 0 0,0-1 1 0 0,0 0-1 0 0,0 0 1 0 0,0 1-1 0 0,0-1 0 0 0,0 0 1 0 0,0 0-1 0 0,0 1 1 0 0,0-1-1 0 0,0 0 1 0 0,0 0-1 0 0,0 0 0 0 0,0 0 1 0 0,0 0-1 0 0,-1 0 1 0 0,1 1-1 0 0,0-1 1 0 0,0 0-1 0 0,0 0 0 0 0,0 0 1 0 0,-1 1-1 0 0,-12 8 22 0 0,8-6-14 0 0,-1 0-1 0 0,0-1 1 0 0,-10 4-1 0 0,5-5-9 0 0,1 0 0 0 0,-2 0 0 0 0,2-1 0 0 0,-1-1 0 0 0,1 0 0 0 0,-2 0 0 0 0,2-1 0 0 0,-1 0 0 0 0,-18-7 0 0 0,27 8 0 0 0,2 1-5 0 0,21 0-92 0 0,-8-2 101 0 0,0 0 0 0 0,-1-1 0 0 0,1-1-1 0 0,-1 1 1 0 0,0-1 0 0 0,0-1 0 0 0,16-8 0 0 0,-28 13 0 0 0,0-1-1 0 0,0 1 1 0 0,0 0 0 0 0,0 0 0 0 0,0 0 0 0 0,0-1-1 0 0,0 1 1 0 0,0 0 0 0 0,0 0 0 0 0,0 0 0 0 0,0 0-1 0 0,0-1 1 0 0,0 1 0 0 0,0 0 0 0 0,0 0 0 0 0,0 0-1 0 0,0 0 1 0 0,0 0 0 0 0,0 0 0 0 0,-1 0 0 0 0,1 0-1 0 0,0 0 1 0 0,0 0 0 0 0,0 0 0 0 0,0 0-1 0 0,0-1 1 0 0,-1 1 0 0 0,1 0 0 0 0,0 0 0 0 0,0 0-1 0 0,0 0 1 0 0,0 0 0 0 0,-1 0 0 0 0,1 0 0 0 0,0 0-1 0 0,0 0 1 0 0,0 0 0 0 0,0 0 0 0 0,-1 0 0 0 0,1 0-1 0 0,0 0 1 0 0,0 0 0 0 0,0 0 0 0 0,0 0 0 0 0,0 0-1 0 0,0 0 1 0 0,-9-3-29 0 0,7 3 28 0 0,-8 0 4 0 0,0-1 1 0 0,0-1-1 0 0,1 1 1 0 0,-1-2-1 0 0,-11-3 1 0 0,18 5-8 0 0,1 0 0 0 0,0 0-1 0 0,-1 0 1 0 0,1-1 0 0 0,0 1 0 0 0,0 0 0 0 0,0-1 0 0 0,0 0-1 0 0,0 0 1 0 0,0 1 0 0 0,1-2 0 0 0,-1 2 0 0 0,1-2 0 0 0,-1 1-1 0 0,1 0 1 0 0,0 0 0 0 0,0 0 0 0 0,0-1 0 0 0,-1 1-1 0 0,2 0 1 0 0,0-1 0 0 0,-1 1 0 0 0,0-1 0 0 0,1 1 0 0 0,0-5 0 0 0,0-3-10 0 0,1-1 0 0 0,0 1 0 0 0,1 0 0 0 0,0 0 0 0 0,1 0 0 0 0,0 0 0 0 0,0 0 0 0 0,9-16 0 0 0,-2 3 22 0 0,-8 16-28 0 0,0 2 17 0 0,0 1 1 0 0,0 0 0 0 0,0-1-1 0 0,5-7 1 0 0,-7 12 0 0 0,1 0-1 0 0,-1-1 0 0 0,1 1 1 0 0,-1-1-1 0 0,0 1 1 0 0,0-1-1 0 0,1 1 0 0 0,-1 0 1 0 0,1 0-1 0 0,0-1 1 0 0,-1 1-1 0 0,1 0 0 0 0,-1-1 1 0 0,0 1-1 0 0,1 0 1 0 0,-1-1-1 0 0,1 1 0 0 0,0 0 1 0 0,0 0-1 0 0,-1 0 1 0 0,1 0-1 0 0,-1 0 0 0 0,0 0 1 0 0,1 0-1 0 0,0 0 1 0 0,0 0-1 0 0,-1 0 0 0 0,1 0 1 0 0,-1 0-1 0 0,1 0 1 0 0,-1 1-1 0 0,1-1 0 0 0,0 0 1 0 0,-1 1-1 0 0,1-1 1 0 0,-1 0-1 0 0,0 1 0 0 0,1-1 1 0 0,-1 0-1 0 0,1 0 1 0 0,-1 1-1 0 0,1-1 0 0 0,-1 1 1 0 0,1-1-1 0 0,-1 1 1 0 0,0-1-1 0 0,0 0 0 0 0,1 2 1 0 0,27 35 9 0 0,-23-29-4 0 0,2 1-1 0 0,-1-1 1 0 0,1 1 0 0 0,1-1-1 0 0,0-1 1 0 0,0 1 0 0 0,11 6-1 0 0,-5-5 18 0 0,0-2 0 0 0,-1 0 1 0 0,26 9-1 0 0,-38-17-16 0 0,-1 1 1 0 0,0-1 0 0 0,0 0-1 0 0,1 1 1 0 0,-1 0 0 0 0,0 0-1 0 0,0-1 1 0 0,0 1 0 0 0,1-1-1 0 0,-1 0 1 0 0,0 1 0 0 0,0-1-1 0 0,0 1 1 0 0,0 0 0 0 0,0-1-1 0 0,-1 1 1 0 0,1-1 0 0 0,0 0-1 0 0,0 1 1 0 0,0 0 0 0 0,0 0-1 0 0,-1-1 1 0 0,1 0 0 0 0,0 1-1 0 0,0-1 1 0 0,-1 1 0 0 0,0-1-1 0 0,-5-17-11 0 0,-2 2 7 0 0,-1 0 0 0 0,-1 2 0 0 0,0-1 0 0 0,-1 1 0 0 0,0 0 0 0 0,-1 1 0 0 0,-1 0 0 0 0,-23-17 1 0 0,25 23-9 0 0,11 6-6 0 0,0 1-67 0 0,1 0 75 0 0,0 0 1 0 0,-1 0-1 0 0,1-1 1 0 0,-1 1-1 0 0,0 0 1 0 0,1 0-1 0 0,0 0 1 0 0,-1 0-1 0 0,1 0 1 0 0,0 0-1 0 0,-1 0 1 0 0,0 0-1 0 0,1 1 1 0 0,-1-1 0 0 0,1 0-1 0 0,0 0 1 0 0,-1 0-1 0 0,1 1 1 0 0,-1-1-1 0 0,0 0 1 0 0,1 0-1 0 0,-1 0 1 0 0,2 1-1 0 0,11 7 21 0 0,-2 1-12 0 0,0 1 0 0 0,-1 1 1 0 0,0-1-1 0 0,-1 2 1 0 0,0 0-1 0 0,-1 0 0 0 0,6 13 1 0 0,5 5 5 0 0,-7-13 24 0 0,24 28 0 0 0,15 15-349 0 0,-38-49-1074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1576 0 0,'0'-5'28879'0'0,"9"26"-28321"0"0,1 0 1 0 0,19 32 0 0 0,-4-8-171 0 0,159 326-140 0 0,-100-220-248 0 0,-56-105 0 0 0,-2 0 0 0 0,26 67 0 0 0,-21-24 0 0 0,-16-43 0 0 0,1 0 0 0 0,3-1 0 0 0,27 47 0 0 0,29 28 0 0 0,-56-83 0 0 0,-15-28 0 0 0,1 0 0 0 0,0 1 0 0 0,1-2 0 0 0,6 10 0 0 0,-2-5 0 0 0,-1 0 0 0 0,12 23 0 0 0,7 9 0 0 0,-26-41 0 0 0,1 1 0 0 0,-1 0 0 0 0,0 0 0 0 0,0 0 0 0 0,0 1 0 0 0,-1-1 0 0 0,0 0 0 0 0,0 0 0 0 0,0 1 0 0 0,-1 8 0 0 0,1-6 0 0 0,-1 0 0 0 0,2-1 0 0 0,-1 1 0 0 0,4 10 0 0 0,-4-16 0 0 0,-1 0 0 0 0,1 0 0 0 0,0 0 0 0 0,0 0 0 0 0,-1 0 0 0 0,0 0 0 0 0,1 1 0 0 0,-1-1 0 0 0,0 0 0 0 0,0 0 0 0 0,0 0 0 0 0,0 0 0 0 0,0 1 0 0 0,-1-1 0 0 0,1 0 0 0 0,-1 0 0 0 0,1 0 0 0 0,-1 0 0 0 0,0 0 0 0 0,0 0 0 0 0,0 0 0 0 0,-2 3 0 0 0,-7 9 0 0 0,9-13 0 0 0,0 1 0 0 0,0 0 0 0 0,-1 0 0 0 0,1-1 0 0 0,0 1 0 0 0,-1-1 0 0 0,1 1 0 0 0,-1-1 0 0 0,0 1 0 0 0,-1 0 0 0 0,0-1 0 0 0,1 1 0 0 0,0-1 0 0 0,0 0 0 0 0,1 1 0 0 0,-1 0 0 0 0,0-1 0 0 0,0 1 0 0 0,1 0 0 0 0,-1 0 0 0 0,1 0 0 0 0,0 0 0 0 0,-1 0 0 0 0,1 0 0 0 0,0 1 0 0 0,0-1 0 0 0,0 0 0 0 0,1 0 0 0 0,-1 1 0 0 0,1-1 0 0 0,-1 1 0 0 0,1-1 0 0 0,-1 4 0 0 0,-5 23 0 0 0,4-22 0 0 0,0 1 0 0 0,1-1 0 0 0,0 0 0 0 0,0 1 0 0 0,1-1 0 0 0,0 1 0 0 0,1 11 0 0 0,12 53 0 0 0,-10-60 0 0 0,0 0 0 0 0,1 0 0 0 0,10 21 0 0 0,3 6 0 0 0,-10-21 0 0 0,1-1 0 0 0,16 26 0 0 0,-21-39 0 0 0,12 21 0 0 0,-7-10 0 0 0,1 0 0 0 0,0-1 0 0 0,1 0 0 0 0,13 13 0 0 0,18 29 0 0 0,-40-55 0 0 0,0 0 0 0 0,1-1 0 0 0,-1 1 0 0 0,0 0 0 0 0,0-1 0 0 0,1 1 0 0 0,-1 0 0 0 0,0-1 0 0 0,1 1 0 0 0,-1-1 0 0 0,1 0 0 0 0,-1 0 0 0 0,1 1 0 0 0,-1-1 0 0 0,1 0 0 0 0,-1 0 0 0 0,1 0 0 0 0,-1 0 0 0 0,0-1 0 0 0,1 1 0 0 0,-1 0 0 0 0,3-1 0 0 0,2-1 0 0 0,0 1 0 0 0,1 0 0 0 0,0 0 0 0 0,0 1 0 0 0,0 0 0 0 0,0 0 0 0 0,8 1 0 0 0,-11 0 0 0 0,-1 1 0 0 0,1-1 0 0 0,0 0 0 0 0,-1 1 0 0 0,1 0 0 0 0,-1-1 0 0 0,1 1 0 0 0,-1 1 0 0 0,0-1 0 0 0,0 0 0 0 0,0 1 0 0 0,3 3 0 0 0,18 18 0 0 0,22 29 0 0 0,-38-41 0 0 0,0 1 0 0 0,0 0 0 0 0,-2 0 0 0 0,1 1 0 0 0,-2 0 0 0 0,0 0 0 0 0,0 0 0 0 0,-1 1 0 0 0,-1-1 0 0 0,-1 1 0 0 0,0 0 0 0 0,-1 0 0 0 0,0 21 0 0 0,-1-12 0 0 0,1-16 0 0 0,-1 0 0 0 0,0-1 0 0 0,0 1 0 0 0,-1 0 0 0 0,1-1 0 0 0,-2 1 0 0 0,1-1 0 0 0,-4 9 0 0 0,-40 80 0 0 0,41-90 0 0 0,0-1 0 0 0,1 1 0 0 0,-2-1 0 0 0,1 1 0 0 0,-1-1 0 0 0,0 0 0 0 0,-10 7 0 0 0,-1-1 0 0 0,-26 13 0 0 0,26-16 0 0 0,11-5-278 0 0,0 1-1 0 0,0-1 1 0 0,0 0-1 0 0,1 1 1 0 0,-5 5 0 0 0,-7 11-4305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4:5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0 0 0,'-7'0'12444'0'0,"7"0"-12147"0"0,1 3 182 0 0,0-1-1 0 0,0 1 1 0 0,-1 0-1 0 0,1 0 0 0 0,-1 0 1 0 0,0 0-1 0 0,0 0 0 0 0,0 0 1 0 0,0 5-1 0 0,0-4-103 0 0,6 44 2277 0 0,-4-38-1738 0 0,0 0 1 0 0,1 19 0 0 0,5 30 333 0 0,-7-56-1194 0 0,-1 0 1 0 0,0 1-1 0 0,1-1 1 0 0,0 0-1 0 0,0 0 1 0 0,0 0-1 0 0,0 0 1 0 0,0 0-1 0 0,4 6 1 0 0,5 14 153 0 0,-9-17-70 0 0,0 0-1 0 0,-1 0 0 0 0,0 1 1 0 0,0 8-1 0 0,-1-10-25 0 0,1 0 0 0 0,0 0 0 0 0,0 0 0 0 0,1 1-1 0 0,-1-1 1 0 0,1 0 0 0 0,3 8 0 0 0,-2-5 127 0 0,1 1 0 0 0,-1-1 0 0 0,1 16-1 0 0,-2-16-130 0 0,0 0-1 0 0,1-1 1 0 0,-1 0-1 0 0,1 1 1 0 0,6 12-1 0 0,-7-16-53 0 0,1 0 0 0 0,-1 0-1 0 0,0 0 1 0 0,-1 0 0 0 0,1 1-1 0 0,-1-1 1 0 0,0 0-1 0 0,0 7 1 0 0,0-6-9 0 0,0 0 1 0 0,0 0-1 0 0,0 0 1 0 0,1 0-1 0 0,1 6 0 0 0,0-4-16 0 0,-1 1 0 0 0,-1-1 0 0 0,1 0 0 0 0,-1 0 0 0 0,0 1 0 0 0,-2 7 0 0 0,1 10 7 0 0,-6 94 231 0 0,4 11 145 0 0,-9 54-97 0 0,11-168-237 0 0,0-1 0 0 0,-6 23 0 0 0,-1 12-58 0 0,-9 87 128 0 0,2-50-88 0 0,2-31-48 0 0,0 0-4 0 0,11-46-3 0 0,0 1 0 0 0,0-1 0 0 0,1 0 0 0 0,1 20 0 0 0,0-27 8 0 0,-8 39 17 0 0,-8 33 5 0 0,1-43 48 0 0,11-31-64 0 0,0 0 1 0 0,0 0-1 0 0,0-1 1 0 0,0 0-1 0 0,-5 1 1 0 0,-4-2-12 0 0,1 2 0 0 0,-1 0 0 0 0,1 1 0 0 0,-22 5 0 0 0,32-6-14 0 0,1-1-1 0 0,0 1 1 0 0,0 0 0 0 0,0 0-1 0 0,0 0 1 0 0,0-1 0 0 0,0 1 0 0 0,0 0-1 0 0,1 1 1 0 0,-1-1 0 0 0,0 0-1 0 0,0 0 1 0 0,1 0 0 0 0,-1 0-1 0 0,1 0 1 0 0,-1 1 0 0 0,1-1-1 0 0,-1 0 1 0 0,1 3 0 0 0,-9 14-2020 0 0,9-18 1789 0 0,-1 0 1 0 0,1-1 0 0 0,-1 1 0 0 0,1 0 0 0 0,0-1 0 0 0,-1 1 0 0 0,1 0 0 0 0,0-1 0 0 0,-1 1 0 0 0,1 0 0 0 0,0-1 0 0 0,0 1 0 0 0,-1 0 0 0 0,1-1-1 0 0,0 1 1 0 0,0-1 0 0 0,0 1 0 0 0,0-1 0 0 0,0 1 0 0 0,-1-1 0 0 0,1 1 0 0 0,0-1 0 0 0,0 1 0 0 0,0 0 0 0 0,0-2 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5:47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15 575 0 0 0,'0'0'10893'0'0,"-3"-8"-9859"0"0,-9-26 12271 0 0,15 59-11625 0 0,14 241 2008 0 0,-17-262-3658 0 0,1 1 0 0 0,0-1 0 0 0,0 1 0 0 0,0-1 1 0 0,1 0-1 0 0,-1 1 0 0 0,1-1 0 0 0,0 0 0 0 0,4 5 0 0 0,-6-8-9 0 0,1 0-1 0 0,0 0 1 0 0,0-1-1 0 0,0 1 0 0 0,0-1 1 0 0,1 1-1 0 0,-1-1 1 0 0,0 0-1 0 0,0 1 0 0 0,0-1 1 0 0,0 0-1 0 0,0 0 1 0 0,1 0-1 0 0,-1 1 1 0 0,0-1-1 0 0,0 0 0 0 0,0-1 1 0 0,0 1-1 0 0,1 0 1 0 0,-1 0-1 0 0,0 0 0 0 0,0-1 1 0 0,0 1-1 0 0,0-1 1 0 0,0 1-1 0 0,0-1 1 0 0,0 1-1 0 0,0-1 0 0 0,0 1 1 0 0,0-1-1 0 0,0 0 1 0 0,1-1-1 0 0,2-1 20 0 0,1-1 0 0 0,-1 0-1 0 0,0 0 1 0 0,0 0 0 0 0,4-7-1 0 0,210-282 220 0 0,-67 103-177 0 0,128-141-61 0 0,-277 329-68 0 0,0 0-1 0 0,0 0 1 0 0,0 0 0 0 0,0 0 0 0 0,0 0 0 0 0,1 0-1 0 0,-1 1 1 0 0,1-1 0 0 0,-1 1 0 0 0,1 0-1 0 0,0 0 1 0 0,-1 0 0 0 0,1 0 0 0 0,0 0 0 0 0,0 0-1 0 0,5 0 1 0 0,8 3-3502 0 0,3 4-4502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0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30 352 0 0 0,'0'0'5154'0'0,"-3"-1"-5027"0"0,-23-1 20090 0 0,25 12-20016 0 0,7 117 2805 0 0,-2-66-2607 0 0,-2-48-302 0 0,0 0 0 0 0,0-1 1 0 0,1 1-1 0 0,6 14 0 0 0,-2-17 74 0 0,-7-10-162 0 0,1 0 0 0 0,-1 0 1 0 0,1-1-1 0 0,-1 1 0 0 0,1 0 0 0 0,0 0 0 0 0,-1 0 0 0 0,1 0 1 0 0,-1-1-1 0 0,1 1 0 0 0,-1 0 0 0 0,1 0 0 0 0,-1-1 0 0 0,0 1 1 0 0,1 0-1 0 0,-1-1 0 0 0,1 1 0 0 0,-1-1 0 0 0,0 1 0 0 0,1 0 1 0 0,-1-1-1 0 0,0 1 0 0 0,1-2 0 0 0,76-93 447 0 0,136-157 112 0 0,-125 167-457 0 0,130-99 0 0 0,-217 183-139 0 0,1 0 0 0 0,0 0 0 0 0,-1 0 0 0 0,1 0 0 0 0,0 0 0 0 0,-1 0 0 0 0,1 0 0 0 0,0 1 1 0 0,0-1-1 0 0,0 0 0 0 0,0 1 0 0 0,0 0 0 0 0,0-1 0 0 0,0 1 0 0 0,0 0 0 0 0,0 0 0 0 0,0 0 0 0 0,0 0 1 0 0,2 1-1 0 0,14 6-2216 0 0,0 4-3880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1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25 435 7490 0 0,'0'0'14128'0'0,"-4"-11"-13497"0"0,-13-30 18 0 0,13 27 1068 0 0,6 11 911 0 0,4 8-1237 0 0,3 20-1159 0 0,-1 0 0 0 0,-1 0-1 0 0,-2 1 1 0 0,0 0 0 0 0,-2 0-1 0 0,0 0 1 0 0,-2 33 0 0 0,-2-58-228 0 0,1 0-1 0 0,0 1 1 0 0,0-1 0 0 0,0 1-1 0 0,0-1 1 0 0,0 1 0 0 0,1-1-1 0 0,-1 1 1 0 0,0-1 0 0 0,1 1-1 0 0,-1-1 1 0 0,1 0 0 0 0,-1 1-1 0 0,1-1 1 0 0,0 0 0 0 0,-1 0-1 0 0,1 1 1 0 0,0-1 0 0 0,0 0-1 0 0,0 0 1 0 0,0 0 0 0 0,0 0-1 0 0,0 0 1 0 0,0 0 0 0 0,1 0-1 0 0,-1 0 1 0 0,2 1 0 0 0,-1-2 5 0 0,0 0 0 0 0,-1 0 0 0 0,1 0-1 0 0,0 0 1 0 0,-1 0 0 0 0,1 0 0 0 0,0-1 0 0 0,-1 1 0 0 0,1-1 0 0 0,-1 1 0 0 0,1-1 0 0 0,-1 1 0 0 0,1-1 0 0 0,-1 0 0 0 0,1 0 0 0 0,-1 1 0 0 0,0-1 0 0 0,1 0 0 0 0,-1-1 0 0 0,0 1 0 0 0,0 0 0 0 0,1 0 0 0 0,-1 0 0 0 0,1-3 0 0 0,73-88 203 0 0,95-89 0 0 0,121-71 94 0 0,-253 219-284 0 0,-23 19-7 0 0,1 1 0 0 0,0 0 1 0 0,21-11-1 0 0,-36 24-47 0 0,0-1-1 0 0,0 1 0 0 0,0-1 1 0 0,0 1-1 0 0,0-1 1 0 0,0 1-1 0 0,0 0 1 0 0,0-1-1 0 0,0 1 1 0 0,0 0-1 0 0,0 0 1 0 0,0 0-1 0 0,0 0 0 0 0,0 0 1 0 0,1 0-1 0 0,-1 0 1 0 0,0 0-1 0 0,0 0 1 0 0,0 1-1 0 0,0-1 1 0 0,0 0-1 0 0,0 1 1 0 0,1 0-1 0 0,8 7-3058 0 0,-1 4-5203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2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0 449 5697 0 0,'0'0'15745'0'0,"6"-5"-15157"0"0,15-14 0 0 0,-20 19-546 0 0,-1-1-1 0 0,0 1 1 0 0,1 0 0 0 0,-1 0-1 0 0,1-1 1 0 0,-1 1-1 0 0,0 0 1 0 0,1 0-1 0 0,-1 0 1 0 0,0 0 0 0 0,1 0-1 0 0,-1-1 1 0 0,1 1-1 0 0,-1 0 1 0 0,1 0 0 0 0,-1 0-1 0 0,0 0 1 0 0,1 0-1 0 0,-1 0 1 0 0,1 0-1 0 0,-1 1 1 0 0,0-1 0 0 0,1 0-1 0 0,-1 0 1 0 0,1 0-1 0 0,-1 0 1 0 0,0 0 0 0 0,1 1-1 0 0,-1-1 1 0 0,0 0-1 0 0,1 0 1 0 0,-1 1 0 0 0,0-1-1 0 0,1 0 1 0 0,-1 0-1 0 0,0 1 1 0 0,0-1-1 0 0,1 0 1 0 0,-1 1 0 0 0,0-1-1 0 0,0 0 1 0 0,1 1-1 0 0,-1-1 1 0 0,0 1 0 0 0,0-1-1 0 0,0 0 1 0 0,0 1-1 0 0,0-1 1 0 0,0 1 0 0 0,0-1-1 0 0,0 0 1 0 0,0 1-1 0 0,0-1 1 0 0,0 1-1 0 0,3 20 1460 0 0,-4 28-33 0 0,0-12-918 0 0,2 1 0 0 0,5 40 0 0 0,-5-74-518 0 0,0 0 0 0 0,0 0 0 0 0,0-1 0 0 0,1 1 0 0 0,-1 0 0 0 0,1-1 0 0 0,0 1 1 0 0,0-1-1 0 0,0 0 0 0 0,1 0 0 0 0,4 5 0 0 0,-6-7-14 0 0,-1-1-1 0 0,1 0 1 0 0,0 1 0 0 0,0-1 0 0 0,-1 0-1 0 0,1 0 1 0 0,0 0 0 0 0,0 0 0 0 0,-1 0-1 0 0,1 1 1 0 0,0-1 0 0 0,0-1-1 0 0,-1 1 1 0 0,1 0 0 0 0,0 0 0 0 0,0 0-1 0 0,-1 0 1 0 0,1 0 0 0 0,0-1-1 0 0,-1 1 1 0 0,1 0 0 0 0,0-1 0 0 0,-1 1-1 0 0,1-1 1 0 0,0 1 0 0 0,0-1 0 0 0,22-16 114 0 0,-19 13-89 0 0,48-41 71 0 0,53-62 0 0 0,-35 35 7 0 0,34-37-7 0 0,27-27-13 0 0,-96 103-65 0 0,74-53 1 0 0,-54 53 34 0 0,-41 26-62 0 0,1-1 0 0 0,-2-1 0 0 0,1 0 0 0 0,16-16 0 0 0,-29 25-189 0 0,-1 10-7208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880 25 5041 0 0,'0'0'12111'0'0,"-4"1"-10910"0"0,0-1-1365 0 0,-1 1 931 0 0,1 0 0 0 0,0-1 0 0 0,0 1-1 0 0,-1-1 1 0 0,0 0 0 0 0,1-1 0 0 0,-1 1 0 0 0,-3-2 0 0 0,4 1-619 0 0,1-1 0 0 0,-1 2 1 0 0,1-1-1 0 0,0 0 1 0 0,-1 1-1 0 0,0 0 0 0 0,-6 0 1 0 0,9 0-123 0 0,-1-1-1 0 0,1 1 1 0 0,-1-1 0 0 0,1 1 0 0 0,-1-1 0 0 0,1 1 0 0 0,-1-1 0 0 0,1 0 0 0 0,0 0 0 0 0,-1 1-1 0 0,1-1 1 0 0,-2-2 0 0 0,1 2 0 0 0,1 0-1 0 0,0-1 1 0 0,-1 2-1 0 0,1-1 1 0 0,-1 0-1 0 0,1 0 1 0 0,-1 1-1 0 0,1-1 1 0 0,-1 0-1 0 0,0 0 1 0 0,1 1-1 0 0,-1 0 1 0 0,-2 0-1 0 0,-6 0 12 0 0,0-1 90 0 0,0 1 0 0 0,-17 3 0 0 0,17-2 33 0 0,1 0 0 0 0,-12 0 0 0 0,-15 1 185 0 0,-8 8 56 0 0,36-7-355 0 0,3-1 8 0 0,0 0 0 0 0,0-1-1 0 0,0 1 1 0 0,-1-1 0 0 0,-8 1 0 0 0,10-1-27 0 0,-1-1 0 0 0,1 1 0 0 0,0 0 0 0 0,0 0 1 0 0,-1 1-1 0 0,1-1 0 0 0,1 1 0 0 0,-2 0 1 0 0,1 0-1 0 0,1 0 0 0 0,-4 3 0 0 0,-11 6 85 0 0,15-10-96 0 0,0 1-1 0 0,0 0 0 0 0,0-1 1 0 0,0 1-1 0 0,-4 5 0 0 0,3-4 9 0 0,0 0 0 0 0,0 0 0 0 0,0 0 0 0 0,0-1 0 0 0,-1 0 0 0 0,1 0 0 0 0,-7 2 0 0 0,4-1 28 0 0,-50 28 122 0 0,45-25-160 0 0,-26 17 1 0 0,17-3 25 0 0,17-16-17 0 0,1-1 0 0 0,-1 1 0 0 0,0-1 0 0 0,0 0 0 0 0,-5 3-1 0 0,-1 5 5 0 0,3-3-20 0 0,-42 33 29 0 0,33-21 26 0 0,-26 19-2 0 0,39-37-51 0 0,0 1 0 0 0,1-1-1 0 0,-2 1 1 0 0,2 0 0 0 0,0 0-1 0 0,-1 0 1 0 0,1 0-1 0 0,0 1 1 0 0,0-1 0 0 0,-1 5-1 0 0,1-5 18 0 0,0 0 0 0 0,0 0 0 0 0,0 0 0 0 0,0 0 0 0 0,0-1 0 0 0,-4 6 0 0 0,4-7-14 0 0,0 1-1 0 0,0 1 1 0 0,0-1 0 0 0,1 0-1 0 0,-1 0 1 0 0,0 0 0 0 0,1 1-1 0 0,-1 0 1 0 0,1-1 0 0 0,0 1-1 0 0,0 0 1 0 0,-1 4 0 0 0,1-4-8 0 0,1 0 1 0 0,-1-1-1 0 0,0 1 1 0 0,0-1 0 0 0,0 1-1 0 0,-1-1 1 0 0,1 0-1 0 0,-4 6 1 0 0,4-7 7 0 0,-1 1 0 0 0,1 1 1 0 0,-1-1-1 0 0,1 0 0 0 0,0 0 0 0 0,0 0 0 0 0,0 1 1 0 0,0 0-1 0 0,0-1 0 0 0,1 0 0 0 0,-1 1 0 0 0,1 4 1 0 0,-1-2 40 0 0,1 2 1 0 0,-2-1 0 0 0,0 6 0 0 0,1-5-7 0 0,-1-1 0 0 0,1 0 1 0 0,1 8-1 0 0,-1 6 51 0 0,0-11-54 0 0,1 0 1 0 0,0 0 0 0 0,1-1-1 0 0,2 14 1 0 0,-1-11 3 0 0,0 1-1 0 0,-2 0 1 0 0,0 15 0 0 0,0-24-42 0 0,-5 28 41 0 0,6-19 20 0 0,3 25 0 0 0,2-4-11 0 0,-4-12-15 0 0,2 30-8 0 0,-4-45-13 0 0,0-3-13 0 0,-1-1-1 0 0,1 1 0 0 0,1 0 1 0 0,-1 0-1 0 0,0 0 0 0 0,0 0 1 0 0,1-1-1 0 0,0 1 0 0 0,0 0 1 0 0,-1-1-1 0 0,1 1 1 0 0,2 3-1 0 0,1 0 22 0 0,-1 1-1 0 0,0-1 1 0 0,4 13 0 0 0,4 11 10 0 0,6-4 37 0 0,-13-22-61 0 0,-1 1 1 0 0,0 0-1 0 0,0-1 1 0 0,-1 2-1 0 0,0-1 1 0 0,5 9-1 0 0,-7-11-10 0 0,2 1 0 0 0,-1-1-1 0 0,1 0 1 0 0,-1-1 0 0 0,2 1-1 0 0,-2 0 1 0 0,1-1 0 0 0,1 1-1 0 0,-1-1 1 0 0,3 3 0 0 0,13 16 30 0 0,-13-15-23 0 0,0 1-1 0 0,1 0 1 0 0,0-1 0 0 0,-1 0-1 0 0,11 8 1 0 0,-3-3-3 0 0,-10-8-8 0 0,0 0 0 0 0,0 1 0 0 0,-1-1 0 0 0,1 0 0 0 0,-1 1 0 0 0,0-1 0 0 0,0 0 0 0 0,0 2 0 0 0,2 3 0 0 0,-4-6 0 0 0,2 0 0 0 0,-1 0 0 0 0,0 0 0 0 0,1-1 0 0 0,-1 2 0 0 0,1-2 0 0 0,0 1 0 0 0,-1 0 0 0 0,1-1 0 0 0,0 1 0 0 0,0-2 0 0 0,4 4 0 0 0,27 11 0 0 0,-16-9 0 0 0,31 22 0 0 0,-45-27 0 0 0,2 1 0 0 0,-1 1 0 0 0,0-1 0 0 0,-1 1 0 0 0,1 0 0 0 0,-1 0 0 0 0,5 4 0 0 0,5 6 0 0 0,-10-12 0 0 0,0 1 0 0 0,0 0 0 0 0,0-1 0 0 0,1 0 0 0 0,-1 0 0 0 0,0 0 0 0 0,1 0 0 0 0,-1 0 0 0 0,1-1 0 0 0,-1 1 0 0 0,5-1 0 0 0,14 2 0 0 0,6 9 0 0 0,-22-9 0 0 0,-2 0 0 0 0,1 0 0 0 0,0 0 0 0 0,0-1 0 0 0,8 2 0 0 0,2-2 0 0 0,-1 1 0 0 0,0-2 0 0 0,1-1 0 0 0,23-3 0 0 0,-20 2 0 0 0,1 0 0 0 0,36 3 0 0 0,-16 0 0 0 0,-33-1 0 0 0,80-4 0 0 0,-73 3 0 0 0,1-1 0 0 0,0-1 0 0 0,-2 0 0 0 0,17-5 0 0 0,-18 3 0 0 0,19-3 0 0 0,-19 6 0 0 0,-1-1 0 0 0,-1 0 0 0 0,14-6 0 0 0,7-5-13 0 0,-17 9-1 0 0,21-13 0 0 0,47-30-90 0 0,-77 45 106 0 0,-1 1 0 0 0,1-1 1 0 0,-1 0-1 0 0,0 0 1 0 0,5-5-1 0 0,0 0 29 0 0,31-25-72 0 0,-36 30 36 0 0,1 0 0 0 0,0 0-1 0 0,-1 1 1 0 0,5-2 0 0 0,-4 2 7 0 0,-1 0 0 0 0,1 0-1 0 0,-1 0 1 0 0,0-1 0 0 0,0 1 0 0 0,4-6-1 0 0,-3 4 29 0 0,-3 3-32 0 0,0 1 0 0 0,-1-1 0 0 0,0 1 0 0 0,1-1 0 0 0,0 0 1 0 0,-1 0-1 0 0,1 1 0 0 0,-1 0 0 0 0,0-1 0 0 0,0 0 0 0 0,1 1 0 0 0,-1-3 1 0 0,2 0 0 0 0,-2 0 0 0 0,2 1 1 0 0,-1-1-1 0 0,0 1 1 0 0,1 0-1 0 0,0-1 1 0 0,-1 1-1 0 0,1 0 0 0 0,3-3 1 0 0,-3 3-5 0 0,0 0 1 0 0,0-1-1 0 0,0 1 0 0 0,-1-1 1 0 0,4-5-1 0 0,-3 3 20 0 0,0 2 0 0 0,0-1 0 0 0,1 0 0 0 0,3-4 0 0 0,-4 5-14 0 0,1 1 0 0 0,-2-1 0 0 0,1 0 0 0 0,0 0 0 0 0,-1 0-1 0 0,1 0 1 0 0,0 0 0 0 0,1-6 0 0 0,5-21 10 0 0,1-2-22 0 0,-4 21 16 0 0,-5 10-5 0 0,1-1-1 0 0,0 1 1 0 0,0-1-1 0 0,-1 0 1 0 0,0 1 0 0 0,0-1-1 0 0,1 1 1 0 0,-1-4-1 0 0,1 1 3 0 0,0 0-1 0 0,-1-1 1 0 0,1 0-1 0 0,1 1 1 0 0,1-8-1 0 0,4-11 6 0 0,-1 6-14 0 0,-5 15 5 0 0,0-1 0 0 0,0 1 1 0 0,-1-1-1 0 0,1 0 0 0 0,0 1 0 0 0,-1-1 1 0 0,1-4-1 0 0,0-22 5 0 0,0 21-4 0 0,0-1 0 0 0,-1 0 0 0 0,-1-10 0 0 0,2-8 38 0 0,-1 22-32 0 0,0 0 0 0 0,0 1-1 0 0,0-1 1 0 0,0 0-1 0 0,-1-6 1 0 0,-7-29-28 0 0,6 35 22 0 0,1 2-1 0 0,-1-2 0 0 0,0 2 1 0 0,-4-8-1 0 0,3 8 10 0 0,0-2 0 0 0,1 2-1 0 0,-3-10 1 0 0,2 7 6 0 0,0 0 0 0 0,-6-11 0 0 0,6 12-26 0 0,0-1 0 0 0,0 0 0 0 0,-3-9 1 0 0,-5-19 17 0 0,-14-26 33 0 0,18 46-39 0 0,5 11 0 0 0,0 1 0 0 0,1-1 0 0 0,-1 0 0 0 0,1 0 0 0 0,0 0 0 0 0,0-1 0 0 0,0 1 0 0 0,-1-6 0 0 0,-11-10 0 0 0,0-11 0 0 0,9 20 0 0 0,2 4 0 0 0,-2 0 0 0 0,1 0 0 0 0,0 0 0 0 0,-1 0 0 0 0,0 0 0 0 0,0 1 0 0 0,-6-8 0 0 0,0 2 0 0 0,9 10 0 0 0,0 0 0 0 0,0-2 0 0 0,-1 2 0 0 0,1-1 0 0 0,-1 1 0 0 0,1-1 0 0 0,-4-1 0 0 0,1 1 0 0 0,1-1 0 0 0,-1 0 0 0 0,0 0 0 0 0,-5-7 0 0 0,2 3 0 0 0,-32-28 0 0 0,35 32 0 0 0,-1-2 0 0 0,0 2 0 0 0,-9-5 0 0 0,-1-3 0 0 0,-8-1 0 0 0,-2-1 0 0 0,-13-7 0 0 0,32 16 0 0 0,0 1 0 0 0,-1 0 0 0 0,1 0 0 0 0,-1 0 0 0 0,1 1 0 0 0,-14-4 0 0 0,-12-3 0 0 0,14 0 0 0 0,-6-1 0 0 0,0 2 0 0 0,19 6 0 0 0,0-1 0 0 0,-1 2 0 0 0,1-1 0 0 0,0 1 0 0 0,0 0 0 0 0,-1 1 0 0 0,-5-1 0 0 0,-22-1-639 0 0,27 1 188 0 0,0 0 0 0 0,0 1 0 0 0,0-1 1 0 0,0 2-1 0 0,0-1 0 0 0,0 1 0 0 0,0 0 0 0 0,0 0 0 0 0,0 1 0 0 0,-8 2 0 0 0,4 1-6538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483 60 0 0 0,'0'0'10565'0'0,"-1"-6"-7386"0"0,0 6-2584 0 0,-1 0 0 0 0,0 0 0 0 0,0 1 0 0 0,0 0 0 0 0,1-1 0 0 0,-1 0 0 0 0,-2 2 0 0 0,-21 13 868 0 0,4-2-1278 0 0,19-12-274 0 0,-1 0 0 0 0,0 0-1 0 0,1 1 1 0 0,0-1 0 0 0,-5 5-1 0 0,9-7-1266 0 0,1 0 1059 0 0,0 0 1 0 0,-1 1-1 0 0,1-1 1 0 0,-1-1 0 0 0,0 2-1 0 0,1-2 1 0 0,-1 1-1 0 0,0-1 1 0 0,1 0 0 0 0,-1 1-1 0 0,3-5 1 0 0,12-7 321 0 0,37-18 1979 0 0,-58 32 765 0 0,-11 3-2443 0 0,-63 43 1176 0 0,67-40-1753 0 0,10-6-249 0 0,4-3 108 0 0,2-1 321 0 0,18-9-38 0 0,-1 0-237 0 0,24-17-1 0 0,-42 26 1146 0 0,-5 1-296 0 0,-9 2-98 0 0,-15 6-14 0 0,-8 12 67 0 0,22-11-541 0 0,0-2 0 0 0,-16 7-1 0 0,26-11 18 0 0,14-8-548 0 0,55-32 317 0 0,-70 39 368 0 0,0 0 0 0 0,0-1 1 0 0,-1 1-1 0 0,1 0 0 0 0,0 0 0 0 0,0 0 1 0 0,-1 1-1 0 0,-2-1 0 0 0,-34 20 92 0 0,24-14-192 0 0,-23 15 1 0 0,96-44-913 0 0,-23-3 932 0 0,-60 39 435 0 0,-50 25-487 0 0,72-37-10 0 0,3 1-161 0 0,8-4 95 0 0,8-6 66 0 0,-8 4 88 0 0,0-1 0 0 0,0 0 1 0 0,0-1-1 0 0,13-10 0 0 0,-37 21 240 0 0,-7 9-158 0 0,16-11-44 0 0,1 1 0 0 0,0 0 0 0 0,-1 0 0 0 0,-8 9 0 0 0,8-4-70 0 0,-2-1 0 0 0,0 0 0 0 0,0 0 0 0 0,0-1 0 0 0,-11 6 0 0 0,102-66-961 0 0,-56 35 940 0 0,-65 36 1036 0 0,-50 34-387 0 0,46-25-977 0 0,63-36-297 0 0,22-17 594 0 0,17-11-35 0 0,-50 30 198 0 0,-16 9 118 0 0,-18 12 115 0 0,-4 5-112 0 0,-42 21-170 0 0,65-36-66 0 0,1-1 0 0 0,-1 2-1 0 0,0-1 1 0 0,1 1 0 0 0,-8 8 0 0 0,11-11-56 0 0,11-9-123 0 0,1-1 0 0 0,0 2 0 0 0,15-9 0 0 0,-16 11 154 0 0,89-59 18 0 0,-85 53 23 0 0,-18 11 118 0 0,0 0 0 0 0,-1-1 1 0 0,0 1-1 0 0,-6 3 0 0 0,-6 4-34 0 0,1 2 0 0 0,-1 0 0 0 0,1 1 1 0 0,2 0-1 0 0,-20 16 0 0 0,35-26-86 0 0,-1 0-1 0 0,0 0 1 0 0,0-1 0 0 0,1 1-1 0 0,0 0 1 0 0,-1 0 0 0 0,0-1-1 0 0,1 1 1 0 0,-1 0 0 0 0,1 0-1 0 0,0 0 1 0 0,-1 0 0 0 0,1 0-1 0 0,-1 1 1 0 0,1-1 66 0 0,2-2-389 0 0,1 1 328 0 0,-1 0 1 0 0,-1-1 0 0 0,2 1 0 0 0,-1-1 0 0 0,0 0-1 0 0,0 0 1 0 0,0 0 0 0 0,3-2 0 0 0,19-14-25 0 0,-17 12 50 0 0,16-12-25 0 0,11-8 58 0 0,36-21 0 0 0,-66 45-57 0 0,15-10 15 0 0,35-13 0 0 0,-51 23-19 0 0,0 0 0 0 0,0 0-1 0 0,0 1 1 0 0,0-1 0 0 0,0 1-1 0 0,5 0 367 0 0,-24 1-434 0 0,6 2 131 0 0,-1 1-1 0 0,1 0 1 0 0,0 2 0 0 0,0-1-1 0 0,1 1 1 0 0,-1 0-1 0 0,-8 8 1 0 0,-22 13 13 0 0,34-22-62 0 0,5-4-38 0 0,1 0 0 0 0,-2 0 0 0 0,1-1 0 0 0,1 1 0 0 0,-2 0 0 0 0,1-1 0 0 0,0 1 0 0 0,0-1 0 0 0,-1 1 0 0 0,2 0-1 0 0,-2-1 1 0 0,-1 0 0 0 0,18-14 49 0 0,54-32 101 0 0,-55 37-85 0 0,-10 6-24 0 0,1 0 0 0 0,0 0 0 0 0,-1 0 0 0 0,6-1 1 0 0,-7 3 68 0 0,-1 1 1 0 0,1-1 0 0 0,0 1 0 0 0,0 0-1 0 0,0 0 1 0 0,5 0 0 0 0,-5 1-53 0 0,0-1-1 0 0,-1 0 1 0 0,1 0-1 0 0,0 0 1 0 0,6-1 0 0 0,8-5 28 0 0,-13 4-29 0 0,-1 1-1 0 0,1-1 0 0 0,0 1 1 0 0,-1 1-1 0 0,2-1 1 0 0,-1 0-1 0 0,4 0 1 0 0,-3 1-26 0 0,-2 0 1 0 0,2-1 0 0 0,-1 0-1 0 0,8-2 1 0 0,-8 1-6 0 0,1 1 1 0 0,-1-1-1 0 0,0 1 1 0 0,9 0-1 0 0,-23 4 123 0 0,1 0 0 0 0,0 1-1 0 0,-13 7 1 0 0,-9 2 74 0 0,5-2-174 0 0,-34 14 4 0 0,56-25 176 0 0,10-5-182 0 0,12-8-7 0 0,53-18 38 0 0,-57 25-46 0 0,0 5-60 0 0,-13 1 54 0 0,0 0 0 0 0,0 0 0 0 0,0 0 0 0 0,0 0 0 0 0,0 0 0 0 0,0 0 0 0 0,1 0 0 0 0,-1-1 0 0 0,-1 1-1 0 0,2 0 1 0 0,-1-1 0 0 0,-1 1 0 0 0,1 0 0 0 0,1-1 0 0 0,0 0 0 0 0,-2 1 4 0 0,0 0-1 0 0,0 0 1 0 0,1 0 0 0 0,-1 0-1 0 0,0-1 1 0 0,0 1 0 0 0,0 0-1 0 0,0 0 1 0 0,0 0 0 0 0,0 0-1 0 0,0-1 1 0 0,0 1-1 0 0,0 0 1 0 0,0 0 0 0 0,0-1-1 0 0,0 1 1 0 0,0 0 0 0 0,0 0-1 0 0,0 0 1 0 0,0 0 0 0 0,0 0-1 0 0,0 0 1 0 0,0 0-1 0 0,0-1 1 0 0,0 1 0 0 0,0 0-1 0 0,0 0 1 0 0,0-1 0 0 0,0 1-1 0 0,0 0 1 0 0,0 0 0 0 0,0 0-1 0 0,0-1 1 0 0,0 1-1 0 0,0 0 1 0 0,0 0 0 0 0,0 0-1 0 0,0 0 1 0 0,0 0 0 0 0,0 0-1 0 0,0 0 1 0 0,0 0 0 0 0,0-1-1 0 0,0 1 1 0 0,-1 0-1 0 0,1 0 1 0 0,0 0 0 0 0,0 0-1 0 0,0 0 1 0 0,-1 0 0 0 0,1-1-1 0 0,0 1 1 0 0,0 0 0 0 0,0 0-1 0 0,-1 0 1 0 0,1 0 0 0 0,0 0-1 0 0,0 0 1 0 0,0 0-1 0 0,0 0 1 0 0,0 0 0 0 0,0 0-1 0 0,-1 0 1 0 0,1 0 0 0 0,0 0-1 0 0,0 0 1 0 0,-15 0-135 0 0,13 0 178 0 0,2 0-46 0 0,-4-1 4 0 0,0 1 0 0 0,-1 0 0 0 0,1 1-1 0 0,0 0 1 0 0,-1-1 0 0 0,2 1 0 0 0,-2 0 0 0 0,1 1 0 0 0,-3 1-1 0 0,-33 13-11 0 0,-17 9 201 0 0,51-22-188 0 0,-1 0-1 0 0,2 1 1 0 0,-1 0 0 0 0,1 0-1 0 0,0 0 1 0 0,0 1 0 0 0,-5 5 0 0 0,10-9-12 0 0,0-1 1 0 0,-1 0-1 0 0,1 0 1 0 0,0 0-1 0 0,0 0 1 0 0,0 0-1 0 0,0 1 1 0 0,-1-1-1 0 0,1 1 1 0 0,0-1-1 0 0,0 0 1 0 0,-1 1-1 0 0,1-1 1 0 0,0 0-1 0 0,0 0 1 0 0,0 1-1 0 0,0-1 1 0 0,-1 1-1 0 0,1-1 1 0 0,0 1-1 0 0,0-1 1 0 0,0 0 0 0 0,0 0-1 0 0,0 1 1 0 0,0-1-1 0 0,0 1 1 0 0,1 0-1 0 0,-1-1 3 0 0,1 0 0 0 0,0 0 0 0 0,-1 0 0 0 0,1 0 0 0 0,0 0 0 0 0,0 0 0 0 0,-1 0-1 0 0,1 0 1 0 0,0 0 0 0 0,0 0 0 0 0,-1 0 0 0 0,1 0 0 0 0,0 0 0 0 0,-1 0 0 0 0,2 0 0 0 0,7-3-25 0 0,1-1 0 0 0,12-6 1 0 0,-17 7 22 0 0,2 1 0 0 0,-1-1 0 0 0,-1 1 1 0 0,1 0-1 0 0,1 0 0 0 0,-1 0 0 0 0,0 2 1 0 0,0-1-1 0 0,8-1 0 0 0,-21 9 125 0 0,0-4-103 0 0,-48 20 68 0 0,48-20-75 0 0,0 1 0 0 0,0 0 0 0 0,1 1 0 0 0,-1-1 0 0 0,-7 9 0 0 0,11-10-10 0 0,1-2 0 0 0,-1 1 0 0 0,-1 0 0 0 0,1-1 0 0 0,0 1 0 0 0,0-1 0 0 0,-5 2 0 0 0,5-2-9 0 0,0 0 0 0 0,-1 1 0 0 0,1-1 0 0 0,0 1 0 0 0,0-1 0 0 0,1 1 0 0 0,-6 4 0 0 0,7-4-238 0 0,5-3 109 0 0,11-6 75 0 0,17-10 21 0 0,-22 12-89 0 0,0-2 1 0 0,0 0-1 0 0,-1-1 0 0 0,10-9 1 0 0,-17 15 227 0 0,-2 4 82 0 0,-5 2-57 0 0,-77 44 332 0 0,68-39-415 0 0,-1 0 0 0 0,2 1-1 0 0,-20 17 1 0 0,15-12 53 0 0,1-2-81 0 0,11-8 1 0 0,-1 0 1 0 0,1 0-1 0 0,1 0 0 0 0,-1 1 1 0 0,-7 9-1 0 0,9-5-73 0 0,3-6-26 0 0,5-7 0 0 0,89-93-601 0 0,-62 74 655 0 0,-31 21 47 0 0,-1 1-1 0 0,1 0 0 0 0,-1 0 0 0 0,0-1-1 0 0,1 1 1 0 0,0 0 0 0 0,0 0 0 0 0,-1 0-1 0 0,0 0 1 0 0,1 0 0 0 0,-1 0 0 0 0,1 0-1 0 0,0 0 1 0 0,0 0 0 0 0,-1 0 0 0 0,0 1-1 0 0,1-1 1 0 0,-1 0 0 0 0,1 0-1 0 0,0 1 1 0 0,0-1 0 0 0,-1 0 0 0 0,1 0-1 0 0,-2 0 1 0 0,-11 7-1 0 0,-6 5 127 0 0,1 1 0 0 0,-1 1 0 0 0,-19 21 0 0 0,17-17-42 0 0,-27 26-19 0 0,46-41-126 0 0,4-3 18 0 0,4-6-7 0 0,2-4-22 0 0,0 0 0 0 0,19-17 1 0 0,-12 12 26 0 0,7-7 30 0 0,1 2 0 0 0,41-30 0 0 0,-58 45 74 0 0,-7 2 129 0 0,-14 6-112 0 0,9-1-62 0 0,0 1 1 0 0,0 1 0 0 0,0 0-1 0 0,1 0 1 0 0,-7 6-1 0 0,-3 2 57 0 0,-35 31 390 0 0,37-32-369 0 0,-13 11-29 0 0,18-17-64 0 0,1 0 0 0 0,1 1 0 0 0,-11 10 0 0 0,13-12 1 0 0,3-4-19 0 0,1 1 0 0 0,-1 0 1 0 0,0 0-1 0 0,0-1 0 0 0,1 1 0 0 0,-1 0 0 0 0,0-1 1 0 0,0 1-1 0 0,1 1 0 0 0,-1-2 0 0 0,1 1 1 0 0,-1 1-1 0 0,0 0 0 0 0,1-2-18 0 0,2 0-74 0 0,-1-1 94 0 0,0 1 0 0 0,0-1 0 0 0,0 1 0 0 0,1 0 0 0 0,-1-1 0 0 0,0 0 1 0 0,0 0-1 0 0,0 1 0 0 0,0-1 0 0 0,0 0 0 0 0,0 0 0 0 0,0 1 0 0 0,2-3 1 0 0,0 0-14 0 0,32-26-169 0 0,27-20 29 0 0,-28 26 81 0 0,-34 23 80 0 0,0 0 0 0 0,0 0 0 0 0,1 0 0 0 0,-1 0 0 0 0,1 0-1 0 0,-1 0 1 0 0,1-1 0 0 0,-1 1 0 0 0,0 0 0 0 0,0-1 0 0 0,0 1 0 0 0,1-1 0 0 0,-1 1 0 0 0,0 0 0 0 0,1 0 0 0 0,-1 0 0 0 0,0-1 0 0 0,1 1-1 0 0,-1-1 1 0 0,0 1 0 0 0,0 0 0 0 0,0 0 0 0 0,1-1 0 0 0,-1 1 0 0 0,0-1 0 0 0,0 0 0 0 0,0 1 0 0 0,0 0 0 0 0,0 0 0 0 0,0-2 0 0 0,-1 2 1 0 0,0-1 0 0 0,0 1 1 0 0,1 0-1 0 0,-1 0 1 0 0,1-1-1 0 0,-1 1 0 0 0,0 0 1 0 0,0-1-1 0 0,1 1 1 0 0,-1 0-1 0 0,0 0 0 0 0,0 0 1 0 0,1 0-1 0 0,-1 0 1 0 0,0 0-1 0 0,-1 0 0 0 0,0 1 6 0 0,-1 0-1 0 0,1-1 0 0 0,-1 1 0 0 0,1 1 0 0 0,-1-2 1 0 0,1 2-1 0 0,0-1 0 0 0,-4 4 0 0 0,-3 1 66 0 0,-5 3 68 0 0,1 0-1 0 0,0 1 0 0 0,1 0 1 0 0,-18 21-1 0 0,19-21-115 0 0,10-7-28 0 0,-1 0 0 0 0,1-1 0 0 0,-1 0 0 0 0,1 0 1 0 0,-1 1-1 0 0,1-1 0 0 0,1 1 0 0 0,-3 5 1 0 0,-5 11-2 0 0,-6-5-51 0 0,14-14 35 0 0,0-1-197 0 0,1-1 189 0 0,1 0-1 0 0,-2 1 1 0 0,2-1-1 0 0,-1 1 1 0 0,0-1-1 0 0,1 2 1 0 0,-1-2-1 0 0,2 0 1 0 0,3-2-1 0 0,75-72-530 0 0,-64 60 382 0 0,24-17 0 0 0,-39 31 168 0 0,5-3 44 0 0,-14 11 17 0 0,-4 4-39 0 0,-34 29 77 0 0,23-20 38 0 0,1 0 0 0 0,1 0 0 0 0,-20 27 0 0 0,27-26-93 0 0,11-15-38 0 0,-1 0 0 0 0,0-1 0 0 0,0 1 1 0 0,-5 4-1 0 0,3-2-23 0 0,5-7 21 0 0,0 0 1 0 0,0 0 0 0 0,0 1 0 0 0,0-1 0 0 0,0 0 0 0 0,1 0-1 0 0,-1 0 1 0 0,0 0 0 0 0,0 0 0 0 0,0 0 0 0 0,0 0 0 0 0,0 0 0 0 0,0 0-1 0 0,0 0 1 0 0,0 0 0 0 0,0 0 0 0 0,0 0 0 0 0,0 0 0 0 0,0 0-1 0 0,0 0 1 0 0,1 0 0 0 0,-1 0 0 0 0,0 0 0 0 0,0 0 0 0 0,0 0-1 0 0,0 0 1 0 0,0 0 0 0 0,0 0 0 0 0,0 1 0 0 0,0-1 0 0 0,0 0-1 0 0,0 0 1 0 0,0 0 0 0 0,0 0 0 0 0,0 0 0 0 0,0 0 0 0 0,0 0-1 0 0,0 0 1 0 0,0-1 0 0 0,0 1 0 0 0,1 0 0 0 0,-1 0 0 0 0,0 0-1 0 0,0 0 1 0 0,0 0 0 0 0,2 0-2 0 0,-1 0 0 0 0,1-1 1 0 0,-1 1-1 0 0,1-1 0 0 0,-2 0 0 0 0,2 1 0 0 0,-1-1 0 0 0,2-1 0 0 0,24-22-33 0 0,-1 0 0 0 0,-1-2-1 0 0,29-37 1 0 0,-51 58 38 0 0,5-6 77 0 0,-9 18 19 0 0,-9 9-20 0 0,-15 16 1 0 0,15-20 97 0 0,0 0-1 0 0,-11 21 1 0 0,9-8 35 0 0,10-19-191 0 0,-1 1 0 0 0,0-1-1 0 0,0 0 1 0 0,-8 10-1 0 0,-1-3-86 0 0,19-23 34 0 0,1 2-4 0 0,0 0-1 0 0,-1 0 1 0 0,0-1-1 0 0,-1 0 0 0 0,6-12 1 0 0,29-48-373 0 0,-79 135 651 0 0,34-58-195 0 0,0 1 0 0 0,0 0 1 0 0,1 0-1 0 0,1 0 0 0 0,0 0 0 0 0,-2 13 1 0 0,4-17-1 0 0,2-9 5 0 0,4-17 29 0 0,-1 1-81 0 0,-2 10 3 0 0,2-7-29 0 0,1 1 0 0 0,0 0 0 0 0,16-28 0 0 0,-19 41 34 0 0,-3 6-89 0 0,-4 7 55 0 0,0-6 23 0 0,3-2 2 0 0,1-2 1 0 0,-1 1-1 0 0,0 1 0 0 0,0-2 1 0 0,1 2-1 0 0,-1-2 0 0 0,0 2 1 0 0,0-1-1 0 0,0 0 1 0 0,1 1-1 0 0,0-1 0 0 0,0 0 1 0 0,-1 3-1 0 0,2-4 5 0 0,-1 0 0 0 0,1 0 1 0 0,1 0-1 0 0,-1-1 0 0 0,-1 1 0 0 0,1 0 1 0 0,0 0-1 0 0,0 0 0 0 0,0 0 0 0 0,0-1 0 0 0,0 1 1 0 0,-1-1-1 0 0,2 1 0 0 0,2-4-11 0 0,-1 0 1 0 0,1 1-1 0 0,-1-2 0 0 0,0 1 0 0 0,0 0 0 0 0,5-9 0 0 0,9-12-17 0 0,-17 23 29 0 0,1 2 0 0 0,0-2 0 0 0,0 1 0 0 0,0 0-1 0 0,1 0 1 0 0,-2 0 0 0 0,2 0 0 0 0,-1 0 0 0 0,0 0 0 0 0,1 0-1 0 0,-2 0 1 0 0,2 1 0 0 0,-1 0 0 0 0,1-1 0 0 0,2 0 0 0 0,-4 1-3 0 0,0 0 1 0 0,1 0-1 0 0,-1 0 0 0 0,0 1 1 0 0,0-1-1 0 0,0 1 1 0 0,0-1-1 0 0,0 0 1 0 0,0 0-1 0 0,1 0 1 0 0,-1 1-1 0 0,0-1 1 0 0,0 0-1 0 0,0 1 1 0 0,0-1-1 0 0,0 1 1 0 0,0-1-1 0 0,0 0 1 0 0,0 0-1 0 0,0 1 1 0 0,0-1-1 0 0,0 1 1 0 0,0-1-1 0 0,0 0 1 0 0,0 1-1 0 0,0-1 1 0 0,0 0-1 0 0,0 0 1 0 0,-1 1-1 0 0,-2 11-278 0 0,-1-9-764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152 144 5457 0 0,'0'0'17090'0'0,"-3"-1"-16324"0"0,2 1-764 0 0,1 0 68 0 0,-1-1 0 0 0,1 1 0 0 0,-1-1 0 0 0,0 1 0 0 0,0 0 0 0 0,1-1 0 0 0,-1 1 0 0 0,0 0 0 0 0,0 0 0 0 0,0 0 0 0 0,1 0 0 0 0,-1 0 0 0 0,0 0 0 0 0,0 0 0 0 0,1 0 0 0 0,-1 0 0 0 0,0 0 0 0 0,0 0 0 0 0,1 0 0 0 0,-1 1 0 0 0,0-1 0 0 0,0 1 0 0 0,1-1 0 0 0,-1 1 0 0 0,0-1 0 0 0,1 0 0 0 0,-1 0 0 0 0,1 1 0 0 0,-1 0 0 0 0,0-1 0 0 0,1 0 0 0 0,-1 1 0 0 0,1 0 0 0 0,0 0 0 0 0,-2 0 0 0 0,-4 6 588 0 0,1 2 1 0 0,-10 13-1 0 0,13-18-735 0 0,0 0 0 0 0,0 0 0 0 0,1 0 0 0 0,0-1 0 0 0,-1 2 0 0 0,2-2 0 0 0,-1 2 0 0 0,0-2 0 0 0,0 7 0 0 0,12-32-1073 0 0,0-1 417 0 0,-8 19 784 0 0,-1-1-1 0 0,0 0 1 0 0,0-1 0 0 0,1 1-1 0 0,-2 0 1 0 0,1-1-1 0 0,-1 1 1 0 0,1-7-1 0 0,-3 12 16 0 0,0 0 0 0 0,1 0-1 0 0,-1 0 1 0 0,0 0 0 0 0,1 0-1 0 0,-1 1 1 0 0,0-1 0 0 0,1 1-1 0 0,0-1 1 0 0,-1 1 0 0 0,0-1 0 0 0,0 0-1 0 0,1 1 1 0 0,-1 1 0 0 0,-6 6 120 0 0,0 2 0 0 0,1-1 0 0 0,0 2 0 0 0,1-1 0 0 0,-9 22 0 0 0,52-118-1374 0 0,-30 68 1922 0 0,-24 28-197 0 0,7 1-364 0 0,0 1 0 0 0,2 0 0 0 0,-1 0 0 0 0,1 2 0 0 0,1-2 0 0 0,0 2 0 0 0,-6 20 0 0 0,11-28-367 0 0,4-11 91 0 0,5-10 9 0 0,-2 1 22 0 0,-1 1-145 0 0,1 0-1 0 0,10-17 1 0 0,-16 30 221 0 0,0 0 0 0 0,0 0 0 0 0,0 0 0 0 0,0 0-1 0 0,0 0 1 0 0,0 0 0 0 0,0 0 0 0 0,0-1 0 0 0,0 1 0 0 0,0 0 0 0 0,0 0 0 0 0,0 0 0 0 0,0 0-1 0 0,0 0 1 0 0,-1 0 0 0 0,1 0 0 0 0,0 0 0 0 0,0 0 0 0 0,0 0 0 0 0,0 0 0 0 0,0 0 0 0 0,0 0 0 0 0,0 0-1 0 0,0 0 1 0 0,0 0 0 0 0,0 0 0 0 0,0 0 0 0 0,0 0 0 0 0,0 0 0 0 0,0 0 0 0 0,0 0 0 0 0,0 0-1 0 0,0 0 1 0 0,0-1 0 0 0,0 1 0 0 0,0 0 0 0 0,0 0 0 0 0,0 0 0 0 0,0 0 0 0 0,0 0 0 0 0,0 0-1 0 0,0 0 1 0 0,0 0 0 0 0,0 0 0 0 0,0-1 0 0 0,0 1 0 0 0,0 0 0 0 0,0 0 0 0 0,0 0 0 0 0,0 0 0 0 0,0 0-1 0 0,0 0 1 0 0,0 0 0 0 0,0 0 0 0 0,0 0 0 0 0,1 0 0 0 0,-1 0 0 0 0,0-1 0 0 0,-7 7 278 0 0,2-2-230 0 0,1 1-1 0 0,1 0 1 0 0,0 0 0 0 0,-1 1-1 0 0,2-1 1 0 0,-2 1-1 0 0,2 0 1 0 0,0 0 0 0 0,0 0-1 0 0,-2 8 1 0 0,0 0 34 0 0,0-1 7 0 0,0-3-79 0 0,1 0 0 0 0,0 1 0 0 0,2-1 1 0 0,-4 21-1 0 0,14-42-306 0 0,10-59-363 0 0,-16 61 606 0 0,-2 7 34 0 0,-1-1 0 0 0,1 1 0 0 0,0 0 0 0 0,0 0 1 0 0,0-1-1 0 0,1 0 0 0 0,1-1 0 0 0,-9 6 99 0 0,-3 3 84 0 0,7-1-146 0 0,-1-1 0 0 0,1 1 1 0 0,-1-1-1 0 0,1 1 0 0 0,0 0 0 0 0,0-1 1 0 0,0 1-1 0 0,0 0 0 0 0,1 0 0 0 0,0 0 1 0 0,0 0-1 0 0,0 0 0 0 0,1 1 0 0 0,-1-1 1 0 0,0 8-1 0 0,0 8 47 0 0,0-17-48 0 0,0 0 1 0 0,1 0-1 0 0,0 0 1 0 0,0-1-1 0 0,0 1 1 0 0,0 0-1 0 0,0 0 1 0 0,0 0-1 0 0,2 4 1 0 0,0 2-27 0 0,-1-7-4 0 0,-1-6-33 0 0,0-2-11 0 0,0-3-8 0 0,1-1 1 0 0,1 1 0 0 0,-1 0 0 0 0,2 0 0 0 0,-1 0-1 0 0,1 0 1 0 0,6-12 0 0 0,-13 30 127 0 0,1 1 0 0 0,-3 12 1 0 0,5-20-47 0 0,-2 15 136 0 0,1-1 1 0 0,0 17 0 0 0,-1 0-71 0 0,-1 9-118 0 0,9-51 21 0 0,2-23-32 0 0,15-34 1 0 0,-2 5 4 0 0,-13 46 64 0 0,-7 14-30 0 0,0 0 1 0 0,0 1-1 0 0,0-1 0 0 0,1 0 0 0 0,-1 1 1 0 0,1 0-1 0 0,-1-1 0 0 0,1 0 1 0 0,-1 1-1 0 0,0-1 0 0 0,1 1 1 0 0,0 0-1 0 0,0-1 0 0 0,-1 0 0 0 0,1 1 1 0 0,-1-1-1 0 0,1 1 0 0 0,0 0 1 0 0,0 0-1 0 0,0 0 0 0 0,-1 2 7 0 0,0 0-1 0 0,0 0 1 0 0,0 0 0 0 0,0 1-1 0 0,0-1 1 0 0,-1 3 0 0 0,-21 102 236 0 0,21-101-247 0 0,1-2 8 0 0,-1-2 1 0 0,1-1 1 0 0,0 1-1 0 0,0 0 1 0 0,-1-1 0 0 0,1 2-1 0 0,0-2 1 0 0,-1 1-1 0 0,-1 2 1 0 0,2-4-16 0 0,3-16-22 0 0,12-30 38 0 0,29-53-1 0 0,-50 121-71 0 0,-31 83-15 0 0,36-103 79 0 0,1-1 3 0 0,0 0 0 0 0,0 0 0 0 0,0-1 1 0 0,0 0-1 0 0,0 1 0 0 0,-1 0 0 0 0,1-1 1 0 0,0 1-1 0 0,-1-1 0 0 0,1 0 1 0 0,0 1-1 0 0,-1 0 0 0 0,1-1 0 0 0,0 0 1 0 0,0 1-1 0 0,-1-1 0 0 0,1 1 0 0 0,-1-1 1 0 0,0 1-1 0 0,1-20-67 0 0,3 7 55 0 0,0 0 1 0 0,10-17-1 0 0,-4 8 51 0 0,2-7-36 0 0,18-27 0 0 0,-13 26-14 0 0,-10 15 17 0 0,-5 11 1 0 0,-1 0-1 0 0,2 1 0 0 0,-1-1 1 0 0,0 0-1 0 0,4-3 1 0 0,5-8-6 0 0,2 2 1 0 0,13-13-1 0 0,-12 11 28 0 0,0-1 0 0 0,22-32 0 0 0,-33 45-18 0 0,-2 1-8 0 0,1-1 0 0 0,0 1 1 0 0,0-1-1 0 0,0 1 1 0 0,0-1-1 0 0,0 1 1 0 0,-1 0-1 0 0,0-1 1 0 0,1 1-1 0 0,-1-2 0 0 0,1-1 1 0 0,-1 4-6 0 0,-14 4-8 0 0,7-1 18 0 0,0 2 0 0 0,0-1 0 0 0,1 1 0 0 0,0 0 0 0 0,-11 11 0 0 0,1-2 2 0 0,-4 9-23 0 0,27-30-13 0 0,0-2-1 0 0,6-11 1 0 0,4-5-15 0 0,-16 24 51 0 0,-2 2 14 0 0,-4 7 45 0 0,3-5-47 0 0,0 0 1 0 0,-1 1-1 0 0,0-1 0 0 0,-3 3 1 0 0,-1 0 23 0 0,5-4-38 0 0,1-1 0 0 0,-1 1-1 0 0,0 0 1 0 0,0-1-1 0 0,0 0 1 0 0,0 1 0 0 0,0-2-1 0 0,0 2 1 0 0,0-1 0 0 0,0-1-1 0 0,-3 2 1 0 0,5-3-4 0 0,0 0 0 0 0,0 0-1 0 0,0 0 1 0 0,0 0 0 0 0,0 0 0 0 0,0-1 0 0 0,0 2-1 0 0,0-2 1 0 0,1 1 0 0 0,-1 1 0 0 0,0-2 0 0 0,1 2-1 0 0,-1-3 1 0 0,0 3-2 0 0,1 0-1 0 0,-1 0 1 0 0,0-1-1 0 0,0 1 1 0 0,1-1-1 0 0,-1 1 1 0 0,0 0-1 0 0,1-1 1 0 0,-1 1-1 0 0,0 0 1 0 0,0 0-1 0 0,0 0 1 0 0,1 0-1 0 0,-1-1 1 0 0,1 1-1 0 0,-1 0 1 0 0,1 0-1 0 0,-1 0 1 0 0,0-1-1 0 0,1 1 1 0 0,0 6-18 0 0,-7 11-7 0 0,-24 30 98 0 0,19-34-27 0 0,2 2 0 0 0,-13 24 0 0 0,-2 2 359 0 0,19-31-370 0 0,1-3-21 0 0,1-1 0 0 0,0 1 1 0 0,0-1-1 0 0,1 2 0 0 0,0-2 1 0 0,-1 10-1 0 0,0-9 32 0 0,2 0 1 0 0,-2-2-1 0 0,0 2 1 0 0,1-1-1 0 0,-7 9 1 0 0,7-9-24 0 0,-1 2 1 0 0,0-2 0 0 0,2 1 0 0 0,-1 0 0 0 0,1 0 0 0 0,-1 0 0 0 0,2 0 0 0 0,0 13 0 0 0,-4 17 47 0 0,2-1-75 0 0,5-61 12 0 0,-1-8-168 0 0,1-1-1 0 0,7-32 1 0 0,-8 56 95 0 0,0 0-1 0 0,7-13 1 0 0,-2 2 3 0 0,-7 21 63 0 0,0 0-1 0 0,0 0 0 0 0,0 0 0 0 0,1 0 0 0 0,-1 0 1 0 0,0 0-1 0 0,0 0 0 0 0,0 0 0 0 0,0 0 0 0 0,0 0 0 0 0,0 0 1 0 0,0 0-1 0 0,0 0 0 0 0,0 0 0 0 0,0 0 0 0 0,0 0 1 0 0,0-1-1 0 0,0 1 0 0 0,0 0 0 0 0,1 0 0 0 0,-1 0 1 0 0,0 0-1 0 0,0 0 0 0 0,0 0 0 0 0,0-1 0 0 0,0 1 0 0 0,0 0 1 0 0,0 0-1 0 0,0 0 0 0 0,0 0 0 0 0,-1 0 0 0 0,1 0 1 0 0,0 0-1 0 0,0-1 0 0 0,0 1 0 0 0,0 0 0 0 0,0 0 1 0 0,0 0-1 0 0,0 0 0 0 0,0 0 0 0 0,0 0 0 0 0,0 0 0 0 0,0 0 1 0 0,0 0-1 0 0,0 0 0 0 0,0 0 0 0 0,-1 0 0 0 0,1 0 1 0 0,0 0-1 0 0,0 0 0 0 0,0 0 0 0 0,0 0 0 0 0,0 0 1 0 0,0 0-1 0 0,0 0 0 0 0,0 0 0 0 0,0 0 0 0 0,0 0 0 0 0,0 0 1 0 0,-7 4 23 0 0,-5 9 12 0 0,9-7-10 0 0,0 0-1 0 0,1 0 1 0 0,-1 0-1 0 0,1 0 1 0 0,0 0-1 0 0,1 1 1 0 0,-1-1-1 0 0,1 1 0 0 0,1 0 1 0 0,-1-2-1 0 0,1 12 1 0 0,-4 14 108 0 0,3-26-89 0 0,0 0-1 0 0,1 1 1 0 0,-1-1-1 0 0,1 0 0 0 0,0 1 1 0 0,1 6-1 0 0,0-2-26 0 0,-1 0-1 0 0,1-1 1 0 0,-1 1-1 0 0,-2 10 0 0 0,0 12 15 0 0,2-32-33 0 0,0 0 1 0 0,0 0-1 0 0,0 0 0 0 0,1-1 1 0 0,-1 1-1 0 0,0 0 0 0 0,0 0 1 0 0,0 0-1 0 0,0 0 1 0 0,0 0-1 0 0,0 0 0 0 0,0 0 1 0 0,1 0-1 0 0,-1 0 0 0 0,0 0 1 0 0,0 0-1 0 0,0 0 0 0 0,0 0 1 0 0,0 0-1 0 0,0 0 0 0 0,0 0 1 0 0,1 0-1 0 0,-1 0 1 0 0,0 0-1 0 0,0 0 0 0 0,0 0 1 0 0,0 0-1 0 0,0 1 0 0 0,0-1 1 0 0,0 0-1 0 0,0 0 0 0 0,0 0 1 0 0,0 0-1 0 0,0 0 0 0 0,0 0 1 0 0,0 0-1 0 0,0 0 1 0 0,0 0-1 0 0,0 0 0 0 0,0 1 1 0 0,0-1-1 0 0,4-10-32 0 0,-2-6-32 0 0,-1-1 0 0 0,0 0 0 0 0,-2 0 0 0 0,0 1 0 0 0,-5-27 1 0 0,6 36 26 0 0,0 0 1 0 0,-1 0-1 0 0,1-1 1 0 0,1 1 0 0 0,-1 0-1 0 0,1 0 1 0 0,4-13 0 0 0,-3 15-65 0 0,-1 13 80 0 0,-1-5 32 0 0,0-1 1 0 0,0 1 0 0 0,0 0-1 0 0,-1-1 1 0 0,-1 5 0 0 0,0-2 10 0 0,0 0 1 0 0,0 1-1 0 0,1-1 0 0 0,0 1 1 0 0,0-1-1 0 0,0 1 1 0 0,0 5-1 0 0,2 43 263 0 0,0-25-179 0 0,-2 2-55 0 0,1-4-51 0 0,0 1 1 0 0,5 29-1 0 0,-5-57 0 0 0,0 1 1 0 0,0-1-1 0 0,0 0 0 0 0,0 1 1 0 0,0-1-1 0 0,0 0 1 0 0,0 0-1 0 0,0 1 0 0 0,0-1 1 0 0,0 1-1 0 0,0-1 0 0 0,1 1 1 0 0,-1-1-1 0 0,0 0 1 0 0,0 0-1 0 0,0 0 0 0 0,1 1 1 0 0,-1-1-1 0 0,0 0 0 0 0,0 1 1 0 0,0-1-1 0 0,0 0 1 0 0,0 1-1 0 0,1-1 0 0 0,-1 0 1 0 0,0 0-1 0 0,1 0 0 0 0,-1 0 1 0 0,1 0-1 0 0,-1 1 1 0 0,0-2-1 0 0,1 1 0 0 0,-1 0 0 0 0,1 0 0 0 0,0 0 0 0 0,-1-1 0 0 0,0 1 1 0 0,0-1-1 0 0,1 0 0 0 0,-1 1 0 0 0,0 0 0 0 0,1 0 0 0 0,-1-1 0 0 0,0 0 1 0 0,1 1-1 0 0,-1-1 0 0 0,0 1 0 0 0,0-2 0 0 0,4-8-15 0 0,-1 0 1 0 0,0-1-1 0 0,0 0 0 0 0,-2 0 0 0 0,1-11 1 0 0,-1-57-157 0 0,-1 6 91 0 0,1 67 102 0 0,0 10-26 0 0,2 10-8 0 0,-4 50 182 0 0,0-37-61 0 0,6 53 1 0 0,-2-69-78 0 0,-2-10-50 0 0,0-8-7 0 0,-4-66-76 0 0,1-26-99 0 0,5 88 194 0 0,-3 11 7 0 0,0 1 1 0 0,0-1-1 0 0,0 0 0 0 0,0 0 0 0 0,1 0 0 0 0,-1 0 0 0 0,0 1 1 0 0,1-1-1 0 0,-1 0 0 0 0,0 1 0 0 0,0-1 0 0 0,0 0 0 0 0,1 1 1 0 0,-1-1-1 0 0,0 0 0 0 0,0 0 0 0 0,0 1 0 0 0,0-1 0 0 0,0 0 1 0 0,0 1-1 0 0,0-1 0 0 0,1 1 0 0 0,-1-1 0 0 0,-1 0 0 0 0,1 0 1 0 0,0 1-1 0 0,0 0 0 0 0,1 13 11 0 0,-1 28-1 0 0,-1-32-4 0 0,1-1 0 0 0,0 1-1 0 0,1-1 1 0 0,-1 1 0 0 0,1-1-1 0 0,1 1 1 0 0,3 10 0 0 0,-5-20-7 0 0,0 0 1 0 0,0 0 0 0 0,0 0 0 0 0,0 0 0 0 0,0 0 0 0 0,0 0 0 0 0,0 0 0 0 0,0 0 0 0 0,0 0 0 0 0,1-1 0 0 0,-1 1-1 0 0,0 0 1 0 0,0 0 0 0 0,0 0 0 0 0,0 0 0 0 0,0 0 0 0 0,0 0 0 0 0,0 0 0 0 0,0 0 0 0 0,0 0 0 0 0,0 0 0 0 0,0 0-1 0 0,0 0 1 0 0,0 0 0 0 0,0 0 0 0 0,0 0 0 0 0,0 0 0 0 0,0 0 0 0 0,0 0 0 0 0,0 0 0 0 0,0 0 0 0 0,0 0 0 0 0,0 0-1 0 0,0 0 1 0 0,0 0 0 0 0,0 1 0 0 0,0-1 0 0 0,0 0 0 0 0,0 0 0 0 0,0 0 0 0 0,1 0 0 0 0,-1 0 0 0 0,0 0-1 0 0,0 0 1 0 0,0 0 0 0 0,0 0 0 0 0,0 0 0 0 0,0 0 0 0 0,0 0 0 0 0,0 0 0 0 0,0 0 0 0 0,0 0 0 0 0,0 1 0 0 0,0-1-1 0 0,0 0 1 0 0,2-10 30 0 0,-2-11-28 0 0,-1-122-50 0 0,2 140 33 0 0,-1 0-1 0 0,1 0 1 0 0,0 0 0 0 0,0 0-1 0 0,-1 1 1 0 0,4-6-1 0 0,2-7-215 0 0,-12 29 59 0 0,1-2 187 0 0,0 0 0 0 0,0 1 0 0 0,1 0 0 0 0,-3 18 0 0 0,5-16 21 0 0,-8 29 0 0 0,7-29-18 0 0,-1-1-1 0 0,-1 19 1 0 0,4-12-6 0 0,1-1 0 0 0,0 0 0 0 0,1 0 0 0 0,5 22 0 0 0,-3-68-84 0 0,-3 16 72 0 0,0 1 0 0 0,-4-18 0 0 0,4 24-7 0 0,-1 1-1 0 0,0-1 1 0 0,0 1-1 0 0,1-1 1 0 0,-1 1-1 0 0,-1-1 1 0 0,2 1-1 0 0,-2-1 1 0 0,1 1-1 0 0,-1 0 1 0 0,1 0-1 0 0,-1 0 1 0 0,1 0-1 0 0,-2 0 1 0 0,0-2-1 0 0,2 7 11 0 0,1 0-1 0 0,-1-1 0 0 0,1 1 0 0 0,0-1 0 0 0,0 1 1 0 0,0 0-1 0 0,2 4 0 0 0,-2-5-4 0 0,0 6 10 0 0,1 2 23 0 0,0-2 1 0 0,0 2-1 0 0,3 10 0 0 0,-3-18-23 0 0,0 0-1 0 0,-1 1 0 0 0,1-1 0 0 0,1 1 0 0 0,-2-1 1 0 0,2 0-1 0 0,-1-1 0 0 0,0 2 0 0 0,1-1 1 0 0,-1-1-1 0 0,1 1 0 0 0,0 0 0 0 0,0-1 0 0 0,0 2 1 0 0,-1-2-1 0 0,2 1 0 0 0,1 0 0 0 0,-13-17-210 0 0,6 8 95 0 0,7 20 154 0 0,0 1 24 0 0,-3-10-54 0 0,1 1 1 0 0,-1-1 0 0 0,1 0 0 0 0,0 1 0 0 0,0-1-1 0 0,0 0 1 0 0,5 5 0 0 0,-7-9-17 0 0,0 0 1 0 0,0 0-1 0 0,0 0 1 0 0,0 0 0 0 0,0 0-1 0 0,0 1 1 0 0,0-1-1 0 0,0 0 1 0 0,0 0-1 0 0,0 0 1 0 0,0 0 0 0 0,0 0-1 0 0,0 0 1 0 0,0 0-1 0 0,0 0 1 0 0,0 0-1 0 0,0 1 1 0 0,0-1-1 0 0,0 0 1 0 0,0 0 0 0 0,1 0-1 0 0,-1 0 1 0 0,0 0-1 0 0,0 0 1 0 0,0 0-1 0 0,0 0 1 0 0,0 0-1 0 0,0 0 1 0 0,0 0 0 0 0,1 0-1 0 0,-1 0 1 0 0,0 0-1 0 0,0 0 1 0 0,0 0-1 0 0,0 0 1 0 0,0 0-1 0 0,0 0 1 0 0,0 0 0 0 0,1 0-1 0 0,-1 0 1 0 0,0 0-1 0 0,0-1 1 0 0,0 1-1 0 0,0 0 1 0 0,0 0 0 0 0,0 0-1 0 0,0 0 1 0 0,0 0-1 0 0,0 0 1 0 0,0 0-1 0 0,0 0 1 0 0,0 0-1 0 0,0-1 1 0 0,0 1 0 0 0,0 0-1 0 0,0 0 1 0 0,0 0-1 0 0,0 0 1 0 0,0 0-1 0 0,2-9 24 0 0,-4-11-21 0 0,-2 3-41 0 0,0 6-18 0 0,1 0 0 0 0,1 0 0 0 0,0-1 0 0 0,-1-15 0 0 0,4 34 98 0 0,0 0-1 0 0,0-2 0 0 0,4 14 0 0 0,0-4 33 0 0,-3-9-65 0 0,-1 0 1 0 0,1 0-1 0 0,1 0 0 0 0,-1-1 1 0 0,1 1-1 0 0,7 9 0 0 0,-10-45-78 0 0,-2 9 35 0 0,1-1 1 0 0,-10-38-1 0 0,19 109 222 0 0,-5-37-111 0 0,-2-6-51 0 0,0 0 1 0 0,1 0-1 0 0,4 10 1 0 0,-11-27-98 0 0,1-1 0 0 0,1 1 0 0 0,0-1 0 0 0,-1-12 0 0 0,-1-2-85 0 0,1 1 88 0 0,4 16 60 0 0,2 9-2 0 0,0 5-7 0 0,3 8 114 0 0,-1 1 0 0 0,4 19 0 0 0,-6-22-24 0 0,0 1 0 0 0,1-1-1 0 0,1 1 1 0 0,8 14 0 0 0,-7-11-36 0 0,-4-13-29 0 0,-1 1-1 0 0,1-1 0 0 0,0 0 0 0 0,0 1 1 0 0,0-1-1 0 0,0 0 0 0 0,0 0 0 0 0,2 3 1 0 0,-8-24 36 0 0,4 17-248 0 0,0 0 0 0 0,-1 0 0 0 0,2-1 0 0 0,-2 1 0 0 0,1-1 0 0 0,-2 1 0 0 0,2 1 0 0 0,-1-1 0 0 0,-3-3 0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89 848 0 0,'-2'2'23837'0'0,"-37"-23"-21552"0"0,36 18-2229 0 0,-1 1-1 0 0,-1 1 0 0 0,1-1 0 0 0,0 2 1 0 0,-1-2-1 0 0,1 1 0 0 0,-8 0 1 0 0,12 1-62 0 0,0 1 0 0 0,0-1 0 0 0,0 0 0 0 0,0 0 0 0 0,0 0 0 0 0,0 0 0 0 0,0 0 0 0 0,0 0 1 0 0,0 0-1 0 0,0 0 0 0 0,0 0 0 0 0,0 0 0 0 0,0 0 0 0 0,0 0 0 0 0,0 0 0 0 0,0 0 1 0 0,0 0-1 0 0,0 0 0 0 0,0 0 0 0 0,0 0 0 0 0,0 0 0 0 0,0 0 0 0 0,0 1 0 0 0,0-1 1 0 0,0 0-1 0 0,0 0 0 0 0,0 0 0 0 0,0 0 0 0 0,0 0 0 0 0,0 0 0 0 0,0 1 0 0 0,0-1 1 0 0,0 0-1 0 0,0 0 0 0 0,0 0 0 0 0,0 0 0 0 0,0 0 0 0 0,0 0 0 0 0,0 0 0 0 0,0 0 0 0 0,0 1 1 0 0,0-1-1 0 0,0 0 0 0 0,0 0 0 0 0,0 0 0 0 0,0 0 0 0 0,0 0 0 0 0,0 0 0 0 0,0 0 1 0 0,0 0-1 0 0,0 0 0 0 0,0 0 0 0 0,0 0 0 0 0,0 0 0 0 0,0 0 0 0 0,-1 0 0 0 0,8 4-21 0 0,74 22 73 0 0,-74-23 1186 0 0,-15-8-901 0 0,-15-4-20 0 0,-21-13 635 0 0,6 4-237 0 0,-27-2 177 0 0,61 19-861 0 0,0-1 0 0 0,-1 1 0 0 0,1 0 0 0 0,-1 0 1 0 0,-5 1-1 0 0,-12-3 64 0 0,11 0-68 0 0,0 1 0 0 0,2 0 0 0 0,-22-1 0 0 0,12 2 20 0 0,14 1-20 0 0,-1 0 0 0 0,1-1 0 0 0,-1 2 0 0 0,0-1 0 0 0,0 0 0 0 0,-5 3 0 0 0,7-3-10 0 0,0 1 0 0 0,0 0 0 0 0,1 0 0 0 0,-8-1 0 0 0,8 0-8 0 0,0 0 0 0 0,1 0-1 0 0,-1 0 1 0 0,0 0-1 0 0,0 1 1 0 0,0 0-1 0 0,0 0 1 0 0,1-1 0 0 0,-6 3-1 0 0,7-1 0 0 0,-1-2 0 0 0,0 0 0 0 0,0 1 1 0 0,0 0-1 0 0,1-1 0 0 0,-1 1 0 0 0,-1-1 0 0 0,2 0 0 0 0,-4 0 0 0 0,3 0 0 0 0,0 0 0 0 0,1 0 0 0 0,-1 0-1 0 0,0 0 1 0 0,1 0 0 0 0,-1 0 0 0 0,1 1 0 0 0,-2-1-1 0 0,2 1 1 0 0,-1 0 0 0 0,1-1 0 0 0,-1 1 0 0 0,1 0-1 0 0,-2 1 1 0 0,-2 1-8 0 0,1 0-1 0 0,0 0 1 0 0,-8 3-1 0 0,-10 7 60 0 0,21-12-53 0 0,-1-1 1 0 0,1 1-1 0 0,-1 0 1 0 0,0-1-1 0 0,1 0 1 0 0,-1 1-1 0 0,1-1 0 0 0,-1 0 1 0 0,1 1-1 0 0,-3-1 1 0 0,-12 3-19 0 0,15-2 16 0 0,1-1 0 0 0,-1 0 0 0 0,1 0 0 0 0,-1 1 0 0 0,1-1 0 0 0,-1 1-1 0 0,0-1 1 0 0,1 1 0 0 0,0-1 0 0 0,-1 0 0 0 0,1 1 0 0 0,-1 0 0 0 0,1-1 0 0 0,-1 1 0 0 0,1-1 0 0 0,0 1 0 0 0,0 0 0 0 0,0-1-1 0 0,0 1 1 0 0,-1 0 0 0 0,1 0 0 0 0,0 0 1 0 0,-1 0 1 0 0,1-1-1 0 0,0 1 0 0 0,-1-1 0 0 0,1 0 0 0 0,-1 1 0 0 0,1 0 1 0 0,0-1-1 0 0,0 0 0 0 0,-1 0 0 0 0,1 1 0 0 0,-1-1 1 0 0,0 1-1 0 0,1-1 0 0 0,0 0 0 0 0,-1 1 0 0 0,1-1 0 0 0,-2 0 1 0 0,-13 6 14 0 0,3-2-26 0 0,10-3 2 0 0,-1 0 0 0 0,1 0 0 0 0,-2 0 0 0 0,2 0 0 0 0,-1 0-1 0 0,0-1 1 0 0,1 1 0 0 0,-1-1 0 0 0,0 0 0 0 0,-3 0 0 0 0,6 0 5 0 0,-1 2-244 0 0,8-5 106 0 0,0 1 136 0 0,1 1 0 0 0,0-1 0 0 0,-1 1 1 0 0,12 0-1 0 0,-8 1 15 0 0,25 0-14 0 0,-29 1 5 0 0,1 0 1 0 0,-2-1-1 0 0,2 0 0 0 0,-1-1 1 0 0,0 0-1 0 0,1 0 1 0 0,-1-1-1 0 0,8-1 0 0 0,-5-3-18 0 0,-8 5 10 0 0,0 0 1 0 0,1 0-1 0 0,-1 0 1 0 0,0 0-1 0 0,0 0 1 0 0,1 1 0 0 0,-1-1-1 0 0,0 0 1 0 0,5 1-1 0 0,-19 0 40 0 0,6-1-38 0 0,-1 1-1 0 0,1 1 1 0 0,0-1 0 0 0,0 0 0 0 0,0 2 0 0 0,-11 2-1 0 0,14-4 7 0 0,0 2 0 0 0,0-2 0 0 0,0 2-1 0 0,0-1 1 0 0,0 1 0 0 0,1-1 0 0 0,-1 2-1 0 0,0-2 1 0 0,0 1 0 0 0,1 0 0 0 0,0 1 0 0 0,-1-1-1 0 0,-2 4 1 0 0,4-6 1 0 0,1 1 0 0 0,0-1 0 0 0,0 0 0 0 0,0 1 0 0 0,0-1 1 0 0,0 0-1 0 0,-1 1 0 0 0,1-1 0 0 0,0 0 0 0 0,-1 0 0 0 0,1 0 0 0 0,0 0 0 0 0,-1 0 0 0 0,1 0 0 0 0,0 0 0 0 0,0 1 0 0 0,0-1 1 0 0,-1 0-1 0 0,1 0 0 0 0,0 0 0 0 0,-1 0 0 0 0,1 0 0 0 0,-1 0 0 0 0,1 0 0 0 0,0 0 0 0 0,0 0 0 0 0,0 0 0 0 0,-1 0 0 0 0,1 0 1 0 0,-1 0-1 0 0,1 0 0 0 0,0-1 0 0 0,-1 1 0 0 0,1 0 0 0 0,0 0 0 0 0,0 0 0 0 0,0 0 0 0 0,-1 0 0 0 0,1 0 0 0 0,-1-1 3 0 0,0 1-1 0 0,1-1 0 0 0,-1 1 0 0 0,1-1 0 0 0,0 1 1 0 0,-1 0-1 0 0,1-1 0 0 0,-1 0 0 0 0,1 1 0 0 0,-1-1 1 0 0,1 1-1 0 0,0-1 0 0 0,0 1 0 0 0,0-1 1 0 0,0 1-1 0 0,-1-1 0 0 0,1 0 0 0 0,0 0 0 0 0,0 1-4 0 0,0 0 0 0 0,0 0-1 0 0,0-1 1 0 0,1 1-1 0 0,-1 0 1 0 0,0 0 0 0 0,0 0-1 0 0,0 0 1 0 0,0 0-1 0 0,0-1 1 0 0,0 1-1 0 0,0 0 1 0 0,0 0 0 0 0,0 0-1 0 0,1 0 1 0 0,-1 0-1 0 0,0 0 1 0 0,0 0 0 0 0,0 0-1 0 0,1 0 1 0 0,-1 0-1 0 0,0 0 1 0 0,0 0 0 0 0,0 0-1 0 0,1 0 1 0 0,-1 0-1 0 0,0 0 1 0 0,0 0-1 0 0,0 0 1 0 0,0 0 0 0 0,0 0-1 0 0,0 1 1 0 0,0-1-1 0 0,0 0 1 0 0,1 0 0 0 0,-1 0-1 0 0,0 0 1 0 0,0 0-1 0 0,0 1 1 0 0,0-1 0 0 0,1 0-1 0 0,-1 0 1 0 0,0 0-1 0 0,0 0 1 0 0,0 0 0 0 0,0 0-1 0 0,0 0 1 0 0,0 0-1 0 0,0 0 1 0 0,0 1-1 0 0,1-1 1 0 0,-1 0 0 0 0,0 0-1 0 0,0 1 1 0 0,0-1-1 0 0,0 0 1 0 0,0 1 11 0 0,-19 10 17 0 0,9-4-7 0 0,8-6-2 0 0,5-4 1 0 0,-2 0-11 0 0,2 1-6 0 0,-1 1 1 0 0,0-1-1 0 0,0 0 1 0 0,1 1-1 0 0,0-1 1 0 0,0 1-1 0 0,-1 0 1 0 0,1 0-1 0 0,-1 1 0 0 0,7-3 1 0 0,7-3 2 0 0,-12 5-4 0 0,1 0 0 0 0,-1 0 0 0 0,1 0 0 0 0,-1 0 0 0 0,6 0 0 0 0,-6 1-1 0 0,0 0 0 0 0,-1-1 1 0 0,1 0-1 0 0,-1 1 0 0 0,1-1 1 0 0,-1-1-1 0 0,1 2 0 0 0,6-5 0 0 0,-8 4 2 0 0,1 0 0 0 0,0 1-1 0 0,-1-1 1 0 0,1 1 0 0 0,0 0 0 0 0,0 0-1 0 0,0 0 1 0 0,0 0 0 0 0,4 1-1 0 0,4-1 3 0 0,88-4 186 0 0,-79 3-192 0 0,0 2 0 0 0,0-1 1 0 0,0 3-1 0 0,35 8 0 0 0,-41-8 12 0 0,8 0-20 0 0,-11-1 9 0 0,1 1 1 0 0,0 0-1 0 0,13 5 0 0 0,-20-6-6 0 0,8 4-8 0 0,-12-5 17 0 0,0 0-1 0 0,0 0 0 0 0,0 0 0 0 0,0 0 1 0 0,0 0-1 0 0,0-1 0 0 0,1 1 1 0 0,-1 0-1 0 0,0 0 0 0 0,0-1 0 0 0,1 1 1 0 0,-1-1-1 0 0,1 1 0 0 0,-2-1 0 0 0,2 0 1 0 0,-1 0-1 0 0,1 0 0 0 0,-1 1 0 0 0,2-1 1 0 0,-3 0-13 0 0,-14-8 56 0 0,-28-12-57 0 0,30 12 45 0 0,-1 2 1 0 0,0 0 0 0 0,0 0 0 0 0,-27-6-1 0 0,-141-14 55 0 0,177 26-67 0 0,3-1-20 0 0,-1 1 0 0 0,0-1 1 0 0,1 1-1 0 0,-1 0 0 0 0,1 0 1 0 0,-1 0-1 0 0,1 0 0 0 0,-1 0 1 0 0,0 0-1 0 0,0 1 0 0 0,1-1 0 0 0,-1 1 1 0 0,1-1-1 0 0,-1 1 0 0 0,1-1 1 0 0,-1 1-1 0 0,1 0 0 0 0,-1-1 1 0 0,1 2-1 0 0,0-1 0 0 0,-1-1 1 0 0,0 3-1 0 0,2-3 0 0 0,0 0 0 0 0,0 0 0 0 0,0 0 1 0 0,-1 1-1 0 0,1-1 0 0 0,0 0 0 0 0,0 0 1 0 0,0 1-1 0 0,0-1 0 0 0,0 0 0 0 0,0 0 1 0 0,0 0-1 0 0,0 1 0 0 0,0-1 0 0 0,0 0 0 0 0,-1 0 1 0 0,1 0-1 0 0,0 0 0 0 0,0 0 0 0 0,0 0 1 0 0,-1 0-1 0 0,1 0 0 0 0,0 0 0 0 0,0 0 1 0 0,-1 0-1 0 0,1 0 0 0 0,0 0 0 0 0,-1 0 0 0 0,1 0 1 0 0,0 0-1 0 0,0 0 0 0 0,0 0 0 0 0,0 0 1 0 0,0 0-1 0 0,0 0 0 0 0,-1 0 0 0 0,1 0-2 0 0,0 0 0 0 0,0 0 0 0 0,0 0 0 0 0,0 0 0 0 0,0 0-1 0 0,0 0 1 0 0,0 0 0 0 0,0-1 0 0 0,1 1 0 0 0,-1 0 0 0 0,0 0 0 0 0,0 0-1 0 0,0 0 1 0 0,0-1 0 0 0,0 1 0 0 0,0 0 0 0 0,0 0 0 0 0,0 0-1 0 0,0 0 1 0 0,0 0 0 0 0,0 0 0 0 0,0-1 0 0 0,0 1 0 0 0,0 0 0 0 0,1 0-1 0 0,-1 0 1 0 0,0 0 0 0 0,0 0 0 0 0,0 0 0 0 0,0 0 0 0 0,1 0 0 0 0,-1 0-1 0 0,0 0 1 0 0,0 0 0 0 0,0 0 0 0 0,1 0 0 0 0,-1 0 0 0 0,0 0 0 0 0,0 0-1 0 0,68-3-57 0 0,-54 3 65 0 0,1 0 0 0 0,-2 1 0 0 0,2 1 0 0 0,-1-1-1 0 0,0 2 1 0 0,20 6 0 0 0,11 8 3 0 0,-1 2 0 0 0,0 2 1 0 0,51 33-1 0 0,-77-42-9 0 0,-7-5-7 0 0,0 0 0 0 0,-2 0 0 0 0,10 10 0 0 0,-10-5 52 0 0,-7-11-48 0 0,0 2-1 0 0,-1-1 0 0 0,1-1 0 0 0,-1 1 1 0 0,1 0-1 0 0,0-1 0 0 0,3 4 0 0 0,-2-3 6 0 0,1 0 0 0 0,0 0-1 0 0,0 0 1 0 0,-1 0-1 0 0,1-1 1 0 0,8 3-1 0 0,-12-4-6 0 0,-12-12-48 0 0,-23-20 53 0 0,3 4 40 0 0,-48-35 1 0 0,57 46-82 0 0,17 12 47 0 0,-1 0 0 0 0,1 1 0 0 0,0-1 0 0 0,-1 2-1 0 0,0-1 1 0 0,0 0 0 0 0,-13-3 0 0 0,41 13-21 0 0,37 16-1 0 0,-21-8-3 0 0,-23-8 22 0 0,0 0 0 0 0,14 10 0 0 0,-21-12-4 0 0,-1 0 0 0 0,1 1 0 0 0,-1 0-1 0 0,0 0 1 0 0,0 0 0 0 0,4 7-1 0 0,10 7 32 0 0,-5-7-55 0 0,-29-14 49 0 0,-3-9-27 0 0,0 0 1 0 0,-1 0 0 0 0,1 2-1 0 0,-2 0 1 0 0,1 2 0 0 0,-1-1-1 0 0,-37-7 1 0 0,26 11-29 0 0,28 4 32 0 0,6 0-15 0 0,11 3 7 0 0,26 24 1 0 0,-12-7-19 0 0,-21-15 32 0 0,-1 1-1 0 0,1 0 0 0 0,-1 1 1 0 0,0-1-1 0 0,5 10 1 0 0,9 6 50 0 0,42 36-16 0 0,-59-54-37 0 0,1-1-6 0 0,-1 0 1 0 0,-1 1-1 0 0,1-1 1 0 0,0 1-1 0 0,0 0 1 0 0,-1 1-1 0 0,0-2 1 0 0,0 2-1 0 0,-1-1 1 0 0,4 8-1 0 0,-4-4 14 0 0,-2-9-6 0 0,0-3-6 0 0,-1 1 3 0 0,0 0 0 0 0,0 0 1 0 0,0 0-1 0 0,-1-1 0 0 0,2 1 1 0 0,-2 0-1 0 0,0 0 0 0 0,0 1 1 0 0,-2-4-1 0 0,-5-9-28 0 0,2-1 13 0 0,3 8 12 0 0,0 0 0 0 0,1 0 0 0 0,-2 1 0 0 0,-6-10-1 0 0,9 16 2 0 0,1-1-1 0 0,0-1 0 0 0,0 1 0 0 0,0 0 1 0 0,1 0-1 0 0,-2-4 0 0 0,-2-7-3 0 0,22 19 8 0 0,51 54-8 0 0,-66-58 9 0 0,-2-1 0 0 0,1 2 0 0 0,-1-2 0 0 0,1 0 1 0 0,-1 2-1 0 0,1-2 0 0 0,-1 1 0 0 0,0 0 0 0 0,1 0 0 0 0,-2 0 0 0 0,1 0 0 0 0,0 1 0 0 0,0-1 0 0 0,-1 0 0 0 0,1 0 0 0 0,-1 0 0 0 0,1 1 1 0 0,-1-1-1 0 0,1 0 0 0 0,-1 3 0 0 0,0-10 7 0 0,0 2 3 0 0,0 1 0 0 0,0-1 0 0 0,0 0 0 0 0,-1 0 0 0 0,1 1 0 0 0,-1-1 0 0 0,0 0 0 0 0,0-4 0 0 0,-2 0-16 0 0,0 0 0 0 0,-1 1 1 0 0,0-1-1 0 0,0 1 0 0 0,1-1 1 0 0,-2 1-1 0 0,-9-10 0 0 0,9 14-21 0 0,5 7-12 0 0,5 7 47 0 0,-4-11-29 0 0,1 1 0 0 0,-1-1 0 0 0,0 1-1 0 0,0 0 1 0 0,0-1 0 0 0,0 1 0 0 0,0 0-1 0 0,0 0 1 0 0,-1 0 0 0 0,0 0-1 0 0,1 0 1 0 0,-1 0 0 0 0,1 0 0 0 0,-1 0-1 0 0,0 0 1 0 0,0 0 0 0 0,0 3-1 0 0,-1-3-1006 0 0,1-1-1 0 0,-1 1 0 0 0,1-1 1 0 0,0 1-1 0 0,-1 0 0 0 0,0-1 1 0 0,0 1-1 0 0,-1 2 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152 318 6441 0 0,'0'0'14317'0'0,"1"2"-13664"0"0,1 3-677 0 0,1 1 3751 0 0,-3-16-1593 0 0,-2-4-1723 0 0,0 0 0 0 0,0 1-1 0 0,-2-1 1 0 0,0 1-1 0 0,0 0 1 0 0,-11-21-1 0 0,54 121-807 0 0,-38-85 382 0 0,-1-1 8 0 0,1 1 0 0 0,0-1 0 0 0,-1 1 0 0 0,1-1 0 0 0,0 1 0 0 0,0-1 0 0 0,0 0 0 0 0,0 0 0 0 0,2 2 0 0 0,-5-20 56 0 0,-24-71 354 0 0,19 72-434 0 0,5 14-41 0 0,4 11-1 0 0,18 54-210 0 0,-28-92 485 0 0,-1 1 0 0 0,-1 1 0 0 0,-2 0 0 0 0,0 0 0 0 0,-31-45 0 0 0,34 57-250 0 0,5 8 46 0 0,-1 0 1 0 0,-11-13 0 0 0,16 20-23 0 0,2 12-8 0 0,18 21-31 0 0,-4-5-85 0 0,-2-1 0 0 0,14 34 0 0 0,-23-50 140 0 0,0 0-1 0 0,-2 0 0 0 0,0 0 0 0 0,0 1 1 0 0,-1 0-1 0 0,0 13 0 0 0,-5-27 66 0 0,-1-4-14 0 0,-27-57 220 0 0,21 39-149 0 0,-20-31 1 0 0,19 36-66 0 0,-7-12-44 0 0,16 29-6 0 0,0-1 1 0 0,0 1 0 0 0,1 0-1 0 0,-2 0 1 0 0,1 0 0 0 0,0 0 0 0 0,0 0-1 0 0,-5-3 1 0 0,7 5 0 0 0,0 0-1 0 0,0 0 1 0 0,0 0 0 0 0,-1 0 0 0 0,1 0 0 0 0,0 0-1 0 0,0 0 1 0 0,0 0 0 0 0,0 0 0 0 0,0 0-1 0 0,0 0 1 0 0,0 0 0 0 0,-1 0 0 0 0,1 0 0 0 0,0 0-1 0 0,0 0 1 0 0,0 0 0 0 0,0 0 0 0 0,0 0-1 0 0,0 0 1 0 0,0 0 0 0 0,0 0 0 0 0,0 0-1 0 0,0 0 1 0 0,0 0 0 0 0,0 0 0 0 0,0 0 0 0 0,0 0-1 0 0,0 0 1 0 0,-1 0 0 0 0,1 0 0 0 0,0 0-1 0 0,0 0 1 0 0,0 0 0 0 0,0 0 0 0 0,0 0-1 0 0,0 0 1 0 0,0 0 0 0 0,0 1 0 0 0,0-1 0 0 0,-1 0-1 0 0,1 0 1 0 0,0 0 0 0 0,0 0 0 0 0,0 0-1 0 0,0 0 1 0 0,0 1 0 0 0,0-1 0 0 0,0 0 0 0 0,0 0-1 0 0,0 0 1 0 0,0 0 0 0 0,1 9 3 0 0,5 7 17 0 0,19 33-102 0 0,-16-33 33 0 0,0 1 1 0 0,-1 0-1 0 0,9 29 1 0 0,-16-41 78 0 0,0-2-30 0 0,-1 0 0 0 0,1 0 0 0 0,0 0 0 0 0,0 0 1 0 0,0 0-1 0 0,1-1 0 0 0,-1 1 0 0 0,4 4 1 0 0,-10-25-72 0 0,-12-31 76 0 0,6 19 0 0 0,0 1 1 0 0,-23-41-1 0 0,36 75-132 0 0,32 72 183 0 0,-6 26 366 0 0,-20-70-330 0 0,-3-12-57 0 0,-1 0 1 0 0,-2 0-1 0 0,1 38 0 0 0,-4-44-12 0 0,1 1-1 0 0,-4 19 0 0 0,1-29-35 0 0,3-5 10 0 0,-1 0 0 0 0,1 0 0 0 0,-1-1 1 0 0,1 0-1 0 0,0 1 0 0 0,-1 0 0 0 0,1 0 1 0 0,0-1-1 0 0,0 2 0 0 0,0-2 0 0 0,0 1 1 0 0,0 0-1 0 0,0 0 0 0 0,0-1 0 0 0,0 1 0 0 0,0 0 1 0 0,0 0-1 0 0,0-1 0 0 0,0 1 0 0 0,0 0 1 0 0,0 0-1 0 0,0-1 0 0 0,0 1 0 0 0,1 0 1 0 0,-1-1-1 0 0,1 1 0 0 0,0 1 0 0 0,-1-2 1 0 0,0 0 0 0 0,0 0-1 0 0,0 0 1 0 0,0 0 0 0 0,0 0-1 0 0,0 0 1 0 0,0 0 0 0 0,1 0-1 0 0,-1 0 1 0 0,0 0 0 0 0,0 0 0 0 0,0 0-1 0 0,0 0 1 0 0,0 0 0 0 0,0 0-1 0 0,1 0 1 0 0,-1 0 0 0 0,0 0-1 0 0,0 0 1 0 0,0 0 0 0 0,0 0-1 0 0,0 0 1 0 0,0 0 0 0 0,0 0-1 0 0,1 0 1 0 0,-1 0 0 0 0,0 0-1 0 0,0 0 1 0 0,0 0 0 0 0,0 0 0 0 0,0-1-1 0 0,0 1 1 0 0,0 0 0 0 0,0 0-1 0 0,0 0 1 0 0,0 0 0 0 0,0 0-1 0 0,0 0 1 0 0,0-1 0 0 0,0 1-1 0 0,0 0 1 0 0,0 0 0 0 0,3-9-2 0 0,-1-7 19 0 0,0-5-23 0 0,0 0 0 0 0,-1 0 0 0 0,-1 0-1 0 0,-2 0 1 0 0,-3-25 0 0 0,1 29-19 0 0,1 0 1 0 0,-1-32-1 0 0,4 49 26 0 0,1 0 0 0 0,-1 0 1 0 0,0 0-1 0 0,0 0 0 0 0,0 0 0 0 0,0 0 0 0 0,0 0 0 0 0,1 0 1 0 0,-1 0-1 0 0,0 0 0 0 0,0 0 0 0 0,0 0 0 0 0,0 0 1 0 0,0 0-1 0 0,0 0 0 0 0,0 0 0 0 0,0 0 0 0 0,0 0 1 0 0,0 0-1 0 0,1 0 0 0 0,-1 0 0 0 0,0 0 0 0 0,0 0 1 0 0,0 0-1 0 0,0 0 0 0 0,0 0 0 0 0,1 1 0 0 0,-1-1 0 0 0,0 0 1 0 0,0 0-1 0 0,0 0 0 0 0,0 0 0 0 0,0 0 0 0 0,0 1 1 0 0,0-1-1 0 0,1 0 0 0 0,-1 0 0 0 0,0 0 0 0 0,0 0 1 0 0,0 0-1 0 0,0 1 0 0 0,0-1 0 0 0,0 0 0 0 0,0 0 1 0 0,0 0-1 0 0,4 6-83 0 0,2 7 69 0 0,0 1 0 0 0,0 0 1 0 0,-2 0-1 0 0,0 0 0 0 0,-1 1 1 0 0,3 24-1 0 0,0 59 31 0 0,-6-97-3 0 0,4-14-50 0 0,-2-26 7 0 0,4-83 17 0 0,-6 122 14 0 0,0 0 0 0 0,0-1-1 0 0,0 1 1 0 0,0 0 0 0 0,0 0-1 0 0,0 0 1 0 0,0 0 0 0 0,1 0 0 0 0,-1 0-1 0 0,0 0 1 0 0,0-1 0 0 0,0 1-1 0 0,1 0 1 0 0,-1 0 0 0 0,0 0 0 0 0,0 0-1 0 0,0 0 1 0 0,0 0 0 0 0,1 0-1 0 0,-1 0 1 0 0,0 0 0 0 0,0 0 0 0 0,0 0-1 0 0,0 0 1 0 0,0 0 0 0 0,0 0-1 0 0,0 0 1 0 0,0 0 0 0 0,1 1 0 0 0,-1-1-1 0 0,0 0 1 0 0,0 0 0 0 0,0 0-1 0 0,0 0 1 0 0,1 0 0 0 0,-1 0 0 0 0,0 0-1 0 0,0 1 1 0 0,0-1 0 0 0,0 0-1 0 0,0 0 1 0 0,1 0 0 0 0,-1 0 0 0 0,0 1-1 0 0,6 3-13 0 0,-4-1 15 0 0,0 1 0 0 0,0-2 0 0 0,0 2 0 0 0,0-1 0 0 0,-1 1 0 0 0,1-1 0 0 0,-1 1 0 0 0,0 0 1 0 0,0-1-1 0 0,-1 1 0 0 0,2 6 0 0 0,-1 7 21 0 0,-1 24-1 0 0,-1-18-13 0 0,1-17-8 0 0,0-1 0 0 0,0 0 1 0 0,-1 0-1 0 0,0 0 0 0 0,1 1 1 0 0,-2-1-1 0 0,1 0 0 0 0,-1-1 1 0 0,1 1-1 0 0,-6 9 0 0 0,7-13-16 0 0,-1 1 1 0 0,0 0-1 0 0,0 0 0 0 0,1-1 0 0 0,-1 2 1 0 0,0-1-1 0 0,1-1 0 0 0,-1 1 0 0 0,1 1 0 0 0,0-1 1 0 0,0-1-1 0 0,0 4 0 0 0,0-5-25 0 0,0-12-455 0 0,0 5 424 0 0,0 1-1 0 0,0-2 1 0 0,1 2-1 0 0,0-1 1 0 0,0 1-1 0 0,1 0 1 0 0,2-8-1 0 0,-3 10 10 0 0,0 0 0 0 0,1 2 0 0 0,-2-2-1 0 0,1-1 1 0 0,0-5 0 0 0,-7 34 239 0 0,3-11-40 0 0,0 0 0 0 0,-6 15 0 0 0,-2 5 115 0 0,6-5-183 0 0,3-19-65 0 0,1-1 0 0 0,-5 12 0 0 0,6-20-5 0 0,0 0 0 0 0,0-1 0 0 0,0 1 0 0 0,0 0 0 0 0,0 0 0 0 0,0 0 0 0 0,0 0 0 0 0,0 0 0 0 0,0-1 0 0 0,-1 1 0 0 0,1 0 0 0 0,0 0 0 0 0,0 0 0 0 0,0 0 0 0 0,0 0 0 0 0,0 0 0 0 0,-1 0 0 0 0,1-1 0 0 0,0 1 0 0 0,0 0 0 0 0,0 0 0 0 0,0 0 0 0 0,-1 0 0 0 0,1 0 0 0 0,0 0 0 0 0,0 0 0 0 0,0 0 0 0 0,0 0 0 0 0,0 0 0 0 0,0 0 0 0 0,0 0 0 0 0,0 0 0 0 0,0 0 0 0 0,0 0 0 0 0,-1 0 0 0 0,1 1 0 0 0,0-1 0 0 0,0 0-1 0 0,0 0 1 0 0,0 0 0 0 0,-1 0 0 0 0,1 0 0 0 0,0 0 0 0 0,0 0 0 0 0,0 0 0 0 0,0 1 0 0 0,0-1 0 0 0,0 0 0 0 0,-1 0 0 0 0,1 0 0 0 0,0 0 0 0 0,0 1 0 0 0,0-1 0 0 0,0 0 0 0 0,0 0 0 0 0,0 0 0 0 0,-2-12-29 0 0,9-122-46 0 0,-7 132 84 0 0,-1-13-2 0 0,1 15-5 0 0,0-1-1 0 0,0 1 1 0 0,0 0 0 0 0,0-1-1 0 0,0 1 1 0 0,0 0 0 0 0,0-1-1 0 0,0 1 1 0 0,0 0 0 0 0,0 0-1 0 0,0 0 1 0 0,0 0 0 0 0,0-1-1 0 0,0 1 1 0 0,0 0 0 0 0,0 0-1 0 0,0-1 1 0 0,-1 1 0 0 0,1 0-1 0 0,0 0 1 0 0,0 0-1 0 0,0 0 1 0 0,0 0 0 0 0,0-1-1 0 0,0 1 1 0 0,0 0 0 0 0,-1 0-1 0 0,1 0 1 0 0,0-1 0 0 0,0 1-1 0 0,-1 0 1 0 0,1 0 0 0 0,0 0-1 0 0,0 0 1 0 0,-1 0 0 0 0,1 0-1 0 0,0-1 1 0 0,-1 1 0 0 0,1 0-1 0 0,0 0 1 0 0,0 0 0 0 0,0 0-1 0 0,0 0 1 0 0,-1 0 0 0 0,1 0-1 0 0,0 0 1 0 0,-1 1 0 0 0,0 1 9 0 0,1-1 0 0 0,-1 0 0 0 0,0 1 1 0 0,1 0-1 0 0,-1 0 0 0 0,1-1 0 0 0,0 1 1 0 0,0 0-1 0 0,0-1 0 0 0,0 1 0 0 0,0 4 1 0 0,0-5-6 0 0,-1 13 34 0 0,-4 24-1 0 0,5-34-26 0 0,-1-1 0 0 0,0 1 0 0 0,0 0 0 0 0,0-1 0 0 0,-1 1 0 0 0,1 0 0 0 0,-1-1 0 0 0,0 1 0 0 0,0-1 0 0 0,-1 1 0 0 0,-2 2 0 0 0,5-45-93 0 0,6-5 33 0 0,-4 33 56 0 0,0 1-1 0 0,-1 0 1 0 0,0-1-1 0 0,-1 1 1 0 0,-1-20-1 0 0,1 30-7 0 0,0-1-1 0 0,0 0 1 0 0,0 0-1 0 0,0 1 1 0 0,0 0-1 0 0,0 0 1 0 0,-1-1 0 0 0,1 0-1 0 0,0 1 1 0 0,0-1-1 0 0,-1 1 1 0 0,1 0-1 0 0,0-1 1 0 0,-1 1-1 0 0,1-1 1 0 0,0 1 0 0 0,0-1-1 0 0,-1 1 1 0 0,1 0-1 0 0,-1 0 1 0 0,1-1-1 0 0,-1 1 1 0 0,1 0 0 0 0,0-1-1 0 0,0 1 1 0 0,-1 0-1 0 0,1 0 1 0 0,-1 0-1 0 0,0 0 1 0 0,1 0-1 0 0,0 0 1 0 0,-1 0 0 0 0,0 0-1 0 0,0 0 3 0 0,1 0 0 0 0,0 0 0 0 0,-1 0 0 0 0,0 0-1 0 0,1 0 1 0 0,-1 0 0 0 0,1 1 0 0 0,0-1 0 0 0,0 1 0 0 0,-1-1 0 0 0,1 0 0 0 0,-1 0-1 0 0,1 1 1 0 0,-1-1 0 0 0,1 1 0 0 0,0-1 0 0 0,0 1 0 0 0,0-1 0 0 0,-1 0-1 0 0,1 1 1 0 0,0 0 0 0 0,0-1 0 0 0,-1 1 0 0 0,1-1 0 0 0,0 0 0 0 0,0 1 0 0 0,0 0-1 0 0,0-1 1 0 0,0 1 0 0 0,0-1 0 0 0,0 1 0 0 0,0 0 0 0 0,0 19 34 0 0,1-12 10 0 0,0 1 1 0 0,-2 1-1 0 0,1-2 0 0 0,-1 1 1 0 0,0 0-1 0 0,-1 0 1 0 0,0 0-1 0 0,-1-1 0 0 0,-3 12 1 0 0,1-6 31 0 0,6-13-34 0 0,3-8-75 0 0,-1-3-11 0 0,0 1 0 0 0,0-1 0 0 0,2-14 0 0 0,2-9-54 0 0,-5 28-173 0 0,1-9 483 0 0,-3 6-4775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32 0 0 0,'0'0'21738'0'0,"-3"-4"-20800"0"0,-16-23 1707 0 0,27 51 1940 0 0,1 3-4265 0 0,50 106 1153 0 0,18 47-606 0 0,-66-154-827 0 0,1 0 0 0 0,1 0 0 0 0,2-1 1 0 0,17 23-1 0 0,-31-46-40 0 0,0 0 0 0 0,0-1 0 0 0,0 1 0 0 0,-1-1 0 0 0,1 0 0 0 0,0 0 0 0 0,0 0 0 0 0,0 0 0 0 0,0 0 0 0 0,0 0 0 0 0,0 0 0 0 0,0 0 0 0 0,0 0 0 0 0,0 0 0 0 0,0-1 0 0 0,1 1 0 0 0,-1 0 0 0 0,0-1 0 0 0,0 1 0 0 0,1-1 0 0 0,-1 1 0 0 0,2-1 0 0 0,7-34 0 0 0,-9 29 0 0 0,1-3 0 0 0,0 1 0 0 0,1-1 0 0 0,5-12 0 0 0,-7 18 0 0 0,1-1 0 0 0,-1 1 0 0 0,1-1 0 0 0,0 1 0 0 0,0 0 0 0 0,0 0 0 0 0,0 0 0 0 0,0 0 0 0 0,0 0 0 0 0,0 0 0 0 0,1 1 0 0 0,-1-1 0 0 0,1 1 0 0 0,2-2 0 0 0,0 1 0 0 0,1 0 0 0 0,-1 0 0 0 0,0 0 0 0 0,0 1 0 0 0,1-1 0 0 0,7 0 0 0 0,-11 2 0 0 0,1 0 0 0 0,-1 1 0 0 0,1-1 0 0 0,-1 1 0 0 0,1-1 0 0 0,-1 1 0 0 0,1 0 0 0 0,-1 0 0 0 0,0 0 0 0 0,1 0 0 0 0,-1 0 0 0 0,0 0 0 0 0,0 1 0 0 0,0-1 0 0 0,0 1 0 0 0,3 2 0 0 0,4 6 0 0 0,0 0 0 0 0,0 1 0 0 0,-1 0 0 0 0,-1 1 0 0 0,0-1 0 0 0,0 1 0 0 0,-2 1 0 0 0,1-1 0 0 0,3 15 0 0 0,21 41 0 0 0,-15-37 0 0 0,-2 0 0 0 0,19 64 0 0 0,-26-75 0 0 0,15 33 0 0 0,3-7 0 0 0,-24-45 0 0 0,0 0 0 0 0,1-1 0 0 0,-1 1 0 0 0,0 0 0 0 0,0-1 0 0 0,0 1 0 0 0,0 0 0 0 0,0 0 0 0 0,0-1 0 0 0,0 1 0 0 0,0 0 0 0 0,0 0 0 0 0,0-1 0 0 0,0 1 0 0 0,0 0 0 0 0,0-1 0 0 0,-1 1 0 0 0,1 0 0 0 0,0 0 0 0 0,-1-1 0 0 0,1 1 0 0 0,0-1 0 0 0,-1 1 0 0 0,1 0 0 0 0,-1 0 0 0 0,-15 17 0 0 0,9-11 0 0 0,2 0 0 0 0,-1 0 0 0 0,1 0 0 0 0,0 1 0 0 0,0 0 0 0 0,1 0 0 0 0,0 0 0 0 0,1 1 0 0 0,0-1 0 0 0,0 1 0 0 0,1 0 0 0 0,0 0 0 0 0,0 0 0 0 0,1 0 0 0 0,0 0 0 0 0,1 17 0 0 0,0-20 0 0 0,1-1 0 0 0,0 0 0 0 0,0 0 0 0 0,0 0 0 0 0,0 0 0 0 0,1 0 0 0 0,0 0 0 0 0,0 0 0 0 0,0-1 0 0 0,1 1 0 0 0,-1-1 0 0 0,1 1 0 0 0,0-1 0 0 0,0 0 0 0 0,5 4 0 0 0,1 1 0 0 0,0 0 0 0 0,1-1 0 0 0,0 0 0 0 0,0-1 0 0 0,15 7 0 0 0,-8-5 0 0 0,0-1 0 0 0,1 0 0 0 0,1-2 0 0 0,-1 0 0 0 0,28 4 0 0 0,14-5 0 0 0,-42-5 0 0 0,33 6 0 0 0,-50-6-70 0 0,0 0-1 0 0,0 0 1 0 0,0 0-1 0 0,0 0 1 0 0,0 0 0 0 0,0 0-1 0 0,0 0 1 0 0,0 0-1 0 0,0 0 1 0 0,0 0 0 0 0,0-1-1 0 0,0 1 1 0 0,0 0-1 0 0,0-1 1 0 0,0 1 0 0 0,-1-1-1 0 0,1 1 1 0 0,0-1-1 0 0,0 1 1 0 0,0-1 0 0 0,0 0-1 0 0,9-11-4503 0 0,-10 12 4544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195 144 2921 0 0,'0'0'7065'0'0,"0"-2"-5343"0"0,6-23 6041 0 0,-2 6-7639 0 0,-4 18 273 0 0,1-1 1 0 0,-1-1-1 0 0,0 1 1 0 0,0 0-1 0 0,0 0 1 0 0,0 0-1 0 0,-1-1 1 0 0,1 1-1 0 0,0 0 1 0 0,0 0-1 0 0,-1 0 1 0 0,0 0-1 0 0,-1-2 1 0 0,0-4 836 0 0,2 15-761 0 0,0-1 0 0 0,1 0 0 0 0,-1 0 0 0 0,-1 0 0 0 0,1 0 1 0 0,-1 0-1 0 0,-2 9 0 0 0,1-4-124 0 0,-13 47-34 0 0,12-78-1076 0 0,4 1 224 0 0,3-22 0 0 0,-1 23 297 0 0,0-24-1 0 0,-3 42 276 0 0,-3 12 109 0 0,1-4 3 0 0,0 0 0 0 0,-1 18 0 0 0,2-17-58 0 0,0-1 0 0 0,-5 17 0 0 0,16-70-848 0 0,-1 10 502 0 0,-8 30 262 0 0,0 2 1 0 0,0-1 0 0 0,-1 0-1 0 0,0 1 1 0 0,0-1 0 0 0,0 0 0 0 0,-2-6-1 0 0,0 6 121 0 0,2 0 0 0 0,-1-1-1 0 0,-1-7 239 0 0,1 30 301 0 0,0-2-312 0 0,0-1 1 0 0,0 1-1 0 0,-1-1 1 0 0,-7 27-1 0 0,-10 29-144 0 0,20-88-1632 0 0,-2 15 1305 0 0,1 0 1 0 0,0 0-1 0 0,0 1 1 0 0,0-2 0 0 0,0 1-1 0 0,0 1 1 0 0,0-1-1 0 0,0 0 1 0 0,1 0 0 0 0,-1 0-1 0 0,1 0 1 0 0,0 0 0 0 0,-1 1-1 0 0,1-2 1 0 0,1-1-1 0 0,2-3 96 0 0,0 1 0 0 0,-1-2 0 0 0,0 1 0 0 0,-1 0-1 0 0,1-1 1 0 0,-1 0 0 0 0,2-13 0 0 0,-4 21 22 0 0,5-21 223 0 0,-2 9 26 0 0,-2 10 100 0 0,-3 5 236 0 0,-2 11-110 0 0,-4 21 0 0 0,6-21-203 0 0,-9 23-1 0 0,4-15-53 0 0,3-8-96 0 0,-1-1 0 0 0,-14 26 0 0 0,4-10-112 0 0,3-6 67 0 0,5-13-44 0 0,-10 8 13 0 0,6-5-48 0 0,7-6 1 0 0,0 0 0 0 0,-1-1 0 0 0,-1-1 0 0 0,-8 9 0 0 0,6-5-22 0 0,7-7 19 0 0,1-1 0 0 0,-1 0-1 0 0,-1 0 1 0 0,2 1 0 0 0,-2-2 0 0 0,1 2-1 0 0,0-1 1 0 0,-2 1 0 0 0,1-1 1 0 0,2-1 0 0 0,-1 0 1 0 0,0 0 0 0 0,1 0 0 0 0,-1 0 0 0 0,1 0 0 0 0,0 0-1 0 0,-1 0 1 0 0,1 0 0 0 0,-1 1 0 0 0,1-1 0 0 0,-1 0 0 0 0,1 1-1 0 0,0-1 1 0 0,0 0 0 0 0,-1 1 0 0 0,1-1 0 0 0,-1 0 0 0 0,1 0 0 0 0,-1 1-1 0 0,1-1 1 0 0,0 1 0 0 0,0-1 0 0 0,0 0 0 0 0,0 1 0 0 0,-1-1-1 0 0,1 1 1 0 0,0 0 0 0 0,0-1 0 0 0,-1 1 0 0 0,1-1-16 0 0,2 0-23 0 0,0 0 45 0 0,-1 0 1 0 0,-1 0 0 0 0,2 0-1 0 0,-1 0 1 0 0,-1 0 0 0 0,1 0-1 0 0,1-1 1 0 0,-2 1 0 0 0,1 0-1 0 0,0 0 1 0 0,0 0 0 0 0,0-1-1 0 0,0 1 1 0 0,0-1-1 0 0,-1 0 1 0 0,1 1 0 0 0,0 0-1 0 0,1-2 1 0 0,26-14 78 0 0,-22 12-64 0 0,1 2 1 0 0,-1-2-1 0 0,11-8 0 0 0,-2 2 14 0 0,-13 9-21 0 0,0 0 0 0 0,0 1 0 0 0,0-2 0 0 0,0 1 0 0 0,-1 0 0 0 0,1 0 0 0 0,-1-1 0 0 0,2 1 1 0 0,-2-1-1 0 0,2-2 0 0 0,-1 2-10 0 0,0-1 0 0 0,0 1 0 0 0,1 1 0 0 0,-1-2 1 0 0,0 2-1 0 0,0-1 0 0 0,4-1 0 0 0,10-10 23 0 0,2-5-25 0 0,18-27 0 0 0,-30 35-24 0 0,9-17-1 0 0,-11 19-6 0 0,-1-1 1 0 0,0 0 0 0 0,0 0-1 0 0,0 0 1 0 0,0 0-1 0 0,-2 0 1 0 0,1 0 0 0 0,-2-1-1 0 0,1-10 1 0 0,0 18-1 0 0,-1-1 0 0 0,1 0 0 0 0,-1 0 0 0 0,0 1 0 0 0,1-1 0 0 0,2-3 0 0 0,-3 5 14 0 0,1 0-1 0 0,0-2 0 0 0,0 2 1 0 0,-1-1-1 0 0,0 1 0 0 0,0-1 1 0 0,1 0-1 0 0,-1 1 0 0 0,0-1 1 0 0,0 0-1 0 0,0 1 0 0 0,0-1 1 0 0,0 0-1 0 0,-1 1 0 0 0,1-1 1 0 0,0 0-1 0 0,0 0 0 0 0,-2-1 1 0 0,0-7-11 0 0,2 11-12 0 0,-1 5 22 0 0,-2 11 58 0 0,-2 0 0 0 0,1-1-1 0 0,-1 0 1 0 0,-1 0 0 0 0,-1-1 0 0 0,-1 1-1 0 0,1-1 1 0 0,-18 23 0 0 0,13-20-15 0 0,7-9-20 0 0,-1 0 1 0 0,0 0-1 0 0,-1-1 0 0 0,0 0 1 0 0,-12 11-1 0 0,-2 1-97 0 0,66-76-163 0 0,-39 47 250 0 0,1 1 0 0 0,-1-2 1 0 0,0 1-1 0 0,-1-2 0 0 0,0 1 0 0 0,0 0 0 0 0,5-20 0 0 0,-4 6-3267 0 0,-1 2-3469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928 277 4401 0 0,'0'0'8790'0'0,"3"-2"-7923"0"0,11-8 5631 0 0,-18 10-4979 0 0,-6 2-912 0 0,-7 8 357 0 0,9-5-766 0 0,1-2 0 0 0,-1 1 0 0 0,-10 3 1 0 0,38-17-300 0 0,-11 5 47 0 0,0 0 0 0 0,1 0 0 0 0,10-3 0 0 0,-6 6 823 0 0,-23 4 84 0 0,-6 2-183 0 0,1 0-1 0 0,0 0 1 0 0,-16 8-1 0 0,18-6-399 0 0,-19 3 0 0 0,-1 1-96 0 0,7-4-127 0 0,4-2 0 0 0,15-2 1 0 0,-1 0-1 0 0,1-1 1 0 0,-1 1 0 0 0,1-2-1 0 0,-13 1 1 0 0,-25 3 44 0 0,24-1-75 0 0,-42 5-56 0 0,48-5 29 0 0,1-2 0 0 0,0-1-1 0 0,1 0 1 0 0,-25-2-1 0 0,22-2-1 0 0,1 0-1 0 0,-21-8 1 0 0,7 2 1 0 0,-50-23 81 0 0,25 12-60 0 0,40 15-7 0 0,-15-8 0 0 0,28 13-3 0 0,-4-1 5 0 0,1 0 0 0 0,0 0 0 0 0,0-1-1 0 0,0 1 1 0 0,0 0 0 0 0,-3-4 0 0 0,3 3-12 0 0,1 1 0 0 0,-1 0 0 0 0,1-1 0 0 0,-1 0 0 0 0,-3 0 0 0 0,-3-3 48 0 0,1 2-54 0 0,8 4 13 0 0,-1 0-1 0 0,0 0 0 0 0,1 0 1 0 0,0 0-1 0 0,0 0 0 0 0,-1-1 1 0 0,0 1-1 0 0,1 0 0 0 0,-1-1 1 0 0,1 1-1 0 0,0 0 0 0 0,0-1 1 0 0,-1 1-1 0 0,1 0 0 0 0,-1 0 1 0 0,1-1-1 0 0,-1 1 0 0 0,1-1 1 0 0,0 0-1 0 0,0 1 0 0 0,0 0 1 0 0,-1-1-1 0 0,1 0 0 0 0,-1 0-1 0 0,1 1 1 0 0,-1-1 0 0 0,1 0 0 0 0,0 1-1 0 0,-1 0 1 0 0,0-1 0 0 0,0 0-1 0 0,1 0 1 0 0,0 1 0 0 0,-1 0 0 0 0,-1-1-1 0 0,-8-7 2 0 0,10 6 0 0 0,0 2 1 0 0,-1-2 0 0 0,0 1-1 0 0,0 1 1 0 0,0-2 0 0 0,0 1-1 0 0,0 1 1 0 0,1-1 0 0 0,-2 0-1 0 0,-1 0 1 0 0,2 0-4 0 0,1 0 0 0 0,-1 1 1 0 0,0 0-1 0 0,-1-1 0 0 0,2 0 0 0 0,-1 0 0 0 0,0 1 0 0 0,0-1 0 0 0,1-1 0 0 0,-1 2 1 0 0,1-1-1 0 0,-1 0 0 0 0,0 0 0 0 0,1 0 0 0 0,0 0 0 0 0,-2-2 0 0 0,1-1 4 0 0,0 0-1 0 0,-1 1 0 0 0,0-1 0 0 0,-5-6 1 0 0,-9-5-18 0 0,13 13 9 0 0,0 0 0 0 0,1 0 0 0 0,0 1 0 0 0,-1-1 0 0 0,1-1 0 0 0,-3-3 1 0 0,3 2 4 0 0,0 0 0 0 0,0 1 0 0 0,0 0 0 0 0,-1 0 1 0 0,0 0-1 0 0,0 0 0 0 0,0 1 0 0 0,-3-3 0 0 0,4 2 1 0 0,0 1 0 0 0,-1 0 0 0 0,2 0 0 0 0,-2-1-1 0 0,0-2 1 0 0,-6-7-31 0 0,7 10 18 0 0,1 0 1 0 0,0 0-1 0 0,0 0 1 0 0,0 0-1 0 0,1 0 1 0 0,-3-5-1 0 0,2 2-45 0 0,1 5 51 0 0,0 0 0 0 0,0 0 0 0 0,0 0 1 0 0,0 0-1 0 0,0-1 0 0 0,0 1 0 0 0,0 0 0 0 0,-1 0 0 0 0,1 0 0 0 0,0-1 0 0 0,0 1 0 0 0,0 0 0 0 0,0 0 0 0 0,0 0 0 0 0,0 0 0 0 0,0 0 0 0 0,0 0 1 0 0,0 0-1 0 0,0-1 0 0 0,0 1 0 0 0,0 0 0 0 0,0 0 0 0 0,0 0 0 0 0,0-1 0 0 0,0 1 0 0 0,0 0 0 0 0,1 0 0 0 0,-1 0 0 0 0,0-1 0 0 0,0 1 0 0 0,0 0 0 0 0,0 0 1 0 0,0 0-1 0 0,0 0 0 0 0,0 0 0 0 0,1 0 0 0 0,-1 0 0 0 0,0 0 0 0 0,0 0 0 0 0,0 0 0 0 0,0-1 0 0 0,0 1 0 0 0,0 0 0 0 0,9 3-69 0 0,7 8 108 0 0,-7-3-29 0 0,-9-8-2 0 0,0 0 0 0 0,0 0-1 0 0,0 0 1 0 0,0 0 0 0 0,0 1 0 0 0,0-1 0 0 0,0 0-1 0 0,1 0 1 0 0,-1 0 0 0 0,0 0 0 0 0,0 0 0 0 0,0 0 0 0 0,0 0-1 0 0,0 0 1 0 0,0 0 0 0 0,1 0 0 0 0,-1 0 0 0 0,0 0-1 0 0,0 0 1 0 0,0 0 0 0 0,0 0 0 0 0,1 0 0 0 0,-1 0-1 0 0,0 0 1 0 0,0 0 0 0 0,0 0 0 0 0,0 0 0 0 0,0 0-1 0 0,0 0 1 0 0,0 0 0 0 0,0 0 0 0 0,0 0 0 0 0,0 0-1 0 0,1 0 1 0 0,-1 0 0 0 0,0 0 0 0 0,0 0 0 0 0,0 0-1 0 0,0 0 1 0 0,0 0 0 0 0,1 0 0 0 0,-1 0 0 0 0,0 0-1 0 0,0 0 1 0 0,0 0 0 0 0,0 0 0 0 0,0 0 0 0 0,0 0-1 0 0,1-1 1 0 0,-1 1 0 0 0,0 0 0 0 0,0 0 0 0 0,0 0-1 0 0,0 0 1 0 0,0-1 0 0 0,0 1 0 0 0,0 0 0 0 0,0 0-1 0 0,0 0 53 0 0,0 0-106 0 0,0 0 56 0 0,0 0-1 0 0,0 0 0 0 0,-1 0 0 0 0,1 0 0 0 0,0 0 0 0 0,0 0 0 0 0,0 0 0 0 0,0 0 0 0 0,0 1 0 0 0,-1-1 0 0 0,1 0 0 0 0,0 0 0 0 0,0 0 0 0 0,0 0 0 0 0,0 0 1 0 0,0 0-1 0 0,0 1 0 0 0,0-1 0 0 0,0 0 0 0 0,0 0 0 0 0,0 0 0 0 0,0 0 0 0 0,-1 0 0 0 0,1 0 0 0 0,0 0 0 0 0,0 0 0 0 0,0 0 0 0 0,0 1 0 0 0,0-1 1 0 0,0 0-1 0 0,0 0 0 0 0,1 0 0 0 0,-1 0 0 0 0,0 1 0 0 0,0-1 0 0 0,0 0 0 0 0,0 0 0 0 0,0 0 0 0 0,0 0 0 0 0,0 1 0 0 0,0-1 0 0 0,0 0 0 0 0,0 0 0 0 0,0 0 1 0 0,1 0-1 0 0,-1 0 0 0 0,0 0 0 0 0,0 0 0 0 0,0 0 0 0 0,0 0 0 0 0,0 0 0 0 0,1 0 0 0 0,3 7 17 0 0,-4-6-8 0 0,8 15 73 0 0,-4-4-59 0 0,-1-1-17 0 0,-3-11-5 0 0,0 1 1 0 0,0 0-1 0 0,1 0 0 0 0,-1-1 1 0 0,0 1-1 0 0,0 0 1 0 0,1-1-1 0 0,-1 1 1 0 0,0 0-1 0 0,1 0 1 0 0,-1-1-1 0 0,0 0 0 0 0,0 1 1 0 0,1 0-1 0 0,0 0 1 0 0,-1-1-1 0 0,1 0 1 0 0,-1 1-1 0 0,0-1 0 0 0,1 1 1 0 0,0-1-1 0 0,-1 1 1 0 0,2-1-1 0 0,-1 0-6 0 0,0 1 0 0 0,0 0 0 0 0,-1-1 0 0 0,1 0 0 0 0,0 1 0 0 0,-1-1 0 0 0,1 1 0 0 0,-1 0 0 0 0,1-1 0 0 0,0 1 0 0 0,-1 0 0 0 0,1 0 0 0 0,-1-1 0 0 0,0 1 0 0 0,1 0 0 0 0,-1 0 0 0 0,1 0 0 0 0,1 5-8 0 0,-1-5 15 0 0,0 1-1 0 0,0-1 0 0 0,1 1 0 0 0,-2-1 0 0 0,2 0 1 0 0,-1 0-1 0 0,2 2 0 0 0,-2-2-2 0 0,1 1 1 0 0,-1-1-1 0 0,1 0 0 0 0,-1 0 1 0 0,0 1-1 0 0,0-1 0 0 0,1 3 0 0 0,0-1-41 0 0,-2-3-5 0 0,-5-9-43 0 0,-7-15 29 0 0,1 8 28 0 0,10 15 32 0 0,0 0-1 0 0,0 0 1 0 0,0-1 0 0 0,0 1 0 0 0,0-1 0 0 0,0 1-1 0 0,0-1 1 0 0,0 1 0 0 0,0-1 0 0 0,1 1-1 0 0,0-1 1 0 0,-1 1 0 0 0,0-1 0 0 0,1 0-1 0 0,-1-2 1 0 0,1 2-3 0 0,0 1 0 0 0,-1 0 0 0 0,0-1 0 0 0,0 1 0 0 0,1-1 0 0 0,-1 1 0 0 0,0-1 0 0 0,0 1 0 0 0,1 0 0 0 0,-2 0 0 0 0,1 0 0 0 0,0-1 0 0 0,0 2 0 0 0,0-1 0 0 0,0 0 0 0 0,-1 0 0 0 0,-1-2 0 0 0,-7-4-16 0 0,7 2-21 0 0,3 3-10 0 0,0 8 24 0 0,0-6 29 0 0,0 1-1 0 0,0 0 1 0 0,0 0 0 0 0,0-1-1 0 0,0 1 1 0 0,1 1-1 0 0,-1-2 1 0 0,0 1-1 0 0,1 0 1 0 0,-1-1-1 0 0,1 0 1 0 0,-1 1 0 0 0,0 0-1 0 0,1 0 1 0 0,0-1-1 0 0,-1 1 1 0 0,1-1-1 0 0,-1 1 1 0 0,1 0-1 0 0,0-1 1 0 0,-1 0 0 0 0,1 0-1 0 0,-1 1 1 0 0,1-1-1 0 0,1 1 1 0 0,-1 0-1 0 0,0-1 1 0 0,0 0 0 0 0,0 0-1 0 0,-1 1 1 0 0,1 0 0 0 0,0-1 0 0 0,0 0-1 0 0,-1 1 1 0 0,0 0 0 0 0,1 0-1 0 0,0-1 1 0 0,0 1 0 0 0,-1 0-1 0 0,0 0 1 0 0,1-1 0 0 0,-1 1-1 0 0,1 0 1 0 0,-1 0 0 0 0,1-1-1 0 0,-1 1 1 0 0,0 2 0 0 0,0-2-1 0 0,0 0 1 0 0,1 1-1 0 0,-1-2 1 0 0,1 2-1 0 0,-1-1 1 0 0,1 0-1 0 0,-1 0 1 0 0,0 0-1 0 0,1 0 1 0 0,0 0-1 0 0,-1 0 1 0 0,1 0-1 0 0,-1 0 1 0 0,1 0-1 0 0,0 0 1 0 0,0 0-1 0 0,0-1 1 0 0,0 1-1 0 0,1 0 1 0 0,0 0-3 0 0,-1 1 1 0 0,0-2 0 0 0,1 2-1 0 0,-2-1 1 0 0,2 0 0 0 0,-1 1-1 0 0,0-2 1 0 0,0 2 0 0 0,0 1-1 0 0,2 9 18 0 0,-3-11-15 0 0,0-1-1 0 0,0 1 1 0 0,0-1 0 0 0,0 1-1 0 0,0 0 1 0 0,0 0 0 0 0,1-1-1 0 0,-1 1 1 0 0,0-1 0 0 0,1 1-1 0 0,-1-1 1 0 0,0 1-1 0 0,1 0 1 0 0,-1-1 0 0 0,0 1-1 0 0,0-1 1 0 0,1 1 0 0 0,-1-1-1 0 0,1 1 1 0 0,0-1 0 0 0,-1 1-1 0 0,1 0 1 0 0,30 25 15 0 0,-23-17-5 0 0,2 2-46 0 0,-10-11 32 0 0,0 0 0 0 0,1 1 1 0 0,-1-1-1 0 0,0 1 0 0 0,0-1 1 0 0,0 0-1 0 0,0 1 0 0 0,0 0 0 0 0,0-1 1 0 0,1 1-1 0 0,-1-1 0 0 0,0 0 1 0 0,0 1-1 0 0,0 0 0 0 0,0-1 0 0 0,0 1 1 0 0,0-1-1 0 0,-1 2 0 0 0,2 4 15 0 0,-1-6-18 0 0,1 1 0 0 0,-1-1 1 0 0,0 0-1 0 0,1 1 1 0 0,-1-1-1 0 0,0 1 0 0 0,0-1 1 0 0,0 0-1 0 0,0 0 1 0 0,0 0-1 0 0,0 1 0 0 0,0-1 1 0 0,0 1-1 0 0,0-1 0 0 0,0 1 1 0 0,0-1-1 0 0,0 0 1 0 0,0 0-1 0 0,0 1 0 0 0,0-1 1 0 0,0 1-1 0 0,0-1 0 0 0,0 0 1 0 0,-7-2-225 0 0,-2-3 157 0 0,0 1-422 0 0,-2-1-2665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0 0 0,'3'0'19740'0'0,"-2"1"-19509"0"0,0 0 0 0 0,-1 1-1 0 0,2-1 1 0 0,-1 1 0 0 0,0-2-1 0 0,0 2 1 0 0,0-1 0 0 0,1-1-1 0 0,-1 2 1 0 0,2-1 0 0 0,7 6 761 0 0,-10-6-963 0 0,0-1 0 0 0,1 1-1 0 0,-1 0 1 0 0,1-1 0 0 0,-1 1-1 0 0,0 0 1 0 0,1 0 0 0 0,-1-1-1 0 0,0 1 1 0 0,0 0-1 0 0,0 0 1 0 0,0-1 0 0 0,0 1-1 0 0,0 0 1 0 0,0 0 0 0 0,0-1-1 0 0,0 1 1 0 0,0 0 0 0 0,-1-1-1 0 0,1 1 1 0 0,0 0 0 0 0,-1 0-1 0 0,1-1 1 0 0,0 1 0 0 0,-1 0-1 0 0,1 0 1 0 0,0-1 0 0 0,-1 1-1 0 0,1-1 1 0 0,-1 1 0 0 0,0 0-1 0 0,1-1 1 0 0,-1 0 0 0 0,1 1-1 0 0,-1 0 1 0 0,0-1 0 0 0,1 0-1 0 0,-2 1 1 0 0,3-1-22 0 0,-1-1 1 0 0,0 1-1 0 0,0 0 0 0 0,0 0 1 0 0,1 0-1 0 0,-1 0 1 0 0,0 0-1 0 0,0 0 0 0 0,1 0 1 0 0,-1-1-1 0 0,0 1 1 0 0,1 0-1 0 0,-1-1 0 0 0,0 1 1 0 0,0 0-1 0 0,0 0 1 0 0,0 0-1 0 0,0-1 0 0 0,0 1 1 0 0,0 0-1 0 0,0-1 1 0 0,0 1-1 0 0,0-1 0 0 0,0 1 1 0 0,0 0-1 0 0,1 0 1 0 0,-1 0-1 0 0,0-1 0 0 0,0 1 1 0 0,-1 0-1 0 0,1-1 1 0 0,0 1-1 0 0,0-1 0 0 0,0 1 1 0 0,0 0-1 0 0,0-1 1 0 0,0 0-2 0 0,0 0 1 0 0,0 1-1 0 0,0-1 1 0 0,0 0-1 0 0,-1 1 1 0 0,1-1-1 0 0,0 1 1 0 0,-1-1-1 0 0,1 0 1 0 0,-1 1-1 0 0,1-1 1 0 0,0 0-1 0 0,0 0 1 0 0,-1 1-1 0 0,0 0 1 0 0,1-1-1 0 0,-1 0 1 0 0,-7-3 86 0 0,6 2 603 0 0,6 6-130 0 0,-2-3-529 0 0,2 2 28 0 0,-3-2-42 0 0,0-1 1 0 0,0 1-1 0 0,-1 0 0 0 0,1-1 1 0 0,1 1-1 0 0,-2 0 1 0 0,1 0-1 0 0,0-1 1 0 0,0 1-1 0 0,-1 0 1 0 0,1-1-1 0 0,-1 2 1 0 0,1-1-1 0 0,-1-1 1 0 0,1 1-1 0 0,0 1 1 0 0,-1-2-1 0 0,0 2 0 0 0,0-1 1 0 0,0-1-1 0 0,1 2 1 0 0,-1-2-1 0 0,0 2 1 0 0,0-1-1 0 0,0 2 1 0 0,1 0 22 0 0,0-1 0 0 0,1 0-1 0 0,-1 0 1 0 0,1 0 0 0 0,-1 0 0 0 0,1 0 0 0 0,0-1 0 0 0,0 2 0 0 0,0-2 0 0 0,0 1 0 0 0,4 1 0 0 0,-6-2-37 0 0,2 0 0 0 0,-1-1 0 0 0,0 2 1 0 0,0-1-1 0 0,0-1 0 0 0,-1 1 1 0 0,1 1-1 0 0,1-2 0 0 0,-2 2 1 0 0,1-1-1 0 0,-1 0 0 0 0,1 0 0 0 0,0 2 1 0 0,0-1 9 0 0,0-1 0 0 0,0 1 0 0 0,-1-1 0 0 0,1 0 0 0 0,0 0 0 0 0,0 0 0 0 0,0 1 0 0 0,2 1 0 0 0,-2-3 26 0 0,0 2 0 0 0,0-1-1 0 0,0 0 1 0 0,0 0 0 0 0,0 1 0 0 0,-1-1 0 0 0,1 1-1 0 0,1 2 1 0 0,-1-2-3 0 0,0-1 0 0 0,0 1 0 0 0,-1-1-1 0 0,1 1 1 0 0,0-1 0 0 0,0 1 0 0 0,0-1 0 0 0,0 0 0 0 0,2 2-1 0 0,27 24 352 0 0,-18-15-318 0 0,-11-11-68 0 0,0 0 0 0 0,1 1-1 0 0,-2-1 1 0 0,2 1-1 0 0,-1-1 1 0 0,1 0-1 0 0,-1 1 1 0 0,1-2-1 0 0,2 2 1 0 0,16 9 40 0 0,-15-8-61 0 0,-2-1 1 0 0,2 0-1 0 0,0 0 0 0 0,-1 0 0 0 0,1 0 1 0 0,-1-1-1 0 0,7 2 0 0 0,-10-3 1 0 0,1 0-1 0 0,-1 0 0 0 0,1 1 1 0 0,-1 0-1 0 0,1 0 0 0 0,-1-1 1 0 0,1 1-1 0 0,-1 0 0 0 0,0-1 1 0 0,1 2-1 0 0,-1-1 0 0 0,0 0 0 0 0,1 0 1 0 0,-2 0-1 0 0,2 1 0 0 0,-1-1 1 0 0,-1 0-1 0 0,1 0 0 0 0,1 3 1 0 0,-31-26-1476 0 0,5-1 1664 0 0,-30-21-1 0 0,48 39-85 0 0,0-1 1 0 0,2 1 0 0 0,-10-13-1 0 0,2-2 23 0 0,9 14-136 0 0,-1 0 1 0 0,0 1-1 0 0,-8-11 1 0 0,9 12 48 0 0,3 4-25 0 0,-1 0-1 0 0,1-1 0 0 0,0 1 1 0 0,0 0-1 0 0,0-1 0 0 0,0 1 1 0 0,0 0-1 0 0,-1 0 0 0 0,1 0 1 0 0,0 0-1 0 0,-1 0 0 0 0,1-1 1 0 0,0 1-1 0 0,-1 0 0 0 0,1 0 1 0 0,0 0-1 0 0,0-1 1 0 0,0 1-1 0 0,-1 0 0 0 0,1 0 1 0 0,-1 0-1 0 0,1 0 0 0 0,0 0 1 0 0,-1 0-1 0 0,1 0 0 0 0,0 0 1 0 0,0 0-1 0 0,-1 0 0 0 0,1 0 1 0 0,-1 0-1 0 0,13 12 80 0 0,-2-6-85 0 0,-6-3 2 0 0,0-1-1 0 0,-1 1 1 0 0,7 5 0 0 0,-10-8 0 0 0,-1 0 9 0 0,0 0 0 0 0,0-1 0 0 0,0 1 0 0 0,-1-1 0 0 0,2 1 0 0 0,-1 0 0 0 0,-1-1 0 0 0,1 1 0 0 0,1-1 0 0 0,-3-1 0 0 0,-3-3-34 0 0,0 0 0 0 0,0-1 0 0 0,-9-11 1 0 0,5 6 69 0 0,7 7-46 0 0,4 2 7 0 0,10 7 15 0 0,13 13-35 0 0,-7-1-7 0 0,18 22 0 0 0,-20-22 63 0 0,-6-5-16 0 0,-8-10-18 0 0,0 0 0 0 0,0 0 0 0 0,1-1-1 0 0,-1 1 1 0 0,1-1 0 0 0,-1 1 0 0 0,1-1 0 0 0,0 1 0 0 0,-1-1-1 0 0,4 2 1 0 0,2 1-44 0 0,1 1 0 0 0,-1-1 0 0 0,-1 1-1 0 0,1 0 1 0 0,8 9 0 0 0,-6-9-179 0 0,-9-5 186 0 0,1 0 0 0 0,0 1 0 0 0,1-1 1 0 0,-2 1-1 0 0,1 0 0 0 0,0-1 0 0 0,0 0 1 0 0,-1 1-1 0 0,1 0 0 0 0,0 0 0 0 0,0-1 0 0 0,-1 1 1 0 0,0 0-1 0 0,2 0 0 0 0,-2-1 24 0 0,-1 1 10 0 0,0-1 2 0 0,0 0 1 0 0,0 1-1 0 0,0-1 1 0 0,1 0-1 0 0,-1 0 1 0 0,-1 0-1 0 0,2 0 1 0 0,-1 0-1 0 0,0 0 1 0 0,0-1-1 0 0,0 1 1 0 0,0 0-1 0 0,0-1 1 0 0,-1 1-1 0 0,-16-9 48 0 0,5 3 43 0 0,3 3-17 0 0,-1 0 20 0 0,-17-9-1 0 0,25 11 206 0 0,5 3-21 0 0,2 2-248 0 0,5 4 61 0 0,-6-6-63 0 0,-2-1 0 0 0,1 1 0 0 0,-1-1 0 0 0,2 1 0 0 0,-2 0 0 0 0,1-1 0 0 0,-2 2 0 0 0,4 2 0 0 0,-3-4-23 0 0,0 0-1 0 0,-1 0 0 0 0,2-1 1 0 0,-1 1-1 0 0,-1 0 0 0 0,2 0 1 0 0,-1-1-1 0 0,-1 1 1 0 0,2 0-1 0 0,-1-1 0 0 0,0 1 1 0 0,0-1-1 0 0,1 0 0 0 0,-1 0 1 0 0,0 1-1 0 0,0-1 0 0 0,2 0 1 0 0,-1 0-1 0 0,-1 1 1 0 0,1-1 0 0 0,-1 0-1 0 0,0 1 1 0 0,1-1-1 0 0,-1 0 1 0 0,0 1 0 0 0,0-1-1 0 0,1 1 1 0 0,-1-1 0 0 0,0 1-1 0 0,0 0 1 0 0,1 0 0 0 0,1 2-1 0 0,-3-3-9 0 0,0 0 0 0 0,1 1-1 0 0,0 0 1 0 0,0-1 0 0 0,-1 1 0 0 0,1-1 0 0 0,0 0-1 0 0,0 0 1 0 0,-1 0 0 0 0,1 1 0 0 0,0-1-1 0 0,0 0 1 0 0,-1 0 0 0 0,1 1 0 0 0,0-1 0 0 0,0 0-1 0 0,-1 0 1 0 0,3-1 0 0 0,-2 1 0 0 0,0 0 0 0 0,1 0-1 0 0,-2 0 1 0 0,1 0 0 0 0,1 1 0 0 0,-2-1 0 0 0,2 0 0 0 0,-1 0-1 0 0,-1 0 1 0 0,2 1 0 0 0,-1-1 0 0 0,-1 1 0 0 0,2 0 0 0 0,0 0-1 0 0,-2-1-2 0 0,-5-1-115 0 0,-1 1 41 0 0,1-1 0 0 0,-1-1 0 0 0,1 1 0 0 0,0 0 0 0 0,0-2-1 0 0,-9-3 1 0 0,-19-7 54 0 0,40 18 772 0 0,-6-3-713 0 0,2 0 1 0 0,-1 0-1 0 0,-1 0 1 0 0,2-1 0 0 0,-1 1-1 0 0,0-1 1 0 0,1 0-1 0 0,3 2 1 0 0,34 12 86 0 0,-27-7-102 0 0,-3-3-30 0 0,2-2 21 0 0,3 2 7 0 0,-11-2-22 0 0,0-1-1 0 0,1-1 1 0 0,7 4 0 0 0,-6-4 3 0 0,11 7 61 0 0,-11-6-39 0 0,-2 0 0 0 0,1 0 0 0 0,8 1 0 0 0,5 5 283 0 0,-16-6-259 0 0,1-1 0 0 0,0 1 1 0 0,0-2-1 0 0,-1 2 0 0 0,7 0 0 0 0,1-1 8 0 0,5 2-90 0 0,1 0 1 0 0,16-1 0 0 0,-32-2 38 0 0,-16 0-133 0 0,0-1 126 0 0,-1-1 1 0 0,0 0-1 0 0,1-1 0 0 0,0-2 0 0 0,0 1 0 0 0,-21-10 0 0 0,14 1-65 0 0,19 10 47 0 0,0 1 1 0 0,1-1-1 0 0,-1 0 0 0 0,-6-1 1 0 0,5 3 22 0 0,0-1 1 0 0,0 1 0 0 0,-1 0 0 0 0,-6 0-1 0 0,28 12 200 0 0,16 0-164 0 0,32 13-5 0 0,-7-5 12 0 0,-44-16-40 0 0,-1 0 1 0 0,1-1-1 0 0,0-1 0 0 0,0 0 1 0 0,14-2-1 0 0,29-1 50 0 0,-18 1 17 0 0,-18 0 12 0 0,28 2 0 0 0,-9-1 17 0 0,-18 0-55 0 0,13-7-117 0 0,-28 7 76 0 0,0 0 1 0 0,0 0-1 0 0,0-1 1 0 0,0 1-1 0 0,9-4 0 0 0,-6-1 15 0 0,-8 4-21 0 0,1 0-1 0 0,-1 1 1 0 0,0-1 0 0 0,0 0-1 0 0,1 0 1 0 0,0 1-1 0 0,2-1 1 0 0,-1 0 10 0 0,-1 0 0 0 0,1 1 0 0 0,0-2 0 0 0,-1 1 1 0 0,5-2-1 0 0,-6 2-7 0 0,2 0 1 0 0,-2 0 0 0 0,1 0-1 0 0,1 0 1 0 0,-2 1-1 0 0,1-1 1 0 0,1 0 0 0 0,3 0-1 0 0,-6 1 18 0 0,1-1-19 0 0,1 0-1 0 0,-1 0 1 0 0,1 0-1 0 0,-1 0 1 0 0,1 0-1 0 0,0 0 0 0 0,0 0 1 0 0,3 0-1 0 0,-4 0 7 0 0,1 0 0 0 0,0 1 0 0 0,0-1 1 0 0,-1 0-1 0 0,2 1 0 0 0,-2-1 0 0 0,1-1 0 0 0,1-1 0 0 0,0 3-7 0 0,0-1 0 0 0,-1 0 1 0 0,1 0-1 0 0,-1 1 0 0 0,1 0 1 0 0,0 0-1 0 0,2 0 0 0 0,3 0-26 0 0,37-9 49 0 0,-24-6-55 0 0,-9 8 29 0 0,-19 13-1 0 0,2-3 21 0 0,-1 1 1 0 0,1 0-1 0 0,-1-1 0 0 0,0 0 1 0 0,0-1-1 0 0,-9 3 1 0 0,-6 3 79 0 0,6-3 15 0 0,11-4-105 0 0,1 0 1 0 0,0-1-1 0 0,1 2 0 0 0,-7 2 1 0 0,1 0 36 0 0,0 0 0 0 0,-17 4 1 0 0,21-6-40 0 0,-7 2 19 0 0,1-1 0 0 0,-21 4 0 0 0,-7-3-5 0 0,-2 1 43 0 0,-70 0-95 0 0,28 1-27 0 0,54-5 34 0 0,20-1 19 0 0,1 0 1 0 0,0 1 0 0 0,-12 1-1 0 0,13-1 11 0 0,0-1 0 0 0,0 0 1 0 0,-1 0-1 0 0,1 0 0 0 0,0 0 0 0 0,0-1 0 0 0,-8-2 0 0 0,-3 0 4 0 0,0-2-28 0 0,14 4 17 0 0,0 1-1 0 0,-1-2 1 0 0,1 1-1 0 0,0 1 1 0 0,-4 0-1 0 0,2-1-198 0 0,0 0 0 0 0,0 0 0 0 0,0 0 0 0 0,1-1 0 0 0,-2 1 0 0 0,2-1 0 0 0,-1 0 0 0 0,1-1 0 0 0,0 1 0 0 0,-7-5 0 0 0,5 3-208 0 0,0 1 0 0 0,0 0 0 0 0,0 0 1 0 0,-8-3-1 0 0,8 4-2992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180 15 168 0 0,'0'0'15839'0'0,"-9"11"-12801"0"0,5-7-2716 0 0,-1-1-1 0 0,0-1 1 0 0,0 1-1 0 0,0 0 0 0 0,0 0 1 0 0,-1-1-1 0 0,1-1 1 0 0,0 1-1 0 0,0 0 0 0 0,-2-1 1 0 0,-5 0-1 0 0,28-10-620 0 0,1 5-94 0 0,-8 2 422 0 0,0 0 0 0 0,0 0 0 0 0,16-8 0 0 0,-32 13 557 0 0,-1-2-1 0 0,0 1 0 0 0,-8 1 1 0 0,0-1-282 0 0,5 0-116 0 0,-4 0 171 0 0,-22 8 0 0 0,73-24-714 0 0,36-18 1 0 0,-116 49 1449 0 0,22-9-864 0 0,-12 5-83 0 0,33-13-160 0 0,1 0-4 0 0,49-17-296 0 0,-48 16 387 0 0,-7 2-48 0 0,-9 3-16 0 0,8-1 27 0 0,-8 4 98 0 0,1-1 1 0 0,-30 8-1 0 0,39-12 168 0 0,5-3-292 0 0,0 1 1 0 0,0 0-1 0 0,-1 0 0 0 0,1 0 0 0 0,-1 0 0 0 0,1 0 0 0 0,-1 1 0 0 0,1-1 0 0 0,0 0 1 0 0,0 0-1 0 0,-1 0 0 0 0,1 0 0 0 0,-1 0 0 0 0,1 0 0 0 0,0 0 0 0 0,-1 0 0 0 0,1 0 0 0 0,0 1 1 0 0,0-1-1 0 0,0 0 0 0 0,-1 1 0 0 0,1-1 0 0 0,0 0 0 0 0,-1 1 0 0 0,1-1 0 0 0,0 0 1 0 0,0 0-1 0 0,-1 0 0 0 0,1 1 0 0 0,0-1 0 0 0,0 1 0 0 0,0-1 0 0 0,0 1 0 0 0,0-1 1 0 0,0 0-1 0 0,0 0 0 0 0,0 1 0 0 0,0-1 0 0 0,0 1 0 0 0,0-1 0 0 0,0 0 0 0 0,0 0 0 0 0,0 2 1 0 0,0-1 1 0 0,0-1 1 0 0,0 2-1 0 0,-1-1 1 0 0,1-1-1 0 0,0 1 1 0 0,-1 1-1 0 0,0-2 0 0 0,1 1 1 0 0,0 0-1 0 0,0-1 1 0 0,-2 3-1 0 0,1-3-1 0 0,1 1-1 0 0,-1 0 1 0 0,0 0 0 0 0,1 0-1 0 0,-1 0 1 0 0,1 0-1 0 0,0 0 1 0 0,0 0-1 0 0,-1 0 1 0 0,1 1-1 0 0,-1 1 1 0 0,1-3 3 0 0,0 0 0 0 0,0 0 0 0 0,0 0 1 0 0,0 0-1 0 0,0 0 0 0 0,0 1 0 0 0,0-1 1 0 0,0 0-1 0 0,0 0 0 0 0,0 1 0 0 0,0-1 1 0 0,0 0-1 0 0,1 1 0 0 0,-1-1 0 0 0,0 0 1 0 0,0 0-1 0 0,0 0 0 0 0,0 0 0 0 0,0 0 1 0 0,1 0-1 0 0,-1 0 0 0 0,0 1 0 0 0,0-1 1 0 0,0 0-1 0 0,0 0 0 0 0,0 0 0 0 0,0 0 0 0 0,0 1 1 0 0,1-1-1 0 0,-1 0 0 0 0,0 0 0 0 0,0 0 1 0 0,0 0-1 0 0,1 0 0 0 0,-1 0 0 0 0,0 0 1 0 0,1 0-1 0 0,-1 0 0 0 0,0 0 0 0 0,0 0 1 0 0,0 0-1 0 0,0 0 0 0 0,0 0 0 0 0,0 0 1 0 0,1 0-1 0 0,-1 0 0 0 0,0 0 0 0 0,0 0 1 0 0,1-1-1 0 0,14-6 85 0 0,-13 6-100 0 0,1-1-1 0 0,0 2 1 0 0,-1-2 0 0 0,1 2 0 0 0,3-3-1 0 0,5 2 123 0 0,1-2-1 0 0,-1 0 1 0 0,16-6-1 0 0,16-5 39 0 0,-7 5-77 0 0,-24 4-85 0 0,-9 5-6 0 0,-2-1-1 0 0,1 0 1 0 0,1 0-1 0 0,-2 1 0 0 0,1-1 1 0 0,1 1-1 0 0,2-1 1 0 0,9-1-71 0 0,-14 2 68 0 0,0-1-1 0 0,0 1 1 0 0,1 0-1 0 0,-1 0 1 0 0,1 0-1 0 0,-1 0 1 0 0,1 0 0 0 0,-1 0-1 0 0,0 0 1 0 0,0-1-1 0 0,1 1 1 0 0,-1 0-1 0 0,1-1 1 0 0,-1 1-1 0 0,0-1 1 0 0,1 1-1 0 0,-1 0 1 0 0,0 0-1 0 0,0-1 1 0 0,0 1 0 0 0,0-1-1 0 0,1 1 1 0 0,-1-1-1 0 0,0 1 1 0 0,0-1-1 0 0,-3-4-76 0 0,3 4 87 0 0,-1 1 0 0 0,1-1 0 0 0,0 1-1 0 0,0 0 1 0 0,0 0 0 0 0,-1-1 0 0 0,1 0-1 0 0,-1 1 1 0 0,1-1 0 0 0,0 1 0 0 0,0 0-1 0 0,-1-1 1 0 0,1 1 0 0 0,0-1 0 0 0,0 0 0 0 0,0 1 6 0 0,0 0 4 0 0,-17-12-266 0 0,16 12 251 0 0,0 0 0 0 0,1 0 0 0 0,-2 0 0 0 0,1 0 0 0 0,1 0 0 0 0,-1 0 1 0 0,0 0-1 0 0,0 0 0 0 0,1 0 0 0 0,-1 0 0 0 0,0 1 0 0 0,0-1 1 0 0,1 0-1 0 0,-1 0 0 0 0,0 0 0 0 0,0 1 0 0 0,1-1 0 0 0,-1 1 1 0 0,-1 0-1 0 0,-17 10 41 0 0,19-10-41 0 0,-4 1 7 0 0,0 1 0 0 0,0-2 1 0 0,0 1-1 0 0,1 0 0 0 0,-6 0 0 0 0,0 1-112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39 23 288 0 0,'0'0'6655'0'0,"-9"-7"904"0"0,12 2-2129 0 0,2-4-1383 0 0,-7 7-3167 0 0,-3 3-636 0 0,1 2-112 0 0,-1 0-1 0 0,0 0 1 0 0,2-1 0 0 0,-1 1 0 0 0,-6 6 0 0 0,18-11-36 0 0,-4 1 55 0 0,-7 1 630 0 0,4 1-710 0 0,-1 0 1 0 0,1 0 0 0 0,-1 1 0 0 0,0-1-1 0 0,1 1 1 0 0,0-2 0 0 0,-1 2 0 0 0,1-1-1 0 0,1 1 1 0 0,7 12 87 0 0,-4-13-83 0 0,-2-8-56 0 0,-2-10-227 0 0,-2 14-3327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39 12 2000 0 0,'0'0'14556'0'0,"0"-5"-9874"0"0,0 5-4595 0 0,0 0-1 0 0,0-1 1 0 0,0 1 0 0 0,-1-1-1 0 0,1 1 1 0 0,0-1 0 0 0,0 1 0 0 0,0 0-1 0 0,-1 0 1 0 0,1-1 0 0 0,0 1 0 0 0,-1 0-1 0 0,1-1 1 0 0,0 1 0 0 0,0 0-1 0 0,0-1 1 0 0,0 1 0 0 0,-1 0 0 0 0,1 0-1 0 0,-1 0 1 0 0,1 0 0 0 0,-1-1-1 0 0,-9 3 758 0 0,7 0-747 0 0,2-1 1 0 0,-1 1-1 0 0,0 0 1 0 0,1-1-1 0 0,-1 1 1 0 0,1 1-1 0 0,0-2 0 0 0,-1 1 1 0 0,1 1-1 0 0,0-1 1 0 0,0 0-1 0 0,-1 4 1 0 0,5 3-83 0 0,-1-3-33 0 0,-2-5 18 0 0,0-1 0 0 0,0 1 0 0 0,0-1 0 0 0,-1 0 0 0 0,1 1 0 0 0,-1-1 0 0 0,1 1 0 0 0,0-1 0 0 0,-1 1 1 0 0,1-1-1 0 0,0 0 0 0 0,0 0 0 0 0,-1 0 0 0 0,0 1 0 0 0,1-1 0 0 0,-1 0 0 0 0,1 0 0 0 0,0 1 0 0 0,-2-1 0 0 0,4-3-70 0 0,7-7 53 0 0,13-9-185 0 0,-20 18-349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435 10 4033 0 0,'0'0'14576'0'0,"-3"0"-13732"0"0,0 0-495 0 0,-12-2 2247 0 0,8-2-960 0 0,6 4-1520 0 0,0 0 1 0 0,0-1-1 0 0,-1 0 1 0 0,1 1-1 0 0,0-1 1 0 0,-1 1-1 0 0,1 0 1 0 0,-1 0-1 0 0,-1 0 1 0 0,-3 0 58 0 0,2-1-78 0 0,1 1 0 0 0,0 1 0 0 0,-1-1 0 0 0,1 0 0 0 0,0 0 0 0 0,0 1 0 0 0,-5 1 0 0 0,0 1 167 0 0,-1 0 0 0 0,-12 0 1 0 0,2 0-17 0 0,-7-2 739 0 0,14-1-862 0 0,2 0-113 0 0,7-1 34 0 0,-2 1 1 0 0,1 0-1 0 0,-1 1 0 0 0,0-1 1 0 0,2 1-1 0 0,-8 2 0 0 0,-31 7 413 0 0,21-4-365 0 0,16-5-60 0 0,-1 1 0 0 0,0-1 1 0 0,-6 4-1 0 0,-30 16 51 0 0,21-15 11 0 0,15-3-106 0 0,3-2 12 0 0,1 0 0 0 0,-1 1 0 0 0,1-1 0 0 0,-1 1 0 0 0,0 0 0 0 0,-2 3 0 0 0,2-2 112 0 0,0 2-1 0 0,1-2 0 0 0,-1 1 1 0 0,0 0-1 0 0,0 5 0 0 0,-6 8-54 0 0,8-15-55 0 0,0 0-1 0 0,0 0 1 0 0,1-1 0 0 0,-1 1-1 0 0,1 0 1 0 0,-1 0-1 0 0,1 0 1 0 0,0 0 0 0 0,0 0-1 0 0,0-1 1 0 0,0 4-1 0 0,3 21 272 0 0,-2-23-126 0 0,13 18 524 0 0,-13-18-635 0 0,0-2-1 0 0,-1 1 0 0 0,0 1 1 0 0,1-2-1 0 0,-1 1 0 0 0,0 0 0 0 0,0 1 1 0 0,0-2-1 0 0,-1 5 0 0 0,1-4-18 0 0,0 0-1 0 0,0 1 1 0 0,0-1 0 0 0,0 0-1 0 0,0 0 1 0 0,0 0-1 0 0,2 3 1 0 0,5 4 19 0 0,-6-9-31 0 0,-1 1 0 0 0,1-1-1 0 0,-1 1 1 0 0,1-1 0 0 0,0 0-1 0 0,-1 1 1 0 0,0 0 0 0 0,0-1-1 0 0,1 1 1 0 0,-1-1 0 0 0,1 1-1 0 0,-1 0 1 0 0,1 0 0 0 0,-1-1-1 0 0,0 0 1 0 0,0 1 0 0 0,0 0 0 0 0,0 0-1 0 0,1 6 6 0 0,0-1-1 0 0,0 1 1 0 0,1 0-1 0 0,2 5 1 0 0,-4-11-10 0 0,0 0 0 0 0,0-1 1 0 0,1 0-1 0 0,-1 1 1 0 0,1 0-1 0 0,0 0 1 0 0,0-1-1 0 0,-1 0 1 0 0,0 1-1 0 0,1-1 0 0 0,0 1 1 0 0,0 0-1 0 0,1-1 0 0 0,-1 1 0 0 0,-1-1-1 0 0,1 1 1 0 0,-1-1-1 0 0,1 0 1 0 0,0 1 0 0 0,-1 0-1 0 0,1 0 1 0 0,0-1-1 0 0,-1 1 1 0 0,1 0 0 0 0,-1 0-1 0 0,0-1 1 0 0,1 1-1 0 0,0 1 1 0 0,3 6 17 0 0,0-2-24 0 0,-4-6-7 0 0,0 0 0 0 0,0 0 1 0 0,0 0-1 0 0,0 0 1 0 0,0 0-1 0 0,0 1 1 0 0,0-1-1 0 0,0 0 1 0 0,0 0-1 0 0,0 0 0 0 0,0 0 1 0 0,0 0-1 0 0,0 0 1 0 0,0 1-1 0 0,0-1 1 0 0,0 0-1 0 0,0 0 1 0 0,0 0-1 0 0,-1 0 0 0 0,1 0 1 0 0,0 0-1 0 0,0 0 1 0 0,0 0-1 0 0,0 0 1 0 0,0 0-1 0 0,0 0 1 0 0,0 0-1 0 0,0 0 0 0 0,0 0 1 0 0,-1 0-1 0 0,1 0 1 0 0,0 0-1 0 0,0 1 1 0 0,0-1-1 0 0,0 0 1 0 0,0 0-1 0 0,0 0 0 0 0,-1 0 1 0 0,1 0-1 0 0,0 0 1 0 0,0 0-1 0 0,0 0 1 0 0,0 0-1 0 0,0 0 1 0 0,0 0-1 0 0,-1 0 0 0 0,-2 1-945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49 29 6761 0 0,'0'0'5326'0'0,"0"-3"-4902"0"0,0-2-2169 0 0,-1-1 8865 0 0,-4 16-94 0 0,-5 18-4855 0 0,7-22-1969 0 0,1-1 1 0 0,-1 1 0 0 0,1 0 0 0 0,0-1 0 0 0,1 1 0 0 0,-1 0 0 0 0,2 1 0 0 0,-2 5 0 0 0,1-2-46 0 0,1 0 1 0 0,-3 10-1 0 0,1-10-142 0 0,-6 17-37 0 0,7-24 20 0 0,2-3-14 0 0,-1 0 15 0 0,0 0 1 0 0,0 0 0 0 0,0 0-1 0 0,0 0 1 0 0,1 0 0 0 0,-1 0-1 0 0,0 0 1 0 0,0 0 0 0 0,0 0-1 0 0,0 0 1 0 0,0 0-1 0 0,0 0 1 0 0,0 0 0 0 0,0 0-1 0 0,0 0 1 0 0,0 0 0 0 0,0 0-1 0 0,1 0 1 0 0,-1 0 0 0 0,0 0-1 0 0,0 0 1 0 0,0 0 0 0 0,0 0-1 0 0,0 0 1 0 0,1 0-1 0 0,-1 0 1 0 0,0 0 0 0 0,0 1-1 0 0,0-1 1 0 0,0 0 0 0 0,0 0-1 0 0,0 0 1 0 0,0 0 0 0 0,1 0-1 0 0,-1 0 1 0 0,0 1 0 0 0,0-1-1 0 0,0 0 1 0 0,0 0 0 0 0,0 0-1 0 0,0 0 1 0 0,0 0-1 0 0,0 0 1 0 0,0 0 0 0 0,0 0-1 0 0,0 0 1 0 0,0 0 0 0 0,0 0-1 0 0,0 1 1 0 0,0-1 0 0 0,0 0-1 0 0,0 0 1 0 0,0 0 0 0 0,0 0-1 0 0,0 1 1 0 0,0-1-1 0 0,0 0 1 0 0,0 0 0 0 0,0 0-1 0 0,-1 0 1 0 0,1 0 0 0 0,0 1-1 0 0,0-1 1 0 0,0 1 4 0 0,-1-5-8 0 0,1 4 5 0 0,1 0-1 0 0,-1 0 1 0 0,0 1 0 0 0,0-1-1 0 0,0 0 1 0 0,0 0 0 0 0,0 0-1 0 0,0 0 1 0 0,0 0 0 0 0,0 1 0 0 0,0-1-1 0 0,1 0 1 0 0,-1 0 0 0 0,0 0-1 0 0,0 0 1 0 0,0 0 0 0 0,0 0-1 0 0,0 0 1 0 0,0 0 0 0 0,0 1-1 0 0,0-1 1 0 0,0 0 0 0 0,0 0 0 0 0,0 0-1 0 0,0 0 1 0 0,1 0 0 0 0,-1 0-1 0 0,0 0 1 0 0,0 0 0 0 0,0 0-1 0 0,0 0 1 0 0,1 0 0 0 0,-1 0 0 0 0,0 0-1 0 0,0 0 1 0 0,0 0 0 0 0,0 0-1 0 0,1-1 1 0 0,-1 1 0 0 0,0 0-1 0 0,0 0 1 0 0,0 0 0 0 0,0 0 0 0 0,0 0-1 0 0,0 0 1 0 0,0 0 0 0 0,0 0-1 0 0,0-1 1 0 0,0 1 0 0 0,0 0-1 0 0,0 0 1 0 0,0 0 0 0 0,0 0-1 0 0,0 0 1 0 0,0-1 0 0 0,1 1 0 0 0,-1 0-1 0 0,0 0 1 0 0,0 0 0 0 0,0 0-1 0 0,0 0 1 0 0,0 0 0 0 0,0 0-1 0 0,0 0 1 0 0,0 0 0 0 0,0 0 0 0 0,0-1-1 0 0,0 1 1 0 0,8 5-36 0 0,-8-5 34 0 0,0 0 0 0 0,0 0 0 0 0,1-1 0 0 0,0 1 0 0 0,-1 0 0 0 0,1 0 1 0 0,-1 0-1 0 0,0 0 0 0 0,0-1 0 0 0,1 1 0 0 0,-1-1 0 0 0,1 1 0 0 0,-1-1 0 0 0,1 1 0 0 0,-1 0 1 0 0,0 0-1 0 0,1-1 0 0 0,-1-1 0 0 0,11-10 24 0 0,-9 10-21 0 0,0-1 1 0 0,0 1 0 0 0,0-1 0 0 0,0 0 0 0 0,0 0 0 0 0,0 0-1 0 0,1-4 1 0 0,25-60-28 0 0,-28 60-44 0 0,0 6 60 0 0,0 1 1 0 0,0-2-1 0 0,0 2 1 0 0,1-1-1 0 0,-1-1 1 0 0,0 2-1 0 0,0-1 1 0 0,1-1-1 0 0,-1 2 1 0 0,1-1-1 0 0,-1 0 1 0 0,0 0-1 0 0,1-1 1 0 0,-1 2 21 0 0,6-24 19 0 0,-5 23-31 0 0,-1 1-1 0 0,0 0 1 0 0,0 0-1 0 0,0-1 1 0 0,1 0-1 0 0,-1 1 1 0 0,0-1-1 0 0,0 1 1 0 0,0 0-1 0 0,0 0 1 0 0,0-1-1 0 0,0 1 1 0 0,0-1-1 0 0,0 0 1 0 0,0 1-1 0 0,0 0 1 0 0,-1 0-1 0 0,1-1 1 0 0,0 1-1 0 0,0-1 1 0 0,0 1-1 0 0,-1 0 1 0 0,1 0 0 0 0,0-1-1 0 0,0 1 1 0 0,-1-1-1 0 0,1 1 1 0 0,0-1-1 0 0,0 1 1 0 0,-1 0-1 0 0,-11-4 29 0 0,2 1-15 0 0,9 3-10 0 0,0-1-1 0 0,1 1 1 0 0,0-1 0 0 0,-1 0 0 0 0,1 0-1 0 0,-1 1 1 0 0,0-1 0 0 0,1 0-1 0 0,0 0 1 0 0,0 1 0 0 0,0-1 0 0 0,-1 0-1 0 0,1-1 1 0 0,0 2-5 0 0,0-1 1 0 0,-1 1-1 0 0,1-1 0 0 0,0 1 1 0 0,0-1-1 0 0,0 0 0 0 0,-1 1 1 0 0,1 0-1 0 0,0-1 0 0 0,0 0 1 0 0,0 1-1 0 0,0-1 0 0 0,-1 1 1 0 0,1 0-1 0 0,-1-1 0 0 0,1 1 1 0 0,-1-1-1 0 0,1 1 0 0 0,0-1 1 0 0,-1 1-1 0 0,1 0 0 0 0,-1 0 1 0 0,0-1-1 0 0,1 1 13 0 0,-9 15-17 0 0,8-13 4 0 0,1 0 1 0 0,0 0-1 0 0,0 0 1 0 0,0 1-1 0 0,0-1 1 0 0,1 0-1 0 0,-1 0 1 0 0,1 0-1 0 0,-1 1 1 0 0,1-2-1 0 0,1 6 1 0 0,0-4 1 0 0,-2 0 0 0 0,1 0 0 0 0,0-1 1 0 0,0 1-1 0 0,-1 5 0 0 0,-7 31-56 0 0,20-60-37 0 0,-10 4 106 0 0,-3 16-13 0 0,0 1-1 0 0,0 0 1 0 0,0-1-1 0 0,1 1 0 0 0,-1-1 1 0 0,-1 1-1 0 0,1 0 0 0 0,0 0 1 0 0,0-1-1 0 0,0 1 0 0 0,0-1 1 0 0,0 1-1 0 0,0-1 0 0 0,0 1 1 0 0,0 0-1 0 0,0 0 0 0 0,0-1 1 0 0,-1 1-1 0 0,1-1 0 0 0,0 1 1 0 0,-1-1-1 0 0,1 1 0 0 0,0 0 1 0 0,-1 0-1 0 0,1 0 0 0 0,0-1 1 0 0,0 1-1 0 0,0 0 0 0 0,-1 0 1 0 0,1-1-1 0 0,-1 1 0 0 0,1 0 1 0 0,-1 0-1 0 0,1 0 1 0 0,0-1-1 0 0,0 1 0 0 0,-1 0 1 0 0,1 0-1 0 0,-2 0 0 0 0,4-20-206 0 0,-3 19 207 0 0,0 1 1 0 0,1-1 0 0 0,0 1 0 0 0,-1-1 0 0 0,0 1 0 0 0,1-1 0 0 0,-1 1 0 0 0,1 0 0 0 0,-1-1 0 0 0,0 1 0 0 0,0-1 0 0 0,0 1 0 0 0,1 0 0 0 0,-2-1 0 0 0,1 1-6 0 0,1 0 1 0 0,0 0 0 0 0,-1 0-1 0 0,1 0 1 0 0,-1 0 0 0 0,1 0 0 0 0,-1-1-1 0 0,1 1 1 0 0,0 0 0 0 0,-1-1-1 0 0,1 1 1 0 0,-1-1 0 0 0,1 1-1 0 0,-1 0 1 0 0,1 0 0 0 0,0 0-1 0 0,0-1 1 0 0,0 0 0 0 0,-1 1-1 0 0,1-1 1 0 0,0 1 0 0 0,-1 0 0 0 0,1-1-1 0 0,0 1 1 0 0,0-1 0 0 0,0 1-1 0 0,-1 0 1 0 0,1-1 0 0 0,0 0-1 0 0,0 1 1 0 0,0-1 0 0 0,0 1-1 0 0,0 0 1 0 0,0-1 0 0 0,0 0-1 0 0,1 0 1 0 0,-2-7-36 0 0,-1 11-15 0 0,2-2 53 0 0,-1 0 0 0 0,1 0-1 0 0,0 0 1 0 0,-1 0 0 0 0,1 0-1 0 0,-1 0 1 0 0,0 0-1 0 0,1-1 1 0 0,-1 1 0 0 0,0 0-1 0 0,-1 1 1 0 0,2-1 12 0 0,-1 2 0 0 0,1-2 1 0 0,-1 1-1 0 0,1 0 1 0 0,0-1-1 0 0,0 1 0 0 0,0 0 1 0 0,0-1-1 0 0,1 3 0 0 0,-1 0 5 0 0,-2 21 33 0 0,0-21-44 0 0,2 0 0 0 0,-1 0 0 0 0,1 1 0 0 0,0-1-1 0 0,0 0 1 0 0,0 5 0 0 0,1-7 2 0 0,-1 0 0 0 0,0-1 0 0 0,0 1 1 0 0,0 1-1 0 0,-1-2 0 0 0,1 1 0 0 0,0 0 0 0 0,0 0 0 0 0,-1-1 1 0 0,-1 3-1 0 0,-1 14 31 0 0,6-12 22 0 0,-3-6-59 0 0,1 0 1 0 0,0 1-1 0 0,-1 0 1 0 0,1 0-1 0 0,-1-1 1 0 0,0 0-1 0 0,1 1 0 0 0,-1 0 1 0 0,0-1-1 0 0,1 1 1 0 0,-1 0-1 0 0,1 0 1 0 0,-1-1-1 0 0,0 2 1 0 0,-1 33 26 0 0,1-34-31 0 0,0-1 8 0 0,0 0 5 0 0,0 0 35 0 0,0 0-38 0 0,-2-2-75 0 0,0 6 26 0 0,2-4 24 0 0,0 1 0 0 0,0-1 0 0 0,0 0 0 0 0,0 0 0 0 0,0 0-1 0 0,-1 0 1 0 0,1 0 0 0 0,0 0 0 0 0,0 0 0 0 0,0 1 0 0 0,0-1 0 0 0,0 0-1 0 0,0 0 1 0 0,0 1 0 0 0,0-1 0 0 0,0 0 0 0 0,0 0 0 0 0,0 0 0 0 0,0 1 0 0 0,0-1-1 0 0,1 0 1 0 0,-1 0 0 0 0,0 0 0 0 0,0 0 0 0 0,0 0 0 0 0,0 0 0 0 0,0 0-1 0 0,0 1 1 0 0,0-1 0 0 0,1 0 0 0 0,-1 0 0 0 0,0 0 0 0 0,0 1 0 0 0,0-1-1 0 0,0 0 1 0 0,1 0 0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42 7 1320 0 0,'0'0'15416'0'0,"1"-5"-10786"0"0,-2 5-4477 0 0,1-1 0 0 0,0 1 0 0 0,0 0 0 0 0,-1 0 0 0 0,1 0 0 0 0,-1 0 0 0 0,1 0 0 0 0,-1 0 0 0 0,1 0 0 0 0,0-1 1 0 0,-1 1-1 0 0,1 0 0 0 0,-1 0 0 0 0,0 0 0 0 0,1 0 0 0 0,0 0 0 0 0,0 0 0 0 0,-1 1 0 0 0,0-1 0 0 0,1 0 0 0 0,-1 0 0 0 0,1 0 0 0 0,0 0 0 0 0,0 0 0 0 0,-1 0 0 0 0,0 0 0 0 0,1 1 0 0 0,-1-1 1 0 0,1 0-1 0 0,0 2 0 0 0,-7 12 797 0 0,7-14-892 0 0,-1 1-1 0 0,1 1 1 0 0,-1-2 0 0 0,1 2 0 0 0,-1-2 0 0 0,1 2-1 0 0,0-1 1 0 0,-1-1 0 0 0,0 1 0 0 0,0 1 0 0 0,1-2-1 0 0,0 1 1 0 0,-3 1 0 0 0,1-1-20 0 0,2-1-24 0 0,-1 0-1 0 0,1 0 1 0 0,0 1 0 0 0,0-1 0 0 0,-1 0 0 0 0,1 0-1 0 0,-1 0 1 0 0,1 0 0 0 0,-1 0 0 0 0,1 0 0 0 0,0 1-1 0 0,0-1 1 0 0,0 0 0 0 0,-1 1 0 0 0,1-1 0 0 0,0 0-1 0 0,-1 1 1 0 0,1-1 0 0 0,0 0 0 0 0,-1 0 0 0 0,1 1-1 0 0,0-1 1 0 0,0 1 0 0 0,0-1 0 0 0,0 1 0 0 0,0-1-1 0 0,0 0 1 0 0,0 0 0 0 0,0 1 0 0 0,0-1 0 0 0,0 1-1 0 0,0 0 1 0 0,0-1 0 0 0,0 0 0 0 0,0 0 0 0 0,0 1-1 0 0,0-1 1 0 0,0 1 0 0 0,0 5 121 0 0,-3-15 495 0 0,1 8-639 0 0,2 8 147 0 0,1-4-69 0 0,0-1 0 0 0,-1 0 1 0 0,0 0-1 0 0,1 0 0 0 0,0 1 1 0 0,0-2-1 0 0,0 1 0 0 0,0 0 1 0 0,0 0-1 0 0,1 0 0 0 0,-1 0 1 0 0,0 0-1 0 0,1-1 0 0 0,-1 1 1 0 0,1-1-1 0 0,0 1 1 0 0,-1-1-1 0 0,1 0 0 0 0,0 0 1 0 0,3 2-1 0 0,-4-2-47 0 0,1 0 0 0 0,-1-1 0 0 0,0 2 0 0 0,0-1 0 0 0,0 0 0 0 0,0 0 0 0 0,0 0 0 0 0,0 1 0 0 0,-1-1 0 0 0,1 0 1 0 0,0 0-1 0 0,1 4 0 0 0,5 7 116 0 0,1-1-114 0 0,-8-10-20 0 0,0 0-1 0 0,0 0 0 0 0,1-1 0 0 0,-1 1 0 0 0,1 0 1 0 0,-1-1-1 0 0,1 1 0 0 0,-1 0 0 0 0,0 0 0 0 0,1-1 1 0 0,0 1-1 0 0,0-1 0 0 0,-1 1 0 0 0,0 0 0 0 0,1-1 1 0 0,0 0-1 0 0,0 1 0 0 0,-1-1 0 0 0,1 1 0 0 0,0-1 1 0 0,0 1-1 0 0,-1-1 0 0 0,1 0 0 0 0,2 0 0 0 0,-3 0-3 0 0,0 0 0 0 0,1 0 0 0 0,-1 0 0 0 0,1 0 0 0 0,-1 0 0 0 0,1 0 0 0 0,-1 0 0 0 0,0 1 0 0 0,0-1 0 0 0,1 0 0 0 0,-1 0 0 0 0,1 1 0 0 0,-1-1 0 0 0,1 0 0 0 0,-1 0 0 0 0,0 0 0 0 0,0 0 0 0 0,0 1 0 0 0,1-1 0 0 0,-1 1 0 0 0,0-1 0 0 0,1 1 0 0 0,-1-1 0 0 0,0 0 0 0 0,0 0 0 0 0,1 1 0 0 0,-1-1 0 0 0,0 1 0 0 0,0-1 0 0 0,0 1 0 0 0,0-1 0 0 0,0 0 0 0 0,0 0-1 0 0,0 1 1 0 0,0 0 0 0 0,0-1 0 0 0,0 1 0 0 0,0-1 0 0 0,0 0 0 0 0,0 1 0 0 0,2 9-69 0 0,1-5 80 0 0,-2-4-9 0 0,-1 1 0 0 0,1 0 0 0 0,0-1-1 0 0,0 0 1 0 0,0 0 0 0 0,1 1 0 0 0,-1-1-1 0 0,0 0 1 0 0,0 1 0 0 0,0-2 0 0 0,1 2-1 0 0,-1-1 1 0 0,1-1 0 0 0,-1 1 0 0 0,1 0-1 0 0,1 0 1 0 0,-2 0-6 0 0,-1-1-1 0 0,2 0 1 0 0,-1 1-1 0 0,-1-1 1 0 0,1 0-1 0 0,0 0 1 0 0,0 1-1 0 0,-1-1 1 0 0,1 1-1 0 0,-1 0 1 0 0,1-1-1 0 0,0 0 1 0 0,0 1-1 0 0,-1 0 1 0 0,0 0 0 0 0,1-1-1 0 0,0 1 1 0 0,-1 0-1 0 0,1 1 1 0 0,-1 0-44 0 0,0-2 46 0 0,0 0 0 0 0,0 1 0 0 0,1-1 1 0 0,-1 1-1 0 0,0-1 0 0 0,0 0 0 0 0,0 0 0 0 0,0 0 0 0 0,0 1 1 0 0,0-1-1 0 0,0 0 0 0 0,0 1 0 0 0,0-1 0 0 0,0 1 1 0 0,0-1-1 0 0,0 0 0 0 0,0 0 0 0 0,-1 0 0 0 0,1 1 0 0 0,0-1 1 0 0,0 1-1 0 0,0-1 0 0 0,0 0 0 0 0,0 0 0 0 0,0 0 1 0 0,0 0-1 0 0,-1 1 0 0 0,1-1 0 0 0,0 0 0 0 0,0 1 0 0 0,-1-1 1 0 0,1 0-1 0 0,0 0 0 0 0,-1 0 0 0 0,1 1 0 0 0,0-1-58 0 0,0 0-6 0 0,-1-1 44 0 0,1 1 0 0 0,0 0 0 0 0,0-1 0 0 0,-1 1 0 0 0,1 0 0 0 0,-1-1 0 0 0,1 1 0 0 0,0 0 0 0 0,-1 0 0 0 0,1 0 0 0 0,0 0 0 0 0,0 0 0 0 0,0 0 0 0 0,-1 0 0 0 0,1 0-1 0 0,-1 0 1 0 0,1 0 0 0 0,0 0 0 0 0,-1 0 0 0 0,1 0 0 0 0,0 0 0 0 0,0 0 0 0 0,-1 0 0 0 0,1 0 0 0 0,-1 0 0 0 0,1 0 0 0 0,-13-2 18 0 0,13 2 4 0 0,0 0-1 0 0,0 0 1 0 0,-1 0 0 0 0,1 0-1 0 0,-1 0 1 0 0,0 0 0 0 0,1 0-1 0 0,0-1 1 0 0,0 1 0 0 0,0 0 0 0 0,-1-1-1 0 0,1 1 1 0 0,-1 0 0 0 0,1-1-1 0 0,-1 1 1 0 0,1 0 0 0 0,0 0 0 0 0,-1-1-1 0 0,1 1 1 0 0,0-1 0 0 0,0 1-1 0 0,0-1 1 0 0,0 1 0 0 0,0 0 0 0 0,0 0-1 0 0,0-1 1 0 0,-1 1 0 0 0,1-1-1 0 0,0 0 1 0 0,0 1 0 0 0,0-1-1 0 0,0 1 1 0 0,21-3-25 0 0,-17 4 24 0 0,-3-1 3 0 0,0 0 0 0 0,1 1-1 0 0,-1-1 1 0 0,0 0 0 0 0,1 0-1 0 0,-1 0 1 0 0,1-1 0 0 0,-2 1-1 0 0,3-1 1 0 0,-3 1-2 0 0,1 0 0 0 0,-1-1 0 0 0,1 1 0 0 0,-1 0 0 0 0,0 0 0 0 0,1 0 0 0 0,-1-1 0 0 0,0 1 0 0 0,0-1 0 0 0,0 1 0 0 0,0-1 0 0 0,0 1-1 0 0,0 0 1 0 0,0 0 0 0 0,1-1 0 0 0,-1 1 0 0 0,0-1 0 0 0,0 1 0 0 0,0-1 0 0 0,0 1 0 0 0,0 0 0 0 0,0-1 0 0 0,0 1 0 0 0,0-1 0 0 0,0 1 0 0 0,0 0 0 0 0,-1 0 0 0 0,1-1 0 0 0,0 1 0 0 0,0-1 0 0 0,0 1-1 0 0,0-1 1 0 0,0 1 0 0 0,0 0 0 0 0,0 0 0 0 0,-1-1 0 0 0,1 1 0 0 0,0 0 0 0 0,-1-1 0 0 0,0 0 0 0 0,-10-10-49 0 0,10 10 51 0 0,0 0 0 0 0,1 0 0 0 0,-1 1 0 0 0,0-1 0 0 0,1 0 0 0 0,-1 0 0 0 0,1 0 0 0 0,-1 0 0 0 0,1 0 0 0 0,-1 0 0 0 0,0 0 0 0 0,1 0 0 0 0,0 0 0 0 0,0 0 0 0 0,0 0 0 0 0,-1 0 0 0 0,1 0 0 0 0,0-2 0 0 0,0 2 1 0 0,0 0 1 0 0,0 0-1 0 0,0 0 1 0 0,-1 0-1 0 0,1 0 1 0 0,0 0-1 0 0,-1 0 1 0 0,1 0-1 0 0,0 0 1 0 0,0 0-1 0 0,-1 0 0 0 0,0 0 1 0 0,1 1-1 0 0,-1-1 1 0 0,1 0-1 0 0,-1 0 1 0 0,0 1-1 0 0,0-1 1 0 0,-1-1-1 0 0,1 0 7 0 0,0 0-1 0 0,-1 1 0 0 0,2-2 1 0 0,-1 2-1 0 0,-1-1 1 0 0,1 0-1 0 0,1-1 1 0 0,-1 1-1 0 0,1 0 1 0 0,-1 1-1 0 0,0-2 0 0 0,1-3 1 0 0,-14-6 90 0 0,9 8-93 0 0,5 3-6 0 0,-1 1 0 0 0,1 0-1 0 0,0 0 1 0 0,-1-1 0 0 0,1 1-1 0 0,-1 0 1 0 0,1 0 0 0 0,0-1-1 0 0,0 1 1 0 0,0 0 0 0 0,0 0-1 0 0,-1 0 1 0 0,1-1 0 0 0,0 1-1 0 0,-1-1 1 0 0,1 1 0 0 0,0 0-1 0 0,0-1 1 0 0,0 1 0 0 0,-1 0-1 0 0,1 0 1 0 0,0-1 0 0 0,0 1-1 0 0,0-1 1 0 0,-3-5 27 0 0,2 5-26 0 0,0 1 0 0 0,1-1 0 0 0,-1 0 0 0 0,1 1-1 0 0,0-1 1 0 0,-1 1 0 0 0,1-1 0 0 0,0 1 0 0 0,-1-1 0 0 0,1 0 0 0 0,-1 0-1 0 0,1 1 1 0 0,0-1 0 0 0,0-1 0 0 0,-5-3-14 0 0,5 5 13 0 0,-1 0 0 0 0,1 0-1 0 0,0-1 1 0 0,-1 1-1 0 0,0-1 1 0 0,1 1 0 0 0,-1-1-1 0 0,1 1 1 0 0,-1 0-1 0 0,1-1 1 0 0,0 0 0 0 0,0 1-1 0 0,-1-1 1 0 0,1 1 0 0 0,0 0-1 0 0,-1-1 1 0 0,1 0-1 0 0,0 0 1 0 0,0 1 0 0 0,-1-1-1 0 0,0-6 16 0 0,1 7-29 0 0,0 0 0 0 0,0 0 0 0 0,0 0 0 0 0,0 1 0 0 0,0-1 0 0 0,0 0-1 0 0,0 0 1 0 0,0 0 0 0 0,0 0 0 0 0,0 0 0 0 0,0 0 0 0 0,0 0 0 0 0,0 0 0 0 0,-1 0-1 0 0,1 0 1 0 0,0 0 0 0 0,0 0 0 0 0,0 0 0 0 0,0 0 0 0 0,0 0 0 0 0,0 0 0 0 0,0 0-1 0 0,0 0 1 0 0,0 0 0 0 0,0 0 0 0 0,0 0 0 0 0,0 0 0 0 0,0 0 0 0 0,0 0 0 0 0,0 0 0 0 0,-1 0-1 0 0,1 0 1 0 0,0 0 0 0 0,0 0 0 0 0,0 0 0 0 0,0 0 0 0 0,0 0-98 0 0,10 1-2761 0 0,-4 0-3240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456 1 5209 0 0,'4'3'14955'0'0,"-4"2"-14185"0"0,1-3-432 0 0,-1 0 1 0 0,0 0-1 0 0,0-1 1 0 0,0 2 0 0 0,0-2-1 0 0,-1 1 1 0 0,1 0 0 0 0,0 0-1 0 0,-1 0 1 0 0,1 0-1 0 0,-1 0 1 0 0,0-1 0 0 0,0 1-1 0 0,1 0 1 0 0,-1-1-1 0 0,0 1 1 0 0,0-1 0 0 0,0 1-1 0 0,-2 1 1 0 0,-13 17 418 0 0,14-16-681 0 0,-1 0 0 0 0,1-1 1 0 0,-1 0-1 0 0,0 0 0 0 0,0 0 0 0 0,0 0 1 0 0,-4 3-1 0 0,5-5-12 0 0,0 1 1 0 0,0 0-1 0 0,0-1 0 0 0,0 2 0 0 0,0-1 1 0 0,0 0-1 0 0,1 0 0 0 0,-1 0 1 0 0,0 4-1 0 0,1-4 8 0 0,-2 1 0 0 0,2 0-1 0 0,-1-1 1 0 0,0 0 0 0 0,-4 5-1 0 0,1-2 48 0 0,0 0-1 0 0,0 0 1 0 0,-7 12-1 0 0,-10 9 67 0 0,-25 34-97 0 0,40-54-82 0 0,-4 4-16 0 0,7-5 15 0 0,1 0 0 0 0,-1 0 0 0 0,0 0-1 0 0,-5 3 1 0 0,1 0-14 0 0,1 0 0 0 0,0 0 0 0 0,0 1 0 0 0,-8 14-1 0 0,-2 4-12 0 0,11-19 33 0 0,1 0 0 0 0,-4 10 1 0 0,9-17-29 0 0,0 0 0 0 0,-1-1 0 0 0,1 1 0 0 0,-1 0 0 0 0,1-1 1 0 0,0 0-1 0 0,-1 1 0 0 0,1 0 0 0 0,-1-1 0 0 0,1 1 0 0 0,-1-1 1 0 0,1 0-1 0 0,-1 1 0 0 0,1 0 0 0 0,-1-1 0 0 0,0 1 0 0 0,1-1 1 0 0,-1 0-1 0 0,0 0 0 0 0,0 0 0 0 0,1 0 0 0 0,0 1 0 0 0,-1-1 1 0 0,0 0-1 0 0,0 0 0 0 0,0 0 0 0 0,1 0 0 0 0,-1 0 0 0 0,0 0 1 0 0,0 0-1 0 0,0-1 0 0 0,-1 1 11 0 0,2 0 30 0 0,-4-3-3 0 0,1 0 0 0 0,-1-2-1 0 0,2 2 1 0 0,-1-2-1 0 0,0 1 1 0 0,-3-6 0 0 0,-10-15 47 0 0,16 24-71 0 0,-1 0 1 0 0,1 0 0 0 0,-1 1 0 0 0,0-2 0 0 0,1 2 0 0 0,0-1-1 0 0,-1 0 1 0 0,0 0 0 0 0,0 1 0 0 0,1-1 0 0 0,-1 0 0 0 0,-1 0-1 0 0,2 1 1 0 0,-3-2 0 0 0,-2-1 40 0 0,-5-6-31 0 0,9 7-5 0 0,-1 1-1 0 0,1-1 1 0 0,0 1 0 0 0,-1 0-1 0 0,1 0 1 0 0,-1 0-1 0 0,-1-1 1 0 0,2 0-2 0 0,0 2 0 0 0,0-2 1 0 0,1 1-1 0 0,-1 0 0 0 0,-1 0 0 0 0,2 0 1 0 0,-1-1-1 0 0,1 1 0 0 0,-1 0 0 0 0,0 0 1 0 0,1-1-1 0 0,-1 1 0 0 0,1-1 0 0 0,0 1 1 0 0,0-1-1 0 0,0 1 0 0 0,0-1 0 0 0,0 1 1 0 0,0-1-1 0 0,0-1 0 0 0,-3-13 6 0 0,-5-8-18 0 0,6 8 42 0 0,0 1 0 0 0,2-28 0 0 0,0 28-82 0 0,0 0 2 0 0,-1 10-7 0 0,1 0-1 0 0,0 0 1 0 0,1-9-1 0 0,9-19-115 0 0,-10 32 162 0 0,1 0 0 0 0,0 0 0 0 0,-1 0 0 0 0,0-1 0 0 0,0 1 0 0 0,0 0 0 0 0,0 0-1 0 0,0-1 1 0 0,0 2 0 0 0,0-2 0 0 0,0 1 0 0 0,0 0 0 0 0,0-1 0 0 0,0 1 0 0 0,0 0 0 0 0,0 0 0 0 0,-2-2 0 0 0,2 3 8 0 0,0 0 1 0 0,0-1-1 0 0,0 1 0 0 0,0 0 0 0 0,-1 0 0 0 0,1 0 1 0 0,0 0-1 0 0,0 0 0 0 0,0 0 0 0 0,0 0 0 0 0,0 0 1 0 0,0 0-1 0 0,0 0 0 0 0,0 0 0 0 0,0 0 1 0 0,0-1-1 0 0,0 1 0 0 0,0 0 0 0 0,0 0 0 0 0,0 0 1 0 0,0 0-1 0 0,0 0 0 0 0,0 0 0 0 0,-1 0 0 0 0,1 0 1 0 0,0 0-1 0 0,0 0 0 0 0,0 0 0 0 0,0 0 1 0 0,0 0-1 0 0,0 0 0 0 0,0 1 0 0 0,0-1 0 0 0,-1 0 1 0 0,1 0-1 0 0,0 0 0 0 0,0 0 0 0 0,0 0 0 0 0,0 0 1 0 0,0 0-1 0 0,0 0 0 0 0,0 0 0 0 0,0 0 1 0 0,0 0-1 0 0,-1 0 0 0 0,1 1 0 0 0,0-1 0 0 0,0 0 1 0 0,0 0-1 0 0,0 0 0 0 0,0 0 0 0 0,0 0 0 0 0,0 0 1 0 0,0 0-1 0 0,0 1 0 0 0,0-1 0 0 0,0 0 1 0 0,0 0-1 0 0,0 0 0 0 0,0 0 0 0 0,-6 11-20 0 0,-2 13 44 0 0,6 37 75 0 0,2-50-81 0 0,0-11-15 0 0,0 0 1 0 0,0 0 0 0 0,0 0-1 0 0,0 0 1 0 0,0 0 0 0 0,0 0-1 0 0,0 1 1 0 0,0-1-1 0 0,0 0 1 0 0,0 0 0 0 0,0 0-1 0 0,0 1 1 0 0,0-1 0 0 0,0 0-1 0 0,0 0 1 0 0,0 1 0 0 0,0-1-1 0 0,0 0 1 0 0,0 0 0 0 0,0 0-1 0 0,0 0 1 0 0,0 0-1 0 0,0 0 1 0 0,0 0 0 0 0,0 1-1 0 0,0-1 1 0 0,0 0 0 0 0,0 0-1 0 0,0 0 1 0 0,-1 0 0 0 0,1 1-1 0 0,0-1 1 0 0,0 0 0 0 0,0 0-1 0 0,0 0 1 0 0,-1 0-1 0 0,1 0 1 0 0,0 0 0 0 0,0 0-1 0 0,-1 1 1 0 0,1-1 0 0 0,0 0-1 0 0,0 0 1 0 0,0 0 0 0 0,0 0-1 0 0,0 0 1 0 0,0 0-1 0 0,0 0 1 0 0,-1 0 0 0 0,1 0-1 0 0,0 0 1 0 0,0 0 0 0 0,0-1-1 0 0,-1 1 1 0 0,1 0 0 0 0,0 0-1 0 0,0 0 1 0 0,-1 0 0 0 0,1 0-1 0 0,0 0 1 0 0,0 0-1 0 0,0-1 1 0 0,0 1 0 0 0,0-1 0 0 0,-1 1 0 0 0,0 0 0 0 0,1 0 0 0 0,-1-1 0 0 0,1 0 1 0 0,0 0-1 0 0,-1 1 0 0 0,1 0 0 0 0,-1-1 0 0 0,1 0 0 0 0,0 0 0 0 0,-1 1 0 0 0,1 0 1 0 0,0-1-1 0 0,0 0 0 0 0,0 1 0 0 0,0-3 0 0 0,0 3-1 0 0,0 0-1 0 0,0 0 1 0 0,-1 0 0 0 0,1 0-1 0 0,0 0 1 0 0,0 0 0 0 0,0 0-1 0 0,0 0 1 0 0,0 0 0 0 0,0 0-1 0 0,-1 0 1 0 0,1 0 0 0 0,0 0-1 0 0,0 0 1 0 0,0 0 0 0 0,0 0-1 0 0,0 0 1 0 0,-1 0 0 0 0,1 0 0 0 0,0 0-1 0 0,0 0 1 0 0,0 0 0 0 0,0 0-1 0 0,0 0 1 0 0,0 0 0 0 0,0 0-1 0 0,0 0 1 0 0,0 0 0 0 0,0 0-1 0 0,0 0 1 0 0,0 0 0 0 0,0 0-1 0 0,-1 0 1 0 0,1 0 0 0 0,0 0-1 0 0,0 0 1 0 0,0 0 0 0 0,0 1-1 0 0,0-1 1 0 0,0 0 0 0 0,0 0-1 0 0,0 0 1 0 0,0 0 0 0 0,0 0-1 0 0,-1 0 1 0 0,1 1 0 0 0,0-1-1 0 0,0 0 1 0 0,0 0 0 0 0,0 0-1 0 0,0 0 1 0 0,0 0 0 0 0,0 1-1 0 0,0-1 1 0 0,0 0 0 0 0,0 0-1 0 0,0 0 1 0 0,0 0 0 0 0,0 0-1 0 0,0 0 1 0 0,1 4-1 0 0,-1-1 1 0 0,1 1-1 0 0,-1-1 0 0 0,0 0 1 0 0,2 1-1 0 0,-1-1 0 0 0,0 0 1 0 0,0 0-1 0 0,0 0 0 0 0,1 0 1 0 0,0 0-1 0 0,2 3 0 0 0,-3-3 2 0 0,6 6-30 0 0,-4-7 11 0 0,-3-7 94 0 0,-2 2-400 0 0,0-2-1974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1383 59 7746 0 0,'0'0'11702'0'0,"-19"-27"-6845"0"0,18 26-4767 0 0,1 0-1 0 0,-1 0 1 0 0,1-1-1 0 0,-1 1 0 0 0,0 0 1 0 0,1 0-1 0 0,-1 0 1 0 0,0 0-1 0 0,0 0 1 0 0,0 0-1 0 0,0 1 1 0 0,0-1-1 0 0,0 0 1 0 0,0 0-1 0 0,0 1 0 0 0,0-1 1 0 0,0 0-1 0 0,0 1 1 0 0,0-1-1 0 0,-1 1 1 0 0,1 0-1 0 0,0-1 1 0 0,-3 1-1 0 0,-36-4 591 0 0,10 1-62 0 0,16 1-239 0 0,-1 0 0 0 0,0 1-1 0 0,1 0 1 0 0,-24 3 0 0 0,-3-1-66 0 0,16 1-147 0 0,0 2 0 0 0,1 0 0 0 0,-1 1-1 0 0,1 2 1 0 0,-41 15 0 0 0,58-18-138 0 0,1-1-1 0 0,-1 1 1 0 0,1 0 0 0 0,0 1-1 0 0,-8 6 1 0 0,-23 15 62 0 0,-7-3 105 0 0,-121 55 193 0 0,114-52-305 0 0,33-16-60 0 0,0-1-1 0 0,-34 11 0 0 0,35-14-3 0 0,1 0-1 0 0,-1 1 0 0 0,2 1 0 0 0,-1 1 1 0 0,-22 15-1 0 0,-42 36-88 0 0,20-22 113 0 0,-7 19-35 0 0,61-53-4 0 0,-21 17 3 0 0,-32 30 0 0 0,30-22-1 0 0,18-12-328 0 0,1 1-1 0 0,1 1 1 0 0,-10 28 0 0 0,2-6-6272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792 45 6617 0 0,'0'0'10715'0'0,"-4"-9"-7117"0"0,-3 6-2797 0 0,-1 1 0 0 0,2-1 1 0 0,-2 1-1 0 0,0 1 0 0 0,1-1 1 0 0,-12 1-1 0 0,10 0-468 0 0,1 0 0 0 0,-1 0 1 0 0,0-1-1 0 0,1 0 0 0 0,-10-3 0 0 0,10 2-206 0 0,0 1-1 0 0,-1 0 0 0 0,1 1 1 0 0,0 0-1 0 0,-1 1 1 0 0,0-1-1 0 0,-14 3 0 0 0,-4-1 161 0 0,23-1-256 0 0,-6-1 52 0 0,0 2-1 0 0,0 0 1 0 0,-17 2-1 0 0,21-1-32 0 0,-2-1-1 0 0,1-1 1 0 0,-9 1-1 0 0,12-1-24 0 0,-2 0-1 0 0,1 0 1 0 0,0 1-1 0 0,0-1 1 0 0,0 1-1 0 0,0 1 1 0 0,-1-1-1 0 0,-5 3 1 0 0,-18 9 182 0 0,-36 11 0 0 0,63-23-201 0 0,-1 0 16 0 0,0 0 0 0 0,1 1 0 0 0,-1-1 0 0 0,1 1 0 0 0,-4 3 0 0 0,4-3-1 0 0,-1-1-1 0 0,1 1 1 0 0,0-1 0 0 0,-1 1-1 0 0,1-1 1 0 0,-5 2-1 0 0,2-1-8 0 0,0 0 0 0 0,1 0 0 0 0,-1 0 0 0 0,2 1 0 0 0,-2 0 0 0 0,1 0 0 0 0,0 0 0 0 0,0 0 0 0 0,-4 6 0 0 0,-6 2 81 0 0,-16 21 168 0 0,11-13-194 0 0,12-11-23 0 0,3-5-29 0 0,1 0 0 0 0,0 1 0 0 0,0-1 0 0 0,1 0 0 0 0,-1 1 0 0 0,-3 7 0 0 0,3-7-2 0 0,1-2 0 0 0,0 1 1 0 0,-1 0-1 0 0,0 0 1 0 0,-3 5-1 0 0,2-5 1 0 0,1-1 0 0 0,0 2 0 0 0,-5 6 0 0 0,2 0 17 0 0,-14 16 0 0 0,17-22-7 0 0,1-1-15 0 0,1 0-1 0 0,-1-1 0 0 0,1 1 1 0 0,-1 0-1 0 0,1 0 1 0 0,0 0-1 0 0,0 0 0 0 0,0 6 1 0 0,0-6 4 0 0,0 0-1 0 0,0 0 1 0 0,0 1 0 0 0,0-1 0 0 0,0 0 0 0 0,0 0 0 0 0,-4 4 0 0 0,1-1 6 0 0,1 1 0 0 0,0 0 0 0 0,-1 0-1 0 0,1 0 1 0 0,1 0 0 0 0,0 0 0 0 0,-2 10 0 0 0,4-17-19 0 0,-4 22 40 0 0,1 0 1 0 0,1 0 0 0 0,1 39-1 0 0,1-51-30 0 0,-1 20 0 0 0,0-16-2 0 0,1-2 0 0 0,0 1-1 0 0,3 19 1 0 0,-1-26-8 0 0,0 1 0 0 0,0 0 0 0 0,1-1 0 0 0,0 0 0 0 0,0 1 0 0 0,6 6 0 0 0,6 15 0 0 0,37 39 0 0 0,-50-65 0 0 0,5 7 0 0 0,-1 0 0 0 0,10 17 0 0 0,-10-15 0 0 0,14 19 0 0 0,-6-13 0 0 0,-11-14 0 0 0,1 1 0 0 0,-1 0 0 0 0,5 7 0 0 0,-6-9 0 0 0,-1 0 0 0 0,1 0 0 0 0,0 0 0 0 0,0 0 0 0 0,0 0 0 0 0,0 0 0 0 0,1-1 0 0 0,3 3 0 0 0,-3-3 0 0 0,-1 1 0 0 0,1 0 0 0 0,-1 0 0 0 0,1 0 0 0 0,-1 0 0 0 0,3 4 0 0 0,-1-2 0 0 0,0 0 0 0 0,0-1 0 0 0,-1 0 0 0 0,2 1 0 0 0,-1-1 0 0 0,1 0 0 0 0,-1-1 0 0 0,1 0 0 0 0,8 4 0 0 0,20 11 0 0 0,-27-12 0 0 0,-3-4 0 0 0,-1 1 0 0 0,0-1 0 0 0,0 1 0 0 0,1-1 0 0 0,-1 1 0 0 0,0-1 0 0 0,1-1 0 0 0,0 2 0 0 0,-1-2 0 0 0,1 0 0 0 0,3 2 0 0 0,8 0 0 0 0,20 8 0 0 0,-11-4 0 0 0,1-4 0 0 0,-19-2 0 0 0,-1 0 0 0 0,0 0 0 0 0,-1 1 0 0 0,1 0 0 0 0,1 0 0 0 0,-1-1 0 0 0,-1 2 0 0 0,1-1 0 0 0,4 2 0 0 0,-5-1 0 0 0,-1-1 0 0 0,1 1 0 0 0,0-2 0 0 0,0 2 0 0 0,0-1 0 0 0,0-1 0 0 0,0 1 0 0 0,1 0 0 0 0,4-1 0 0 0,33 0 0 0 0,-19-2 0 0 0,6 4 0 0 0,-19-1 0 0 0,0-1 0 0 0,-1 0 0 0 0,1 0 0 0 0,10-2 0 0 0,46-10 0 0 0,-10 2 0 0 0,-45 9 0 0 0,0-1 0 0 0,0 1 0 0 0,0-2 0 0 0,17-5 0 0 0,30-18 0 0 0,-54 25-8 0 0,-1-1 0 0 0,2 0 0 0 0,-2 0 0 0 0,0-1 0 0 0,0 1 0 0 0,1 0 0 0 0,-2 0 0 0 0,4-5 0 0 0,-3 4-2 0 0,0 0 0 0 0,1 0 0 0 0,0 0 0 0 0,4-5 1 0 0,-4 7 9 0 0,0-1 0 0 0,-1 0 1 0 0,1-1-1 0 0,0 0 0 0 0,-1 1 1 0 0,0-1-1 0 0,0 0 1 0 0,0 0-1 0 0,0 1 0 0 0,2-7 1 0 0,-3 7-2 0 0,0-1 1 0 0,1 0 0 0 0,0 1-1 0 0,0-1 1 0 0,-1 1 0 0 0,5-3-1 0 0,3-7-2 0 0,-4 4 10 0 0,-2 4 4 0 0,0-1 0 0 0,0 1 0 0 0,-1 0 0 0 0,1-2 0 0 0,-1 1 0 0 0,2-8 0 0 0,-2 9-6 0 0,-1 1-1 0 0,0 0 0 0 0,1 0 0 0 0,0-1 0 0 0,3-3 1 0 0,-4 5-5 0 0,1-1 0 0 0,-2 1 0 0 0,2 0 0 0 0,-1 0 0 0 0,0-1 0 0 0,0 1 0 0 0,0-1 0 0 0,0 1 0 0 0,-1-1 0 0 0,1 0 0 0 0,0-4 0 0 0,-1 4 0 0 0,0 1 1 0 0,1-1 0 0 0,0 1 0 0 0,-1-1-1 0 0,1 1 1 0 0,0 0 0 0 0,0-1 0 0 0,1-3-1 0 0,0 4-3 0 0,-1 0-1 0 0,0-1 0 0 0,0 0 0 0 0,0 1 1 0 0,0-1-1 0 0,-1 0 0 0 0,1 0 1 0 0,0-3-1 0 0,-1-2 13 0 0,1 0-1 0 0,3-12 1 0 0,0-2-8 0 0,0-58 5 0 0,-4 74-10 0 0,1 0-1 0 0,0 0 0 0 0,0 1 0 0 0,4-11 0 0 0,-4 11-8 0 0,1-1 0 0 0,-1 0 0 0 0,1 0 0 0 0,-1-11 0 0 0,-6-22 82 0 0,6 18-82 0 0,0 14 6 0 0,-1 1 1 0 0,0-1-1 0 0,-1-13 0 0 0,-7 2 6 0 0,7 15 0 0 0,-1 1-1 0 0,2-1 1 0 0,-2 0 0 0 0,1 0-1 0 0,-1-6 1 0 0,1 5-2 0 0,0 0 1 0 0,1-1-1 0 0,-1 1 1 0 0,-1-1-1 0 0,1 1 1 0 0,-1 0-1 0 0,0 0 1 0 0,1 0-1 0 0,-4-4 1 0 0,-1-1-4 0 0,-1 1-1 0 0,-12-12 1 0 0,18 18 8 0 0,-2 0 0 0 0,2 0 0 0 0,-1 0 0 0 0,2 0 0 0 0,-2-1 0 0 0,1 1-1 0 0,0 0 1 0 0,0 0 0 0 0,0 0 0 0 0,0-1 0 0 0,1 0 0 0 0,-1 1 0 0 0,0-1 0 0 0,1 1 0 0 0,0-5 0 0 0,-2-4-1 0 0,1 9 0 0 0,1 1 0 0 0,-1-1 0 0 0,1 2 0 0 0,0-2 0 0 0,-1 1 0 0 0,0-1 0 0 0,0 1 0 0 0,1 0 0 0 0,-1 0 0 0 0,-1-2 0 0 0,1 3 0 0 0,0-1 0 0 0,0-1 0 0 0,1 2 1 0 0,-1-1-1 0 0,0-1 0 0 0,0 2 0 0 0,1-2 1 0 0,0 2-1 0 0,-1-2 0 0 0,1 1 0 0 0,-1 0 1 0 0,1-1-1 0 0,0 1 0 0 0,-1-2 0 0 0,1 0-1 0 0,-1 1-1 0 0,0 0 0 0 0,0-1 0 0 0,1 1 0 0 0,-1 0 0 0 0,-1 0 1 0 0,2 0-1 0 0,-2-1 0 0 0,0 2 0 0 0,1-1 0 0 0,-1 0 1 0 0,1 0-1 0 0,-1 1 0 0 0,0-2 0 0 0,-2 1 0 0 0,-2-4 6 0 0,-1-2 27 0 0,5 5-38 0 0,0 1 1 0 0,0 0-1 0 0,0 0 0 0 0,0 0 0 0 0,-5-3 1 0 0,4 3 7 0 0,1 0 1 0 0,-1 0 0 0 0,1-1-1 0 0,-1 1 1 0 0,2-1 0 0 0,-2 1-1 0 0,1-1 1 0 0,1 0 0 0 0,-2 0 0 0 0,0-4-1 0 0,-2-3-2 0 0,3 8-3 0 0,0 0 1 0 0,0 0-1 0 0,0 0 1 0 0,0-1-1 0 0,0 1 1 0 0,0 1-1 0 0,-1-1 1 0 0,1 0-1 0 0,0 1 0 0 0,-1-1 1 0 0,0 1-1 0 0,1-1 1 0 0,-1 1-1 0 0,-4-1 1 0 0,-5-1-223 0 0,0 0 0 0 0,-15-1 1 0 0,6 1-954 0 0,9 1-542 0 0,5 1-2497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12 5721 0 0,'0'0'12156'0'0,"4"-2"-11197"0"0,11-6-17 0 0,-11 6 3400 0 0,-21 2-2122 0 0,14 0-2035 0 0,-87 4 2321 0 0,80-4-2464 0 0,-1 3 1 0 0,1-2-1 0 0,0 1 0 0 0,0 1 1 0 0,1 1-1 0 0,-17 7 1 0 0,13-4 61 0 0,9-4-84 0 0,0-1 0 0 0,1 1 0 0 0,-2-1 0 0 0,1 0 0 0 0,0-1 0 0 0,0 1 0 0 0,-1-1 0 0 0,1 1 0 0 0,-1-1 0 0 0,-6 0 0 0 0,10-1 8 0 0,0 0 1 0 0,1 0-1 0 0,-2 0 1 0 0,1 0-1 0 0,1 0 1 0 0,-1 0-1 0 0,0 0 1 0 0,0 1-1 0 0,1-1 1 0 0,-1 0-1 0 0,-1 0 0 0 0,2 0 1 0 0,-2 1-1 0 0,1 0-7 0 0,1 0-1 0 0,0 0 1 0 0,0 0-1 0 0,-1 0 0 0 0,1-1 1 0 0,0 1-1 0 0,0 0 1 0 0,0 0-1 0 0,-1 0 0 0 0,1 0 1 0 0,0-1-1 0 0,1 1 0 0 0,-1 1 1 0 0,3 53 748 0 0,-3-52-717 0 0,-1 2 12 0 0,1 0 1 0 0,1 0-1 0 0,-1 0 0 0 0,1 0 0 0 0,1 6 1 0 0,-1-10-57 0 0,-1 0 0 0 0,0-1 1 0 0,0 0-1 0 0,0 1 0 0 0,1-1 0 0 0,0 1 1 0 0,-1 0-1 0 0,1-1 0 0 0,-1 0 1 0 0,0 0-1 0 0,1 1 0 0 0,-1-1 0 0 0,1 1 1 0 0,0-1-1 0 0,-1 1 0 0 0,0-1 1 0 0,1 0-1 0 0,0 0 0 0 0,0 0 0 0 0,-1 0 1 0 0,1 0-1 0 0,-1 0 0 0 0,1 0 1 0 0,0 0-1 0 0,-1 0 0 0 0,1 0 0 0 0,0 0 1 0 0,-1 0-1 0 0,1 0 0 0 0,-1 0 1 0 0,2 0-1 0 0,27-8 2 0 0,-14 2 15 0 0,-3 4-53 0 0,0 0 0 0 0,19 0 0 0 0,-31 2 30 0 0,0 0 1 0 0,0 1 0 0 0,1-1-1 0 0,-1 0 1 0 0,1 0 0 0 0,0 0-1 0 0,-1 0 1 0 0,0 0 0 0 0,0 1-1 0 0,0-1 1 0 0,1 0 0 0 0,-1 1-1 0 0,1-1 1 0 0,-1 0-1 0 0,0 0 1 0 0,1 1 0 0 0,-1-1-1 0 0,0 1 1 0 0,0-1 0 0 0,0 1-1 0 0,0-1 1 0 0,0 0 0 0 0,1 1-1 0 0,-1-1 1 0 0,0 2 0 0 0,4 14 42 0 0,-2-7-87 0 0,3 4 175 0 0,-2-1 1 0 0,4 18-1 0 0,-6-19-26 0 0,1 0 0 0 0,1 0 1 0 0,0 0-1 0 0,7 12 0 0 0,-9-19-107 0 0,1-1 0 0 0,-1 2 0 0 0,0-2 0 0 0,0 1 0 0 0,0 0 0 0 0,-1 0 0 0 0,1 1 0 0 0,-1-1 0 0 0,0 5 0 0 0,0-9-295 0 0,-1 1-1 0 0,0-1 1 0 0,1 1 0 0 0,-1 0 0 0 0,1-1-1 0 0,-1 1 1 0 0,0-1 0 0 0,1 1 0 0 0,-1 0-1 0 0,0-1 1 0 0,0 0 0 0 0,1 0 0 0 0,-3 1-1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8354 0 0,'0'0'12433'0'0,"2"-8"-8499"0"0,-2 8-3728 0 0,1 1-1 0 0,0-1 1 0 0,0 0 0 0 0,-1 1-1 0 0,1 0 1 0 0,0 0-1 0 0,0-1 1 0 0,-1 1 0 0 0,0 0-1 0 0,1 0 1 0 0,0-1-1 0 0,0 1 1 0 0,-1 0 0 0 0,0 0-1 0 0,0-1 1 0 0,2 3-1 0 0,5 16 791 0 0,-3-1-374 0 0,2-1 0 0 0,0 1 0 0 0,16 28 0 0 0,-19-38-549 0 0,0 0 0 0 0,-1-1-1 0 0,-1 1 1 0 0,1 0 0 0 0,0-1 0 0 0,-2 2 0 0 0,0-1-1 0 0,0 15 1 0 0,0-11-46 0 0,0-12-39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6401 0 0,'0'0'15646'0'0,"3"-1"-14609"0"0,5 1 73 0 0,-2-1 1 0 0,16 1 0 0 0,-13 0-464 0 0,0 0-1 0 0,16-2 0 0 0,-22 1-585 0 0,0 0-1 0 0,0 0 0 0 0,0-1 0 0 0,0 1 0 0 0,5-3 0 0 0,-8 4-35 0 0,1 0-1 0 0,0 0 0 0 0,-1-1 0 0 0,1 0 1 0 0,-1 1-1 0 0,1-1 0 0 0,0 1 1 0 0,-1 0-1 0 0,1-1 0 0 0,-1 0 1 0 0,1 0-1 0 0,-1 1 0 0 0,1-1 1 0 0,-1 0-1 0 0,1 0 0 0 0,-1 1 1 0 0,0-1-1 0 0,0 0 0 0 0,0 1 0 0 0,1-1 1 0 0,-1 0-1 0 0,0 0 0 0 0,0 1 1 0 0,0-1-1 0 0,0 0 0 0 0,0 0 1 0 0,0-1-1 0 0,-15-15 305 0 0,2-13-83 0 0,9 20-153 0 0,1 0-1 0 0,-9-12 0 0 0,8 10 96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8 140 4993 0 0,'0'0'12183'0'0,"3"0"-11155"0"0,0 0-590 0 0,3-1 3 0 0,1 1 4977 0 0,8 8-2027 0 0,-5-2-2917 0 0,5 0 37 0 0,-8-3-211 0 0,-1-1-1 0 0,0 1 1 0 0,8 5 0 0 0,-6-3-24 0 0,-2-2 0 0 0,13 5 1 0 0,-16-6-233 0 0,2-1-1 0 0,-1 1 1 0 0,0 0 0 0 0,0 0 0 0 0,0 0 0 0 0,0 1 0 0 0,0 0 0 0 0,-1-1 0 0 0,0 1 0 0 0,1 0 0 0 0,4 7 0 0 0,-4-6 18 0 0,0 1 1 0 0,1-1-1 0 0,-1 0 1 0 0,1 1-1 0 0,0-1 1 0 0,0-1-1 0 0,0 0 0 0 0,0 1 1 0 0,0-2-1 0 0,8 4 1 0 0,-4-2-16 0 0,18 12 1 0 0,-25-13-34 0 0,1 0 0 0 0,0-1 0 0 0,0 1 0 0 0,-1 0 0 0 0,3 5 0 0 0,8 9 66 0 0,1 0-14 0 0,-14-15-55 0 0,3 1 0 0 0,-2-1-1 0 0,1 1 1 0 0,0-1 0 0 0,0-1-1 0 0,0 2 1 0 0,0-1 0 0 0,0-1-1 0 0,1 1 1 0 0,3 2 0 0 0,5 2-12 0 0,-6-4 15 0 0,1 1 0 0 0,-1 0-1 0 0,7 5 1 0 0,-10-6-13 0 0,0-1-1 0 0,-1 0 1 0 0,1 1 0 0 0,-1 0-1 0 0,0 0 1 0 0,1 0 0 0 0,-1-1 0 0 0,0 1-1 0 0,1 0 1 0 0,-2 0 0 0 0,1 0-1 0 0,0 1 1 0 0,0 2 0 0 0,1-2 2 0 0,-1 0 0 0 0,0-1 1 0 0,1 1-1 0 0,0 0 0 0 0,-1 0 0 0 0,5 4 1 0 0,3 4 2 0 0,-9-11-10 0 0,1 1 1 0 0,-1-1-1 0 0,0 0 1 0 0,1 1-1 0 0,0-1 1 0 0,-1 1-1 0 0,1 0 1 0 0,-1-1-1 0 0,1 0 1 0 0,-1 0-1 0 0,1 0 1 0 0,0 1-1 0 0,-1-1 1 0 0,1 0-1 0 0,0 0 1 0 0,-1 1-1 0 0,1-1 1 0 0,-1 0-1 0 0,1 0 0 0 0,0 0 1 0 0,0 0-1 0 0,-1 0 1 0 0,1 0-1 0 0,-1-1 1 0 0,1 1-1 0 0,0 0 1 0 0,0 0-1 0 0,-1 0 1 0 0,1-1-1 0 0,-1 1 1 0 0,1 0-1 0 0,0 0 1 0 0,0-1-1 0 0,4-1-7 0 0,-4 1 4 0 0,0 0 1 0 0,0 0-1 0 0,0 0 0 0 0,0 0 0 0 0,0 0 0 0 0,-1 0 0 0 0,0 0 0 0 0,1 0 1 0 0,0-1-1 0 0,-1 2 0 0 0,1-2 0 0 0,-1 1 0 0 0,0 0 0 0 0,1-2 1 0 0,3-20 16 0 0,-3 12-8 0 0,0 2-1 0 0,1-2 1 0 0,3-12 0 0 0,-3 18-17 0 0,1-11 28 0 0,0 0-1 0 0,0-20 0 0 0,-2 20-55 0 0,4-15 58 0 0,-4 23-19 0 0,1 0 0 0 0,-1 0 0 0 0,-1 1 0 0 0,0-1 0 0 0,0-10 1 0 0,-7-2 28 0 0,-1 1-34 0 0,7 14 8 0 0,-2-1 0 0 0,2 2 0 0 0,-1-1 0 0 0,-1 0 0 0 0,0 0 1 0 0,0 1-1 0 0,0 0 0 0 0,0-1 0 0 0,-1 1 0 0 0,-7-7 0 0 0,3-2 41 0 0,7 12-44 0 0,0-1 1 0 0,0 1 0 0 0,1-1 0 0 0,-2 1-1 0 0,1-1 1 0 0,0 1 0 0 0,-2-2 0 0 0,-16-16-23 0 0,16 15 24 0 0,0 1 0 0 0,0-1 1 0 0,-1 1-1 0 0,0 0 0 0 0,0 0 0 0 0,-5-3 0 0 0,1 1-8 0 0,4 4 9 0 0,1-1 1 0 0,0 0-1 0 0,-1 1 1 0 0,1-1-1 0 0,0 1 0 0 0,-1 0 1 0 0,1 0-1 0 0,-1 0 1 0 0,0 1-1 0 0,-5-1 1 0 0,-121 1 17 0 0,122 1-18 0 0,0 1 0 0 0,0-1-1 0 0,1 2 1 0 0,-17 5 0 0 0,12-2 13 0 0,-1-1 1 0 0,-16 13 0 0 0,-2 1 6 0 0,28-17-12 0 0,0-1 1 0 0,-1 1 0 0 0,1 0-1 0 0,0 1 1 0 0,0 0-1 0 0,1-1 1 0 0,-1 1-1 0 0,1 0 1 0 0,-1 0-1 0 0,1-1 1 0 0,0 1-1 0 0,0 0 1 0 0,-3 6-1 0 0,4-7-176 0 0,1-1 1 0 0,-1 0-1 0 0,1 0 0 0 0,-1 1 0 0 0,0-2 0 0 0,1 2 0 0 0,-1-1 1 0 0,0-1-1 0 0,0 2 0 0 0,0-1 0 0 0,-1 1 0 0 0,1-1-411 0 0,1-1 0 0 0,-2 2 0 0 0,1-2 0 0 0,1 2 0 0 0,-1-1 0 0 0,0 0 0 0 0,0 1-1 0 0,1-1 1 0 0,-2 2 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7746 0 0,'0'0'12420'0'0,"3"-13"-3397"0"0,-2 9-9003 0 0,-1 2 24 0 0,1 0 1 0 0,-1 0-1 0 0,0 1 1 0 0,0-2-1 0 0,1 2 0 0 0,0-1 1 0 0,0 0-1 0 0,-1 1 1 0 0,1-1-1 0 0,0 1 1 0 0,0-1-1 0 0,0 1 0 0 0,0-1 1 0 0,0 1-1 0 0,1 0 1 0 0,-1-1-1 0 0,0 1 1 0 0,1 0-1 0 0,-1 0 0 0 0,1 0 1 0 0,-1 0-1 0 0,1 0 1 0 0,-1 0-1 0 0,1 1 1 0 0,2-2-1 0 0,5-2 103 0 0,1 1 0 0 0,1 0 1 0 0,12-1-1 0 0,-14 2-152 0 0,-2 0 12 0 0,-5 1 11 0 0,-1 1 0 0 0,0-1 0 0 0,1 1 0 0 0,-1 0 0 0 0,1 0-1 0 0,-1-1 1 0 0,1 1 0 0 0,-1 0 0 0 0,0 0 0 0 0,0 0 0 0 0,1 0 0 0 0,0 0 0 0 0,-1 1 0 0 0,1-1 0 0 0,-2 0 0 0 0,2 0 0 0 0,-1 1 0 0 0,1 0 0 0 0,-1-1 0 0 0,2 1 0 0 0,-3 1 6 0 0,2-1 0 0 0,-1 1 0 0 0,0-1 0 0 0,0 1 0 0 0,0-1 0 0 0,0 1 0 0 0,0 0 0 0 0,0-1 1 0 0,-1 1-1 0 0,1 0 0 0 0,-1-1 0 0 0,0 2 0 0 0,1-2 0 0 0,-1 1 0 0 0,1 2 0 0 0,-1 32 203 0 0,-1-22-61 0 0,1-13-180 0 0,0 2 0 0 0,-1-1 1 0 0,1 0-1 0 0,0 0 1 0 0,-1 0-1 0 0,0 0 1 0 0,0 0-1 0 0,0-1 0 0 0,1 2 1 0 0,-1-2-1 0 0,-1 1 1 0 0,2 0-1 0 0,-2-1 1 0 0,1 1-1 0 0,0 0 1 0 0,-1-1-1 0 0,1 1 0 0 0,-1-1 1 0 0,0 0-1 0 0,-2 2 1 0 0,-10 11-6624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12707 0 0,'0'0'11832'0'0,"0"2"-11254"0"0,0 3-170 0 0,0 0-1 0 0,0 0 0 0 0,-1-1 1 0 0,1 1-1 0 0,-1 0 1 0 0,0 0-1 0 0,0-1 0 0 0,-1 1 1 0 0,1-1-1 0 0,-1 1 0 0 0,0 0 1 0 0,-2 3-1 0 0,2-5-433 0 0,1-1 0 0 0,0 0-1 0 0,-1 0 1 0 0,2 1 0 0 0,-1-1 0 0 0,0 1-1 0 0,0 0 1 0 0,1-1 0 0 0,-2 4-1 0 0,7-3-2806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14363 0 0,'0'0'13651'0'0,"-3"6"-13271"0"0,-7 9 27 0 0,-16 20 0 0 0,19-26-1140 0 0,3-1-7382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99 3809 0 0,'0'0'18445'0'0,"-19"-1"-13704"0"0,11 5-4305 0 0,1 1 0 0 0,0 0-1 0 0,1 1 1 0 0,-1-1 0 0 0,-11 12-1 0 0,4-2-42 0 0,6-7-222 0 0,-1 0-1 0 0,1 1 0 0 0,0 0 0 0 0,1 1 0 0 0,0 0 0 0 0,-7 14 0 0 0,8-15-85 0 0,0-1-1 0 0,0 1 1 0 0,-1-1-1 0 0,0 0 1 0 0,-12 11-1 0 0,3-4 5 0 0,-30 39 191 0 0,0-1-130 0 0,43-49-142 0 0,0 1 0 0 0,0-1-1 0 0,0 1 1 0 0,-4 6 0 0 0,-9 15 18 0 0,4-14-15 0 0,10-10-9 0 0,0-1 1 0 0,-1 2 0 0 0,2-1 0 0 0,-2 0 0 0 0,2 0 0 0 0,-1 1 0 0 0,-1 2 0 0 0,2-3-2 0 0,0-1 1 0 0,0 0 0 0 0,0 1 0 0 0,-1-1-1 0 0,2 0 1 0 0,-2 0 0 0 0,1 0 0 0 0,0 0 0 0 0,0 0-1 0 0,0 0 1 0 0,-3 0 0 0 0,2 0-6 0 0,1 0 1 0 0,0 0-1 0 0,0-1 1 0 0,0 1-1 0 0,0 0 1 0 0,-1 0-1 0 0,2 0 0 0 0,-1 0 1 0 0,-1 0-1 0 0,2 1 1 0 0,-2 0-1 0 0,2-2 5 0 0,0 1-1 0 0,0-1 0 0 0,-1 0 0 0 0,1 0 1 0 0,0 0-1 0 0,0 0 0 0 0,0 0 0 0 0,0 0 1 0 0,0 1-1 0 0,0-1 0 0 0,0 0 0 0 0,0 0 1 0 0,0 0-1 0 0,-1 1 0 0 0,1-1 1 0 0,0 0-1 0 0,0 0 0 0 0,-1 0 0 0 0,1 0 1 0 0,0 0-1 0 0,0 0 0 0 0,-1 0 0 0 0,1 0 1 0 0,0 0-1 0 0,0 0 0 0 0,0 0 0 0 0,0 0 1 0 0,0 0-1 0 0,-1 0 0 0 0,1 0 1 0 0,0 0-1 0 0,0 0 0 0 0,-1 0 0 0 0,1 0 1 0 0,0 0-1 0 0,0 0 0 0 0,-1 0 0 0 0,-7-8-3 0 0,-4-11 22 0 0,7 8-10 0 0,4 9-11 0 0,1 0 0 0 0,-2 0-1 0 0,1-1 1 0 0,0 1 0 0 0,0 0 0 0 0,0 0 0 0 0,-1 0 0 0 0,1 0 0 0 0,-5-3 0 0 0,0 0-1 0 0,3 3 4 0 0,0-1 0 0 0,0 1 1 0 0,0-1-1 0 0,1 0 0 0 0,-1 0 1 0 0,1 0-1 0 0,-1 0 0 0 0,1 0 1 0 0,0-1-1 0 0,0 1 1 0 0,-2-5-1 0 0,2 2-3 0 0,0 1 1 0 0,0 1-1 0 0,-1-1 0 0 0,0 0 1 0 0,-4-4-1 0 0,5 6 5 0 0,-1-1 1 0 0,1 1-1 0 0,0 0 0 0 0,0-1 1 0 0,1 1-1 0 0,-1-1 0 0 0,1 1 1 0 0,-1-2-1 0 0,1 2 0 0 0,-2-8 1 0 0,2 3-2 0 0,0-1 0 0 0,-1 0 0 0 0,0 1 0 0 0,0-1 0 0 0,0 1 0 0 0,-8-14 0 0 0,9 18-2 0 0,0 0-1 0 0,0 0 1 0 0,1 1-1 0 0,-1-2 1 0 0,1 2-1 0 0,0-2 1 0 0,0 2-1 0 0,1-8 1 0 0,-1-2 2 0 0,0 6 6 0 0,1-1 1 0 0,-1 0 0 0 0,0 0 0 0 0,2 1 0 0 0,-1 0 0 0 0,1-1-1 0 0,5-12 1 0 0,-6 16-9 0 0,0 0 0 0 0,0 1 0 0 0,-1-1 1 0 0,2-5-1 0 0,-2 6-1 0 0,0 1 1 0 0,0 1 0 0 0,0-2-1 0 0,1 1 1 0 0,-1 1 0 0 0,0-1-1 0 0,1-1 1 0 0,-1 2 0 0 0,1-1-1 0 0,0 0 1 0 0,0 0 0 0 0,0 1-1 0 0,0-1 1 0 0,0 0 0 0 0,0 0-1 0 0,3-1 1 0 0,-1-1-2 0 0,1 1-1 0 0,-1 0 1 0 0,2 1-1 0 0,-1-1 1 0 0,0 1 0 0 0,0 0-1 0 0,1 0 1 0 0,4-1 0 0 0,76-27-29 0 0,-78 29 30 0 0,1-1 1 0 0,13-1-1 0 0,2 0 3 0 0,103-10 21 0 0,-113 12-23 0 0,10-4-49 0 0,-19 4 55 0 0,0 0-1 0 0,-1 0 1 0 0,1 1 0 0 0,0-1-1 0 0,0 1 1 0 0,0 0 0 0 0,0 0 0 0 0,5 1-1 0 0,56 8 119 0 0,-63-9-126 0 0,-1 1 0 0 0,1 0-1 0 0,0 0 1 0 0,0 0 0 0 0,-1 0 0 0 0,1 0-1 0 0,-1 1 1 0 0,1-2 0 0 0,-1 2 0 0 0,1-1-1 0 0,-1 1 1 0 0,0-1 0 0 0,1 1 0 0 0,-2-1-1 0 0,2 1 1 0 0,0 2 0 0 0,-1-2 4 0 0,0 0 0 0 0,0 0 1 0 0,1 0-1 0 0,-1 0 0 0 0,1-1 1 0 0,-1 1-1 0 0,1 0 1 0 0,-1-1-1 0 0,2 1 0 0 0,-2-1 1 0 0,1 0-1 0 0,4 2 0 0 0,-5-3-1 0 0,1 1-1 0 0,-1 0 0 0 0,1-1 1 0 0,0 1-1 0 0,0 0 0 0 0,-1 0 1 0 0,1 0-1 0 0,-1-1 0 0 0,1 2 1 0 0,-1-1-1 0 0,1 0 1 0 0,-2 0-1 0 0,2 1 0 0 0,-1-1 1 0 0,0 0-1 0 0,1 1 0 0 0,-2 0 1 0 0,3 1-1 0 0,2 8 16 0 0,-4-9-13 0 0,0-1 0 0 0,-1 1 1 0 0,1-1-1 0 0,0 1 0 0 0,0-1 0 0 0,-1 1 0 0 0,0 0 0 0 0,1-1 1 0 0,-1 1-1 0 0,0-1 0 0 0,1 2 0 0 0,-1 0 0 0 0,0-3-5 0 0,-15 7 26 0 0,-25 26-1956 0 0,1 0-4221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8042 0 0,'0'0'12306'0'0,"3"-2"-11952"0"0,12-10 5991 0 0,-2 24-3844 0 0,-9-9-2279 0 0,0 0-74 0 0,1 0 0 0 0,0-1 0 0 0,-1 1 0 0 0,7 2 1 0 0,-9-2-2663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931 411 6233 0 0,'0'0'12484'0'0,"-3"2"-11770"0"0,-9 4 600 0 0,22-12 2146 0 0,16-23-2413 0 0,54-51-316 0 0,-76 74-581 0 0,0-1 1 0 0,0 0-1 0 0,0 0 1 0 0,5-14-1 0 0,5-9 203 0 0,47-66 496 0 0,-49 81-608 0 0,-11 14-216 0 0,0 0 0 0 0,0 0 0 0 0,-1 1 0 0 0,1-1 0 0 0,0-1 0 0 0,0 1 0 0 0,0 0 0 0 0,-1 0 0 0 0,1 0 0 0 0,0 0 0 0 0,-1 0 0 0 0,1-1 0 0 0,-1 1 0 0 0,1 0 0 0 0,-1-1 0 0 0,0 1 0 0 0,0 0 0 0 0,0-1 0 0 0,1 1 0 0 0,-1-2 0 0 0,0 0 42 0 0,0 0-31 0 0,0 0 1 0 0,0 0-1 0 0,0 1 0 0 0,0-1 1 0 0,-1 0-1 0 0,1 0 1 0 0,-1 0-1 0 0,1 0 0 0 0,-1 0 1 0 0,0 1-1 0 0,0-1 1 0 0,-1 0-1 0 0,0-2 1 0 0,-1 2-25 0 0,1 1 1 0 0,0-1-1 0 0,0 1 1 0 0,-1 0-1 0 0,0-1 1 0 0,1 1 0 0 0,-1 0-1 0 0,0 1 1 0 0,0-1-1 0 0,0 0 1 0 0,0 1-1 0 0,0 0 1 0 0,0-1-1 0 0,-7 0 1 0 0,-4-1 31 0 0,-1 1 0 0 0,-18-1 0 0 0,3 0 176 0 0,5 1-118 0 0,0 2 1 0 0,-1 0-1 0 0,1 2 1 0 0,-1 0-1 0 0,1 2 1 0 0,-31 8-1 0 0,36-7-46 0 0,-3 0 9 0 0,-38 15 1 0 0,33-9 216 0 0,-47 13 0 0 0,37-12-208 0 0,24-8-2 0 0,0 1 0 0 0,-17 1-1 0 0,24-4-57 0 0,0 0 0 0 0,0 1 1 0 0,0 0-1 0 0,0 0 0 0 0,1 0 0 0 0,-1 1 0 0 0,1-1 0 0 0,0 2 0 0 0,0-1 0 0 0,-7 7 0 0 0,4-3 97 0 0,-1-1 0 0 0,-18 10 1 0 0,13-8-72 0 0,-1 1 1 0 0,1 0-1 0 0,-18 17 1 0 0,4-3-11 0 0,15-15 13 0 0,0-1 0 0 0,-28 14-1 0 0,-16 8 71 0 0,57-29-112 0 0,-8 4 8 0 0,-1 1 1 0 0,2 0-1 0 0,-1 0 0 0 0,1 1 1 0 0,0 0-1 0 0,0 1 1 0 0,1 0-1 0 0,0 0 0 0 0,0 0 1 0 0,1 1-1 0 0,-6 10 0 0 0,7-10 11 0 0,1 0-1 0 0,1 0 0 0 0,-1 0 1 0 0,1 0-1 0 0,1 0 0 0 0,-1 1 1 0 0,0 9-1 0 0,-3 22-19 0 0,6-36 0 0 0,0-1 0 0 0,0 1 0 0 0,1-1 0 0 0,-1 1 0 0 0,1-1 0 0 0,0 1 0 0 0,0-1 0 0 0,1 1 0 0 0,-1-1 0 0 0,4 7 0 0 0,4 14 0 0 0,-8-22 0 0 0,-1 0 0 0 0,1 0 0 0 0,0-1 0 0 0,0 1 0 0 0,0 0 0 0 0,1 0 0 0 0,-1-1 0 0 0,1 1 0 0 0,-1 0 0 0 0,1-1 0 0 0,2 3 0 0 0,-1-3 0 0 0,-1 1 0 0 0,1-1 0 0 0,0 0 0 0 0,0 0 0 0 0,1-1 0 0 0,-1 1 0 0 0,0-1 0 0 0,1 1 0 0 0,-1-1 0 0 0,0 0 0 0 0,1 0 0 0 0,4 0 0 0 0,44 2 0 0 0,-46-3 0 0 0,10 0 0 0 0,-9 1 0 0 0,0-1 0 0 0,0 0 0 0 0,0-1 0 0 0,1 0 0 0 0,-1 0 0 0 0,10-3 0 0 0,-3 1-330 0 0,-1 0 0 0 0,20-2 0 0 0,7-1-826 0 0,-22 2-721 0 0,-1 0-3325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7794 0 0,'0'0'13201'0'0,"3"-3"-11783"0"0,8-11-150 0 0,-9 10 750 0 0,10 14 1739 0 0,37 26-2386 0 0,-38-23-2560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56 11402 0 0,'0'0'11867'0'0,"-1"-16"-7150"0"0,-22-20-3361 0 0,22 35-1352 0 0,0 1 0 0 0,0-1 0 0 0,0 1 0 0 0,0-1 0 0 0,0 1 0 0 0,0 0 0 0 0,0 0 0 0 0,0 0 0 0 0,0 0 0 0 0,0-1 0 0 0,0 1 0 0 0,0 0-1 0 0,0 1 1 0 0,0-1 0 0 0,0 0 0 0 0,0 0 0 0 0,0 0 0 0 0,0 0 0 0 0,0 0 0 0 0,0 1 0 0 0,0-1 0 0 0,0 1 0 0 0,0 0 0 0 0,-2 0 0 0 0,-10 4 29 0 0,11-5-28 0 0,1 0 0 0 0,0 0-1 0 0,-1 0 1 0 0,2 0-1 0 0,-2 0 1 0 0,1 0 0 0 0,0 0-1 0 0,-1 1 1 0 0,1 0 0 0 0,0-1-1 0 0,0 0 1 0 0,0 1-1 0 0,0 0 1 0 0,-1 0 0 0 0,2-1-1 0 0,-1 1 1 0 0,-1 0 0 0 0,0 1-1 0 0,1 0 26 0 0,0 0-1 0 0,0 0 1 0 0,0 0-1 0 0,0 0 1 0 0,0 0-1 0 0,0 0 1 0 0,0 0-1 0 0,1 0 1 0 0,-2 5-1 0 0,1 3 82 0 0,0-1-1 0 0,1 1 0 0 0,2 18 0 0 0,-2-26-178 0 0,0-1-1 0 0,0 1 1 0 0,1 0-1 0 0,-1-1 1 0 0,1 1-1 0 0,0-1 1 0 0,-1 1-1 0 0,1-1 1 0 0,0 1-1 0 0,0-1 1 0 0,-1 1-1 0 0,1-1 1 0 0,1 0-1 0 0,-2 0 1 0 0,2 1-1 0 0,0 0 1 0 0,9 5-7751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67 1416 0 0,'0'0'10892'0'0,"3"-6"-9814"0"0,3-2-693 0 0,-5 4 89 0 0,1 1 0 0 0,1 0 0 0 0,-1-1 0 0 0,1 1 0 0 0,3-4 1 0 0,-4 2 4352 0 0,-3-8-2697 0 0,0 7-1122 0 0,1 2 694 0 0,-1 8 150 0 0,-2 7-1078 0 0,-1-4-583 0 0,1 0-1 0 0,1 0 1 0 0,0 0 0 0 0,0 1-1 0 0,-1 14 1 0 0,2-11 12 0 0,-1-1-1 0 0,-5 13 1 0 0,6-19-146 0 0,-16 53 529 0 0,15-50-519 0 0,1-1 1 0 0,0 1-1 0 0,0 0 1 0 0,1-1-1 0 0,0 1 1 0 0,1 11-1 0 0,0-14-52 0 0,0-1 0 0 0,0 0 0 0 0,0 0 0 0 0,1 0 0 0 0,-1 0 0 0 0,2 0 1 0 0,-2 0-1 0 0,1 0 0 0 0,1 0 0 0 0,-1 0 0 0 0,0-1 0 0 0,0 0 0 0 0,6 4 0 0 0,1 4 10 0 0,-4-4-26 0 0,-5-5 1 0 0,0-1-1 0 0,0 1 1 0 0,0-1 0 0 0,1 0 0 0 0,-1 1 0 0 0,0-1 0 0 0,1 1 0 0 0,-1-1-1 0 0,1 1 1 0 0,-1-1 0 0 0,1 0 0 0 0,-1 0 0 0 0,0 1 0 0 0,0-1 0 0 0,1 1-1 0 0,-1-1 1 0 0,1 0 0 0 0,-1 1 0 0 0,1-1 0 0 0,-1 0 0 0 0,0 0-1 0 0,1 0 1 0 0,-1 0 0 0 0,1 0 0 0 0,0 0 0 0 0,-1 0 0 0 0,0 0 0 0 0,1 0-1 0 0,-1 0 1 0 0,1 0 0 0 0,0 0 0 0 0,-1 0 0 0 0,0 0 0 0 0,1 0 0 0 0,-1 0-1 0 0,1 0 1 0 0,0 0 0 0 0,-1 0 0 0 0,0-1 0 0 0,0 1 0 0 0,1 0 0 0 0,-1-1-1 0 0,2 0 1 0 0,2-1-2 0 0,1-1-1 0 0,-1 0 1 0 0,0 0-1 0 0,0 0 1 0 0,0-1-1 0 0,-1 0 1 0 0,1 1 0 0 0,-1-2-1 0 0,0 1 1 0 0,4-7-1 0 0,2-5-16 0 0,12-28 0 0 0,-15 28 15 0 0,-1 5-3 0 0,0-2 1 0 0,-2 1 0 0 0,1-1-1 0 0,3-23 1 0 0,-5-3-3254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97 4577 0 0,'0'0'15023'0'0,"-3"-8"-14304"0"0,-8-19-76 0 0,6 18-554 0 0,0 9 3140 0 0,2 6 1424 0 0,4 0-4468 0 0,-1-1 1 0 0,1-1 0 0 0,0 1-1 0 0,0 0 1 0 0,0 0 0 0 0,1-1-1 0 0,-1 1 1 0 0,5 6 0 0 0,22 36 631 0 0,-13-24-415 0 0,-5-7-203 0 0,-1-1 12 0 0,14 30 0 0 0,-20-40-199 0 0,-1-1 0 0 0,1 0-1 0 0,-1-1 1 0 0,1 2 0 0 0,0-2-1 0 0,0 0 1 0 0,0 1 0 0 0,1-1 0 0 0,0 0-1 0 0,0 0 1 0 0,-1 0 0 0 0,8 3-1 0 0,-3 2 10 0 0,-7-8-19 0 0,0 1 0 0 0,-1 0 0 0 0,1 0 0 0 0,-1-1 0 0 0,1 1 0 0 0,0-1 0 0 0,0 1 0 0 0,-1 0 0 0 0,1-1 0 0 0,0 0 0 0 0,0 1 0 0 0,0-1 0 0 0,0 1 0 0 0,0-1 0 0 0,0 0 0 0 0,-1 0 0 0 0,1 0 0 0 0,2 1 0 0 0,8-1-3 0 0,-10 0 1 0 0,1 1 0 0 0,-2-1-1 0 0,2 0 1 0 0,0 0 0 0 0,-1 0-1 0 0,1 0 1 0 0,-1 0 0 0 0,0 0-1 0 0,0-1 1 0 0,1 1 0 0 0,-1 0-1 0 0,0-1 1 0 0,1 1 0 0 0,-1 0-1 0 0,0-1 1 0 0,0 0 0 0 0,1 1-1 0 0,-1-1 1 0 0,0 0 0 0 0,0 0-1 0 0,1 0 1 0 0,-2 0 0 0 0,1 0-1 0 0,0 0 1 0 0,1-1 0 0 0,0-2-8 0 0,1 1 0 0 0,-1-1 0 0 0,-1 2 1 0 0,1-2-1 0 0,-1 0 0 0 0,1 1 0 0 0,-1-1 1 0 0,0 0-1 0 0,0 1 0 0 0,0-1 0 0 0,-1-1 1 0 0,0 2-1 0 0,1-1 0 0 0,-1 0 0 0 0,0 0 1 0 0,-1 0-1 0 0,1 1 0 0 0,0-2 0 0 0,-1 2 1 0 0,0-1-1 0 0,0 0 0 0 0,0 1 0 0 0,-1-1 1 0 0,1 0-1 0 0,-4-4 0 0 0,0-1 17 0 0,-16-24-35 0 0,2-2-1 0 0,-24-57 1 0 0,37 76-114 0 0,0 3-1180 0 0,3 3-3638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 11682 0 0,'0'0'15120'0'0,"5"-1"-14440"0"0,17-2-71 0 0,-22 3-570 0 0,0 0 0 0 0,0 1 0 0 0,1-1 0 0 0,-1 0 0 0 0,1 0-1 0 0,-1 0 1 0 0,1 0 0 0 0,-1 0 0 0 0,0 0 0 0 0,0 0 0 0 0,1 0 0 0 0,-1 0-1 0 0,1 1 1 0 0,-1-1 0 0 0,0 0 0 0 0,1 1 0 0 0,-1-1 0 0 0,0 1 0 0 0,0-1-1 0 0,0 0 1 0 0,1 0 0 0 0,-1 0 0 0 0,0 1 0 0 0,0-1 0 0 0,1 1 0 0 0,-1-1 0 0 0,0 1-1 0 0,0-1 1 0 0,1 1 0 0 0,0 12 627 0 0,-1-11-516 0 0,1 8 155 0 0,0 0 0 0 0,-1 0 0 0 0,0 0-1 0 0,-1 0 1 0 0,-1 1 0 0 0,-3 16 0 0 0,4-21-375 0 0,-1-1 0 0 0,0 1 0 0 0,0-1 0 0 0,-1 0 1 0 0,0 1-1 0 0,0-2 0 0 0,0 1 0 0 0,-1 0 0 0 0,1 0 0 0 0,0-1 0 0 0,-1 1 1 0 0,-8 6-1 0 0,6-6-901 0 0,-2 2-4426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 13307 0 0,'0'0'14536'0'0,"6"5"-13884"0"0,18 19-78 0 0,-23-24-524 0 0,0 1-1 0 0,-1 0 1 0 0,1 0 0 0 0,0 0-1 0 0,-1 0 1 0 0,1 0 0 0 0,-1 1 0 0 0,0-2-1 0 0,1 2 1 0 0,-1-1 0 0 0,1 0-1 0 0,-1 1 1 0 0,1-2 0 0 0,-1 2 0 0 0,0-1-1 0 0,0 0 1 0 0,0 0 0 0 0,0 1 0 0 0,0-1-1 0 0,0 0 1 0 0,-1 2 0 0 0,0 4 192 0 0,1 1-228 0 0,-1 0 0 0 0,1 1 0 0 0,-2 0 0 0 0,1-1 0 0 0,-2 1 0 0 0,1-1 0 0 0,0 0 0 0 0,-1 0 0 0 0,-1 0 0 0 0,0 0 0 0 0,0 0 0 0 0,0-1 0 0 0,-1 0 0 0 0,0 0 0 0 0,0-1 0 0 0,-1 1 0 0 0,1-1 0 0 0,-10 8 0 0 0,9-9-680 0 0,-7 7-5154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16 10066 0 0,'0'0'14082'0'0,"0"-2"-13427"0"0,0 1-580 0 0,0 1 1 0 0,-1-1-1 0 0,1 1 1 0 0,0-1-1 0 0,0 0 1 0 0,0 1-1 0 0,-1 0 1 0 0,1-1 0 0 0,0 1-1 0 0,-1-1 1 0 0,1 0-1 0 0,0 1 1 0 0,0 0-1 0 0,0-1 1 0 0,-1 1-1 0 0,0-1 1 0 0,1 1 0 0 0,-1-1-1 0 0,1 1 1 0 0,0 0-1 0 0,0 0 1 0 0,-1-1-1 0 0,0 1 1 0 0,1 0-1 0 0,-1-1 1 0 0,0 1-1 0 0,-19-2 1590 0 0,9 2-1570 0 0,0 1 0 0 0,1-1-1 0 0,-1 2 1 0 0,0-1-1 0 0,1 2 1 0 0,0 0 0 0 0,-1 0-1 0 0,1 1 1 0 0,1 0-1 0 0,-1 1 1 0 0,0-1-1 0 0,-10 9 1 0 0,13-5-1295 0 0,5 0-6477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9522 0 0,'0'0'16796'0'0,"-7"1"-16219"0"0,-50 2 1468 0 0,49-3-1996 0 0,-1 1 0 0 0,0 1 1 0 0,0-2-1 0 0,1 3 0 0 0,0-1 1 0 0,-1 0-1 0 0,1 1 0 0 0,0 0 1 0 0,0 0-1 0 0,0 2 0 0 0,-8 4 1 0 0,3-1-2098 0 0,9-4-1156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30 7306 0 0,'0'0'13967'0'0,"4"1"-9804"0"0,-58-19-309 0 0,38 14-3864 0 0,2 1-1 0 0,-1 1 0 0 0,-28-1 1 0 0,40 3-182 0 0,1 0 0 0 0,0 1 1 0 0,0-1-1 0 0,-1 0 0 0 0,0 1 1 0 0,1 0-1 0 0,0 0 0 0 0,-1 0 1 0 0,1 0-1 0 0,0 0 0 0 0,-3 3 1 0 0,-6 6-8593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25 11098 0 0,'0'0'12366'0'0,"-3"-1"-11599"0"0,-45-9 3456 0 0,34 6-3682 0 0,0 1 0 0 0,1 0 0 0 0,-25-1-1 0 0,36 5-657 0 0,-1-1-1 0 0,2 0 1 0 0,-1 1 0 0 0,-1 0-1 0 0,1 0 1 0 0,0-1-1 0 0,-1 1 1 0 0,2 1-1 0 0,-5 1 1 0 0,-7 7-6385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42 2481 0 0,'0'0'17002'0'0,"-6"-6"-12608"0"0,1 4-3827 0 0,0 0-1 0 0,-1 0 1 0 0,1 1 0 0 0,0 0-1 0 0,-1 0 1 0 0,-10-1 0 0 0,-17-3 328 0 0,11-5-239 0 0,21 9-638 0 0,0 0 1 0 0,-1 0-1 0 0,1 0 1 0 0,0 0-1 0 0,-1 0 1 0 0,1 1 0 0 0,-1-1-1 0 0,1 0 1 0 0,-1 1-1 0 0,1 0 1 0 0,-1-1-1 0 0,0 1 1 0 0,1 0 0 0 0,-1-1-1 0 0,1 1 1 0 0,-1 0-1 0 0,0 0 1 0 0,1 1-1 0 0,-1-1 1 0 0,1 0 0 0 0,-1 0-1 0 0,1 1 1 0 0,-1-1-1 0 0,1 1 1 0 0,-1-1 0 0 0,1 1-1 0 0,-1 0 1 0 0,1 0-1 0 0,-1-1 1 0 0,-1 3-1 0 0,-9 5 141 0 0,-1 0-1 0 0,0-1 0 0 0,-18 7 0 0 0,15-8 20 0 0,1 2-1 0 0,-16 9 1 0 0,21-8-36 0 0,-1 0 0 0 0,1 0-1 0 0,1 1 1 0 0,-12 14 0 0 0,21-23-140 0 0,-4 4 43 0 0,1 1 0 0 0,1-1 0 0 0,-1 1 0 0 0,1 0 0 0 0,0 0 0 0 0,0 0 0 0 0,1 0 0 0 0,-1 1 0 0 0,1-1 0 0 0,1 0 0 0 0,-1 1 0 0 0,1-1 0 0 0,0 0 0 0 0,2 7 0 0 0,-2-9-32 0 0,1-1 0 0 0,0 0 0 0 0,1 0 0 0 0,-1 0 0 0 0,0 0 0 0 0,1 0 0 0 0,0 0 0 0 0,0 0 0 0 0,0 0 0 0 0,0-1 0 0 0,0 1 0 0 0,3 2 0 0 0,14 19 63 0 0,-6-1-2615 0 0,4-4-4603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6409 0 0,'0'0'18994'0'0,"-1"14"-16314"0"0,2-5-2455 0 0,0 2-1 0 0,-1-2 1 0 0,2 2-1 0 0,0-2 1 0 0,0 1-1 0 0,1-1 1 0 0,0 1-1 0 0,1-2 1 0 0,0 2-1 0 0,1-1 1 0 0,-1 0-1 0 0,1-1 1 0 0,1 0-1 0 0,0 0 1 0 0,0 0-1 0 0,0-1 1 0 0,9 8-1 0 0,-14-14-329 0 0,0-1 0 0 0,1 1 1 0 0,-1 0-1 0 0,0 0 0 0 0,1-1 0 0 0,-1 1 0 0 0,1-1 0 0 0,-1 1 0 0 0,1-1 1 0 0,2 0-1 0 0,2 0-2957 0 0,0-1-3825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15251 0 0,'0'0'14798'0'0,"0"9"-14383"0"0,-2 25-76 0 0,2-32-291 0 0,0 1 0 0 0,1 0 1 0 0,-1 0-1 0 0,1-1 1 0 0,-1 1-1 0 0,1-1 1 0 0,0 0-1 0 0,0 1 1 0 0,0-1-1 0 0,0 0 0 0 0,0 1 1 0 0,1-1-1 0 0,-1 0 1 0 0,1 0-1 0 0,-1 0 1 0 0,1 1-1 0 0,2 0 0 0 0,0 2 15 0 0,4 3-137 0 0,-1-2-1 0 0,0 1 0 0 0,1 0 0 0 0,16 9 0 0 0,2-2-5112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3545 0 0,'0'0'17696'0'0,"2"-1"-17058"0"0,0-2-296 0 0,4-1 258 0 0,-6 4-505 0 0,0 0-1 0 0,0 0 0 0 0,0 0 0 0 0,0 0 0 0 0,0 0 1 0 0,0 0-1 0 0,0 0 0 0 0,-1 0 0 0 0,1 0 0 0 0,0 0 1 0 0,0 0-1 0 0,0 0 0 0 0,0 0 0 0 0,0 0 0 0 0,0 0 1 0 0,0 0-1 0 0,-1 0 0 0 0,1 0 0 0 0,0 0 0 0 0,0 0 1 0 0,0 0-1 0 0,0 0 0 0 0,0 0 0 0 0,0 0 0 0 0,0 0 1 0 0,0 0-1 0 0,0 0 0 0 0,0 0 0 0 0,0 0 0 0 0,0 0 1 0 0,0-1 376 0 0,-1 1-377 0 0,1 0 0 0 0,0 0 0 0 0,0 0 0 0 0,0 0 1 0 0,0 0-1 0 0,0 0 0 0 0,0 0 0 0 0,0-1 0 0 0,0 1 1 0 0,0 0-1 0 0,0 0 0 0 0,0 0 0 0 0,0 0 0 0 0,0 0 1 0 0,0 0-1 0 0,0 0 0 0 0,0 0 0 0 0,0 0 0 0 0,0 0 1 0 0,0 0-1 0 0,0 0 0 0 0,0 0 0 0 0,0 0 0 0 0,0-1 1 0 0,0 1-1 0 0,0 0 0 0 0,0 0 0 0 0,0 0 0 0 0,0 0 1 0 0,1 0-1 0 0,-3 2 80 0 0,1 0 0 0 0,1 1-1 0 0,0-1 1 0 0,-1 1 0 0 0,1-1 0 0 0,0 0 0 0 0,0 5 0 0 0,0-1-401 0 0,1 30 1544 0 0,4-12-7384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7794 0 0,'0'0'19184'0'0,"0"0"-19116"0"0,0 0 0 0 0,0 0 0 0 0,0 0 0 0 0,0 0 1 0 0,-1 0-1 0 0,1 0 0 0 0,0 0 0 0 0,0 0 0 0 0,0 0 1 0 0,0 0-1 0 0,-1 0 0 0 0,1 0 0 0 0,0 0 0 0 0,0 0 0 0 0,0 0 1 0 0,0 0-1 0 0,0 0 0 0 0,0 0 0 0 0,0 0 0 0 0,0 0 1 0 0,0 1-1 0 0,0-1 0 0 0,0 0 0 0 0,-1 0 0 0 0,1 0 0 0 0,0 0 1 0 0,0 0-1 0 0,0 0 0 0 0,0 0 0 0 0,0 0 0 0 0,-1 0 1 0 0,-1 10 478 0 0,0 0 1 0 0,-2 14 0 0 0,3-21-678 0 0,1 1 1 0 0,0 0-1 0 0,0 0 0 0 0,1 0 0 0 0,-1-1 0 0 0,1 1 0 0 0,-1 0 1 0 0,2-1-1 0 0,2 8 0 0 0,-3-5-2252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4993 0 0,'0'0'20714'0'0,"-15"0"-18814"0"0,9 2-1715 0 0,2 0 0 0 0,-1 1 0 0 0,0 0 0 0 0,0-1 0 0 0,1 1 0 0 0,-1 0 0 0 0,1 0 0 0 0,0 1 0 0 0,0 0 0 0 0,-6 7 0 0 0,4 0-1332 0 0,4-4-6454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9874 0 0,'0'0'16564'0'0,"-17"0"-14256"0"0,12 0-2279 0 0,0 1 1 0 0,0-1-1 0 0,-1 1 0 0 0,1 0 1 0 0,0 0-1 0 0,-1 1 1 0 0,1 0-1 0 0,0 0 0 0 0,0 0 1 0 0,-4 4-1 0 0,2 1-1388 0 0,5-1-5368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9202 0 0,'0'0'18295'0'0,"4"4"-17754"0"0,-3-2-548 0 0,2 2 145 0 0,0-1-1 0 0,0 1 0 0 0,0 0 0 0 0,1-2 0 0 0,0 2 0 0 0,0-1 0 0 0,0 0 0 0 0,-1-1 0 0 0,2 0 0 0 0,-1 1 0 0 0,1-1 0 0 0,0 0 0 0 0,4 2 0 0 0,9-4-77 0 0,-15 0-174 0 0,0 0 0 0 0,0 0 0 0 0,-1 1 1 0 0,1-1-1 0 0,0 1 0 0 0,0 0 0 0 0,0-1 0 0 0,0 1 1 0 0,0 0-1 0 0,3 2 0 0 0,-2 3-5414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6721 0 0,'0'0'21394'0'0,"7"4"-20863"0"0,-3-1-438 0 0,5 3 216 0 0,1 1 0 0 0,-1-1 1 0 0,9 10-1 0 0,-8-10-3 0 0,2 1-1600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13579 0 0,'0'0'15230'0'0,"5"8"-15003"0"0,11 27-63 0 0,-15-33-169 0 0,0 0 0 0 0,0-1 0 0 0,-1 2 0 0 0,1-1 0 0 0,0-1 1 0 0,0 1-1 0 0,-1 1 0 0 0,0-1 0 0 0,0 0 0 0 0,0 0 0 0 0,0 3 1 0 0,2 7-5464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15051 0 0,'0'0'11947'0'0,"-3"10"-11866"0"0,-11 40-58 0 0,12-47-196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50 904 0 0,'0'0'17575'0'0,"4"-8"-16645"0"0,13-26-149 0 0,-13 26 1670 0 0,-4 35-13 0 0,2-15-1938 0 0,1-1-1 0 0,0 0 1 0 0,8 15 0 0 0,7 27 425 0 0,-1 17-92 0 0,-7-28-302 0 0,7 47 0 0 0,-5 16-36 0 0,1 115 181 0 0,-6-78-286 0 0,-2-12-190 0 0,-12 140 1 0 0,-19-31-75 0 0,22-185-50 0 0,3 0 1 0 0,7 77-1 0 0,-2-78-24 0 0,-3 0 0 0 0,-7 83 0 0 0,-10-5 79 0 0,-1 146-1 0 0,15-217-95 0 0,-12 59 1 0 0,7-60-4 0 0,-1 61 0 0 0,12 75-32 0 0,-5-184 0 0 0,-1 0 0 0 0,0 1 0 0 0,-1-1 0 0 0,0 0 0 0 0,0-1 0 0 0,-10 20 0 0 0,-3 11 0 0 0,8-22 0 0 0,0 0 0 0 0,-11 18 0 0 0,-10 21 0 0 0,25-51 0 0 0,0 0 0 0 0,0-1 0 0 0,-1 1 0 0 0,0-1 0 0 0,0 0 0 0 0,-1 0 0 0 0,-11 10 0 0 0,-19 21 0 0 0,-121 155-991 0 0,154-189 534 0 0,-2 4-619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12483 0 0,'0'0'12921'0'0,"10"0"-12339"0"0,29 0-69 0 0,-35 1-369 0 0,-1 0-1 0 0,1-1 1 0 0,-1 1-1 0 0,0 0 1 0 0,0 1 0 0 0,0-1-1 0 0,0 0 1 0 0,0 1-1 0 0,0 0 1 0 0,0 0-1 0 0,0 0 1 0 0,0 0 0 0 0,-1 0-1 0 0,1 0 1 0 0,-1 1-1 0 0,0-1 1 0 0,1 1 0 0 0,-1 0-1 0 0,0 0 1 0 0,2 3-1 0 0,1 2 61 0 0,-2-4-144 0 0,-1 0 0 0 0,1 1 0 0 0,-1-1 0 0 0,0 1 0 0 0,0-1 0 0 0,0 1 0 0 0,-1 0 0 0 0,0 0 0 0 0,1 8 0 0 0,1 51 276 0 0,-3-56-297 0 0,0-8 20 0 0,0 0-57 0 0,0 0 0 0 0,0 0-1 0 0,0-1 1 0 0,0 1 0 0 0,0 0 0 0 0,0 0 0 0 0,0 0 0 0 0,0 0 0 0 0,0-1 0 0 0,0 1-1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0,-1-1 0 0 0,0 1 0 0 0,0 0 0 0 0,0 0 0 0 0,1 0-1 0 0,-1 0 1 0 0,0 0 0 0 0,8-6-19 0 0,1-3 14 0 0,1 2 1 0 0,20-14-1 0 0,11-8 10 0 0,71-57-909 0 0,-81 65-3711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8890 0 0,'0'0'17445'0'0,"-1"1"-16812"0"0,-2 5-272 0 0,-1-1-1 0 0,-1 0 0 0 0,1 0 0 0 0,-1-1 1 0 0,1 1-1 0 0,-11 7 0 0 0,13-10-793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 16315 0 0,'0'0'10584'0'0,"-7"0"-10541"0"0,-2-2-64 0 0,-23 0-742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15715 0 0,'0'0'11521'0'0,"2"-3"-11394"0"0,8-9-23 0 0,-8 30 256 0 0,-1-7-318 0 0,0-9-70 0 0,-1-1 0 0 0,1 1 0 0 0,-1 0 0 0 0,1-1 0 0 0,0 1 0 0 0,0-1 0 0 0,-1 1 0 0 0,1-1 0 0 0,0 1 0 0 0,1-1 0 0 0,-2 1 0 0 0,2-2 0 0 0,1 3 0 0 0,10 8-6238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17180 0 0,'0'0'10618'0'0,"62"23"-11538"0"0,-58-17-313 0 0,0-1-2311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68 6513 0 0,'0'0'12542'0'0,"4"-3"-11613"0"0,13-10 22 0 0,-16 13-838 0 0,-1 0 0 0 0,1 0-1 0 0,-1 0 1 0 0,0-1 0 0 0,0 1 0 0 0,0-1-1 0 0,1 1 1 0 0,-1-1 0 0 0,0 1 0 0 0,1 0-1 0 0,-1 0 1 0 0,0-1 0 0 0,0 1 0 0 0,1-1-1 0 0,-1 1 1 0 0,0-1 0 0 0,0 1 0 0 0,0 0-1 0 0,0 0 1 0 0,0-1 0 0 0,0 0 0 0 0,0 1-1 0 0,0 0 1 0 0,0 0 0 0 0,0-1 0 0 0,0 0-1 0 0,0 1 1 0 0,0-1 0 0 0,0 1 0 0 0,0 0-1 0 0,0 0 1 0 0,0-1 0 0 0,-1 0 0 0 0,-8-10 1020 0 0,6 8-817 0 0,2 1-260 0 0,-1 0 1 0 0,1 0-1 0 0,-1 0 1 0 0,0 1-1 0 0,1-1 1 0 0,-1 1 0 0 0,0-1-1 0 0,0 1 1 0 0,0-1-1 0 0,0 1 1 0 0,-1 0-1 0 0,1 0 1 0 0,0 0 0 0 0,0 0-1 0 0,-1 0 1 0 0,1 1-1 0 0,0 0 1 0 0,0-1-1 0 0,-1 1 1 0 0,1 0 0 0 0,-1 0-1 0 0,1 0 1 0 0,-1 0-1 0 0,1 0 1 0 0,0 1-1 0 0,0-1 1 0 0,-1 0-1 0 0,1 1 1 0 0,0 0 0 0 0,0 0-1 0 0,-1-1 1 0 0,1 2-1 0 0,0-1 1 0 0,-1 0-1 0 0,-1 3 1 0 0,2-3 8 0 0,-1 1-1 0 0,0 0 1 0 0,1 0 0 0 0,0 0-1 0 0,-1 0 1 0 0,1 1 0 0 0,1-1-1 0 0,-2 1 1 0 0,2-1-1 0 0,-1 1 1 0 0,1 0 0 0 0,-3 3-1 0 0,3 0 48 0 0,0-2 0 0 0,-1 1-1 0 0,2 0 1 0 0,-1 0-1 0 0,0 1 1 0 0,1 7 0 0 0,0-10-87 0 0,0-1 0 0 0,1 0 0 0 0,-1 1 0 0 0,1-1 0 0 0,-1 0 0 0 0,0 1 0 0 0,1-1 1 0 0,1 1-1 0 0,-2-1 0 0 0,1-1 0 0 0,1 2 0 0 0,-2-1 0 0 0,2 0 0 0 0,-1 0 0 0 0,1 0 0 0 0,-1 0 0 0 0,1-1 1 0 0,-1 1-1 0 0,2-1 0 0 0,-2 1 0 0 0,1 0 0 0 0,0-1 0 0 0,4 2 0 0 0,-4-1-16 0 0,1-1 0 0 0,0 0-1 0 0,1 0 1 0 0,-1 0 0 0 0,0 0-1 0 0,0 0 1 0 0,0-1 0 0 0,1 0 0 0 0,-1 0-1 0 0,0 0 1 0 0,1 0 0 0 0,-1 0 0 0 0,0 0-1 0 0,1 0 1 0 0,-1-1 0 0 0,5-2 0 0 0,-2 2-9 0 0,2-2-3 0 0,0-1-1 0 0,0 0 1 0 0,-1 1-1 0 0,9-6 0 0 0,-15 8 6 0 0,1 0 1 0 0,-2 1-1 0 0,2-1 0 0 0,-1 0 0 0 0,0 0 0 0 0,0 0 0 0 0,0 0 0 0 0,-1 0 0 0 0,2 0 0 0 0,-1 0 1 0 0,-1 0-1 0 0,1-1 0 0 0,0 2 0 0 0,-1-2 0 0 0,1 1 0 0 0,-1 0 0 0 0,1-1 0 0 0,-1 1 0 0 0,1 0 1 0 0,-1-1-1 0 0,0 1 0 0 0,1 0 0 0 0,-1-1 0 0 0,0 1 0 0 0,0-1 0 0 0,0 1 0 0 0,0 0 1 0 0,-1-1-1 0 0,1 1 0 0 0,0 0 0 0 0,-1-1 0 0 0,1 1 0 0 0,-1-3 0 0 0,-2 1 22 0 0,1 0-1 0 0,0-1 0 0 0,-1 1 1 0 0,1 0-1 0 0,-1 0 0 0 0,-1 0 1 0 0,-3-3-1 0 0,5 4-215 0 0,-1 1 0 0 0,0-1-1 0 0,1-1 1 0 0,0 1 0 0 0,-1 0 0 0 0,1 0 0 0 0,1-1 0 0 0,-2 1 0 0 0,2-1-1 0 0,-1 0 1 0 0,1 1 0 0 0,-2-7 0 0 0,2 8-1004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47 309 0 0 0,'0'0'21810'0'0,"-2"7"-17792"0"0,0-11-3153 0 0,0-1-1 0 0,0 0 1 0 0,0 0-1 0 0,-1-7 0 0 0,1 3-613 0 0,1 1 0 0 0,0 0-1 0 0,0-1 1 0 0,1-14-1 0 0,0 13 30 0 0,-7-20 149 0 0,-6-38-33 0 0,11 57-386 0 0,1 0 0 0 0,0-18 0 0 0,-4-34-12 0 0,5 63 13 0 0,0-1-30 0 0,1 1 15 0 0,-1 0 1 0 0,0-1 0 0 0,0 1-1 0 0,0 0 1 0 0,0 0 0 0 0,1 0-1 0 0,-1 0 1 0 0,0-1 0 0 0,0 1 0 0 0,0 0-1 0 0,0 0 1 0 0,0-1 0 0 0,0 1-1 0 0,1 0 1 0 0,-1 0 0 0 0,0-1-1 0 0,1 1 1 0 0,-1 0 0 0 0,0 0 0 0 0,1 0-1 0 0,-1 0 1 0 0,0 0 0 0 0,0 0-1 0 0,11 0-1 0 0,-7 0-1 0 0,-1-1-1 0 0,1 1 1 0 0,-1 1-1 0 0,1-1 0 0 0,0 0 1 0 0,0 1-1 0 0,-1 0 1 0 0,7 2-1 0 0,-3 3 1 0 0,-6-5 6 0 0,-1-1 1 0 0,1 1 0 0 0,-1 0 0 0 0,0-1-1 0 0,0 0 1 0 0,0 1 0 0 0,0 0 0 0 0,1 0-1 0 0,-1-1 1 0 0,0 1 0 0 0,0-1 0 0 0,0 1-1 0 0,0 0 1 0 0,0-1 0 0 0,0 1 0 0 0,0 0 0 0 0,0-1-1 0 0,0 0 1 0 0,0 1 0 0 0,0 1 0 0 0,-3 12 15 0 0,1-6-18 0 0,0-1 1 0 0,-1 0 0 0 0,2 1 0 0 0,-1 0 0 0 0,0 12 0 0 0,2 43-12 0 0,0-33 7 0 0,1-21 12 0 0,0 0 0 0 0,2 12 0 0 0,-1-13-38 0 0,-1 1-1 0 0,1 12 0 0 0,-2 9-1893 0 0,0-19-1335 0 0,0-1-3660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24 6953 0 0,'0'0'14288'0'0,"5"-3"-13363"0"0,18-13-177 0 0,-18 12 1359 0 0,-18 17 362 0 0,10-10-2152 0 0,0 1 0 0 0,-1-1 1 0 0,1-1-1 0 0,-1 1 0 0 0,-5 3 0 0 0,-10 8 207 0 0,-37 38 706 0 0,40-38-1012 0 0,9-8-125 0 0,1-1 0 0 0,-1 1-1 0 0,2 0 1 0 0,-1 1 0 0 0,0-1 0 0 0,-4 8 0 0 0,9-12-80 0 0,0 1-1 0 0,0-2 1 0 0,-1 1 0 0 0,1 0 0 0 0,-1-1 0 0 0,1 1-1 0 0,-1-1 1 0 0,0 1 0 0 0,0-1 0 0 0,0 1-1 0 0,-3 1 1 0 0,5-3-11 0 0,-2 1-1 0 0,1 0 1 0 0,0-1-1 0 0,0 1 1 0 0,0 0-1 0 0,0 0 0 0 0,0 0 1 0 0,0 0-1 0 0,-1 2 1 0 0,2-3-2 0 0,0 0 24 0 0,1 1-21 0 0,0 0-1 0 0,-1 0 1 0 0,2 0 0 0 0,-1 1 0 0 0,-1-2 0 0 0,2 1-1 0 0,-1 1 1 0 0,0-2 0 0 0,0 1 0 0 0,0 0-1 0 0,2 0 1 0 0,5 5 7 0 0,-2 0-7 0 0,-2-3 1 0 0,-1 0 1 0 0,0 1 0 0 0,0-2-1 0 0,-1 2 1 0 0,1 0 0 0 0,3 5 0 0 0,-3-7 7 0 0,-2-2-4 0 0,9 1-58 0 0,5-25 46 0 0,-10 15-7 0 0,1 0-1 0 0,-1 0 0 0 0,1 0 0 0 0,15-14 1 0 0,3-2-6 0 0,-19 17 11 0 0,1 2 0 0 0,1-1 0 0 0,13-10 1 0 0,16-13-388 0 0,-6 7-930 0 0,-14 10-4239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69 5897 0 0,'0'0'13584'0'0,"0"-14"-8564"0"0,-2 11-4878 0 0,-1 1 0 0 0,1 0 0 0 0,0 0 0 0 0,-1 0 0 0 0,1 1-1 0 0,-1-1 1 0 0,1 1 0 0 0,-1 0 0 0 0,0 0 0 0 0,0 0 0 0 0,0-1 0 0 0,0 2 0 0 0,1-1-1 0 0,-5 0 1 0 0,-1 1-13 0 0,0-1 0 0 0,1 1 0 0 0,-2 0 0 0 0,-8 2 0 0 0,16-2-128 0 0,1 0 0 0 0,-1 0 0 0 0,1 0 0 0 0,-1 0 1 0 0,0 0-1 0 0,1 1 0 0 0,0-1 0 0 0,0 0 0 0 0,-1 0 0 0 0,0 0 0 0 0,1 0 1 0 0,-1 0-1 0 0,1 1 0 0 0,-1-1 0 0 0,1 0 0 0 0,0 1 0 0 0,-1-1 0 0 0,1 1 1 0 0,-1-1-1 0 0,1 0 0 0 0,0 0 0 0 0,-1 1 0 0 0,1 0 0 0 0,0-1 0 0 0,0 1 1 0 0,0-1-1 0 0,0 0 0 0 0,-1 1 0 0 0,1-1 0 0 0,0 1 0 0 0,0 0 0 0 0,0-1 1 0 0,0 0-1 0 0,0 1 0 0 0,0 0 0 0 0,0-1 0 0 0,0 0 0 0 0,0 1 0 0 0,0 0 1 0 0,0-1-1 0 0,0 1 0 0 0,0 0 0 0 0,1 0-2 0 0,-1 0 0 0 0,0 0 1 0 0,0 1-1 0 0,1-2 0 0 0,0 2 0 0 0,0-2 0 0 0,-1 1 1 0 0,0 1-1 0 0,1-2 0 0 0,0 1 0 0 0,0 0 0 0 0,0 0 1 0 0,0 0-1 0 0,0 0 0 0 0,0 0 0 0 0,-1-1 0 0 0,3 2 1 0 0,3-1-20 0 0,-1 1 0 0 0,0 0 0 0 0,1-1 0 0 0,0 0 1 0 0,-1 0-1 0 0,1 0 0 0 0,-1-1 0 0 0,13 0 0 0 0,-16 0 23 0 0,1-1 0 0 0,-1 1 0 0 0,1-1 0 0 0,0 0 0 0 0,-1 1 0 0 0,1-1 0 0 0,-1 0 0 0 0,0 0 0 0 0,1 0 0 0 0,-1-1 0 0 0,0 1 0 0 0,1 0 0 0 0,-1-1 0 0 0,0 1 0 0 0,0-2-1 0 0,0 2 1 0 0,0-1 0 0 0,0 0 0 0 0,-1 0 0 0 0,1 0 0 0 0,2-4 0 0 0,-4 6-1 0 0,0 0 0 0 0,0 0-1 0 0,0-1 1 0 0,0 1 0 0 0,0 0-1 0 0,0 0 1 0 0,0 0 0 0 0,0 0-1 0 0,0 0 1 0 0,0 0 0 0 0,0-1 0 0 0,0 1-1 0 0,0 0 1 0 0,0-1 0 0 0,0 1-1 0 0,0 0 1 0 0,0-1 0 0 0,0 1 0 0 0,0 0-1 0 0,0 0 1 0 0,0 0 0 0 0,0 0-1 0 0,0 0 1 0 0,0 0 0 0 0,0-1-1 0 0,0 1 1 0 0,0 0 0 0 0,-1 0 0 0 0,1-1-1 0 0,0 1 1 0 0,0 0 0 0 0,0 0-1 0 0,-1-1 1 0 0,-8-2 18 0 0,-14 2-21 0 0,19 1 7 0 0,-5-1 5 0 0,4 1 2 0 0,0 0 0 0 0,0 0 1 0 0,0 0-1 0 0,-8 1 0 0 0,12-1-10 0 0,0 0-1 0 0,1 0 1 0 0,-2 1-1 0 0,1-1 1 0 0,1 0 0 0 0,-1 0-1 0 0,0 0 1 0 0,0 1-1 0 0,1 0 1 0 0,-1-1-1 0 0,0 1 1 0 0,0-1-1 0 0,1 0 1 0 0,0 1-1 0 0,-1 0 1 0 0,0 0-1 0 0,0-1 1 0 0,1 1 0 0 0,0 0-1 0 0,-1 0 1 0 0,1-1-1 0 0,-1 1 1 0 0,1 0-1 0 0,-1-1 1 0 0,1 1-1 0 0,-1 0 1 0 0,1 0-1 0 0,0 0 1 0 0,0 0 0 0 0,0 0-1 0 0,0-1 1 0 0,0 3-1 0 0,0-3-1 0 0,0 1 0 0 0,0 0 0 0 0,0-1 0 0 0,1 1 0 0 0,-1-1-1 0 0,1 1 1 0 0,-1 0 0 0 0,1-1 0 0 0,-1 1 0 0 0,1-1 0 0 0,-1 1 0 0 0,0 0 0 0 0,1-1 0 0 0,-1 0-1 0 0,1 0 1 0 0,0 1 0 0 0,-1-1 0 0 0,0 1 0 0 0,1-1 0 0 0,0 1 0 0 0,-1-1 0 0 0,1 0-1 0 0,-1 0 1 0 0,1 0 0 0 0,0 0 0 0 0,0 0 0 0 0,-1 0 0 0 0,1 0 0 0 0,21 3-92 0 0,-20-3 83 0 0,0 0 1 0 0,1 0 0 0 0,-1 1-1 0 0,0-2 1 0 0,2 1 0 0 0,-2 0 0 0 0,1-1 0 0 0,-1 1 0 0 0,1 0 0 0 0,-1-2 0 0 0,4 0 0 0 0,-5 1 2 0 0,0 1 1 0 0,0-1 0 0 0,0 0 0 0 0,0 0 0 0 0,0 1-1 0 0,0-2 1 0 0,-1 1 0 0 0,1 0 0 0 0,0 0 0 0 0,0 0 0 0 0,-1 0-1 0 0,0 0 1 0 0,1 0 0 0 0,-1-1 0 0 0,1 1 0 0 0,-1 0-1 0 0,1 0 1 0 0,-1-1 0 0 0,0 2 0 0 0,0-2 0 0 0,0 1 0 0 0,0-1-1 0 0,0-1 1 0 0,0 2 3 0 0,0 1 0 0 0,0-2-1 0 0,-1 2 1 0 0,1-1 0 0 0,0 0-1 0 0,0 0 1 0 0,-1 1 0 0 0,1-1-1 0 0,-1 0 1 0 0,1 0 0 0 0,0 1-1 0 0,0-1 1 0 0,-1 1 0 0 0,1-1-1 0 0,-1 0 1 0 0,0 1 0 0 0,1-1-1 0 0,0 1 1 0 0,-3-1 0 0 0,2-1-6 0 0,-2 1 0 0 0,2 0 1 0 0,-1-1-1 0 0,-1 2 1 0 0,1-1-1 0 0,1 0 0 0 0,-4 0 1 0 0,1 0-3 0 0,0 0 1 0 0,0 1 0 0 0,0 0-1 0 0,0-1 1 0 0,0 1 0 0 0,0 1-1 0 0,-1-1 1 0 0,-2 1-1 0 0,5-1 18 0 0,0 1 0 0 0,1-1-1 0 0,0 1 1 0 0,-1 0-1 0 0,1 0 1 0 0,-1-1 0 0 0,1 1-1 0 0,0 0 1 0 0,-1 0-1 0 0,1 0 1 0 0,0 1 0 0 0,0-2-1 0 0,0 2 1 0 0,0-1 0 0 0,0 0-1 0 0,0 0 1 0 0,0 1-1 0 0,0-1 1 0 0,1 1 0 0 0,-1-1-1 0 0,0 1 1 0 0,1-1-1 0 0,-1 1 1 0 0,1 0 0 0 0,0-1-1 0 0,0 1 1 0 0,0-1-1 0 0,-1 1 1 0 0,1 0 0 0 0,1 2-1 0 0,-1-4-9 0 0,0 2-1 0 0,1-1 1 0 0,0-1 0 0 0,0 2-1 0 0,-1-2 1 0 0,0 1-1 0 0,2 0 1 0 0,-1 0 0 0 0,-1-1-1 0 0,1 1 1 0 0,0 0-1 0 0,0 0 1 0 0,0-1 0 0 0,0 0-1 0 0,0 1 1 0 0,0 0-1 0 0,0-1 1 0 0,1 1 0 0 0,1-1-1 0 0,22 5-111 0 0,-22-4 106 0 0,0 0 0 0 0,0-1 0 0 0,0 0 0 0 0,0 0 1 0 0,1 0-1 0 0,-1-1 0 0 0,6 0 0 0 0,-8 0 11 0 0,1 0-1 0 0,-1 0 1 0 0,1 1 0 0 0,0-2-1 0 0,0 2 1 0 0,-1-2 0 0 0,1 1-1 0 0,-1 0 1 0 0,0-1 0 0 0,0 1-1 0 0,1-1 1 0 0,-1 1-1 0 0,0 0 1 0 0,1-3 0 0 0,-2 3-11 0 0,11-17-63 0 0,-10 17 71 0 0,0 0 1 0 0,-1 0 0 0 0,0 0 0 0 0,1 0-1 0 0,-1 0 1 0 0,1-1 0 0 0,-1 2-1 0 0,0-2 1 0 0,1 1 0 0 0,-1 0 0 0 0,0 0-1 0 0,0 0 1 0 0,0-1 0 0 0,0 1 0 0 0,-1-1-1 0 0,-1 1 5 0 0,1 0 0 0 0,-1 1-1 0 0,1-1 1 0 0,-1 0 0 0 0,1 0-1 0 0,-1 1 1 0 0,1 0-1 0 0,-1-1 1 0 0,1 1 0 0 0,-2 0-1 0 0,2 0 1 0 0,-1-1 0 0 0,-1 2-1 0 0,0-2 3 0 0,-16-1 42 0 0,12 1-16 0 0,-2 0 0 0 0,2 0 0 0 0,-1 1 0 0 0,0 0 0 0 0,-12 2 0 0 0,18-2-7 0 0,0 1 1 0 0,0 0 0 0 0,1-1 0 0 0,-1 2 0 0 0,1-1 0 0 0,-2-1 0 0 0,2 2-1 0 0,-1-1 1 0 0,1 0 0 0 0,-1 0 0 0 0,1 1 0 0 0,0-1 0 0 0,-1 1 0 0 0,2-1 0 0 0,-2 1-1 0 0,1-1 1 0 0,1 1 0 0 0,-2 0 0 0 0,1 0 0 0 0,0 3 0 0 0,0-4-24 0 0,1 0-1 0 0,-1 0 1 0 0,1 1 0 0 0,0-1 0 0 0,0 1 0 0 0,0-1-1 0 0,0 1 1 0 0,0-1 0 0 0,0 0 0 0 0,0 1 0 0 0,0-1 0 0 0,0 1-1 0 0,0-1 1 0 0,0 1 0 0 0,0-1 0 0 0,1 1 0 0 0,0-1-1 0 0,0 1 1 0 0,-1-2 0 0 0,0 2 0 0 0,1-1 0 0 0,0 1 0 0 0,0-1-1 0 0,0 0 1 0 0,0 0 0 0 0,0 0 0 0 0,1 1 0 0 0,2 1-25 0 0,-1-2 1 0 0,1 1 0 0 0,-1 0 0 0 0,1-1-1 0 0,-1 1 1 0 0,1-2 0 0 0,1 1 0 0 0,-2 0 0 0 0,1 0-1 0 0,0-1 1 0 0,0 0 0 0 0,-1 0 0 0 0,1 0-1 0 0,1 0 1 0 0,-1 0 0 0 0,4-2 0 0 0,-7 1 20 0 0,2 1 0 0 0,-2-2 1 0 0,1 1-1 0 0,-1 1 0 0 0,1-2 1 0 0,-1 1-1 0 0,3-1 0 0 0,-4 1 4 0 0,1 1-1 0 0,-1-1 1 0 0,1 1-1 0 0,-1-1 0 0 0,0 1 1 0 0,0 0-1 0 0,1 0 0 0 0,-1-1 1 0 0,1 0-1 0 0,-1 1 1 0 0,0-1-1 0 0,1 1 0 0 0,-1 0 1 0 0,0-1-1 0 0,0 0 0 0 0,0 1 1 0 0,0 0-1 0 0,0-1 1 0 0,0 1-1 0 0,0-1 0 0 0,0 0 1 0 0,0 1-1 0 0,0 0 0 0 0,0-1 1 0 0,0 0-1 0 0,0 0 1 0 0,0 1-1 0 0,0 0 0 0 0,0-2 1 0 0,0 2-2 0 0,0 0 1 0 0,-1-1 0 0 0,1 1-1 0 0,0 0 1 0 0,-1 0 0 0 0,1 0-1 0 0,0 0 1 0 0,0 0-1 0 0,-1 0 1 0 0,1 0 0 0 0,0 0-1 0 0,0 0 1 0 0,0 0 0 0 0,0 0-1 0 0,-1 0 1 0 0,1 0 0 0 0,0 0-1 0 0,-1 0 1 0 0,1 0 0 0 0,0 1-1 0 0,0-1 1 0 0,-1 0-1 0 0,1 0 1 0 0,0 0 0 0 0,0 0-1 0 0,0 1 1 0 0,0-1 0 0 0,0 0-1 0 0,0 0 1 0 0,-1 0 0 0 0,1 1-1 0 0,0-1 1 0 0,0 0 0 0 0,0 0-1 0 0,-1 0 1 0 0,1 0 0 0 0,0 0-1 0 0,0 1 1 0 0,0-1-1 0 0,-4 5 254 0 0,0-3-84 0 0,0 1 1 0 0,1 0-1 0 0,0 0 0 0 0,0-1 1 0 0,0 1-1 0 0,-4 6 0 0 0,5-5-47 0 0,-1-1 0 0 0,0 0-1 0 0,1 0 1 0 0,-1 0 0 0 0,0-1 0 0 0,0 0-1 0 0,0 1 1 0 0,-4 1 0 0 0,-16 11 210 0 0,17-11-290 0 0,0 0 0 0 0,-11 6 0 0 0,14-9-37 0 0,0 1-1 0 0,-1 0 1 0 0,1 1-1 0 0,-4 3 1 0 0,5-4-7 0 0,-1 0-1 0 0,1 0 1 0 0,-1 0-1 0 0,0 0 1 0 0,1-1 0 0 0,-1 1-1 0 0,-3 1 1 0 0,-3-1 79 0 0,7-2-75 0 0,1 1 0 0 0,-1-1-1 0 0,1 0 1 0 0,-1 0-1 0 0,1 1 1 0 0,-1 0-1 0 0,1 0 1 0 0,0-1-1 0 0,-1 1 1 0 0,1 0 0 0 0,0-1-1 0 0,0 1 1 0 0,0 1-1 0 0,-1-2 1 0 0,-1 4-1 0 0,1-1 12 0 0,0 0-6 0 0,-1 0 1 0 0,0 0-1 0 0,0-1 1 0 0,-3 4-1 0 0,-3 0-6 0 0,7-3-9 0 0,0-1 0 0 0,-1-1 0 0 0,0 1 0 0 0,1 0 0 0 0,-1-1 1 0 0,-4 2-1 0 0,-8 7-11 0 0,3-2-16 0 0,53-20-155 0 0,-27 6 120 0 0,-2 0 0 0 0,1-2 0 0 0,0 1 0 0 0,0-1 0 0 0,-2-1 0 0 0,20-16 0 0 0,-29 22 83 0 0,1 1 1 0 0,-1 1-1 0 0,1-1 1 0 0,0-1-1 0 0,0 2 1 0 0,4-2 0 0 0,-6 2-32 0 0,2-2 133 0 0,-8 3-95 0 0,-11 3-16 0 0,10 1 22 0 0,0 0 0 0 0,0 0 0 0 0,0 0 0 0 0,1 1 0 0 0,0 0 0 0 0,0 0 0 0 0,-7 10 0 0 0,-13 12 95 0 0,-2 3-152 0 0,20-25-38 0 0,6-4 62 0 0,0-1 0 0 0,1 0 1 0 0,-1 1-1 0 0,1-1 0 0 0,-1 1 0 0 0,0 0 0 0 0,1-1 0 0 0,-1 1 0 0 0,1 0 0 0 0,-1-1 1 0 0,0 1-1 0 0,1-1 0 0 0,0 3 0 0 0,-1-6-156 0 0,1 3 158 0 0,0 0 0 0 0,0-1 0 0 0,0 0 0 0 0,0 0 0 0 0,0 1 0 0 0,0 0 0 0 0,0-1 0 0 0,-1 0 0 0 0,1 0 0 0 0,0 1 0 0 0,0 0 0 0 0,-1-1 0 0 0,1 0 0 0 0,0 1 0 0 0,0 0 0 0 0,0-1 0 0 0,-1 0 0 0 0,1 1-1 0 0,-1-1 1 0 0,1 1 0 0 0,-1 0 0 0 0,1-2 0 0 0,-2 2 0 0 0,1-1-1 0 0,0 1 1 0 0,0 0 0 0 0,0 0-1 0 0,0-1 1 0 0,-1 1-1 0 0,1 0 1 0 0,0 0-1 0 0,-2 0 1 0 0,2 2-65 0 0,6 3 69 0 0,-4-4-3 0 0,0 0 0 0 0,-1 0 0 0 0,1 1 0 0 0,-1-2 0 0 0,0 2 0 0 0,0-1 0 0 0,0 0 0 0 0,0 0 0 0 0,0 0 0 0 0,0 1 0 0 0,0-2-1 0 0,0 2 1 0 0,0-1 0 0 0,0 0 0 0 0,0 0 0 0 0,-1 2 0 0 0,0 5 8 0 0,3-10-238 0 0,1-3-998 0 0,-3 1-2683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5433 0 0,'0'0'10092'0'0,"5"3"-7649"0"0,-11-11 547 0 0,9 9-1002 0 0,-2-1-1941 0 0,0 1 1 0 0,-1-1-1 0 0,1 0 0 0 0,0 1 0 0 0,0-1 0 0 0,0 0 1 0 0,0 0-1 0 0,0 0 0 0 0,-1 0 0 0 0,1 0 0 0 0,0 0 1 0 0,0 0-1 0 0,-1 0 0 0 0,1 0 0 0 0,0 0 0 0 0,0-1 1 0 0,0 1-1 0 0,0 0 0 0 0,0-1 0 0 0,-1 1 0 0 0,1-1 1 0 0,1 1-1 0 0,-2-1-354 0 0,0 2 194 0 0,-3 3-1400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0 4089 0 0,'0'0'12945'0'0,"-2"1"-12369"0"0,-4 1 5342 0 0,2 2-5226 0 0,-2 1 1 0 0,2 0-1 0 0,-1 0 1 0 0,1 0-1 0 0,-7 11 0 0 0,-4 6 1094 0 0,-14 5-381 0 0,25-21-1193 0 0,-2-1 0 0 0,2 1-1 0 0,0 0 1 0 0,-1 1 0 0 0,2-1-1 0 0,-6 13 1 0 0,9-19-196 0 0,-1 1 0 0 0,0 1 0 0 0,0-2 0 0 0,1 1 0 0 0,-1 0 0 0 0,0 0-1 0 0,0-1 1 0 0,1 0 0 0 0,-1 1 0 0 0,0 0 0 0 0,0-1 0 0 0,-1 1 0 0 0,1 0 3 0 0,0 0-1 0 0,0-1 1 0 0,0 0 0 0 0,0 1-1 0 0,0 0 1 0 0,0 0-1 0 0,0 0 1 0 0,0 0 0 0 0,0 0-1 0 0,0 1 1 0 0,-2 1-19 0 0,0 1 0 0 0,1-1 0 0 0,-1 0 0 0 0,-4 4 0 0 0,2-2 0 0 0,-7 3 0 0 0,-3 4 0 0 0,-9 10 0 0 0,4-4 0 0 0,15-14 0 0 0,0 1 0 0 0,0 0 0 0 0,1 0 0 0 0,-1 0 0 0 0,-6 8 0 0 0,5-5 0 0 0,0 0 0 0 0,0 0 0 0 0,-1-1 0 0 0,0 0 0 0 0,-13 9 0 0 0,5 1 0 0 0,-2 2 0 0 0,-1-1 0 0 0,8-6 0 0 0,10-12-94 0 0,-1 2 0 0 0,0-1 0 0 0,1-1 0 0 0,-1 2 0 0 0,0-1-1 0 0,1 0 1 0 0,0 0 0 0 0,0 0 0 0 0,-1 2 0 0 0,-1 2-372 0 0,-1 3 30 0 0,0-2 1 0 0,0 0-1 0 0,-8 9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37 968 0 0,'0'0'18907'0'0,"0"-6"-18130"0"0,-1-18-86 0 0,1 24-630 0 0,0 0 0 0 0,0-1-1 0 0,0 1 1 0 0,0 0-1 0 0,0 0 1 0 0,0 0 0 0 0,0-1-1 0 0,0 1 1 0 0,0 0 0 0 0,0 0-1 0 0,0 0 1 0 0,0-1 0 0 0,0 1-1 0 0,0 0 1 0 0,0 0 0 0 0,0 0-1 0 0,0-1 1 0 0,0 1 0 0 0,0 0-1 0 0,0 0 1 0 0,0 0-1 0 0,0-1 1 0 0,1 1 0 0 0,-1 0-1 0 0,0 0 1 0 0,0 0 0 0 0,0 0-1 0 0,0-1 1 0 0,0 1 0 0 0,1 0-1 0 0,-1 0 1 0 0,0 0 0 0 0,0 0-1 0 0,0 0 1 0 0,1 0 0 0 0,-1 0-1 0 0,0 0 1 0 0,0-1 0 0 0,0 1-1 0 0,1 0 1 0 0,-1 0-1 0 0,0 0 1 0 0,0 0 0 0 0,0 0-1 0 0,1 0 1 0 0,-1 0 0 0 0,0 0-1 0 0,0 0 1 0 0,0 0 0 0 0,1 0-1 0 0,-1 0 1 0 0,0 1 0 0 0,0-1-1 0 0,0 0 1 0 0,1 0 0 0 0,6 6 1785 0 0,4 26-978 0 0,0 0 0 0 0,2 0 0 0 0,29 49 1 0 0,11 25-224 0 0,-20-32-288 0 0,71 119 1 0 0,-33-81-234 0 0,-48-73-58 0 0,20 47 0 0 0,-27-52-54 0 0,1 0 0 0 0,31 45 0 0 0,-41-69-252 0 0,11 16-9 0 0,-17-25-19 0 0,0-1-1 0 0,-1 1 0 0 0,1 0 1 0 0,0-1-1 0 0,-1 1 1 0 0,1-1-1 0 0,0 1 0 0 0,0-1 1 0 0,-1 1-1 0 0,1-1 0 0 0,0 0 1 0 0,0 1-1 0 0,0-1 1 0 0,0 0-1 0 0,1 1 0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 0 0 0,'0'0'9981'0'0,"0"-9"-2318"0"0,-14 6-4737 0 0,14 3-2764 0 0,0 0-1 0 0,-1 0 1 0 0,0 0 0 0 0,1-1 0 0 0,-1 1-1 0 0,1 0 1 0 0,0 0 0 0 0,-1 1 0 0 0,0-1-1 0 0,1 0 1 0 0,-1 0 0 0 0,1 0 0 0 0,0 0-1 0 0,-1 0 1 0 0,1 0 0 0 0,-1 0 0 0 0,1 0-1 0 0,-1 1 1 0 0,1-1 0 0 0,0 1 0 0 0,-1-1-1 0 0,1 0 1 0 0,-1 1 0 0 0,0 2 46 0 0,-1 0 0 0 0,1-1 1 0 0,0 1-1 0 0,0 0 0 0 0,0 1 0 0 0,1-1 1 0 0,-1 0-1 0 0,1 1 0 0 0,-1-2 1 0 0,1 1-1 0 0,1 6 0 0 0,-1-8-200 0 0,0-1-1 0 0,1 1 1 0 0,-1-1-1 0 0,0 0 1 0 0,0 0 0 0 0,1 0-1 0 0,-1 0 1 0 0,1 1-1 0 0,0-1 1 0 0,-1 0-1 0 0,0 0 1 0 0,0 1 0 0 0,1-1-1 0 0,-1 0 1 0 0,1 0-1 0 0,0 0 1 0 0,-1 0-1 0 0,0 0 1 0 0,0 0 0 0 0,1 0-1 0 0,0 0 1 0 0,-1 0-1 0 0,1 0 1 0 0,-1-1-1 0 0,0 1 1 0 0,1 0 0 0 0,0-1-1 0 0,0 1-23 0 0,-1 0 0 0 0,2 0-1 0 0,-1 0 1 0 0,-1 0 0 0 0,1 0 0 0 0,0-1-1 0 0,0 1 1 0 0,-1-1 0 0 0,1 0-1 0 0,0 1 1 0 0,0 0 0 0 0,-1-1 0 0 0,1 0-1 0 0,1 0 1 0 0,-1-2 10 0 0,-1 0 0 0 0,0 0 0 0 0,0 0-1 0 0,1 1 1 0 0,-1-1 0 0 0,-1 0 0 0 0,1-5 0 0 0,0 8 8 0 0,0 0 0 0 0,-1-1-1 0 0,1 1 1 0 0,0 0 0 0 0,0 0 0 0 0,-1 0 0 0 0,1 0 0 0 0,0 0 0 0 0,0 0 0 0 0,-1 0 0 0 0,1 0-1 0 0,0 0 1 0 0,0 0 0 0 0,-1 0 0 0 0,1 0 0 0 0,0 0 0 0 0,0 0 0 0 0,0 0 0 0 0,0 0 0 0 0,0 0-1 0 0,-1 0 1 0 0,1 0 0 0 0,0 0 0 0 0,0 0 0 0 0,-1 0 0 0 0,1 1 0 0 0,0-1 0 0 0,0 0 0 0 0,0 0-1 0 0,-1 0 1 0 0,1 0 0 0 0,0 1 0 0 0,0-1 0 0 0,0 0 0 0 0,0 0 0 0 0,0 0 0 0 0,0 0 0 0 0,0 0-1 0 0,0 0 1 0 0,0 0 0 0 0,0 1 0 0 0,0-1 0 0 0,-1 0 0 0 0,1 1 0 0 0,-7 9 66 0 0,6-8-51 0 0,1-2-11 0 0,0 0 0 0 0,-1 0 0 0 0,1 1-1 0 0,0-1 1 0 0,-1 0 0 0 0,1 1-1 0 0,0-1 1 0 0,-1 1 0 0 0,1-1-1 0 0,0 0 1 0 0,0 1 0 0 0,0-1 0 0 0,0 1-1 0 0,0-1 1 0 0,0 0 0 0 0,0 0-1 0 0,0 1 1 0 0,0-1 0 0 0,0 1-1 0 0,0 0 1 0 0,0-1 0 0 0,0 0 0 0 0,0 0-1 0 0,0 1 1 0 0,0 0 0 0 0,0-1-1 0 0,0 1 1 0 0,0-1 0 0 0,0 0-1 0 0,1 1 1 0 0,-1-1 19 0 0,1 1 1 0 0,0 0-1 0 0,-1-1 0 0 0,1 0 0 0 0,0 0 0 0 0,-1 0 1 0 0,1 1-1 0 0,-1-1 0 0 0,1 0 0 0 0,0 0 0 0 0,0 0 1 0 0,-1 1-1 0 0,1-1 0 0 0,0 0 0 0 0,1 0 1 0 0,-2 0-39 0 0,1 0 0 0 0,-1 0 1 0 0,1 0-1 0 0,-1 0 1 0 0,0 0-1 0 0,0 0 1 0 0,1 0-1 0 0,-1 0 0 0 0,1 0 1 0 0,-1-1-1 0 0,1 1 1 0 0,-1 0-1 0 0,1 0 1 0 0,-1 0-1 0 0,0-1 0 0 0,0 1 1 0 0,0 0-1 0 0,1 0 1 0 0,-1 0-1 0 0,1 0 0 0 0,-1 0 1 0 0,0-1-1 0 0,1 1 1 0 0,-1-1-1 0 0,0 1 1 0 0,0 0-1 0 0,0-1 0 0 0,0 1 1 0 0,1-1-1 0 0,0-5-8307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 2721 0 0,'0'0'16523'0'0,"-6"-1"-14685"0"0,5 2-1675 0 0,0 1 67 0 0,-1 0-1 0 0,2 0 0 0 0,-1 0 0 0 0,-1 0 1 0 0,2-1-1 0 0,-1 2 0 0 0,0-1 1 0 0,0 0-1 0 0,1 4 0 0 0,4-15 10 0 0,-1 5-130 0 0,-1 4 457 0 0,-8 7-164 0 0,6-6-461 0 0,-1-1 0 0 0,0 1 0 0 0,1-1 0 0 0,-1 1 0 0 0,1 0 0 0 0,-1-1-1 0 0,1 0 1 0 0,-1 1 0 0 0,0 0 0 0 0,1 0 0 0 0,0-1 0 0 0,0 1 0 0 0,-1 0 0 0 0,1 0 0 0 0,-1 1 0 0 0,1-1-1040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14 24 0 0 0,'0'0'2051'0'0,"4"-17"5668"0"0,3 14-1514 0 0,-9 7-5128 0 0,0-3 232 0 0,1 0-1162 0 0,0 0 0 0 0,-1 1 0 0 0,2-2 0 0 0,-1 2 0 0 0,-1-1 0 0 0,2 1 0 0 0,-1-1 0 0 0,0 0 0 0 0,0 3 0 0 0,-6 10 532 0 0,7-17-781 0 0,0 1 0 0 0,0 0 0 0 0,0 0 0 0 0,0 0 0 0 0,1-1 1 0 0,-1 1-1 0 0,1-3 0 0 0,-1 12 452 0 0,0-6-104 0 0,0-5-121 0 0,0 3-121 0 0,2-9 119 0 0,-3 10-130 0 0,1 0-1 0 0,1-1 0 0 0,-1 1 0 0 0,0 0 1 0 0,0 0-1 0 0,0-1 0 0 0,0 1 0 0 0,0 0 0 0 0,0 0 1 0 0,0 0-1 0 0,0 0 0 0 0,0 0 0 0 0,0-1 0 0 0,0 1 1 0 0,0 0-1 0 0,0 0 0 0 0,0 0 0 0 0,0-1 1 0 0,0 1-1 0 0,1 0 0 0 0,-1 0 0 0 0,0 0 0 0 0,0-1 1 0 0,0 1-1 0 0,1 0 0 0 0,-1 0 0 0 0,0 0 1 0 0,0 0-1 0 0,1 0 0 0 0,-1 0 0 0 0,0 0 0 0 0,0 0 1 0 0,0 0-1 0 0,0 0 0 0 0,0 0 0 0 0,1 0 0 0 0,-1 0 1 0 0,0 0-1 0 0,0 0 0 0 0,1 0 0 0 0,-1 0 1 0 0,0 0-1 0 0,0 0 0 0 0,1 0 0 0 0,-1 0 0 0 0,0 0 1 0 0,3 3 182 0 0,-1 0 42 0 0,-1-10 83 0 0,-1 7-297 0 0,0 0 0 0 0,0 0 1 0 0,0 0-1 0 0,0 0 0 0 0,0 0 1 0 0,0 0-1 0 0,0-1 0 0 0,0 1 1 0 0,0 0-1 0 0,0 0 0 0 0,0 0 1 0 0,0 0-1 0 0,0 0 0 0 0,0 0 1 0 0,0-1-1 0 0,0 1 0 0 0,0 0 1 0 0,0 0-1 0 0,0 0 0 0 0,0 0 1 0 0,0 0-1 0 0,0 0 0 0 0,0 0 1 0 0,0 0-1 0 0,0 0 0 0 0,0 0 1 0 0,0 0-1 0 0,0 0 0 0 0,0 0 1 0 0,0 0-1 0 0,0-1 0 0 0,0 1 1 0 0,0 0-1 0 0,0 0 0 0 0,0 0 1 0 0,0 0-1 0 0,0 0 0 0 0,0 0 1 0 0,0 0-1 0 0,-1 0 0 0 0,1 0 1 0 0,0 0-1 0 0,0 0 0 0 0,0 0 1 0 0,0 0-1 0 0,0 0 0 0 0,0 0 1 0 0,-1 0-1 0 0,1 0 0 0 0,0 0 1 0 0,0 0-1 0 0,0 0 0 0 0,0 0 1 0 0,0 0-1 0 0,-1 0 0 0 0,1 0 1 0 0,0 0-1 0 0,0 0 0 0 0,0 0 1 0 0,0 0-1 0 0,0 0 0 0 0,0 0 1 0 0,-7 8 89 0 0,5-6-129 0 0,2 0 0 0 0,-2 1 0 0 0,1-1-1 0 0,0 0 1 0 0,0 1 0 0 0,0-1 0 0 0,1 0-1 0 0,-2 4 1 0 0,8-10-5575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325 85 7570 0 0,'0'0'9870'0'0,"2"0"-9251"0"0,8 1 725 0 0,-23-11 2177 0 0,12 10-3399 0 0,-7-4 312 0 0,1 1 0 0 0,-1 0 0 0 0,0 1 0 0 0,0 0 0 0 0,0 0 0 0 0,-10-1 0 0 0,17 3-462 0 0,19 2-49 0 0,-1 3 86 0 0,-10-3 59 0 0,-1 0 1 0 0,1 0 0 0 0,-1-1-1 0 0,13 1 1 0 0,-19-2-66 0 0,0-1 0 0 0,0 1 0 0 0,0 0 0 0 0,0 0 0 0 0,0-1 0 0 0,0 1 0 0 0,0 0 0 0 0,0 0 0 0 0,0 0 0 0 0,0 0 0 0 0,0 0 0 0 0,0 0 1 0 0,0 0-1 0 0,0-1 0 0 0,0 1 0 0 0,0 0 0 0 0,0 0 0 0 0,-1-1 0 0 0,1 1 0 0 0,0 0 0 0 0,0 0 0 0 0,0 0 0 0 0,0-1 0 0 0,0 1 0 0 0,0 0 0 0 0,-1 0 0 0 0,1 0 0 0 0,0 0 0 0 0,0 0 0 0 0,0 0 0 0 0,-1 0 0 0 0,1 0 0 0 0,0 0 0 0 0,0 0 1 0 0,0 0-1 0 0,0-1 0 0 0,-6-4-24 0 0,4 3 21 0 0,0 0 2 0 0,1 1 1 0 0,-1 0-1 0 0,1 0 1 0 0,-1 0-1 0 0,0-1 0 0 0,1 2 1 0 0,-2-2-1 0 0,2 1 1 0 0,-1 1-1 0 0,0-1 0 0 0,0 1 1 0 0,0-1-1 0 0,0 0 1 0 0,-4 1-1 0 0,6 0-9 0 0,17 2-93 0 0,-7 0 149 0 0,-17-3 2 0 0,7 1-33 0 0,-1 0-1 0 0,0-1 1 0 0,0 0-1 0 0,1 0 0 0 0,-1 1 1 0 0,1-1-1 0 0,-1 0 1 0 0,0 0-1 0 0,1 0 0 0 0,0 0 1 0 0,0 1-1 0 0,-1-2 1 0 0,1 1-1 0 0,0 1 1 0 0,-1-2-1 0 0,1 1 0 0 0,0 0-13 0 0,0 1-1 0 0,-1 0 0 0 0,1-1 1 0 0,0 1-1 0 0,0 0 0 0 0,0 0 1 0 0,0 0-1 0 0,0 0 1 0 0,0-1-1 0 0,0 1 0 0 0,-1 0 1 0 0,1-1-1 0 0,0 1 0 0 0,-1 0 1 0 0,1 0-1 0 0,0 0 0 0 0,-1-1 1 0 0,1 1-1 0 0,0 0 0 0 0,-1 0 1 0 0,1 0-1 0 0,0 0 0 0 0,-1 0 14 0 0,1 0 0 0 0,-1 0-1 0 0,1 0 1 0 0,-1 0 0 0 0,1-1-1 0 0,0 1 1 0 0,0 0-1 0 0,-1-1 1 0 0,1 1 0 0 0,-1 0-1 0 0,1-1 1 0 0,-1 1-1 0 0,1 0 1 0 0,0 0 0 0 0,0-1-1 0 0,0 1 1 0 0,-1-1-1 0 0,1 1 1 0 0,0-1 0 0 0,-1 1-1 0 0,1 0 1 0 0,0 0-1 0 0,0-1 1 0 0,0 1 0 0 0,-1-1-1 0 0,1 0 1 0 0,0 1-14 0 0,0-1 0 0 0,0 0 0 0 0,0 1 0 0 0,0 0 0 0 0,0-1-1 0 0,0 0 1 0 0,0 1 0 0 0,0-1 0 0 0,0 1 0 0 0,-1 0 0 0 0,1-1 0 0 0,0 0 0 0 0,-1 1 0 0 0,1-1 0 0 0,-1 1 0 0 0,1 0 0 0 0,0 0 0 0 0,0-1 0 0 0,-1 1 0 0 0,1-1 0 0 0,-2 1-1 0 0,-12-6 61 0 0,6 6-7 0 0,-1-1 1 0 0,-10 1-1 0 0,13 0 7 0 0,-17-2 229 0 0,17 2-237 0 0,0-1 0 0 0,0 1 1 0 0,0 0-1 0 0,0 0 0 0 0,0 1 1 0 0,1-1-1 0 0,-1 1 0 0 0,0 1 1 0 0,-10 3-1 0 0,7 0 104 0 0,5-3-93 0 0,0 0-1 0 0,0 0 1 0 0,0-1-1 0 0,-4 2 1 0 0,2-1-10 0 0,-8 1 101 0 0,10-3-151 0 0,0 1 0 0 0,1 0-1 0 0,-1 0 1 0 0,1 0 0 0 0,0 0 0 0 0,-1 0-1 0 0,1 1 1 0 0,0-1 0 0 0,0 1 0 0 0,0 0-1 0 0,0 0 1 0 0,-4 4 0 0 0,5-5-6 0 0,1 1 0 0 0,0-1 0 0 0,-1 0 0 0 0,1 0 0 0 0,-1 0 0 0 0,1 0-1 0 0,-1 0 1 0 0,1 0 0 0 0,-1 0 0 0 0,1 0 0 0 0,-2-1 0 0 0,2 0 0 0 0,-1 1 0 0 0,1-1 0 0 0,-1 1 0 0 0,0-1 0 0 0,1 0 0 0 0,-2 0 0 0 0,0 0 0 0 0,3 0 0 0 0,0 0 0 0 0,0 0 0 0 0,0 0 0 0 0,-1 0 0 0 0,1 0 0 0 0,0 0 0 0 0,0 0 0 0 0,0 0 0 0 0,0 0 0 0 0,-1 0 0 0 0,1 0 0 0 0,0 0 0 0 0,0 0 0 0 0,0 0 0 0 0,-1 0 0 0 0,1 0 0 0 0,0 0 0 0 0,0 0 0 0 0,0 0 0 0 0,0 0 0 0 0,0 0 0 0 0,0 0 0 0 0,0 0 0 0 0,0 0 0 0 0,0 0 0 0 0,0 0 0 0 0,0 1 0 0 0,-1-1 0 0 0,1 0 0 0 0,0 0 0 0 0,0 0 0 0 0,0 0 0 0 0,0 0 0 0 0,0 0 0 0 0,0 0 0 0 0,0 0 0 0 0,-1 0 0 0 0,1 0 0 0 0,0 0 0 0 0,0 1 0 0 0,0-1 0 0 0,0 0 0 0 0,0 0 0 0 0,0 0 0 0 0,0 1 0 0 0,0-1 0 0 0,0 0 0 0 0,0 0 0 0 0,0 0 0 0 0,0 0 0 0 0,0 0 0 0 0,0 0 0 0 0,0 0 0 0 0,0 0 0 0 0,0 0 0 0 0,1 1 0 0 0,-1-1 3 0 0,0 1 0 0 0,1 0-1 0 0,-1-1 1 0 0,0 0-1 0 0,0 0 1 0 0,1 1-1 0 0,-1-1 1 0 0,1 0-1 0 0,-1 1 1 0 0,1-1-1 0 0,-1 1 1 0 0,0-1-1 0 0,1 0 1 0 0,-1 0 0 0 0,1 0-1 0 0,0 0 1 0 0,12 3 25 0 0,-5-2-10 0 0,0 0 0 0 0,0 1-1 0 0,-1 0 1 0 0,1 1-1 0 0,-1 0 1 0 0,13 6 0 0 0,-11-3 19 0 0,-4-2 27 0 0,0-1-1 0 0,12 7 1 0 0,11 6 299 0 0,-11-5-241 0 0,-5-5-29 0 0,0 1 0 0 0,20 6 0 0 0,-7 0-105 0 0,3-8 15 0 0,-58-21-332 0 0,11 7 321 0 0,-82-41-141 0 0,85 39 138 0 0,15 11 11 0 0,0-1 0 0 0,0 0 0 0 0,1 1 1 0 0,0 0-1 0 0,-1-1 0 0 0,1 0 0 0 0,-1 0 0 0 0,0 1 0 0 0,1 0 0 0 0,0-1 1 0 0,0 0-1 0 0,-1 1 0 0 0,1-1 0 0 0,0 0 0 0 0,-1 0 0 0 0,1 1 0 0 0,0-1 1 0 0,0 0-1 0 0,-1 0 0 0 0,1 1 0 0 0,0-3 0 0 0,1 3 0 0 0,-1 0-1 0 0,1 0 1 0 0,-1-1-1 0 0,1 1 1 0 0,-1-1 0 0 0,0 1-1 0 0,0 0 1 0 0,1 0-1 0 0,-1 0 1 0 0,1 0-1 0 0,-1-1 1 0 0,1 1 0 0 0,-1 0-1 0 0,0 0 1 0 0,1 0-1 0 0,0 0 1 0 0,-1-1-1 0 0,1 1 1 0 0,-1 0 0 0 0,1 0-1 0 0,13 0-13 0 0,-13 0 10 0 0,50 3-58 0 0,-36-1 46 0 0,-1-1 0 0 0,0 0 0 0 0,27-4 0 0 0,-25-1-10 0 0,-15 4 25 0 0,0 0-1 0 0,-1-1 0 0 0,1 1 0 0 0,0 0 1 0 0,-1 0-1 0 0,1 0 0 0 0,0 0 0 0 0,-1-1 1 0 0,1 1-1 0 0,-1-1 0 0 0,1 1 1 0 0,0-1-1 0 0,-1 1 0 0 0,0 0 0 0 0,1-1 1 0 0,0 1-1 0 0,-1-1 0 0 0,1 0 0 0 0,-1 0 1 0 0,0 0-9 0 0,-2 1 0 0 0,1-1 1 0 0,0 0-1 0 0,0 0 0 0 0,0 1 1 0 0,0 0-1 0 0,-1-1 0 0 0,1 1 0 0 0,0-1 1 0 0,-1 1-1 0 0,2-1 0 0 0,-2 1 1 0 0,-1 0-1 0 0,0 0 8 0 0,-20-4-16 0 0,-1 2 0 0 0,1 0 0 0 0,-30 2-1 0 0,-10 0 8 0 0,57 0-95 0 0,2-1-1 0 0,-2 0 0 0 0,-8-3 1 0 0,32-1-572 0 0,60 0 42 0 0,2 0 472 0 0,-65 4 175 0 0,-14 2-18 0 0,-2-1-5 0 0,-8-1-28 0 0,-72-5 184 0 0,111 5-135 0 0,1 2 1 0 0,0 1-1 0 0,35 8 0 0 0,-66-10-10 0 0,0 0 0 0 0,0-1 1 0 0,0 1-1 0 0,0 0 0 0 0,1 0 0 0 0,-1 0 0 0 0,0 0 0 0 0,0 1 0 0 0,0-1 0 0 0,1 0 0 0 0,-1 0 0 0 0,0 0 0 0 0,0 0 1 0 0,0 0-1 0 0,1 0 0 0 0,-1 0 0 0 0,0 0 0 0 0,0 0 0 0 0,0 0 0 0 0,0 1 0 0 0,0-1 0 0 0,0 0 0 0 0,0 0 1 0 0,0 0-1 0 0,0 0 0 0 0,1 1 0 0 0,-1-1 0 0 0,0 0 0 0 0,0 0 0 0 0,0 0 0 0 0,0 0 0 0 0,0 0 0 0 0,0 0 0 0 0,0 0 1 0 0,0 0-1 0 0,0 1 0 0 0,-5 3 19 0 0,-11 0 20 0 0,16-4-39 0 0,-40 8 163 0 0,-25 6 22 0 0,55-9-223 0 0,10-5 40 0 0,0 1 1 0 0,0-1-1 0 0,0 0 1 0 0,0 0-1 0 0,0 1 0 0 0,0-1 1 0 0,0 0-1 0 0,0 0 1 0 0,0 0-1 0 0,0 1 1 0 0,0-1-1 0 0,0 0 0 0 0,1 0 1 0 0,-1 0-1 0 0,0 0 1 0 0,0 0-1 0 0,0 0 1 0 0,1 0-1 0 0,-1 0 0 0 0,0 0 1 0 0,0 0-1 0 0,1 0 1 0 0,-1 0-1 0 0,0 0 1 0 0,0 0-1 0 0,0 0 1 0 0,0 1-1 0 0,0-1 0 0 0,0 0 1 0 0,0 0-1 0 0,1 0 1 0 0,-1-1-1 0 0,27 4 113 0 0,-23-3-124 0 0,18 2-11 0 0,52 4-75 0 0,-102 2 103 0 0,-22-2-2 0 0,-8 1-60 0 0,58-7 55 0 0,0 0 0 0 0,0 0 0 0 0,-1 0-1 0 0,1 0 1 0 0,0 0 0 0 0,0 0 0 0 0,0 0 0 0 0,0 0-1 0 0,0 0 1 0 0,-1 0 0 0 0,1 0 0 0 0,0 0-1 0 0,0 0 1 0 0,-1 0 0 0 0,1 0 0 0 0,0 1-1 0 0,0-1 1 0 0,-1 0 0 0 0,1 0 0 0 0,0 0 0 0 0,0 0-1 0 0,0 0 1 0 0,0 0 0 0 0,0 0 0 0 0,0 0-1 0 0,0 1 1 0 0,0-1 0 0 0,-1 0 0 0 0,1 0 0 0 0,0 1-1 0 0,0-1 1 0 0,0 0 0 0 0,0 0 0 0 0,0 0-1 0 0,0 0 1 0 0,0 1 0 0 0,6 4-3 0 0,12 3 4 0 0,38 7-52 0 0,-25-8 30 0 0,-66-7 42 0 0,13-4 20 0 0,-7-2-92 0 0,20 5 17 0 0,9 1 22 0 0,2 2 4 0 0,8 2 11 0 0,0 0 1 0 0,-1 0-1 0 0,1 1 0 0 0,-1 1 1 0 0,10 8-1 0 0,-18-13-4 0 0,-1-1 0 0 0,1 0 0 0 0,-1 1 0 0 0,1-1 0 0 0,-1 0 0 0 0,1 0 0 0 0,-1 1 0 0 0,0-1 0 0 0,0 1 0 0 0,0-1 1 0 0,0 1-1 0 0,1-1 0 0 0,-1 0 0 0 0,0 0 0 0 0,0 1 0 0 0,1 0 0 0 0,-1-1 0 0 0,0 1 0 0 0,0-1 0 0 0,0 0-4 0 0,0 1 0 0 0,0-1 0 0 0,0 0-1 0 0,-1 0 1 0 0,1 1 0 0 0,0-1 0 0 0,0 0 0 0 0,0 0 0 0 0,-1 1 0 0 0,1-1 0 0 0,0 0-1 0 0,0 0 1 0 0,0 0 0 0 0,0 0 0 0 0,0 0 0 0 0,0 0 0 0 0,-1 0 0 0 0,1 0-1 0 0,0 0 1 0 0,0 0 0 0 0,-1 0 0 0 0,1 0 0 0 0,0 0 0 0 0,-1 0 0 0 0,1 0 0 0 0,-1 0-1 0 0,0 0-13 0 0,-1 0 0 0 0,0 0-1 0 0,1 0 1 0 0,-1 0 0 0 0,1 0 0 0 0,-2 0-1 0 0,2-1 1 0 0,-1 0 0 0 0,-1 0-1 0 0,-24-15-118 0 0,13 7 131 0 0,-18-7-1 0 0,29 13 232 0 0,6 8-172 0 0,-2-3-36 0 0,2-1 0 0 0,-2 1-1 0 0,1 0 1 0 0,0 0 0 0 0,-1-2 0 0 0,2 2 0 0 0,-1-1 0 0 0,-1 0 0 0 0,2 0 0 0 0,-1 0-1 0 0,4 1 1 0 0,0 1-13 0 0,8 2 29 0 0,-11-4-36 0 0,0 1 0 0 0,0-2-1 0 0,-1 2 1 0 0,1-1 0 0 0,0 1-1 0 0,0 0 1 0 0,4 3 0 0 0,-2 1 22 0 0,-5-5-13 0 0,0-1-1 0 0,0 1 1 0 0,1 0-1 0 0,-1 0 1 0 0,1-1-1 0 0,0 0 1 0 0,-1 1-1 0 0,0 0 1 0 0,1-1-1 0 0,0 1 1 0 0,0-1-1 0 0,-1 0 0 0 0,1 1 1 0 0,-1-1-1 0 0,1 1 1 0 0,1-1-1 0 0,1 1 12 0 0,1 1 0 0 0,-1-1-1 0 0,1 1 1 0 0,-1 0 0 0 0,0 0-1 0 0,0 0 1 0 0,5 4 0 0 0,1 6-7958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0 672 0 0,'0'0'5977'0'0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63 89 5489 0 0,'-29'-15'800'0'0,"28"14"-734"0"0,0 1-1 0 0,0 0 0 0 0,1-1 1 0 0,-1 0-1 0 0,0 0 1 0 0,0 1-1 0 0,1-2 0 0 0,0 1 1 0 0,-1 1-1 0 0,0-1 0 0 0,0 0 1 0 0,1 0-1 0 0,0 0 1 0 0,0 0-1 0 0,-1 0 0 0 0,1 0 1 0 0,-1-1-1 0 0,-2-5 2341 0 0,3 6-2206 0 0,0 1 1 0 0,0 0-1 0 0,-1 0 1 0 0,1 0-1 0 0,0 0 1 0 0,0 0-1 0 0,0-1 1 0 0,-1 1-1 0 0,1 0 1 0 0,0 0-1 0 0,0 0 1 0 0,0 0-1 0 0,0 0 1 0 0,0 0-1 0 0,0 0 1 0 0,-1 0-1 0 0,1 0 1 0 0,0 0-1 0 0,0 0 1 0 0,-1 0-1 0 0,1 0 1 0 0,0 0-1 0 0,0 0 1 0 0,-1 0-1 0 0,1 0 1 0 0,0 1-1 0 0,0-1 1 0 0,0 0-1 0 0,0 0 1 0 0,0 0-1 0 0,-5 4 1871 0 0,5-4-1947 0 0,0 0 0 0 0,-1 0 0 0 0,1 0 0 0 0,0 0 0 0 0,0 1 0 0 0,0-1 0 0 0,0 0 0 0 0,0 0 1 0 0,-1 0-1 0 0,1 1 0 0 0,0-1 0 0 0,-1 0 0 0 0,1 0 0 0 0,-1 0 0 0 0,1 0 0 0 0,0 0 0 0 0,0 0 0 0 0,0 0 0 0 0,0 0 1 0 0,-1 0-1 0 0,1 0 0 0 0,-1 0 0 0 0,1 0 0 0 0,0 0 0 0 0,-1 0 0 0 0,1 0 0 0 0,0 0 0 0 0,0 0 0 0 0,0 0 0 0 0,0-1 1 0 0,-1 1-1 0 0,1 0 57 0 0,0 0-124 0 0,0 0 1 0 0,0 0-1 0 0,0 0 0 0 0,0 0 1 0 0,0 0-1 0 0,0 0 0 0 0,0 0 1 0 0,0 0-1 0 0,0 1 1 0 0,0-1-1 0 0,0 0 0 0 0,0 0 1 0 0,0 0-1 0 0,0 0 0 0 0,0 0 1 0 0,0 0-1 0 0,0 0 0 0 0,0 0 1 0 0,0 0-1 0 0,0 0 0 0 0,0 0 1 0 0,0 0-1 0 0,0 0 0 0 0,0 0 1 0 0,-1 0 572 0 0,1 0-572 0 0,0 0-1 0 0,0 0 0 0 0,0 0 1 0 0,0 0-1 0 0,0 0 0 0 0,0 0 1 0 0,0 1-1 0 0,0-1 0 0 0,0 0 1 0 0,6 4 494 0 0,-2-4-290 0 0,-1 0-140 0 0,-1 0 0 0 0,1 0 0 0 0,-1 1 0 0 0,2-1 0 0 0,-2 0 1 0 0,0 1-1 0 0,1 0 0 0 0,-1 0 0 0 0,1-1 0 0 0,-1 1 0 0 0,1 0 0 0 0,-1 1 1 0 0,0-1-1 0 0,1 1 0 0 0,-2-1 0 0 0,2 1 0 0 0,-1-1 0 0 0,-1 1 1 0 0,3 3-1 0 0,-2-3-62 0 0,1 0 0 0 0,-1 0 0 0 0,0-1 0 0 0,1 1 0 0 0,-1-1 0 0 0,1 1 0 0 0,-1-1 0 0 0,6 2 0 0 0,10 6 331 0 0,-7 0 31 0 0,-8-7-378 0 0,-2 0 0 0 0,1-1 0 0 0,0 1 0 0 0,0-1 0 0 0,0 1 0 0 0,3 1 0 0 0,10 7 267 0 0,-13-8-247 0 0,-1-1 0 0 0,1 0 1 0 0,0 1-1 0 0,-1-1 0 0 0,1 0 0 0 0,0 1 0 0 0,3 0 1 0 0,-4-1-57 0 0,0-1 0 0 0,1 0 0 0 0,-2 1 0 0 0,2 0 0 0 0,-1-1 0 0 0,-1 1 0 0 0,1 0-1 0 0,2 2 1 0 0,-2-2 3 0 0,0 0 0 0 0,-1 0 0 0 0,2 0-1 0 0,-1 0 1 0 0,0 0 0 0 0,0-1-1 0 0,0 1 1 0 0,0 0 0 0 0,3 0-1 0 0,-2-1 11 0 0,-2 1-1 0 0,2 0 0 0 0,-1-1 0 0 0,1 1 1 0 0,-1-1-1 0 0,0 1 0 0 0,0 0 0 0 0,0 0 1 0 0,0-1-1 0 0,1 1 0 0 0,-2 0 1 0 0,1 0-1 0 0,1 0 0 0 0,-2 0 0 0 0,1 0 1 0 0,0 1-1 0 0,0-2 0 0 0,-1 2 0 0 0,2 1 1 0 0,12 17 113 0 0,-13-18-125 0 0,0 0 0 0 0,0-1 0 0 0,0 1 0 0 0,1-1 0 0 0,-2 1 0 0 0,2-1 0 0 0,-1 1 0 0 0,1-2-1 0 0,0 2 1 0 0,1 1 0 0 0,0-2-2 0 0,-2 1-1 0 0,1-1 1 0 0,0 1 0 0 0,-1-1-1 0 0,1 1 1 0 0,2 4-1 0 0,-2-5-7 0 0,-1 0-1 0 0,0 2 0 0 0,1-2 0 0 0,-1 1 0 0 0,1-1 0 0 0,2 2 0 0 0,-2-2 2 0 0,-1 0 0 0 0,1 1-1 0 0,-1-2 1 0 0,0 2-1 0 0,1-1 1 0 0,-2 1 0 0 0,2-1-1 0 0,-1 1 1 0 0,-1-1-1 0 0,4 4 1 0 0,8 12-13 0 0,-5-7-395 0 0,-14-16 72 0 0,3 0 311 0 0,-1 1-326 0 0,5 14 160 0 0,8 10 153 0 0,-2-5 25 0 0,-6-14 13 0 0,0 0 0 0 0,1 0 0 0 0,-1 0 0 0 0,0 0-1 0 0,0 0 1 0 0,0 0 0 0 0,0 0 0 0 0,0 0 0 0 0,0 0 0 0 0,0-1 0 0 0,0 1-1 0 0,0 0 1 0 0,0 0 0 0 0,1 0 0 0 0,-1 0 0 0 0,0 0 0 0 0,0 0 0 0 0,0 0-1 0 0,0 0 1 0 0,0-1 0 0 0,0 1 0 0 0,1 0 0 0 0,-1 0 0 0 0,0 0 0 0 0,0 0-1 0 0,0 0 1 0 0,0-1 0 0 0,0 1 0 0 0,0 0 0 0 0,0 0 0 0 0,0 0 0 0 0,0 0-1 0 0,0 0 1 0 0,0 0 0 0 0,0 0 0 0 0,0 0 0 0 0,0 0 0 0 0,0-1 0 0 0,0 1-1 0 0,0 0 1 0 0,0 0 0 0 0,2-9-2 0 0,0-23 73 0 0,-1 17 9 0 0,-2-26 0 0 0,-1 3-79 0 0,2 24 5 0 0,-1 0-1 0 0,-4-20 0 0 0,2 10-22 0 0,2 21 14 0 0,1-2-1 0 0,0 1 1 0 0,0 0-1 0 0,-2 0 1 0 0,1 0-1 0 0,1 0 1 0 0,-2 0 0 0 0,-2-4-1 0 0,0-2-3 0 0,1 5-4 0 0,0 0-1 0 0,0 0 0 0 0,0 0 0 0 0,-7-8 1 0 0,9 12 11 0 0,0 0 1 0 0,1 0 0 0 0,0 1-1 0 0,-1-1 1 0 0,1 1 0 0 0,-1-1-1 0 0,1 1 1 0 0,-1-1 0 0 0,1 0-1 0 0,-1 0 1 0 0,1 1 0 0 0,0-1-1 0 0,0 0 1 0 0,0 0 0 0 0,0 0-1 0 0,0 0 1 0 0,0-1 0 0 0,0 2-8 0 0,1 0 3 0 0,2 1 12 0 0,-2-1 0 0 0,1 0 0 0 0,1 0 0 0 0,-2 1 0 0 0,1 0 0 0 0,0 0-1 0 0,0-1 1 0 0,0 1 0 0 0,-1 1 0 0 0,1-2 0 0 0,0 2 0 0 0,-1-1 0 0 0,1 0 0 0 0,0 0 0 0 0,-1 1 0 0 0,0-1 0 0 0,2 3-1 0 0,-1-2 1 0 0,0 3-3 0 0,1-1 0 0 0,0 1 0 0 0,-1 0 0 0 0,-1 0 1 0 0,1 0-1 0 0,0 0 0 0 0,1 6 0 0 0,-3-9-10 0 0,6 33 54 0 0,-5-27-43 0 0,0-7-6 0 0,-1 0 1 0 0,0 0-1 0 0,1 1 1 0 0,-1-1 0 0 0,0 0-1 0 0,0 1 1 0 0,0-2-1 0 0,0 2 1 0 0,0-1 0 0 0,0 0-1 0 0,-1 0 1 0 0,1 1-1 0 0,0-1 1 0 0,-2 2 0 0 0,2 0-2 0 0,-1 0 0 0 0,1 1 1 0 0,-1-1-1 0 0,1 0 1 0 0,0 1-1 0 0,0 0 1 0 0,0-1-1 0 0,2 4 1 0 0,-2 7 3 0 0,4 33-67 0 0,0 14 22 0 0,-8-54-32 0 0,4-7 74 0 0,0 0 0 0 0,0 1 1 0 0,0-1-1 0 0,0 0 0 0 0,0 1 0 0 0,0-1 0 0 0,0 0 0 0 0,0 0 0 0 0,0 0 1 0 0,0 1-1 0 0,0-1 0 0 0,0 1 0 0 0,0-1 0 0 0,0 0 0 0 0,0 0 0 0 0,0 0 1 0 0,0 1-1 0 0,0-1 0 0 0,0 0 0 0 0,0 1 0 0 0,1-1 0 0 0,-1 0 0 0 0,0 1 1 0 0,0-1-1 0 0,1 0 0 0 0,-1 0 0 0 0,0 0 0 0 0,0 0 0 0 0,0 1 0 0 0,5-9 19 0 0,2-18 44 0 0,-1-62-63 0 0,-3 63 39 0 0,1-9-57 0 0,-4 29-1 0 0,-1-1 1 0 0,0 1 0 0 0,0 0-1 0 0,0 0 1 0 0,-1-1-1 0 0,1 1 1 0 0,-1-1 0 0 0,0 2-1 0 0,-3-6 1 0 0,5 10 10 0 0,0 0 1 0 0,0 0-1 0 0,0 0 1 0 0,0 0-1 0 0,0 0 1 0 0,0 0-1 0 0,0 0 1 0 0,0 0-1 0 0,0 0 1 0 0,0 1-1 0 0,0-1 1 0 0,0 0-1 0 0,0 0 1 0 0,0 0-1 0 0,0 0 1 0 0,-1 0-1 0 0,1 0 1 0 0,0 0-1 0 0,0 0 1 0 0,0 0-1 0 0,0 0 1 0 0,0 0-1 0 0,0 0 1 0 0,0 0-1 0 0,0 0 1 0 0,0 0-1 0 0,0 0 1 0 0,0 0-1 0 0,0 0 1 0 0,0 0-1 0 0,-1 0 1 0 0,1 0-1 0 0,0 0 1 0 0,0 0-1 0 0,0 0 1 0 0,0 0-1 0 0,0 0 1 0 0,0 0-1 0 0,0 0 1 0 0,0-1-1 0 0,0 1 1 0 0,0 0-1 0 0,0 0 1 0 0,0 0-1 0 0,0 0 1 0 0,0 0-1 0 0,0 10-47 0 0,4 15 121 0 0,-2-21-72 0 0,-2 1-1 0 0,1-2 0 0 0,0 2 0 0 0,-1-1 0 0 0,0 9 0 0 0,0-12 8 0 0,0 1 0 0 0,0-2 1 0 0,0 2-1 0 0,0-1 0 0 0,0 0 0 0 0,-1 1 0 0 0,1-2 0 0 0,-1 2 0 0 0,1-1 0 0 0,0 0 1 0 0,0 0-1 0 0,-1 0 0 0 0,0 0 0 0 0,0 0 0 0 0,1 0 0 0 0,-1 1 0 0 0,0-2 0 0 0,0 1 1 0 0,0 0-1 0 0,1-1 0 0 0,-1 1 0 0 0,0 0 0 0 0,0 0 0 0 0,0-1 0 0 0,-2 2 0 0 0,2-2-18 0 0,0 0 0 0 0,1 0-1 0 0,0 0 1 0 0,-1 0-1 0 0,0 0 1 0 0,0 0 0 0 0,1 0-1 0 0,-1 0 1 0 0,0-1-1 0 0,0 1 1 0 0,1 0 0 0 0,-1-1-1 0 0,0 1 1 0 0,0 0-1 0 0,1 0 1 0 0,-1-1 0 0 0,1 0-1 0 0,-1 1 1 0 0,0-1 0 0 0,1 1-1 0 0,0 0 1 0 0,-1-1-1 0 0,0 0 1 0 0,1 1 0 0 0,-1-1-1 0 0,1 0 1 0 0,-1 1-1 0 0,1-1 1 0 0,0 1 0 0 0,0-1-1 0 0,0-1 1 0 0,-12-27-710 0 0,11 22 474 0 0,-1 3 110 0 0,-8-23-668 0 0,9 25 783 0 0,0 1-1 0 0,0 0 1 0 0,1-1 0 0 0,-1 1-1 0 0,-1-1 1 0 0,2 1 0 0 0,-2-1-1 0 0,1 1 1 0 0,0-1 0 0 0,-1 2-1 0 0,1-2 1 0 0,0 1-1 0 0,-2-1 1 0 0,2 2 33 0 0,1 0 1 0 0,0 0-1 0 0,0 0 1 0 0,0 0-1 0 0,0 0 0 0 0,0 0 1 0 0,0 0-1 0 0,0 0 0 0 0,0 0 1 0 0,0 0-1 0 0,0 0 0 0 0,-1 0 1 0 0,1 0-1 0 0,0 0 1 0 0,0 0-1 0 0,0 0 0 0 0,-1 0 1 0 0,1 0-1 0 0,0 0 0 0 0,0 0 1 0 0,0 0-1 0 0,0 0 0 0 0,0 0 1 0 0,-1 1-1 0 0,1-1 1 0 0,0 0-1 0 0,0 0 0 0 0,0 0 1 0 0,0 0-1 0 0,0 0 0 0 0,0 0 1 0 0,-1 1-1 0 0,1-1 0 0 0,0 0 1 0 0,0 0-1 0 0,0 0 0 0 0,0 0 1 0 0,0 0-1 0 0,-1 8 103 0 0,1 12 80 0 0,0-19-146 0 0,1 12 274 0 0,2 0 0 0 0,6 23 0 0 0,-5-22-186 0 0,-1 0 1 0 0,2 16 0 0 0,-4-20-97 0 0,0-17-12 0 0,0-16-36 0 0,-3 9-57 0 0,0 1 1 0 0,-1 0-1 0 0,-1 0 1 0 0,1 0-1 0 0,-12-24 1 0 0,15 36 72 0 0,0 1-1 0 0,-1-1 1 0 0,1 1 0 0 0,0-1 0 0 0,0 0-1 0 0,-1 1 1 0 0,1-1 0 0 0,-1 1 0 0 0,1-1-1 0 0,-1 0 1 0 0,1 1 0 0 0,0 0 0 0 0,-1-1 0 0 0,0 1-1 0 0,1-1 1 0 0,-1 1 0 0 0,1-1 0 0 0,-1 1-1 0 0,0 0 1 0 0,0 0 0 0 0,1 0 0 0 0,0-1-1 0 0,-3 1 1 0 0,3 0 0 0 0,0 0-1 0 0,0 1 1 0 0,-1-1-1 0 0,0 0 1 0 0,1 0 0 0 0,-1 0-1 0 0,1 1 1 0 0,0-1-1 0 0,0 1 1 0 0,-1-1-1 0 0,1 1 1 0 0,0-1-1 0 0,-1 0 1 0 0,1 1-1 0 0,0-1 1 0 0,-1 1 0 0 0,1 0-1 0 0,0-1 1 0 0,0 0-1 0 0,-1 1 1 0 0,1-1-1 0 0,0 1 1 0 0,0 0-1 0 0,0-1 1 0 0,0 0-1 0 0,0 1 1 0 0,0 0 0 0 0,0-1-1 0 0,0 0 1 0 0,0 1-1 0 0,0 0 1 0 0,1 14 77 0 0,0-1 1 0 0,1 0 0 0 0,1 0-1 0 0,0 0 1 0 0,0 0 0 0 0,7 18-1 0 0,-7-29-157 0 0,-3-9 44 0 0,-1-8-4 0 0,0 10 26 0 0,-2-7-41 0 0,-1 0-1 0 0,0 0 0 0 0,0 1 1 0 0,-1-1-1 0 0,0 1 0 0 0,-9-13 1 0 0,14 23 54 0 0,0 0 0 0 0,0 0 0 0 0,0-1 0 0 0,-1 1 0 0 0,1 0 0 0 0,0 0 0 0 0,0-1 0 0 0,0 1 0 0 0,0 0 0 0 0,-1 0 0 0 0,1 0 0 0 0,0 0 0 0 0,0 0 0 0 0,0 0 0 0 0,-1 0 0 0 0,1-1 0 0 0,0 1 0 0 0,0 0 0 0 0,0 0 0 0 0,0 0 0 0 0,0 0 0 0 0,-1 0 0 0 0,1-1 0 0 0,0 1 0 0 0,-1 0 0 0 0,1 0 0 0 0,0 0 0 0 0,0 0 0 0 0,-1 0 0 0 0,1 0 0 0 0,0 0 0 0 0,0 0 0 0 0,0 0 0 0 0,-1 8 40 0 0,5 13 76 0 0,-2-15-76 0 0,0 0-14 0 0,0 0-1 0 0,1 0 0 0 0,-1 0 0 0 0,1 0 1 0 0,0-1-1 0 0,7 10 0 0 0,-10-14-38 0 0,0-5 6 0 0,-1 1-1 0 0,0-1 1 0 0,1 1-1 0 0,-2-1 1 0 0,1 1-1 0 0,0 0 0 0 0,-1 0 1 0 0,1 0-1 0 0,-5-6 1 0 0,4 8 28 0 0,2 4-47 0 0,2 6-5 0 0,20 29-1078 0 0,-12-22-6278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25 1 1608 0 0,'0'0'16340'0'0,"-1"3"-16027"0"0,1-2-352 0 0,-1 10 622 0 0,1-11-551 0 0,0 1 0 0 0,0-1 0 0 0,-1 1 0 0 0,1-1 0 0 0,0 1 0 0 0,0-1 0 0 0,0 0 0 0 0,-1 0 0 0 0,1 0 0 0 0,0 1 0 0 0,0-1 0 0 0,-1 0 0 0 0,1 1 0 0 0,0-1 0 0 0,0 0 0 0 0,0 1 0 0 0,0-1 0 0 0,-1 0 0 0 0,1 0 0 0 0,0 0 0 0 0,-1 0 0 0 0,1 0 0 0 0,-1 0 1 0 0,1 1-1 0 0,0-1 0 0 0,0 0 0 0 0,-1 0 0 0 0,0 0 0 0 0,1 0-31 0 0,-1 0 1 0 0,1 0 0 0 0,-1 0 0 0 0,1 0 0 0 0,-1 0-1 0 0,0 0 1 0 0,1 0 0 0 0,0 0 0 0 0,-1 0 0 0 0,0 0-1 0 0,0 0 1 0 0,1 1 0 0 0,0-1 0 0 0,-1 0 0 0 0,0 0-1 0 0,1 0 1 0 0,-1 0 0 0 0,1 1 0 0 0,0-1 0 0 0,-1 1-1 0 0,1-1 1 0 0,-1 1 0 0 0,0-1 0 0 0,1 0 0 0 0,0 0-1 0 0,0 1 1 0 0,-1 1 0 0 0,1-1 160 0 0,-1 1-1 0 0,1 0 1 0 0,0-1-1 0 0,0 1 1 0 0,1-1-1 0 0,-1 1 1 0 0,0 0-1 0 0,1-1 1 0 0,-1 4-1 0 0,0-5-126 0 0,1 3 223 0 0,1 2 0 0 0,-2-2 0 0 0,2 1-1 0 0,1 5 1 0 0,-2-8-215 0 0,-1-1 0 0 0,0 1-1 0 0,1 0 1 0 0,0 0 0 0 0,-1-1 0 0 0,1 1 0 0 0,-1 0 0 0 0,1-1-1 0 0,0 1 1 0 0,0 0 0 0 0,-1-1 0 0 0,1 1 0 0 0,0-1-1 0 0,0 0 1 0 0,-1 1 0 0 0,1-1 0 0 0,0 1 0 0 0,1-1-1 0 0,-2 1 1 0 0,1-1 0 0 0,0 0 0 0 0,0 0 0 0 0,2 0-1 0 0,-3 0-9 0 0,0 0 1 0 0,0-1-1 0 0,0 1 0 0 0,0-1 0 0 0,0 1 0 0 0,0-1 0 0 0,-1 1 0 0 0,1 0 0 0 0,0 0 0 0 0,0-1 0 0 0,0 1 0 0 0,0 0 0 0 0,-1-1 0 0 0,1 1 0 0 0,0-1 0 0 0,-1 1 1 0 0,1 0-1 0 0,0 0 0 0 0,0 0 0 0 0,0 0 0 0 0,0-1 0 0 0,-1 1 0 0 0,1 0 0 0 0,0-1 0 0 0,-1 1 0 0 0,1 0 0 0 0,-1 0 0 0 0,1 0 0 0 0,0 0-23 0 0,0 0-1 0 0,0 0 0 0 0,0 0 1 0 0,-1 0-1 0 0,1 0 0 0 0,0 0 1 0 0,0 0-1 0 0,0 0 0 0 0,-1 0 1 0 0,1 0-1 0 0,0 0 0 0 0,0 0 1 0 0,0 0-1 0 0,-1 0 0 0 0,1 0 1 0 0,0 0-1 0 0,0 0 1 0 0,-1 0-1 0 0,1 0 0 0 0,0 0 1 0 0,0 0-1 0 0,0 0 0 0 0,0 0 1 0 0,0 0-1 0 0,0 0 0 0 0,0 0 1 0 0,0 0-1 0 0,0 0 0 0 0,-1 0 1 0 0,1 0-1 0 0,0 1 0 0 0,0-1 1 0 0,0 0-1 0 0,1 6 351 0 0,12 11 377 0 0,-9-12-447 0 0,-2-3-222 0 0,0 1-10 0 0,0 0 0 0 0,0 0 0 0 0,1-1 1 0 0,-1 1-1 0 0,0-1 0 0 0,1 0 0 0 0,5 4 0 0 0,-8-5-49 0 0,1-1 0 0 0,-1 0 0 0 0,0 1-1 0 0,1-1 1 0 0,-1 0 0 0 0,0 0 0 0 0,1 1 0 0 0,-1 0-1 0 0,1-1 1 0 0,-1 1 0 0 0,0-1 0 0 0,0 0 0 0 0,0 1 0 0 0,1-1-1 0 0,-1 2 1 0 0,0-2-9 0 0,0 0 0 0 0,1 1 0 0 0,-1-1 0 0 0,0 1 0 0 0,0 0 0 0 0,1-1 0 0 0,-1 0 0 0 0,0 0-1 0 0,0 0 1 0 0,1 1 0 0 0,-1-1 0 0 0,0 1 0 0 0,0-1 0 0 0,0 0 0 0 0,1 0 0 0 0,-1 0 0 0 0,1 0 0 0 0,-1 1 0 0 0,0-1 0 0 0,1 0 0 0 0,-1 1 0 0 0,0-1-1 0 0,0 0 1 0 0,1 0 0 0 0,-1 0 0 0 0,1 0 0 0 0,-1 0 0 0 0,1 0 0 0 0,-1 1 0 0 0,0-1 0 0 0,2-1 0 0 0,-2 1-6 0 0,5 6 39 0 0,-5-6-32 0 0,1 0-1 0 0,-1 1 1 0 0,0-1-1 0 0,0 0 1 0 0,0 0 0 0 0,0 0-1 0 0,0 0 1 0 0,1 0-1 0 0,-1 0 1 0 0,0 0 0 0 0,0 0-1 0 0,0 0 1 0 0,0 0-1 0 0,0 0 1 0 0,0 0-1 0 0,0 0 1 0 0,0 0 0 0 0,0 0-1 0 0,1 0 1 0 0,-1 0-1 0 0,0 0 1 0 0,0 0 0 0 0,0 0-1 0 0,0 0 1 0 0,1 0-1 0 0,-1 0 1 0 0,0 0-1 0 0,0 0 1 0 0,0 0 0 0 0,1 0-1 0 0,-1 0 1 0 0,0 0-1 0 0,0 0 1 0 0,0 0 0 0 0,0 0-1 0 0,0 0 1 0 0,0 0-1 0 0,0 0 1 0 0,0-1-1 0 0,0 1 1 0 0,0 0 0 0 0,0 0-1 0 0,0 0 1 0 0,0 0-1 0 0,1-1 1 0 0,-1 1-1 0 0,0 0 1 0 0,0 0 0 0 0,0 0-1 0 0,0 0 1 0 0,0-1-1 0 0,0 1 1 0 0,0 0 0 0 0,0 0-1 0 0,0 0 1 0 0,0 0-1 0 0,0 0 1 0 0,0 0-1 0 0,0 0 1 0 0,0 0 0 0 0,0-1-1 0 0,0 1 1 0 0,3-59-1896 0 0,-2 49-1246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86 112 5441 0 0,'0'0'10208'0'0,"1"-3"-8977"0"0,5-14-27 0 0,-4 13-141 0 0,-3 4-787 0 0,0 1 0 0 0,-1-1 0 0 0,1 0 0 0 0,0 0 0 0 0,0 0 0 0 0,0 0 0 0 0,0 0 0 0 0,-1 1 0 0 0,2 0 0 0 0,-2-1 0 0 0,1 1 0 0 0,-1 0 0 0 0,1 0-25 0 0,-12 3 642 0 0,11-4-795 0 0,0 1 0 0 0,0-1 0 0 0,0 1 0 0 0,0-1 1 0 0,0 2-1 0 0,0-1 0 0 0,0-1 0 0 0,-1 2 0 0 0,2-1 0 0 0,-4 2 1 0 0,5-1 176 0 0,4-4-173 0 0,4-3-58 0 0,-3-1 30 0 0,-2 3-6 0 0,0 0 1 0 0,-1 0-1 0 0,1 1 0 0 0,-1-1 0 0 0,0 0 1 0 0,1-1-1 0 0,-2 0 0 0 0,4-4 0 0 0,-21 26 1095 0 0,-31 41-323 0 0,44-54-796 0 0,6-5-73 0 0,7-6-38 0 0,-4-1 49 0 0,21-24-112 0 0,-25 28 126 0 0,0-1 0 0 0,1 1 0 0 0,-2-1 0 0 0,1 1 0 0 0,0-1 0 0 0,0 0 0 0 0,1-7 0 0 0,-5 11 56 0 0,-3 3-35 0 0,-3 5-10 0 0,-3 9 89 0 0,-1-1 0 0 0,2 2 0 0 0,1 0 0 0 0,-11 26 0 0 0,32-50-82 0 0,18-24-11 0 0,-16 18-12 0 0,0-2 1 0 0,19-24-1 0 0,-33 37 14 0 0,1 1 1 0 0,-1-1-1 0 0,1 1 0 0 0,-1 0 1 0 0,0-1-1 0 0,0 1 0 0 0,0-1 0 0 0,0 1 1 0 0,1 0-1 0 0,-1-1 0 0 0,0 1 1 0 0,0-1-1 0 0,0 0 0 0 0,0 1 1 0 0,1 0-1 0 0,-1-1 0 0 0,0 1 0 0 0,0-1 1 0 0,0 0-1 0 0,0 1 0 0 0,0-1 1 0 0,-1 1-3 0 0,1 0 1 0 0,-1 0-1 0 0,1 0 1 0 0,0 0 0 0 0,0 0-1 0 0,-1 0 1 0 0,1 0 0 0 0,0 0-1 0 0,-1 0 1 0 0,1 1 0 0 0,-1-1-1 0 0,1 0 1 0 0,0 0-1 0 0,0 0 1 0 0,0 0 0 0 0,-1 0-1 0 0,1 0 1 0 0,0 1 0 0 0,-1-1-1 0 0,1 0 1 0 0,0 1-1 0 0,-1-1 1 0 0,1 0 0 0 0,0 1-1 0 0,0-1 1 0 0,0 0 0 0 0,0 0-1 0 0,0 0 1 0 0,-1 2-1 0 0,-7 8 105 0 0,-2 3-11 0 0,0 0-1 0 0,0 0 1 0 0,2 1 0 0 0,-1 0 0 0 0,-11 26 0 0 0,20-38-101 0 0,0 0 1 0 0,-1-1 0 0 0,0 1 0 0 0,1 1 0 0 0,-1-1 0 0 0,1-1 0 0 0,0 2-1 0 0,0-1 1 0 0,0 0 0 0 0,1 2 0 0 0,-1-4 1 0 0,0 0 0 0 0,0 0 0 0 0,1 1 0 0 0,-1-1 0 0 0,0 0 0 0 0,0 0 0 0 0,1 0 1 0 0,-1 0-1 0 0,0 1 0 0 0,0-1 0 0 0,0 0 0 0 0,0 0 0 0 0,0 0 0 0 0,1 0 0 0 0,-1 0 0 0 0,0 0 0 0 0,1 0 0 0 0,-1 0 0 0 0,0 0 1 0 0,1 0-1 0 0,-1 0 0 0 0,0 0 0 0 0,1 0 0 0 0,-1 0 0 0 0,0 0 0 0 0,0 0 0 0 0,0 0 0 0 0,0 0 0 0 0,1-1 0 0 0,-1 1 0 0 0,0 0 0 0 0,0 0 1 0 0,1 0-1 0 0,-1-1 0 0 0,0 1 0 0 0,0 0 0 0 0,1 0 0 0 0,-1 0 0 0 0,0 0 0 0 0,9-8-41 0 0,9-11 45 0 0,-1 0 0 0 0,30-44 1 0 0,-82 111 354 0 0,24-31-280 0 0,2-1 1 0 0,1 1-1 0 0,-1 0 0 0 0,-9 32 1 0 0,18-49-82 0 0,0 1 1 0 0,0-1 0 0 0,-1 0 0 0 0,1 1 0 0 0,0-1-1 0 0,0 1 1 0 0,0-1 0 0 0,0 0 0 0 0,0 0-1 0 0,0 0 1 0 0,0 1 0 0 0,0-1 0 0 0,0 1-1 0 0,0-1 1 0 0,0 0 0 0 0,0 0 0 0 0,0 0-1 0 0,0 1 1 0 0,0-1 0 0 0,0 1 0 0 0,0-1-1 0 0,0 0 1 0 0,0 1 0 0 0,1-1 0 0 0,-1 0-1 0 0,0 0 1 0 0,0 0 0 0 0,1 1 0 0 0,6-4-68 0 0,9-13 0 0 0,25-40 31 0 0,-5 4 88 0 0,-46 74 74 0 0,-26 49 4 0 0,32-62-123 0 0,0 1 0 0 0,1-1-1 0 0,0 1 1 0 0,1-1 0 0 0,-4 21 0 0 0,6-30-6 0 0,0 0 0 0 0,0 0 1 0 0,0 0-1 0 0,0 0 0 0 0,0 0 0 0 0,0 1 1 0 0,0-1-1 0 0,0 0 0 0 0,0 1 0 0 0,0-1 0 0 0,0 0 1 0 0,0 1-1 0 0,0-1 0 0 0,0 0 0 0 0,0 0 1 0 0,0 0-1 0 0,0 0 0 0 0,0 0 0 0 0,0 1 0 0 0,0-1 1 0 0,0 0-1 0 0,1 1 0 0 0,-1-1 0 0 0,0 0 0 0 0,0 0 1 0 0,0 1-1 0 0,0-1 0 0 0,1 0 0 0 0,-1 0 1 0 0,0 0-1 0 0,0 0 0 0 0,0 0 0 0 0,1 0 0 0 0,-1 0 1 0 0,0 0-1 0 0,0 0 0 0 0,0 1 0 0 0,1-1 1 0 0,8-5-64 0 0,7-14-3 0 0,-16 19 67 0 0,9-11-12 0 0,0-1-1 0 0,-2 1 1 0 0,0-1 0 0 0,0 0 0 0 0,-1-1 0 0 0,6-16 0 0 0,-19 44 33 0 0,-9 18 0 0 0,-8 13-22 0 0,20-37 14 0 0,2-4-24 0 0,0-1 1 0 0,0 0-1 0 0,0 0 1 0 0,0 1-1 0 0,2-1 1 0 0,-2 1-1 0 0,1-1 1 0 0,0 5-1 0 0,2-9 9 0 0,0 0 0 0 0,0 0 0 0 0,0-1 0 0 0,-1 1 0 0 0,1-1 0 0 0,0 1 0 0 0,0 0 0 0 0,-1-1 0 0 0,1 0 0 0 0,0 0 0 0 0,1 0 0 0 0,7-9-25 0 0,0 0-1 0 0,-1-1 0 0 0,0 0 1 0 0,8-17-1 0 0,-54 97 37 0 0,20-28-54 0 0,19-47 42 0 0,-1 6 4 0 0,0 0 1 0 0,0-1 0 0 0,0 0-1 0 0,0 0 1 0 0,0 1-1 0 0,0-1 1 0 0,1 1 0 0 0,-1-1-1 0 0,0 0 1 0 0,0 1 0 0 0,0-1-1 0 0,0 1 1 0 0,1-1 0 0 0,-1 1-1 0 0,1 0 1 0 0,-1-1-1 0 0,1 0 1 0 0,-1 1 0 0 0,1-1-1 0 0,-1 1 1 0 0,12-13 26 0 0,4-9 58 0 0,-3 2-39 0 0,24-26 9 0 0,0 1 110 0 0,-18 19-60 0 0,-6 8-94 0 0,18-18-1 0 0,21-13 42 0 0,-38 34-74 0 0,24-33 0 0 0,-37 46 11 0 0,0 1 10 0 0,-1 0 1 0 0,1 0 0 0 0,-1 0 0 0 0,1 0 0 0 0,0 0 0 0 0,0 0-1 0 0,-1 0 1 0 0,1 0 0 0 0,0 1 0 0 0,0-1 0 0 0,0 1 0 0 0,1-2-1 0 0,-1 2-1 0 0,0 0-1 0 0,0-1 0 0 0,-1 1 1 0 0,1-1-1 0 0,-1 1 0 0 0,1-1 1 0 0,0 1-1 0 0,-1 0 0 0 0,1-1 1 0 0,-1 1-1 0 0,1-1 0 0 0,0 0 1 0 0,-1 0-1 0 0,1 1 1 0 0,-1 0 0 0 0,0-1 0 0 0,0 1 1 0 0,1 0-1 0 0,-1 0 0 0 0,0 0 0 0 0,0 0 0 0 0,1 0 1 0 0,-1-1-1 0 0,0 1 0 0 0,0 0 0 0 0,0-1 0 0 0,0 1 0 0 0,1-1 1 0 0,-1 1-1 0 0,0 0 0 0 0,0 0 0 0 0,0 0 0 0 0,0 0 0 0 0,0-1 1 0 0,0 1-1 0 0,0-1 0 0 0,0 1 0 0 0,0 0 0 0 0,0-1 1 0 0,0 1-1 0 0,0 0 0 0 0,0 0 0 0 0,0 0 0 0 0,-1-1 0 0 0,1 1 1 0 0,0-1-1 0 0,0 1 0 0 0,0 0 0 0 0,0-1 0 0 0,-1 1 1 0 0,1 0-1 0 0,-5-6 13 0 0,5 6-9 0 0,0-1-1 0 0,-1 1 1 0 0,1-1 0 0 0,0 1-1 0 0,-1 0 1 0 0,1 0-1 0 0,0 0 1 0 0,-1-1-1 0 0,1 1 1 0 0,0-1-1 0 0,0 1 1 0 0,0 0-1 0 0,-1-1 1 0 0,1 1 0 0 0,-1 0-1 0 0,1 0 1 0 0,-1 0-1 0 0,1 0 1 0 0,0 0-1 0 0,-1 0 1 0 0,1 0-1 0 0,-1 0 1 0 0,1 0 0 0 0,-1-1-1 0 0,1 1 1 0 0,0 0-1 0 0,0 0 1 0 0,-2 1-1 0 0,-15 1 38 0 0,15-1-35 0 0,-1-1-1 0 0,1 0 0 0 0,-1 0 1 0 0,0 1-1 0 0,-5-1 0 0 0,4-1 18 0 0,1 1 0 0 0,0 0 0 0 0,0 1 0 0 0,-1-1 0 0 0,-5 2 1 0 0,8-2-7 0 0,-1 1 1 0 0,0 0 0 0 0,0-1 0 0 0,0 0 0 0 0,0 1 0 0 0,1-1 0 0 0,-2 0 0 0 0,1 0-1 0 0,0-1 1 0 0,0 1 0 0 0,1 0 0 0 0,-2-1 0 0 0,2 0 0 0 0,-1 1 0 0 0,0 0 0 0 0,0-1 0 0 0,-3-2-1 0 0,5 3-7 0 0,-1-1 0 0 0,0 1 0 0 0,-1-1-1 0 0,2 1 1 0 0,-1 0 0 0 0,0 0 0 0 0,0 0-1 0 0,0 0 1 0 0,0 0 0 0 0,0 0 0 0 0,0 0-1 0 0,0 0 1 0 0,0 0 0 0 0,0 0 0 0 0,0 0-1 0 0,0 1 1 0 0,0-1 0 0 0,0 1 0 0 0,0 0-1 0 0,-22 11 26 0 0,12-6 25 0 0,-1 0-41 0 0,0-1-1 0 0,0-1 0 0 0,-19 6 1 0 0,17-9 57 0 0,11-1-67 0 0,1 0 0 0 0,-1 1 0 0 0,0-1 1 0 0,1 1-1 0 0,-1 0 0 0 0,1-1 0 0 0,-5 3 1 0 0,-49 21-47 0 0,48-19 41 0 0,7-4-3 0 0,-1 1 0 0 0,-1-1 0 0 0,1 0 0 0 0,0 0 0 0 0,0 0 0 0 0,-1 0 0 0 0,1 0 1 0 0,0-1-1 0 0,-1 1 0 0 0,0 0 0 0 0,-3-1 0 0 0,-1 4-17 0 0,7-3 3 0 0,5-2 9 0 0,4-3 7 0 0,1 1 1 0 0,17-4-1 0 0,-18 5 2 0 0,0 0-1 0 0,0 0 1 0 0,13-6-1 0 0,-12 1 14 0 0,8-3-3 0 0,-17 9-16 0 0,-1 1 0 0 0,1-1 0 0 0,1 1 0 0 0,-2 0 0 0 0,1 0 0 0 0,0-1 0 0 0,0 1 0 0 0,0 0 0 0 0,0 0 0 0 0,0 0 0 0 0,0 0 0 0 0,0 0 0 0 0,0 0 0 0 0,2 0 0 0 0,-3 1 5 0 0,0-1-1 0 0,1 0 0 0 0,-1 0 1 0 0,0 0-1 0 0,0 0 0 0 0,0 1 1 0 0,0-1-1 0 0,0 0 1 0 0,0 1-1 0 0,0-1 0 0 0,0 1 1 0 0,0-1-1 0 0,0 0 1 0 0,0 0-1 0 0,0 0 0 0 0,0 0 1 0 0,0 1-1 0 0,0-1 1 0 0,0 1-1 0 0,0-1 0 0 0,0 0 1 0 0,0 0-1 0 0,0 0 1 0 0,0 0-1 0 0,0 1 0 0 0,-1-1 1 0 0,1 0-1 0 0,0 1 0 0 0,0-1 1 0 0,0 0-1 0 0,-1 1 1 0 0,1-1-1 0 0,0 0 0 0 0,0 0 1 0 0,-1 0-1 0 0,-6 9 2 0 0,0-1 28 0 0,-1-2 0 0 0,0 1 0 0 0,-13 7 0 0 0,13-9 6 0 0,0 1-1 0 0,0-1 1 0 0,1 1-1 0 0,-8 8 1 0 0,15-14-36 0 0,0 0 0 0 0,0 0 0 0 0,1 0 0 0 0,-1 0 0 0 0,0 0 0 0 0,0 0 0 0 0,0 0 0 0 0,1 0 1 0 0,-1 0-1 0 0,0 0 0 0 0,0 0 0 0 0,0 0 0 0 0,0 0 0 0 0,0 0 0 0 0,0 0 0 0 0,0 0 1 0 0,0 0-1 0 0,1 0 0 0 0,-1 0 0 0 0,0 0 0 0 0,0 0 0 0 0,0 1 0 0 0,1-1 0 0 0,-1 0 0 0 0,0 0 1 0 0,0 0-1 0 0,0 0 0 0 0,0 0 0 0 0,0 1 0 0 0,1-1 0 0 0,-1 0 0 0 0,0 0 0 0 0,0 0 1 0 0,0 1-1 0 0,0-1 0 0 0,0 0 0 0 0,0 0 0 0 0,0 0 0 0 0,0 0 0 0 0,0 0 0 0 0,0 0 0 0 0,0 0 1 0 0,0 1-1 0 0,0-1 0 0 0,0 0 0 0 0,0 0 0 0 0,0 0 0 0 0,0 1 0 0 0,0-1 0 0 0,0 0 1 0 0,0 0-1 0 0,0 0 0 0 0,0 0 0 0 0,0 0 0 0 0,0 0 0 0 0,0 0 0 0 0,0 0 0 0 0,-1 1 0 0 0,1-1 1 0 0,0 0-1 0 0,0 0 0 0 0,0 0 0 0 0,0 0 0 0 0,-1 1 0 0 0,14-4-10 0 0,20-16-5 0 0,40-32-1 0 0,-32 21 18 0 0,-36 26-4 0 0,-4 2 0 0 0,1 2 1 0 0,-1-2 0 0 0,2 1-1 0 0,-2 0 1 0 0,1 0-1 0 0,0 0 1 0 0,-1 0-1 0 0,2 0 1 0 0,-1 1 0 0 0,2-2-1 0 0,-4 2 3 0 0,0 1 0 0 0,0-1-1 0 0,0 0 1 0 0,0 0 0 0 0,0 0-1 0 0,1 1 1 0 0,-1-1-1 0 0,0 0 1 0 0,0 0 0 0 0,0 0-1 0 0,0 0 1 0 0,0 0 0 0 0,0 0-1 0 0,0 1 1 0 0,0-1 0 0 0,0 0-1 0 0,0 0 1 0 0,0 1 0 0 0,0-1-1 0 0,0 0 1 0 0,0 0 0 0 0,0 1-1 0 0,0-1 1 0 0,0 0 0 0 0,0 0-1 0 0,0 0 1 0 0,0 0 0 0 0,-1 0-1 0 0,1 0 1 0 0,0 0 0 0 0,0 1-1 0 0,0-1 1 0 0,0 0 0 0 0,0 0-1 0 0,0 1 1 0 0,-4 5 26 0 0,-13 15 29 0 0,-34 29 1 0 0,3-3-5 0 0,41-38-59 0 0,12-10 28 0 0,15-10-15 0 0,-18 10-18 0 0,20-14 11 0 0,32-31-1 0 0,-3 3 20 0 0,-50 44-12 0 0,-3 3 0 0 0,-2 5 3 0 0,-10 8 1 0 0,-28 26 0 0 0,27-29-12 0 0,2 1 0 0 0,-22 26 0 0 0,31-33-9 0 0,4-8 10 0 0,0 1 0 0 0,0-1 0 0 0,0 0 1 0 0,0 0-1 0 0,0 0 0 0 0,1 0 1 0 0,-1 1-1 0 0,0-1 0 0 0,0 0 0 0 0,0 0 1 0 0,0 0-1 0 0,0 0 0 0 0,0 0 1 0 0,0 1-1 0 0,0-1 0 0 0,0 0 0 0 0,0 0 1 0 0,0 0-1 0 0,0 0 0 0 0,0 0 0 0 0,0 0 1 0 0,0 0-1 0 0,0 0 0 0 0,0 0 1 0 0,0 0-1 0 0,0 0 0 0 0,0 0 0 0 0,1 0 1 0 0,-1 0-1 0 0,0 0 0 0 0,0 0 0 0 0,0 0 1 0 0,0 0-1 0 0,0 0 0 0 0,1 0 1 0 0,-1 0-1 0 0,0 0 0 0 0,0 0 0 0 0,0 0 1 0 0,1 0-1 0 0,1 0 0 0 0,-1 0 0 0 0,0 0 0 0 0,0-1 0 0 0,1 0 0 0 0,-2 1 0 0 0,2-1 1 0 0,-1 1-1 0 0,0-1 0 0 0,0 0 0 0 0,1-1 0 0 0,78-74-20 0 0,-23 20 38 0 0,-47 45-75 0 0,-7 8 53 0 0,-1 1 0 0 0,1-1-1 0 0,0 0 1 0 0,0 1 0 0 0,0 0 0 0 0,0-1-1 0 0,0 1 1 0 0,4-2 0 0 0,-7 4 10 0 0,0 2-1 0 0,-1 0 1 0 0,-1 0-1 0 0,2 0 1 0 0,-1 0-1 0 0,-1 0 1 0 0,2 0-1 0 0,-2-1 1 0 0,1 1-1 0 0,-3 1 1 0 0,1 2 5 0 0,-58 65 67 0 0,-38 28-92 0 0,87-90-17 0 0,12-8 31 0 0,0 0 0 0 0,0 0 1 0 0,0 0-1 0 0,0 0 0 0 0,0 0 0 0 0,1 0 0 0 0,-1 0 1 0 0,0 0-1 0 0,-1 0 0 0 0,1 0 0 0 0,0 0 0 0 0,0 0 1 0 0,0 0-1 0 0,0 0 0 0 0,0 0 0 0 0,0 0 0 0 0,0 0 1 0 0,0 0-1 0 0,0 0 0 0 0,0 0 0 0 0,0 0 0 0 0,0 0 1 0 0,0 0-1 0 0,0 0 0 0 0,0 0 0 0 0,0 0 0 0 0,0 0 1 0 0,0 0-1 0 0,0 0 0 0 0,0 0 0 0 0,0 0 0 0 0,0 0 1 0 0,0 0-1 0 0,0 0 0 0 0,0 0 0 0 0,0 0 0 0 0,0 0 1 0 0,0 0-1 0 0,0 0 0 0 0,6-6-64 0 0,3-4 65 0 0,-1-1-1 0 0,9-13 1 0 0,-12 16-9 0 0,1 0-1 0 0,0 1 1 0 0,0-1-1 0 0,0 1 1 0 0,14-12 0 0 0,-40 46-49 0 0,-10 12 93 0 0,-28 50 1 0 0,44-66-36 0 0,10-18-14 0 0,4-9 9 0 0,4-9-11 0 0,11-12 3 0 0,27-35-1 0 0,-22 32 12 0 0,-11 17 4 0 0,0 1 0 0 0,1 1 0 0 0,0-1 0 0 0,12-8 1 0 0,17-17 2 0 0,-26 23-70 0 0,-9 10 39 0 0,-1-1 0 0 0,0 0 0 0 0,0 1 0 0 0,0-2-1 0 0,-1 1 1 0 0,1 0 0 0 0,-1-1 0 0 0,1 1 0 0 0,-1 0 0 0 0,-1-1-1 0 0,4-5 1 0 0,-8 11 30 0 0,1 0 0 0 0,-1-1-1 0 0,0 2 1 0 0,1-2 0 0 0,-3 4 0 0 0,-12 17-28 0 0,10-13-3700 0 0,4-4-1165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20 5 2817 0 0,'0'0'6669'0'0,"-6"-4"-1791"0"0,-7 25 2631 0 0,14-15-7256 0 0,3 6-110 0 0,10 20-1 0 0,-17-63-339 0 0,3 5 1556 0 0,2 52-500 0 0,1-1 0 0 0,2-1 0 0 0,7 29-1 0 0,-10-45-798 0 0,0-1 0 0 0,0 0 0 0 0,-1 1 0 0 0,1 12 1 0 0,6-7-145 0 0,-3-8 57 0 0,2 5-90 0 0,-4-9 34 0 0,-1-8 39 0 0,0 3-260 0 0,-2 4 302 0 0,0 0 1 0 0,0 0-1 0 0,0 0 1 0 0,1 0-1 0 0,-1 0 1 0 0,0 0-1 0 0,0 0 1 0 0,0 0-1 0 0,0 0 1 0 0,0 0-1 0 0,0 0 1 0 0,1 0-1 0 0,-1 0 1 0 0,0 0 0 0 0,0 0-1 0 0,0 0 1 0 0,0 0-1 0 0,0 0 1 0 0,0 0-1 0 0,0 0 1 0 0,1 0-1 0 0,-1 0 1 0 0,0 0-1 0 0,0 1 1 0 0,0-1-1 0 0,0 0 1 0 0,0 0-1 0 0,0 0 1 0 0,0 0 0 0 0,0 0-1 0 0,0 0 1 0 0,0 0-1 0 0,0 1 1 0 0,0-1-1 0 0,0 0 1 0 0,0 0-1 0 0,0 0 1 0 0,0 0-1 0 0,0 0 1 0 0,0 0-1 0 0,0 1 1 0 0,0-1-1 0 0,0 0 1 0 0,0 0 0 0 0,0 0-1 0 0,0 0 1 0 0,0 0-1 0 0,0 0 1 0 0,0 0-1 0 0,0 0 1 0 0,0 0-1 0 0,0 0 1 0 0,0 0-1 0 0,0 0 1 0 0,0 0-1 0 0,0 0 1 0 0,0 1-1 0 0,0-1 1 0 0,0-6-30 0 0,-1-1 1 0 0,0 0-1 0 0,0 1 0 0 0,-3-13 1 0 0,-2 1 13 0 0,6 16 10 0 0,0 0-1 0 0,-1-1 1 0 0,0 1-1 0 0,0-1 1 0 0,1 1-1 0 0,-2 0 1 0 0,1 0-1 0 0,0 0 1 0 0,0-1-1 0 0,-2-1 1 0 0,1 0 0 0 0,0 1 0 0 0,0-2-1 0 0,0 2 1 0 0,0-2 0 0 0,1 1 0 0 0,0 0 0 0 0,0 0 0 0 0,0-1-1 0 0,1 2 1 0 0,-1-6 0 0 0,-4-15-33 0 0,5 9-3 0 0,0 15-20 0 0,-1-1 0 0 0,1 1 0 0 0,0-1 0 0 0,0 1 0 0 0,0 0 0 0 0,0-1 0 0 0,0 1 0 0 0,0-1 0 0 0,1 1 0 0 0,-1 0 0 0 0,0-1 0 0 0,0 1 0 0 0,0-1 0 0 0,0 1 0 0 0,0-1 0 0 0,0 1 0 0 0,0 0 0 0 0,0 0 0 0 0,1-1 0 0 0,-1 1-1 0 0,0-1 1 0 0,1 1 0 0 0,-1-1 0 0 0,1 1 0 0 0,-1 0 0 0 0,0 0 0 0 0,0 0 0 0 0,1-1 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9 28 3001 0 0,'0'0'4590'0'0,"0"-2"-4427"0"0,3-5 340 0 0,3-7 10619 0 0,-2 9-11067 0 0,-2 6 130 0 0,-5 5-70 0 0,3-1-59 0 0,-1-4 1 0 0,1 0 0 0 0,-1 0-1 0 0,1 1 1 0 0,-1-1 0 0 0,1 1 0 0 0,0-1 0 0 0,-1 0-1 0 0,0 0 1 0 0,0 1 0 0 0,1-1 0 0 0,-1 0-1 0 0,0 0 1 0 0,0 0 0 0 0,-2 2 445 0 0,-5 12-155 0 0,8-15-294 0 0,0-1-1 0 0,1 1 1 0 0,-1 0 0 0 0,0 0 0 0 0,1 0-1 0 0,-1 0 1 0 0,0 0 0 0 0,0 0-1 0 0,0 0 1 0 0,1 0 0 0 0,-1 0 0 0 0,0 0-1 0 0,1 0 1 0 0,-1 0 0 0 0,1 0-1 0 0,-1 1 1 0 0,0-1 0 0 0,0 0 0 0 0,0 0-1 0 0,0 0 1 0 0,1 0 0 0 0,-1 1-1 0 0,0-1 1 0 0,1 0 0 0 0,11 3 45 0 0,-6-13-89 0 0,-4 9-26 0 0,-2-2 0 0 0,2 2 0 0 0,-1-1-1 0 0,-1 1 1 0 0,1-1 0 0 0,0 0 0 0 0,0 0 0 0 0,-1 1-1 0 0,1-2 1 0 0,-1 2 0 0 0,1-1 0 0 0,0-3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 5281 0 0,'0'0'15661'0'0,"-1"-4"-14772"0"0,-7-17 1236 0 0,17 46-347 0 0,93 149 1522 0 0,-31-58-2148 0 0,-53-86-883 0 0,18 33 270 0 0,39 91-1 0 0,-10 1-72 0 0,69 134-42 0 0,-91-193-442 0 0,-27-59-447 0 0,5-1-1282 0 0,-4-15-4763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21 64 560 0 0,'0'0'8317'0'0,"0"-9"-1172"0"0,0 13-4693 0 0,2-8-1359 0 0,2-3-507 0 0,-3 7-155 0 0,2 5 458 0 0,-1-1-548 0 0,0-4 194 0 0,0-9-20 0 0,-2 9-435 0 0,-9 8 132 0 0,7-5-274 0 0,1-2 90 0 0,1 0-1 0 0,0-1 1 0 0,-1 1-1 0 0,1-1 1 0 0,0 0-1 0 0,0 1 1 0 0,0-1-1 0 0,-1 1 1 0 0,1-1-1 0 0,-1 1 1 0 0,1-1-1 0 0,-1 0 1 0 0,1 0-1 0 0,0 0 1 0 0,-1 1-1 0 0,1-1 1 0 0,-1 0-1 0 0,1 1 1 0 0,-1-1-1 0 0,1 0 1 0 0,0 0-1 0 0,-1 0 1 0 0,0 0-1 0 0,1 0 1 0 0,-1 0-1 0 0,1 0 1 0 0,0 0-1 0 0,-1 0 0 0 0,0 0 1 0 0,0 0-1 0 0,10-7 210 0 0,-9 7-209 0 0,1 0-1 0 0,-1-1 0 0 0,0 1 1 0 0,1 0-1 0 0,-1 0 1 0 0,0 0-1 0 0,1 0 0 0 0,-1 0 1 0 0,0-1-1 0 0,0 1 1 0 0,0 0-1 0 0,0-1 0 0 0,0 1 1 0 0,0 0-1 0 0,0-1 1 0 0,1 1-1 0 0,-1 0 0 0 0,0 0 1 0 0,0 0-1 0 0,0-1 1 0 0,0 1-1 0 0,0-1 0 0 0,0 1 1 0 0,0 0-1 0 0,0 0 1 0 0,0 0-1 0 0,0-1 0 0 0,0 1 1 0 0,0-1-1 0 0,0 1 1 0 0,0-1-1 0 0,-1 1-23 0 0,1 0 1 0 0,0 0-1 0 0,-1 0 1 0 0,1 0-1 0 0,-1 0 0 0 0,0 0 1 0 0,1 0-1 0 0,0 1 1 0 0,0-1-1 0 0,-1 0 0 0 0,0 0 1 0 0,1 1-1 0 0,-1-1 1 0 0,1 0-1 0 0,0 1 0 0 0,0-1 1 0 0,-1 0-1 0 0,1 0 1 0 0,-1 1-1 0 0,1-1 0 0 0,0 1 1 0 0,-1-1-1 0 0,1 0 1 0 0,0 0-1 0 0,0 1 0 0 0,0 0 1 0 0,0-1-1 0 0,0 1 1 0 0,-1-1-1 0 0,1 0 0 0 0,0 1 1 0 0,0-1-1 0 0,0 1 1 0 0,0 0-1 0 0,0-1 0 0 0,0 1 1 0 0,0-1-23 0 0,10-6 180 0 0,-3 0-205 0 0,-6 6 46 0 0,-1 0 0 0 0,1-1-1 0 0,-1 0 1 0 0,1 1 0 0 0,-1-1-1 0 0,0 1 1 0 0,1 0 0 0 0,-1-1 0 0 0,1 1-1 0 0,-1-1 1 0 0,1 0 0 0 0,-1 1-1 0 0,0 0 1 0 0,0-1 0 0 0,0 0 0 0 0,0 1-1 0 0,0-1 1 0 0,1 0 0 0 0,-1 1-1 0 0,0-1 1 0 0,0 1 0 0 0,0-1 0 0 0,0 0-1 0 0,0 0 1 0 0,-4-36 201 0 0,4 37-206 0 0,0 0 1 0 0,0 0-1 0 0,0 0 0 0 0,0 0 1 0 0,0 0-1 0 0,0 0 0 0 0,0 0 1 0 0,0 0-1 0 0,0 0 0 0 0,0 0 1 0 0,0 1-1 0 0,0-1 0 0 0,0 0 1 0 0,0 0-1 0 0,0 0 0 0 0,0 0 1 0 0,0 0-1 0 0,0 0 0 0 0,0 0 1 0 0,0 0-1 0 0,0 0 0 0 0,0 0 1 0 0,0 0-1 0 0,0 0 0 0 0,0 0 1 0 0,0 0-1 0 0,0 0 0 0 0,0 0 1 0 0,0 0-1 0 0,0 0 0 0 0,0 0 1 0 0,0 0-1 0 0,0 0 0 0 0,0 0 1 0 0,0 0-1 0 0,0 0 0 0 0,0 0 1 0 0,-3 7 39 0 0,-6 12 54 0 0,7-14-127 0 0,2-4 36 0 0,-1 0 1 0 0,1 0 0 0 0,-1 0 0 0 0,1 0 0 0 0,0-1-1 0 0,-1 1 1 0 0,1 1 0 0 0,-1-2 0 0 0,0 1-1 0 0,1 0 1 0 0,0 0 0 0 0,-3 0 0 0 0,-4-2 633 0 0,3 1-1589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22 270 0 0 0,'0'0'14251'0'0,"-5"0"-13208"0"0,-3 0-2182 0 0,-1 1 5060 0 0,24-3 2763 0 0,10-4-6174 0 0,0-1 1 0 0,-2-1-1 0 0,41-21 1 0 0,15-7-134 0 0,22-1-238 0 0,229-77 506 0 0,-314 110-1014 0 0,102-23-12444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 5577 0 0,'0'-2'15226'0'0,"2"78"-10497"0"0,1 2-3626 0 0,-1 389 1834 0 0,0-413-2822 0 0,0-34-55 0 0,-2 0 1 0 0,0 0-1 0 0,-5 36 1 0 0,-1-2 32 0 0,2 0 0 0 0,0 87 0 0 0,4-138-93 0 0,0 0-1 0 0,-1 1 1 0 0,1-1 0 0 0,-1 0 0 0 0,1 0-1 0 0,-3 5 1 0 0,1-5-4 0 0,2 1 0 0 0,-1-1 0 0 0,0 0 0 0 0,0 1 0 0 0,0-1 0 0 0,1 1 0 0 0,-1 3 0 0 0,-4 20-5 0 0,0-4-44 0 0,2 4-82 0 0,5-27 134 0 0,-1-1-1 0 0,0 1 1 0 0,1-1-1 0 0,-1 1 1 0 0,0-1-1 0 0,0 1 1 0 0,1-1 0 0 0,-1 0-1 0 0,0 0 1 0 0,2-2-1 0 0,-1 2 13 0 0,10-4 13 0 0,0 0 0 0 0,21-4 0 0 0,-14 4-16 0 0,134-28 307 0 0,-103 23-245 0 0,102-10 405 0 0,5 0-162 0 0,-55-8-253 0 0,-63 16-181 0 0,-21 7-623 0 0,0 1-6339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4585 0 0,'0'0'14219'0'0,"0"13"-9554"0"0,-1 18-2635 0 0,-1 84 286 0 0,0-32-1166 0 0,13 155-1 0 0,-3-151-789 0 0,-5-1 0 0 0,-6 112-1 0 0,1-165-285 0 0,2 132 134 0 0,11-69-152 0 0,-9-85-45 0 0,-1 0 0 0 0,6 18 1 0 0,3 17-29 0 0,-8-29-58 0 0,-1 0 0 0 0,-2 26 0 0 0,-11-62-155 0 0,12 16 206 0 0,-1 2 0 0 0,0-1 0 0 0,1 0-1 0 0,-2 0 1 0 0,1 0 0 0 0,0 0 0 0 0,0 1 0 0 0,0-1-1 0 0,0 0 1 0 0,-1 1 0 0 0,1 0 0 0 0,0-1-1 0 0,-1 1 1 0 0,0 0 0 0 0,1 0 0 0 0,-1 0-1 0 0,0 0 1 0 0,1 0 0 0 0,-4-1 0 0 0,3 2 88 0 0,-1-1 0 0 0,0 1 0 0 0,0-1 1 0 0,0 1-1 0 0,0 1 0 0 0,0-1 0 0 0,0 0 1 0 0,0 1-1 0 0,0-1 0 0 0,1 1 0 0 0,-4 1 1 0 0,-1 2-467 0 0,-1-1 0 0 0,2 1 1 0 0,-12 8-1 0 0,-12 14-7214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6 144 0 0 0,'0'0'14599'0'0,"-5"13"-6668"0"0,21-15-7225 0 0,0 0 0 0 0,0-2 0 0 0,0-1 0 0 0,0 0 0 0 0,-1-1-1 0 0,17-10 1 0 0,8-3-148 0 0,113-42 156 0 0,-126 47-688 0 0,-22 11-27 0 0,0 0 0 0 0,0 0 0 0 0,0 1 0 0 0,1 0 0 0 0,-1 0 0 0 0,1 0 0 0 0,7-1 0 0 0,-13 3 10 0 0,27-2-42 0 0,-14 1 30 0 0,-13 32 373 0 0,-7 115 698 0 0,0 1-381 0 0,10 27-150 0 0,-1 73 131 0 0,-5-174-577 0 0,1-40-32 0 0,0 1-1 0 0,2-1 0 0 0,4 37 0 0 0,0-20-29 0 0,0 74 0 0 0,-4-124 29 0 0,-3 1-160 0 0,0-1 91 0 0,0 1 0 0 0,1-1 0 0 0,-2 1 0 0 0,2-1-1 0 0,-1 0 1 0 0,0-1 0 0 0,-2 1 0 0 0,1-1-3 0 0,-76-11 21 0 0,55 12-36 0 0,-1 2 0 0 0,1 2 0 0 0,-39 10 0 0 0,38-8-341 0 0,-3 0-1645 0 0,11 2-4677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2 110 11258 0 0,'0'0'11140'0'0,"-2"5"-8746"0"0,10-5-1780 0 0,7 0-199 0 0,-1 0 0 0 0,1-1 0 0 0,-1-1 0 0 0,0 0-1 0 0,18-7 1 0 0,58-29-36 0 0,-52 21-581 0 0,0 2 0 0 0,50-12 1 0 0,-50 23-2633 0 0,-25 5-652 0 0,-3 1-3572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10 139 0 0 0,'0'0'20034'0'0,"-2"0"-19338"0"0,-6 2 574 0 0,11-3 1502 0 0,20-5-946 0 0,95-35-698 0 0,21-6-1139 0 0,-124 41-737 0 0,71-25 873 0 0,-57 25-3990 0 0,2 4-4966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9218 0 0,'0'0'14363'0'0,"4"-1"-13704"0"0,37-13 1104 0 0,32-11-804 0 0,118-22 1 0 0,-169 45-1354 0 0,28 1 0 0 0,-25 2-3242 0 0,-3 3-5003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3809 0 0,'0'0'18608'0'0,"13"-2"-17815"0"0,97-17 1558 0 0,33-14-711 0 0,-82 18-3818 0 0,3-2-6780 0 0,-53 14-2274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9458 0 0,'0'0'14734'0'0,"4"-1"-14467"0"0,24-4 76 0 0,51-19 1 0 0,-37 10-2137 0 0,0 3-3648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401 267 3097 0 0,'0'0'14452'0'0,"-9"-20"-13860"0"0,-28-60 51 0 0,27 26 5550 0 0,22 67-4791 0 0,22 45-384 0 0,-2 0 1 0 0,46 122-1 0 0,-70-145-913 0 0,-1-5 24 0 0,-5-27 26 0 0,-2-14 99 0 0,0-11-241 0 0,-2-1 1 0 0,-1 1-1 0 0,-1 0 0 0 0,-1 1 1 0 0,-12-37-1 0 0,-52-103-29 0 0,20 54 27 0 0,30 64-53 0 0,40 46 77 0 0,-10 10 63 0 0,-1 0-1 0 0,0 0 1 0 0,-1 1 0 0 0,-1 0 0 0 0,10 22-1 0 0,-7-14 110 0 0,20 30-1 0 0,-16-32-67 0 0,0 1-1 0 0,-2 0 1 0 0,-1 0 0 0 0,0 2-1 0 0,-2 0 1 0 0,0 0 0 0 0,10 39 0 0 0,15 67 139 0 0,0-5-43 0 0,2 29-235 0 0,-22-110 0 0 0,-9-28 0 0 0,-1-1 0 0 0,-1 1 0 0 0,6 29 0 0 0,8 52 0 0 0,-17-90 0 0 0,0 0 0 0 0,0-1 0 0 0,0 1 0 0 0,-1-1 0 0 0,0 1 0 0 0,0 0 0 0 0,-1-1 0 0 0,1 1 0 0 0,-1 0 0 0 0,-3 9 0 0 0,-21 57 0 0 0,-85 118 0 0 0,25-74 0 0 0,69-95 0 0 0,-37 37 0 0 0,34-40 0 0 0,2 1 0 0 0,-20 27 0 0 0,-54 82 0 0 0,17-23 0 0 0,62-87 0 0 0,8-10 0 0 0,0-1 0 0 0,1 0 0 0 0,0 1 0 0 0,0 0 0 0 0,0-1 0 0 0,1 1 0 0 0,1 0 0 0 0,-1 0 0 0 0,1 0 0 0 0,1 0 0 0 0,0 1 0 0 0,0-1 0 0 0,2 14 0 0 0,-1-10 0 0 0,0-1 0 0 0,-2 20 0 0 0,0-21 0 0 0,1-1 0 0 0,0 1 0 0 0,1 0 0 0 0,2 13 0 0 0,0-15 0 0 0,0 1 0 0 0,0-1 0 0 0,1 1 0 0 0,0-1 0 0 0,1 0 0 0 0,-1-1 0 0 0,7 9 0 0 0,-1-5 0 0 0,-7-8 0 0 0,-1-1 0 0 0,0 0 0 0 0,0 1 0 0 0,0 0 0 0 0,0-1 0 0 0,-1 1 0 0 0,3 5 0 0 0,3-1 0 0 0,5 1 0 0 0,-6 5 0 0 0,31 33 0 0 0,-72-46 0 0 0,33 2 0 0 0,1 1 0 0 0,-1-1 0 0 0,1 1 0 0 0,-1-1 0 0 0,1 1 0 0 0,0 0 0 0 0,0-1 0 0 0,1 1 0 0 0,-1 0 0 0 0,0 0 0 0 0,1 0 0 0 0,-1 3 0 0 0,1 17 0 0 0,0-18 0 0 0,1-18 0 0 0,0 7 0 0 0,0-18 0 0 0,-1-1 0 0 0,-1 1 0 0 0,-6-39 0 0 0,5 49 0 0 0,2 10 0 0 0,-1 0 0 0 0,1 1 0 0 0,0-1 0 0 0,-1 0 0 0 0,0 0 0 0 0,0 0 0 0 0,0 1 0 0 0,0-1 0 0 0,-1 1 0 0 0,1-1 0 0 0,-1 1 0 0 0,0-1 0 0 0,0 1 0 0 0,0 0 0 0 0,-1 0 0 0 0,1 0 0 0 0,-4-3 0 0 0,4 5 0 0 0,0 26 0 0 0,6-10 0 0 0,1-3 0 0 0,-31-45 0 0 0,-32-30 0 0 0,42 48 0 0 0,1-1 0 0 0,1-1 0 0 0,0 0 0 0 0,-18-31 0 0 0,18 23 0 0 0,6 12 0 0 0,1-1 0 0 0,0 0 0 0 0,1 0 0 0 0,-6-20 0 0 0,10 23 0 0 0,0 0 0 0 0,0-1 0 0 0,1-17 0 0 0,0 23 0 0 0,1 10 0 0 0,4 14 0 0 0,58 62 0 0 0,-54-69 0 0 0,13 16 0 0 0,-2 1 0 0 0,19 38 0 0 0,-21-29 0 0 0,16 50 0 0 0,-28-75 0 0 0,-4-9 0 0 0,11 31 0 0 0,1 0 0 0 0,33 60 0 0 0,-45-93-100 0 0,-1 0 1 0 0,1 0-1 0 0,0 0 0 0 0,0 0 1 0 0,-1 0-1 0 0,1-1 0 0 0,0 1 1 0 0,0 0-1 0 0,0 0 1 0 0,0-1-1 0 0,0 1 0 0 0,0-1 1 0 0,0 1-1 0 0,0-1 0 0 0,0 1 1 0 0,0-1-1 0 0,0 0 0 0 0,0 1 1 0 0,1-1-1 0 0,-1 0 0 0 0,1 0 1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10290 0 0,'0'0'14473'0'0,"6"-2"-14031"0"0,37-7-169 0 0,35-8-443 0 0,-52 13-3591 0 0,0 1-3354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8914 0 0,'0'0'15495'0'0,"13"-6"-15337"0"0,39-20-78 0 0,-47 23-269 0 0,1 0 1 0 0,0 1-1 0 0,0 0 1 0 0,0 0 0 0 0,0 1-1 0 0,0 0 1 0 0,0 0-1 0 0,9 0 1 0 0,1 1-2365 0 0,-7 0-2418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 6481 0 0,'0'0'12008'0'0,"-2"2"-11373"0"0,2-3-572 0 0,0 1 0 0 0,0 0-1 0 0,0 1 1 0 0,1-1 0 0 0,-1 0 0 0 0,0 0 0 0 0,0 0-1 0 0,0 0 1 0 0,0 0 0 0 0,1 0 0 0 0,-1 0-1 0 0,0 0 1 0 0,0 0 0 0 0,0 0 0 0 0,0 0 0 0 0,0 0-1 0 0,0 0 1 0 0,1 0 0 0 0,-1 0 0 0 0,0 1-1 0 0,0-1 1 0 0,0 0 0 0 0,0 0 0 0 0,0 0 0 0 0,0 0-1 0 0,0 0 1 0 0,0 0 0 0 0,0 1 0 0 0,0-1-1 0 0,0 0 1 0 0,0 0 0 0 0,0 0 0 0 0,0 0 0 0 0,0 1-1 0 0,0-1 1 0 0,0 0 0 0 0,0 0 0 0 0,0 0-1 0 0,0 0 1 0 0,0 0 0 0 0,0 1 0 0 0,0-1 0 0 0,0 0-1 0 0,0 0 1 0 0,0 0 0 0 0,0 0 0 0 0,0 0-1 0 0,0 1 1 0 0,0-1 0 0 0,0 0 0 0 0,0 0 0 0 0,0 0-1 0 0,0 0 1 0 0,0 0 0 0 0,0 0 0 0 0,0 1 0 0 0,0-1-1 0 0,-1 0 1 0 0,1 0 0 0 0,0 0 0 0 0,0 0-1 0 0,0 0 1 0 0,0 0 0 0 0,0 0 0 0 0,-1 0 0 0 0,1 0-1 0 0,0 0 1 0 0,0 0 0 0 0,19 4 1706 0 0,33-3-1170 0 0,-45-1-317 0 0,71-1 291 0 0,112 6 422 0 0,-86 0-286 0 0,-51-11-1828 0 0,-45 4-460 0 0,1-1 1 0 0,1 0-1 0 0,12-7 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0 5609 0 0,'0'0'15229'0'0,"-5"5"-14446"0"0,-15 20 1231 0 0,-23 40 1 0 0,-5 9-128 0 0,13-28-1463 0 0,-45 66 771 0 0,60-83-4522 0 0,-12 10-7588 0 0,32-38 10743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3 111 6833 0 0,'0'0'11380'0'0,"-3"5"-7235"0"0,56-6-758 0 0,69-10-2184 0 0,-84 7-786 0 0,60 4-1 0 0,-64 1-213 0 0,-2-1 1 0 0,55-9-1 0 0,-5-13-114 0 0,-50 12-22 0 0,63-9 0 0 0,-64 17-76 0 0,-17 2-4 0 0,-1-1-1 0 0,1-1 1 0 0,17-5-1 0 0,-21 3-27 0 0,13-3-163 0 0,-23 7 185 0 0,22-5-173 0 0,-22 5 129 0 0,18-9 78 0 0,-12 5-291 0 0,-12 5-909 0 0,0 4-1126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 3649 0 0,'0'0'14052'0'0,"-20"13"-10783"0"0,-22 29 230 0 0,33-34-3167 0 0,0 1-1 0 0,0 0 1 0 0,1 0-1 0 0,-1 1 0 0 0,-12 21 1 0 0,13-14-71 0 0,1 1 1 0 0,2-1-1 0 0,-1 1 1 0 0,1 1-1 0 0,-3 22 1 0 0,0-2 101 0 0,4-21-196 0 0,3 1 0 0 0,-1 0 0 0 0,2-1 0 0 0,0 1 0 0 0,3 26 0 0 0,-3-39-144 0 0,2 0 1 0 0,0 0 0 0 0,-1 0 0 0 0,1 0 0 0 0,1 0-1 0 0,-1 0 1 0 0,1-1 0 0 0,-1 1 0 0 0,1-1 0 0 0,0 0 0 0 0,0 0-1 0 0,5 5 1 0 0,0 0-219 0 0,0-1 0 0 0,0 1-1 0 0,1-2 1 0 0,17 13 0 0 0,-6-11-2307 0 0,-7-7-5238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0 3249 0 0,'0'0'11846'0'0,"-5"4"-11176"0"0,-1 1-455 0 0,3-3-76 0 0,1 0 0 0 0,-1 0-1 0 0,1 0 1 0 0,-1-1 0 0 0,1 1 0 0 0,-6 1 0 0 0,4 0 331 0 0,1 0 0 0 0,-1 0 0 0 0,0 1 0 0 0,2-1 0 0 0,-2 1 0 0 0,1 0 0 0 0,0 0 0 0 0,0 0 0 0 0,1 0 0 0 0,-1 1 0 0 0,-3 8 0 0 0,0-1 191 0 0,2-3-292 0 0,0 0 1 0 0,1 1 0 0 0,0 0-1 0 0,1 0 1 0 0,-1-1-1 0 0,-1 15 1 0 0,-5 17 374 0 0,6-23-525 0 0,0 0 0 0 0,0 0-1 0 0,1 0 1 0 0,1 0 0 0 0,0 1 0 0 0,1 0-1 0 0,1 0 1 0 0,1-1 0 0 0,5 34-1 0 0,-6-48-162 0 0,1 1 0 0 0,-2-1 0 0 0,2 0 0 0 0,0 0 0 0 0,-1 0 0 0 0,1 0 0 0 0,1 0 0 0 0,-1-1-1 0 0,0 1 1 0 0,0-1 0 0 0,1 1 0 0 0,-1-1 0 0 0,2 0 0 0 0,-2 0 0 0 0,7 4 0 0 0,22 9-1490 0 0,2-7-6904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3825 0 0,'0'0'13105'0'0,"-5"3"-12054"0"0,-14 13 1177 0 0,-1 1-1 0 0,-28 35 0 0 0,45-50-2266 0 0,-56 72 1651 0 0,-7 6-333 0 0,46-57-964 0 0,1 1 0 0 0,-28 46-1 0 0,43-66-308 0 0,0 1-1 0 0,0-1 0 0 0,1 0 0 0 0,-9 6 1 0 0,9-7-516 0 0,-1-1 0 0 0,1 1 0 0 0,0 0 0 0 0,0 0 0 0 0,1 1 0 0 0,-2-1 0 0 0,2 1 0 0 0,-3 5 0 0 0,3 0-7524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42 424 0 0,'0'0'15217'0'0,"-30"-3"-7804"0"0,24 1-7136 0 0,0-1 0 0 0,-1 1 0 0 0,0 1 0 0 0,0 0-1 0 0,1 0 1 0 0,-1 0 0 0 0,0 1 0 0 0,-9 1 0 0 0,-25-2 471 0 0,-15-11 2 0 0,34 7-625 0 0,1 0-1 0 0,-35 0 1 0 0,-79 8-247 0 0,121 7-5820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0 0 0,'4'0'19729'0'0,"21"-4"-19348"0"0,190-6 811 0 0,-72 8-4091 0 0,-130 3 83 0 0,-5 0-2805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225 348 3801 0 0,'0'0'20467'0'0,"-7"-2"-19879"0"0,6 2-544 0 0,-1-1 0 0 0,1 1 0 0 0,-1-1 1 0 0,1 1-1 0 0,-1 0 0 0 0,0-1 0 0 0,1 1 0 0 0,-1 0 0 0 0,0 0 1 0 0,1 0-1 0 0,-1 0 0 0 0,0 1 0 0 0,1-1 0 0 0,-3 1 0 0 0,2 0 27 0 0,1 1 0 0 0,-1-1 0 0 0,1 1 0 0 0,-1 0 0 0 0,1-1 0 0 0,0 1-1 0 0,0 0 1 0 0,0 0 0 0 0,0-1 0 0 0,0 1 0 0 0,0 0 0 0 0,1 0 0 0 0,-1 0 0 0 0,0 0-1 0 0,0 4 1 0 0,-29 104 1661 0 0,-17 68-732 0 0,40-142-961 0 0,1 2 0 0 0,-2 69 0 0 0,11-94-140 0 0,3-18 28 0 0,6-20 11 0 0,-1-16 18 0 0,-3 0 1 0 0,-1-1-1 0 0,2-52 1 0 0,-7-131 57 0 0,-3 128 78 0 0,1 97-85 0 0,0 0 0 0 0,0 0 0 0 0,0 0 0 0 0,0 1-1 0 0,-1-1 1 0 0,1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0,-1 0-1 0 0,1 0 1 0 0,0-1 0 0 0,0 1 0 0 0,0 0 0 0 0,0 0 0 0 0,0 0 0 0 0,-1 0 0 0 0,1-1 0 0 0,0 1 0 0 0,0 0-1 0 0,0 0 1 0 0,0 0 0 0 0,0 0 0 0 0,0-1 0 0 0,0 1 0 0 0,0 0 0 0 0,0 0 0 0 0,0 0 0 0 0,0-1 0 0 0,0 1 0 0 0,0 0-1 0 0,0-1 1 0 0,-11 18 61 0 0,-99 352 538 0 0,106-350-642 0 0,4-19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0,1 0 0 0 0,-1 0 0 0 0,0 0 0 0 0,0 0 0 0 0,0 0 0 0 0,0 0 0 0 0,0 1 0 0 0,0-1 0 0 0,0 0-1 0 0,0 0 1 0 0,0 0 0 0 0,0 0 0 0 0,12-31-49 0 0,8-56 26 0 0,-3-1 1 0 0,-4-1 0 0 0,3-164-1 0 0,-18 211 42 0 0,1 25 12 0 0,0-1-1 0 0,1 1 1 0 0,4-24-1 0 0,-4 40-24 0 0,0 1 0 0 0,0 0 0 0 0,0 0 0 0 0,0-1 0 0 0,0 1 0 0 0,0 0 0 0 0,0 0 0 0 0,0 0 0 0 0,0-1-1 0 0,0 1 1 0 0,0 0 0 0 0,1 0 0 0 0,-1-1 0 0 0,0 1 0 0 0,0 0 0 0 0,0 0 0 0 0,0 0 0 0 0,0-1 0 0 0,0 1 0 0 0,1 0 0 0 0,-1 0 0 0 0,0 0 0 0 0,0 0 0 0 0,0 0-1 0 0,0-1 1 0 0,1 1 0 0 0,-1 0 0 0 0,0 0 0 0 0,0 0 0 0 0,1 0 0 0 0,-1 0 0 0 0,0 0 0 0 0,0 0 0 0 0,0 0 0 0 0,1 0 0 0 0,-1 0 0 0 0,0 0 0 0 0,0 0 0 0 0,1 0 0 0 0,-1 0-1 0 0,10 7 120 0 0,6 16 67 0 0,-7-6-97 0 0,-2 0 1 0 0,0 1 0 0 0,-1 0-1 0 0,0 1 1 0 0,-2-1 0 0 0,3 23 0 0 0,5 117 154 0 0,-11-136-224 0 0,2 80 26 0 0,8 99 5 0 0,-11-200-60 0 0,0 1 1 0 0,0-1-1 0 0,0 0 0 0 0,0 0 1 0 0,0 1-1 0 0,1-1 1 0 0,-1 0-1 0 0,0 0 0 0 0,1 0 1 0 0,-1 1-1 0 0,1-1 0 0 0,-1 0 1 0 0,1 0-1 0 0,0 0 0 0 0,0 1 1 0 0,0-2 1 0 0,-1 0-1 0 0,1 0 1 0 0,-1 0 0 0 0,0 0 0 0 0,1 0 0 0 0,-1 0 0 0 0,1 0 0 0 0,-1-1 0 0 0,0 1 0 0 0,1 0 0 0 0,-1 0-1 0 0,0-1 1 0 0,1 1 0 0 0,-1 0 0 0 0,0 0 0 0 0,1-1 0 0 0,-1 1 0 0 0,0 0 0 0 0,0-1 0 0 0,1 1 0 0 0,-1 0-1 0 0,0-1 1 0 0,0 1 0 0 0,0-1 0 0 0,0 1 0 0 0,1 0 0 0 0,-1-1 0 0 0,0 0 0 0 0,12-39-93 0 0,-3-36-30 0 0,-3 0-1 0 0,-6-112 1 0 0,-1 78 112 0 0,3 108 44 0 0,2 6 0 0 0,4 8 18 0 0,-1 8-13 0 0,-1 0 1 0 0,6 38-1 0 0,-8-34 31 0 0,11 35-1 0 0,-12-51-58 0 0,0-1 1 0 0,0 0-1 0 0,1 1 0 0 0,-1-1 0 0 0,2 0 1 0 0,-1-1-1 0 0,1 1 0 0 0,9 8 0 0 0,-14-14-7 0 0,1 0 1 0 0,0 0-1 0 0,-1 0 1 0 0,1-1 0 0 0,0 1-1 0 0,0 0 1 0 0,0-1-1 0 0,-1 1 1 0 0,1-1-1 0 0,0 1 1 0 0,0-1-1 0 0,0 1 1 0 0,0-1-1 0 0,0 0 1 0 0,2 1-1 0 0,-3-1 12 0 0,2-14 31 0 0,5-11-55 0 0,-2 1 1 0 0,-1-1-1 0 0,2-30 1 0 0,-3-77-39 0 0,-3 126 45 0 0,-1-20 38 0 0,1 38-27 0 0,0-1 1 0 0,1 1-1 0 0,1-1 0 0 0,0 1 1 0 0,0-1-1 0 0,1 0 1 0 0,1 0-1 0 0,0 0 0 0 0,0 0 1 0 0,1-1-1 0 0,0 1 0 0 0,9 11 1 0 0,4 2 33 0 0,-36-57-138 0 0,14 25 94 0 0,0 0-1 0 0,1 0 0 0 0,0-1 1 0 0,0 1-1 0 0,1-1 1 0 0,0 1-1 0 0,-1-13 0 0 0,0-65-35 0 0,3 71 65 0 0,29 15-74 0 0,-28 0 50 0 0,1 0 0 0 0,0 1 0 0 0,0-1 0 0 0,-1 1 0 0 0,1 0 0 0 0,0-1 0 0 0,-1 1 0 0 0,1 0 0 0 0,-1 0 0 0 0,1 0 0 0 0,-1 0 0 0 0,1 0 0 0 0,-1 0 0 0 0,0 1 0 0 0,0-1 0 0 0,0 0 0 0 0,1 1 0 0 0,-1-1 0 0 0,0 1 0 0 0,-1-1 0 0 0,1 1 0 0 0,0 0 0 0 0,0-1 0 0 0,0 3 0 0 0,1 2 0 0 0,0-1 0 0 0,0 0 0 0 0,-1 1 1 0 0,0-1-1 0 0,0 1 0 0 0,1 8 75 0 0,-2-14-75 0 0,0 0 1 0 0,0 0-1 0 0,0-1 1 0 0,1 1-1 0 0,-1 0 1 0 0,0 0-1 0 0,0-1 1 0 0,0 1-1 0 0,0 0 1 0 0,0 0-1 0 0,0-1 0 0 0,1 1 1 0 0,-1 0-1 0 0,0-1 1 0 0,0 1-1 0 0,0 0 1 0 0,0-1-1 0 0,0 1 1 0 0,0 0-1 0 0,0 0 1 0 0,0-1-1 0 0,0 1 0 0 0,-1 0 1 0 0,1-1-1 0 0,0 1 1 0 0,0 0-1 0 0,0 0 1 0 0,0-1-1 0 0,0 1 1 0 0,0 0-1 0 0,-1 0 0 0 0,1-1 1 0 0,0 1-1 0 0,-8-14-61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0,'-3'3'16880'0'0,"7"-2"-16424"0"0,1 1 0 0 0,-1-1 0 0 0,1 0 1 0 0,0-1-1 0 0,0 0 0 0 0,-1 0 0 0 0,1 0 0 0 0,5-1 1 0 0,6 0-222 0 0,85-2-27 0 0,73 3-3498 0 0,-151 4 646 0 0,-8 1-3976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5041 0 0,'0'0'4576'0'0,"6"1"1512"0"0,24 3-4223 0 0,124-3 456 0 0,-77-1-3296 0 0,1 0-3893 0 0,-66 0-4035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4833 0 0,'0'0'9943'0'0,"-23"23"-8920"0"0,-73 70-154 0 0,-48 45 1603 0 0,134-127-2894 0 0,-18 24-1 0 0,15-14-4923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 7346 0 0,'0'0'10122'0'0,"-21"19"-9494"0"0,-69 62-52 0 0,-13 25 1178 0 0,48-48-4768 0 0,46-50-364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7482 0 0,'0'0'10188'0'0,"-9"10"-10128"0"0,-71 76-64 0 0,59-65-1054 0 0,7-9-4818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7730 0 0,'0'0'7045'0'0,"-4"3"-6683"0"0,-18 13 86 0 0,1 1 1 0 0,0 2 0 0 0,-35 43 0 0 0,44-45-1675 0 0,-2 3-5922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0 512 0 0,'0'0'14957'0'0,"-6"5"-14131"0"0,-11 5-180 0 0,1 1-1 0 0,1 1 0 0 0,-17 16 0 0 0,17-13-869 0 0,-20 18-1 0 0,13-17-6629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3321 0 0,'0'0'14187'0'0,"-4"6"-14151"0"0,-27 37-274 0 0,7-10-4501 0 0,14-22-4403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16 704 0 0,'0'0'14298'0'0,"8"-16"-1761"0"0,-8 21-12406 0 0,0 1 0 0 0,1-1 0 0 0,-1 0 0 0 0,1 1 1 0 0,1-1-1 0 0,-1 0 0 0 0,0 0 0 0 0,1 0 0 0 0,0 0 0 0 0,-1 0 0 0 0,1-1 0 0 0,0 1 0 0 0,1-1 0 0 0,5 9 0 0 0,2-2 14 0 0,0 0 0 0 0,0 1 0 0 0,19 14 0 0 0,59 43-317 0 0,-66-55-1480 0 0,-6-8-6281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1 0 0 0,'-3'4'20240'0'0,"-10"14"-17388"0"0,-33 115 1282 0 0,32-99-3731 0 0,4-11-206 0 0,0-1 0 0 0,-11 49-1 0 0,20-63-500 0 0,0 1-1 0 0,1 0 0 0 0,-1-1 0 0 0,2 11 1 0 0,-1-1-5456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1149 201 10322 0 0,'0'0'13654'0'0,"24"-4"-13279"0"0,68-13-35 0 0,-92 17-334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0,1 1 0 0 0,-1 0 1 0 0,0 0-1 0 0,0 0 1 0 0,-13 11 330 0 0,-28 16 203 0 0,31-21-377 0 0,10-5-155 0 0,-25 14 254 0 0,2 1 0 0 0,0 1 1 0 0,1 1-1 0 0,-28 30 0 0 0,49-48-260 0 0,-9 6 30 0 0,-28 1-4 0 0,-125 3 8 0 0,118-3-19 0 0,45-7-17 0 0,-1 0 0 0 0,1 0 0 0 0,0 1 0 0 0,0-1 0 0 0,-1 0 0 0 0,1 0 0 0 0,0 0 0 0 0,0 0 0 0 0,-1 0 0 0 0,1 1 0 0 0,0-1 0 0 0,0 0 0 0 0,-1 0 0 0 0,1 0 0 0 0,0 1 0 0 0,0-1 0 0 0,-1 0 0 0 0,1 0 0 0 0,0 1 0 0 0,0-1 0 0 0,0 0 0 0 0,0 0 0 0 0,0 1 0 0 0,-1-1 0 0 0,1 0 0 0 0,0 1 0 0 0,0-1 0 0 0,0 0 0 0 0,0 0 0 0 0,0 1 0 0 0,0-1 0 0 0,0 0 0 0 0,0 1 0 0 0,0-1 0 0 0,0 0 0 0 0,0 1 0 0 0,0 4-11 0 0,0-4 6 0 0,-1-1 0 0 0,1 0 0 0 0,0 0-1 0 0,0 1 1 0 0,0-1 0 0 0,0 0 0 0 0,0 1-1 0 0,0-1 1 0 0,0 0 0 0 0,-1 0 0 0 0,1 1-1 0 0,0-1 1 0 0,0 0 0 0 0,0 1 0 0 0,0-1-1 0 0,0 0 1 0 0,0 0 0 0 0,0 1 0 0 0,0-1-1 0 0,1 0 1 0 0,-1 1 0 0 0,0-1 0 0 0,0 0-1 0 0,0 0 1 0 0,0 1 0 0 0,0-1 0 0 0,0 0 0 0 0,1 0-1 0 0,-1 1 1 0 0,0-1 0 0 0,0 0 0 0 0,0 0-1 0 0,0 1 1 0 0,1-1 0 0 0,-1 0 0 0 0,0 0-1 0 0,0 0 1 0 0,1 0 0 0 0,-1 1 0 0 0,0-1-1 0 0,0 0 1 0 0,1 0 0 0 0,-1 0 0 0 0,0 0-1 0 0,1 0 1 0 0,-1 0 0 0 0,0 0 0 0 0,0 0-1 0 0,1 0 1 0 0,-1 0 0 0 0,0 0 0 0 0,1 0 0 0 0,-1 0-1 0 0,0 0 1 0 0,0 0 0 0 0,1 0 0 0 0,-1 0-1 0 0,0 0 1 0 0,1 0 0 0 0,-1 0 0 0 0,0 0-1 0 0,1-1 1 0 0,18-6-109 0 0,0-9 76 0 0,0 0-1 0 0,-1-1 0 0 0,17-21 1 0 0,-12 13 31 0 0,-14 15 6 0 0,27-31 0 0 0,-33 38 6 0 0,-1 0 0 0 0,0 0 0 0 0,0 0 0 0 0,-1 0 0 0 0,1-1 0 0 0,-1 1 0 0 0,0-1 0 0 0,0 1 0 0 0,0-1 0 0 0,0 1 0 0 0,1-8 0 0 0,-3 10 1 0 0,1 1 0 0 0,0-1 0 0 0,-1 1 0 0 0,1-1 0 0 0,-1 1 0 0 0,1-1 0 0 0,-1 0 0 0 0,1 1 0 0 0,-1-1 0 0 0,1 1 0 0 0,-1 0 0 0 0,1-1 0 0 0,-1 1 0 0 0,0-1 0 0 0,1 1 0 0 0,-1 0 0 0 0,1 0 0 0 0,-1-1 0 0 0,0 1 0 0 0,0 0 0 0 0,1 0 0 0 0,-1 0 0 0 0,0 0 0 0 0,1 0 0 0 0,-1 0 0 0 0,0 0 0 0 0,1 0 0 0 0,-1 0 0 0 0,0 0 0 0 0,0 0 0 0 0,1 0-1 0 0,-2 1 1 0 0,-24 3 51 0 0,14 2-47 0 0,0 0-1 0 0,1 1 1 0 0,0 0 0 0 0,0 0-1 0 0,1 1 1 0 0,0 1 0 0 0,-13 13-1 0 0,3 1 2 0 0,0 0 0 0 0,-16 29-1 0 0,31-42-14 0 0,-7 12 2 0 0,12-22 3 0 0,0 1 1 0 0,0-1-1 0 0,0 1 0 0 0,-1-1 0 0 0,1 1 1 0 0,0-1-1 0 0,0 1 0 0 0,-1-1 1 0 0,1 0-1 0 0,-1 1 0 0 0,1-1 0 0 0,0 0 1 0 0,-1 1-1 0 0,1-1 0 0 0,-1 0 0 0 0,1 1 1 0 0,0-1-1 0 0,-1 0 0 0 0,1 0 1 0 0,-1 0-1 0 0,1 1 0 0 0,-1-1 0 0 0,1 0 1 0 0,-1 0-1 0 0,1 0 0 0 0,-1 0 0 0 0,1 0 1 0 0,-1 0-1 0 0,1 0 0 0 0,-2 0 1 0 0,2-29-103 0 0,0 17 90 0 0,2 1 0 0 0,0-1 0 0 0,0 1-1 0 0,7-21 1 0 0,-5 21 27 0 0,-1 0-1 0 0,0-1 1 0 0,0 1-1 0 0,0-22 1 0 0,-5 32-6 0 0,0 1 1 0 0,1 0-1 0 0,-1 0 0 0 0,0-1 1 0 0,0 1-1 0 0,0 0 0 0 0,0 0 1 0 0,0 1-1 0 0,0-1 0 0 0,0 0 1 0 0,-3 2-1 0 0,-8 5-7 0 0,0 1-1 0 0,0 0 1 0 0,-15 14 0 0 0,-20 12 11 0 0,84-81-293 0 0,-5 14 258 0 0,-20 22 21 0 0,-1 0-1 0 0,0 0 1 0 0,10-16 0 0 0,-20 27 3 0 0,0 0 1 0 0,0 0-1 0 0,0 0 1 0 0,0 0-1 0 0,0-1 1 0 0,0 1-1 0 0,0 0 1 0 0,0 0-1 0 0,0 0 1 0 0,0 0-1 0 0,0 0 1 0 0,0 0-1 0 0,0 0 1 0 0,0 0-1 0 0,0-1 1 0 0,0 1-1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0,-9 0 56 0 0,-9 3-36 0 0,-7 7 60 0 0,1 1 0 0 0,1 1 0 0 0,0 2 0 0 0,1 0 0 0 0,-34 28 0 0 0,52-38-94 0 0,1-2 6 0 0,0 0-1 0 0,0 0 1 0 0,0 1 0 0 0,0-1-1 0 0,1 1 1 0 0,-1-1 0 0 0,1 1-1 0 0,0 0 1 0 0,0 0 0 0 0,0 0 0 0 0,-3 7-1 0 0,5-10-41 0 0,2 0-3 0 0,-1 0 44 0 0,1 0-1 0 0,0 0 1 0 0,-1-1-1 0 0,1 1 1 0 0,-1-1 0 0 0,1 1-1 0 0,-1-1 1 0 0,1 0-1 0 0,-1 1 1 0 0,0-1-1 0 0,1 0 1 0 0,-1 0-1 0 0,0 0 1 0 0,1 0-1 0 0,-1 0 1 0 0,2-2-1 0 0,21-27 30 0 0,-12 16-30 0 0,38-37-25 0 0,15-18-126 0 0,-63 67 170 0 0,0 0 0 0 0,-1 0 0 0 0,1-1 0 0 0,-1 1 0 0 0,1 0 0 0 0,-1 0 0 0 0,0-1 0 0 0,0 1 0 0 0,0-1 0 0 0,0 1 0 0 0,0-1 0 0 0,0-3 0 0 0,-2 6-5 0 0,1 0-1 0 0,-1-1 1 0 0,0 1-1 0 0,1 0 1 0 0,-1 0 0 0 0,0-1-1 0 0,0 1 1 0 0,1 0 0 0 0,-1 0-1 0 0,0 0 1 0 0,1 0 0 0 0,-1 0-1 0 0,0 0 1 0 0,0 0 0 0 0,1 0-1 0 0,-1 0 1 0 0,0 0-1 0 0,0 0 1 0 0,1 0 0 0 0,-1 1-1 0 0,-1-1 1 0 0,-17 6 20 0 0,-86 63 12 0 0,105-69-42 0 0,0 0 0 0 0,0 0 0 0 0,0 0 1 0 0,0 0-1 0 0,0 0 0 0 0,0 0 0 0 0,0 1 0 0 0,0-1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0,-1 0 1 0 0,1 0-1 0 0,0 0 0 0 0,0 0 0 0 0,0 0 0 0 0,0 0 0 0 0,0 0 1 0 0,0 0-1 0 0,0 0 0 0 0,0 0 0 0 0,0 0 0 0 0,0-1 0 0 0,0 1 1 0 0,0 0-1 0 0,0 0 0 0 0,0 0 0 0 0,0 0 0 0 0,0 0 0 0 0,0 0 1 0 0,0 0-1 0 0,0 0 0 0 0,0 0 0 0 0,0 0 0 0 0,0-1 0 0 0,3-6-33 0 0,9-10 3 0 0,5-2-3 0 0,1-2-17 0 0,1 1 0 0 0,1 1-1 0 0,31-24 1 0 0,-51 43 52 0 0,0 0-1 0 0,0 0 1 0 0,0 0 0 0 0,0 0 0 0 0,0 1-1 0 0,0-1 1 0 0,0 0 0 0 0,0 0 0 0 0,0 0-1 0 0,0 0 1 0 0,0 0 0 0 0,0 0-1 0 0,0 0 1 0 0,0 0 0 0 0,0 0 0 0 0,0 0-1 0 0,1 0 1 0 0,-1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0,-3 8 7 0 0,-5 8 33 0 0,5-12-20 0 0,0 0-1 0 0,0-1 1 0 0,0 1-1 0 0,0-1 0 0 0,0 0 1 0 0,-1 0-1 0 0,0 0 1 0 0,1-1-1 0 0,-1 1 1 0 0,0-1-1 0 0,0 0 0 0 0,-1 0 1 0 0,1 0-1 0 0,0-1 1 0 0,0 1-1 0 0,-1-1 1 0 0,1 0-1 0 0,-1 0 0 0 0,1-1 1 0 0,-10 1-1 0 0,9 0-9 0 0,1 1 0 0 0,-1 0 0 0 0,1 0 0 0 0,-1 0 0 0 0,1 0 0 0 0,0 1 0 0 0,-1-1 0 0 0,-5 6 0 0 0,6-5-1 0 0,-8 6 67 0 0,0-1 1 0 0,-1 0-1 0 0,-17 8 0 0 0,-13 7 127 0 0,11-4-79 0 0,20-13-68 0 0,1 0 0 0 0,0 1-1 0 0,1 0 1 0 0,0 0 0 0 0,-13 13 0 0 0,12-10-2 0 0,0 0 0 0 0,-1 0 0 0 0,-21 12 0 0 0,-11 9-13 0 0,31-21 14 0 0,-29 16 0 0 0,34-22-51 0 0,0 1 0 0 0,1 0 0 0 0,-10 9 0 0 0,10-8 3 0 0,0 0-1 0 0,0-1 1 0 0,-12 7-1 0 0,11-5 2 0 0,7-6-7 0 0,1-1-1 0 0,-1 1 0 0 0,0 0 0 0 0,0 0 0 0 0,0-1 0 0 0,0 1 1 0 0,0 0-1 0 0,1-1 0 0 0,-1 1 0 0 0,0-1 0 0 0,0 1 0 0 0,-1-1 1 0 0,1 1-1 0 0,-1-1 0 0 0,2 0 1 0 0,-1 1-1 0 0,1-1 1 0 0,-1 0 0 0 0,1 0 0 0 0,-1 0-1 0 0,1 0 1 0 0,-1 1 0 0 0,1-1-1 0 0,-1 0 1 0 0,1 0 0 0 0,-1 1 0 0 0,1-1-1 0 0,-1 0 1 0 0,1 1 0 0 0,0-1-1 0 0,-1 0 1 0 0,1 1 0 0 0,0-1 0 0 0,-1 1-1 0 0,1 0 1 0 0,-1-1 0 0 0,1 1 0 0 0,0-1 0 0 0,-1 1 0 0 0,1-1 0 0 0,0 1 0 0 0,-1-1 1 0 0,1 1-1 0 0,-1-1 0 0 0,1 0 0 0 0,-1 1 0 0 0,1-1 0 0 0,-1 0 0 0 0,0 1 0 0 0,1-1 0 0 0,-1 0 0 0 0,1 0 0 0 0,-1 0 0 0 0,1 1 0 0 0,-1-1 0 0 0,0 0 1 0 0,0 0-1 0 0,-25 24 32 0 0,-1 21 52 0 0,27-44-83 0 0,0 0-1 0 0,-1 0 1 0 0,1-1-1 0 0,0 1 1 0 0,-1 0-1 0 0,1 0 1 0 0,0 0-1 0 0,0 0 1 0 0,0-1-1 0 0,0 1 1 0 0,0 0-1 0 0,0 0 1 0 0,0 0-1 0 0,0 0 1 0 0,0 0 0 0 0,0-1-1 0 0,0 1 1 0 0,1 0-1 0 0,-1 0 1 0 0,0 0-1 0 0,1 0 1 0 0,-1-1-1 0 0,1 1 1 0 0,-1 0-1 0 0,0-1 1 0 0,1 1-1 0 0,0 0 1 0 0,-1-1-1 0 0,1 1 1 0 0,-1 0-1 0 0,1-1 1 0 0,0 1-1 0 0,0 0 1 0 0,7 10 58 0 0,-6-3-29 0 0,1 0-1 0 0,-1 0 1 0 0,1 0 0 0 0,0 0-1 0 0,1 0 1 0 0,0-1-1 0 0,0 1 1 0 0,1-1-1 0 0,0 0 1 0 0,9 9-1 0 0,-8-9 2 0 0,0 1 0 0 0,-1 0 0 0 0,0 0 0 0 0,0 1 0 0 0,-1-1 0 0 0,5 12 0 0 0,21 69 119 0 0,-28-85-146 0 0,0 1 0 0 0,0-1-1 0 0,1 0 1 0 0,0 0 0 0 0,5 7-1 0 0,-5-7 1 0 0,0-1-1 0 0,-1 0 0 0 0,0 1 1 0 0,1 0-1 0 0,-1-1 0 0 0,0 1 1 0 0,2 7-1 0 0,9 23 51 0 0,2 7-3 0 0,-14-38-52 0 0,-1 1 0 0 0,1 0 0 0 0,0-1 0 0 0,0 1 0 0 0,0-1 0 0 0,0 1 0 0 0,1-1 0 0 0,0 0 0 0 0,-1 0 0 0 0,1 0 0 0 0,0 0 0 0 0,1 0 0 0 0,-1 0 0 0 0,0 0 0 0 0,1 0 0 0 0,0-1 0 0 0,4 4 0 0 0,-6-6 0 0 0,-1 0 1 0 0,1 1-1 0 0,0-1 1 0 0,0 0-1 0 0,-1 0 1 0 0,1 0-1 0 0,0 0 1 0 0,0 0-1 0 0,-1 0 1 0 0,1 0 0 0 0,0 0-1 0 0,0 0 1 0 0,-1 0-1 0 0,1-1 1 0 0,0 1-1 0 0,-1 0 1 0 0,1 0-1 0 0,0-1 1 0 0,-1 1 0 0 0,1 0-1 0 0,0-1 1 0 0,-1 1-1 0 0,1-1 1 0 0,-1 1-1 0 0,1-1 1 0 0,0 1-1 0 0,-1-1 1 0 0,0 1-1 0 0,1-1 1 0 0,-1 1 0 0 0,1-1-1 0 0,-1 0 1 0 0,0 1-1 0 0,1-1 1 0 0,-1 0-1 0 0,0 1 1 0 0,1-1-1 0 0,-1 0 1 0 0,0-1-1 0 0,11-35 25 0 0,-9 28-39 0 0,3-22-6 0 0,0 0 1 0 0,-2 0-1 0 0,-1 0 1 0 0,-4-46-1 0 0,1 19-36 0 0,2 6 21 0 0,3-1-1 0 0,17-90 0 0 0,-18 121 26 0 0,0 0 0 0 0,0-36 0 0 0,-3 57-5 0 0,1 7-16 0 0,1 45 29 0 0,-2 0 0 0 0,-14 92-1 0 0,12-123 4 0 0,-2 12 14 0 0,-2 17 7 0 0,1-1-1 0 0,3 0 1 0 0,4 55-1 0 0,-2-102-20 0 0,0 0 0 0 0,0 0-1 0 0,0 1 1 0 0,0-1 0 0 0,1 0 0 0 0,-1 0 0 0 0,0 0-1 0 0,1 0 1 0 0,-1 1 0 0 0,1-1 0 0 0,-1 0-1 0 0,1 0 1 0 0,-1 0 0 0 0,1 0 0 0 0,0 0-1 0 0,0 0 1 0 0,-1 0 0 0 0,1 0 0 0 0,0-1 0 0 0,0 1-1 0 0,0 0 1 0 0,0 0 0 0 0,0-1 0 0 0,0 1-1 0 0,0-1 1 0 0,0 1 0 0 0,1-1 0 0 0,-1 1-1 0 0,2 0 1 0 0,-2-1 1 0 0,1 0-1 0 0,0 0 1 0 0,-1 0-1 0 0,1-1 1 0 0,0 1-1 0 0,-1 0 1 0 0,1-1-1 0 0,-1 1 1 0 0,1-1-1 0 0,-1 1 1 0 0,1-1-1 0 0,-1 0 1 0 0,1 0-1 0 0,-1 1 1 0 0,1-1-1 0 0,-1 0 1 0 0,0 0-1 0 0,0-1 1 0 0,1 1-1 0 0,-1 0 1 0 0,1-2-1 0 0,12-16-2 0 0,-2 0-1 0 0,0 0 0 0 0,-1-1 1 0 0,8-22-1 0 0,28-87 10 0 0,-30 73-8 0 0,18-112 0 0 0,-36 175-1 0 0,-16 151 31 0 0,16-133-9 0 0,1 0 0 0 0,1 0 1 0 0,1 0-1 0 0,11 46 0 0 0,-12-65-22 0 0,1 2 6 0 0,1 1-1 0 0,0 0 1 0 0,0-1-1 0 0,8 15 1 0 0,-10-21-3 0 0,0 0-1 0 0,0 0 1 0 0,1 0 0 0 0,-1-1 0 0 0,0 1-1 0 0,1 0 1 0 0,0-1 0 0 0,-1 0 0 0 0,1 1 0 0 0,0-1-1 0 0,0 0 1 0 0,0 0 0 0 0,0 0 0 0 0,0 0 0 0 0,0 0-1 0 0,0 0 1 0 0,0 0 0 0 0,0-1 0 0 0,0 1 0 0 0,1-1-1 0 0,-1 0 1 0 0,0 1 0 0 0,0-1 0 0 0,5-1 0 0 0,-6 1 3 0 0,1-1 0 0 0,0 1 1 0 0,-1-1-1 0 0,1 0 0 0 0,0 0 1 0 0,-1 0-1 0 0,1 0 0 0 0,-1 0 1 0 0,1 0-1 0 0,-1 0 1 0 0,0 0-1 0 0,0-1 0 0 0,1 1 1 0 0,-1-1-1 0 0,0 1 0 0 0,0-1 1 0 0,0 1-1 0 0,1-3 1 0 0,16-34 76 0 0,-14 29-76 0 0,16-36 14 0 0,20-68 0 0 0,-33 87-18 0 0,-1 0 1 0 0,-1 0-1 0 0,-2-1 0 0 0,0-35 0 0 0,-6-9-8 0 0,2 65 3 0 0,0 0 0 0 0,-1-1 0 0 0,0 1 1 0 0,0 0-1 0 0,0 0 0 0 0,0 0 0 0 0,-1 0 0 0 0,-6-9 0 0 0,9 14 3 0 0,0 1 0 0 0,0 0 0 0 0,0 0 0 0 0,0-1 0 0 0,-1 1 0 0 0,1 0 0 0 0,0 0 0 0 0,0 0 0 0 0,0-1 0 0 0,-1 1 0 0 0,1 0 0 0 0,0 0 0 0 0,0 0 0 0 0,0 0 0 0 0,-1-1 0 0 0,1 1 0 0 0,0 0 0 0 0,0 0 0 0 0,-1 0 0 0 0,1 0 0 0 0,0 0 0 0 0,-1 0 0 0 0,1 0 0 0 0,0 0 0 0 0,0 0 0 0 0,-1 0 0 0 0,1 0 0 0 0,0 0 0 0 0,0 0 0 0 0,-1 0 0 0 0,1 0 0 0 0,0 0 0 0 0,-1 0 0 0 0,1 0 0 0 0,0 0 0 0 0,0 0 0 0 0,-1 0 0 0 0,1 0 0 0 0,0 0 0 0 0,0 1 0 0 0,-1-1 0 0 0,1 0 0 0 0,0 0 0 0 0,0 0 0 0 0,0 0 0 0 0,-1 1 0 0 0,1-1 0 0 0,0 0 0 0 0,0 0 0 0 0,0 1 0 0 0,0-1 0 0 0,-1 0 0 0 0,1 0 0 0 0,0 1 0 0 0,0-1 0 0 0,0 0 0 0 0,0 0 0 0 0,0 1 0 0 0,0-1 0 0 0,0 0 0 0 0,0 0 0 0 0,0 1 0 0 0,0-1 0 0 0,-6 24-11 0 0,5-18 9 0 0,-3 9 4 0 0,1 0 0 0 0,0 0 1 0 0,1 0-1 0 0,1 1 1 0 0,0-1-1 0 0,2 0 1 0 0,-1 1-1 0 0,2-1 0 0 0,0 0 1 0 0,1 1-1 0 0,1-1 1 0 0,0-1-1 0 0,0 1 0 0 0,2 0 1 0 0,12 23-1 0 0,-3-16 10 0 0,0-2-1 0 0,27 28 1 0 0,-6-7-40 0 0,-29-34 23 0 0,-2-8 28 0 0,-3-15 26 0 0,-2 12-49 0 0,11-95-20 0 0,-5 58-20 0 0,0-46 0 0 0,-6 71 16 0 0,1-18-33 0 0,-1 32 58 0 0,0 1 0 0 0,0-1-1 0 0,0 0 1 0 0,0 0 0 0 0,0 0 0 0 0,-1 1 0 0 0,1-1-1 0 0,-1 0 1 0 0,0 1 0 0 0,1-1 0 0 0,-1 0 0 0 0,0 1-1 0 0,-2-3 1 0 0,2 30-3 0 0,3-10 4 0 0,0 0 0 0 0,1 0 1 0 0,1-1-1 0 0,0 1 1 0 0,11 26-1 0 0,0-11 14 0 0,28 49 0 0 0,-39-74-13 0 0,10 13 59 0 0,-10-23-28 0 0,-2-13-19 0 0,19-137-2 0 0,-5 28-48 0 0,-13 121-8 0 0,2 11 37 0 0,3 14 24 0 0,-7-20-19 0 0,16 51 19 0 0,20 46 40 0 0,-33-89-55 0 0,0 1 1 0 0,1-1 0 0 0,0 0 0 0 0,0 0-1 0 0,1-1 1 0 0,0 0 0 0 0,0 0 0 0 0,12 10 0 0 0,-17-17-3 0 0,-1 1 0 0 0,1 0 1 0 0,0-1-1 0 0,0 1 1 0 0,0-1-1 0 0,-1 1 0 0 0,1-1 1 0 0,0 0-1 0 0,0 1 1 0 0,0-1-1 0 0,0 0 0 0 0,0 1 1 0 0,0-1-1 0 0,0 0 1 0 0,1 0-1 0 0,-2 0 1 0 0,1 0 0 0 0,-1 0 0 0 0,1 0 0 0 0,-1 0 0 0 0,0-1 0 0 0,1 1 0 0 0,-1 0 1 0 0,0 0-1 0 0,1-1 0 0 0,-1 1 0 0 0,0 0 0 0 0,1 0 0 0 0,-1-1 0 0 0,0 1 0 0 0,1 0 0 0 0,-1-1 0 0 0,0 1 0 0 0,0 0 1 0 0,0-1-1 0 0,1 1 0 0 0,-1 0 0 0 0,0-1 0 0 0,0 1 0 0 0,0-1 0 0 0,1-4 16 0 0,0 0-1 0 0,-1 0 1 0 0,1 1 0 0 0,-1-1-1 0 0,-1-6 1 0 0,1 0-6 0 0,-12-203-115 0 0,6 133 51 0 0,6 81 43 0 0,0 8 13 0 0,2 12 6 0 0,0 0 0 0 0,2 0 0 0 0,0-1 0 0 0,2 0 0 0 0,0 0 0 0 0,1 0 0 0 0,0 0 0 0 0,16 24 0 0 0,-14-28 7 0 0,2 0 0 0 0,23 26 0 0 0,-12-15-21 0 0,-21-26 6 0 0,-1 0 0 0 0,0 0 0 0 0,0 0 0 0 0,0 0 0 0 0,0 0 0 0 0,0 1 0 0 0,0-1 0 0 0,0 0 0 0 0,0 0-1 0 0,0 0 1 0 0,0 0 0 0 0,0 0 0 0 0,1 0 0 0 0,-1 0 0 0 0,0 1 0 0 0,0-1 0 0 0,0 0 0 0 0,0 0 0 0 0,0 0 0 0 0,0 0 0 0 0,1 0 0 0 0,-1 0 0 0 0,0 0 0 0 0,0 0 0 0 0,0 0 0 0 0,0 0 0 0 0,0 0 0 0 0,1 0-1 0 0,-1 0 1 0 0,0 0 0 0 0,0 0 0 0 0,0 0 0 0 0,0 0 0 0 0,0 0 0 0 0,1 0 0 0 0,-1 0 0 0 0,0 0 0 0 0,0 0 0 0 0,0 0 0 0 0,0 0 0 0 0,0 0 0 0 0,0 0 0 0 0,1-1 0 0 0,-1 1 0 0 0,0 0 0 0 0,0 0-1 0 0,0 0 1 0 0,0 0 0 0 0,0 0 0 0 0,0 0 0 0 0,0 0 0 0 0,0-1 0 0 0,1 1 0 0 0,-1 0 0 0 0,0 0 0 0 0,0 0 0 0 0,0 0 0 0 0,3-16 38 0 0,-3-26-52 0 0,0 33 15 0 0,-2-30-24 0 0,-1 0 0 0 0,-3 0 1 0 0,-1 0-1 0 0,-24-75 0 0 0,37 162 5 0 0,3-18 0 0 0,0 4 32 0 0,15 34-1 0 0,-19-58-11 0 0,-1-1 0 0 0,1 1 0 0 0,0-1 0 0 0,1-1 0 0 0,0 1 0 0 0,0-1 0 0 0,1 0 0 0 0,9 8 0 0 0,-4-9 21 0 0,-11-7-23 0 0,-1 0 0 0 0,0 0 0 0 0,0 0 0 0 0,0 0 0 0 0,1 0 0 0 0,-1 0 0 0 0,0 0-1 0 0,0 0 1 0 0,0 0 0 0 0,1 0 0 0 0,-1 0 0 0 0,0 0 0 0 0,0 0 0 0 0,0 0 0 0 0,1-1 0 0 0,-1 1 0 0 0,0 0 0 0 0,0 0 0 0 0,0 0 0 0 0,0 0 0 0 0,0 0 0 0 0,1-1 0 0 0,-1 1-1 0 0,0 0 1 0 0,0 0 0 0 0,0 0 0 0 0,0-1 0 0 0,0 1 0 0 0,0 0 0 0 0,0 0 0 0 0,0 0 0 0 0,0-1 0 0 0,0 1 0 0 0,0 0 0 0 0,-2-28 72 0 0,2 25-84 0 0,-14-78-17 0 0,-32-102 1 0 0,40 164 28 0 0,1 1-5 0 0,-1 0 1 0 0,0 1 0 0 0,-1 0-1 0 0,-1 0 1 0 0,-12-19 0 0 0,26 61-22 0 0,5 8 31 0 0,81 256 58 0 0,-91-276-2478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11074 0 0,'0'0'14769'0'0,"21"16"-14172"0"0,64 49-70 0 0,-74-56-314 0 0,0 0 1 0 0,0 2-1 0 0,0 0 1 0 0,-1 0-1 0 0,10 15 0 0 0,6 7 73 0 0,12 8-644 0 0,36 41 509 0 0,-51-53-3563 0 0,1 1-3427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396 0 15531 0 0,'0'0'10196'0'0,"-23"23"-9841"0"0,-73 75-33 0 0,87-91-263 0 0,2 1-1 0 0,0 1 0 0 0,0 0 1 0 0,0 0-1 0 0,1 0 0 0 0,-6 12 1 0 0,3-5 23 0 0,-143 278-351 0 0,125-227-3545 0 0,2-2-3549 0 0,17-42-4309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5:47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15 575 0 0 0,'0'0'10893'0'0,"-3"-8"-9859"0"0,-9-26 12271 0 0,15 59-11625 0 0,14 241 2008 0 0,-17-262-3658 0 0,1 1 0 0 0,0-1 0 0 0,0 1 0 0 0,0-1 1 0 0,1 0-1 0 0,-1 1 0 0 0,1-1 0 0 0,0 0 0 0 0,4 5 0 0 0,-6-8-9 0 0,1 0-1 0 0,0 0 1 0 0,0-1-1 0 0,0 1 0 0 0,0-1 1 0 0,1 1-1 0 0,-1-1 1 0 0,0 0-1 0 0,0 1 0 0 0,0-1 1 0 0,0 0-1 0 0,0 0 1 0 0,1 0-1 0 0,-1 1 1 0 0,0-1-1 0 0,0 0 0 0 0,0-1 1 0 0,0 1-1 0 0,1 0 1 0 0,-1 0-1 0 0,0 0 0 0 0,0-1 1 0 0,0 1-1 0 0,0-1 1 0 0,0 1-1 0 0,0-1 1 0 0,0 1-1 0 0,0-1 0 0 0,0 1 1 0 0,0-1-1 0 0,0 0 1 0 0,1-1-1 0 0,2-1 20 0 0,1-1 0 0 0,-1 0-1 0 0,0 0 1 0 0,0 0 0 0 0,4-7-1 0 0,210-282 220 0 0,-67 103-177 0 0,128-141-61 0 0,-277 329-68 0 0,0 0-1 0 0,0 0 1 0 0,0 0 0 0 0,0 0 0 0 0,0 0 0 0 0,1 0-1 0 0,-1 1 1 0 0,1-1 0 0 0,-1 1 0 0 0,1 0-1 0 0,0 0 1 0 0,-1 0 0 0 0,1 0 0 0 0,0 0 0 0 0,0 0-1 0 0,5 0 1 0 0,8 3-3502 0 0,3 4-4502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0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30 352 0 0 0,'0'0'5154'0'0,"-3"-1"-5027"0"0,-23-1 20090 0 0,25 12-20016 0 0,7 117 2805 0 0,-2-66-2607 0 0,-2-48-302 0 0,0 0 0 0 0,0-1 1 0 0,1 1-1 0 0,6 14 0 0 0,-2-17 74 0 0,-7-10-162 0 0,1 0 0 0 0,-1 0 1 0 0,1-1-1 0 0,-1 1 0 0 0,1 0 0 0 0,0 0 0 0 0,-1 0 0 0 0,1 0 1 0 0,-1-1-1 0 0,1 1 0 0 0,-1 0 0 0 0,1 0 0 0 0,-1-1 0 0 0,0 1 1 0 0,1 0-1 0 0,-1-1 0 0 0,1 1 0 0 0,-1-1 0 0 0,0 1 0 0 0,1 0 1 0 0,-1-1-1 0 0,0 1 0 0 0,1-2 0 0 0,76-93 447 0 0,136-157 112 0 0,-125 167-457 0 0,130-99 0 0 0,-217 183-139 0 0,1 0 0 0 0,0 0 0 0 0,-1 0 0 0 0,1 0 0 0 0,0 0 0 0 0,-1 0 0 0 0,1 0 0 0 0,0 1 1 0 0,0-1-1 0 0,0 0 0 0 0,0 1 0 0 0,0 0 0 0 0,0-1 0 0 0,0 1 0 0 0,0 0 0 0 0,0 0 0 0 0,0 0 0 0 0,0 0 1 0 0,2 1-1 0 0,14 6-2216 0 0,0 4-3880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1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25 435 7490 0 0,'0'0'14128'0'0,"-4"-11"-13497"0"0,-13-30 18 0 0,13 27 1068 0 0,6 11 911 0 0,4 8-1237 0 0,3 20-1159 0 0,-1 0 0 0 0,-1 0-1 0 0,-2 1 1 0 0,0 0 0 0 0,-2 0-1 0 0,0 0 1 0 0,-2 33 0 0 0,-2-58-228 0 0,1 0-1 0 0,0 1 1 0 0,0-1 0 0 0,0 1-1 0 0,0-1 1 0 0,0 1 0 0 0,1-1-1 0 0,-1 1 1 0 0,0-1 0 0 0,1 1-1 0 0,-1-1 1 0 0,1 0 0 0 0,-1 1-1 0 0,1-1 1 0 0,0 0 0 0 0,-1 0-1 0 0,1 1 1 0 0,0-1 0 0 0,0 0-1 0 0,0 0 1 0 0,0 0 0 0 0,0 0-1 0 0,0 0 1 0 0,0 0 0 0 0,1 0-1 0 0,-1 0 1 0 0,2 1 0 0 0,-1-2 5 0 0,0 0 0 0 0,-1 0 0 0 0,1 0-1 0 0,0 0 1 0 0,-1 0 0 0 0,1 0 0 0 0,0-1 0 0 0,-1 1 0 0 0,1-1 0 0 0,-1 1 0 0 0,1-1 0 0 0,-1 1 0 0 0,1-1 0 0 0,-1 0 0 0 0,1 0 0 0 0,-1 1 0 0 0,0-1 0 0 0,1 0 0 0 0,-1-1 0 0 0,0 1 0 0 0,0 0 0 0 0,1 0 0 0 0,-1 0 0 0 0,1-3 0 0 0,73-88 203 0 0,95-89 0 0 0,121-71 94 0 0,-253 219-284 0 0,-23 19-7 0 0,1 1 0 0 0,0 0 1 0 0,21-11-1 0 0,-36 24-47 0 0,0-1-1 0 0,0 1 0 0 0,0-1 1 0 0,0 1-1 0 0,0-1 1 0 0,0 1-1 0 0,0 0 1 0 0,0-1-1 0 0,0 1 1 0 0,0 0-1 0 0,0 0 1 0 0,0 0-1 0 0,0 0 0 0 0,0 0 1 0 0,1 0-1 0 0,-1 0 1 0 0,0 0-1 0 0,0 0 1 0 0,0 1-1 0 0,0-1 1 0 0,0 0-1 0 0,0 1 1 0 0,1 0-1 0 0,8 7-3058 0 0,-1 4-5203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2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0 449 5697 0 0,'0'0'15745'0'0,"6"-5"-15157"0"0,15-14 0 0 0,-20 19-546 0 0,-1-1-1 0 0,0 1 1 0 0,1 0 0 0 0,-1 0-1 0 0,1-1 1 0 0,-1 1-1 0 0,0 0 1 0 0,1 0-1 0 0,-1 0 1 0 0,0 0 0 0 0,1 0-1 0 0,-1-1 1 0 0,1 1-1 0 0,-1 0 1 0 0,1 0 0 0 0,-1 0-1 0 0,0 0 1 0 0,1 0-1 0 0,-1 0 1 0 0,1 0-1 0 0,-1 1 1 0 0,0-1 0 0 0,1 0-1 0 0,-1 0 1 0 0,1 0-1 0 0,-1 0 1 0 0,0 0 0 0 0,1 1-1 0 0,-1-1 1 0 0,0 0-1 0 0,1 0 1 0 0,-1 1 0 0 0,0-1-1 0 0,1 0 1 0 0,-1 0-1 0 0,0 1 1 0 0,0-1-1 0 0,1 0 1 0 0,-1 1 0 0 0,0-1-1 0 0,0 0 1 0 0,1 1-1 0 0,-1-1 1 0 0,0 1 0 0 0,0-1-1 0 0,0 0 1 0 0,0 1-1 0 0,0-1 1 0 0,0 1 0 0 0,0-1-1 0 0,0 0 1 0 0,0 1-1 0 0,0-1 1 0 0,0 1-1 0 0,3 20 1460 0 0,-4 28-33 0 0,0-12-918 0 0,2 1 0 0 0,5 40 0 0 0,-5-74-518 0 0,0 0 0 0 0,0 0 0 0 0,0-1 0 0 0,1 1 0 0 0,-1 0 0 0 0,1-1 0 0 0,0 1 1 0 0,0-1-1 0 0,0 0 0 0 0,1 0 0 0 0,4 5 0 0 0,-6-7-14 0 0,-1-1-1 0 0,1 0 1 0 0,0 1 0 0 0,0-1 0 0 0,-1 0-1 0 0,1 0 1 0 0,0 0 0 0 0,0 0 0 0 0,-1 0-1 0 0,1 1 1 0 0,0-1 0 0 0,0-1-1 0 0,-1 1 1 0 0,1 0 0 0 0,0 0 0 0 0,0 0-1 0 0,-1 0 1 0 0,1 0 0 0 0,0-1-1 0 0,-1 1 1 0 0,1 0 0 0 0,0-1 0 0 0,-1 1-1 0 0,1-1 1 0 0,0 1 0 0 0,0-1 0 0 0,22-16 114 0 0,-19 13-89 0 0,48-41 71 0 0,53-62 0 0 0,-35 35 7 0 0,34-37-7 0 0,27-27-13 0 0,-96 103-65 0 0,74-53 1 0 0,-54 53 34 0 0,-41 26-62 0 0,1-1 0 0 0,-2-1 0 0 0,1 0 0 0 0,16-16 0 0 0,-29 25-189 0 0,-1 10-7208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21 5041 0 0,'0'0'12111'0'0,"-4"1"-10910"0"0,1-1-1365 0 0,-2 1 931 0 0,2 0 0 0 0,-1-1 0 0 0,1 1-1 0 0,-2-1 1 0 0,1 0 0 0 0,0-1 0 0 0,0 1 0 0 0,-3-2 0 0 0,3 1-619 0 0,1 0 0 0 0,0 1 1 0 0,0-1-1 0 0,0 0 1 0 0,0 1-1 0 0,-1 0 0 0 0,-5 0 1 0 0,8 0-123 0 0,0-1-1 0 0,0 1 1 0 0,-1-1 0 0 0,1 1 0 0 0,-1-1 0 0 0,1 1 0 0 0,0 0 0 0 0,0-1 0 0 0,0 0 0 0 0,-1 1-1 0 0,1-1 1 0 0,-2-2 0 0 0,2 3 0 0 0,0-1-1 0 0,0-1 1 0 0,-1 2-1 0 0,1-1 1 0 0,-1 0-1 0 0,1 0 1 0 0,0 1-1 0 0,0 0 1 0 0,-1-1-1 0 0,0 0 1 0 0,1 1-1 0 0,0 0 1 0 0,-3 0-1 0 0,-5 0 12 0 0,0-1 90 0 0,0 1 0 0 0,-15 3 0 0 0,15-3 33 0 0,1 1 0 0 0,-11 0 0 0 0,-13 1 185 0 0,-7 6 56 0 0,32-5-355 0 0,2-1 8 0 0,1-1 0 0 0,-1 0-1 0 0,1 1 1 0 0,-1-1 0 0 0,-8 1 0 0 0,9-2-27 0 0,0 0 0 0 0,0 1 0 0 0,1 0 0 0 0,-1 0 1 0 0,0 1-1 0 0,0-1 0 0 0,2 0 0 0 0,-3 1 1 0 0,2 0-1 0 0,0-1 0 0 0,-3 4 0 0 0,-10 4 85 0 0,13-8-96 0 0,0 1-1 0 0,0 0 0 0 0,1-2 1 0 0,-1 2-1 0 0,-3 4 0 0 0,2-3 9 0 0,1-1 0 0 0,-1 1 0 0 0,1-1 0 0 0,-1 0 0 0 0,0 0 0 0 0,0 0 0 0 0,-6 1 0 0 0,4 0 28 0 0,-45 23 122 0 0,40-21-160 0 0,-23 15 1 0 0,16-3 25 0 0,14-13-17 0 0,1-2 0 0 0,0 2 0 0 0,-1-2 0 0 0,1 1 0 0 0,-5 2-1 0 0,-1 4 5 0 0,2-2-20 0 0,-36 28 29 0 0,28-17 26 0 0,-22 15-2 0 0,34-31-51 0 0,1 0 0 0 0,0 0-1 0 0,-2 1 1 0 0,2-1 0 0 0,1 1-1 0 0,-2-1 1 0 0,1 1-1 0 0,0 0 1 0 0,1 0 0 0 0,-2 4-1 0 0,1-5 18 0 0,0 1 0 0 0,1 0 0 0 0,-1-1 0 0 0,0 1 0 0 0,0-1 0 0 0,-3 4 0 0 0,3-5-14 0 0,0 1-1 0 0,0 1 1 0 0,1-2 0 0 0,0 1-1 0 0,-1 0 1 0 0,0-1 0 0 0,1 2-1 0 0,0 0 1 0 0,0-2 0 0 0,0 2-1 0 0,0-1 1 0 0,-1 4 0 0 0,1-3-8 0 0,1 0 1 0 0,-1-2-1 0 0,0 2 1 0 0,0-1 0 0 0,1 0-1 0 0,-2 0 1 0 0,1 0-1 0 0,-4 4 1 0 0,5-5 7 0 0,-2 1 0 0 0,1 1 1 0 0,-1-2-1 0 0,1 1 0 0 0,0 0 0 0 0,0-1 0 0 0,1 2 1 0 0,-1 0-1 0 0,0-2 0 0 0,1 1 0 0 0,-1 1 0 0 0,1 3 1 0 0,-1-2 40 0 0,1 2 1 0 0,-2-1 0 0 0,0 5 0 0 0,1-4-7 0 0,0 0 0 0 0,0-1 1 0 0,1 7-1 0 0,-1 5 51 0 0,0-9-54 0 0,1-1 1 0 0,0 1 0 0 0,1-1-1 0 0,2 12 1 0 0,-2-10 3 0 0,1 2-1 0 0,-2-1 1 0 0,0 13 0 0 0,0-20-42 0 0,-4 23 41 0 0,5-15 20 0 0,2 20 0 0 0,3-2-11 0 0,-5-11-15 0 0,3 25-8 0 0,-4-37-13 0 0,0-4-13 0 0,-1 0-1 0 0,1 0 0 0 0,1 1 1 0 0,-1 0-1 0 0,0-1 0 0 0,0 1 1 0 0,1-2-1 0 0,0 2 0 0 0,0 0 1 0 0,-1-2-1 0 0,0 2 1 0 0,3 2-1 0 0,1 0 22 0 0,-2 1-1 0 0,1-1 1 0 0,3 12 0 0 0,4 8 10 0 0,5-2 37 0 0,-11-20-61 0 0,-1 2 1 0 0,-1-1-1 0 0,1-1 1 0 0,-1 2-1 0 0,-1 0 1 0 0,6 7-1 0 0,-7-10-10 0 0,2 2 0 0 0,-2-2-1 0 0,2 1 1 0 0,-1-1 0 0 0,2 0-1 0 0,-2 1 1 0 0,0-2 0 0 0,2 2-1 0 0,-1-1 1 0 0,2 2 0 0 0,12 14 30 0 0,-11-13-23 0 0,-1 1-1 0 0,2 0 1 0 0,-1-1 0 0 0,0 1-1 0 0,9 6 1 0 0,-3-3-3 0 0,-8-6-8 0 0,0-1 0 0 0,-1 2 0 0 0,0-2 0 0 0,1 1 0 0 0,-1 0 0 0 0,0 0 0 0 0,-1-1 0 0 0,1 3 0 0 0,2 1 0 0 0,-4-4 0 0 0,1 0 0 0 0,0 0 0 0 0,0-1 0 0 0,1 0 0 0 0,-1 2 0 0 0,1-2 0 0 0,-1 0 0 0 0,0 1 0 0 0,1-1 0 0 0,0 1 0 0 0,0-2 0 0 0,3 3 0 0 0,25 10 0 0 0,-15-8 0 0 0,28 19 0 0 0,-41-23 0 0 0,3 1 0 0 0,-2 0 0 0 0,1 0 0 0 0,-1 1 0 0 0,0-1 0 0 0,0 1 0 0 0,4 3 0 0 0,5 5 0 0 0,-10-10 0 0 0,1 0 0 0 0,0 1 0 0 0,-1-1 0 0 0,2 0 0 0 0,-1 0 0 0 0,-1 0 0 0 0,2-1 0 0 0,-2 1 0 0 0,2-1 0 0 0,-1 1 0 0 0,4-1 0 0 0,13 2 0 0 0,5 7 0 0 0,-20-7 0 0 0,-2 0 0 0 0,2 0 0 0 0,-1-1 0 0 0,1 0 0 0 0,6 2 0 0 0,3-2 0 0 0,-2 0 0 0 0,1-1 0 0 0,0-1 0 0 0,21-2 0 0 0,-18 1 0 0 0,1 1 0 0 0,32 1 0 0 0,-14 1 0 0 0,-29-1 0 0 0,70-3 0 0 0,-64 2 0 0 0,0-1 0 0 0,1 0 0 0 0,-2-1 0 0 0,15-4 0 0 0,-17 3 0 0 0,18-3 0 0 0,-17 5 0 0 0,-1 0 0 0 0,-1-1 0 0 0,13-5 0 0 0,5-4-13 0 0,-14 8-1 0 0,18-11 0 0 0,43-27-90 0 0,-70 40 106 0 0,0 0 0 0 0,0 0 1 0 0,0-1-1 0 0,0 0 1 0 0,4-3-1 0 0,0-1 29 0 0,28-22-72 0 0,-32 27 36 0 0,0-1 0 0 0,1 1-1 0 0,-2 0 1 0 0,6-1 0 0 0,-5 1 7 0 0,0 0 0 0 0,0 0-1 0 0,0 1 1 0 0,0-2 0 0 0,-1 1 0 0 0,5-5-1 0 0,-4 4 29 0 0,-2 2-32 0 0,0 1 0 0 0,-1-1 0 0 0,0 1 0 0 0,1-1 0 0 0,0 1 1 0 0,-1-1-1 0 0,1 1 0 0 0,-1 0 0 0 0,0-1 0 0 0,0 0 0 0 0,1 1 0 0 0,-1-3 1 0 0,1 1 0 0 0,-1-1 0 0 0,2 2 1 0 0,-1-2-1 0 0,0 1 1 0 0,1 1-1 0 0,0-2 1 0 0,-2 1-1 0 0,2 1 0 0 0,3-4 1 0 0,-4 4-5 0 0,1-1 1 0 0,0-1-1 0 0,0 2 0 0 0,-1-2 1 0 0,3-4-1 0 0,-2 3 20 0 0,0 1 0 0 0,0 0 0 0 0,0-1 0 0 0,4-2 0 0 0,-5 3-14 0 0,2 1 0 0 0,-2 0 0 0 0,1-1 0 0 0,-1 1 0 0 0,0-1-1 0 0,1 0 1 0 0,0 1 0 0 0,1-6 0 0 0,4-18 10 0 0,1-1-22 0 0,-4 17 16 0 0,-4 10-5 0 0,1-2-1 0 0,0 1 1 0 0,0-1-1 0 0,-1 1 1 0 0,0 0 0 0 0,0-1-1 0 0,1 1 1 0 0,-1-3-1 0 0,1 0 3 0 0,0 1-1 0 0,-1-1 1 0 0,1-1-1 0 0,0 2 1 0 0,2-7-1 0 0,3-10 6 0 0,0 5-14 0 0,-6 14 5 0 0,1-2 0 0 0,0 1 1 0 0,-1 0-1 0 0,1-1 0 0 0,0 1 0 0 0,-1 0 1 0 0,1-4-1 0 0,0-19 5 0 0,0 18-4 0 0,0-1 0 0 0,-1 1 0 0 0,-1-10 0 0 0,2-6 38 0 0,-1 19-32 0 0,0 0 0 0 0,0 0-1 0 0,0 0 1 0 0,0-1-1 0 0,-1-4 1 0 0,-6-25-28 0 0,5 29 22 0 0,1 3-1 0 0,-1-2 0 0 0,0 1 1 0 0,-3-6-1 0 0,2 6 10 0 0,1-1 0 0 0,0 1-1 0 0,-3-8 1 0 0,3 6 6 0 0,-1 0 0 0 0,-5-10 0 0 0,5 11-26 0 0,1-1 0 0 0,-1-1 0 0 0,-2-6 1 0 0,-5-18 17 0 0,-13-21 33 0 0,17 39-39 0 0,4 9 0 0 0,1 2 0 0 0,0-2 0 0 0,-1 0 0 0 0,1 1 0 0 0,0-1 0 0 0,0 0 0 0 0,0 0 0 0 0,0-4 0 0 0,-11-10 0 0 0,0-9 0 0 0,9 18 0 0 0,1 3 0 0 0,-2 0 0 0 0,2-1 0 0 0,-1 1 0 0 0,0 0 0 0 0,-1 0 0 0 0,0 1 0 0 0,-5-8 0 0 0,0 3 0 0 0,9 8 0 0 0,-1 0 0 0 0,0-1 0 0 0,-1 1 0 0 0,1-1 0 0 0,-1 1 0 0 0,1 0 0 0 0,-3-2 0 0 0,0 1 0 0 0,2 0 0 0 0,-2-1 0 0 0,1 1 0 0 0,-5-7 0 0 0,1 3 0 0 0,-28-24 0 0 0,32 27 0 0 0,-2-1 0 0 0,1 2 0 0 0,-9-5 0 0 0,0-3 0 0 0,-7 0 0 0 0,-3-1 0 0 0,-11-6 0 0 0,29 13 0 0 0,0 2 0 0 0,-2-1 0 0 0,2 0 0 0 0,-1 1 0 0 0,0 0 0 0 0,-12-3 0 0 0,-10-3 0 0 0,12 1 0 0 0,-6-2 0 0 0,1 2 0 0 0,17 5 0 0 0,-1 0 0 0 0,0 1 0 0 0,0-1 0 0 0,1 1 0 0 0,-1 0 0 0 0,0 1 0 0 0,-5 0 0 0 0,-19-2-639 0 0,23 1 188 0 0,1 0 0 0 0,0 1 0 0 0,-1-1 1 0 0,1 2-1 0 0,-1-1 0 0 0,1 1 0 0 0,0 0 0 0 0,-1 0 0 0 0,1 0 0 0 0,-7 3 0 0 0,3 0-6538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52 0 0 0,'0'0'10565'0'0,"-1"-6"-7386"0"0,1 6-2584 0 0,-2 0 0 0 0,0 0 0 0 0,0 1 0 0 0,0 0 0 0 0,1-1 0 0 0,0 0 0 0 0,-3 2 0 0 0,-18 11 868 0 0,3-2-1278 0 0,17-10-274 0 0,0 0 0 0 0,-1-1-1 0 0,1 2 1 0 0,0-1 0 0 0,-4 4-1 0 0,8-6-1266 0 0,1 0 1059 0 0,-1 1 1 0 0,0 0-1 0 0,1-1 1 0 0,-2-1 0 0 0,1 2-1 0 0,1-2 1 0 0,-1 1-1 0 0,0 0 1 0 0,0-1 0 0 0,0 1-1 0 0,2-4 1 0 0,12-6 321 0 0,32-16 1979 0 0,-52 28 765 0 0,-9 2-2443 0 0,-57 38 1176 0 0,60-35-1753 0 0,10-5-249 0 0,2-3 108 0 0,3-1 321 0 0,15-7-38 0 0,0 0-237 0 0,21-15-1 0 0,-37 22 1146 0 0,-5 2-296 0 0,-8 1-98 0 0,-14 5-14 0 0,-6 10 67 0 0,19-9-541 0 0,0-1 0 0 0,-14 5-1 0 0,23-9 18 0 0,13-7-548 0 0,49-28 317 0 0,-63 34 368 0 0,0 0 0 0 0,0-1 1 0 0,0 1-1 0 0,0 0 0 0 0,0 0 0 0 0,0 0 1 0 0,-1 1-1 0 0,-1-1 0 0 0,-31 17 92 0 0,22-11-192 0 0,-21 12 1 0 0,86-38-913 0 0,-21-3 932 0 0,-53 35 435 0 0,-45 20-487 0 0,64-31-10 0 0,3 1-161 0 0,7-4 95 0 0,7-5 66 0 0,-6 4 88 0 0,-1-1 0 0 0,0-1 1 0 0,0 0-1 0 0,12-9 0 0 0,-34 19 240 0 0,-5 7-158 0 0,14-10-44 0 0,0 2 0 0 0,1-1 0 0 0,-1 1 0 0 0,-8 7 0 0 0,8-4-70 0 0,-2 0 0 0 0,0 0 0 0 0,0 0 0 0 0,0-1 0 0 0,-10 5 0 0 0,91-56-961 0 0,-50 29 940 0 0,-57 32 1036 0 0,-46 28-387 0 0,42-20-977 0 0,56-32-297 0 0,19-15 594 0 0,16-8-35 0 0,-45 25 198 0 0,-14 7 118 0 0,-17 11 115 0 0,-3 5-112 0 0,-37 17-170 0 0,58-30-66 0 0,0-2 0 0 0,0 2-1 0 0,-1 0 1 0 0,2 0 0 0 0,-8 7 0 0 0,11-9-56 0 0,9-8-123 0 0,1-1 0 0 0,-1 2 0 0 0,15-8 0 0 0,-15 10 154 0 0,79-51 18 0 0,-75 45 23 0 0,-17 10 118 0 0,1 0 0 0 0,-1-1 1 0 0,-1 1-1 0 0,-4 2 0 0 0,-6 4-34 0 0,0 1 0 0 0,0 1 0 0 0,1 0 1 0 0,2 1-1 0 0,-19 13 0 0 0,32-22-86 0 0,0 0-1 0 0,-1 0 1 0 0,0-1 0 0 0,1 1-1 0 0,0-1 1 0 0,-1 1 0 0 0,0-1-1 0 0,1 1 1 0 0,-1 0 0 0 0,1 0-1 0 0,0 0 1 0 0,-1 0 0 0 0,1-1-1 0 0,-1 2 1 0 0,1-1 66 0 0,2-2-389 0 0,1 1 328 0 0,-1 0 1 0 0,-2-1 0 0 0,3 1 0 0 0,-1-1 0 0 0,0 1-1 0 0,-1-1 1 0 0,1 0 0 0 0,3-2 0 0 0,16-11-25 0 0,-15 9 50 0 0,15-9-25 0 0,9-8 58 0 0,33-17 0 0 0,-60 38-57 0 0,14-9 15 0 0,32-10 0 0 0,-47 19-19 0 0,1 0 0 0 0,0 0-1 0 0,-1 1 1 0 0,1-1 0 0 0,0 1-1 0 0,4 0 367 0 0,-22 1-434 0 0,7 2 131 0 0,-2 0-1 0 0,1 1 1 0 0,0 1 0 0 0,0-1-1 0 0,1 1 1 0 0,-1 1-1 0 0,-7 6 1 0 0,-20 11 13 0 0,31-19-62 0 0,4-3-38 0 0,1 0 0 0 0,-2 0 0 0 0,1-1 0 0 0,1 0 0 0 0,-2 1 0 0 0,2-1 0 0 0,-1 1 0 0 0,0-1 0 0 0,-1 1 0 0 0,2 0-1 0 0,-2-1 1 0 0,0 0 0 0 0,15-12 49 0 0,49-28 101 0 0,-50 33-85 0 0,-8 4-24 0 0,0 0 0 0 0,1 1 0 0 0,-2-1 0 0 0,6 0 1 0 0,-6 2 68 0 0,-1 1 1 0 0,0-1 0 0 0,1 1 0 0 0,0 0-1 0 0,-1 0 1 0 0,5 0 0 0 0,-4 1-53 0 0,0-1-1 0 0,-1 0 1 0 0,0 0-1 0 0,1 0 1 0 0,5-1 0 0 0,7-4 28 0 0,-11 3-29 0 0,-2 1-1 0 0,2 0 0 0 0,0 0 1 0 0,-2 1-1 0 0,3-1 1 0 0,-2 0-1 0 0,4 0 1 0 0,-2 1-26 0 0,-2 0 1 0 0,1-1 0 0 0,0 1-1 0 0,6-3 1 0 0,-6 1-6 0 0,0 1 1 0 0,0 0-1 0 0,-1 0 1 0 0,9 0-1 0 0,-21 4 123 0 0,1-1 0 0 0,0 2-1 0 0,-12 5 1 0 0,-7 2 74 0 0,3-1-174 0 0,-29 11 4 0 0,49-21 176 0 0,10-4-182 0 0,10-7-7 0 0,47-16 38 0 0,-50 22-46 0 0,-1 4-60 0 0,-11 1 54 0 0,0 0 0 0 0,0 0 0 0 0,0 0 0 0 0,0 0 0 0 0,0 0 0 0 0,-1 0 0 0 0,2 0 0 0 0,-1-1 0 0 0,-1 1-1 0 0,2 0 1 0 0,-1-1 0 0 0,-1 1 0 0 0,1 0 0 0 0,0-1 0 0 0,1 1 0 0 0,-2 0 4 0 0,0 0-1 0 0,0 0 1 0 0,1 0 0 0 0,-1 0-1 0 0,0-1 1 0 0,0 1 0 0 0,0 0-1 0 0,0 0 1 0 0,0 0 0 0 0,0 0-1 0 0,0-1 1 0 0,0 1-1 0 0,0 0 1 0 0,0 0 0 0 0,0-1-1 0 0,0 1 1 0 0,0 0 0 0 0,0 0-1 0 0,0 0 1 0 0,0 0 0 0 0,0 0-1 0 0,0 0 1 0 0,0 0-1 0 0,0-1 1 0 0,0 1 0 0 0,0 0-1 0 0,0 0 1 0 0,0-1 0 0 0,0 1-1 0 0,0 0 1 0 0,0 0 0 0 0,0 0-1 0 0,0-1 1 0 0,0 1-1 0 0,0 0 1 0 0,0 0 0 0 0,0 0-1 0 0,0 0 1 0 0,0 0 0 0 0,0 0-1 0 0,0 0 1 0 0,0 0 0 0 0,0 0-1 0 0,0 0 1 0 0,-1 0-1 0 0,1 0 1 0 0,0 0 0 0 0,0 0-1 0 0,0 0 1 0 0,-1 0 0 0 0,1-1-1 0 0,0 1 1 0 0,0 0 0 0 0,0 0-1 0 0,-1 0 1 0 0,1 0 0 0 0,0 0-1 0 0,0 0 1 0 0,0 0-1 0 0,0 0 1 0 0,0 0 0 0 0,0 0-1 0 0,0 0 1 0 0,0 0 0 0 0,0 0-1 0 0,0 0 1 0 0,-14 0-135 0 0,12 0 178 0 0,2 0-46 0 0,-3-1 4 0 0,-1 1 0 0 0,0 0 0 0 0,0 1-1 0 0,1 0 1 0 0,-2-1 0 0 0,3 0 0 0 0,-3 1 0 0 0,1 1 0 0 0,-2 1-1 0 0,-30 10-11 0 0,-14 9 201 0 0,44-20-188 0 0,0 1-1 0 0,2 0 1 0 0,-2 1 0 0 0,2-1-1 0 0,-1 1 1 0 0,1 0 0 0 0,-5 5 0 0 0,9-9-12 0 0,0 0 1 0 0,-1 0-1 0 0,1 0 1 0 0,0 0-1 0 0,0 0 1 0 0,0 0-1 0 0,0 1 1 0 0,-1-1-1 0 0,1 1 1 0 0,0-1-1 0 0,0 0 1 0 0,-1 1-1 0 0,1-1 1 0 0,0 0-1 0 0,0 0 1 0 0,0 1-1 0 0,0-1 1 0 0,-1 1-1 0 0,1-1 1 0 0,0 1-1 0 0,0-1 1 0 0,0 0 0 0 0,0 0-1 0 0,0 0 1 0 0,0 0-1 0 0,0 1 1 0 0,1 0-1 0 0,-1-1 3 0 0,1 0 0 0 0,0 0 0 0 0,-1 0 0 0 0,1 0 0 0 0,0 0 0 0 0,0 0 0 0 0,-1 0-1 0 0,1 0 1 0 0,-1 0 0 0 0,1 0 0 0 0,-1 0 0 0 0,1 0 0 0 0,0 0 0 0 0,-1 0 0 0 0,2 0 0 0 0,6-2-25 0 0,1-2 0 0 0,10-4 1 0 0,-14 5 22 0 0,1 1 0 0 0,0 0 0 0 0,-2 0 1 0 0,1 0-1 0 0,2 1 0 0 0,-2-1 0 0 0,0 2 1 0 0,1-1-1 0 0,6-1 0 0 0,-18 8 125 0 0,0-3-103 0 0,-43 17 68 0 0,42-18-75 0 0,1 2 0 0 0,0-1 0 0 0,0 1 0 0 0,0 0 0 0 0,-6 7 0 0 0,9-9-10 0 0,1-1 0 0 0,0 1 0 0 0,-2 0 0 0 0,1-1 0 0 0,1 0 0 0 0,-1 0 0 0 0,-4 2 0 0 0,4-2-9 0 0,0-1 0 0 0,0 2 0 0 0,0-1 0 0 0,1 1 0 0 0,-1-1 0 0 0,1 0 0 0 0,-5 4 0 0 0,6-3-238 0 0,5-3 109 0 0,9-5 75 0 0,16-8 21 0 0,-20 9-89 0 0,-1-1 1 0 0,1 0-1 0 0,-1 0 0 0 0,9-9 1 0 0,-15 13 227 0 0,-2 4 82 0 0,-4 1-57 0 0,-70 39 332 0 0,62-35-415 0 0,-1 1 0 0 0,1 1-1 0 0,-18 14 1 0 0,14-10 53 0 0,1-2-81 0 0,10-7 1 0 0,-1 0 1 0 0,0 1-1 0 0,2-1 0 0 0,-2 1 1 0 0,-5 8-1 0 0,7-4-73 0 0,3-6-26 0 0,5-5 0 0 0,79-81-601 0 0,-55 64 655 0 0,-28 18 47 0 0,-1 1-1 0 0,1 0 0 0 0,-1 0 0 0 0,0-1-1 0 0,1 1 1 0 0,0 0 0 0 0,0 0 0 0 0,-1 0-1 0 0,0 0 1 0 0,1 0 0 0 0,-1 0 0 0 0,1 0-1 0 0,0 0 1 0 0,0 0 0 0 0,-1 0 0 0 0,1 1-1 0 0,0-1 1 0 0,-1 0 0 0 0,1 0-1 0 0,0 1 1 0 0,0-1 0 0 0,-1 0 0 0 0,1 0-1 0 0,-2 0 1 0 0,-10 6-1 0 0,-5 5 127 0 0,1 0 0 0 0,-1 1 0 0 0,-17 18 0 0 0,16-15-42 0 0,-25 23-19 0 0,41-35-126 0 0,4-3 18 0 0,3-6-7 0 0,2-2-22 0 0,0-1 0 0 0,18-14 1 0 0,-12 10 26 0 0,7-6 30 0 0,0 2 0 0 0,37-26 0 0 0,-51 39 74 0 0,-7 1 129 0 0,-13 6-112 0 0,9-1-62 0 0,0 0 1 0 0,-1 2 0 0 0,1-1-1 0 0,0 0 1 0 0,-5 6-1 0 0,-4 1 57 0 0,-30 27 390 0 0,32-27-369 0 0,-11 9-29 0 0,16-15-64 0 0,0 0 0 0 0,2 1 0 0 0,-10 9 0 0 0,11-10 1 0 0,3-4-19 0 0,1 0 0 0 0,0 1 1 0 0,-1 0-1 0 0,0-1 0 0 0,1 1 0 0 0,-1 0 0 0 0,0-1 1 0 0,0 1-1 0 0,1 0 0 0 0,-1-1 0 0 0,1 1 1 0 0,-1 1-1 0 0,0 0 0 0 0,1-2-18 0 0,2 0-74 0 0,-1-1 94 0 0,0 1 0 0 0,0-1 0 0 0,0 1 0 0 0,1 0 0 0 0,-2-1 0 0 0,1 0 1 0 0,0 0-1 0 0,0 1 0 0 0,0 0 0 0 0,0-1 0 0 0,0 0 0 0 0,0 1 0 0 0,1-3 1 0 0,1 1-14 0 0,28-23-169 0 0,25-17 29 0 0,-26 22 81 0 0,-30 20 80 0 0,0 0 0 0 0,0 0 0 0 0,1 0 0 0 0,-1 0 0 0 0,1 0-1 0 0,-1 0 1 0 0,1-1 0 0 0,-1 1 0 0 0,0 0 0 0 0,0-1 0 0 0,0 1 0 0 0,1-1 0 0 0,-1 1 0 0 0,0 0 0 0 0,1 0 0 0 0,-1 0 0 0 0,0 0 0 0 0,0 0-1 0 0,0-1 1 0 0,0 1 0 0 0,0 0 0 0 0,0 0 0 0 0,1-1 0 0 0,-1 1 0 0 0,0-1 0 0 0,0 0 0 0 0,0 1 0 0 0,0 0 0 0 0,0 0 0 0 0,0-2 0 0 0,-1 2 1 0 0,1 0 0 0 0,-1 0 1 0 0,1 0-1 0 0,-1 0 1 0 0,1-1-1 0 0,-1 1 0 0 0,0 0 1 0 0,0-1-1 0 0,1 1 1 0 0,-1 0-1 0 0,0 0 0 0 0,0 0 1 0 0,1 0-1 0 0,-1 0 1 0 0,1 0-1 0 0,-2 0 0 0 0,0 1 6 0 0,-1 0-1 0 0,2-1 0 0 0,-2 0 0 0 0,1 2 0 0 0,-1-2 1 0 0,2 2-1 0 0,-1-1 0 0 0,-4 3 0 0 0,-2 1 66 0 0,-4 3 68 0 0,0 0-1 0 0,1 0 0 0 0,0 1 1 0 0,-16 17-1 0 0,17-17-115 0 0,10-6-28 0 0,-2-1 0 0 0,1 0 0 0 0,-1 0 0 0 0,1-1 1 0 0,-1 2-1 0 0,1-1 0 0 0,1 0 0 0 0,-2 5 1 0 0,-5 9-2 0 0,-6-4-51 0 0,13-12 35 0 0,0-1-197 0 0,1 0 189 0 0,1-1-1 0 0,-2 1 1 0 0,2-1-1 0 0,-1 2 1 0 0,-1-2-1 0 0,2 2 1 0 0,-1-2-1 0 0,2 0 1 0 0,2-1-1 0 0,67-62-530 0 0,-56 51 382 0 0,20-14 0 0 0,-34 26 168 0 0,4-2 44 0 0,-12 9 17 0 0,-4 3-39 0 0,-30 26 77 0 0,20-18 38 0 0,2 1 0 0 0,0-1 0 0 0,-18 23 0 0 0,24-22-93 0 0,11-12-38 0 0,-2-1 0 0 0,0 0 0 0 0,1 0 1 0 0,-6 4-1 0 0,4-2-23 0 0,4-6 21 0 0,0 0 1 0 0,0 0 0 0 0,0 0 0 0 0,0 0 0 0 0,0 0 0 0 0,1 0-1 0 0,-1 0 1 0 0,0 0 0 0 0,0 0 0 0 0,0 0 0 0 0,0 0 0 0 0,0 0 0 0 0,0 0-1 0 0,0 0 1 0 0,0 0 0 0 0,0 0 0 0 0,0 0 0 0 0,0 0 0 0 0,0 0-1 0 0,0 0 1 0 0,1 0 0 0 0,-1 0 0 0 0,0 0 0 0 0,0 0 0 0 0,0 0-1 0 0,0 0 1 0 0,0 0 0 0 0,0 0 0 0 0,0 1 0 0 0,0-1 0 0 0,0 0-1 0 0,0 0 1 0 0,0 0 0 0 0,0 0 0 0 0,0 0 0 0 0,0 0 0 0 0,0 0-1 0 0,0 0 1 0 0,0-1 0 0 0,0 1 0 0 0,1 0 0 0 0,-1 0 0 0 0,0 0-1 0 0,0 0 1 0 0,0 0 0 0 0,1 0-2 0 0,0 0 0 0 0,1 0 1 0 0,-1 0-1 0 0,1-1 0 0 0,-2 0 0 0 0,2 1 0 0 0,-1-1 0 0 0,1-1 0 0 0,22-18-33 0 0,0-1 0 0 0,-2-1-1 0 0,26-32 1 0 0,-45 49 38 0 0,4-4 77 0 0,-8 15 19 0 0,-8 8-20 0 0,-13 13 1 0 0,13-17 97 0 0,0 1-1 0 0,-10 17 1 0 0,8-6 35 0 0,10-17-191 0 0,-2 1 0 0 0,0-1-1 0 0,1 0 1 0 0,-8 9-1 0 0,-1-3-86 0 0,17-20 34 0 0,1 2-4 0 0,1 1-1 0 0,-2-1 1 0 0,0-1-1 0 0,-1 0 0 0 0,6-10 1 0 0,26-41-373 0 0,-71 116 651 0 0,30-51-195 0 0,1 2 0 0 0,-1 0 1 0 0,1 0-1 0 0,2-1 0 0 0,-1 1 0 0 0,-2 11 1 0 0,4-15-1 0 0,2-7 5 0 0,3-15 29 0 0,0 1-81 0 0,-2 8 3 0 0,1-6-29 0 0,1 2 0 0 0,1-1 0 0 0,13-24 0 0 0,-16 36 34 0 0,-3 4-89 0 0,-3 7 55 0 0,-1-6 23 0 0,3-1 2 0 0,1-2 1 0 0,-1 1-1 0 0,0 1 0 0 0,0-2 1 0 0,1 1-1 0 0,-1-1 0 0 0,1 2 1 0 0,-1-1-1 0 0,0 0 1 0 0,1 0-1 0 0,0 0 0 0 0,0 0 1 0 0,-1 3-1 0 0,2-4 5 0 0,-1 0 0 0 0,1 0 1 0 0,0 0-1 0 0,0-1 0 0 0,-1 1 0 0 0,1 0 1 0 0,0 0-1 0 0,0 0 0 0 0,0 0 0 0 0,0-1 0 0 0,0 1 1 0 0,-1-1-1 0 0,2 1 0 0 0,1-3-11 0 0,0-1 1 0 0,0 2-1 0 0,0-3 0 0 0,0 2 0 0 0,-1-1 0 0 0,6-7 0 0 0,7-10-17 0 0,-15 19 29 0 0,1 2 0 0 0,-1-2 0 0 0,1 1 0 0 0,0 1-1 0 0,1-1 1 0 0,-2 0 0 0 0,2 0 0 0 0,-1 0 0 0 0,0 0 0 0 0,0 0-1 0 0,-1 1 1 0 0,2 0 0 0 0,-1 0 0 0 0,1-1 0 0 0,1 0 0 0 0,-3 1-3 0 0,0 0 1 0 0,1 0-1 0 0,-1 0 0 0 0,0 1 1 0 0,0-1-1 0 0,0 1 1 0 0,0-1-1 0 0,0 0 1 0 0,0 0-1 0 0,1 0 1 0 0,-1 0-1 0 0,0 0 1 0 0,0 0-1 0 0,0 1 1 0 0,0-1-1 0 0,0 1 1 0 0,0-1-1 0 0,0 0 1 0 0,0 0-1 0 0,0 1 1 0 0,0-1-1 0 0,0 1 1 0 0,0-1-1 0 0,0 0 1 0 0,0 1-1 0 0,0-1 1 0 0,0 0-1 0 0,0 0 1 0 0,-1 1-1 0 0,-1 9-278 0 0,-2-8-764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136 124 5457 0 0,'0'0'17090'0'0,"-3"-1"-16324"0"0,2 1-764 0 0,1 0 68 0 0,-1-1 0 0 0,1 1 0 0 0,-1-1 0 0 0,1 1 0 0 0,-1 0 0 0 0,1-1 0 0 0,-1 1 0 0 0,0 0 0 0 0,0 0 0 0 0,0 0 0 0 0,1 0 0 0 0,-1 0 0 0 0,0 0 0 0 0,0 0 0 0 0,1 0 0 0 0,0 0 0 0 0,-1 0 0 0 0,0 0 0 0 0,1 0 0 0 0,-1 1 0 0 0,0-1 0 0 0,0 1 0 0 0,1-1 0 0 0,-1 1 0 0 0,0-1 0 0 0,1 0 0 0 0,-1 0 0 0 0,1 1 0 0 0,0 0 0 0 0,-1-1 0 0 0,1 0 0 0 0,-1 0 0 0 0,1 1 0 0 0,0 0 0 0 0,-2 0 0 0 0,-3 5 588 0 0,0 2 1 0 0,-8 11-1 0 0,11-16-735 0 0,0 1 0 0 0,0-1 0 0 0,1 0 0 0 0,1 0 0 0 0,-2 1 0 0 0,2-1 0 0 0,-1 1 0 0 0,0-1 0 0 0,0 5 0 0 0,11-27-1073 0 0,0 0 417 0 0,-8 15 784 0 0,0 0-1 0 0,0 0 1 0 0,0-1 0 0 0,0 0-1 0 0,-1 1 1 0 0,1-1-1 0 0,-1 0 1 0 0,1-5-1 0 0,-3 10 16 0 0,0 0 0 0 0,1 0-1 0 0,-1 0 1 0 0,0 0 0 0 0,1 0-1 0 0,-1 1 1 0 0,0-1 0 0 0,1 1-1 0 0,0-1 1 0 0,0 1 0 0 0,-1-1 0 0 0,0 0-1 0 0,1 1 1 0 0,-1 0 0 0 0,-5 6 120 0 0,-1 2 0 0 0,2-1 0 0 0,0 1 0 0 0,0 0 0 0 0,-7 18 0 0 0,46-101-1374 0 0,-27 59 1922 0 0,-21 23-197 0 0,5 2-364 0 0,1 0 0 0 0,2 0 0 0 0,-1 1 0 0 0,1 1 0 0 0,0-2 0 0 0,1 2 0 0 0,-6 17 0 0 0,10-24-367 0 0,4-9 91 0 0,4-9 9 0 0,-1 1 22 0 0,-2 1-145 0 0,1 0-1 0 0,10-15 1 0 0,-15 26 221 0 0,0 0 0 0 0,0 0 0 0 0,0 0 0 0 0,0 0-1 0 0,0 0 1 0 0,0 0 0 0 0,0 0 0 0 0,0-1 0 0 0,0 1 0 0 0,0 0 0 0 0,0 0 0 0 0,0 0 0 0 0,0 0-1 0 0,0 0 1 0 0,-1 0 0 0 0,1 0 0 0 0,0 0 0 0 0,0 0 0 0 0,0 0 0 0 0,0 0 0 0 0,0 0 0 0 0,0 0 0 0 0,0 0-1 0 0,0 0 1 0 0,0 0 0 0 0,0 0 0 0 0,0 0 0 0 0,0 0 0 0 0,0 0 0 0 0,0 0 0 0 0,0 0 0 0 0,0 0-1 0 0,0 0 1 0 0,0-1 0 0 0,0 1 0 0 0,0 0 0 0 0,0 0 0 0 0,0 0 0 0 0,0 0 0 0 0,0 0 0 0 0,0 0-1 0 0,0 0 1 0 0,0 0 0 0 0,0 0 0 0 0,0-1 0 0 0,0 1 0 0 0,0 0 0 0 0,0 0 0 0 0,0 0 0 0 0,0 0 0 0 0,0 0-1 0 0,0 0 1 0 0,0 0 0 0 0,0 0 0 0 0,0 0 0 0 0,1 0 0 0 0,-1 0 0 0 0,0 0 0 0 0,-6 5 278 0 0,1-2-230 0 0,1 2-1 0 0,2-1 1 0 0,-1 0 0 0 0,0 1-1 0 0,1 0 1 0 0,-2 0-1 0 0,2 0 1 0 0,1 0 0 0 0,-1 0-1 0 0,-2 7 1 0 0,1 0 34 0 0,-1-1 7 0 0,1-2-79 0 0,0 0 0 0 0,0 0 0 0 0,2 0 1 0 0,-3 17-1 0 0,12-35-306 0 0,9-51-363 0 0,-14 52 606 0 0,-3 6 34 0 0,0 0 0 0 0,1 0 0 0 0,0 0 0 0 0,0 0 1 0 0,0 0-1 0 0,1-1 0 0 0,0 0 0 0 0,-7 5 99 0 0,-3 2 84 0 0,6-1-146 0 0,0 0 0 0 0,0 0 1 0 0,-1 0-1 0 0,1 0 0 0 0,1 1 0 0 0,-1-2 1 0 0,0 2-1 0 0,0-1 0 0 0,1 1 0 0 0,0-1 1 0 0,1 1-1 0 0,-1-1 0 0 0,1 1 0 0 0,-1 0 1 0 0,0 6-1 0 0,0 7 47 0 0,0-14-48 0 0,0-1 1 0 0,1 1-1 0 0,0-1 1 0 0,0 0-1 0 0,0 1 1 0 0,0-1-1 0 0,0 1 1 0 0,0-1-1 0 0,2 4 1 0 0,0 2-27 0 0,-1-6-4 0 0,-1-6-33 0 0,0-1-11 0 0,0-2-8 0 0,1-2 1 0 0,0 1 0 0 0,0 1 0 0 0,2-1 0 0 0,-1 0-1 0 0,0 0 1 0 0,6-10 0 0 0,-11 26 127 0 0,0 1 0 0 0,-2 10 1 0 0,4-18-47 0 0,-2 14 136 0 0,1-1 1 0 0,1 14 0 0 0,-2 0-71 0 0,-1 8-118 0 0,9-43 21 0 0,1-21-32 0 0,14-29 1 0 0,-2 5 4 0 0,-12 39 64 0 0,-6 12-30 0 0,0 0 1 0 0,0 1-1 0 0,0 0 0 0 0,1-1 0 0 0,-1 1 1 0 0,1 0-1 0 0,-1-1 0 0 0,1 0 1 0 0,-1 1-1 0 0,0-1 0 0 0,0 1 1 0 0,1 0-1 0 0,0-1 0 0 0,-1 0 0 0 0,1 1 1 0 0,-1 0-1 0 0,1 0 0 0 0,0 0 1 0 0,0 0-1 0 0,0 0 0 0 0,-1 1 7 0 0,0 1-1 0 0,0 0 1 0 0,0-1 0 0 0,0 2-1 0 0,0-1 1 0 0,-1 2 0 0 0,-19 88 236 0 0,19-87-247 0 0,1-1 8 0 0,-1-3 1 0 0,1 0 1 0 0,0 1-1 0 0,0 0 1 0 0,-1-2 0 0 0,1 3-1 0 0,0-2 1 0 0,0 1-1 0 0,-2 1 1 0 0,2-3-16 0 0,2-14-22 0 0,12-25 38 0 0,25-46-1 0 0,-44 104-71 0 0,-28 71-15 0 0,32-88 79 0 0,1-2 3 0 0,0 1 0 0 0,0 0 0 0 0,0-1 1 0 0,0 0-1 0 0,0 1 0 0 0,-1 0 0 0 0,1-1 1 0 0,0 1-1 0 0,-1-1 0 0 0,1 0 1 0 0,0 1-1 0 0,-1-1 0 0 0,1 0 0 0 0,0 0 1 0 0,0 1-1 0 0,-1-1 0 0 0,1 1 0 0 0,-1-1 1 0 0,0 1-1 0 0,1-17-67 0 0,3 5 55 0 0,0 1 1 0 0,8-15-1 0 0,-3 7 51 0 0,2-6-36 0 0,16-23 0 0 0,-12 22-14 0 0,-8 13 17 0 0,-5 9 1 0 0,-1 1-1 0 0,2 0 0 0 0,-2-1 1 0 0,1 1-1 0 0,4-3 1 0 0,4-7-6 0 0,1 1 1 0 0,13-10-1 0 0,-12 9 28 0 0,1-1 0 0 0,19-27 0 0 0,-29 38-18 0 0,-2 1-8 0 0,1-1 0 0 0,0 2 1 0 0,0-2-1 0 0,0 1 1 0 0,-1-1-1 0 0,1 1 1 0 0,-1 1-1 0 0,0-2 1 0 0,1 1-1 0 0,-1-2 0 0 0,1 0 1 0 0,-1 3-6 0 0,-12 3-8 0 0,5 0 18 0 0,1 1 0 0 0,0 0 0 0 0,1 0 0 0 0,-1 0 0 0 0,-9 10 0 0 0,1-2 2 0 0,-4 8-23 0 0,24-26-13 0 0,0-2-1 0 0,6-9 1 0 0,3-5-15 0 0,-14 22 51 0 0,-2 0 14 0 0,-3 7 45 0 0,2-4-47 0 0,0-1 1 0 0,-1 2-1 0 0,1-2 0 0 0,-4 4 1 0 0,0-1 23 0 0,4-4-38 0 0,1 0 0 0 0,0 1-1 0 0,-1 0 1 0 0,0-1-1 0 0,0 0 1 0 0,1 0 0 0 0,-1-1-1 0 0,0 2 1 0 0,0-1 0 0 0,0-1-1 0 0,-2 2 1 0 0,4-3-4 0 0,0 0 0 0 0,0 0-1 0 0,0 0 1 0 0,0 0 0 0 0,0 0 0 0 0,0 0 0 0 0,0 1-1 0 0,0-2 1 0 0,1 1 0 0 0,-1 1 0 0 0,0-2 0 0 0,1 2-1 0 0,-1-2 1 0 0,0 2-2 0 0,1 0-1 0 0,-1 0 1 0 0,0-1-1 0 0,0 1 1 0 0,0-1-1 0 0,0 1 1 0 0,0 0-1 0 0,1-1 1 0 0,-1 1-1 0 0,0 0 1 0 0,0 0-1 0 0,0 0 1 0 0,1 0-1 0 0,-1-1 1 0 0,1 1-1 0 0,-1 0 1 0 0,1 0-1 0 0,-1 0 1 0 0,0-1-1 0 0,1 1 1 0 0,0 6-18 0 0,-7 8-7 0 0,-20 27 98 0 0,16-30-27 0 0,2 2 0 0 0,-12 20 0 0 0,-1 2 359 0 0,16-26-370 0 0,2-3-21 0 0,0-1 0 0 0,0 1 1 0 0,1-1-1 0 0,0 2 0 0 0,0-2 1 0 0,-1 9-1 0 0,1-8 32 0 0,1 0 1 0 0,-2-2-1 0 0,1 2 1 0 0,0-1-1 0 0,-6 8 1 0 0,6-8-24 0 0,-1 2 1 0 0,1-2 0 0 0,1 1 0 0 0,-1 0 0 0 0,1 1 0 0 0,-1-1 0 0 0,2 0 0 0 0,0 11 0 0 0,-3 14 47 0 0,1 0-75 0 0,5-52 12 0 0,-2-7-168 0 0,2-2-1 0 0,6-26 1 0 0,-7 47 95 0 0,-1 1-1 0 0,8-12 1 0 0,-3 2 3 0 0,-6 18 63 0 0,0 0-1 0 0,0 0 0 0 0,0 0 0 0 0,1 0 0 0 0,-1 0 1 0 0,0 0-1 0 0,0 0 0 0 0,0 0 0 0 0,0 0 0 0 0,0 0 0 0 0,0 0 1 0 0,0 0-1 0 0,0 0 0 0 0,0 0 0 0 0,0 0 0 0 0,0 0 1 0 0,0-1-1 0 0,0 1 0 0 0,0 0 0 0 0,1 0 0 0 0,-1 0 1 0 0,0 0-1 0 0,0 0 0 0 0,0 0 0 0 0,0-1 0 0 0,0 1 0 0 0,0 0 1 0 0,0 0-1 0 0,0 0 0 0 0,0 0 0 0 0,-1 0 0 0 0,1 0 1 0 0,0 0-1 0 0,0-1 0 0 0,0 1 0 0 0,0 0 0 0 0,0 0 1 0 0,0 0-1 0 0,0 0 0 0 0,0 0 0 0 0,0 0 0 0 0,0 0 0 0 0,0 0 1 0 0,0 0-1 0 0,0 0 0 0 0,0 0 0 0 0,-1 0 0 0 0,1 0 1 0 0,0 0-1 0 0,0 0 0 0 0,0 0 0 0 0,0 0 0 0 0,0 0 1 0 0,0 0-1 0 0,0 0 0 0 0,0 0 0 0 0,0 0 0 0 0,0 0 0 0 0,0 0 1 0 0,-6 4 23 0 0,-5 7 12 0 0,8-6-10 0 0,0 0-1 0 0,2 0 1 0 0,-2 0-1 0 0,1 1 1 0 0,0-1-1 0 0,2 1 1 0 0,-2-1-1 0 0,1 1 0 0 0,1 0 1 0 0,-1-2-1 0 0,1 11 1 0 0,-4 11 108 0 0,3-21-89 0 0,1-1-1 0 0,0 1 1 0 0,-1-1-1 0 0,1 1 0 0 0,0 0 1 0 0,1 5-1 0 0,-1-1-26 0 0,0-1-1 0 0,1 0 1 0 0,-1 1-1 0 0,-1 8 0 0 0,-1 10 15 0 0,2-27-33 0 0,0 0 1 0 0,0 0-1 0 0,0 0 0 0 0,1-1 1 0 0,-1 1-1 0 0,0 0 0 0 0,0 0 1 0 0,0 0-1 0 0,0 0 1 0 0,0 0-1 0 0,0 0 0 0 0,0 0 1 0 0,1 0-1 0 0,-1 0 0 0 0,0 0 1 0 0,0 0-1 0 0,0 0 0 0 0,0 0 1 0 0,0 0-1 0 0,0 0 0 0 0,0 0 1 0 0,0 0-1 0 0,0 0 1 0 0,0 0-1 0 0,0 0 0 0 0,0 0 1 0 0,0 0-1 0 0,0 1 0 0 0,0-1 1 0 0,0 0-1 0 0,0 0 0 0 0,0 0 1 0 0,0 0-1 0 0,0 0 0 0 0,0 0 1 0 0,0 0-1 0 0,0 0 1 0 0,0 0-1 0 0,0 0 0 0 0,0 1 1 0 0,0-1-1 0 0,4-8-32 0 0,-2-6-32 0 0,-1-1 0 0 0,0 1 0 0 0,-2-1 0 0 0,0 1 0 0 0,-5-23 1 0 0,6 31 26 0 0,0 0 1 0 0,0 0-1 0 0,0-1 1 0 0,0 1 0 0 0,0 0-1 0 0,1 0 1 0 0,4-11 0 0 0,-3 13-65 0 0,-1 11 80 0 0,-1-5 32 0 0,0 0 1 0 0,0 1 0 0 0,0-1-1 0 0,-1 0 1 0 0,-1 4 0 0 0,0-2 10 0 0,0 1 1 0 0,0 0-1 0 0,2-1 0 0 0,-1 1 1 0 0,0 0-1 0 0,0 0 1 0 0,0 4-1 0 0,2 37 263 0 0,0-21-179 0 0,-2 2-55 0 0,1-4-51 0 0,0 1 1 0 0,4 25-1 0 0,-4-49 0 0 0,0 1 1 0 0,0-1-1 0 0,0 0 0 0 0,0 1 1 0 0,0-1-1 0 0,0 0 1 0 0,0 0-1 0 0,0 1 0 0 0,0-1 1 0 0,0 1-1 0 0,0-1 0 0 0,1 0 1 0 0,-1 0-1 0 0,0 0 1 0 0,0 0-1 0 0,0 0 0 0 0,1 1 1 0 0,-1-1-1 0 0,0 0 0 0 0,0 1 1 0 0,0-1-1 0 0,0 0 1 0 0,0 1-1 0 0,1-1 0 0 0,-1 0 1 0 0,0 0-1 0 0,1 0 0 0 0,-1 0 1 0 0,1 0-1 0 0,-1 1 1 0 0,0-2-1 0 0,1 1 0 0 0,-1 0 0 0 0,1 0 0 0 0,0 0 0 0 0,-1-1 0 0 0,0 1 1 0 0,0-1-1 0 0,0 0 0 0 0,0 1 0 0 0,0 0 0 0 0,1 0 0 0 0,-1 0 0 0 0,0-1 1 0 0,1 1-1 0 0,-1-1 0 0 0,0 1 0 0 0,0-2 0 0 0,4-6-15 0 0,-2-1 1 0 0,1 0-1 0 0,0-1 0 0 0,-2 1 0 0 0,0-10 1 0 0,0-49-157 0 0,-1 5 91 0 0,1 58 102 0 0,0 9-26 0 0,2 8-8 0 0,-4 42 182 0 0,0-30-61 0 0,6 44 1 0 0,-3-58-78 0 0,-1-9-50 0 0,0-7-7 0 0,-4-57-76 0 0,2-22-99 0 0,3 76 194 0 0,-2 9 7 0 0,0 0 1 0 0,0 0-1 0 0,0 0 0 0 0,0 0 0 0 0,1 0 0 0 0,-1 0 0 0 0,0 1 1 0 0,1-1-1 0 0,-1 0 0 0 0,0 1 0 0 0,0-1 0 0 0,0 0 0 0 0,1 1 1 0 0,-1-1-1 0 0,0 0 0 0 0,0 0 0 0 0,0 1 0 0 0,0-1 0 0 0,0 0 1 0 0,0 1-1 0 0,0-1 0 0 0,1 1 0 0 0,-1-1 0 0 0,-1 0 0 0 0,1 0 1 0 0,0 0-1 0 0,0 1 0 0 0,1 11 11 0 0,-1 24-1 0 0,-1-27-4 0 0,1-1 0 0 0,0 0-1 0 0,1 0 1 0 0,-1 1 0 0 0,1-2-1 0 0,0 2 1 0 0,4 8 0 0 0,-5-17-7 0 0,0 0 1 0 0,0 0 0 0 0,0 0 0 0 0,0 0 0 0 0,0 0 0 0 0,0 0 0 0 0,0 0 0 0 0,0 0 0 0 0,0 0 0 0 0,1-1 0 0 0,-1 1-1 0 0,0 0 1 0 0,0 0 0 0 0,0 0 0 0 0,0 0 0 0 0,0 0 0 0 0,0 0 0 0 0,0 0 0 0 0,0 0 0 0 0,0 0 0 0 0,0 0 0 0 0,0 0-1 0 0,0 0 1 0 0,0 0 0 0 0,0 0 0 0 0,0 0 0 0 0,0 0 0 0 0,0 0 0 0 0,0 0 0 0 0,0 0 0 0 0,0 0 0 0 0,0 0 0 0 0,0 0-1 0 0,0 0 1 0 0,0 0 0 0 0,0 1 0 0 0,0-1 0 0 0,0 0 0 0 0,0 0 0 0 0,0 0 0 0 0,1 0 0 0 0,-1 0 0 0 0,0 0-1 0 0,0 0 1 0 0,0 0 0 0 0,0 0 0 0 0,0 0 0 0 0,0 0 0 0 0,0 0 0 0 0,0 0 0 0 0,0 0 0 0 0,0 0 0 0 0,0 1 0 0 0,0-1-1 0 0,0 0 1 0 0,1-9 30 0 0,-1-9-28 0 0,0-104-50 0 0,0 119 33 0 0,0 0-1 0 0,1 1 1 0 0,0-1 0 0 0,0 1-1 0 0,-1 0 1 0 0,4-5-1 0 0,1-6-215 0 0,-10 25 59 0 0,0-2 187 0 0,1 1 0 0 0,-1 0 0 0 0,2 0 0 0 0,-3 16 0 0 0,4-14 21 0 0,-7 24 0 0 0,6-24-18 0 0,0-1-1 0 0,-2 17 1 0 0,4-11-6 0 0,1-1 0 0 0,0 0 0 0 0,1 0 0 0 0,4 19 0 0 0,-2-58-84 0 0,-3 13 72 0 0,0 2 0 0 0,-3-17 0 0 0,3 22-7 0 0,-1 0-1 0 0,0 0 1 0 0,0 0-1 0 0,1-1 1 0 0,-1 2-1 0 0,-1-2 1 0 0,2 1-1 0 0,-2 0 1 0 0,2 0-1 0 0,-2 0 1 0 0,1 0-1 0 0,-1 1 1 0 0,1-1-1 0 0,-2 0 1 0 0,1-1-1 0 0,1 5 11 0 0,1 1-1 0 0,-1-1 0 0 0,1 0 0 0 0,0 0 0 0 0,0 1 1 0 0,0-1-1 0 0,2 4 0 0 0,-2-4-4 0 0,0 5 10 0 0,1 1 23 0 0,0-1 1 0 0,-1 2-1 0 0,4 8 0 0 0,-3-15-23 0 0,0-1-1 0 0,-1 2 0 0 0,1-1 0 0 0,1 0 0 0 0,-2 0 1 0 0,1 0-1 0 0,0-1 0 0 0,0 1 0 0 0,1 0 1 0 0,-1-1-1 0 0,1 0 0 0 0,-1 1 0 0 0,1-1 0 0 0,0 2 1 0 0,-1-3-1 0 0,1 2 0 0 0,2 0 0 0 0,-12-15-210 0 0,5 7 95 0 0,7 17 154 0 0,-1 1 24 0 0,-2-8-54 0 0,1 0 1 0 0,-1-1 0 0 0,1 1 0 0 0,0 0 0 0 0,-1 0-1 0 0,1-1 1 0 0,4 5 0 0 0,-6-8-17 0 0,0 0 1 0 0,0 0-1 0 0,0 0 1 0 0,0 0 0 0 0,0 0-1 0 0,0 1 1 0 0,0-1-1 0 0,0 0 1 0 0,0 0-1 0 0,0 0 1 0 0,0 0 0 0 0,0 0-1 0 0,0 0 1 0 0,0 0-1 0 0,0 0 1 0 0,0 0-1 0 0,0 0 1 0 0,0 0-1 0 0,0 0 1 0 0,0 0 0 0 0,1 0-1 0 0,-1 0 1 0 0,0 0-1 0 0,0 0 1 0 0,0 0-1 0 0,0 0 1 0 0,0 0-1 0 0,0 0 1 0 0,0 0 0 0 0,1 0-1 0 0,-1 0 1 0 0,0 0-1 0 0,0 0 1 0 0,0 0-1 0 0,0 0 1 0 0,0 0-1 0 0,0 0 1 0 0,0 0 0 0 0,1 0-1 0 0,-1 0 1 0 0,0 0-1 0 0,0 0 1 0 0,0 0-1 0 0,0 0 1 0 0,0 0 0 0 0,0 0-1 0 0,0 0 1 0 0,0 0-1 0 0,0 0 1 0 0,0 0-1 0 0,0 0 1 0 0,0 0-1 0 0,0-1 1 0 0,0 1 0 0 0,0 0-1 0 0,0 0 1 0 0,0 0-1 0 0,0 0 1 0 0,0 0-1 0 0,2-8 24 0 0,-4-9-21 0 0,-1 2-41 0 0,-1 6-18 0 0,1-1 0 0 0,2 1 0 0 0,-1-1 0 0 0,-1-14 0 0 0,4 30 98 0 0,0 0-1 0 0,0-1 0 0 0,3 11 0 0 0,1-3 33 0 0,-4-8-65 0 0,0 0 1 0 0,1 0-1 0 0,1 0 0 0 0,-1 0 1 0 0,0 0-1 0 0,7 8 0 0 0,-9-39-78 0 0,-2 8 35 0 0,2-1 1 0 0,-10-32-1 0 0,17 93 222 0 0,-4-32-111 0 0,-3-5-51 0 0,1 0 1 0 0,1 0-1 0 0,3 9 1 0 0,-9-23-98 0 0,0-2 0 0 0,2 2 0 0 0,-1-1 0 0 0,-1-11 0 0 0,0-1-85 0 0,0 0 88 0 0,4 15 60 0 0,2 7-2 0 0,0 4-7 0 0,2 7 114 0 0,0 1 0 0 0,3 16 0 0 0,-5-18-24 0 0,0 0 0 0 0,0 0-1 0 0,2 0 1 0 0,7 12 0 0 0,-7-9-36 0 0,-3-11-29 0 0,-1 0-1 0 0,1 0 0 0 0,0 0 0 0 0,0 0 1 0 0,0 0-1 0 0,0 0 0 0 0,-1 0 0 0 0,3 2 1 0 0,-7-20 36 0 0,3 14-248 0 0,0 0 0 0 0,-1 0 0 0 0,2 0 0 0 0,-2 0 0 0 0,1-1 0 0 0,-1 2 0 0 0,1 0 0 0 0,-1-1 0 0 0,-2-2 0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548 76 848 0 0,'-1'2'23837'0'0,"-34"-20"-21552"0"0,32 16-2229 0 0,0 0-1 0 0,-2 1 0 0 0,2-1 0 0 0,-1 2 1 0 0,-1-1-1 0 0,2 0 0 0 0,-8 0 1 0 0,11 1-62 0 0,0 1 0 0 0,0-1 0 0 0,0 0 0 0 0,0 0 0 0 0,0 0 0 0 0,0 0 0 0 0,0 0 0 0 0,0 0 1 0 0,0 0-1 0 0,0 0 0 0 0,0 0 0 0 0,0 0 0 0 0,0 0 0 0 0,0 0 0 0 0,0 0 0 0 0,0 0 1 0 0,0 0-1 0 0,0 0 0 0 0,0 0 0 0 0,0 0 0 0 0,0 0 0 0 0,0 0 0 0 0,0 1 0 0 0,0-1 1 0 0,0 0-1 0 0,0 0 0 0 0,0 0 0 0 0,0 0 0 0 0,0 0 0 0 0,0 0 0 0 0,0 0 0 0 0,0 0 1 0 0,0 0-1 0 0,0 0 0 0 0,0 0 0 0 0,0 0 0 0 0,0 0 0 0 0,0 0 0 0 0,0 0 0 0 0,0 0 0 0 0,0 1 1 0 0,0-1-1 0 0,0 0 0 0 0,0 0 0 0 0,0 0 0 0 0,0 0 0 0 0,0 0 0 0 0,0 0 0 0 0,0 0 1 0 0,0 0-1 0 0,0 0 0 0 0,0 0 0 0 0,0 0 0 0 0,0 0 0 0 0,0 0 0 0 0,-1 0 0 0 0,8 4-21 0 0,65 18 73 0 0,-66-19 1186 0 0,-13-8-901 0 0,-14-2-20 0 0,-18-12 635 0 0,5 3-237 0 0,-24-1 177 0 0,55 16-861 0 0,-1-1 0 0 0,0 2 0 0 0,0-1 0 0 0,0 0 1 0 0,-5 1-1 0 0,-11-3 64 0 0,10 1-68 0 0,0 0 0 0 0,2 0 0 0 0,-19 0 0 0 0,10 1 20 0 0,12 1-20 0 0,0 0 0 0 0,0-1 0 0 0,0 2 0 0 0,0-1 0 0 0,-1 0 0 0 0,-4 2 0 0 0,7-2-10 0 0,-1 1 0 0 0,1 0 0 0 0,0 0 0 0 0,-7-1 0 0 0,8 0-8 0 0,-1 0 0 0 0,1 0-1 0 0,-1 0 1 0 0,1 0-1 0 0,-1 1 1 0 0,0 0-1 0 0,1 0 1 0 0,0-1 0 0 0,-5 2-1 0 0,6 0 0 0 0,-1-2 0 0 0,0 0 0 0 0,0 1 1 0 0,1 0-1 0 0,0-1 0 0 0,-1 0 0 0 0,-1 0 0 0 0,2 0 0 0 0,-3 0 0 0 0,2 0 0 0 0,0 0 0 0 0,2 0 0 0 0,-2 0-1 0 0,0 0 1 0 0,1 0 0 0 0,-1 0 0 0 0,1 1 0 0 0,-1-1-1 0 0,1 1 1 0 0,-1 0 0 0 0,1-1 0 0 0,-1 1 0 0 0,1 0-1 0 0,-1 0 1 0 0,-3 2-8 0 0,2 0-1 0 0,-1-1 1 0 0,-7 3-1 0 0,-8 6 60 0 0,18-10-53 0 0,-1-1 1 0 0,1 1-1 0 0,-1 0 1 0 0,1-1-1 0 0,0 0 1 0 0,-1 1-1 0 0,1-1 0 0 0,-1 0 1 0 0,1 1-1 0 0,-2-1 1 0 0,-11 2-19 0 0,13-1 16 0 0,1-1 0 0 0,-1 0 0 0 0,1 0 0 0 0,-1 1 0 0 0,1-1 0 0 0,-1 1-1 0 0,0-1 1 0 0,1 1 0 0 0,0-1 0 0 0,-1 0 0 0 0,1 1 0 0 0,-1 0 0 0 0,1-1 0 0 0,-1 0 0 0 0,1 0 0 0 0,0 1 0 0 0,0 0 0 0 0,0-1-1 0 0,0 1 1 0 0,0 0 0 0 0,0 0 0 0 0,0 0 1 0 0,-1-1 1 0 0,1 0-1 0 0,0 1 0 0 0,-1-1 0 0 0,1 0 0 0 0,-1 1 0 0 0,1 0 1 0 0,0-1-1 0 0,0 0 0 0 0,-1 0 0 0 0,1 1 0 0 0,-1-1 1 0 0,0 1-1 0 0,1-1 0 0 0,0 0 0 0 0,-1 1 0 0 0,1-1 0 0 0,-2 0 1 0 0,-11 5 14 0 0,2-2-26 0 0,10-2 2 0 0,-2 0 0 0 0,1 0 0 0 0,-1 0 0 0 0,1-1 0 0 0,-1 1-1 0 0,0-1 1 0 0,2 1 0 0 0,-2-1 0 0 0,0 0 0 0 0,-2 0 0 0 0,5 0 5 0 0,-1 2-244 0 0,7-5 106 0 0,1 2 136 0 0,0 0 0 0 0,0-1 0 0 0,-1 1 1 0 0,11 0-1 0 0,-7 1 15 0 0,22 0-14 0 0,-26 1 5 0 0,1 0 1 0 0,-1-1-1 0 0,1 0 0 0 0,-1-1 1 0 0,0 0-1 0 0,2 0 1 0 0,-2 0-1 0 0,7-2 0 0 0,-4-2-18 0 0,-7 4 10 0 0,0 0 1 0 0,0 0-1 0 0,0 1 1 0 0,0-1-1 0 0,0 0 1 0 0,0 1 0 0 0,0-1-1 0 0,0 0 1 0 0,4 1-1 0 0,-17 0 40 0 0,6-1-38 0 0,-1 1-1 0 0,1 1 1 0 0,-1-1 0 0 0,1 0 0 0 0,-1 2 0 0 0,-9 1-1 0 0,13-3 7 0 0,-1 2 0 0 0,0-2 0 0 0,1 2-1 0 0,-1-1 1 0 0,0 0 0 0 0,1 0 0 0 0,0 2-1 0 0,-1-2 1 0 0,0 0 0 0 0,2 1 0 0 0,-1 1 0 0 0,-1-2-1 0 0,-1 4 1 0 0,3-5 1 0 0,1 1 0 0 0,0-1 0 0 0,0 0 0 0 0,0 1 0 0 0,0-1 1 0 0,0 0-1 0 0,-1 1 0 0 0,1-1 0 0 0,0 0 0 0 0,-1 0 0 0 0,1 0 0 0 0,0 0 0 0 0,-1 0 0 0 0,1 0 0 0 0,0 0 0 0 0,0 1 0 0 0,0-1 1 0 0,-1 0-1 0 0,1 0 0 0 0,0 0 0 0 0,-1 0 0 0 0,1 0 0 0 0,-1 0 0 0 0,1 0 0 0 0,0 0 0 0 0,0 0 0 0 0,0 0 0 0 0,0 0 0 0 0,0 0 1 0 0,-1 0-1 0 0,1 0 0 0 0,0-1 0 0 0,-1 1 0 0 0,1 0 0 0 0,0 0 0 0 0,0 0 0 0 0,0 0 0 0 0,-1 0 0 0 0,1 0 0 0 0,-1-1 3 0 0,0 1-1 0 0,1-1 0 0 0,-1 1 0 0 0,1-1 0 0 0,0 1 1 0 0,-1 0-1 0 0,1 0 0 0 0,-1-1 0 0 0,1 1 0 0 0,-1-1 1 0 0,1 1-1 0 0,0-1 0 0 0,0 1 0 0 0,0-1 1 0 0,0 1-1 0 0,0-1 0 0 0,0 0 0 0 0,0 1 0 0 0,0 0-4 0 0,0 0 0 0 0,0 0-1 0 0,0-1 1 0 0,0 1-1 0 0,0 0 1 0 0,0 0 0 0 0,0 0-1 0 0,0 0 1 0 0,0 0-1 0 0,0-1 1 0 0,0 1-1 0 0,0 0 1 0 0,0 0 0 0 0,0 0-1 0 0,1 0 1 0 0,-1 0-1 0 0,0 0 1 0 0,0 0 0 0 0,0 0-1 0 0,1 0 1 0 0,-1 0-1 0 0,0 0 1 0 0,0 0 0 0 0,0 0-1 0 0,1 0 1 0 0,-1 0-1 0 0,0 0 1 0 0,0 0-1 0 0,0 0 1 0 0,0 0 0 0 0,0 0-1 0 0,0 1 1 0 0,0-1-1 0 0,0 0 1 0 0,1 0 0 0 0,-1 0-1 0 0,0 0 1 0 0,0 0-1 0 0,0 1 1 0 0,0-1 0 0 0,1 0-1 0 0,-1 0 1 0 0,0 0-1 0 0,0 0 1 0 0,0 0 0 0 0,0 0-1 0 0,0 0 1 0 0,0 0-1 0 0,0 0 1 0 0,0 0-1 0 0,1 0 1 0 0,-1 0 0 0 0,0 0-1 0 0,0 1 1 0 0,0-1-1 0 0,0 0 1 0 0,0 1 11 0 0,-17 9 17 0 0,8-4-7 0 0,7-6-2 0 0,5-2 1 0 0,-2-1-11 0 0,1 2-6 0 0,0 0 1 0 0,0-1-1 0 0,0 0 1 0 0,0 1-1 0 0,1 0 1 0 0,0 0-1 0 0,-1 0 1 0 0,0 0-1 0 0,0 1 0 0 0,6-2 1 0 0,6-4 2 0 0,-10 6-4 0 0,0-1 0 0 0,0 0 0 0 0,0 0 0 0 0,0 0 0 0 0,5 0 0 0 0,-5 1-1 0 0,-1 0 0 0 0,0-1 1 0 0,0 1-1 0 0,0 0 0 0 0,1-1 1 0 0,-2-1-1 0 0,2 2 0 0 0,5-4 0 0 0,-7 3 2 0 0,0 0 0 0 0,1 1-1 0 0,-1-1 1 0 0,0 1 0 0 0,1 0 0 0 0,0 0-1 0 0,-1 0 1 0 0,1 0 0 0 0,3 1-1 0 0,4-1 3 0 0,79-3 186 0 0,-72 2-192 0 0,1 2 0 0 0,0-1 1 0 0,0 2-1 0 0,31 8 0 0 0,-36-8 12 0 0,6 1-20 0 0,-9-2 9 0 0,1 2 1 0 0,0 0-1 0 0,11 3 0 0 0,-18-4-6 0 0,8 3-8 0 0,-11-4 17 0 0,0 0-1 0 0,0 0 0 0 0,0 0 0 0 0,-1 0 1 0 0,1-1-1 0 0,0 0 0 0 0,1 1 1 0 0,-1 0-1 0 0,0 0 0 0 0,0-1 0 0 0,0 1 1 0 0,0-1-1 0 0,1 1 0 0 0,-2-1 0 0 0,2 0 1 0 0,-1 0-1 0 0,1 0 0 0 0,-2 1 0 0 0,3-1 1 0 0,-3 0-13 0 0,-12-7 56 0 0,-26-10-57 0 0,27 10 45 0 0,0 2 1 0 0,-1-1 0 0 0,1 1 0 0 0,-25-5-1 0 0,-126-12 55 0 0,159 22-67 0 0,2-1-20 0 0,-1 1 0 0 0,0-1 1 0 0,1 1-1 0 0,0 0 0 0 0,0 0 1 0 0,-1 0-1 0 0,1 0 0 0 0,-1 0 1 0 0,0 0-1 0 0,1 1 0 0 0,0-1 0 0 0,-1 1 1 0 0,1-1-1 0 0,-1 0 0 0 0,1 0 1 0 0,0 1-1 0 0,0 0 0 0 0,-1-1 1 0 0,1 2-1 0 0,0-1 0 0 0,-1-1 1 0 0,1 2-1 0 0,1-2 0 0 0,0 0 0 0 0,0 0 0 0 0,0 0 1 0 0,-1 1-1 0 0,1-1 0 0 0,0 0 0 0 0,0 0 1 0 0,0 1-1 0 0,0-1 0 0 0,0 0 0 0 0,0 0 1 0 0,0 0-1 0 0,0 1 0 0 0,0-1 0 0 0,0 0 0 0 0,-1 0 1 0 0,1 0-1 0 0,0 0 0 0 0,0 0 0 0 0,0 0 1 0 0,-1 0-1 0 0,1 0 0 0 0,0 0 0 0 0,0 0 1 0 0,-1 0-1 0 0,1 0 0 0 0,0 0 0 0 0,-1 0 0 0 0,1 0 1 0 0,0 0-1 0 0,0 0 0 0 0,0 0 0 0 0,0 0 1 0 0,0 0-1 0 0,0 0 0 0 0,-1 0 0 0 0,1 0-2 0 0,0 0 0 0 0,0 0 0 0 0,0 0 0 0 0,0 0 0 0 0,0 0-1 0 0,0 0 1 0 0,0 0 0 0 0,0-1 0 0 0,1 1 0 0 0,-1 0 0 0 0,0 0 0 0 0,0 0-1 0 0,0 0 1 0 0,0-1 0 0 0,0 1 0 0 0,0 0 0 0 0,0 0 0 0 0,0 0-1 0 0,0 0 1 0 0,0 0 0 0 0,0 0 0 0 0,0-1 0 0 0,0 1 0 0 0,0 0 0 0 0,1 0-1 0 0,-1 0 1 0 0,0 0 0 0 0,0 0 0 0 0,0 0 0 0 0,0 0 0 0 0,1 0 0 0 0,-1 0-1 0 0,0 0 1 0 0,0 0 0 0 0,0 0 0 0 0,1 0 0 0 0,-1 0 0 0 0,0 0 0 0 0,0 0-1 0 0,60-2-57 0 0,-47 2 65 0 0,0 0 0 0 0,-1 1 0 0 0,1 0 0 0 0,0 0-1 0 0,-1 2 1 0 0,19 4 0 0 0,9 8 3 0 0,-1 1 0 0 0,1 2 1 0 0,44 29-1 0 0,-68-37-9 0 0,-6-4-7 0 0,0 0 0 0 0,-2 0 0 0 0,9 9 0 0 0,-9-5 52 0 0,-6-9-48 0 0,0 1-1 0 0,-1 0 0 0 0,0-1 0 0 0,0 1 1 0 0,1-1-1 0 0,0 0 0 0 0,2 4 0 0 0,-1-4 6 0 0,1 1 0 0 0,-1 0-1 0 0,1-1 1 0 0,-2 1-1 0 0,2-1 1 0 0,7 2-1 0 0,-11-3-6 0 0,-11-10-48 0 0,-20-17 53 0 0,2 3 40 0 0,-42-30 1 0 0,50 39-82 0 0,16 11 47 0 0,-1-1 0 0 0,0 2 0 0 0,1-1 0 0 0,-1 1-1 0 0,-1 0 1 0 0,1-1 0 0 0,-12-2 0 0 0,37 11-21 0 0,33 14-1 0 0,-19-7-3 0 0,-21-7 22 0 0,1 1 0 0 0,12 7 0 0 0,-19-9-4 0 0,-1-1 0 0 0,2 1 0 0 0,-2 1-1 0 0,0-1 1 0 0,1 0 0 0 0,3 7-1 0 0,9 5 32 0 0,-5-6-55 0 0,-26-11 49 0 0,-2-9-27 0 0,0 1 1 0 0,-1-1 0 0 0,1 3-1 0 0,-2-1 1 0 0,1 2 0 0 0,-1-1-1 0 0,-33-6 1 0 0,23 10-29 0 0,25 3 32 0 0,6 0-15 0 0,9 2 7 0 0,24 21 1 0 0,-11-5-19 0 0,-19-14 32 0 0,-1 1-1 0 0,1 0 0 0 0,-1 1 1 0 0,1-1-1 0 0,3 9 1 0 0,9 5 50 0 0,37 31-16 0 0,-52-47-37 0 0,0 0-6 0 0,0-1 1 0 0,-1 2-1 0 0,0-2 1 0 0,1 2-1 0 0,-1-1 1 0 0,0 1-1 0 0,0-1 1 0 0,-1 1-1 0 0,0 0 1 0 0,4 6-1 0 0,-5-3 14 0 0,-1-8-6 0 0,0-2-6 0 0,0 0 3 0 0,-1 0 0 0 0,0 1 1 0 0,0-1-1 0 0,-1 0 0 0 0,2 0 1 0 0,-2 1-1 0 0,0-1 0 0 0,1 1 1 0 0,-3-3-1 0 0,-4-8-28 0 0,2 0 13 0 0,2 6 12 0 0,1 0 0 0 0,0 0 0 0 0,-1 1 0 0 0,-6-9-1 0 0,8 15 2 0 0,1-2-1 0 0,0-1 0 0 0,0 2 0 0 0,0-1 1 0 0,1 0-1 0 0,-1-3 0 0 0,-3-6-3 0 0,20 16 8 0 0,46 47-8 0 0,-60-51 9 0 0,-1 0 0 0 0,1 2 0 0 0,-1-2 0 0 0,1-1 1 0 0,-1 3-1 0 0,0-2 0 0 0,0 1 0 0 0,0-1 0 0 0,1 1 0 0 0,-2 0 0 0 0,1-1 0 0 0,0 2 0 0 0,0-1 0 0 0,-1-1 0 0 0,1 1 0 0 0,-1 0 0 0 0,0 0 1 0 0,0 0-1 0 0,1 0 0 0 0,-1 2 0 0 0,0-8 7 0 0,0 1 3 0 0,0 2 0 0 0,0-2 0 0 0,0 0 0 0 0,-1 1 0 0 0,1 0 0 0 0,0 0 0 0 0,-1-1 0 0 0,0-3 0 0 0,-2 0-16 0 0,0 0 0 0 0,0 1 1 0 0,-1-1-1 0 0,1 1 0 0 0,0-1 1 0 0,-1 0-1 0 0,-9-7 0 0 0,9 11-21 0 0,4 6-12 0 0,4 7 47 0 0,-3-11-29 0 0,1 2 0 0 0,-1-1 0 0 0,0 1-1 0 0,-1-1 1 0 0,1 0 0 0 0,0 1 0 0 0,0 0-1 0 0,0-1 1 0 0,-1 1 0 0 0,0 0-1 0 0,1 0 1 0 0,-1-1 0 0 0,1 1 0 0 0,-1 0-1 0 0,0 0 1 0 0,0-1 0 0 0,0 4-1 0 0,-1-4-1006 0 0,1 0-1 0 0,-1 1 0 0 0,1-1 1 0 0,0 0-1 0 0,-1 1 0 0 0,0-1 1 0 0,0 1-1 0 0,0 1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0 447 1688 0 0,'0'0'15896'0'0,"17"-10"-12298"0"0,40-51 92 0 0,-39 39-3223 0 0,2 1-1 0 0,0 0 1 0 0,2 2-1 0 0,0 0 1 0 0,31-19-1 0 0,-14 13-47 0 0,-29 18-357 0 0,1 0 0 0 0,-1 1 0 0 0,1 0 0 0 0,0 0 1 0 0,1 1-1 0 0,14-4 0 0 0,-11 5-28 0 0,-1-2 0 0 0,1 0 1 0 0,13-8-1 0 0,-27 14-31 0 0,37-15 149 0 0,-29 12-131 0 0,-1 0-1 0 0,1-1 1 0 0,-1 0 0 0 0,0 0 0 0 0,15-11 0 0 0,-20 13-17 0 0,1-1-1 0 0,-1 1 1 0 0,0 0-1 0 0,1 1 0 0 0,-1-1 1 0 0,1 1-1 0 0,0-1 1 0 0,-1 1-1 0 0,1 0 1 0 0,5 0-1 0 0,43-2 81 0 0,-8 1 214 0 0,-41 1-273 0 0,0 0 0 0 0,0 0 0 0 0,0 0 0 0 0,-1 0 0 0 0,1-1 0 0 0,0 1 1 0 0,0-1-1 0 0,3-3 0 0 0,-3 3-14 0 0,0 0 1 0 0,0 0 0 0 0,0 1-1 0 0,0-1 1 0 0,0 1 0 0 0,0-1 0 0 0,0 1-1 0 0,5-1 1 0 0,22-6 76 0 0,-23 6-66 0 0,0-1 1 0 0,-1 2-1 0 0,1-1 1 0 0,12 0-1 0 0,-10 1 20 0 0,0 0 0 0 0,0 0 0 0 0,10-3 0 0 0,-9 1-25 0 0,-1 1 0 0 0,1 1 0 0 0,12-1 0 0 0,-21 2-16 0 0,-1 0 0 0 0,1 0-1 0 0,0 0 1 0 0,0 0 0 0 0,-1 0 0 0 0,1 0-1 0 0,0 0 1 0 0,0 0 0 0 0,-1 1-1 0 0,1-1 1 0 0,0 0 0 0 0,-1 0 0 0 0,1 1-1 0 0,0-1 1 0 0,-1 1 0 0 0,1-1 0 0 0,0 0-1 0 0,-1 1 1 0 0,1-1 0 0 0,0 2 0 0 0,11 7 10 0 0,-2-4-10 0 0,1 0 0 0 0,0-1 1 0 0,0 0-1 0 0,0-1 0 0 0,13 3 1 0 0,17-4 92 0 0,-36-3-93 0 0,-1 1 1 0 0,1 0-1 0 0,-1 0 0 0 0,1 0 1 0 0,-1 0-1 0 0,0 1 0 0 0,1 0 1 0 0,-1 0-1 0 0,1 0 1 0 0,-1 1-1 0 0,0-1 0 0 0,7 5 1 0 0,-7-4-1 0 0,-1 0 0 0 0,0 1 1 0 0,0-1-1 0 0,0 1 0 0 0,0 0 0 0 0,-1 0 1 0 0,1 0-1 0 0,-1 0 0 0 0,0 0 0 0 0,0 1 1 0 0,0-1-1 0 0,0 1 0 0 0,-1-1 0 0 0,1 1 1 0 0,-1 0-1 0 0,2 5 0 0 0,22 71 215 0 0,-10-40 19 0 0,-3-12-82 0 0,-4-8-46 0 0,1 0-1 0 0,13 19 0 0 0,-19-34-79 0 0,1 3 39 0 0,0 1 0 0 0,-1-1 1 0 0,0 1-1 0 0,0 0 0 0 0,-1 0 1 0 0,0 0-1 0 0,1 16 0 0 0,-1-14 0 0 0,1-1-1 0 0,1 0 0 0 0,0 1 1 0 0,9 14-1 0 0,-12-23-51 0 0,8 18 148 0 0,10 30 0 0 0,-16-42-151 0 0,18 66 303 0 0,2-36-314 0 0,-17-21 0 0 0,0 0 0 0 0,15 26 0 0 0,-9-20 0 0 0,-6-9 0 0 0,-1 2 0 0 0,0-1 0 0 0,-1 0 0 0 0,3 24 0 0 0,5 18 0 0 0,-5-34-2662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136 273 6441 0 0,'0'0'14317'0'0,"1"2"-13664"0"0,1 2-677 0 0,0 1 3751 0 0,-2-13-1593 0 0,-2-4-1723 0 0,1 0 0 0 0,-1 0-1 0 0,-2 0 1 0 0,1 1-1 0 0,-1 0 1 0 0,-9-18-1 0 0,48 104-807 0 0,-35-74 382 0 0,0 0 8 0 0,1 1 0 0 0,0-1 0 0 0,-1 0 0 0 0,1 0 0 0 0,0 1 0 0 0,0-1 0 0 0,0 0 0 0 0,0 0 0 0 0,1 1 0 0 0,-3-16 56 0 0,-23-62 354 0 0,18 62-434 0 0,4 13-41 0 0,4 8-1 0 0,16 47-210 0 0,-25-79 485 0 0,-1 1 0 0 0,-1 1 0 0 0,-2 0 0 0 0,0 0 0 0 0,-27-39 0 0 0,30 49-250 0 0,4 7 46 0 0,0 0 1 0 0,-10-11 0 0 0,14 17-23 0 0,1 10-8 0 0,17 19-31 0 0,-3-5-85 0 0,-3-1 0 0 0,13 29 0 0 0,-20-42 140 0 0,-1-1-1 0 0,-1 1 0 0 0,-1-1 0 0 0,1 1 1 0 0,-1 1-1 0 0,0 10 0 0 0,-5-23 66 0 0,-1-3-14 0 0,-23-49 220 0 0,18 33-149 0 0,-18-26 1 0 0,17 31-66 0 0,-6-11-44 0 0,14 26-6 0 0,1-2 1 0 0,-1 1 0 0 0,1 1-1 0 0,-2-1 1 0 0,1 0 0 0 0,1 0 0 0 0,-1 1-1 0 0,-4-4 1 0 0,6 5 0 0 0,0 0-1 0 0,0 0 1 0 0,0 0 0 0 0,-1 0 0 0 0,1 0 0 0 0,0 0-1 0 0,0 0 1 0 0,0 0 0 0 0,0 0 0 0 0,0 0-1 0 0,0 0 1 0 0,0 0 0 0 0,-1 0 0 0 0,1 0 0 0 0,0 0-1 0 0,0 0 1 0 0,0 0 0 0 0,0 0 0 0 0,0 0-1 0 0,0 0 1 0 0,0 0 0 0 0,0 0 0 0 0,0 0-1 0 0,0 0 1 0 0,0 0 0 0 0,0 0 0 0 0,0 0 0 0 0,0 0-1 0 0,0 0 1 0 0,-1 0 0 0 0,1 0 0 0 0,0 0-1 0 0,0 0 1 0 0,0 0 0 0 0,0 0 0 0 0,0 0-1 0 0,0 0 1 0 0,0 0 0 0 0,0 1 0 0 0,0-1 0 0 0,-1 0-1 0 0,1 0 1 0 0,0 0 0 0 0,0 0 0 0 0,0 0-1 0 0,0 0 1 0 0,0 1 0 0 0,0-1 0 0 0,0 0 0 0 0,0 0-1 0 0,0 0 1 0 0,0 0 0 0 0,1 8 3 0 0,4 6 17 0 0,18 28-102 0 0,-15-29 33 0 0,0 2 1 0 0,-1 0-1 0 0,8 24 1 0 0,-14-35 78 0 0,0-1-30 0 0,-1 0 0 0 0,1-1 0 0 0,0 1 0 0 0,-1-1 1 0 0,1 1-1 0 0,1-1 0 0 0,-1 0 0 0 0,3 4 1 0 0,-8-21-72 0 0,-11-27 76 0 0,5 16 0 0 0,0 1 1 0 0,-20-35-1 0 0,32 64-132 0 0,28 62 183 0 0,-5 23 366 0 0,-18-61-330 0 0,-2-10-57 0 0,-2 0 1 0 0,-1 0-1 0 0,1 33 0 0 0,-4-38-12 0 0,1 0-1 0 0,-4 17 0 0 0,1-24-35 0 0,3-6 10 0 0,0 1 0 0 0,0 0 0 0 0,-1-1 1 0 0,1 0-1 0 0,0 1 0 0 0,-1 0 0 0 0,1 0 1 0 0,0-1-1 0 0,0 1 0 0 0,0-1 0 0 0,0 1 1 0 0,0 0-1 0 0,0 0 0 0 0,0-1 0 0 0,0 1 0 0 0,0 0 1 0 0,0 0-1 0 0,0-1 0 0 0,0 0 0 0 0,0 1 1 0 0,0 0-1 0 0,0-1 0 0 0,0 1 0 0 0,1 0 1 0 0,-1-1-1 0 0,1 1 0 0 0,-1 0 0 0 0,0-1 1 0 0,0 0 0 0 0,0 0-1 0 0,0 0 1 0 0,0 0 0 0 0,0 0-1 0 0,0 0 1 0 0,0 0 0 0 0,1 0-1 0 0,-1 0 1 0 0,0 0 0 0 0,0 0 0 0 0,0 0-1 0 0,0 0 1 0 0,0 0 0 0 0,0 0-1 0 0,1 0 1 0 0,-1 0 0 0 0,0 0-1 0 0,0 0 1 0 0,0 0 0 0 0,0 0-1 0 0,0 0 1 0 0,0 0 0 0 0,0 0-1 0 0,1 0 1 0 0,-1 0 0 0 0,0 0-1 0 0,0 0 1 0 0,0 0 0 0 0,0 0 0 0 0,0 0-1 0 0,0 0 1 0 0,0 0 0 0 0,0 0-1 0 0,0 0 1 0 0,0 0 0 0 0,0 0-1 0 0,0 0 1 0 0,0-1 0 0 0,0 1-1 0 0,0 0 1 0 0,0 0 0 0 0,3-8-2 0 0,-1-6 19 0 0,-1-4-23 0 0,1 0 0 0 0,-1 0 0 0 0,-1 0-1 0 0,-2 0 1 0 0,-2-21 0 0 0,0 24-19 0 0,2 0 1 0 0,-2-27-1 0 0,4 42 26 0 0,1 0 0 0 0,-1 0 1 0 0,0 0-1 0 0,0 0 0 0 0,0 0 0 0 0,0 0 0 0 0,0 0 0 0 0,1 0 1 0 0,-1 0-1 0 0,0 0 0 0 0,0 0 0 0 0,0 0 0 0 0,0 0 1 0 0,0 0-1 0 0,0 0 0 0 0,0 0 0 0 0,0 0 0 0 0,0 0 1 0 0,0 0-1 0 0,1 0 0 0 0,-1 0 0 0 0,0 0 0 0 0,0 0 1 0 0,0 0-1 0 0,0 0 0 0 0,0 0 0 0 0,1 1 0 0 0,-1-1 0 0 0,0 0 1 0 0,0 0-1 0 0,0 0 0 0 0,0 0 0 0 0,0 0 0 0 0,0 1 1 0 0,0-1-1 0 0,0 0 0 0 0,0 0 0 0 0,0 0 0 0 0,0 0 1 0 0,0 0-1 0 0,0 1 0 0 0,0-1 0 0 0,0 0 0 0 0,0 0 1 0 0,0 0-1 0 0,4 5-83 0 0,1 6 69 0 0,1 1 0 0 0,-1 0 1 0 0,-1 0-1 0 0,-1 0 0 0 0,0 1 1 0 0,2 21-1 0 0,1 50 31 0 0,-6-83-3 0 0,3-12-50 0 0,-1-23 7 0 0,3-71 17 0 0,-5 105 14 0 0,0 0 0 0 0,0 0-1 0 0,0 0 1 0 0,0 0 0 0 0,0 0-1 0 0,0 0 1 0 0,0 0 0 0 0,1 0 0 0 0,-1 0-1 0 0,0 0 1 0 0,0-1 0 0 0,0 1-1 0 0,1 0 1 0 0,-1 0 0 0 0,0 0 0 0 0,0 0-1 0 0,0 0 1 0 0,0 0 0 0 0,1 0-1 0 0,-1 0 1 0 0,0 0 0 0 0,0 0 0 0 0,0 0-1 0 0,0 0 1 0 0,0 0 0 0 0,0 0-1 0 0,0 0 1 0 0,0 0 0 0 0,1 1 0 0 0,-1-1-1 0 0,0 0 1 0 0,0 0 0 0 0,0 0-1 0 0,0 0 1 0 0,1 0 0 0 0,-1 0 0 0 0,0 0-1 0 0,0 0 1 0 0,0 0 0 0 0,0 0-1 0 0,0 0 1 0 0,1 0 0 0 0,-1 0 0 0 0,0 1-1 0 0,5 3-13 0 0,-3-2 15 0 0,0 2 0 0 0,-1-3 0 0 0,1 3 0 0 0,0-2 0 0 0,-1 2 0 0 0,1-2 0 0 0,-1 2 0 0 0,-1-1 1 0 0,1 0-1 0 0,-1 0 0 0 0,2 6 0 0 0,-1 5 21 0 0,-1 22-1 0 0,-1-17-13 0 0,1-13-8 0 0,0-2 0 0 0,0 0 1 0 0,-1 0-1 0 0,0 1 0 0 0,1 0 1 0 0,-1-1-1 0 0,0 0 0 0 0,-1 0 1 0 0,1 0-1 0 0,-5 8 0 0 0,6-11-16 0 0,-1 1 1 0 0,0-1-1 0 0,0 1 0 0 0,1-1 0 0 0,-1 2 1 0 0,0-2-1 0 0,1 0 0 0 0,-1 1 0 0 0,1 1 0 0 0,0-2 1 0 0,0 0-1 0 0,0 3 0 0 0,0-4-25 0 0,0-10-455 0 0,0 4 424 0 0,0 1-1 0 0,0-2 1 0 0,1 2-1 0 0,0-1 1 0 0,0 1-1 0 0,1 0 1 0 0,1-7-1 0 0,-2 8 10 0 0,0 1 0 0 0,1 1 0 0 0,-2-1-1 0 0,1-2 1 0 0,0-3 0 0 0,-7 28 239 0 0,4-9-40 0 0,-1 1 0 0 0,-5 12 0 0 0,-2 4 115 0 0,6-4-183 0 0,2-16-65 0 0,1-1 0 0 0,-4 10 0 0 0,5-17-5 0 0,0 0 0 0 0,0-1 0 0 0,0 1 0 0 0,0 0 0 0 0,0 0 0 0 0,0 0 0 0 0,0 0 0 0 0,0 0 0 0 0,0-1 0 0 0,-1 1 0 0 0,1 0 0 0 0,0 0 0 0 0,0 0 0 0 0,0 0 0 0 0,0 0 0 0 0,0 0 0 0 0,-1 0 0 0 0,1-1 0 0 0,0 1 0 0 0,0 0 0 0 0,0 0 0 0 0,0 0 0 0 0,-1 0 0 0 0,1 0 0 0 0,0 0 0 0 0,0 0 0 0 0,0 0 0 0 0,0 0 0 0 0,0 0 0 0 0,0 0 0 0 0,0 0 0 0 0,0 0 0 0 0,0 0 0 0 0,0 0 0 0 0,-1 0 0 0 0,1 1 0 0 0,0-1 0 0 0,0 0-1 0 0,0 0 1 0 0,0 0 0 0 0,-1 0 0 0 0,1 0 0 0 0,0 0 0 0 0,0 0 0 0 0,0 0 0 0 0,0 1 0 0 0,0-1 0 0 0,0 0 0 0 0,-1 0 0 0 0,1 0 0 0 0,0 0 0 0 0,0 1 0 0 0,0-1 0 0 0,0 0 0 0 0,0 0 0 0 0,0 0 0 0 0,-1-11-29 0 0,7-104-46 0 0,-6 114 84 0 0,-1-12-2 0 0,1 13-5 0 0,0-1-1 0 0,0 1 1 0 0,0 0 0 0 0,0-1-1 0 0,0 1 1 0 0,0 0 0 0 0,0-1-1 0 0,0 1 1 0 0,0 0 0 0 0,0 0-1 0 0,0 0 1 0 0,0 0 0 0 0,0-1-1 0 0,0 1 1 0 0,0 0 0 0 0,0 0-1 0 0,0 0 1 0 0,-1 0 0 0 0,1 0-1 0 0,0 0 1 0 0,0 0-1 0 0,0 0 1 0 0,0 0 0 0 0,0-1-1 0 0,0 1 1 0 0,0 0 0 0 0,-1 0-1 0 0,1 0 1 0 0,0-1 0 0 0,0 1-1 0 0,-1 0 1 0 0,1 0 0 0 0,0 0-1 0 0,0 0 1 0 0,-1 0 0 0 0,1 0-1 0 0,0-1 1 0 0,-1 1 0 0 0,1 0-1 0 0,0 0 1 0 0,0 0 0 0 0,0 0-1 0 0,0 0 1 0 0,0 0 0 0 0,0 0-1 0 0,0 0 1 0 0,-1 1 0 0 0,0 1 9 0 0,1-2 0 0 0,-1 1 0 0 0,0 1 1 0 0,1 0-1 0 0,-1-1 0 0 0,1 0 0 0 0,0 1 1 0 0,0 0-1 0 0,0-1 0 0 0,0 0 0 0 0,0 4 1 0 0,0-4-6 0 0,-1 11 34 0 0,-3 21-1 0 0,4-30-26 0 0,-1 0 0 0 0,0 0 0 0 0,0 1 0 0 0,0-2 0 0 0,-1 2 0 0 0,2-1 0 0 0,-2 0 0 0 0,0 0 0 0 0,0 0 0 0 0,-1 0 0 0 0,-1 2 0 0 0,4-38-93 0 0,5-5 33 0 0,-3 29 56 0 0,0 0-1 0 0,-1 1 1 0 0,0-2-1 0 0,-1 2 1 0 0,-1-18-1 0 0,1 26-7 0 0,0-1-1 0 0,0 0 1 0 0,0 0-1 0 0,0 1 1 0 0,0 0-1 0 0,0 0 1 0 0,-1-1 0 0 0,1 0-1 0 0,0 1 1 0 0,0 0-1 0 0,-1 0 1 0 0,1 0-1 0 0,0-1 1 0 0,-1 1-1 0 0,1-1 1 0 0,0 1 0 0 0,0-1-1 0 0,-1 1 1 0 0,1 0-1 0 0,-1 0 1 0 0,1-1-1 0 0,-1 1 1 0 0,1 0 0 0 0,0-1-1 0 0,0 1 1 0 0,0 0-1 0 0,0 0 1 0 0,-1 0-1 0 0,0 0 1 0 0,1 0-1 0 0,0 0 1 0 0,-1 0 0 0 0,0 0-1 0 0,0 0 3 0 0,1 0 0 0 0,0 0 0 0 0,-1 0 0 0 0,0 0-1 0 0,1 0 1 0 0,-1 0 0 0 0,1 1 0 0 0,0-1 0 0 0,0 1 0 0 0,0-1 0 0 0,0 0 0 0 0,-1 0-1 0 0,1 1 1 0 0,-1-1 0 0 0,1 1 0 0 0,0-1 0 0 0,0 1 0 0 0,0-1 0 0 0,-1 0-1 0 0,1 0 1 0 0,0 1 0 0 0,0-1 0 0 0,-1 1 0 0 0,1-1 0 0 0,0 0 0 0 0,0 1 0 0 0,0 0-1 0 0,0-1 1 0 0,0 1 0 0 0,0-1 0 0 0,0 1 0 0 0,0-1 0 0 0,0 18 34 0 0,1-11 10 0 0,0 0 1 0 0,-2 2-1 0 0,1-2 0 0 0,-1 0 1 0 0,0 1-1 0 0,-1 0 1 0 0,1 0-1 0 0,-2-2 0 0 0,-3 12 1 0 0,2-6 31 0 0,5-11-34 0 0,2-7-75 0 0,0-3-11 0 0,0 1 0 0 0,0 0 0 0 0,1-13 0 0 0,2-7-54 0 0,-4 23-173 0 0,1-7 483 0 0,-3 6-4775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174 124 2921 0 0,'0'0'7065'0'0,"0"-2"-5343"0"0,5-20 6041 0 0,-1 6-7639 0 0,-4 15 273 0 0,1 0 1 0 0,-1-2-1 0 0,0 1 1 0 0,0 1-1 0 0,0-1 1 0 0,0 0-1 0 0,-1 0 1 0 0,1 0-1 0 0,0 0 1 0 0,0 0-1 0 0,-1 1 1 0 0,0-1-1 0 0,-1-1 1 0 0,1-4 836 0 0,1 13-761 0 0,0-1 0 0 0,1 0 0 0 0,-1 0 0 0 0,-1 0 0 0 0,1 0 1 0 0,-1 1-1 0 0,-2 6 0 0 0,1-2-124 0 0,-11 40-34 0 0,10-67-1076 0 0,4 0 224 0 0,3-18 0 0 0,-2 20 297 0 0,1-22-1 0 0,-3 37 276 0 0,-3 11 109 0 0,2-4 3 0 0,-1 0 0 0 0,-1 15 0 0 0,2-14-58 0 0,0-2 0 0 0,-4 16 0 0 0,14-61-848 0 0,-1 9 502 0 0,-7 26 262 0 0,0 1 1 0 0,0 0 0 0 0,-1-1-1 0 0,0 2 1 0 0,0-2 0 0 0,0 1 0 0 0,-2-6-1 0 0,0 6 121 0 0,2 0 0 0 0,-1-2-1 0 0,-1-5 239 0 0,2 25 301 0 0,-1-1-312 0 0,0-1 1 0 0,0 1-1 0 0,-1-1 1 0 0,-6 23-1 0 0,-9 25-144 0 0,18-76-1632 0 0,-2 13 1305 0 0,1 1 1 0 0,0-1-1 0 0,0 1 1 0 0,0-1 0 0 0,0 0-1 0 0,0 1 1 0 0,0-1-1 0 0,0 0 1 0 0,1 1 0 0 0,-1-1-1 0 0,1 0 1 0 0,0 1 0 0 0,-1 0-1 0 0,1-2 1 0 0,0 0-1 0 0,3-3 96 0 0,0 1 0 0 0,-2-2 0 0 0,1 1 0 0 0,-1 0-1 0 0,0-1 1 0 0,0 0 0 0 0,2-11 0 0 0,-4 18 22 0 0,4-18 223 0 0,-1 8 26 0 0,-2 8 100 0 0,-3 4 236 0 0,-2 10-110 0 0,-3 19 0 0 0,5-19-203 0 0,-7 19-1 0 0,2-12-53 0 0,4-7-96 0 0,-2-1 0 0 0,-12 23 0 0 0,4-9-112 0 0,2-5 67 0 0,5-12-44 0 0,-9 8 13 0 0,5-5-48 0 0,6-5 1 0 0,1 0 0 0 0,-2-1 0 0 0,0-1 0 0 0,-7 8 0 0 0,4-4-22 0 0,8-6 19 0 0,0-2 0 0 0,-1 1-1 0 0,-1 0 1 0 0,2 1 0 0 0,-2-2 0 0 0,1 2-1 0 0,0-1 1 0 0,-1 0 0 0 0,0 0 1 0 0,2-1 0 0 0,-1 0 1 0 0,0 0 0 0 0,1 0 0 0 0,-1 0 0 0 0,1 0 0 0 0,0 0-1 0 0,-1 0 1 0 0,1 0 0 0 0,-1 1 0 0 0,1-1 0 0 0,-1 0 0 0 0,1 1-1 0 0,0-1 1 0 0,0 0 0 0 0,0 1 0 0 0,0-1 0 0 0,-1 0 0 0 0,1 0 0 0 0,-1 1-1 0 0,1-1 1 0 0,0 0 0 0 0,0 0 0 0 0,0 0 0 0 0,0 1 0 0 0,-1-1-1 0 0,1 1 1 0 0,0 0 0 0 0,0-1 0 0 0,-1 1 0 0 0,1-1-16 0 0,2 0-23 0 0,0 0 45 0 0,-2 0 1 0 0,0 0 0 0 0,2 0-1 0 0,-1 0 1 0 0,-1 0 0 0 0,1 0-1 0 0,1-1 1 0 0,-2 1 0 0 0,1 0-1 0 0,0 0 1 0 0,0 0 0 0 0,-1-1-1 0 0,1 1 1 0 0,0-1-1 0 0,-1 0 1 0 0,1 1 0 0 0,0 0-1 0 0,1-1 1 0 0,23-13 78 0 0,-20 10-64 0 0,1 3 1 0 0,0-3-1 0 0,9-6 0 0 0,-2 1 14 0 0,-11 9-21 0 0,0-1 0 0 0,0 1 0 0 0,-1-2 0 0 0,1 1 0 0 0,-1 0 0 0 0,1 0 0 0 0,-1 0 0 0 0,1 0 1 0 0,-1-1-1 0 0,2-1 0 0 0,-1 1-10 0 0,0-1 0 0 0,-1 2 0 0 0,2 0 0 0 0,-1-2 1 0 0,0 2-1 0 0,-1 0 0 0 0,5-2 0 0 0,8-8 23 0 0,2-4-25 0 0,16-24 0 0 0,-26 30-24 0 0,7-14-1 0 0,-9 16-6 0 0,-2 0 1 0 0,1-1 0 0 0,0 0-1 0 0,-1 0 1 0 0,1 1-1 0 0,-2-1 1 0 0,1 0 0 0 0,-2 0-1 0 0,1-10 1 0 0,0 17-1 0 0,-1-2 0 0 0,0 1 0 0 0,0-1 0 0 0,0 1 0 0 0,1 0 0 0 0,2-3 0 0 0,-3 4 14 0 0,1 0-1 0 0,0-2 0 0 0,0 2 1 0 0,-1 0-1 0 0,0 0 0 0 0,0-1 1 0 0,1 0-1 0 0,-1 1 0 0 0,0 0 1 0 0,0-1-1 0 0,0 1 0 0 0,0-1 1 0 0,0 1-1 0 0,-1 0 0 0 0,1-1 1 0 0,0 0-1 0 0,0 1 0 0 0,-2-2 1 0 0,0-5-11 0 0,2 8-12 0 0,-1 6 22 0 0,-1 8 58 0 0,-3 1 0 0 0,1-1-1 0 0,0-1 1 0 0,-1 1 0 0 0,-2-1 0 0 0,0 1-1 0 0,1-2 1 0 0,-16 21 0 0 0,11-17-15 0 0,6-9-20 0 0,0 1 1 0 0,0 0-1 0 0,-1-1 0 0 0,-1-1 1 0 0,-10 11-1 0 0,-1 0-97 0 0,58-65-163 0 0,-35 40 250 0 0,1 1 0 0 0,0-1 1 0 0,-1 0-1 0 0,0-1 0 0 0,-1 0 0 0 0,0 0 0 0 0,5-16 0 0 0,-3 4-3267 0 0,-2 2-3469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829 238 4401 0 0,'0'0'8790'0'0,"2"-2"-7923"0"0,11-7 5631 0 0,-17 9-4979 0 0,-5 2-912 0 0,-6 7 357 0 0,8-5-766 0 0,1-1 0 0 0,-1 0 0 0 0,-9 3 1 0 0,34-14-300 0 0,-10 3 47 0 0,0 1 0 0 0,1 0 0 0 0,8-3 0 0 0,-4 5 823 0 0,-21 4 84 0 0,-6 1-183 0 0,2 1-1 0 0,-1-1 1 0 0,-13 7-1 0 0,15-4-399 0 0,-17 1 0 0 0,0 2-96 0 0,5-4-127 0 0,5-2 0 0 0,12-1 1 0 0,0 0-1 0 0,1-1 1 0 0,-2 0 0 0 0,2-1-1 0 0,-12 1 1 0 0,-22 3 44 0 0,21-2-75 0 0,-37 5-56 0 0,42-4 29 0 0,1-2 0 0 0,1-1-1 0 0,0 0 1 0 0,-22-2-1 0 0,20-2-1 0 0,0 1-1 0 0,-18-7 1 0 0,6 1 1 0 0,-45-19 81 0 0,23 10-60 0 0,35 13-7 0 0,-13-7 0 0 0,25 11-3 0 0,-3-1 5 0 0,0 0 0 0 0,0 1 0 0 0,1-2-1 0 0,-1 1 1 0 0,0 1 0 0 0,-2-5 0 0 0,2 4-12 0 0,2 0 0 0 0,-2 0 0 0 0,1 0 0 0 0,-1-1 0 0 0,-2 1 0 0 0,-3-3 48 0 0,1 1-54 0 0,7 4 13 0 0,-1 0-1 0 0,0 0 0 0 0,1 0 1 0 0,0 0-1 0 0,0 0 0 0 0,-1-1 1 0 0,0 1-1 0 0,1 0 0 0 0,-1-1 1 0 0,1 1-1 0 0,0 0 0 0 0,0 0 1 0 0,0 0-1 0 0,0 0 0 0 0,-1 0 1 0 0,1-1-1 0 0,-1 1 0 0 0,1-1 1 0 0,0 0-1 0 0,0 1 0 0 0,0 0 1 0 0,-1-1-1 0 0,1 0 0 0 0,-1 0-1 0 0,1 1 1 0 0,-1 0 0 0 0,1-1 0 0 0,0 1-1 0 0,-1 0 1 0 0,0-1 0 0 0,0 0-1 0 0,1 0 1 0 0,0 1 0 0 0,-1 0 0 0 0,0-1-1 0 0,-8-6 2 0 0,9 6 0 0 0,0 1 1 0 0,-1-2 0 0 0,0 1-1 0 0,0 1 1 0 0,0-2 0 0 0,0 2-1 0 0,0 0 1 0 0,1-1 0 0 0,-1 0-1 0 0,-2 0 1 0 0,2 0-4 0 0,1 0 0 0 0,-1 1 1 0 0,0 0-1 0 0,-1-1 0 0 0,2 0 0 0 0,0 1 0 0 0,-1 0 0 0 0,0-1 0 0 0,1-1 0 0 0,-1 2 1 0 0,1-1-1 0 0,-1 0 0 0 0,0 0 0 0 0,1 1 0 0 0,0-1 0 0 0,-2-2 0 0 0,1 0 4 0 0,1-1-1 0 0,-2 2 0 0 0,0-2 0 0 0,-4-4 1 0 0,-9-5-18 0 0,13 11 9 0 0,-1 0 0 0 0,1 1 0 0 0,1 0 0 0 0,-2-1 0 0 0,1 0 0 0 0,-2-4 1 0 0,2 3 4 0 0,0 0 0 0 0,0 0 0 0 0,0 0 0 0 0,0 1 1 0 0,-1-1-1 0 0,0 1 0 0 0,1 0 0 0 0,-4-2 0 0 0,5 1 1 0 0,-1 1 0 0 0,-1 1 0 0 0,2-1 0 0 0,-1-1-1 0 0,-1-1 1 0 0,-5-6-31 0 0,6 8 18 0 0,1 0 1 0 0,0 1-1 0 0,0-1 1 0 0,0 0-1 0 0,1 0 1 0 0,-2-4-1 0 0,1 2-45 0 0,1 4 51 0 0,0 0 0 0 0,0 0 0 0 0,0 0 1 0 0,0 0-1 0 0,0-1 0 0 0,0 1 0 0 0,0 0 0 0 0,-1 0 0 0 0,1 0 0 0 0,0-1 0 0 0,0 1 0 0 0,0 0 0 0 0,0 0 0 0 0,0 0 0 0 0,0 0 0 0 0,0 0 0 0 0,0 0 1 0 0,0 0-1 0 0,0 0 0 0 0,0 0 0 0 0,0 0 0 0 0,0 0 0 0 0,0 0 0 0 0,0-1 0 0 0,0 1 0 0 0,0 0 0 0 0,1 0 0 0 0,-1 0 0 0 0,0-1 0 0 0,0 1 0 0 0,0 0 0 0 0,0 0 1 0 0,0 0-1 0 0,0 0 0 0 0,0 0 0 0 0,1 0 0 0 0,-1 0 0 0 0,0 0 0 0 0,0 0 0 0 0,0 0 0 0 0,0-1 0 0 0,0 1 0 0 0,0 0 0 0 0,8 3-69 0 0,6 6 108 0 0,-6-2-29 0 0,-8-7-2 0 0,0 0 0 0 0,0 0-1 0 0,0 0 1 0 0,0 0 0 0 0,0 1 0 0 0,0-1 0 0 0,0 0-1 0 0,1 0 1 0 0,-1 0 0 0 0,0 0 0 0 0,0 0 0 0 0,0 0 0 0 0,0 0-1 0 0,0 0 1 0 0,0 0 0 0 0,1 0 0 0 0,-1 0 0 0 0,0 0-1 0 0,0 0 1 0 0,0 0 0 0 0,0 0 0 0 0,1 0 0 0 0,-1 0-1 0 0,0 0 1 0 0,0 0 0 0 0,0 0 0 0 0,0 0 0 0 0,0 0-1 0 0,0 0 1 0 0,0 0 0 0 0,0 0 0 0 0,0 0 0 0 0,0 0-1 0 0,1 0 1 0 0,-1 0 0 0 0,0 0 0 0 0,0 0 0 0 0,0 0-1 0 0,0 0 1 0 0,0 0 0 0 0,1 0 0 0 0,-1 0 0 0 0,0 0-1 0 0,0 0 1 0 0,0 0 0 0 0,0 0 0 0 0,0 0 0 0 0,0 0-1 0 0,1-1 1 0 0,-1 1 0 0 0,0 0 0 0 0,0 0 0 0 0,0 0-1 0 0,0 0 1 0 0,0-1 0 0 0,0 1 0 0 0,0 0 0 0 0,0 0-1 0 0,0 0 53 0 0,0 0-106 0 0,0 0 56 0 0,0 0-1 0 0,0 0 0 0 0,-1 0 0 0 0,1 0 0 0 0,0 0 0 0 0,0 0 0 0 0,0 0 0 0 0,0 0 0 0 0,0 1 0 0 0,-1-1 0 0 0,1 0 0 0 0,0 0 0 0 0,0 0 0 0 0,0 0 0 0 0,0 0 1 0 0,0 0-1 0 0,0 1 0 0 0,0-1 0 0 0,0 0 0 0 0,0 0 0 0 0,0 0 0 0 0,0 0 0 0 0,-1 0 0 0 0,1 0 0 0 0,0 0 0 0 0,0 0 0 0 0,0 0 0 0 0,0 1 0 0 0,0-1 1 0 0,0 0-1 0 0,0 0 0 0 0,1 0 0 0 0,-1 0 0 0 0,0 0 0 0 0,0 0 0 0 0,0 0 0 0 0,0 0 0 0 0,0 0 0 0 0,0 0 0 0 0,0 1 0 0 0,0-1 0 0 0,0 0 0 0 0,0 0 0 0 0,0 0 1 0 0,1 0-1 0 0,-1 0 0 0 0,0 0 0 0 0,0 0 0 0 0,0 0 0 0 0,0 0 0 0 0,0 0 0 0 0,1 0 0 0 0,2 6 17 0 0,-3-5-8 0 0,7 13 73 0 0,-3-4-59 0 0,-2 0-17 0 0,-2-10-5 0 0,0 1 1 0 0,0-1-1 0 0,1 1 0 0 0,-1-1 1 0 0,0 1-1 0 0,0 0 1 0 0,1-1-1 0 0,-1 1 1 0 0,0 0-1 0 0,1 0 1 0 0,-1-1-1 0 0,0 0 0 0 0,0 0 1 0 0,1 1-1 0 0,0 0 1 0 0,-1-1-1 0 0,1 0 1 0 0,-1 1-1 0 0,0-1 0 0 0,1 1 1 0 0,0-1-1 0 0,-1 1 1 0 0,1-1-1 0 0,0 0-6 0 0,0 1 0 0 0,0-1 0 0 0,-1 0 0 0 0,1 0 0 0 0,0 1 0 0 0,-1-1 0 0 0,1 1 0 0 0,-1 0 0 0 0,1-1 0 0 0,0 1 0 0 0,-1 0 0 0 0,0 0 0 0 0,0-1 0 0 0,0 0 0 0 0,1 1 0 0 0,-1 0 0 0 0,1 0 0 0 0,1 4-8 0 0,-1-4 15 0 0,0 1-1 0 0,0-1 0 0 0,0 0 0 0 0,-1 0 0 0 0,2 0 1 0 0,-1 0-1 0 0,2 1 0 0 0,-2-1-2 0 0,1 1 1 0 0,-2-1-1 0 0,2 0 0 0 0,-1 0 1 0 0,0 0-1 0 0,0 0 0 0 0,1 3 0 0 0,-1-2-41 0 0,-1-2-5 0 0,-4-8-43 0 0,-7-12 29 0 0,1 6 28 0 0,10 13 32 0 0,-1 0-1 0 0,0 1 1 0 0,0-2 0 0 0,0 1 0 0 0,0-1 0 0 0,0 1-1 0 0,0 0 1 0 0,0 0 0 0 0,1-1 0 0 0,0 1-1 0 0,0 0 1 0 0,-1 0 0 0 0,0-1 0 0 0,1 0-1 0 0,-1-1 1 0 0,1 1-3 0 0,0 1 0 0 0,-1 0 0 0 0,0 0 0 0 0,0 0 0 0 0,1-1 0 0 0,-1 1 0 0 0,0-1 0 0 0,0 2 0 0 0,1-1 0 0 0,-1 0 0 0 0,0 0 0 0 0,0-1 0 0 0,0 2 0 0 0,0-1 0 0 0,0 1 0 0 0,-1-1 0 0 0,0-2 0 0 0,-7-3-16 0 0,6 2-21 0 0,3 2-10 0 0,0 7 24 0 0,0-5 29 0 0,0 1-1 0 0,0 0 1 0 0,0 0 0 0 0,0-1-1 0 0,0 1 1 0 0,1 0-1 0 0,-1-1 1 0 0,0 1-1 0 0,1 0 1 0 0,-1-1-1 0 0,1 0 1 0 0,-1 1 0 0 0,0 0-1 0 0,1 0 1 0 0,0-1-1 0 0,-1 1 1 0 0,1-1-1 0 0,-1 0 1 0 0,0 1-1 0 0,1-1 1 0 0,-1 0 0 0 0,1 0-1 0 0,-1 1 1 0 0,1-1-1 0 0,1 1 1 0 0,-1 0-1 0 0,0-1 1 0 0,0 0 0 0 0,-1 0-1 0 0,0 1 1 0 0,1 0 0 0 0,0-1 0 0 0,0 0-1 0 0,-1 0 1 0 0,0 1 0 0 0,1 0-1 0 0,0-1 1 0 0,0 1 0 0 0,-1 0-1 0 0,0 0 1 0 0,1-1 0 0 0,-1 1-1 0 0,1-1 1 0 0,-1 1 0 0 0,0-1-1 0 0,0 1 1 0 0,0 2 0 0 0,0-2-1 0 0,0 0 1 0 0,1 0-1 0 0,-1-1 1 0 0,1 2-1 0 0,-1-1 1 0 0,1 0-1 0 0,-1 0 1 0 0,0-1-1 0 0,1 1 1 0 0,0 0-1 0 0,-1 0 1 0 0,1 0-1 0 0,-1 0 1 0 0,1 0-1 0 0,0-1 1 0 0,0 1-1 0 0,-1-1 1 0 0,1 1-1 0 0,1 0 1 0 0,0 0-3 0 0,-1 1 1 0 0,0-2 0 0 0,0 1-1 0 0,-1 0 1 0 0,2 0 0 0 0,-1 1-1 0 0,0-2 1 0 0,0 1 0 0 0,0 2-1 0 0,1 7 18 0 0,-2-9-15 0 0,0-1-1 0 0,0 1 1 0 0,0-1 0 0 0,0 1-1 0 0,0 0 1 0 0,0 0 0 0 0,1-1-1 0 0,-1 0 1 0 0,0 0 0 0 0,1 1-1 0 0,-1-1 1 0 0,0 1-1 0 0,1 0 1 0 0,-1-1 0 0 0,0 1-1 0 0,0-1 1 0 0,1 1 0 0 0,-1-1-1 0 0,1 1 1 0 0,0-1 0 0 0,-1 0-1 0 0,1 1 1 0 0,26 22 15 0 0,-19-16-5 0 0,0 3-46 0 0,-8-10 32 0 0,0 0 0 0 0,1 1 1 0 0,-1-1-1 0 0,0 1 0 0 0,0-1 1 0 0,0 0-1 0 0,0 0 0 0 0,0 1 0 0 0,0-1 1 0 0,1 1-1 0 0,-1-1 0 0 0,0 0 1 0 0,0 1-1 0 0,0 0 0 0 0,0-1 0 0 0,0 1 1 0 0,0-1-1 0 0,-1 1 0 0 0,2 5 15 0 0,-1-6-18 0 0,1 0 0 0 0,-1 0 1 0 0,0 0-1 0 0,1 1 1 0 0,-1-1-1 0 0,0 1 0 0 0,0-1 1 0 0,0 0-1 0 0,0 0 1 0 0,0 0-1 0 0,0 1 0 0 0,0-1 1 0 0,0 1-1 0 0,0-1 0 0 0,0 1 1 0 0,0-1-1 0 0,0 0 1 0 0,0 0-1 0 0,0 1 0 0 0,0-1 1 0 0,0 0-1 0 0,0 0 0 0 0,0 0 1 0 0,-6-1-225 0 0,-2-4 157 0 0,0 2-422 0 0,-2-1-2665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0 0 0,'3'0'19740'0'0,"-2"1"-19509"0"0,-1 0 0 0 0,0 0-1 0 0,2 0 1 0 0,-1 1 0 0 0,0-2-1 0 0,0 2 1 0 0,0-1 0 0 0,1-1-1 0 0,-1 1 1 0 0,1 0 0 0 0,7 5 761 0 0,-9-5-963 0 0,0-1 0 0 0,1 1-1 0 0,-1 0 1 0 0,1-1 0 0 0,-1 1-1 0 0,0-1 1 0 0,1 1 0 0 0,-1-1-1 0 0,0 1 1 0 0,0 0-1 0 0,0 0 1 0 0,0-1 0 0 0,0 1-1 0 0,0 0 1 0 0,0-1 0 0 0,0 0-1 0 0,0 1 1 0 0,0 0 0 0 0,-1-1-1 0 0,1 1 1 0 0,0 0 0 0 0,-1 0-1 0 0,1-1 1 0 0,0 1 0 0 0,-1-1-1 0 0,1 1 1 0 0,0-1 0 0 0,-1 1-1 0 0,1-1 1 0 0,-1 1 0 0 0,0 0-1 0 0,1-1 1 0 0,0 0 0 0 0,0 1-1 0 0,-1 0 1 0 0,0-1 0 0 0,1 0-1 0 0,-2 0 1 0 0,3 0-22 0 0,-1 0 1 0 0,0 0-1 0 0,0 0 0 0 0,0 0 1 0 0,1 0-1 0 0,-1 0 1 0 0,0 0-1 0 0,0 0 0 0 0,1 0 1 0 0,-1-1-1 0 0,0 1 1 0 0,1 0-1 0 0,-1-1 0 0 0,0 1 1 0 0,0 0-1 0 0,0 0 1 0 0,0 0-1 0 0,0-1 0 0 0,0 1 1 0 0,0 0-1 0 0,0-1 1 0 0,0 1-1 0 0,0-1 0 0 0,0 1 1 0 0,0 0-1 0 0,0 0 1 0 0,0 0-1 0 0,0-1 0 0 0,0 1 1 0 0,0 0-1 0 0,0 0 1 0 0,0 0-1 0 0,0-1 0 0 0,0 1 1 0 0,0 0-1 0 0,0-1 1 0 0,0 0-2 0 0,0 0 1 0 0,0 1-1 0 0,0-1 1 0 0,0 0-1 0 0,-1 1 1 0 0,1 0-1 0 0,0 0 1 0 0,-1-1-1 0 0,1 0 1 0 0,-1 1-1 0 0,1-1 1 0 0,0 0-1 0 0,0 0 1 0 0,-1 1-1 0 0,0 0 1 0 0,1-1-1 0 0,-1 1 1 0 0,-6-4 86 0 0,5 2 603 0 0,6 6-130 0 0,-2-3-529 0 0,1 1 28 0 0,-2-1-42 0 0,0-1 1 0 0,0 1-1 0 0,-1 0 0 0 0,1-1 1 0 0,1 1-1 0 0,-2 0 1 0 0,0-1-1 0 0,1 0 1 0 0,0 1-1 0 0,-1 0 1 0 0,1-1-1 0 0,-1 2 1 0 0,1-1-1 0 0,-1-1 1 0 0,1 1-1 0 0,0 0 1 0 0,-1-1-1 0 0,0 2 0 0 0,0-1 1 0 0,0-1-1 0 0,1 2 1 0 0,-1-2-1 0 0,0 1 1 0 0,0 0-1 0 0,0 2 1 0 0,1-1 22 0 0,-1 0 0 0 0,2 0-1 0 0,-1 0 1 0 0,1-1 0 0 0,-1 1 0 0 0,1 0 0 0 0,-1-1 0 0 0,1 1 0 0 0,0-1 0 0 0,0 1 0 0 0,3 0 0 0 0,-5-1-37 0 0,2 0 0 0 0,-1-1 0 0 0,0 2 1 0 0,0-1-1 0 0,-1-1 0 0 0,0 0 1 0 0,1 2-1 0 0,1-2 0 0 0,-2 2 1 0 0,1-1-1 0 0,-1 0 0 0 0,1-1 0 0 0,0 3 1 0 0,0-1 9 0 0,0-1 0 0 0,0 0 0 0 0,-1 0 0 0 0,0 0 0 0 0,1 0 0 0 0,0 0 0 0 0,0 0 0 0 0,2 2 0 0 0,-2-3 26 0 0,0 2 0 0 0,-1-1-1 0 0,1-1 1 0 0,0 1 0 0 0,0 1 0 0 0,-1-1 0 0 0,1 1-1 0 0,1 1 1 0 0,-1-1-3 0 0,0-1 0 0 0,-1 0 0 0 0,0 0-1 0 0,1 1 1 0 0,0-1 0 0 0,0 0 0 0 0,0 0 0 0 0,0 0 0 0 0,2 2-1 0 0,23 20 352 0 0,-15-13-318 0 0,-10-9-68 0 0,0 0 0 0 0,1 1-1 0 0,-2-1 1 0 0,1 0-1 0 0,0 0 1 0 0,1 0-1 0 0,-1 1 1 0 0,1-2-1 0 0,1 1 1 0 0,15 9 40 0 0,-13-8-61 0 0,-3 0 1 0 0,3 0-1 0 0,-1 0 0 0 0,0-1 0 0 0,0 1 1 0 0,0-1-1 0 0,6 1 0 0 0,-9-2 1 0 0,0 0-1 0 0,0 0 0 0 0,1 1 1 0 0,-1 0-1 0 0,1 0 0 0 0,-1-1 1 0 0,0 1-1 0 0,0 0 0 0 0,0-1 1 0 0,1 1-1 0 0,-1 0 0 0 0,0 0 0 0 0,1 0 1 0 0,-2 0-1 0 0,1 1 0 0 0,0-2 1 0 0,-1 1-1 0 0,1 0 0 0 0,1 3 1 0 0,-28-23-1476 0 0,5-1 1664 0 0,-28-18-1 0 0,44 34-85 0 0,0-1 1 0 0,1 0 0 0 0,-8-10-1 0 0,1-2 23 0 0,8 12-136 0 0,0 0 1 0 0,-1 0-1 0 0,-7-8 1 0 0,9 9 48 0 0,2 4-25 0 0,-1 0-1 0 0,1-1 0 0 0,0 1 1 0 0,0 0-1 0 0,0-1 0 0 0,0 1 1 0 0,0 0-1 0 0,-1 0 0 0 0,1 0 1 0 0,0 0-1 0 0,-1 0 0 0 0,1-1 1 0 0,0 1-1 0 0,-1 0 0 0 0,1 0 1 0 0,0 0-1 0 0,0 0 1 0 0,0 0-1 0 0,-1 0 0 0 0,1 0 1 0 0,-1 0-1 0 0,1 0 0 0 0,0 0 1 0 0,-1 0-1 0 0,1 0 0 0 0,0 0 1 0 0,0 0-1 0 0,0 0 0 0 0,0 0 1 0 0,-1 0-1 0 0,11 10 80 0 0,-1-5-85 0 0,-5-2 2 0 0,-1-2-1 0 0,0 2 1 0 0,6 4 0 0 0,-9-7 0 0 0,-1 0 9 0 0,0 0 0 0 0,0-1 0 0 0,1 1 0 0 0,-2-1 0 0 0,2 1 0 0 0,-1 0 0 0 0,-1-1 0 0 0,1 1 0 0 0,1-1 0 0 0,-3 0 0 0 0,-2-4-34 0 0,0 1 0 0 0,-1-1 0 0 0,-7-10 1 0 0,4 6 69 0 0,6 5-46 0 0,4 3 7 0 0,9 5 15 0 0,12 11-35 0 0,-7 0-7 0 0,16 19 0 0 0,-18-20 63 0 0,-5-4-16 0 0,-7-8-18 0 0,0 0 0 0 0,0 0 0 0 0,1-2-1 0 0,-1 2 1 0 0,1-1 0 0 0,-2 1 0 0 0,2-1 0 0 0,0 0 0 0 0,-1 0-1 0 0,3 2 1 0 0,3 0-44 0 0,0 2 0 0 0,-1-2 0 0 0,-1 1-1 0 0,2 1 1 0 0,6 7 0 0 0,-5-8-179 0 0,-8-4 186 0 0,1 0 0 0 0,0 1 0 0 0,1-1 1 0 0,-2 1-1 0 0,1-1 0 0 0,-1 0 0 0 0,1 0 1 0 0,-1 1-1 0 0,1 0 0 0 0,0 0 0 0 0,0-1 0 0 0,-1 1 1 0 0,0 0-1 0 0,2 0 0 0 0,-2-1 24 0 0,-1 0 10 0 0,0 0 2 0 0,0 0 1 0 0,0 1-1 0 0,0-1 1 0 0,1 0-1 0 0,-1 0 1 0 0,0 0-1 0 0,1 0 1 0 0,-1 0-1 0 0,0 0 1 0 0,0-1-1 0 0,0 1 1 0 0,0 0-1 0 0,0 0 1 0 0,-1 0-1 0 0,-14-8 48 0 0,5 3 43 0 0,2 2-17 0 0,-1 1 20 0 0,-15-9-1 0 0,22 10 206 0 0,5 3-21 0 0,2 2-248 0 0,4 2 61 0 0,-6-4-63 0 0,-1-1 0 0 0,1 1 0 0 0,-1-1 0 0 0,2 0 0 0 0,-2 1 0 0 0,0-1 0 0 0,-1 1 0 0 0,4 3 0 0 0,-3-4-23 0 0,0-1-1 0 0,-1 1 0 0 0,2-1 1 0 0,-2 1-1 0 0,0 0 0 0 0,2 0 1 0 0,-1-1-1 0 0,-1 1 1 0 0,2 0-1 0 0,-1-1 0 0 0,0 0 1 0 0,0 0-1 0 0,0 0 0 0 0,0 0 1 0 0,0 1-1 0 0,0-1 0 0 0,2 0 1 0 0,-2 0-1 0 0,0 1 1 0 0,1-1 0 0 0,-1 0-1 0 0,0 1 1 0 0,1-1-1 0 0,-1 0 1 0 0,0 1 0 0 0,-1-1-1 0 0,2 1 1 0 0,-1-1 0 0 0,0 1-1 0 0,0-1 1 0 0,1 1 0 0 0,0 2-1 0 0,-2-3-9 0 0,0 0 0 0 0,1 1-1 0 0,0 0 1 0 0,0-1 0 0 0,-1 0 0 0 0,1 0 0 0 0,0 0-1 0 0,0 0 1 0 0,-1 0 0 0 0,1 1 0 0 0,-1-1-1 0 0,1 0 1 0 0,-1 0 0 0 0,1 1 0 0 0,0-1 0 0 0,0 0-1 0 0,-1 0 1 0 0,3-1 0 0 0,-2 1 0 0 0,0 0 0 0 0,0 0-1 0 0,-1 0 1 0 0,1 0 0 0 0,1 1 0 0 0,-2-1 0 0 0,2 0 0 0 0,-1 0-1 0 0,-1 0 1 0 0,1 1 0 0 0,0-1 0 0 0,-1 1 0 0 0,2 0 0 0 0,0 0-1 0 0,-2-1-2 0 0,-5-1-115 0 0,0 1 41 0 0,1-1 0 0 0,-2-1 0 0 0,2 1 0 0 0,-1 0 0 0 0,1-1-1 0 0,-9-3 1 0 0,-16-6 54 0 0,35 15 772 0 0,-5-2-713 0 0,2-1 1 0 0,-1 1-1 0 0,-2 0 1 0 0,3-1 0 0 0,-1 0-1 0 0,0 0 1 0 0,0 0-1 0 0,4 2 1 0 0,29 9 86 0 0,-23-5-102 0 0,-3-2-30 0 0,2-3 21 0 0,2 2 7 0 0,-9-1-22 0 0,-1-1-1 0 0,2-1 1 0 0,5 3 0 0 0,-4-3 3 0 0,9 6 61 0 0,-10-6-39 0 0,-1 1 0 0 0,0 0 0 0 0,8 0 0 0 0,4 5 283 0 0,-14-5-259 0 0,0-1 0 0 0,1 1 1 0 0,0-2-1 0 0,-1 1 0 0 0,6 1 0 0 0,1-1 8 0 0,4 1-90 0 0,1 1 1 0 0,15-1 0 0 0,-29-2 38 0 0,-14 0-133 0 0,-1-1 126 0 0,0-1 1 0 0,0 0-1 0 0,1 0 0 0 0,-1-2 0 0 0,1 0 0 0 0,-19-8 0 0 0,12 1-65 0 0,18 8 47 0 0,-1 2 1 0 0,2-2-1 0 0,-2 0 0 0 0,-5 0 1 0 0,5 2 22 0 0,-1-1 1 0 0,1 2 0 0 0,-2-1 0 0 0,-4 0-1 0 0,24 10 200 0 0,15 1-164 0 0,28 10-5 0 0,-6-3 12 0 0,-40-15-40 0 0,0 1 1 0 0,1-1-1 0 0,-1-2 0 0 0,1 1 1 0 0,12-2-1 0 0,26 0 50 0 0,-16 0 17 0 0,-16 0 12 0 0,25 2 0 0 0,-9-1 17 0 0,-15 0-55 0 0,11-6-117 0 0,-24 6 76 0 0,-1 0 1 0 0,1 0-1 0 0,-1-1 1 0 0,0 1-1 0 0,9-3 0 0 0,-6-2 15 0 0,-7 4-21 0 0,0 1-1 0 0,0 0 1 0 0,0-1 0 0 0,0 0-1 0 0,1 0 1 0 0,0 1-1 0 0,1-1 1 0 0,0 0 10 0 0,-1 0 0 0 0,0 1 0 0 0,1-1 0 0 0,-1 0 1 0 0,4-2-1 0 0,-5 2-7 0 0,2 1 1 0 0,-2-1 0 0 0,0 0-1 0 0,2 0 1 0 0,-2 1-1 0 0,1-1 1 0 0,0 0 0 0 0,4 0-1 0 0,-6 1 18 0 0,1 0-19 0 0,0-1-1 0 0,0 0 1 0 0,1 0-1 0 0,-1 0 1 0 0,1 0-1 0 0,0 0 0 0 0,-1 1 1 0 0,4-1-1 0 0,-4 0 7 0 0,0 0 0 0 0,1 1 0 0 0,0-1 1 0 0,-1 0-1 0 0,2 1 0 0 0,-3-1 0 0 0,2 0 0 0 0,1-2 0 0 0,0 3-7 0 0,-1-1 0 0 0,0 0 1 0 0,1 0-1 0 0,-1 1 0 0 0,0 0 1 0 0,1 0-1 0 0,1 0 0 0 0,4 0-26 0 0,32-7 49 0 0,-22-6-55 0 0,-7 7 29 0 0,-17 11-1 0 0,1-2 21 0 0,0 0 1 0 0,1 0-1 0 0,-2 0 0 0 0,1 0 1 0 0,0-2-1 0 0,-9 4 1 0 0,-5 2 79 0 0,6-3 15 0 0,9-3-105 0 0,2 0 1 0 0,-1-1-1 0 0,1 1 0 0 0,-6 3 1 0 0,1-1 36 0 0,0 1 0 0 0,-15 2 1 0 0,18-4-40 0 0,-6 2 19 0 0,1-2 0 0 0,-18 4 0 0 0,-7-2-5 0 0,-2 0 43 0 0,-62 0-95 0 0,25 1-27 0 0,48-4 34 0 0,17-1 19 0 0,2 0 1 0 0,0 1 0 0 0,-11 1-1 0 0,12-1 11 0 0,-1-1 0 0 0,1 0 1 0 0,-1 0-1 0 0,0 0 0 0 0,1 0 0 0 0,0-1 0 0 0,-8-2 0 0 0,-2 1 4 0 0,0-3-28 0 0,12 4 17 0 0,0 1-1 0 0,0-1 1 0 0,0 0-1 0 0,0 1 1 0 0,-3 0-1 0 0,2-1-198 0 0,-1 0 0 0 0,1 0 0 0 0,-1 0 0 0 0,2 0 0 0 0,-3 0 0 0 0,3-1 0 0 0,-2 0 0 0 0,2 0 0 0 0,-1 0 0 0 0,-6-4 0 0 0,5 3-208 0 0,0 0 0 0 0,-1 1 0 0 0,1-1 1 0 0,-8-2-1 0 0,8 3-2992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161 13 168 0 0,'0'0'15839'0'0,"-8"9"-12801"0"0,4-5-2716 0 0,0-2-1 0 0,-1 0 1 0 0,1 1-1 0 0,-1-1 0 0 0,1 1 1 0 0,-2-1-1 0 0,2-2 1 0 0,0 2-1 0 0,-1 0 0 0 0,-1-1 1 0 0,-5 0-1 0 0,25-9-620 0 0,2 4-94 0 0,-8 3 422 0 0,0-1 0 0 0,0 0 0 0 0,14-6 0 0 0,-28 10 557 0 0,-1-1-1 0 0,-1 1 0 0 0,-6 0 1 0 0,0 0-282 0 0,4 0-116 0 0,-3 0 171 0 0,-20 6 0 0 0,65-20-714 0 0,32-15 1 0 0,-103 41 1449 0 0,19-7-864 0 0,-10 4-83 0 0,29-11-160 0 0,1 0-4 0 0,44-14-296 0 0,-43 13 387 0 0,-7 2-48 0 0,-7 2-16 0 0,7 0 27 0 0,-8 3 98 0 0,2-1 1 0 0,-28 7-1 0 0,36-10 168 0 0,4-3-292 0 0,0 1 1 0 0,0 0-1 0 0,-1 0 0 0 0,1 0 0 0 0,-1 0 0 0 0,1 0 0 0 0,-1 1 0 0 0,1-1 0 0 0,0 0 1 0 0,0 0-1 0 0,-1 0 0 0 0,1 0 0 0 0,-1 0 0 0 0,1 0 0 0 0,0 0 0 0 0,0 0 0 0 0,0 0 0 0 0,0 1 1 0 0,0-1-1 0 0,0 0 0 0 0,-1 0 0 0 0,1 0 0 0 0,0 0 0 0 0,-1 1 0 0 0,1-1 0 0 0,0 0 1 0 0,0 0-1 0 0,-1 0 0 0 0,1 1 0 0 0,0-1 0 0 0,0 1 0 0 0,0-1 0 0 0,0 1 0 0 0,0-1 1 0 0,0 0-1 0 0,0 0 0 0 0,0 1 0 0 0,0-1 0 0 0,0 1 0 0 0,0-1 0 0 0,0 0 0 0 0,0 0 0 0 0,0 1 1 0 0,0 0 1 0 0,0-1 1 0 0,0 2-1 0 0,-1-1 1 0 0,1-1-1 0 0,0 1 1 0 0,-1 0-1 0 0,0-1 0 0 0,1 1 1 0 0,0 0-1 0 0,0-1 1 0 0,-2 3-1 0 0,1-3-1 0 0,1 0-1 0 0,0 1 1 0 0,-1 0 0 0 0,1 0-1 0 0,-1 0 1 0 0,1 0-1 0 0,0 0 1 0 0,0-1-1 0 0,-1 1 1 0 0,1 1-1 0 0,-1 1 1 0 0,1-3 3 0 0,0 0 0 0 0,0 0 0 0 0,0 0 1 0 0,0 0-1 0 0,0 0 0 0 0,0 0 0 0 0,0 0 1 0 0,0 0-1 0 0,0 0 0 0 0,0 1 0 0 0,0-1 1 0 0,0 0-1 0 0,1 1 0 0 0,-1-1 0 0 0,0 0 1 0 0,0 0-1 0 0,0 0 0 0 0,0 0 0 0 0,0 0 1 0 0,1 0-1 0 0,-1 0 0 0 0,0 1 0 0 0,0-1 1 0 0,0 0-1 0 0,0 0 0 0 0,0 0 0 0 0,0 0 0 0 0,0 1 1 0 0,1-1-1 0 0,-1 0 0 0 0,0 0 0 0 0,0 0 1 0 0,0 0-1 0 0,1 0 0 0 0,-1 0 0 0 0,0 0 1 0 0,0 0-1 0 0,0 0 0 0 0,0 0 0 0 0,0 0 1 0 0,0 0-1 0 0,0 0 0 0 0,0 0 0 0 0,0 0 1 0 0,1 0-1 0 0,-1 0 0 0 0,0 0 0 0 0,0 0 1 0 0,1-1-1 0 0,13-5 85 0 0,-13 5-100 0 0,2-1-1 0 0,0 2 1 0 0,-1-1 0 0 0,0 1 0 0 0,4-3-1 0 0,3 2 123 0 0,2-1-1 0 0,-1-1 1 0 0,14-5-1 0 0,14-4 39 0 0,-5 5-77 0 0,-23 2-85 0 0,-7 5-6 0 0,-2-1-1 0 0,1 1 1 0 0,0-1-1 0 0,-1 1 0 0 0,1-1 1 0 0,1 1-1 0 0,1-1 1 0 0,9-1-71 0 0,-13 2 68 0 0,0-1-1 0 0,0 1 1 0 0,1 0-1 0 0,-1 0 1 0 0,0 0-1 0 0,0 0 1 0 0,1 0 0 0 0,-1 0-1 0 0,0 0 1 0 0,0 0-1 0 0,1 0 1 0 0,-1 0-1 0 0,1-1 1 0 0,-1 1-1 0 0,0-1 1 0 0,1 1-1 0 0,-1 0 1 0 0,0 0-1 0 0,0-1 1 0 0,0 1 0 0 0,0-1-1 0 0,1 1 1 0 0,-1-1-1 0 0,0 1 1 0 0,0-1-1 0 0,-3-3-76 0 0,3 3 87 0 0,-1 1 0 0 0,1-1 0 0 0,0 1-1 0 0,0 0 1 0 0,0 0 0 0 0,-1 0 0 0 0,1-1-1 0 0,0 1 1 0 0,0-1 0 0 0,0 1 0 0 0,0 0-1 0 0,-1-1 1 0 0,1 1 0 0 0,0-1 0 0 0,0 0 0 0 0,0 1 6 0 0,0 0 4 0 0,-15-10-266 0 0,14 10 251 0 0,0 0 0 0 0,1 0 0 0 0,-2 0 0 0 0,1 0 0 0 0,1 0 0 0 0,-1 0 1 0 0,0 0-1 0 0,0 0 0 0 0,1 0 0 0 0,-1 0 0 0 0,1 1 0 0 0,-1-1 1 0 0,1 0-1 0 0,-1 0 0 0 0,0 0 0 0 0,0 1 0 0 0,1-1 0 0 0,-1 1 1 0 0,-1-1-1 0 0,-15 10 41 0 0,17-9-41 0 0,-3 0 7 0 0,-1 2 0 0 0,1-2 1 0 0,-1 1-1 0 0,1-1 0 0 0,-5 1 0 0 0,0 1-112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35 20 288 0 0,'0'0'6655'0'0,"-8"-6"904"0"0,10 1-2129 0 0,3-2-1383 0 0,-7 5-3167 0 0,-2 3-636 0 0,0 1-112 0 0,0 1-1 0 0,-1 0 1 0 0,3-2 0 0 0,-2 2 0 0 0,-5 5 0 0 0,16-10-36 0 0,-3 1 55 0 0,-7 1 630 0 0,4 1-710 0 0,-1 0 1 0 0,1 0 0 0 0,-1 0 0 0 0,0 0-1 0 0,1 1 1 0 0,0-2 0 0 0,-1 2 0 0 0,1-2-1 0 0,0 2 1 0 0,7 10 87 0 0,-3-11-83 0 0,-3-7-56 0 0,-1-9-227 0 0,-2 13-3327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35 10 2000 0 0,'0'0'14556'0'0,"0"-4"-9874"0"0,0 4-4595 0 0,0 0-1 0 0,0-1 1 0 0,0 1 0 0 0,-1-1-1 0 0,1 1 1 0 0,0-1 0 0 0,0 1 0 0 0,0 0-1 0 0,-1 0 1 0 0,1 0 0 0 0,0 0 0 0 0,-1 0-1 0 0,1-1 1 0 0,0 1 0 0 0,0 0-1 0 0,0-1 1 0 0,0 1 0 0 0,-1 0 0 0 0,1 0-1 0 0,-1 0 1 0 0,1 0 0 0 0,-1-1-1 0 0,-7 3 758 0 0,5-1-747 0 0,2 0 1 0 0,-1 1-1 0 0,0 0 1 0 0,2-1-1 0 0,-2 0 1 0 0,1 2-1 0 0,0-2 0 0 0,-1 0 1 0 0,1 2-1 0 0,0-1 1 0 0,0-1-1 0 0,0 5 1 0 0,3 1-83 0 0,0-2-33 0 0,-2-4 18 0 0,0-1 0 0 0,0 1 0 0 0,0-1 0 0 0,-1 0 0 0 0,1 1 0 0 0,-1-1 0 0 0,1 1 0 0 0,0-1 0 0 0,-1 1 1 0 0,1-1-1 0 0,0 0 0 0 0,0 0 0 0 0,0 0 0 0 0,-1 1 0 0 0,1-1 0 0 0,-1 0 0 0 0,1 0 0 0 0,0 1 0 0 0,-2-1 0 0 0,4-3-70 0 0,6-6 53 0 0,11-7-185 0 0,-17 15-349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389 9 4033 0 0,'0'0'14576'0'0,"-3"0"-13732"0"0,0 0-495 0 0,-10-2 2247 0 0,7-2-960 0 0,5 4-1520 0 0,0 0 1 0 0,0 0-1 0 0,-1-1 1 0 0,1 1-1 0 0,0-1 1 0 0,0 1-1 0 0,0 0 1 0 0,-1 0-1 0 0,-1 0 1 0 0,-2 0 58 0 0,1-1-78 0 0,2 1 0 0 0,-1 1 0 0 0,-1-1 0 0 0,2 0 0 0 0,-1 0 0 0 0,0 1 0 0 0,-4 0 0 0 0,0 2 167 0 0,-1 0 0 0 0,-11-1 1 0 0,2 1-17 0 0,-6-2 739 0 0,12-1-862 0 0,2 0-113 0 0,7-1 34 0 0,-3 1 1 0 0,2 0-1 0 0,-2 1 0 0 0,1-1 1 0 0,1 0-1 0 0,-7 3 0 0 0,-27 6 413 0 0,18-4-365 0 0,14-4-60 0 0,0 0 0 0 0,0 0 1 0 0,-6 3-1 0 0,-26 15 51 0 0,18-14 11 0 0,13-3-106 0 0,4-1 12 0 0,0 0 0 0 0,-1 1 0 0 0,2-1 0 0 0,-2 0 0 0 0,0 1 0 0 0,-1 2 0 0 0,1-1 112 0 0,0 1-1 0 0,2-1 0 0 0,-2 0 1 0 0,0 1-1 0 0,1 3 0 0 0,-7 8-54 0 0,9-13-55 0 0,-1-1-1 0 0,0 1 1 0 0,1-1 0 0 0,-1 1-1 0 0,1-1 1 0 0,-1 1-1 0 0,1 0 1 0 0,0-1 0 0 0,0 1-1 0 0,0-1 1 0 0,0 3-1 0 0,3 19 272 0 0,-2-21-126 0 0,11 16 524 0 0,-11-15-635 0 0,0-2-1 0 0,-1 0 0 0 0,0 2 1 0 0,1-2-1 0 0,-1 1 0 0 0,0-1 0 0 0,0 2 1 0 0,0-2-1 0 0,-1 4 0 0 0,1-3-18 0 0,0-1-1 0 0,0 2 1 0 0,0-1 0 0 0,0-1-1 0 0,0 1 1 0 0,0 0-1 0 0,2 2 1 0 0,4 4 19 0 0,-5-8-31 0 0,-1 1 0 0 0,1-1-1 0 0,-1 0 1 0 0,1 0 0 0 0,-1 0-1 0 0,0 1 1 0 0,0 0 0 0 0,0-1-1 0 0,1 1 1 0 0,-1-1 0 0 0,1 1-1 0 0,-1 0 1 0 0,1 0 0 0 0,-1-1-1 0 0,0 0 1 0 0,0 1 0 0 0,0-1 0 0 0,0 1-1 0 0,1 5 6 0 0,0-1-1 0 0,0 1 1 0 0,1 0-1 0 0,1 5 1 0 0,-3-10-10 0 0,0-1 0 0 0,0 0 1 0 0,1 0-1 0 0,-1 1 1 0 0,1 0-1 0 0,0 0 1 0 0,0-1-1 0 0,-1 0 1 0 0,0 1-1 0 0,1-1 0 0 0,0 1 1 0 0,-1 0-1 0 0,2-1 0 0 0,-1 0 0 0 0,-1 0-1 0 0,1 1 1 0 0,-1-1-1 0 0,1 0 1 0 0,0 1 0 0 0,-1 0-1 0 0,1 0 1 0 0,0-1-1 0 0,-1 1 1 0 0,0 0 0 0 0,0-1-1 0 0,0 0 1 0 0,1 1-1 0 0,0 1 1 0 0,3 5 17 0 0,-1-2-24 0 0,-3-5-7 0 0,0 0 0 0 0,0 0 1 0 0,0 0-1 0 0,0 0 1 0 0,0 0-1 0 0,0 1 1 0 0,0-1-1 0 0,0 0 1 0 0,0 0-1 0 0,0 0 0 0 0,0 0 1 0 0,0 0-1 0 0,0 0 1 0 0,0 1-1 0 0,0-1 1 0 0,0 0-1 0 0,0 0 1 0 0,0 0-1 0 0,0 0 0 0 0,0 0 1 0 0,0 0-1 0 0,0 0 1 0 0,0 0-1 0 0,0 0 1 0 0,0 0-1 0 0,0 0 1 0 0,0 0-1 0 0,0 0 0 0 0,0 0 1 0 0,-1 0-1 0 0,1 0 1 0 0,0 0-1 0 0,0 1 1 0 0,0-1-1 0 0,0 0 1 0 0,0 0-1 0 0,0 0 0 0 0,-1 0 1 0 0,1 0-1 0 0,0 0 1 0 0,0 0-1 0 0,0 0 1 0 0,0 0-1 0 0,0 0 1 0 0,0 0-1 0 0,-1 0 0 0 0,-2 0-945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44 25 6761 0 0,'0'0'5326'0'0,"0"-3"-4902"0"0,0-1-2169 0 0,-1-1 8865 0 0,-3 13-94 0 0,-5 16-4855 0 0,6-18-1969 0 0,1-2 1 0 0,-1 1 0 0 0,2 0 0 0 0,-1 0 0 0 0,1 0 0 0 0,-1 0 0 0 0,2 1 0 0 0,-2 4 0 0 0,2-1-46 0 0,0-1 1 0 0,-3 9-1 0 0,1-8-142 0 0,-5 14-37 0 0,6-20 20 0 0,2-3-14 0 0,-1 0 15 0 0,0 0 1 0 0,0 0 0 0 0,0 0-1 0 0,0 0 1 0 0,1 0 0 0 0,-1 0-1 0 0,0 0 1 0 0,0 0 0 0 0,0 0-1 0 0,0 0 1 0 0,0 0-1 0 0,0 0 1 0 0,0 0 0 0 0,0 0-1 0 0,0 0 1 0 0,0 0 0 0 0,0 0-1 0 0,1 0 1 0 0,-1 0 0 0 0,0 0-1 0 0,0 0 1 0 0,0 0 0 0 0,0 0-1 0 0,0 0 1 0 0,1 0-1 0 0,-1 0 1 0 0,0 0 0 0 0,0 1-1 0 0,0-1 1 0 0,0 0 0 0 0,0 0-1 0 0,0 0 1 0 0,0 0 0 0 0,0 0-1 0 0,0 0 1 0 0,0 1 0 0 0,0-1-1 0 0,0 0 1 0 0,0 0 0 0 0,0 0-1 0 0,0 0 1 0 0,0 0-1 0 0,0 0 1 0 0,0 0 0 0 0,0 0-1 0 0,0 0 1 0 0,0 0 0 0 0,0 0-1 0 0,0 0 1 0 0,0 0 0 0 0,0 0-1 0 0,0 0 1 0 0,0 0 0 0 0,0 0-1 0 0,0 1 1 0 0,0-1-1 0 0,0 0 1 0 0,0 0 0 0 0,0 0-1 0 0,0 0 1 0 0,0 0 0 0 0,0 1-1 0 0,0-1 1 0 0,0 1 4 0 0,-1-4-8 0 0,1 3 5 0 0,1 0-1 0 0,-1 0 1 0 0,0 0 0 0 0,0 0-1 0 0,0 0 1 0 0,0 0 0 0 0,0 0-1 0 0,0 0 1 0 0,0 0 0 0 0,0 1 0 0 0,0-1-1 0 0,0 0 1 0 0,0 0 0 0 0,0 0-1 0 0,0 0 1 0 0,0 0 0 0 0,0 0-1 0 0,0 0 1 0 0,0 0 0 0 0,0 1-1 0 0,0-1 1 0 0,0 0 0 0 0,0 0 0 0 0,0 0-1 0 0,0 0 1 0 0,1 0 0 0 0,-1 0-1 0 0,0 0 1 0 0,0 0 0 0 0,0 0-1 0 0,0 0 1 0 0,1 0 0 0 0,-1 0 0 0 0,0 0-1 0 0,0 0 1 0 0,0 0 0 0 0,0 0-1 0 0,1-1 1 0 0,-1 1 0 0 0,0 0-1 0 0,0 0 1 0 0,0 0 0 0 0,0 0 0 0 0,0 0-1 0 0,0 0 1 0 0,0 0 0 0 0,0 0-1 0 0,0-1 1 0 0,0 1 0 0 0,0 0-1 0 0,0 0 1 0 0,0 0 0 0 0,0 0-1 0 0,0 0 1 0 0,0 0 0 0 0,1 0 0 0 0,-1 0-1 0 0,0 0 1 0 0,0 0 0 0 0,0 0-1 0 0,0 0 1 0 0,0 0 0 0 0,0 0-1 0 0,0 0 1 0 0,0 0 0 0 0,0 0 0 0 0,0-1-1 0 0,0 1 1 0 0,7 4-36 0 0,-7-4 34 0 0,0 0 0 0 0,0 0 0 0 0,1-1 0 0 0,0 1 0 0 0,-1 0 0 0 0,1 0 1 0 0,-1 0-1 0 0,0 0 0 0 0,0-1 0 0 0,1 1 0 0 0,-1-1 0 0 0,1 1 0 0 0,-1 0 0 0 0,1 0 0 0 0,-1 0 1 0 0,0 0-1 0 0,0-1 0 0 0,0-1 0 0 0,10-8 24 0 0,-8 8-21 0 0,0-1 1 0 0,0 2 0 0 0,-1-2 0 0 0,1 1 0 0 0,0-1 0 0 0,0 0-1 0 0,0-3 1 0 0,23-51-28 0 0,-25 51-44 0 0,0 5 60 0 0,0 1 1 0 0,0-2-1 0 0,0 2 1 0 0,1-1-1 0 0,-1 0 1 0 0,0 1-1 0 0,0-1 1 0 0,1-1-1 0 0,-1 2 1 0 0,1-1-1 0 0,-1 0 1 0 0,0 1-1 0 0,1-2 1 0 0,-1 2 21 0 0,5-21 19 0 0,-4 20-31 0 0,-1 1-1 0 0,0 0 1 0 0,0 0-1 0 0,0-1 1 0 0,1 1-1 0 0,-1 0 1 0 0,0-1-1 0 0,0 1 1 0 0,0 0-1 0 0,0 0 1 0 0,0-1-1 0 0,0 1 1 0 0,0-1-1 0 0,0 0 1 0 0,0 1-1 0 0,0 0 1 0 0,-1 0-1 0 0,1-1 1 0 0,0 1-1 0 0,0-1 1 0 0,0 1-1 0 0,-1 0 1 0 0,1 0 0 0 0,0 0-1 0 0,0 0 1 0 0,-1-1-1 0 0,1 1 1 0 0,0-1-1 0 0,0 1 1 0 0,0 0-1 0 0,-11-4 29 0 0,2 2-15 0 0,8 2-10 0 0,0-1-1 0 0,1 1 1 0 0,0-1 0 0 0,-1 0 0 0 0,1 0-1 0 0,-1 1 1 0 0,0 0 0 0 0,1-1-1 0 0,0 0 1 0 0,0 1 0 0 0,0-1 0 0 0,0 0-1 0 0,0-1 1 0 0,0 2-5 0 0,0 0 1 0 0,-1 0-1 0 0,1-1 0 0 0,0 1 1 0 0,0-1-1 0 0,0 0 0 0 0,-1 1 1 0 0,1 0-1 0 0,0-1 0 0 0,0 0 1 0 0,0 1-1 0 0,0-1 0 0 0,-1 1 1 0 0,1 0-1 0 0,-1 0 0 0 0,1 0 1 0 0,-1-1-1 0 0,1 1 0 0 0,0-1 1 0 0,-1 1-1 0 0,1 0 0 0 0,-1 0 1 0 0,0-1-1 0 0,1 1 13 0 0,-8 13-17 0 0,8-11 4 0 0,0-1 1 0 0,0 1-1 0 0,0 0 1 0 0,0 0-1 0 0,0 0 1 0 0,0 0-1 0 0,0-1 1 0 0,1 1-1 0 0,-1 1 1 0 0,1-2-1 0 0,1 5 1 0 0,0-4 1 0 0,-2 1 0 0 0,1-1 0 0 0,0 0 1 0 0,-1 1-1 0 0,0 4 0 0 0,-6 26-56 0 0,18-51-37 0 0,-10 3 106 0 0,-2 15-13 0 0,0 0-1 0 0,0 0 1 0 0,0-1-1 0 0,1 1 0 0 0,-1-1 1 0 0,-1 1-1 0 0,1 0 0 0 0,0 0 1 0 0,0-1-1 0 0,0 1 0 0 0,0-1 1 0 0,0 1-1 0 0,0-1 0 0 0,0 1 1 0 0,0 0-1 0 0,0 0 0 0 0,0-1 1 0 0,0 1-1 0 0,0 0 0 0 0,0 0 1 0 0,-1-1-1 0 0,1 1 0 0 0,0 0 1 0 0,-1 0-1 0 0,1 0 0 0 0,0-1 1 0 0,0 1-1 0 0,0 0 0 0 0,-1 0 1 0 0,1-1-1 0 0,-1 1 0 0 0,1 0 1 0 0,-1 0-1 0 0,1 0 1 0 0,0-1-1 0 0,0 1 0 0 0,-1 0 1 0 0,1 0-1 0 0,-2 0 0 0 0,4-17-206 0 0,-3 16 207 0 0,0 1 1 0 0,1-1 0 0 0,0 1 0 0 0,0-1 0 0 0,-1 1 0 0 0,1-1 0 0 0,-1 1 0 0 0,1 0 0 0 0,-1 0 0 0 0,0 0 0 0 0,0-1 0 0 0,0 1 0 0 0,1 0 0 0 0,-2-1 0 0 0,2 1-6 0 0,0 0 1 0 0,0 0 0 0 0,-1 0-1 0 0,1 0 1 0 0,-1 0 0 0 0,1 0 0 0 0,-1-1-1 0 0,1 1 1 0 0,0 0 0 0 0,-1-1-1 0 0,1 1 1 0 0,-1-1 0 0 0,1 1-1 0 0,-1 0 1 0 0,1 0 0 0 0,0 0-1 0 0,0-1 1 0 0,0 1 0 0 0,-1 0-1 0 0,1-1 1 0 0,0 1 0 0 0,-1 0 0 0 0,1-1-1 0 0,0 1 1 0 0,0-1 0 0 0,0 1-1 0 0,-1 0 1 0 0,1-1 0 0 0,0 0-1 0 0,0 1 1 0 0,0-1 0 0 0,0 1-1 0 0,0 0 1 0 0,0 0 0 0 0,0-1-1 0 0,1 0 1 0 0,-2-6-36 0 0,0 10-15 0 0,1-3 53 0 0,-1 1 0 0 0,1 0-1 0 0,0 0 1 0 0,-1 0 0 0 0,1 0-1 0 0,-1 0 1 0 0,0-1-1 0 0,1 0 1 0 0,-1 1 0 0 0,0 0-1 0 0,0 1 1 0 0,1-1 12 0 0,-1 1 0 0 0,1-1 1 0 0,-1 1-1 0 0,1 0 1 0 0,0-2-1 0 0,0 2 0 0 0,0 0 1 0 0,0-1-1 0 0,1 2 0 0 0,-1 1 5 0 0,-2 17 33 0 0,0-17-44 0 0,2-1 0 0 0,-1 0 0 0 0,1 2 0 0 0,0-2-1 0 0,0 1 1 0 0,0 3 0 0 0,1-5 2 0 0,-1 0 0 0 0,0-1 0 0 0,0 0 1 0 0,0 2-1 0 0,-1-2 0 0 0,1 0 0 0 0,0 1 0 0 0,0 0 0 0 0,-1-1 1 0 0,0 2-1 0 0,-2 13 31 0 0,6-11 22 0 0,-3-5-59 0 0,0 0 1 0 0,1 1-1 0 0,-1-1 1 0 0,1 1-1 0 0,-1-1 1 0 0,0 0-1 0 0,1 1 0 0 0,-1 0 1 0 0,0-1-1 0 0,1 1 1 0 0,-1 0-1 0 0,1 0 1 0 0,-1-1-1 0 0,0 1 1 0 0,-1 29 26 0 0,1-29-31 0 0,0-1 8 0 0,0 0 5 0 0,0 0 35 0 0,0 0-38 0 0,-2-1-75 0 0,0 4 26 0 0,2-3 24 0 0,0 1 0 0 0,0-1 0 0 0,0 0 0 0 0,0 0 0 0 0,0 0-1 0 0,0 0 1 0 0,0 0 0 0 0,0 0 0 0 0,0 0 0 0 0,0 1 0 0 0,0-1 0 0 0,0 0-1 0 0,0 0 1 0 0,0 1 0 0 0,0-1 0 0 0,0 0 0 0 0,0 0 0 0 0,0 0 0 0 0,0 0 0 0 0,0 0-1 0 0,0 0 1 0 0,0 0 0 0 0,0 0 0 0 0,0 0 0 0 0,0 0 0 0 0,0 0 0 0 0,0 0-1 0 0,0 1 1 0 0,0-1 0 0 0,1 0 0 0 0,-1 0 0 0 0,0 0 0 0 0,0 1 0 0 0,0-1-1 0 0,0 0 1 0 0,1 0 0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8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38 6 1320 0 0,'0'0'15416'0'0,"0"-4"-10786"0"0,0 4-4477 0 0,0-1 0 0 0,0 1 0 0 0,0 0 0 0 0,-1 0 0 0 0,1 0 0 0 0,-1 0 0 0 0,1 0 0 0 0,-1 0 0 0 0,1 0 0 0 0,0-1 1 0 0,-1 1-1 0 0,1 0 0 0 0,-1 0 0 0 0,0 0 0 0 0,1 0 0 0 0,0 0 0 0 0,0 0 0 0 0,-1 1 0 0 0,0-1 0 0 0,1 0 0 0 0,-1 0 0 0 0,1 0 0 0 0,0 0 0 0 0,0 0 0 0 0,0 0 0 0 0,-1 0 0 0 0,1 1 0 0 0,-1-1 1 0 0,1 0-1 0 0,0 1 0 0 0,-6 11 797 0 0,6-12-892 0 0,-1 1-1 0 0,1 1 1 0 0,-1-2 0 0 0,1 2 0 0 0,-1-2 0 0 0,1 1-1 0 0,0 0 1 0 0,-1-1 0 0 0,0 1 0 0 0,0 1 0 0 0,1-2-1 0 0,0 1 1 0 0,-2 0 0 0 0,0 0-20 0 0,2-1-24 0 0,-1 0-1 0 0,1 0 1 0 0,0 1 0 0 0,0-1 0 0 0,-1 0 0 0 0,1 0-1 0 0,-1 0 1 0 0,1 0 0 0 0,-1 0 0 0 0,1 0 0 0 0,0 1-1 0 0,0-1 1 0 0,0 0 0 0 0,-1 1 0 0 0,1-1 0 0 0,0 0-1 0 0,-1 1 1 0 0,1-1 0 0 0,0 0 0 0 0,-1 0 0 0 0,1 1-1 0 0,0-1 1 0 0,0 0 0 0 0,0 0 0 0 0,0 1 0 0 0,0-1-1 0 0,0 0 1 0 0,0 0 0 0 0,0 1 0 0 0,0-1 0 0 0,0 1-1 0 0,0 0 1 0 0,0-1 0 0 0,0 0 0 0 0,0 0 0 0 0,0 1-1 0 0,0-1 1 0 0,0 1 0 0 0,0 4 121 0 0,-2-13 495 0 0,0 7-639 0 0,2 7 147 0 0,1-3-69 0 0,0-2 0 0 0,-1 1 1 0 0,0 0-1 0 0,1 0 0 0 0,0 0 1 0 0,-1-1-1 0 0,1 1 0 0 0,0 0 1 0 0,0-1-1 0 0,1 1 0 0 0,-1 0 1 0 0,0-1-1 0 0,1 0 0 0 0,-2 1 1 0 0,2-1-1 0 0,0 1 1 0 0,-1-2-1 0 0,1 1 0 0 0,-1 0 1 0 0,4 2-1 0 0,-4-2-47 0 0,1-1 0 0 0,-2 0 0 0 0,1 2 0 0 0,0-1 0 0 0,0 0 0 0 0,0 0 0 0 0,0 0 0 0 0,0 0 0 0 0,-1 0 0 0 0,1 0 1 0 0,0 0-1 0 0,0 3 0 0 0,6 6 116 0 0,0 0-114 0 0,-7-9-20 0 0,0 0-1 0 0,0-1 0 0 0,1 0 0 0 0,-1 1 0 0 0,1 0 1 0 0,-1-1-1 0 0,0 1 0 0 0,0 0 0 0 0,0 0 0 0 0,1-1 1 0 0,0 1-1 0 0,0-1 0 0 0,-1 0 0 0 0,0 1 0 0 0,1-1 1 0 0,0 0-1 0 0,0 1 0 0 0,-1-1 0 0 0,1 1 0 0 0,0-1 1 0 0,0 1-1 0 0,-1-1 0 0 0,0 0 0 0 0,3 0 0 0 0,-3 0-3 0 0,0 0 0 0 0,1 0 0 0 0,-1 0 0 0 0,1 0 0 0 0,-1 0 0 0 0,1 0 0 0 0,-1 0 0 0 0,0 1 0 0 0,0-1 0 0 0,1 0 0 0 0,-1 0 0 0 0,1 1 0 0 0,-1-1 0 0 0,0 0 0 0 0,0 0 0 0 0,0 0 0 0 0,0 0 0 0 0,0 0 0 0 0,1 0 0 0 0,-1 1 0 0 0,0-1 0 0 0,1 1 0 0 0,-1-1 0 0 0,0 0 0 0 0,0 0 0 0 0,1 1 0 0 0,-1-1 0 0 0,0 1 0 0 0,0-1 0 0 0,0 1 0 0 0,0-1 0 0 0,0 0 0 0 0,0 0-1 0 0,0 1 1 0 0,0-1 0 0 0,0 0 0 0 0,0 1 0 0 0,0-1 0 0 0,0 0 0 0 0,0 1 0 0 0,2 8-69 0 0,1-5 80 0 0,-3-3-9 0 0,0 1 0 0 0,1-1 0 0 0,0 0-1 0 0,0 0 1 0 0,0 0 0 0 0,1 1 0 0 0,-1-1-1 0 0,0-1 1 0 0,0 2 0 0 0,-1-2 0 0 0,2 2-1 0 0,-1-1 1 0 0,1-1 0 0 0,-1 1 0 0 0,1-1-1 0 0,0 1 1 0 0,-1 0-6 0 0,-1-1-1 0 0,2 0 1 0 0,-1 1-1 0 0,-1-1 1 0 0,1 0-1 0 0,0 0 1 0 0,-1 1-1 0 0,0-1 1 0 0,1 1-1 0 0,-1 0 1 0 0,1-1-1 0 0,0 0 1 0 0,0 0-1 0 0,-1 1 1 0 0,0 0 0 0 0,1-1-1 0 0,0 1 1 0 0,-1 0-1 0 0,1 1 1 0 0,-1-1-44 0 0,0-1 46 0 0,0 0 0 0 0,0 1 0 0 0,1-1 1 0 0,-1 1-1 0 0,0-1 0 0 0,0 0 0 0 0,0 0 0 0 0,0 0 0 0 0,0 1 1 0 0,0-1-1 0 0,0 0 0 0 0,0 1 0 0 0,0-1 0 0 0,0 1 1 0 0,0-1-1 0 0,0 0 0 0 0,0 0 0 0 0,-1 0 0 0 0,1 0 0 0 0,0 0 1 0 0,0 1-1 0 0,0-1 0 0 0,0 0 0 0 0,0 0 0 0 0,0 0 1 0 0,0 0-1 0 0,-1 1 0 0 0,1-1 0 0 0,0 0 0 0 0,0 1 0 0 0,-1-1 1 0 0,1 0-1 0 0,0 0 0 0 0,-1 0 0 0 0,1 1 0 0 0,0-1-58 0 0,0 0-6 0 0,-1-1 44 0 0,1 1 0 0 0,0 0 0 0 0,0-1 0 0 0,-1 1 0 0 0,1 0 0 0 0,-1-1 0 0 0,1 1 0 0 0,0 0 0 0 0,-1 0 0 0 0,1 0 0 0 0,0 0 0 0 0,0 0 0 0 0,0 0 0 0 0,0 0 0 0 0,0 0-1 0 0,-1 0 1 0 0,1 0 0 0 0,0 0 0 0 0,-1 0 0 0 0,1 0 0 0 0,0 0 0 0 0,0 0 0 0 0,-1 0 0 0 0,1 0 0 0 0,-1 0 0 0 0,1 0 0 0 0,-12-1 18 0 0,12 1 4 0 0,0 0-1 0 0,0 0 1 0 0,0 0 0 0 0,0 0-1 0 0,-1 0 1 0 0,0 0 0 0 0,1 0-1 0 0,0-1 1 0 0,0 1 0 0 0,0 0 0 0 0,-1-1-1 0 0,1 1 1 0 0,-1 0 0 0 0,1-1-1 0 0,-1 1 1 0 0,1 0 0 0 0,0 0 0 0 0,-1-1-1 0 0,1 1 1 0 0,0-1 0 0 0,0 1-1 0 0,0-1 1 0 0,0 1 0 0 0,0 0 0 0 0,0 0-1 0 0,0 0 1 0 0,-1 0 0 0 0,1-1-1 0 0,0 0 1 0 0,0 1 0 0 0,0-1-1 0 0,0 1 1 0 0,19-3-25 0 0,-15 4 24 0 0,-4-1 3 0 0,1 0 0 0 0,1 1-1 0 0,-1-1 1 0 0,0 0 0 0 0,1 0-1 0 0,-1 0 1 0 0,0-1 0 0 0,-1 1-1 0 0,3-1 1 0 0,-3 1-2 0 0,1 0 0 0 0,-1 0 0 0 0,1 0 0 0 0,-1 0 0 0 0,0 0 0 0 0,1 0 0 0 0,-1-1 0 0 0,0 1 0 0 0,0-1 0 0 0,0 1 0 0 0,0-1 0 0 0,0 1-1 0 0,0 0 1 0 0,0 0 0 0 0,1-1 0 0 0,-1 1 0 0 0,0-1 0 0 0,0 1 0 0 0,0-1 0 0 0,0 1 0 0 0,0 0 0 0 0,0 0 0 0 0,0 0 0 0 0,0-1 0 0 0,0 1 0 0 0,0 0 0 0 0,-1 0 0 0 0,1-1 0 0 0,0 1 0 0 0,0-1 0 0 0,0 1-1 0 0,0-1 1 0 0,0 1 0 0 0,0 0 0 0 0,0 0 0 0 0,-1-1 0 0 0,1 1 0 0 0,0 0 0 0 0,-1-1 0 0 0,0 1 0 0 0,-9-10-49 0 0,9 9 51 0 0,0 0 0 0 0,1 1 0 0 0,0 0 0 0 0,-1-1 0 0 0,1 0 0 0 0,-1 0 0 0 0,1 0 0 0 0,-1 0 0 0 0,1 0 0 0 0,-1 0 0 0 0,0 1 0 0 0,1-1 0 0 0,0 0 0 0 0,0 0 0 0 0,0 0 0 0 0,-1 0 0 0 0,1 0 0 0 0,0-1 0 0 0,0 1 1 0 0,0 0 1 0 0,0 0-1 0 0,0 0 1 0 0,-1 1-1 0 0,1-1 1 0 0,0 0-1 0 0,-1 0 1 0 0,1 0-1 0 0,0 0 1 0 0,0 0-1 0 0,0 1 0 0 0,-1-1 1 0 0,1 1-1 0 0,-1-1 1 0 0,1 0-1 0 0,-1 0 1 0 0,0 1-1 0 0,0-1 1 0 0,-1 0-1 0 0,1-1 7 0 0,1 0-1 0 0,-2 1 0 0 0,2-1 1 0 0,-1 1-1 0 0,-1-1 1 0 0,1 0-1 0 0,1 0 1 0 0,-1 0-1 0 0,1 0 1 0 0,-1 2-1 0 0,0-3 0 0 0,1-2 1 0 0,-12-5 90 0 0,8 6-93 0 0,4 3-6 0 0,-1 1 0 0 0,1 0-1 0 0,0 0 1 0 0,-1-1 0 0 0,1 1-1 0 0,-1 0 1 0 0,1 0 0 0 0,0 0-1 0 0,0 0 1 0 0,0 0 0 0 0,0 0-1 0 0,-1 0 1 0 0,1-1 0 0 0,0 1-1 0 0,-1-1 1 0 0,1 1 0 0 0,0 0-1 0 0,0-1 1 0 0,0 1 0 0 0,-1 0-1 0 0,1 0 1 0 0,0-1 0 0 0,0 1-1 0 0,0-1 1 0 0,-3-4 27 0 0,3 4-26 0 0,-1 1 0 0 0,1-1 0 0 0,-1 1 0 0 0,1 0-1 0 0,0-1 1 0 0,-1 1 0 0 0,1-1 0 0 0,0 1 0 0 0,-1-1 0 0 0,1 0 0 0 0,-1 0-1 0 0,1 1 1 0 0,0-1 0 0 0,0 0 0 0 0,-4-4-14 0 0,4 5 13 0 0,-1 0 0 0 0,1 0-1 0 0,0-1 1 0 0,-1 1-1 0 0,0 0 1 0 0,1 0 0 0 0,-1-1-1 0 0,1 1 1 0 0,-1 0-1 0 0,1-1 1 0 0,0 0 0 0 0,0 1-1 0 0,-1-1 1 0 0,1 1 0 0 0,0 0-1 0 0,-1-1 1 0 0,1 0-1 0 0,0 1 1 0 0,0 0 0 0 0,0-1-1 0 0,-1-5 16 0 0,1 6-29 0 0,0 0 0 0 0,0 0 0 0 0,0 0 0 0 0,0 1 0 0 0,0-1 0 0 0,0 0-1 0 0,0 0 1 0 0,0 0 0 0 0,0 0 0 0 0,0 0 0 0 0,0 0 0 0 0,0 0 0 0 0,0 0 0 0 0,-1 0-1 0 0,1 0 1 0 0,0 0 0 0 0,0 0 0 0 0,0 0 0 0 0,0 0 0 0 0,0 0 0 0 0,0 0 0 0 0,0 0-1 0 0,0 0 1 0 0,0 0 0 0 0,0 0 0 0 0,0 0 0 0 0,0 0 0 0 0,0 0 0 0 0,0 0 0 0 0,0 0 0 0 0,-1 0-1 0 0,1 0 1 0 0,0 0 0 0 0,0 0 0 0 0,0 0 0 0 0,0 0 0 0 0,0 0-98 0 0,9 0-2761 0 0,-4 1-3240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5 80 6769 0 0,'-4'9'18118'0'0,"12"-4"-17484"0"0,0 0 1 0 0,-1 1-1 0 0,12 9 1 0 0,-16-13-324 0 0,0-1 1 0 0,1 1-1 0 0,-1-1 1 0 0,1 0-1 0 0,0 0 1 0 0,-1 0-1 0 0,7 0 1 0 0,-10-1-280 0 0,31 13 256 0 0,-22-7-215 0 0,-8-5-50 0 0,0 0 0 0 0,0-1 0 0 0,1 1 1 0 0,-1 0-1 0 0,0 0 0 0 0,0-1 1 0 0,1 1-1 0 0,-1-1 0 0 0,0 1 1 0 0,1-1-1 0 0,-1 0 0 0 0,0 1 1 0 0,1-1-1 0 0,-1 0 0 0 0,1 0 1 0 0,-1 0-1 0 0,0 0 0 0 0,1 0 1 0 0,-1 0-1 0 0,1-1 0 0 0,-1 1 1 0 0,0 0-1 0 0,1-1 0 0 0,-1 1 1 0 0,0-1-1 0 0,1 1 0 0 0,-1-1 1 0 0,0 1-1 0 0,2-2 0 0 0,1-2 18 0 0,1 1 0 0 0,0 0 1 0 0,0 1-1 0 0,0-1 0 0 0,0 1 0 0 0,0 0 0 0 0,1 0 0 0 0,-1 0 0 0 0,0 1 0 0 0,1 0 0 0 0,-1 0 0 0 0,1 0 0 0 0,0 1 0 0 0,6 0 0 0 0,54 1 256 0 0,-28 1-198 0 0,62-6 0 0 0,-71-5-140 0 0,-25 7 48 0 0,0 1 0 0 0,0-1 0 0 0,-1 1-1 0 0,1 0 1 0 0,1 0 0 0 0,-1 0 0 0 0,7 0 0 0 0,59-8 49 0 0,-58 7-39 0 0,0-1 1 0 0,20-6 0 0 0,-23 5-13 0 0,1 1-1 0 0,-1 1 0 0 0,1-1 1 0 0,-1 2-1 0 0,18-2 1 0 0,-23 3-5 0 0,0 0 0 0 0,-1 0 0 0 0,1 0 1 0 0,0 0-1 0 0,0-1 0 0 0,0 1 0 0 0,0-1 1 0 0,-1 0-1 0 0,1-1 0 0 0,0 1 0 0 0,-1 0 1 0 0,1-1-1 0 0,-1 0 0 0 0,4-2 1 0 0,1-2 2 0 0,0 1 1 0 0,1 0 0 0 0,0 0 0 0 0,-1 1 0 0 0,1 0 0 0 0,1 1 0 0 0,-1 0 0 0 0,1 0-1 0 0,15-2 1 0 0,107-2 4 0 0,-72 15 11 0 0,-58-9-20 0 0,-1 1-1 0 0,0 0 1 0 0,1 0 0 0 0,-1 0 0 0 0,1 0 0 0 0,-1 0-1 0 0,1 0 1 0 0,-1 0 0 0 0,1 0 0 0 0,-1 1 0 0 0,1-1-1 0 0,-1 1 1 0 0,1-1 0 0 0,-1 1 0 0 0,0-1 0 0 0,1 1-1 0 0,-1 0 1 0 0,0 0 0 0 0,0 0 0 0 0,1 0 0 0 0,-1 0-1 0 0,0 0 1 0 0,0 0 0 0 0,0 0 0 0 0,0 0-1 0 0,0 0 1 0 0,-1 0 0 0 0,1 1 0 0 0,0-1 0 0 0,0 0-1 0 0,0 3 1 0 0,3 1 3 0 0,-1 1 0 0 0,1-1 0 0 0,1-1 0 0 0,4 6 0 0 0,-9-10 36 0 0,2 35-74 0 0,-2-1 35 0 0,0-33 28 0 0,-19-18-86 0 0,15 12 52 0 0,-1 0 0 0 0,0 0 0 0 0,-1 1 0 0 0,1-1 0 0 0,-1 1 0 0 0,0 0 0 0 0,0 1 0 0 0,0-1 0 0 0,0 1 1 0 0,-1 1-1 0 0,1-1 0 0 0,-1 1 0 0 0,1 0 0 0 0,-11-1 0 0 0,-7 0-29 0 0,23 3 11 0 0,14 3 14 0 0,-10-2 12 0 0,0 1 1 0 0,0-1-1 0 0,0 1 1 0 0,0-1-1 0 0,0 1 0 0 0,0 0 1 0 0,0 0-1 0 0,0 1 1 0 0,-1-1-1 0 0,1 0 0 0 0,-1 1 1 0 0,0 0-1 0 0,4 5 1 0 0,-3-4 0 0 0,0 0-1 0 0,1 0 1 0 0,-1 0 0 0 0,1-1 0 0 0,-1 0 0 0 0,1 1 0 0 0,8 3 0 0 0,-11-6-1 0 0,1 0 0 0 0,-1 0 1 0 0,1 1-1 0 0,-1-1 0 0 0,1 0 1 0 0,-1 0-1 0 0,1 1 1 0 0,-1-1-1 0 0,0 1 0 0 0,0-1 1 0 0,0 1-1 0 0,0 0 0 0 0,0-1 1 0 0,0 1-1 0 0,-1 0 1 0 0,1 0-1 0 0,0-1 0 0 0,-1 1 1 0 0,1 0-1 0 0,-1 0 0 0 0,0 0 1 0 0,0 0-1 0 0,0 0 1 0 0,0 0-1 0 0,0 0 0 0 0,0 3 1 0 0,0-1 0 0 0,0-1 0 0 0,0 1 0 0 0,0-1 0 0 0,1 1-1 0 0,-1-1 1 0 0,1 1 0 0 0,0-1 0 0 0,2 5 0 0 0,-1 0 4 0 0,0-1 0 0 0,0 0 0 0 0,-1 0-1 0 0,0 1 1 0 0,-1-1 0 0 0,1 1 0 0 0,-1-1-1 0 0,-2 12 1 0 0,1 6-16 0 0,1-19 12 0 0,-1 0 1 0 0,0-1-1 0 0,0 1 1 0 0,-1-1-1 0 0,-4 11 1 0 0,4-11-2 0 0,0 1 0 0 0,0 0 0 0 0,0-1 0 0 0,1 1 0 0 0,0 0 0 0 0,0 6 0 0 0,0 4 2 0 0,-1 0-1 0 0,-6 28 1 0 0,5-28 1 0 0,0-4-6 0 0,0 2 1 0 0,1 1-1 0 0,0-1 1 0 0,0 16-1 0 0,1-20 2 0 0,0 0 0 0 0,0 0 0 0 0,-5 17 0 0 0,0-3-2 0 0,3 0-4 0 0,0 1 0 0 0,1 31 0 0 0,-10-11 32 0 0,5-17-32 0 0,6-23 6 0 0,-1 1-1 0 0,1-1 0 0 0,-1 0 1 0 0,0 0-1 0 0,0 0 1 0 0,-1 0-1 0 0,1 0 1 0 0,-1 0-1 0 0,-6 7 0 0 0,6-7 1 0 0,-1-1-1 0 0,1 0 1 0 0,-1 0 0 0 0,0-1-1 0 0,-1 1 1 0 0,1-1 0 0 0,0 0 0 0 0,-1 0-1 0 0,0-1 1 0 0,-7 4 0 0 0,-18 11 3 0 0,18-8 16 0 0,0-1 0 0 0,-18 9 0 0 0,-4 12-22 0 0,25-27 6 0 0,1-1 1 0 0,-1 0-1 0 0,0 0 0 0 0,-10 0 0 0 0,11-1-8 0 0,0 1-1 0 0,0 1 1 0 0,-1-1-1 0 0,-9 5 1 0 0,10-4 19 0 0,0 0 0 0 0,-1 0 1 0 0,1-1-1 0 0,-11 1 0 0 0,-34 2-23 0 0,45-2 9 0 0,-1 0 0 0 0,0-1 0 0 0,-15 1 0 0 0,24-2 17 0 0,-27-3-45 0 0,14 2-64 0 0,12 2 95 0 0,1 0 0 0 0,-1 0 0 0 0,1-1 0 0 0,0 1 0 0 0,-1 0-1 0 0,1 0 1 0 0,0 0 0 0 0,-1 0 0 0 0,1 0 0 0 0,0 0-1 0 0,0 0 1 0 0,0 0 0 0 0,0-1 0 0 0,0 1 0 0 0,0 0-1 0 0,0 1 1 0 0,0 8-48 0 0,0-7 42 0 0,0 1-1 0 0,0-1 1 0 0,0 0-1 0 0,0 0 1 0 0,0 1-1 0 0,1-1 1 0 0,-1 0-1 0 0,1 0 1 0 0,0 0 0 0 0,0 0-1 0 0,3 5 1 0 0,0-1 15 0 0,-2-5-13 0 0,0 1 0 0 0,-1-1 0 0 0,1 1 0 0 0,-1-1 0 0 0,1 1 0 0 0,-1 0 0 0 0,0-1 0 0 0,1 6 1 0 0,5 41-27 0 0,-6-48 27 0 0,-1 0 0 0 0,0 0 0 0 0,0 0 1 0 0,0 0-1 0 0,1 0 0 0 0,-1 0 0 0 0,0 0 0 0 0,1 0 1 0 0,-1 0-1 0 0,1 0 0 0 0,-1 0 0 0 0,1 0 0 0 0,0 0 1 0 0,-1-1-1 0 0,1 1 0 0 0,0 0 0 0 0,-1 0 0 0 0,1 0 1 0 0,0-1-1 0 0,0 1 0 0 0,0-1 0 0 0,0 1 0 0 0,0-1 1 0 0,0 1-1 0 0,0-1 0 0 0,0 1 0 0 0,0-1 0 0 0,0 0 1 0 0,0 1-1 0 0,0-1 0 0 0,0 0 0 0 0,0 0 0 0 0,0 0 1 0 0,0 0-1 0 0,0 0 0 0 0,0 0 0 0 0,0 0 0 0 0,0 0 1 0 0,0 0-1 0 0,0-1 0 0 0,0 1 0 0 0,0 0 0 0 0,0-1 1 0 0,0 1-1 0 0,0-1 0 0 0,0 1 0 0 0,0-1 0 0 0,0 1 1 0 0,0-1-1 0 0,0 1 0 0 0,-1-1 0 0 0,1 0 0 0 0,1-1 1 0 0,0-1-1 0 0,1 1 1 0 0,-1 0-1 0 0,1-1 1 0 0,-1 1 0 0 0,1 0-1 0 0,0 0 1 0 0,0 0-1 0 0,0 1 1 0 0,0-1 0 0 0,0 1-1 0 0,0 0 1 0 0,1 0-1 0 0,-1 0 1 0 0,0 0 0 0 0,1 0-1 0 0,-1 1 1 0 0,0-1-1 0 0,1 1 1 0 0,-1 0 0 0 0,0 0-1 0 0,1 0 1 0 0,-1 1-1 0 0,1-1 1 0 0,-1 1-1 0 0,0 0 1 0 0,1 0 0 0 0,-1 0-1 0 0,4 2 1 0 0,10 1 2 0 0,-14-3-2 0 0,0-1 0 0 0,-1 1 0 0 0,1 0 0 0 0,0 0 0 0 0,0 0 0 0 0,0 0 0 0 0,-1 0 0 0 0,1 1 0 0 0,-1-1 0 0 0,1 1 0 0 0,4 3 0 0 0,-3 0 3 0 0,-1-1 0 0 0,1 1 0 0 0,-1 0 0 0 0,0 0 0 0 0,3 6 1 0 0,7 12 15 0 0,-11-19-17 0 0,0 1 1 0 0,-1 0-1 0 0,1 0 1 0 0,-1-1-1 0 0,0 1 1 0 0,0 0-1 0 0,-1 0 1 0 0,1 10-1 0 0,1 13 7 0 0,1-17-13 0 0,0 1-1 0 0,0-1 1 0 0,1 0 0 0 0,0 0-1 0 0,1 0 1 0 0,11 17-1 0 0,-11-17 6 0 0,0 1-1 0 0,0-1 1 0 0,-1 1 0 0 0,4 22-1 0 0,9 25 30 0 0,-15-63-32 0 0,0-1-1 0 0,0 1 1 0 0,0-1 0 0 0,0 0-1 0 0,1-9 1 0 0,48-211-71 0 0,-8 42-11 0 0,-42 178 84 0 0,0-5-2 0 0,1 1 1 0 0,0 0-1 0 0,1 0 0 0 0,5-12 1 0 0,-8 21-1 0 0,0 0 0 0 0,0 0 0 0 0,0 0 0 0 0,0 0 0 0 0,0 0 0 0 0,0 0 0 0 0,0-1 0 0 0,0 1 0 0 0,1 0 0 0 0,-1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0,1 0 0 0 0,-1 1 0 0 0,6 13 19 0 0,2 19 9 0 0,-8-33-47 0 0,0 4 20 0 0,0-1 0 0 0,1 0 0 0 0,-1 0-1 0 0,1 0 1 0 0,-1 0 0 0 0,3 6 0 0 0,1-2 14 0 0,-1 1 1 0 0,1 0-1 0 0,2 13 0 0 0,8 17 22 0 0,-8-25-30 0 0,-2-1 0 0 0,0 1 0 0 0,0 1 0 0 0,3 25 0 0 0,0 1-509 0 0,-7-39 406 0 0,0-1 1 0 0,1 0-1 0 0,-1 1 1 0 0,0-1-1 0 0,0 1 1 0 0,0-1-1 0 0,0 1 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407 1 5209 0 0,'4'3'14955'0'0,"-4"1"-14185"0"0,1-2-432 0 0,-1-1 1 0 0,0 1-1 0 0,0-1 1 0 0,0 1 0 0 0,0-1-1 0 0,-1 1 1 0 0,1 0 0 0 0,0-1-1 0 0,-1 1 1 0 0,1 0-1 0 0,-1 0 1 0 0,0-2 0 0 0,0 2-1 0 0,1 0 1 0 0,-1-1-1 0 0,0 0 1 0 0,1 0 0 0 0,-1 1-1 0 0,-2 1 1 0 0,-11 14 418 0 0,12-14-681 0 0,-1 1 0 0 0,1-2 1 0 0,0 1-1 0 0,-1-1 0 0 0,0 1 0 0 0,1 0 1 0 0,-5 2-1 0 0,6-4-12 0 0,-1 0 1 0 0,0 1-1 0 0,0-1 0 0 0,1 1 0 0 0,-1 0 1 0 0,0 0-1 0 0,1 0 0 0 0,-1-1 1 0 0,0 4-1 0 0,2-3 8 0 0,-3 1 0 0 0,2-1-1 0 0,-1 0 1 0 0,0 0 0 0 0,-3 4-1 0 0,1-2 48 0 0,-1 0-1 0 0,1 1 1 0 0,-7 9-1 0 0,-9 9 67 0 0,-22 28-97 0 0,36-46-82 0 0,-4 4-16 0 0,7-5 15 0 0,0 0 0 0 0,-1 1 0 0 0,1-1-1 0 0,-5 3 1 0 0,1 0-14 0 0,0 0 0 0 0,1-1 0 0 0,0 2 0 0 0,-7 12-1 0 0,-3 3-12 0 0,11-16 33 0 0,1 0 0 0 0,-4 8 1 0 0,8-14-29 0 0,0 0 0 0 0,-1-1 0 0 0,1 1 0 0 0,-1 0 0 0 0,1-1 1 0 0,0 0-1 0 0,-1 1 0 0 0,1-1 0 0 0,-1 0 0 0 0,1 1 0 0 0,-1-1 1 0 0,1 0-1 0 0,-1 1 0 0 0,1 0 0 0 0,-1-1 0 0 0,0 1 0 0 0,1-1 1 0 0,-1 0-1 0 0,1 0 0 0 0,-1 0 0 0 0,1 0 0 0 0,0 1 0 0 0,-1-1 1 0 0,0 0-1 0 0,0 0 0 0 0,0 0 0 0 0,1 0 0 0 0,-1 0 0 0 0,0 0 1 0 0,0 0-1 0 0,1-1 0 0 0,-2 1 11 0 0,2 0 30 0 0,-4-3-3 0 0,2 1 0 0 0,-2-3-1 0 0,2 3 1 0 0,-1-2-1 0 0,1 0 1 0 0,-4-4 0 0 0,-8-14 47 0 0,14 21-71 0 0,-1 0 1 0 0,1 0 0 0 0,-1 1 0 0 0,0-1 0 0 0,1 1 0 0 0,0-1-1 0 0,0 0 1 0 0,-1 0 0 0 0,0 1 0 0 0,1-1 0 0 0,-1 0 0 0 0,-1 1-1 0 0,2 0 1 0 0,-3-2 0 0 0,-1-1 40 0 0,-5-4-31 0 0,8 5-5 0 0,-1 1-1 0 0,1-1 1 0 0,1 1 0 0 0,-2 1-1 0 0,1-1 1 0 0,-1 0-1 0 0,-1-1 1 0 0,3 0-2 0 0,-1 2 0 0 0,0-1 1 0 0,1 0-1 0 0,-1 0 0 0 0,-1 0 0 0 0,2 0 1 0 0,-1 0-1 0 0,1 0 0 0 0,-1 0 0 0 0,0 0 1 0 0,1-1-1 0 0,0 1 0 0 0,0 0 0 0 0,0 0 1 0 0,0-1-1 0 0,0 1 0 0 0,0 0 0 0 0,0 0 1 0 0,0-1-1 0 0,0-1 0 0 0,-3-10 6 0 0,-4-8-18 0 0,5 7 42 0 0,0 1 0 0 0,2-23 0 0 0,0 23-82 0 0,0 0 2 0 0,-1 8-7 0 0,1 1-1 0 0,0 0 1 0 0,1-8-1 0 0,8-16-115 0 0,-9 27 162 0 0,1 0 0 0 0,0 0 0 0 0,-1 0 0 0 0,0-1 0 0 0,0 2 0 0 0,0-1 0 0 0,0 0-1 0 0,0-1 1 0 0,0 2 0 0 0,0-2 0 0 0,0 2 0 0 0,0-1 0 0 0,0-1 0 0 0,0 1 0 0 0,0 0 0 0 0,0 0 0 0 0,-2-1 0 0 0,2 2 8 0 0,0 0 1 0 0,0-1-1 0 0,0 1 0 0 0,0 0 0 0 0,-1 0 0 0 0,1 0 1 0 0,0 0-1 0 0,0 0 0 0 0,0 0 0 0 0,0 0 0 0 0,0 0 1 0 0,0 0-1 0 0,0 0 0 0 0,0 0 0 0 0,0 0 1 0 0,0-1-1 0 0,0 1 0 0 0,0 0 0 0 0,0 0 0 0 0,0 0 1 0 0,0 0-1 0 0,0 0 0 0 0,0 0 0 0 0,-1 0 0 0 0,1 0 1 0 0,0 0-1 0 0,0 0 0 0 0,0 0 0 0 0,0 0 1 0 0,0 0-1 0 0,0 0 0 0 0,0 1 0 0 0,0-1 0 0 0,-1 0 1 0 0,1 0-1 0 0,0 0 0 0 0,0 0 0 0 0,0 0 0 0 0,0 0 1 0 0,0 0-1 0 0,0 0 0 0 0,0 0 0 0 0,0 0 1 0 0,0 0-1 0 0,-1 0 0 0 0,1 1 0 0 0,0-1 0 0 0,0 0 1 0 0,0 0-1 0 0,0 0 0 0 0,0 0 0 0 0,0 0 0 0 0,0 0 1 0 0,0 0-1 0 0,0 1 0 0 0,0-1 0 0 0,0 0 1 0 0,0 0-1 0 0,0 0 0 0 0,0 0 0 0 0,-5 9-20 0 0,-2 12 44 0 0,5 31 75 0 0,2-42-81 0 0,0-10-15 0 0,0 0 1 0 0,0 0 0 0 0,0 0-1 0 0,0 0 1 0 0,0 0 0 0 0,0 0-1 0 0,0 0 1 0 0,0 0-1 0 0,0 0 1 0 0,0 0 0 0 0,0 0-1 0 0,0 1 1 0 0,0-1 0 0 0,0 0-1 0 0,0 0 1 0 0,0 1 0 0 0,0-1-1 0 0,0 0 1 0 0,0 0 0 0 0,0 0-1 0 0,0 0 1 0 0,0 0-1 0 0,0 0 1 0 0,0 0 0 0 0,0 1-1 0 0,0-1 1 0 0,0 0 0 0 0,0 0-1 0 0,0 0 1 0 0,-1 0 0 0 0,1 1-1 0 0,0-1 1 0 0,0 0 0 0 0,0 0-1 0 0,0 0 1 0 0,-1 0-1 0 0,1 0 1 0 0,0 0 0 0 0,0 0-1 0 0,0 1 1 0 0,0-1 0 0 0,0 0-1 0 0,0 0 1 0 0,0 0 0 0 0,0 0-1 0 0,0 0 1 0 0,0 0-1 0 0,0 0 1 0 0,-1 0 0 0 0,1 0-1 0 0,0 0 1 0 0,0 0 0 0 0,0-1-1 0 0,-1 1 1 0 0,1 0 0 0 0,0 0-1 0 0,0 0 1 0 0,-1 0 0 0 0,1 0-1 0 0,0 0 1 0 0,0 0-1 0 0,0-1 1 0 0,0 1 0 0 0,0-1 0 0 0,-1 1 0 0 0,0 0 0 0 0,1 0 0 0 0,-1-1 0 0 0,1 0 1 0 0,0 1-1 0 0,-1 0 0 0 0,1 0 0 0 0,-1-1 0 0 0,1 0 0 0 0,0 0 0 0 0,-1 1 0 0 0,1 0 1 0 0,0-1-1 0 0,0 0 0 0 0,0 1 0 0 0,0-2 0 0 0,0 2-1 0 0,0 0-1 0 0,0 0 1 0 0,0 0 0 0 0,0 0-1 0 0,0 0 1 0 0,0 0 0 0 0,0 0-1 0 0,0 0 1 0 0,0 0 0 0 0,0 0-1 0 0,-1 0 1 0 0,1 0 0 0 0,0 0-1 0 0,0 0 1 0 0,0 0 0 0 0,0 0-1 0 0,0 0 1 0 0,-1 0 0 0 0,1 0 0 0 0,0 0-1 0 0,0 0 1 0 0,0 0 0 0 0,0 0-1 0 0,0 0 1 0 0,0 0 0 0 0,0 0-1 0 0,0 0 1 0 0,0 0 0 0 0,0 0-1 0 0,0 0 1 0 0,0 0 0 0 0,0 0-1 0 0,-1 0 1 0 0,1 0 0 0 0,0 0-1 0 0,0 0 1 0 0,0 0 0 0 0,0 1-1 0 0,0-1 1 0 0,0 0 0 0 0,0 0-1 0 0,0 0 1 0 0,0 0 0 0 0,0 0-1 0 0,-1 0 1 0 0,1 0 0 0 0,0 0-1 0 0,0 0 1 0 0,0 0 0 0 0,0 0-1 0 0,0 0 1 0 0,0 0 0 0 0,0 1-1 0 0,0-1 1 0 0,0 0 0 0 0,0 0-1 0 0,0 0 1 0 0,0 0 0 0 0,0 0-1 0 0,0 0 1 0 0,1 4-1 0 0,-1-2 1 0 0,1 2-1 0 0,-1-2 0 0 0,0 1 1 0 0,2 0-1 0 0,-2 0 0 0 0,1-1 1 0 0,0 1-1 0 0,0 0 0 0 0,1-1 1 0 0,0 1-1 0 0,1 2 0 0 0,-2-3 2 0 0,5 6-30 0 0,-3-6 11 0 0,-3-6 94 0 0,-2 1-400 0 0,1-1-1974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707 39 6617 0 0,'0'0'10715'0'0,"-3"-8"-7117"0"0,-3 5-2797 0 0,-2 2 0 0 0,3-2 1 0 0,-2 1-1 0 0,0 1 0 0 0,0 0 1 0 0,-9 0-1 0 0,7 0-468 0 0,2 0 0 0 0,-1 0 1 0 0,0 0-1 0 0,1-1 0 0 0,-9-2 0 0 0,9 1-206 0 0,0 1-1 0 0,-1 1 0 0 0,1 0 1 0 0,-1 0-1 0 0,0 1 1 0 0,0-1-1 0 0,-12 3 0 0 0,-4-1 161 0 0,20-1-256 0 0,-5-1 52 0 0,0 2-1 0 0,0-1 1 0 0,-15 3-1 0 0,19-1-32 0 0,-2-1-1 0 0,0-1 1 0 0,-7 0-1 0 0,11 0-24 0 0,-3 0-1 0 0,2 0 1 0 0,-1 1-1 0 0,1-1 1 0 0,-1 1-1 0 0,1 1 1 0 0,-1-1-1 0 0,-5 2 1 0 0,-16 8 182 0 0,-32 10 0 0 0,56-20-201 0 0,-1 0 16 0 0,1 0 0 0 0,0 0 0 0 0,-1 0 0 0 0,1 1 0 0 0,-3 2 0 0 0,3-2-1 0 0,0-1-1 0 0,0 0 1 0 0,0 0 0 0 0,-1 1-1 0 0,2-1 1 0 0,-6 1-1 0 0,3 0-8 0 0,-1 0 0 0 0,2 0 0 0 0,-2-1 0 0 0,3 2 0 0 0,-3-1 0 0 0,2 1 0 0 0,-1 0 0 0 0,0-1 0 0 0,-3 6 0 0 0,-5 1 81 0 0,-15 19 168 0 0,10-12-194 0 0,11-9-23 0 0,2-4-29 0 0,2-1 0 0 0,-1 2 0 0 0,0-2 0 0 0,1 1 0 0 0,0 0 0 0 0,-4 7 0 0 0,4-7-2 0 0,0-1 0 0 0,0 0 1 0 0,-1 1-1 0 0,1-1 1 0 0,-4 5-1 0 0,3-4 1 0 0,0-1 0 0 0,1 1 0 0 0,-6 6 0 0 0,3-1 17 0 0,-13 15 0 0 0,15-20-7 0 0,2 0-15 0 0,0-1-1 0 0,-1 0 0 0 0,1 0 1 0 0,-1 1-1 0 0,1 0 1 0 0,1-1-1 0 0,-1 1 0 0 0,0 4 1 0 0,0-4 4 0 0,0 0-1 0 0,0-1 1 0 0,0 2 0 0 0,0-2 0 0 0,0 1 0 0 0,1-1 0 0 0,-5 4 0 0 0,1-1 6 0 0,2 1 0 0 0,-1 1 0 0 0,0-1-1 0 0,0 0 1 0 0,1 0 0 0 0,0 0 0 0 0,-1 8 0 0 0,3-14-19 0 0,-4 19 40 0 0,1 0 1 0 0,2 0 0 0 0,0 33-1 0 0,1-43-30 0 0,-1 17 0 0 0,0-14-2 0 0,1-2 0 0 0,0 1-1 0 0,3 16 1 0 0,-2-21-8 0 0,1 0 0 0 0,0 0 0 0 0,1-1 0 0 0,-1 0 0 0 0,1 1 0 0 0,5 5 0 0 0,6 13 0 0 0,32 34 0 0 0,-44-57 0 0 0,4 7 0 0 0,-1 0 0 0 0,10 14 0 0 0,-10-12 0 0 0,13 15 0 0 0,-6-10 0 0 0,-9-12 0 0 0,1 0 0 0 0,-2 0 0 0 0,5 7 0 0 0,-5-8 0 0 0,-1-1 0 0 0,1 1 0 0 0,0 0 0 0 0,-1-1 0 0 0,1 1 0 0 0,0 0 0 0 0,1-1 0 0 0,2 2 0 0 0,-2-2 0 0 0,-1 1 0 0 0,0-1 0 0 0,0 1 0 0 0,1 0 0 0 0,-2 0 0 0 0,4 3 0 0 0,-2-2 0 0 0,1 1 0 0 0,0-2 0 0 0,-2 1 0 0 0,3 0 0 0 0,-2 0 0 0 0,2-1 0 0 0,-2 0 0 0 0,2 0 0 0 0,6 3 0 0 0,19 10 0 0 0,-25-11 0 0 0,-2-3 0 0 0,-1 0 0 0 0,0 0 0 0 0,-1 1 0 0 0,2-1 0 0 0,-1 1 0 0 0,0-2 0 0 0,0 0 0 0 0,1 2 0 0 0,-1-2 0 0 0,0 0 0 0 0,4 2 0 0 0,6 0 0 0 0,19 6 0 0 0,-11-3 0 0 0,2-3 0 0 0,-18-2 0 0 0,0 0 0 0 0,-1 0 0 0 0,0 1 0 0 0,0 0 0 0 0,2 0 0 0 0,-2-1 0 0 0,0 1 0 0 0,1 0 0 0 0,3 2 0 0 0,-4-2 0 0 0,-2 0 0 0 0,2 1 0 0 0,0-2 0 0 0,-1 2 0 0 0,1-1 0 0 0,0-1 0 0 0,-1 0 0 0 0,2 1 0 0 0,3-1 0 0 0,30 0 0 0 0,-18-1 0 0 0,6 2 0 0 0,-17 0 0 0 0,0-1 0 0 0,0 0 0 0 0,0 0 0 0 0,9-2 0 0 0,41-8 0 0 0,-9 2 0 0 0,-40 7 0 0 0,0-1 0 0 0,0 1 0 0 0,0-1 0 0 0,15-5 0 0 0,27-16 0 0 0,-49 22-8 0 0,0 0 0 0 0,2-1 0 0 0,-3 0 0 0 0,1 0 0 0 0,0 0 0 0 0,1 0 0 0 0,-3 1 0 0 0,5-5 0 0 0,-3 3-2 0 0,0 0 0 0 0,0 1 0 0 0,1-1 0 0 0,3-4 1 0 0,-3 7 9 0 0,-1-2 0 0 0,0 0 1 0 0,1 0-1 0 0,0-1 0 0 0,-2 1 1 0 0,1 0-1 0 0,0-1 1 0 0,0 1-1 0 0,0 0 0 0 0,1-6 1 0 0,-2 6-2 0 0,0 0 1 0 0,1-1 0 0 0,-1 2-1 0 0,1-2 1 0 0,-1 1 0 0 0,5-2-1 0 0,2-6-2 0 0,-4 3 10 0 0,-1 3 4 0 0,-1 0 0 0 0,1 1 0 0 0,-1-1 0 0 0,1-1 0 0 0,-2 1 0 0 0,3-7 0 0 0,-2 7-6 0 0,-1 2-1 0 0,-1-1 0 0 0,2 0 0 0 0,0 0 0 0 0,3-3 1 0 0,-5 4-5 0 0,2 0 0 0 0,-2 0 0 0 0,2 0 0 0 0,-1 1 0 0 0,0-2 0 0 0,0 1 0 0 0,0 0 0 0 0,-1 0 0 0 0,0-1 0 0 0,1 1 0 0 0,0-4 0 0 0,-1 3 0 0 0,0 1 1 0 0,1 0 0 0 0,0 0 0 0 0,-1 0-1 0 0,1 0 1 0 0,0 0 0 0 0,0 0 0 0 0,0-4-1 0 0,1 5-3 0 0,-1-1-1 0 0,0-1 0 0 0,0 1 0 0 0,0 0 1 0 0,0 0-1 0 0,-1-1 0 0 0,1 0 1 0 0,0-2-1 0 0,-1-2 13 0 0,0 1-1 0 0,4-12 1 0 0,0-1-8 0 0,-1-49 5 0 0,-3 63-10 0 0,1 0-1 0 0,0-1 0 0 0,0 2 0 0 0,3-10 0 0 0,-3 10-8 0 0,1-1 0 0 0,-1 0 0 0 0,1 0 0 0 0,-1-10 0 0 0,-6-18 82 0 0,6 14-82 0 0,0 13 6 0 0,-1 1 1 0 0,0-1-1 0 0,-1-11 0 0 0,-6 2 6 0 0,6 12 0 0 0,-1 1-1 0 0,2 0 1 0 0,-2-1 0 0 0,1 1-1 0 0,0-6 1 0 0,0 5-2 0 0,0-1 1 0 0,1 0-1 0 0,-1 0 1 0 0,-1 0-1 0 0,1 1 1 0 0,0-1-1 0 0,-1 1 1 0 0,1-1-1 0 0,-4-3 1 0 0,0 0-4 0 0,-1 0-1 0 0,-11-10 1 0 0,16 15 8 0 0,-2 0 0 0 0,2 1 0 0 0,0-1 0 0 0,1 0 0 0 0,-2 0 0 0 0,1 0-1 0 0,0 0 1 0 0,0 0 0 0 0,0 1 0 0 0,0-2 0 0 0,1 1 0 0 0,-1 0 0 0 0,1-1 0 0 0,0 2 0 0 0,0-6 0 0 0,-2-2-1 0 0,1 7 0 0 0,1 1 0 0 0,-1 0 0 0 0,1 1 0 0 0,0-2 0 0 0,-1 1 0 0 0,0-1 0 0 0,0 2 0 0 0,1-1 0 0 0,-1 0 0 0 0,0-2 0 0 0,0 3 0 0 0,0-1 0 0 0,0 0 0 0 0,1 1 1 0 0,-1-1-1 0 0,0-1 0 0 0,0 2 0 0 0,1-2 1 0 0,0 2-1 0 0,-1-1 0 0 0,1 0 0 0 0,-1 0 1 0 0,1-1-1 0 0,0 1 0 0 0,0-1 0 0 0,0-1-1 0 0,-1 2-1 0 0,0-1 0 0 0,0-1 0 0 0,1 2 0 0 0,-1-1 0 0 0,-1 0 1 0 0,2 0-1 0 0,-2 0 0 0 0,1 1 0 0 0,0-1 0 0 0,-1 1 1 0 0,1-1-1 0 0,-1 1 0 0 0,0-2 0 0 0,-1 2 0 0 0,-2-4 6 0 0,-2-2 27 0 0,5 4-38 0 0,1 1 1 0 0,-1 1-1 0 0,0-1 0 0 0,0 0 0 0 0,-4-2 1 0 0,3 2 7 0 0,2 0 1 0 0,-2 1 0 0 0,1-2-1 0 0,-1 1 1 0 0,3 0 0 0 0,-3 0-1 0 0,1 0 1 0 0,1-1 0 0 0,-1 0 0 0 0,-1-3-1 0 0,-2-2-2 0 0,4 6-3 0 0,-1 0 1 0 0,0 1-1 0 0,0-1 1 0 0,0-1-1 0 0,1 2 1 0 0,-1 0-1 0 0,-1-1 1 0 0,1 0-1 0 0,1 2 0 0 0,-2-2 1 0 0,0 1-1 0 0,2-1 1 0 0,-2 1-1 0 0,-3 0 1 0 0,-5-2-223 0 0,0 1 0 0 0,-13-2 1 0 0,5 2-954 0 0,9 0-542 0 0,3 1-2497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10 5721 0 0,'0'0'12156'0'0,"3"-1"-11197"0"0,11-6-17 0 0,-11 5 3400 0 0,-18 2-2122 0 0,12 0-2035 0 0,-77 3 2321 0 0,71-3-2464 0 0,-1 3 1 0 0,1-2-1 0 0,0 1 0 0 0,0 0 1 0 0,1 2-1 0 0,-15 5 1 0 0,12-3 61 0 0,7-3-84 0 0,0-2 0 0 0,2 2 0 0 0,-3-1 0 0 0,2-1 0 0 0,-1 0 0 0 0,1 1 0 0 0,-2-1 0 0 0,2 0 0 0 0,-2 0 0 0 0,-5 0 0 0 0,9-1 8 0 0,1 0 1 0 0,0 0-1 0 0,-2 0 1 0 0,1 0-1 0 0,1 0 1 0 0,-1 0-1 0 0,0 0 1 0 0,0 1-1 0 0,1-1 1 0 0,-1 0-1 0 0,-1 0 0 0 0,2 0 1 0 0,-1 1-1 0 0,0 0-7 0 0,1 0-1 0 0,0 0 1 0 0,0-1-1 0 0,-1 1 0 0 0,1-1 1 0 0,0 1-1 0 0,0 0 1 0 0,0 0-1 0 0,-1 0 0 0 0,1 0 1 0 0,0-1-1 0 0,1 0 0 0 0,-1 2 1 0 0,3 45 748 0 0,-3-44-717 0 0,-1 1 12 0 0,1 0 1 0 0,1 1-1 0 0,-1-1 0 0 0,0 0 0 0 0,2 6 1 0 0,-1-9-57 0 0,-1 0 0 0 0,0-1 1 0 0,0 0-1 0 0,0 0 0 0 0,1 0 0 0 0,0 1 1 0 0,-1 0-1 0 0,1-1 0 0 0,-1 0 1 0 0,0 0-1 0 0,1 1 0 0 0,-1-1 0 0 0,1 1 1 0 0,0-1-1 0 0,-1 1 0 0 0,0-1 1 0 0,0 0-1 0 0,1 0 0 0 0,0 0 0 0 0,-1 0 1 0 0,1 0-1 0 0,-1 0 0 0 0,1 0 1 0 0,0 0-1 0 0,-1 0 0 0 0,1 0 0 0 0,0 0 1 0 0,-1 0-1 0 0,1 0 0 0 0,-1 0 1 0 0,1 0-1 0 0,25-7 2 0 0,-12 2 15 0 0,-4 3-53 0 0,1 0 0 0 0,17 0 0 0 0,-28 2 30 0 0,0 0 1 0 0,0 1 0 0 0,1-1-1 0 0,-1 0 1 0 0,1 0 0 0 0,-1 0-1 0 0,0 0 1 0 0,0 0 0 0 0,0 1-1 0 0,0-1 1 0 0,1 0 0 0 0,-1 1-1 0 0,1-1 1 0 0,-1 0-1 0 0,0 0 1 0 0,1 1 0 0 0,-1-1-1 0 0,0 1 1 0 0,0-1 0 0 0,0 1-1 0 0,0-1 1 0 0,0 0 0 0 0,1 0-1 0 0,-1 0 1 0 0,0 2 0 0 0,4 12 42 0 0,-3-6-87 0 0,4 3 175 0 0,-3-1 1 0 0,5 16-1 0 0,-6-17-26 0 0,0 1 0 0 0,2-1 1 0 0,0 1-1 0 0,6 9 0 0 0,-8-15-107 0 0,0-2 0 0 0,0 3 0 0 0,0-3 0 0 0,0 2 0 0 0,0-1 0 0 0,-1 1 0 0 0,1 0 0 0 0,-1-1 0 0 0,0 5 0 0 0,0-8-295 0 0,-1 1-1 0 0,0-1 1 0 0,1 1 0 0 0,-1 0 0 0 0,1-1-1 0 0,-1 0 1 0 0,0 0 0 0 0,1 1 0 0 0,-1 0-1 0 0,1-1 1 0 0,-1 0 0 0 0,1 0 0 0 0,-3 1-1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8354 0 0,'0'0'12433'0'0,"2"-7"-8499"0"0,-2 7-3728 0 0,1 1-1 0 0,0-1 1 0 0,-1 0 0 0 0,0 1-1 0 0,1 0 1 0 0,0-1-1 0 0,0 0 1 0 0,-1 1 0 0 0,0 0-1 0 0,1 0 1 0 0,0-1-1 0 0,0 1 1 0 0,-1 0 0 0 0,0 0-1 0 0,0-1 1 0 0,2 2-1 0 0,4 14 791 0 0,-3 0-374 0 0,3-1 0 0 0,-1 0 0 0 0,15 24 0 0 0,-18-32-549 0 0,1 0 0 0 0,-1-1-1 0 0,-1 1 1 0 0,1 0 0 0 0,-1-1 0 0 0,-1 2 0 0 0,0-1-1 0 0,0 12 1 0 0,0-8-46 0 0,0-11-39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6401 0 0,'0'0'15646'0'0,"3"-1"-14609"0"0,4 1 73 0 0,-2-1 1 0 0,15 1 0 0 0,-12 0-464 0 0,0 0-1 0 0,14-1 0 0 0,-19 0-585 0 0,0 0-1 0 0,-1 0 0 0 0,1-1 0 0 0,0 1 0 0 0,4-2 0 0 0,-7 3-35 0 0,1 0-1 0 0,0 0 0 0 0,-1-1 0 0 0,0 0 1 0 0,0 1-1 0 0,1-1 0 0 0,0 1 1 0 0,-1 0-1 0 0,1 0 0 0 0,-1-1 1 0 0,1 0-1 0 0,-1 1 0 0 0,1-1 1 0 0,-1 0-1 0 0,1 0 0 0 0,-1 1 1 0 0,0-1-1 0 0,0 1 0 0 0,0 0 0 0 0,1-1 1 0 0,-1 0-1 0 0,0 0 0 0 0,0 1 1 0 0,0-1-1 0 0,0 0 0 0 0,0 0 1 0 0,0 0-1 0 0,-14-14 305 0 0,3-11-83 0 0,7 18-153 0 0,1-1-1 0 0,-7-10 0 0 0,6 9 96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7 120 4993 0 0,'0'0'12183'0'0,"3"0"-11155"0"0,0 0-590 0 0,2-1 3 0 0,1 1 4977 0 0,8 7-2027 0 0,-6-2-2917 0 0,6 0 37 0 0,-8-2-211 0 0,-1-1-1 0 0,1 0 1 0 0,6 5 0 0 0,-5-2-24 0 0,-1-3 0 0 0,11 5 1 0 0,-15-5-233 0 0,3-1-1 0 0,-2 0 1 0 0,1 1 0 0 0,0 0 0 0 0,-1-1 0 0 0,1 2 0 0 0,-1 0 0 0 0,0-2 0 0 0,0 2 0 0 0,0-1 0 0 0,4 7 0 0 0,-3-6 18 0 0,0 2 1 0 0,0-2-1 0 0,0 1 1 0 0,0 0-1 0 0,1-1 1 0 0,-1 0-1 0 0,0-1 0 0 0,1 2 1 0 0,-1-2-1 0 0,8 3 1 0 0,-4-2-16 0 0,16 11 1 0 0,-22-11-34 0 0,1-1 0 0 0,-1 0 0 0 0,1 0 0 0 0,-1 1 0 0 0,2 4 0 0 0,8 7 66 0 0,0 1-14 0 0,-12-13-55 0 0,3 0 0 0 0,-2 0-1 0 0,1 1 1 0 0,-1-2 0 0 0,1 0-1 0 0,0 2 1 0 0,0-2 0 0 0,0 0-1 0 0,0 1 1 0 0,4 1 0 0 0,3 3-12 0 0,-4-5 15 0 0,0 2 0 0 0,0 0-1 0 0,5 3 1 0 0,-8-4-13 0 0,0-1-1 0 0,-1 0 1 0 0,1 1 0 0 0,-1-1-1 0 0,0 1 1 0 0,0 0 0 0 0,0-1 0 0 0,0 0-1 0 0,1 1 1 0 0,-2 0 0 0 0,1-1-1 0 0,0 2 1 0 0,0 1 0 0 0,0-1 2 0 0,0-1 0 0 0,0 0 1 0 0,1 1-1 0 0,0-1 0 0 0,-1 1 0 0 0,4 3 1 0 0,3 3 2 0 0,-8-9-10 0 0,1 1 1 0 0,-1-1-1 0 0,0 0 1 0 0,1 1-1 0 0,0-1 1 0 0,-1 1-1 0 0,1 0 1 0 0,-1-1-1 0 0,0 0 1 0 0,0 0-1 0 0,1 0 1 0 0,0 1-1 0 0,-1-1 1 0 0,1 0-1 0 0,0 0 1 0 0,-1 0-1 0 0,1 0 1 0 0,-1 0-1 0 0,1 0 0 0 0,0 0 1 0 0,0 0-1 0 0,-1 0 1 0 0,0 0-1 0 0,0 0 1 0 0,1 0-1 0 0,0 0 1 0 0,0 0-1 0 0,-1 0 1 0 0,1-1-1 0 0,-1 1 1 0 0,1 0-1 0 0,0 0 1 0 0,0-1-1 0 0,3-1-7 0 0,-3 1 4 0 0,0 0 1 0 0,0 1-1 0 0,0-1 0 0 0,0 0 0 0 0,0 0 0 0 0,-1 0 0 0 0,0 0 0 0 0,0 0 1 0 0,1 0-1 0 0,-1 1 0 0 0,1-2 0 0 0,-1 1 0 0 0,0 0 0 0 0,1-1 1 0 0,3-18 16 0 0,-3 11-8 0 0,-1 1-1 0 0,2-2 1 0 0,3-9 0 0 0,-3 14-17 0 0,0-8 28 0 0,1-1-1 0 0,0-17 0 0 0,-3 17-55 0 0,5-12 58 0 0,-4 19-19 0 0,1 0 0 0 0,-2 0 0 0 0,0 1 0 0 0,0-1 0 0 0,0-8 1 0 0,-6-2 28 0 0,-1 0-34 0 0,6 13 8 0 0,-1-1 0 0 0,1 1 0 0 0,-1 0 0 0 0,-1 0 0 0 0,0-1 1 0 0,1 2-1 0 0,-1 0 0 0 0,0-2 0 0 0,0 2 0 0 0,-7-7 0 0 0,3-1 41 0 0,6 10-44 0 0,0 0 1 0 0,0 0 0 0 0,1-1 0 0 0,-2 1-1 0 0,2 0 1 0 0,-1 0 0 0 0,-2-2 0 0 0,-14-13-23 0 0,14 12 24 0 0,1 2 0 0 0,-1-2 1 0 0,-1 2-1 0 0,1-1 0 0 0,-1 1 0 0 0,-4-4 0 0 0,1 2-8 0 0,4 3 9 0 0,0 0 1 0 0,0-1-1 0 0,0 1 1 0 0,0-1-1 0 0,0 1 0 0 0,0 1 1 0 0,0-1-1 0 0,-1 0 1 0 0,1 1-1 0 0,-5-1 1 0 0,-108 1 17 0 0,109 1-18 0 0,-1 1 0 0 0,1-2-1 0 0,1 3 1 0 0,-15 4 0 0 0,10-2 13 0 0,-1-1 1 0 0,-14 12 0 0 0,-1 0 6 0 0,24-14-12 0 0,0-1 1 0 0,0 0 0 0 0,0 1-1 0 0,0 1 1 0 0,1-1-1 0 0,0 0 1 0 0,-1 1-1 0 0,1-1 1 0 0,0 1-1 0 0,0-2 1 0 0,0 2-1 0 0,0 0 1 0 0,-2 4-1 0 0,3-5-176 0 0,1-1 1 0 0,-1 0-1 0 0,1 0 0 0 0,-1 0 0 0 0,0-1 0 0 0,1 2 0 0 0,0-1 1 0 0,-1-1-1 0 0,0 2 0 0 0,0-2 0 0 0,-1 2 0 0 0,1-1-411 0 0,1-1 0 0 0,-2 2 0 0 0,1-2 0 0 0,1 1 0 0 0,0 0 0 0 0,-1 0 0 0 0,0 1-1 0 0,1-1 1 0 0,-2 1 0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7746 0 0,'0'0'12420'0'0,"3"-11"-3397"0"0,-2 8-9003 0 0,-1 1 24 0 0,0 0 1 0 0,0 1-1 0 0,0 0 1 0 0,0-2-1 0 0,1 2 0 0 0,0 0 1 0 0,0-1-1 0 0,-1 1 1 0 0,1-1-1 0 0,0 1 1 0 0,0 0-1 0 0,0 0 0 0 0,0-1 1 0 0,0 1-1 0 0,0 0 1 0 0,0 0-1 0 0,0 0 1 0 0,1 0-1 0 0,-1 0 0 0 0,1 0 1 0 0,-2 0-1 0 0,2 1 1 0 0,-1-1-1 0 0,1 1 1 0 0,1-2-1 0 0,6-1 103 0 0,-1 0 0 0 0,2 0 1 0 0,11 0-1 0 0,-13 1-152 0 0,-2 1 12 0 0,-4 0 11 0 0,-1 1 0 0 0,0-1 0 0 0,0 1 0 0 0,0 0 0 0 0,1 0-1 0 0,-1-1 1 0 0,1 1 0 0 0,-1 0 0 0 0,0 0 0 0 0,-1 0 0 0 0,2 0 0 0 0,0 0 0 0 0,-1 1 0 0 0,1-1 0 0 0,-2 0 0 0 0,2 0 0 0 0,-2 1 0 0 0,2 0 0 0 0,-1-1 0 0 0,2 0 0 0 0,-3 2 6 0 0,2-1 0 0 0,-2 1 0 0 0,1-1 0 0 0,0 0 0 0 0,0 0 0 0 0,0 1 0 0 0,0 0 0 0 0,0-2 1 0 0,-1 2-1 0 0,1 0 0 0 0,-1-1 0 0 0,0 1 0 0 0,1-1 0 0 0,-1 1 0 0 0,0 1 0 0 0,0 28 203 0 0,0-19-61 0 0,0-11-180 0 0,0 2 0 0 0,-1-2 1 0 0,1 1-1 0 0,0 0 1 0 0,-1 0-1 0 0,0-1 1 0 0,0 1-1 0 0,0-1 0 0 0,1 1 1 0 0,-1-1-1 0 0,-1 1 1 0 0,2 0-1 0 0,-1-1 1 0 0,0 0-1 0 0,0 1 1 0 0,-1-1-1 0 0,1 1 0 0 0,-1-2 1 0 0,1 1-1 0 0,-3 2 1 0 0,-8 9-6624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12707 0 0,'0'0'11832'0'0,"0"2"-11254"0"0,0 2-170 0 0,0 0-1 0 0,0 1 0 0 0,-1-2 1 0 0,1 1-1 0 0,-1 1 1 0 0,1-1-1 0 0,-1-1 0 0 0,-1 2 1 0 0,1-2-1 0 0,-1 1 0 0 0,0 1 1 0 0,-1 2-1 0 0,1-5-433 0 0,1 0 0 0 0,0 0-1 0 0,-1-1 1 0 0,2 2 0 0 0,0-1 0 0 0,-1 0-1 0 0,0 1 1 0 0,1-2 0 0 0,-2 5-1 0 0,6-4-2806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14363 0 0,'0'0'13651'0'0,"-3"5"-13271"0"0,-6 8 27 0 0,-14 17 0 0 0,17-22-1140 0 0,2-1-7382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85 3809 0 0,'0'0'18445'0'0,"-17"-1"-13704"0"0,10 5-4305 0 0,1 0 0 0 0,0 0-1 0 0,0 1 1 0 0,0 0 0 0 0,-10 9-1 0 0,3-1-42 0 0,6-6-222 0 0,-1 0-1 0 0,1 1 0 0 0,0-1 0 0 0,1 2 0 0 0,-1 0 0 0 0,-5 11 0 0 0,7-12-85 0 0,-1-1-1 0 0,1 0 1 0 0,-1 0-1 0 0,-1 0 1 0 0,-10 10-1 0 0,3-5 5 0 0,-27 35 191 0 0,0-2-130 0 0,38-41-142 0 0,1 0 0 0 0,-1-1-1 0 0,0 2 1 0 0,-3 4 0 0 0,-8 13 18 0 0,3-11-15 0 0,9-9-9 0 0,0-2 1 0 0,0 3 0 0 0,1-1 0 0 0,-2-1 0 0 0,2 1 0 0 0,-1 1 0 0 0,0 1 0 0 0,1-2-2 0 0,0-1 1 0 0,0-1 0 0 0,0 2 0 0 0,-1-1-1 0 0,2 0 1 0 0,-1 0 0 0 0,0 0 0 0 0,0-1 0 0 0,0 1-1 0 0,0 0 1 0 0,-3 0 0 0 0,3 0-6 0 0,0 0 1 0 0,0 0-1 0 0,0-1 1 0 0,0 0-1 0 0,0 1 1 0 0,-1 0-1 0 0,2 0 0 0 0,0 0 1 0 0,-2 0-1 0 0,2 0 1 0 0,-2 1-1 0 0,2-2 5 0 0,0 1-1 0 0,0-1 0 0 0,-1 0 0 0 0,1 0 1 0 0,0 0-1 0 0,0 0 0 0 0,0 0 0 0 0,0 0 1 0 0,0 1-1 0 0,0-1 0 0 0,0 0 0 0 0,0 0 1 0 0,0 0-1 0 0,-1 1 0 0 0,1-1 1 0 0,0 0-1 0 0,0 0 0 0 0,-1 0 0 0 0,1 0 1 0 0,0 0-1 0 0,0 0 0 0 0,-1 0 0 0 0,1 0 1 0 0,0 0-1 0 0,0 0 0 0 0,0 0 0 0 0,0 0 1 0 0,0 0-1 0 0,-1 0 0 0 0,1 0 1 0 0,0 0-1 0 0,0 0 0 0 0,0 0 0 0 0,0 0 1 0 0,0 0-1 0 0,0 0 0 0 0,-1 0 0 0 0,-6-7-3 0 0,-4-9 22 0 0,6 6-10 0 0,4 8-11 0 0,1 1 0 0 0,-1-1-1 0 0,0-1 1 0 0,0 2 0 0 0,0-1 0 0 0,0 0 0 0 0,-1 0 0 0 0,1 1 0 0 0,-4-4 0 0 0,0 1-1 0 0,2 2 4 0 0,0 0 0 0 0,1 0 1 0 0,-1 0-1 0 0,1-1 0 0 0,0 0 1 0 0,0 1-1 0 0,-1-1 0 0 0,1 1 1 0 0,1-2-1 0 0,-1 2 1 0 0,-2-5-1 0 0,2 2-3 0 0,1 0 1 0 0,-1 2-1 0 0,-1-1 0 0 0,0-1 1 0 0,-3-2-1 0 0,4 4 5 0 0,0 0 1 0 0,0 0-1 0 0,0 1 0 0 0,0-2 1 0 0,1 1-1 0 0,0 0 0 0 0,0 0 1 0 0,-1-1-1 0 0,1 2 0 0 0,-2-8 1 0 0,3 3-2 0 0,-1 0 0 0 0,-1-1 0 0 0,0 1 0 0 0,0-1 0 0 0,1 1 0 0 0,-8-11 0 0 0,8 14-2 0 0,0 1-1 0 0,0-1 1 0 0,1 2-1 0 0,-1-3 1 0 0,1 3-1 0 0,0-3 1 0 0,0 3-1 0 0,1-8 1 0 0,-1-1 2 0 0,0 5 6 0 0,1-1 1 0 0,-1 1 0 0 0,0-1 0 0 0,2 1 0 0 0,-2 0 0 0 0,2-1-1 0 0,5-10 1 0 0,-7 13-9 0 0,1 1 0 0 0,0 0 0 0 0,-1 0 1 0 0,2-5-1 0 0,-2 5-1 0 0,0 2 1 0 0,0 0 0 0 0,0-2-1 0 0,1 2 1 0 0,-1 0 0 0 0,0-1-1 0 0,1-1 1 0 0,-1 3 0 0 0,1-2-1 0 0,0 0 1 0 0,-1 0 0 0 0,1 2-1 0 0,0-2 1 0 0,0 0 0 0 0,0 0-1 0 0,3 0 1 0 0,-2-2-2 0 0,2 2-1 0 0,-1-1 1 0 0,1 2-1 0 0,0-2 1 0 0,-1 1 0 0 0,1 1-1 0 0,0-1 1 0 0,4-1 0 0 0,68-23-29 0 0,-70 26 30 0 0,1-2 1 0 0,12-1-1 0 0,2 1 3 0 0,91-9 21 0 0,-100 10-23 0 0,8-4-49 0 0,-16 5 55 0 0,0-1-1 0 0,-2 0 1 0 0,2 1 0 0 0,-1-1-1 0 0,1 1 1 0 0,0 0 0 0 0,-1 0 0 0 0,5 1-1 0 0,50 7 119 0 0,-56-8-126 0 0,-1 0 0 0 0,1 1-1 0 0,-1 0 1 0 0,1 0 0 0 0,-1 0 0 0 0,1 0-1 0 0,-1 0 1 0 0,1-1 0 0 0,-1 2 0 0 0,0-1-1 0 0,0 1 1 0 0,0-1 0 0 0,1 0 0 0 0,-2 0-1 0 0,2 1 1 0 0,-1 1 0 0 0,0-1 4 0 0,0 0 0 0 0,0-1 1 0 0,1 1-1 0 0,-1 0 0 0 0,1-1 1 0 0,-2 0-1 0 0,2 1 1 0 0,-1-1-1 0 0,2 1 0 0 0,-2-1 1 0 0,1-1-1 0 0,3 3 0 0 0,-4-3-1 0 0,1 1-1 0 0,-2 0 0 0 0,2-1 1 0 0,0 1-1 0 0,0 0 0 0 0,-1-1 1 0 0,0 1-1 0 0,0-1 0 0 0,1 2 1 0 0,-1-1-1 0 0,1 0 1 0 0,-2 0-1 0 0,2 0 0 0 0,-1 0 1 0 0,-1 0-1 0 0,2 1 0 0 0,-2-1 1 0 0,3 2-1 0 0,1 6 16 0 0,-3-7-13 0 0,0-1 0 0 0,-1 1 1 0 0,1-1-1 0 0,0 0 0 0 0,0 0 0 0 0,-1 1 0 0 0,0 0 0 0 0,1-2 1 0 0,-1 2-1 0 0,0-1 0 0 0,1 2 0 0 0,-1-1 0 0 0,0-2-5 0 0,-14 6 26 0 0,-22 22-1956 0 0,2 1-4221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34 26 0 0 0,'0'0'15945'0'0,"-6"-4"-15045"0"0,-22-18 1818 0 0,29 29-1911 0 0,-1 0 0 0 0,1 0 0 0 0,0 0 0 0 0,1-1 0 0 0,3 11 0 0 0,3 4 293 0 0,18 32-1 0 0,-1-3-106 0 0,7 19-48 0 0,-17-38-661 0 0,-1 1 0 0 0,-1 1-1 0 0,9 38 1 0 0,-18-55-191 0 0,0-1 0 0 0,2 0 0 0 0,-1-1 0 0 0,2 1 0 0 0,0-1-1 0 0,1 0 1 0 0,0-1 0 0 0,20 25 0 0 0,-20-29 0 0 0,22 24 184 0 0,-18-21-206 0 0,-1 0 0 0 0,0 1 0 0 0,-1 0 0 0 0,0 1 0 0 0,-1 0 0 0 0,-1 0 0 0 0,0 1 1 0 0,10 27-1 0 0,16 73 161 0 0,-18-69-168 0 0,-14-37-52 0 0,0 0 0 0 0,1 0 0 0 0,0-1 0 0 0,1 1 0 0 0,0-1 1 0 0,0 0-1 0 0,0 0 0 0 0,7 7 0 0 0,-5-6 9 0 0,0 0 0 0 0,0 0 1 0 0,-1 0-1 0 0,6 16 0 0 0,0-1-9 0 0,-5-10-31 0 0,-5-10 25 0 0,0-1-1 0 0,1 0 1 0 0,-1 1-1 0 0,1-1 0 0 0,-1 0 1 0 0,1 0-1 0 0,0 0 1 0 0,5 5 151 0 0,-10-9-158 0 0,1-1-1 0 0,0 1 0 0 0,0-1 1 0 0,0 0-1 0 0,0 0 1 0 0,0 0-1 0 0,0 0 0 0 0,0 0 1 0 0,1 0-1 0 0,-3-3 1 0 0,-1-2-42 0 0,-3-2-43 0 0,2 0-1 0 0,-1 0 0 0 0,-6-14 0 0 0,7 15-151 0 0,1-2-1758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8042 0 0,'0'0'12306'0'0,"3"-2"-11952"0"0,10-8 5991 0 0,-1 20-3844 0 0,-9-7-2279 0 0,1-1-74 0 0,0 1 0 0 0,1-1 0 0 0,-2 0 0 0 0,7 3 1 0 0,-8-3-2663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7794 0 0,'0'0'13201'0'0,"3"-3"-11783"0"0,7-9-150 0 0,-9 9 750 0 0,10 12 1739 0 0,33 21-2386 0 0,-34-18-2560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48 11402 0 0,'0'0'11867'0'0,"-1"-14"-7150"0"0,-19-17-3361 0 0,19 31-1352 0 0,0 0 0 0 0,0-1 0 0 0,0 1 0 0 0,0-1 0 0 0,1 1 0 0 0,-1 0 0 0 0,0 0 0 0 0,0 0 0 0 0,0 0 0 0 0,0-1 0 0 0,0 1 0 0 0,0 0-1 0 0,0 1 1 0 0,0-1 0 0 0,1 0 0 0 0,-1 0 0 0 0,0 0 0 0 0,0 0 0 0 0,0 0 0 0 0,0 1 0 0 0,0-1 0 0 0,0 1 0 0 0,0-1 0 0 0,-1 1 0 0 0,-10 4 29 0 0,10-5-28 0 0,1 0 0 0 0,1 0-1 0 0,-2 0 1 0 0,2 0-1 0 0,-2 0 1 0 0,1 0 0 0 0,0 0-1 0 0,-1 0 1 0 0,2 1 0 0 0,-1-1-1 0 0,0 0 1 0 0,0 1-1 0 0,0 0 1 0 0,-1 0 0 0 0,2-1-1 0 0,-1 1 1 0 0,0 0 0 0 0,-1 0-1 0 0,1 1 26 0 0,0 0-1 0 0,0-1 1 0 0,0 1-1 0 0,0 0 1 0 0,0 0-1 0 0,0-1 1 0 0,1 1-1 0 0,0 0 1 0 0,-2 4-1 0 0,1 2 82 0 0,0 0-1 0 0,1 1 0 0 0,2 15 0 0 0,-2-23-178 0 0,0 0-1 0 0,0 1 1 0 0,1 0-1 0 0,-1-1 1 0 0,1 0-1 0 0,-1 0 1 0 0,0 1-1 0 0,1-1 1 0 0,0 0-1 0 0,0 0 1 0 0,-1 1-1 0 0,1-1 1 0 0,1 0-1 0 0,-2 0 1 0 0,2 0-1 0 0,-1 1 1 0 0,9 4-7751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58 1416 0 0,'0'0'10892'0'0,"3"-5"-9814"0"0,2-2-693 0 0,-4 3 89 0 0,1 2 0 0 0,1-1 0 0 0,-2 0 0 0 0,2 0 0 0 0,2-3 1 0 0,-3 2 4352 0 0,-3-7-2697 0 0,0 5-1122 0 0,1 3 694 0 0,-1 6 150 0 0,-1 7-1078 0 0,-2-4-583 0 0,2 0-1 0 0,0 0 1 0 0,0 0 0 0 0,0 1-1 0 0,-1 12 1 0 0,3-10 12 0 0,-2 0-1 0 0,-4 10 1 0 0,5-15-146 0 0,-15 45 529 0 0,15-43-519 0 0,0-1 1 0 0,0 1-1 0 0,0 0 1 0 0,1-1-1 0 0,0 1 1 0 0,1 10-1 0 0,0-13-52 0 0,0 0 0 0 0,0-1 0 0 0,-1 1 0 0 0,2-1 0 0 0,-1 1 0 0 0,2-1 1 0 0,-2 1-1 0 0,1 0 0 0 0,0-1 0 0 0,0 1 0 0 0,0-1 0 0 0,0-1 0 0 0,5 4 0 0 0,1 4 10 0 0,-4-4-26 0 0,-4-4 1 0 0,0-1-1 0 0,0 1 1 0 0,0-1 0 0 0,1 0 0 0 0,-1 1 0 0 0,0-1 0 0 0,1 1 0 0 0,-1-1-1 0 0,1 0 1 0 0,-1 0 0 0 0,1 0 0 0 0,-1 0 0 0 0,0 1 0 0 0,0-1 0 0 0,1 1-1 0 0,-1-1 1 0 0,1 0 0 0 0,-1 1 0 0 0,0-1 0 0 0,0 0 0 0 0,0 0-1 0 0,1 0 1 0 0,-1 0 0 0 0,1 0 0 0 0,0 0 0 0 0,-1 0 0 0 0,0 0 0 0 0,1 0-1 0 0,-1 0 1 0 0,1 0 0 0 0,0 0 0 0 0,-1 0 0 0 0,0 0 0 0 0,1 0 0 0 0,-1 0-1 0 0,1 0 1 0 0,-1 0 0 0 0,0 0 0 0 0,0-1 0 0 0,0 1 0 0 0,1 0 0 0 0,-1-1-1 0 0,2 0 1 0 0,2 0-2 0 0,0-2-1 0 0,0 1 1 0 0,-1-1-1 0 0,1 0 1 0 0,-1 0-1 0 0,0 0 1 0 0,1 0 0 0 0,-2-1-1 0 0,1 0 1 0 0,3-5-1 0 0,2-5-16 0 0,11-24 0 0 0,-14 25 15 0 0,0 3-3 0 0,-1-1 1 0 0,-1 1 0 0 0,1-2-1 0 0,2-18 1 0 0,-4-4-3254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83 4577 0 0,'0'0'15023'0'0,"-3"-7"-14304"0"0,-6-16-76 0 0,4 15-554 0 0,1 8 3140 0 0,1 6 1424 0 0,4-1-4468 0 0,-1-1 1 0 0,1 0 0 0 0,0 0-1 0 0,0 0 1 0 0,-1 0 0 0 0,2 0-1 0 0,-1 0 1 0 0,5 6 0 0 0,19 30 631 0 0,-12-20-415 0 0,-4-7-203 0 0,-1 0 12 0 0,12 26 0 0 0,-17-35-199 0 0,-1 0 0 0 0,1-1-1 0 0,-2 0 1 0 0,2 1 0 0 0,0-1-1 0 0,-1-1 1 0 0,1 2 0 0 0,1-2 0 0 0,-1 1-1 0 0,1-1 1 0 0,-2 1 0 0 0,8 2-1 0 0,-3 2 10 0 0,-6-7-19 0 0,0 1 0 0 0,-1 0 0 0 0,1-1 0 0 0,-1 0 0 0 0,1 1 0 0 0,0-1 0 0 0,0 1 0 0 0,-1 0 0 0 0,1-1 0 0 0,0 0 0 0 0,-1 1 0 0 0,1-1 0 0 0,0 1 0 0 0,0-1 0 0 0,0 0 0 0 0,-1 0 0 0 0,1 0 0 0 0,2 1 0 0 0,6-1-3 0 0,-8 0 1 0 0,1 0 0 0 0,-2 0-1 0 0,2 0 1 0 0,0 0 0 0 0,-1 0-1 0 0,0 0 1 0 0,0 0 0 0 0,0 0-1 0 0,0 0 1 0 0,1 0 0 0 0,-1 0-1 0 0,0-1 1 0 0,0 1 0 0 0,0 0-1 0 0,0-1 1 0 0,0 0 0 0 0,1 1-1 0 0,-1-1 1 0 0,0 0 0 0 0,0 0-1 0 0,0 1 1 0 0,-1-1 0 0 0,1 0-1 0 0,0 0 1 0 0,1-1 0 0 0,0-1-8 0 0,0 0 0 0 0,0 0 0 0 0,-1 1 1 0 0,1-1-1 0 0,-1-1 0 0 0,0 2 0 0 0,0-2 1 0 0,0 1-1 0 0,0 0 0 0 0,0 0 0 0 0,-1-2 1 0 0,0 3-1 0 0,1-2 0 0 0,-1 1 0 0 0,0 0 1 0 0,-1-1-1 0 0,1 2 0 0 0,0-3 0 0 0,-1 3 1 0 0,0-2-1 0 0,0 1 0 0 0,0 0 0 0 0,0 0 1 0 0,0-1-1 0 0,-4-2 0 0 0,1-2 17 0 0,-15-20-35 0 0,2-3-1 0 0,-21-48 1 0 0,32 66-114 0 0,1 2-1180 0 0,2 2-3638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 11682 0 0,'0'0'15120'0'0,"4"0"-14440"0"0,16-3-71 0 0,-20 3-570 0 0,0 0 0 0 0,0 1 0 0 0,1-1 0 0 0,-1 0 0 0 0,1 0-1 0 0,-1 0 1 0 0,1 0 0 0 0,-1 0 0 0 0,0 0 0 0 0,0 0 0 0 0,1 0 0 0 0,-1 0-1 0 0,1 1 1 0 0,-1-1 0 0 0,0 0 0 0 0,0 1 0 0 0,0-1 0 0 0,0 0 0 0 0,0 0-1 0 0,0 0 1 0 0,1 0 0 0 0,-1 0 0 0 0,0 1 0 0 0,0-1 0 0 0,1 1 0 0 0,-1-1 0 0 0,0 1-1 0 0,0-1 1 0 0,1 1 0 0 0,0 10 627 0 0,-1-9-516 0 0,1 6 155 0 0,0 1 0 0 0,-1-1 0 0 0,0 1-1 0 0,-1 0 1 0 0,-1 0 0 0 0,-2 14 0 0 0,3-18-375 0 0,-1 0 0 0 0,0 0 0 0 0,0-1 0 0 0,0 0 1 0 0,-1 2-1 0 0,0-3 0 0 0,1 1 0 0 0,-2 1 0 0 0,1-1 0 0 0,1-1 0 0 0,-2 2 1 0 0,-6 4-1 0 0,4-5-901 0 0,-1 2-4426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13307 0 0,'0'0'14536'0'0,"6"4"-13884"0"0,15 17-78 0 0,-20-21-524 0 0,0 1-1 0 0,-1 0 1 0 0,1-1 0 0 0,0 1-1 0 0,-1 0 1 0 0,0 0 0 0 0,0 1 0 0 0,0-2-1 0 0,1 1 1 0 0,-1 0 0 0 0,1 0-1 0 0,-1 1 1 0 0,1-2 0 0 0,-1 2 0 0 0,0-2-1 0 0,0 1 1 0 0,0 0 0 0 0,0 1 0 0 0,0-1-1 0 0,0 0 1 0 0,-1 1 0 0 0,0 4 192 0 0,1 1-228 0 0,-1 0 0 0 0,1 1 0 0 0,-1-1 0 0 0,0 0 0 0 0,-2 1 0 0 0,1-1 0 0 0,1 0 0 0 0,-2 0 0 0 0,-1-1 0 0 0,1 1 0 0 0,-1 0 0 0 0,1-1 0 0 0,-2 0 0 0 0,1 0 0 0 0,-1-1 0 0 0,0 1 0 0 0,0 0 0 0 0,-8 6 0 0 0,8-8-680 0 0,-7 6-5154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14 10066 0 0,'0'0'14082'0'0,"0"-2"-13427"0"0,0 1-580 0 0,0 1 1 0 0,0-1-1 0 0,0 1 1 0 0,0-1-1 0 0,0 1 1 0 0,0 0-1 0 0,-1 0 1 0 0,1-1 0 0 0,0 1-1 0 0,-1-1 1 0 0,1 0-1 0 0,0 1 1 0 0,0 0-1 0 0,0-1 1 0 0,-1 1-1 0 0,0-1 1 0 0,1 1 0 0 0,-1-1-1 0 0,1 1 1 0 0,0 0-1 0 0,0 0 1 0 0,-1 0-1 0 0,0 0 1 0 0,1 0-1 0 0,-1-1 1 0 0,0 1-1 0 0,-16-2 1590 0 0,7 2-1570 0 0,0 1 0 0 0,1-1-1 0 0,-1 2 1 0 0,0-2-1 0 0,1 3 1 0 0,1 0 0 0 0,-2-1-1 0 0,1 2 1 0 0,1-1-1 0 0,-1 1 1 0 0,0 0-1 0 0,-9 7 1 0 0,12-4-1295 0 0,4 0-6477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 9522 0 0,'0'0'16796'0'0,"-6"1"-16219"0"0,-45 1 1468 0 0,43-2-1996 0 0,0 1 0 0 0,0 1 1 0 0,0-2-1 0 0,1 3 0 0 0,0-2 1 0 0,-1 1-1 0 0,1 1 0 0 0,0-1 1 0 0,0 1-1 0 0,-1 1 0 0 0,-6 4 1 0 0,3-1-2098 0 0,7-4-1156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26 7306 0 0,'0'0'13967'0'0,"3"1"-9804"0"0,-51-17-309 0 0,34 13-3864 0 0,1 0-1 0 0,0 2 0 0 0,-25-2 1 0 0,35 3-182 0 0,1 0 0 0 0,0 1 1 0 0,0-1-1 0 0,0 0 0 0 0,-1 1 1 0 0,1 0-1 0 0,1-1 0 0 0,-2 1 1 0 0,1 0-1 0 0,0 0 0 0 0,-2 2 1 0 0,-6 6-8593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109 1650 6057 0 0,'0'0'17459'0'0,"-5"-1"-16959"0"0,-27 0 809 0 0,30 1-1166 0 0,0 0 0 0 0,0 0 0 0 0,0 0-1 0 0,0 0 1 0 0,0 0 0 0 0,0 0 0 0 0,1 0-1 0 0,-1 1 1 0 0,0-1 0 0 0,0 1 0 0 0,0 0-1 0 0,0-1 1 0 0,1 1 0 0 0,-1 0 0 0 0,0 0-1 0 0,1 0 1 0 0,-1 0 0 0 0,0 0 0 0 0,1 1-1 0 0,0-1 1 0 0,-1 0 0 0 0,1 1 0 0 0,0-1-1 0 0,-2 3 1 0 0,-6 11 90 0 0,7-12-202 0 0,0 0 0 0 0,0 0 0 0 0,0 0-1 0 0,0 0 1 0 0,1 0 0 0 0,-1 1 0 0 0,1-1 0 0 0,0 1-1 0 0,0-1 1 0 0,0 1 0 0 0,1 0 0 0 0,-1-1 0 0 0,1 5-1 0 0,0 4 36 0 0,0-1 1 0 0,0 0-1 0 0,2 1 0 0 0,-1-1 0 0 0,1 0 0 0 0,6 19 0 0 0,10 8 140 0 0,-14-31-161 0 0,-1 0 0 0 0,1 0 0 0 0,-1 0 0 0 0,-1 1 0 0 0,0-1 0 0 0,0 1 0 0 0,1 8 0 0 0,-1 1 28 0 0,-1-2-37 0 0,0 0 0 0 0,2 1 0 0 0,5 21 0 0 0,-7-33-29 0 0,1-1 0 0 0,-1 1 0 0 0,1-1 0 0 0,-1 1 0 0 0,1-1 1 0 0,0 1-1 0 0,1-1 0 0 0,-1 0 0 0 0,0 0 0 0 0,1 0 0 0 0,4 4 0 0 0,-5-6 6 0 0,0 0 0 0 0,0 0 0 0 0,0 0 0 0 0,0 0-1 0 0,-1 0 1 0 0,2 0 0 0 0,-1-1 0 0 0,0 1 0 0 0,0-1-1 0 0,0 1 1 0 0,0-1 0 0 0,0 0 0 0 0,0 0 0 0 0,0 0-1 0 0,1 0 1 0 0,-1 0 0 0 0,0 0 0 0 0,0-1 0 0 0,0 1 0 0 0,0-1-1 0 0,0 0 1 0 0,4-1 0 0 0,5-3 44 0 0,1-1-1 0 0,19-14 1 0 0,-22 13-40 0 0,1 1-1 0 0,-1 1 1 0 0,1-1 0 0 0,0 2 0 0 0,12-5 0 0 0,1 0 34 0 0,0 0 0 0 0,30-19 1 0 0,-14 8 30 0 0,-8 4-16 0 0,211-117 625 0 0,-221 119-624 0 0,2 0 1 0 0,34-14-1 0 0,-45 22-46 0 0,-1 0 1 0 0,0-1 0 0 0,15-12 0 0 0,8-5 8 0 0,-5 7-30 0 0,-8 5 0 0 0,0-1 0 0 0,-1-1 0 0 0,32-29 0 0 0,-43 35 0 0 0,1-1 0 0 0,22-12 0 0 0,-22 14 0 0 0,1 0 0 0 0,17-16 0 0 0,-18 14 0 0 0,0 0 0 0 0,1 2 0 0 0,23-14 0 0 0,-22 14 0 0 0,-1 0 0 0 0,0 0 0 0 0,21-18 0 0 0,-29 22 0 0 0,1 0 0 0 0,0 0 0 0 0,0 0 0 0 0,0 1 0 0 0,0 0 0 0 0,9-4 0 0 0,-9 5 0 0 0,-1 0 0 0 0,1-1 0 0 0,0 0 0 0 0,-1 1 0 0 0,1-2 0 0 0,-1 1 0 0 0,0 0 0 0 0,0-1 0 0 0,0 1 0 0 0,0-1 0 0 0,5-6 0 0 0,-2 2 0 0 0,0 0 0 0 0,1 1 0 0 0,-1 0 0 0 0,1 0 0 0 0,1 0 0 0 0,10-6 0 0 0,-13 10 0 0 0,0-1 0 0 0,0 0 0 0 0,-1-1 0 0 0,1 1 0 0 0,4-6 0 0 0,-6 5 0 0 0,-2 3 0 0 0,0 1 0 0 0,-1-1 0 0 0,1 0 0 0 0,0 0 0 0 0,0 0 0 0 0,-1 0 0 0 0,1 0 0 0 0,0 0 0 0 0,-1 0 0 0 0,1 0 0 0 0,-1 0 0 0 0,0 0 0 0 0,1 0 0 0 0,-1-1 0 0 0,0 1 0 0 0,1 0 0 0 0,-1 0 0 0 0,0 0 0 0 0,0 0 0 0 0,0-1 0 0 0,0 1 0 0 0,0 0 0 0 0,-1 0 0 0 0,1 0 0 0 0,0-1 0 0 0,0 1 0 0 0,-1 0 0 0 0,1 0 0 0 0,-1 0 0 0 0,1 0 0 0 0,-1 0 0 0 0,1 0 0 0 0,-2-2 0 0 0,-14-12 0 0 0,11 11 0 0 0,0-1 0 0 0,0 0 0 0 0,0 0 0 0 0,1 0 0 0 0,-1-1 0 0 0,1 0 0 0 0,1 1 0 0 0,-4-8 0 0 0,4 7 0 0 0,-1 0 0 0 0,1 1 0 0 0,-1-1 0 0 0,0 1 0 0 0,-8-7 0 0 0,7 6 0 0 0,0 1 0 0 0,1-1 0 0 0,0 0 0 0 0,-5-8 0 0 0,-17-29 0 0 0,-4-19 0 0 0,26 55 0 0 0,0 1 0 0 0,1 0 0 0 0,-2 0 0 0 0,1 1 0 0 0,-1-1 0 0 0,0 1 0 0 0,0 0 0 0 0,0 1 0 0 0,-1-1 0 0 0,-6-3 0 0 0,6 3 0 0 0,0-1 0 0 0,1 1 0 0 0,-1-1 0 0 0,-5-7 0 0 0,-16-16 0 0 0,23 25 0 0 0,1 0 0 0 0,0 0 0 0 0,-1 0 0 0 0,1 0 0 0 0,1 0 0 0 0,-1-1 0 0 0,1 1 0 0 0,-4-9 0 0 0,-11-40 0 0 0,15 43 0 0 0,-1 1 0 0 0,-1-1 0 0 0,1 1 0 0 0,-2 0 0 0 0,1 0 0 0 0,-1 1 0 0 0,0-1 0 0 0,-1 1 0 0 0,0 0 0 0 0,-13-12 0 0 0,16 15 0 0 0,-1 0 0 0 0,1 0 0 0 0,0 0 0 0 0,0-1 0 0 0,1 1 0 0 0,-1-1 0 0 0,-1-7 0 0 0,-12-24 0 0 0,9 25 0 0 0,0 1 0 0 0,-8-25 0 0 0,11 25 0 0 0,-1 1 0 0 0,0-1 0 0 0,-1 1 0 0 0,0 0 0 0 0,-11-15 0 0 0,9 14 0 0 0,-39-56 0 0 0,21 29 0 0 0,17 25 0 0 0,-1-1 0 0 0,-10-23 0 0 0,-34-67 0 0 0,44 83 0 0 0,-25-37 0 0 0,10 19 0 0 0,23 34-5 0 0,-12-17-136 0 0,14 22 119 0 0,-1-1-1 0 0,1 0 1 0 0,-1 0 0 0 0,1 1-1 0 0,-1-1 1 0 0,0 0 0 0 0,1 1-1 0 0,-1-1 1 0 0,0 1 0 0 0,1-1-1 0 0,-1 1 1 0 0,0-1 0 0 0,0 1-1 0 0,0-1 1 0 0,1 1 0 0 0,-1 0-1 0 0,0 0 1 0 0,0-1 0 0 0,0 1-1 0 0,0 0 1 0 0,-1 0 0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21 11098 0 0,'0'0'12366'0'0,"-3"0"-11599"0"0,-40-9 3456 0 0,31 6-3682 0 0,-1 0 0 0 0,2 0 0 0 0,-23 0-1 0 0,32 4-657 0 0,-1-1-1 0 0,3 0 1 0 0,-2 1 0 0 0,-1 0-1 0 0,1-1 1 0 0,1 0-1 0 0,-2 1 1 0 0,2 1-1 0 0,-4 1 1 0 0,-7 5-6385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6409 0 0,'0'0'18994'0'0,"-1"12"-16314"0"0,2-4-2455 0 0,0 1-1 0 0,-1-1 1 0 0,2 1-1 0 0,-1-1 1 0 0,1 1-1 0 0,1-2 1 0 0,0 2-1 0 0,0-2 1 0 0,1 1-1 0 0,0 0 1 0 0,0 0-1 0 0,0-1 1 0 0,2 0-1 0 0,-1-1 1 0 0,0 1-1 0 0,1-1 1 0 0,7 7-1 0 0,-12-12-329 0 0,0-1 0 0 0,1 1 1 0 0,-2 0-1 0 0,1 0 0 0 0,1-1 0 0 0,-1 1 0 0 0,1-1 0 0 0,-1 0 0 0 0,0 0 1 0 0,3 0-1 0 0,1 0-2957 0 0,1 0-3825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15251 0 0,'0'0'14798'0'0,"0"8"-14383"0"0,-2 21-76 0 0,2-27-291 0 0,0 0 0 0 0,1 1 1 0 0,-1-1-1 0 0,1 0 1 0 0,-1 1-1 0 0,1-2 1 0 0,0 1-1 0 0,-1 1 1 0 0,1-2-1 0 0,0 1 0 0 0,0 1 1 0 0,1-2-1 0 0,-1 1 1 0 0,1 0-1 0 0,-1 0 1 0 0,0 0-1 0 0,3 1 0 0 0,-1 1 15 0 0,5 3-137 0 0,-2-2-1 0 0,0 1 0 0 0,1 0 0 0 0,15 8 0 0 0,1-2-5112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3545 0 0,'0'0'17696'0'0,"2"0"-17058"0"0,0-3-296 0 0,3 0 258 0 0,-5 3-505 0 0,0 0-1 0 0,0 0 0 0 0,0 0 0 0 0,0 0 0 0 0,0 0 1 0 0,0 0-1 0 0,0 0 0 0 0,-1 0 0 0 0,1 0 0 0 0,0 0 1 0 0,0 0-1 0 0,0 0 0 0 0,0 0 0 0 0,0 0 0 0 0,0 0 1 0 0,0 0-1 0 0,-1 0 0 0 0,1 0 0 0 0,0 0 0 0 0,0 0 1 0 0,0 0-1 0 0,0 0 0 0 0,0 0 0 0 0,0 0 0 0 0,0 0 1 0 0,0 0-1 0 0,0 0 0 0 0,0 0 0 0 0,0 0 0 0 0,0 0 1 0 0,0-1 376 0 0,-1 1-377 0 0,1 0 0 0 0,0 0 0 0 0,0 0 0 0 0,0 0 1 0 0,0 0-1 0 0,0 0 0 0 0,0 0 0 0 0,0-1 0 0 0,0 1 1 0 0,0 0-1 0 0,0 0 0 0 0,0 0 0 0 0,0 0 0 0 0,0 0 1 0 0,0 0-1 0 0,0 0 0 0 0,0 0 0 0 0,0 0 0 0 0,0 0 1 0 0,0 0-1 0 0,0 0 0 0 0,0 0 0 0 0,0 0 0 0 0,0-1 1 0 0,0 1-1 0 0,0 0 0 0 0,0 0 0 0 0,0 0 0 0 0,0 0 1 0 0,1 0-1 0 0,-3 2 80 0 0,1-1 0 0 0,1 2-1 0 0,0-1 1 0 0,0 0 0 0 0,0 0 0 0 0,0 0 0 0 0,0 4 0 0 0,0-1-401 0 0,0 26 1544 0 0,5-11-7384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7794 0 0,'0'0'19184'0'0,"0"0"-19116"0"0,0 0 0 0 0,0 0 0 0 0,0 0 0 0 0,0 0 1 0 0,-1 0-1 0 0,1 0 0 0 0,0 0 0 0 0,0 0 0 0 0,0 0 1 0 0,0 0-1 0 0,-1 0 0 0 0,1 0 0 0 0,0 0 0 0 0,0 0 0 0 0,0 0 1 0 0,0 0-1 0 0,0 0 0 0 0,0 0 0 0 0,0 0 0 0 0,0 0 1 0 0,0 1-1 0 0,0-1 0 0 0,0 0 0 0 0,-1 0 0 0 0,1 0 0 0 0,0 0 1 0 0,0 0-1 0 0,0 0 0 0 0,0 0 0 0 0,0 0 0 0 0,-1 0 1 0 0,-1 8 478 0 0,0 1 1 0 0,-1 12 0 0 0,2-19-678 0 0,1 2 1 0 0,0-1-1 0 0,0 1 0 0 0,1-1 0 0 0,-1 0 0 0 0,1 0 0 0 0,-1 0 1 0 0,2 0-1 0 0,1 6 0 0 0,-2-3-2252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4993 0 0,'0'0'20714'0'0,"-14"0"-18814"0"0,9 2-1715 0 0,1-1 0 0 0,0 2 0 0 0,-1 0 0 0 0,1-2 0 0 0,0 2 0 0 0,0-1 0 0 0,0 1 0 0 0,1 0 0 0 0,-1 1 0 0 0,-5 5 0 0 0,4 1-1332 0 0,3-4-6454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 9874 0 0,'0'0'16564'0'0,"-15"0"-14256"0"0,10 0-2279 0 0,1 1 1 0 0,-1-1-1 0 0,0 1 0 0 0,0 0 1 0 0,1-1-1 0 0,-2 2 1 0 0,2 0-1 0 0,0 0 0 0 0,-1-1 1 0 0,-3 4-1 0 0,2 1-1388 0 0,4 0-5368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9202 0 0,'0'0'18295'0'0,"4"3"-17754"0"0,-4-1-548 0 0,3 2 145 0 0,0-2-1 0 0,0 2 0 0 0,-1-1 0 0 0,2-1 0 0 0,-1 1 0 0 0,1 0 0 0 0,-1-1 0 0 0,0 0 0 0 0,2 0 0 0 0,-2 0 0 0 0,2 0 0 0 0,-1 0 0 0 0,4 1 0 0 0,8-3-77 0 0,-13 0-174 0 0,0 0 0 0 0,-1 0 0 0 0,0 1 1 0 0,1-1-1 0 0,-1 1 0 0 0,1 0 0 0 0,0-1 0 0 0,-1 1 1 0 0,1 0-1 0 0,2 1 0 0 0,-1 3-5414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6721 0 0,'0'0'21394'0'0,"6"3"-20863"0"0,-2 0-438 0 0,4 2 216 0 0,1 1 0 0 0,-1-1 1 0 0,8 9-1 0 0,-7-9-3 0 0,2 1-1600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13579 0 0,'0'0'15230'0'0,"4"7"-15003"0"0,11 23-63 0 0,-14-28-169 0 0,0-1 0 0 0,-1 0 0 0 0,0 2 0 0 0,1-1 0 0 0,0-2 1 0 0,0 2-1 0 0,-1 1 0 0 0,0-2 0 0 0,0 1 0 0 0,0 0 0 0 0,0 2 1 0 0,2 6-5464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4433 0 0,'0'0'8391'0'0,"3"-5"-7711"0"0,6-15 30 0 0,-9 19-601 0 0,0 1 0 0 0,0 0 0 0 0,0 0-1 0 0,1 0 1 0 0,-1-1 0 0 0,0 1 0 0 0,0 0 0 0 0,0 0 0 0 0,0 0 0 0 0,1 0 0 0 0,-1-1 0 0 0,0 1 0 0 0,0 0 0 0 0,1 0 0 0 0,-1 0 0 0 0,0 0 0 0 0,0 0 0 0 0,1 0 0 0 0,-1 0 0 0 0,0 0 0 0 0,0 0-1 0 0,1 0 1 0 0,-1 0 0 0 0,0-1 0 0 0,0 1 0 0 0,1 1 0 0 0,-1-1 0 0 0,0 0 0 0 0,0 0 0 0 0,1 0 0 0 0,-1 0 0 0 0,0 0 0 0 0,0 0 0 0 0,1 0 0 0 0,-1 0 0 0 0,0 0 0 0 0,0 0 0 0 0,0 1 0 0 0,1-1 0 0 0,-1 0-1 0 0,0 0 1 0 0,0 0 0 0 0,0 0 0 0 0,1 1 0 0 0,-1-1 0 0 0,0 0 0 0 0,0 0 0 0 0,0 0 0 0 0,0 1 0 0 0,0-1 0 0 0,1 0 0 0 0,-1 0 0 0 0,0 1 0 0 0,0-1 0 0 0,0 0 0 0 0,0 0 0 0 0,0 1 0 0 0,0-1-1 0 0,0 0 1 0 0,0 1 0 0 0,7 14 856 0 0,-7-14-691 0 0,7 15 774 0 0,1-1 0 0 0,9 16-1 0 0,9 16 571 0 0,-19-34-1394 0 0,1-1-1 0 0,0 0 1 0 0,1 0-1 0 0,0-1 1 0 0,1 0 0 0 0,0-1-1 0 0,15 12 1 0 0,-9-7 4 0 0,0 1 1 0 0,15 18-1 0 0,42 59 317 0 0,50 68-10 0 0,-100-132-462 0 0,48 46 1 0 0,-44-48-19 0 0,35 43 1 0 0,-31-20-8 0 0,-25-38-25 0 0,2 0 1 0 0,-1 0 0 0 0,13 15-1 0 0,-16-23-24 0 0,10 10 14 0 0,-1 1-1 0 0,0 1 1 0 0,-1 1-1 0 0,15 28 1 0 0,-14-15 25 0 0,-3-7-18 0 0,0-1 0 0 0,24 37 0 0 0,-29-49-10 0 0,1-1 0 0 0,6 19 0 0 0,7 11 15 0 0,-4-13-9 0 0,-1 0 0 0 0,-1 1 1 0 0,-1 1-1 0 0,15 52 0 0 0,-23-68 0 0 0,0 0 0 0 0,9 19 0 0 0,-7-20-14 0 0,-1 2 0 0 0,4 15 0 0 0,27 81 52 0 0,-3-6-34 0 0,2 58 96 0 0,-26-84-100 0 0,-3 1-1 0 0,-8 153 1 0 0,-2-192 4 0 0,-12 52 1 0 0,-1 8-23 0 0,-11 84 58 0 0,15-125-71 0 0,-1 13 28 0 0,6-36-14 0 0,-1 1 0 0 0,-2-1-1 0 0,-1-1 1 0 0,-2 0 0 0 0,-19 33-1 0 0,27-54-8 0 0,-5 14 11 0 0,0 1 0 0 0,2-1 0 0 0,1 1-1 0 0,2 1 1 0 0,-4 34 0 0 0,1 43-1434 0 0,7-4-3403 0 0,2-81-2477 0 0,1-6-4816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1104 1 3977 0 0,'15'9'20905'0'0,"-17"-8"-20623"0"0,0 1 10 0 0,0-1 1 0 0,0 0-1 0 0,0 0 1 0 0,0 0-1 0 0,0-1 1 0 0,-1 1-1 0 0,1-1 1 0 0,-3 1-1 0 0,-7 1 39 0 0,-1-2 0 0 0,-19-1-1 0 0,15 0 468 0 0,-107 10 816 0 0,120-8-1594 0 0,0-1 0 0 0,0 1 0 0 0,0 0-1 0 0,1 0 1 0 0,-1 1 0 0 0,0-1 0 0 0,1 1 0 0 0,-1 0 0 0 0,-5 3-1 0 0,-33 25 116 0 0,33-23-81 0 0,-5 3 45 0 0,0-1 1 0 0,-1 0-1 0 0,0-1 1 0 0,0 0-1 0 0,-1-2 1 0 0,0 0-1 0 0,0 0 1 0 0,0-2-1 0 0,-30 6 1 0 0,40-9-88 0 0,0 1 1 0 0,0 0 0 0 0,0 1-1 0 0,0 0 1 0 0,1 0-1 0 0,-1 0 1 0 0,1 0 0 0 0,0 1-1 0 0,-1 0 1 0 0,-5 6 0 0 0,-21 15 33 0 0,-78 35-46 0 0,80-51 0 0 0,28-9 0 0 0,-1 0 0 0 0,1 1 0 0 0,-1-1 0 0 0,1 1 0 0 0,-1 0 0 0 0,1 0 0 0 0,-1 0 0 0 0,1 0 0 0 0,-1 0 0 0 0,1 1 0 0 0,0-1 0 0 0,0 0 0 0 0,0 1 0 0 0,-4 3 0 0 0,1 1 0 0 0,-1-1 0 0 0,0 0 0 0 0,0 0 0 0 0,0 0 0 0 0,0-1 0 0 0,-1 0 0 0 0,-11 5 0 0 0,11-5 0 0 0,-1-1 0 0 0,1 2 0 0 0,1-1 0 0 0,-1 1 0 0 0,1 0 0 0 0,-1 0 0 0 0,-5 7 0 0 0,8-8 0 0 0,-1 0 0 0 0,1 0 0 0 0,-1-1 0 0 0,0 1 0 0 0,0-1 0 0 0,0 0 0 0 0,-7 2 0 0 0,7-2 0 0 0,-1 0 0 0 0,0 0 0 0 0,1 0 0 0 0,0 1 0 0 0,0 0 0 0 0,0 0 0 0 0,-6 7 0 0 0,-37 37 0 0 0,46-45 0 0 0,-1 0 0 0 0,1 1 0 0 0,0-1 0 0 0,0 1 0 0 0,0-1 0 0 0,0 1 0 0 0,1 0 0 0 0,-1 0 0 0 0,1 0 0 0 0,0 0 0 0 0,1 0 0 0 0,-1 0 0 0 0,0 0 0 0 0,1 7 0 0 0,0 1 0 0 0,1-1 0 0 0,0 0 0 0 0,0 0 0 0 0,4 12 0 0 0,-5-19 0 0 0,1 0 0 0 0,0 0 0 0 0,0-1 0 0 0,0 1 0 0 0,1 0 0 0 0,-1 0 0 0 0,1-1 0 0 0,0 1 0 0 0,0-1 0 0 0,0 1 0 0 0,0-1 0 0 0,1 0 0 0 0,-1 0 0 0 0,1 0 0 0 0,0 0 0 0 0,0 0 0 0 0,0-1 0 0 0,4 3 0 0 0,53 21 0 0 0,-34-12 0 0 0,-24-12 0 0 0,1 0 0 0 0,0 0 0 0 0,0 0 0 0 0,0-1 0 0 0,0 1 0 0 0,0-1 0 0 0,0 0 0 0 0,0 0 0 0 0,0 0 0 0 0,0 0 0 0 0,1-1 0 0 0,-1 1 0 0 0,5-1 0 0 0,5 0 0 0 0,1 1 0 0 0,1-1 0 0 0,0 0 0 0 0,-1-1 0 0 0,1-1 0 0 0,-1 0 0 0 0,0-1 0 0 0,0-1 0 0 0,20-7 0 0 0,-14 2 0 0 0,0 1 0 0 0,0 1 0 0 0,33-7 0 0 0,-32 8 0 0 0,0-2 0 0 0,0 0 0 0 0,-1-1 0 0 0,0 0 0 0 0,33-24 0 0 0,13-14 0 0 0,4-3 0 0 0,-41 32 0 0 0,136-89 0 0 0,-149 94 0 0 0,0-1 0 0 0,25-28 0 0 0,-30 29 0 0 0,1 1 0 0 0,20-16 0 0 0,-24 21 0 0 0,0-1 0 0 0,-1 1 0 0 0,14-18 0 0 0,-10 10 0 0 0,-8 11 0 0 0,0-1 0 0 0,0 1 0 0 0,0-1 0 0 0,-1 1 0 0 0,0-1 0 0 0,0 0 0 0 0,0 0 0 0 0,0 0 0 0 0,-1 0 0 0 0,0 0 0 0 0,0 0 0 0 0,-1 0 0 0 0,1-1 0 0 0,-1 1 0 0 0,0 0 0 0 0,0 0 0 0 0,-1 0 0 0 0,1-1 0 0 0,-3-4 0 0 0,3 9 0 0 0,0 0 0 0 0,0-1 0 0 0,0 1 0 0 0,0 0 0 0 0,0-1 0 0 0,-1 1 0 0 0,1 0 0 0 0,-1 0 0 0 0,1-1 0 0 0,-1 1 0 0 0,1 0 0 0 0,-1 0 0 0 0,0 0 0 0 0,1 0 0 0 0,-1 0 0 0 0,0 0 0 0 0,0 0 0 0 0,0 0 0 0 0,0 0 0 0 0,0 0 0 0 0,0 1 0 0 0,0-1 0 0 0,0 0 0 0 0,0 1 0 0 0,0-1 0 0 0,-1 0 0 0 0,1 1 0 0 0,0-1 0 0 0,0 1 0 0 0,-1 0 0 0 0,1 0 0 0 0,0-1 0 0 0,0 1 0 0 0,-1 0 0 0 0,0 0 0 0 0,-3-2 0 0 0,0 1 0 0 0,1-1 0 0 0,-1 0 0 0 0,1-1 0 0 0,-1 1 0 0 0,-3-4 0 0 0,-21-11 0 0 0,25 16 0 0 0,1 0 0 0 0,-1 0 0 0 0,0 1 0 0 0,0-1 0 0 0,0 1 0 0 0,0 0 0 0 0,1 0 0 0 0,-1 0 0 0 0,0 0 0 0 0,0 1 0 0 0,0 0 0 0 0,-4 1 0 0 0,-48 18 0 0 0,34-11 0 0 0,-48 19 0 0 0,2 4 0 0 0,-96 59 0 0 0,115-57 0 0 0,-45 41 0 0 0,-1 2 0 0 0,73-59 0 0 0,1 1 0 0 0,1 1 0 0 0,-19 23 0 0 0,-14 16 0 0 0,19-32 0 0 0,57-28 0 0 0,4-9 0 0 0,0-1 0 0 0,0-2 0 0 0,41-26 0 0 0,-45 26 0 0 0,49-30 0 0 0,-3-3 0 0 0,85-71 0 0 0,-89 56 0 0 0,-62 58 0 0 0,-2 2 0 0 0,0 0 0 0 0,1 0 0 0 0,-1 0 0 0 0,0 0 0 0 0,0 0 0 0 0,0-1 0 0 0,0 1 0 0 0,-1 0 0 0 0,1 0 0 0 0,0-1 0 0 0,1-2 0 0 0,-3 4 0 0 0,1 0 0 0 0,-1-1 0 0 0,1 1 0 0 0,0 0 0 0 0,-1 0 0 0 0,1-1 0 0 0,-1 1 0 0 0,1 0 0 0 0,-1 0 0 0 0,1 0 0 0 0,0 0 0 0 0,-1 0 0 0 0,1 0 0 0 0,-1 0 0 0 0,1 0 0 0 0,-1 0 0 0 0,1 0 0 0 0,-1 0 0 0 0,1 0 0 0 0,-1 0 0 0 0,1 0 0 0 0,-1 0 0 0 0,1 1 0 0 0,-1-1 0 0 0,1 0 0 0 0,-1 0 0 0 0,-12 4 0 0 0,-147 70 0 0 0,67-30 0 0 0,-8 5 0 0 0,-51 22 0 0 0,109-51 0 0 0,32-15 0 0 0,0 1 0 0 0,0-1 0 0 0,0-1 0 0 0,-1 0 0 0 0,0-1 0 0 0,0 0 0 0 0,0-1 0 0 0,-18 2 0 0 0,26-5 0 0 0,-1 1 0 0 0,0 0 0 0 0,1 0 0 0 0,-1 1 0 0 0,1-1 0 0 0,-1 1 0 0 0,1 0 0 0 0,-1 0 0 0 0,1 1 0 0 0,-1-1 0 0 0,1 1 0 0 0,0 0 0 0 0,0 0 0 0 0,0 1 0 0 0,0-1 0 0 0,-5 5 0 0 0,-4 7 0 0 0,8-8 0 0 0,-1 0 0 0 0,1 0 0 0 0,-11 7 0 0 0,24-12 0 0 0,7-2 0 0 0,17-11-494 0 0,-21 8-854 0 0,0 0-1 0 0,0 1 1 0 0,0 0-1 0 0,15-2 1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15051 0 0,'0'0'11947'0'0,"-3"9"-11866"0"0,-9 34-58 0 0,10-41-196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8890 0 0,'0'0'17445'0'0,"0"1"-16812"0"0,-3 4-272 0 0,-1-1-1 0 0,0 1 0 0 0,0-1 0 0 0,0-1 1 0 0,0 2-1 0 0,-9 5 0 0 0,11-8-793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4 16315 0 0,'0'0'10584'0'0,"-6"0"-10541"0"0,-2-1-64 0 0,-21-1-742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15715 0 0,'0'0'11521'0'0,"2"-3"-11394"0"0,7-7-23 0 0,-7 25 256 0 0,-2-5-318 0 0,1-8-70 0 0,-1-2 0 0 0,1 2 0 0 0,-1 0 0 0 0,1-1 0 0 0,0 0 0 0 0,0 0 0 0 0,-1 1 0 0 0,1-1 0 0 0,0 1 0 0 0,0-2 0 0 0,-1 2 0 0 0,2-2 0 0 0,1 3 0 0 0,9 6-6238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17180 0 0,'0'0'10618'0'0,"55"20"-11538"0"0,-51-15-313 0 0,0-1-2311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59 6513 0 0,'0'0'12542'0'0,"4"-3"-11613"0"0,11-8 22 0 0,-14 11-838 0 0,-1 0 0 0 0,1 0-1 0 0,-1 0 1 0 0,0-1 0 0 0,0 1 0 0 0,0-1-1 0 0,1 1 1 0 0,-1-1 0 0 0,0 1 0 0 0,1 0-1 0 0,-1 0 1 0 0,0-1 0 0 0,0 1 0 0 0,0-1-1 0 0,0 1 1 0 0,0 0 0 0 0,0 0 0 0 0,0 0-1 0 0,0 0 1 0 0,0-1 0 0 0,0 0 0 0 0,0 1-1 0 0,0 0 1 0 0,0 0 0 0 0,0-1 0 0 0,0 0-1 0 0,0 1 1 0 0,0-1 0 0 0,0 1 0 0 0,0 0-1 0 0,0 0 1 0 0,0-1 0 0 0,0 1 0 0 0,-9-10 1020 0 0,7 8-817 0 0,1 0-260 0 0,-1 0 1 0 0,1 0-1 0 0,-1 1 1 0 0,1 0-1 0 0,0-1 1 0 0,-1 1 0 0 0,0 0-1 0 0,0 0 1 0 0,1-1-1 0 0,-1 1 1 0 0,-1 0-1 0 0,1 0 1 0 0,1 1 0 0 0,-1-1-1 0 0,-1 0 1 0 0,1 1-1 0 0,1 0 1 0 0,-1-1-1 0 0,-1 1 1 0 0,1 0 0 0 0,0 0-1 0 0,0 0 1 0 0,-1 0-1 0 0,1 0 1 0 0,1 1-1 0 0,-1-1 1 0 0,-1 0-1 0 0,1 1 1 0 0,1 0 0 0 0,-1-1-1 0 0,-1 0 1 0 0,1 2-1 0 0,1-1 1 0 0,-2 0-1 0 0,-1 2 1 0 0,2-2 8 0 0,0 1-1 0 0,-1 0 1 0 0,1-1 0 0 0,1 1-1 0 0,-2 0 1 0 0,1 0 0 0 0,1 0-1 0 0,-1 1 1 0 0,1-2-1 0 0,-1 2 1 0 0,1-1 0 0 0,-3 4-1 0 0,3-1 48 0 0,1-2 0 0 0,-2 2-1 0 0,2-1 1 0 0,-1 0-1 0 0,0 1 1 0 0,1 6 0 0 0,0-8-87 0 0,0-1 0 0 0,1-1 0 0 0,-1 2 0 0 0,1-1 0 0 0,-1-1 0 0 0,0 2 0 0 0,1-1 1 0 0,0 0-1 0 0,-1 0 0 0 0,1-1 0 0 0,1 1 0 0 0,-2 0 0 0 0,2 0 0 0 0,-1 0 0 0 0,1-1 0 0 0,-1 1 0 0 0,0-1 1 0 0,0 1-1 0 0,2-2 0 0 0,-2 2 0 0 0,1 0 0 0 0,-1-1 0 0 0,5 1 0 0 0,-5 0-16 0 0,2-1 0 0 0,0 0-1 0 0,0 0 1 0 0,0-1 0 0 0,0 1-1 0 0,-1 0 1 0 0,1-1 0 0 0,1 0 0 0 0,-2 0-1 0 0,1 0 1 0 0,1 0 0 0 0,-2 0 0 0 0,1 0-1 0 0,1 0 1 0 0,-2-1 0 0 0,5-1 0 0 0,-1 1-9 0 0,1-2-3 0 0,0 0-1 0 0,0-1 1 0 0,-1 2-1 0 0,9-6 0 0 0,-14 7 6 0 0,0 0 1 0 0,-1 1-1 0 0,2 0 0 0 0,-1-1 0 0 0,0 0 0 0 0,0 0 0 0 0,0 0 0 0 0,-1 0 0 0 0,2 0 0 0 0,-2 1 1 0 0,0-1-1 0 0,1-1 0 0 0,0 2 0 0 0,-1-2 0 0 0,1 1 0 0 0,-1 1 0 0 0,1-2 0 0 0,-1 1 0 0 0,1 0 1 0 0,-1-1-1 0 0,0 2 0 0 0,1-1 0 0 0,-1-1 0 0 0,0 1 0 0 0,0-1 0 0 0,0 2 0 0 0,0-1 1 0 0,-1-1-1 0 0,1 1 0 0 0,0 0 0 0 0,-1 0 0 0 0,1 0 0 0 0,-1-3 0 0 0,-2 2 22 0 0,2-1-1 0 0,-1 0 0 0 0,-1 0 1 0 0,1 1-1 0 0,0-1 0 0 0,-2 0 1 0 0,-2-2-1 0 0,4 3-215 0 0,-1 2 0 0 0,1-2-1 0 0,0-1 1 0 0,0 2 0 0 0,-1-1 0 0 0,2 0 0 0 0,0 0 0 0 0,-2 0 0 0 0,2-1-1 0 0,-1 1 1 0 0,2 0 0 0 0,-3-6 0 0 0,2 7-1004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42 265 0 0 0,'0'0'21810'0'0,"-2"6"-17792"0"0,0-9-3153 0 0,1-1-1 0 0,-1-1 1 0 0,0 1-1 0 0,-1-6 0 0 0,2 2-613 0 0,0 1 0 0 0,0 0-1 0 0,0-1 1 0 0,1-11-1 0 0,0 10 30 0 0,-6-17 149 0 0,-6-32-33 0 0,10 49-386 0 0,1-1 0 0 0,0-15 0 0 0,-3-29-12 0 0,4 54 13 0 0,0-1-30 0 0,1 1 15 0 0,-1 0 1 0 0,0-1 0 0 0,0 1-1 0 0,0 0 1 0 0,0 0 0 0 0,1 0-1 0 0,-1 0 1 0 0,0 0 0 0 0,0 0 0 0 0,0 0-1 0 0,0 0 1 0 0,0-1 0 0 0,0 1-1 0 0,1 0 1 0 0,-1 0 0 0 0,0-1-1 0 0,1 1 1 0 0,-1 0 0 0 0,0 0 0 0 0,0 0-1 0 0,0 0 1 0 0,0 0 0 0 0,0 0-1 0 0,10 0-1 0 0,-6 0-1 0 0,-1-1-1 0 0,0 1 1 0 0,0 1-1 0 0,0-1 0 0 0,1 0 1 0 0,0 1-1 0 0,-2 0 1 0 0,7 1-1 0 0,-3 3 1 0 0,-5-4 6 0 0,-1-1 1 0 0,1 1 0 0 0,-1 0 0 0 0,0-1-1 0 0,0 0 1 0 0,0 1 0 0 0,0 0 0 0 0,1-1-1 0 0,-1 0 1 0 0,0 1 0 0 0,0-1 0 0 0,0 1-1 0 0,0 0 1 0 0,0-1 0 0 0,0 1 0 0 0,0 0 0 0 0,0-1-1 0 0,0 0 1 0 0,0 1 0 0 0,0 0 0 0 0,-3 11 15 0 0,2-5-18 0 0,-1-1 1 0 0,-1 0 0 0 0,2 1 0 0 0,-1 0 0 0 0,1 10 0 0 0,1 37-12 0 0,0-28 7 0 0,1-18 12 0 0,-1-1 0 0 0,3 11 0 0 0,-1-11-38 0 0,-1 1-1 0 0,1 10 0 0 0,-2 8-1893 0 0,0-17-1335 0 0,0 0-3660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21 6953 0 0,'0'0'14288'0'0,"5"-3"-13363"0"0,15-11-177 0 0,-15 11 1359 0 0,-17 14 362 0 0,9-8-2152 0 0,1 0 0 0 0,-2 0 1 0 0,1-2-1 0 0,0 2 0 0 0,-5 2 0 0 0,-9 7 207 0 0,-33 33 706 0 0,35-33-1012 0 0,9-7-125 0 0,1-1 0 0 0,-1 1-1 0 0,1 1 1 0 0,0 0 0 0 0,-1-1 0 0 0,-3 7 0 0 0,9-10-80 0 0,-1 0-1 0 0,0-1 1 0 0,-1 1 0 0 0,1-1 0 0 0,-1 0 0 0 0,1 1-1 0 0,0-1 1 0 0,-1 1 0 0 0,0-2 0 0 0,0 2-1 0 0,-2 1 1 0 0,4-3-11 0 0,-2 1-1 0 0,1-1 1 0 0,0 0-1 0 0,0 1 1 0 0,0 0-1 0 0,1 0 0 0 0,-1 0 1 0 0,0 0-1 0 0,-1 1 1 0 0,2-2-2 0 0,0 0 24 0 0,1 1-21 0 0,0 0-1 0 0,-1 0 1 0 0,2 0 0 0 0,-2 0 0 0 0,0-1 0 0 0,2 1-1 0 0,-1 1 1 0 0,0-2 0 0 0,0 1 0 0 0,0 0-1 0 0,2 0 1 0 0,4 4 7 0 0,-2 0-7 0 0,-1-3 1 0 0,-2 1 1 0 0,1 0 0 0 0,0-1-1 0 0,-2 2 1 0 0,2-1 0 0 0,2 5 0 0 0,-2-7 7 0 0,-2-1-4 0 0,8 1-58 0 0,4-21 46 0 0,-8 12-7 0 0,0 0-1 0 0,0 1 0 0 0,0-1 0 0 0,14-12 1 0 0,2-1-6 0 0,-16 14 11 0 0,0 2 0 0 0,1-1 0 0 0,12-9 1 0 0,14-11-388 0 0,-5 6-930 0 0,-13 9-4239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59 5897 0 0,'0'0'13584'0'0,"0"-12"-8564"0"0,-1 10-4878 0 0,-2 0 0 0 0,1 0 0 0 0,0 1 0 0 0,0-1 0 0 0,0 1-1 0 0,-1-1 1 0 0,1 1 0 0 0,0 1 0 0 0,-1-1 0 0 0,0 0 0 0 0,1-1 0 0 0,-1 2 0 0 0,1-1-1 0 0,-4 0 1 0 0,-1 1-13 0 0,0 0 0 0 0,0 0 0 0 0,-1 0 0 0 0,-7 1 0 0 0,14-1-128 0 0,1 0 0 0 0,-1 0 0 0 0,1 0 0 0 0,0 0 1 0 0,-1 0-1 0 0,1 1 0 0 0,0-1 0 0 0,0 0 0 0 0,-1 0 0 0 0,0 0 0 0 0,1 0 1 0 0,-1 0-1 0 0,1 1 0 0 0,-1-1 0 0 0,1 0 0 0 0,0 1 0 0 0,-1-1 0 0 0,1 1 1 0 0,-1-1-1 0 0,1 0 0 0 0,0 0 0 0 0,-1 1 0 0 0,1-1 0 0 0,0 0 0 0 0,0 1 1 0 0,0-1-1 0 0,0 0 0 0 0,0 1 0 0 0,0-1 0 0 0,0 1 0 0 0,0 0 0 0 0,0-1 1 0 0,0 0-1 0 0,0 1 0 0 0,0 0 0 0 0,0-1 0 0 0,0 0 0 0 0,0 0 0 0 0,0 1 1 0 0,0-1-1 0 0,0 1 0 0 0,0 0 0 0 0,0 0-2 0 0,0 0 0 0 0,0 0 1 0 0,0 0-1 0 0,1-1 0 0 0,0 2 0 0 0,0-2 0 0 0,-1 1 1 0 0,0 1-1 0 0,1-2 0 0 0,0 1 0 0 0,0-1 0 0 0,0 1 1 0 0,0 0-1 0 0,-1 0 0 0 0,1 0 0 0 0,-1-1 0 0 0,3 2 1 0 0,2-2-20 0 0,0 2 0 0 0,-1 0 0 0 0,2-1 0 0 0,-1 0 1 0 0,-1-1-1 0 0,2 1 0 0 0,-2-1 0 0 0,12 0 0 0 0,-14 0 23 0 0,1-1 0 0 0,-1 1 0 0 0,0 0 0 0 0,1-1 0 0 0,-1 1 0 0 0,0-1 0 0 0,0 0 0 0 0,0 0 0 0 0,1 0 0 0 0,-1 0 0 0 0,-1 0 0 0 0,2 0 0 0 0,-1-1 0 0 0,0 1 0 0 0,-1-1-1 0 0,1 1 1 0 0,0-1 0 0 0,0 0 0 0 0,-1 1 0 0 0,0-1 0 0 0,3-3 0 0 0,-4 5-1 0 0,0 0 0 0 0,0 0-1 0 0,0-1 1 0 0,0 1 0 0 0,0 0-1 0 0,0 0 1 0 0,0 0 0 0 0,0 0-1 0 0,0 0 1 0 0,0 0 0 0 0,0-1 0 0 0,0 1-1 0 0,0 0 1 0 0,0-1 0 0 0,0 1-1 0 0,0 0 1 0 0,0-1 0 0 0,0 1 0 0 0,0 0-1 0 0,0 0 1 0 0,0 0 0 0 0,0 0-1 0 0,0 0 1 0 0,0 0 0 0 0,0-1-1 0 0,0 1 1 0 0,0 0 0 0 0,-1 0 0 0 0,1 0-1 0 0,0 0 1 0 0,0 0 0 0 0,0 0-1 0 0,-1-1 1 0 0,-7-2 18 0 0,-12 2-21 0 0,16 1 7 0 0,-4-1 5 0 0,4 1 2 0 0,-1 0 0 0 0,1 0 1 0 0,-1 0-1 0 0,-7 1 0 0 0,12-1-10 0 0,-1 0-1 0 0,1 0 1 0 0,-2 1-1 0 0,1-1 1 0 0,1 0 0 0 0,-1 0-1 0 0,0 0 1 0 0,0 1-1 0 0,1 0 1 0 0,-1-1-1 0 0,1 1 1 0 0,-1-1-1 0 0,1 0 1 0 0,0 1-1 0 0,-1-1 1 0 0,0 1-1 0 0,0-1 1 0 0,1 1 0 0 0,0 0-1 0 0,-1 0 1 0 0,1-1-1 0 0,-1 1 1 0 0,1 0-1 0 0,-1-1 1 0 0,1 0-1 0 0,-1 1 1 0 0,1 0-1 0 0,0 0 1 0 0,0 0 0 0 0,0 0-1 0 0,0-1 1 0 0,0 2-1 0 0,0-2-1 0 0,0 1 0 0 0,0 0 0 0 0,0-1 0 0 0,1 1 0 0 0,-1-1-1 0 0,1 1 1 0 0,-1 0 0 0 0,1-1 0 0 0,-1 1 0 0 0,1-1 0 0 0,-1 0 0 0 0,0 1 0 0 0,1-1 0 0 0,-1 0-1 0 0,1 0 1 0 0,0 1 0 0 0,-1-1 0 0 0,0 1 0 0 0,1-1 0 0 0,-1 1 0 0 0,0-1 0 0 0,1 0-1 0 0,-1 0 1 0 0,1 0 0 0 0,0 0 0 0 0,0 0 0 0 0,-1 0 0 0 0,1 0 0 0 0,19 2-92 0 0,-19-2 83 0 0,1 0 1 0 0,1 0 0 0 0,-1 1-1 0 0,-1-2 1 0 0,3 1 0 0 0,-2 0 0 0 0,0 0 0 0 0,0 0 0 0 0,1 0 0 0 0,-1-2 0 0 0,3 0 0 0 0,-4 1 2 0 0,0 1 1 0 0,0-1 0 0 0,0 1 0 0 0,0-1 0 0 0,-1 1-1 0 0,1-2 1 0 0,-1 1 0 0 0,1 0 0 0 0,0 0 0 0 0,0 0 0 0 0,-1 1-1 0 0,0-1 1 0 0,1 0 0 0 0,-1-1 0 0 0,1 1 0 0 0,-1 0-1 0 0,1 1 1 0 0,-1-2 0 0 0,0 2 0 0 0,0-2 0 0 0,0 1 0 0 0,0 0-1 0 0,0-2 1 0 0,0 2 3 0 0,0 1 0 0 0,0-2-1 0 0,-1 2 1 0 0,1 0 0 0 0,0-1-1 0 0,0 0 1 0 0,-1 1 0 0 0,1-1-1 0 0,-1 0 1 0 0,1 0 0 0 0,0 1-1 0 0,0-1 1 0 0,-1 1 0 0 0,1 0-1 0 0,-1-1 1 0 0,0 1 0 0 0,1-1-1 0 0,0 1 1 0 0,-2-1 0 0 0,1-1-6 0 0,-2 1 0 0 0,2 1 1 0 0,-1-2-1 0 0,0 2 1 0 0,0-1-1 0 0,1 0 0 0 0,-3 0 1 0 0,0 0-3 0 0,0 1 1 0 0,1 0 0 0 0,-1 0-1 0 0,1-1 1 0 0,-1 1 0 0 0,1 1-1 0 0,-2-1 1 0 0,-1 0-1 0 0,4 0 18 0 0,0 1 0 0 0,1-1-1 0 0,0 1 1 0 0,0 0-1 0 0,0 0 1 0 0,-1-1 0 0 0,1 1-1 0 0,0 0 1 0 0,-1-1-1 0 0,2 1 1 0 0,-1 1 0 0 0,0-2-1 0 0,0 2 1 0 0,0-1 0 0 0,0-1-1 0 0,0 1 1 0 0,0 1-1 0 0,0-1 1 0 0,1 1 0 0 0,-1-2-1 0 0,1 2 1 0 0,0-1-1 0 0,-1 1 1 0 0,1-1 0 0 0,0 0-1 0 0,0 1 1 0 0,0-1-1 0 0,-1 1 1 0 0,1-1 0 0 0,1 3-1 0 0,-1-4-9 0 0,0 1-1 0 0,1 0 1 0 0,-1-1 0 0 0,1 2-1 0 0,-1-2 1 0 0,0 1-1 0 0,2 0 1 0 0,-1 0 0 0 0,-1-1-1 0 0,1 1 1 0 0,0-1-1 0 0,0 1 1 0 0,0-1 0 0 0,0 0-1 0 0,-1 1 1 0 0,1 0-1 0 0,0-1 1 0 0,1 1 0 0 0,1-1-1 0 0,19 4-111 0 0,-19-3 106 0 0,-1 0 0 0 0,1-1 0 0 0,0 0 0 0 0,-1 0 1 0 0,2 0-1 0 0,-1-1 0 0 0,5 0 0 0 0,-7 0 11 0 0,0 0-1 0 0,0 1 1 0 0,1 0 0 0 0,0-2-1 0 0,0 2 1 0 0,-1-2 0 0 0,0 1-1 0 0,0 0 1 0 0,0 0 0 0 0,0 0-1 0 0,1-1 1 0 0,-1 1-1 0 0,0 0 1 0 0,0-2 0 0 0,-1 2-11 0 0,10-14-63 0 0,-9 14 71 0 0,0 0 1 0 0,-1 0 0 0 0,0 0 0 0 0,1 0-1 0 0,-1 0 1 0 0,1 0 0 0 0,-1 1-1 0 0,0-2 1 0 0,1 1 0 0 0,-1 0 0 0 0,0 0-1 0 0,0 1 1 0 0,0-2 0 0 0,0 1 0 0 0,-1-1-1 0 0,-1 1 5 0 0,1 1 0 0 0,-1 0-1 0 0,1-1 1 0 0,0 0 0 0 0,0 0-1 0 0,-1 1 1 0 0,1 0-1 0 0,-1-1 1 0 0,1 1 0 0 0,-1 0-1 0 0,1 0 1 0 0,-1-1 0 0 0,-1 2-1 0 0,1-2 3 0 0,-15 0 42 0 0,10 0-16 0 0,-1 0 0 0 0,2 0 0 0 0,-1 1 0 0 0,0 0 0 0 0,-11 2 0 0 0,16-2-7 0 0,0 1 1 0 0,1-1 0 0 0,0 0 0 0 0,-1 2 0 0 0,1-1 0 0 0,-2-1 0 0 0,2 2-1 0 0,0-1 1 0 0,0-1 0 0 0,-1 1 0 0 0,1 1 0 0 0,0-1 0 0 0,-1 1 0 0 0,2-2 0 0 0,-1 2-1 0 0,0-1 1 0 0,1 1 0 0 0,-2-1 0 0 0,1 1 0 0 0,0 2 0 0 0,0-3-24 0 0,1 0-1 0 0,-1 0 1 0 0,1 1 0 0 0,0-1 0 0 0,0 0 0 0 0,0 0-1 0 0,0 1 1 0 0,0-1 0 0 0,0 0 0 0 0,0 0 0 0 0,0 0 0 0 0,0 1-1 0 0,0-1 1 0 0,0 0 0 0 0,0 0 0 0 0,1 1 0 0 0,0-1-1 0 0,0 1 1 0 0,-1-2 0 0 0,0 1 0 0 0,1 0 0 0 0,0 1 0 0 0,0-1-1 0 0,0 0 1 0 0,0 0 0 0 0,-1-1 0 0 0,2 2 0 0 0,2 1-25 0 0,-2-2 1 0 0,2 0 0 0 0,-1 1 0 0 0,0-1-1 0 0,0 1 1 0 0,1-2 0 0 0,0 0 0 0 0,-1 1 0 0 0,0 0-1 0 0,1-1 1 0 0,-1 0 0 0 0,0 0 0 0 0,1 0-1 0 0,0 0 1 0 0,0 0 0 0 0,3-2 0 0 0,-6 2 20 0 0,1 0 0 0 0,-1-2 1 0 0,1 1-1 0 0,-1 1 0 0 0,1-2 1 0 0,-1 1-1 0 0,2 0 0 0 0,-3 0 4 0 0,1 1-1 0 0,-1-1 1 0 0,1 1-1 0 0,-1-1 0 0 0,0 1 1 0 0,0 0-1 0 0,1 0 0 0 0,-1-1 1 0 0,1 0-1 0 0,-1 1 1 0 0,0 0-1 0 0,1 0 0 0 0,-1 0 1 0 0,0-1-1 0 0,0 0 0 0 0,0 1 1 0 0,0 0-1 0 0,0-1 1 0 0,0 1-1 0 0,0-1 0 0 0,0 0 1 0 0,0 1-1 0 0,0 0 0 0 0,0-1 1 0 0,0 1-1 0 0,0-1 1 0 0,0 1-1 0 0,0 0 0 0 0,0-2 1 0 0,0 2-2 0 0,0 0 1 0 0,-1-1 0 0 0,1 1-1 0 0,0 0 1 0 0,-1 0 0 0 0,1 0-1 0 0,0 0 1 0 0,0 0-1 0 0,-1 0 1 0 0,1 0 0 0 0,0 0-1 0 0,0 0 1 0 0,0 0 0 0 0,0 0-1 0 0,-1 0 1 0 0,1 0 0 0 0,0 0-1 0 0,-1 0 1 0 0,1 0 0 0 0,0 1-1 0 0,0-1 1 0 0,-1 0-1 0 0,1 0 1 0 0,0 0 0 0 0,0 0-1 0 0,0 1 1 0 0,0-1 0 0 0,0 0-1 0 0,0 0 1 0 0,-1 0 0 0 0,1 1-1 0 0,0-1 1 0 0,0 0 0 0 0,0 0-1 0 0,0 0 1 0 0,0 0 0 0 0,0 0-1 0 0,0 1 1 0 0,0-1-1 0 0,-4 4 254 0 0,0-2-84 0 0,1 0 1 0 0,0 1-1 0 0,0-1 0 0 0,1 0 1 0 0,-1 1-1 0 0,-3 4 0 0 0,4-3-47 0 0,-1-2 0 0 0,1 1-1 0 0,0-1 1 0 0,-1 1 0 0 0,1-1 0 0 0,-1-1-1 0 0,0 2 1 0 0,-3 0 0 0 0,-15 10 210 0 0,16-9-290 0 0,0-1 0 0 0,-10 6 0 0 0,12-8-37 0 0,0 0-1 0 0,0 1 1 0 0,0 1-1 0 0,-3 2 1 0 0,4-3-7 0 0,-1-1-1 0 0,1 1 1 0 0,0 0-1 0 0,-1-1 1 0 0,1 0 0 0 0,0 1-1 0 0,-4 1 1 0 0,-2-2 79 0 0,6-1-75 0 0,2 1 0 0 0,-2-1-1 0 0,1 0 1 0 0,-1 0-1 0 0,1 1 1 0 0,-1 0-1 0 0,1 0 1 0 0,1-1-1 0 0,-2 1 1 0 0,1-1 0 0 0,0 0-1 0 0,0 1 1 0 0,0 1-1 0 0,-1-2 1 0 0,0 3-1 0 0,0 0 12 0 0,0 0-6 0 0,0-1 1 0 0,-1 1-1 0 0,0-2 1 0 0,-2 5-1 0 0,-3-1-6 0 0,6-3-9 0 0,0 0 0 0 0,0-1 0 0 0,-1 1 0 0 0,1-1 0 0 0,-1 0 1 0 0,-3 2-1 0 0,-7 5-11 0 0,2-1-16 0 0,48-17-155 0 0,-25 5 120 0 0,-1 0 0 0 0,0-2 0 0 0,1 1 0 0 0,0-1 0 0 0,-3-1 0 0 0,19-13 0 0 0,-26 18 83 0 0,1 1 1 0 0,-2 2-1 0 0,2-2 1 0 0,0-1-1 0 0,-1 2 1 0 0,5-1 0 0 0,-6 1-32 0 0,1-2 133 0 0,-6 3-95 0 0,-10 3-16 0 0,8 0 22 0 0,1 1 0 0 0,-1-1 0 0 0,1 1 0 0 0,1 0 0 0 0,-1 0 0 0 0,1 1 0 0 0,-7 7 0 0 0,-11 12 95 0 0,-2 1-152 0 0,17-20-38 0 0,6-5 62 0 0,1 0 0 0 0,0 0 1 0 0,-1 1-1 0 0,1-1 0 0 0,-1 1 0 0 0,0 0 0 0 0,1-1 0 0 0,-1 1 0 0 0,1 0 0 0 0,-1-1 1 0 0,0 1-1 0 0,1-1 0 0 0,0 2 0 0 0,-1-4-156 0 0,1 2 158 0 0,0 0 0 0 0,0-1 0 0 0,0 0 0 0 0,0 0 0 0 0,0 1 0 0 0,0 0 0 0 0,0-1 0 0 0,-1 0 0 0 0,1 0 0 0 0,0 1 0 0 0,0 0 0 0 0,-1 0 0 0 0,1-1 0 0 0,0 1 0 0 0,0 0 0 0 0,0-1 0 0 0,0 0 0 0 0,0 1-1 0 0,-1-1 1 0 0,1 1 0 0 0,-1 0 0 0 0,1-2 0 0 0,-2 2 0 0 0,1 0-1 0 0,0 0 1 0 0,0 0 0 0 0,0 0-1 0 0,1-1 1 0 0,-2 1-1 0 0,1 0 1 0 0,0 0-1 0 0,-2 0 1 0 0,2 1-65 0 0,6 4 69 0 0,-4-4-3 0 0,0-1 0 0 0,-1 1 0 0 0,1 1 0 0 0,-1-2 0 0 0,0 2 0 0 0,0-1 0 0 0,0 0 0 0 0,0-1 0 0 0,0 1 0 0 0,0 1 0 0 0,0-2-1 0 0,0 2 1 0 0,0-1 0 0 0,0-1 0 0 0,0 1 0 0 0,-1 2 0 0 0,0 4 8 0 0,3-9-238 0 0,0-2-998 0 0,-2 0-2683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5433 0 0,'0'0'10092'0'0,"4"3"-7649"0"0,-9-10 547 0 0,8 8-1002 0 0,-2-1-1941 0 0,-1 1 1 0 0,0-1-1 0 0,1 0 0 0 0,0 0 0 0 0,0 0 0 0 0,0 0 1 0 0,0 0-1 0 0,0 0 0 0 0,-1 0 0 0 0,1 0 0 0 0,0 0 1 0 0,0 0-1 0 0,-1 0 0 0 0,0 0 0 0 0,1 0 0 0 0,0 0 1 0 0,0 0-1 0 0,0 0 0 0 0,0-1 0 0 0,-1 1 0 0 0,1-1 1 0 0,1 1-1 0 0,-2-1-354 0 0,0 2 194 0 0,-3 2-1400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2089 150 10842 0 0,'0'0'16859'0'0,"-32"24"-15451"0"0,-6 6-1219 0 0,-4 4 374 0 0,2 1-318 0 0,4-3 21 0 0,4-3-62 0 0,4-2-45 0 0,3-4 37 0 0,3-1-63 0 0,1-2 8 0 0,1-1-31 0 0,-1 0 24 0 0,1 0-36 0 0,0 0-9 0 0,-1 0 20 0 0,1 0-35 0 0,-1 1-37 0 0,0 0-9 0 0,0-1-20 0 0,-1 2-25 0 0,-1-1 42 0 0,0 0-14 0 0,-1 1-14 0 0,0-1 34 0 0,2-1-21 0 0,1-1 17 0 0,3-3-23 0 0,2-2-3 0 0,4-4-18 0 0,4-2 4 0 0,3-3 25 0 0,2-2-27 0 0,2-1 10 0 0,1-1-46 0 0,1-1 12 0 0,0-3-46 0 0,1-1 40 0 0,1-3-34 0 0,3-2 28 0 0,2-3 67 0 0,3-3-65 0 0,3-2 61 0 0,2-2-64 0 0,3-2-9 0 0,3-1 57 0 0,3-2-20 0 0,2-2 36 0 0,5-2-18 0 0,3-1 8 0 0,4-2-12 0 0,4-2-6 0 0,3-2 48 0 0,2-2-42 0 0,3 0 23 0 0,0-1-25 0 0,2 0-12 0 0,-2 2 40 0 0,-1 1-13 0 0,-3 4-14 0 0,-5 4 24 0 0,-6 3-17 0 0,-6 5-22 0 0,-7 4 24 0 0,-6 4 20 0 0,-5 3-6 0 0,-6 4 4 0 0,-3 2 56 0 0,-2 1-91 0 0,-2 2 48 0 0,-2 0 3 0 0,-2 2-58 0 0,-2 1 74 0 0,-1 1-62 0 0,-2 3 48 0 0,-2 1-52 0 0,0 1 34 0 0,-1 1 8 0 0,-1 0-21 0 0,0 1 26 0 0,-2 0-35 0 0,0 1 0 0 0,-2 1 18 0 0,0-1-81 0 0,-1 1 89 0 0,-1 0-29 0 0,0 1 27 0 0,-1 0 14 0 0,1 0-40 0 0,-2 1 23 0 0,1-1-27 0 0,-1 2 25 0 0,1-1-7 0 0,-1 1 2 0 0,1-2-19 0 0,1 1-4 0 0,1-2 19 0 0,0-1-6 0 0,2 0 11 0 0,1-1-12 0 0,1 0 5 0 0,2-1 7 0 0,-1-1-21 0 0,2 1 44 0 0,0-1-23 0 0,2 0-29 0 0,0-1-18 0 0,3-1-26 0 0,1-1-6 0 0,1 0-10 0 0,1-3-26 0 0,2 0-13 0 0,1-1 2 0 0,0-1-22 0 0,0 0 15 0 0,6-4-442 0 0,-2 0 541 0 0,1-1-30 0 0,0 0 30 0 0,2-1-19 0 0,0-1 5 0 0,1 0-1 0 0,1-1 0 0 0,0 0 10 0 0,1-2-22 0 0,1 1-3 0 0,0-1 28 0 0,1-1-37 0 0,1-1 3 0 0,-1 0-11 0 0,0-1 1 0 0,1-1-19 0 0,0-1 32 0 0,0 0 9 0 0,1-1-11 0 0,-1 1 43 0 0,0 0-41 0 0,-1 0 52 0 0,-1 2-16 0 0,-2 2 25 0 0,0 1 4 0 0,-2 1-29 0 0,1 0 20 0 0,-1 2-17 0 0,0-1 14 0 0,0-1-14 0 0,2 1 14 0 0,0-2-14 0 0,1 1 23 0 0,1-1 3 0 0,0 0-1 0 0,0 0-7 0 0,0 1-7 0 0,0 0-8 0 0,-1 2 20 0 0,-1 0-7 0 0,0 0 3 0 0,-1 1-18 0 0,-1 1 32 0 0,0-1-10 0 0,-1 1-5 0 0,-1 1 21 0 0,0-1-25 0 0,0 1-2 0 0,0 1 19 0 0,-1-1-16 0 0,0 0 33 0 0,0 0-55 0 0,0 0 44 0 0,1-1-4 0 0,1 0-37 0 0,1 0 50 0 0,0-1-54 0 0,1 0 16 0 0,1-1-5 0 0,0 0 19 0 0,-1 0-6 0 0,0 0 3 0 0,-1 1 38 0 0,-1 0-58 0 0,-2 0 56 0 0,0 1-36 0 0,-1 1 10 0 0,0 0 8 0 0,-1 1 6 0 0,0 0-11 0 0,-1 1 14 0 0,0 1 5 0 0,0-1-20 0 0,-1 1 6 0 0,-1 0-2 0 0,0 1-18 0 0,-1 0 14 0 0,-1 2-6 0 0,0 0-7 0 0,-2 1-35 0 0,0 1 75 0 0,0 0-34 0 0,-1 0 12 0 0,1 0 27 0 0,-1 1-17 0 0,1-1 6 0 0,0 0-10 0 0,1 0 2 0 0,0 0-10 0 0,0 0 12 0 0,1 0-23 0 0,-1 0-3 0 0,1-1 28 0 0,0 1-18 0 0,-1 0 25 0 0,1-1 21 0 0,0 1-51 0 0,-1 0 26 0 0,1 0-28 0 0,-1 0-3 0 0,0 0 19 0 0,1 1-7 0 0,-2 0 3 0 0,0 1-18 0 0,0 1 23 0 0,0-1-17 0 0,0 1 15 0 0,-1 1 5 0 0,1 0-20 0 0,-1 0 16 0 0,-1 0-52 0 0,1 0 52 0 0,0 0-27 0 0,-1 0 8 0 0,1 0 18 0 0,-1 0-15 0 0,1 0 15 0 0,-1-1-14 0 0,1 0 23 0 0,0 0-53 0 0,-1 0 53 0 0,1 0-36 0 0,0 0 1 0 0,0 1 47 0 0,-1-1-52 0 0,0 0 27 0 0,0 1 1 0 0,0 0 26 0 0,1-1-15 0 0,-2 0-3 0 0,2 0-17 0 0,-2-1-43 0 0,1 1 66 0 0,-1 0-40 0 0,0-1 22 0 0,0 0 13 0 0,-1 0-4 0 0,0 0-6 0 0,0 0 2 0 0,0 0 46 0 0,1 0-60 0 0,-1 0 29 0 0,0 0-38 0 0,0 1-8 0 0,0 0 28 0 0,0 0-28 0 0,0 1 55 0 0,0-1-16 0 0,0 0-2 0 0,0 1 2 0 0,0-2-29 0 0,0 0 27 0 0,0 0-28 0 0,1 0-2 0 0,0-1 0 0 0,0-1-38 0 0,1 0 66 0 0,0 1-11 0 0,0-1-5 0 0,1 1 51 0 0,0 0-61 0 0,0-1 1 0 0,0 1 8 0 0,-1 0-15 0 0,1-1 23 0 0,-1 1-16 0 0,0 0 5 0 0,0 0 9 0 0,-1 0 6 0 0,1 0-11 0 0,-1 0 23 0 0,0 0-6 0 0,-1 0-17 0 0,0 0 24 0 0,1 0-35 0 0,-1 0 47 0 0,0 0-42 0 0,1 0 13 0 0,0 0 14 0 0,0 1 5 0 0,1-1-10 0 0,0 0 23 0 0,1 1-25 0 0,0-1-2 0 0,0 0 19 0 0,1 0-44 0 0,0 0 32 0 0,0 0-38 0 0,0-1 38 0 0,0 0-22 0 0,0 0 8 0 0,1 0 35 0 0,0 0-57 0 0,-1 0 37 0 0,1 0-21 0 0,0-1-41 0 0,0 0 58 0 0,-1 0-19 0 0,0 0 6 0 0,0 0 18 0 0,-1 1-23 0 0,0-1-20 0 0,-1 1 23 0 0,-1 1 10 0 0,0 0-21 0 0,0 1 26 0 0,0 0-17 0 0,-1-1 6 0 0,0 1-30 0 0,1-1 26 0 0,0-1 20 0 0,0 0-16 0 0,1 0 26 0 0,0-2-44 0 0,1 1 23 0 0,0 0-27 0 0,1-1 16 0 0,0 0 13 0 0,0 0-31 0 0,0 0 28 0 0,0 0-36 0 0,0-1 38 0 0,1 1-12 0 0,-1 0-15 0 0,-1 1 43 0 0,1 0-41 0 0,-2 2 13 0 0,0 0-4 0 0,-1 1 0 0 0,0 0-10 0 0,0 1 13 0 0,0 0-4 0 0,0 1-9 0 0,0-1 32 0 0,2 0-10 0 0,-1-1-15 0 0,1 0 6 0 0,1 0-22 0 0,0-2 24 0 0,1 0-26 0 0,0-1 26 0 0,0 0-17 0 0,1-1 15 0 0,0 1-4 0 0,0-1 1 0 0,1 0 28 0 0,-1-1-36 0 0,0 1 30 0 0,0-1-8 0 0,0 1-17 0 0,-1-1 6 0 0,1 1-13 0 0,-1 0-24 0 0,0-1 34 0 0,-1 1 16 0 0,0 1-4 0 0,0-1-15 0 0,1 0 6 0 0,-1 1-50 0 0,0 0 60 0 0,1 0 27 0 0,0-1-53 0 0,1 1 57 0 0,-1-1-73 0 0,0 1 2 0 0,1 0 54 0 0,-1-1-38 0 0,0 1 14 0 0,-1-1-41 0 0,1 1 49 0 0,-1 0-16 0 0,0 0-23 0 0,0 1 73 0 0,0 0-50 0 0,-1 0 7 0 0,1-1 18 0 0,-1 1-34 0 0,0-1 28 0 0,1 0-18 0 0,1-1-4 0 0,0 1 20 0 0,0-1-16 0 0,1-1 6 0 0,0 1 16 0 0,1-1-14 0 0,-1 1-4 0 0,1-1 2 0 0,-1 1-21 0 0,0-1 15 0 0,1 1 4 0 0,-2 0-1 0 0,1 0 1 0 0,-2 1 28 0 0,1 0-27 0 0,-1-1 28 0 0,0 2-26 0 0,-1-1 8 0 0,-1 1-3 0 0,0 0-19 0 0,0 0 34 0 0,-1 1-30 0 0,1-1 19 0 0,0 0-24 0 0,1 0-3 0 0,-1 0 38 0 0,1 0-59 0 0,1-1 56 0 0,0 1-17 0 0,0-1 42 0 0,0 0-57 0 0,0 0 0 0 0,1 0 27 0 0,0 0-49 0 0,-1 1 44 0 0,0 1-24 0 0,1 0 8 0 0,-1-1 7 0 0,0 1 7 0 0,0 0-11 0 0,0 0 5 0 0,1 0-21 0 0,-1-1 15 0 0,0 1 4 0 0,0-1 8 0 0,0 0 17 0 0,1 0-50 0 0,-1 0 34 0 0,1-1-11 0 0,0 0 11 0 0,1-1-2 0 0,0 0 1 0 0,0-1 0 0 0,0 0-10 0 0,0-1 4 0 0,1 0-12 0 0,-1 1 4 0 0,0-1 16 0 0,0 2-32 0 0,0-1 19 0 0,-1 1 22 0 0,-1 1-35 0 0,0 0 30 0 0,0 1-36 0 0,-1 0 47 0 0,1 0-24 0 0,0 0-10 0 0,-1 0 22 0 0,1 1-35 0 0,0-2 38 0 0,0 0-40 0 0,1 0 49 0 0,0 0-24 0 0,1-1-10 0 0,0 0 22 0 0,0-1-26 0 0,1 0 17 0 0,0 1-5 0 0,0-2 1 0 0,0 1 46 0 0,0 0-59 0 0,0-1 38 0 0,0 1-30 0 0,-1-1-39 0 0,0 0 57 0 0,0 1-19 0 0,0 0 6 0 0,-1 0 0 0 0,0 1 0 0 0,0-1-19 0 0,0 1 24 0 0,0 0 30 0 0,0 0-46 0 0,0-1 26 0 0,0 1-8 0 0,1-1-18 0 0,0 0 15 0 0,1 0-24 0 0,-1-1 16 0 0,2 0 23 0 0,-1 0-26 0 0,2 0 10 0 0,-1 0-3 0 0,1-1-28 0 0,-1 1-11 0 0,1 0 48 0 0,-2 0-15 0 0,1 0 15 0 0,0 1 16 0 0,0 0-69 0 0,-1 0 59 0 0,0 0-39 0 0,0 0 39 0 0,2 0-11 0 0,-1 0 13 0 0,1-1-21 0 0,0 0 16 0 0,1-1-24 0 0,-1 0-3 0 0,1 1 38 0 0,0-1-50 0 0,-1 0 17 0 0,1 0 12 0 0,-1 1-4 0 0,-1-1 2 0 0,0 0 37 0 0,0 1-38 0 0,-1 0 3 0 0,0 0 0 0 0,-1 1 26 0 0,0 1-46 0 0,0-1-12 0 0,0 1 20 0 0,0 0-64 0 0,0 0 74 0 0,-1 0 13 0 0,1 0-30 0 0,1-1 31 0 0,-1 0-8 0 0,1 0-36 0 0,0 0 40 0 0,0 0-33 0 0,1-1 28 0 0,0 0 11 0 0,0 1-40 0 0,0-1 14 0 0,0 0 12 0 0,0 0-32 0 0,1 0 19 0 0,-1 0 40 0 0,0 0-49 0 0,-1 0 36 0 0,0 1-38 0 0,0 0-28 0 0,-1 0 26 0 0,0 0 8 0 0,0 1 16 0 0,0-1 26 0 0,0 0-16 0 0,0 0-20 0 0,1-1 6 0 0,0 1-14 0 0,0 0 22 0 0,0-1-6 0 0,0 1-26 0 0,1-1 54 0 0,-1 0-35 0 0,2 1-16 0 0,-2-1 42 0 0,2 1-52 0 0,-1-1 35 0 0,0 0-10 0 0,1 0-26 0 0,0 1 54 0 0,-1-1-35 0 0,0 0 2 0 0,0 1 19 0 0,0 0 22 0 0,-1 0-16 0 0,1 0 8 0 0,-2 1-2 0 0,1-1-19 0 0,0 0-13 0 0,1 0 12 0 0,0-1 4 0 0,0 1-29 0 0,1-1 37 0 0,0-1-12 0 0,1 1-15 0 0,-1-1 52 0 0,1 0-27 0 0,0 0-4 0 0,1 0-11 0 0,-1-1 16 0 0,-1 1-9 0 0,1 0 17 0 0,0 1-28 0 0,-2-1 27 0 0,1 1 20 0 0,0 0-100 0 0,0-1 69 0 0,0 1-24 0 0,1-1-33 0 0,-1 1 58 0 0,1-1-28 0 0,1 0-4 0 0,1 0 23 0 0,-1 0 8 0 0,2-1 6 0 0,-1 0-2 0 0,1 0 29 0 0,0 0-46 0 0,0 0 16 0 0,0 0-6 0 0,0-1 0 0 0,0 1 0 0 0,0-1 18 0 0,1 1-23 0 0,0-1-2 0 0,0 0 38 0 0,0 1-40 0 0,1-1 31 0 0,0 1 10 0 0,-1 0-12 0 0,1 1-4 0 0,0-1 11 0 0,1 1 5 0 0,0-1-29 0 0,0 1 27 0 0,1-1-8 0 0,0 0 2 0 0,1 0-10 0 0,0 0 4 0 0,0 0 7 0 0,1 0-12 0 0,-1 0 5 0 0,1 0-2 0 0,0 1-19 0 0,-1-1 24 0 0,0 1-35 0 0,-1 0 28 0 0,-1 0 10 0 0,-1 0 7 0 0,1 1-10 0 0,-1-1-5 0 0,0 1 2 0 0,0 1-2 0 0,-1 0 18 0 0,1 0-32 0 0,0 0 28 0 0,0 0 1 0 0,0-1-28 0 0,0 1 46 0 0,1-1-33 0 0,-1 0 11 0 0,1-1 15 0 0,0 1-23 0 0,0-1 8 0 0,0 0 15 0 0,-1 1-42 0 0,1-1 23 0 0,0 0 10 0 0,-1-1-13 0 0,1 1-4 0 0,-1-1 2 0 0,1 0 7 0 0,-1 0-2 0 0,0 0-46 0 0,0 0 32 0 0,1 0-21 0 0,-1 1-13 0 0,1-1 13 0 0,-1 1 23 0 0,1 0-17 0 0,0 0 17 0 0,-1 0 24 0 0,2 0-26 0 0,-1 0 10 0 0,1 0-3 0 0,1 1-28 0 0,0-1 26 0 0,0 0-46 0 0,0 0 42 0 0,1 0 4 0 0,0-1-19 0 0,-1 0 45 0 0,1-1-51 0 0,0-1 17 0 0,-1 0-6 0 0,0 1 9 0 0,-1-1-30 0 0,-1 0 18 0 0,0 1 12 0 0,-1 0-13 0 0,0 1 34 0 0,-1 0-57 0 0,0 1 46 0 0,0 0-25 0 0,-1 0 17 0 0,1 0 5 0 0,0 0-20 0 0,0 0 16 0 0,1 0-24 0 0,1 0-3 0 0,-1 0 1 0 0,2 0 16 0 0,-1 0-14 0 0,1-1 6 0 0,0 1 7 0 0,1-2-12 0 0,-1 0 5 0 0,1 1 7 0 0,-2-1 16 0 0,1 0-22 0 0,-1 1 8 0 0,-1 0-13 0 0,0 0-15 0 0,0 0 22 0 0,-1 0-7 0 0,-1 0 20 0 0,0 1-32 0 0,0 0 19 0 0,1-1-16 0 0,0 1 5 0 0,0-1 26 0 0,2 1-18 0 0,0-1-2 0 0,0 0 39 0 0,0 0-31 0 0,1 0-8 0 0,0 0 31 0 0,-1 1-2 0 0,0-1-26 0 0,-1 1 18 0 0,0 0-25 0 0,0 0-40 0 0,-1 0 76 0 0,0 0-53 0 0,0-1 35 0 0,0 1 29 0 0,-1 0-55 0 0,0 0 37 0 0,1 0-39 0 0,-1 0 28 0 0,1 0-27 0 0,-1 0 17 0 0,1 0 4 0 0,0 0-29 0 0,0 0 55 0 0,0 0-35 0 0,1 0 12 0 0,-1 0 34 0 0,0 0-48 0 0,1 1 26 0 0,-1 0-36 0 0,0 0 27 0 0,0 0 1 0 0,-1 0-10 0 0,0 0-5 0 0,0-1 30 0 0,0 1-48 0 0,0-1 25 0 0,-1 1 20 0 0,1-1-54 0 0,0 1 83 0 0,1-1-72 0 0,-1 0 13 0 0,1 0 53 0 0,0 0-56 0 0,0-1 48 0 0,2 0-33 0 0,-1 0 0 0 0,1 0-46 0 0,0-1 49 0 0,-1 1-8 0 0,1-1 3 0 0,0 1 38 0 0,0 1-57 0 0,-1-1 9 0 0,1 1 6 0 0,-1-1 5 0 0,1 1-1 0 0,0 0 1 0 0,-1 0 28 0 0,1 0-46 0 0,0 0 25 0 0,0 0-8 0 0,-1 0-9 0 0,1 0 4 0 0,-1 0 16 0 0,0 0-4 0 0,-1 0-8 0 0,1 0 4 0 0,-2 0-2 0 0,1 0 0 0 0,-1 0 18 0 0,-1 0-23 0 0,0 0-2 0 0,0 0 19 0 0,0 0-53 0 0,-1 0 44 0 0,1 0-6 0 0,0 0 11 0 0,-1 0-1 0 0,1 0-18 0 0,-1 0 24 0 0,0 0-26 0 0,0 0 36 0 0,1 1-21 0 0,0-1-2 0 0,-1 0 11 0 0,1 1-32 0 0,0 0-1 0 0,0 0 18 0 0,0 1 22 0 0,1-1-25 0 0,-1 0 19 0 0,-1 0-24 0 0,1 0 7 0 0,-1 0-31 0 0,0-1 64 0 0,-1 1-39 0 0,1-1 4 0 0,0 1 38 0 0,-1 0-59 0 0,0 0 65 0 0,0 0-38 0 0,1 0-7 0 0,0 0 12 0 0,0 0-24 0 0,0 0 25 0 0,0 0-26 0 0,0 0 26 0 0,0-1-7 0 0,0 1 2 0 0,-1 0-19 0 0,1 0 15 0 0,0 0 13 0 0,0-1-13 0 0,-1 1-13 0 0,1-1 22 0 0,0 0-17 0 0,-1 0 24 0 0,1 0-25 0 0,1-1 26 0 0,-1 0-17 0 0,2-2 15 0 0,0 0-4 0 0,0-2-27 0 0,1 0 26 0 0,0-2-8 0 0,1 0-26 0 0,0-1 45 0 0,1-1-33 0 0,0 1 20 0 0,2-1-15 0 0,-1 0 33 0 0,1 1-38 0 0,1 0 2 0 0,-2 0 37 0 0,1 1-50 0 0,0 1 45 0 0,-1 0-33 0 0,0 1 10 0 0,0-1-13 0 0,0 1 32 0 0,0-1-1 0 0,1 0-17 0 0,0 0 44 0 0,1-2-60 0 0,0 1 19 0 0,0-1-7 0 0,1 0 0 0 0,0 0 9 0 0,0 0-58 0 0,0 0 73 0 0,-1 1-24 0 0,0-1 17 0 0,1 0 16 0 0,-1 0-22 0 0,0 0 17 0 0,0-1-33 0 0,0 1 37 0 0,0-1-40 0 0,0 0 2 0 0,0-1 18 0 0,1 0-16 0 0,-1 0 34 0 0,2-1 8 0 0,-1 0-38 0 0,0 0 42 0 0,0 0-42 0 0,1 0 12 0 0,-1 0-4 0 0,-1 0-10 0 0,1 1 4 0 0,0 0-2 0 0,0 0 0 0 0,0 0-19 0 0,0 0 62 0 0,0 0-10 0 0,0 0-32 0 0,0 1 22 0 0,1-1-18 0 0,-1-1-23 0 0,1 1 34 0 0,0 0 25 0 0,-1-1-25 0 0,1 0 39 0 0,-1 0-39 0 0,0 0 30 0 0,0 0-46 0 0,0-1 14 0 0,0 0-6 0 0,1 1-28 0 0,0-1 54 0 0,1 1-72 0 0,-1 0 59 0 0,1-1-28 0 0,-1 1 9 0 0,1-2 35 0 0,0 1-38 0 0,-1-2 31 0 0,1 1-18 0 0,-1-1-4 0 0,0-1-26 0 0,0 0 15 0 0,0 0 3 0 0,1-1-29 0 0,0 0 46 0 0,1-1-33 0 0,0 0 1 0 0,0 0 38 0 0,1-1-3 0 0,-1 1-7 0 0,1 0 23 0 0,0 0-53 0 0,-1 2 16 0 0,0-1 21 0 0,0 2-27 0 0,0 0 47 0 0,0 0-41 0 0,0 0 3 0 0,0 1 28 0 0,0 0-57 0 0,0 0 46 0 0,0 0-6 0 0,1 0-17 0 0,-1 1 7 0 0,0 1 6 0 0,0-1-2 0 0,-1 2 1 0 0,-1 0 18 0 0,-1 0-23 0 0,-2 1 36 0 0,0 0-30 0 0,-1 1 28 0 0,0 0-35 0 0,-1 1 0 0 0,0 1-10 0 0,-1-1-54 0 0,1 2 88 0 0,-1-1-47 0 0,1 1 53 0 0,-2-1-13 0 0,1 1-5 0 0,-1 1 4 0 0,0 0-12 0 0,-1 0-43 0 0,-1 1 58 0 0,0 0-29 0 0,0 1 19 0 0,-1 0-4 0 0,1-1 1 0 0,-1 1-10 0 0,-1 1 22 0 0,1-1 22 0 0,-1 0-62 0 0,0 0 57 0 0,0 1-56 0 0,0 0-11 0 0,0 0 48 0 0,0 0-26 0 0,0 0 38 0 0,0 1-20 0 0,0-1 17 0 0,0 0-14 0 0,0 1-5 0 0,0-1 2 0 0,-1 1-40 0 0,-1 0 30 0 0,0 0-38 0 0,-2 1 56 0 0,-1 1-26 0 0,-1 2-9 0 0,-2 2 50 0 0,-2 2-43 0 0,-1 2 32 0 0,-2 1-18 0 0,-3 2-4 0 0,-2 2 2 0 0,-3 1 7 0 0,-2 2-2 0 0,-2 1 10 0 0,-3 2-2 0 0,0 0-9 0 0,-1 2 22 0 0,-2 0-25 0 0,0 1 26 0 0,-2 0-7 0 0,0 2-8 0 0,-1 0-34 0 0,-1 0 38 0 0,-1 1-33 0 0,1 0 19 0 0,-1 0 4 0 0,2 0 8 0 0,0 0-11 0 0,1-1 14 0 0,2 0-23 0 0,0 0 16 0 0,1 0-5 0 0,1 0-9 0 0,0 0 4 0 0,1 0 7 0 0,-1 0-2 0 0,1 0-9 0 0,-2 1 22 0 0,1-1 3 0 0,-2-1-19 0 0,0-1 7 0 0,-1-1-22 0 0,-1 0 6 0 0,-1-2 15 0 0,1 1-4 0 0,-2-2 2 0 0,2 0 9 0 0,-1 0 16 0 0,1-2-41 0 0,0 0 51 0 0,2-2-35 0 0,1-2 1 0 0,3-1-18 0 0,1-3-6 0 0,3-2 57 0 0,3-2-46 0 0,3-1 44 0 0,1-2-31 0 0,2-1-9 0 0,2 0 3 0 0,1 0-3 0 0,1 0 0 0 0,2 0 37 0 0,-1 0-10 0 0,1 0-33 0 0,1-1 40 0 0,-1 1-52 0 0,0 0 16 0 0,0 0 22 0 0,0-1-18 0 0,0 1 17 0 0,1 0-14 0 0,0-1-14 0 0,0 0 32 0 0,1-1-39 0 0,1 1 30 0 0,1-1-18 0 0,0 0-4 0 0,0 0 11 0 0,1 0-23 0 0,0 0 7 0 0,0-1 6 0 0,1 1-12 0 0,0-1 5 0 0,0 1 7 0 0,1-1 7 0 0,0 1-11 0 0,1 0 5 0 0,0 0-21 0 0,0 0 34 0 0,0 0-30 0 0,0 1-184 0 0,0 0 218 0 0,0 1 5 0 0,0 0-29 0 0,0 0 37 0 0,-1 1-22 0 0,0 0-11 0 0,1 0 50 0 0,-1 0-43 0 0,1 0 23 0 0,-1-2 3 0 0,1 1-57 0 0,-1-1 63 0 0,1 0-11 0 0,0-1-24 0 0,0 0 9 0 0,0 1-4 0 0,1-2 9 0 0,1-1 16 0 0,3-1-13 0 0,2-3 6 0 0,3-1 7 0 0,3-2-21 0 0,1-2 35 0 0,2-1-39 0 0,1 0-7 0 0,0-2 20 0 0,1 0-17 0 0,0 0-13 0 0,1-1 50 0 0,0 0-15 0 0,1-2-32 0 0,0 1 49 0 0,0-1-26 0 0,0 0 9 0 0,2-1 16 0 0,0 0 24 0 0,2-1-6 0 0,1-1 4 0 0,1-1-10 0 0,2-1-6 0 0,2 0 11 0 0,2-2 5 0 0,2 1-39 0 0,1-1 41 0 0,0 0-24 0 0,0 0-20 0 0,-1 1 24 0 0,-2 1-36 0 0,-2 0 28 0 0,-2 2 10 0 0,-2 0-12 0 0,0 2 43 0 0,-2 0-40 0 0,0 0-6 0 0,-1 0-17 0 0,0 1 3 0 0,0-1 6 0 0,0 0-2 0 0,0 1 10 0 0,-1-1-21 0 0,0 2-31 0 0,-1 1-131 0 0,-2 1-302 0 0,0 2-755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0 4089 0 0,'0'0'12945'0'0,"-2"1"-12369"0"0,-3 1 5342 0 0,1 1-5226 0 0,-1 1 1 0 0,1 1-1 0 0,0-1 1 0 0,0 0-1 0 0,-5 10 0 0 0,-5 5 1094 0 0,-12 4-381 0 0,23-18-1193 0 0,-3-1 0 0 0,3 2-1 0 0,-1-1 1 0 0,0 1 0 0 0,1-1-1 0 0,-5 11 1 0 0,8-16-196 0 0,-1 1 0 0 0,0 1 0 0 0,0-2 0 0 0,1 1 0 0 0,-1-1 0 0 0,1 1-1 0 0,-1-1 1 0 0,1 0 0 0 0,-1 1 0 0 0,0 0 0 0 0,0-1 0 0 0,-1 1 0 0 0,1 0 3 0 0,0 0-1 0 0,0-1 1 0 0,1 0 0 0 0,-1 0-1 0 0,0 1 1 0 0,0 0-1 0 0,0 0 1 0 0,0 0 0 0 0,0 0-1 0 0,0 1 1 0 0,-1 0-19 0 0,-1 2 0 0 0,1-2 0 0 0,0 1 0 0 0,-5 3 0 0 0,3-2 0 0 0,-7 3 0 0 0,-2 3 0 0 0,-9 9 0 0 0,4-4 0 0 0,14-11 0 0 0,-1 0 0 0 0,1 0 0 0 0,0 1 0 0 0,0-1 0 0 0,-6 7 0 0 0,5-4 0 0 0,-1 0 0 0 0,1 0 0 0 0,-1-1 0 0 0,0 0 0 0 0,-12 8 0 0 0,4 0 0 0 0,-1 3 0 0 0,-1-2 0 0 0,7-5 0 0 0,9-10-94 0 0,-1 2 0 0 0,0-1 0 0 0,1-1 0 0 0,-1 2 0 0 0,1-2-1 0 0,0 1 1 0 0,0 0 0 0 0,0 0 0 0 0,-1 2 0 0 0,-1 1-372 0 0,-1 3 30 0 0,1-2 1 0 0,-1 0-1 0 0,-7 8 0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11 0 0 0,'0'0'9981'0'0,"0"-8"-2318"0"0,-12 6-4737 0 0,12 2-2764 0 0,0 0-1 0 0,-1 0 1 0 0,0 0 0 0 0,1-1 0 0 0,-1 1-1 0 0,1 0 1 0 0,0 0 0 0 0,-1 1 0 0 0,0-1-1 0 0,1 0 1 0 0,0 0 0 0 0,0 0 0 0 0,0 0-1 0 0,-1 0 1 0 0,1 0 0 0 0,-1 0 0 0 0,1 0-1 0 0,-1 1 1 0 0,1-1 0 0 0,0 1 0 0 0,-1-1-1 0 0,1 0 1 0 0,-1 0 0 0 0,0 3 46 0 0,-1 0 0 0 0,1-2 1 0 0,1 2-1 0 0,-1-1 0 0 0,0 2 0 0 0,1-2 1 0 0,-1 1-1 0 0,1 0 0 0 0,-1-1 1 0 0,1 1-1 0 0,1 4 0 0 0,-1-6-200 0 0,0-1-1 0 0,1 1 1 0 0,-1-1-1 0 0,0 0 1 0 0,0 0 0 0 0,1 0-1 0 0,-1 0 1 0 0,1 1-1 0 0,-1-1 1 0 0,0 0-1 0 0,0 0 1 0 0,0 1 0 0 0,1-1-1 0 0,-1 0 1 0 0,1 0-1 0 0,0 0 1 0 0,-1 0-1 0 0,0 0 1 0 0,0 0 0 0 0,1 0-1 0 0,0 0 1 0 0,-1 0-1 0 0,1 0 1 0 0,-1-1-1 0 0,0 1 1 0 0,1 0 0 0 0,0-1-1 0 0,0 1-23 0 0,-1 0 0 0 0,1 0-1 0 0,0 0 1 0 0,-1 0 0 0 0,1 0 0 0 0,0-1-1 0 0,0 1 1 0 0,-1-1 0 0 0,1 1-1 0 0,0 0 1 0 0,0 0 0 0 0,-1-1 0 0 0,0 0-1 0 0,2 0 1 0 0,-1-2 10 0 0,-1 1 0 0 0,0-1 0 0 0,0 1-1 0 0,1 0 1 0 0,-1-1 0 0 0,-1 1 0 0 0,1-5 0 0 0,0 7 8 0 0,0 0 0 0 0,-1-1-1 0 0,1 1 1 0 0,0 0 0 0 0,0 0 0 0 0,-1 0 0 0 0,1 0 0 0 0,0 0 0 0 0,0 0 0 0 0,-1 0 0 0 0,1 0-1 0 0,0 0 1 0 0,0 0 0 0 0,0 0 0 0 0,0 0 0 0 0,0 0 0 0 0,0 0 0 0 0,0 0 0 0 0,0 0 0 0 0,0 0-1 0 0,-1 0 1 0 0,1 0 0 0 0,0 0 0 0 0,0 0 0 0 0,-1 0 0 0 0,1 1 0 0 0,0-1 0 0 0,0 0 0 0 0,0 0-1 0 0,-1 0 1 0 0,1 0 0 0 0,0 1 0 0 0,0-1 0 0 0,0 0 0 0 0,0 0 0 0 0,0 0 0 0 0,0 0 0 0 0,0 0-1 0 0,0 0 1 0 0,0 0 0 0 0,0 1 0 0 0,0-1 0 0 0,-1 0 0 0 0,1 1 0 0 0,-6 7 66 0 0,5-6-51 0 0,1-2-11 0 0,0 0 0 0 0,-1 0 0 0 0,1 1-1 0 0,0-1 1 0 0,-1 0 0 0 0,1 1-1 0 0,0-1 1 0 0,-1 0 0 0 0,1 0-1 0 0,0 0 1 0 0,0 1 0 0 0,0-1 0 0 0,0 1-1 0 0,0-1 1 0 0,0 0 0 0 0,0 0-1 0 0,0 1 1 0 0,0-1 0 0 0,0 1-1 0 0,0 0 1 0 0,0-1 0 0 0,0 0 0 0 0,0 0-1 0 0,0 1 1 0 0,0-1 0 0 0,0 0-1 0 0,0 1 1 0 0,0-1 0 0 0,0 0-1 0 0,1 1 1 0 0,-1-1 19 0 0,1 1 1 0 0,0 0-1 0 0,-1-1 0 0 0,1 0 0 0 0,0 0 0 0 0,-1 0 1 0 0,1 1-1 0 0,-1-1 0 0 0,0 0 0 0 0,1 0 0 0 0,0 0 1 0 0,-1 1-1 0 0,1-1 0 0 0,0 0 0 0 0,1 0 1 0 0,-2 0-39 0 0,1 0 0 0 0,-1 0 1 0 0,1 0-1 0 0,-1 0 1 0 0,0 0-1 0 0,0 0 1 0 0,0 0-1 0 0,0 0 0 0 0,1 0 1 0 0,-1-1-1 0 0,1 1 1 0 0,-1 0-1 0 0,1 0 1 0 0,-1 0-1 0 0,0-1 0 0 0,0 1 1 0 0,0 0-1 0 0,1 0 1 0 0,-1 0-1 0 0,1 0 0 0 0,-1 0 1 0 0,0-1-1 0 0,1 1 1 0 0,-1-1-1 0 0,0 1 1 0 0,0 0-1 0 0,0-1 0 0 0,0 1 1 0 0,1-1-1 0 0,0-4-8307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 2721 0 0,'0'0'16523'0'0,"-6"-1"-14685"0"0,6 2-1675 0 0,-1 1 67 0 0,-1-1-1 0 0,2 1 0 0 0,-1 0 0 0 0,-1-1 1 0 0,2 0-1 0 0,-1 2 0 0 0,0-1 1 0 0,0-1-1 0 0,1 4 0 0 0,4-12 10 0 0,-1 3-130 0 0,-1 4 457 0 0,-8 6-164 0 0,6-5-461 0 0,-1-1 0 0 0,0 1 0 0 0,1-1 0 0 0,-1 1 0 0 0,1 0 0 0 0,0-1-1 0 0,0 0 1 0 0,-1 1 0 0 0,0-1 0 0 0,1 1 0 0 0,0-1 0 0 0,0 1 0 0 0,-1 0 0 0 0,1 0 0 0 0,-1 1 0 0 0,1-2-1040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13 21 0 0 0,'0'0'2051'0'0,"3"-15"5668"0"0,3 13-1514 0 0,-7 5-5128 0 0,-1-2 232 0 0,1 0-1162 0 0,0 0 0 0 0,-1 0 0 0 0,2-1 0 0 0,-1 2 0 0 0,0-1 0 0 0,1 1 0 0 0,-1-2 0 0 0,0 1 0 0 0,0 3 0 0 0,-5 8 532 0 0,6-15-781 0 0,0 1 0 0 0,0 1 0 0 0,0-1 0 0 0,0 0 0 0 0,0 0 1 0 0,0 0-1 0 0,1-2 0 0 0,-1 10 452 0 0,0-5-104 0 0,0-5-121 0 0,0 3-121 0 0,2-7 119 0 0,-3 8-130 0 0,1 0-1 0 0,1-1 0 0 0,-1 1 0 0 0,0 0 1 0 0,0 0-1 0 0,0-1 0 0 0,0 1 0 0 0,0 0 0 0 0,0 0 1 0 0,0 0-1 0 0,0 0 0 0 0,0 0 0 0 0,0-1 0 0 0,0 1 1 0 0,0 0-1 0 0,0 0 0 0 0,0 0 0 0 0,0-1 1 0 0,0 1-1 0 0,1 0 0 0 0,-1 0 0 0 0,0 0 0 0 0,0-1 1 0 0,0 1-1 0 0,1 0 0 0 0,-1 0 0 0 0,0 0 1 0 0,0 0-1 0 0,1 0 0 0 0,-1 0 0 0 0,0 0 0 0 0,0 0 1 0 0,0 0-1 0 0,0 0 0 0 0,0 0 0 0 0,1 0 0 0 0,-1 0 1 0 0,0 0-1 0 0,0 0 0 0 0,1 0 0 0 0,-1 0 1 0 0,0 0-1 0 0,0 0 0 0 0,1 0 0 0 0,-1 0 0 0 0,0 0 1 0 0,2 3 182 0 0,0 0 42 0 0,-1-9 83 0 0,-1 6-297 0 0,0 0 0 0 0,0 0 1 0 0,0 0-1 0 0,0 0 0 0 0,0 0 1 0 0,0 0-1 0 0,0-1 0 0 0,0 1 1 0 0,0 0-1 0 0,0 0 0 0 0,0 0 1 0 0,0 0-1 0 0,0 0 0 0 0,0 0 1 0 0,0-1-1 0 0,0 1 0 0 0,0 0 1 0 0,0 0-1 0 0,0 0 0 0 0,0 0 1 0 0,0 0-1 0 0,0 0 0 0 0,0 0 1 0 0,0 0-1 0 0,0 0 0 0 0,0 0 1 0 0,0 0-1 0 0,0 0 0 0 0,0 0 1 0 0,0 0-1 0 0,0-1 0 0 0,0 1 1 0 0,0 0-1 0 0,0 0 0 0 0,0 0 1 0 0,0 0-1 0 0,0 0 0 0 0,0 0 1 0 0,0 0-1 0 0,-1 0 0 0 0,1 0 1 0 0,0 0-1 0 0,0 0 0 0 0,0 0 1 0 0,0 0-1 0 0,0 0 0 0 0,0 0 1 0 0,-1 0-1 0 0,1 0 0 0 0,0 0 1 0 0,0 0-1 0 0,0 0 0 0 0,0 0 1 0 0,0 0-1 0 0,-1 0 0 0 0,1 0 1 0 0,0 0-1 0 0,0 0 0 0 0,0 0 1 0 0,0 0-1 0 0,0 0 0 0 0,0 0 1 0 0,-6 7 89 0 0,4-5-129 0 0,2-1 0 0 0,-2 2 0 0 0,1-1-1 0 0,1-1 1 0 0,-1 2 0 0 0,0-1 0 0 0,1-1-1 0 0,-2 4 1 0 0,7-8-5575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290 73 7570 0 0,'0'0'9870'0'0,"2"0"-9251"0"0,7 1 725 0 0,-21-10 2177 0 0,11 9-3399 0 0,-6-3 312 0 0,1 0 0 0 0,-1 1 0 0 0,0 0 0 0 0,0 0 0 0 0,-1 1 0 0 0,-8-2 0 0 0,16 3-462 0 0,16 2-49 0 0,-1 2 86 0 0,-9-2 59 0 0,-1 0 1 0 0,2-1 0 0 0,-2 0-1 0 0,12 1 1 0 0,-17-2-66 0 0,0-1 0 0 0,0 1 0 0 0,0 0 0 0 0,0 0 0 0 0,0-1 0 0 0,0 1 0 0 0,0 0 0 0 0,0 0 0 0 0,0 0 0 0 0,0 0 0 0 0,0 0 0 0 0,0 0 1 0 0,0 0-1 0 0,0-1 0 0 0,0 1 0 0 0,0 0 0 0 0,0 0 0 0 0,-1-1 0 0 0,1 1 0 0 0,0 0 0 0 0,0 0 0 0 0,0 0 0 0 0,0 0 0 0 0,0 0 0 0 0,0 0 0 0 0,-1 0 0 0 0,1 0 0 0 0,0 0 0 0 0,0 0 0 0 0,0 0 0 0 0,-1 0 0 0 0,1 0 0 0 0,0 0 0 0 0,0 0 1 0 0,0 0-1 0 0,0-1 0 0 0,-5-4-24 0 0,3 4 21 0 0,0-1 2 0 0,1 1 1 0 0,0 0-1 0 0,0 0 1 0 0,-1 0-1 0 0,0 0 0 0 0,1 1 1 0 0,-1-2-1 0 0,1 1 1 0 0,-1 1-1 0 0,0-1 0 0 0,0 1 1 0 0,1-1-1 0 0,-1 1 1 0 0,-4 0-1 0 0,6 0-9 0 0,16 1-93 0 0,-7 1 149 0 0,-16-3 2 0 0,7 1-33 0 0,-1 0-1 0 0,1-1 1 0 0,-1 0-1 0 0,1 1 0 0 0,-1 0 1 0 0,1-1-1 0 0,-1 0 1 0 0,0 0-1 0 0,1 0 0 0 0,0 0 1 0 0,0 1-1 0 0,-1-1 1 0 0,1 0-1 0 0,0 1 1 0 0,-1-2-1 0 0,1 1 0 0 0,0 0-13 0 0,0 1-1 0 0,-1 0 0 0 0,1-1 1 0 0,0 1-1 0 0,0 0 0 0 0,0 0 1 0 0,0 0-1 0 0,0 0 1 0 0,0 0-1 0 0,0 0 0 0 0,-1 0 1 0 0,1-1-1 0 0,0 1 0 0 0,-1 0 1 0 0,1 0-1 0 0,0 0 0 0 0,0-1 1 0 0,0 1-1 0 0,0 0 0 0 0,-1 0 1 0 0,1 0-1 0 0,0 0 0 0 0,-1 0 14 0 0,1 0 0 0 0,-1 0-1 0 0,1 0 1 0 0,-1 0 0 0 0,1-1-1 0 0,0 1 1 0 0,0 0-1 0 0,-1-1 1 0 0,1 1 0 0 0,-1 0-1 0 0,1-1 1 0 0,-1 1-1 0 0,1 0 1 0 0,0 0 0 0 0,0-1-1 0 0,0 1 1 0 0,-1 0-1 0 0,1 0 1 0 0,0-1 0 0 0,0 1-1 0 0,0 0 1 0 0,0 0-1 0 0,0-1 1 0 0,0 1 0 0 0,-1-1-1 0 0,1 0 1 0 0,0 1-14 0 0,0-1 0 0 0,0 0 0 0 0,0 1 0 0 0,0 0 0 0 0,0 0-1 0 0,0-1 1 0 0,0 1 0 0 0,0-1 0 0 0,0 1 0 0 0,-1 0 0 0 0,1-1 0 0 0,0 0 0 0 0,-1 1 0 0 0,1-1 0 0 0,-1 1 0 0 0,1 0 0 0 0,0 0 0 0 0,0-1 0 0 0,-1 1 0 0 0,1 0 0 0 0,-2 0-1 0 0,-10-6 61 0 0,5 6-7 0 0,-1 0 1 0 0,-9 0-1 0 0,11 0 7 0 0,-14-2 229 0 0,14 2-237 0 0,1-1 0 0 0,0 1 1 0 0,-1 0-1 0 0,1 0 0 0 0,0 1 1 0 0,0-1-1 0 0,0 1 0 0 0,-1 0 1 0 0,-8 4-1 0 0,6-1 104 0 0,5-2-93 0 0,-1-1-1 0 0,0 1 1 0 0,1-1-1 0 0,-4 2 1 0 0,1-2-10 0 0,-6 2 101 0 0,8-3-151 0 0,1 1 0 0 0,0 0-1 0 0,-1-1 1 0 0,2 1 0 0 0,-1 0 0 0 0,-1 0-1 0 0,2 1 1 0 0,-1-1 0 0 0,0 0 0 0 0,1 1-1 0 0,-1 0 1 0 0,-3 3 0 0 0,4-4-6 0 0,1 0 0 0 0,0 0 0 0 0,-1 0 0 0 0,2 0 0 0 0,-2 0 0 0 0,1 0-1 0 0,-1 0 1 0 0,1 0 0 0 0,-1-1 0 0 0,2 1 0 0 0,-3-1 0 0 0,2 0 0 0 0,-1 1 0 0 0,1-1 0 0 0,0 1 0 0 0,-1-1 0 0 0,1 0 0 0 0,-2 0 0 0 0,0 0 0 0 0,3 0 0 0 0,0 0 0 0 0,0 0 0 0 0,0 0 0 0 0,0 0 0 0 0,0 0 0 0 0,0 0 0 0 0,0 0 0 0 0,0 0 0 0 0,0 0 0 0 0,-1 0 0 0 0,1 0 0 0 0,0 0 0 0 0,0 0 0 0 0,0 0 0 0 0,-1 0 0 0 0,1 0 0 0 0,0 0 0 0 0,0 0 0 0 0,0 0 0 0 0,0 0 0 0 0,0 0 0 0 0,0 0 0 0 0,0 0 0 0 0,0 0 0 0 0,0 0 0 0 0,0 0 0 0 0,0 1 0 0 0,-1-1 0 0 0,1 0 0 0 0,0 0 0 0 0,0 0 0 0 0,0 0 0 0 0,0 0 0 0 0,0 0 0 0 0,0 0 0 0 0,0 0 0 0 0,-1 0 0 0 0,1 0 0 0 0,0 0 0 0 0,0 1 0 0 0,0-1 0 0 0,0 0 0 0 0,0 0 0 0 0,0 0 0 0 0,0 1 0 0 0,0-1 0 0 0,0 0 0 0 0,0 0 0 0 0,0 0 0 0 0,0 0 0 0 0,0 0 0 0 0,0 0 0 0 0,0 0 0 0 0,0 0 0 0 0,0 0 0 0 0,1 0 0 0 0,-1 0 3 0 0,0 1 0 0 0,1 0-1 0 0,-1-1 1 0 0,0 0-1 0 0,0 0 1 0 0,1 1-1 0 0,-1-1 1 0 0,1 0-1 0 0,-1 1 1 0 0,0-1-1 0 0,0 1 1 0 0,0-1-1 0 0,1 0 1 0 0,-1 0 0 0 0,1 0-1 0 0,0 0 1 0 0,11 2 25 0 0,-5-1-10 0 0,0 0 0 0 0,0 1-1 0 0,-1-1 1 0 0,2 2-1 0 0,-2 0 1 0 0,12 4 0 0 0,-10-2 19 0 0,-4-1 27 0 0,1-2-1 0 0,10 7 1 0 0,10 5 299 0 0,-10-5-241 0 0,-4-4-29 0 0,-1 1 0 0 0,19 6 0 0 0,-7-1-105 0 0,3-7 15 0 0,-51-18-332 0 0,9 7 321 0 0,-74-36-141 0 0,77 33 138 0 0,13 10 11 0 0,0-1 0 0 0,0 0 0 0 0,1 1 1 0 0,0 0-1 0 0,0 0 0 0 0,0-1 0 0 0,-1 0 0 0 0,0 1 0 0 0,1 0 0 0 0,0-1 1 0 0,0 0-1 0 0,-1 1 0 0 0,1-1 0 0 0,0 0 0 0 0,-1 1 0 0 0,1 0 0 0 0,0-1 1 0 0,0 0-1 0 0,-1 0 0 0 0,1 1 0 0 0,0-3 0 0 0,1 3 0 0 0,-1 0-1 0 0,1 0 1 0 0,-1 0-1 0 0,1 0 1 0 0,-1-1 0 0 0,0 1-1 0 0,0 0 1 0 0,1 0-1 0 0,-1 0 1 0 0,1 0-1 0 0,-1-1 1 0 0,0 1 0 0 0,0 0-1 0 0,0 0 1 0 0,1 0-1 0 0,0 0 1 0 0,-1-1-1 0 0,1 1 1 0 0,-1 0 0 0 0,1 0-1 0 0,12 0-13 0 0,-13 0 10 0 0,46 3-58 0 0,-33-2 46 0 0,0 0 0 0 0,-1 0 0 0 0,25-4 0 0 0,-23 0-10 0 0,-13 3 25 0 0,0 0-1 0 0,-1-1 0 0 0,1 1 0 0 0,0 0 1 0 0,-1 0-1 0 0,1 0 0 0 0,0 0 0 0 0,-1-1 1 0 0,1 1-1 0 0,-1-1 0 0 0,0 1 1 0 0,1 0-1 0 0,-1 0 0 0 0,0 0 0 0 0,1-1 1 0 0,0 1-1 0 0,-1-1 0 0 0,1 0 0 0 0,-1 0 1 0 0,0 0-9 0 0,-2 1 0 0 0,1-1 1 0 0,0 1-1 0 0,1-1 0 0 0,-1 1 1 0 0,0 0-1 0 0,-1-1 0 0 0,1 1 0 0 0,0-1 1 0 0,-1 1-1 0 0,2-1 0 0 0,-1 1 1 0 0,-2 0-1 0 0,0 0 8 0 0,-17-3-16 0 0,-2 1 0 0 0,2 0 0 0 0,-28 2-1 0 0,-8 0 8 0 0,51 0-95 0 0,1-1-1 0 0,-1 1 0 0 0,-8-4 1 0 0,29 0-572 0 0,54-1 42 0 0,1 1 472 0 0,-57 3 175 0 0,-13 2-18 0 0,-2-1-5 0 0,-7-1-28 0 0,-64-4 184 0 0,98 4-135 0 0,2 2 1 0 0,0 1-1 0 0,31 6 0 0 0,-59-8-10 0 0,0 0 0 0 0,0 0 1 0 0,0 0-1 0 0,0 0 0 0 0,1 0 0 0 0,-1 0 0 0 0,0 0 0 0 0,0 0 0 0 0,0 0 0 0 0,0 0 0 0 0,0 0 0 0 0,0 0 0 0 0,0 0 1 0 0,0 0-1 0 0,1 0 0 0 0,-1 0 0 0 0,0 0 0 0 0,0 0 0 0 0,0 0 0 0 0,0 1 0 0 0,0-1 0 0 0,0 0 0 0 0,0 0 1 0 0,0 0-1 0 0,0 0 0 0 0,1 1 0 0 0,-1-1 0 0 0,0 0 0 0 0,0 0 0 0 0,0 0 0 0 0,0 0 0 0 0,0 0 0 0 0,0 0 0 0 0,0 0 1 0 0,0 0-1 0 0,0 1 0 0 0,-4 2 19 0 0,-11 1 20 0 0,15-4-39 0 0,-35 7 163 0 0,-23 5 22 0 0,49-8-223 0 0,9-4 40 0 0,0 1 1 0 0,0-1-1 0 0,0 0 1 0 0,0 0-1 0 0,0 1 0 0 0,0-1 1 0 0,0 0-1 0 0,0 0 1 0 0,0 0-1 0 0,0 1 1 0 0,0-1-1 0 0,0 0 0 0 0,1 0 1 0 0,-1 0-1 0 0,0 0 1 0 0,0 0-1 0 0,0 0 1 0 0,1 0-1 0 0,-1 0 0 0 0,0 0 1 0 0,0 0-1 0 0,0 0 1 0 0,0 0-1 0 0,0 0 1 0 0,0 0-1 0 0,0 0 1 0 0,0 1-1 0 0,0-1 0 0 0,0 0 1 0 0,0 0-1 0 0,1 0 1 0 0,-1-1-1 0 0,24 3 113 0 0,-20-2-124 0 0,16 2-11 0 0,46 3-75 0 0,-91 2 103 0 0,-20-2-2 0 0,-7 1-60 0 0,52-6 55 0 0,0 0 0 0 0,0 0 0 0 0,-1 0-1 0 0,1 0 1 0 0,0 0 0 0 0,0 0 0 0 0,0 0 0 0 0,0 0-1 0 0,0 0 1 0 0,-1 0 0 0 0,1 0 0 0 0,0 0-1 0 0,0 0 1 0 0,0 0 0 0 0,0 0 0 0 0,0 1-1 0 0,0-1 1 0 0,-1 0 0 0 0,1 0 0 0 0,0 0 0 0 0,0 0-1 0 0,0 0 1 0 0,0 0 0 0 0,0 0 0 0 0,0 0-1 0 0,0 1 1 0 0,0-1 0 0 0,-1 0 0 0 0,1 0 0 0 0,0 1-1 0 0,0-1 1 0 0,0 0 0 0 0,0 0 0 0 0,0 0-1 0 0,0 0 1 0 0,0 1 0 0 0,5 3-3 0 0,11 3 4 0 0,34 6-52 0 0,-22-7 30 0 0,-59-6 42 0 0,11-4 20 0 0,-6-1-92 0 0,18 4 17 0 0,8 1 22 0 0,2 2 4 0 0,7 1 11 0 0,0 1 1 0 0,-1-1-1 0 0,1 2 0 0 0,-1 0 1 0 0,9 7-1 0 0,-16-11-4 0 0,-1-1 0 0 0,1 0 0 0 0,-1 0 0 0 0,0 0 0 0 0,0 0 0 0 0,1 0 0 0 0,-1 1 0 0 0,0-1 0 0 0,0 1 0 0 0,0-1 1 0 0,0 1-1 0 0,1-1 0 0 0,-1 0 0 0 0,0 0 0 0 0,0 1 0 0 0,1 0 0 0 0,-1-1 0 0 0,0 1 0 0 0,0-1 0 0 0,0 0-4 0 0,0 0 0 0 0,0 0 0 0 0,0 0-1 0 0,-1 0 1 0 0,1 1 0 0 0,0-1 0 0 0,0 0 0 0 0,0 0 0 0 0,-1 1 0 0 0,1-1 0 0 0,0 0-1 0 0,0 0 1 0 0,0 0 0 0 0,0 0 0 0 0,0 0 0 0 0,0 0 0 0 0,-1 0 0 0 0,1 0-1 0 0,0 0 1 0 0,0 0 0 0 0,0 0 0 0 0,0 0 0 0 0,0 0 0 0 0,-1 0 0 0 0,1 0 0 0 0,-1 0-1 0 0,0 0-13 0 0,-1 0 0 0 0,0 0-1 0 0,1 0 1 0 0,0 0 0 0 0,0 0 0 0 0,-2 0-1 0 0,2-1 1 0 0,-1 0 0 0 0,0 1-1 0 0,-22-14-118 0 0,11 6 131 0 0,-16-6-1 0 0,27 12 232 0 0,4 6-172 0 0,-1-2-36 0 0,2-1 0 0 0,-2 0-1 0 0,1 1 1 0 0,-1 0 0 0 0,0-2 0 0 0,2 2 0 0 0,-1-2 0 0 0,-1 1 0 0 0,1 0 0 0 0,0 0-1 0 0,4 1 1 0 0,-1 0-13 0 0,7 3 29 0 0,-9-5-36 0 0,0 2 0 0 0,-1-2-1 0 0,0 2 1 0 0,1-1 0 0 0,0 0-1 0 0,-1 1 1 0 0,5 2 0 0 0,-3 2 22 0 0,-4-6-13 0 0,0 0-1 0 0,0 1 1 0 0,1 0-1 0 0,-1 0 1 0 0,1-1-1 0 0,0 0 1 0 0,-1 1-1 0 0,0 0 1 0 0,1-1-1 0 0,-1 1 1 0 0,1-1-1 0 0,-1 0 0 0 0,1 0 1 0 0,-1 0-1 0 0,1 1 1 0 0,1-1-1 0 0,1 1 12 0 0,0 1 0 0 0,0-1-1 0 0,0 0 1 0 0,0 1 0 0 0,0 0-1 0 0,-1 0 1 0 0,6 3 0 0 0,0 5-7958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0 672 0 0,'0'0'5977'0'0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76 5489 0 0,'-26'-12'800'0'0,"26"11"-734"0"0,-1 1-1 0 0,0 0 0 0 0,1-1 1 0 0,-1 0-1 0 0,0 0 1 0 0,0 1-1 0 0,1-2 0 0 0,0 2 1 0 0,-1 0-1 0 0,0-1 0 0 0,0 0 1 0 0,1 0-1 0 0,0 0 1 0 0,0 0-1 0 0,0 0 0 0 0,0 1 1 0 0,-1-2-1 0 0,-2-4 2341 0 0,3 5-2206 0 0,0 1 1 0 0,0 0-1 0 0,-1 0 1 0 0,1 0-1 0 0,0 0 1 0 0,0 0-1 0 0,0-1 1 0 0,-1 1-1 0 0,1 0 1 0 0,0 0-1 0 0,0 0 1 0 0,0 0-1 0 0,0 0 1 0 0,0 0-1 0 0,0 0 1 0 0,-1 0-1 0 0,1 0 1 0 0,0 0-1 0 0,0 0 1 0 0,-1 0-1 0 0,1 0 1 0 0,0 0-1 0 0,0 0 1 0 0,0 0-1 0 0,0 0 1 0 0,0 1-1 0 0,0-1 1 0 0,0 0-1 0 0,0 0 1 0 0,0 0-1 0 0,-5 3 1871 0 0,5-3-1947 0 0,0 0 0 0 0,-1 0 0 0 0,1 0 0 0 0,0 0 0 0 0,0 1 0 0 0,0-1 0 0 0,0 0 0 0 0,0 0 1 0 0,-1 0-1 0 0,1 1 0 0 0,0-1 0 0 0,-1 0 0 0 0,1 0 0 0 0,-1 0 0 0 0,1 0 0 0 0,0 0 0 0 0,0 0 0 0 0,0 0 0 0 0,0 0 1 0 0,0 0-1 0 0,0 0 0 0 0,-1 0 0 0 0,1 0 0 0 0,0 0 0 0 0,-1 0 0 0 0,1 0 0 0 0,0 0 0 0 0,0 0 0 0 0,0 0 0 0 0,0-1 1 0 0,-1 1-1 0 0,1 0 57 0 0,0 0-124 0 0,0 0 1 0 0,0 0-1 0 0,0 0 0 0 0,0 0 1 0 0,0 0-1 0 0,0 0 0 0 0,0 0 1 0 0,0 0-1 0 0,0 1 1 0 0,0-1-1 0 0,0 0 0 0 0,0 0 1 0 0,0 0-1 0 0,0 0 0 0 0,0 0 1 0 0,0 0-1 0 0,0 0 0 0 0,0 0 1 0 0,0 0-1 0 0,0 0 0 0 0,0 0 1 0 0,0 0-1 0 0,0 0 0 0 0,0 0 1 0 0,-1 0 572 0 0,1 0-572 0 0,0 0-1 0 0,0 0 0 0 0,0 0 1 0 0,0 0-1 0 0,0 0 0 0 0,0 0 1 0 0,0 1-1 0 0,0-1 0 0 0,0 0 1 0 0,5 3 494 0 0,-1-3-290 0 0,-1 0-140 0 0,-2 0 0 0 0,2 0 0 0 0,-1 1 0 0 0,1-1 0 0 0,-1 0 1 0 0,0 1-1 0 0,1 0 0 0 0,-2 0 0 0 0,2-1 0 0 0,-1 1 0 0 0,1 0 0 0 0,-2 0 1 0 0,1 0-1 0 0,1 1 0 0 0,-2-1 0 0 0,1 0 0 0 0,0 0 0 0 0,-1 1 1 0 0,3 2-1 0 0,-3-2-62 0 0,2 0 0 0 0,-1-1 0 0 0,0 0 0 0 0,0 1 0 0 0,0-1 0 0 0,1 1 0 0 0,-1-2 0 0 0,5 3 0 0 0,9 5 331 0 0,-6-1 31 0 0,-8-5-378 0 0,-1 0 0 0 0,1-1 0 0 0,0 0 0 0 0,0 0 0 0 0,-1 1 0 0 0,4 1 0 0 0,8 5 267 0 0,-11-6-247 0 0,-1-1 0 0 0,1 0 1 0 0,0 0-1 0 0,-2 0 0 0 0,2 0 0 0 0,0 1 0 0 0,2-1 1 0 0,-3 0-57 0 0,0-1 0 0 0,1 0 0 0 0,-2 1 0 0 0,2 0 0 0 0,-1-1 0 0 0,-1 1 0 0 0,1 0-1 0 0,1 1 1 0 0,-1-1 3 0 0,0 0 0 0 0,-1 0 0 0 0,2 0-1 0 0,-1 0 1 0 0,0 0 0 0 0,0-1-1 0 0,-1 0 1 0 0,1 1 0 0 0,3 0-1 0 0,-2-1 11 0 0,-2 1-1 0 0,1 0 0 0 0,0-1 0 0 0,1 1 1 0 0,-1-1-1 0 0,0 1 0 0 0,0-1 0 0 0,0 1 1 0 0,0-1-1 0 0,0 1 0 0 0,-1 0 1 0 0,1 0-1 0 0,1 0 0 0 0,-2 0 0 0 0,1-1 1 0 0,0 2-1 0 0,0-2 0 0 0,-1 2 0 0 0,2 0 1 0 0,10 16 113 0 0,-11-17-125 0 0,0 1 0 0 0,0-1 0 0 0,0 1 0 0 0,0-2 0 0 0,-1 2 0 0 0,2-1 0 0 0,-1 1 0 0 0,1-2-1 0 0,0 1 1 0 0,0 2 0 0 0,1-2-2 0 0,-2 1-1 0 0,1-2 1 0 0,-1 2 0 0 0,0-1-1 0 0,1 1 1 0 0,2 3-1 0 0,-3-4-7 0 0,0 0-1 0 0,0 1 0 0 0,1-1 0 0 0,-1 1 0 0 0,1-1 0 0 0,1 1 0 0 0,-1-1 2 0 0,-1 0 0 0 0,1 1-1 0 0,-1-2 1 0 0,0 1-1 0 0,0 0 1 0 0,-1 1 0 0 0,2-1-1 0 0,-1 0 1 0 0,-1 0-1 0 0,4 4 1 0 0,6 9-13 0 0,-3-5-395 0 0,-14-14 72 0 0,4 0 311 0 0,-2 0-326 0 0,5 13 160 0 0,7 8 153 0 0,-1-4 25 0 0,-6-12 13 0 0,0 0 0 0 0,1 0 0 0 0,-1 0 0 0 0,0 0-1 0 0,0 0 1 0 0,0 0 0 0 0,0 0 0 0 0,0 0 0 0 0,0 0 0 0 0,0-1 0 0 0,0 1-1 0 0,0 0 1 0 0,0 0 0 0 0,1 0 0 0 0,-1 0 0 0 0,0 0 0 0 0,0 0 0 0 0,0 0-1 0 0,0 0 1 0 0,0 0 0 0 0,0 0 0 0 0,0 0 0 0 0,0 0 0 0 0,0 0 0 0 0,0 0-1 0 0,0 0 1 0 0,0-1 0 0 0,0 1 0 0 0,0 0 0 0 0,0 0 0 0 0,0 0 0 0 0,0 0-1 0 0,0 0 1 0 0,0 0 0 0 0,0 0 0 0 0,0 0 0 0 0,0 0 0 0 0,0-1 0 0 0,0 1-1 0 0,0 0 1 0 0,0 0 0 0 0,2-8-2 0 0,0-19 73 0 0,-1 14 9 0 0,-2-22 0 0 0,-1 2-79 0 0,2 21 5 0 0,-1 0-1 0 0,-3-17 0 0 0,1 8-22 0 0,2 19 14 0 0,1-3-1 0 0,0 2 1 0 0,0-1-1 0 0,-1 1 1 0 0,0 0-1 0 0,1-1 1 0 0,-2 1 0 0 0,-2-4-1 0 0,1-2-3 0 0,0 5-4 0 0,0 0-1 0 0,1-1 0 0 0,-1 1 0 0 0,-6-7 1 0 0,8 10 11 0 0,0 0 1 0 0,1 0 0 0 0,0 1-1 0 0,-1-1 1 0 0,1 1 0 0 0,-1 0-1 0 0,1 0 1 0 0,0-1 0 0 0,0 0-1 0 0,-1 0 1 0 0,1 1 0 0 0,0-1-1 0 0,0 0 1 0 0,0 0 0 0 0,0 1-1 0 0,0-1 1 0 0,0-1 0 0 0,0 2-8 0 0,1 0 3 0 0,1 1 12 0 0,-1-1 0 0 0,1 0 0 0 0,1 0 0 0 0,-2 1 0 0 0,0 0 0 0 0,1-1-1 0 0,0 0 1 0 0,0 1 0 0 0,-1 1 0 0 0,0-2 0 0 0,1 2 0 0 0,-1-1 0 0 0,1-1 0 0 0,0 1 0 0 0,-1 1 0 0 0,-1-1 0 0 0,3 2-1 0 0,-1-1 1 0 0,0 2-3 0 0,0 0 0 0 0,1 0 0 0 0,-1 0 0 0 0,-1 1 1 0 0,0-1-1 0 0,1 0 0 0 0,1 6 0 0 0,-3-9-10 0 0,5 29 54 0 0,-4-23-43 0 0,0-6-6 0 0,-1 0 1 0 0,0 0-1 0 0,1 1 1 0 0,-1-2 0 0 0,0 1-1 0 0,0 1 1 0 0,0-2-1 0 0,0 2 1 0 0,0-1 0 0 0,0-1-1 0 0,-1 1 1 0 0,1 1-1 0 0,0-1 1 0 0,-2 1 0 0 0,2 1-2 0 0,-1 0 0 0 0,1 0 1 0 0,0 0-1 0 0,0-1 1 0 0,0 2-1 0 0,0-1 1 0 0,0 0-1 0 0,1 3 1 0 0,-1 6 3 0 0,4 28-67 0 0,-1 12 22 0 0,-6-46-32 0 0,3-6 74 0 0,0 0 0 0 0,0 1 1 0 0,0-1-1 0 0,0 0 0 0 0,0 1 0 0 0,0-1 0 0 0,0 0 0 0 0,0 0 0 0 0,0 0 1 0 0,0 1-1 0 0,0-1 0 0 0,0 1 0 0 0,0-1 0 0 0,0 0 0 0 0,0 0 0 0 0,0 0 1 0 0,0 1-1 0 0,0-1 0 0 0,0 0 0 0 0,0 1 0 0 0,1-1 0 0 0,-1 0 0 0 0,0 0 1 0 0,0 0-1 0 0,1 0 0 0 0,-1 0 0 0 0,0 0 0 0 0,0 0 0 0 0,0 1 0 0 0,4-8 19 0 0,2-15 44 0 0,0-53-63 0 0,-4 53 39 0 0,2-7-57 0 0,-4 25-1 0 0,-1-2 1 0 0,0 2 0 0 0,0 0-1 0 0,0 0 1 0 0,0-2-1 0 0,0 2 1 0 0,-1-1 0 0 0,0 2-1 0 0,-2-6 1 0 0,4 9 10 0 0,0 0 1 0 0,0 0-1 0 0,0 0 1 0 0,0 0-1 0 0,0 0 1 0 0,0 0-1 0 0,0 0 1 0 0,0 0-1 0 0,0 0 1 0 0,0 1-1 0 0,0-1 1 0 0,0 0-1 0 0,0 0 1 0 0,0 0-1 0 0,0 0 1 0 0,-1 0-1 0 0,1 0 1 0 0,0 0-1 0 0,0 0 1 0 0,0 0-1 0 0,0 0 1 0 0,0 0-1 0 0,0 0 1 0 0,0 0-1 0 0,0 0 1 0 0,0 0-1 0 0,0 0 1 0 0,0 0-1 0 0,0 0 1 0 0,0 0-1 0 0,-1 0 1 0 0,1 0-1 0 0,0 0 1 0 0,0 0-1 0 0,0 0 1 0 0,0 0-1 0 0,0 0 1 0 0,0 0-1 0 0,0 0 1 0 0,0-1-1 0 0,0 1 1 0 0,0 0-1 0 0,0 0 1 0 0,0 0-1 0 0,0 0 1 0 0,0 0-1 0 0,0 9-47 0 0,3 12 121 0 0,-1-18-72 0 0,-2 2-1 0 0,1-3 0 0 0,0 3 0 0 0,-1-2 0 0 0,0 8 0 0 0,0-10 8 0 0,0 1 0 0 0,0-2 1 0 0,0 1-1 0 0,0 0 0 0 0,0 0 0 0 0,-1 1 0 0 0,1-2 0 0 0,-1 2 0 0 0,1-2 0 0 0,0 1 1 0 0,0 0-1 0 0,-1 0 0 0 0,0 0 0 0 0,1 0 0 0 0,0 0 0 0 0,-1 0 0 0 0,0-1 0 0 0,0 1 1 0 0,0 0-1 0 0,1-1 0 0 0,-1 1 0 0 0,0 0 0 0 0,0 0 0 0 0,0-1 0 0 0,-1 1 0 0 0,1-1-18 0 0,0 0 0 0 0,1 0-1 0 0,0 0 1 0 0,-1 0-1 0 0,0 0 1 0 0,0 0 0 0 0,1 0-1 0 0,-1 0 1 0 0,1-1-1 0 0,-1 1 1 0 0,1 0 0 0 0,-1 0-1 0 0,0 0 1 0 0,0 0-1 0 0,1 0 1 0 0,-1-1 0 0 0,1 0-1 0 0,-1 1 1 0 0,0-1 0 0 0,1 1-1 0 0,0 0 1 0 0,-1-1-1 0 0,0 0 1 0 0,1 1 0 0 0,0-1-1 0 0,0 1 1 0 0,-1 0-1 0 0,1-1 1 0 0,0 1 0 0 0,0-1-1 0 0,0-1 1 0 0,-11-23-710 0 0,10 19 474 0 0,-1 3 110 0 0,-7-20-668 0 0,8 21 783 0 0,1 1-1 0 0,-1 0 1 0 0,1 0 0 0 0,-1 0-1 0 0,-1-1 1 0 0,2 1 0 0 0,-2-1-1 0 0,1 2 1 0 0,0-2 0 0 0,0 2-1 0 0,0-2 1 0 0,0 1-1 0 0,-2 0 1 0 0,2 1 33 0 0,1 0 1 0 0,0 0-1 0 0,0 0 1 0 0,0 0-1 0 0,0 0 0 0 0,0 0 1 0 0,0 0-1 0 0,0 0 0 0 0,0 0 1 0 0,0 0-1 0 0,0 0 0 0 0,-1 0 1 0 0,1 0-1 0 0,0 0 1 0 0,0 0-1 0 0,0 0 0 0 0,-1 0 1 0 0,1 0-1 0 0,0 0 0 0 0,0 0 1 0 0,0 0-1 0 0,0 0 0 0 0,0 0 1 0 0,0 0-1 0 0,0 0 1 0 0,0 0-1 0 0,0 0 0 0 0,0 0 1 0 0,0 0-1 0 0,0 0 0 0 0,0 0 1 0 0,-1 1-1 0 0,1-1 0 0 0,0 0 1 0 0,0 0-1 0 0,0 0 0 0 0,0 0 1 0 0,0 0-1 0 0,-1 7 103 0 0,1 10 80 0 0,0-16-146 0 0,1 10 274 0 0,1 0 0 0 0,6 20 0 0 0,-4-19-186 0 0,-1 0 1 0 0,1 14 0 0 0,-3-17-97 0 0,0-15-12 0 0,0-14-36 0 0,-3 8-57 0 0,0 1 1 0 0,0 0-1 0 0,-2-1 1 0 0,1 1-1 0 0,-10-20 1 0 0,13 30 72 0 0,0 1-1 0 0,-1-1 1 0 0,1 1 0 0 0,0-1 0 0 0,0 0-1 0 0,-1 1 1 0 0,1-1 0 0 0,-1 1 0 0 0,1-1-1 0 0,-1 1 1 0 0,1 0 0 0 0,0 0 0 0 0,-1-1 0 0 0,1 1-1 0 0,0-1 1 0 0,-1 1 0 0 0,1-1 0 0 0,-1 1-1 0 0,0 0 1 0 0,0 0 0 0 0,1 0 0 0 0,0-1-1 0 0,-3 1 1 0 0,3 0 0 0 0,0 0-1 0 0,0 1 1 0 0,-1-1-1 0 0,1 0 1 0 0,0 0 0 0 0,-1 0-1 0 0,1 1 1 0 0,0-1-1 0 0,0 1 1 0 0,-1-1-1 0 0,1 1 1 0 0,0-1-1 0 0,-1 0 1 0 0,1 0-1 0 0,0 0 1 0 0,-1 1 0 0 0,1 0-1 0 0,0-1 1 0 0,0 0-1 0 0,-1 1 1 0 0,1-1-1 0 0,0 1 1 0 0,0 0-1 0 0,0-1 1 0 0,0 0-1 0 0,0 1 1 0 0,0-1 0 0 0,0 0-1 0 0,0 0 1 0 0,0 1-1 0 0,0 0 1 0 0,1 12 77 0 0,0-1 1 0 0,1 0 0 0 0,0 0-1 0 0,1 0 1 0 0,0 0 0 0 0,6 16-1 0 0,-7-26-157 0 0,-2-7 44 0 0,-1-7-4 0 0,0 9 26 0 0,-1-7-41 0 0,-2 1-1 0 0,1-1 0 0 0,-1 2 1 0 0,0-2-1 0 0,-1 2 0 0 0,-7-12 1 0 0,12 20 54 0 0,0 0 0 0 0,0 0 0 0 0,0-1 0 0 0,-1 1 0 0 0,1 0 0 0 0,0 0 0 0 0,0-1 0 0 0,0 1 0 0 0,0 0 0 0 0,-1 0 0 0 0,1 0 0 0 0,0 0 0 0 0,0 0 0 0 0,0 0 0 0 0,-1 0 0 0 0,1-1 0 0 0,0 1 0 0 0,0 0 0 0 0,0 0 0 0 0,0 0 0 0 0,0 0 0 0 0,-1 0 0 0 0,1-1 0 0 0,0 1 0 0 0,-1 0 0 0 0,1 0 0 0 0,0 0 0 0 0,0 0 0 0 0,-1 0 0 0 0,1 0 0 0 0,0 0 0 0 0,0 0 0 0 0,0 0 0 0 0,-1 7 40 0 0,5 11 76 0 0,-2-13-76 0 0,0 1-14 0 0,-1-1-1 0 0,2 0 0 0 0,-1 0 0 0 0,0 0 1 0 0,1 0-1 0 0,6 7 0 0 0,-9-11-38 0 0,0-4 6 0 0,-1 0-1 0 0,0 0 1 0 0,1 0-1 0 0,-1 0 1 0 0,0 0-1 0 0,0 1 0 0 0,-1-1 1 0 0,1 0-1 0 0,-4-4 1 0 0,3 6 28 0 0,2 3-47 0 0,2 6-5 0 0,17 25-1078 0 0,-10-19-6278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22 1 1608 0 0,'0'0'16340'0'0,"-1"3"-16027"0"0,1-3-352 0 0,0 10 622 0 0,0-10-551 0 0,0 1 0 0 0,0-1 0 0 0,-1 1 0 0 0,1-1 0 0 0,0 0 0 0 0,0 0 0 0 0,0 0 0 0 0,-1 0 0 0 0,1 0 0 0 0,0 1 0 0 0,0-1 0 0 0,-1 0 0 0 0,1 1 0 0 0,0-1 0 0 0,0 0 0 0 0,0 1 0 0 0,0-1 0 0 0,-1 0 0 0 0,1 0 0 0 0,0 0 0 0 0,-1 0 0 0 0,1 0 0 0 0,-1 0 1 0 0,1 1-1 0 0,0-1 0 0 0,0 0 0 0 0,-1 0 0 0 0,0 0 0 0 0,1 0-31 0 0,0 0 1 0 0,0 0 0 0 0,-1 0 0 0 0,1 0 0 0 0,-1 0-1 0 0,0 0 1 0 0,1 0 0 0 0,0 0 0 0 0,-1 0 0 0 0,0 0-1 0 0,0 0 1 0 0,1 1 0 0 0,0-1 0 0 0,-1 0 0 0 0,0 0-1 0 0,1 0 1 0 0,-1 0 0 0 0,1 1 0 0 0,0-1 0 0 0,0 0-1 0 0,0 0 1 0 0,-1 1 0 0 0,0-1 0 0 0,1 0 0 0 0,0 0-1 0 0,0 1 1 0 0,-1 1 0 0 0,1-1 160 0 0,-1 0-1 0 0,1 1 1 0 0,0-1-1 0 0,0 1 1 0 0,1-1-1 0 0,-1 0 1 0 0,0 1-1 0 0,1-1 1 0 0,-1 3-1 0 0,0-4-126 0 0,1 3 223 0 0,0 1 0 0 0,-1-1 0 0 0,2 0-1 0 0,1 5 1 0 0,-2-7-215 0 0,-1-1 0 0 0,0 1-1 0 0,1-1 1 0 0,0 1 0 0 0,-1-1 0 0 0,1 1 0 0 0,-1 0 0 0 0,0-1-1 0 0,1 1 1 0 0,0 0 0 0 0,-1-1 0 0 0,1 1 0 0 0,0-1-1 0 0,0 0 1 0 0,-1 0 0 0 0,1 0 0 0 0,0 1 0 0 0,0-1-1 0 0,-1 1 1 0 0,1-1 0 0 0,0 0 0 0 0,0 0 0 0 0,2 0-1 0 0,-3 0-9 0 0,0 0 1 0 0,0-1-1 0 0,0 1 0 0 0,0-1 0 0 0,0 1 0 0 0,0 0 0 0 0,-1 0 0 0 0,1 0 0 0 0,0 0 0 0 0,0-1 0 0 0,0 1 0 0 0,0 0 0 0 0,-1-1 0 0 0,1 1 0 0 0,0-1 0 0 0,-1 1 1 0 0,1 0-1 0 0,0 0 0 0 0,0 0 0 0 0,0 0 0 0 0,0-1 0 0 0,-1 1 0 0 0,1 0 0 0 0,0-1 0 0 0,-1 1 0 0 0,1 0 0 0 0,-1 0 0 0 0,1 0 0 0 0,0 0-23 0 0,0 0-1 0 0,0 0 0 0 0,0 0 1 0 0,0 0-1 0 0,0 0 0 0 0,0 0 1 0 0,0 0-1 0 0,0 0 0 0 0,-1 0 1 0 0,1 0-1 0 0,0 0 0 0 0,0 0 1 0 0,0 0-1 0 0,-1 0 0 0 0,1 0 1 0 0,0 0-1 0 0,0 0 1 0 0,-1 0-1 0 0,1 0 0 0 0,0 0 1 0 0,0 0-1 0 0,0 0 0 0 0,0 0 1 0 0,0 0-1 0 0,0 0 0 0 0,0 0 1 0 0,0 0-1 0 0,0 0 0 0 0,-1 0 1 0 0,1 0-1 0 0,0 1 0 0 0,0-1 1 0 0,0 0-1 0 0,1 5 351 0 0,10 10 377 0 0,-7-11-447 0 0,-2-2-222 0 0,0 0-10 0 0,-1 1 0 0 0,1 0 0 0 0,1-2 1 0 0,-1 2-1 0 0,-1-1 0 0 0,2-1 0 0 0,4 4 0 0 0,-7-4-49 0 0,1-1 0 0 0,-1 0 0 0 0,0 1-1 0 0,1-1 1 0 0,-1 0 0 0 0,0 0 0 0 0,1 1 0 0 0,-1 0-1 0 0,1-1 1 0 0,-1 1 0 0 0,0-1 0 0 0,0 0 0 0 0,0 1 0 0 0,1-1-1 0 0,-1 1 1 0 0,0-1-9 0 0,0 0 0 0 0,1 1 0 0 0,-1-1 0 0 0,0 1 0 0 0,0 0 0 0 0,1-1 0 0 0,-1 0 0 0 0,0 0-1 0 0,0 0 1 0 0,0 1 0 0 0,0-1 0 0 0,0 1 0 0 0,0-1 0 0 0,0 0 0 0 0,1 0 0 0 0,-1 0 0 0 0,1 0 0 0 0,-1 0 0 0 0,0 0 0 0 0,1 0 0 0 0,-1 1 0 0 0,0-1-1 0 0,0 0 1 0 0,1 0 0 0 0,-1 0 0 0 0,1 0 0 0 0,-1 0 0 0 0,1 0 0 0 0,-1 1 0 0 0,0-1 0 0 0,2-1 0 0 0,-2 1-6 0 0,4 5 39 0 0,-4-5-32 0 0,1 0-1 0 0,-1 1 1 0 0,0-1-1 0 0,0 0 1 0 0,0 0 0 0 0,0 0-1 0 0,0 0 1 0 0,1 0-1 0 0,-1 0 1 0 0,0 0 0 0 0,0 0-1 0 0,0 0 1 0 0,0 0-1 0 0,0 0 1 0 0,0 0-1 0 0,0 0 1 0 0,0 0 0 0 0,0 0-1 0 0,1 0 1 0 0,-1 0-1 0 0,0 0 1 0 0,0 0 0 0 0,0 0-1 0 0,0 0 1 0 0,1 0-1 0 0,-1 0 1 0 0,0 0-1 0 0,0 0 1 0 0,0 0 0 0 0,0 0-1 0 0,0 0 1 0 0,0 0-1 0 0,0 0 1 0 0,0 0 0 0 0,0 0-1 0 0,0 0 1 0 0,0 0-1 0 0,0 0 1 0 0,0-1-1 0 0,0 1 1 0 0,0 0 0 0 0,0 0-1 0 0,0 0 1 0 0,0 0-1 0 0,1 0 1 0 0,-1 0-1 0 0,0 0 1 0 0,0 0 0 0 0,0 0-1 0 0,0 0 1 0 0,0-1-1 0 0,0 1 1 0 0,0 0 0 0 0,0 0-1 0 0,0 0 1 0 0,0 0-1 0 0,0 0 1 0 0,0 0-1 0 0,0 0 1 0 0,0 0 0 0 0,0-1-1 0 0,0 1 1 0 0,3-51-1896 0 0,-2 43-1246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77 96 5441 0 0,'0'0'10208'0'0,"1"-2"-8977"0"0,4-13-27 0 0,-3 12-141 0 0,-3 3-787 0 0,0 0 0 0 0,-1 0 0 0 0,1 0 0 0 0,1 0 0 0 0,-1 0 0 0 0,0 0 0 0 0,0 0 0 0 0,-1 1 0 0 0,2 0 0 0 0,-2-1 0 0 0,1 1 0 0 0,0 0 0 0 0,0 0-25 0 0,-11 2 642 0 0,10-3-795 0 0,1 1 0 0 0,-1-1 0 0 0,0 1 0 0 0,0-1 1 0 0,0 2-1 0 0,1-2 0 0 0,-1 0 0 0 0,-1 2 0 0 0,2-1 0 0 0,-3 2 1 0 0,4-2 176 0 0,3-2-173 0 0,5-4-58 0 0,-4 0 30 0 0,-1 3-6 0 0,-1-1 1 0 0,0 0-1 0 0,1 2 0 0 0,-1-2 0 0 0,-1 1 1 0 0,2-2-1 0 0,-2 1 0 0 0,3-4 0 0 0,-18 22 1095 0 0,-28 36-323 0 0,40-47-796 0 0,4-4-73 0 0,7-5-38 0 0,-4-1 49 0 0,20-21-112 0 0,-24 25 126 0 0,1-2 0 0 0,1 2 0 0 0,-2-2 0 0 0,1 2 0 0 0,-1-2 0 0 0,1 1 0 0 0,1-6 0 0 0,-5 9 56 0 0,-2 2-35 0 0,-4 5-10 0 0,-1 8 89 0 0,-2-2 0 0 0,2 3 0 0 0,1-1 0 0 0,-10 23 0 0 0,29-43-82 0 0,16-21-11 0 0,-15 16-12 0 0,1-2 1 0 0,16-21-1 0 0,-29 32 14 0 0,1 1 1 0 0,-1-1-1 0 0,1 1 0 0 0,-1 0 1 0 0,0 0-1 0 0,0 0 0 0 0,0-1 0 0 0,0 1 1 0 0,1 0-1 0 0,-1-1 0 0 0,0 1 1 0 0,0-1-1 0 0,0 0 0 0 0,0 1 1 0 0,1 0-1 0 0,-1-1 0 0 0,0 1 0 0 0,0-1 1 0 0,0 1-1 0 0,0 0 0 0 0,0-1 1 0 0,-1 1-3 0 0,1 0 1 0 0,-1 0-1 0 0,1 0 1 0 0,0 0 0 0 0,0 0-1 0 0,-1 0 1 0 0,1 0 0 0 0,0 0-1 0 0,-1 0 1 0 0,1 1 0 0 0,-1-1-1 0 0,1 0 1 0 0,0 0-1 0 0,0 0 1 0 0,0 0 0 0 0,-1 0-1 0 0,1 0 1 0 0,0 0 0 0 0,-1 0-1 0 0,1 0 1 0 0,0 1-1 0 0,-1-1 1 0 0,1 0 0 0 0,0 1-1 0 0,0-1 1 0 0,0 0 0 0 0,0 0-1 0 0,0 0 1 0 0,0 2-1 0 0,-8 6 105 0 0,-1 4-11 0 0,1-1-1 0 0,-1 0 1 0 0,1 1 0 0 0,0 0 0 0 0,-9 22 0 0 0,17-32-101 0 0,0 0 1 0 0,-1-1 0 0 0,0 0 0 0 0,1 2 0 0 0,-1-1 0 0 0,1-2 0 0 0,0 3-1 0 0,0-1 1 0 0,0-1 0 0 0,1 3 0 0 0,-1-4 1 0 0,0 0 0 0 0,0 0 0 0 0,1 1 0 0 0,-1-1 0 0 0,0 0 0 0 0,0 0 0 0 0,1 0 1 0 0,-1 0-1 0 0,0 1 0 0 0,0-1 0 0 0,0 0 0 0 0,0 0 0 0 0,0 0 0 0 0,0 0 0 0 0,0 0 0 0 0,0 0 0 0 0,1 0 0 0 0,-1 0 0 0 0,0 0 1 0 0,1 0-1 0 0,-1 0 0 0 0,0 0 0 0 0,1 0 0 0 0,-1 0 0 0 0,0 0 0 0 0,0 0 0 0 0,0 0 0 0 0,0 0 0 0 0,1-1 0 0 0,-1 1 0 0 0,0 0 0 0 0,0 0 1 0 0,1 0-1 0 0,-1-1 0 0 0,0 1 0 0 0,0 0 0 0 0,1 0 0 0 0,-1 0 0 0 0,0 0 0 0 0,8-7-41 0 0,8-9 45 0 0,-1-1 0 0 0,27-37 1 0 0,-73 96 354 0 0,21-28-280 0 0,2 0 1 0 0,1 0-1 0 0,-1 1 0 0 0,-8 27 1 0 0,16-42-82 0 0,0 1 1 0 0,0-1 0 0 0,-1 0 0 0 0,1 1 0 0 0,0-1-1 0 0,0 1 1 0 0,0-1 0 0 0,0 0 0 0 0,0 0-1 0 0,0 0 1 0 0,0 1 0 0 0,0-1 0 0 0,0 0-1 0 0,0 0 1 0 0,0 0 0 0 0,0 0 0 0 0,0 0-1 0 0,0 1 1 0 0,0-1 0 0 0,0 1 0 0 0,0-1-1 0 0,0 0 1 0 0,0 1 0 0 0,1-1 0 0 0,-1 0-1 0 0,0 0 1 0 0,0 0 0 0 0,1 1 0 0 0,5-4-68 0 0,8-10 0 0 0,23-36 31 0 0,-5 5 88 0 0,-41 63 74 0 0,-23 42 4 0 0,28-54-123 0 0,1 2 0 0 0,0-1-1 0 0,0 0 1 0 0,2 0 0 0 0,-5 18 0 0 0,6-26-6 0 0,0 0 0 0 0,0 0 1 0 0,0 0-1 0 0,0 0 0 0 0,0 0 0 0 0,0 1 1 0 0,0-1-1 0 0,0 0 0 0 0,0 0 0 0 0,0 0 0 0 0,0 0 1 0 0,0 1-1 0 0,0-1 0 0 0,0 0 0 0 0,0 0 1 0 0,0 0-1 0 0,0 0 0 0 0,0 0 0 0 0,0 1 0 0 0,0-1 1 0 0,0 0-1 0 0,1 1 0 0 0,-1-1 0 0 0,0 0 0 0 0,0 0 1 0 0,0 1-1 0 0,0-1 0 0 0,1 0 0 0 0,-1 0 1 0 0,0 0-1 0 0,0 0 0 0 0,0 0 0 0 0,1 0 0 0 0,-1 0 1 0 0,0 0-1 0 0,0 0 0 0 0,0 1 0 0 0,1-1 1 0 0,7-5-64 0 0,6-11-3 0 0,-14 16 67 0 0,8-9-12 0 0,0-2-1 0 0,-2 2 1 0 0,1-1 0 0 0,-1-1 0 0 0,-1 0 0 0 0,6-14 0 0 0,-17 38 33 0 0,-9 15 0 0 0,-6 12-22 0 0,17-32 14 0 0,3-4-24 0 0,-1-1 1 0 0,0 1-1 0 0,0-1 1 0 0,0 2-1 0 0,2-2 1 0 0,-1 1-1 0 0,0 0 1 0 0,0 3-1 0 0,2-7 9 0 0,0 0 0 0 0,0 0 0 0 0,-1 0 0 0 0,0 0 0 0 0,1-1 0 0 0,0 1 0 0 0,0 0 0 0 0,-1-1 0 0 0,1 0 0 0 0,0 0 0 0 0,1 0 0 0 0,6-7-25 0 0,0-1-1 0 0,-1 0 0 0 0,0-1 1 0 0,7-14-1 0 0,-48 83 37 0 0,18-23-54 0 0,17-41 42 0 0,-1 5 4 0 0,0 0 1 0 0,0-1 0 0 0,0 0-1 0 0,0 0 1 0 0,0 1-1 0 0,0-1 1 0 0,1 1 0 0 0,-1-1-1 0 0,0 0 1 0 0,0 1 0 0 0,0 0-1 0 0,0 0 1 0 0,1-1 0 0 0,-1 1-1 0 0,1 0 1 0 0,-1-1-1 0 0,1 0 1 0 0,-1 1 0 0 0,1-1-1 0 0,-1 1 1 0 0,10-11 26 0 0,5-8 58 0 0,-4 2-39 0 0,22-23 9 0 0,0 2 110 0 0,-16 15-60 0 0,-5 8-94 0 0,16-16-1 0 0,18-11 42 0 0,-33 29-74 0 0,21-28 0 0 0,-34 39 11 0 0,1 1 10 0 0,-1 0 1 0 0,1 1 0 0 0,-1-1 0 0 0,1 0 0 0 0,0 0 0 0 0,0 0-1 0 0,-1 0 1 0 0,1 0 0 0 0,0 1 0 0 0,0 0 0 0 0,-1 0 0 0 0,2-2-1 0 0,-1 2-1 0 0,0 0-1 0 0,0-1 0 0 0,-1 1 1 0 0,1-1-1 0 0,-1 1 0 0 0,1-1 1 0 0,0 1-1 0 0,-1 0 0 0 0,1-1 1 0 0,-1 1-1 0 0,0 0 0 0 0,1-1 1 0 0,-1 0-1 0 0,1 1 1 0 0,-1 0 0 0 0,0-1 0 0 0,0 1 1 0 0,1 0-1 0 0,-1 0 0 0 0,0 0 0 0 0,0 0 0 0 0,1 0 1 0 0,-1-1-1 0 0,0 1 0 0 0,0 0 0 0 0,0-1 0 0 0,0 1 0 0 0,1-1 1 0 0,-1 1-1 0 0,0 0 0 0 0,0 0 0 0 0,0 0 0 0 0,0 0 0 0 0,0 0 1 0 0,0 0-1 0 0,0-1 0 0 0,0 1 0 0 0,0 0 0 0 0,0-1 1 0 0,0 1-1 0 0,0 0 0 0 0,0 0 0 0 0,0 0 0 0 0,-1-1 0 0 0,1 1 1 0 0,0-1-1 0 0,0 1 0 0 0,0 0 0 0 0,0-1 0 0 0,-1 1 1 0 0,1 0-1 0 0,-4-5 13 0 0,4 5-9 0 0,0-1-1 0 0,-1 1 1 0 0,1-1 0 0 0,0 1-1 0 0,-1 0 1 0 0,1 0-1 0 0,0 0 1 0 0,-1 0-1 0 0,1 0 1 0 0,0-1-1 0 0,0 1 1 0 0,0 0-1 0 0,-1-1 1 0 0,1 1 0 0 0,-1 0-1 0 0,1 0 1 0 0,-1 0-1 0 0,1 0 1 0 0,0 0-1 0 0,-1 0 1 0 0,1 0-1 0 0,-1 0 1 0 0,1 0 0 0 0,0-1-1 0 0,0 1 1 0 0,0 0-1 0 0,0 0 1 0 0,-2 1-1 0 0,-13 1 38 0 0,13-2-35 0 0,-1 0-1 0 0,1 0 0 0 0,0 0 1 0 0,-1 1-1 0 0,-4-1 0 0 0,3-1 18 0 0,2 1 0 0 0,-1 0 0 0 0,0 1 0 0 0,0-1 0 0 0,-5 2 1 0 0,7-2-7 0 0,-1 1 1 0 0,0 0 0 0 0,0-1 0 0 0,1 0 0 0 0,-1 1 0 0 0,1-1 0 0 0,-2 0 0 0 0,1 0-1 0 0,1-1 1 0 0,-1 1 0 0 0,1 0 0 0 0,-2-1 0 0 0,2 0 0 0 0,0 1 0 0 0,-1 0 0 0 0,0-1 0 0 0,-2-1-1 0 0,4 2-7 0 0,-1-1 0 0 0,0 1 0 0 0,-1-1-1 0 0,2 1 1 0 0,-1 0 0 0 0,0 0 0 0 0,0 0-1 0 0,0 0 1 0 0,1 0 0 0 0,-1 0 0 0 0,0 0-1 0 0,0 0 1 0 0,0 0 0 0 0,0 0 0 0 0,0 0-1 0 0,0 1 1 0 0,0-1 0 0 0,1 1 0 0 0,-1-1-1 0 0,-20 11 26 0 0,11-6 25 0 0,0 0-41 0 0,-1-1-1 0 0,0 0 0 0 0,-17 4 1 0 0,16-7 57 0 0,9-1-67 0 0,1 0 0 0 0,0 1 0 0 0,-1-1 1 0 0,1 1-1 0 0,0 0 0 0 0,0-1 0 0 0,-4 2 1 0 0,-44 19-47 0 0,42-17 41 0 0,8-3-3 0 0,-2 1 0 0 0,-1-1 0 0 0,1 0 0 0 0,1-1 0 0 0,-1 1 0 0 0,-1 0 0 0 0,1 0 1 0 0,1-1-1 0 0,-2 1 0 0 0,0 0 0 0 0,-2-1 0 0 0,-1 3-17 0 0,6-2 3 0 0,4-2 9 0 0,4-2 7 0 0,1 0 1 0 0,15-3-1 0 0,-16 4 2 0 0,0 1-1 0 0,0-1 1 0 0,12-5-1 0 0,-11 1 14 0 0,7-3-3 0 0,-15 9-16 0 0,-1 0 0 0 0,1-1 0 0 0,0 1 0 0 0,-1 0 0 0 0,1 0 0 0 0,0-1 0 0 0,0 1 0 0 0,0 0 0 0 0,0 0 0 0 0,0 0 0 0 0,0 0 0 0 0,0 0 0 0 0,-1 0 0 0 0,3 0 0 0 0,-3 1 5 0 0,0-1-1 0 0,1 0 0 0 0,-1 0 1 0 0,0 0-1 0 0,0 0 0 0 0,0 1 1 0 0,0-1-1 0 0,0 0 1 0 0,0 0-1 0 0,0 0 0 0 0,0 1 1 0 0,0-1-1 0 0,0 0 1 0 0,0 0-1 0 0,0 0 0 0 0,0 0 1 0 0,0 1-1 0 0,0-1 1 0 0,0 1-1 0 0,0-1 0 0 0,0 0 1 0 0,0 0-1 0 0,0 0 1 0 0,0 0-1 0 0,0 1 0 0 0,-1-1 1 0 0,1 0-1 0 0,0 1 0 0 0,0-1 1 0 0,0 0-1 0 0,-1 1 1 0 0,1-1-1 0 0,0 0 0 0 0,0 0 1 0 0,-1 0-1 0 0,-5 7 2 0 0,0 0 28 0 0,-1-2 0 0 0,0 1 0 0 0,-12 6 0 0 0,12-7 6 0 0,0 0-1 0 0,-1-1 1 0 0,2 1-1 0 0,-7 7 1 0 0,13-12-36 0 0,0 0 0 0 0,0 0 0 0 0,1 0 0 0 0,-1 0 0 0 0,0 0 0 0 0,0 0 0 0 0,0 0 0 0 0,1 0 1 0 0,-1 0-1 0 0,0 0 0 0 0,0 0 0 0 0,0 0 0 0 0,0 0 0 0 0,0 0 0 0 0,0 0 0 0 0,0 0 1 0 0,0 0-1 0 0,0 0 0 0 0,0 0 0 0 0,0 0 0 0 0,0 0 0 0 0,0 1 0 0 0,1-1 0 0 0,-1 0 0 0 0,0 0 1 0 0,0 0-1 0 0,0 0 0 0 0,0 0 0 0 0,0 1 0 0 0,1-1 0 0 0,-1 0 0 0 0,0 0 0 0 0,0 0 1 0 0,0 1-1 0 0,0-1 0 0 0,0 0 0 0 0,0 0 0 0 0,0 0 0 0 0,0 0 0 0 0,0 0 0 0 0,0 0 0 0 0,0 0 1 0 0,0 1-1 0 0,0-1 0 0 0,0 0 0 0 0,0 0 0 0 0,0 0 0 0 0,0 1 0 0 0,0-1 0 0 0,0 0 1 0 0,0 0-1 0 0,0 0 0 0 0,0 0 0 0 0,0 0 0 0 0,0 0 0 0 0,0 0 0 0 0,0 0 0 0 0,-1 0 0 0 0,1 0 1 0 0,0 0-1 0 0,0 0 0 0 0,0 0 0 0 0,0 0 0 0 0,-1 1 0 0 0,13-3-10 0 0,17-15-5 0 0,37-26-1 0 0,-30 17 18 0 0,-31 22-4 0 0,-4 3 0 0 0,0 1 1 0 0,0-2 0 0 0,2 1-1 0 0,-2 0 1 0 0,1 0-1 0 0,-1 1 1 0 0,0-1-1 0 0,2 0 1 0 0,-1 1 0 0 0,1-2-1 0 0,-3 2 3 0 0,0 1 0 0 0,0-1-1 0 0,0 0 1 0 0,0 0 0 0 0,0 0-1 0 0,1 1 1 0 0,-1-1-1 0 0,0 0 1 0 0,0 0 0 0 0,0 0-1 0 0,0 0 1 0 0,0 0 0 0 0,0 0-1 0 0,0 1 1 0 0,0-1 0 0 0,0 0-1 0 0,0 0 1 0 0,0 1 0 0 0,0-1-1 0 0,0 0 1 0 0,0 0 0 0 0,0 0-1 0 0,0 0 1 0 0,0 0 0 0 0,0 0-1 0 0,0 0 1 0 0,0 0 0 0 0,-1 0-1 0 0,1 0 1 0 0,0 0 0 0 0,0 1-1 0 0,0-1 1 0 0,0 0 0 0 0,0 0-1 0 0,0 1 1 0 0,-3 4 26 0 0,-12 13 29 0 0,-31 25 1 0 0,3-2-5 0 0,37-34-59 0 0,10-7 28 0 0,14-10-15 0 0,-16 9-18 0 0,18-12 11 0 0,28-26-1 0 0,-2 2 20 0 0,-46 38-12 0 0,-1 2 0 0 0,-3 5 3 0 0,-8 7 1 0 0,-26 21 0 0 0,25-24-12 0 0,1 1 0 0 0,-19 23 0 0 0,27-30-9 0 0,4-6 10 0 0,0 1 0 0 0,0-1 0 0 0,0 0 1 0 0,0 0-1 0 0,0 0 0 0 0,1 0 1 0 0,-1 1-1 0 0,0-1 0 0 0,0 0 0 0 0,0 0 1 0 0,0 0-1 0 0,0 0 0 0 0,0 0 1 0 0,0 1-1 0 0,0-1 0 0 0,0 0 0 0 0,0 0 1 0 0,0 0-1 0 0,0 0 0 0 0,0 0 0 0 0,0 0 1 0 0,0 0-1 0 0,0 0 0 0 0,0 0 1 0 0,0 0-1 0 0,0 0 0 0 0,0 0 0 0 0,1 0 1 0 0,-1 0-1 0 0,0 0 0 0 0,0 0 0 0 0,0 0 1 0 0,0 0-1 0 0,0 0 0 0 0,1 0 1 0 0,-1 0-1 0 0,0 0 0 0 0,0 0 0 0 0,0 0 1 0 0,1 0-1 0 0,1 0 0 0 0,-2 0 0 0 0,1 0 0 0 0,0-1 0 0 0,1 0 0 0 0,-2 1 0 0 0,2-1 1 0 0,-1 1-1 0 0,0 0 0 0 0,-1-1 0 0 0,2-1 0 0 0,70-63-20 0 0,-21 17 38 0 0,-42 38-75 0 0,-7 8 53 0 0,0 0 0 0 0,1-1-1 0 0,-1 1 1 0 0,1 0 0 0 0,0 0 0 0 0,-1 0-1 0 0,1 0 1 0 0,3-1 0 0 0,-6 3 10 0 0,0 1-1 0 0,-1 1 1 0 0,0 0-1 0 0,1-1 1 0 0,-1 1-1 0 0,-1 0 1 0 0,2 0-1 0 0,-2-2 1 0 0,1 2-1 0 0,-2 1 1 0 0,0 1 5 0 0,-51 56 67 0 0,-35 24-92 0 0,78-77-17 0 0,11-7 31 0 0,0 0 0 0 0,0 0 1 0 0,0 0-1 0 0,0 0 0 0 0,0 0 0 0 0,1 0 0 0 0,-1 0 1 0 0,0 0-1 0 0,-1 0 0 0 0,1 0 0 0 0,0 0 0 0 0,0 0 1 0 0,0 0-1 0 0,0 0 0 0 0,0 0 0 0 0,0 0 0 0 0,0 0 1 0 0,0 0-1 0 0,0 0 0 0 0,0 0 0 0 0,0 0 0 0 0,0 0 1 0 0,0 0-1 0 0,0 0 0 0 0,0 0 0 0 0,0 0 0 0 0,0 0 1 0 0,0 0-1 0 0,0 0 0 0 0,0 0 0 0 0,0 0 0 0 0,0 0 1 0 0,0 0-1 0 0,0 0 0 0 0,0 0 0 0 0,0 0 0 0 0,0 0 1 0 0,0 0-1 0 0,0 0 0 0 0,6-5-64 0 0,2-4 65 0 0,-1 0-1 0 0,8-12 1 0 0,-10 15-9 0 0,0-1-1 0 0,0 1 1 0 0,1-1-1 0 0,-1 1 1 0 0,13-11 0 0 0,-36 41-49 0 0,-9 9 93 0 0,-25 44 1 0 0,40-58-36 0 0,8-14-14 0 0,4-9 9 0 0,4-7-11 0 0,9-11 3 0 0,25-29-1 0 0,-20 27 12 0 0,-10 15 4 0 0,0 0 0 0 0,1 1 0 0 0,0 0 0 0 0,10-8 1 0 0,16-14 2 0 0,-23 20-70 0 0,-9 8 39 0 0,0 0 0 0 0,0-1 0 0 0,-1 1 0 0 0,1-1-1 0 0,-1 0 1 0 0,1 1 0 0 0,-2-2 0 0 0,2 2 0 0 0,-1-1 0 0 0,-1 0-1 0 0,3-5 1 0 0,-7 10 30 0 0,2-1 0 0 0,-2 0-1 0 0,0 2 1 0 0,2-2 0 0 0,-4 3 0 0 0,-10 15-28 0 0,9-11-3700 0 0,3-4-1165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18 4 2817 0 0,'0'0'6669'0'0,"-5"-3"-1791"0"0,-7 21 2631 0 0,13-13-7256 0 0,2 5-110 0 0,10 18-1 0 0,-16-55-339 0 0,3 5 1556 0 0,2 44-500 0 0,1 0 0 0 0,1-2 0 0 0,7 26-1 0 0,-9-39-798 0 0,0-1 0 0 0,-1 0 0 0 0,0 1 0 0 0,1 10 1 0 0,5-6-145 0 0,-2-7 57 0 0,1 5-90 0 0,-3-8 34 0 0,-2-7 39 0 0,1 2-260 0 0,-2 4 302 0 0,0 0 1 0 0,0 0-1 0 0,0 0 1 0 0,1 0-1 0 0,-1 0 1 0 0,0 0-1 0 0,0 0 1 0 0,0 0-1 0 0,0 0 1 0 0,0 0-1 0 0,0 0 1 0 0,1 0-1 0 0,-1 0 1 0 0,0 0 0 0 0,0 0-1 0 0,0 0 1 0 0,0 0-1 0 0,0 0 1 0 0,0 0-1 0 0,0 0 1 0 0,1 0-1 0 0,-1 0 1 0 0,0 0-1 0 0,0 1 1 0 0,0-1-1 0 0,0 0 1 0 0,0 0-1 0 0,0 0 1 0 0,0 0 0 0 0,0 0-1 0 0,0 0 1 0 0,0 0-1 0 0,0 1 1 0 0,0-1-1 0 0,0 0 1 0 0,0 0-1 0 0,0 0 1 0 0,0 0-1 0 0,0 0 1 0 0,0 0-1 0 0,0 1 1 0 0,0-1-1 0 0,0 0 1 0 0,0 0 0 0 0,0 0-1 0 0,0 0 1 0 0,0 0-1 0 0,0 0 1 0 0,0 0-1 0 0,0 0 1 0 0,0 0-1 0 0,0 0 1 0 0,0 0-1 0 0,0 0 1 0 0,0 0-1 0 0,0 0 1 0 0,0 1-1 0 0,0-1 1 0 0,0-5-30 0 0,-1-1 1 0 0,0 0-1 0 0,0 0 0 0 0,-2-10 1 0 0,-3 1 13 0 0,6 13 10 0 0,0 0-1 0 0,-1 0 1 0 0,0 0-1 0 0,0-1 1 0 0,1 2-1 0 0,-1-1 1 0 0,0 0-1 0 0,0 0 1 0 0,0 0-1 0 0,-2-2 1 0 0,2 1 0 0 0,-1 0 0 0 0,0-1-1 0 0,0 2 1 0 0,0-3 0 0 0,2 2 0 0 0,-1-1 0 0 0,0 1 0 0 0,0-1-1 0 0,1 1 1 0 0,-1-5 0 0 0,-4-12-33 0 0,5 7-3 0 0,0 13-20 0 0,0-1 0 0 0,0 1 0 0 0,0-1 0 0 0,0 1 0 0 0,0 0 0 0 0,0-1 0 0 0,0 1 0 0 0,0-1 0 0 0,0 1 0 0 0,0 0 0 0 0,0 0 0 0 0,0 0 0 0 0,0-1 0 0 0,0 1 0 0 0,0-1 0 0 0,0 1 0 0 0,0 0 0 0 0,0 0 0 0 0,1-1 0 0 0,-1 1-1 0 0,0-1 1 0 0,1 1 0 0 0,-1-1 0 0 0,1 1 0 0 0,-1 0 0 0 0,0 0 0 0 0,0 0 0 0 0,1-1 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1176 0 5785 0 0,'0'0'16288'0'0,"-6"1"-15799"0"0,0-1 14 0 0,0 1-12 0 0,0 0 6 0 0,0-1-85 0 0,2 1-22 0 0,-1-1-56 0 0,1 0-27 0 0,1 1-35 0 0,0-1-32 0 0,-1 0-13 0 0,1 0-38 0 0,-1 0-29 0 0,0 0 43 0 0,0 0-54 0 0,0 0 7 0 0,0 0-2 0 0,-1 0-39 0 0,1 0 29 0 0,-2 0-11 0 0,1 0 22 0 0,-1 0-6 0 0,-1 2-6 0 0,0-1-7 0 0,-1 2 1 0 0,0-1-1 0 0,-1 1-28 0 0,0-1 8 0 0,0 1 15 0 0,0 0-52 0 0,-1-1 43 0 0,2 0-23 0 0,0 0-22 0 0,1-1 26 0 0,0 0-38 0 0,1-1 2 0 0,0 1-11 0 0,1-1 1 0 0,0 1-10 0 0,-1-1-26 0 0,1 2 17 0 0,-1-1-64 0 0,0 1 65 0 0,0 0-12 0 0,-1 1-6 0 0,0 0 79 0 0,0 0-107 0 0,0 0 54 0 0,0 0-27 0 0,0 0 15 0 0,-1 0-14 0 0,1 0 14 0 0,-1 0-14 0 0,1 0-24 0 0,-1 0 54 0 0,1-1-27 0 0,0 1 0 0 0,0-1 48 0 0,1 0-61 0 0,0 0 29 0 0,1-1 9 0 0,-1 0-22 0 0,1 0-2 0 0,1 0 10 0 0,-1-1 5 0 0,1 0-39 0 0,0 0 41 0 0,0 0-24 0 0,0 1-20 0 0,-1-1 43 0 0,0 0-42 0 0,0 1 22 0 0,-1-1 12 0 0,1 1-22 0 0,-1-1 8 0 0,0 1 6 0 0,-1-1 7 0 0,2 0-1 0 0,-1 0-9 0 0,1 0 13 0 0,0 1-23 0 0,0-1-3 0 0,1 1 19 0 0,0-1-34 0 0,0 1 28 0 0,1-1-18 0 0,0 1 6 0 0,-1-1-2 0 0,0 0 0 0 0,0 1-19 0 0,0 0 15 0 0,-1 0-5 0 0,0 0 19 0 0,0 1-32 0 0,0 1 28 0 0,-1-1-18 0 0,-1 1 6 0 0,1-1 7 0 0,-2 1-21 0 0,0 0 25 0 0,1 0-26 0 0,-1 0 45 0 0,0 0-32 0 0,0 0 1 0 0,2 0 10 0 0,-1-1-32 0 0,1 0 65 0 0,0 1-20 0 0,0-1-2 0 0,1 0-6 0 0,1-1-26 0 0,-1 1 15 0 0,0 0-16 0 0,0 0 23 0 0,0 0 22 0 0,0-1-34 0 0,0 2 12 0 0,-1-1-32 0 0,0 1 17 0 0,0 0-6 0 0,-1 0 10 0 0,0 0-12 0 0,0 0 33 0 0,1 0-29 0 0,0 0 19 0 0,0 0 32 0 0,1 0-37 0 0,1-1 13 0 0,0 0-4 0 0,1 0-38 0 0,0-1 49 0 0,0 0-7 0 0,0 0-16 0 0,1 0 16 0 0,-1 0-15 0 0,1 0-14 0 0,0 0 13 0 0,0 0 32 0 0,-1 0-37 0 0,0 1-15 0 0,0 0 22 0 0,-1 0-36 0 0,-1 0 47 0 0,-1 1-5 0 0,0 0-7 0 0,0 0 23 0 0,0 1-25 0 0,-1-1 8 0 0,1 0 6 0 0,1 0 26 0 0,0-1-45 0 0,1 0 34 0 0,1 0-48 0 0,0 0-5 0 0,0-1 28 0 0,1 1-11 0 0,-1 0 13 0 0,0 0-2 0 0,0 0 1 0 0,0 1 0 0 0,0-1 9 0 0,-1 2 16 0 0,0-1-13 0 0,-1 1-4 0 0,1 1-17 0 0,-1-1 60 0 0,0 1-47 0 0,0-1 16 0 0,0 1-4 0 0,1 0-10 0 0,-1 0 22 0 0,0 0-16 0 0,1 0 6 0 0,-1 0-40 0 0,0 0 58 0 0,1 0-37 0 0,0-1-7 0 0,0 1 59 0 0,0-1-47 0 0,0 1 6 0 0,1-1 18 0 0,0 1-16 0 0,0-1-4 0 0,0 1 11 0 0,0-1-14 0 0,0 1-5 0 0,-1 0 20 0 0,1 0-34 0 0,-1 0 28 0 0,1-1-55 0 0,-1 1 44 0 0,1-1 13 0 0,-1 0-32 0 0,1 0 68 0 0,-1-1-76 0 0,1 0 42 0 0,1-1-22 0 0,-1 0-13 0 0,2 0 32 0 0,-1 0-30 0 0,1-1 38 0 0,-1 2-67 0 0,0-1 48 0 0,0 0-7 0 0,0 1-8 0 0,0 1 42 0 0,0-1-40 0 0,-1 1 22 0 0,0 1-25 0 0,0 0-2 0 0,-1 0 36 0 0,-1 0-30 0 0,0 1 30 0 0,0 0 0 0 0,1-1-36 0 0,-1 0 20 0 0,0 0 2 0 0,1-1-10 0 0,1 1 3 0 0,-1 0-1 0 0,1 0-9 0 0,0-1 2 0 0,0 1 18 0 0,1-1-15 0 0,-1-1 5 0 0,0 1-20 0 0,1-1 34 0 0,0 0-30 0 0,0 0 19 0 0,0 1-24 0 0,0 0 7 0 0,0 0 6 0 0,-1 1 17 0 0,1 0 4 0 0,-1 0-27 0 0,0 1 28 0 0,0 0-19 0 0,0 1-14 0 0,0 0 24 0 0,0 0 0 0 0,0 1-8 0 0,0 1-6 0 0,0 0 1 0 0,0 0-10 0 0,0 0 30 0 0,1 0-28 0 0,-1 0 29 0 0,1 1-9 0 0,0-1-6 0 0,1 0 2 0 0,0 0-1 0 0,0 0 0 0 0,-1-1 28 0 0,1 0-17 0 0,-1-1-3 0 0,1 0 20 0 0,-1 0 2 0 0,0-1-8 0 0,1-1-16 0 0,-1 0-14 0 0,2-1 3 0 0,-1 0-12 0 0,0-2 21 0 0,0 1 2 0 0,0-1-18 0 0,1 0 16 0 0,-1 0 4 0 0,0 1-1 0 0,0 0 20 0 0,1-1-43 0 0,-1 1 13 0 0,0 0 14 0 0,1 0-15 0 0,0 1 24 0 0,0 0-26 0 0,0 0 18 0 0,0 1-5 0 0,0 0 1 0 0,0 1-19 0 0,0-1 15 0 0,0 1-5 0 0,0 0-27 0 0,0 1 73 0 0,0-1-69 0 0,0 1 23 0 0,0-1-7 0 0,0 0 0 0 0,1 0 0 0 0,0 1 0 0 0,-1-1 0 0 0,1 0 0 0 0,-1 0 0 0 0,0 0 0 0 0,0 0 0 0 0,0 0 0 0 0,0 1 0 0 0,0 0 0 0 0,0 1 0 0 0,0 0 0 0 0,0 0 0 0 0,0 1 0 0 0,0-1 0 0 0,0 1 0 0 0,0-1 0 0 0,0 0 0 0 0,0-1 0 0 0,0 1 0 0 0,1 0 0 0 0,1 0 0 0 0,-1 0 0 0 0,0 1 0 0 0,1 0 0 0 0,-1 0 0 0 0,0 0 0 0 0,1 0 0 0 0,0 1 0 0 0,-1 0 0 0 0,1 1 0 0 0,-1 0 0 0 0,-1 0 0 0 0,1 0 0 0 0,-1 0 0 0 0,0 1 0 0 0,0-1 0 0 0,-1 1 0 0 0,-1 1 0 0 0,0 0 0 0 0,0-1-28 0 0,1 1-627 0 0,2-1-177 0 0,2-1-624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 24 3001 0 0,'0'0'4590'0'0,"0"-2"-4427"0"0,3-4 340 0 0,2-6 10619 0 0,-1 8-11067 0 0,-2 5 130 0 0,-5 4-70 0 0,3-1-59 0 0,-1-3 1 0 0,1 0 0 0 0,-1 0-1 0 0,1 1 1 0 0,-1-2 0 0 0,1 2 0 0 0,0-1 0 0 0,-1 0-1 0 0,0 0 1 0 0,1 0 0 0 0,0 0 0 0 0,-1 0-1 0 0,0 0 1 0 0,0 0 0 0 0,-2 1 445 0 0,-4 11-155 0 0,7-13-294 0 0,0-1-1 0 0,1 1 1 0 0,-1 0 0 0 0,0 0 0 0 0,1 0-1 0 0,-1 0 1 0 0,0 0 0 0 0,0 0-1 0 0,0 0 1 0 0,1 0 0 0 0,-1 0 0 0 0,0 0-1 0 0,1 0 1 0 0,-1 0 0 0 0,0 0-1 0 0,0 1 1 0 0,0-1 0 0 0,0 0 0 0 0,0 0-1 0 0,0 0 1 0 0,1 0 0 0 0,-1 1-1 0 0,0-1 1 0 0,1 0 0 0 0,10 3 45 0 0,-6-12-89 0 0,-3 8-26 0 0,-2-1 0 0 0,2 1 0 0 0,-1-1-1 0 0,-1 1 1 0 0,1 0 0 0 0,0-1 0 0 0,-1 0 0 0 0,0 1-1 0 0,1-1 1 0 0,-1 1 0 0 0,1-1 0 0 0,0-2 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1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19 55 560 0 0,'0'0'8317'0'0,"0"-8"-1172"0"0,0 12-4693 0 0,2-8-1359 0 0,1-2-507 0 0,-2 6-155 0 0,2 4 458 0 0,-1 0-548 0 0,-1-4 194 0 0,1-8-20 0 0,-2 8-435 0 0,-8 7 132 0 0,6-4-274 0 0,1-2 90 0 0,1-1-1 0 0,0 0 1 0 0,0 1-1 0 0,0-1 1 0 0,0 0-1 0 0,0 1 1 0 0,0-1-1 0 0,-1 1 1 0 0,1-1-1 0 0,-1 1 1 0 0,1-1-1 0 0,-1 0 1 0 0,1 0-1 0 0,0 0 1 0 0,-1 1-1 0 0,1-1 1 0 0,-1 0-1 0 0,1 1 1 0 0,-1-1-1 0 0,1 0 1 0 0,0 0-1 0 0,-1 0 1 0 0,0 0-1 0 0,1 0 1 0 0,0 0-1 0 0,0 0 1 0 0,0 0-1 0 0,-1 0 0 0 0,0 0 1 0 0,0 0-1 0 0,9-6 210 0 0,-8 6-209 0 0,1 0-1 0 0,-1-1 0 0 0,0 1 1 0 0,1 0-1 0 0,-1 0 1 0 0,0 0-1 0 0,1 0 0 0 0,-1 0 1 0 0,0-1-1 0 0,0 1 1 0 0,0 0-1 0 0,0-1 0 0 0,0 1 1 0 0,0 0-1 0 0,0-1 1 0 0,0 1-1 0 0,0 0 0 0 0,0 0 1 0 0,0 0-1 0 0,0-1 1 0 0,0 1-1 0 0,0-1 0 0 0,0 1 1 0 0,0 0-1 0 0,0 0 1 0 0,0 0-1 0 0,0-1 0 0 0,0 1 1 0 0,0 0-1 0 0,0 0 1 0 0,0-1-1 0 0,0 1-23 0 0,0 0 1 0 0,0 0-1 0 0,-1 0 1 0 0,1 0-1 0 0,-1 0 0 0 0,0 0 1 0 0,1 0-1 0 0,0 1 1 0 0,0-1-1 0 0,-1 0 0 0 0,0 0 1 0 0,1 0-1 0 0,-1 0 1 0 0,1 0-1 0 0,0 1 0 0 0,0-1 1 0 0,-1 0-1 0 0,1 0 1 0 0,-1 1-1 0 0,1-1 0 0 0,0 1 1 0 0,0-1-1 0 0,0 0 1 0 0,0 0-1 0 0,0 1 0 0 0,0 0 1 0 0,0-1-1 0 0,0 1 1 0 0,-1-1-1 0 0,1 0 0 0 0,0 1 1 0 0,0-1-1 0 0,0 0 1 0 0,0 1-1 0 0,0-1 0 0 0,0 1 1 0 0,0-1-23 0 0,9-5 180 0 0,-3 0-205 0 0,-5 5 46 0 0,-1 0 0 0 0,1-1-1 0 0,-1 0 1 0 0,0 1 0 0 0,0-1-1 0 0,0 1 1 0 0,1 0 0 0 0,-1-1 0 0 0,1 1-1 0 0,-1-1 1 0 0,1 1 0 0 0,-1 0-1 0 0,0 0 1 0 0,0-1 0 0 0,0 0 0 0 0,0 1-1 0 0,0-1 1 0 0,1 0 0 0 0,-1 1-1 0 0,0-1 1 0 0,0 1 0 0 0,0-1 0 0 0,0 1-1 0 0,0-1 1 0 0,-4-31 201 0 0,4 32-206 0 0,0 0 1 0 0,0 0-1 0 0,0 0 0 0 0,0 0 1 0 0,0 0-1 0 0,0 0 0 0 0,0 0 1 0 0,0 0-1 0 0,0 0 0 0 0,0 0 1 0 0,0 1-1 0 0,0-1 0 0 0,0 0 1 0 0,0 0-1 0 0,0 0 0 0 0,0 0 1 0 0,0 0-1 0 0,0 0 0 0 0,0 0 1 0 0,0 0-1 0 0,0 0 0 0 0,0 0 1 0 0,0 0-1 0 0,0 0 0 0 0,0 0 1 0 0,0 0-1 0 0,0 0 0 0 0,0 0 1 0 0,0 0-1 0 0,0 0 0 0 0,0 0 1 0 0,0 0-1 0 0,0 0 0 0 0,0 0 1 0 0,0 0-1 0 0,0 0 0 0 0,0 0 1 0 0,-2 6 39 0 0,-6 10 54 0 0,6-12-127 0 0,2-3 36 0 0,-1 0 1 0 0,1 0 0 0 0,-1 0 0 0 0,1 0 0 0 0,0-1-1 0 0,-1 1 1 0 0,1 0 0 0 0,-1-1 0 0 0,1 1-1 0 0,0 0 1 0 0,0 0 0 0 0,-3 0 0 0 0,-3-2 633 0 0,2 1-1589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17 254 0 0 0,'0'0'14251'0'0,"-4"0"-13208"0"0,-2 0-2182 0 0,-1 1 5060 0 0,18-3 2763 0 0,8-4-6174 0 0,0 0 1 0 0,-2-2-1 0 0,32-19 1 0 0,10-7-134 0 0,17-1-238 0 0,173-72 506 0 0,-237 103-1014 0 0,77-21-12444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 5577 0 0,'0'-2'15226'0'0,"1"73"-10497"0"0,2 3-3626 0 0,-2 365 1834 0 0,1-388-2822 0 0,-1-32-55 0 0,-1-1 1 0 0,0 1-1 0 0,-4 34 1 0 0,0-2 32 0 0,1-1 0 0 0,0 83 0 0 0,3-130-93 0 0,0 0-1 0 0,-1 0 1 0 0,1 0 0 0 0,-1 0 0 0 0,1 0-1 0 0,-2 4 1 0 0,1-4-4 0 0,1 1 0 0 0,-1-1 0 0 0,0 0 0 0 0,0 0 0 0 0,1 0 0 0 0,0 1 0 0 0,-1 2 0 0 0,-3 20-5 0 0,0-5-44 0 0,2 5-82 0 0,4-26 134 0 0,-2-1-1 0 0,1 1 1 0 0,1-1-1 0 0,-2 1 1 0 0,1-1-1 0 0,0 1 1 0 0,0-1 0 0 0,0 0-1 0 0,0 0 1 0 0,1-2-1 0 0,0 2 13 0 0,7-3 13 0 0,0-1 0 0 0,16-3 0 0 0,-11 3-16 0 0,101-26 307 0 0,-77 21-245 0 0,76-8 405 0 0,5-1-162 0 0,-42-7-253 0 0,-48 14-181 0 0,-15 8-623 0 0,-1 0-6339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4585 0 0,'0'0'14219'0'0,"0"12"-9554"0"0,-1 17-2635 0 0,0 80 286 0 0,-1-31-1166 0 0,11 145-1 0 0,-3-141-789 0 0,-4-1 0 0 0,-4 105-1 0 0,0-155-285 0 0,2 124 134 0 0,8-64-152 0 0,-6-81-45 0 0,-1 0 0 0 0,4 18 1 0 0,3 15-29 0 0,-7-27-58 0 0,0 0 0 0 0,-2 24 0 0 0,-8-58-155 0 0,9 16 206 0 0,-1 1 0 0 0,0-1 0 0 0,1 0-1 0 0,-1 0 1 0 0,0 0 0 0 0,0 0 0 0 0,1 1 0 0 0,-1-1-1 0 0,0 1 1 0 0,0 0 0 0 0,0 0 0 0 0,0-1-1 0 0,0 1 1 0 0,-1 0 0 0 0,1 0 0 0 0,0 0-1 0 0,-1 0 1 0 0,2 0 0 0 0,-4-1 0 0 0,2 2 88 0 0,0-1 0 0 0,0 1 0 0 0,0-1 1 0 0,-1 1-1 0 0,1 1 0 0 0,0-1 0 0 0,0 0 1 0 0,-1 1-1 0 0,1-1 0 0 0,1 1 0 0 0,-4 1 1 0 0,0 2-467 0 0,-1-1 0 0 0,1 0 1 0 0,-8 9-1 0 0,-10 12-7214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5 135 0 0 0,'0'0'14599'0'0,"-4"13"-6668"0"0,16-15-7225 0 0,0 0 0 0 0,0-2 0 0 0,0-1 0 0 0,0 1 0 0 0,0-2-1 0 0,12-9 1 0 0,6-3-148 0 0,85-39 156 0 0,-94 44-688 0 0,-18 10-27 0 0,1 0 0 0 0,0 0 0 0 0,0 1 0 0 0,0 0 0 0 0,0 1 0 0 0,0-1 0 0 0,6-1 0 0 0,-10 3 10 0 0,21-2-42 0 0,-12 1 30 0 0,-9 30 373 0 0,-5 108 698 0 0,0 2-381 0 0,7 24-150 0 0,0 70 131 0 0,-5-165-577 0 0,2-37-32 0 0,-1 1-1 0 0,2-1 0 0 0,3 35 0 0 0,0-19-29 0 0,0 70 0 0 0,-3-117 29 0 0,-2 1-160 0 0,0-1 91 0 0,0 1 0 0 0,0-1 0 0 0,-1 0 0 0 0,2 0-1 0 0,-2 0 1 0 0,1 0 0 0 0,-2 0 0 0 0,1-1-3 0 0,-57-11 21 0 0,41 12-36 0 0,-1 2 0 0 0,2 2 0 0 0,-31 9 0 0 0,30-7-341 0 0,-3-1-1645 0 0,8 3-4677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2 103 11258 0 0,'0'0'11140'0'0,"-2"5"-8746"0"0,8-5-1780 0 0,5 0-199 0 0,0 0 0 0 0,0-1 0 0 0,0-1 0 0 0,-1 0-1 0 0,14-6 1 0 0,44-28-36 0 0,-39 20-581 0 0,0 2 0 0 0,37-11 1 0 0,-38 21-2633 0 0,-18 5-652 0 0,-2 1-3572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0 0 0,'0'0'20034'0'0,"-2"0"-19338"0"0,-4 2 574 0 0,8-3 1502 0 0,16-5-946 0 0,71-32-698 0 0,15-7-1139 0 0,-92 40-737 0 0,52-24 873 0 0,-42 23-3990 0 0,2 4-4966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9218 0 0,'0'0'14363'0'0,"3"-1"-13704"0"0,28-12 1104 0 0,24-11-804 0 0,89-20 1 0 0,-128 42-1354 0 0,22 1 0 0 0,-19 2-3242 0 0,-2 3-5003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3809 0 0,'0'0'18608'0'0,"10"-2"-17815"0"0,73-16 1558 0 0,24-13-711 0 0,-61 17-3818 0 0,3-2-6780 0 0,-41 13-2274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1278 0 11883 0 0,'1'2'12984'0'0,"-1"1"-12423"0"0,1 0-10 0 0,-1 1-90 0 0,1 1-31 0 0,0 0-54 0 0,0 1-48 0 0,0 0-1 0 0,-1 1-62 0 0,0 1-13 0 0,0 1-47 0 0,0 0-37 0 0,0 1-21 0 0,-1-1-45 0 0,0 0 8 0 0,0-1-62 0 0,0-1 7 0 0,1-1-15 0 0,-1 0-8 0 0,1-1 11 0 0,0 0 5 0 0,-1-1-11 0 0,1 0 32 0 0,-1-1 1 0 0,1 0 10 0 0,-3 0-11 0 0,1-1 14 0 0,-1 1-61 0 0,-1-1 46 0 0,0 0-16 0 0,-1 1-24 0 0,0-1 55 0 0,0 1-36 0 0,-1 0 21 0 0,0 0 32 0 0,1 0-19 0 0,-1 0 9 0 0,0 0 7 0 0,1 1-30 0 0,0-1-38 0 0,0 1 28 0 0,-1-1-21 0 0,1 1 6 0 0,-1 1-2 0 0,0-1-10 0 0,0 0 13 0 0,0 1-14 0 0,0-2 42 0 0,-1 1-40 0 0,1 1 13 0 0,-1-1 5 0 0,1 0-49 0 0,-1 0 89 0 0,2 0-55 0 0,-1 0 36 0 0,0-1-18 0 0,1 1-22 0 0,-1 0 15 0 0,0-1-16 0 0,1 0 5 0 0,-1 1-12 0 0,0-1 13 0 0,1 1-4 0 0,-1-1 19 0 0,0 1-32 0 0,0 0 38 0 0,1-1-31 0 0,-1 1-9 0 0,0 0 40 0 0,0 0-32 0 0,0 0 1 0 0,0 0-9 0 0,-1-1 11 0 0,1 1-14 0 0,0 0 14 0 0,0-1 15 0 0,0 1-24 0 0,1-1 18 0 0,0 0-14 0 0,-1 0 3 0 0,1-1 18 0 0,1 1-25 0 0,-1-1 0 0 0,0 1-1 0 0,1-1 18 0 0,-2 1-25 0 0,1 0 28 0 0,0-1 10 0 0,-1 1-22 0 0,1 0 18 0 0,-1 0-24 0 0,1 0 7 0 0,-2 1 16 0 0,0 0-34 0 0,0 1 30 0 0,-1 0-19 0 0,-1 0 5 0 0,0 0-20 0 0,-1 1 15 0 0,1 0 42 0 0,-1 0-60 0 0,1-1 21 0 0,0 1-16 0 0,1 0-7 0 0,1-1 29 0 0,0 0-9 0 0,0-1 4 0 0,1 0-28 0 0,1 0 8 0 0,0 0-4 0 0,0 0 0 0 0,0 0 0 0 0,0 0 0 0 0,1 1 0 0 0,-2 0 0 0 0,1 1 0 0 0,-2 0 0 0 0,1 0 0 0 0,-2 0 0 0 0,0 0 0 0 0,-1 0 0 0 0,0 1 0 0 0,-1 0 0 0 0,1 0 0 0 0,-1 1 0 0 0,0 0 0 0 0,0 1 0 0 0,0-1 0 0 0,0 2 0 0 0,0-1 0 0 0,1 1 0 0 0,0 0 0 0 0,0-1 0 0 0,0 0 0 0 0,1-1 0 0 0,-1-1 0 0 0,1 0 0 0 0,0 0 0 0 0,0 0 0 0 0,1-1 0 0 0,-1 0 0 0 0,0 0 0 0 0,1 0 0 0 0,-2 0 0 0 0,1 0 0 0 0,-1 2 0 0 0,0-1 0 0 0,-2 2 0 0 0,1-1 0 0 0,-1 2 0 0 0,-1-1 0 0 0,1 2 0 0 0,-1-1 0 0 0,0 2 0 0 0,0 0 0 0 0,1-1 0 0 0,0 1 0 0 0,1 0 0 0 0,0 0 0 0 0,1-1 0 0 0,-1 1 0 0 0,0 0 0 0 0,0 1 0 0 0,-1 0 0 0 0,-1 1 0 0 0,0 0 0 0 0,-1 1 0 0 0,0 0 0 0 0,0 2 0 0 0,-1 0 0 0 0,1 0 0 0 0,-1 1 0 0 0,0 1 0 0 0,-1 0 0 0 0,0 0 0 0 0,-1 1 0 0 0,1-1 0 0 0,-1 1 0 0 0,1 1 0 0 0,1-1 0 0 0,0 1 0 0 0,1-1 0 0 0,1 1 0 0 0,2-1-448 0 0,1-1-376 0 0,4-2-210 0 0,1-3-670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9458 0 0,'0'0'14734'0'0,"3"-1"-14467"0"0,18-4 76 0 0,39-17 1 0 0,-29 8-2137 0 0,1 4-3648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10290 0 0,'0'0'14473'0'0,"5"-2"-14031"0"0,27-6-169 0 0,27-8-443 0 0,-40 12-3591 0 0,1 1-3354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8914 0 0,'0'0'15495'0'0,"10"-6"-15337"0"0,29-18-78 0 0,-35 21-269 0 0,0 0 1 0 0,1 2-1 0 0,-1-1 1 0 0,1 0 0 0 0,-1 1-1 0 0,1 0 1 0 0,-1 0-1 0 0,8 0 1 0 0,0 1-2365 0 0,-5 0-2418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 6481 0 0,'0'0'12008'0'0,"-2"2"-11373"0"0,2-3-572 0 0,0 1 0 0 0,0 0-1 0 0,0 1 1 0 0,1-1 0 0 0,-1 0 0 0 0,0 0 0 0 0,0 0-1 0 0,0 0 1 0 0,0 0 0 0 0,1 0 0 0 0,-1 0-1 0 0,0 0 1 0 0,0 0 0 0 0,0 0 0 0 0,0 0 0 0 0,0 0-1 0 0,0 0 1 0 0,0 0 0 0 0,0 0 0 0 0,0 1-1 0 0,0-1 1 0 0,0 0 0 0 0,0 0 0 0 0,0 0 0 0 0,0 0-1 0 0,0 0 1 0 0,0 0 0 0 0,0 1 0 0 0,0-1-1 0 0,0 0 1 0 0,0 0 0 0 0,0 0 0 0 0,0 0 0 0 0,0 1-1 0 0,0-1 1 0 0,0 0 0 0 0,0 0 0 0 0,0 0-1 0 0,0 0 1 0 0,0 0 0 0 0,0 1 0 0 0,0-1 0 0 0,0 0-1 0 0,0 0 1 0 0,0 0 0 0 0,0 0 0 0 0,0 0-1 0 0,0 0 1 0 0,0 0 0 0 0,0 0 0 0 0,0 0 0 0 0,0 0-1 0 0,0 0 1 0 0,0 0 0 0 0,0 0 0 0 0,0 1 0 0 0,0-1-1 0 0,0 0 1 0 0,0 0 0 0 0,0 0 0 0 0,0 0-1 0 0,0 0 1 0 0,0 0 0 0 0,0 0 0 0 0,-1 0 0 0 0,1 0-1 0 0,0 0 1 0 0,0 0 0 0 0,14 4 1706 0 0,25-3-1170 0 0,-33-1-317 0 0,52-1 291 0 0,86 6 422 0 0,-66 0-286 0 0,-38-11-1828 0 0,-34 4-460 0 0,1-1 1 0 0,0 0-1 0 0,10-6 1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5609 0 0,'0'0'15229'0'0,"-3"5"-14446"0"0,-13 18 1231 0 0,-16 38 1 0 0,-4 9-128 0 0,9-27-1463 0 0,-33 62 771 0 0,45-77-4522 0 0,-9 8-7588 0 0,24-35 10743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2 104 6833 0 0,'0'0'11380'0'0,"-2"5"-7235"0"0,42-6-758 0 0,52-9-2184 0 0,-63 6-786 0 0,44 4-1 0 0,-47 1-213 0 0,-2-1 1 0 0,42-8-1 0 0,-5-13-114 0 0,-36 11-22 0 0,46-7 0 0 0,-47 15-76 0 0,-14 2-4 0 0,0-1-1 0 0,0-1 1 0 0,14-5-1 0 0,-17 4-27 0 0,11-4-163 0 0,-18 7 185 0 0,16-5-173 0 0,-16 5 129 0 0,14-8 78 0 0,-10 4-291 0 0,-8 5-909 0 0,-1 4-1126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 3649 0 0,'0'0'14052'0'0,"-15"12"-10783"0"0,-16 28 230 0 0,24-33-3167 0 0,0 2-1 0 0,0-1 1 0 0,1 1-1 0 0,0 0 0 0 0,-10 20 1 0 0,10-13-71 0 0,0 1 1 0 0,3-1-1 0 0,-2 1 1 0 0,1 1-1 0 0,-2 20 1 0 0,0-1 101 0 0,3-20-196 0 0,3 1 0 0 0,-2 0 0 0 0,2-1 0 0 0,0 1 0 0 0,2 24 0 0 0,-2-37-144 0 0,2 1 1 0 0,-1 0 0 0 0,0-1 0 0 0,1 1 0 0 0,0 0-1 0 0,-1-1 1 0 0,2 0 0 0 0,-2 1 0 0 0,1-2 0 0 0,1 1 0 0 0,-1 0-1 0 0,4 4 1 0 0,0 1-219 0 0,0-2 0 0 0,0 1-1 0 0,1-1 1 0 0,12 12 0 0 0,-4-11-2307 0 0,-5-6-5238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3249 0 0,'0'0'11846'0'0,"-4"4"-11176"0"0,0 0-455 0 0,1-2-76 0 0,2 0 0 0 0,-1 0-1 0 0,0 0 1 0 0,0-1 0 0 0,0 1 0 0 0,-4 1 0 0 0,3-1 331 0 0,1 1 0 0 0,-1 0 0 0 0,0 1 0 0 0,2-1 0 0 0,-2 0 0 0 0,0 1 0 0 0,1 0 0 0 0,0 0 0 0 0,0-1 0 0 0,0 2 0 0 0,-3 7 0 0 0,1 0 191 0 0,1-4-292 0 0,0 1 1 0 0,1 0 0 0 0,-1 0-1 0 0,2 1 1 0 0,-1-2-1 0 0,-1 15 1 0 0,-4 15 374 0 0,5-21-525 0 0,-1 0 0 0 0,1 0-1 0 0,1 0 1 0 0,0 0 0 0 0,0 1 0 0 0,1 0-1 0 0,1 0 1 0 0,0-1 0 0 0,5 31-1 0 0,-6-44-162 0 0,2 1 0 0 0,-2-1 0 0 0,1-1 0 0 0,1 1 0 0 0,-1 0 0 0 0,0 0 0 0 0,1-1 0 0 0,0 0-1 0 0,-1 1 1 0 0,1-1 0 0 0,0 1 0 0 0,0-2 0 0 0,1 1 0 0 0,-2 0 0 0 0,6 4 0 0 0,16 8-1490 0 0,2-7-6904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3825 0 0,'0'0'13105'0'0,"-3"3"-12054"0"0,-12 12 1177 0 0,0 1-1 0 0,-21 33 0 0 0,34-47-2266 0 0,-43 67 1651 0 0,-4 6-333 0 0,33-53-964 0 0,2 1 0 0 0,-21 42-1 0 0,32-61-308 0 0,0 1-1 0 0,0-1 0 0 0,0-1 0 0 0,-6 7 1 0 0,7-7-516 0 0,-1-1 0 0 0,1 0 0 0 0,0 1 0 0 0,-1 0 0 0 0,2 1 0 0 0,-2-1 0 0 0,1 0 0 0 0,-1 6 0 0 0,1-1-7524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40 424 0 0,'0'0'15217'0'0,"-23"-3"-7804"0"0,18 1-7136 0 0,1-1 0 0 0,-1 1 0 0 0,-1 1 0 0 0,1 0-1 0 0,1 0 1 0 0,-2 0 0 0 0,1 1 0 0 0,-7 1 0 0 0,-19-2 471 0 0,-11-10 2 0 0,25 6-625 0 0,1 1-1 0 0,-26-1 1 0 0,-59 8-247 0 0,90 6-5820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673 0 18284 0 0,'0'0'10665'0'0,"-28"14"-10318"0"0,-3 2-23 0 0,-3 2-12 0 0,2 0-63 0 0,4 0 7 0 0,5-1-44 0 0,4 0 0 0 0,1 0-12 0 0,2 0-54 0 0,1-1-14 0 0,1 1 28 0 0,0 0-59 0 0,0 0 36 0 0,1 0-49 0 0,0 0 14 0 0,0 0-25 0 0,1 1-13 0 0,1 0 40 0 0,0 0-69 0 0,1 0 30 0 0,-1 0-10 0 0,0-1-8 0 0,-1 1 39 0 0,0-1-48 0 0,0 0 15 0 0,0 0-14 0 0,0-2 11 0 0,0 1-3 0 0,0-1-8 0 0,0-1 2 0 0,1 0-48 0 0,0 0 14 0 0,1-1-7 0 0,2-1 0 0 0,-1 0 0 0 0,1 0 0 0 0,1 0 0 0 0,-1 0 0 0 0,1 0 0 0 0,0 0 0 0 0,0 0 0 0 0,0 0 0 0 0,0 1 0 0 0,0-1 0 0 0,0 1 0 0 0,0 0 0 0 0,1 1 0 0 0,-1 0 0 0 0,1 1 0 0 0,0 0 0 0 0,0 0 0 0 0,1 1 0 0 0,-1-1 0 0 0,1 0 0 0 0,2 0 0 0 0,0-1 0 0 0,1 1 0 0 0,0-1 0 0 0,2 1 0 0 0,0 1 0 0 0,0 0-448 0 0,0 0-162 0 0,1 1-335 0 0,1 0-491 0 0,1 0-1341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0 0 0,'3'0'19729'0'0,"16"-4"-19348"0"0,143-5 811 0 0,-54 7-4091 0 0,-99 3 83 0 0,-3 0-2805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0 0 0,'-2'3'16880'0'0,"5"-2"-16424"0"0,1 1 0 0 0,-1-1 0 0 0,1 0 1 0 0,-1-1-1 0 0,1 0 0 0 0,-1 0 0 0 0,1 0 0 0 0,3-1 1 0 0,5 0-222 0 0,65-2-27 0 0,54 3-3498 0 0,-114 4 646 0 0,-6 0-3976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5041 0 0,'0'0'4576'0'0,"5"1"1512"0"0,17 3-4223 0 0,94-3 456 0 0,-58-1-3296 0 0,1 0-3893 0 0,-50 0-4035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4833 0 0,'0'0'9943'0'0,"-18"22"-8920"0"0,-54 65-154 0 0,-37 43 1603 0 0,102-120-2894 0 0,-14 23-1 0 0,11-13-4923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7346 0 0,'0'0'10122'0'0,"-16"18"-9494"0"0,-52 58-52 0 0,-10 24 1178 0 0,37-46-4768 0 0,34-46-364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 7482 0 0,'0'0'10188'0'0,"-6"9"-10128"0"0,-55 72-64 0 0,46-61-1054 0 0,4-9-4818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0 7730 0 0,'0'0'7045'0'0,"-3"3"-6683"0"0,-14 12 86 0 0,2 1 1 0 0,-1 2 0 0 0,-26 40 0 0 0,33-42-1675 0 0,-2 3-5922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0 512 0 0,'0'0'14957'0'0,"-4"5"-14131"0"0,-9 4-180 0 0,1 1-1 0 0,0 2 0 0 0,-12 14 0 0 0,13-12-869 0 0,-15 17-1 0 0,9-16-6629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3321 0 0,'0'0'14187'0'0,"-3"6"-14151"0"0,-20 34-274 0 0,5-9-4501 0 0,10-21-4403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15 704 0 0,'0'0'14298'0'0,"6"-15"-1761"0"0,-6 20-12406 0 0,0 0 0 0 0,1 0 0 0 0,-1 0 0 0 0,1 0 1 0 0,0 0-1 0 0,0 0 0 0 0,0-1 0 0 0,0 1 0 0 0,1 0 0 0 0,-2 0 0 0 0,2-2 0 0 0,-1 2 0 0 0,2-1 0 0 0,3 8 0 0 0,1-2 14 0 0,1 1 0 0 0,-1 0 0 0 0,15 13 0 0 0,44 41-317 0 0,-49-51-1480 0 0,-5-9-6281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9 81 1384 0 0,'0'0'17239'0'0,"-1"-14"-16158"0"0,-1-2-63 0 0,0 0-67 0 0,-2-19 5738 0 0,4 37-6409 0 0,1 0 43 0 0,-1 2-10 0 0,1 0-21 0 0,1 2-10 0 0,-1 0-28 0 0,1 1 6 0 0,-1 0-59 0 0,1 0 15 0 0,0 1-36 0 0,-1-1-11 0 0,1 1 2 0 0,0 0-31 0 0,0-1-2 0 0,1 1 0 0 0,-1-1-96 0 0,1 0 65 0 0,-1 1-43 0 0,1-1 2 0 0,-1 1 27 0 0,1 0-18 0 0,0 0-3 0 0,-1 0 20 0 0,1 0-26 0 0,-1 1 0 0 0,1-1 8 0 0,-1 0-22 0 0,1 0-30 0 0,0 0 44 0 0,-1 0-62 0 0,0 0 94 0 0,0-1-122 0 0,0 0 37 0 0,0 0-13 0 0,0-1 0 0 0,-1 0 0 0 0,1 0 0 0 0,0-1 0 0 0,0 0 0 0 0,1 0 0 0 0,0-1 0 0 0,-1 0 0 0 0,1 0 0 0 0,1 0 0 0 0,-1-1 0 0 0,0 1 0 0 0,0-1 0 0 0,0 0 0 0 0,1 1 0 0 0,-1 1 0 0 0,0-1 0 0 0,1 1 0 0 0,-1-1 0 0 0,1 1 0 0 0,-1 0 0 0 0,0 1 0 0 0,0-1 0 0 0,0 0 0 0 0,-1 0 0 0 0,1 0 0 0 0,0-2 0 0 0,0 1 0 0 0,0-1 0 0 0,-1 0 0 0 0,1 0 0 0 0,0 0 0 0 0,0 0 0 0 0,-1 0 0 0 0,1 0 0 0 0,0 1 0 0 0,0 0 0 0 0,0 0 0 0 0,0 0 0 0 0,0 1 0 0 0,0 0 0 0 0,-1 0 0 0 0,1 1 0 0 0,-1 0 0 0 0,0 0 0 0 0,0 1 0 0 0,0 0 0 0 0,0 1 0 0 0,0-1 0 0 0,1 0 0 0 0,-2 0 0 0 0,1 0 0 0 0,0-1 0 0 0,-1 0 0 0 0,2 0 0 0 0,-1-1 0 0 0,0 0 0 0 0,0-1 0 0 0,1-1 0 0 0,0 0 0 0 0,0 0 0 0 0,-1 0 0 0 0,2 0 0 0 0,-1 0 0 0 0,0 0 0 0 0,0 0 0 0 0,0 0 0 0 0,0 0 0 0 0,0 1 0 0 0,0-1 0 0 0,0 0 0 0 0,0 1 0 0 0,0-1 0 0 0,0 1 0 0 0,0-1 0 0 0,1 0 0 0 0,-1 0 0 0 0,0 0 0 0 0,0 0 0 0 0,0 0 0 0 0,1-1 0 0 0,-1 1 0 0 0,0-1 0 0 0,-1 0 0 0 0,1 1 0 0 0,0-1 0 0 0,-1 0 0 0 0,1 1 0 0 0,-1-1 0 0 0,1 1 0 0 0,-1 0 0 0 0,1 0 0 0 0,-1 1 0 0 0,-1-1 0 0 0,1 1 0 0 0,-2 1 0 0 0,1 0 0 0 0,-1 0 0 0 0,0 1 0 0 0,-1 1 0 0 0,0-1 0 0 0,-1 0-336 0 0,-1 0-278 0 0,1 0-155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1 0 0 0,'-2'4'20240'0'0,"-8"13"-17388"0"0,-24 108 1282 0 0,23-93-3731 0 0,4-11-206 0 0,-1 0 0 0 0,-8 46-1 0 0,16-60-500 0 0,-1 2-1 0 0,1-1 0 0 0,-1 0 0 0 0,2 10 1 0 0,-1-1-5456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11074 0 0,'0'0'14769'0'0,"16"15"-14172"0"0,48 46-70 0 0,-56-52-314 0 0,0-1 1 0 0,1 2-1 0 0,-1 1 1 0 0,0-1-1 0 0,7 15 0 0 0,4 6 73 0 0,10 7-644 0 0,27 39 509 0 0,-39-49-3563 0 0,1 0-3427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58:18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299 0 15531 0 0,'0'0'10196'0'0,"-18"22"-9841"0"0,-54 70-33 0 0,65-86-263 0 0,2 2-1 0 0,0 0 0 0 0,-1 1 1 0 0,1-1-1 0 0,1 1 0 0 0,-5 10 1 0 0,2-3 23 0 0,-108 260-351 0 0,95-213-3545 0 0,1-2-3549 0 0,13-39-4309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6:12:20.7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142 80,'0'0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73 517 4113 0 0,'0'0'10737'0'0,"8"2"-5551"0"0,-8-1-5000 0 0,0-1-1 0 0,0 1 0 0 0,1 0 0 0 0,-1 0 1 0 0,0 0-1 0 0,1-1 0 0 0,-1 2 1 0 0,1-2-1 0 0,-1 0 0 0 0,1 2 1 0 0,-1-2-1 0 0,1 1 0 0 0,-1-1 0 0 0,1 1 1 0 0,-1 0-1 0 0,1-1 0 0 0,0 1 1 0 0,0-1-1 0 0,0 0 0 0 0,-1 0 0 0 0,0 1 1 0 0,2 0-1 0 0,0-1 0 0 0,-1 1 49 0 0,2 0-1 0 0,-1-1 1 0 0,-1 0-1 0 0,2 0 0 0 0,-1 0 1 0 0,-1 0-1 0 0,1 0 1 0 0,0 0-1 0 0,0 0 1 0 0,3-2-1 0 0,-3 2-201 0 0,-1-1-1 0 0,1 0 0 0 0,0 1 1 0 0,0 0-1 0 0,-1 0 1 0 0,2 0-1 0 0,-2 0 1 0 0,1 0-1 0 0,1 0 0 0 0,-3 0 1 0 0,3 0-1 0 0,-1 0 1 0 0,-1 0-1 0 0,1 1 1 0 0,0 0-1 0 0,-1 0 0 0 0,2 0 1 0 0,-1-1-1 0 0,-2 1 1 0 0,2 0-1 0 0,0 0 1 0 0,1 2-1 0 0,2 0 100 0 0,-8-4 47 0 0,-1 0-184 0 0,2 1-1 0 0,-1 0 0 0 0,0-1 1 0 0,0 0-1 0 0,1 0 0 0 0,-1 0 0 0 0,-2-2 1 0 0,-11-3-10 0 0,-3 2-28 0 0,19 6 22 0 0,0-2 20 0 0,0 0 1 0 0,0 1-1 0 0,0-1 1 0 0,0 0 0 0 0,0 0-1 0 0,0 1 1 0 0,0-1-1 0 0,0 1 1 0 0,0-1-1 0 0,0 0 1 0 0,0 1-1 0 0,0-1 1 0 0,0 0-1 0 0,1 0 1 0 0,-1 1 0 0 0,0-1-1 0 0,1 1 1 0 0,-1-1-1 0 0,0 0 1 0 0,0 1-1 0 0,0-1 1 0 0,1 1-1 0 0,-1-1 1 0 0,0 0-1 0 0,1 0 1 0 0,40 12 126 0 0,-37-10 119 0 0,-10-3-201 0 0,-11-2-80 0 0,15 2 31 0 0,-2 1 0 0 0,2-1 1 0 0,-2 0-1 0 0,2 1 1 0 0,-1-1-1 0 0,-1 1 0 0 0,2 0 1 0 0,-5 0-1 0 0,1 0-7 0 0,6 0 19 0 0,1 1-76 0 0,1 1 82 0 0,-1-2 0 0 0,0 1 0 0 0,1 0 1 0 0,-1 0-1 0 0,4 0 0 0 0,1 1 62 0 0,-1-2 1 0 0,0 0-1 0 0,1 1 0 0 0,-1-1 0 0 0,1-1 0 0 0,-1 1 1 0 0,1 0-1 0 0,0-2 0 0 0,9-2 0 0 0,4 0 35 0 0,-10 2-100 0 0,-7 2-6 0 0,0 0-1 0 0,0 0 1 0 0,-1 0 0 0 0,1-1 0 0 0,0 1 0 0 0,-1-1 0 0 0,3 0 0 0 0,0-3-27 0 0,-6 4-25 0 0,-5-3 5 0 0,-7-9-20 0 0,11 9 54 0 0,0 1 0 0 0,1 0 0 0 0,-1 0 0 0 0,-2-2 0 0 0,11 6-1 0 0,1 0-1 0 0,1 0 1 0 0,-2-1-1 0 0,2 0 1 0 0,-1 1-1 0 0,0-2 1 0 0,11 0-1 0 0,-18 0 13 0 0,0 0 0 0 0,0 0-1 0 0,0 0 1 0 0,0 0 0 0 0,0 0 0 0 0,0 0 0 0 0,1 0-1 0 0,-1 0 1 0 0,0 0 0 0 0,0 0 0 0 0,0 0-1 0 0,0 0 1 0 0,0 0 0 0 0,0-1 0 0 0,0 1-1 0 0,0 0 1 0 0,0 0 0 0 0,0 0 0 0 0,0 0-1 0 0,0 0 1 0 0,0 0 0 0 0,0-1 0 0 0,0 1-1 0 0,0 0 1 0 0,0 0 0 0 0,0 0 0 0 0,0 0 0 0 0,0 0-1 0 0,0 0 1 0 0,0 0 0 0 0,0 0 0 0 0,1 0-1 0 0,-1 0 1 0 0,0-1 0 0 0,0 1 0 0 0,0 0-1 0 0,0 0 1 0 0,0 0 0 0 0,0 0 0 0 0,0 0-1 0 0,0 0 1 0 0,-1 0 0 0 0,1 0 0 0 0,0 0 0 0 0,0 0-1 0 0,0 0 1 0 0,0 0 0 0 0,0 0 0 0 0,0 0-1 0 0,0 0 1 0 0,0-1 0 0 0,0 1 0 0 0,0 0-1 0 0,0 0 1 0 0,0 0 0 0 0,0 0 0 0 0,0 0-1 0 0,0 0 1 0 0,0-1 0 0 0,0 1 0 0 0,0 0 0 0 0,0 0-1 0 0,0 0 1 0 0,0 0 0 0 0,0 0 0 0 0,0 0-1 0 0,-1 0 1 0 0,-3-5-1 0 0,-12-1-8 0 0,12 5-4 0 0,1-1 1 0 0,0 2-1 0 0,-1-2 1 0 0,2 1-1 0 0,-1-1 1 0 0,0 0 0 0 0,-4-3-1 0 0,12 13-27 0 0,-5-7 43 0 0,1 1 0 0 0,0-1-1 0 0,0 0 1 0 0,-1 1 0 0 0,1-1-1 0 0,0 0 1 0 0,-1 0 0 0 0,2 0-1 0 0,-1 1 1 0 0,1 0-1 0 0,2 0 4 0 0,-3-1 0 0 0,2 0-1 0 0,0 0 1 0 0,0 0 0 0 0,2 1-1 0 0,-5-2-3 0 0,1 0-1 0 0,0 0 0 0 0,-1 0 1 0 0,1 0-1 0 0,0 0 1 0 0,-1 1-1 0 0,2-1 0 0 0,-2 0 1 0 0,0 0-1 0 0,0 0 1 0 0,2 0-1 0 0,-2-1 0 0 0,1 1 1 0 0,-1 0-1 0 0,1 0 1 0 0,0 0-1 0 0,-1 0 1 0 0,0 0-1 0 0,1 0 0 0 0,0-1 1 0 0,-1 1-1 0 0,1-1 1 0 0,0 1-1 0 0,-1-1 0 0 0,1 1 1 0 0,-1 0-1 0 0,0 0 1 0 0,0-1-1 0 0,1-1 0 0 0,0 2 0 0 0,-1 0 0 0 0,0 0 0 0 0,0 0 0 0 0,0 0 0 0 0,0-1 0 0 0,0 1 0 0 0,0-1 0 0 0,0 1 0 0 0,0 0 0 0 0,0 0 0 0 0,0-1 0 0 0,0 1 0 0 0,0-1 0 0 0,0 1 0 0 0,0 0 0 0 0,0 0 0 0 0,0 0 0 0 0,0 0 0 0 0,0-1 0 0 0,0 0 0 0 0,0 1 0 0 0,0 0 0 0 0,-1 0 0 0 0,1 0 0 0 0,0-1 0 0 0,0 1 0 0 0,-1 0 0 0 0,-7-6 5 0 0,6 6-6 0 0,-2-1 1 0 0,1 0 0 0 0,0 0-1 0 0,-6 1 1 0 0,9 0-12 0 0,8 9-42 0 0,-6-7 66 0 0,1 0 0 0 0,-1 1 1 0 0,1-2-1 0 0,-1 1 0 0 0,2-1 1 0 0,-2 1-1 0 0,1-1 1 0 0,0 0-1 0 0,0 0 0 0 0,0 0 1 0 0,1 0-1 0 0,-1-1 1 0 0,3 1-1 0 0,-6-1-10 0 0,0 0-1 0 0,1 0 1 0 0,-1 0-1 0 0,0 0 1 0 0,0 0 0 0 0,0 0-1 0 0,0 0 1 0 0,1 0 0 0 0,-1 0-1 0 0,0 0 1 0 0,0 0 0 0 0,1 0-1 0 0,-1 0 1 0 0,0 0 0 0 0,0 0-1 0 0,0 0 1 0 0,0 0-1 0 0,0 0 1 0 0,1 0 0 0 0,-1-1-1 0 0,0 1 1 0 0,0 0 0 0 0,0 0-1 0 0,0 0 1 0 0,0 0 0 0 0,0 0-1 0 0,0 0 1 0 0,0-1 0 0 0,0 1-1 0 0,0 0 1 0 0,0 0-1 0 0,0-1 1 0 0,0 1 0 0 0,0 0-1 0 0,0 0 1 0 0,0 0 0 0 0,0 0-1 0 0,0 0 1 0 0,0 0 0 0 0,0 0-1 0 0,0 0 1 0 0,0-1 0 0 0,0 1-1 0 0,0 0 1 0 0,0 0-1 0 0,0 0 1 0 0,0-1 0 0 0,2-5-4 0 0,-2 6 18 0 0,0 0-31 0 0,0 0-4 0 0,1 0 19 0 0,-1 0 5 0 0,0 0-3 0 0,0-1 29 0 0,15 9 6 0 0,-14-7-29 0 0,0-1 0 0 0,0 0 0 0 0,-1 0 0 0 0,1 1 0 0 0,-1-1 0 0 0,1 1 0 0 0,0-1 0 0 0,0 0 1 0 0,0 0-1 0 0,0 0 0 0 0,-1 0 0 0 0,1 0 0 0 0,0 0 0 0 0,0 0 0 0 0,-1 0 0 0 0,2 0 0 0 0,-2 0 0 0 0,0 0 0 0 0,2 0 0 0 0,-2-1 0 0 0,2 1 0 0 0,-2-1 1 0 0,1 1-1 0 0,-1 0 0 0 0,1 0 0 0 0,-1-1 0 0 0,1 1 0 0 0,1-2 0 0 0,-1 2-8 0 0,-1 0-1 0 0,0 0 1 0 0,1-1-1 0 0,-1 0 1 0 0,1 1-1 0 0,-1 0 1 0 0,1 0-1 0 0,0-1 1 0 0,-1 1-1 0 0,1 0 1 0 0,0 0-1 0 0,-1 0 1 0 0,0 0-1 0 0,1 0 1 0 0,0 0-1 0 0,0 0 1 0 0,0 0 1 0 0,0 0 0 0 0,-1 0 0 0 0,0 0 0 0 0,0 0 1 0 0,1 0-1 0 0,0 0 0 0 0,0 0 0 0 0,0 0 0 0 0,-1 0 0 0 0,1-1 0 0 0,-1 1 0 0 0,0-1 0 0 0,1 1 0 0 0,-1 0 1 0 0,0 0-1 0 0,1-1 0 0 0,-1 1 0 0 0,1 0 0 0 0,0 0 0 0 0,-1-1 0 0 0,0 0 0 0 0,1 0 0 0 0,0-1-5 0 0,1 0 0 0 0,-1-1 0 0 0,1 1 0 0 0,-2 0 0 0 0,2 0 0 0 0,-1-1 0 0 0,-1 1 0 0 0,2-1 0 0 0,-2 1 0 0 0,0-1 0 0 0,0 1 0 0 0,0-1 0 0 0,0 1 0 0 0,0-1 0 0 0,0 1 0 0 0,0-1 0 0 0,0 0 0 0 0,0 0 0 0 0,0 1 0 0 0,0 0 0 0 0,-2-4 0 0 0,1 4-5 0 0,-1-2 0 0 0,2 1 1 0 0,-2-1-1 0 0,1 1 1 0 0,0-1-1 0 0,0-5 1 0 0,1 8 12 0 0,0 15-3 0 0,0-10 3 0 0,1 0 0 0 0,-1 1-1 0 0,2-2 1 0 0,-1 1 0 0 0,0 0 0 0 0,2 4-1 0 0,3 8 51 0 0,-2-7-29 0 0,-2-9-10 0 0,-2-6-9 0 0,4-36-91 0 0,-2 20 49 0 0,-2 17-10 0 0,0 6 27 0 0,1 9 32 0 0,0 18 35 0 0,-2-20-30 0 0,1-5-12 0 0,-1-2 0 0 0,1 1 0 0 0,0 0 1 0 0,0-1-1 0 0,0 2 0 0 0,0-2 0 0 0,0 1 0 0 0,1 1 1 0 0,-1-2-1 0 0,1 1 0 0 0,-1 0 0 0 0,1 0 0 0 0,-1-1 1 0 0,2 1-1 0 0,-2 0 0 0 0,0-1 0 0 0,2 1 0 0 0,1 1 1 0 0,-1-18 23 0 0,2-23-112 0 0,-3 30 76 0 0,-1 7 9 0 0,0 2 4 0 0,0 6 10 0 0,1 0-1 0 0,0 0 0 0 0,0 0 0 0 0,2 9 0 0 0,-3-16-18 0 0,0 0 0 0 0,0 0 0 0 0,0 0 1 0 0,0 0-1 0 0,0 0 0 0 0,0 0 0 0 0,0 0 0 0 0,0 0 0 0 0,0 0 0 0 0,0 0 0 0 0,1 0 0 0 0,-1 1 1 0 0,0-1-1 0 0,0 0 0 0 0,0 0 0 0 0,0 0 0 0 0,0 0 0 0 0,0 0 0 0 0,0 1 0 0 0,0-1 0 0 0,0 0 1 0 0,0 0-1 0 0,0 0 0 0 0,0 0 0 0 0,0 0 0 0 0,0 0 0 0 0,0 0 0 0 0,0 0 0 0 0,0 0 1 0 0,1 0-1 0 0,-1 0 0 0 0,0 0 0 0 0,0 0 0 0 0,0 0 0 0 0,0 0 0 0 0,1 0 0 0 0,-1 0 0 0 0,0 0 1 0 0,0 0-1 0 0,0 0 0 0 0,0 0 0 0 0,0 0 0 0 0,2-3-2 0 0,0-6-5 0 0,-1-29 17 0 0,-1 23 0 0 0,0 11-3 0 0,0 6-1 0 0,0 15 13 0 0,-1-9-10 0 0,1 0 0 0 0,0-1 0 0 0,2 12 0 0 0,-3-19-10 0 0,1 1 1 0 0,0-1-1 0 0,0 0 0 0 0,0 1 0 0 0,0-1 0 0 0,0 0 1 0 0,0 0-1 0 0,0 0 0 0 0,0 0 0 0 0,1 0 1 0 0,-1 0-1 0 0,0 1 0 0 0,0-1 0 0 0,0 0 1 0 0,0 0-1 0 0,0 0 0 0 0,0 0 0 0 0,0 1 1 0 0,0-1-1 0 0,0 0 0 0 0,0 1 0 0 0,1-1 0 0 0,-1 0 1 0 0,0 0-1 0 0,0 0 0 0 0,0 0 0 0 0,0 0 1 0 0,1 0-1 0 0,-1 1 0 0 0,0-1 0 0 0,1 0 1 0 0,-1 0-1 0 0,0 0 0 0 0,4-7-29 0 0,2-11 22 0 0,-4 4 30 0 0,-1-1 1 0 0,1-20-1 0 0,-2 35-17 0 0,0 16 18 0 0,0-5 8 0 0,1-1 0 0 0,-1 1 0 0 0,1 0 0 0 0,1 0 0 0 0,5 15 0 0 0,-7-26-30 0 0,0 0 0 0 0,0 0 0 0 0,1 0 0 0 0,-1 0 0 0 0,0 0 0 0 0,0 0 0 0 0,0 0-1 0 0,0 0 1 0 0,0-1 0 0 0,0 1 0 0 0,1 0 0 0 0,-1 0 0 0 0,0 0 0 0 0,0 0 0 0 0,0 0 0 0 0,0 0-1 0 0,0 0 1 0 0,0 0 0 0 0,0 0 0 0 0,0 0 0 0 0,0 0 0 0 0,0 0 0 0 0,0 0 0 0 0,0 0-1 0 0,0 0 1 0 0,0 0 0 0 0,0 0 0 0 0,0 0 0 0 0,0 0 0 0 0,1 0 0 0 0,-1 0 0 0 0,0 0-1 0 0,0 0 1 0 0,0 0 0 0 0,1 0 0 0 0,-1 0 0 0 0,0 0 0 0 0,0 0 0 0 0,0 0 0 0 0,0 0-1 0 0,0 0 1 0 0,0 0 0 0 0,0 0 0 0 0,0 0 0 0 0,1 0 0 0 0,-1 0 0 0 0,0 1 0 0 0,0-1 0 0 0,0 0-1 0 0,0 0 1 0 0,0 0 0 0 0,0 0 0 0 0,0 0 0 0 0,0 0 0 0 0,0 0 0 0 0,0 0 0 0 0,0 1-1 0 0,4-15-12 0 0,-3 10 16 0 0,1-10 12 0 0,0 0 0 0 0,-1-1 0 0 0,-1-21 0 0 0,-2 50-34 0 0,1-6 43 0 0,1 1 0 0 0,-1-1 0 0 0,1 1 0 0 0,1 0-1 0 0,-1 0 1 0 0,4 16 0 0 0,-3-27-41 0 0,0-5 18 0 0,2-5 14 0 0,3-24-21 0 0,-4 23 13 0 0,1 1-1 0 0,-1-19 1 0 0,2 123 216 0 0,-4-80-225 0 0,0-12 1 0 0,0 0 0 0 0,0 0-1 0 0,0 0 1 0 0,0 0 0 0 0,0 0 0 0 0,0 0-1 0 0,0 0 1 0 0,0 0 0 0 0,0 0-1 0 0,0 0 1 0 0,0 0 0 0 0,0 0 0 0 0,0 0-1 0 0,0 0 1 0 0,0 0 0 0 0,0 0-1 0 0,0 0 1 0 0,0 0 0 0 0,0 0-1 0 0,0 0 1 0 0,1 0 0 0 0,-1 0 0 0 0,0 0-1 0 0,0 0 1 0 0,0 0 0 0 0,0 0-1 0 0,0 0 1 0 0,0 0 0 0 0,0 0 0 0 0,0 0-1 0 0,0 0 1 0 0,0 0 0 0 0,0 0-1 0 0,0 0 1 0 0,0 0 0 0 0,0 0-1 0 0,0 0 1 0 0,0 0 0 0 0,0 0 0 0 0,0 0-1 0 0,0 0 1 0 0,0 0 0 0 0,0 0-1 0 0,0 0 1 0 0,0 0 0 0 0,0 0 0 0 0,0 0-1 0 0,0 0 1 0 0,0 0 0 0 0,0 0-1 0 0,0 0 1 0 0,0 0 0 0 0,0 0-1 0 0,0 0 1 0 0,0 0 0 0 0,0 0 0 0 0,0 0-1 0 0,0 0 1 0 0,0 0 0 0 0,0 0-1 0 0,0 0 1 0 0,0 0 0 0 0,0 0-1 0 0,0 0 1 0 0,0 0 0 0 0,0 0 0 0 0,0 0-1 0 0,3-6 13 0 0,13-93-63 0 0,-12 74 83 0 0,-2 46-12 0 0,-2 55 172 0 0,-1-25 34 0 0,1-51-237 0 0,0 0 11 0 0,1-2 0 0 0,-1 2 1 0 0,0 0-1 0 0,0-1 0 0 0,1 0 0 0 0,-1 0 0 0 0,0 1 1 0 0,0-1-1 0 0,1 0 0 0 0,-1 0 0 0 0,1-1 0 0 0,-1 0-2 0 0,31-114 35 0 0,-28 109-12 0 0,-2 15-8 0 0,-1 18 26 0 0,0-24-32 0 0,-2 82 183 0 0,2-84-196 0 0,1-13 18 0 0,21-75-32 0 0,-22 85 23 0 0,1 0 0 0 0,0 0-1 0 0,0 0 1 0 0,2-5 0 0 0,-2 8-15 0 0,-1 11 16 0 0,1 100 186 0 0,1-106-179 0 0,1-7-23 0 0,2-8 1 0 0,0-5-2 0 0,-1-1 0 0 0,4-25-1 0 0,0-8-14 0 0,-5 41-4 0 0,0 13 52 0 0,-3 16 44 0 0,0-21-64 0 0,-3 60 84 0 0,2-29-49 0 0,1-31-35 0 0,1 0-1 0 0,-1 0 1 0 0,0 0 0 0 0,0 0-1 0 0,0 0 1 0 0,0 0 0 0 0,0 0-1 0 0,0 0 1 0 0,0 0 0 0 0,0-1-1 0 0,0 1 1 0 0,0 0 0 0 0,0 0-1 0 0,0 0 1 0 0,0 0 0 0 0,1 0-1 0 0,-1 0 1 0 0,0 0 0 0 0,0 0-1 0 0,0 0 1 0 0,0 0 0 0 0,0 0-1 0 0,0 0 1 0 0,0 0 0 0 0,1 0-1 0 0,-1 0 1 0 0,0 0-1 0 0,0 0 1 0 0,0 1 0 0 0,1-1-1 0 0,-1 0 1 0 0,0 0 0 0 0,0 0-1 0 0,0 0 1 0 0,0 0 0 0 0,0 0-1 0 0,0 0 1 0 0,0 0 0 0 0,0 0-1 0 0,0 0 1 0 0,0 0 0 0 0,1 0-1 0 0,-1 0 1 0 0,0 0 0 0 0,0 0-1 0 0,0 0 1 0 0,0 0 0 0 0,0 1-1 0 0,0-1 1 0 0,0 0 0 0 0,0 0-1 0 0,0 0 1 0 0,0 1 0 0 0,0-1-1 0 0,0 0 1 0 0,0 0 0 0 0,0 1-1 0 0,6-10 5 0 0,5-23-43 0 0,10-39 1 0 0,-21 71 37 0 0,1-2 0 0 0,-1 1 0 0 0,0-2 1 0 0,1 2-1 0 0,0-1 0 0 0,0 1 0 0 0,-1-1 1 0 0,2 1-1 0 0,-2-1 0 0 0,1 1 0 0 0,0-2 1 0 0,1 2-1 0 0,-1-1 0 0 0,0 1-8 0 0,0 10 37 0 0,-1 1-8 0 0,0 0 0 0 0,-1 0 0 0 0,-2 14 1 0 0,0-11-21 0 0,1 20 0 0 0,10-46 13 0 0,31-87-89 0 0,-35 89 44 0 0,-3 7 39 0 0,0 1 0 0 0,0 0 0 0 0,0 0 0 0 0,1 0 0 0 0,0 0 0 0 0,-1 0 0 0 0,4-4 0 0 0,-4 23 56 0 0,-2-6-44 0 0,1 0-1 0 0,-2-1 1 0 0,-5 18-1 0 0,0 0 39 0 0,6-2 9 0 0,1-25-80 0 0,0 0 13 0 0,0 0 0 0 0,1 0 0 0 0,-1 0-1 0 0,0 0 1 0 0,1 0 0 0 0,-1-1 0 0 0,1 1 0 0 0,-1 0 0 0 0,1 0 0 0 0,-1 0 0 0 0,1 0 0 0 0,-1 0 0 0 0,1 0 0 0 0,-1-1 0 0 0,0 1-1 0 0,0-1 1 0 0,1 1 0 0 0,-1 0 0 0 0,0-1 0 0 0,0 1 0 0 0,1 0 0 0 0,-1-1 0 0 0,9-11 21 0 0,-6 7-30 0 0,5-8-25 0 0,0 0 1 0 0,5-15-1 0 0,-6 13 38 0 0,15-23-1 0 0,-13 24-1 0 0,-6 8-10 0 0,1 1-1 0 0,0-1 0 0 0,5-4 0 0 0,-9 10 26 0 0,0 10 22 0 0,-1-4-29 0 0,-1 1 0 0 0,-1-1 0 0 0,1 0 0 0 0,-6 12 0 0 0,0 1-2 0 0,0 1 6 0 0,3-9-14 0 0,1 0 1 0 0,-5 19-1 0 0,9-29 1 0 0,0-1-1 0 0,0 0 1 0 0,0 0-1 0 0,0 0 1 0 0,0 1 0 0 0,-1-1-1 0 0,1 1 1 0 0,0-1-1 0 0,0 0 1 0 0,0 0 0 0 0,0 0-1 0 0,0 0 1 0 0,0 0-1 0 0,0 1 1 0 0,0-1 0 0 0,0 0-1 0 0,0 0 1 0 0,0 0-1 0 0,0 1 1 0 0,0-1 0 0 0,0 1-1 0 0,1-1 1 0 0,-1 0-1 0 0,0 0 1 0 0,0 0-1 0 0,0 0 1 0 0,0 0 0 0 0,0 0-1 0 0,0 1 1 0 0,0-1-1 0 0,1 1 1 0 0,5-6-24 0 0,5-11-8 0 0,23-44-34 0 0,-12 20 29 0 0,-21 37 40 0 0,0 1-1 0 0,2-1 1 0 0,-2-1-1 0 0,1 2 1 0 0,0-1-1 0 0,0 1 1 0 0,1 0-1 0 0,3-3 1 0 0,-6 5-1 0 0,0 0 0 0 0,0 0 1 0 0,1 0-1 0 0,-1 0 0 0 0,0 0 1 0 0,0 0-1 0 0,0 0 0 0 0,0 0 1 0 0,0 1-1 0 0,0-1 0 0 0,0 0 1 0 0,0 1-1 0 0,0-1 0 0 0,0 0 1 0 0,0 0-1 0 0,1 0 1 0 0,-1 0-1 0 0,0 0 0 0 0,0 0 1 0 0,0 0-1 0 0,0 1 0 0 0,0-1 1 0 0,0 0-1 0 0,0 1 0 0 0,0-1 1 0 0,0 0-1 0 0,0 0 0 0 0,0 0 1 0 0,0 1-1 0 0,0-1 0 0 0,0 0 1 0 0,0 0-1 0 0,0 9 29 0 0,0-8-22 0 0,-1 6 6 0 0,1 0 0 0 0,-1 0-1 0 0,-1-1 1 0 0,0 1 0 0 0,-3 7-1 0 0,-3 15 21 0 0,5-20-34 0 0,0 7-4 0 0,3-16 2 0 0,0 0 0 0 0,0 0 0 0 0,0 0 0 0 0,0 0-1 0 0,0 0 1 0 0,0 0 0 0 0,0 0 0 0 0,0 0 0 0 0,0 0-1 0 0,0 0 1 0 0,0 1 0 0 0,0-1 0 0 0,0 0-1 0 0,0 0 1 0 0,0 0 0 0 0,0 0 0 0 0,0 0 0 0 0,0 0-1 0 0,0 0 1 0 0,1 0 0 0 0,-1 0 0 0 0,0 0 0 0 0,0 0-1 0 0,0 0 1 0 0,0 0 0 0 0,0 0 0 0 0,0 0-1 0 0,0 0 1 0 0,0 0 0 0 0,0 0 0 0 0,1 0 0 0 0,-1 0-1 0 0,0 0 1 0 0,0 0 0 0 0,0 0 0 0 0,0 0-1 0 0,0 0 1 0 0,0 0 0 0 0,0 0 0 0 0,0 0 0 0 0,0 0-1 0 0,0 0 1 0 0,0 0 0 0 0,0 0 0 0 0,0 0 0 0 0,0 0-1 0 0,0 0 1 0 0,1 0 0 0 0,3-1-32 0 0,2-5 12 0 0,1-5-2 0 0,-1 0 0 0 0,1 0 0 0 0,-2 0 0 0 0,0-1 0 0 0,-1-1 0 0 0,5-15 0 0 0,-4 13 16 0 0,0-1 1 0 0,14-27-1 0 0,-15 37 12 0 0,-4 7 53 0 0,-3 13 8 0 0,3-14-70 0 0,-10 27 81 0 0,5-12-59 0 0,0 0 0 0 0,1 1 0 0 0,0-1 0 0 0,1 2 0 0 0,-2 24 0 0 0,6-44-28 0 0,-1 2 0 0 0,0-1 0 0 0,2 0 0 0 0,-2 0 0 0 0,1 0 0 0 0,1-2 0 0 0,2-4-6 0 0,10-37-82 0 0,-6 19 75 0 0,18-40 0 0 0,-26 84 165 0 0,0-5-112 0 0,-1-1 0 0 0,-2 0-1 0 0,-2 13 1 0 0,-1 4 21 0 0,2-14-60 0 0,3-11 3 0 0,0 0 0 0 0,1 0 0 0 0,-1 0 0 0 0,0 5 0 0 0,1-9 8 0 0,2 0 0 0 0,-2-2 0 0 0,1 1 1 0 0,0-1-1 0 0,1 1 0 0 0,-2-1 1 0 0,1 1-1 0 0,1-4 0 0 0,28-84-115 0 0,-16 41 83 0 0,-14 46 34 0 0,1 1 0 0 0,-1-1 0 0 0,1 1 0 0 0,-1-1 0 0 0,1 1 0 0 0,0-1 0 0 0,0 1 0 0 0,0-1-1 0 0,0 2 1 0 0,0-2 0 0 0,2-1 0 0 0,-2 5 7 0 0,-1-2-1 0 0,0 1 1 0 0,1 1 0 0 0,-1-2 0 0 0,0 2-1 0 0,0-1 1 0 0,0-1 0 0 0,0 2-1 0 0,1 1 1 0 0,-1-3-8 0 0,-2 68 153 0 0,0-17-72 0 0,2-51-85 0 0,0 0 1 0 0,0 0-1 0 0,0 0 1 0 0,0 1-1 0 0,0-1 1 0 0,-1 0-1 0 0,1 0 1 0 0,0 0 0 0 0,0 0-1 0 0,0 0 1 0 0,0 0-1 0 0,1 0 1 0 0,-1 0-1 0 0,0 0 1 0 0,0 0 0 0 0,0 0-1 0 0,0 0 1 0 0,0 0-1 0 0,0 0 1 0 0,0 0-1 0 0,0 0 1 0 0,0 0-1 0 0,0 0 1 0 0,0 0 0 0 0,0 0-1 0 0,0 0 1 0 0,0 0-1 0 0,1 1 1 0 0,-1-1-1 0 0,0 0 1 0 0,0 0 0 0 0,0 0-1 0 0,0 0 1 0 0,0 0-1 0 0,0 0 1 0 0,0 0-1 0 0,0 0 1 0 0,0 0-1 0 0,0 0 1 0 0,0 0 0 0 0,0 0-1 0 0,0 0 1 0 0,0 0-1 0 0,1 0 1 0 0,-1 0-1 0 0,0 0 1 0 0,0 0 0 0 0,0 0-1 0 0,0 0 1 0 0,0 0-1 0 0,0 0 1 0 0,0 0-1 0 0,0 0 1 0 0,0 0-1 0 0,0 0 1 0 0,0 0 0 0 0,0 0-1 0 0,0 0 1 0 0,0 0-1 0 0,0 0 1 0 0,0 0-1 0 0,0-1 1 0 0,0 1 0 0 0,0 0-1 0 0,0 0 1 0 0,0 0-1 0 0,4-4-17 0 0,2-12-30 0 0,-2-2 0 0 0,0 0 1 0 0,3-26-1 0 0,-3 20 9 0 0,6-25-1 0 0,-10 48 41 0 0,0 1 0 0 0,0 0 0 0 0,0-1 0 0 0,0 1 0 0 0,0 0 0 0 0,0 0-1 0 0,0-1 1 0 0,0 0 0 0 0,1 1 0 0 0,-1 0 0 0 0,0-1 0 0 0,1 1 0 0 0,-1 0 0 0 0,0 0 0 0 0,0-1-1 0 0,0 1 1 0 0,1-1 0 0 0,-1 1 0 0 0,0 0 0 0 0,0 0 0 0 0,1-1 0 0 0,1 8 66 0 0,0 14 28 0 0,-3 16 14 0 0,2 38 3 0 0,-1-75-112 0 0,0 1 0 0 0,0-1 1 0 0,0 1-1 0 0,0-1 0 0 0,0 0 0 0 0,0 1 1 0 0,0-1-1 0 0,0 0 0 0 0,0 1 0 0 0,0-1 1 0 0,0 0-1 0 0,0 1 0 0 0,0 0 0 0 0,0-1 1 0 0,0 0-1 0 0,0 0 0 0 0,1 0 0 0 0,-1 1 1 0 0,0-1-1 0 0,0 0 0 0 0,0 0 0 0 0,1 1 1 0 0,-1-1-1 0 0,1 1 0 0 0,-1-1 0 0 0,0 0 1 0 0,1 0-1 0 0,-1 0 0 0 0,0 0 0 0 0,0 0 1 0 0,1 0-1 0 0,-1 0 0 0 0,0 0 0 0 0,1 1 1 0 0,-1-2-2 0 0,1 1 0 0 0,0 0 0 0 0,-1 0 1 0 0,0 0-1 0 0,1 0 0 0 0,-1 0 0 0 0,1 0 1 0 0,-1-1-1 0 0,1 0 0 0 0,-1 1 0 0 0,0 0 0 0 0,0 0 1 0 0,1-1-1 0 0,-1 1 0 0 0,0 0 0 0 0,0 0 1 0 0,1-1-1 0 0,-1 0 0 0 0,0 1 0 0 0,0 0 1 0 0,0-1-1 0 0,0 1 0 0 0,1-1 0 0 0,-1 1 0 0 0,0-1 1 0 0,0 0-1 0 0,13-46-66 0 0,3-15-61 0 0,-16 53 139 0 0,0 8-9 0 0,0-1 0 0 0,0 0 0 0 0,1 1-1 0 0,-1-2 1 0 0,1 2 0 0 0,-1-1 0 0 0,0 1-1 0 0,1-2 1 0 0,-1 2 0 0 0,1-1-1 0 0,0-1 1 0 0,1 12 36 0 0,-2 19 46 0 0,1 31-19 0 0,1-49-67 0 0,2-9-5 0 0,-2-5 4 0 0,2-9-17 0 0,0 0 0 0 0,-1-1 0 0 0,-1 1-1 0 0,-1-1 1 0 0,2-13 0 0 0,0-11-26 0 0,5 88 285 0 0,-8-47-221 0 0,2 30 39 0 0,-2-31-54 0 0,1 1 0 0 0,-1-1 0 0 0,1 0 0 0 0,0 1 0 0 0,0 0 0 0 0,0-2 0 0 0,-1 1 0 0 0,2 1 0 0 0,-1-1 0 0 0,0-1 0 0 0,2 5 0 0 0,-3-6-3 0 0,0 0 0 0 0,0 0 0 0 0,0 0 1 0 0,1 0-1 0 0,-1 0 0 0 0,0 0 0 0 0,0 0 0 0 0,0 0 1 0 0,0 0-1 0 0,0 0 0 0 0,0 0 0 0 0,0 0 1 0 0,0 0-1 0 0,0 0 0 0 0,0 0 0 0 0,0 0 1 0 0,0 0-1 0 0,1 0 0 0 0,-1 0 0 0 0,0 0 1 0 0,0 0-1 0 0,0 0 0 0 0,0 0 0 0 0,1 0 0 0 0,-1 0 1 0 0,0 0-1 0 0,0 0 0 0 0,0 0 0 0 0,0 0 1 0 0,0 0-1 0 0,0 0 0 0 0,0 0 0 0 0,0 0 1 0 0,0 0-1 0 0,0 0 0 0 0,1 0 0 0 0,-1 0 1 0 0,0 0-1 0 0,0 0 0 0 0,0 0 0 0 0,0 0 0 0 0,0 0 1 0 0,1-6 18 0 0,0-3 9 0 0,0-11-72 0 0,-1 6-42 0 0,0 1 0 0 0,-1-1 1 0 0,-2-16-1 0 0,0 10 64 0 0,3 19 31 0 0,3 12 78 0 0,-2-3-19 0 0,2 1 1 0 0,0 14-1 0 0,2 7 1 0 0,-4-28-68 0 0,-1-1 0 0 0,0-1 0 0 0,1 2 0 0 0,-1-1 0 0 0,1-1 0 0 0,0 1 0 0 0,-1 1 0 0 0,1-2 0 0 0,-1 1 0 0 0,1 0 0 0 0,-1 0 0 0 0,1-1 0 0 0,0 1 0 0 0,0 0-1 0 0,0 0 1 0 0,0-1 0 0 0,0 1-1 0 0,-1-1 0 0 0,0 0 0 0 0,1 0 0 0 0,-1 0-1 0 0,0 0 1 0 0,0 1 0 0 0,1-1 0 0 0,-1 0 0 0 0,0 0-1 0 0,0 0 1 0 0,1 0 0 0 0,-1 0 0 0 0,0 0 0 0 0,0 0-1 0 0,0 0 1 0 0,0 0 0 0 0,0-1 0 0 0,1 1-1 0 0,-1 0 1 0 0,0 0 0 0 0,0 0 0 0 0,1 0 0 0 0,-1-1-1 0 0,0 1 1 0 0,1 0 0 0 0,-1 0 0 0 0,1 0-1 0 0,-1-1 0 0 0,0 1 0 0 0,1-1 0 0 0,-1 0 0 0 0,0 1-1 0 0,0-1 1 0 0,0 0 0 0 0,0 0 0 0 0,1 1 0 0 0,-1 0 0 0 0,0-2 0 0 0,0 2 0 0 0,1-1 0 0 0,-1 0 0 0 0,0-12-40 0 0,1 1 0 0 0,-1 0 0 0 0,-1-1 0 0 0,-1 1 0 0 0,-2-15 1 0 0,3 14 10 0 0,1 11 37 0 0,0 0 0 0 0,-1 0 0 0 0,1-1-1 0 0,0 1 1 0 0,-1 0 0 0 0,-1-4 0 0 0,2 6 0 0 0,0 10 10 0 0,2 2-1 0 0,-1-4 17 0 0,0 1 0 0 0,0 0 1 0 0,2 0-1 0 0,-1 0 0 0 0,7 14 0 0 0,-9-23-33 0 0,5 8-13 0 0,-5-8 13 0 0,0 1 0 0 0,0-1-1 0 0,1 1 1 0 0,-1-1-1 0 0,0 1 1 0 0,0-1 0 0 0,0 0-1 0 0,0 0 1 0 0,0 0-1 0 0,0 0 1 0 0,0 0 0 0 0,0 0-1 0 0,1 1 1 0 0,-1-1-1 0 0,0 0 1 0 0,0 0-1 0 0,0 0 1 0 0,1 0 0 0 0,-1 0-1 0 0,1 0 1 0 0,-1 1-1 0 0,0-1 1 0 0,0 0 0 0 0,1 0-1 0 0,-1 0 1 0 0,0 0-1 0 0,1 0 1 0 0,-1-2-8 0 0,0 1 0 0 0,1-1 0 0 0,0 0 0 0 0,-1 1 0 0 0,0-2 0 0 0,1 2 0 0 0,-1-1 0 0 0,0 0 0 0 0,0 0 0 0 0,0 0 0 0 0,-1-1 0 0 0,1-2-8 0 0,0-8-73 0 0,0-1-1 0 0,-5-25 1 0 0,4 27 83 0 0,2 10 19 0 0,2 8 3 0 0,2 4 16 0 0,-2-5-19 0 0,-1 1 0 0 0,0 0 0 0 0,1-1 0 0 0,-1 8 0 0 0,3 4 10 0 0,-4-16-22 0 0,-1-1-5 0 0,-2-11-17 0 0,0-7-28 0 0,-1-2 1 0 0,1-18-1 0 0,2 38 49 0 0,0 0 0 0 0,0 0 0 0 0,0 0-1 0 0,0 0 1 0 0,0 0 0 0 0,0 0 0 0 0,0 0 0 0 0,0 0 0 0 0,0 0-1 0 0,1 0 1 0 0,-1 0 0 0 0,0 0 0 0 0,0 0 0 0 0,0 0-1 0 0,0 0 1 0 0,0 0 0 0 0,0 0 0 0 0,0 0 0 0 0,0 0 0 0 0,0 0-1 0 0,0 0 1 0 0,1 0 0 0 0,-1 0 0 0 0,0 0 0 0 0,0 0-1 0 0,0 0 1 0 0,0 0 0 0 0,0 0 0 0 0,0 0 0 0 0,0 0 0 0 0,0 0-1 0 0,0 0 1 0 0,0 0 0 0 0,0 0 0 0 0,0 0 0 0 0,0 0-1 0 0,0 0 1 0 0,0 0 0 0 0,0 0 0 0 0,0 0 0 0 0,1 0 0 0 0,-1 0-1 0 0,0 0 1 0 0,0 0 0 0 0,0 0 0 0 0,0 0 0 0 0,0 0-1 0 0,0 0 1 0 0,0-1 0 0 0,0 1 0 0 0,0 0 0 0 0,0 0 0 0 0,0 0-1 0 0,0 0 1 0 0,0 0 0 0 0,0 0 0 0 0,0 0 0 0 0,0 0-1 0 0,0 0 1 0 0,0 0 0 0 0,0-1 0 0 0,4 8 10 0 0,16 42 91 0 0,-20-47-99 0 0,1 1-1 0 0,-1-1 1 0 0,0 0 0 0 0,0 1-1 0 0,0 4 1 0 0,0-3-48 0 0,0-7 32 0 0,0-1-1 0 0,-1-1 1 0 0,0 2 0 0 0,-2-8-1 0 0,1 6-20 0 0,1 1-1 0 0,-1-1 1 0 0,2 1-1 0 0,-2-10 1 0 0,1 9 8 0 0,1 5 6 0 0,0 12-13 0 0,0-4 40 0 0,0 0-1 0 0,-1-1 0 0 0,0 2 0 0 0,0-2 0 0 0,-1 1 0 0 0,-1-1 1 0 0,-2 11-1 0 0,4-17-3 0 0,1-1 9 0 0,0 0-16 0 0,-1 0 0 0 0,1-1 0 0 0,-1 1 0 0 0,1 0 0 0 0,-1-1 0 0 0,1 0 0 0 0,-1 1 0 0 0,1 0-1 0 0,0-1 1 0 0,0 1 0 0 0,0-1 0 0 0,-1 0 0 0 0,1 1 0 0 0,0 0 0 0 0,0-1 0 0 0,-1 0 0 0 0,1 1 0 0 0,0-1 0 0 0,-1 0 0 0 0,0-3-26 0 0,0 2 20 0 0,-1-1 0 0 0,0 1 0 0 0,0 1 0 0 0,1-2 0 0 0,-1 2 0 0 0,0-1 0 0 0,1 1 0 0 0,-2-1 0 0 0,1 1 0 0 0,0-1 1 0 0,-3 0-1 0 0,3 1 8 0 0,1 1 1 0 0,-1-1 0 0 0,0 1 0 0 0,1-1 0 0 0,0 1-1 0 0,-1 0 1 0 0,0 0 0 0 0,2-1 0 0 0,-2 2 0 0 0,0-1 0 0 0,1 0-1 0 0,0 0 1 0 0,-1 1 0 0 0,0-1 0 0 0,1 1 0 0 0,-1-1-1 0 0,0 1 1 0 0,1-1 0 0 0,0 1 0 0 0,-3 1 0 0 0,-3 3 2 0 0,-2 0 0 0 0,3 0 0 0 0,-2 1 0 0 0,1 0 0 0 0,0 1 0 0 0,1-1 0 0 0,-1 2 0 0 0,1-1 0 0 0,1 0 0 0 0,-1 1 0 0 0,1 1 0 0 0,-3 7 0 0 0,3-6-1 0 0,1-2 0 0 0,-1 0 0 0 0,-1 1 1 0 0,-8 8-1 0 0,14-17-2 0 0,0 0 1 0 0,0 1 0 0 0,0-1 0 0 0,-1 0-1 0 0,1 0 1 0 0,0 0 0 0 0,0 1 0 0 0,-1-1-1 0 0,1 1 1 0 0,0-1 0 0 0,0 0-1 0 0,-1 0 1 0 0,0 0 0 0 0,1 1 0 0 0,0-1-1 0 0,-1 0 1 0 0,1 0 0 0 0,0 0 0 0 0,0 0-1 0 0,-1 0 1 0 0,1 0 0 0 0,0 0 0 0 0,-1 0-1 0 0,1 0 1 0 0,-1 0 0 0 0,1 0-1 0 0,-1 0 1 0 0,1 0 0 0 0,0 0 0 0 0,-1 0-1 0 0,1 0 1 0 0,-1 0-27 0 0,0-1-1 0 0,0 0 1 0 0,0 0-1 0 0,1 1 1 0 0,-1-1 0 0 0,1 0-1 0 0,0 0 1 0 0,-1 0 0 0 0,-1-1-1 0 0,0-1-35 0 0,2 3 63 0 0,0 0-1 0 0,0-1 1 0 0,0 1 0 0 0,0 0 0 0 0,0 0 0 0 0,0-1 0 0 0,-1 1-1 0 0,1-1 1 0 0,0 1 0 0 0,0 0 0 0 0,0 0 0 0 0,0 0 0 0 0,0 0 0 0 0,0 0-1 0 0,-1-1 1 0 0,1 1 0 0 0,0 0 0 0 0,0 0 0 0 0,-1 0 0 0 0,1 0 0 0 0,0 0-1 0 0,0 0 1 0 0,-1-1 0 0 0,1 1 0 0 0,-1 0 0 0 0,1 0 0 0 0,0 0 0 0 0,-1 0-1 0 0,1 0 1 0 0,0 0 0 0 0,0 0 0 0 0,0 0 0 0 0,-1 0 0 0 0,1 0-1 0 0,0 0 1 0 0,0 0 0 0 0,-1 1 0 0 0,1-1 0 0 0,-1 0 0 0 0,1 0 0 0 0,0 0-1 0 0,-1 0 1 0 0,1 0 0 0 0,0 0 0 0 0,0 1 0 0 0,0-1 0 0 0,-1 0 0 0 0,1 0-1 0 0,0 0 1 0 0,0 0 0 0 0,0 0 0 0 0,0 1 0 0 0,0 0 0 0 0,-47 57 162 0 0,41-51-146 0 0,3-3 21 0 0,0 0 0 0 0,-1 1 0 0 0,-1 5 0 0 0,3-32-180 0 0,2 18 143 0 0,-1 5 14 0 0,-2 8 1 0 0,-28 42 40 0 0,29-44-77 0 0,2-5 8 0 0,1-6 8 0 0,6-20 6 0 0,-3 14-1 0 0,-1 1 0 0 0,0 0 0 0 0,2-17-1 0 0,-3-23-25 0 0,-1 48 30 0 0,-1 1-1 0 0,0-1 1 0 0,0 1 0 0 0,0-1-1 0 0,0 1 1 0 0,0 0 0 0 0,0-1-1 0 0,0 1 1 0 0,0-1 0 0 0,0 1-1 0 0,-1-1 1 0 0,1 1 0 0 0,0 0-1 0 0,0-1 1 0 0,0 1 0 0 0,0 0-1 0 0,0-1 1 0 0,-1 0 0 0 0,1 1-1 0 0,0 0 1 0 0,0 0 0 0 0,-1 0-1 0 0,1-1 1 0 0,0 1 0 0 0,0-1-1 0 0,0 1 1 0 0,-1 0 0 0 0,1-1-1 0 0,0 1 1 0 0,-1 0 0 0 0,0-1-1 0 0,1 1 1 0 0,-1 0 0 0 0,1 0-1 0 0,0 0 1 0 0,-1 0-1 0 0,1 0 1 0 0,0 0 0 0 0,0 0-1 0 0,-1 0 1 0 0,0 0 0 0 0,1 0-1 0 0,-1 0 1 0 0,1 0 0 0 0,0 0-1 0 0,-1 0 1 0 0,0 0 0 0 0,0 0-1 0 0,-1 1 1 0 0,1 0 0 0 0,-1-1-1 0 0,1 1 1 0 0,0 0 0 0 0,-1-1-1 0 0,1 2 1 0 0,1-1-1 0 0,-1-1 1 0 0,-1 1 0 0 0,1 0-1 0 0,-2 3 1 0 0,-22 33 83 0 0,14-18 3 0 0,-2 0 1 0 0,-1-1 0 0 0,-22 25 0 0 0,25-34 46 0 0,8-8-86 0 0,7-8-58 0 0,-4 7 10 0 0,6-10-57 0 0,9-18 0 0 0,-14 25 46 0 0,0-1 0 0 0,0 1 0 0 0,0-1 0 0 0,1 1 1 0 0,-2-1-1 0 0,0 1 0 0 0,1-1 0 0 0,-1 1 0 0 0,-1-8 0 0 0,1 11 11 0 0,0-1 0 0 0,0 1 0 0 0,0-1 0 0 0,0 1 0 0 0,0-1-1 0 0,0 1 1 0 0,0 0 0 0 0,0 0 0 0 0,0-1 0 0 0,-1 1 0 0 0,1 0 0 0 0,0-1 0 0 0,-1 1-1 0 0,1-1 1 0 0,0 1 0 0 0,-1 0 0 0 0,1 0 0 0 0,0 0 0 0 0,0 0 0 0 0,-1-1 0 0 0,0 1 0 0 0,1-1-1 0 0,0 1 1 0 0,-1 0 0 0 0,1 0 0 0 0,0 0 0 0 0,0 0 0 0 0,-1 0 0 0 0,1 0 0 0 0,0 0 0 0 0,-1 0-1 0 0,1 0 1 0 0,-1 0 0 0 0,1 0 0 0 0,-1 0 0 0 0,1 0 0 0 0,-1 0 0 0 0,1 0 0 0 0,0 0-1 0 0,0 0 1 0 0,-1 0 0 0 0,1 0 0 0 0,0 0 0 0 0,-1 1 0 0 0,1-1 0 0 0,-1 1 0 0 0,-1-1 1 0 0,0 1 0 0 0,0 0 0 0 0,0 0 0 0 0,0 1-1 0 0,0-1 1 0 0,-3 2 0 0 0,-10 14 30 0 0,2 0 0 0 0,-2 1 0 0 0,-13 27 0 0 0,26-43-24 0 0,1 0-1 0 0,0 0 1 0 0,0 1-1 0 0,0-1 0 0 0,-1 0 1 0 0,2 1-1 0 0,0-1 0 0 0,-2 5 1 0 0,3-7-11 0 0,0 0 0 0 0,-1 0 1 0 0,0 0-1 0 0,1-1 0 0 0,0 1 1 0 0,0-1-1 0 0,0 0 0 0 0,-1 1 1 0 0,1-1-1 0 0,-1 1 0 0 0,1-1 0 0 0,0-1 1 0 0,7-8-11 0 0,0-2 1 0 0,8-12 0 0 0,-13 18 5 0 0,0 0-1 0 0,-1 1 1 0 0,0 0 0 0 0,1-1 0 0 0,-2-1 0 0 0,0 1 0 0 0,2-7-1 0 0,-4 1 12 0 0,1 12-3 0 0,0 0 0 0 0,0 0 1 0 0,0 0-1 0 0,0 0 0 0 0,0 0 0 0 0,0 0 1 0 0,-1-1-1 0 0,1 1 0 0 0,0 0 0 0 0,0 0 1 0 0,-1-1-1 0 0,1 1 0 0 0,0 0 0 0 0,0 0 1 0 0,0 0-1 0 0,0 0 0 0 0,0 0 0 0 0,-1 0 1 0 0,1 0-1 0 0,0 0 0 0 0,0 0 0 0 0,0 0 1 0 0,0 0-1 0 0,-1 0 0 0 0,1 0 0 0 0,0 0 1 0 0,0 0-1 0 0,0 0 0 0 0,0 0 0 0 0,0 0 1 0 0,-1 0 1 0 0,-1 1 1 0 0,1 0-1 0 0,0-1 1 0 0,0 0 0 0 0,0 1-1 0 0,0 0 1 0 0,-1 0-1 0 0,2-1 1 0 0,-1 2 0 0 0,0-1-1 0 0,0-1 1 0 0,-1 3-1 0 0,-8 10 31 0 0,1 2 0 0 0,1-2 0 0 0,-1 3 0 0 0,-4 14-1 0 0,11-28-46 0 0,4-5-11 0 0,4-20-32 0 0,-6 23 58 0 0,0 0 0 0 0,0 0-1 0 0,0 0 1 0 0,-1 0-1 0 0,1 0 1 0 0,0 0 0 0 0,0 0-1 0 0,0 0 1 0 0,0 0-1 0 0,0 0 1 0 0,0 0-1 0 0,0 0 1 0 0,0 0 0 0 0,0 0-1 0 0,-1 0 1 0 0,1 0-1 0 0,0 0 1 0 0,0 0 0 0 0,-1 0-1 0 0,1 0 1 0 0,0 0-1 0 0,0 0 1 0 0,0 0-1 0 0,0 0 1 0 0,0 0 0 0 0,0 0-1 0 0,0 0 1 0 0,-1 0-1 0 0,1 0 1 0 0,0 0 0 0 0,0 0-1 0 0,0 0 1 0 0,0 0-1 0 0,0 0 1 0 0,0 0-1 0 0,0 0 1 0 0,-1 0 0 0 0,1 0-1 0 0,0 0 1 0 0,0 0-1 0 0,0 0 1 0 0,0 0-1 0 0,0 0 1 0 0,0 0 0 0 0,0 0-1 0 0,0 0 1 0 0,0 1-1 0 0,-6 3 12 0 0,-13 18-7 0 0,-30 32 1 0 0,47-52-5 0 0,-1-1 0 0 0,0 1 0 0 0,1-1 0 0 0,-1 2 0 0 0,1-2 0 0 0,-1 0 0 0 0,1 0 0 0 0,-1 0 0 0 0,0 0 0 0 0,0 0 0 0 0,-5 1 0 0 0,-2-1 2 0 0,0-1 0 0 0,-14 0 0 0 0,17-1-8 0 0,0 1 0 0 0,0 0 0 0 0,-1 0 0 0 0,2 1 0 0 0,-13 3 0 0 0,6-1 5 0 0,-24 10 29 0 0,29-10-27 0 0,-1-1 0 0 0,0 1 0 0 0,-12 1-1 0 0,-13 2 11 0 0,32-5-13 0 0,-1 0-1 0 0,1 0 1 0 0,-1-1 0 0 0,1 0 0 0 0,-1 0 0 0 0,1 0-1 0 0,-1 0 1 0 0,1 0 0 0 0,-6-2 0 0 0,2 1-4 0 0,1-1 0 0 0,0-1 0 0 0,-7-2 0 0 0,11 5 5 0 0,0-1 1 0 0,-1 0-1 0 0,0 0 1 0 0,1 1-1 0 0,-1 0 1 0 0,0 0-1 0 0,0 0 1 0 0,1 0-1 0 0,-3 0 1 0 0,1 0 0 0 0,2 0 0 0 0,-2 0 1 0 0,1 0-1 0 0,0 0 1 0 0,-1 0-1 0 0,-1-1 0 0 0,1 0 1 0 0,-1 0-1 0 0,0 0 0 0 0,0 0 0 0 0,0 0 1 0 0,1 1-1 0 0,-2 0 0 0 0,1-1 0 0 0,1 1 1 0 0,-1 1-1 0 0,-1-1 0 0 0,1 0 0 0 0,-4 2 0 0 0,-17 2 8 0 0,17-2-4 0 0,0-1 0 0 0,-1 1 0 0 0,-13 6-1 0 0,19-8 8 0 0,0 1 0 0 0,-1 1 0 0 0,0-2 0 0 0,-7 1 0 0 0,-10 3-9 0 0,19-3 0 0 0,-2-1-1 0 0,2 0 1 0 0,-2 0 0 0 0,2 0 0 0 0,-6-1-1 0 0,-4 0-14 0 0,1 20 12 0 0,11-19 0 0 0,0 1 0 0 0,0 0-1 0 0,0-1 1 0 0,0 0 0 0 0,0 1-1 0 0,0 0 1 0 0,0-1 0 0 0,-1 1 0 0 0,2-1-1 0 0,-1 0 1 0 0,0 1 0 0 0,0 0-1 0 0,0-1 1 0 0,0 1 0 0 0,0-1-1 0 0,0 1 1 0 0,1 0 0 0 0,0 6 1 0 0,-1-7 14 0 0,0 0 1 0 0,0 1-1 0 0,0-1 31 0 0,0 16-44 0 0,1-14 0 0 0,-1-2 1 0 0,1 1 0 0 0,0 0 0 0 0,-1 0 0 0 0,1 0 0 0 0,0 0 0 0 0,-1 0 0 0 0,0-1 0 0 0,1 1 0 0 0,0 0 0 0 0,0 0 0 0 0,0-1 0 0 0,0 1 0 0 0,-1 0 0 0 0,1 0-1 0 0,0-1 1 0 0,1 0 0 0 0,-1 0 0 0 0,-1 1 0 0 0,1-1 0 0 0,0 0 0 0 0,1 1 0 0 0,-1-1 0 0 0,0 0 0 0 0,-1 1 0 0 0,2-1 0 0 0,-1 0 0 0 0,1 0 0 0 0,-2-1 0 0 0,1 1-1 0 0,0 0 1 0 0,0-1 0 0 0,1 1 0 0 0,-2 0 0 0 0,1 0 0 0 0,0-1 0 0 0,1 1 0 0 0,-1 0 0 0 0,0-2 0 0 0,1 1 3 0 0,0 0-1 0 0,-1 0 1 0 0,0 0 0 0 0,2 1-1 0 0,-2-1 1 0 0,1 1 0 0 0,0-1-1 0 0,-1 0 1 0 0,1 1 0 0 0,1 0-1 0 0,-2 0 1 0 0,1 0 0 0 0,0 0-1 0 0,0 0 1 0 0,2 0 0 0 0,2 1 19 0 0,1 1 0 0 0,11 4 0 0 0,-14-6-12 0 0,-1 1 8 0 0,1 0 0 0 0,0 0 0 0 0,-1-1 0 0 0,1 0 0 0 0,0 0 1 0 0,0 0-1 0 0,3-1 0 0 0,18 0 79 0 0,-23 2-86 0 0,1-1 1 0 0,-1 0-1 0 0,0 0 0 0 0,1-1 0 0 0,-1 1 1 0 0,1 0-1 0 0,-1-1 0 0 0,1 1 0 0 0,2-2 1 0 0,4 0 6 0 0,-6 1-21 0 0,1 0 0 0 0,-1 1 0 0 0,0 0 0 0 0,2 0 0 0 0,1 1 0 0 0,-3 0 0 0 0,0-1 0 0 0,0 0 0 0 0,-1 0 0 0 0,2 0 0 0 0,-2 0 0 0 0,1-1 0 0 0,-1 0 0 0 0,6 0 0 0 0,8-9 0 0 0,-15 9 0 0 0,2-1 0 0 0,-2 1 0 0 0,1 0 0 0 0,1-1 0 0 0,-2 2 0 0 0,2-2 0 0 0,-1 1 0 0 0,0 0 0 0 0,5 0 0 0 0,0 0 0 0 0,-4 0 0 0 0,-1 1 0 0 0,2-1 0 0 0,-1 1 0 0 0,0 0 0 0 0,1 0 0 0 0,-1 0 0 0 0,6 1 0 0 0,-8-1 0 0 0,0 0 0 0 0,1 1 0 0 0,-2 0 0 0 0,1-1 0 0 0,0 1 0 0 0,-1-1 0 0 0,1 1 0 0 0,0 0 0 0 0,0 0 0 0 0,0 0 0 0 0,0-1 0 0 0,-1 2 0 0 0,0-2 0 0 0,1 2 0 0 0,7 15 0 0 0,-4-7 0 0 0,-2-4 0 0 0,0 0 0 0 0,0 0 0 0 0,0 1 0 0 0,-1-1 0 0 0,0 0 0 0 0,0 1 0 0 0,-1-1 0 0 0,0 0 0 0 0,0 1 0 0 0,-1 10 0 0 0,0-15 0 0 0,0 0 0 0 0,1-1 0 0 0,0 1 0 0 0,-1-2 0 0 0,0 2 0 0 0,-1-1 0 0 0,1 1 0 0 0,-1 1 0 0 0,0-18 0 0 0,7-99-104 0 0,-1 45 31 0 0,-4 87 102 0 0,-3 1 0 0 0,-5 31 0 0 0,3-32 1 0 0,2 0 0 0 0,-2 33 0 0 0,6-51-30 0 0,-1 0 0 0 0,0 0 0 0 0,0 0 0 0 0,0 0 0 0 0,0 0 0 0 0,0 1 0 0 0,0-1 0 0 0,0 0 0 0 0,0 0 0 0 0,0 0 0 0 0,0 0 0 0 0,0 1 0 0 0,0-1 0 0 0,0 0 0 0 0,0 0 0 0 0,0 0 0 0 0,1 0 0 0 0,-1 0 0 0 0,0 0 0 0 0,0 0 0 0 0,0 1 0 0 0,1-1 0 0 0,-1 0 0 0 0,0 0 0 0 0,0 0 0 0 0,0 0 0 0 0,0 0 0 0 0,0 0 0 0 0,0 0 0 0 0,0 0 0 0 0,0 0 0 0 0,0 0 0 0 0,0 0 0 0 0,0 0 0 0 0,0 0 0 0 0,0 0 0 0 0,0 0 0 0 0,0 0 0 0 0,0-1 0 0 0,0 1 0 0 0,0 0 0 0 0,1 0 0 0 0,-1 0 0 0 0,0 0 0 0 0,0 0 0 0 0,0 0 0 0 0,0 0 0 0 0,1-1 0 0 0,-1 1 0 0 0,0 0 0 0 0,0 0 0 0 0,0 0 0 0 0,0 0 0 0 0,0-1 0 0 0,0 1 0 0 0,0 0 0 0 0,0 0 0 0 0,5-4 0 0 0,8-20 0 0 0,-2 1 0 0 0,-1 0 0 0 0,11-40 0 0 0,-19 53 0 0 0,1-1 0 0 0,-1 0 0 0 0,2 0 0 0 0,7-17 0 0 0,-11 44 0 0 0,-11 22 0 0 0,1 0 0 0 0,-25 50 0 0 0,28-71 0 0 0,3-12 0 0 0,2 0 0 0 0,0 0 0 0 0,-3 10 0 0 0,22-40 0 0 0,48-95 0 0 0,-58 107-6 0 0,-5 9 3 0 0,0 1 0 0 0,0-2 0 0 0,-1 2 0 0 0,1-1 0 0 0,0 0 0 0 0,-1-1 0 0 0,0 1 0 0 0,1-8 0 0 0,-2 12 15 0 0,-5 14 9 0 0,-44 96-21 0 0,44-99 0 0 0,3-6 0 0 0,-1 0 0 0 0,2 0 0 0 0,-2 0 0 0 0,1 0 0 0 0,2 0 0 0 0,-2 1 0 0 0,-1 8 0 0 0,3-14 0 0 0,1 1 0 0 0,-1-1 0 0 0,0 0 0 0 0,0 0 0 0 0,0 0 0 0 0,0 0 0 0 0,0 0 0 0 0,0 0 0 0 0,0 0 0 0 0,0 0 0 0 0,1 0 0 0 0,-1 0 0 0 0,0 0 0 0 0,1 0 0 0 0,-1 0 0 0 0,0 0 0 0 0,0 0 0 0 0,0 0 0 0 0,0 0 0 0 0,0 0 0 0 0,0 0 0 0 0,1 0 0 0 0,-1 0 0 0 0,0 0 0 0 0,1 0 0 0 0,-1 0 0 0 0,0 0 0 0 0,0 0 0 0 0,0 0 0 0 0,0 0 0 0 0,0 0 0 0 0,0 0 0 0 0,0 0 0 0 0,0 0 0 0 0,6-3 0 0 0,0 0 0 0 0,-1-2 0 0 0,-1 0 0 0 0,1 0 0 0 0,0 0 0 0 0,6-10 0 0 0,-7 10 0 0 0,11-17 0 0 0,0-2 0 0 0,19-42 0 0 0,-28 55 0 0 0,-5 11 0 0 0,-3 7 0 0 0,-11 21 0 0 0,6-15 0 0 0,1 0 0 0 0,-7 25 0 0 0,12-36 0 0 0,1 0 0 0 0,-1 0 0 0 0,1 0 0 0 0,0 0 0 0 0,0 0 0 0 0,0 0 0 0 0,0 0 0 0 0,0 3 0 0 0,0-5 0 0 0,1 1 0 0 0,-1-1 0 0 0,0 0 0 0 0,0 0 0 0 0,1 0 0 0 0,0 0 0 0 0,-1 0 0 0 0,0 0 0 0 0,0 0 0 0 0,1 0 0 0 0,-1 0 0 0 0,0 0 0 0 0,0 0 0 0 0,1 0 0 0 0,-1 0 0 0 0,0 0 0 0 0,0 0 0 0 0,1-1 0 0 0,-1 1 0 0 0,0 0 0 0 0,1 0 0 0 0,-1 0 0 0 0,1 0 0 0 0,-1 0 0 0 0,0 0 0 0 0,0 0 0 0 0,1-1 0 0 0,-1 1 0 0 0,0-1 0 0 0,0 1 0 0 0,0 0 0 0 0,0 0 0 0 0,0-1 0 0 0,1 0 0 0 0,8-10 0 0 0,-9 11 0 0 0,17-29-522 0 0,-11 17-1047 0 0,0 0 0 0 0,3 0 0 0 0,-2 1 0 0 0,17-18 0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583 0 5697 0 0,'0'0'9185'0'0,"-1"11"-4527"0"0,0-10-4363 0 0,0 1-1 0 0,1-1 1 0 0,-2 0-1 0 0,1 0 1 0 0,-1 1-1 0 0,1-1 1 0 0,0 0-1 0 0,0 1 1 0 0,-1-2-1 0 0,0 3 1 0 0,-21 8 1486 0 0,6-2-919 0 0,6-2-388 0 0,-24 14 669 0 0,32-19-993 0 0,-2 1-1 0 0,0-2 0 0 0,0 1 0 0 0,1 0 0 0 0,-10 1 0 0 0,10-3-33 0 0,0 0 0 0 0,-1 0-1 0 0,0 0 1 0 0,-4-1 0 0 0,-10-1 67 0 0,12 3-120 0 0,0-1 0 0 0,0 1 0 0 0,0 1 0 0 0,0-1 0 0 0,1 2-1 0 0,-14 4 1 0 0,14-4-11 0 0,-1-1 14 0 0,2-1-1 0 0,-2 1 1 0 0,2-1-1 0 0,-2-1 1 0 0,-7 2 0 0 0,6-2 60 0 0,-1 0 1 0 0,-8 4-1 0 0,12-3-40 0 0,-2 1 0 0 0,0 1 0 0 0,-9 6 0 0 0,11-7 0 0 0,0 1 1 0 0,-1-1 0 0 0,0 0-1 0 0,1 1 1 0 0,-7 0-1 0 0,10-2-26 0 0,0-1 1 0 0,-2 0-1 0 0,2 0 0 0 0,0-1 0 0 0,-1 1 1 0 0,2 0-1 0 0,-3-1 0 0 0,3 0 0 0 0,-4 0 0 0 0,-8-2 22 0 0,11 2-70 0 0,-1 1 0 0 0,1 0 0 0 0,0 0 0 0 0,-1 0 0 0 0,1 0 0 0 0,-1 0 0 0 0,1 0 0 0 0,-1 1 1 0 0,2-1-1 0 0,-2 0 0 0 0,1 2 0 0 0,-1-1 0 0 0,1 0 0 0 0,0-1 0 0 0,-1 2 0 0 0,-3 2 0 0 0,1 0-12 0 0,0 1 1 0 0,0 0-1 0 0,0-1 1 0 0,-5 10-1 0 0,-9 9 31 0 0,86-75-375 0 0,-64 50 335 0 0,0-1 0 0 0,-1 1 1 0 0,1-1-1 0 0,0 0 0 0 0,-1 0 1 0 0,1 0-1 0 0,1-3 0 0 0,-4 6 12 0 0,0 0-1 0 0,0 0 1 0 0,0 0-1 0 0,0-1 1 0 0,1 1-1 0 0,-1 0 1 0 0,0-1-1 0 0,0 1 1 0 0,0 0-1 0 0,0-1 1 0 0,0 1-1 0 0,0 0 1 0 0,0 0-1 0 0,0 0 1 0 0,-1 0-1 0 0,1 0 1 0 0,0 0-1 0 0,0 0 1 0 0,0-1-1 0 0,0 1 1 0 0,0 0-1 0 0,0 0 1 0 0,-1 0-1 0 0,1 0 1 0 0,0 0-1 0 0,0-1 1 0 0,0 1-1 0 0,0 0 1 0 0,0 0-1 0 0,0-1 1 0 0,0 1-1 0 0,-1 0 1 0 0,-6-3 35 0 0,-9 0-132 0 0,11 3 101 0 0,0 0 0 0 0,1 0 0 0 0,-1-1 0 0 0,0 0 0 0 0,1-1 0 0 0,-1 2 0 0 0,-8-5 0 0 0,19 9-43 0 0,-4-3 43 0 0,-1 1 1 0 0,1 0 0 0 0,1-1 0 0 0,-2 1 0 0 0,1-1-1 0 0,0 0 1 0 0,0 0 0 0 0,1 0 0 0 0,1 1-1 0 0,-2-2-10 0 0,0 0 0 0 0,0 0 0 0 0,-1 1 0 0 0,1 0 0 0 0,0 0 0 0 0,0-1 0 0 0,-1 1 0 0 0,3 1 0 0 0,-4-1 2 0 0,0-1-1 0 0,0 0 1 0 0,1 0-1 0 0,-1 1 1 0 0,0-1-1 0 0,1 1 1 0 0,-1-1-1 0 0,0 0 1 0 0,0 0 0 0 0,0 0-1 0 0,1 1 1 0 0,-1 0-1 0 0,0-1 1 0 0,0 0-1 0 0,0 1 1 0 0,0-1 0 0 0,0 0-1 0 0,0 0 1 0 0,0 1-1 0 0,0 0 1 0 0,0-1-1 0 0,0 0 1 0 0,0 1-1 0 0,0-1 1 0 0,0 0 0 0 0,0 0-1 0 0,0 1 1 0 0,0-1-1 0 0,0 1 1 0 0,-1 0-1 0 0,1-1 1 0 0,0 0 0 0 0,0 1-1 0 0,0-1 1 0 0,-1 0-1 0 0,1 0 1 0 0,-1 0-1 0 0,1 1 1 0 0,0-1-1 0 0,0 1 1 0 0,0-1 0 0 0,0 0-1 0 0,-1 1 1 0 0,-19 17-389 0 0,-28 33 1084 0 0,27-24-2333 0 0,2 4-3405 0 0,15-23-6725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995 66 0 0 0,'4'-1'20392'0'0,"-5"-4"-17594"0"0,-1 0-4551 0 0,2 3 1901 0 0,0 2 1 0 0,-1-1 0 0 0,1-1 0 0 0,0 1 0 0 0,0 0 0 0 0,-1 0-1 0 0,1 0 1 0 0,-1 0 0 0 0,0 0 0 0 0,0 0 0 0 0,1-1 0 0 0,-1 2-1 0 0,-2-3 1 0 0,-13-8 880 0 0,4 3-353 0 0,10 6-554 0 0,0 1-1 0 0,0-1 1 0 0,-1 1 0 0 0,1-1-1 0 0,-1 1 1 0 0,1 1-1 0 0,-1-1 1 0 0,-5-1-1 0 0,-22-1 6 0 0,9 1 66 0 0,17 2-160 0 0,0 0 0 0 0,0 0 0 0 0,0 1-1 0 0,0-1 1 0 0,1 1 0 0 0,-2 0 0 0 0,2 1 0 0 0,0-2-1 0 0,-1 2 1 0 0,0-1 0 0 0,-4 4 0 0 0,-12 4 84 0 0,-22 9 176 0 0,21-13 161 0 0,8-3-368 0 0,11-2-70 0 0,0 0-1 0 0,-1 0 0 0 0,1 0 1 0 0,-1-1-1 0 0,2 1 0 0 0,-2 0 1 0 0,1-1-1 0 0,0 1 0 0 0,-1-1 1 0 0,1 0-1 0 0,0 0 0 0 0,1 0 1 0 0,-2-1-1 0 0,1 2 0 0 0,-3-4 1 0 0,1 2-13 0 0,1-1 0 0 0,-1 1 1 0 0,-6-2-1 0 0,-4-2 13 0 0,11 5-15 0 0,-1-1-1 0 0,1 1 1 0 0,0 0-1 0 0,-2 0 1 0 0,2 0-1 0 0,-1 1 1 0 0,-6-2-1 0 0,-7 2 32 0 0,0 2 1 0 0,-18 1-1 0 0,31-1-28 0 0,1-1-1 0 0,1 2 1 0 0,-2-2-1 0 0,2 1 1 0 0,-2 1-1 0 0,2-1 1 0 0,-1 0-1 0 0,1 1 1 0 0,-3 2-1 0 0,2-2-2 0 0,-5 4 40 0 0,-1 1-1 0 0,-1 0 1 0 0,1-1-1 0 0,-1-1 1 0 0,-19 11-1 0 0,24-15 13 0 0,1 0-1 0 0,0 1 1 0 0,1 0 0 0 0,-1 0-1 0 0,-5 4 1 0 0,-9 8 53 0 0,14-13-95 0 0,-2 1 0 0 0,2-1 0 0 0,-1 0 0 0 0,0 1 0 0 0,-10 1 0 0 0,-29 4 16 0 0,14-3 36 0 0,-46 12-42 0 0,72-16-25 0 0,0 2 0 0 0,0-2-1 0 0,0 1 1 0 0,0 1 0 0 0,0 0 0 0 0,1-1 0 0 0,-1 1-1 0 0,1 0 1 0 0,-6 6 0 0 0,-11 8 17 0 0,12-9 12 0 0,0 0-1 0 0,-1 1 1 0 0,3-1 0 0 0,-9 12 0 0 0,7-11-16 0 0,-19 33 178 0 0,18-24-166 0 0,-5 4 93 0 0,-11 33 0 0 0,21-45-30 0 0,1-6-54 0 0,2 1 0 0 0,-1 0-1 0 0,0 0 1 0 0,2-1 0 0 0,-2 1 0 0 0,1 0 0 0 0,0 0-1 0 0,0 7 1 0 0,1 0-19 0 0,1-2 45 0 0,-1-1 1 0 0,-1 1 0 0 0,-1 11-1 0 0,2-17-23 0 0,-1 1 0 0 0,1 1-1 0 0,0-2 1 0 0,0 2-1 0 0,1-1 1 0 0,1 7-1 0 0,0 8 67 0 0,5 30 79 0 0,-6-44-156 0 0,-1 0 1 0 0,3 0 0 0 0,-1 0-1 0 0,0 0 1 0 0,3 7 0 0 0,0-3 58 0 0,1-1 0 0 0,-1 1 0 0 0,14 15 0 0 0,-17-22-68 0 0,0 0 1 0 0,0-1-1 0 0,-1 1 1 0 0,2 2-1 0 0,3 9 82 0 0,-3-13-84 0 0,-1 1 0 0 0,-1 0 0 0 0,2 0-1 0 0,-2-2 1 0 0,1 2 0 0 0,1-1 0 0 0,-2 0-1 0 0,2 0 1 0 0,-1 0 0 0 0,3 1 0 0 0,9 5 40 0 0,-12-7-43 0 0,2 1 0 0 0,-2 1 0 0 0,1-2 0 0 0,0 1 0 0 0,0 0 0 0 0,0-1 0 0 0,0 0 0 0 0,3 1-1 0 0,14 2 43 0 0,41 11 53 0 0,-39-9-44 0 0,-17-5-48 0 0,-2 2-1 0 0,2-2 1 0 0,-1 1 0 0 0,6 3 0 0 0,-1 0 2 0 0,-7-2-8 0 0,2-1-1 0 0,-1 1 0 0 0,0-1 0 0 0,1 0 0 0 0,-2 0 1 0 0,3 0-1 0 0,-3-1 0 0 0,2 1 0 0 0,0 0 1 0 0,-1-1-1 0 0,0 0 0 0 0,7 0 0 0 0,6-3-385 0 0,12-2-1662 0 0,-9 1-7686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833 67 4417 0 0,'0'0'8028'0'0,"1"-2"-6778"0"0,9-2 3956 0 0,-15-5-189 0 0,-6-4-2976 0 0,5 6-1103 0 0,-12-10-1 0 0,16 15-837 0 0,-1 1 1 0 0,1 0-1 0 0,-1-1 1 0 0,0 2-1 0 0,1-2 1 0 0,-1 1-1 0 0,0 1 0 0 0,1-1 1 0 0,-1 1-1 0 0,0-1 1 0 0,0 1-1 0 0,-5 0 1 0 0,0 0 12 0 0,0 1 0 0 0,-1 0 1 0 0,-8 2-1 0 0,-63 12 729 0 0,76-14-821 0 0,0 1 0 0 0,0-2 0 0 0,0 2 0 0 0,1 0 0 0 0,-1 0 0 0 0,0 0 0 0 0,-3 4 0 0 0,-3 0 91 0 0,-64 40 504 0 0,71-45-594 0 0,1 0 0 0 0,1 0 1 0 0,-1-1-1 0 0,-1 1 0 0 0,2 0 1 0 0,-2 0-1 0 0,2-1 0 0 0,-2 0 1 0 0,1 0-1 0 0,0 1 0 0 0,-4-1 0 0 0,-1-1 3 0 0,0 1 0 0 0,-9-3-1 0 0,10 1-8 0 0,-1 1 0 0 0,-11-1 0 0 0,-8 1-15 0 0,-33-3-1 0 0,50 2 5 0 0,9 2-2 0 0,-2 0 0 0 0,0-1 0 0 0,1 1 0 0 0,0 0-1 0 0,0 0 1 0 0,-1 0 0 0 0,1 0 0 0 0,-1 0 0 0 0,1 0 0 0 0,-1 0-1 0 0,2 0 1 0 0,-2 0 0 0 0,0 1 0 0 0,1-1 0 0 0,0 0 0 0 0,0 1-1 0 0,-1 0 1 0 0,0 0 0 0 0,-9 6 5 0 0,-23 10-1 0 0,6-4-6 0 0,7-1-15 0 0,0 1 1 0 0,-20 16-1 0 0,30-18 15 0 0,1-2-1 0 0,0 2 1 0 0,-11 15 0 0 0,12-15 32 0 0,-52 69 64 0 0,37-43-15 0 0,22-34-74 0 0,2-1 0 0 0,-2 1 0 0 0,0 0 0 0 0,1 0 1 0 0,1-1-1 0 0,-1 1 0 0 0,1 0 0 0 0,-1 0 0 0 0,1 4 1 0 0,-1 5 64 0 0,2 13 0 0 0,-1-6-67 0 0,1-18 3 0 0,-1 1-1 0 0,1-1 1 0 0,-1 1 0 0 0,1-1-1 0 0,0 1 1 0 0,0-1-1 0 0,1 1 1 0 0,-2-1 0 0 0,1 0-1 0 0,1 0 1 0 0,-1 1 0 0 0,0-1-1 0 0,2 1 1 0 0,5 6 56 0 0,2 6 6 0 0,-10-11-54 0 0,3 0 0 0 0,-1-1-1 0 0,0 2 1 0 0,0-2-1 0 0,0 1 1 0 0,1-1 0 0 0,-1 1-1 0 0,5 2 1 0 0,17 13 20 0 0,-18-12-11 0 0,-1-2-1 0 0,10 7 1 0 0,-14-11-22 0 0,2 2 0 0 0,-1-1-1 0 0,1 0 1 0 0,-1 0 0 0 0,1 0 0 0 0,-1 0 0 0 0,1-1 0 0 0,0 0-1 0 0,0 1 1 0 0,2-1 0 0 0,3 0-4 0 0,1 1 0 0 0,-2-1 0 0 0,2-1 0 0 0,-1 1 0 0 0,0-1 0 0 0,-1-1 0 0 0,2 1 0 0 0,9-5 0 0 0,18-4 0 0 0,-32 8 0 0 0,-1 2 0 0 0,0-1 0 0 0,7 0 0 0 0,6-1 0 0 0,-3-2 0 0 0,-1 1 0 0 0,19-3 0 0 0,-25 5 0 0 0,0-1 0 0 0,-1 1 0 0 0,7-3 0 0 0,-7 2 0 0 0,-1 0 0 0 0,1 1 0 0 0,0 0 0 0 0,0 0 0 0 0,9 0 0 0 0,-8 0 0 0 0,-1 0 0 0 0,12-2 0 0 0,-4 0 0 0 0,-5 2 0 0 0,13-6 0 0 0,-15 5 0 0 0,-1 0 0 0 0,1 1 0 0 0,-1-1 0 0 0,1 1 0 0 0,8-1 0 0 0,-13 2 0 0 0,0 0 0 0 0,0 0 0 0 0,0 0 0 0 0,0 0 0 0 0,-1 0 0 0 0,1-1 0 0 0,0 1 0 0 0,0 0 0 0 0,0 0 0 0 0,0 0 0 0 0,0-1 0 0 0,-1 0 0 0 0,0 1 0 0 0,2-1 0 0 0,-2 1 0 0 0,2-2 0 0 0,8-12 0 0 0,-4 5 0 0 0,-5 8-1 0 0,-1-1 0 0 0,1 2 1 0 0,0-2-1 0 0,0 1 0 0 0,0-1 0 0 0,-1 0 1 0 0,1 1-1 0 0,-1 0 0 0 0,0 0 0 0 0,0-1 1 0 0,0 1-1 0 0,1-1 0 0 0,-1 1 0 0 0,0-2 1 0 0,0 2-1 0 0,0 0 0 0 0,-1 0 0 0 0,1-1 1 0 0,0 1-1 0 0,0-1 0 0 0,0 1 0 0 0,-1-1 1 0 0,1 1-1 0 0,-2-1 0 0 0,1 0 0 0 0,0-1 0 0 0,-1 1-1 0 0,1-1 0 0 0,-1 1 1 0 0,1 0-1 0 0,-1 0 0 0 0,0 0 1 0 0,0 0-1 0 0,0-1 0 0 0,0 2 1 0 0,0-1-1 0 0,-1 1 0 0 0,-3-3 1 0 0,1 2-2 0 0,0 0 1 0 0,0 1-1 0 0,0-1 1 0 0,1 1-1 0 0,-1 1 1 0 0,0 0-1 0 0,0-1 1 0 0,1 1-1 0 0,-1 0 1 0 0,0 0-1 0 0,-6 1 1 0 0,-6 3 1 0 0,-32 11 1 0 0,7-3-1 0 0,31-10 14 0 0,-1-1 1 0 0,0 1 0 0 0,-15-1-1 0 0,25-1-12 0 0,1 0 1 0 0,0 1-1 0 0,-1-1 0 0 0,1 1 0 0 0,1 0 0 0 0,-2 0 0 0 0,1-1 0 0 0,-1 1 1 0 0,2 0-1 0 0,-1 0 0 0 0,0 0 0 0 0,-2 1 0 0 0,-3 4 3 0 0,4-6-38 0 0,-8 8-2673 0 0,9-7 2359 0 0,1-1-1 0 0,-1 0 0 0 0,0 1 0 0 0,1-1 1 0 0,0 1-1 0 0,0 0 0 0 0,0-1 0 0 0,-1 0 1 0 0,1 1-1 0 0,-1 0 0 0 0,1-1 0 0 0,0 1 1 0 0,0 0-1 0 0,0-1 0 0 0,-1 1 1 0 0,1 0-1 0 0,0 0 0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 1 7762 0 0,'0'0'13408'0'0,"-1"1"-12812"0"0,-4 21 2987 0 0,2-14-3176 0 0,0 0 0 0 0,-1 1 0 0 0,0-2-1 0 0,0 1 1 0 0,0 0 0 0 0,-2-1 0 0 0,-5 8-1 0 0,10-13-379 0 0,-1 0 40 0 0,0 0-1 0 0,-1 1 1 0 0,1-1-1 0 0,-1 0 1 0 0,1 0-1 0 0,-1 0 1 0 0,-3 2-1 0 0,-25 11 235 0 0,12-7-62 0 0,11-4-57 0 0,1-1-1 0 0,-1-1 0 0 0,-13 3 1 0 0,14-4-115 0 0,-1 1 1 0 0,0 1 0 0 0,-12 5 0 0 0,19-7-36 0 0,-2 0 0 0 0,1 0-1 0 0,-1 0 1 0 0,1 0 0 0 0,0 0 0 0 0,-4 0 0 0 0,4-1-24 0 0,2 0 0 0 0,-1 0 0 0 0,-1 0 0 0 0,1 0 0 0 0,0-1 0 0 0,1 1 0 0 0,-1 0 0 0 0,-1 0 0 0 0,1-1 0 0 0,0 1 0 0 0,0 0 0 0 0,1-1 0 0 0,-2 1-1 0 0,1-1 1 0 0,0 0 0 0 0,-1 0 0 0 0,1 0-4 0 0,1 0 0 0 0,-1 1 0 0 0,0-1-1 0 0,0 1 1 0 0,1 0 0 0 0,-1 0 0 0 0,0 0-1 0 0,0-1 1 0 0,0 1 0 0 0,1 0-1 0 0,-1-1 1 0 0,1 1 0 0 0,-1 0 0 0 0,-1 0-1 0 0,2 0 1 0 0,-1 0 0 0 0,-1 1 0 0 0,-14 4 32 0 0,4 0 71 0 0,9-4-100 0 0,0-1-1 0 0,1 1 1 0 0,-2 1 0 0 0,-2 1-1 0 0,-5 3-34 0 0,-10 1 75 0 0,1-1 0 0 0,-1 0-1 0 0,-1-2 1 0 0,-24 3 0 0 0,33-5-30 0 0,-1 1 1 0 0,0 1-1 0 0,-21 8 1 0 0,6-1 5 0 0,14-4-12 0 0,3-1 0 0 0,-3 0 0 0 0,-13 12 0 0 0,-13 11 29 0 0,37-26-32 0 0,1-1-1 0 0,-1 0 1 0 0,0 0-1 0 0,2 1 1 0 0,-2 0-1 0 0,1 0 1 0 0,1 0-1 0 0,-2 1 1 0 0,2-1-1 0 0,-4 6 1 0 0,-32 47 72 0 0,38-56-81 0 0,0 0 0 0 0,0 0 0 0 0,0 0 0 0 0,1 0 0 0 0,-1 0 0 0 0,0 0 0 0 0,0 0 0 0 0,0 0 0 0 0,0 0 1 0 0,0 0-1 0 0,0 0 0 0 0,0 0 0 0 0,1 0 0 0 0,-1 0 0 0 0,0 0 0 0 0,0 0 0 0 0,0 0 0 0 0,0 0 0 0 0,0 0 0 0 0,0 0 0 0 0,0 0 0 0 0,1 0 1 0 0,-1 0-1 0 0,0 0 0 0 0,0 0 0 0 0,0 0 0 0 0,0 0 0 0 0,0 0 0 0 0,0 0 0 0 0,0 0 0 0 0,0 0 0 0 0,0 1 0 0 0,0-1 0 0 0,0 0 0 0 0,0 0 1 0 0,0 0-1 0 0,0 1 0 0 0,0-1 0 0 0,0 0 0 0 0,0 0 0 0 0,0 0 0 0 0,0 0 0 0 0,0 0 0 0 0,1 0 0 0 0,-1 0 0 0 0,0 1 0 0 0,0-1 0 0 0,0 0 1 0 0,0 0-1 0 0,0 0 0 0 0,0 0 0 0 0,-1 0 0 0 0,1 0 0 0 0,0 0 0 0 0,0 1 0 0 0,0-1 0 0 0,0 0 0 0 0,0 0 0 0 0,0 0 0 0 0,0 0 0 0 0,0 0 1 0 0,0 0-1 0 0,0 1 0 0 0,9-5-19 0 0,12-16 33 0 0,-4 6-41 0 0,-12 9-8 0 0,11-8 0 0 0,3 1-40 0 0,-1-2 0 0 0,32-28-1 0 0,-38 31 65 0 0,-8 8 9 0 0,-2 2 0 0 0,2-2 0 0 0,3-4 0 0 0,0-1-18 0 0,-4 5 10 0 0,-2 2 0 0 0,1-2 1 0 0,0 1-1 0 0,-1 0 0 0 0,3-5 1 0 0,-3 4 11 0 0,0 3 0 0 0,-1-1 0 0 0,2 1 1 0 0,-2-2-1 0 0,0 1 0 0 0,1 0 0 0 0,-1 0 1 0 0,0 0-1 0 0,0 1 0 0 0,1-1 1 0 0,-1-1-1 0 0,0 1 0 0 0,0 0 0 0 0,0 0 1 0 0,0 0-1 0 0,0 0 0 0 0,0 0 1 0 0,0 0-1 0 0,0 0 0 0 0,-1-1 0 0 0,1 0 0 0 0,-2 1-1 0 0,1 1 1 0 0,-1-2-1 0 0,1 1 1 0 0,-1 0-1 0 0,0 1 0 0 0,2-2 1 0 0,-2 2-1 0 0,0-1 1 0 0,1 1-1 0 0,-4-2 1 0 0,10 5-2834 0 0,-2-2-1988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11827 0 0,'0'0'11898'0'0,"3"2"-11849"0"0,-1-1-166 0 0,1 1-1 0 0,-2 0 0 0 0,1-1 0 0 0,0 2 0 0 0,3 1 1 0 0,1 5-9867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1777 182 10674 0 0,'0'0'15354'0'0,"2"-9"-14720"0"0,0 1-24 0 0,2 2-136 0 0,0 2-3 0 0,2 3-85 0 0,0 3-48 0 0,1 2-30 0 0,0 3-36 0 0,0 0-23 0 0,0 2-15 0 0,0 0-9 0 0,0 0-9 0 0,0 0-26 0 0,0 0-32 0 0,1 1 17 0 0,0-1-36 0 0,1 0 18 0 0,-1 1-53 0 0,1-1-32 0 0,-1 1 35 0 0,0-1-34 0 0,-1 1 28 0 0,0-1 21 0 0,0 0-62 0 0,-2-1 10 0 0,1 1-13 0 0,-1-1-19 0 0,1 0 14 0 0,-1-1 4 0 0,0 0-20 0 0,0 0 26 0 0,0-1-18 0 0,1 1-32 0 0,0-2 46 0 0,0 1-24 0 0,0-1-2 0 0,0 0-18 0 0,1 0-4 0 0,-1 0 27 0 0,1 0-37 0 0,-1-1 59 0 0,1 1-46 0 0,-1 0 15 0 0,0 0 5 0 0,0 0-11 0 0,0 0 3 0 0,0 0-10 0 0,-1-1 21 0 0,1 1-35 0 0,0 0 20 0 0,-1-1-25 0 0,0 0 7 0 0,1 0-3 0 0,0 0 0 0 0,-1-1 0 0 0,1-1 0 0 0,0 0 0 0 0,0 0 0 0 0,-1 0 0 0 0,1-1 0 0 0,1 0 0 0 0,-1-1 0 0 0,0 1 0 0 0,0-1 0 0 0,0 0 0 0 0,-1 0 0 0 0,-1 0 0 0 0,-1-1 0 0 0,0 1 0 0 0,0 0 0 0 0,-1 0 0 0 0,1 0 0 0 0,-1 0 0 0 0,0 0 0 0 0,1 1 0 0 0,0-1 0 0 0,0 1 0 0 0,0 0 0 0 0,0 0 0 0 0,0 1 0 0 0,0-1 0 0 0,1 0 0 0 0,-1 0 0 0 0,0 0 0 0 0,0 0 0 0 0,0-1 0 0 0,0 0 0 0 0,1 0 0 0 0,-1 0 0 0 0,0 0 0 0 0,0-1 0 0 0,0 0 0 0 0,0 0 0 0 0,0 0 0 0 0,-1 1 0 0 0,2-1 0 0 0,-1 0 0 0 0,1 1 0 0 0,-1 0 0 0 0,1 0 0 0 0,1 0 0 0 0,-1 0 0 0 0,0 0 0 0 0,0 0 0 0 0,1 0 0 0 0,-1 0 0 0 0,1 0 0 0 0,0 0 0 0 0,0 0 0 0 0,-1-1 0 0 0,1 0 0 0 0,0-1 0 0 0,-1 1 0 0 0,0-1 0 0 0,0 0 0 0 0,-1 0 0 0 0,1 1 0 0 0,-1 0 0 0 0,0-1 0 0 0,1 1 0 0 0,-1 1 0 0 0,0-1 0 0 0,0 1 0 0 0,1-1 0 0 0,-1 1 0 0 0,0 0 0 0 0,1 0 0 0 0,0-1 0 0 0,0 1 0 0 0,0-1 0 0 0,0 0 0 0 0,0 1 0 0 0,1-1 0 0 0,-1 0 0 0 0,1 0 0 0 0,-1 0 0 0 0,0 0 0 0 0,0 0 0 0 0,0 0 0 0 0,0 1 0 0 0,-1-2 0 0 0,1 1 0 0 0,0-1 0 0 0,0 0 0 0 0,1-1 0 0 0,0 0 0 0 0,1 0 0 0 0,0-1 0 0 0,0 0 0 0 0,0 0 0 0 0,0 0 0 0 0,0 0 0 0 0,-1 0 0 0 0,0 1 0 0 0,0 0 0 0 0,1 0 0 0 0,-1 1 0 0 0,0-1 0 0 0,0 0 0 0 0,1 1 0 0 0,-1 0 0 0 0,0 0 0 0 0,1-1 0 0 0,0 1 0 0 0,-1-2 0 0 0,2 1 0 0 0,-1-2 0 0 0,1 1 0 0 0,0-1 0 0 0,0 0 0 0 0,1 0 0 0 0,0 0 0 0 0,0 0 0 0 0,-1 1 0 0 0,0-1 0 0 0,0 1 0 0 0,-1 0 0 0 0,-1 0 0 0 0,1 1 0 0 0,-1-1 0 0 0,0 1 0 0 0,-1 0 0 0 0,1 0 0 0 0,0 1 0 0 0,0-1 0 0 0,0 0 0 0 0,0 0 0 0 0,0 0 0 0 0,1-1 0 0 0,0-1 0 0 0,0-1 0 0 0,1 0 0 0 0,-1-1 0 0 0,1 0 0 0 0,0 0 0 0 0,0-1 0 0 0,0 1 0 0 0,-1 0 0 0 0,1 1 0 0 0,-1 0 0 0 0,0 2 0 0 0,-1-1 0 0 0,0 2 0 0 0,1 0 0 0 0,-2 0 0 0 0,1 0 0 0 0,0 0 0 0 0,-1 0 0 0 0,1 0 0 0 0,-1 1 0 0 0,0-1 0 0 0,0 0 0 0 0,1-1 0 0 0,-1 1 0 0 0,1-1 0 0 0,0 0 0 0 0,0 0 0 0 0,0-1 0 0 0,0 1 0 0 0,-1-1 0 0 0,1 1 0 0 0,0 0 0 0 0,-1 1-47 0 0,0-1 61 0 0,0 1-21 0 0,-1 1-12 0 0,1-1 90 0 0,0 1-111 0 0,0 0 45 0 0,-1 0-23 0 0,1 0-16 0 0,0-1 24 0 0,0 1-18 0 0,0-1 33 0 0,0 0-28 0 0,-1 1 29 0 0,1-1-18 0 0,-1-1-14 0 0,1 0 24 0 0,-1 0-18 0 0,1 0 5 0 0,-1 0-10 0 0,1 0-17 0 0,-1 1 24 0 0,0 0 0 0 0,1 0 48 0 0,-1 0-41 0 0,0 1 24 0 0,0 0-25 0 0,-1 0-21 0 0,0 1 24 0 0,0-1-19 0 0,0 1 24 0 0,1-1 12 0 0,-1 0-22 0 0,0 0-10 0 0,1 0 40 0 0,-1 0-32 0 0,0-1 20 0 0,1 1-14 0 0,-1-1-34 0 0,0-1 9 0 0,0 1-5 0 0,0 0 28 0 0,0-1 1 0 0,0 1 2 0 0,0-1 10 0 0,0 1-11 0 0,-1 0 22 0 0,1 0-35 0 0,-1 0 11 0 0,1 0-4 0 0,-1 0-19 0 0,1 0 53 0 0,-1 1-45 0 0,0-1 34 0 0,-1 2 9 0 0,0-1-22 0 0,0 1 9 0 0,0 1-40 0 0,0 0 29 0 0,2 1-311 0 0,-2 1 360 0 0,0 0-33 0 0,0 1 57 0 0,0 0-53 0 0,0 1 8 0 0,0-1-12 0 0,0 0-45 0 0,0 0 49 0 0,0-1-27 0 0,0 0 18 0 0,0-1 24 0 0,0 0 152 0 0,0-1-173 0 0,0 0-4 0 0,0-1-29 0 0,0 0 44 0 0,0 0-5 0 0,0 1-16 0 0,0-1 7 0 0,0 1-22 0 0,0-1 25 0 0,0 1-9 0 0,0 1-9 0 0,0 0 5 0 0,0 0 47 0 0,0 1-13 0 0,-1 1-23 0 0,1 0 17 0 0,0 0-25 0 0,-1 1 7 0 0,1 0 25 0 0,-1 0-17 0 0,0 0 15 0 0,-1 1-12 0 0,2 0 12 0 0,-1 0 6 0 0,0 1-1 0 0,1 0 10 0 0,-1 1-11 0 0,1 0-16 0 0,0 0 14 0 0,-1 1 4 0 0,1 1 36 0 0,0-1-46 0 0,-1 1 62 0 0,1 1-38 0 0,0-1-52 0 0,0 1 80 0 0,0-1-92 0 0,0 1 27 0 0,0-1-9 0 0,0 1 0 0 0,0-2 0 0 0,0 1 0 0 0,0 0 0 0 0,0-1 0 0 0,0-1 0 0 0,0 0 0 0 0,0 0 0 0 0,0-1 0 0 0,1 1 0 0 0,-1-2 0 0 0,0 1 0 0 0,1-1 0 0 0,-1 0 0 0 0,0 0 0 0 0,1 0 0 0 0,-1 1 0 0 0,0-1 0 0 0,0 0 0 0 0,0 1 0 0 0,0-1 0 0 0,0 1 0 0 0,0 0 0 0 0,0 0 0 0 0,0 0 0 0 0,-1 0 0 0 0,1 0 0 0 0,-1 0 0 0 0,0 0 0 0 0,-1 1 0 0 0,0 0 0 0 0,-1 0 0 0 0,1 0 0 0 0,-1 1 0 0 0,-1 0 0 0 0,1 0 0 0 0,0 1 0 0 0,-1-1 0 0 0,0 0 0 0 0,1 0 0 0 0,0-1 0 0 0,-1 1 0 0 0,1-1 0 0 0,0 0 0 0 0,0 0 0 0 0,0 1 0 0 0,0-1 0 0 0,1 0 0 0 0,-1 0 0 0 0,1 0 0 0 0,-1 1 0 0 0,1-1 0 0 0,-1 1 0 0 0,0-1 0 0 0,0 0 0 0 0,0 0 0 0 0,-1 0 0 0 0,1-1 0 0 0,0 1 0 0 0,0-1 0 0 0,-1 0 0 0 0,1 0 0 0 0,0 0 0 0 0,0-1 0 0 0,1 1 0 0 0,-1-1 0 0 0,0-1 0 0 0,1 1 0 0 0,0 0 0 0 0,1-1 0 0 0,-1 0 0 0 0,1-1 0 0 0,-1 0 0 0 0,0 1 0 0 0,-1-1 0 0 0,1 1 0 0 0,-1 1 0 0 0,0-1 0 0 0,0 0 0 0 0,-1 1 0 0 0,0 0 0 0 0,0 0 0 0 0,-1-1 0 0 0,0 0 0 0 0,0 0 0 0 0,0-1 0 0 0,1 0 0 0 0,-1-1 0 0 0,1 0 0 0 0,-1 0 0 0 0,0 0 0 0 0,1 0 0 0 0,-1-1 0 0 0,0 1 0 0 0,0 0 0 0 0,-1 0 0 0 0,0-1 0 0 0,0 1 0 0 0,-1 0 0 0 0,0-1 0 0 0,0 1 0 0 0,-1 0 0 0 0,0 0 0 0 0,0 0 0 0 0,-1 1 0 0 0,-1 1 0 0 0,0 0 0 0 0,-1 1 0 0 0,1 0 0 0 0,-1 0 0 0 0,1-1 0 0 0,1 1 0 0 0,0-2 0 0 0,1 1 0 0 0,-1-2 0 0 0,2 0 0 0 0,-1 0 0 0 0,0-1 0 0 0,0 0 0 0 0,0 0 0 0 0,0-1 0 0 0,0 1 0 0 0,-1-1 0 0 0,1 0 0 0 0,-1 1 0 0 0,1-1 0 0 0,-1 1 0 0 0,-1 0 0 0 0,1 1 0 0 0,0-1 0 0 0,0 1 0 0 0,0-1 0 0 0,0 1 0 0 0,1 0 0 0 0,0 0 0 0 0,0-1 0 0 0,0 0 0 0 0,0 0 0 0 0,0-1 0 0 0,0 1 0 0 0,1-2 0 0 0,0 0 0 0 0,1-1 0 0 0,-1 0 0 0 0,1-1 0 0 0,-1 1 0 0 0,0 0 0 0 0,-1 0 0 0 0,1 1 0 0 0,-2 0 0 0 0,0 0 0 0 0,0 1 0 0 0,-1 0 0 0 0,0 0 0 0 0,0 0 0 0 0,-1 0 0 0 0,-1 1 0 0 0,1-1 0 0 0,1 0 0 0 0,-1 0 0 0 0,1-1 0 0 0,1 0 0 0 0,0 0 0 0 0,-1-1 0 0 0,1-1 0 0 0,0 1 0 0 0,-1 0 0 0 0,0-1 0 0 0,-1 1 0 0 0,0 0 0 0 0,0 0 0 0 0,1 0 0 0 0,-1 1 0 0 0,-1 1 0 0 0,0-1 0 0 0,1 1 0 0 0,-1 0 0 0 0,1 0 0 0 0,-1 0 0 0 0,1 0 0 0 0,0 0 0 0 0,1 0 0 0 0,0-2 0 0 0,1 1 0 0 0,1-2 0 0 0,-1 1 0 0 0,1-1 0 0 0,0 1 0 0 0,-1-1 0 0 0,0 1 0 0 0,0 0 0 0 0,-1-1 0 0 0,0 2 0 0 0,-1-1 0 0 0,-1 2 0 0 0,0-1 0 0 0,0 1 0 0 0,0 0 0 0 0,0 0 0 0 0,0 0 0 0 0,1 0 0 0 0,0 0 0 0 0,0 0 0 0 0,1 0 0 0 0,0 0 0 0 0,1 0 0 0 0,1-1 0 0 0,0 0 0 0 0,1-1 0 0 0,1 0 0 0 0,-1-1 0 0 0,1 0 0 0 0,0 1 0 0 0,0-1 0 0 0,0-1 0 0 0,-1 2 0 0 0,0-1 0 0 0,1 1 0 0 0,-1 0 0 0 0,0 1 0 0 0,-1-1 0 0 0,0 0 0 0 0,-1 1 0 0 0,0-1 0 0 0,-1 1 0 0 0,0-1 0 0 0,-1 1 0 0 0,0 0 0 0 0,0 1 0 0 0,-2 0 0 0 0,1-1 0 0 0,-1 1 0 0 0,0 1 0 0 0,1-1 0 0 0,-1 0 0 0 0,0 1 0 0 0,1 1 0 0 0,0 0 0 0 0,-1 0 0 0 0,1 1 0 0 0,0 1 0 0 0,0 0 0 0 0,0 1 0 0 0,0 0 0 0 0,0 0 0 0 0,1 1 0 0 0,0 0 0 0 0,0 0 0 0 0,-1 0 0 0 0,0 0 0 0 0,1 1 0 0 0,1 0 0 0 0,-1 0 0 0 0,0-1 0 0 0,0 0 0 0 0,1 0 0 0 0,-1 0 0 0 0,1 0 0 0 0,-2-1 0 0 0,-1 1 0 0 0,-2 1 0 0 0,0-1 0 0 0,-3 1 0 0 0,1 1 0 0 0,-2 1 0 0 0,0 1 0 0 0,1 0 0 0 0,-1 0 0 0 0,0 1 0 0 0,1 0 0 0 0,1-1 0 0 0,1 1 0 0 0,-1 0 0 0 0,1 0 0 0 0,1 0 0 0 0,-1 0 0 0 0,1 0 0 0 0,0-1 0 0 0,-1 1 0 0 0,0-1 0 0 0,0 1 0 0 0,-1 0 0 0 0,0 0 0 0 0,-1 1 0 0 0,-1 1 0 0 0,0 0 0 0 0,-1 1 0 0 0,1 0 0 0 0,0 0 0 0 0,0 0 0 0 0,1 0 0 0 0,0 0 0 0 0,0 0 0 0 0,1 0 0 0 0,0 0 0 0 0,0 0 0 0 0,1 0 0 0 0,0 0 0 0 0,0 0 0 0 0,0 0 0 0 0,0 1 0 0 0,-1-1 0 0 0,2 1 0 0 0,-1-1 0 0 0,1 1 0 0 0,-1 0 0 0 0,1 0 0 0 0,-1 0 0 0 0,-1 1 0 0 0,0 1 0 0 0,-1 0 0 0 0,-1 0 0 0 0,-1 1 0 0 0,0-1 0 0 0,-1 0 0 0 0,0-1 0 0 0,-1 0 0 0 0,0-1 0 0 0,1-1 0 0 0,1 0 0 0 0,0-1 0 0 0,1-1 0 0 0,2-1 0 0 0,1 0 0 0 0,1-2 0 0 0,1-1 0 0 0,2 0 0 0 0,2-1 0 0 0,0 0 0 0 0,1 0 0 0 0,0 0 0 0 0,2-1 0 0 0,0 1 0 0 0,0-1 0 0 0,1 0 0 0 0,1-1 0 0 0,1-1 0 0 0,1-1 0 0 0,0-1 0 0 0,1 0 0 0 0,1-1 0 0 0,1-1 0 0 0,-1 1 0 0 0,1-1 0 0 0,0 0 0 0 0,0-1 0 0 0,0 1 0 0 0,0 1 0 0 0,-1-1 0 0 0,1 0 0 0 0,0 1 0 0 0,-1-1 0 0 0,1 0 0 0 0,0 1 0 0 0,1-1 0 0 0,0-1 0 0 0,3-2 0 0 0,3-2 0 0 0,4-2 0 0 0,2-2 0 0 0,4-3 0 0 0,3-1 0 0 0,3-1 0 0 0,0 0 0 0 0,1-1 0 0 0,1 0 0 0 0,0 1 0 0 0,0 0 0 0 0,-1 1 0 0 0,-1 0 0 0 0,-1 0 0 0 0,-1 0 0 0 0,-1-1 0 0 0,1 0 0 0 0,-1-1 0 0 0,0 0 0 0 0,1-2 0 0 0,0 1 0 0 0,1-1 0 0 0,1 0 0 0 0,1-1 0 0 0,1-1 0 0 0,1 1 0 0 0,1-1 0 0 0,2 0 0 0 0,0 0 0 0 0,0-1 0 0 0,1 0 0 0 0,-1 0 0 0 0,1 0 0 0 0,-1 1 0 0 0,-1-1 0 0 0,-2 2 0 0 0,0 0 0 0 0,-3 1 0 0 0,-1 0 0 0 0,-2 2 0 0 0,3-2 0 0 0,-1 1 0 0 0,-1 0 0 0 0,0 2 0 0 0,-2 0 0 0 0,0 0 0 0 0,-1 2 0 0 0,0-1 0 0 0,1 0 0 0 0,0-1 0 0 0,1 1 0 0 0,1-2 0 0 0,0 1 0 0 0,0-2 0 0 0,-1 1 0 0 0,1 0 0 0 0,-2 1 0 0 0,-1 0 0 0 0,-1 1 0 0 0,-2 1 0 0 0,-1 1 0 0 0,-1 0 0 0 0,-2 1 0 0 0,0 0 0 0 0,-1 0 0 0 0,-1 1 0 0 0,0-1 0 0 0,1 0 0 0 0,-2 1 0 0 0,1-1 0 0 0,1 0 0 0 0,0-1 0 0 0,0 0 0 0 0,0 0 0 0 0,1-1 0 0 0,-1 0 0 0 0,0 0 0 0 0,1-1 0 0 0,-1 1 0 0 0,1-1 0 0 0,-1 1 0 0 0,1-1 0 0 0,-1 0 0 0 0,0 1 0 0 0,-1-1 0 0 0,-1 1 0 0 0,-1 0 0 0 0,-1 1 0 0 0,0 0 0 0 0,-1 1 0 0 0,-1 0 0 0 0,0 1 0 0 0,0-1 0 0 0,0-1 0 0 0,0 0 0 0 0,0 0 0 0 0,-1-1 0 0 0,1-1 0 0 0,-1 0 0 0 0,0-1 0 0 0,0 0 0 0 0,-1-1 0 0 0,-1 0 0 0 0,-1 1 0 0 0,-1-1 0 0 0,-3 1 0 0 0,-1 1 0 0 0,-2 0 0 0 0,-1 3 0 0 0,-1 1 0 0 0,0 2 0 0 0,-2 1 0 0 0,1 3 0 0 0,0 1 0 0 0,0 1 0 0 0,1 1 0 0 0,0 0 0 0 0,-1 1 0 0 0,2-1 0 0 0,0 1 0 0 0,1 0 0 0 0,1-1 0 0 0,2 1 0 0 0,1-1 0 0 0,1 1 0 0 0,1-1 0 0 0,1 0 0 0 0,0 0 0 0 0,0 0 0 0 0,1 0 0 0 0,-1 0 0 0 0,0 1 0 0 0,1 0 0 0 0,0 3 0 0 0,1 1 0 0 0,2 3 0 0 0,-1 1 0 0 0,1 2 0 0 0,0 2 0 0 0,-1 0 0 0 0,-1 0 0 0 0,-1 1 0 0 0,0-1 0 0 0,-1 0 0 0 0,0-1 0 0 0,0-2 0 0 0,-1-1 0 0 0,0-2 0 0 0,0-2 0 0 0,0-3 0 0 0,1 0 0 0 0,0-4 0 0 0,2-2 0 0 0,3-3 0 0 0,1-3 0 0 0,2-2 0 0 0,1-3 0 0 0,1-1 0 0 0,0-1 0 0 0,1-2 0 0 0,-1 0 0 0 0,0 0 0 0 0,-1 0 0 0 0,-2 0 0 0 0,0 1 0 0 0,-3 0 0 0 0,-1 1 0 0 0,-1 1 0 0 0,-3 2 0 0 0,0 2 0 0 0,-3 2 0 0 0,0 3 0 0 0,-1 3 0 0 0,-1 1 0 0 0,-1 4 0 0 0,0 3 0 0 0,-1 4 0 0 0,-1 4 0 0 0,0 3 0 0 0,-1 4 0 0 0,0 2 0 0 0,1 1 0 0 0,0 2 0 0 0,1 0 0 0 0,0 0 0 0 0,1-1 0 0 0,2-2 0 0 0,2 0 0 0 0,1-3 0 0 0,1-1 0 0 0,1-1 0 0 0,1-1 0 0 0,1-2 0 0 0,1-1 0 0 0,1-2 0 0 0,1 0 0 0 0,1 0 0 0 0,1-1 0 0 0,0 0 0 0 0,2-1 0 0 0,0 1 0 0 0,0 0 0 0 0,2-1 0 0 0,2 0 0 0 0,0 0 0 0 0,2-3 0 0 0,1-1 0 0 0,1-1 0 0 0,2-2 0 0 0,0 0 0 0 0,1-2 0 0 0,0 0 0 0 0,1-1 0 0 0,-1-1 0 0 0,0 0 0 0 0,-1-1 0 0 0,0 1 0 0 0,-1-1 0 0 0,0 1 0 0 0,-1-1 0 0 0,1 1 0 0 0,-1-1 0 0 0,1 0 0 0 0,-1-1 0 0 0,1 1 0 0 0,0-1 0 0 0,-1 1 0 0 0,0 0 0 0 0,0-1 0 0 0,0 1 0 0 0,-1 1 0 0 0,0 0 0 0 0,-1 1 0 0 0,0 1 0 0 0,-1 0 0 0 0,-1 1 0 0 0,0 1 0 0 0,0 1 0 0 0,-1 1 0 0 0,1 0 0 0 0,0 1 0 0 0,0-1 0 0 0,0 0 0 0 0,1-1 0 0 0,0-1 0 0 0,0 0 0 0 0,0-1 0 0 0,0 0 0 0 0,-1 0 0 0 0,-1-1 0 0 0,-1 0 0 0 0,0-1 0 0 0,-1 1 0 0 0,-1 0 0 0 0,0 0 0 0 0,0 0 0 0 0,-1 1 0 0 0,1 0 0 0 0,1 0 0 0 0,-1 0 0 0 0,0 0 0 0 0,1 0 0 0 0,0-1 0 0 0,0 0 0 0 0,0-1 0 0 0,0 0 0 0 0,2-1 0 0 0,0-1 0 0 0,1 0 0 0 0,0-1 0 0 0,1 0 0 0 0,0 0 0 0 0,0 0 0 0 0,-1 1 0 0 0,0 1 0 0 0,0 1 0 0 0,-2 0 0 0 0,0 1 0 0 0,-2 0 0 0 0,-1 1 0 0 0,0 0 0 0 0,-1 0 0 0 0,-1 0 0 0 0,0 0 0 0 0,-1 1 0 0 0,0-1 0 0 0,0 0 0 0 0,0 0 0 0 0,-1 0 0 0 0,0 0 0 0 0,0-1 0 0 0,-1 1-644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377 953 0 0 0,'0'0'11773'0'0,"0"-14"387"0"0,26 12-10271 0 0,-20 1-1713 0 0,-1 1 0 0 0,0-1 1 0 0,0 1-1 0 0,1 0 0 0 0,-1 1 1 0 0,1-1-1 0 0,9 3 0 0 0,-10-2-69 0 0,0 0-1 0 0,1-1 0 0 0,-1 1 0 0 0,2-1 0 0 0,-2 0 0 0 0,1-1 1 0 0,1 1-1 0 0,-2-1 0 0 0,9-2 0 0 0,-12 2-85 0 0,0 1-1 0 0,1 0 0 0 0,-2 0 1 0 0,1 0-1 0 0,1 0 1 0 0,-1 0-1 0 0,0 0 1 0 0,0 0-1 0 0,1 1 1 0 0,-1 0-1 0 0,0-1 1 0 0,0 1-1 0 0,3 1 0 0 0,6 1 162 0 0,-5-1-90 0 0,0-1-1 0 0,1-1 1 0 0,0 0-1 0 0,-1 0 1 0 0,0 0-1 0 0,1 0 1 0 0,12-4-1 0 0,7 0 76 0 0,-15 3-129 0 0,-1-1-1 0 0,1-1 1 0 0,-1 0 0 0 0,1-1 0 0 0,9-5-1 0 0,2 1-47 0 0,-8 2 120 0 0,15-10 1 0 0,6-2-52 0 0,-20 12 275 0 0,24-17 0 0 0,-33 19-304 0 0,0 0 0 0 0,-1 0 0 0 0,1-1 0 0 0,-1 0 1 0 0,0 0-1 0 0,6-9 0 0 0,-9 10 46 0 0,1 0 0 0 0,-1 0 1 0 0,1-1-1 0 0,-1 2 0 0 0,1-7 0 0 0,2-3-43 0 0,-3 9-9 0 0,-1 0 0 0 0,0 0 0 0 0,0 0-1 0 0,1 0 1 0 0,-2 0 0 0 0,1-1-1 0 0,-1-4 1 0 0,3-5-50 0 0,-3 12 32 0 0,1 1 0 0 0,-1-2 1 0 0,0 2-1 0 0,1-1 0 0 0,-1 0 0 0 0,0 1 1 0 0,0-1-1 0 0,0 0 0 0 0,0 0 0 0 0,-1 0 0 0 0,1 1 1 0 0,-1-3-1 0 0,-5-2 29 0 0,6 6-24 0 0,-1 0 0 0 0,1-1 0 0 0,-1 1 0 0 0,1 0 0 0 0,0-1 0 0 0,0 1 0 0 0,-1-1 0 0 0,1 1-1 0 0,0 0 1 0 0,-1-1 0 0 0,0 0 0 0 0,1 1 0 0 0,-1-1 0 0 0,1 0 3 0 0,-1 0 0 0 0,1 0-1 0 0,-1 0 1 0 0,0 0 0 0 0,0 0 0 0 0,-1 1 0 0 0,1-1 0 0 0,1 1 0 0 0,-2-2 0 0 0,2 2-15 0 0,0 0 1 0 0,0 0 0 0 0,-1 0 0 0 0,1-1 0 0 0,0 1 0 0 0,0 0 0 0 0,0 0 0 0 0,-1-1 0 0 0,1 1 0 0 0,0-1 0 0 0,0 1 0 0 0,0 0 0 0 0,0 0 0 0 0,0 0 0 0 0,0 0 0 0 0,0-1-1 0 0,0 1 1 0 0,0-1 0 0 0,0 1 0 0 0,0 0 0 0 0,1 0 0 0 0,-1 0 0 0 0,0-1 0 0 0,0 1 0 0 0,3-8-5 0 0,-3 7 4 0 0,1-3 1 0 0,1 0 0 0 0,-1-1 0 0 0,-1 0 0 0 0,1 1 0 0 0,0-6 0 0 0,-1 7-8 0 0,0-1 0 0 0,0-1 0 0 0,0 2-1 0 0,1 0 1 0 0,0-2 0 0 0,0 1-1 0 0,2-5 1 0 0,-2 6 13 0 0,0 1 0 0 0,0-1 0 0 0,0 0 0 0 0,-1 0 0 0 0,0 0 0 0 0,1 0 0 0 0,-1 0 0 0 0,0 0 0 0 0,0 0 0 0 0,0 0 0 0 0,-1-4 0 0 0,1 5-1 0 0,-1 0 0 0 0,0 0 0 0 0,0 1 0 0 0,0-1 0 0 0,0 0 0 0 0,0 1 0 0 0,-1-1 0 0 0,-1-2 0 0 0,1 3-4 0 0,0-1-1 0 0,1 0 0 0 0,-1 0 0 0 0,0 0 0 0 0,0-4 0 0 0,2 5 2 0 0,-1 1 0 0 0,0-1 0 0 0,1 0 0 0 0,-1 0 0 0 0,1 0 0 0 0,-1 0 1 0 0,1 0-1 0 0,-1 1 0 0 0,0-1 0 0 0,0 1 0 0 0,0-2 0 0 0,0 2 0 0 0,1 0 0 0 0,-2-1 0 0 0,2 1 0 0 0,-1-1 1 0 0,-1 1-1 0 0,1-1 0 0 0,1 1 0 0 0,-3 0 0 0 0,-9-6 16 0 0,12 6-17 0 0,0 0 1 0 0,0-1 0 0 0,0 1-1 0 0,-1-1 1 0 0,1 0-1 0 0,-1 1 1 0 0,1 0-1 0 0,0-1 1 0 0,0 1-1 0 0,0-1 1 0 0,0 0 0 0 0,-1 1-1 0 0,1-1 1 0 0,0 1-1 0 0,0 0 1 0 0,0-2-1 0 0,1-11-30 0 0,-1 8 70 0 0,0-5-39 0 0,-1 0 0 0 0,0 1 1 0 0,-3-16-1 0 0,2 18-3 0 0,1 3 2 0 0,1 0-1 0 0,-1 0 1 0 0,-3-5-1 0 0,4 9 0 0 0,0-1-1 0 0,-1 1 1 0 0,0-2 0 0 0,0 2 0 0 0,1 0-1 0 0,-1-2 1 0 0,0 2 0 0 0,1-1 0 0 0,-1 0-1 0 0,0 1 1 0 0,0 0 0 0 0,0-1 0 0 0,0 1-1 0 0,0 0 1 0 0,1-1 0 0 0,-1 1-1 0 0,-2-1 1 0 0,-20-2 16 0 0,10 3-52 0 0,11 0 36 0 0,1 0 2 0 0,1 0-1 0 0,-1 0 0 0 0,0 0 1 0 0,0-1-1 0 0,0 1 0 0 0,1 0 1 0 0,0 0-1 0 0,-1-1 0 0 0,0 1 1 0 0,0 0-1 0 0,1 0 0 0 0,-1-1 1 0 0,1 1-1 0 0,-1 0 0 0 0,1 0 1 0 0,0-1-1 0 0,-1 0 0 0 0,1 1 1 0 0,-1 0-1 0 0,0-1 0 0 0,1 1 1 0 0,-1-1-1 0 0,1 1 0 0 0,0-1 1 0 0,-1 0-1 0 0,1 1 0 0 0,0-1 1 0 0,0-1-1 0 0,-3-3 67 0 0,2 5-70 0 0,0-1 1 0 0,0-1 0 0 0,1 1 0 0 0,0 0-1 0 0,0 0 1 0 0,-1 0 0 0 0,1 0 0 0 0,0-1-1 0 0,0 1 1 0 0,-1 1 0 0 0,1-3-1 0 0,0 1 1 0 0,1-18-26 0 0,0 17 30 0 0,-1 0 0 0 0,0-1 0 0 0,0-1 1 0 0,0 2-1 0 0,0 0 0 0 0,0-2 0 0 0,-1 1 1 0 0,1 1-1 0 0,-1-1 0 0 0,-2-4 0 0 0,-3-10-38 0 0,2 3 55 0 0,3 12-23 0 0,1 0 0 0 0,-1 2 1 0 0,0-1-1 0 0,0-1 1 0 0,0 1-1 0 0,0 0 0 0 0,1 0 1 0 0,-2-1-1 0 0,1 2 0 0 0,-2-4 1 0 0,2 5 1 0 0,0-1 0 0 0,0 0 0 0 0,0 1 0 0 0,0-1 0 0 0,0 0 0 0 0,0 1 0 0 0,0 0-1 0 0,0-1 1 0 0,-1 1 0 0 0,1 0 0 0 0,-2-1 0 0 0,2 1 3 0 0,0 0-1 0 0,-1-1 1 0 0,1 1-1 0 0,0 0 1 0 0,0 0-1 0 0,-1-1 1 0 0,1 1-1 0 0,1-1 1 0 0,-1 0-1 0 0,-1 1 1 0 0,0-2-1 0 0,-1 0 1 0 0,0 0-1 0 0,1 0 0 0 0,0 1 1 0 0,0-1-1 0 0,-1 1 0 0 0,1-1 1 0 0,-2 1-1 0 0,-2-2 0 0 0,2 2-8 0 0,0-1-8 0 0,3 1 13 0 0,0 1 0 0 0,0 0 1 0 0,-1-1-1 0 0,1 0 0 0 0,0 1 0 0 0,-1 0 0 0 0,0 0 0 0 0,-1-1 1 0 0,-15 4-24 0 0,15-3 35 0 0,-1 0-1 0 0,-1 1 1 0 0,1-1-1 0 0,-6 0 1 0 0,9-1-9 0 0,0 1-1 0 0,1 0 1 0 0,0 0 0 0 0,-1 0 0 0 0,0-1 0 0 0,0 1 0 0 0,1-1-1 0 0,-1 1 1 0 0,1-1 0 0 0,-1 1 0 0 0,1 0 0 0 0,0-1 0 0 0,-1 0-1 0 0,1 0 1 0 0,-1 1 0 0 0,1-1 0 0 0,-1-1 0 0 0,-6-13-14 0 0,3 7 11 0 0,1 1-27 0 0,-4-13 1 0 0,6 15 15 0 0,0 0 0 0 0,0 1 1 0 0,-1 0-1 0 0,0-1 1 0 0,0 0-1 0 0,-1 1 0 0 0,-3-4 1 0 0,6 7 6 0 0,-1 0 1 0 0,1 1 0 0 0,-2-1-1 0 0,1 1 1 0 0,1-1-1 0 0,-1 1 1 0 0,0-1 0 0 0,0 1-1 0 0,0-1 1 0 0,0 1-1 0 0,0 0 1 0 0,1 0 0 0 0,-2 0-1 0 0,1 0 1 0 0,-2 0-1 0 0,-17 0-45 0 0,11 0 67 0 0,6 0-18 0 0,-1 0 0 0 0,-1-1 0 0 0,2 1-1 0 0,0-2 1 0 0,-1 2 0 0 0,-4-4 0 0 0,-4 1 5 0 0,10 2-8 0 0,1 1 1 0 0,-1 0 0 0 0,0-1-1 0 0,2 1 1 0 0,-2 0-1 0 0,-1 0 1 0 0,2 0-1 0 0,0 0 1 0 0,-1 1 0 0 0,0-1-1 0 0,1 0 1 0 0,-3 1-1 0 0,-17 9 16 0 0,12-4-24 0 0,1-1-34 0 0,7-5 59 0 0,0 1 0 0 0,0-1-1 0 0,0 1 1 0 0,0 0 0 0 0,-1-1-1 0 0,1 1 1 0 0,0-1 0 0 0,0 0-1 0 0,0 0 1 0 0,0 1 0 0 0,-1-1-1 0 0,1 1 1 0 0,0-1-1 0 0,-2 0 1 0 0,1 0-14 0 0,-1-1-1 0 0,1 1 0 0 0,-2-1 1 0 0,2 1-1 0 0,0 0 0 0 0,0-1 1 0 0,-1 0-1 0 0,1 0 1 0 0,-1 0-1 0 0,1 0 0 0 0,0 0 1 0 0,-3-2-1 0 0,0-1 17 0 0,0-1 0 0 0,-9-10 0 0 0,9 11-20 0 0,2 0 1 0 0,0 0 0 0 0,-2 1 0 0 0,1-1 0 0 0,0 1 0 0 0,0 0 0 0 0,-7-3 0 0 0,4 3-19 0 0,1 2 0 0 0,0-2 0 0 0,-1 2 1 0 0,0-1-1 0 0,0 1 0 0 0,-7 0 0 0 0,13 1 22 0 0,0 1-1 0 0,0-1 0 0 0,-1 0 0 0 0,0 0 1 0 0,1 1-1 0 0,0-1 0 0 0,-1 0 0 0 0,1 1 1 0 0,0 0-1 0 0,-1 0 0 0 0,1-1 0 0 0,0 1 1 0 0,0 0-1 0 0,0 0 0 0 0,-1 0 0 0 0,1 0 1 0 0,0 0-1 0 0,1 0 0 0 0,-1 0 0 0 0,0 0 0 0 0,-2 2 1 0 0,-3 3 30 0 0,0-1-26 0 0,-57 54-12 0 0,61-57 13 0 0,1 0 0 0 0,0 0-1 0 0,0 0 1 0 0,-1 1 0 0 0,1-1 0 0 0,0 0 0 0 0,1 1-1 0 0,-1-1 1 0 0,0 1 0 0 0,0-1 0 0 0,1 1 0 0 0,0 4-1 0 0,-4 12 33 0 0,-5 18-43 0 0,6-22 16 0 0,3-12-2 0 0,-1 1 0 0 0,0-1-1 0 0,1 0 1 0 0,-2 5 0 0 0,-1-2 7 0 0,-1 0 1 0 0,1 0 0 0 0,-8 10-1 0 0,-3 4-33 0 0,11-16 29 0 0,0 1 0 0 0,-1-1 0 0 0,-6 6 1 0 0,6-6-10 0 0,0 0 1 0 0,1-1-1 0 0,-1 1 1 0 0,-4 9 0 0 0,4-7 3 0 0,1 0-11 0 0,-1 1 0 0 0,1 0 0 0 0,-3 10 0 0 0,5-15 10 0 0,1 0 0 0 0,-1 0 1 0 0,0-1-1 0 0,1 1 0 0 0,0 0 0 0 0,0 0 1 0 0,0 0-1 0 0,0-1 0 0 0,0 2 0 0 0,0-2 1 0 0,1 1-1 0 0,0 0 0 0 0,-1 0 0 0 0,1 0 1 0 0,-1-1-1 0 0,0 1 0 0 0,1-1 0 0 0,0 2 1 0 0,1 0-1 0 0,2 3-7 0 0,-1 1 0 0 0,6 10 0 0 0,-4-4 61 0 0,-8-13-26 0 0,1-1 1 0 0,-2-1-1 0 0,2 2 0 0 0,-1 0 1 0 0,1-1-1 0 0,-1 0 0 0 0,-2 1 1 0 0,4 0-38 0 0,0 0 1 0 0,-1 0-1 0 0,1 0 1 0 0,0 1-1 0 0,0-1 1 0 0,0 1-1 0 0,0-1 1 0 0,-1 0-1 0 0,2 0 1 0 0,-1 1-1 0 0,0 0 1 0 0,-1 0-1 0 0,1-1 1 0 0,1 0-1 0 0,-1 2 1 0 0,0-2-1 0 0,0 2 0 0 0,0-2 1 0 0,0 1-1 0 0,1 0 1 0 0,-1 0-1 0 0,1-1 1 0 0,-1 2-1 0 0,-1 1 1 0 0,1-2 5 0 0,-11 24-2 0 0,9-21 0 0 0,1 1 0 0 0,-1 0 0 0 0,0-1-1 0 0,-4 6 1 0 0,3-1 71 0 0,3-3-1927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5 1736 0 0,'0'0'17199'0'0,"2"-1"-16402"0"0,1 1-113 0 0,2-1 0 0 0,-2 1 0 0 0,0-1 0 0 0,1 1 0 0 0,3 0 0 0 0,-6 0-560 0 0,1 0-1 0 0,-2 0 1 0 0,1 0-1 0 0,0 1 1 0 0,0-1-1 0 0,0 0 1 0 0,0 0 0 0 0,0 1-1 0 0,0-1 1 0 0,-1 0-1 0 0,1 0 1 0 0,1 1-1 0 0,-2 0 1 0 0,1 0-1 0 0,0-1 1 0 0,-1 0-1 0 0,2 1 1 0 0,-2 0-1 0 0,1 0 1 0 0,0-1-1 0 0,0 1 1 0 0,-1 0-1 0 0,0 0 1 0 0,0-1 0 0 0,1 1-1 0 0,0 0 1 0 0,0 1-1 0 0,1 5 316 0 0,1 0 1 0 0,6 11-1 0 0,-7-14-365 0 0,0-1 1 0 0,-1 1-1 0 0,1 1 1 0 0,-1-1 0 0 0,0-1-1 0 0,0 2 1 0 0,0 5-1 0 0,1 31 428 0 0,-3-26-308 0 0,0-8-142 0 0,0 0-1 0 0,0 0 1 0 0,0 0 0 0 0,-1 0-1 0 0,0-1 1 0 0,-5 10-1 0 0,5-12-19 0 0,-1 4 11 0 0,-1 1-1 0 0,-1-2 0 0 0,-10 15 0 0 0,6-10 19 0 0,5-6-15 0 0,-1 0 1 0 0,0 0-1 0 0,-1 0 0 0 0,1-2 0 0 0,-1 2 1 0 0,0-1-1 0 0,-1-1 0 0 0,1 0 1 0 0,0 1-1 0 0,-1-1 0 0 0,0-1 1 0 0,1 0-1 0 0,-2 0 0 0 0,-10 2 1 0 0,3 0-12 0 0,11-3 6 0 0,0-1-1 0 0,1 0 1 0 0,-2 0 0 0 0,1 0 0 0 0,-8 0 0 0 0,6 0-30 0 0,1-1 1 0 0,-1 1 0 0 0,1 0-1 0 0,-1 1 1 0 0,-5 1-1 0 0,3 0 19 0 0,-14 2-1 0 0,7-4 51 0 0,-27-1 1 0 0,15 0-64 0 0,23 0-1 0 0,0-1-1 0 0,-1 0 1 0 0,-7-2-1 0 0,-8-1 38 0 0,8 3-57 0 0,9 1 15 0 0,0 0-1 0 0,0 0 1 0 0,1-1-1 0 0,-2 0 1 0 0,2 1-1 0 0,-2 0 1 0 0,-2-3-1 0 0,5 3-2 0 0,-1 0-1 0 0,0 0 1 0 0,1-1-1 0 0,-1 1 1 0 0,1 0-1 0 0,0 0 1 0 0,-1 1-1 0 0,1-1 1 0 0,-1 0-1 0 0,2 0 1 0 0,-2 0-1 0 0,0 1 1 0 0,-1 0-1 0 0,-11 2-62 0 0,2-2 81 0 0,12-1-28 0 0,-1 0 1 0 0,0 0-1 0 0,1 0 1 0 0,0 0-1 0 0,-1 0 1 0 0,1 0-1 0 0,-1 0 1 0 0,1 0-1 0 0,0 1 1 0 0,0-1-1 0 0,0 0 1 0 0,0 0-1 0 0,-1 0 1 0 0,0 0-1 0 0,1 1 1 0 0,0-1-1 0 0,0 1 1 0 0,-1-1-1 0 0,1 0 1 0 0,0 0-1 0 0,0 0 1 0 0,-1 0-1 0 0,1 1 1 0 0,0-1-1 0 0,-1 0 1 0 0,1 1-1 0 0,0 0 1 0 0,0 3 6 0 0,0 0 1 0 0,-1 1 0 0 0,-2 5 0 0 0,2-5-3 0 0,0-1 0 0 0,1 1 0 0 0,-2 7 1 0 0,3-11 6 0 0,-1 1 0 0 0,0-1 0 0 0,0 0 1 0 0,1 1-1 0 0,-1-1 0 0 0,1 1 1 0 0,-1-2-1 0 0,0 2 0 0 0,1 0 1 0 0,0-1-1 0 0,0 0 0 0 0,0 0 1 0 0,1 2-1 0 0,16 15 112 0 0,-9-10-71 0 0,-6-6-60 0 0,-2 2 0 0 0,2-1 0 0 0,-1-1-1 0 0,2 5 1 0 0,7 10-2516 0 0,-6-12-1563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7 9666 0 0,'0'0'11439'0'0,"-3"0"-10982"0"0,-18-2 606 0 0,19 2-850 0 0,0 1 0 0 0,0 0 0 0 0,0-1 0 0 0,0 1 0 0 0,1 0 0 0 0,-2 0 0 0 0,2 0 0 0 0,-4 3 0 0 0,-5 1 534 0 0,5-2-509 0 0,0 0-1 0 0,1 1 0 0 0,-1-1 0 0 0,1 1 0 0 0,-1 0 0 0 0,1 0 0 0 0,-1 0 0 0 0,2 0 0 0 0,-7 10 1 0 0,7-10-100 0 0,1 1 0 0 0,0 0 0 0 0,1-1 0 0 0,-1 1 0 0 0,0-1 0 0 0,1 2 0 0 0,1-2 0 0 0,-2 8 0 0 0,1 2 241 0 0,2 24 0 0 0,0-31-266 0 0,0 0 0 0 0,0 0 0 0 0,1-1 0 0 0,0 1 0 0 0,3 6 0 0 0,5 15 151 0 0,-9-25-298 0 0,1 6 199 0 0,1-1 1 0 0,5 14-1 0 0,-7-20-271 0 0,0 1 1 0 0,0-1-1 0 0,0-1 0 0 0,1 1 0 0 0,-1-1 0 0 0,0 2 0 0 0,0-2 1 0 0,1 1-1 0 0,0-1 0 0 0,-1 1 0 0 0,1-1 0 0 0,0 1 1 0 0,-1-2-1 0 0,2 2 0 0 0,-2-1 0 0 0,4 1 0 0 0,1-1-3201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5025 0 0,'0'0'13326'0'0,"0"4"-7718"0"0,-1 12-3093 0 0,2-12-2198 0 0,-1 2 1 0 0,1-1 0 0 0,0 0 0 0 0,1 0-1 0 0,0 0 1 0 0,-1 0 0 0 0,2 0-1 0 0,1 5 1 0 0,5 10 270 0 0,-7-16-499 0 0,1 0 0 0 0,-2 0 1 0 0,2-1-1 0 0,-2 1 0 0 0,3 0 0 0 0,-2-1 0 0 0,1 1 1 0 0,4 2-1 0 0,29 23 416 0 0,-15-13-293 0 0,-20-14-198 0 0,2 1-1 0 0,-1-1 0 0 0,1-1 0 0 0,-1 1 1 0 0,1-1-1 0 0,-1 1 0 0 0,1-1 0 0 0,0 0 1 0 0,0 1-1 0 0,-1-2 0 0 0,2 1 0 0 0,-2 0 1 0 0,2 0-1 0 0,-2-1 0 0 0,7 0 0 0 0,20-2 178 0 0,-29 16-207 0 0,1-9 63 0 0,-1 0 1 0 0,1-1-1 0 0,-1 0 1 0 0,1 1-1 0 0,3 8 0 0 0,-2-5 36 0 0,0-3-35 0 0,0 0 0 0 0,-1 0 0 0 0,1-1 0 0 0,0 0 0 0 0,4 8 0 0 0,29 30 236 0 0,-29-36-284 0 0,0 0 0 0 0,1 0 0 0 0,10 6 0 0 0,0 2 0 0 0,-15-13-225 0 0,2 1 1 0 0,-2 0-1 0 0,1 0 0 0 0,0-1 1 0 0,0 1-1 0 0,0-1 0 0 0,6 3 1 0 0,-6-4-679 0 0,2 1 0 0 0,-1-1 0 0 0,-1 0 0 0 0,1 0 0 0 0,0 0 0 0 0,6 0 0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2 6393 0 0,'0'0'11947'0'0,"0"5"-11306"0"0,2 7 1522 0 0,0 19-1 0 0,-2-23-1695 0 0,0 0 0 0 0,-1 0 0 0 0,0 0 0 0 0,0 1 0 0 0,0-2 0 0 0,-3 11 0 0 0,-1-6-233 0 0,4-8-116 0 0,-1 1 0 0 0,0-2 1 0 0,-2 7-1 0 0,2-1 55 0 0,2-9-159 0 0,0 1 0 0 0,-1 0 0 0 0,1 0 0 0 0,0 0 0 0 0,0 0 0 0 0,-1 0 0 0 0,1 0 0 0 0,-1-1 0 0 0,0 2 0 0 0,-1 3 75 0 0,-1-2-22 0 0,1 1-1 0 0,-1-1 1 0 0,0 1 0 0 0,0-1 0 0 0,1 0 0 0 0,-6 3-1 0 0,6-4-40 0 0,-2 0 0 0 0,2 1 0 0 0,-1 0 0 0 0,1 0 0 0 0,0 0-1 0 0,-4 6 1 0 0,5-5 10 0 0,-2-1-1 0 0,1 1 0 0 0,-2-1 0 0 0,-3 6 1 0 0,2-7 10 0 0,2 1 0 0 0,-10 4 0 0 0,9-4-9 0 0,0-1-1 0 0,-7 5 1 0 0,-21 19 112 0 0,30-23-105 0 0,-2 1 0 0 0,2 0 0 0 0,-3 6 0 0 0,-6 5 78 0 0,4-6 33 0 0,2 0-1 0 0,-6 8 1 0 0,1 1-58 0 0,10-16-81 0 0,-2-1 0 0 0,2 1 1 0 0,0 0-1 0 0,0 0 0 0 0,-1-1 0 0 0,1 1 1 0 0,-1 0-1 0 0,1 0 0 0 0,0-1 0 0 0,0 1 0 0 0,0 0 1 0 0,0 1-1 0 0,4 22 244 0 0,-4-24-251 0 0,1-1-1 0 0,-1 1 1 0 0,1-1 0 0 0,-1 1 0 0 0,0 0-1 0 0,0-1 1 0 0,1 1 0 0 0,-1-1 0 0 0,0 1-1 0 0,0 0 1 0 0,1-1 0 0 0,-1 0 0 0 0,1 1-1 0 0,-1 0 1 0 0,1-1 0 0 0,0 1 0 0 0,-1-1-1 0 0,1 0 1 0 0,-1 0 0 0 0,1 1 0 0 0,2 0 4 0 0,-1 0 1 0 0,0 0-1 0 0,0-1 1 0 0,-1 0-1 0 0,4 0 1 0 0,9 3-38 0 0,-17-7-163 0 0,3 3 179 0 0,-1 0 1 0 0,0 0-1 0 0,0 1 1 0 0,0 0-1 0 0,0-1 1 0 0,1 1-1 0 0,-1-1 1 0 0,1 0-1 0 0,-1 1 1 0 0,-1 0-1 0 0,2-1 1 0 0,-1 1-1 0 0,0-1 1 0 0,0 1-1 0 0,-1 0 3 0 0,1 0 0 0 0,0 0 0 0 0,1 0 1 0 0,-2 0-1 0 0,1 0 0 0 0,1 0 0 0 0,-2 0 0 0 0,2 0 0 0 0,-1 0 0 0 0,0 1 0 0 0,0-1 0 0 0,0 1 1 0 0,0-1-1 0 0,1 0 0 0 0,-1 1 0 0 0,0 0 0 0 0,0-1 0 0 0,0 1 0 0 0,0-1 0 0 0,0 0 0 0 0,1 1 1 0 0,0 0-1 0 0,-1 0 0 0 0,0 0 0 0 0,0-1 0 0 0,1 2 0 0 0,-1-2 0 0 0,1 1 0 0 0,-1 1 0 0 0,-3 7-33 0 0,3-6 46 0 0,-1 0 1 0 0,1-1-1 0 0,0 1 1 0 0,0 0 0 0 0,1 0-1 0 0,-2 6 1 0 0,1-2-124 0 0,1 0-1 0 0,0-1 1 0 0,0 2 0 0 0,1-2 0 0 0,0 1 0 0 0,0 0 0 0 0,0 0-1 0 0,1-1 1 0 0,0 1 0 0 0,4 9 0 0 0,-3-13-2121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39 656 0 0,'0'0'17248'0'0,"0"-3"-16443"0"0,2 0-554 0 0,-2 1-137 0 0,1 1 0 0 0,0 0-1 0 0,-1 0 1 0 0,0-1 0 0 0,1 1 0 0 0,-1-1-1 0 0,1 2 1 0 0,-1-2 0 0 0,0-2 0 0 0,0 4 9 0 0,0 0 1 0 0,-1 0-1 0 0,1-1 0 0 0,0 1 1 0 0,-1 0-1 0 0,1-1 1 0 0,0 0-1 0 0,0 1 1 0 0,-1 0-1 0 0,1 0 1 0 0,-1 0-1 0 0,1-1 0 0 0,0 1 1 0 0,-1 0-1 0 0,1 0 1 0 0,0-1-1 0 0,-1 1 1 0 0,1-1-1 0 0,0 1 1 0 0,0 0-1 0 0,-1 0 1 0 0,1 0-1 0 0,-1 0 0 0 0,-10-3 605 0 0,4 3-468 0 0,1 0 0 0 0,-11-3-1 0 0,-1-1 486 0 0,10 3-192 0 0,-16 2 0 0 0,10-1-264 0 0,13 0-272 0 0,-1 1 0 0 0,1-1-1 0 0,0 0 1 0 0,-1 1 0 0 0,1 0 0 0 0,0 0 0 0 0,0-1 0 0 0,0 1-1 0 0,-1 0 1 0 0,2 0 0 0 0,-2 0 0 0 0,1 0 0 0 0,0 0 0 0 0,-1 2-1 0 0,-4 3 112 0 0,-36 35 438 0 0,40-39-495 0 0,0 0 1 0 0,-1 0 0 0 0,1 1 0 0 0,0 0 0 0 0,0-1 0 0 0,-3 5-1 0 0,5-6-57 0 0,0-1-1 0 0,0 0 0 0 0,0 0 0 0 0,0 0 0 0 0,-1 0 1 0 0,1 1-1 0 0,0-1 0 0 0,0 0 0 0 0,0 0 0 0 0,-1 1 1 0 0,1-1-1 0 0,0 0 0 0 0,0 0 0 0 0,0 0 0 0 0,0 0 1 0 0,0 0-1 0 0,-1 0 0 0 0,1 0 0 0 0,0 0 0 0 0,0 0 1 0 0,-1 0-1 0 0,1 0 0 0 0,-1 0 0 0 0,1 0 0 0 0,0 0 1 0 0,0 0-1 0 0,-1 0 0 0 0,-9-3 59 0 0,7 3-56 0 0,-4-2-10 0 0,0 2-1 0 0,-11 0 1 0 0,15 0-8 0 0,2 0-1 0 0,-2 0 1 0 0,2 0-1 0 0,-1 1 1 0 0,-1 0-1 0 0,2-1 1 0 0,-2 0-1 0 0,1 1 1 0 0,1 0-1 0 0,-1 0 1 0 0,0 0-1 0 0,0 0 1 0 0,-2 2-1 0 0,4-3-6 0 0,0 0 0 0 0,0 1 0 0 0,0-1 0 0 0,-1 0 0 0 0,1 1 0 0 0,0-1 0 0 0,0 0 0 0 0,0 0 0 0 0,0 0 0 0 0,0 0 0 0 0,0 0 0 0 0,0 0 0 0 0,0 1 0 0 0,0-1 0 0 0,0 0 0 0 0,-1 0 0 0 0,1 0 0 0 0,0 1 0 0 0,0-1 0 0 0,0 0 0 0 0,0 1 0 0 0,1-1 0 0 0,-1 0 0 0 0,0 0 0 0 0,0 0 0 0 0,0 0 0 0 0,0 0 0 0 0,0 0 0 0 0,0 1 0 0 0,5 5 263 0 0,-3-5-519 0 0,-2 0 0 0 0,2-1 0 0 0,-1 1 0 0 0,1-1 0 0 0,-2 1 0 0 0,2 0 0 0 0,0-1 0 0 0,1 1 0 0 0,-1-1-593 0 0,1 0-1802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5 792 0 0,'0'0'18067'0'0,"-8"5"-15713"0"0,-5-8-933 0 0,0 2 1 0 0,-23-1-1 0 0,22 1-1387 0 0,13 1-6 0 0,-1 0 1 0 0,0-1-1 0 0,2 1 0 0 0,-2 0 0 0 0,0 0 1 0 0,1 0-1 0 0,-1 0 0 0 0,0 0 0 0 0,1 0 1 0 0,0 1-1 0 0,0-1 0 0 0,-1 0 0 0 0,0 1 1 0 0,1-1-1 0 0,-1 0 0 0 0,1 2 0 0 0,0-1 1 0 0,0-1-1 0 0,-3 3 0 0 0,2-2 19 0 0,-1 1 0 0 0,1 1-1 0 0,-1-1 1 0 0,2 0 0 0 0,-2 1 0 0 0,1-1-1 0 0,1 1 1 0 0,-1 0 0 0 0,0 0 0 0 0,2 0-1 0 0,-2 0 1 0 0,0-1 0 0 0,1 1 0 0 0,1 0-1 0 0,-1 1 1 0 0,1-1 0 0 0,-1 0 0 0 0,1 0-1 0 0,-1 5 1 0 0,1-5 7 0 0,0-1 0 0 0,0 0 0 0 0,0 0 0 0 0,0 1 0 0 0,1-1 0 0 0,-1 0 0 0 0,0 0 0 0 0,1 1 0 0 0,0-1 0 0 0,-1 0 0 0 0,1 0 0 0 0,-1 0 0 0 0,2 0 0 0 0,0 0 0 0 0,0 2 0 0 0,8 9 281 0 0,-6-9-250 0 0,-1 1-1 0 0,-1-2 1 0 0,1 1 0 0 0,4 7 0 0 0,4 10-376 0 0,-11-21 183 0 0,0 0 0 0 0,0 0 0 0 0,0 1 0 0 0,0-1 0 0 0,0 0-1 0 0,0 0 1 0 0,1 0 0 0 0,-1 0 0 0 0,0 0 0 0 0,1 0 0 0 0,-1 0-1 0 0,0 0 1 0 0,0 0 0 0 0,0 0 0 0 0,0 0 0 0 0,0 0 0 0 0,1 0-1 0 0,-1 0 1 0 0,0 0 0 0 0,0 0 0 0 0,0 0 0 0 0,0 0 0 0 0,1 0 0 0 0,-1 0-1 0 0,0 0 1 0 0,1 0 0 0 0,-1 0 0 0 0,0 0 0 0 0,0 0 0 0 0,0 0-1 0 0,0 0 1 0 0,0 0 0 0 0,0 0 0 0 0,0 0 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51 6585 0 0,'0'0'10831'0'0,"0"-6"-10162"0"0,1-19-31 0 0,-1 23-529 0 0,0 1 0 0 0,0 1 0 0 0,0 0 1 0 0,0-1-1 0 0,0 0 0 0 0,0 0 1 0 0,0 1-1 0 0,-1 0 0 0 0,1-1 0 0 0,0 1 1 0 0,0-1-1 0 0,0 0 0 0 0,-1 1 0 0 0,1-1 1 0 0,-1 0-1 0 0,1 1 0 0 0,0-1 1 0 0,-1 1-1 0 0,1 0 0 0 0,-1 0 0 0 0,1-1 1 0 0,0 0-1 0 0,0 1 0 0 0,-1 0 0 0 0,1-1 1 0 0,-2 1-1 0 0,0-1 21 0 0,1 1 0 0 0,-1-1 0 0 0,1 0 0 0 0,0 1 0 0 0,-1 0 0 0 0,0 0 0 0 0,-1 0-1 0 0,0 0 133 0 0,2 0-220 0 0,-9-1 87 0 0,0 1 0 0 0,0-1 1 0 0,-11 3-1 0 0,20-2-495 0 0,-3 0-1 0 0,3 1 1 0 0,-1 1 0 0 0,-1-2-1 0 0,1 1 1 0 0,0 1 0 0 0,-3 1-1 0 0,-5 5-7776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4 2088 0 0,'0'0'12933'0'0,"-3"0"-12539"0"0,-1 0-276 0 0,-8-1 2285 0 0,-17 2 0 0 0,25 0-2227 0 0,1 0 0 0 0,0 1 0 0 0,-1-1 0 0 0,1 1 0 0 0,0 1 0 0 0,-1-1 0 0 0,-1 2 0 0 0,-2 2 232 0 0,-2-2-1 0 0,-10 7 0 0 0,12-8 181 0 0,6-2-525 0 0,0-1 0 0 0,1 1 0 0 0,-2 1 0 0 0,1-2 0 0 0,0 1 0 0 0,0 0 1 0 0,1 0-1 0 0,-1 0 0 0 0,0 0 0 0 0,-1 0 0 0 0,2 1 0 0 0,-1-1 0 0 0,1 0 0 0 0,0 0 0 0 0,-1 1 0 0 0,1-1 0 0 0,-1 1 0 0 0,1-2 0 0 0,0 2 0 0 0,0 0 1 0 0,-1 1-1 0 0,1-1 24 0 0,0 1 0 0 0,0-1 1 0 0,0 1-1 0 0,0-1 0 0 0,1 0 0 0 0,-1 1 1 0 0,1 0-1 0 0,-1-1 0 0 0,1 0 1 0 0,0 1-1 0 0,1 1 0 0 0,0 1 36 0 0,0 0-1 0 0,1 0 1 0 0,0 7-1 0 0,-2-9-45 0 0,0 0 0 0 0,-1 0 0 0 0,1 1 0 0 0,1-1 0 0 0,0 0 0 0 0,-1 1 0 0 0,1-1 0 0 0,0 0 0 0 0,-1 0 0 0 0,4 2 0 0 0,4 3-99 0 0,1 2-587 0 0,-4-3-8765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3617 0 0,'0'0'14518'0'0,"1"5"-13456"0"0,0 3 667 0 0,1 17-1 0 0,-2-24-1568 0 0,0 2 0 0 0,0 0 0 0 0,1-2-1 0 0,0 1 1 0 0,-1 1 0 0 0,1-1 0 0 0,0 0 0 0 0,-1 1-1 0 0,1-1 1 0 0,0-1 0 0 0,0 1 0 0 0,1 0-1 0 0,-2 0 1 0 0,2 0 0 0 0,0 0 0 0 0,-1 0 0 0 0,0-1-1 0 0,1 1 1 0 0,0-1 0 0 0,-1 1 0 0 0,1-1 0 0 0,3 2-1 0 0,-2-2-118 0 0,-2 1 0 0 0,2-1-1 0 0,-1 0 1 0 0,1 0 0 0 0,-1-1-1 0 0,1 1 1 0 0,-1-1 0 0 0,1 1-1 0 0,-1-1 1 0 0,2 1 0 0 0,-2-1-1 0 0,1 0 1 0 0,-1-1 0 0 0,1 1-1 0 0,-1-1 1 0 0,1 1-1 0 0,-1-1 1 0 0,5-1 0 0 0,9-2 19 0 0,-14 4-53 0 0,-1 0 1 0 0,1 0-1 0 0,0-1 0 0 0,-1 1 1 0 0,0 0-1 0 0,2 0 0 0 0,-1-1 1 0 0,-2 0-1 0 0,2 0 0 0 0,0 0 0 0 0,1-1 1 0 0,4-4-483 0 0,-5 4 733 0 0,3-1-1 0 0,-3 1 1 0 0,8-4-1 0 0,1 3-1662 0 0,2 3-3632 0 0,-9 1-107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1088 1 4841 0 0,'-3'3'18693'0'0,"2"0"-18227"0"0,-1-1-34 0 0,-1 1-69 0 0,1 0-3 0 0,-1-1-62 0 0,0 0-4 0 0,1 0-13 0 0,0-1-37 0 0,1 0 10 0 0,-2 0 295 0 0,2-1-433 0 0,0-1-8 0 0,0 1-1 0 0,-1 0-12 0 0,0 0 21 0 0,-1 0 2 0 0,1 0-27 0 0,-1 0 9 0 0,-1 0-23 0 0,0 0 15 0 0,0 0-24 0 0,-1 1 44 0 0,-1 0-32 0 0,1 0-8 0 0,0 1 22 0 0,0 1-65 0 0,1-1 47 0 0,-1 1-35 0 0,1 0-9 0 0,0-1 22 0 0,0 0-18 0 0,1-1 5 0 0,0 0-10 0 0,0 1 21 0 0,1-1-16 0 0,-1 0-13 0 0,1 0 13 0 0,1-1-34 0 0,-1 1 20 0 0,-1 0-8 0 0,0 1 12 0 0,0 0-13 0 0,0-1 14 0 0,0 1 5 0 0,-1 0 8 0 0,1-1 36 0 0,-1 1 9 0 0,0-1 0 0 0,1 1 22 0 0,0-1-34 0 0,0 0 2 0 0,-1 0-2 0 0,1 0 9 0 0,0-1-32 0 0,-1 1 10 0 0,0 0-22 0 0,0-1-42 0 0,1 1 57 0 0,-2 0-29 0 0,1 0 9 0 0,1-1 18 0 0,-2 1-34 0 0,1-1 11 0 0,0 0-4 0 0,-1 1 10 0 0,0-1-22 0 0,-1 0 6 0 0,1 0 17 0 0,0 1 4 0 0,-1-1-1 0 0,1 1-7 0 0,-1 0 21 0 0,1 1-34 0 0,-2 0 38 0 0,1 0-22 0 0,-2 1-2 0 0,1 0 2 0 0,0 0-21 0 0,-1 1 24 0 0,1 0 2 0 0,-1 0 0 0 0,1-1 10 0 0,0 0-12 0 0,0 0 5 0 0,0-1-2 0 0,1 0 9 0 0,-1 0-21 0 0,1 0 7 0 0,1-1-3 0 0,-1 0-10 0 0,1 1 13 0 0,0-1-14 0 0,1 0 23 0 0,-1 0-34 0 0,1-1 19 0 0,1 1-6 0 0,-1-1-18 0 0,0 1 24 0 0,-1-1-35 0 0,1 1 28 0 0,-1 0-8 0 0,0 0 30 0 0,1 0-36 0 0,-1 1 30 0 0,0 0-18 0 0,1-1-69 0 0,0 1 94 0 0,-1 0-41 0 0,1 0 14 0 0,-2 0 16 0 0,1 0-14 0 0,-2 1 6 0 0,-1 0-12 0 0,0 0 32 0 0,-1 0-29 0 0,0 0 19 0 0,0 0-5 0 0,0 0 19 0 0,0-1-32 0 0,1 1 19 0 0,-1 0-16 0 0,2-1-5 0 0,-1 0 11 0 0,1 0-4 0 0,1 0-9 0 0,1-1 50 0 0,0 0-42 0 0,1 0-5 0 0,-1-1 2 0 0,1 1-50 0 0,1-1 70 0 0,-1 0-51 0 0,0 0 35 0 0,0 0 18 0 0,0-1-33 0 0,-1 1 12 0 0,0 0-13 0 0,0 0 2 0 0,0 0 8 0 0,0 0-11 0 0,-1 0-6 0 0,1 0-18 0 0,-1 1 14 0 0,0-1 4 0 0,0 2 8 0 0,0-1 8 0 0,0 1-10 0 0,1 0 3 0 0,0 0-20 0 0,-1 1 34 0 0,2-1-20 0 0,0 0-13 0 0,0-1 24 0 0,1 1-9 0 0,0-1 3 0 0,0 1 9 0 0,0-2-2 0 0,0 1 1 0 0,0 0-9 0 0,0 0 2 0 0,-1 0-20 0 0,0 0 34 0 0,0 0-20 0 0,-1 1 6 0 0,0-1-1 0 0,0 1 19 0 0,-1 0-25 0 0,0 0 0 0 0,0 1 8 0 0,0-1-68 0 0,0 0 75 0 0,0 0-25 0 0,-1 0 17 0 0,1-1 17 0 0,1 0-14 0 0,0 0-4 0 0,0 0 10 0 0,0 0 34 0 0,0-1-46 0 0,0 1 15 0 0,1-1-5 0 0,0 0-37 0 0,0 0 29 0 0,0 0-11 0 0,0 0 12 0 0,0 0-11 0 0,0 0 3 0 0,-1 0 8 0 0,0 0-11 0 0,-1 0 50 0 0,1 0-52 0 0,-2 0 8 0 0,1 0-12 0 0,-1 1 1 0 0,1-1 18 0 0,-1 2 3 0 0,1-1-8 0 0,-1 0-6 0 0,1 1 1 0 0,-1 0-1 0 0,1-1 9 0 0,-1 0-2 0 0,1 0 1 0 0,0 1-9 0 0,-1-1 2 0 0,2 1-1 0 0,-1 0 0 0 0,0-1 19 0 0,0 1-6 0 0,0 0-16 0 0,0 0 6 0 0,0 0-3 0 0,-1 0 0 0 0,1-1-9 0 0,-2 1 2 0 0,1-1-1 0 0,-1-1-84 0 0,1 1-88 0 0,0 0-232 0 0,-1 0-336 0 0,1 1-569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302 184 2665 0 0,'0'0'12742'0'0,"-6"-1"-11872"0"0,-17-5 3 0 0,21 6-616 0 0,1 0-1 0 0,-2 0 0 0 0,1 0 1 0 0,1 0-1 0 0,-1 0 1 0 0,0 0-1 0 0,0 0 0 0 0,0 0 1 0 0,0 0-1 0 0,1 1 0 0 0,-2 0 1 0 0,0 0-1 0 0,-7 2 384 0 0,1-2-375 0 0,0 1-1 0 0,1 0 1 0 0,-1 1-1 0 0,0 0 0 0 0,1 1 1 0 0,-1-1-1 0 0,2 1 1 0 0,-2 1-1 0 0,-12 9 1 0 0,12-5 234 0 0,3-4-75 0 0,-13 9 0 0 0,17-14-355 0 0,0 1 0 0 0,-1 1 0 0 0,2-1 0 0 0,-2-1 0 0 0,1 2 0 0 0,-1-2 0 0 0,1 0 1 0 0,-1 1-1 0 0,1 0 0 0 0,-4-1 0 0 0,6-1-63 0 0,0 0 0 0 0,-1 0 0 0 0,0 0 0 0 0,1 0 0 0 0,-1 1 0 0 0,1-2 0 0 0,0 1 0 0 0,0 1 0 0 0,-1-2 0 0 0,1 1 0 0 0,0 0 0 0 0,0 0 0 0 0,0-2 0 0 0,-1-2-17 0 0,1-4 14 0 0,-2 6-4 0 0,1-1 0 0 0,0 0 1 0 0,0-5-1 0 0,1 7-1 0 0,1 2 1 0 0,-1-2-1 0 0,0 0 1 0 0,0 1-1 0 0,0 0 1 0 0,1-1-1 0 0,0 1 1 0 0,-1 0-1 0 0,1-1 1 0 0,0 1-1 0 0,-1 0 1 0 0,0-1-1 0 0,2 0 1 0 0,5-6-9 0 0,-1 0 0 0 0,9-8 0 0 0,-13 13 9 0 0,2 0 0 0 0,0 0 0 0 0,-1 0 0 0 0,1 0 0 0 0,0 2 0 0 0,-1-1 1 0 0,6-3-1 0 0,5 2 30 0 0,-13 3-24 0 0,1-1-1 0 0,0 1 1 0 0,0-1-1 0 0,-1 1 1 0 0,1 0-1 0 0,0-1 1 0 0,-2 0-1 0 0,2 0 1 0 0,0 1-1 0 0,-1-2 1 0 0,3 1 0 0 0,-3-1 1 0 0,0 1 0 0 0,0 0 1 0 0,0 1-1 0 0,0-2 1 0 0,0 1-1 0 0,0 0 1 0 0,-1 0-1 0 0,1 0 1 0 0,0 0-1 0 0,0-2 1 0 0,0 1 4 0 0,-1 2 1 0 0,0-1-1 0 0,0 0 1 0 0,0 0-1 0 0,0 1 1 0 0,0-1-1 0 0,0 0 1 0 0,0 0-1 0 0,0 1 0 0 0,-1-1 1 0 0,1 0-1 0 0,0 0 1 0 0,0 1-1 0 0,0-1 1 0 0,-1 0-1 0 0,1 0 1 0 0,-1 1-1 0 0,0-2 1 0 0,0 0 3 0 0,-2 0 0 0 0,2 0 1 0 0,-1 1-1 0 0,-1-1 0 0 0,2 0 0 0 0,-2 0 1 0 0,-3-1-1 0 0,-5-4-5 0 0,9 4-6 0 0,0 2 0 0 0,0-1 0 0 0,-1 1 0 0 0,1 0 0 0 0,-1-1 0 0 0,1 1 0 0 0,-1 0 1 0 0,0 0-1 0 0,-2-1 0 0 0,3 2-2 0 0,-1 0 1 0 0,2 0 0 0 0,-2 0-1 0 0,2 0 1 0 0,-1 0-1 0 0,-1 0 1 0 0,2 1 0 0 0,-1-1-1 0 0,-1 1 1 0 0,2 0-1 0 0,-1-1 1 0 0,0 0 0 0 0,-3 4-1 0 0,-22 14 182 0 0,19-12-70 0 0,-15 8-1 0 0,21-13-81 0 0,0 0 0 0 0,0 0-1 0 0,0 0 1 0 0,0-1 0 0 0,0 1 0 0 0,-1 0-1 0 0,2 0 1 0 0,-2-1 0 0 0,-4 0-1 0 0,7 0-33 0 0,0 0 0 0 0,0 0-1 0 0,0 0 1 0 0,0-1 0 0 0,-1 1-1 0 0,1-1 1 0 0,0 1 0 0 0,0 0-1 0 0,0 0 1 0 0,-1-1-1 0 0,1 1 1 0 0,0 0 0 0 0,0 0-1 0 0,0 0 1 0 0,0-1 0 0 0,0 1-1 0 0,0-1 1 0 0,-1 1 0 0 0,1 0-1 0 0,0-1 1 0 0,0 1-1 0 0,0 0 1 0 0,0 0 0 0 0,0-1-1 0 0,0 1 1 0 0,0-1 0 0 0,1 1-1 0 0,0-12-105 0 0,0 10 103 0 0,-1 0-1 0 0,1-1 1 0 0,1 1 0 0 0,0 0-1 0 0,-2-1 1 0 0,2 1 0 0 0,0 1 0 0 0,-1-2-1 0 0,1 1 1 0 0,4-2 0 0 0,2-2-45 0 0,13-7 1 0 0,-9 4 70 0 0,-3 6-13 0 0,-1-2 1 0 0,0 1-1 0 0,2 1 1 0 0,-1 1 0 0 0,0-1-1 0 0,19-2 1 0 0,17-4-176 0 0,-35 7-1098 0 0,-3 2-4034 0 0,-5 0 619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 8818 0 0,'0'0'12579'0'0,"3"1"-11798"0"0,9 3-65 0 0,-11-3-586 0 0,0 0 1 0 0,0 0-1 0 0,-1-1 0 0 0,1 1 0 0 0,0-1 0 0 0,-1 2 1 0 0,1-2-1 0 0,0 1 0 0 0,0 0 0 0 0,-1 0 0 0 0,1-1 1 0 0,-1 2-1 0 0,0-1 0 0 0,1 2 0 0 0,3 3 515 0 0,6 7 447 0 0,20 20 1 0 0,-27-29-1007 0 0,-2-4-253 0 0,-1 1-1 0 0,0 0 0 0 0,1 0 1 0 0,-1-1-1 0 0,2 1 0 0 0,-2-1 1 0 0,0 1-1 0 0,0 0 1 0 0,1-1-1 0 0,0 0 0 0 0,0 1 1 0 0,0-1-1 0 0,0 0 0 0 0,-1 1 1 0 0,1 0-1 0 0,1-1 0 0 0,-3 0-514 0 0,1-1 455 0 0,0 0 1 0 0,0 1 0 0 0,-1-1-1 0 0,1 1 1 0 0,0 0-1 0 0,0 0 1 0 0,-1-1-1 0 0,1 0 1 0 0,0 1-1 0 0,0 0 1 0 0,-1-1 0 0 0,1 1-1 0 0,-1 0 1 0 0,0 0-1 0 0,1-1 1 0 0,0 1-1 0 0,-1 0 1 0 0,0 0 0 0 0,1 0-1 0 0,0 0 1 0 0,0-1-1 0 0,-1 1 1 0 0,0 0-1 0 0,1 0 1 0 0,-1 0 0 0 0,1 0-1 0 0,-2 0 1 0 0,-3-1-5784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10842 0 0,'0'0'11555'0'0,"1"6"-11216"0"0,4 20-29 0 0,-3-23-147 0 0,-2 0-1 0 0,0 0 0 0 0,2 0 1 0 0,-1 0-1 0 0,1-1 0 0 0,-2 1 1 0 0,2-1-1 0 0,0 1 1 0 0,-1-1-1 0 0,1 1 0 0 0,0-1 1 0 0,0-1-1 0 0,3 5 0 0 0,0-2 70 0 0,1-1-1 0 0,0 1 1 0 0,0-1-1 0 0,6 2 1 0 0,-11-4-222 0 0,0 0 8 0 0,0-1-1 0 0,1 1 1 0 0,0 0-1 0 0,-1-1 1 0 0,1 0-1 0 0,0 1 1 0 0,-2 0-1 0 0,2-1 1 0 0,0 0-1 0 0,0 0 1 0 0,-1 0-1 0 0,1 0 1 0 0,0 0 0 0 0,-1-1-1 0 0,3 0 1 0 0,-1 0 3 0 0,-1 0 1 0 0,2-1 0 0 0,-2 1 0 0 0,1-1 0 0 0,-1 1 0 0 0,5-6-1 0 0,11-7 8 0 0,-10 9-29 0 0,0-2-1 0 0,8-8 0 0 0,-15 14 9 0 0,2-2-1 0 0,-2 0 1 0 0,1 0-1 0 0,0 1 0 0 0,0-1 1 0 0,0 1-1 0 0,-1-1 1 0 0,1 0-1 0 0,-2 0 1 0 0,1 0-1 0 0,1-3 0 0 0,0-6-11 0 0,2-5 15 0 0,-1 0-1 0 0,10-24 0 0 0,-12 37-18 0 0,1 0-1 0 0,0 0 1 0 0,0 0-1 0 0,3-5 1 0 0,-3 8 4 0 0,-2-1 0 0 0,1 2 0 0 0,1-1 0 0 0,-2 0 0 0 0,1 0 0 0 0,0 1 0 0 0,1-1 1 0 0,-1 0-1 0 0,-1 0 0 0 0,1 1 0 0 0,1-1 0 0 0,-1 0 0 0 0,0 1 0 0 0,0 0 0 0 0,1-1 1 0 0,-1 1-1 0 0,1 0 0 0 0,-2 0 0 0 0,4 0 0 0 0,-3 0 5 0 0,-1 0 0 0 0,0 0-1 0 0,0 0 1 0 0,0 0 0 0 0,0 0 0 0 0,0 0-1 0 0,0 0 1 0 0,0 1 0 0 0,0-1-1 0 0,1 0 1 0 0,-1 0 0 0 0,0 0 0 0 0,1 1-1 0 0,-1-1 1 0 0,0 1 0 0 0,0-1 0 0 0,0 0-1 0 0,0 0 1 0 0,0 0 0 0 0,0 0 0 0 0,0 1-1 0 0,0-1 1 0 0,0 1 0 0 0,0-1 0 0 0,0 0-1 0 0,0 0 1 0 0,0 1 0 0 0,0-1-1 0 0,0 10 79 0 0,0-8-54 0 0,0 3 7 0 0,-1 0-1 0 0,0-1 1 0 0,1 1-1 0 0,-1 0 1 0 0,-1-1-1 0 0,0 0 0 0 0,-2 6 1 0 0,2-6 19 0 0,1 0 0 0 0,-1 1 0 0 0,0 0 0 0 0,1-1 0 0 0,0 1 0 0 0,0-1 0 0 0,-1 7 1 0 0,3-6 18 0 0,0 0 1 0 0,0-1 0 0 0,0 1-1 0 0,0 0 1 0 0,0-1 0 0 0,1 0-1 0 0,0 2 1 0 0,-1-3 0 0 0,2 2-1 0 0,4 7 1 0 0,-7-11-62 0 0,1 0 1 0 0,0-1-1 0 0,0 1 1 0 0,0 0-1 0 0,-1 0 0 0 0,1-1 1 0 0,-1 1-1 0 0,1-1 0 0 0,0 1 1 0 0,0 0-1 0 0,0-1 0 0 0,0 0 1 0 0,-1 0-1 0 0,1 1 1 0 0,0-1-1 0 0,0 1 0 0 0,0-1 1 0 0,1 0-1 0 0,0 0 0 0 0,-1 0-1 0 0,1 0-1 0 0,-1 0 0 0 0,1 0 0 0 0,0 0 0 0 0,-1-1 0 0 0,1 0 1 0 0,0 1-1 0 0,-1 0 0 0 0,0-2 0 0 0,3 1 0 0 0,1-3-16 0 0,0 1 0 0 0,0 0 0 0 0,-1-2 0 0 0,0 1 0 0 0,6-6 0 0 0,21-22-216 0 0,-2 2-69 0 0,-19 18 215 0 0,0 0-1 0 0,10-16 1 0 0,-19 26 80 0 0,0 0 0 0 0,0 0 0 0 0,0 1 0 0 0,0-2 1 0 0,-1 0-1 0 0,1 2 0 0 0,0-1 0 0 0,-1-1 0 0 0,1-1 1 0 0,2-2 4 0 0,-3 6-6 0 0,0 0-1 0 0,1 0 1 0 0,-1 0 0 0 0,0 0 0 0 0,0 0-1 0 0,0 0 1 0 0,0 0 0 0 0,0 0 0 0 0,0 0 0 0 0,0 0-1 0 0,0 0 1 0 0,0 0 0 0 0,0 0 0 0 0,1 0-1 0 0,-1-1 1 0 0,0 1 0 0 0,0 0 0 0 0,0 0 0 0 0,0 0-1 0 0,1 0 1 0 0,-1 0 0 0 0,0 0 0 0 0,0 1-1 0 0,0-1 1 0 0,0 0 0 0 0,0 0 0 0 0,0 0 0 0 0,0 0-1 0 0,0 0 1 0 0,0 0 0 0 0,0 0 0 0 0,0 0-1 0 0,0 0 1 0 0,0 0 0 0 0,0 0 0 0 0,0 0-1 0 0,0 0 1 0 0,0 0 0 0 0,0 0 0 0 0,0 0 0 0 0,0 0-1 0 0,0 0 1 0 0,0 1 0 0 0,0-1 0 0 0,0 0-1 0 0,0 0 1 0 0,0 0 0 0 0,0 0 0 0 0,0 0 0 0 0,0 0-1 0 0,0 0 1 0 0,0 0 0 0 0,0 0 0 0 0,0 0-1 0 0,0 0 1 0 0,0 0 0 0 0,0 0 0 0 0,0 0 0 0 0,0 0-1 0 0,0 1 1 0 0,0-1 0 0 0,0 0 0 0 0,0 0-1 0 0,0 0 1 0 0,0 0 0 0 0,0 1 0 0 0,0-1 0 0 0,0 0-1 0 0,0 5 21 0 0,0 0 0 0 0,-2 1 0 0 0,0-1 0 0 0,1 0 0 0 0,0 1-1 0 0,-5 8 1 0 0,-1 3 75 0 0,-1 5-45 0 0,5-17-29 0 0,1 1 1 0 0,-1 1-1 0 0,1 0 1 0 0,1-1 0 0 0,-1 0-1 0 0,1 0 1 0 0,0 11-1 0 0,1-17-15 0 0,0 2-1 0 0,0-2 0 0 0,0 1 1 0 0,0 1-1 0 0,0-2 0 0 0,0 1 1 0 0,0 0-1 0 0,0 0 0 0 0,0-1 1 0 0,1 2-1 0 0,0-1 0 0 0,-1-1 1 0 0,1 1-1 0 0,-1 1 0 0 0,1-2 1 0 0,0 2-1 0 0,1-1-1 0 0,0 0 0 0 0,-1 1-1 0 0,1 0 1 0 0,1-1 0 0 0,2 1 0 0 0,-4-2-4 0 0,-1 2 84 0 0,3-1 0 0 0,-1 0 1 0 0,-1 0-1 0 0,1 1 0 0 0,0-1 1 0 0,2 4-1 0 0,3 2-2886 0 0,-4-4-2011 0 0,1 0-3285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12 448 0 0,'0'0'9945'0'0,"-2"-2"-9050"0"0,1-1-1072 0 0,0-2 2643 0 0,0 5-2262 0 0,1 1 0 0 0,-1-1 0 0 0,0 0 1 0 0,1 0-1 0 0,0 0 0 0 0,-1 1 0 0 0,1-1 0 0 0,0 0 0 0 0,-1 0 1 0 0,1 0-1 0 0,0 1 0 0 0,0-1 0 0 0,0 1 0 0 0,-1 0 0 0 0,1-1 0 0 0,-1 1 1 0 0,-8 10 1998 0 0,7-10-1906 0 0,0 1 0 0 0,1 0 0 0 0,-2 0 0 0 0,2 0-1 0 0,0 0 1 0 0,0 0 0 0 0,-1 1 0 0 0,0-1 0 0 0,2 0 0 0 0,-1 0 0 0 0,0 1 0 0 0,0 0 0 0 0,0-1 0 0 0,0 0 0 0 0,1 0 0 0 0,0 7 0 0 0,0-6-167 0 0,0-1 0 0 0,0 1 0 0 0,0 1 0 0 0,1-2 0 0 0,0 1 0 0 0,0 0 0 0 0,1 4 0 0 0,-2-6-125 0 0,5 9 290 0 0,-3-9-129 0 0,-2-7-93 0 0,0 5-72 0 0,0 1 0 0 0,0 0 0 0 0,-1-2 0 0 0,1 2 0 0 0,0-1 0 0 0,-1 1 0 0 0,1-1 0 0 0,0 0 0 0 0,0 1 0 0 0,-1-1 0 0 0,1 0 0 0 0,-1 1 0 0 0,0-1 0 0 0,1 0 0 0 0,-1 1 0 0 0,0-1 1 0 0,1 1-1 0 0,0 0 0 0 0,-2-1 0 0 0,-16-7 29 0 0,15 5-27 0 0,-18-3 23 0 0,18 5-24 0 0,-2 0 0 0 0,1 0 0 0 0,1 0 0 0 0,-1-1 0 0 0,-3-2 0 0 0,9 5 11 0 0,0 1 0 0 0,1 0 0 0 0,-1 0 0 0 0,0 0 0 0 0,0 0 0 0 0,0 1 0 0 0,0-1 0 0 0,1 4 0 0 0,0-1 40 0 0,-3 0 0 0 0,2 1 0 0 0,-1-1 0 0 0,0 0 0 0 0,0 0 0 0 0,-1 1 0 0 0,0-1-1 0 0,0 0 1 0 0,-2 10 0 0 0,2-12-36 0 0,-1-2 0 0 0,1 2-1 0 0,-2-2 1 0 0,2 1-1 0 0,0 0 1 0 0,-1 0 0 0 0,0 0-1 0 0,-1 0 1 0 0,1-1-1 0 0,0 1 1 0 0,0-1 0 0 0,-1 1-1 0 0,1-1 1 0 0,0 0-1 0 0,0 1 1 0 0,-1-1 0 0 0,0 0-1 0 0,1 1 1 0 0,-3 0-1 0 0,-15 0 103 0 0,17-2-120 0 0,-2 1 0 0 0,2-1-1 0 0,-2 1 1 0 0,2-1 0 0 0,-2 1 0 0 0,2 0 0 0 0,-1 0-1 0 0,1-1 1 0 0,-1 2 0 0 0,-2 1 0 0 0,4-2 0 0 0,0 0-1 0 0,0 0 1 0 0,0 0 0 0 0,-1 0 0 0 0,2 1 0 0 0,0-1 0 0 0,-2 1 0 0 0,2-1-1 0 0,-1 1 1 0 0,1-1 0 0 0,-1 1 0 0 0,0-1 0 0 0,1 1 0 0 0,0 2 0 0 0,-1 2 52 0 0,0 0 0 0 0,0 9 0 0 0,1-5 60 0 0,0 0 1 0 0,1-1-1 0 0,3 19 0 0 0,-3-24-84 0 0,-1 1 0 0 0,1-1 0 0 0,-1 1 0 0 0,0-1 0 0 0,-1 0 1 0 0,1 0-1 0 0,-1 0 0 0 0,-1 5 0 0 0,1-2 13 0 0,0-1 1 0 0,-1 10 0 0 0,0 4-32 0 0,2-17-7 0 0,-1-1-1 0 0,1 1 1 0 0,-1 0 0 0 0,1 1-1 0 0,0-2 1 0 0,0 1-1 0 0,0 0 1 0 0,1 5 0 0 0,-1-7-2 0 0,1-1-1 0 0,-1 0 1 0 0,0 1 0 0 0,0-1 0 0 0,0 0 0 0 0,1 1 0 0 0,-1 0 0 0 0,0-1 0 0 0,0 1 0 0 0,0-1 0 0 0,1 0 0 0 0,-1 0-1 0 0,0 0 1 0 0,1 1 0 0 0,-1-1 0 0 0,1 0 0 0 0,-1 0 0 0 0,1 1 0 0 0,-1-1 0 0 0,1 0 0 0 0,-1 1 0 0 0,0-1 0 0 0,0 0-1 0 0,1 0 1 0 0,-1 0 0 0 0,1 0 0 0 0,-1 0 0 0 0,1 0 0 0 0,1 0 0 0 0,12-3 92 0 0,-9 3-97 0 0,17-7-119 0 0,-6 3-4825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1 207 3577 0 0,'0'0'18025'0'0,"3"1"-17300"0"0,-1 0-531 0 0,1 0 0 0 0,-2 0 0 0 0,1 0-1 0 0,0 0 1 0 0,0 0 0 0 0,1 1-1 0 0,-2 0 1 0 0,1-1 0 0 0,0 1 0 0 0,-1-1-1 0 0,3 3 1 0 0,2 4 241 0 0,0 0-1 0 0,-1 0 1 0 0,0 2 0 0 0,6 8 0 0 0,-8-11-354 0 0,-1-1 0 0 0,0 0 0 0 0,0 0 0 0 0,-1 0 0 0 0,0 1 0 0 0,0-1 0 0 0,0 12 0 0 0,-1-17-80 0 0,0-1 0 0 0,0 1 0 0 0,0-1 0 0 0,0 1 0 0 0,1 0 0 0 0,-1-1 0 0 0,0 1 0 0 0,0 0 0 0 0,1 0 0 0 0,-1-1 0 0 0,0 0 0 0 0,0 1 0 0 0,0 0 0 0 0,0-1 0 0 0,0 1 0 0 0,1-1 0 0 0,-1 0 0 0 0,1 1 0 0 0,-1 0 0 0 0,1-1 1 0 0,0 1-1 0 0,-1-1 0 0 0,1 1 0 0 0,-1-1 0 0 0,0 0 0 0 0,1 1 0 0 0,-1-1 0 0 0,1 1 0 0 0,-1-1 0 0 0,1 0 0 0 0,1 0 0 0 0,0 0 8 0 0,0 1-1 0 0,0-1 1 0 0,1 0 0 0 0,-1 0 0 0 0,0 0 0 0 0,1 0-1 0 0,-1-1 1 0 0,2 1 0 0 0,1-1-22 0 0,-3 0 1 0 0,1 0 0 0 0,1 0-1 0 0,-2-1 1 0 0,1 1-1 0 0,0-1 1 0 0,0 1-1 0 0,0-1 1 0 0,0 0 0 0 0,-1 1-1 0 0,1-2 1 0 0,-2 1-1 0 0,2 0 1 0 0,-1-1-1 0 0,0 0 1 0 0,1 1 0 0 0,0-4-1 0 0,-1 2-15 0 0,1-2 0 0 0,-1 2 0 0 0,-1-1 0 0 0,1 0 0 0 0,0 0 0 0 0,-2 0 0 0 0,1 0 0 0 0,0 0 0 0 0,-1 0 0 0 0,1-7 0 0 0,-1 11 28 0 0,0 0 0 0 0,-1 1 0 0 0,1-1 0 0 0,0 0 0 0 0,0 0 0 0 0,-1 0 1 0 0,1 1-1 0 0,0-1 0 0 0,-1 0 0 0 0,1 0 0 0 0,0 1 0 0 0,0 0 0 0 0,-1-1 0 0 0,1 0 0 0 0,-2 0 1 0 0,-10-9-10 0 0,7 6-28 0 0,-9-8-25 0 0,-25-27 1 0 0,39 38 67 0 0,-1-1-1 0 0,0 0 1 0 0,0 1-1 0 0,0-1 1 0 0,0 1-1 0 0,1-1 1 0 0,0 0-1 0 0,-1 1 1 0 0,0-1-1 0 0,1 1 1 0 0,0-1-1 0 0,-1-2 1 0 0,-2-11 39 0 0,2 13-28 0 0,1 3-10 0 0,1 6-9 0 0,0-5 9 0 0,-1 0-1 0 0,1 1 1 0 0,-1-1-1 0 0,2 0 1 0 0,0 4 0 0 0,7 3 80 0 0,0 0 1 0 0,0 0-1 0 0,1 0 1 0 0,12 8-1 0 0,-21-16-84 0 0,1 0 0 0 0,-1-1 1 0 0,0 1-1 0 0,1 0 0 0 0,-1-1 0 0 0,0 1 0 0 0,1-1 0 0 0,-1 1 0 0 0,1-1 0 0 0,-1 0 0 0 0,0 0 0 0 0,1 0 1 0 0,-1 1-1 0 0,1-2 0 0 0,0 1 0 0 0,-1 0 0 0 0,0 0 0 0 0,1 0 0 0 0,-1 0 0 0 0,1-1 0 0 0,-2 1 0 0 0,2-1 0 0 0,0 1 1 0 0,-1-1-1 0 0,0 0 0 0 0,1 1 0 0 0,-1-1 0 0 0,0 0 0 0 0,0 0 0 0 0,0 0 0 0 0,1 0 0 0 0,-1 0 0 0 0,0-1 1 0 0,6-4-2 0 0,-6 5-2 0 0,0 1 0 0 0,0-1 0 0 0,0 0 0 0 0,0 0 0 0 0,0 0 0 0 0,0 0 0 0 0,0 0 0 0 0,0-1 0 0 0,0 0 2 0 0,-1 0-1 0 0,2 1 1 0 0,-2-2 0 0 0,1 2-1 0 0,0-1 1 0 0,-1 0-1 0 0,0 0 1 0 0,0 0-1 0 0,0 1 1 0 0,0-1 0 0 0,0 0-1 0 0,0 0 1 0 0,0 0-1 0 0,0 0 1 0 0,0 0 0 0 0,0 0-1 0 0,0 1 1 0 0,0-2-1 0 0,-2 2 1 0 0,2-1-1 0 0,-1 0 1 0 0,0 1 0 0 0,0-1-1 0 0,0 1 1 0 0,0-2-1 0 0,-2 0 1 0 0,-32-34 61 0 0,34 36-57 0 0,0 1 1 0 0,1 0-1 0 0,-1-1 1 0 0,1 1-1 0 0,-1-1 1 0 0,0 1 0 0 0,0 0-1 0 0,0-1 1 0 0,0 1-1 0 0,1 0 1 0 0,-1 0-1 0 0,0 0 1 0 0,0 0-1 0 0,-1 0 1 0 0,2 0 0 0 0,-17 3-1 0 0,3-2 177 0 0,13-16-173 0 0,4-64 14 0 0,-5 71 16 0 0,2 8-51 0 0,0 0 0 0 0,0-1-1 0 0,0 1 1 0 0,0 0 0 0 0,0 0 0 0 0,0 0 0 0 0,0-1 0 0 0,0 1 0 0 0,0-1 0 0 0,0 0-1 0 0,0 1 1 0 0,0 0 0 0 0,-1 0 0 0 0,1 0 0 0 0,0 0 0 0 0,0 0 0 0 0,-1-1 0 0 0,1 1 0 0 0,0 0-1 0 0,0 0 1 0 0,0 0 0 0 0,-1-1 0 0 0,0 1 0 0 0,2 8-3769 0 0,1-3-861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2-1 2417 0 0,'0'0'20353'0'0,"6"3"-19565"0"0,17 10-93 0 0,-18-9-275 0 0,1-1 0 0 0,0 2 0 0 0,-1-1-1 0 0,-1 0 1 0 0,2 1 0 0 0,-1-1 0 0 0,5 9-1 0 0,-4-6-304 0 0,-2-2-182 0 0,-2 0 0 0 0,2-1 0 0 0,-1 2 0 0 0,3 4 0 0 0,-2 0-2517 0 0,0 1-3599 0 0,-1-5-5415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7 7194 0 0,'0'0'15199'0'0,"-6"0"-14808"0"0,-18-2-31 0 0,23 2-336 0 0,0 0 0 0 0,0 0 1 0 0,1 0-1 0 0,-1 0 0 0 0,0 1 1 0 0,1-1-1 0 0,0 0 0 0 0,0 0 1 0 0,-1 0-1 0 0,0 0 0 0 0,1 1 0 0 0,-1-1 1 0 0,0 0-1 0 0,1 0 0 0 0,-1 0 1 0 0,1 0-1 0 0,0 1 0 0 0,0 0 1 0 0,-1 0-1 0 0,1-1 0 0 0,0 0 1 0 0,-1 0-1 0 0,1 1 0 0 0,0-1 1 0 0,-1 1-1 0 0,1 0 0 0 0,-1-1 1 0 0,1 0-1 0 0,0 1 0 0 0,0 1 1 0 0,-2 0 90 0 0,-8 15 355 0 0,4-6-96 0 0,-7 12 1 0 0,11-20-254 0 0,1 1 0 0 0,-1 0 1 0 0,1-1-1 0 0,0 1 1 0 0,0 0-1 0 0,1-1 0 0 0,-1 1 1 0 0,0 5-1 0 0,2-8-81 0 0,-1 0 0 0 0,0 0 0 0 0,0 1 0 0 0,1-1-1 0 0,-1 1 1 0 0,1-1 0 0 0,-1 0 0 0 0,0 1 0 0 0,1-1 0 0 0,0 0-1 0 0,0 0 1 0 0,0 0 0 0 0,0 1 0 0 0,-1-2 0 0 0,1 1-1 0 0,0 0 1 0 0,0 0 0 0 0,1 2 0 0 0,4 0 98 0 0,0 1-1 0 0,8 4 1 0 0,-9-5-78 0 0,0 0-28 0 0,0-1 0 0 0,1 0 0 0 0,-1 0 0 0 0,1 0 0 0 0,-1 0 0 0 0,11 0 0 0 0,-1-1 20 0 0,18 0 1 0 0,-29-1-47 0 0,-4 0-10 0 0,1 1 0 0 0,-1-1 0 0 0,0 0 0 0 0,1 0 0 0 0,-1 0 0 0 0,1 0 1 0 0,-1 1-1 0 0,1-1 0 0 0,-1 0 0 0 0,1 0 0 0 0,-1 0 0 0 0,0 0 1 0 0,0 0-1 0 0,0 0 0 0 0,1 1 0 0 0,-1-1 0 0 0,0 0 0 0 0,0 0 0 0 0,1 1 1 0 0,-1 0-1 0 0,0-1 0 0 0,0 0 0 0 0,1 0 0 0 0,-1 0 0 0 0,0 1 0 0 0,1-1 1 0 0,-1 1-1 0 0,0-1 0 0 0,0 1 0 0 0,0-1 0 0 0,0 1 0 0 0,0 0 0 0 0,0-1 2 0 0,0 1 0 0 0,0 0 0 0 0,0-1-1 0 0,0 1 1 0 0,0-1 0 0 0,0 2 0 0 0,0-2-1 0 0,0 0 1 0 0,0 2 0 0 0,0-2 0 0 0,0 1 0 0 0,-1-1-1 0 0,1 0 1 0 0,-1 2 0 0 0,1-2 0 0 0,0 1-1 0 0,-1-1 1 0 0,1 0 0 0 0,-1 2 0 0 0,-5 2 5 0 0,-1 1 1 0 0,0 0 0 0 0,1-2 0 0 0,-2 0 0 0 0,1 1 0 0 0,-10 2-1 0 0,0 1 7 0 0,13-6-9 0 0,-28 14 26 0 0,28-13-17 0 0,0 0 1 0 0,1 0 0 0 0,0 0 0 0 0,-1 1 0 0 0,1-1 0 0 0,-4 6 0 0 0,6-8-13 0 0,0 2 1 0 0,1-2-1 0 0,0 1 1 0 0,0 0-1 0 0,0 0 1 0 0,0-1 0 0 0,-1 2-1 0 0,1-1 1 0 0,-1-1-1 0 0,1 1 1 0 0,0 1-1 0 0,0-2 1 0 0,0 1 0 0 0,0 0-1 0 0,1 1 1 0 0,-1 3-4 0 0,1-5 15 0 0,-1 0 1 0 0,2 0-1 0 0,-1 0 1 0 0,1 0-1 0 0,-2 0 1 0 0,1 0-1 0 0,0 0 1 0 0,1 0-1 0 0,0-1 1 0 0,37-14-32 0 0,-31 10 3 0 0,1 2-1 0 0,-1-1 1 0 0,1 1 0 0 0,0 0 0 0 0,10-1-1 0 0,-5 2 48 0 0,11-4-1 0 0,-17 3-46 0 0,1 1 1 0 0,1 1-1 0 0,15-2 0 0 0,-24 3-114 0 0,-1 0 1 0 0,0 0 0 0 0,0 1-1 0 0,0-1 1 0 0,0 1 0 0 0,0-1-1 0 0,1 0 1 0 0,-1 1 0 0 0,0-1-1 0 0,0 0 1 0 0,0 0 0 0 0,0 0-1 0 0,0 1 1 0 0,0-1 0 0 0,1 1-1 0 0,-1-1 1 0 0,0 0-1 0 0,0 1 1 0 0,0-1 0 0 0,0 1-1 0 0,0-1 1 0 0,0 0 0 0 0,0 1-1 0 0,-1-1 1 0 0,1 1 0 0 0,0-1-1 0 0,0 2-2853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 9498 0 0,'0'0'6284'0'0,"-4"5"-5164"0"0,-1 1-673 0 0,2-3-126 0 0,2 0-1 0 0,-2 0 1 0 0,1 0-1 0 0,0 0 0 0 0,0 1 1 0 0,-1 3-1 0 0,1-5 0 0 0,1 1 0 0 0,1 0 0 0 0,-1-2 0 0 0,1 2 1 0 0,-1-1-1 0 0,1 1 0 0 0,-1-1 0 0 0,1 1 0 0 0,0-1 0 0 0,0 1 0 0 0,0 0 0 0 0,1-1 0 0 0,-1 1 0 0 0,0-1 0 0 0,1 0 0 0 0,0 1 0 0 0,-1 0 0 0 0,1-2 0 0 0,0 2 0 0 0,0 0 1 0 0,1-2-1 0 0,0 4 0 0 0,1-2-261 0 0,-1 1 0 0 0,1-2 0 0 0,-1 1 1 0 0,1 0-1 0 0,-1 0 0 0 0,2-1 0 0 0,-1 0 0 0 0,-1 1 1 0 0,2-2-1 0 0,-1 1 0 0 0,1 0 0 0 0,-1-1 1 0 0,1 1-1 0 0,4 0 0 0 0,10 3-1698 0 0,-6-1-6812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-1 12 12283 0 0,'0'0'10569'0'0,"3"-2"-9944"0"0,11-5-34 0 0,-14 7-535 0 0,0-1 0 0 0,1 1-1 0 0,-1 0 1 0 0,0 0 0 0 0,0 0 0 0 0,0 0 0 0 0,1 0 0 0 0,-1 0-1 0 0,0 0 1 0 0,1 0 0 0 0,-1 0 0 0 0,0 0 0 0 0,1 0 0 0 0,-1 1 0 0 0,1-1-1 0 0,-1 0 1 0 0,0 0 0 0 0,1 0 0 0 0,-1 0 0 0 0,0 0 0 0 0,0 1 0 0 0,1-1-1 0 0,-1 0 1 0 0,0 0 0 0 0,6 7 626 0 0,-4-5-529 0 0,5 4-98 0 0,5 7-528 0 0,-2-8-6093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144 310 9970 0 0,'0'0'11929'0'0,"2"-6"-11683"0"0,8-21 72 0 0,-9 25-205 0 0,0 1 0 0 0,-1 0-1 0 0,0-1 1 0 0,1 1-1 0 0,-1 0 1 0 0,0-1-1 0 0,0 0 1 0 0,1 1 0 0 0,-1-1-1 0 0,0 1 1 0 0,-1 0-1 0 0,1-1 1 0 0,0 1-1 0 0,0-1 1 0 0,-1 1-1 0 0,1-1 1 0 0,0 1 0 0 0,-1-1-1 0 0,0 1 1 0 0,1 0-1 0 0,0-1 1 0 0,-2 1-1 0 0,2 0 1 0 0,-2 0-1 0 0,1-1 1 0 0,0 1 0 0 0,-3-2-25 0 0,1 0 1 0 0,0 0 0 0 0,-1 1-1 0 0,1 0 1 0 0,-1 0 0 0 0,-6-2-1 0 0,8 3-72 0 0,-5-2 41 0 0,1 0 0 0 0,0 1-1 0 0,-1-1 1 0 0,0 2 0 0 0,0-1 0 0 0,1 1 0 0 0,-14-1 0 0 0,15 2 31 0 0,0 0 38 0 0,1 0 0 0 0,0 0 0 0 0,0 0 0 0 0,-1 1 0 0 0,1-1 0 0 0,0 1 0 0 0,0 0-1 0 0,-5 2 1 0 0,9-3-130 0 0,0 0 0 0 0,-1 0 0 0 0,1 0 0 0 0,0 1 0 0 0,0-1 0 0 0,0 1 0 0 0,0-1 0 0 0,0 0 0 0 0,0 0 0 0 0,0 0 0 0 0,0 1 0 0 0,0-1 0 0 0,0 0 0 0 0,0 0 0 0 0,-1 0 0 0 0,1 0 0 0 0,0 0 0 0 0,1 1 0 0 0,-1-1 0 0 0,0 1 0 0 0,0-1 0 0 0,0 0 0 0 0,0 0 0 0 0,0 0 0 0 0,0 1 0 0 0,0-1-1 0 0,0 0 1 0 0,0 0 0 0 0,0 0 0 0 0,0 0 0 0 0,1 0 0 0 0,-1 0 0 0 0,0 1 0 0 0,0-1 0 0 0,0 0 0 0 0,0 1 0 0 0,0-1 0 0 0,1 0 0 0 0,-1 0 0 0 0,0 1 0 0 0,0-1 0 0 0,0 0 0 0 0,0 0 0 0 0,0 0 0 0 0,1 0 0 0 0,-1 0 0 0 0,0 0 0 0 0,7 0 4 0 0,-1-2 0 0 0,0 1 1 0 0,0 0-1 0 0,-1-1 0 0 0,11-3 0 0 0,-9 2 5 0 0,18-4 0 0 0,-15 6-13 0 0,-2 1 1 0 0,1-1 0 0 0,0 2 0 0 0,13 0 0 0 0,-20-1 13 0 0,0 0 1 0 0,-1 0-1 0 0,1 0 1 0 0,0 0 0 0 0,-1 0-1 0 0,1-1 1 0 0,0 1 0 0 0,-1 0-1 0 0,1 0 1 0 0,-1-1 0 0 0,1 0-1 0 0,-1 0 1 0 0,1 1-1 0 0,0-1 1 0 0,-1-1 0 0 0,0 2-1 0 0,1-1 1 0 0,-1 0 0 0 0,0 0-1 0 0,0-1 1 0 0,1 1-1 0 0,-1 0 1 0 0,0 0 0 0 0,-1 0-1 0 0,2-1 1 0 0,-2 0 0 0 0,1 0-1 0 0,0 2 1 0 0,0-3 0 0 0,-1 2-1 0 0,0-1 1 0 0,1 1-1 0 0,0-1 1 0 0,-1 1 0 0 0,0-2-1 0 0,0 2 1 0 0,0-4 0 0 0,-2-92-13 0 0,2 95 6 0 0,0-1-1 0 0,0 0 1 0 0,-2 1 0 0 0,2-1-1 0 0,-1 0 1 0 0,0 1-1 0 0,0-1 1 0 0,-2-3 0 0 0,-12-19 39 0 0,14 24-36 0 0,1 0 4 0 0,0 1-18 0 0,4 21-188 0 0,0-9-505 0 0,-4-11 470 0 0,0-1 1 0 0,0 1-1 0 0,0 0 0 0 0,1-1 1 0 0,-1 1-1 0 0,0-1 1 0 0,0 1-1 0 0,1 0 0 0 0,-1-1 1 0 0,1 0-1 0 0,0 1 0 0 0,-1 0 1 0 0,1-1-1 0 0,-1 1 0 0 0,6 2-9298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2174 0 16708 0 0,'0'0'9303'0'0,"-22"5"-9022"0"0,-4-1-1 0 0,-2 2 30 0 0,2-2-20 0 0,3 1 27 0 0,3-2-8 0 0,3 1-16 0 0,2-1-13 0 0,1 0-25 0 0,1 1-23 0 0,-1 0 4 0 0,1 1-22 0 0,-1 0-24 0 0,0 1-12 0 0,0-1 0 0 0,0 1-30 0 0,1 0 8 0 0,0 0-22 0 0,0-1-24 0 0,0 1 7 0 0,0-1-15 0 0,-1 1 13 0 0,0-1-32 0 0,-1 0 37 0 0,0 0 6 0 0,0-1-19 0 0,2-2 26 0 0,1 1-54 0 0,1-2-3 0 0,1 0 17 0 0,0 0-26 0 0,1-1 8 0 0,1 0-3 0 0,0 0-10 0 0,1 0 4 0 0,-1 0-21 0 0,1 0-4 0 0,-1 0-18 0 0,1 0 4 0 0,-1 0-3 0 0,0 0-19 0 0,0 0 25 0 0,0 0 0 0 0,-1 0-18 0 0,-1 0 35 0 0,0 0-30 0 0,0 2 29 0 0,0-1-37 0 0,-1 2 39 0 0,1-1-21 0 0,-1 1-13 0 0,0 0 24 0 0,0 1-37 0 0,0 0 39 0 0,0 0-12 0 0,0 1-15 0 0,1 0 25 0 0,0 1-18 0 0,1-1-4 0 0,0 1 10 0 0,0 0-3 0 0,1-1-18 0 0,1 0 15 0 0,0-1 14 0 0,1 0-33 0 0,1 0 20 0 0,0-1-6 0 0,0 0-8 0 0,1-1 11 0 0,0 0 6 0 0,0 0-10 0 0,-1-1 12 0 0,1 0-31 0 0,-1 0 9 0 0,0 0-4 0 0,-1 0 0 0 0,0 0 0 0 0,-1 1 0 0 0,-1-1 0 0 0,0 1 0 0 0,-1 1 0 0 0,0 0 0 0 0,-1 0 0 0 0,1 0 0 0 0,-2 1 0 0 0,1 0 0 0 0,0 0 0 0 0,-1 0 0 0 0,1-1 0 0 0,0 0 0 0 0,1 0 0 0 0,0-1 0 0 0,0 0 0 0 0,0 0 0 0 0,1 0 0 0 0,0 1 0 0 0,0 0 0 0 0,0 0 0 0 0,0 0 0 0 0,0 0 0 0 0,1 0 0 0 0,-1 0 0 0 0,2 0 0 0 0,-2 1 0 0 0,2-1 0 0 0,-1 1 0 0 0,1-2 0 0 0,1 1 0 0 0,0-1 0 0 0,0 0 0 0 0,1-1 0 0 0,-1 1 0 0 0,1-1 0 0 0,0 1 0 0 0,-1 0 0 0 0,0-1 0 0 0,0 2 0 0 0,-1-2 0 0 0,-1 1 0 0 0,0 1 0 0 0,0-1 0 0 0,-1-1 0 0 0,1 2 0 0 0,0-1 0 0 0,0 0 0 0 0,0-1 0 0 0,1 1 0 0 0,-1 0 0 0 0,1 0 0 0 0,0 0 0 0 0,-1 1 0 0 0,1 0 0 0 0,0-1 0 0 0,0 1 0 0 0,1 0 0 0 0,-1 0 0 0 0,2 0 0 0 0,-1 0 0 0 0,0 0 0 0 0,1 1 0 0 0,-2 0 0 0 0,1 0 0 0 0,0-1 0 0 0,-1 1 0 0 0,1-1 0 0 0,-1 0 0 0 0,0 0 0 0 0,0 0 0 0 0,0-1 0 0 0,0 1 0 0 0,1 0 0 0 0,-1-1 0 0 0,1 1 0 0 0,0-1 0 0 0,0 1 0 0 0,-1-1 0 0 0,0 1 0 0 0,0-1 0 0 0,0 1 0 0 0,0 0 0 0 0,-1 0 0 0 0,0 1 0 0 0,0-1 0 0 0,0 0 0 0 0,0 1 0 0 0,0 0 0 0 0,-1 0 0 0 0,1 1 0 0 0,-1-1 0 0 0,1 0 0 0 0,0 0 0 0 0,0 0 0 0 0,0-1 0 0 0,1 1 0 0 0,-1-1 0 0 0,1 0 0 0 0,0 0 0 0 0,0 0 0 0 0,1-1 0 0 0,-1 1 0 0 0,1 0 0 0 0,-1-1 0 0 0,1 1 0 0 0,0 0 0 0 0,0 0 0 0 0,0 0 0 0 0,0-1 0 0 0,0 1 0 0 0,0 0 0 0 0,0 0 0 0 0,0 0 0 0 0,0 0 0 0 0,0 1 0 0 0,0 0 0 0 0,1-1 0 0 0,-2 1 0 0 0,2 1 0 0 0,-2-1 0 0 0,1 0 0 0 0,0 0 0 0 0,0 1 0 0 0,0-1 0 0 0,-1 0 0 0 0,1 0 0 0 0,-1 1 0 0 0,1-1 0 0 0,-1 0 0 0 0,0 0 0 0 0,1-1 0 0 0,0 1 0 0 0,0 0 0 0 0,1-1 0 0 0,0 0 0 0 0,0 0 0 0 0,0-1 0 0 0,1 0 0 0 0,-1 1 0 0 0,1-1 0 0 0,-1 1 0 0 0,0 0 0 0 0,1-1 0 0 0,-1 1 0 0 0,0 1 0 0 0,0-1 0 0 0,0 1 0 0 0,-1 0 0 0 0,-1 0 0 0 0,1 1 0 0 0,-2 0 0 0 0,1 0 0 0 0,-1 0 0 0 0,1 0 0 0 0,-1-1 0 0 0,1 0 0 0 0,1 0 0 0 0,0-1 0 0 0,1 0 0 0 0,1-1 0 0 0,0-1 0 0 0,1 0 0 0 0,0 1 0 0 0,0-1 0 0 0,0 1 0 0 0,0 0 0 0 0,0-1 0 0 0,0 2 0 0 0,-1-1 0 0 0,0 1 0 0 0,-1 0 0 0 0,1 0 0 0 0,-2 1 0 0 0,0 0 0 0 0,-1 1 0 0 0,0 0 0 0 0,-1 0 0 0 0,0 1 0 0 0,0-1 0 0 0,0 1 0 0 0,0-1 0 0 0,1-1 0 0 0,0 0 0 0 0,1 0 0 0 0,0-1 0 0 0,1 0 0 0 0,-1 0 0 0 0,2-1 0 0 0,-1 1 0 0 0,1 0 0 0 0,-1-1 0 0 0,1 1 0 0 0,0-1 0 0 0,0 1 0 0 0,-1 0 0 0 0,0 1 0 0 0,0-1 0 0 0,0 1 0 0 0,0 0 0 0 0,-1 0 0 0 0,1 0 0 0 0,0-1 0 0 0,1 1 0 0 0,-1-1 0 0 0,0 0 0 0 0,1 0 0 0 0,0 0 0 0 0,0 0 0 0 0,-1 0 0 0 0,1 0 0 0 0,1 0 0 0 0,-1-1 0 0 0,1 1 0 0 0,-1-1 0 0 0,0 1 0 0 0,0 0 0 0 0,0 0 0 0 0,0-1 0 0 0,0 1 0 0 0,1 1 0 0 0,-1-1 0 0 0,0 1 0 0 0,0 0 0 0 0,1 0 0 0 0,-1 0 0 0 0,0 0 0 0 0,0 0 0 0 0,0 1 0 0 0,0 0 0 0 0,0 0 0 0 0,0 1 0 0 0,-1 0 0 0 0,0 0 0 0 0,1 0 0 0 0,-1 0 0 0 0,0-1 0 0 0,1 0 0 0 0,0 0 0 0 0,1-1 0 0 0,-1-1 0 0 0,0 0 0 0 0,1 0 0 0 0,0 0 0 0 0,1-1 0 0 0,0 0 0 0 0,0 0 0 0 0,0 0 0 0 0,0 1 0 0 0,-1 0 0 0 0,1 0 0 0 0,-1 1 0 0 0,1-1 0 0 0,0 1 0 0 0,0-1 0 0 0,0 1 0 0 0,0 0 0 0 0,-1 0 0 0 0,1 0 0 0 0,-1 1 0 0 0,0 0 0 0 0,0 0 0 0 0,1-1 0 0 0,-1 0 0 0 0,1 0 0 0 0,-1-1 0 0 0,1 1 0 0 0,-1-1 0 0 0,0-1 0 0 0,0 1 0 0 0,0 0 0 0 0,1 0 0 0 0,0 1 0 0 0,-1 0 0 0 0,1 0 0 0 0,-1 1 0 0 0,0 1 0 0 0,-1-1 0 0 0,2 0 0 0 0,-1-1 0 0 0,1 1 0 0 0,1-1 0 0 0,-1-1 0 0 0,1 0 0 0 0,0 0 0 0 0,0-1 0 0 0,0 0 0 0 0,0 0 0 0 0,0 0 0 0 0,0 1 0 0 0,0 0 0 0 0,0 0 0 0 0,0 1 0 0 0,0 0 0 0 0,0 0 0 0 0,1 0 0 0 0,0 0 0 0 0,0 0 0 0 0,1 0 0 0 0,-1 0 0 0 0,1 0 0 0 0,-1 0 0 0 0,0 0 0 0 0,0-1 0 0 0,0 0 0 0 0,-1 0 0 0 0,1-1 0 0 0,0-1 0 0 0,-1 0 0 0 0,1 0 0 0 0,-1-1 0 0 0,1 0 0 0 0,0 1 0 0 0,0-1 0 0 0,0 1 0 0 0,0 0 0 0 0,0 0 0 0 0,0 1 0 0 0,0 0 0 0 0,0 0 0 0 0,1 1 0 0 0,-1 0 0 0 0,1 0 0 0 0,0 0 0 0 0,1 1 0 0 0,0 0 0 0 0,0 0 0 0 0,0 1 0 0 0,0-1 0 0 0,0 1 0 0 0,0-1 0 0 0,0 1 0 0 0,0 0 0 0 0,0-1 0 0 0,0 0 0 0 0,1 0 0 0 0,-1 0 0 0 0,1-1 0 0 0,-1 0 0 0 0,1 0 0 0 0,-1 0 0 0 0,0 0 0 0 0,1-1 0 0 0,-1 1 0 0 0,1-1 0 0 0,-1 0 0 0 0,0-1 0 0 0,-1 0 0 0 0,1 1 0 0 0,0-1 0 0 0,0 1 0 0 0,0 0 0 0 0,0 0 0 0 0,1 1 0 0 0,0 0 0 0 0,1 0 0 0 0,-1 0 0 0 0,2 0 0 0 0,-1-1 0 0 0,1 0 0 0 0,-1 0 0 0 0,1-1 0 0 0,-1 0 0 0 0,0 0 0 0 0,0 0 0 0 0,0 1 0 0 0,-1-1 0 0 0,0 1 0 0 0,1-1 0 0 0,-1 1 0 0 0,0 0 0 0 0,-1 0 0 0 0,1 0 0 0 0,0 0 0 0 0,0 1 0 0 0,0 0 0 0 0,0-1 0 0 0,0 1 0 0 0,0 0 0 0 0,1 1 0 0 0,-1-1 0 0 0,1 0 0 0 0,0 1 0 0 0,1-1 0 0 0,-1 0 0 0 0,0 0 0 0 0,1 1 0 0 0,-1-1 0 0 0,1 1 0 0 0,0-1 0 0 0,-1 1 0 0 0,0 0 0 0 0,0-1 0 0 0,0 1 0 0 0,0-1 0 0 0,-1 1 0 0 0,0-1 0 0 0,1 1 0 0 0,-1-1 0 0 0,0 1 0 0 0,0-1 0 0 0,0 0 0 0 0,0 0 0 0 0,1 0 0 0 0,-1 0 0 0 0,1-1 0 0 0,0 1 0 0 0,-1-1 0 0 0,1 1 0 0 0,0 0 0 0 0,-1-1 0 0 0,1 0 0 0 0,0 0 0 0 0,-1 0 0 0 0,-1 0 0 0 0,1 0 0 0 0,0 0 0 0 0,-1 0 0 0 0,0 0 0 0 0,0 0 0 0 0,0-1 0 0 0,0 1 0 0 0,1 0 0 0 0,-1-1 0 0 0,0 0 0 0 0,0 0 0 0 0,1 0 0 0 0,-1 0 0 0 0,0 0 0 0 0,1 1 0 0 0,-1 0 0 0 0,-1 1 0 0 0,1 0 0 0 0,0 0 0 0 0,-1 0 0 0 0,1 0 0 0 0,-1 0 0 0 0,1 1 0 0 0,0-1 0 0 0,0 0 0 0 0,0 1 0 0 0,0-1 0 0 0,0 0 0 0 0,0 0 0 0 0,-1-1 0 0 0,1 1 0 0 0,-1-1 0 0 0,0 1 0 0 0,0-1 0 0 0,0 1 0 0 0,0-1 0 0 0,0 1 0 0 0,0 1 0 0 0,0-1 0 0 0,0 1 0 0 0,0 0 0 0 0,0 0 0 0 0,1 0 0 0 0,-1 0 0 0 0,1 0 0 0 0,-1-1 0 0 0,2 1 0 0 0,-1 0 0 0 0,0 0 0 0 0,1-1 0 0 0,-1 1 0 0 0,1-1 0 0 0,-1 0 0 0 0,0-1 0 0 0,1 1 0 0 0,-2-1 0 0 0,1 0 0 0 0,-1 0 0 0 0,1-1 0 0 0,0 1 0 0 0,-1 0 0 0 0,1 0 0 0 0,0 0 0 0 0,-1 0 0 0 0,1 0 0 0 0,0 0 0 0 0,-1 0 0 0 0,0 0 0 0 0,-1 0 0 0 0,1 0 0 0 0,0-1 0 0 0,0 0 0 0 0,-1 0 0 0 0,1 1 0 0 0,0-1 0 0 0,-1 0 0 0 0,2 1 0 0 0,-1-1 0 0 0,1 1 0 0 0,0-1 0 0 0,0 1 0 0 0,1-1 0 0 0,0 0 0 0 0,0 0 0 0 0,2 0 0 0 0,0 0 0 0 0,-1 0 0 0 0,0 0 0 0 0,0-1 0 0 0,-1 1 0 0 0,0 0 0 0 0,-1 0 0 0 0,0 0 0 0 0,0 0 0 0 0,0 0 0 0 0,0 1 0 0 0,-1 0 0 0 0,0 0 0 0 0,1 0 0 0 0,0 0 0 0 0,0 0 0 0 0,0 0 0 0 0,-1-1 0 0 0,1 1 0 0 0,0-1 0 0 0,0 0 0 0 0,-1 0 0 0 0,0-1 0 0 0,1 0 0 0 0,-1 1 0 0 0,0-1 0 0 0,0 1 0 0 0,0-1 0 0 0,0 1 0 0 0,0 0 0 0 0,1 0 0 0 0,-1 0 0 0 0,1 0 0 0 0,0 0 0 0 0,1-1 0 0 0,-1 1 0 0 0,1-1 0 0 0,0 1 0 0 0,0-1 0 0 0,-1 0 0 0 0,1 0 0 0 0,-1 0 0 0 0,1 0 0 0 0,-1 0 0 0 0,-1 0 0 0 0,0 0 0 0 0,1 0 0 0 0,-1 0 0 0 0,0 0 0 0 0,1-1 0 0 0,-1 0 0 0 0,1-2 0 0 0,-1 1 0 0 0,1-1 0 0 0,0-1 0 0 0,1 1 0 0 0,-1 0 0 0 0,0 0 0 0 0,1 0 0 0 0,-2 1 0 0 0,2 0 0 0 0,-1 0 0 0 0,0 1 0 0 0,0 0 0 0 0,0 0 0 0 0,1 0 0 0 0,0 0 0 0 0,1 0 0 0 0,1-2 0 0 0,0 1 0 0 0,0-1 0 0 0,0-1 0 0 0,0 0 0 0 0,1 0 0 0 0,-1-1 0 0 0,0 0 0 0 0,1 0 0 0 0,-1 1 0 0 0,0-1 0 0 0,-1 1 0 0 0,1 0 0 0 0,-1 1 0 0 0,-1 0 0 0 0,1-1 0 0 0,-1 1 0 0 0,0 1 0 0 0,0-1 0 0 0,0 0 0 0 0,0 1 0 0 0,0-1 0 0 0,1 0 0 0 0,0 0 0 0 0,1-1 0 0 0,0 0 0 0 0,0 0 0 0 0,0 0 0 0 0,1-1 0 0 0,0 0 0 0 0,-1 0 0 0 0,1 1 0 0 0,-1-1 0 0 0,0 1 0 0 0,0 0 0 0 0,0 0 0 0 0,0 0 0 0 0,0 1 0 0 0,0-1 0 0 0,0 0 0 0 0,-1 1 0 0 0,1-1 0 0 0,0 0 0 0 0,0 0 0 0 0,0 0 0 0 0,-1 0 0 0 0,0 0 0 0 0,1 0 0 0 0,-1 0 0 0 0,0 0 0 0 0,0 1 0 0 0,0-1 0 0 0,0 1 0 0 0,-1 0 0 0 0,1 0 0 0 0,-1 0 0 0 0,0 0 0 0 0,0 1 0 0 0,0 0 0 0 0,-1 0 0 0 0,1 0 0 0 0,-1 0 0 0 0,1 0 0 0 0,0 1 0 0 0,0-1 0 0 0,0 0 0 0 0,1-1 0 0 0,1 1 0 0 0,-1-2 0 0 0,2 1 0 0 0,-1-1 0 0 0,1 0 0 0 0,-1-1 0 0 0,1 1 0 0 0,-1 0 0 0 0,0 1 0 0 0,0-1 0 0 0,-1 1 0 0 0,-1 1 0 0 0,1-1 0 0 0,-1 1 0 0 0,-1 0 0 0 0,1 0 0 0 0,0 0 0 0 0,-1 1 0 0 0,1-1 0 0 0,1 1 0 0 0,0-1 0 0 0,0 1 0 0 0,1-1 0 0 0,0-1 0 0 0,1 0 0 0 0,0 0 0 0 0,0-1 0 0 0,0 0 0 0 0,0 0 0 0 0,-1 0 0 0 0,-1 0 0 0 0,0 1 0 0 0,-1-1 0 0 0,1 1 0 0 0,-1-1 0 0 0,0 1 0 0 0,0 0 0 0 0,0 0 0 0 0,0 0 0 0 0,0-1 0 0 0,-1 1 0 0 0,0 0 0 0 0,0 0 0 0 0,1-1 0 0 0,-1 1 0 0 0,1 0 0 0 0,0-1 0 0 0,0 0 0 0 0,0 0 0 0 0,1 0 0 0 0,-1-1 0 0 0,0 1 0 0 0,1 0 0 0 0,-1 0 0 0 0,0 0 0 0 0,-1 1 0 0 0,-1 1 0 0 0,0 0 0 0 0,1 0 0 0 0,-1 1 0 0 0,0 0 0 0 0,0-1 0 0 0,-1 1 0 0 0,1-1 0 0 0,0 1 0 0 0,0-1 0 0 0,1 0 0 0 0,0 0 0 0 0,0-1 0 0 0,1 1 0 0 0,-1 0 0 0 0,0-1 0 0 0,1 1 0 0 0,-1 0 0 0 0,0 0 0 0 0,0 0 0 0 0,-1 1 0 0 0,0-1 0 0 0,-1 1 0 0 0,0 0 0 0 0,0 0 0 0 0,-1 0 0 0 0,1 0 0 0 0,-1 0 0 0 0,0 1 0 0 0,0-1 0 0 0,0 1 0 0 0,0-1 0 0 0,0 0 0 0 0,1 0 0 0 0,0-1 0 0 0,1 0 0 0 0,-1 1 0 0 0,1-1 0 0 0,0-1 0 0 0,0 0 0 0 0,0 0 0 0 0,0 0 0 0 0,0 1 0 0 0,0-1 0 0 0,0 1 0 0 0,-1 0 0 0 0,-1 0 0 0 0,0 0 0 0 0,1 0 0 0 0,-1-1 0 0 0,0 0 0 0 0,-1 0 0 0 0,1-1 0 0 0,0 0 0 0 0,0 0 0 0 0,0 0 0 0 0,-1-1 0 0 0,-1 0 0 0 0,0 0 0 0 0,-1 0 0 0 0,1 0 0 0 0,-1 0 0 0 0,1-1 0 0 0,-1 1 0 0 0,1-1 0 0 0,-1 0 0 0 0,0 0 0 0 0,-1-1 0 0 0,1 0 0 0 0,0 0 0 0 0,0-1 0 0 0,-1 1 0 0 0,1-1 0 0 0,0 1 0 0 0,0-1 0 0 0,0 1 0 0 0,0 0 0 0 0,1 0 0 0 0,-1 1 0 0 0,1 0 0 0 0,0 0 0 0 0,0 0 0 0 0,0 0 0 0 0,0 1 0 0 0,0 0 0 0 0,0 0 0 0 0,1 0 0 0 0,-1 0 0 0 0,1 1 0 0 0,-1-2 0 0 0,0 0 0 0 0,1 0 0 0 0,0 0 0 0 0,0-1 0 0 0,0 0 0 0 0,1 1 0 0 0,0-1 0 0 0,0 0 0 0 0,0 0 0 0 0,0 0 0 0 0,0 0 0 0 0,0 0 0 0 0,0 0 0 0 0,0 0 0 0 0,0 0 0 0 0,0 0 0 0 0,0 1 0 0 0,0 0 0 0 0,0 0 0 0 0,0 1 0 0 0,0-1 0 0 0,0 1 0 0 0,0 0 0 0 0,0 0 0 0 0,0-1 0 0 0,0 1 0 0 0,0 0 0 0 0,0 0 0 0 0,0 0 0 0 0,0 0 0 0 0,0 0 0 0 0,0 0 0 0 0,0 1 0 0 0,0-1 0 0 0,0 0 0 0 0,0 1 0 0 0,0-1 0 0 0,0 0 0 0 0,0 0 0 0 0,-1 0 0 0 0,1 0 0 0 0,0 0 0 0 0,0-1 0 0 0,0 1 0 0 0,0-1 0 0 0,0 0 0 0 0,0-1 0 0 0,0 1 0 0 0,0 1 0 0 0,0-1 0 0 0,0 0 0 0 0,0 1 0 0 0,0 0 0 0 0,0 0 0 0 0,0 1 0 0 0,0 0 0 0 0,0-1 0 0 0,0 2 0 0 0,0-1 0 0 0,1 0 0 0 0,0 0 0 0 0,1-1 0 0 0,-1 1 0 0 0,1-1 0 0 0,-1 0 0 0 0,1 0 0 0 0,-1-1 0 0 0,1 1 0 0 0,0 0 0 0 0,0 0 0 0 0,0 0 0 0 0,0 0 0 0 0,0 0 0 0 0,-1 1 0 0 0,1-1 0 0 0,-1 1 0 0 0,0 0 0 0 0,1 0 0 0 0,-1 0 0 0 0,1 0 0 0 0,-1 1 0 0 0,1-1 0 0 0,0 0 0 0 0,0 0 0 0 0,0 1 0 0 0,0-1 0 0 0,0 0 0 0 0,0 0 0 0 0,0-1 0 0 0,0 0 0 0 0,1 1 0 0 0,0-1 0 0 0,-1 1 0 0 0,1 0 0 0 0,-1 0 0 0 0,1 1 0 0 0,0-1 0 0 0,0 1 0 0 0,-1-1 0 0 0,1 1 0 0 0,0-1 0 0 0,0 1 0 0 0,0 0 0 0 0,0-1 0 0 0,1 0 0 0 0,-1 1 0 0 0,0-1 0 0 0,1 1 0 0 0,-1 0 0 0 0,1 0 0 0 0,0-1 0 0 0,0 1 0 0 0,0 0 0 0 0,-1 0 0 0 0,1 0 0 0 0,0 0 0 0 0,0 0 0 0 0,0 0 0 0 0,0 1 0 0 0,-1-1 0 0 0,0 1 0 0 0,0 1 0 0 0,0-1 0 0 0,0 1 0 0 0,0 0 0 0 0,-1 0 0 0 0,1 0 0 0 0,0 0 0 0 0,0 0 0 0 0,-1 0 0 0 0,2 0 0 0 0,-1 0 0 0 0,1-1 0 0 0,0 0 0 0 0,0 1 0 0 0,0-2 0 0 0,0 1 0 0 0,0 0 0 0 0,0-1 0 0 0,0 1 0 0 0,0-1 0 0 0,0 1 0 0 0,-1 0 0 0 0,1 0 0 0 0,-2 1 0 0 0,1 0 0 0 0,0 0 0 0 0,0 1 0 0 0,-1-1 0 0 0,1 1 0 0 0,-1-1 0 0 0,1 1 0 0 0,0-1 0 0 0,0 0 0 0 0,1 0 0 0 0,0 0 0 0 0,0 0 0 0 0,0-1 0 0 0,1 0 0 0 0,-1 0 0 0 0,1-1 0 0 0,-1 0 0 0 0,1 0 0 0 0,-1 0 0 0 0,1-1 0 0 0,0 1 0 0 0,0-1 0 0 0,-1 1 0 0 0,0 0 0 0 0,0 1 0 0 0,0 0 0 0 0,-1 0 0 0 0,-1 1 0 0 0,0 0 0 0 0,0 0 0 0 0,-1 1 0 0 0,0 0 0 0 0,1 0 0 0 0,-1 0 0 0 0,1 0 0 0 0,0-1 0 0 0,0 1 0 0 0,0 0 0 0 0,1-1 0 0 0,0 1 0 0 0,0-1 0 0 0,0 1 0 0 0,0-1 0 0 0,0 0 0 0 0,1 1 0 0 0,-1-1 0 0 0,1 0 0 0 0,0 0 0 0 0,0 1 0 0 0,0-1 0 0 0,0 1 0 0 0,1 0 0 0 0,-1 0 0 0 0,0 0 0 0 0,0 0 0 0 0,0 0 0 0 0,0 0 0 0 0,0 0 0 0 0,-1 0 0 0 0,1 0 0 0 0,0 0 0 0 0,0 0 0 0 0,-1 0 0 0 0,1 0 0 0 0,0 0 0 0 0,-1 0 0 0 0,1 0 0 0 0,0 0 0 0 0,-1 0 0 0 0,0 0 0 0 0,0 0 0 0 0,0 0 0 0 0,1 0 0 0 0,-1 0 0 0 0,0 0 0 0 0,0 0 0 0 0,1 0 0 0 0,-1 0 0 0 0,0 0 0 0 0,0 0 0 0 0,0 0 0 0 0,0 0 0 0 0,-1 0 0 0 0,0 0 0 0 0,0 0 0 0 0,-1 0 0 0 0,1 0 0 0 0,0 0 0 0 0,0 0 0 0 0,0 0 0 0 0,0 0 0 0 0,1 0 0 0 0,0 0 0 0 0,0 0 0 0 0,0 0 0 0 0,0 0 0 0 0,0 0 0 0 0,1 0 0 0 0,-1 0 0 0 0,0 0 0 0 0,0 0 0 0 0,0 0 0 0 0,0 0 0 0 0,-1 0 0 0 0,0 0 0 0 0,0 0 0 0 0,0 0 0 0 0,0 0 0 0 0,0 0 0 0 0,0 0 0 0 0,1 0 0 0 0,0 0 0 0 0,0-1 0 0 0,0 0 0 0 0,1 0 0 0 0,0-1 0 0 0,0 0 0 0 0,0 0 0 0 0,0 1 0 0 0,0-1 0 0 0,-1 0 0 0 0,0 1 0 0 0,0 0 0 0 0,0 0 0 0 0,0 0 0 0 0,-1 1 0 0 0,0-1 0 0 0,1 1 0 0 0,-1-1 0 0 0,1 1 0 0 0,0 0 0 0 0,0-1 0 0 0,0 0 0 0 0,1 0 0 0 0,-1 0 0 0 0,0-1 0 0 0,1 1 0 0 0,-1-1 0 0 0,1 1 0 0 0,0-1 0 0 0,0 1 0 0 0,0-1 0 0 0,-1 1 0 0 0,1 0 0 0 0,-1 0 0 0 0,0 0 0 0 0,0 0 0 0 0,-1 1 0 0 0,-1-1 0 0 0,0 1 0 0 0,0 0 0 0 0,0 0 0 0 0,0 0 0 0 0,1 0 0 0 0,-1 0 0 0 0,1 0 0 0 0,-1 0 0 0 0,1 0 0 0 0,0 0 0 0 0,0 0 0 0 0,0-1 0 0 0,1 1 0 0 0,-1-1 0 0 0,0 0 0 0 0,0 0 0 0 0,1 0 0 0 0,0 0 0 0 0,-1 0 0 0 0,1 0 0 0 0,0 0 0 0 0,-1 0 0 0 0,0 0 0 0 0,0 0 0 0 0,0-1 0 0 0,0 1 0 0 0,-1 0 0 0 0,0 0 0 0 0,0 0 0 0 0,1 1 0 0 0,-1 0 0 0 0,0 0 0 0 0,1 0 0 0 0,0-1 0 0 0,0 0 0 0 0,1 0 0 0 0,0-1 0 0 0,0 1 0 0 0,0-1 0 0 0,0 1 0 0 0,0 0 0 0 0,1 0 0 0 0,-1 0 0 0 0,-1-1 0 0 0,0 1 0 0 0,1 0 0 0 0,-1-1 0 0 0,0 1 0 0 0,-1 0 0 0 0,0 1 0 0 0,-1-1 0 0 0,0 1 0 0 0,1 0 0 0 0,-2 0 0 0 0,1 0 0 0 0,0 0 0 0 0,0-1 0 0 0,1 1 0 0 0,-1-1 0 0 0,1 0 0 0 0,0-1 0 0 0,0 0 0 0 0,-1 0 0 0 0,1 1 0 0 0,0 0 0 0 0,0-1 0 0 0,0 1 0 0 0,0 0 0 0 0,0 0 0 0 0,-1 1 0 0 0,1-1 0 0 0,0 1 0 0 0,-1 0 0 0 0,0 0 0 0 0,0 0 0 0 0,0 0 0 0 0,1 0 0 0 0,-1 0 0 0 0,0-1 0 0 0,1-1 0 0 0,0 1 0 0 0,-1-1 0 0 0,1 0 0 0 0,0 0 0 0 0,0 0 0 0 0,0 0 0 0 0,0 0 0 0 0,1 0 0 0 0,-1 0 0 0 0,0-1 0 0 0,1 1 0 0 0,-2 1 0 0 0,1-1 0 0 0,-1 0 0 0 0,0 0 0 0 0,0 0 0 0 0,0 0 0 0 0,0-1 0 0 0,0 0 0 0 0,0 0 0 0 0,0 0 0 0 0,-1-1 0 0 0,0 1 0 0 0,0 0 0 0 0,-1 0 0 0 0,1 0 0 0 0,-1-1 0 0 0,1 1 0 0 0,-1 0 0 0 0,1 0 0 0 0,-1 0 0 0 0,0 0 0 0 0,0 0 0 0 0,0 0 0 0 0,1-1 0 0 0,-1 0 0 0 0,1 0 0 0 0,0-1 0 0 0,0 0 0 0 0,0 0 0 0 0,-1-1 0 0 0,0 0 0 0 0,1 1 0 0 0,0 0 0 0 0,0 0 0 0 0,0 0 0 0 0,-1 1 0 0 0,1 1 0 0 0,0-1 0 0 0,1 2 0 0 0,-1-1 0 0 0,0 1 0 0 0,0-1 0 0 0,0 1 0 0 0,0 0 0 0 0,0-1 0 0 0,0 1 0 0 0,0 0 0 0 0,0-1 0 0 0,0 1 0 0 0,0-1 0 0 0,0 0 0 0 0,1 1 0 0 0,-1 0 0 0 0,0 0 0 0 0,1 0 0 0 0,-2 1 0 0 0,0 0 0 0 0,1 1 0 0 0,-1-1 0 0 0,-1 1 0 0 0,0 0 0 0 0,-1 1 0 0 0,-1 0 0 0 0,1 0 0 0 0,-1 1 0 0 0,0 1 0 0 0,0 0 0 0 0,0-1 0 0 0,1 1 0 0 0,0-1 0 0 0,0-1 0 0 0,1 1 0 0 0,-1-2 0 0 0,0 1 0 0 0,1-1 0 0 0,-1 0 0 0 0,0 0 0 0 0,0 0 0 0 0,0 0 0 0 0,0 0 0 0 0,-2 0 0 0 0,-1 0 0 0 0,0 1 0 0 0,-1 0 0 0 0,-1 0 0 0 0,0 1 0 0 0,0 1 0 0 0,-1-1 0 0 0,-1 1 0 0 0,-1 0 0 0 0,-1 0 0 0 0,0 0 0 0 0,-1-1 0 0 0,0 1 0 0 0,0 0 0 0 0,-1 1 0 0 0,1-1 0 0 0,-2 0 0 0 0,0 1 0 0 0,1 0 0 0 0,-1 0 0 0 0,2 1 0 0 0,-1 1 0 0 0,1 0 0 0 0,1 0 0 0 0,0-1 0 0 0,-1 1 0 0 0,0-1 0 0 0,1 1 0 0 0,-1-1 0 0 0,0 1 0 0 0,0 0 0 0 0,-1 0 0 0 0,0 0 0 0 0,-1 1 0 0 0,-1 1 0 0 0,0 0 0 0 0,-1 0 0 0 0,-1 1 0 0 0,-1 1 0 0 0,-1 0 0 0 0,0 0 0 0 0,0 1 0 0 0,0 1 0 0 0,-1-1 0 0 0,0 2 0 0 0,-1-1 0 0 0,1 0 0 0 0,-1 0 0 0 0,1 0 0 0 0,0 0 0 0 0,1-2 0 0 0,1 0 0 0 0,1-1 0 0 0,2-1 0 0 0,1 0 0 0 0,1-2 0 0 0,1 0 0 0 0,1-2 0 0 0,1 0 0 0 0,0 0 0 0 0,0-1 0 0 0,-1 1 0 0 0,-1 0 0 0 0,0-1 0 0 0,-2 2 0 0 0,0 0 0 0 0,-2 0 0 0 0,-1 3 0 0 0,-1 0 0 0 0,-1 2 0 0 0,1 0 0 0 0,-1 1 0 0 0,0 0 0 0 0,0 0 0 0 0,2 0 0 0 0,1 0 0 0 0,1-1 0 0 0,1 0 0 0 0,2-1 0 0 0,1-1 0 0 0,0-1 0 0 0,1 0 0 0 0,1-1 0 0 0,0 1 0 0 0,0-1 0 0 0,0 0 0 0 0,0 1 0 0 0,-2 1 0 0 0,-1 0 0 0 0,-1 1 0 0 0,-1 1 0 0 0,-2 1 0 0 0,-1 0 0 0 0,0 2 0 0 0,-2 0 0 0 0,0 1 0 0 0,0 1 0 0 0,1-1 0 0 0,1 0 0 0 0,0 0 0 0 0,3-1 0 0 0,0 0 0 0 0,2-1 0 0 0,1-1 0 0 0,2-1 0 0 0,1-1 0 0 0,1-1 0 0 0,2 0 0 0 0,0 0 0 0 0,1 0 0 0 0,0 1 0 0 0,0 0 0 0 0,-1 1 0 0 0,0 2 0 0 0,0 1 0 0 0,-2 1 0 0 0,-1 2 0 0 0,-1 0 0 0 0,0 2 0 0 0,0 0 0 0 0,-1 0 0 0 0,1 0 0 0 0,-1 0 0 0 0,0 0 0 0 0,2-2 0 0 0,0-1 0 0 0,1-2 0 0 0,1-2 0 0 0,0-1 0 0 0,2-2 0 0 0,1-1 0 0 0,0-2 0 0 0,1 0 0 0 0,-1 1 0 0 0,1-1 0 0 0,-1 0 0 0 0,1 0 0 0 0,0 0 0 0 0,-1 1 0 0 0,1 0 0 0 0,-1 0 0 0 0,0 1 0 0 0,-1 1 0 0 0,0 0 0 0 0,0 0 0 0 0,0 0 0 0 0,1 0 0 0 0,0-1 0 0 0,1-2 0 0 0,2 0 0 0 0,0-2 0 0 0,1 0 0 0 0,1-2 0 0 0,0 0 0 0 0,0-1 0 0 0,0 0 0 0 0,1-1 0 0 0,-1 0 0 0 0,1-1 0 0 0,0 0 0 0 0,2-1 0 0 0,-1 0 0 0 0,-1 1 0 0 0,1 1 0 0 0,-1 0 0 0 0,0 1 0 0 0,-1-1 0 0 0,0 1 0 0 0,0 0 0 0 0,0 0 0 0 0,0 0 0 0 0,0-1 0 0 0,0-1 0 0 0,-1-1 0 0 0,-1-1 0 0 0,1-1 0 0 0,-1-2 0 0 0,1-2 0 0 0,0-1 0 0 0,0-1 0 0 0,1 0 0 0 0,0-1 0 0 0,0 0 0 0 0,0 2 0 0 0,0-1 0 0 0,0 2 0 0 0,0 0 0 0 0,0 2 0 0 0,-1 2 0 0 0,0 0 0 0 0,0 2 0 0 0,-1 0 0 0 0,1 2 0 0 0,-1 0 0 0 0,0 0 0 0 0,1 1 0 0 0,0 0 0 0 0,0 0 0 0 0,0 0 0 0 0,0 0 0 0 0,-1 0 0 0 0,0-1 0 0 0,0 0 0 0 0,0-1 0 0 0,0 1 0 0 0,0 0 0 0 0,1 1 0 0 0,0-1 0 0 0,0 1 0 0 0,1 0 0 0 0,0 0 0 0 0,0 1 0 0 0,0 1 0 0 0,2 3 0 0 0,0 2 0 0 0,2 1 0 0 0,2 3 0 0 0,1 1 0 0 0,0 1 0 0 0,2 1 0 0 0,0 0 0 0 0,0 2 0 0 0,0-1 0 0 0,1 2 0 0 0,1 0 0 0 0,-1 1 0 0 0,1 0 0 0 0,0 1 0 0 0,0 0 0 0 0,0 1 0 0 0,1 0 0 0 0,0-1 0 0 0,0 0 0 0 0,1 0 0 0 0,1-1 0 0 0,0 0 0 0 0,3 1 0 0 0,0-1 0 0 0,0-2 0 0 0,-1-2 0 0 0,-1-1 0 0 0,-1-2 0 0 0,-2-3 0 0 0,-1 0 0 0 0,-1-2 0 0 0,0-1 0 0 0,-2 0 0 0 0,0-1 0 0 0,-1 0 0 0 0,-2-2 0 0 0,1 0 0 0 0,-1-2 0 0 0,-1 1 0 0 0,0-1 0 0 0,0 0 0 0 0,0-2 0 0 0,0 0 0 0 0,1 0 0 0 0,0-2 0 0 0,0-1 0 0 0,1 1 0 0 0,-1-1 0 0 0,1 0 0 0 0,-1 0 0 0 0,0 1 0 0 0,-1 1 0 0 0,-1 0 0 0 0,0 1 0 0 0,-1 1 0 0 0,-1-1 0 0 0,0 1 0 0 0,1-1 0 0 0,-1-1 0 0 0,2-1 0 0 0,-1-2 0 0 0,2-3 0 0 0,1-2 0 0 0,1-3 0 0 0,1-2 0 0 0,2-3 0 0 0,-1-2 0 0 0,2-2 0 0 0,0-3 0 0 0,-1-1 0 0 0,0-1 0 0 0,0-1 0 0 0,-3-1 0 0 0,-1-2 0 0 0,0 0 0 0 0,-2-2 0 0 0,0-2 0 0 0,-1-1 0 0 0,0-3 0 0 0,1-1 0 0 0,0-2 0 0 0,2 0 0 0 0,1-1 0 0 0,1 2 0 0 0,2 1 0 0 0,3 3 0 0 0,1 4 0 0 0,1 4 0 0 0,0 5 0 0 0,-1 5 0 0 0,-1 4 0 0 0,-2 5 0 0 0,-2 3 0 0 0,-2 3 0 0 0,-3 3 0 0 0,0 2 0 0 0,-2 2 0 0 0,0 1 0 0 0,-1 3 0 0 0,1 1 0 0 0,-1 1 0 0 0,1 1 0 0 0,-1 0 0 0 0,0 0 0 0 0,0 1 0 0 0,-2 0 0 0 0,-1 1 0 0 0,-3 1 0 0 0,-3 0 0 0 0,-3 2 0 0 0,-3 1 0 0 0,-3 1 0 0 0,-4 2 0 0 0,-2 0 0 0 0,-2 1 0 0 0,-2-1 0 0 0,-1 1 0 0 0,1 0 0 0 0,1 0 0 0 0,0 1 0 0 0,2-1 0 0 0,1 1 0 0 0,0 1 0 0 0,2-1 0 0 0,2 1 0 0 0,1-1 0 0 0,1 0 0 0 0,3-1 0 0 0,1-1 0 0 0,2-1 0 0 0,1-1 0 0 0,2-2 0 0 0,1-2 0 0 0,2 0 0 0 0,1-2 0 0 0,2-1 0 0 0,0-1 0 0 0,2 0 0 0 0,0-1 0 0 0,1-1 0 0 0,0-1 0 0 0,1 0 0 0 0,1-1 0 0 0,0-1 0 0 0,1-1 0 0 0,0 0 0 0 0,1 0 0 0 0,2-1 0 0 0,0 0 0 0 0,1 0 0 0 0,1-1 0 0 0,2 1 0 0 0,0-1 0 0 0,2 1 0 0 0,0-2 0 0 0,2-2 0 0 0,2-3 0 0 0,2-3 0 0 0,2-3 0 0 0,1-3 0 0 0,3-4 0 0 0,1-3 0 0 0,2-2 0 0 0,1-3 0 0 0,1-2 0 0 0,0-2 0 0 0,1-1 0 0 0,0-1 0 0 0,1 0 0 0 0,-1 1 0 0 0,-1-1 0 0 0,0 1 0 0 0,0 0 0 0 0,-1 1 0 0 0,0 0 0 0 0,0 0 0 0 0,1 1 0 0 0,0 0 0 0 0,0 1 0 0 0,0 1 0 0 0,-1 1 0 0 0,-1 1 0 0 0,0 1 0 0 0,-3 2 0 0 0,-1 2 0 0 0,0 2 0 0 0,-2 1 0 0 0,-2 3 0 0 0,-1 2 0 0 0,-2 4 0 0 0,-2 2 0 0 0,-2 2 0 0 0,-2 3 0 0 0,-3 1 0 0 0,0 1 0 0 0,-2 2 0 0 0,0 0 0 0 0,0 2 0 0 0,-1 1 0 0 0,1 0 0 0 0,0 0 0 0 0,0 1 0 0 0,0-1 0 0 0,1 0 0 0 0,-1 1 0 0 0,0-1 0 0 0,0 0 0 0 0,-1 0 0 0 0,-1 0 0 0 0,-1 1 0 0 0,-1 2 0 0 0,0 0 0 0 0,-2 3 0 0 0,-3 1 0 0 0,-2 2 0 0 0,-3 2 0 0 0,-4 0 0 0 0,-2 1 0 0 0,-1 1 0 0 0,-3 0 0 0 0,-1 0 0 0 0,-1 0 0 0 0,-1 1 0 0 0,0-1 0 0 0,1 0 0 0 0,-1 0 0 0 0,0-1 0 0 0,1 1 0 0 0,0-1 0 0 0,-1 0 0 0 0,-1 1 0 0 0,0 0 0 0 0,-1 0 0 0 0,-1 0 0 0 0,-1 1 0 0 0,1 1 0 0 0,0 1 0 0 0,1 0 0 0 0,1 0 0 0 0,1 0 0 0 0,2 1 0 0 0,0 0 0 0 0,1-1 0 0 0,1 1 0 0 0,2-1 0 0 0,0-1 0 0 0,1-2 0 0 0,2 0 0 0 0,1-2 0 0 0,3-1 0 0 0,1-1 0 0 0,1-1 0 0 0,2-1 0 0 0,1-1 0 0 0,1-2 0 0 0,0 0 0 0 0,2 0 0 0 0,0-2 0 0 0,1-1 0 0 0,0-1 0 0 0,1-1 0 0 0,1-1 0 0 0,1-1 0 0 0,1-1 0 0 0,1 0 0 0 0,2-2 0 0 0,1-2 0 0 0,1-1 0 0 0,3-3 0 0 0,1-1 0 0 0,2-3 0 0 0,1-3 0 0 0,1-1 0 0 0,1-3 0 0 0,2-1 0 0 0,-1-1 0 0 0,2-2 0 0 0,1-2 0 0 0,0 0 0 0 0,0-1 0 0 0,1 0 0 0 0,0 1 0 0 0,-1 1 0 0 0,-1 0 0 0 0,0 3 0 0 0,0 2 0 0 0,-2 2 0 0 0,0 3 0 0 0,-3 2 0 0 0,0 3 0 0 0,-3 2 0 0 0,-2 1 0 0 0,-1 3 0 0 0,-2 1 0 0 0,-2 0 0 0 0,-1 1 0 0 0,-1 2 0 0 0,-1 0 0 0 0,-1 0 0 0 0,0 2 0 0 0,-1 1 0 0 0,0 0 0 0 0,-1 2 0 0 0,0 0 0 0 0,0 2 0 0 0,-1 1 0 0 0,-2 1 0 0 0,-1 2 0 0 0,-3 2 0 0 0,-1 1 0 0 0,-2 1 0 0 0,-3 3 0 0 0,-1 1 0 0 0,-4 1 0 0 0,-2 3 0 0 0,-2 0 0 0 0,-2 1 0 0 0,0 0 0 0 0,-2 1 0 0 0,0 0 0 0 0,1-1 0 0 0,0-1 0 0 0,3-1 0 0 0,1-3 0 0 0,3-1 0 0 0,5-4 0 0 0,2-2 0 0 0,3-5 0 0 0,3-2 0 0 0,2-3 0 0 0,2-1 0 0 0,0-3 0 0 0,3 0 0 0 0,1-1 0 0 0,2-2 0 0 0,2-1 0 0 0,3-2 0 0 0,2-2 0 0 0,2-2 0 0 0,3-3 0 0 0,2 0 0 0 0,2-2 0 0 0,2-1 0 0 0,3-2 0 0 0,0 0 0 0 0,2 0 0 0 0,0 0 0 0 0,0 0 0 0 0,-2 1 0 0 0,-1 1 0 0 0,-4 3 0 0 0,-2 2 0 0 0,-4 1 0 0 0,-3 3 0 0 0,-4 1 0 0 0,-2 3 0 0 0,-3 0 0 0 0,-1 2 0 0 0,-2 0 0 0 0,1 1 0 0 0,-2 1 0 0 0,0 0 0 0 0,-1 3 0 0 0,-1 2 0 0 0,-2 2 0 0 0,-1 3 0 0 0,-3 2 0 0 0,-1 1 0 0 0,-1 2 0 0 0,-3 2 0 0 0,0 0 0 0 0,-2 1 0 0 0,0 0 0 0 0,-1 0 0 0 0,0 0 0 0 0,-1-1 0 0 0,1-1 0 0 0,0-3 0 0 0,2-1 0 0 0,1-4 0 0 0,3-2 0 0 0,2-3 0 0 0,1-3 0 0 0,4-2-775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17 7186 0 0,'0'0'10372'0'0,"2"-1"-9979"0"0,0-1-122 0 0,0 0 0 0 0,-1 1 0 0 0,2-1 0 0 0,-2 1 0 0 0,2 0 1 0 0,-1 0-1 0 0,0 0 0 0 0,1 0 0 0 0,-1 0 0 0 0,0 0 0 0 0,0 1 1 0 0,1-1-1 0 0,-1 1 0 0 0,5 0 0 0 0,-5-1-130 0 0,-1 1 0 0 0,0 0 0 0 0,0 1 0 0 0,1-1 0 0 0,0 0 0 0 0,-2 0 0 0 0,2 0 0 0 0,0 1 0 0 0,-1-1 0 0 0,0 0-1 0 0,0 1 1 0 0,0 0 0 0 0,3 1 0 0 0,-3-2-52 0 0,0 2 1 0 0,-1-2-1 0 0,1 1 0 0 0,-1 0 0 0 0,1 0 0 0 0,-1 0 0 0 0,1 0 0 0 0,-1 0 0 0 0,0 0 0 0 0,1 0 0 0 0,-1 0 0 0 0,1 0 1 0 0,-1 1-1 0 0,0-2 0 0 0,0 2 0 0 0,0-1 0 0 0,0 0 0 0 0,0 1 0 0 0,0 2-27 0 0,0-1 0 0 0,0-1 0 0 0,-1 1 0 0 0,0 0 0 0 0,1-1 0 0 0,-1 1 0 0 0,0 0 0 0 0,1-1 0 0 0,-1 1 0 0 0,-1 0 0 0 0,0 0 0 0 0,2-1 0 0 0,-2 1 0 0 0,0-1 0 0 0,1 0 0 0 0,-1 1 0 0 0,-1-2 0 0 0,-1 4 0 0 0,-19 17 164 0 0,15-15-106 0 0,1 0 0 0 0,-8 8 1 0 0,14-12-108 0 0,0-1 0 0 0,0 1 0 0 0,-1-2 1 0 0,1 3-1 0 0,1-2 0 0 0,-1 1 0 0 0,1-1 1 0 0,-1 1-1 0 0,1-1 0 0 0,-1 1 0 0 0,1 0 1 0 0,0 0-1 0 0,0-1 0 0 0,1 5 0 0 0,-1-6-9 0 0,0-1 1 0 0,0 0-1 0 0,1 0 0 0 0,-1 0 0 0 0,0 1 1 0 0,0-1-1 0 0,1 0 0 0 0,-1 0 0 0 0,0 1 0 0 0,0-1 1 0 0,0 0-1 0 0,1 1 0 0 0,-1-1 0 0 0,0 0 1 0 0,1 0-1 0 0,-1 0 0 0 0,1 0 0 0 0,-1 0 0 0 0,0 0 1 0 0,1 0-1 0 0,0 0 0 0 0,-1 0 0 0 0,0 0 0 0 0,0 0 1 0 0,0 0-1 0 0,1 0 0 0 0,-1 0 0 0 0,1 0 1 0 0,-1 0-1 0 0,1 0 0 0 0,11-3 100 0 0,66-29-51 0 0,-77 32-49 0 0,-1 0 1 0 0,1-1-1 0 0,-1 1 0 0 0,1 0 0 0 0,0-1 0 0 0,0 1 1 0 0,0 0-1 0 0,-1 0 0 0 0,1 0 0 0 0,-1 0 0 0 0,1 0 0 0 0,0 0 1 0 0,0 0-1 0 0,0 0 0 0 0,0 1 0 0 0,-1-1 0 0 0,0 1 0 0 0,2-1 1 0 0,-2 0-1 0 0,1 0 0 0 0,0 1 0 0 0,0-1 0 0 0,-1 0 1 0 0,0 0-1 0 0,0 1 0 0 0,1 0 0 0 0,0-1 0 0 0,0 1 0 0 0,0-1 1 0 0,-1 0-1 0 0,0 2 0 0 0,1-1 0 0 0,-1-1 0 0 0,0 0 0 0 0,0 1 1 0 0,1 0-1 0 0,-1 0 0 0 0,0-1 0 0 0,0 1 0 0 0,1-1 1 0 0,-1 2-1 0 0,0-2 0 0 0,0 2 0 0 0,0 0 18 0 0,1 0-1 0 0,0 1 1 0 0,-1-2 0 0 0,0 1 0 0 0,0 1-1 0 0,0-1 1 0 0,-1 0 0 0 0,1 0-1 0 0,-1 0 1 0 0,1 0 0 0 0,-1 0 0 0 0,1 0-1 0 0,-1 0 1 0 0,0 2 0 0 0,-3 1-85 0 0,1-1 0 0 0,-1-1 0 0 0,1 1 0 0 0,-1 0 1 0 0,0-1-1 0 0,0 0 0 0 0,-7 4 0 0 0,0 1-3348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9 106 3289 0 0,'0'0'17105'0'0,"-2"-2"-16637"0"0,-2-8-44 0 0,4 9-388 0 0,-1 1 1 0 0,1 0-1 0 0,0 0 1 0 0,0 0-1 0 0,0-1 1 0 0,0 1-1 0 0,0 0 1 0 0,0 0-1 0 0,0 0 1 0 0,0 0-1 0 0,0 0 1 0 0,0-1-1 0 0,0 1 1 0 0,0 0-1 0 0,0-1 1 0 0,0 1-1 0 0,1 0 1 0 0,-1 0-1 0 0,0 0 1 0 0,0-1-1 0 0,0 1 1 0 0,0 0-1 0 0,0 0 1 0 0,0 0 0 0 0,0 0-1 0 0,1 0 1 0 0,-1 0-1 0 0,0 0 1 0 0,0 0-1 0 0,0-1 1 0 0,0 1-1 0 0,1 0 1 0 0,-1 0-1 0 0,0-1 1 0 0,0 1-1 0 0,0 0 1 0 0,0 0-1 0 0,0 0 1 0 0,0 0-1 0 0,1 0 1 0 0,-1 0-1 0 0,0 0 1 0 0,0 0-1 0 0,0 0 1 0 0,1 0-1 0 0,-1 0 1 0 0,1 0-1 0 0,11 0 1006 0 0,-11 0-815 0 0,2 0-77 0 0,-1 0 1 0 0,-1 1 0 0 0,3 0 0 0 0,-3-1 0 0 0,1 1 0 0 0,0 0 0 0 0,4 2 0 0 0,-3-2-62 0 0,-1 1 1 0 0,1-1 0 0 0,-1-1 0 0 0,1 2-1 0 0,5 0 1 0 0,-5-2-62 0 0,-2 0-1 0 0,1 0 0 0 0,0-1 1 0 0,0 1-1 0 0,0 0 1 0 0,0-1-1 0 0,-1 1 0 0 0,2-1 1 0 0,-1 0-1 0 0,-1 1 0 0 0,1-1 1 0 0,0 0-1 0 0,-1 0 1 0 0,1 0-1 0 0,0 0 0 0 0,-1 0 1 0 0,1-1-1 0 0,-1 1 1 0 0,3-2-1 0 0,4-5-15 0 0,3 2-43 0 0,-10 6 12 0 0,2-1 0 0 0,-2 0 0 0 0,0 1-1 0 0,1-2 1 0 0,0 1 0 0 0,1-1 0 0 0,0-1-20 0 0,-1 0-1 0 0,1 0 1 0 0,-1 0-1 0 0,1 0 1 0 0,-2 0-1 0 0,1-1 1 0 0,0 1-1 0 0,-1-1 1 0 0,1 1-1 0 0,-1 0 1 0 0,1-6-1 0 0,1-12-8107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9 3561 0 0,'0'0'17780'0'0,"-3"-5"-15732"0"0,45 10 2846 0 0,-40-5-4862 0 0,-2 0 0 0 0,1 0 0 0 0,0 0 0 0 0,-1 0-1 0 0,1 0 1 0 0,1 0 0 0 0,-1 0 0 0 0,-1 1 0 0 0,1-1 0 0 0,-1 0-1 0 0,2 1 1 0 0,-2 0 0 0 0,1-1 0 0 0,0 0 0 0 0,0 1-1 0 0,-1-1 1 0 0,0 1 0 0 0,2 0 0 0 0,-2-1 0 0 0,1 1 0 0 0,0 0-1 0 0,-1-1 1 0 0,1 1 0 0 0,-1-1 0 0 0,0 2 0 0 0,0-2-1 0 0,1 1 1 0 0,-1 0 0 0 0,0 0 0 0 0,1 0 0 0 0,-1 0 0 0 0,0-1-1 0 0,0 2 1 0 0,0-2 0 0 0,0 1 0 0 0,0 0 0 0 0,0 1-1 0 0,0 2 14 0 0,0-1-1 0 0,0 0 0 0 0,-1 1 0 0 0,1-1 0 0 0,-1 0 0 0 0,1 0 0 0 0,-1 0 0 0 0,-1 0 0 0 0,-1 5 0 0 0,1-5-20 0 0,0 0 0 0 0,1 0 0 0 0,-1 0 0 0 0,0 0 0 0 0,0 0 0 0 0,0-1-1 0 0,0 0 1 0 0,-1 1 0 0 0,1-1 0 0 0,-1 0 0 0 0,0 0 0 0 0,0 0 0 0 0,1-1 0 0 0,-8 5 0 0 0,-11 7 22 0 0,19-11-39 0 0,-2 0-1 0 0,2 0 1 0 0,-1 0 0 0 0,0-1 0 0 0,0 1 0 0 0,-1-1 0 0 0,1 0 0 0 0,-6 3 0 0 0,-19 3 43 0 0,21-5-31 0 0,1 0 0 0 0,0 0 0 0 0,-1-1 0 0 0,-13 2 0 0 0,11-3 35 0 0,1 1 0 0 0,-1 1 1 0 0,-16 3-1 0 0,-8 3 359 0 0,16-5-125 0 0,6-1 6 0 0,-18 1 1 0 0,-54-4 204 0 0,82 1-487 0 0,-1 0 1 0 0,0 1-1 0 0,0-1 0 0 0,1 1 1 0 0,-1-1-1 0 0,0 1 0 0 0,-2 1 1 0 0,3-2 1 0 0,-1 2 0 0 0,0-2 0 0 0,1 1 0 0 0,-2-1 0 0 0,2 0 1 0 0,-2 1-1 0 0,-1 0 0 0 0,0 0-14 0 0,1-1 1 0 0,1 1-1 0 0,-1 0 1 0 0,0 0-1 0 0,0 0 1 0 0,1 1-1 0 0,-2-1 1 0 0,2 0-1 0 0,-5 4 1 0 0,-6 4-2 0 0,6-5 1 0 0,0 1 0 0 0,0-1 0 0 0,2 2 0 0 0,-2 0 0 0 0,2-1 0 0 0,-9 11 0 0 0,11-13 0 0 0,0 0 0 0 0,-1 0 0 0 0,2 0 0 0 0,-2-1 0 0 0,-5 4 0 0 0,-2 2 0 0 0,5-3 0 0 0,1 0 0 0 0,-1 1 0 0 0,0 0 0 0 0,-7 11 0 0 0,6-8 0 0 0,-1 1 0 0 0,-11 9 0 0 0,6-7 0 0 0,10-8 0 0 0,-4 2 0 0 0,1 0 0 0 0,-6 11 0 0 0,11-16 0 0 0,0 0 0 0 0,0 0 0 0 0,0-1 0 0 0,0 2 0 0 0,1-2 0 0 0,-1 1 0 0 0,0 0 0 0 0,-1 0 0 0 0,0 0 0 0 0,2-1 0 0 0,0 0 0 0 0,-1 0 0 0 0,1 0 0 0 0,0 0 0 0 0,0 0 0 0 0,0 0 0 0 0,0 0 0 0 0,0 0 0 0 0,0-1 0 0 0,0 1 0 0 0,-1 0 0 0 0,1-1 0 0 0,0 1 0 0 0,0 0 0 0 0,0 0 0 0 0,0 0 0 0 0,0 0 0 0 0,0-1 0 0 0,0 1 0 0 0,0 0 0 0 0,0 0 0 0 0,0 0 0 0 0,0 0 0 0 0,0-1 0 0 0,0 1 0 0 0,0 0 0 0 0,0 0 0 0 0,0 0 0 0 0,0 0 0 0 0,0-1 0 0 0,1 1 0 0 0,-1 0 0 0 0,0 0 0 0 0,0-1 0 0 0,0 1 0 0 0,0 0 0 0 0,0 0 0 0 0,2-6 0 0 0,1 3 0 0 0,-1-1 0 0 0,0 1 0 0 0,1-1 0 0 0,-1 1 0 0 0,1 0 0 0 0,-1 0 0 0 0,2 1 0 0 0,-1-1 0 0 0,-1 0 0 0 0,7-2 0 0 0,-6 3 0 0 0,1 1 0 0 0,1 0 0 0 0,6 0 0 0 0,-6 0 0 0 0,-2 1 0 0 0,1-1 0 0 0,0 0 0 0 0,6-2 0 0 0,3-4-282 0 0,-12 7 248 0 0,-1-1 1 0 0,1 0-1 0 0,-1 1 1 0 0,1 0-1 0 0,-1 0 0 0 0,1-1 1 0 0,-1 1-1 0 0,1-1 1 0 0,0 0-1 0 0,-1 1 0 0 0,0-1 1 0 0,1 0-1 0 0,-1 1 1 0 0,0-1-1 0 0,1 1 1 0 0,-1-1-1 0 0,0 0 0 0 0,0-1 1 0 0,10 0-5901 0 0,-6 1 456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314 263 1576 0 0,'0'0'16951'0'0,"0"-2"-16017"0"0,0 2-829 0 0,0 0 0 0 0,0 0 0 0 0,0 0-1 0 0,0-1 1 0 0,0 1 0 0 0,0 0 0 0 0,0 0-1 0 0,0 0 1 0 0,0 0 0 0 0,0-1 0 0 0,0 1-1 0 0,0-1 1 0 0,0 1 0 0 0,0 0 0 0 0,0-1-1 0 0,0 1 1 0 0,0 0 0 0 0,0 0 0 0 0,0-1-1 0 0,0 1 1 0 0,0 0 0 0 0,0 0 0 0 0,0 0-1 0 0,0 0 1 0 0,1 0 0 0 0,-1 0 0 0 0,0-1-1 0 0,0 1 1 0 0,0 0 0 0 0,0-1 0 0 0,1 1-1 0 0,-1 0 1 0 0,0 0 0 0 0,0 0-1 0 0,0 0 1 0 0,1 0 0 0 0,-1 0 0 0 0,0 0-1 0 0,1 0 1 0 0,-1-1 0 0 0,0 1 0 0 0,0 0-1 0 0,1 0 1 0 0,-1 0 0 0 0,0 0 0 0 0,0 0-1 0 0,0 0 1 0 0,0 0 0 0 0,0 0 0 0 0,1 0-1 0 0,-1 0 1 0 0,1 1 0 0 0,-1-1 51 0 0,2 0 0 0 0,-1 0 0 0 0,0 0 0 0 0,-1-1 0 0 0,2 1 0 0 0,-2 0-1 0 0,1 0 1 0 0,1 0 0 0 0,-1-1 0 0 0,3-1 315 0 0,0-1 1 0 0,-1 0-1 0 0,6-5 0 0 0,7-4 476 0 0,-11 9-785 0 0,0-2 1 0 0,-1 1 0 0 0,1-1-1 0 0,4-6 1 0 0,-6 7-126 0 0,-1 0 1 0 0,1 1-1 0 0,0 0 0 0 0,0 0 0 0 0,1 0 0 0 0,-1 0 1 0 0,1 1-1 0 0,0 0 0 0 0,0-1 0 0 0,5-2 1 0 0,10 1 172 0 0,-16 4-176 0 0,-1 0 0 0 0,1 0 0 0 0,-1-1 0 0 0,0 0 0 0 0,1 1 0 0 0,-1-1 0 0 0,0 1 0 0 0,0-2 0 0 0,0 1 0 0 0,1 0 0 0 0,1-2 0 0 0,5-4 56 0 0,0 0 0 0 0,0 1 0 0 0,2 0 0 0 0,-1 1 0 0 0,0-1 0 0 0,0 2 0 0 0,22-7 1 0 0,1 1 44 0 0,-26 7-117 0 0,0 0 0 0 0,0 2 0 0 0,0-1 0 0 0,1 0 0 0 0,-2 1 0 0 0,9 0 0 0 0,0 1 36 0 0,-5 1-22 0 0,0-1 1 0 0,-1-1-1 0 0,1 0 0 0 0,0 0 1 0 0,12-4-1 0 0,8-3 4 0 0,-23 7-32 0 0,0-1 0 0 0,0 1 1 0 0,0-1-1 0 0,0 0 0 0 0,-1-1 0 0 0,1 0 0 0 0,-1 0 0 0 0,12-8 0 0 0,0-10-24 0 0,-18 21 32 0 0,-6-2 15 0 0,-5 3-20 0 0,0 0 1 0 0,0 2-1 0 0,-1 0 1 0 0,-21 6-1 0 0,0 5-4 0 0,24-9 11 0 0,0-2-1 0 0,0 0 0 0 0,0 0 0 0 0,-19 3 1 0 0,20-4-11 0 0,1-1 0 0 0,-1 2 0 0 0,1 0 1 0 0,0 0-1 0 0,-1 0 0 0 0,-9 6 0 0 0,7-3 31 0 0,-20 6 0 0 0,23-10-38 0 0,-5 3-10 0 0,0-1 1 0 0,-1-1-1 0 0,-21 4 1 0 0,28-7 15 0 0,0 1 1 0 0,0 1 0 0 0,1-1-1 0 0,-1 1 1 0 0,0 0-1 0 0,-9 5 1 0 0,-30 20 32 0 0,21-10-27 0 0,15-11-8 0 0,-1 1 0 0 0,3 1 0 0 0,-2-1 0 0 0,2 2 0 0 0,-8 9 0 0 0,11-14 0 0 0,2-1 0 0 0,-2-1 0 0 0,1 1 0 0 0,-1-1 0 0 0,-5 3 0 0 0,-1 2 0 0 0,9-6 0 0 0,-1-1 0 0 0,0 2 0 0 0,0-2 0 0 0,0 0 0 0 0,0 1 0 0 0,1-1 0 0 0,-1 0 0 0 0,0 1 0 0 0,-3-1 0 0 0,3 0 0 0 0,0 1 0 0 0,1-1 0 0 0,-2 0 0 0 0,1 0 0 0 0,1 0 0 0 0,-2 1 0 0 0,1 0 0 0 0,1-1 0 0 0,-4 3 0 0 0,1-2 0 0 0,2-1 0 0 0,-2 2 0 0 0,1-1 0 0 0,0-1 0 0 0,-1 1 0 0 0,1-1 0 0 0,1 0 0 0 0,-3 0 0 0 0,-4 0 0 0 0,2 0 0 0 0,-9-4 0 0 0,3 1 0 0 0,2 1 0 0 0,0 1 0 0 0,-1 1 0 0 0,1-1 0 0 0,-18 3 0 0 0,23-2 0 0 0,1 0 0 0 0,0-1 0 0 0,1 1 0 0 0,-1-1 0 0 0,0 0 0 0 0,0 0 0 0 0,1-1 0 0 0,-1 1 0 0 0,-6-5 0 0 0,6 5 0 0 0,3 0 0 0 0,-1-1 0 0 0,2 1 0 0 0,-2-1 0 0 0,2 1 0 0 0,-1-1 0 0 0,-2-1 0 0 0,3 1 0 0 0,-1 1 0 0 0,0 0 0 0 0,2-1 0 0 0,-2 1 0 0 0,0 0 0 0 0,1 0 0 0 0,-1 0 0 0 0,0 0 0 0 0,1 0 0 0 0,0 0 0 0 0,-2 1 0 0 0,2-1 0 0 0,-1 1 0 0 0,0-1 0 0 0,-3 0 0 0 0,3 1 0 0 0,-6-1 0 0 0,8 2 0 0 0,0-1 0 0 0,0 1 0 0 0,0 0 0 0 0,0 0 0 0 0,1 0 0 0 0,-1 0 0 0 0,0 0 0 0 0,0 0 0 0 0,0-1 0 0 0,1 2 0 0 0,-1-1 0 0 0,1-1 0 0 0,-1 3 0 0 0,3 0 0 0 0,-1-1 0 0 0,0 1 0 0 0,1 0 0 0 0,0-1 0 0 0,-1 1 0 0 0,2-1 0 0 0,-2 1 0 0 0,2-1 0 0 0,-1 0 0 0 0,0 0 0 0 0,6 2 0 0 0,-5-2 0 0 0,1-1 0 0 0,0 2 0 0 0,-1-3 0 0 0,1 1 0 0 0,0 1 0 0 0,0-2 0 0 0,0 0 0 0 0,1 0 0 0 0,-1 0 0 0 0,0 0 0 0 0,0 0 0 0 0,-1 0 0 0 0,1-2 0 0 0,7-1 0 0 0,-10 2 0 0 0,0 1 0 0 0,0-1 0 0 0,-1 1 0 0 0,1-1 0 0 0,0 1 0 0 0,0-1 0 0 0,0 1 0 0 0,-1 0 0 0 0,1 0 0 0 0,1 0 0 0 0,2 1 0 0 0,-1 1 0 0 0,0-2 0 0 0,-1 3 0 0 0,8 1 0 0 0,-4-1 0 0 0,-4-2 0 0 0,1 0 0 0 0,-2-1 0 0 0,2 1 0 0 0,-2 0 0 0 0,2-1 0 0 0,-2 0 0 0 0,1 0 0 0 0,1 0 0 0 0,-2 0 0 0 0,5-2 0 0 0,-4 2 0 0 0,1 0 0 0 0,-1 0 0 0 0,1 0 0 0 0,-1 0 0 0 0,0 0 0 0 0,1 0 0 0 0,-1 0 0 0 0,5 3 0 0 0,-4-2 0 0 0,0 0 0 0 0,0 0 0 0 0,-1 0 0 0 0,2-1 0 0 0,-1 1 0 0 0,0 0 0 0 0,0-1 0 0 0,0 0 0 0 0,0-1 0 0 0,0 0 0 0 0,0 1 0 0 0,0 0 0 0 0,0-1 0 0 0,-1-1 0 0 0,1 1 0 0 0,0 0 0 0 0,4-4 0 0 0,0 3-768 0 0,-2 0 0 0 0,1 0 0 0 0,1 1 0 0 0,-2-1 0 0 0,2 2 1 0 0,-1-1-1 0 0,14 1 0 0 0,-5 0-2594 0 0,-6 0-8706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 0 0 0,'0'0'13117'0'0,"-6"1"-8194"0"0,5 24-133 0 0,1-17-3845 0 0,-1 0-1 0 0,-3 15 0 0 0,2-16-655 0 0,1 1 1 0 0,0 0 0 0 0,1 0-1 0 0,-1 0 1 0 0,1 0 0 0 0,1 1-1 0 0,0-1 1 0 0,0 0-1 0 0,0-1 1 0 0,1 1 0 0 0,4 12-1 0 0,-6-19-267 0 0,1 0-1 0 0,-1-1 0 0 0,0 1 0 0 0,0 0 1 0 0,1 0-1 0 0,0-1 0 0 0,-1 1 0 0 0,1 1 1 0 0,0-2-1 0 0,0 0 0 0 0,-1 1 1 0 0,0-1-1 0 0,1 1 0 0 0,0 0 0 0 0,0-1 1 0 0,0 0-1 0 0,0 1 0 0 0,0-1 1 0 0,-1 0-1 0 0,1 1 0 0 0,0-1 0 0 0,0 1 1 0 0,0-1-1 0 0,0 0 0 0 0,-1 0 1 0 0,3 0-1 0 0,-1 0 5 0 0,-2 0 1 0 0,2 0-1 0 0,0 0 1 0 0,0 0-1 0 0,-1 0 1 0 0,1-1-1 0 0,0 0 1 0 0,-1 1-1 0 0,1-1 1 0 0,0 1-1 0 0,-2 0 1 0 0,2-2-1 0 0,-1 2 1 0 0,2-2-1 0 0,7-7 14 0 0,0 0 0 0 0,-2-1 0 0 0,0-1-1 0 0,12-17 1 0 0,-19 27-33 0 0,1-1 0 0 0,0 0 0 0 0,-1 0 0 0 0,1 1 0 0 0,1-1-1 0 0,-2 2 1 0 0,4-3 0 0 0,8-6-34 0 0,-7 3 27 0 0,27-23 23 0 0,-26 24-22 0 0,-2 0-1 0 0,1 0 1 0 0,-1-1 0 0 0,0 0 0 0 0,6-7 0 0 0,-1-2-14 0 0,-6 10 5 0 0,-3 6-292 0 0,-4 9-1206 0 0,-1 1-1198 0 0,4-6-2004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71 704 0 0,'-2'-5'22418'0'0,"7"7"-22092"0"0,0-2-1 0 0,0 1 0 0 0,1-1 0 0 0,-1 0 1 0 0,0 0-1 0 0,0 0 0 0 0,0-1 0 0 0,0 1 1 0 0,9-4-1 0 0,-5 2-134 0 0,-1 1-1 0 0,12-1 1 0 0,-5 2-204 0 0,0-1 1 0 0,0-1-1 0 0,-1 0 0 0 0,1-1 0 0 0,0-1 1 0 0,25-9-1 0 0,15-6-2072 0 0,-34 12-2746 0 0,0 0-5948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 0 0 0,'0'0'15477'0'0,"-4"9"-11541"0"0,5-9-3677 0 0,1 1-1 0 0,-2-1 0 0 0,2 1 0 0 0,-1 0 1 0 0,1-1-1 0 0,-2 1 0 0 0,2-1 0 0 0,-1 0 1 0 0,1 0-1 0 0,-1 1 0 0 0,0-1 1 0 0,1 0-1 0 0,-1 0 0 0 0,3-1 0 0 0,20-2 1150 0 0,117-28 703 0 0,-126 28-2268 0 0,1 0 0 0 0,26-11 0 0 0,-26 7-1438 0 0,15-9 0 0 0,-30 16 642 0 0,3-2 271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3929 0 0,'0'0'15466'0'0,"5"0"-14703"0"0,8 0 750 0 0,14 3 0 0 0,-17-2-1009 0 0,0 1 0 0 0,-1-2 0 0 0,0 0 0 0 0,1 0 0 0 0,10-3 1 0 0,45-11 132 0 0,-52 10-649 0 0,-4 3-206 0 0,0-2 1 0 0,0 0-1 0 0,1 0 0 0 0,15-9 0 0 0,-3-3-3040 0 0,-7 6-6232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56 0 0 0,'0'0'11053'0'0,"-12"-13"-6127"0"0,-3-1-3334 0 0,13 12-1442 0 0,-1 0 0 0 0,1 0 0 0 0,0 0-1 0 0,-1 0 1 0 0,1 1 0 0 0,0-1 0 0 0,-1 1 0 0 0,0-1-1 0 0,0 1 1 0 0,0-1 0 0 0,0 1 0 0 0,1 1-1 0 0,-4-2 1 0 0,-5-1 214 0 0,2 3 1 0 0,-1-2-1 0 0,-12 1 0 0 0,17 1-338 0 0,2 0 0 0 0,0 0 0 0 0,-2 1-1 0 0,2 0 1 0 0,0 0 0 0 0,-1-1 0 0 0,0 0 0 0 0,1 2-1 0 0,-1 0 1 0 0,1-1 0 0 0,0 0 0 0 0,-4 3 0 0 0,-13 8 380 0 0,-23 10-1 0 0,-4 2 476 0 0,29-14-626 0 0,-1 2 1 0 0,1 1-1 0 0,0 1 1 0 0,2-1-1 0 0,0 2 1 0 0,-18 20-1 0 0,28-26-136 0 0,0-1 0 0 0,-1 1 0 0 0,2 1 0 0 0,0-1 0 0 0,0 0 0 0 0,-3 17 0 0 0,-16 26 509 0 0,18-29-438 0 0,2-2 1 0 0,0 2-1 0 0,2-1 1 0 0,1 1-1 0 0,3 41 1 0 0,0-46-61 0 0,1 0 1 0 0,0 1 0 0 0,8 19-1 0 0,-8-30-63 0 0,0-1-1 0 0,1 1 1 0 0,0-2 0 0 0,1 1-1 0 0,-1 0 1 0 0,8 8-1 0 0,39 33 194 0 0,-38-36-240 0 0,-6-7 7 0 0,0 0 0 0 0,2 0 1 0 0,-2-1-1 0 0,1 1 0 0 0,0-1 0 0 0,9 3 1 0 0,-6-3 0 0 0,0 0 0 0 0,-1 1 0 0 0,11 9 0 0 0,-11-9-22 0 0,0 0 0 0 0,1 0 0 0 0,0 0 0 0 0,0-1 0 0 0,0 0 0 0 0,0-2 0 0 0,1 2 0 0 0,17 0 0 0 0,-6 0 21 0 0,-6-1-48 0 0,2-2 0 0 0,-2 0 0 0 0,31-2 0 0 0,-12 0-47 0 0,-29 1 35 0 0,1 0 0 0 0,-2-1 1 0 0,2-1-1 0 0,-2 0 0 0 0,1 2 0 0 0,0-3 0 0 0,-1 0 1 0 0,1 1-1 0 0,11-7 0 0 0,3-3-150 0 0,27-20 0 0 0,-39 26 127 0 0,0-2-16 0 0,0 0 0 0 0,0 0 0 0 0,7-9-1 0 0,19-17-96 0 0,-28 26 84 0 0,0 2 1 0 0,-1-1 0 0 0,11-16-1 0 0,1 0-3 0 0,-14 19 78 0 0,-1 0 1 0 0,-1-1-1 0 0,2 0 0 0 0,-2 1 0 0 0,0-1 0 0 0,-1 0 0 0 0,2 0 1 0 0,-1 0-1 0 0,0-9 0 0 0,0-4-12 0 0,0-27 0 0 0,-1-4 32 0 0,1 29 8 0 0,-1 0 0 0 0,-1 0-1 0 0,-3-22 1 0 0,-12 2 158 0 0,14 21-92 0 0,1 15-70 0 0,0 0 0 0 0,-1-1 0 0 0,1 2 1 0 0,0-1-1 0 0,-3 0 0 0 0,3-1 0 0 0,-2 1 1 0 0,1 1-1 0 0,-1-2 0 0 0,1 2 0 0 0,-5-6 1 0 0,2 4 19 0 0,0-1 1 0 0,1 0 0 0 0,0 0-1 0 0,-4-10 1 0 0,-6-13 41 0 0,1 14 159 0 0,6 10-190 0 0,4 1-12 0 0,-1 2-1 0 0,0-2 1 0 0,0 2 0 0 0,-1-1-1 0 0,1 1 1 0 0,0-1-1 0 0,-1 1 1 0 0,-1 1 0 0 0,3-1-1 0 0,-2 0 1 0 0,-1 1 0 0 0,-3-2-1 0 0,3 1-18 0 0,1 1-1 0 0,-1 0 1 0 0,0-1 0 0 0,0 0-1 0 0,0 0 1 0 0,0-1 0 0 0,-6-3-1 0 0,6 2 10 0 0,-1 1 0 0 0,1 0 0 0 0,-1 0 0 0 0,-6-2 0 0 0,-72-24 176 0 0,79 28-210 0 0,0 0 1 0 0,0 0 0 0 0,-1 1-1 0 0,0-1 1 0 0,2 1-1 0 0,-2 0 1 0 0,1 0 0 0 0,0 1-1 0 0,0-1 1 0 0,-9 3-1 0 0,-3 1-355 0 0,-30 13-1 0 0,11-3-898 0 0,31-13 959 0 0,-15 6-1337 0 0,6-3-2384 0 0,2 2-6751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770 146 648 0 0,'0'0'9640'0'0,"0"-5"-9174"0"0,1-1-296 0 0,0 4-65 0 0,-1 0 0 0 0,0 1 0 0 0,0-2-1 0 0,0 1 1 0 0,0 0 0 0 0,0-1 0 0 0,0 3 0 0 0,-2-6 0 0 0,2 4 81 0 0,0 1 0 0 0,-1 0 0 0 0,0 0 0 0 0,1 0 1 0 0,-1 1-1 0 0,1-2 0 0 0,-2 1 0 0 0,2 1 0 0 0,-1-1 0 0 0,-1 0 0 0 0,2 1 1 0 0,-1-1-1 0 0,-1 0 0 0 0,2 0 0 0 0,-1 1 0 0 0,-1 0 0 0 0,2-1 0 0 0,-2 0 1 0 0,1 1-1 0 0,-1-1 0 0 0,2 1 0 0 0,-2 0 0 0 0,-1 0 0 0 0,2 0 72 0 0,-2-1 0 0 0,1 1-1 0 0,1-1 1 0 0,-1 1-1 0 0,1-1 1 0 0,-1 0 0 0 0,1 0-1 0 0,-1 1 1 0 0,0-1-1 0 0,1 0 1 0 0,-1 0 0 0 0,-2-2-1 0 0,0-2 57 0 0,0 0 0 0 0,-1 2 0 0 0,1-1 0 0 0,-1 0 0 0 0,0 1 0 0 0,1-1 0 0 0,-2 2 0 0 0,0-1-1 0 0,1 0 1 0 0,-1 0 0 0 0,1 2 0 0 0,-9-3 0 0 0,-9-7 403 0 0,21 10-683 0 0,0-1 1 0 0,-1 1 0 0 0,0-1-1 0 0,0 2 1 0 0,1-2-1 0 0,-1 1 1 0 0,-1 1 0 0 0,1-1-1 0 0,0 0 1 0 0,0 0 0 0 0,-4 1-1 0 0,-2 0 74 0 0,0 0-1 0 0,-1-1 1 0 0,1 0-1 0 0,-1-1 1 0 0,2 0-1 0 0,-1 0 1 0 0,-9-4 0 0 0,11 4-85 0 0,0 2 1 0 0,0-1 0 0 0,0 0 0 0 0,0 0-1 0 0,0 1 1 0 0,0 1 0 0 0,-10 0 0 0 0,-8 0 43 0 0,9-1 53 0 0,1 1 0 0 0,0 1-1 0 0,0 0 1 0 0,1 0 0 0 0,-2 2 0 0 0,-22 7 0 0 0,25-5-69 0 0,1-1 1 0 0,1 2 0 0 0,-1 1-1 0 0,2-1 1 0 0,-2 1 0 0 0,-10 11-1 0 0,-47 38 687 0 0,63-52-665 0 0,2-1 0 0 0,0 0 0 0 0,-1 0 0 0 0,1 1 0 0 0,0 1 0 0 0,1-1 0 0 0,0 1 0 0 0,0-1 1 0 0,-1 1-1 0 0,-2 10 0 0 0,4-11-35 0 0,0-1-1 0 0,0-1 1 0 0,1 2 0 0 0,-2-2 0 0 0,-3 5 0 0 0,-4 8-10 0 0,-28 47 281 0 0,35-55-273 0 0,1-1 0 0 0,-1 0 0 0 0,0 0 0 0 0,2 1 1 0 0,0-1-1 0 0,0 0 0 0 0,1 1 0 0 0,-1-1 0 0 0,2 9 0 0 0,9 33 328 0 0,-11-38-307 0 0,1-9-42 0 0,0 1 0 0 0,0 0 0 0 0,0 0 0 0 0,0 0 0 0 0,0 1 0 0 0,1-2 0 0 0,-1 2 0 0 0,1-2 0 0 0,0 1 0 0 0,0 0 0 0 0,0 0 0 0 0,2 3 0 0 0,-2-4-5 0 0,1-1 0 0 0,-2 1 0 0 0,1 0 0 0 0,0 1 0 0 0,0-2 0 0 0,-1 1 0 0 0,0 1 0 0 0,1 3 0 0 0,4 13 39 0 0,7 6 6 0 0,-1-7 92 0 0,17 33-1 0 0,-24-41-115 0 0,-3-7-22 0 0,0-1 0 0 0,1 2-1 0 0,-1-2 1 0 0,1 1 0 0 0,-1 5 0 0 0,2 1 23 0 0,1-1 0 0 0,-1 1 0 0 0,1 0-1 0 0,1 0 1 0 0,10 14 0 0 0,-10-18-18 0 0,0 2 1 0 0,0-2-1 0 0,0 1 1 0 0,1 0-1 0 0,0-1 1 0 0,9 8-1 0 0,-14-13-13 0 0,3 3 8 0 0,0 1 1 0 0,0-1 0 0 0,0 0-1 0 0,1-2 1 0 0,-1 3 0 0 0,1-3-1 0 0,0 2 1 0 0,0-1 0 0 0,-1-1-1 0 0,10 3 1 0 0,-9-3-8 0 0,-1 0-1 0 0,0 1 1 0 0,0-1 0 0 0,-1 1 0 0 0,2 0-1 0 0,-2 0 1 0 0,6 4 0 0 0,-6-4-1 0 0,2 1 1 0 0,-1-1-1 0 0,1 0 1 0 0,6 3-1 0 0,-5-4 1 0 0,1 0-1 0 0,0 0 0 0 0,-1-1 1 0 0,0 0-1 0 0,13-2 0 0 0,1 1-13 0 0,48 9-60 0 0,24-7-241 0 0,-91-1 294 0 0,2 0-1 0 0,-2-1 1 0 0,1 1-1 0 0,0-1 1 0 0,-1 0 0 0 0,1 0-1 0 0,0 1 1 0 0,-1-1-1 0 0,2 1 1 0 0,-2-1 0 0 0,2-2-1 0 0,-1 1 13 0 0,-1 2-1 0 0,1 0 0 0 0,0-2 1 0 0,0 1-1 0 0,-1 0 1 0 0,1 0-1 0 0,0 1 0 0 0,0 0 1 0 0,1 0-1 0 0,-2-1 0 0 0,5 0 1 0 0,-2 1-20 0 0,1 0 1 0 0,0 0-1 0 0,-1 0 0 0 0,2-1 0 0 0,-2 0 1 0 0,1 0-1 0 0,0 0 0 0 0,0 0 1 0 0,8-4-1 0 0,6 1-220 0 0,-17 4 227 0 0,-1 0 0 0 0,1 0 0 0 0,-1 0 0 0 0,1-1 0 0 0,0 1 0 0 0,0 0 0 0 0,0 0 0 0 0,-1-1 0 0 0,1 0 0 0 0,-1 1 0 0 0,0 0 0 0 0,1-1 0 0 0,-1 0 0 0 0,1-1 0 0 0,1 2 0 0 0,6-9-211 0 0,2 2-1 0 0,14-9 0 0 0,-22 15 210 0 0,7-6-26 0 0,-4 4-55 0 0,-1 0 1 0 0,2-1-1 0 0,5-6 0 0 0,11-20-450 0 0,-15 23 443 0 0,-7 5 97 0 0,1 2-1 0 0,-1-1 1 0 0,1-1-1 0 0,0 1 1 0 0,-1-1 0 0 0,0 1-1 0 0,1-1 1 0 0,-2 1-1 0 0,2-1 1 0 0,-1 0 0 0 0,-1 1-1 0 0,1-1 1 0 0,1 0-1 0 0,-1-2 1 0 0,0 0 13 0 0,-1 2 1 0 0,2-1-1 0 0,-1 1 1 0 0,0 0-1 0 0,1-1 1 0 0,2-2-1 0 0,6-9 2 0 0,0-4-19 0 0,-8 16 14 0 0,-1 0 0 0 0,0-1-1 0 0,1 1 1 0 0,-1 0-1 0 0,1-1 1 0 0,-1 0-1 0 0,0 1 1 0 0,0-1-1 0 0,0 0 1 0 0,0-3 0 0 0,8-34 25 0 0,-8 30 3 0 0,-1 0 0 0 0,2 0-1 0 0,5-18 1 0 0,-5 18-36 0 0,7-16-11 0 0,-8 22 24 0 0,1-1 0 0 0,-2 1 1 0 0,1 0-1 0 0,-1-1 1 0 0,1 0-1 0 0,-1 1 0 0 0,-1 0 1 0 0,0-5-1 0 0,1-5-21 0 0,0 13 19 0 0,0-6 6 0 0,0 1-1 0 0,0-2 1 0 0,0 2-1 0 0,-1-1 1 0 0,-1 0-1 0 0,1 0 1 0 0,-1 0-1 0 0,-4-9 1 0 0,-2-8 33 0 0,7 19-24 0 0,0 1 0 0 0,0 0 0 0 0,-1 0 0 0 0,1 0 1 0 0,-1 0-1 0 0,-4-6 0 0 0,0 0 5 0 0,1 1 0 0 0,-7-16 0 0 0,3 6-5 0 0,-1-5-59 0 0,0 0-1399 0 0,-1 8-7008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846 6 11330 0 0,'0'0'12243'0'0,"-3"9"-11786"0"0,0 2 5 0 0,0 0-51 0 0,0 1-26 0 0,0-2-33 0 0,0-2-32 0 0,0-1-22 0 0,1 0-26 0 0,0-2-43 0 0,1 0-18 0 0,0-1-27 0 0,0 0-24 0 0,0 0-15 0 0,0 0 2 0 0,0 0-3 0 0,-1 0 0 0 0,0 0-9 0 0,-1 1 21 0 0,0-1-35 0 0,0 0 2 0 0,0 0 17 0 0,-1 1-26 0 0,0 0 18 0 0,0-1-23 0 0,-1 1-23 0 0,1 0 6 0 0,-1 0-13 0 0,1 0-7 0 0,-2 0 11 0 0,2 1 23 0 0,-1 0-34 0 0,0 0 3 0 0,1 0-11 0 0,-1 1-45 0 0,0-1 67 0 0,1 1-50 0 0,0 0 54 0 0,0-1 3 0 0,0 0-65 0 0,1-1 40 0 0,0 0-33 0 0,0 0 35 0 0,1 0-28 0 0,-1-1-1 0 0,0 0-28 0 0,0 0 7 0 0,1-1 24 0 0,-1 1-17 0 0,0-1 16 0 0,1 0-4 0 0,-1 0-37 0 0,-1 1 40 0 0,1 0-42 0 0,0-1 30 0 0,-1 1-8 0 0,1 0-8 0 0,-1 0 22 0 0,1 1-25 0 0,0-1-2 0 0,-1 0 19 0 0,2-1-6 0 0,-1 1-26 0 0,1-1 26 0 0,0-1-27 0 0,1 1 54 0 0,-1-1-43 0 0,1 1 14 0 0,-1-1-23 0 0,0 0-13 0 0,-1 1 40 0 0,1-1-32 0 0,0 1 48 0 0,-1-1-13 0 0,0 0-61 0 0,-1 1 76 0 0,1-1-54 0 0,-1 1 25 0 0,0 0 22 0 0,1-1-45 0 0,-1 1 25 0 0,1-1 10 0 0,-1 1-31 0 0,1-1 10 0 0,-1 0 33 0 0,0 0-29 0 0,0 0 29 0 0,0-1 21 0 0,0 1-44 0 0,-1-1 53 0 0,1 0-82 0 0,-1-1 15 0 0,1 1 50 0 0,-1 0-28 0 0,0 0 21 0 0,0 0-32 0 0,0 0-10 0 0,0 0-26 0 0,0 0 33 0 0,0 1 6 0 0,0 0-10 0 0,-1 0 15 0 0,0 0-23 0 0,1 0 25 0 0,-1 0 11 0 0,-1 0-12 0 0,1 0-22 0 0,-1 0 34 0 0,1-1-22 0 0,0-1 17 0 0,0 1 14 0 0,1 0-41 0 0,-1-1 32 0 0,2 0-1 0 0,-1 0 0 0 0,0 0 10 0 0,1 0-21 0 0,0 0-12 0 0,-1 0-25 0 0,0 0 42 0 0,-1 1-14 0 0,1 0 14 0 0,-1 1-21 0 0,0 0 7 0 0,-1 0 15 0 0,1 1-14 0 0,0-1 34 0 0,0 1-57 0 0,1-1 27 0 0,-1-1-9 0 0,1 1-27 0 0,1 0 54 0 0,-1-1-44 0 0,1 1 51 0 0,0-1-33 0 0,0 1 20 0 0,0 0-15 0 0,1 0-33 0 0,-1 1 47 0 0,1-1-16 0 0,-1 0-5 0 0,0 0-6 0 0,1 0-17 0 0,-1 0 22 0 0,0 0-7 0 0,1-1 11 0 0,0 1 7 0 0,0-1 17 0 0,0 1-31 0 0,0-1 0 0 0,0 0 18 0 0,0 1-25 0 0,0 0-2 0 0,-1 0 10 0 0,0 0-14 0 0,0 0 14 0 0,-1 1 5 0 0,0 0-1 0 0,0 0 1 0 0,-1 0 28 0 0,1 0-46 0 0,0 0 25 0 0,-1-1 1 0 0,1 1-39 0 0,0-1 31 0 0,0 1-1 0 0,1-1 19 0 0,0 1-33 0 0,1 0 30 0 0,-1-1 9 0 0,0 1-50 0 0,0 0 54 0 0,1 0-64 0 0,-1 0 10 0 0,1 0 14 0 0,-1 0-16 0 0,1 0 42 0 0,0-1-30 0 0,0 0 76 0 0,0 0-68 0 0,0 0 23 0 0,1-1-16 0 0,-1 0-35 0 0,0 1 37 0 0,0-1-32 0 0,0 0 47 0 0,-1 1-13 0 0,1 0-14 0 0,-1 1-3 0 0,0-1 18 0 0,-1 1-16 0 0,1-1-4 0 0,-1 1 10 0 0,1 0 6 0 0,-1-1-29 0 0,0 0 9 0 0,1 0 24 0 0,0 0-27 0 0,1-1 38 0 0,1 0 8 0 0,-1 0-30 0 0,1 0 30 0 0,0 0-19 0 0,-1 0-42 0 0,0 1 50 0 0,0 0-45 0 0,0 0 32 0 0,0 1-19 0 0,-1 0 14 0 0,1 0-3 0 0,0 0 66 0 0,-1 0-74 0 0,0 0 16 0 0,1 1-15 0 0,0-1-55 0 0,0 0 80 0 0,0 0-26 0 0,0 0 28 0 0,1-1-25 0 0,0-1 37 0 0,1 1-30 0 0,0-2 10 0 0,1 1 16 0 0,0-1-53 0 0,0 0 45 0 0,0 0-34 0 0,-1 0 1 0 0,1 1 27 0 0,0 0-37 0 0,0 0 40 0 0,-1 1-31 0 0,0 0 38 0 0,-1 0-11 0 0,0 1-24 0 0,0-1 17 0 0,0 1-6 0 0,1-1 1 0 0,0-1 0 0 0,0 1 28 0 0,0-1-36 0 0,1 0 12 0 0,-1 1 15 0 0,1-1-34 0 0,-1 0 20 0 0,1 1-25 0 0,0 0 7 0 0,-1-1 25 0 0,1 1-17 0 0,-1-1 6 0 0,1 0 83 0 0,-1 1-108 0 0,1-1 55 0 0,0 0-9 0 0,-1 1-55 0 0,1-1 54 0 0,0-1-37 0 0,0 1 20 0 0,0 0-14 0 0,0-1 90 0 0,0 0-90 0 0,0 0-4 0 0,0 0 23 0 0,1 1 16 0 0,0-1 7 0 0,1 1 8 0 0,0 0 8 0 0,1 0-1 0 0,0 0 20 0 0,-1 0-53 0 0,1 0 26 0 0,0 0-46 0 0,0 1-8 0 0,0-1 38 0 0,-1 0-13 0 0,1 1 5 0 0,-1 0 9 0 0,1 0-2 0 0,0 1-18 0 0,0 0 25 0 0,1 0-37 0 0,-1 0 11 0 0,1 0-4 0 0,0 0 0 0 0,0 0 0 0 0,0 1 0 0 0,0-1 0 0 0,1 0 0 0 0,-1 1 0 0 0,0-1 0 0 0,0 1 0 0 0,0 0 0 0 0,1 0 0 0 0,-1 0 0 0 0,0 1 0 0 0,0-1 0 0 0,1 1 0 0 0,-1-1 0 0 0,0 0 0 0 0,1 0 0 0 0,0 0 0 0 0,-1 0 0 0 0,0 0 0 0 0,0 0 0 0 0,0 0 0 0 0,-1-1 0 0 0,1 1 0 0 0,-1-1 0 0 0,1 0 0 0 0,-1 0 0 0 0,0 1 0 0 0,1-1 0 0 0,0 0 0 0 0,0 1 0 0 0,1 0 0 0 0,-1-1 0 0 0,1 1 0 0 0,-1-1 0 0 0,1 1 0 0 0,-1-1 0 0 0,1 1 0 0 0,-1 0 0 0 0,0 0 0 0 0,0 0 0 0 0,0 1 0 0 0,-1-1 0 0 0,1 1 0 0 0,0-1 0 0 0,0 0 0 0 0,0 0 0 0 0,1 0 0 0 0,-1 0 0 0 0,1 0 0 0 0,-1 0 0 0 0,0-1 0 0 0,0 1 0 0 0,0-1 0 0 0,0 1 0 0 0,-1-1 0 0 0,0 0 0 0 0,1 0 0 0 0,-1 1 0 0 0,0-1 0 0 0,0 0 0 0 0,0 1 0 0 0,0-1 0 0 0,-1 0 0 0 0,1-1 0 0 0,-2 1 0 0 0,1 0 0 0 0,0-1 0 0 0,1 0 0 0 0,-1 0 0 0 0,0 0 0 0 0,0 0 0 0 0,0 0 0 0 0,0-1 0 0 0,0 2 0 0 0,1-1 0 0 0,-1 0 0 0 0,0-1 0 0 0,0 1 0 0 0,-1-1 0 0 0,0 0 0 0 0,1 0 0 0 0,-1 0 0 0 0,0-1 0 0 0,1 1 0 0 0,-1-1 0 0 0,0 1 0 0 0,0 0 0 0 0,0 0 0 0 0,1 1 0 0 0,0 0 0 0 0,1 1 0 0 0,-1 0 0 0 0,1 0 0 0 0,0 0 0 0 0,0 0 0 0 0,1 0 0 0 0,-1-1 0 0 0,1 1 0 0 0,-1-1 0 0 0,0 0 0 0 0,0 0 0 0 0,1-1 0 0 0,-1 0 0 0 0,0 0 0 0 0,-1 0 0 0 0,0 0 0 0 0,0-1 0 0 0,0 1 0 0 0,-1 0 0 0 0,1-1 0 0 0,-1 1 0 0 0,0 0 0 0 0,1-1 0 0 0,-1 1 0 0 0,1 0 0 0 0,0 0 0 0 0,0-1 0 0 0,1 1 0 0 0,0-1 0 0 0,-1 1 0 0 0,2-1 0 0 0,-1 1 0 0 0,0-1 0 0 0,0 1 0 0 0,1 0 0 0 0,0 0 0 0 0,-1 1 0 0 0,0-1 0 0 0,0 1 0 0 0,0 0 0 0 0,0 0 0 0 0,0-1 0 0 0,-1 0 0 0 0,0 1 0 0 0,-1-1 0 0 0,1 0 0 0 0,0 1 0 0 0,1 0 0 0 0,-1 0 0 0 0,0 0 0 0 0,0 1 0 0 0,1 0 0 0 0,0-1 0 0 0,1 1 0 0 0,-1 0 0 0 0,1-1 0 0 0,0 1 0 0 0,0-1 0 0 0,-1 0 0 0 0,1 0 0 0 0,-1-1 0 0 0,0 1 0 0 0,0-1 0 0 0,0 0 0 0 0,1 0 0 0 0,0 0 0 0 0,0 0 0 0 0,1 0 0 0 0,0-1 0 0 0,-1 1 0 0 0,1 0 0 0 0,-1 0 0 0 0,0 0 0 0 0,0-1 0 0 0,-2 1 0 0 0,0-1 0 0 0,-1 1 0 0 0,0-1 0 0 0,0 0 0 0 0,-1 0 0 0 0,0 0 0 0 0,0 0 0 0 0,0 0 0 0 0,1 0 0 0 0,-1 0 0 0 0,1 1 0 0 0,0-1 0 0 0,-1 1 0 0 0,1-1 0 0 0,0 1 0 0 0,0-1 0 0 0,0 0 0 0 0,-1 0 0 0 0,0 0 0 0 0,1 0 0 0 0,-1 0 0 0 0,0 0 0 0 0,1 0 0 0 0,-1 0 0 0 0,0 0 0 0 0,0 0 0 0 0,0 0 0 0 0,0 0 0 0 0,1 0 0 0 0,-1 1 0 0 0,1-1 0 0 0,-1 0 0 0 0,1 1 0 0 0,0-1 0 0 0,0 0 0 0 0,-1 0 0 0 0,2 0 0 0 0,-1 0 0 0 0,1 0 0 0 0,-1 0 0 0 0,1 0 0 0 0,-1 0 0 0 0,1 0 0 0 0,-1 0 0 0 0,0 0 0 0 0,1 0 0 0 0,-1 0 0 0 0,0 0 0 0 0,0 0 0 0 0,0 0 0 0 0,0 0 0 0 0,-1 0 0 0 0,0-1 0 0 0,1 1 0 0 0,-1 0 0 0 0,1-1 0 0 0,-1 1 0 0 0,1-1 0 0 0,1 1 0 0 0,0 0 0 0 0,1 0 0 0 0,-1 0 0 0 0,1 0 0 0 0,-1-1 0 0 0,0 1 0 0 0,1 0 0 0 0,-1-1 0 0 0,0 1 0 0 0,-1 0 0 0 0,1-1 0 0 0,-1 0 0 0 0,0 0 0 0 0,0 0 0 0 0,0-1 0 0 0,0 1 0 0 0,0-1 0 0 0,1 1 0 0 0,-1-1 0 0 0,0 1 0 0 0,-1 1 0 0 0,1-1 0 0 0,-1 1 0 0 0,1 0 0 0 0,0 0 0 0 0,0-1 0 0 0,0 1 0 0 0,0 0 0 0 0,1-1 0 0 0,0 1 0 0 0,-1 0 0 0 0,1 0 0 0 0,-1-1 0 0 0,0 1 0 0 0,-1 0 0 0 0,0 0 0 0 0,1-1 0 0 0,-1 0 0 0 0,1 0 0 0 0,-1 0 0 0 0,0 0 0 0 0,0 0 0 0 0,0 0 0 0 0,0 1 0 0 0,0 0 0 0 0,0 0 0 0 0,0 0 0 0 0,0 0 0 0 0,0 0 0 0 0,0 0 0 0 0,0 0 0 0 0,0 0 0 0 0,0 0 0 0 0,0 0 0 0 0,0 0 0 0 0,0-1 0 0 0,0 1 0 0 0,-1-1 0 0 0,0 0 0 0 0,-1-1 0 0 0,-1 1 0 0 0,1-2 0 0 0,0 1 0 0 0,-1-1 0 0 0,0 1 0 0 0,-1-1 0 0 0,1-1 0 0 0,0 1 0 0 0,-1-1 0 0 0,1 0 0 0 0,0 1 0 0 0,0-1 0 0 0,1 1 0 0 0,-1 0 0 0 0,1 0 0 0 0,0 0 0 0 0,0 0 0 0 0,1 0 0 0 0,0-1 0 0 0,0 0 0 0 0,1 0 0 0 0,-1 0 0 0 0,-1-1 0 0 0,0 0 0 0 0,1 0 0 0 0,-1 1 0 0 0,1-1 0 0 0,0 1 0 0 0,0-1 0 0 0,1 1 0 0 0,-1-1 0 0 0,1 0 0 0 0,-1 0 0 0 0,1 0 0 0 0,-1 0 0 0 0,1 0 0 0 0,-1 0 0 0 0,1 0 0 0 0,0 0 0 0 0,0 1 0 0 0,-1 0 0 0 0,1-1 0 0 0,0 1 0 0 0,-1-1 0 0 0,1-1 0 0 0,0 0 0 0 0,0 0 0 0 0,0-1 0 0 0,0-1 0 0 0,0 1 0 0 0,0-1 0 0 0,0 0 0 0 0,0 1 0 0 0,0 1 0 0 0,1-1 0 0 0,-1 1 0 0 0,1 1 0 0 0,0 0 0 0 0,1 0 0 0 0,-1 0 0 0 0,1 1 0 0 0,-1-1 0 0 0,1 1 0 0 0,0-2 0 0 0,0 1 0 0 0,0-1 0 0 0,0-1 0 0 0,0 1 0 0 0,0-2 0 0 0,1 1 0 0 0,-1 0 0 0 0,1-1 0 0 0,-1 0 0 0 0,0 0 0 0 0,1 1 0 0 0,-1-2 0 0 0,0 1 0 0 0,0 0 0 0 0,-1 0 0 0 0,1 0 0 0 0,0 1 0 0 0,0 0 0 0 0,0 0 0 0 0,1 0 0 0 0,-1 0 0 0 0,1 0 0 0 0,1 0 0 0 0,0 0 0 0 0,1-1 0 0 0,0 0 0 0 0,0 0 0 0 0,1-1 0 0 0,0 1 0 0 0,0-1 0 0 0,0 1 0 0 0,1 0 0 0 0,-1-1 0 0 0,0 1 0 0 0,0-1 0 0 0,0 1 0 0 0,-1-2 0 0 0,0 1 0 0 0,1-1 0 0 0,-1 0 0 0 0,1 0 0 0 0,-1 0 0 0 0,0 1 0 0 0,0 1 0 0 0,0-2 0 0 0,1 0 0 0 0,0 0 0 0 0,-1 1 0 0 0,1 1 0 0 0,0 0 0 0 0,0 0 0 0 0,1-1 0 0 0,-1 1 0 0 0,1-1 0 0 0,1 0 0 0 0,0-1 0 0 0,0 0 0 0 0,-1-1 0 0 0,1 0 0 0 0,-1 0 0 0 0,1 0 0 0 0,-1 1 0 0 0,0 0 0 0 0,0 1 0 0 0,0 0 0 0 0,-1 1 0 0 0,1 0 0 0 0,-1 1 0 0 0,1 0 0 0 0,-1 0 0 0 0,1 1 0 0 0,-1-1 0 0 0,1 1 0 0 0,1-1 0 0 0,0 0 0 0 0,0 1 0 0 0,1 0 0 0 0,1-1 0 0 0,0 1 0 0 0,0 0 0 0 0,0-1 0 0 0,1 0 0 0 0,-1 0 0 0 0,-1 0 0 0 0,0 0 0 0 0,-1 0 0 0 0,-1 1 0 0 0,0 0 0 0 0,-2 1 0 0 0,0 0 0 0 0,-1 0 0 0 0,0 1 0 0 0,-1 0 0 0 0,0 1 0 0 0,-1-1 0 0 0,0 0 0 0 0,0 0 0 0 0,1 1 0 0 0,-1-1 0 0 0,0 1 0 0 0,0 0 0 0 0,-1 0 0 0 0,0 0 0 0 0,0 0 0 0 0,0 0 0 0 0,-1 0 0 0 0,1 1 0 0 0,-1-1 0 0 0,0 1 0 0 0,0 0 0 0 0,0 1 0 0 0,0 0 0 0 0,0 0 0 0 0,-1 1 0 0 0,0 0 0 0 0,-1 0 0 0 0,-1 0 0 0 0,-1 1 0 0 0,-1 1 0 0 0,0 0 0 0 0,-2 1 0 0 0,0 1 0 0 0,0 0 0 0 0,-1 1 0 0 0,-1 0 0 0 0,0 0 0 0 0,0 1 0 0 0,-1 0 0 0 0,-1 0 0 0 0,0 1 0 0 0,0 0 0 0 0,-2 2 0 0 0,1 1 0 0 0,-2 0 0 0 0,0 1 0 0 0,-1 1 0 0 0,-1 1 0 0 0,0 1 0 0 0,0 0 0 0 0,-1 1 0 0 0,1 0 0 0 0,-1 0 0 0 0,0 0 0 0 0,1-1 0 0 0,1 0 0 0 0,-1 0 0 0 0,2 0 0 0 0,-1-1 0 0 0,1 0 0 0 0,-1 0 0 0 0,0-1 0 0 0,1 1 0 0 0,-1 0 0 0 0,1-1 0 0 0,0 0 0 0 0,0 0 0 0 0,0-1 0 0 0,1 0 0 0 0,0 0 0 0 0,0 0 0 0 0,0 0 0 0 0,0 0 0 0 0,0 0 0 0 0,1 1 0 0 0,0-1 0 0 0,1 0 0 0 0,-1 1 0 0 0,2-1 0 0 0,0-1 0 0 0,0 0 0 0 0,1 0 0 0 0,0-1 0 0 0,0 1 0 0 0,1-1 0 0 0,0 0 0 0 0,1-1 0 0 0,0 1 0 0 0,0 0 0 0 0,0 0 0 0 0,1-1 0 0 0,0-1 0 0 0,0 0 0 0 0,1-1 0 0 0,0-1 0 0 0,1-1 0 0 0,0 0 0 0 0,1 0 0 0 0,0 0 0 0 0,-1 0 0 0 0,1 1 0 0 0,-2 0 0 0 0,1 0 0 0 0,-1 0 0 0 0,-1 1 0 0 0,0 0 0 0 0,0 0 0 0 0,-1 2 0 0 0,1-1 0 0 0,-1 1 0 0 0,0-1 0 0 0,0 1 0 0 0,0-1 0 0 0,2-1 0 0 0,0-1 0 0 0,2-1 0 0 0,1-2 0 0 0,1 0-131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63 3673 0 0,'0'0'8068'0'0,"-2"-3"-7528"0"0,-2-8-115 0 0,4 10-107 0 0,-1 1-1 0 0,1-2 0 0 0,-1 1 1 0 0,0-1-1 0 0,0 2 1 0 0,1 0-1 0 0,-2-2 0 0 0,1 1 1 0 0,1 0-1 0 0,-2 0 0 0 0,1 0 1 0 0,1 1-1 0 0,-2 0 0 0 0,1-1 1 0 0,0 0-1 0 0,0 0 0 0 0,-1 1 1 0 0,1-1-1 0 0,0 1 1 0 0,-1-1-1 0 0,2 1 0 0 0,-2 0 1 0 0,-2 0-1 0 0,-6-1 418 0 0,2-2 0 0 0,-2 1 0 0 0,-16-8 0 0 0,21 8-691 0 0,-2-1-1 0 0,0 1 1 0 0,1 1 0 0 0,0-2 0 0 0,0 2-1 0 0,-1 0 1 0 0,1 0 0 0 0,0 0-1 0 0,-2 1 1 0 0,-5 0 0 0 0,11 0 4 0 0,0 0 1 0 0,1 1 0 0 0,-1 0-1 0 0,1-1 1 0 0,-1 1 0 0 0,1-1-1 0 0,-1 0 1 0 0,0 1 0 0 0,1 0-1 0 0,-1 0 1 0 0,1 1 0 0 0,0-2-1 0 0,0 1 1 0 0,0 0 0 0 0,-1 1-1 0 0,1-2 1 0 0,-1 3-1 0 0,-13 24 385 0 0,13-22-384 0 0,0-1 0 0 0,0-1 0 0 0,0 1 0 0 0,0-1 0 0 0,0 1 0 0 0,-5 5 0 0 0,1-4-10 0 0,5-3-33 0 0,0-2-1 0 0,0 1 0 0 0,0 0 0 0 0,0 1 1 0 0,0-1-1 0 0,-1-1 0 0 0,1 0 0 0 0,-1 1 1 0 0,1 0-1 0 0,0 0 0 0 0,0 0 0 0 0,-1 0 0 0 0,1-1 1 0 0,-1 0-1 0 0,0 1 0 0 0,1-1 0 0 0,0 0 1 0 0,-1 0-1 0 0,1 0 0 0 0,-1 0 0 0 0,-3 0 0 0 0,1 0 4 0 0,-1 0 0 0 0,2-1 0 0 0,-1 1 0 0 0,-1-2-1 0 0,1 1 1 0 0,-5-2 0 0 0,6 1-21 0 0,-2 0 0 0 0,1 2 0 0 0,0-1 0 0 0,0 0 0 0 0,-6-1 0 0 0,8 2 10 0 0,1 0 0 0 0,0 1 0 0 0,-2-1 1 0 0,2 0-1 0 0,-1 1 0 0 0,1-1 0 0 0,-1 1 0 0 0,1-1 1 0 0,-1 1-1 0 0,0-1 0 0 0,1 0 0 0 0,0 1 1 0 0,0 0-1 0 0,-1 0 0 0 0,1 1 0 0 0,0-2 1 0 0,-3 3-1 0 0,3-2 2 0 0,-7 6 15 0 0,-1 1-1 0 0,-9 13 0 0 0,15-17-4 0 0,2-2 1 0 0,-2 1 0 0 0,2 0-1 0 0,-1 1 1 0 0,1-2 0 0 0,0 2-1 0 0,-1-1 1 0 0,1 0 0 0 0,0 1-1 0 0,1-1 1 0 0,-1 7-1 0 0,1-8 9 0 0,1-1-1 0 0,-1 0 1 0 0,0 1-1 0 0,0-1 1 0 0,1 1-1 0 0,-1-1 1 0 0,1 1-1 0 0,0-2 1 0 0,0 2-1 0 0,1 1 1 0 0,-1-2-9 0 0,0 0 0 0 0,0 1 0 0 0,-1-1 1 0 0,1 0-1 0 0,0 1 0 0 0,-1-1 1 0 0,1 1-1 0 0,-1 0 0 0 0,0 0 0 0 0,1 1 1 0 0,-13 11 53 0 0,6-7-54 0 0,0 2-7 0 0,-2-3-1 0 0,1 2 0 0 0,-1-1 1 0 0,0 0-1 0 0,-10 5 0 0 0,7-3 13 0 0,0-1-1 0 0,-11 13 1 0 0,20-20-17 0 0,1 0 0 0 0,0 1 1 0 0,-1 0-1 0 0,2-1 0 0 0,-3 1 0 0 0,3 0 1 0 0,-1-1-1 0 0,0 2 0 0 0,0-1 1 0 0,0 2-1 0 0,1-3 4 0 0,0 0 1 0 0,0 0-1 0 0,0 0 0 0 0,0 0 0 0 0,0 0 1 0 0,0 0-1 0 0,1 0 0 0 0,-1 0 1 0 0,0 0-1 0 0,0 0 0 0 0,0 0 0 0 0,1 0 1 0 0,-1 0-1 0 0,1-1 0 0 0,0 2 1 0 0,-1-1-1 0 0,0 0 0 0 0,1-1 0 0 0,1 1 1 0 0,0 1-1 0 0,-1 0-2 0 0,-1-1 0 0 0,1-1 1 0 0,0 1-1 0 0,0 1 0 0 0,-1 0 0 0 0,0-2 0 0 0,0 1 1 0 0,1 1-1 0 0,-1 0 0 0 0,1-1 0 0 0,-1-1 1 0 0,0 2-1 0 0,0 0 0 0 0,0 1 0 0 0,-2 23 0 0 0,0-17 0 0 0,1 54 81 0 0,1-61-74 0 0,-1 1 0 0 0,1-2-1 0 0,-1 2 1 0 0,0-1 0 0 0,-1 1 0 0 0,1-1 0 0 0,-2 3 0 0 0,-2 6 63 0 0,3-8-57 0 0,1 2 0 0 0,-2-3 1 0 0,1 1-1 0 0,0 1 0 0 0,-1-2 0 0 0,1 2 0 0 0,0-2 0 0 0,-1 1 0 0 0,-1 0 0 0 0,1-1 0 0 0,-4 3 0 0 0,2-1 9 0 0,0 0 0 0 0,1-1 0 0 0,1 0 0 0 0,-8 9 0 0 0,9-11 0 0 0,1 1 0 0 0,1-1 1 0 0,-1 0-1 0 0,0 0 0 0 0,0 1 0 0 0,1-1 1 0 0,0 0-1 0 0,-1 1 0 0 0,1-1 0 0 0,0 1 1 0 0,-1-1-1 0 0,1 0 0 0 0,0 1 0 0 0,0 0 1 0 0,0-1-1 0 0,0 0 0 0 0,0 1 0 0 0,0 0 0 0 0,1-2 1 0 0,0 5-1 0 0,-1-4-13 0 0,0-1-1 0 0,1 1 1 0 0,0 0 0 0 0,0 0 0 0 0,-1 0-1 0 0,1-1 1 0 0,0 1 0 0 0,0 0 0 0 0,0-1-1 0 0,0 1 1 0 0,-1 0 0 0 0,1 0 0 0 0,1-1-1 0 0,-2 1 1 0 0,1-1 0 0 0,1 1-1 0 0,-2-1 1 0 0,1 0 0 0 0,1 0 0 0 0,-1 1-1 0 0,1-1 1 0 0,-2 0 0 0 0,2 0 0 0 0,-1 1-1 0 0,0-1 1 0 0,2-1 0 0 0,-2 1-8 0 0,-1 0 0 0 0,1 1 1 0 0,0-1-1 0 0,0 0 0 0 0,-1 0 1 0 0,2 0-1 0 0,-1 1 0 0 0,-1-1 1 0 0,1 0-1 0 0,0 0 0 0 0,0 0 1 0 0,0 1-1 0 0,-1 0 0 0 0,1-1 0 0 0,-1 0 1 0 0,1 1-1 0 0,0-1 0 0 0,0 1 1 0 0,-1 0-1 0 0,0-1 0 0 0,1 1 1 0 0,-1-1-1 0 0,1 1 0 0 0,0 0 0 0 0,-1-1 1 0 0,0 1-1 0 0,0-1 0 0 0,0 1 1 0 0,1 0-1 0 0,-1 0 0 0 0,0 0 1 0 0,2 0-1 0 0,-2-1 0 0 0,0 1 1 0 0,0 0-1 0 0,0 0 0 0 0,0 0 0 0 0,0 0 1 0 0,0-1-1 0 0,-2 0 0 0 0,2 1 1 0 0,0 0-1 0 0,-1 2 0 0 0,1-1 12 0 0,-1 2 0 0 0,0-1-1 0 0,0 0 1 0 0,0 0 0 0 0,0 0-1 0 0,0 0 1 0 0,-1 0 0 0 0,-1 0-1 0 0,-1 4 1 0 0,-1-2 2 0 0,1 0 0 0 0,0-1 1 0 0,1 1-1 0 0,-1 1 0 0 0,1-1 1 0 0,0-1-1 0 0,0 2 0 0 0,1 0 1 0 0,0 0-1 0 0,-1 0 0 0 0,2 0 0 0 0,-1-1 1 0 0,2 2-1 0 0,-1-1 0 0 0,1 0 1 0 0,0 9-1 0 0,0-13-12 0 0,0 0 0 0 0,0-1 1 0 0,0 2-1 0 0,0-2 0 0 0,0 1 0 0 0,1 0 1 0 0,-1-1-1 0 0,0 1 0 0 0,1 0 0 0 0,0-1 1 0 0,0 1-1 0 0,-1 0 0 0 0,2 0 0 0 0,1 2 1 0 0,-2-3-3 0 0,1-1 1 0 0,-1 2 0 0 0,1-1 0 0 0,0 0 0 0 0,-1 0 0 0 0,2 0-1 0 0,-2-1 1 0 0,1 1 0 0 0,1 0 0 0 0,-2 0 0 0 0,1-1-1 0 0,1 0 1 0 0,-2 0 0 0 0,5 1 0 0 0,10-1 13 0 0,8 2-66 0 0,-23-2 51 0 0,-1 0 0 0 0,1 1 0 0 0,0-1 0 0 0,-1 1 0 0 0,1-1 1 0 0,0 0-1 0 0,0 0 0 0 0,-1 1 0 0 0,1 0 0 0 0,-1 0 0 0 0,2-1 0 0 0,-2 0 0 0 0,1 1 0 0 0,-1 0 1 0 0,1-1-1 0 0,-1 1 0 0 0,1 0 0 0 0,-1 0 0 0 0,0 0 0 0 0,0-1 0 0 0,1 0 0 0 0,-1 1 0 0 0,0 0 0 0 0,1 1 1 0 0,-1 0-5 0 0,1 1 0 0 0,0-1 0 0 0,0 1 0 0 0,1-1 0 0 0,-1 1 0 0 0,1-1 0 0 0,2 4 0 0 0,7 12 32 0 0,-8-8-5 0 0,-1-2 1 0 0,-1 1 0 0 0,0-1 0 0 0,0 1 0 0 0,-1-1 0 0 0,0 0-1 0 0,-2 15 1 0 0,-4 27 56 0 0,6-50-80 0 0,0 1 0 0 0,0 0-1 0 0,0-1 1 0 0,0 1 0 0 0,0-1-1 0 0,0 1 1 0 0,0-1 0 0 0,0 0-1 0 0,0 1 1 0 0,1-1 0 0 0,-1 0-1 0 0,0 1 1 0 0,0-1 0 0 0,1 1 0 0 0,-1-1-1 0 0,0 1 1 0 0,1-1 0 0 0,-1 0-1 0 0,1 0 1 0 0,-1 0 0 0 0,0 1-1 0 0,1-1 1 0 0,-1 1 0 0 0,1-1-1 0 0,-1 0 1 0 0,0 1 0 0 0,0-1-1 0 0,1 0 1 0 0,0 0 0 0 0,-1 0-1 0 0,1 0 1 0 0,-1 0 0 0 0,0 0-1 0 0,1 0 1 0 0,-1 0 0 0 0,1 0-1 0 0,-1 0 1 0 0,1 0 0 0 0,-1 0 0 0 0,0 0-1 0 0,2 0 1 0 0,-2 0 0 0 0,0 0-1 0 0,1 0 1 0 0,-1 0 0 0 0,1 0-1 0 0,-1 0 1 0 0,1 0 0 0 0,30-12-23 0 0,-19 7 17 0 0,-10 4 5 0 0,-1 1 0 0 0,0-1-1 0 0,0 1 1 0 0,1 0 0 0 0,-1-1-1 0 0,0 1 1 0 0,1 0 0 0 0,-1 0 0 0 0,0 0-1 0 0,0 0 1 0 0,2 0 0 0 0,-1 1-1 0 0,-1-1 2 0 0,0 1-1 0 0,0 0 1 0 0,-1-1-1 0 0,1 0 1 0 0,-1 1-1 0 0,1 0 0 0 0,0 0 1 0 0,0 0-1 0 0,-1 0 1 0 0,1-1-1 0 0,-1 1 1 0 0,1-1-1 0 0,-1 1 1 0 0,0 0-1 0 0,0 1 1 0 0,0-2-1 0 0,0 1 0 0 0,1-1 1 0 0,-1 3-1 0 0,24 68 201 0 0,-24-70-196 0 0,0 0 0 0 0,0 0-1 0 0,1 0 1 0 0,-1-1 0 0 0,1 1-1 0 0,-1 0 1 0 0,1 1-1 0 0,-1-2 1 0 0,1 1 0 0 0,0 0-1 0 0,0-1 1 0 0,-1 1 0 0 0,0 0-1 0 0,1-1 1 0 0,0 0-1 0 0,0 1 1 0 0,-1 0 0 0 0,1 0-1 0 0,0-1 1 0 0,0 0 0 0 0,0 1-1 0 0,1-1 1 0 0,-2 1 0 0 0,1-1-1 0 0,0 0 1 0 0,0 0-1 0 0,0 0 1 0 0,0 0 0 0 0,0 0-1 0 0,0 0 1 0 0,0 1 0 0 0,-1-1-1 0 0,3-1 1 0 0,-2 1 0 0 0,5 0-12 0 0,1-2 0 0 0,-1 1 1 0 0,-1-1-1 0 0,13-5 1 0 0,-14 5-9 0 0,0 1 1 0 0,0-2-1 0 0,0 2 0 0 0,2 1 1 0 0,-3-2-1 0 0,7 0 0 0 0,-9 2 18 0 0,0 1-1 0 0,1-1 1 0 0,0 1-1 0 0,-1-1 0 0 0,0 1 1 0 0,0-1-1 0 0,1 1 0 0 0,-1-1 1 0 0,0 1-1 0 0,1-1 1 0 0,-1 1-1 0 0,0 0 0 0 0,0 0 1 0 0,0 0-1 0 0,0 0 0 0 0,0-1 1 0 0,0 1-1 0 0,0 1 1 0 0,0-1-1 0 0,1 2 0 0 0,16 31 107 0 0,-2-5-102 0 0,-16-28-5 0 0,0 0-1 0 0,1-1 0 0 0,0 1 1 0 0,-1-1-1 0 0,1 0 1 0 0,-1 1-1 0 0,1 0 1 0 0,0 0-1 0 0,0-1 1 0 0,0 1-1 0 0,0-1 1 0 0,0 0-1 0 0,-1 1 1 0 0,1-1-1 0 0,0 0 1 0 0,0 0-1 0 0,0 0 1 0 0,0 1-1 0 0,0-1 1 0 0,-1 0-1 0 0,2 0 1 0 0,-2 0-1 0 0,2 0 1 0 0,-1 0-1 0 0,-1 0 1 0 0,1 0-1 0 0,0 0 1 0 0,0 0-1 0 0,0-1 0 0 0,0 1 1 0 0,0 0-1 0 0,0 0 1 0 0,1-1-1 0 0,3-2-4 0 0,1 1-1 0 0,-2-2 0 0 0,1 1 0 0 0,8-6 0 0 0,-11 6-8 0 0,0 1 0 0 0,1 0-1 0 0,-1 0 1 0 0,1 0 0 0 0,0 0 0 0 0,0 1 0 0 0,-1-1-1 0 0,1 1 1 0 0,1 0 0 0 0,-1-1 0 0 0,6 0-1 0 0,-4 2 35 0 0,2 0 0 0 0,-2 1-1 0 0,2 0 1 0 0,7 2-1 0 0,-10-2-17 0 0,-2 1 1 0 0,1-1-1 0 0,-1-1 0 0 0,2 2 0 0 0,-2-1 0 0 0,1 0 0 0 0,0 1 0 0 0,-1-1 0 0 0,1 1 0 0 0,-1 0 0 0 0,2 1 0 0 0,4 13 15 0 0,-6-16-17 0 0,-2 2-1 0 0,0-1 1 0 0,1 0 0 0 0,-1-1 0 0 0,0 1 0 0 0,0 0 0 0 0,1 0-1 0 0,0 0 1 0 0,0 0 0 0 0,-1-1 0 0 0,0 1 0 0 0,1 0 0 0 0,0-1 0 0 0,0 1-1 0 0,-1 0 1 0 0,1-1 0 0 0,0 1 0 0 0,1-1 0 0 0,-1 1 0 0 0,-1 0-1 0 0,1-1 1 0 0,0 0 0 0 0,0 0 0 0 0,0 0 0 0 0,0 1 0 0 0,0-1 0 0 0,0 0-1 0 0,1 1 1 0 0,-1-1 0 0 0,0 0 0 0 0,0 0 0 0 0,2-1 0 0 0,4 1-15 0 0,0-1 0 0 0,0 0 0 0 0,0-1 0 0 0,1 1 0 0 0,-2-1 0 0 0,2 0 0 0 0,-1-1 0 0 0,-1 0 0 0 0,10-5 0 0 0,23-8-230 0 0,-38 16 248 0 0,1 0 0 0 0,1 0 0 0 0,-2 0 1 0 0,2 0-1 0 0,-1 1 0 0 0,0-1 0 0 0,0 0 1 0 0,0 1-1 0 0,0 0 0 0 0,1 0 0 0 0,-2 0 1 0 0,1-1-1 0 0,0 1 0 0 0,-1 0 0 0 0,2 0 0 0 0,1 2 1 0 0,9 4 83 0 0,23 14-146 0 0,-33-22 62 0 0,-2 1 0 0 0,1 0 1 0 0,1-1-1 0 0,-2 0 0 0 0,0 0 0 0 0,1 0 0 0 0,-1 0 0 0 0,1 1 0 0 0,-1-2 0 0 0,2 1 0 0 0,-2 0 0 0 0,0-1 0 0 0,2 0 0 0 0,4-5 6 0 0,15-8-29 0 0,-14 8-24 0 0,1 2 0 0 0,-2-1-1 0 0,2 1 1 0 0,0 0 0 0 0,0 1 0 0 0,1-1 0 0 0,11-3 0 0 0,47-5 368 0 0,-54 11-313 0 0,-3-2-9 0 0,0 3 0 0 0,1-1 0 0 0,19-1 0 0 0,-17-20 47 0 0,-10 18-94 0 0,0-1 1 0 0,0 0-1 0 0,0-1 1 0 0,-1 0-1 0 0,-1 1 1 0 0,2-1-1 0 0,1-11 1 0 0,-1 0-160 0 0,2-33 0 0 0,-6 48 175 0 0,0-2 1 0 0,1 1-1 0 0,0 1 0 0 0,0-1 1 0 0,0 1-1 0 0,0-1 0 0 0,1 0 0 0 0,2-5 1 0 0,-3 7 30 0 0,1 2 0 0 0,-1-1 0 0 0,0-1 0 0 0,0 0 0 0 0,0 1 0 0 0,0 1 0 0 0,0-2 0 0 0,1 1 0 0 0,0 0 0 0 0,-1 0 1 0 0,1 1-1 0 0,-1-1 0 0 0,1 0 0 0 0,-1 0 0 0 0,1 0 0 0 0,0 1 0 0 0,-1 0 0 0 0,1-1 0 0 0,-1 1 0 0 0,1-1 0 0 0,0 1 0 0 0,3 0 0 0 0,-5 0 7 0 0,1 0-1 0 0,0 0 7 0 0,-1 0 63 0 0,-18-17-6 0 0,17 16-71 0 0,0-2 0 0 0,0 2 0 0 0,0-2 0 0 0,1 0 0 0 0,-1 2 0 0 0,0-3 0 0 0,0 3 0 0 0,1-2 0 0 0,0 1-1 0 0,0-1 1 0 0,0 1 0 0 0,0-1 0 0 0,0-2 0 0 0,2-4-20 0 0,0 0-1 0 0,5-12 0 0 0,3-11 22 0 0,3-23 46 0 0,-12 47-49 0 0,1 4-2 0 0,-1 0 0 0 0,0-1 0 0 0,0 2 0 0 0,0-1 0 0 0,-1-1 0 0 0,1 2 0 0 0,-1-1 0 0 0,-1 0 0 0 0,1-1 1 0 0,-1 1-1 0 0,0 0 0 0 0,0 0 0 0 0,0 0 0 0 0,0 0 0 0 0,-2-4 0 0 0,-1 4 12 0 0,0-1-1 0 0,2 1 0 0 0,-3-1 0 0 0,-5-3 1 0 0,8 5-6 0 0,-1 1 0 0 0,0 0 0 0 0,0 0 0 0 0,1 0-1 0 0,1-1 1 0 0,-2 1 0 0 0,2-1 0 0 0,-2 1 0 0 0,2-2 0 0 0,-1 2 0 0 0,1-1 0 0 0,0 0 0 0 0,-1 0 0 0 0,2 0 0 0 0,-1 0 0 0 0,0 0 0 0 0,0-4 0 0 0,2 1-6 0 0,0 0 0 0 0,0-1 1 0 0,1 0-1 0 0,0 1 1 0 0,0-1-1 0 0,6-10 1 0 0,-3 8 0 0 0,-1 1-1 0 0,3-14 1 0 0,0-7 3 0 0,-3 14 37 0 0,-1 1 1 0 0,-1-1-1 0 0,1-18 1 0 0,-3 32-31 0 0,0 1 0 0 0,-1-1 0 0 0,1 0-1 0 0,0 0 1 0 0,0 0 0 0 0,0 0 0 0 0,-1 1 0 0 0,0 0 0 0 0,1-1 0 0 0,-1 0 0 0 0,1 0-1 0 0,0 0 1 0 0,-1 1 0 0 0,0-1 0 0 0,1 1 0 0 0,0 0 0 0 0,-1 0 0 0 0,-2-1 0 0 0,-16-10 109 0 0,2 2-105 0 0,16 8-13 0 0,0 0 1 0 0,0 0-1 0 0,0-1 1 0 0,-1 0-1 0 0,1 1 1 0 0,0-1-1 0 0,1 0 0 0 0,-1 1 1 0 0,0 0-1 0 0,0-2 1 0 0,1 2-1 0 0,0-1 1 0 0,0 0-1 0 0,-1 1 0 0 0,1-4 1 0 0,1-34-85 0 0,-1 22 58 0 0,0 14 23 0 0,0 0 0 0 0,0-1 0 0 0,0 1 0 0 0,0-1 0 0 0,-1 1 0 0 0,0 0 0 0 0,0-1 0 0 0,0 1-1 0 0,-3-4 1 0 0,3 5 2 0 0,1 1 0 0 0,-2 0 0 0 0,1 0 0 0 0,1-1 0 0 0,-2 1-1 0 0,0 0 1 0 0,1 1 0 0 0,0-1 0 0 0,-1-1 0 0 0,2 1 0 0 0,-2 0-1 0 0,1 1 1 0 0,-1 0 0 0 0,0 0 0 0 0,0-1 0 0 0,1 0 0 0 0,0 1 0 0 0,-1-1-1 0 0,1 1 1 0 0,-2 0 0 0 0,1 0 0 0 0,1 0 0 0 0,-4 0 0 0 0,-1 0 12 0 0,-2 1 0 0 0,2 0 0 0 0,0 0 0 0 0,-1-1 0 0 0,1 2 0 0 0,-1 1 0 0 0,2-2 0 0 0,-2 2 0 0 0,-5 2 0 0 0,2-2 3 0 0,9-1-7 0 0,-1-2 1 0 0,0 1-1 0 0,-1 0 1 0 0,1 0 0 0 0,1-1-1 0 0,-2 0 1 0 0,0 0 0 0 0,1 1-1 0 0,1-1 1 0 0,-1 0-1 0 0,-1 0 1 0 0,0 0 0 0 0,1 0-1 0 0,0-1 1 0 0,-4 1-1 0 0,5-1-6 0 0,0 0 0 0 0,-1 0-1 0 0,2 1 1 0 0,-2-1 0 0 0,1 0-1 0 0,-1 0 1 0 0,1 0 0 0 0,0 0 0 0 0,0 0-1 0 0,0 0 1 0 0,1 0 0 0 0,-1 0-1 0 0,0 0 1 0 0,1-1 0 0 0,-1 1-1 0 0,0 0 1 0 0,0 0 0 0 0,1-1-1 0 0,-1 0 1 0 0,1 2 0 0 0,-1-2-1 0 0,1-1 1 0 0,-1-7-17 0 0,0 6 16 0 0,0 1-1 0 0,0-2 1 0 0,0 1-1 0 0,0 1 1 0 0,-4-8-1 0 0,4 9 4 0 0,1 1 0 0 0,-1-1-1 0 0,0 2 1 0 0,0 0 0 0 0,1-1 0 0 0,-2-1-1 0 0,1 1 1 0 0,1 1 0 0 0,-3-1-1 0 0,3 0 1 0 0,-1 1 0 0 0,-1-1 0 0 0,2 1-1 0 0,-2-1 1 0 0,1 0 0 0 0,0 1 0 0 0,-1 0-1 0 0,1 0 1 0 0,0 0 0 0 0,-1-1-1 0 0,1 1 1 0 0,0 0 0 0 0,-1 0 0 0 0,-1 0-1 0 0,-53 4 93 0 0,56-4-95 0 0,-2 0 0 0 0,1 0 0 0 0,1 0 0 0 0,-1 0 1 0 0,-1 0-1 0 0,1-1 0 0 0,0 0 0 0 0,0 1 0 0 0,1-1 0 0 0,-1 1 0 0 0,0 0 0 0 0,1-1 0 0 0,-1 0 1 0 0,0 1-1 0 0,0-1 0 0 0,1 0 0 0 0,-2 0 0 0 0,2 1 0 0 0,-1-2 0 0 0,-12-18-39 0 0,6 8 43 0 0,5 10-7 0 0,1 1 0 0 0,0-1 1 0 0,-1 2-1 0 0,1-2 0 0 0,0 1 1 0 0,-2 0-1 0 0,1 0 0 0 0,1 0 1 0 0,-1 0-1 0 0,0 0 0 0 0,0 1 1 0 0,-1-1-1 0 0,2 0 0 0 0,-1 1 1 0 0,0 0-1 0 0,-1-1 0 0 0,2 1 1 0 0,-1-1-1 0 0,-1 1 0 0 0,2 0 1 0 0,-2 0-1 0 0,2 1 0 0 0,-2-1 1 0 0,-2 1-1 0 0,-13 4 6 0 0,14-3 7 0 0,2-1 0 0 0,-1 0 0 0 0,0 0 0 0 0,-1-1 0 0 0,2 1 0 0 0,-1 0 0 0 0,-5 0 0 0 0,6-1-14 0 0,0 0 0 0 0,-1 0 0 0 0,2 0 0 0 0,-1-1 0 0 0,0 1 0 0 0,0-1 0 0 0,0 1 0 0 0,-1-1 0 0 0,2 1 0 0 0,-1-1 0 0 0,0 0 0 0 0,1 0 1 0 0,-2 0-1 0 0,1 0 0 0 0,1 0 0 0 0,-3-1 0 0 0,-7-6 8 0 0,6 6-13 0 0,1 1 1 0 0,0 1-1 0 0,0-2 0 0 0,0 1 1 0 0,-1 0-1 0 0,1 0 0 0 0,-1 1 1 0 0,1-1-1 0 0,-1 1 0 0 0,1 0 1 0 0,0 1-1 0 0,-1 0 0 0 0,2 0 1 0 0,-3 0-1 0 0,3 0 0 0 0,-1 0 1 0 0,-1 0-1 0 0,1 1 0 0 0,-6 2 1 0 0,8-2-1355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5 0 0 0,'-9'-4'24888'0'0,"8"7"-24601"0"0,-1 2-1 0 0,1-2 1 0 0,0 1 0 0 0,0 0 0 0 0,0 0-1 0 0,1 0 1 0 0,-1 5 0 0 0,1-5-170 0 0,0-1 0 0 0,-1 1 0 0 0,1 1 0 0 0,-1-1 0 0 0,0 0 0 0 0,0 0 0 0 0,-2 3 0 0 0,-14 36 519 0 0,1-3-177 0 0,1-9-2 0 0,-16 59-1 0 0,5-11-39 0 0,21-61-320 0 0,-7 27 0 0 0,1 0-14 0 0,-9 8-55 0 0,18-48-31 0 0,1-2 0 0 0,1 0 0 0 0,0 1 1 0 0,0 1-1 0 0,0 4 0 0 0,-1 13-12 0 0,0-18 9 0 0,0-1 0 0 0,-1 0 1 0 0,2 0-1 0 0,-2 1 0 0 0,1-1 0 0 0,-1-1 0 0 0,1 2 1 0 0,-6 4-1 0 0,7-8-5 0 0,0 2 6 0 0,0-2-8 0 0,2-3 2 0 0,0 2 7 0 0,1-1-1 0 0,0 0 1 0 0,0 1 0 0 0,-1 0 0 0 0,4-3 0 0 0,6 0 3 0 0,-1-3 0 0 0,0 0 1 0 0,-1 1-1 0 0,17-16 0 0 0,-2 4 29 0 0,17-10-49 0 0,-24 17 22 0 0,-1-1 0 0 0,16-14 0 0 0,-24 18-16 0 0,1 1-1 0 0,0 0 1 0 0,1 0-1 0 0,14-8 1 0 0,-23 15 10 0 0,0-2-1 0 0,0 1 1 0 0,1 0 0 0 0,-2 0 0 0 0,1 1 0 0 0,1 0-1 0 0,-1 0 1 0 0,0-1 0 0 0,0 1 0 0 0,0-1-1 0 0,4 1 1 0 0,-5 2 11 0 0,1-2 0 0 0,0 1 0 0 0,0 1-1 0 0,-1 0 1 0 0,1-2 0 0 0,-1 3 0 0 0,2 1 0 0 0,0-1 2 0 0,12 13 57 0 0,-1 1-1 0 0,0 0 1 0 0,10 19 0 0 0,-17-16-487 0 0,-4-9-2352 0 0,2-1-5355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 4089 0 0,'0'0'14778'0'0,"-3"8"-14083"0"0,0-3-771 0 0,-6 14 2542 0 0,-7 24 1 0 0,13-32-1853 0 0,-1-2 0 0 0,-7 13 0 0 0,-5 14 249 0 0,-32 148 1218 0 0,44-164-1781 0 0,-16 36 0 0 0,-2 8-1402 0 0,20-55-822 0 0,0 0-1 0 0,1 0 1 0 0,0 9 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1864 0 0,'0'0'12356'0'0,"-2"-6"-10175"0"0,2 35 2100 0 0,1 3-1627 0 0,9 52 0 0 0,-6-39-1371 0 0,2 7-350 0 0,0-16-566 0 0,-3 0-1 0 0,-3 64 1 0 0,-2-38-81 0 0,11 13-216 0 0,-8-75-70 0 0,-1 1-1 0 0,0-1 1 0 0,0 0-1 0 0,1 0 0 0 0,-1 0 1 0 0,1 1-1 0 0,-1-1 1 0 0,1 0-1 0 0,-1 0 1 0 0,0 0-1 0 0,0 0 0 0 0,1 0 1 0 0,-1 0-1 0 0,1 0 1 0 0,-1 0-1 0 0,1 0 1 0 0,-1 0-1 0 0,0 0 0 0 0,1 0 1 0 0,-1-1-1 0 0,1 1 1 0 0,-1 0-1 0 0,1 0 1 0 0,-1 0-1 0 0,1-1 0 0 0,11-3-56 0 0,-6-6-16 0 0,0 2 0 0 0,-2-1 0 0 0,1-1 0 0 0,-1 0 0 0 0,0 0 0 0 0,4-19 0 0 0,-5 17 11 0 0,1 0 0 0 0,0 1 0 0 0,1-2 0 0 0,11-18 0 0 0,-2 12 66 0 0,-3 3-6 0 0,0-1 0 0 0,9-21-1 0 0,-18 36 4 0 0,-1-1 0 0 0,0 0 0 0 0,1 0 1 0 0,0 1-1 0 0,3-5 0 0 0,-4 6-1 0 0,-1 1 1 0 0,1-1-1 0 0,0 1 0 0 0,0-1 1 0 0,1 0-1 0 0,-1 0 0 0 0,-1 0 1 0 0,2 1-1 0 0,-1 0 0 0 0,-1-1 1 0 0,2 1-1 0 0,-1-1 0 0 0,0 1 1 0 0,0 0-1 0 0,1 0 0 0 0,-1 0 1 0 0,0 0-1 0 0,1 0 0 0 0,1 0 13 0 0,0 0-1 0 0,-2 0 0 0 0,1 1 0 0 0,0 0 1 0 0,0-1-1 0 0,1 1 0 0 0,-2 0 0 0 0,2 0 0 0 0,-2 0 1 0 0,1 0-1 0 0,-1-1 0 0 0,2 2 0 0 0,-2 0 1 0 0,1-2-1 0 0,1 4 0 0 0,24 26 287 0 0,-18-19-247 0 0,15 22 147 0 0,-19-27-196 0 0,-1 1 0 0 0,0 0 1 0 0,1-1-1 0 0,0 1 0 0 0,1-1 1 0 0,-1 0-1 0 0,14 9 1 0 0,-9-13-1769 0 0,-2-2-4647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5217 0 0,'1'-3'15049'0'0,"2"7"-12769"0"0,8 16-17 0 0,11 25-1010 0 0,-1-5-377 0 0,-17-32-713 0 0,0 0 0 0 0,1 1 1 0 0,-1 0-1 0 0,3 11 0 0 0,11 38 394 0 0,-12-43-464 0 0,0 2 1 0 0,-1-1 0 0 0,3 25 0 0 0,-7 1 56 0 0,-1-30-117 0 0,0 0 0 0 0,0 0 0 0 0,6 22 0 0 0,-5-30-31 0 0,0-1 1 0 0,-1 0-1 0 0,0 0 1 0 0,0-1-1 0 0,1 3 1 0 0,-2-3 0 0 0,1 1-1 0 0,0 0 1 0 0,0 0-1 0 0,-1 1 1 0 0,0-2-1 0 0,0 1 1 0 0,-1 0 0 0 0,-1 3-1 0 0,-7 19-18 0 0,8-18-136 0 0,2-7 6 0 0,0 1 1 0 0,0 0-1 0 0,-1-1 1 0 0,1 2-1 0 0,0-1 0 0 0,-1 0 1 0 0,1-1-1 0 0,0 1 0 0 0,0-1 1 0 0,-1 1-1 0 0,0 0 1 0 0,1 0-1 0 0,-1 0 0 0 0,0 0 1 0 0,0-1-1 0 0,1 0 0 0 0,-1 1 1 0 0,1 0-1 0 0,-3 0 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7898 0 0,'0'1'14325'0'0,"0"7"-13176"0"0,1 2 0 0 0,5 15 0 0 0,0 6-80 0 0,-3-11-655 0 0,1 0 0 0 0,1 0 1 0 0,1-1-1 0 0,14 30 0 0 0,-16-32-1093 0 0,-4-13-3022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6337 0 0,'0'0'13233'0'0,"4"-10"-12773"0"0,12-31 48 0 0,-15 38-348 0 0,1 0 0 0 0,-1 0 0 0 0,2 0 0 0 0,-2 0 0 0 0,1 1 0 0 0,1-1 0 0 0,-1 1 0 0 0,0-1 0 0 0,1 2 0 0 0,-1-2 0 0 0,6-3 0 0 0,1-1 430 0 0,-8 7-564 0 0,30-22 1434 0 0,-30 21-1404 0 0,2 1-1 0 0,-2-2 1 0 0,2 1 0 0 0,-1 0-1 0 0,0 0 1 0 0,1 1-1 0 0,-1 0 1 0 0,1-1-1 0 0,-1 0 1 0 0,0 1 0 0 0,0 0-1 0 0,1-1 1 0 0,0 1-1 0 0,2 1 1 0 0,-4 0-35 0 0,-1-1-1 0 0,2 1 1 0 0,-2-1-1 0 0,1 0 1 0 0,0 1-1 0 0,0 0 1 0 0,-1 0-1 0 0,1 0 1 0 0,0 0-1 0 0,-1-1 1 0 0,1 0-1 0 0,-1 1 1 0 0,0 0 0 0 0,1 1-1 0 0,-1-2 1 0 0,1 1-1 0 0,-1 0 1 0 0,1 0-1 0 0,-1 0 1 0 0,0 0-1 0 0,0-1 1 0 0,0 2-1 0 0,0 0 1 0 0,2 26 223 0 0,-2-26-233 0 0,-1 9 52 0 0,0 2 1 0 0,-1-2-1 0 0,0 1 0 0 0,-1 0 0 0 0,-1-1 1 0 0,1 1-1 0 0,-2-1 0 0 0,0 0 0 0 0,-8 12 0 0 0,11-20-223 0 0,1 0-1 0 0,-2-1 1 0 0,1 1-1 0 0,-1 0 1 0 0,0-1-1 0 0,0 1 1 0 0,-4 3-1 0 0,-6 0-10218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8994 0 0,'0'0'13990'0'0,"9"3"-13462"0"0,26 11 10 0 0,-27-12-120 0 0,-2 1 0 0 0,0 1 0 0 0,1 1 0 0 0,9 6 0 0 0,10 6 533 0 0,-2-2-831 0 0,-1 0 1967 0 0,-6-7-3444 0 0,-3-3-3297 0 0,0-4-4545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10722 0 0,'0'0'12816'0'0,"3"5"-12237"0"0,4 9 55 0 0,-1-1 0 0 0,-1 2-1 0 0,5 13 1 0 0,-4-7 255 0 0,15 32 0 0 0,7 16-374 0 0,-25-61 80 0 0,-2-2-2665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7154 0 0,'0'0'14220'0'0,"10"-15"-13975"0"0,33-46 81 0 0,-41 56-134 0 0,2 1 0 0 0,-1 0-1 0 0,1 0 1 0 0,-1 0 0 0 0,7-4 0 0 0,-8 7-77 0 0,-2 0 0 0 0,2 0 1 0 0,-2 0-1 0 0,2 1 0 0 0,-1 0 0 0 0,2 0 0 0 0,-3 0 0 0 0,2-1 0 0 0,-1 1 1 0 0,1 0-1 0 0,2-1 0 0 0,0 1 102 0 0,-2 0-156 0 0,1-1 0 0 0,0 2 0 0 0,-1-1 0 0 0,0 0 0 0 0,1 1 0 0 0,0-1 0 0 0,0 1 0 0 0,-1-1 0 0 0,0 0 0 0 0,0 1 0 0 0,1 0 0 0 0,-1 1 0 0 0,1-1 1 0 0,-1-1-1 0 0,1 2 0 0 0,-2 0 0 0 0,2-1 0 0 0,-2 0 0 0 0,1 1 0 0 0,0-1 0 0 0,2 4 0 0 0,-3-4-9 0 0,0 1 0 0 0,1 0 0 0 0,-1-1 0 0 0,-1 1-1 0 0,3-1 1 0 0,-3 1 0 0 0,1 1 0 0 0,0-3 0 0 0,-1 3 0 0 0,0 0 0 0 0,1-3 0 0 0,-1 3 0 0 0,0-1 0 0 0,1 0-1 0 0,-1 0 1 0 0,0 0 0 0 0,0 0 0 0 0,-1-1 0 0 0,1 1 0 0 0,-1 1 0 0 0,1-1 0 0 0,0-1 0 0 0,-1 1-1 0 0,0 0 1 0 0,-2 3 0 0 0,0 0 50 0 0,-1 0-1 0 0,-1 0 0 0 0,-9 8 1 0 0,-7 10-106 0 0,17-18-838 0 0,-16 24 980 0 0,15-19-4865 0 0,4 0-5752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986 0 2529 0 0,'0'0'19568'0'0,"-4"5"-16387"0"0,-14 16-2476 0 0,-70 127 2130 0 0,26-43-1924 0 0,-102 189 396 0 0,145-262-1179 0 0,-1-1 0 0 0,-41 49 0 0 0,-2 4 108 0 0,-9 32 194 0 0,37-49-306 0 0,-3-1 1 0 0,-69 90 0 0 0,93-136-75 0 0,0 0 0 0 0,2 1 0 0 0,-19 44-1 0 0,-7 13-8 0 0,19-40-9 0 0,-18 47 0 0 0,13-28-33 0 0,19-43 2 0 0,1-1 0 0 0,0 1-1 0 0,0 0 1 0 0,1 0 0 0 0,-1 23 0 0 0,3 75-2 0 0,2-60 1 0 0,0-8 0 0 0,1-27 0 0 0,-2-1 0 0 0,0 1 0 0 0,-1-1 0 0 0,-4 20 0 0 0,-3 18 0 0 0,2 0 0 0 0,2 1 0 0 0,5 69 0 0 0,-1-53 0 0 0,1-59 0 0 0,0-1 0 0 0,1 0 0 0 0,0 0 0 0 0,5 11 0 0 0,-4-9 0 0 0,0 0 0 0 0,3 23 0 0 0,-6-19 0 0 0,2 1 0 0 0,0-1 0 0 0,0 1 0 0 0,2-1 0 0 0,0 0 0 0 0,1 0 0 0 0,1-1 0 0 0,1 0 0 0 0,0 0 0 0 0,1 0 0 0 0,10 15 0 0 0,-17-29 0 0 0,7 7 0 0 0,-1 1 0 0 0,-1 0 0 0 0,0 0 0 0 0,0 1 0 0 0,-1 0 0 0 0,0 0 0 0 0,-1 0 0 0 0,0 0 0 0 0,2 14 0 0 0,6 78 0 0 0,-10-82 0 0 0,1 1 0 0 0,1 0 0 0 0,1-1 0 0 0,1 0 0 0 0,1 0 0 0 0,12 27 0 0 0,-13-32 0 0 0,0 1 0 0 0,3 23 0 0 0,-5-22 0 0 0,1-1 0 0 0,6 19 0 0 0,-8-30 0 0 0,-1-1 0 0 0,1 1 0 0 0,0-1 0 0 0,0 0 0 0 0,1 0 0 0 0,0 0 0 0 0,-1-1 0 0 0,2 1 0 0 0,-1-1 0 0 0,6 5 0 0 0,167 128-1571 0 0,-162-126 640 0 0,3 3-3431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0,'-2'4'15697'0'0,"3"-3"-15436"0"0,-1 1-15 0 0,1 0-18 0 0,1 2-39 0 0,0-1-18 0 0,0 1-18 0 0,1 0 2 0 0,-1-1-13 0 0,0-1-24 0 0,0 1 137 0 0,-1-1-191 0 0,1 0 70 0 0,-1-1-42 0 0,0 0 35 0 0,-1-1-30 0 0,1 1 1 0 0,-1-1-20 0 0,1 1-32 0 0,-1 0 203 0 0,0-1-188 0 0,0-1 67 0 0,0 0-64 0 0,0 0 14 0 0,0-1-33 0 0,0 0-21 0 0,0 0 60 0 0,-1 0-29 0 0,0 1 38 0 0,0 0-9 0 0,0 0 42 0 0,0 1-49 0 0,1 0 7 0 0,-1 0-31 0 0,1 0-39 0 0,0 0-29 0 0,-1 0-144 0 0,1 0 151 0 0,-1 0 32 0 0,1 0 4 0 0,-1 0-52 0 0,-1-1 35 0 0,0 0-23 0 0,0 1-4 0 0,1-1 29 0 0,-1 0 1 0 0,1 0 0 0 0,0 0-7 0 0,1 1 12 0 0,-1-1 5 0 0,1 1 5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8090 0 0,'0'0'13703'0'0,"1"0"-12987"0"0,2-1-503 0 0,0 1 0 0 0,-1-1-1 0 0,1 1 1 0 0,-1-1 0 0 0,1 1 0 0 0,-1 0 0 0 0,1 0 0 0 0,-1 1 0 0 0,1-1 0 0 0,0 1-1 0 0,-1-1 1 0 0,0 1 0 0 0,2-1 0 0 0,-2 0 0 0 0,0 1 0 0 0,0 1 0 0 0,0-1 0 0 0,3 1-1 0 0,8 5 501 0 0,23 16-1 0 0,-28-17-440 0 0,69 46 268 0 0,-68-42-2071 0 0,-5-3-3305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7 0 0 0,'0'0'14274'0'0,"22"-3"-11890"0"0,-19 2-1975 0 0,1 0 0 0 0,-1 1-1 0 0,1-1 1 0 0,0 1 0 0 0,6 0 0 0 0,-10 1-394 0 0,0 0 1 0 0,0 0 0 0 0,0-1 0 0 0,0 0-1 0 0,0 1 1 0 0,1 0 0 0 0,-1-1 0 0 0,0 1-1 0 0,0 0 1 0 0,0 0 0 0 0,0-1 0 0 0,1 0-1 0 0,-1 0 1 0 0,1 1 0 0 0,-1 0 0 0 0,0 0-1 0 0,1-1 1 0 0,-1 1 0 0 0,2 0-1 0 0,2 0 44 0 0,0-1 0 0 0,0 1 0 0 0,1-1 0 0 0,-2 0 0 0 0,2 0 0 0 0,5-1 0 0 0,-7 1-80 0 0,1 0 0 0 0,0 0-1 0 0,-2 0 1 0 0,2 0 0 0 0,0 0 0 0 0,0 1-1 0 0,-1-1 1 0 0,0 1 0 0 0,7 2 0 0 0,-7 2-585 0 0,-3-4 580 0 0,0-1 0 0 0,0 0-1 0 0,0 0 1 0 0,0 1 0 0 0,1-1 0 0 0,-1 1 0 0 0,0-1 0 0 0,1 0 0 0 0,-1 0 0 0 0,0 1-1 0 0,1-1 1 0 0,-1 1 0 0 0,0-1 0 0 0,0 0 0 0 0,0 1 0 0 0,1-1 0 0 0,-1 0-1 0 0,1 1 1 0 0,-1-1 0 0 0,1 0 0 0 0,-1 0 0 0 0,1 0 0 0 0,-1 0 0 0 0,1 0 0 0 0,10 4-848 0 0,-13-3 321 0 0,-21-1 256 0 0,13 0 444 0 0,-84 0 971 0 0,94 0-1100 0 0,1 0-20 0 0,1 1 0 0 0,-1 0 0 0 0,1-1 0 0 0,-2 1 0 0 0,2 0 0 0 0,-1-1 0 0 0,1 1 0 0 0,0-1 0 0 0,-1 0 0 0 0,0 1 0 0 0,1-1 0 0 0,1 0-1 0 0,27-1-15 0 0,-15 0-21 0 0,-3 1 15 0 0,-6 0 41 0 0,0 1 0 0 0,-1-2 0 0 0,1 1 0 0 0,1-1 0 0 0,8-2 0 0 0,-11 3-31 0 0,-7 3 182 0 0,-10 4 121 0 0,-50 1 192 0 0,36-4-430 0 0,1 0 0 0 0,-30 9-1 0 0,62-14-83 0 0,-1 1 1 0 0,2 0-1 0 0,0 0 1 0 0,5 1-1 0 0,10-1 51 0 0,29-1 19 0 0,64-11 0 0 0,-115 12-36 0 0,14-1-111 0 0,-14 1 100 0 0,0 0 0 0 0,1 0 0 0 0,-1 0-1 0 0,1 0 1 0 0,-1 0 0 0 0,0 0 0 0 0,1 0-1 0 0,-1 0 1 0 0,0 0 0 0 0,1 0 0 0 0,-1 0 0 0 0,0 1-1 0 0,0-1 1 0 0,0 0 0 0 0,0 0 0 0 0,1 0-1 0 0,-1 1 1 0 0,0-1 0 0 0,0 0 0 0 0,1 0-1 0 0,-1 1 1 0 0,0-1 0 0 0,0 0 0 0 0,1 0 0 0 0,-1 0-1 0 0,0 0 1 0 0,0 1 0 0 0,0-1 0 0 0,0 0-1 0 0,0 1 1 0 0,0-1 0 0 0,0 0 0 0 0,0 0-1 0 0,0 0 1 0 0,0 1 0 0 0,-1 0 18 0 0,0 0-1 0 0,0 0 1 0 0,-1-1 0 0 0,0 1-1 0 0,1-1 1 0 0,0 1 0 0 0,-1-1-1 0 0,1 1 1 0 0,-1-1 0 0 0,1 1-1 0 0,-1-1 1 0 0,-3 1 0 0 0,3-1 1 0 0,-17 1 129 0 0,-25 3-1 0 0,27-4-67 0 0,1 1 0 0 0,-28 5 1 0 0,38-4-115 0 0,-5 0-16 0 0,17-6-122 0 0,2 5-398 0 0,-8 1 585 0 0,-8-1 98 0 0,-12-1 94 0 0,11-1-174 0 0,1 1 1 0 0,-1 0-1 0 0,0 0 0 0 0,-10 2 1 0 0,6 2 31 0 0,13-4-61 0 0,0 0 1 0 0,-1 0-1 0 0,1 0 0 0 0,0 0 1 0 0,0 0-1 0 0,-1 1 0 0 0,1-1 1 0 0,-2 0-1 0 0,2 0 1 0 0,0 0-1 0 0,0 0 0 0 0,0 0 1 0 0,-1 0-1 0 0,1 1 0 0 0,0-1 1 0 0,-1 0-1 0 0,1 1 0 0 0,0-1 1 0 0,-1 0-1 0 0,1 1 0 0 0,0-1 1 0 0,0 0-1 0 0,0 0 0 0 0,0 1 1 0 0,0-1-1 0 0,0 0 0 0 0,0 1 1 0 0,0-1-1 0 0,0 1 0 0 0,-1-1 1 0 0,25 0 347 0 0,-15 0-310 0 0,-1-1-1 0 0,0-1 0 0 0,1 1 1 0 0,11-4-1 0 0,7-3-14 0 0,-7 5-10 0 0,-1-1-27 0 0,1 0 0 0 0,0 2 0 0 0,23-1-1 0 0,-27 3 42 0 0,1-1 0 0 0,-1-1-1 0 0,28-6 1 0 0,-43 8-33 0 0,0 0 0 0 0,0-1-1 0 0,0 1 1 0 0,0 0 0 0 0,0 0 0 0 0,0 0-1 0 0,1 0 1 0 0,-2 0 0 0 0,1 0 0 0 0,1 0-1 0 0,-2 1 1 0 0,1-1 0 0 0,1 0 0 0 0,-2 1-1 0 0,1-1 1 0 0,0 1 0 0 0,0-1 0 0 0,1 0-1 0 0,-1 1 1 0 0,-1-1 0 0 0,2 2 0 0 0,-2-2 42 0 0,2 0 1 0 0,-1 0 0 0 0,-1 0-1 0 0,3 0 1 0 0,-3 0 0 0 0,1 0-1 0 0,1 0 1 0 0,-2 0 0 0 0,1 0-1 0 0,1 0 1 0 0,-2 0 0 0 0,1 0 0 0 0,0 0-1 0 0,1-1 1 0 0,0 0 0 0 0,2-3 111 0 0,-14 3-210 0 0,-61-4 150 0 0,3 0 114 0 0,67 5-176 0 0,1 0 1 0 0,-1 0 0 0 0,0 0 0 0 0,1 0 0 0 0,-1 0 0 0 0,1 0 0 0 0,-1 0-1 0 0,1 0 1 0 0,0 0 0 0 0,0-1 0 0 0,-1 1 0 0 0,1 0 0 0 0,-1 0 0 0 0,1-1 0 0 0,-1 1-1 0 0,1 0 1 0 0,0-1 0 0 0,0 1 0 0 0,-1-1 0 0 0,0 0-9 0 0,1 1 1 0 0,-1 0-1 0 0,1 0 1 0 0,0 0 0 0 0,0 0-1 0 0,-1 0 1 0 0,0-1-1 0 0,1 1 1 0 0,-1 0-1 0 0,0 0 1 0 0,1-1-1 0 0,-1 1 1 0 0,0 0-1 0 0,1 0 1 0 0,0 0 0 0 0,-1 0-1 0 0,1 0 1 0 0,-1 0-1 0 0,0 0 1 0 0,-12 1 233 0 0,25-1 192 0 0,-4 1-409 0 0,0-1 1 0 0,0 1-1 0 0,0 1 0 0 0,7 1 1 0 0,23 5 24 0 0,-34-8-58 0 0,-1 1 1 0 0,1 0-1 0 0,-1-1 0 0 0,1 2 0 0 0,-1-1 1 0 0,0 0-1 0 0,5 3 0 0 0,2 1 25 0 0,-8-5-9 0 0,1 1 1 0 0,0 0 0 0 0,-1 0-1 0 0,1-1 1 0 0,0 1-1 0 0,0-1 1 0 0,-1 0-1 0 0,1 0 1 0 0,3-1-1 0 0,-3 0-18 0 0,-1 1-1 0 0,1 0 0 0 0,0 0 0 0 0,-1 0 0 0 0,0 0 1 0 0,1 1-1 0 0,-1-1 0 0 0,1 1 0 0 0,-1-1 0 0 0,1 0 1 0 0,3 3-1 0 0,-6-3 1 0 0,0 0 0 0 0,1 0 1 0 0,-1 0-1 0 0,0 0 0 0 0,0 0 0 0 0,0 0 0 0 0,1 0 1 0 0,-1 1-1 0 0,0-1 0 0 0,0 0 0 0 0,0 0 1 0 0,1 0-1 0 0,-1 0 0 0 0,0 1 0 0 0,0-1 0 0 0,0 0 1 0 0,0 0-1 0 0,1 0 0 0 0,-1 1 0 0 0,0-1 1 0 0,0 0-1 0 0,0 0 0 0 0,0 0 0 0 0,0 0 0 0 0,0 0 1 0 0,0 0-1 0 0,0 0 0 0 0,0 0 0 0 0,0 0 1 0 0,0 0-1 0 0,0 0 0 0 0,0 1 0 0 0,0-1 1 0 0,0 0-1 0 0,0 0 0 0 0,0 0 0 0 0,0 1 0 0 0,0-1 1 0 0,0 0-1 0 0,0 0 0 0 0,0 1 0 0 0,0-1 1 0 0,0 0-1 0 0,-1 0 0 0 0,1 0 0 0 0,0 1 0 0 0,0-1 1 0 0,0 0-1 0 0,0 0 0 0 0,-1 0 0 0 0,1 0 1 0 0,0 1-1 0 0,0-1 0 0 0,0 0 0 0 0,0 0 0 0 0,-1 0 1 0 0,1 0-1 0 0,0 0 0 0 0,0 0 0 0 0,-1 0 1 0 0,1 0-1 0 0,0 0 0 0 0,0 0 0 0 0,-12 2 106 0 0,-104-8-104 0 0,77 5 56 0 0,26 0 67 0 0,0 1 0 0 0,-26 1 0 0 0,25 1-111 0 0,20 0-87 0 0,28-2-6 0 0,-29 0 135 0 0,75-5-80 0 0,1 0 70 0 0,-65 4-21 0 0,-12 0-36 0 0,2 1 0 0 0,-2 0 0 0 0,1 0 0 0 0,0 0-1 0 0,-1 0 1 0 0,0 1 0 0 0,1 0 0 0 0,5 0 0 0 0,-10-1 37 0 0,2-1 0 0 0,-2 1 1 0 0,0 0-1 0 0,0-1 0 0 0,1 0 0 0 0,-1 0 1 0 0,1 0-1 0 0,-1 1 0 0 0,0-1 0 0 0,0 1 1 0 0,1-1-1 0 0,-1 0 0 0 0,0 0 0 0 0,0 0 1 0 0,0 1-1 0 0,0-1 0 0 0,0 0 0 0 0,0 1 1 0 0,0-1-1 0 0,-1-1 0 0 0,1-1-34 0 0,0 1 1 0 0,0 0-1 0 0,-1 0 0 0 0,1 0 0 0 0,-1-1 1 0 0,1 2-1 0 0,0-2 0 0 0,-3-2 0 0 0,1 4 9 0 0,1 0 0 0 0,0 1 1 0 0,0 0-1 0 0,-2-1 0 0 0,1 0 0 0 0,1 1 0 0 0,-1-1 0 0 0,1 0 0 0 0,-1 1 0 0 0,1 0 0 0 0,-2 0 0 0 0,1-1 1 0 0,1 1-1 0 0,-1 1 0 0 0,-1-1 0 0 0,0 0 5 0 0,2 0-8 0 0,-3 8-152 0 0,4-8 161 0 0,-1 1 1 0 0,1-1 0 0 0,-1 1 0 0 0,1-1-1 0 0,-1 0 1 0 0,1 0 0 0 0,-1 1 0 0 0,1-1-1 0 0,-1 1 1 0 0,1 0 0 0 0,0 0 0 0 0,-1 0-1 0 0,1-1 1 0 0,0 0 0 0 0,0 2 0 0 0,4 30 498 0 0,14-28-708 0 0,-8-3 234 0 0,1 2 1 0 0,0-1 0 0 0,-1-2 0 0 0,0 1 0 0 0,18-2 0 0 0,-7 1 85 0 0,-21 0 11 0 0,-30-1-441 0 0,29 1 294 0 0,-1 9-21 0 0,1-9 53 0 0,0 1 1 0 0,1-1-1 0 0,0 0 1 0 0,-1 1-1 0 0,0-1 1 0 0,1 1-1 0 0,-1-1 1 0 0,0 1-1 0 0,0-1 1 0 0,0 0-1 0 0,1 0 1 0 0,-1 0-1 0 0,0 0 1 0 0,0 0-1 0 0,1 0 1 0 0,-1 0-1 0 0,1 0 0 0 0,-2 0 1 0 0,-18 0 81 0 0,14 0-81 0 0,-4 0-8 0 0,1-1-1 0 0,-16-4 1 0 0,15 4-3 0 0,0-1-1 0 0,-17 0 1 0 0,-24 1 26 0 0,58-3 406 0 0,15 5-334 0 0,-1 1 0 0 0,36 5-1 0 0,60 21-196 0 0,-107-21-72 0 0,-9-7 159 0 0,0 1 1 0 0,-1 0-1 0 0,0-1 1 0 0,1 0-1 0 0,0 0 1 0 0,0 1-1 0 0,-1-1 1 0 0,1 1-1 0 0,0-1 1 0 0,0 0-1 0 0,-1 0 1 0 0,1 0-1 0 0,0 0 1 0 0,0 0-1 0 0,-1 1 1 0 0,1-1-1 0 0,0 0 1 0 0,0 0-1 0 0,-4-1 22 0 0,0 1 0 0 0,0-1 0 0 0,0 0 0 0 0,0 0 0 0 0,1-1 1 0 0,-6-2-1 0 0,1 2 13 0 0,7 2-13 0 0,0-1 1 0 0,-1 1-1 0 0,0-1 0 0 0,1 0 1 0 0,0 1-1 0 0,0-1 1 0 0,-1 1-1 0 0,1-1 0 0 0,-1 1 1 0 0,1 0-1 0 0,-1 0 1 0 0,1-1-1 0 0,0 0 0 0 0,0 0 1 0 0,0 1-1 0 0,0-1 1 0 0,0 0-1 0 0,0 0 1 0 0,-1 1-1 0 0,1 0 0 0 0,0 0 1 0 0,0-1-1 0 0,0 0 1 0 0,0 0-1 0 0,1 0 0 0 0,-1 1 1 0 0,0 0-1 0 0,0-1 1 0 0,0 0-1 0 0,0 0-14 0 0,0-1 0 0 0,1 2 0 0 0,-1-1-1 0 0,0 0 1 0 0,1 1 0 0 0,-1-1 0 0 0,1 0 0 0 0,-1 0-1 0 0,0 0 1 0 0,1 0 0 0 0,0 0 0 0 0,-1 1 0 0 0,1 0-1 0 0,-1-1 1 0 0,1 0 0 0 0,0 1 0 0 0,0-1 0 0 0,1 0-1 0 0,-2 0 4 0 0,1 1-1 0 0,-1 0 0 0 0,1 0 1 0 0,-1 0-1 0 0,1 0 0 0 0,-1 0 0 0 0,0 0 1 0 0,1 0-1 0 0,-1 0 0 0 0,1 0 1 0 0,-1 0-1 0 0,1 0 0 0 0,-1 0 0 0 0,0 0 1 0 0,0 0-1 0 0,2 0 0 0 0,-2 0 1 0 0,1 0-1 0 0,-1 0 0 0 0,0 0 1 0 0,0 0-1 0 0,1 1 0 0 0,-1-1 0 0 0,1 0 1 0 0,-1 1-1 0 0,0-1 0 0 0,0 0 1 0 0,0 1-1 0 0,1-1 0 0 0,-1 0 0 0 0,0 0 1 0 0,1 0-1 0 0,-1 1 0 0 0,1 0 1 0 0,3 15 148 0 0,-4-15-132 0 0,1 1-1 0 0,-1 1 0 0 0,0-2 0 0 0,1 1 1 0 0,-1 0-1 0 0,0-1 0 0 0,1 1 0 0 0,0 0 0 0 0,0 0 1 0 0,-1-1-1 0 0,3 3 0 0 0,5 1-8 0 0,-8-4-5 0 0,0-1 1 0 0,0 0-1 0 0,1 0 0 0 0,0 0 1 0 0,-1 1-1 0 0,0-1 0 0 0,1 1 1 0 0,-1-1-1 0 0,0 0 1 0 0,0 0-1 0 0,2 1 0 0 0,-2 0 1 0 0,0-1-1 0 0,1 1 0 0 0,-1-1 1 0 0,0 0-1 0 0,0 1 1 0 0,0-1-1 0 0,0 1 0 0 0,0-1 1 0 0,0 0-1 0 0,0 1 1 0 0,0 0-1 0 0,0-1 0 0 0,0 1 1 0 0,0 0-1 0 0,0-1 0 0 0,0 0 1 0 0,0 0-1 0 0,0 0 1 0 0,0 1-1 0 0,0 0 0 0 0,0-1 1 0 0,-1 1-1 0 0,-1 0 0 0 0,2 0 7 0 0,0 0-1 0 0,0-1 1 0 0,0 0-1 0 0,0 1 0 0 0,0 0 1 0 0,0 0-1 0 0,0 0 0 0 0,0 0 1 0 0,0-1-1 0 0,0 0 0 0 0,0 1 1 0 0,0 0-1 0 0,0 0 1 0 0,0 0-1 0 0,0 0 0 0 0,0-1 1 0 0,0 1-1 0 0,0-1 0 0 0,2 0 1 0 0,-2 1-1 0 0,1 1 1 0 0,0-1-11 0 0,0-1 0 0 0,0 0 0 0 0,0 1 0 0 0,0-1 0 0 0,0 0 0 0 0,1 0 0 0 0,-2 0 0 0 0,3 0 1 0 0,-3 0-1 0 0,2 0 0 0 0,-1 0 0 0 0,2 0 0 0 0,5 6-116 0 0,-8-5 125 0 0,1 0 0 0 0,0-1 0 0 0,0 2 1 0 0,0-1-1 0 0,1-1 0 0 0,-2 1 0 0 0,2 0 0 0 0,-1-1 0 0 0,-1 1 0 0 0,2-1 0 0 0,-2 1 0 0 0,2 0 0 0 0,-1-1 0 0 0,2 1 0 0 0,-1-1-4 0 0,-1 0 0 0 0,0 0 0 0 0,0 0 0 0 0,0-1 0 0 0,0 1 0 0 0,1-1 1 0 0,-1 1-1 0 0,0-1 0 0 0,0 0 0 0 0,0 1 0 0 0,0 0 0 0 0,-1-1 0 0 0,1 0 0 0 0,1 1 0 0 0,-1-2 0 0 0,1 1-12 0 0,-1 0 0 0 0,0 0-1 0 0,0 1 1 0 0,-1-1 0 0 0,2 0 0 0 0,-1 1-1 0 0,-1-1 1 0 0,2 1 0 0 0,-2 0 0 0 0,3-1 0 0 0,-3 0-1 0 0,2 1 1 0 0,-1 0 0 0 0,0-1 0 0 0,2 1-1 0 0,59 4-28 0 0,-60-4 43 0 0,-1-1-1 0 0,0 1 1 0 0,0 0 0 0 0,0 0 0 0 0,1 0-1 0 0,-2-1 1 0 0,1 0 0 0 0,0 1 0 0 0,0-1-1 0 0,1 1 1 0 0,-2-1 0 0 0,3 0-1 0 0,-3 0 1 0 0,2-1-1 0 0,-1 2 1 0 0,-1 0-1 0 0,2-1 0 0 0,-1 1 1 0 0,1-1-1 0 0,-1 0 0 0 0,0 1 1 0 0,0-1-1 0 0,0 1 0 0 0,0-1 1 0 0,0 1-1 0 0,2-1 0 0 0,-2 1-19 0 0,-15 14-68 0 0,5-4 143 0 0,8-8-39 0 0,-1 0 0 0 0,0 0 1 0 0,1 1-1 0 0,-2-3 0 0 0,1 3 0 0 0,-2 0 0 0 0,3-3-28 0 0,0 0 0 0 0,1 1 0 0 0,-1-1 0 0 0,1 1 0 0 0,0-1 0 0 0,0 1 0 0 0,-1-1 0 0 0,1 1 0 0 0,-1 0 0 0 0,1-1 0 0 0,-1 0 0 0 0,1 1 0 0 0,0-1 0 0 0,0 0 0 0 0,-1 1 0 0 0,1-1 0 0 0,0 1 0 0 0,0 0 0 0 0,-1 0-1 0 0,1-1 1 0 0,0 0 0 0 0,0 1 0 0 0,0-1 0 0 0,0 0 0 0 0,0 2 0 0 0,-2 9-47 0 0,2-10 58 0 0,0 0 1 0 0,0-1-1 0 0,-1 1 1 0 0,1-1-1 0 0,0 1 1 0 0,0-1-1 0 0,0 0 1 0 0,-1 1 0 0 0,1-1-1 0 0,-1 0 1 0 0,1 0-1 0 0,-1 1 1 0 0,1-1-1 0 0,0 0 1 0 0,-2 1-1 0 0,2-1 1 0 0,-1 0-1 0 0,1 1 1 0 0,0-1-1 0 0,-1 0 1 0 0,1 0 0 0 0,-1 0-1 0 0,0 1 1 0 0,1-1-1 0 0,0 0 1 0 0,-1 0-1 0 0,0 0 1 0 0,1 0-1 0 0,0 0 1 0 0,-1 0-1 0 0,1 0 1 0 0,-1-1-1 0 0,0 1 1 0 0,1 0 0 0 0,-1 0-1 0 0,0 0 1 0 0,1-1-1 0 0,-1 1 1 0 0,1 0-1 0 0,0-1 1 0 0,-1 1-1 0 0,1 0 1 0 0,-2-1-1 0 0,-1-2 26 0 0,-2 0 0 0 0,2 0 0 0 0,-8-7 0 0 0,1 0-2 0 0,8 10-28 0 0,2 0 1 0 0,-1 0 0 0 0,-1-1-1 0 0,1 0 1 0 0,0 1-1 0 0,0-1 1 0 0,-1 1 0 0 0,2 0-1 0 0,-2 0 1 0 0,1-1-1 0 0,-3 1 1 0 0,-8-2-403 0 0,19 13 708 0 0,-4-6-270 0 0,1-2 0 0 0,1 1 0 0 0,9 5-1 0 0,6 6-55 0 0,-20-15 25 0 0,-1 0-1 0 0,1 0 1 0 0,-1 0 0 0 0,1 1 0 0 0,-1-1-1 0 0,1 0 1 0 0,0 0 0 0 0,0 0 0 0 0,-1 0-1 0 0,1 0 1 0 0,-1 0 0 0 0,1 0-1 0 0,-1 0 1 0 0,1 0 0 0 0,0 0 0 0 0,0 0-1 0 0,-2 0 1 0 0,2 0 0 0 0,-1-1-1 0 0,1 1 1 0 0,0 0 0 0 0,0 0 0 0 0,0 0-1 0 0,-1-1 1 0 0,1 1 0 0 0,-1 0 0 0 0,1-1-1 0 0,0 1 1 0 0,-1 0 0 0 0,1 0-1 0 0,-1-1 4 0 0,0-1-1 0 0,0 0 1 0 0,-1 1-1 0 0,0 1 1 0 0,1-2-1 0 0,-1 1 0 0 0,1 0 1 0 0,-3-1-1 0 0,2 1 1 0 0,0 0 0 0 0,1 0 0 0 0,-1 1 0 0 0,1-2 0 0 0,0 2 0 0 0,0-2 0 0 0,-2 1 0 0 0,3 0 0 0 0,-1 0 0 0 0,-1-2 0 0 0,2 3-5 0 0,0 0-1 0 0,0 0 1 0 0,-1 0-1 0 0,1 0 1 0 0,0-1-1 0 0,0 1 1 0 0,0 0 0 0 0,0 0-1 0 0,0-1 1 0 0,0 1-1 0 0,0 0 1 0 0,0 0-1 0 0,0-1 1 0 0,0 1-1 0 0,0 0 1 0 0,0 0 0 0 0,1 0-1 0 0,-1 0 1 0 0,0 0-1 0 0,0 0 1 0 0,0-1-1 0 0,0 1 1 0 0,0 0 0 0 0,0 0-1 0 0,0 0 1 0 0,0 0-1 0 0,0 0 1 0 0,0 0-1 0 0,0 0 1 0 0,0 0-1 0 0,1 0 1 0 0,-1-1 0 0 0,0 1-1 0 0,0 0 1 0 0,1 0-1 0 0,9-4-35 0 0,12 2-45 0 0,-19 2 83 0 0,-1 1-1 0 0,-1 0 1 0 0,2-1 0 0 0,-1 1 0 0 0,0-1 0 0 0,0 1 0 0 0,0 0 0 0 0,0 1 0 0 0,-1-2-1 0 0,2 1 1 0 0,-1 0 0 0 0,-1 1 0 0 0,1-1 0 0 0,-1 1 0 0 0,1-1 0 0 0,-1 1 0 0 0,3 2-1 0 0,3 4 108 0 0,-5-34 393 0 0,-1 26-536 0 0,1 0 0 0 0,0 0-1 0 0,-1 0 1 0 0,1 0 0 0 0,0 1 0 0 0,0-1 0 0 0,-1 1 0 0 0,1-1 0 0 0,1 2-1 0 0,-1-2 35 0 0,-1 1 0 0 0,1 0-1 0 0,-1 1 1 0 0,0-2 0 0 0,0 2-1 0 0,0-1 1 0 0,1 0 0 0 0,-1 0-1 0 0,0 1 1 0 0,0-1 0 0 0,0 1-1 0 0,0-1 1 0 0,-1 1 0 0 0,0-1-1 0 0,1 0 1 0 0,-1 1 0 0 0,1 0-1 0 0,-1-1 1 0 0,1 1 0 0 0,-1 0-1 0 0,0-1 1 0 0,0 1 0 0 0,0 2-1 0 0,0 0 17 0 0,0-2-1 0 0,0 2 0 0 0,1-1 1 0 0,0 0-1 0 0,2 4 0 0 0,-2-3 8 0 0,-1-4-16 0 0,0 1 0 0 0,0-1 1 0 0,0 0-1 0 0,0 1 0 0 0,1-1 1 0 0,-1 1-1 0 0,0-1 0 0 0,1 1 1 0 0,-1 0-1 0 0,0-1 0 0 0,1 1 0 0 0,-1-1 1 0 0,0 0-1 0 0,0 0 0 0 0,1 0 1 0 0,-1 0-1 0 0,1 1 0 0 0,-1-1 0 0 0,0 1 1 0 0,0-1-1 0 0,1 0 0 0 0,1 1 1 0 0,-2-1-1 0 0,0 0 0 0 0,0 1 1 0 0,1-1-1 0 0,1 0 0 0 0,-2 0 73 0 0,4-26-188 0 0,-3 19 78 0 0,-3-7-137 0 0,2 14 165 0 0,0-1 0 0 0,0 1 0 0 0,-1-1 0 0 0,1 1 0 0 0,-1 0 0 0 0,1 0 0 0 0,-1 0 0 0 0,1 0-1 0 0,0-1 1 0 0,-1 1 0 0 0,1 0 0 0 0,-1-1 0 0 0,0 1 0 0 0,1 0 0 0 0,0 0 0 0 0,-2-1 0 0 0,1 1 0 0 0,1 0-1 0 0,0 0 1 0 0,-1 0 0 0 0,1 0 0 0 0,-1 0 0 0 0,1 0 0 0 0,-2 0 0 0 0,1 3 12 0 0,1 0 0 0 0,-1 0 0 0 0,0-1 0 0 0,0 1 0 0 0,0 0 0 0 0,1 4 0 0 0,-1-1 28 0 0,0-4-24 0 0,1 0-1 0 0,0 1 1 0 0,0-2 0 0 0,0 2-1 0 0,0-1 1 0 0,0-1 0 0 0,1 2 0 0 0,0-2-1 0 0,0 4 1 0 0,0-5-15 0 0,-2-15 180 0 0,-2 12-198 0 0,0 0 1 0 0,0 1 0 0 0,-1-1-1 0 0,1 1 1 0 0,0 0 0 0 0,-8-4-1 0 0,1 1 42 0 0,10 5-23 0 0,0 0 0 0 0,0-1 0 0 0,0 1 0 0 0,0 0 0 0 0,0 0 0 0 0,-1-1 0 0 0,1 1 0 0 0,0 0 0 0 0,0 0 0 0 0,-1 0 0 0 0,1-1 0 0 0,0 1 0 0 0,-1 0 0 0 0,1 0 0 0 0,0 0 0 0 0,-1 0 1 0 0,1 0-1 0 0,0 0 0 0 0,-1 0 0 0 0,1 0 0 0 0,0 0 0 0 0,0 0 0 0 0,0 0 0 0 0,-1 0 0 0 0,1 0 0 0 0,0 0 0 0 0,-1 0 0 0 0,1 0 0 0 0,0 0 0 0 0,-1 0 0 0 0,1 0 0 0 0,0 0 0 0 0,0 0 0 0 0,0 1 0 0 0,0-1 0 0 0,-1 0 0 0 0,1 0 0 0 0,0 0 0 0 0,0 1 0 0 0,-1-1 0 0 0,1 0 0 0 0,0 1 0 0 0,-1 11 46 0 0,1-4-6 0 0,2 13 381 0 0,0-40-923 0 0,-2 18 487 0 0,0 1 1 0 0,1 0-1 0 0,-1-1 1 0 0,0 1-1 0 0,0-1 1 0 0,0 1-1 0 0,-1 0 1 0 0,1-1-1 0 0,0 1 1 0 0,0-1 0 0 0,0 0-1 0 0,0 1 1 0 0,-1 0-1 0 0,1 0 1 0 0,0-1-1 0 0,0 0 1 0 0,0 1-1 0 0,0 0 1 0 0,0 0 0 0 0,-1-1-1 0 0,1 1 1 0 0,-1-1-1 0 0,1 1 1 0 0,-1-1-1 0 0,1 1 1 0 0,0 0-1 0 0,0 0 1 0 0,-2 0-1 0 0,2 0 1 0 0,-1-1 0 0 0,1 1-1 0 0,0 0 1 0 0,-1 0-1 0 0,1-1 1 0 0,-2 1-1 0 0,2 0 18 0 0,-1 0 1 0 0,0 0-1 0 0,1 1 0 0 0,-2-1 0 0 0,1 0 1 0 0,0 1-1 0 0,0-1 0 0 0,0 0 0 0 0,1 0 0 0 0,-1 1 1 0 0,0-1-1 0 0,0 1 0 0 0,1 0 0 0 0,-1-1 0 0 0,0 0 1 0 0,0 1-1 0 0,1 0 0 0 0,0-1 0 0 0,-3 2 0 0 0,3-1-32 0 0,-1 0-1 0 0,0 0 1 0 0,1 1-1 0 0,0 0 1 0 0,-1-1-1 0 0,1 0 1 0 0,-1 1-1 0 0,1-1 0 0 0,0 0 1 0 0,0 1-1 0 0,-1 1 1 0 0,2-1-1 0 0,0 7-3860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3 304 0 0,'0'0'7830'0'0,"1"-3"-6195"0"0,8 19 2103 0 0,-4-10-3630 0 0,-1 0 0 0 0,-1 2 1 0 0,0-2-1 0 0,1 1 0 0 0,1 10 0 0 0,0-10-1061 0 0,-3-4-3755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99 3689 0 0,'0'0'13679'0'0,"-3"2"-13566"0"0,-6 7 182 0 0,9-9-276 0 0,0 1-1 0 0,-1-1 1 0 0,1 0 0 0 0,-1 0 0 0 0,1 1-1 0 0,0-1 1 0 0,-1 1 0 0 0,1-1-1 0 0,0 1 1 0 0,0 0 0 0 0,0-1-1 0 0,0 0 1 0 0,0 0 0 0 0,0 0 0 0 0,0 1-1 0 0,0-1 1 0 0,0 1 0 0 0,0 0-1 0 0,0-1 1 0 0,0 1 0 0 0,0 0 0 0 0,0-1-1 0 0,0 1 1 0 0,0-1 0 0 0,0 0-1 0 0,0 0 1 0 0,0 0 0 0 0,1 1 0 0 0,-1-1-1 0 0,1 2 1 0 0,-1-2-2 0 0,1 1 1 0 0,-1-1-1 0 0,0 0 1 0 0,1 0-1 0 0,0 0 1 0 0,0 1-1 0 0,-1-1 1 0 0,0 0-1 0 0,2 0 1 0 0,-1 0-1 0 0,-1 0 0 0 0,0 0 1 0 0,1-1-1 0 0,-1 1 1 0 0,1 0-1 0 0,0 0 1 0 0,-1 0-1 0 0,0 0 1 0 0,1-1-1 0 0,0 1 1 0 0,-1 0-1 0 0,1-1 1 0 0,-1 1-1 0 0,0-1 1 0 0,1 1-1 0 0,-1-1 0 0 0,1 1 1 0 0,-1 0-1 0 0,1 0 1 0 0,15-14 35 0 0,-15 13-33 0 0,6-4 7 0 0,-6 3 6 0 0,1 1 0 0 0,-1 0 0 0 0,1 0-1 0 0,0-1 1 0 0,-1 1 0 0 0,1 0 0 0 0,-1-2-1 0 0,0 1 1 0 0,1 2 0 0 0,-2-3 0 0 0,1 1-1 0 0,1 1 1 0 0,0-4 535 0 0,-4 5-565 0 0,0 0 0 0 0,1 1-1 0 0,-1 1 1 0 0,1-1 0 0 0,-1 1 0 0 0,1-2 0 0 0,-1 1 0 0 0,1 1 0 0 0,-1 0 0 0 0,1-2 0 0 0,0 2 0 0 0,0 0 0 0 0,0-1 0 0 0,0 0 0 0 0,0 2 0 0 0,0 0 0 0 0,-7 8 17 0 0,3 3-62 0 0,5-9-101 0 0,3-8 10 0 0,4-8 182 0 0,-4 9-40 0 0,-1-1-1 0 0,0-1 1 0 0,0 2 0 0 0,-1-2 0 0 0,1 1-1 0 0,2-7 1 0 0,-2 5-74 0 0,0-6 458 0 0,-2 11-389 0 0,-1 0 1 0 0,1 0 0 0 0,-1-1 0 0 0,1 1-1 0 0,0 0 1 0 0,0-1 0 0 0,0 1 0 0 0,0 0-1 0 0,-1 0 1 0 0,1 0 0 0 0,-1-1 0 0 0,1 1 0 0 0,-1 0-1 0 0,1 0 1 0 0,0 0 0 0 0,0 0 0 0 0,-1 0-1 0 0,1 0 1 0 0,-1 0 0 0 0,1 0 0 0 0,0 0-1 0 0,-1 0 1 0 0,1 0 0 0 0,-1 0 0 0 0,1 0-1 0 0,-1 0 1 0 0,1 0 0 0 0,0 1 0 0 0,0-1-1 0 0,-1 0 1 0 0,1 0 0 0 0,0 0 0 0 0,-1 1-1 0 0,1-1 1 0 0,-1 0 0 0 0,1 1 0 0 0,0-1-1 0 0,-3 1 37 0 0,-2 2 0 0 0,2-2-1 0 0,0 3 1 0 0,-1-2-1 0 0,1 1 1 0 0,1-1 0 0 0,-2 2-1 0 0,2-2 1 0 0,-1 1 0 0 0,1 1-1 0 0,-1-1 1 0 0,-1 5-1 0 0,5-10-2 0 0,1 0-1 0 0,-1 0 1 0 0,2 0-1 0 0,0 0 1 0 0,-2 1-1 0 0,1-1 1 0 0,1 0-1 0 0,2-1 1 0 0,-2 2-36 0 0,0 0 1 0 0,-1-1-1 0 0,0 0 1 0 0,0 2 0 0 0,0-3-1 0 0,1 1 1 0 0,-2 1-1 0 0,1-1 1 0 0,0-1-1 0 0,-1 2 1 0 0,4-6 0 0 0,-6 7 34 0 0,0-1 1 0 0,0 1-1 0 0,0 0 1 0 0,0 0-1 0 0,0-1 1 0 0,0 1-1 0 0,0 0 1 0 0,1-1-1 0 0,-1 1 1 0 0,-1 0-1 0 0,2 0 1 0 0,-1 0-1 0 0,-1 0 1 0 0,2 0-1 0 0,-2 0 1 0 0,1 0-1 0 0,-1 1 1 0 0,-21 2 105 0 0,20-1-139 0 0,1-1 1 0 0,0 0-1 0 0,0 1 0 0 0,0-1 0 0 0,0 0 0 0 0,0 1 0 0 0,0 1 0 0 0,1-3 0 0 0,-1 3 0 0 0,1-1 0 0 0,-1-1 1 0 0,1 2-1 0 0,-2 2 0 0 0,3-5-35 0 0,21-11 47 0 0,-20 10-20 0 0,8-4 7 0 0,-9 5 179 0 0,-12 8-126 0 0,-31 35 485 0 0,43-43-527 0 0,0 0 0 0 0,0 1 1 0 0,0-1-1 0 0,0 0 0 0 0,-1 0 1 0 0,1 0-1 0 0,0 0 0 0 0,0 0 1 0 0,-1 0-1 0 0,1 0 1 0 0,0 0-1 0 0,-1 0 0 0 0,1 0 1 0 0,0 0-1 0 0,-1 0 0 0 0,1 0 1 0 0,0 0-1 0 0,-1 0 0 0 0,1 0 1 0 0,0 0-1 0 0,0 0 0 0 0,-1 0 1 0 0,1 0-1 0 0,0 0 1 0 0,0 0-1 0 0,0 0 0 0 0,0 0 1 0 0,-1 0-1 0 0,1-1 0 0 0,0 1 1 0 0,0 0-1 0 0,-1 0 0 0 0,1 0 1 0 0,0-1-1 0 0,0 1 1 0 0,-1 0-1 0 0,-7-12 123 0 0,5 10-141 0 0,2-2-1 0 0,0 1 1 0 0,-1 0 0 0 0,1 0 0 0 0,0-1 0 0 0,-1-4-1 0 0,0-4 44 0 0,1 12-24 0 0,1 5 2 0 0,0-5-41 0 0,0 0-60 0 0,0 0 88 0 0,0 0-1 0 0,1 0 1 0 0,-1 0 0 0 0,1 0 0 0 0,-1 0-1 0 0,1 0 1 0 0,-1 0 0 0 0,0-1 0 0 0,1 1 0 0 0,-1 0-1 0 0,1 0 1 0 0,-1 0 0 0 0,1 0 0 0 0,-1 0-1 0 0,0 0 1 0 0,0 0 0 0 0,0 0 0 0 0,1 0 0 0 0,-1-1-1 0 0,1 1 1 0 0,-1-1 0 0 0,0 1 0 0 0,1-1-1 0 0,-1 1 1 0 0,0 0 0 0 0,0-1 0 0 0,1 1 0 0 0,-1-1-1 0 0,0 0 1 0 0,1-12 95 0 0,-1 8-12 0 0,0 5-81 0 0,1 23-130 0 0,-1-22 127 0 0,0-1 0 0 0,0 0 0 0 0,0 0 0 0 0,1 0-1 0 0,-1 0 1 0 0,0 0 0 0 0,0 0 0 0 0,0 0-1 0 0,0 0 1 0 0,1 0 0 0 0,-1 0 0 0 0,0 0-1 0 0,0 0 1 0 0,0 0 0 0 0,0 0 0 0 0,0 0 0 0 0,0 0-1 0 0,0 0 1 0 0,0 0 0 0 0,0 0 0 0 0,1 0-1 0 0,-1 0 1 0 0,0 0 0 0 0,0 0 0 0 0,0 0 0 0 0,0 0-1 0 0,1 0 1 0 0,-1 0 0 0 0,0 0 0 0 0,0 0-1 0 0,0 0 1 0 0,0 0 0 0 0,1 0 0 0 0,-1 0 0 0 0,0 0-1 0 0,0 0 1 0 0,0 0 0 0 0,0 0 0 0 0,0-1-1 0 0,0 1 1 0 0,0 0 0 0 0,0 0 0 0 0,0 0 0 0 0,0 0-1 0 0,0 0 1 0 0,0-1 0 0 0,0 1 0 0 0,0 0-1 0 0,0 0 1 0 0,0 0 0 0 0,0-1 0 0 0,0 1 0 0 0,0 0-1 0 0,0 0 1 0 0,0 0 0 0 0,0 0 0 0 0,0-1 0 0 0,3-11 121 0 0,-3 12 81 0 0,-6-2-247 0 0,6 1 49 0 0,0 1 0 0 0,0 0 0 0 0,0 0 0 0 0,0 0 0 0 0,0 0 0 0 0,-1-1 0 0 0,1 1 0 0 0,0 0 0 0 0,0 0 0 0 0,-1 0-1 0 0,1 0 1 0 0,0 0 0 0 0,0 0 0 0 0,0-1 0 0 0,-1 1 0 0 0,1 0 0 0 0,0-1 0 0 0,0 1 0 0 0,0 0 0 0 0,0-1 0 0 0,0 1 0 0 0,0 0 0 0 0,0 0 0 0 0,0 0-1 0 0,0 0 1 0 0,0-1 0 0 0,0 1 0 0 0,0 0 0 0 0,0-1 0 0 0,0 1 0 0 0,0 0 0 0 0,0 0 0 0 0,0 0 0 0 0,0 0 0 0 0,0 0 0 0 0,0-1 0 0 0,1 0 0 0 0,-1 1-4 0 0,0 0 1 0 0,0-1 0 0 0,0 1-1 0 0,0 0 1 0 0,0 0 0 0 0,0 0-1 0 0,0 0 1 0 0,0 0 0 0 0,0-1-1 0 0,0 1 1 0 0,0 0 0 0 0,0-1-1 0 0,0 1 1 0 0,0 0 0 0 0,-1 0-1 0 0,1 0 1 0 0,0 0 0 0 0,0 0-1 0 0,0 0 1 0 0,0-1 0 0 0,0 1-1 0 0,0 0 1 0 0,0 0 0 0 0,0-1-1 0 0,0 1 1 0 0,-1 0 0 0 0,1 0-1 0 0,0 0 1 0 0,0-1 0 0 0,-1 1 0 0 0,1 0-1 0 0,0 0 1 0 0,0 0 0 0 0,-1 0-1 0 0,1 0 1 0 0,0 0 0 0 0,0 0-1 0 0,-1-1 1 0 0,1 1 0 0 0,0 0-1 0 0,-1 0 1 0 0,1 0 0 0 0,0 0-1 0 0,0 0 1 0 0,0 0 0 0 0,0 0-1 0 0,-1 1 1 0 0,1-1 0 0 0,0 0-1 0 0,0 0 1 0 0,-1 0 0 0 0,1 0-1 0 0,0 0 1 0 0,0 0 0 0 0,-1 0-1 0 0,1 1 1 0 0,0-1 0 0 0,0 0-1 0 0,0 0 1 0 0,0 0 0 0 0,0 1-1 0 0,0-1 1 0 0,-1 0 0 0 0,1 0-1 0 0,0 1 1 0 0,0-1 0 0 0,0 0 0 0 0,0 0-1 0 0,-16 13 142 0 0,15-11-97 0 0,0-1-34 0 0,0 1 0 0 0,1-1-1 0 0,-1 0 1 0 0,0 0 0 0 0,1 0 0 0 0,-1 1-1 0 0,1-2 1 0 0,0 2 0 0 0,0 0 0 0 0,0-1-1 0 0,-1 1 1 0 0,1 1 37 0 0,0-2 0 0 0,-1 1 0 0 0,1 1 0 0 0,-1-2 0 0 0,0 1 0 0 0,0-1 0 0 0,-1 4-1 0 0,-4 8 288 0 0,5-12-291 0 0,1 1 0 0 0,-1 1 0 0 0,-1-2 1 0 0,2 1-1 0 0,-1 0 0 0 0,0-1 1 0 0,0 0-1 0 0,-2 3 0 0 0,1-2-15 0 0,0 1-1 0 0,0-1 1 0 0,0 1 0 0 0,1-1-1 0 0,-1 1 1 0 0,1 0-1 0 0,-1 0 1 0 0,2-1-1 0 0,-1 2 1 0 0,0-2 0 0 0,0 2-1 0 0,1-2 1 0 0,0 4-1 0 0,0-2 3 0 0,-1-1-1 0 0,0 1 0 0 0,1 0 0 0 0,-1-2 1 0 0,-1 2-1 0 0,1 0 0 0 0,-1-2 1 0 0,1 3-1 0 0,-4 2 0 0 0,5-5-22 0 0,-1-1-1 0 0,0 0 0 0 0,0 0 1 0 0,0 1-1 0 0,1-1 1 0 0,-1 1-1 0 0,1-2 1 0 0,0 2-1 0 0,0-1 0 0 0,0 1 1 0 0,0 1-1 0 0,0-1 7 0 0,0-1-1 0 0,0 0 1 0 0,0 0-1 0 0,-1 1 0 0 0,1-1 1 0 0,0 0-1 0 0,-1 1 1 0 0,0-1-1 0 0,1 1 1 0 0,0-2-1 0 0,-1 1 0 0 0,0 1 1 0 0,0 0-1 0 0,1-2 1 0 0,-3 3-1 0 0,1-1-8 0 0,0 0 0 0 0,1 0 0 0 0,-1 1 0 0 0,0-1 0 0 0,0 1 0 0 0,-1 3 0 0 0,-5 9 20 0 0,6-13-26 0 0,1 0 0 0 0,0 0-1 0 0,0 0 1 0 0,0 1 0 0 0,1-1-1 0 0,-2 0 1 0 0,1 4 0 0 0,-4 11 11 0 0,3-13-2 0 0,-1 0-1 0 0,1 1 1 0 0,0 0 0 0 0,0-1-1 0 0,1 0 1 0 0,0 1 0 0 0,-1 0-1 0 0,0 9 1 0 0,-8 24 13 0 0,10-38-33 0 0,-1 0-11 0 0,0 1 18 0 0,1 0 1 0 0,-1 0 0 0 0,0-1 0 0 0,0 1 0 0 0,1 1 0 0 0,-1-1 0 0 0,0 0 0 0 0,0 0 0 0 0,1-1 0 0 0,-1 2 0 0 0,1-1 0 0 0,-1 2 0 0 0,-5 8-15 0 0,-1-4-27 0 0,7-6-26 0 0,4-4 48 0 0,23-17 72 0 0,-20 17-49 0 0,-2-1 1 0 0,0 0-1 0 0,0 1 0 0 0,6-7 1 0 0,0 0-5 0 0,0 0 1 0 0,17-11-1 0 0,-8 6 16 0 0,0-2-31 0 0,-11 12 15 0 0,-2-2 0 0 0,17-9 0 0 0,-2 7-17 0 0,-19 8 18 0 0,0 1-1 0 0,0-1 0 0 0,0 0 0 0 0,-1-1 0 0 0,1 0 1 0 0,0 2-1 0 0,0-2 0 0 0,0-1 0 0 0,0 2 0 0 0,2-4 1 0 0,1 1 9 0 0,-6 3-7 0 0,1 1-1 0 0,0-1 0 0 0,0 1 0 0 0,-1 0 0 0 0,0-1 0 0 0,1 1 0 0 0,0-1 0 0 0,-1 0 0 0 0,1 1 0 0 0,-1 0 0 0 0,0-1 0 0 0,1 0 1 0 0,-1 1-1 0 0,1-1 0 0 0,-1 0 0 0 0,0 0 0 0 0,1 1 0 0 0,-1 0 0 0 0,0-1 0 0 0,0-1 0 0 0,0 2-2 0 0,0 0 0 0 0,-1 0 1 0 0,1-1-1 0 0,-1 1 0 0 0,1 0 0 0 0,0 0 0 0 0,-1 0 0 0 0,1 0 0 0 0,0 0 0 0 0,0 0 0 0 0,-1 0 1 0 0,1 0-1 0 0,-1 0 0 0 0,1 0 0 0 0,0 0 0 0 0,-1 0 0 0 0,1 0 0 0 0,0 0 0 0 0,0 0 1 0 0,-1 0-1 0 0,1 0 0 0 0,-1 0 0 0 0,1 0 0 0 0,-1 0 0 0 0,1 0 0 0 0,0 0 0 0 0,-11 3-37 0 0,-12 10 15 0 0,-22 17 0 0 0,15-9-17 0 0,-43 28 41 0 0,73-49 2 0 0,-1 1-1 0 0,1-1 1 0 0,0 0-1 0 0,0 0 1 0 0,0 0-1 0 0,0 0 0 0 0,0 0 1 0 0,0 0-1 0 0,0 0 1 0 0,0 0-1 0 0,-1 0 1 0 0,1 0-1 0 0,0 0 0 0 0,0 0 1 0 0,0 0-1 0 0,0 0 1 0 0,0 0-1 0 0,0 0 1 0 0,0 0-1 0 0,0 0 0 0 0,0 0 1 0 0,0 0-1 0 0,0 0 1 0 0,0 0-1 0 0,0 0 1 0 0,0 0-1 0 0,0 0 0 0 0,0-1 1 0 0,0 1-1 0 0,-1 0 1 0 0,1 0-1 0 0,0 0 1 0 0,0 0-1 0 0,0 0 0 0 0,0 0 1 0 0,0 0-1 0 0,0 0 1 0 0,0 0-1 0 0,0 0 1 0 0,0-1-1 0 0,0 1 0 0 0,0 0 1 0 0,0 0-1 0 0,0 0 1 0 0,0 0-1 0 0,0 0 0 0 0,0 0 1 0 0,0 0-1 0 0,0-1 1 0 0,0 1-1 0 0,0 0 1 0 0,0 0-1 0 0,0 0 0 0 0,0 0 1 0 0,0 0-1 0 0,0 0 1 0 0,0-9 21 0 0,0 6-26 0 0,0 2-1 0 0,1-1 1 0 0,-1 0 0 0 0,0 0-1 0 0,1 0 1 0 0,-1 0 0 0 0,1 1-1 0 0,2-4 1 0 0,120-135-8 0 0,-107 115 5 0 0,-37 40-28 0 0,0 1 38 0 0,2 3-1 0 0,0-1 0 0 0,-20 27 1 0 0,32-33-4 0 0,7-11 2 0 0,5-8 1 0 0,2-3-3 0 0,0 2 0 0 0,0-1 0 0 0,1 1 0 0 0,13-12 0 0 0,13-13 9 0 0,-11 11-63 0 0,-19 19 53 0 0,0-1 0 0 0,0 0 1 0 0,0 1-1 0 0,-1-1 1 0 0,1 0-1 0 0,-1-1 0 0 0,-1 1 1 0 0,2-1-1 0 0,-2 1 1 0 0,1-1-1 0 0,-1 0 0 0 0,2-6 1 0 0,-4 5 3 0 0,-3 3-24 0 0,-9 12 7 0 0,11-9 18 0 0,-91 77-43 0 0,111-101-87 0 0,-10 13 130 0 0,22-20 1 0 0,25-12 29 0 0,-56 43-33 0 0,0 0 0 0 0,0 0-1 0 0,0-1 1 0 0,1 1 0 0 0,-1 0 0 0 0,0 0-1 0 0,0 0 1 0 0,0 0 0 0 0,0 0-1 0 0,0 0 1 0 0,0 0 0 0 0,0 0-1 0 0,0 0 1 0 0,0-1 0 0 0,0 1-1 0 0,0 0 1 0 0,0 0 0 0 0,0 0-1 0 0,0 0 1 0 0,0 0 0 0 0,0 0-1 0 0,0 0 1 0 0,0 0 0 0 0,0 0-1 0 0,0 0 1 0 0,0 0 0 0 0,0 0-1 0 0,0 0 1 0 0,0 0 0 0 0,0 0-1 0 0,0 0 1 0 0,0 0 0 0 0,0 0-1 0 0,0 0 1 0 0,0 0 0 0 0,0 0 0 0 0,0 0-1 0 0,0 0 1 0 0,0-1 0 0 0,0 1-1 0 0,0 0 1 0 0,0 0 0 0 0,0 0-1 0 0,0 0 1 0 0,0 0 0 0 0,-1 0-1 0 0,1 0 1 0 0,0 0 0 0 0,0 0-1 0 0,0 0 1 0 0,0 0 0 0 0,0-1-1 0 0,-1 1 1 0 0,-8-2 0 0 0,-8 2-24 0 0,12 2 22 0 0,1 0 0 0 0,-1-2 0 0 0,2 2-1 0 0,-1 0 1 0 0,-1 0 0 0 0,2 0 0 0 0,0 0 0 0 0,-6 4 0 0 0,-12 6 10 0 0,30-23-31 0 0,15-4 25 0 0,-6 3 0 0 0,33-26 1 0 0,-40 31 16 0 0,-9 6-14 0 0,1 0 0 0 0,-1-1 0 0 0,1 1 0 0 0,-2 0 0 0 0,2-1 1 0 0,-2 0-1 0 0,1 0 0 0 0,0 0 0 0 0,1-1 0 0 0,-2 2-7 0 0,0 0 1 0 0,0 0-1 0 0,-1 0 0 0 0,1-1 1 0 0,0 2-1 0 0,0 0 0 0 0,-1-1 1 0 0,1 0-1 0 0,1 0 0 0 0,-1 0 0 0 0,0 0 1 0 0,0 1-1 0 0,0 0 0 0 0,0-1 1 0 0,0 1-1 0 0,1-1 0 0 0,-2 1 1 0 0,4-1-1 0 0,5 26 25 0 0,-9-25-21 0 0,0 1 0 0 0,0 0 0 0 0,0-1 1 0 0,0 1-1 0 0,0 0 0 0 0,0 0 0 0 0,1 0 0 0 0,-1-1 1 0 0,0 1-1 0 0,0 0 0 0 0,0 0 0 0 0,1 0 0 0 0,-1 0 0 0 0,1-1 1 0 0,-1 0-1 0 0,1 0 0 0 0,-1 1 0 0 0,0 0 0 0 0,1 0 1 0 0,0 0-1 0 0,0-1 0 0 0,0 2 0 0 0,5 1 30 0 0,-5-2-30 0 0,-1-1 0 0 0,0 1 0 0 0,1-1 0 0 0,-1 0 0 0 0,1 0 0 0 0,0 0 0 0 0,-1 0 0 0 0,0 0 0 0 0,1 0 0 0 0,-1 0 0 0 0,2 1 0 0 0,-2-1 0 0 0,1 0 0 0 0,-1 0 0 0 0,1 0 0 0 0,0 0 0 0 0,0 1-1 0 0,1 0 0 0 0,-2-1-1 0 0,1 1 1 0 0,1-1 0 0 0,-1 1-1 0 0,0 0 1 0 0,-1-1 0 0 0,1 1-1 0 0,0 0 1 0 0,0 0 0 0 0,-1-1-1 0 0,1 2 1 0 0,0-2 0 0 0,0 1-1 0 0,-1 1 1 0 0,0-2 0 0 0,1 1-1 0 0,0 1 1 0 0,-1-2 0 0 0,1 4 0 0 0,7 8 21 0 0,-8-11-22 0 0,0-1 0 0 0,0 0 0 0 0,0 0-1 0 0,1 0 1 0 0,-1 1 0 0 0,2-1 0 0 0,-2 1 0 0 0,0-1 0 0 0,1 1 0 0 0,-1-1 0 0 0,1 1 0 0 0,0-1 0 0 0,-1 0-1 0 0,0 1 1 0 0,1-1 0 0 0,-1 0 0 0 0,1 0 0 0 0,0 0 0 0 0,-1 0 0 0 0,0 0 0 0 0,1 0 0 0 0,0 0 0 0 0,-1 0-1 0 0,1 0 1 0 0,0 0 0 0 0,0 0 0 0 0,-1 0 0 0 0,1 0 0 0 0,-1 0 0 0 0,0 0 0 0 0,1 0 0 0 0,0-1-1 0 0,-1 1 1 0 0,0 0 0 0 0,1-1 0 0 0,-1 1 0 0 0,1 0 0 0 0,0-1 0 0 0,-1 1 0 0 0,0-1 0 0 0,0 1 0 0 0,1-1-1 0 0,-1 1 1 0 0,1 0 0 0 0,0-1 0 0 0,23-32-35 0 0,-23 33 30 0 0,-1 0 1 0 0,0 0-1 0 0,0 0 1 0 0,0 0 0 0 0,1 0-1 0 0,-1 0 1 0 0,1 0 0 0 0,-1 0-1 0 0,1 0 1 0 0,-1 0 0 0 0,0 0-1 0 0,0 0 1 0 0,1 0 0 0 0,-1 0-1 0 0,1 0 1 0 0,-1 0 0 0 0,1 0-1 0 0,-1 0 1 0 0,0 0 0 0 0,1 0-1 0 0,0 0 1 0 0,8 1 14 0 0,-9-1-19 0 0,4 2-51 0 0,-4-2 58 0 0,0 0 0 0 0,1 0 0 0 0,-1 0 0 0 0,0 0-1 0 0,0 0 1 0 0,1 0 0 0 0,-1 0 0 0 0,0 0 0 0 0,0 0-1 0 0,0 0 1 0 0,0 0 0 0 0,0 0 0 0 0,1 0 0 0 0,-1 0-1 0 0,0 0 1 0 0,1 0 0 0 0,-1 0 0 0 0,0 0 0 0 0,0 0-1 0 0,1 1 1 0 0,-1-1 0 0 0,0 0 0 0 0,0 0 0 0 0,1 0-1 0 0,-1 0 1 0 0,0 0 0 0 0,0 0 0 0 0,0 0 0 0 0,1 0-1 0 0,-1 1 1 0 0,0-1 0 0 0,0 0 0 0 0,0 0 0 0 0,0 1-1 0 0,1-1 1 0 0,-1 0 0 0 0,0 0 0 0 0,0 0-1 0 0,-1 3 3 0 0,0-1 0 0 0,1-1 0 0 0,-1 1 0 0 0,-1 0 0 0 0,1 0-1 0 0,1 0 1 0 0,-2 0 0 0 0,1-1 0 0 0,0 1 0 0 0,0 0 0 0 0,-3 1-1 0 0,-7 11 8 0 0,0 6 28 0 0,5-12-9 0 0,2-1 0 0 0,0 1 0 0 0,-1 0 0 0 0,2-1-1 0 0,-4 14 1 0 0,7-17-22 0 0,-1-1 0 0 0,0 0 0 0 0,1 0 0 0 0,-1 0 0 0 0,-1 0 0 0 0,2 0 0 0 0,-2 0 0 0 0,1-1 0 0 0,-4 5 0 0 0,5-7-7 0 0,0 0 1 0 0,0 1 0 0 0,0-1 0 0 0,0 0-1 0 0,0 0 1 0 0,0 0 0 0 0,0 1 0 0 0,0-1-1 0 0,0 0 1 0 0,0 0 0 0 0,0 0 0 0 0,0 0-1 0 0,0 0 1 0 0,0 1 0 0 0,0-1 0 0 0,0 0-1 0 0,0 0 1 0 0,0 0 0 0 0,0 0 0 0 0,0 0-1 0 0,0 1 1 0 0,-1-1 0 0 0,1 0 0 0 0,0 0-1 0 0,0 0 1 0 0,0 0 0 0 0,0 0 0 0 0,0 0-1 0 0,-1 0 1 0 0,1 0 0 0 0,0 0 0 0 0,0 0-1 0 0,0 0 1 0 0,0 0 0 0 0,-1 0 0 0 0,1 0-1 0 0,0 0 1 0 0,0 0 0 0 0,0 0 0 0 0,0 0-1 0 0,0 0 1 0 0,0 0 0 0 0,0 0 0 0 0,0 0-1 0 0,0 0 1 0 0,0 0 0 0 0,-1 0 0 0 0,1 0-1 0 0,0 0 1 0 0,0 0 0 0 0,0 0 0 0 0,0 0-1 0 0,-1 0 1 0 0,1-11-50 0 0,4-11-76 0 0,-2 15 74 0 0,0-1 0 0 0,0 1 0 0 0,0-1 0 0 0,0-12 0 0 0,-2 20 53 0 0,0 0 0 0 0,0 0 0 0 0,0 0 0 0 0,0 0 0 0 0,0-1 0 0 0,0 1 0 0 0,0 0 0 0 0,0 0 0 0 0,0 0 0 0 0,0 0 0 0 0,0 0 0 0 0,0 0 0 0 0,0 0 0 0 0,0-1 0 0 0,0 1 0 0 0,0 0 0 0 0,0 0 0 0 0,0 0 0 0 0,0 0 0 0 0,0 0 0 0 0,-1 0 0 0 0,1 0 0 0 0,0 0 0 0 0,0 0 0 0 0,0-1 0 0 0,0 1 0 0 0,0 0 0 0 0,0 0 0 0 0,0 0 0 0 0,0 0 0 0 0,0 0 0 0 0,0 0-1 0 0,0 0 1 0 0,0 0 0 0 0,0 0 0 0 0,0 0 0 0 0,0 0 0 0 0,0 0 0 0 0,0 0 0 0 0,0 0 0 0 0,-1 0 0 0 0,1 0 0 0 0,0 0 0 0 0,0 0 0 0 0,0 0 0 0 0,0 0 0 0 0,0 0 0 0 0,0 0 0 0 0,0 0 0 0 0,-1 0 0 0 0,1 0 0 0 0,-6 3 4 0 0,-6 6-1 0 0,7-3-8 0 0,-4 4 29 0 0,-1 0-1 0 0,0 0 1 0 0,-1-1-1 0 0,0 0 1 0 0,-26 14-1 0 0,37-23-23 0 0,0 0 0 0 0,0 1-1 0 0,0-1 1 0 0,0 0-1 0 0,0 0 1 0 0,0 0 0 0 0,-1 0-1 0 0,1 0 1 0 0,0 1 0 0 0,0-1-1 0 0,-1 0 1 0 0,1 0-1 0 0,0 0 1 0 0,0 0 0 0 0,-1 0-1 0 0,1 0 1 0 0,0 0-1 0 0,0 0 1 0 0,0 0 0 0 0,0 0-1 0 0,0 0 1 0 0,0 0-1 0 0,-1 0 1 0 0,1 0 0 0 0,0 0-1 0 0,0 0 1 0 0,-1 0-1 0 0,1 0 1 0 0,0 0 0 0 0,0 0-1 0 0,0-1 1 0 0,-1 1-1 0 0,1 0 1 0 0,0 0 0 0 0,0 0-1 0 0,-1-1 1 0 0,4-7-41 0 0,9-12-32 0 0,-9 17 73 0 0,63-98-150 0 0,-64 97 163 0 0,-9 8-10 0 0,-8 8 3 0 0,0 1 6 0 0,-7 6 46 0 0,2 1 0 0 0,0 1-1 0 0,-34 44 1 0 0,54-63-58 0 0,-1-1 0 0 0,0 0 0 0 0,1 1 0 0 0,-1-1 0 0 0,1 0-1 0 0,-2 2 1 0 0,2-1 0 0 0,0-2 0 0 0,0 2 0 0 0,0 3 0 0 0,2-5-5 0 0,-1-1 0 0 0,1 1 0 0 0,-1 0 1 0 0,1-1-1 0 0,-1 1 0 0 0,1-1 0 0 0,-1 0 0 0 0,1 0 1 0 0,1-1-1 0 0,13-12-19 0 0,-1 0 1 0 0,24-27-1 0 0,-10 8-45 0 0,-22 25 42 0 0,0 1-18 0 0,0 0-1 0 0,0-1 1 0 0,7-12 0 0 0,-13 20 62 0 0,-2 2-16 0 0,-2 0-1 0 0,2 0 1 0 0,-1 0 0 0 0,0 0-1 0 0,1 1 1 0 0,-2-1 0 0 0,1 0-1 0 0,-4 3 1 0 0,0-1 10 0 0,-2 4 6 0 0,1-1 0 0 0,0 0 0 0 0,0 1 0 0 0,-9 15 0 0 0,12-18-7 0 0,2 1 0 0 0,0-1 0 0 0,-1 1 0 0 0,2-1 0 0 0,-1 1 0 0 0,0 0 0 0 0,2-1 0 0 0,-1 1 1 0 0,0 8-1 0 0,1-13-12 0 0,0 0 1 0 0,-1 0 0 0 0,1-1-1 0 0,0 1 1 0 0,0 0 0 0 0,0 0-1 0 0,0 1 1 0 0,1-1 0 0 0,-1-1-1 0 0,0 0 1 0 0,0 2 0 0 0,1-1-1 0 0,-1 0 1 0 0,1 0 0 0 0,-1-1 0 0 0,0 1-1 0 0,1 0 1 0 0,-1 0 0 0 0,1 0-1 0 0,0 0 1 0 0,0-1 0 0 0,0 1-1 0 0,0-1 3 0 0,0 0 1 0 0,0 0-1 0 0,-1 0 0 0 0,1 0 0 0 0,1-1 0 0 0,-2 1 0 0 0,1 0 0 0 0,1 0 1 0 0,-2 0-1 0 0,1-1 0 0 0,0 0 0 0 0,-1 1 0 0 0,1-1 0 0 0,0 0 1 0 0,0 1-1 0 0,-1 0 0 0 0,1-1 0 0 0,0 1 0 0 0,0-1 0 0 0,-1 0 0 0 0,0 0 1 0 0,2-1-1 0 0,8-7-34 0 0,-2 0 1 0 0,1-1 0 0 0,0-1 0 0 0,-1 1-1 0 0,-1 0 1 0 0,-1-1 0 0 0,1-1-1 0 0,4-12 1 0 0,-15 32 35 0 0,-2 4 44 0 0,-1 0-1 0 0,3 0 1 0 0,-6 15-1 0 0,9-20-28 0 0,-4 32 58 0 0,5-39-76 0 0,0 0 0 0 0,0 0-1 0 0,0 1 1 0 0,0-1 0 0 0,0 0 0 0 0,0 1 0 0 0,0-1 0 0 0,0 1 0 0 0,0-1 0 0 0,0 0 0 0 0,0 0 0 0 0,0 0 0 0 0,0 0 0 0 0,0 1-1 0 0,0-1 1 0 0,0 0 0 0 0,0 1 0 0 0,0-1 0 0 0,1 0 0 0 0,-1 1 0 0 0,0-1 0 0 0,0 0 0 0 0,1 0 0 0 0,-1 0 0 0 0,0 0 0 0 0,0 0-1 0 0,1 1 1 0 0,-1-1 0 0 0,0 0 0 0 0,1 0 0 0 0,-1 0 0 0 0,0 0 0 0 0,1 1 0 0 0,-1-1 0 0 0,0 0 0 0 0,0 0 0 0 0,0 0-1 0 0,0 0 1 0 0,1 0 0 0 0,-1 0 0 0 0,1 0 0 0 0,-1 0 0 0 0,0 0 0 0 0,1 0 0 0 0,-1 0 0 0 0,0 0 0 0 0,0 0 0 0 0,0 0 0 0 0,1 0-1 0 0,-1 0 1 0 0,0-1 0 0 0,1 1 0 0 0,-1 0 0 0 0,0 0 0 0 0,1 0 0 0 0,-1-1 0 0 0,0 1 0 0 0,14-9-7 0 0,-10 3-13 0 0,0-1 1 0 0,-1 2-1 0 0,5-11 0 0 0,1-3-24 0 0,19-21-115 0 0,-22 32 134 0 0,0 1 0 0 0,0-1 0 0 0,-1-1 1 0 0,0 1-1 0 0,5-14 0 0 0,-5 12 22 0 0,-2 10 4 0 0,-4 6 5 0 0,-1 0 3 0 0,0 0-1 0 0,0 0 1 0 0,-2-1 0 0 0,1 1-1 0 0,-6 8 1 0 0,6-7 2 0 0,-1-1 0 0 0,0 0 0 0 0,1 1 0 0 0,-2 7 0 0 0,-1 1 16 0 0,4-12-33 0 0,1 0 1 0 0,-1 0-1 0 0,1 1 0 0 0,1-1 0 0 0,-1 0 1 0 0,0 1-1 0 0,0 4 0 0 0,1-8-10 0 0,10-23-337 0 0,51-101-730 0 0,-49 87 997 0 0,-6 26 29 0 0,-4 8 29 0 0,0 5 16 0 0,-2-1 243 0 0,-10 15-110 0 0,8-11-86 0 0,-11 14 44 0 0,6-8 46 0 0,0 1-1 0 0,-1 0 0 0 0,3 0 1 0 0,-1 1-1 0 0,-6 22 0 0 0,-2 13 268 0 0,10-36-305 0 0,0 0-1 0 0,1 1 0 0 0,-1 13 1 0 0,-2 12-44 0 0,4-24-40 0 0,-3 27-1 0 0,5-41-17 0 0,0 0 12 0 0,1 0 0 0 0,0 0 1 0 0,-1 0-1 0 0,0-1 0 0 0,1 1 0 0 0,-1 0 0 0 0,2 0 0 0 0,-2-1 1 0 0,0 1-1 0 0,1 0 0 0 0,-1-1 0 0 0,1 1 0 0 0,0-1 0 0 0,-1 1 0 0 0,0-1 1 0 0,0 1-1 0 0,0 0 0 0 0,1 0 0 0 0,-1 0 0 0 0,1 0 0 0 0,-1-1 1 0 0,0 0-1 0 0,1 1 0 0 0,-1-1 0 0 0,0 0 0 0 0,0 1 0 0 0,0-1 1 0 0,0 1-1 0 0,0 0 0 0 0,0-1 0 0 0,0 1 0 0 0,0 0 0 0 0,0-1 1 0 0,0 0-1 0 0,0 0 0 0 0,0 0-10 0 0,0 0 0 0 0,0 1 0 0 0,0-1 1 0 0,0 0-1 0 0,0-1 0 0 0,0 2 0 0 0,0-1 0 0 0,0 0 0 0 0,-1 1 1 0 0,1-1-1 0 0,0-1 0 0 0,-1 2 0 0 0,0-1 0 0 0,1 0 0 0 0,0 1 1 0 0,-1-1-1 0 0,1 0 0 0 0,-1 1 0 0 0,0-2 0 0 0,-2 0-3 0 0,2 2-1 0 0,0-1 0 0 0,0-1 0 0 0,0 0 1 0 0,0 1-1 0 0,0-1 0 0 0,0 0 0 0 0,0 1 0 0 0,0-1 1 0 0,-1-2-1 0 0,-8-14-41 0 0,9 18 57 0 0,1-2 1 0 0,-1 0-1 0 0,0 2 1 0 0,0-1 0 0 0,1 0-1 0 0,-1-1 1 0 0,1 1-1 0 0,-1 0 1 0 0,1 0-1 0 0,0-1 1 0 0,-1 0 0 0 0,1 2-1 0 0,0-1 1 0 0,0-1-1 0 0,0 0 1 0 0,0-1 0 0 0,1 1-1 0 0,-1 1 0 0 0,0 0 0 0 0,0 0 1 0 0,0-1-1 0 0,0 1 0 0 0,0 0 0 0 0,-1 0 0 0 0,1-1 1 0 0,0 1-1 0 0,0 0 0 0 0,-2 0 0 0 0,2-1 1 0 0,-1 1-1 0 0,1 0 0 0 0,-1 0 0 0 0,-1-2 1 0 0,1 2-4 0 0,0 1 0 0 0,0 0 0 0 0,0-1 0 0 0,0 1 0 0 0,-1 0 0 0 0,1 0 0 0 0,0 0 0 0 0,0 0 0 0 0,0 0 0 0 0,0 0 0 0 0,0 0 0 0 0,0 1 0 0 0,0-1 0 0 0,0 0 0 0 0,0 1 0 0 0,-1-1 0 0 0,2 1 0 0 0,-1 0 0 0 0,0-1 0 0 0,0 0 0 0 0,-2 1 0 0 0,-8 4 16 0 0,7-7-13 0 0,2 1 0 0 0,-1-1 0 0 0,1 1 1 0 0,-1 0-1 0 0,1-1 0 0 0,0 0 1 0 0,0 0-1 0 0,-1 0 0 0 0,1 1 1 0 0,-2-5-1 0 0,-3-1 25 0 0,7 7-25 0 0,0 0 1 0 0,0-1-1 0 0,0 1 1 0 0,-1 0-1 0 0,1 0 1 0 0,0 0-1 0 0,0 0 1 0 0,0 0-1 0 0,0-1 1 0 0,0 1-1 0 0,0 0 1 0 0,0 0-1 0 0,0 0 1 0 0,-1 0 0 0 0,1 0-1 0 0,0 0 1 0 0,0 0-1 0 0,0 0 1 0 0,-1 0-1 0 0,1 0 1 0 0,0 0-1 0 0,0 0 1 0 0,-1 0-1 0 0,1 0 1 0 0,0 0-1 0 0,0 0 1 0 0,0 0-1 0 0,0 0 1 0 0,0 0-1 0 0,0 0 1 0 0,0 0-1 0 0,-1 1 1 0 0,1-1 0 0 0,0 0-1 0 0,0 0 1 0 0,0 0-1 0 0,0 0 1 0 0,-1 0-1 0 0,1 0 1 0 0,0 1-1 0 0,0-1 1 0 0,0 0-1 0 0,0 0 1 0 0,0 0-1 0 0,-1 1 1 0 0,1-1-1 0 0,0 0 1 0 0,0 0-1 0 0,0 0 1 0 0,0 1-1 0 0,0-1 1 0 0,0 0 0 0 0,0 0-1 0 0,0 0 1 0 0,0 0-1 0 0,0 0 1 0 0,0 0-1 0 0,0 0 1 0 0,0 1-1 0 0,0-1 1 0 0,0 0-1 0 0,0 0 1 0 0,1 12 3 0 0,32 30 98 0 0,-33-42-104 0 0,0 0-1 0 0,1 0 1 0 0,-1 0-1 0 0,0 0 1 0 0,0 0-1 0 0,0 0 1 0 0,0 1-1 0 0,1-1 0 0 0,-1 0 1 0 0,0 0-1 0 0,0 0 1 0 0,0 0-1 0 0,1 0 1 0 0,-1 0-1 0 0,0 0 1 0 0,0 0-1 0 0,0 0 1 0 0,0 0-1 0 0,0 0 1 0 0,0 0-1 0 0,0 0 0 0 0,1 0 1 0 0,-1 0-1 0 0,0 0 1 0 0,0 0-1 0 0,0 0 1 0 0,1 0-1 0 0,-1 0 1 0 0,0 0-1 0 0,0 0 1 0 0,1 0-1 0 0,-1 0 1 0 0,0 0-1 0 0,0 0 0 0 0,0 0 1 0 0,0 0-1 0 0,0 0 1 0 0,0 0-1 0 0,0 0 1 0 0,0-1-1 0 0,0 1 1 0 0,1 0-1 0 0,-1 0 1 0 0,7-7-430 0 0,-6 5 180 0 0,5-4-728 0 0,-2 1-3161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92 1328 0 0,'0'0'10455'0'0,"0"-3"-9523"0"0,0-6-414 0 0,0 1 2801 0 0,1 9-3067 0 0,-1-1 0 0 0,2 1 1 0 0,-1-1-1 0 0,-1 1 1 0 0,3-1-1 0 0,-3 1 1 0 0,1-1-1 0 0,0 0 1 0 0,0 1-1 0 0,-1 0 1 0 0,1 0-1 0 0,1 1 1 0 0,3 3 176 0 0,-1 0 1 0 0,1 0 0 0 0,-2 0 0 0 0,5 9-1 0 0,9 11 591 0 0,-4-15-837 0 0,-12-8-153 0 0,1 0 0 0 0,-1-2 1 0 0,1 1-1 0 0,-1 1 1 0 0,1 0-1 0 0,-1-1 0 0 0,2 4 1 0 0,-1-5-14 0 0,-2 0-1 0 0,1 0 1 0 0,1 0 0 0 0,-2 0 0 0 0,3 1 0 0 0,-3-1 0 0 0,1 0 0 0 0,1 0 0 0 0,-2 0 0 0 0,2 0 0 0 0,-1 0-1 0 0,-1 0 1 0 0,2 0 0 0 0,1-1 0 0 0,1 1-109 0 0,-4 0 88 0 0,0 0 0 0 0,0 0 1 0 0,0 0-1 0 0,0 0 0 0 0,-1 0 0 0 0,1 0 0 0 0,0 0 1 0 0,0 0-1 0 0,0 0 0 0 0,0 0 0 0 0,0 0 0 0 0,0 0 1 0 0,0 0-1 0 0,0 0 0 0 0,0 0 0 0 0,0 0 0 0 0,-1 0 1 0 0,1 0-1 0 0,0 0 0 0 0,0 0 0 0 0,0 0 0 0 0,-1 0 1 0 0,1 0-1 0 0,0 0 0 0 0,0 0 0 0 0,0 0 0 0 0,0 0 1 0 0,0 0-1 0 0,-1 0 0 0 0,1 0 0 0 0,0 1 0 0 0,0-1 1 0 0,0 0-1 0 0,0 0 0 0 0,0 0 0 0 0,0 0 0 0 0,0 0 1 0 0,0 1-1 0 0,0-1 0 0 0,0 0 0 0 0,0 0 0 0 0,0 0 1 0 0,0 0-1 0 0,0 1 0 0 0,0-1 0 0 0,0 0 0 0 0,0 0 1 0 0,0 0-1 0 0,0 0 0 0 0,0 1 0 0 0,0-1 1 0 0,0 0-1 0 0,0 1 18 0 0,0-2-17 0 0,-1 1 0 0 0,0 0-1 0 0,1 0 1 0 0,-1 0 0 0 0,1-1-1 0 0,-1 1 1 0 0,0 0 0 0 0,1 0-1 0 0,0-1 1 0 0,0 1-1 0 0,-1-1 1 0 0,1 1 0 0 0,-1 0-1 0 0,1-1 1 0 0,0 1 0 0 0,-1 0-1 0 0,1 0 1 0 0,0 0 0 0 0,0-1-1 0 0,0 1 1 0 0,-1-1 0 0 0,1 1-1 0 0,0-1 1 0 0,0 1 0 0 0,0-1-1 0 0,-1 0 1 0 0,1 1-1 0 0,0 0 1 0 0,0 0 0 0 0,0 0-1 0 0,0-1 1 0 0,0-1 0 0 0,0-19-161 0 0,1 15 94 0 0,-2-46-501 0 0,1 31 472 0 0,-1 16 214 0 0,1 7 154 0 0,1 31 10 0 0,0-12-106 0 0,-3 25 0 0 0,-2-29-283 0 0,4-17 104 0 0,0 0 0 0 0,-1 0 1 0 0,1 0-1 0 0,0 0 1 0 0,0 0-1 0 0,0 0 0 0 0,0 0 1 0 0,0 0-1 0 0,0 0 0 0 0,0 0 1 0 0,0 0-1 0 0,0 0 1 0 0,0 0-1 0 0,0 0 0 0 0,0 0 1 0 0,0 0-1 0 0,0 0 0 0 0,0 0 1 0 0,0 0-1 0 0,0 0 0 0 0,0 0 1 0 0,0 0-1 0 0,0 0 1 0 0,0 0-1 0 0,0 0 0 0 0,0 0 1 0 0,0 0-1 0 0,0 0 0 0 0,0 0 1 0 0,0 0-1 0 0,0 0 1 0 0,0 0-1 0 0,-1 0 0 0 0,1 0 1 0 0,0 0-1 0 0,0 0 0 0 0,0 0 1 0 0,0 0-1 0 0,0 0 1 0 0,0 0-1 0 0,0 0 0 0 0,0 0 1 0 0,0 0-1 0 0,0 0 0 0 0,0 0 1 0 0,0 0-1 0 0,0 0 0 0 0,0 0 1 0 0,0 0-1 0 0,1-11-181 0 0,4-8 13 0 0,1-1 0 0 0,15-33 0 0 0,-3 10-105 0 0,-9 19 140 0 0,-9 32 235 0 0,-2 0-1 0 0,0 0 1 0 0,0-1-1 0 0,-1 2 1 0 0,-5 9 0 0 0,-6 24 216 0 0,12-6-166 0 0,2-29-328 0 0,0 0 0 0 0,-4 14-1 0 0,3-17-332 0 0,-1 1-3379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 86 0 0 0,'0'0'14783'0'0,"-2"-2"-14028"0"0,2 1-656 0 0,0 0 1 0 0,-1 1-1 0 0,1 0 1 0 0,-1 0-1 0 0,0 0 1 0 0,0-1-1 0 0,1 1 1 0 0,-1-1-1 0 0,0 1 1 0 0,1-1-1 0 0,-1 1 1 0 0,0 0-1 0 0,1-1 1 0 0,-1 1-1 0 0,0 0 1 0 0,0 0-1 0 0,1 0 1 0 0,0-1-1 0 0,-1 1 1 0 0,0 0-1 0 0,0 0 1 0 0,0 1-1 0 0,0-1 1 0 0,0 0-1 0 0,1 0 1 0 0,-1 0-1 0 0,0 1 1 0 0,0-1-1 0 0,1 0 1 0 0,-1 1-1 0 0,0-1 1 0 0,1 1-1 0 0,-1-1 1 0 0,1 1-1 0 0,-2-1 1 0 0,2 0-1 0 0,0 0 1 0 0,-1 0-1 0 0,0 1 0 0 0,1 0 1 0 0,-1-1-1 0 0,1 1 1 0 0,0 0-1 0 0,-1 0 1 0 0,-2 2 217 0 0,-1 0 1 0 0,0-1-1 0 0,1 1 0 0 0,-1-1 1 0 0,0 0-1 0 0,-7 3 1 0 0,-4 3 38 0 0,14-8-388 0 0,0 0 1 0 0,0 1 0 0 0,0 0-1 0 0,0 0 1 0 0,0 0-1 0 0,0 0 1 0 0,0 0 0 0 0,1-1-1 0 0,-1 0 1 0 0,-1 2-1 0 0,2-1 1 0 0,-1 0-1 0 0,1 0 1 0 0,-1-1 0 0 0,1 2-1 0 0,0-1 1 0 0,-2 2-1 0 0,2-3-101 0 0,3-1 132 0 0,0 0 1 0 0,-1-1-1 0 0,0 0 0 0 0,1 2 1 0 0,-2-3-1 0 0,2 1 0 0 0,-1 2 1 0 0,0-3-1 0 0,2-2 0 0 0,3-2 5 0 0,30-19-38 0 0,-79 27 1213 0 0,42-1-1189 0 0,0 0 1 0 0,0 0-1 0 0,0 0 0 0 0,0 0 1 0 0,0 0-1 0 0,0 0 1 0 0,0 0-1 0 0,0 0 1 0 0,0 0-1 0 0,0-1 1 0 0,0 1-1 0 0,0 0 1 0 0,0 0-1 0 0,0 0 1 0 0,0 0-1 0 0,0 0 1 0 0,0 0-1 0 0,0 0 1 0 0,0 0-1 0 0,0 0 1 0 0,0 0-1 0 0,0 0 1 0 0,0 0-1 0 0,0 0 0 0 0,0-1 1 0 0,0 1-1 0 0,0 0 1 0 0,0 0-1 0 0,0 0 1 0 0,0 0-1 0 0,0 0 1 0 0,0 0-1 0 0,0 0 1 0 0,0 0-1 0 0,0 0 1 0 0,0 0-1 0 0,0 0 1 0 0,0 0-1 0 0,0 0 1 0 0,0 0-1 0 0,0 0 1 0 0,0-1-1 0 0,0 1 0 0 0,0 0 1 0 0,0 0-1 0 0,0 0 1 0 0,0 0-1 0 0,-2 0 1 0 0,2 0-1 0 0,0 0 1 0 0,0 0-1 0 0,0 0 1 0 0,0 0-1 0 0,0 0 1 0 0,0 0-1 0 0,0 0 1 0 0,0 0-1 0 0,0 0 1 0 0,0 0-1 0 0,0 0 1 0 0,0 0-1 0 0,0 0 1 0 0,-1 0-1 0 0,1 0 0 0 0,0 0 1 0 0,0 0-1 0 0,0 0 1 0 0,0 0-1 0 0,6-6-212 0 0,3-7 473 0 0,-9 12-238 0 0,1 1 1 0 0,-1 0-1 0 0,0-1 1 0 0,0 1-1 0 0,0 0 1 0 0,1 0-1 0 0,-1 0 1 0 0,0-1-1 0 0,0 1 0 0 0,0 0 1 0 0,0-1-1 0 0,0 1 1 0 0,0-1-1 0 0,0 1 1 0 0,0 0-1 0 0,0 0 1 0 0,0 0-1 0 0,0-1 1 0 0,0 1-1 0 0,-1 0 1 0 0,1-1-1 0 0,0 1 1 0 0,0 0-1 0 0,0 0 1 0 0,0 0-1 0 0,-1-1 1 0 0,1 1-1 0 0,0 0 1 0 0,0-1-1 0 0,0 1 1 0 0,-1 0-1 0 0,1 0 1 0 0,0-1-1 0 0,0 1 1 0 0,0 0-1 0 0,0 0 1 0 0,-1-1-1 0 0,1 1 0 0 0,0 0 1 0 0,-1 0-1 0 0,0 0 1 0 0,0 0-19 0 0,0 0 1 0 0,0 0-1 0 0,0 0 0 0 0,0 0 1 0 0,0 0-1 0 0,0 0 0 0 0,0 0 1 0 0,-1 0-1 0 0,1 0 0 0 0,1 1 1 0 0,-1-1-1 0 0,-1 1 0 0 0,2-1 1 0 0,-1 1-1 0 0,0-1 0 0 0,1 1 1 0 0,-1-1-1 0 0,0 1 0 0 0,-2 0 1 0 0,2 0 18 0 0,0 0 1 0 0,-1 0-1 0 0,2 0 1 0 0,-2 0-1 0 0,1-1 1 0 0,0 0-1 0 0,-1 1 1 0 0,0 0 0 0 0,1-1-1 0 0,-1 1 1 0 0,-1-1-1 0 0,-6 0-107 0 0,11 0-195 0 0,-1 0 281 0 0,-1 0 0 0 0,1 0 0 0 0,0 0 0 0 0,0 0 0 0 0,-1-1 0 0 0,1 1 0 0 0,1 0 0 0 0,-2-1 0 0 0,1 1 0 0 0,0-1 0 0 0,0 1 0 0 0,-1 0 0 0 0,0-1 0 0 0,1 0 0 0 0,1 1 0 0 0,7-10-3 0 0,-7 8 8 0 0,-1 0 0 0 0,0 2 1 0 0,1-1-1 0 0,0-2 0 0 0,-2 1 1 0 0,2 2-1 0 0,-2-2 0 0 0,3-2 0 0 0,-5 6 54 0 0,1 1 0 0 0,-1-2 0 0 0,0 2 0 0 0,0 0 0 0 0,0-2-1 0 0,0 2 1 0 0,0-2 0 0 0,0 1 0 0 0,-1 0 0 0 0,1-1-1 0 0,-1 1 1 0 0,-5 2 0 0 0,0 0-186 0 0,8-4 134 0 0,0 0 0 0 0,0 0 0 0 0,0 0 0 0 0,0 0-1 0 0,0 0 1 0 0,0 0 0 0 0,0 0 0 0 0,0 0 0 0 0,1 0 0 0 0,-1 0 0 0 0,0 0 0 0 0,0 0 0 0 0,0 1 0 0 0,0-1 0 0 0,0 0-1 0 0,0 0 1 0 0,0 0 0 0 0,0 0 0 0 0,0 0 0 0 0,0 0 0 0 0,0 0 0 0 0,0 0 0 0 0,0 0 0 0 0,0 0 0 0 0,0 0 0 0 0,0 0 0 0 0,0 1-1 0 0,0-1 1 0 0,0 0 0 0 0,0 0 0 0 0,0 0 0 0 0,0 0 0 0 0,0 0 0 0 0,0 0 0 0 0,0 0 0 0 0,0 0 0 0 0,0 0 0 0 0,0 0-1 0 0,0 0 1 0 0,0 0 0 0 0,0 0 0 0 0,0 0 0 0 0,0 0 0 0 0,0 0 0 0 0,0 0 0 0 0,0 0 0 0 0,0 0 0 0 0,0 0 0 0 0,0 0 0 0 0,0 0-1 0 0,-1 0 1 0 0,1 0 0 0 0,4 2 317 0 0,-7 2-139 0 0,-6 1-3 0 0,5-5-152 0 0,4 0-21 0 0,0 0 1 0 0,0 0 0 0 0,0 0 0 0 0,-1 0-1 0 0,1 0 1 0 0,-1 0 0 0 0,1 0 0 0 0,-1 0-1 0 0,1 1 1 0 0,0-1 0 0 0,0 0 0 0 0,0 0-1 0 0,-1 0 1 0 0,1 1 0 0 0,0-1 0 0 0,-1 0-1 0 0,1 1 1 0 0,0-1 0 0 0,-1 0 0 0 0,1 1-1 0 0,0-1 1 0 0,0 0 0 0 0,0 1 0 0 0,0-1-1 0 0,0 0 1 0 0,0 1 0 0 0,-2-1-1 0 0,2 0 1 0 0,0 0 0 0 0,0 0 0 0 0,0 1-14 0 0,-1-1 29 0 0,1 0-1 0 0,0 0 1 0 0,0 0 0 0 0,-1 0-1 0 0,1 1 1 0 0,-1-1 0 0 0,1 0-1 0 0,-1 0 1 0 0,1 1 0 0 0,0-1-1 0 0,0 0 1 0 0,0 1-1 0 0,-1-1 1 0 0,1 1 0 0 0,0-1-1 0 0,-1 0 1 0 0,1 0 0 0 0,0 0-1 0 0,-1 0 1 0 0,1 0 0 0 0,0 1-1 0 0,0-1 1 0 0,0 1 0 0 0,0-1-1 0 0,0 1 1 0 0,0-1 0 0 0,0 1-1 0 0,0-1 1 0 0,0 1-1 0 0,0-1 1 0 0,0 1 0 0 0,0 16 100 0 0,0-11 1164 0 0,0 15-1296 0 0,0-18 38 0 0,0 0 1 0 0,0 1-1 0 0,1-1 0 0 0,0 1 0 0 0,0-1 1 0 0,-1 0-1 0 0,2 1 0 0 0,-1-2 0 0 0,2 2 0 0 0,-2-1 1 0 0,4 4-1 0 0,-5-6 177 0 0,-3-19-113 0 0,1 5-157 0 0,1 0 0 0 0,-2-19-1 0 0,-1 14 41 0 0,4 18 16 0 0,0 5-44 0 0,1-10 50 0 0,0 2-3 0 0,1 1 0 0 0,-1 1 0 0 0,1-2 1 0 0,1 1-1 0 0,-2 1 0 0 0,1-1 0 0 0,0 1 1 0 0,1 0-1 0 0,-1-1 0 0 0,6-2 0 0 0,-1 0-2 0 0,-4 2 11 0 0,0 2 1 0 0,-1-1-1 0 0,0 0 0 0 0,2 1 1 0 0,-2-1-1 0 0,0 0 1 0 0,1 0-1 0 0,0 1 1 0 0,0 0-1 0 0,-1 0 1 0 0,1 0-1 0 0,5 1 1 0 0,3-1 3 0 0,-11 0 22 0 0,-11 9-274 0 0,10-8 251 0 0,0 0 1 0 0,0 0-1 0 0,1-1 0 0 0,-1 1 0 0 0,0 0 0 0 0,0 0 0 0 0,-1 0 0 0 0,1-1 0 0 0,1 0 0 0 0,-1 1 0 0 0,-1-1 0 0 0,2 0 1 0 0,-1 1-1 0 0,0 0 0 0 0,0-1 0 0 0,-1 0 0 0 0,1 1 0 0 0,0-1 0 0 0,-3 0 0 0 0,4 0-7 0 0,-2 0-1 0 0,1 0 1 0 0,0 0-1 0 0,-1 0 1 0 0,0-1-1 0 0,2 1 1 0 0,-2-1-1 0 0,1 1 1 0 0,0-1-1 0 0,0 1 1 0 0,0 0-1 0 0,-1-1 1 0 0,1 1-1 0 0,-2-3 1 0 0,3 3 1 0 0,0-1 0 0 0,0 1 0 0 0,-1 0 1 0 0,1 0-1 0 0,0-1 0 0 0,0 1 0 0 0,-1-1 1 0 0,1 1-1 0 0,0 0 0 0 0,0 0 0 0 0,0-1 1 0 0,0 0-1 0 0,0 1 0 0 0,0-1 0 0 0,0 1 1 0 0,0 0-1 0 0,0 0 0 0 0,0-1 0 0 0,0 0 1 0 0,0 1-1 0 0,0-1 0 0 0,0 1 0 0 0,0 0 1 0 0,1-1-1 0 0,-1 1 0 0 0,0-1 0 0 0,0 1 0 0 0,1 0 1 0 0,-1 0-1 0 0,0-1 0 0 0,0 1 0 0 0,0-1 1 0 0,1 1-1 0 0,-1 0 0 0 0,0-1 0 0 0,1 1 1 0 0,-1 0-1 0 0,1 0 0 0 0,-1 0 0 0 0,0 0 1 0 0,0-1-1 0 0,3 1 0 0 0,3-5 13 0 0,23-12 38 0 0,-27 16-43 0 0,0 0-1 0 0,1 0 1 0 0,-1 1 0 0 0,-1-1 0 0 0,2 0 0 0 0,-1 1 0 0 0,1 0-1 0 0,-1 0 1 0 0,0 0 0 0 0,0 0 0 0 0,1 0 0 0 0,-1 0 0 0 0,3 0-1 0 0,6 6 56 0 0,-10-6-56 0 0,0 0 0 0 0,0 0 0 0 0,0 1 0 0 0,0 0 0 0 0,-1-1 1 0 0,1 1-1 0 0,1-1 0 0 0,-2 1 0 0 0,1-1 0 0 0,0 0 0 0 0,-1 1 0 0 0,1-1 1 0 0,1 0-1 0 0,1 0 0 0 0,8-5 67 0 0,-10 5-75 0 0,1 0 1 0 0,-2-1-1 0 0,2 0 1 0 0,-1 0 0 0 0,1 1-1 0 0,-1-1 1 0 0,0 1-1 0 0,1 0 1 0 0,-2 0 0 0 0,4-1-1 0 0,-3 1 5 0 0,0 0 0 0 0,-1 0 0 0 0,1 0 0 0 0,0-1 0 0 0,-1 1-1 0 0,1 0 1 0 0,0 0 0 0 0,0 0 0 0 0,-1 0 0 0 0,0-1 0 0 0,1 1 0 0 0,0-1 0 0 0,-1 1-1 0 0,1-1 1 0 0,-1 1 0 0 0,0 0 0 0 0,2-1 0 0 0,-2 1 0 0 0,1-1 0 0 0,-1 0 0 0 0,0 1-1 0 0,0 0 1 0 0,1-1 0 0 0,-1 0 0 0 0,1 1 0 0 0,-1-1 0 0 0,0 0 0 0 0,0 1 0 0 0,0-1-1 0 0,0 1 1 0 0,0-1 0 0 0,0 0 0 0 0,0 1 0 0 0,0-1 0 0 0,0 0 0 0 0,0 0 0 0 0,0 0-1 0 0,0 1 1 0 0,0 0 0 0 0,0 0 0 0 0,0-1 0 0 0,-1 0 0 0 0,1 0 0 0 0,0 1 0 0 0,-1-1 0 0 0,1 0-1 0 0,0 1 1 0 0,0 0 0 0 0,-1 0 0 0 0,1-1 0 0 0,-2 0 0 0 0,2 1 0 0 0,-1-1-1 0 0,-3 1-363 0 0,4 0 363 0 0,0 0-1 0 0,0 1 1 0 0,0-1-1 0 0,0 0 1 0 0,0 0-1 0 0,0 0 0 0 0,0 0 1 0 0,0 0-1 0 0,0 1 1 0 0,0-1-1 0 0,0 0 1 0 0,0 0-1 0 0,0 0 1 0 0,1 0-1 0 0,-1 0 0 0 0,0 1 1 0 0,0-1-1 0 0,0 0 1 0 0,0 0-1 0 0,0 0 1 0 0,0 0-1 0 0,0 0 0 0 0,1 0 1 0 0,-1 0-1 0 0,0 0 1 0 0,0 0-1 0 0,0 0 1 0 0,0 0-1 0 0,0 0 1 0 0,0 0-1 0 0,0 0 0 0 0,0 0 1 0 0,0 0-1 0 0,0 0 1 0 0,0 0-1 0 0,1 0 1 0 0,-1 0-1 0 0,0 0 1 0 0,0 0-1 0 0,0 0 0 0 0,0 0 1 0 0,1 0-1 0 0,-1 0 1 0 0,0 0-1 0 0,0 0 1 0 0,0 0-1 0 0,0 0 0 0 0,0 0 1 0 0,1 0-1 0 0,-1 0 1 0 0,0 0-1 0 0,0 0 1 0 0,9-1 3 0 0,-6 0-1 0 0,-1 1-1 0 0,1 0 0 0 0,-1 0 1 0 0,0 0-1 0 0,1 0 1 0 0,-1 0-1 0 0,0 1 0 0 0,1-1 1 0 0,0 1-1 0 0,3 0 0 0 0,-6-1 5 0 0,0 0-1 0 0,1 0 1 0 0,-1 0-1 0 0,0 1 1 0 0,1-1-1 0 0,-1 0 1 0 0,0 0-1 0 0,1 1 1 0 0,-1-1-1 0 0,0 0 1 0 0,0 1-1 0 0,1-1 1 0 0,-1 0-1 0 0,0 1 1 0 0,0-1-1 0 0,0 0 1 0 0,1 0-1 0 0,-1 0 1 0 0,0 0-1 0 0,0 0 1 0 0,0 0-1 0 0,0 1 1 0 0,0-1-1 0 0,0 0 1 0 0,0 1-1 0 0,0-1 1 0 0,0 1-1 0 0,0-1 1 0 0,0 0-1 0 0,0 1 1 0 0,-8 6 99 0 0,-16 3 4 0 0,22-9-104 0 0,-6 1 1 0 0,0 1 0 0 0,-1-1 0 0 0,0 0 0 0 0,1 0 0 0 0,0-1 0 0 0,-17 0 0 0 0,14 0-5 0 0,-1-1 1 0 0,0 2-1 0 0,-15 1 0 0 0,12-2-5 0 0,14-1 3 0 0,0 0 0 0 0,0 0 0 0 0,0 0 0 0 0,0 0 0 0 0,0 0 0 0 0,0 0 1 0 0,0 0-1 0 0,0 0 0 0 0,0 0 0 0 0,0 1 0 0 0,0-1 0 0 0,0 0 0 0 0,-1 0 0 0 0,2 0 0 0 0,-1 1 0 0 0,0 0 0 0 0,1-1 0 0 0,-1 0 0 0 0,-1 1 0 0 0,2 0 0 0 0,-2 0 0 0 0,-4 7-5 0 0,-3 5-18 0 0,6-7 66 0 0,1 1 0 0 0,0-1 0 0 0,0 1 0 0 0,0-1 0 0 0,1 0 0 0 0,1 1 0 0 0,-1 0 0 0 0,1-1 0 0 0,1 11 0 0 0,2-8 178 0 0,0 1-1 0 0,-2 0 1 0 0,1 16 0 0 0,1 70 143 0 0,-1-66-311 0 0,-1-25-44 0 0,1 1 0 0 0,-2-1 0 0 0,0 0 0 0 0,0 1 0 0 0,0 0 0 0 0,0-1 0 0 0,-1 1 0 0 0,0 0 1 0 0,0-1-1 0 0,-4 10 0 0 0,2 0-47 0 0,3-15 54 0 0,6 18-107 0 0,-5-11 38 0 0,1-6-57 0 0,4-11-66 0 0,-1 2 233 0 0,15-26-40 0 0,8-14 36 0 0,18-26-37 0 0,-38 63-12 0 0,-6 8-3 0 0,-2 2 1 0 0,2-1 0 0 0,-1 1-1 0 0,0-2 1 0 0,0 1 0 0 0,0 1-1 0 0,0-2 1 0 0,-1 2-1 0 0,1-2 1 0 0,1-2 0 0 0,-1 11-109 0 0,-1-4 107 0 0,0-2 0 0 0,0 0 0 0 0,1 2 0 0 0,-1-1 1 0 0,0 0-1 0 0,0 0 0 0 0,0 0 0 0 0,0 0 0 0 0,-1 0 0 0 0,1 0 1 0 0,0 0-1 0 0,0 0 0 0 0,-1-1 0 0 0,1 1 0 0 0,-1 1 0 0 0,1-2 0 0 0,-1 1 1 0 0,-1 2-1 0 0,-88 111-37 0 0,90-114 39 0 0,1 0 0 0 0,-1 0 0 0 0,0 0-1 0 0,0 0 1 0 0,0 0 0 0 0,0 0 0 0 0,0 0 0 0 0,0 0-1 0 0,0-1 1 0 0,0 1 0 0 0,0 0 0 0 0,0 0 0 0 0,0 0 0 0 0,0 0-1 0 0,0 0 1 0 0,0 0 0 0 0,0 0 0 0 0,0 0 0 0 0,0 0-1 0 0,0 0 1 0 0,0-1 0 0 0,0 1 0 0 0,0 0 0 0 0,0 0-1 0 0,0 0 1 0 0,-1 0 0 0 0,1 0 0 0 0,0 0 0 0 0,0 0 0 0 0,0 0-1 0 0,0 0 1 0 0,0 0 0 0 0,0 0 0 0 0,0 0 0 0 0,0 0-1 0 0,0 0 1 0 0,0-1 0 0 0,0 1 0 0 0,0 0 0 0 0,0 0 0 0 0,0 0-1 0 0,-1 0 1 0 0,1 0 0 0 0,0 0 0 0 0,0 0 0 0 0,0 0-1 0 0,0 0 1 0 0,0 0 0 0 0,0 0 0 0 0,0 0 0 0 0,0 0 0 0 0,0 0-1 0 0,0 0 1 0 0,-1 0 0 0 0,1 0 0 0 0,0 0 0 0 0,0 0-1 0 0,0 0 1 0 0,2-12-24 0 0,3-12-10 0 0,47-153-40 0 0,-47 156-56 0 0,-1 1-1 0 0,1-41 0 0 0,-5 61 114 0 0,-1 23-111 0 0,-4-6 139 0 0,-1 0 0 0 0,-16 32 0 0 0,0 0 7 0 0,-2 4-1 0 0,21-49 25 0 0,1-4-23 0 0,1-10-28 0 0,4-15-38 0 0,45-123-756 0 0,-44 130 629 0 0,-4 18 170 0 0,0 0 1 0 0,0 0 0 0 0,0 0-1 0 0,0 0 1 0 0,0 0 0 0 0,0 0-1 0 0,0 0 1 0 0,0 0-1 0 0,0 0 1 0 0,-1 0 0 0 0,1 0-1 0 0,0 1 1 0 0,0-1 0 0 0,0 0-1 0 0,0 0 1 0 0,0 0-1 0 0,0 0 1 0 0,0 0 0 0 0,0 0-1 0 0,0 0 1 0 0,0 0 0 0 0,0-1-1 0 0,0 1 1 0 0,0 0 0 0 0,0 0-1 0 0,0 0 1 0 0,0 0-1 0 0,0 0 1 0 0,0 0 0 0 0,0 0-1 0 0,0 0 1 0 0,0 0 0 0 0,0 0-1 0 0,0 0 1 0 0,0 0-1 0 0,0 0 1 0 0,0 0 0 0 0,0 0-1 0 0,0 0 1 0 0,0 0 0 0 0,0 0-1 0 0,0 0 1 0 0,0 0 0 0 0,0 0-1 0 0,0 0 1 0 0,0-1-1 0 0,0 1 1 0 0,-7 9-70 0 0,-7 8 68 0 0,8-5 79 0 0,-1-1 1 0 0,2 1-1 0 0,-1 0 1 0 0,3 0-1 0 0,-2 1 1 0 0,2-1-1 0 0,-3 24 1 0 0,6-36-73 0 0,1 1 1 0 0,-1-1 0 0 0,2 0-1 0 0,-2 0 1 0 0,1-1-1 0 0,-1 1 1 0 0,1 0 0 0 0,0 0-1 0 0,-1 0 1 0 0,0 0-1 0 0,1-1 1 0 0,0 1 0 0 0,-1 0-1 0 0,1-1 1 0 0,-1 1-1 0 0,0 0 1 0 0,1-1 0 0 0,-1 1-1 0 0,1 0 1 0 0,7-9-13 0 0,-2 0-1 0 0,0 0 1 0 0,0 0 0 0 0,-1-1 0 0 0,4-11 0 0 0,-3 9-35 0 0,0-1 1 0 0,11-13-1 0 0,-7 16 50 0 0,-10 10 1 0 0,0 0-1 0 0,0 0 1 0 0,0 1 0 0 0,1 0 0 0 0,-1-1 0 0 0,1 1-1 0 0,-1 0 1 0 0,0 0 0 0 0,0-1 0 0 0,0 0 0 0 0,1 0-1 0 0,-1 1 1 0 0,0 0 0 0 0,0-1 0 0 0,0 1 0 0 0,0 0 0 0 0,0 0-1 0 0,0-1 1 0 0,0 0 0 0 0,-1 1 0 0 0,1 135 790 0 0,2-128-792 0 0,3-10 11 0 0,3-11-2 0 0,4-26-218 0 0,10-56-1 0 0,-22 75 192 0 0,0 20 68 0 0,0 6 4 0 0,-1 9 66 0 0,1 0 1 0 0,1 0-1 0 0,0-1 1 0 0,1 1 0 0 0,1-1-1 0 0,10 28 1 0 0,-11-35-117 0 0,-1-4-12 0 0,0-2 0 0 0,-1 2 0 0 0,2-1 1 0 0,-1 0-1 0 0,1 0 0 0 0,-1 0 0 0 0,3 4 0 0 0,-4-6-12 0 0,0-17-128 0 0,4-119-927 0 0,-4 106 992 0 0,0 30 127 0 0,0 13 83 0 0,0-1-41 0 0,1 0 1 0 0,1-2-1 0 0,0 2 0 0 0,0-1 1 0 0,1 0-1 0 0,1 0 0 0 0,-1-1 0 0 0,3 1 1 0 0,8 16-1 0 0,-14-27-92 0 0,0 0 1 0 0,0 0-1 0 0,0 0 1 0 0,0 0-1 0 0,0 0 0 0 0,0 0 1 0 0,0 0-1 0 0,0 0 0 0 0,0 0 1 0 0,0 0-1 0 0,0 0 1 0 0,0 0-1 0 0,0 0 0 0 0,0 0 1 0 0,0 0-1 0 0,0 0 0 0 0,0 0 1 0 0,0 0-1 0 0,0 0 0 0 0,0 0 1 0 0,0 0-1 0 0,0 0 1 0 0,0 0-1 0 0,0-1 0 0 0,0 1 1 0 0,0 0-1 0 0,0 0 0 0 0,0 0 1 0 0,0 0-1 0 0,0 0 1 0 0,0 0-1 0 0,0 0 0 0 0,0 0 1 0 0,0 0-1 0 0,0 0 0 0 0,0 0 1 0 0,0 0-1 0 0,0 0 1 0 0,0 0-1 0 0,0 0 0 0 0,1 0 1 0 0,-1 0-1 0 0,0 0 0 0 0,0 0 1 0 0,0 0-1 0 0,0 0 0 0 0,0 0 1 0 0,0 0-1 0 0,-1-11-66 0 0,-8-24-51 0 0,4 5 9 0 0,-9-52-77 0 0,15 98 415 0 0,-1-10-199 0 0,0 1-1 0 0,1 0 1 0 0,1-1-1 0 0,-1 1 1 0 0,0 1-1 0 0,4 3 1 0 0,15 23 66 0 0,-15-26-89 0 0,0-1-1 0 0,0 0 1 0 0,4 12-1 0 0,-9-19-7 0 0,0 0 0 0 0,0 0 0 0 0,-1 0 0 0 0,1-1 0 0 0,0 1 0 0 0,0 0 0 0 0,0 0 1 0 0,0 0-1 0 0,0 0 0 0 0,0 1 0 0 0,-1-1 0 0 0,1 0 0 0 0,0 0 0 0 0,0 0 0 0 0,0 0 0 0 0,0 0 0 0 0,0 0 0 0 0,0 0 0 0 0,-1 0 0 0 0,1 0 0 0 0,0 0 0 0 0,0 0 0 0 0,0 0 0 0 0,0 0 0 0 0,0 0 0 0 0,0 0 0 0 0,0 1 0 0 0,0-1 0 0 0,0 0 0 0 0,0 0 0 0 0,-1 0 0 0 0,1 0 0 0 0,0 0 0 0 0,0 0 0 0 0,0 0 0 0 0,0 1 0 0 0,0-1 0 0 0,0 0 0 0 0,0 0 0 0 0,0 0 0 0 0,0 0 0 0 0,0 0 0 0 0,0 0 0 0 0,0 0 0 0 0,0 0 0 0 0,0 0 0 0 0,0 0 0 0 0,-6-9-60 0 0,-28-120-187 0 0,34 115 204 0 0,0 13 43 0 0,0 1 1 0 0,0 0-1 0 0,0-1 1 0 0,0 1-1 0 0,0 0 1 0 0,0-1 0 0 0,0 1-1 0 0,0 0 1 0 0,0 0-1 0 0,0 0 1 0 0,2 0-1 0 0,-2-1 1 0 0,0 1-1 0 0,0 0 1 0 0,1 0 0 0 0,-1-1-1 0 0,0 1 1 0 0,0 0-1 0 0,0 0 1 0 0,0 0-1 0 0,1 0 1 0 0,-1 0-1 0 0,0 0 1 0 0,1 0 0 0 0,-1 0-1 0 0,0 0 1 0 0,1 0-1 0 0,0 0 6 0 0,0 0 1 0 0,-1 0-1 0 0,2 0 0 0 0,-1 1 0 0 0,0-1 0 0 0,1 1 0 0 0,-2-1 1 0 0,1 0-1 0 0,0 1 0 0 0,0 0 0 0 0,-1 0 0 0 0,2-1 1 0 0,-1 1-1 0 0,-1 0 0 0 0,0 0 0 0 0,1-1 0 0 0,1 1 1 0 0,-2 0-1 0 0,1 0 0 0 0,-1 0 0 0 0,1 1 0 0 0,3 8 66 0 0,1-1 0 0 0,-2 0 0 0 0,0 2 1 0 0,-1-1-1 0 0,1 0 0 0 0,0 15 0 0 0,3 15 87 0 0,-1-21-60 0 0,-3-12-79 0 0,-1 1-1 0 0,2 0 1 0 0,-2 0-1 0 0,0 0 0 0 0,0 0 1 0 0,-2 13-1 0 0,1-21-23 0 0,0 1-1 0 0,0 0 0 0 0,0 0 1 0 0,0-1-1 0 0,0 1 1 0 0,-1 0-1 0 0,1-1 1 0 0,0 1-1 0 0,0-1 1 0 0,-1 0-1 0 0,1 1 1 0 0,0-1-1 0 0,0 1 0 0 0,0 0 1 0 0,-1-1-1 0 0,1 1 1 0 0,-2-1-1 0 0,2 0 1 0 0,0 1-1 0 0,0-1 1 0 0,-1 0-1 0 0,0 0 0 0 0,1 1 1 0 0,-1-1-1 0 0,1 1 1 0 0,0-1-1 0 0,-1 0 1 0 0,0 1-1 0 0,0-1 1 0 0,1 0-1 0 0,0 0 0 0 0,-1 0 1 0 0,0 0-1 0 0,1 0 1 0 0,0 0-1 0 0,-2 0 1 0 0,1 0-1 0 0,1 0 1 0 0,-1 0-1 0 0,1 0 0 0 0,-1 0 1 0 0,0 0-1 0 0,-3-2-84 0 0,0 1-1 0 0,0 0 1 0 0,-1-1-1 0 0,2 0 1 0 0,-5-4-1 0 0,2 3-46 0 0,3 1 72 0 0,-5-1-147 0 0,1 0-1 0 0,-14-11 1 0 0,20 12 192 0 0,-1 1 0 0 0,1 0 0 0 0,-1 0 0 0 0,0-1 0 0 0,1 1-1 0 0,0 0 1 0 0,0-2 0 0 0,0 1 0 0 0,0 2 0 0 0,0-2 0 0 0,0-1 0 0 0,0 2 0 0 0,0-1-1 0 0,1 0 1 0 0,0 1 0 0 0,0-1 0 0 0,-1-4 0 0 0,1 6 84 0 0,0 24 97 0 0,0-21-137 0 0,1 0-1 0 0,-1 1 1 0 0,0-1 0 0 0,2 1 0 0 0,-1-1 0 0 0,0 0 0 0 0,0 1 0 0 0,1-2-1 0 0,-1 3 1 0 0,2-3 0 0 0,-1 1 0 0 0,0 0 0 0 0,4 4 0 0 0,4 5 50 0 0,-44-34 58 0 0,7 5-171 0 0,20 15 20 0 0,7 2 19 0 0,0 0 1 0 0,0 0 0 0 0,0 1 0 0 0,0-1 0 0 0,0 0 0 0 0,0 0 0 0 0,0 0 0 0 0,0 0-1 0 0,0 0 1 0 0,0 0 0 0 0,0 0 0 0 0,0 1 0 0 0,0-1 0 0 0,-1 0 0 0 0,1 0 0 0 0,0 0-1 0 0,0 0 1 0 0,0 0 0 0 0,0 1 0 0 0,0-1 0 0 0,0 0 0 0 0,0 0 0 0 0,0 0 0 0 0,0 0-1 0 0,0 0 1 0 0,0 0 0 0 0,0 0 0 0 0,0 0 0 0 0,0 0 0 0 0,0 0 0 0 0,0 0 0 0 0,0 1-1 0 0,0-1 1 0 0,0 0 0 0 0,1 0 0 0 0,-1 0 0 0 0,0 0 0 0 0,0 0 0 0 0,0 0 0 0 0,0 0-1 0 0,0 0 1 0 0,0 0 0 0 0,0 0 0 0 0,0 0 0 0 0,0 0 0 0 0,0 0 0 0 0,0 0-1 0 0,0 0 1 0 0,0 0 0 0 0,0 1 0 0 0,0-1 0 0 0,0 0 0 0 0,1 0 0 0 0,-1 0 0 0 0,0 0-1 0 0,0 0 1 0 0,0 0 0 0 0,0 0 0 0 0,0 0 0 0 0,1 0 0 0 0,5 4 11 0 0,-3-1 1 0 0,0-1 0 0 0,-1-1 0 0 0,2 1 0 0 0,-2 0 1 0 0,1-1-1 0 0,0 0 0 0 0,0 1 0 0 0,4 0 0 0 0,0-1 14 0 0,10 5 113 0 0,-16-5-123 0 0,-5-1 18 0 0,1 1-1 0 0,0-1 1 0 0,-2 0 0 0 0,2 0-1 0 0,-5 0 1 0 0,4 0-18 0 0,-4-1-25 0 0,9-1-4 0 0,15-1 20 0 0,-13 4 26 0 0,2 0-1 0 0,-2 0 1 0 0,1 0 0 0 0,0 0-1 0 0,0 1 1 0 0,-1-1 0 0 0,1 1-1 0 0,0 0 1 0 0,5 4 0 0 0,3 1 149 0 0,-9-5-141 0 0,1 1-1 0 0,-2-1 0 0 0,1 1 1 0 0,0 0-1 0 0,-1 0 1 0 0,0 0-1 0 0,1 0 0 0 0,-2 0 1 0 0,2 0-1 0 0,-2 1 0 0 0,1-1 1 0 0,-1 1-1 0 0,0 0 0 0 0,1 3 1 0 0,5 10 58 0 0,-6-16-93 0 0,-1 0 0 0 0,2 0 1 0 0,-1 1-1 0 0,1-2 0 0 0,-1 1 0 0 0,0 0 1 0 0,0 0-1 0 0,0 0 0 0 0,1 0 1 0 0,-1 0-1 0 0,0-1 0 0 0,1 0 1 0 0,0 1-1 0 0,-1-1 0 0 0,1 1 1 0 0,-1-1-1 0 0,1 1 0 0 0,-1-1 1 0 0,1 0-1 0 0,0 0 0 0 0,-1 1 1 0 0,4-2-1 0 0,-5 1-4 0 0,0 0 0 0 0,0-1 0 0 0,0 1 0 0 0,2-1 0 0 0,-2 1 0 0 0,1 0 0 0 0,-1-1 0 0 0,0 1 0 0 0,0 0 0 0 0,0 0 0 0 0,0 0 0 0 0,0 0 0 0 0,1-1 0 0 0,-1 1 0 0 0,0-1 0 0 0,0 1 0 0 0,0-1 0 0 0,0 1 0 0 0,0-1 0 0 0,0 0 0 0 0,1 1 0 0 0,-1 0 0 0 0,0 0 0 0 0,-1-1 0 0 0,2-13-39 0 0,-1 14 32 0 0,-1-5-11 0 0,1 0-1 0 0,-1 1 1 0 0,0-1 0 0 0,-1 0 0 0 0,1 0 0 0 0,-1 0-1 0 0,1 1 1 0 0,-1-1 0 0 0,0 1 0 0 0,-1-1-1 0 0,0 2 1 0 0,0-1 0 0 0,0 0 0 0 0,0-1 0 0 0,-1 2-1 0 0,0-1 1 0 0,-6-4 0 0 0,9 7 5 0 0,1-1 1 0 0,-2 1 0 0 0,1 0-1 0 0,1-1 1 0 0,-1 1 0 0 0,0 0-1 0 0,1-1 1 0 0,-1 0-1 0 0,1 1 1 0 0,0-1 0 0 0,0 0-1 0 0,-1-1 1 0 0,1 1 6 0 0,0 1 0 0 0,0 1 1 0 0,0-1-1 0 0,0 0 0 0 0,0 0 1 0 0,0 0-1 0 0,0 0 0 0 0,0 0 0 0 0,0 0 1 0 0,1 1-1 0 0,-1-1 0 0 0,0 0 0 0 0,0 0 1 0 0,0 0-1 0 0,1 0 0 0 0,0 1 1 0 0,-1-1-1 0 0,1 0 0 0 0,-1 0 0 0 0,1 1 1 0 0,-1-1-1 0 0,1 0 0 0 0,0 0 1 0 0,0 1-1 0 0,1 0 4 0 0,-2 0 0 0 0,0 0 0 0 0,0 0 0 0 0,1 0-1 0 0,-1 0 1 0 0,1 0 0 0 0,-1 0 0 0 0,0 0 0 0 0,0 0 0 0 0,1 0 0 0 0,-1 1 0 0 0,0-1 0 0 0,1 0 0 0 0,-1 1 0 0 0,1-1 0 0 0,-1 0 0 0 0,0 1 0 0 0,0-1 0 0 0,0 0 0 0 0,0 0-1 0 0,0 0 1 0 0,1 1 0 0 0,-1-1 0 0 0,0 1 0 0 0,0-1 0 0 0,0 1 0 0 0,0-1 0 0 0,1 0 0 0 0,-1 0 0 0 0,0 1 0 0 0,0-1 0 0 0,0 1 0 0 0,0-1 0 0 0,0 0 0 0 0,4 19 37 0 0,-3-17-25 0 0,2 10 92 0 0,9 20 0 0 0,-3-10-31 0 0,-17-60-468 0 0,5 18 108 0 0,2 4 21 0 0,0 12 21 0 0,1 15 198 0 0,-1 6-338 0 0,1-7 569 0 0,0-1 0 0 0,2 15-1 0 0,-2-22-923 0 0,1 1 0 0 0,-1 0 0 0 0,1-1 0 0 0,0 1 0 0 0,0-1 0 0 0,0 1 0 0 0,4 3 0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2897 0 0,'0'0'11426'0'0,"1"8"-10516"0"0,19 74 3640 0 0,-6-8-2450 0 0,-9-64-2293 0 0,-1 3-4080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127 154 2353 0 0,'0'0'9191'0'0,"-1"-4"-8871"0"0,0 2-337 0 0,0-2 278 0 0,1 1 0 0 0,-1-1 0 0 0,-1 1 0 0 0,1 0 0 0 0,-1 0 0 0 0,-1-5 0 0 0,1 7 63 0 0,1-3 1 0 0,0 2 0 0 0,-1-1 0 0 0,1 0-1 0 0,0 0 1 0 0,1 0 0 0 0,-1 0 0 0 0,0-3-1 0 0,1 3-267 0 0,-1 0 0 0 0,1 0 0 0 0,0 1 0 0 0,-1-3 0 0 0,-1 3 0 0 0,2-1 0 0 0,-2 1 0 0 0,-1-5 0 0 0,2 6-43 0 0,0 0-1 0 0,0 0 1 0 0,0 0-1 0 0,0 1 1 0 0,0-1-1 0 0,-1 0 1 0 0,1 1-1 0 0,0 0 1 0 0,0-1-1 0 0,0 0 1 0 0,-2 0-1 0 0,1 1-28 0 0,0 0 0 0 0,1-1 1 0 0,0 1-1 0 0,-1-1 0 0 0,1 0 0 0 0,-1 0 0 0 0,2 0 0 0 0,-3 0 0 0 0,3 1 1 0 0,-3-3-1 0 0,1 1 94 0 0,-1-2 0 0 0,-1 2-1 0 0,1-2 1 0 0,0 3 0 0 0,-1-3 0 0 0,1 2 0 0 0,0 0 0 0 0,-2 0 0 0 0,2 0 0 0 0,-6-2 0 0 0,7 4-1 0 0,1-1 1 0 0,0 1-1 0 0,-1-1 1 0 0,0 0-1 0 0,2 1 1 0 0,-2-1-1 0 0,1 0 1 0 0,0-1-1 0 0,0 2 1 0 0,0 0-1 0 0,-2-4 1 0 0,-1 0 889 0 0,12 18 413 0 0,-6-10-1369 0 0,0 0 0 0 0,0-1 0 0 0,1 1 1 0 0,-1-2-1 0 0,0 3 0 0 0,1-3 0 0 0,1 2 0 0 0,-1-2 0 0 0,0 1 0 0 0,1 0 0 0 0,-1-1 0 0 0,0 1 0 0 0,1-1 0 0 0,0 0 0 0 0,5 2 1 0 0,12 6-585 0 0,-10-5-4280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8154 0 0,'0'0'5729'0'0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61 8 4937 0 0,'0'0'14282'0'0,"-5"0"-13883"0"0,2-2-293 0 0,2 1-70 0 0,0 0 0 0 0,-1 0 0 0 0,1 1 0 0 0,0 0 0 0 0,-1 0 0 0 0,1-1 0 0 0,-1 1 0 0 0,1-1 0 0 0,0 1 0 0 0,-1 0-1 0 0,1 0 1 0 0,-1-1 0 0 0,0 1 0 0 0,1 0 0 0 0,-3 1 0 0 0,1 0-89 0 0,1 0 0 0 0,-1 0 0 0 0,1 1 0 0 0,-1 0 0 0 0,1-2 0 0 0,0 2 0 0 0,0 0 0 0 0,0 0 0 0 0,-1 0 0 0 0,-1 3 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4T15:50:28.15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17 10010,'-2'-16'15719,"3"16"-15553,0 0 31,1 0-2,-1 0 22,2 0-31,0 1-18,0 1-24,0 0-15,1-1 2,-1 1-22,0 0 15,-1 0-14,1 0 40,-2-1-11,1 2-4,-1-1 30,0 0-46,0-1 14,1 1-5,-1 0-19,2 0-3,-1 1 18,1-1-7,1 1 3,0 1-9,1-1 30,0 1-27,1 0-1,-1 0 19,1 0-16,0-1-13,0 1-15,0-1-16,-1 0-16,0-1 49,-1 0-34,0 0 30,0-1-17,-2 0 6,0-1 16,0 0-23,-1 0 82,1 0-79,0 0 7,0 0-2,0 0-41,0 0 21,0 0-8,1 0 10,0 0-12,0 0-5,1 0-17,0 0 4,1 0-13,0-1-15,1 0 22,0 0-35,1 0 10,0 0 24,1 0-46,-1-1 44,0 1-33,0-1 28,0 1 2,-1-1-10,-1 1 14,0 0-41,0 0 30,-2 0 8,0 1-12,0 0-4,0 0 20,0 0-16,-1 0-14,1 0 42,-1 0-32,1 0 11,0 0-31,0 0 27,1 0-1,1 0 29,0 0 12,0 0-49,1 0 45,0 0-43,0 0-35,0 0 47,-1 0-45,0 0 50,-1 0-23,0 0 26,0 0 30,-1 0-35,0 0 13,0 1-13,0-1 11,0 1-50,1 0 15,-1 1-7,1 1 0,0-1 0,0 1 0,0-1 0,0 1 0,0-1 0,1 0 0,-1 1 0,2-1 0,-1 0 0,0 0 0,0 0 0,-1-1 0,1 1 0,0 0 0,-1-1 0,-1 0 0,0 0 0,1 0 0,-2 0 0,1-1 0,-2 1 0,1-1 0,-1 1 0,1-1 0,0 1 0,-1-1 0,0 1 0,0-1 0,0 1 0,-1-1 0,1 0 0,-1 0 0,0 0 0,0 0 0,0 0 0,0 0 0,0 0 0,0 0 0,-1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0 0 1288 0 0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342 36 1288 0 0,'20'-26'11657'0'0,"-21"24"-11378"0"0,-2 2 0 0 0,1-1-1 0 0,0 0 1 0 0,1 0 0 0 0,-2 0-1 0 0,1 0 1 0 0,0 1 0 0 0,0 0-1 0 0,0 0 1 0 0,0-1 0 0 0,-1 1-1 0 0,-2-1 1 0 0,-32 1 2319 0 0,27 0-2004 0 0,-7-1 880 0 0,-24 3-222 0 0,39-2-1232 0 0,-2 1 1 0 0,2-1-1 0 0,0 0 0 0 0,-1 0 0 0 0,1 1 0 0 0,-1 1 1 0 0,1-1-1 0 0,0 0 0 0 0,-1-1 0 0 0,1 2 0 0 0,-1 0 1 0 0,-2 2-1 0 0,-1 1 94 0 0,-2 0-1 0 0,1 0 1 0 0,-12 6 0 0 0,-6 2 327 0 0,20-10-380 0 0,0 0 0 0 0,1 1 0 0 0,-1 1 0 0 0,1-2 0 0 0,0 1 0 0 0,0 0 0 0 0,1 1 0 0 0,-2 0 0 0 0,2-1 0 0 0,-4 9 0 0 0,0-1 8 0 0,3-4 62 0 0,2-2-1 0 0,-2 1 1 0 0,-7 9 0 0 0,7-13-106 0 0,2 1 0 0 0,0 0 0 0 0,0 0 0 0 0,-3 6 0 0 0,-4 9 59 0 0,-8 23 272 0 0,16-35-230 0 0,-2 0-1 0 0,1 0 0 0 0,1 0 1 0 0,1-1-1 0 0,-1 2 0 0 0,1-2 0 0 0,0 1 1 0 0,1 10-1 0 0,1 8-15 0 0,1-1 17 0 0,-2-19-84 0 0,2-1 1 0 0,-2 0-1 0 0,1 1 1 0 0,6 7-1 0 0,-5-6 7 0 0,1 0 1 0 0,0-1-1 0 0,1 0 0 0 0,-1 0 1 0 0,0 0-1 0 0,1 0 1 0 0,0 0-1 0 0,1-1 0 0 0,-1 0 1 0 0,1 0-1 0 0,8 4 0 0 0,-5-4-42 0 0,-1 0 4 0 0,0-1 0 0 0,-1 1 0 0 0,1-1 0 0 0,1-1-1 0 0,0 1 1 0 0,12 1 0 0 0,9 0-58 0 0,-21-1 24 0 0,-1-2-1 0 0,0 0 1 0 0,1-1 0 0 0,0 1 0 0 0,0-1 0 0 0,10-1 0 0 0,-1 0-40 0 0,-15 1 47 0 0,0 0-1 0 0,0 0 1 0 0,1 0 0 0 0,-1 0 0 0 0,0-1 0 0 0,5-2 0 0 0,12-3-41 0 0,-10 3-2 0 0,-1 1 1 0 0,0-3-1 0 0,10-4 0 0 0,-14 5 42 0 0,-1 0 0 0 0,0 0-1 0 0,-1 0 1 0 0,0-1 0 0 0,1 1 0 0 0,-1-2 0 0 0,4-7 0 0 0,-4 7 9 0 0,3-4-15 0 0,-1-1 0 0 0,0 0 1 0 0,5-18-1 0 0,-2 5 7 0 0,-7 19 12 0 0,0-1 0 0 0,0 1-1 0 0,-1-1 1 0 0,1 1-1 0 0,-1 0 1 0 0,-2-7 0 0 0,1-5 9 0 0,0 10-4 0 0,0 0 1 0 0,-1 1-1 0 0,1-2 0 0 0,-1 2 1 0 0,-1-1-1 0 0,0 1 0 0 0,0 0 1 0 0,-1 0-1 0 0,0 0 0 0 0,1 0 1 0 0,-10-10-1 0 0,6 5 17 0 0,5 9-21 0 0,1 0 0 0 0,0 1-1 0 0,0-1 1 0 0,0 0 0 0 0,0 2 0 0 0,0-2-1 0 0,-1 0 1 0 0,-2-1 0 0 0,-19-10-31 0 0,18 10 23 0 0,1 1 0 0 0,0-1 0 0 0,-1 1 0 0 0,-4-5 0 0 0,6 5-3 0 0,0 2 1 0 0,0-1-1 0 0,0 0 0 0 0,0 0 0 0 0,0 1 1 0 0,0-1-1 0 0,-1 1 0 0 0,1 0 0 0 0,0 0 1 0 0,0 0-1 0 0,-3 1 0 0 0,-1-1-27 0 0,3 1 33 0 0,0 1 0 0 0,1-2-1 0 0,-1 1 1 0 0,0 2 0 0 0,1-2 0 0 0,0 0 0 0 0,-1 2 0 0 0,1-1 0 0 0,0 0 0 0 0,-6 4 0 0 0,-2 4-3 0 0,5-7 8 0 0,1 0 1 0 0,-1 1 0 0 0,1 1 0 0 0,0-2 0 0 0,1 1-1 0 0,-1 1 1 0 0,1 0 0 0 0,1 0 0 0 0,-2 0 0 0 0,-4 9-1 0 0,7-10 5 0 0,0 0 0 0 0,1 0-1 0 0,-2 1 1 0 0,2-1 0 0 0,-1 1-1 0 0,2-1 1 0 0,-1 0 0 0 0,0 0-1 0 0,0 1 1 0 0,1 0 0 0 0,0-1-1 0 0,0 0 1 0 0,1 1 0 0 0,0 0-1 0 0,0-1 1 0 0,1 6 0 0 0,-1-9-1 0 0,-1 0 0 0 0,1 1 0 0 0,0 0 0 0 0,0-1 0 0 0,-1-1 0 0 0,1 2 0 0 0,0 0 0 0 0,0-1 0 0 0,-1 0 0 0 0,2 0 0 0 0,-1 0 0 0 0,0 0 0 0 0,0 0 0 0 0,1 0 0 0 0,-1 0 0 0 0,0 0 0 0 0,1-1 0 0 0,-1 1 0 0 0,1 0 1 0 0,0 0-1 0 0,-1 0 0 0 0,1-1 0 0 0,-1 0 0 0 0,1 1 0 0 0,2-1 0 0 0,1 0-2 0 0,-1 1 1 0 0,1-1-1 0 0,0-1 1 0 0,-1 1-1 0 0,0 0 1 0 0,2-1-1 0 0,-2 1 1 0 0,7-4-1 0 0,-9 4 28 0 0,-2-1 1 0 0,3 0-1 0 0,-3 1 0 0 0,1 0 0 0 0,0-1 1 0 0,0 0-1 0 0,0 0 0 0 0,0 1 1 0 0,0-1-1 0 0,-1 0 0 0 0,1 0 0 0 0,0 0 1 0 0,0 1-1 0 0,0-2 0 0 0,-1 1 0 0 0,1 0 1 0 0,-1 0-1 0 0,0 1 0 0 0,1-2 1 0 0,-1 1-1 0 0,1-1 0 0 0,1-14-1877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303 16 0 0 0,'0'0'1994'0'0,"-9"-6"453"0"0,-1 13 5096 0 0,4-14-3712 0 0,6 6-3554 0 0,0 1-1 0 0,0 0 1 0 0,-1-1 0 0 0,1 1-1 0 0,-1-1 1 0 0,1 0-1 0 0,-2 0 1 0 0,2 1-1 0 0,-1-1 1 0 0,1 1-1 0 0,-1 0 1 0 0,0 0 0 0 0,0 0-1 0 0,1-1 1 0 0,-1 1-1 0 0,-1-1 1 0 0,2 1-231 0 0,-1-1 0 0 0,-1 1 1 0 0,1 0-1 0 0,0 0 0 0 0,0 0 0 0 0,1 0 1 0 0,-2 0-1 0 0,2 0 0 0 0,-1 0 0 0 0,0 0 1 0 0,0 0-1 0 0,0 1 0 0 0,-1-1 1 0 0,2 0-1 0 0,-1 1 0 0 0,0-1 0 0 0,0 1 1 0 0,0-1-1 0 0,0 0 0 0 0,0 0 0 0 0,1 0 1 0 0,-1 1-1 0 0,0 1 0 0 0,-3 1 334 0 0,1 0-125 0 0,0-1 1 0 0,-1 1 0 0 0,2 1 0 0 0,-6 6 0 0 0,7-10-217 0 0,0 2 0 0 0,1 0 1 0 0,0-1-1 0 0,-1 0 0 0 0,1 1 1 0 0,-1 1-1 0 0,1-3 1 0 0,0 2-1 0 0,0 0 0 0 0,0-1 1 0 0,0 1-1 0 0,0 0 1 0 0,0-1-1 0 0,0 1 0 0 0,2 2 1 0 0,-1 23-58 0 0,-1-20-12 0 0,0-6 15 0 0,1-5-61 0 0,0 0 0 0 0,-1 0-1 0 0,0-1 1 0 0,0 1 0 0 0,0-6 0 0 0,-1 1 5 0 0,1 6 72 0 0,1 1 1 0 0,-1 1 0 0 0,0 1 0 0 0,0-2 0 0 0,0 1 1 0 0,0-1-1 0 0,-1 2 0 0 0,1-1 0 0 0,0 0 0 0 0,-1-1 0 0 0,1 1 0 0 0,0 0 0 0 0,-1-1 1 0 0,0 2-2 0 0,0-1 0 0 0,0 0 0 0 0,1 1 0 0 0,-1-1 0 0 0,0 1 0 0 0,-1 0 1 0 0,1 0-1 0 0,1 0 0 0 0,-1 0 0 0 0,0 0 0 0 0,0 0 0 0 0,0-1 1 0 0,0 1-1 0 0,0 0 0 0 0,0 0 0 0 0,0 0 0 0 0,-2 1 0 0 0,2-1-1 0 0,1 0 0 0 0,0 0 0 0 0,-1 0 0 0 0,0 0 0 0 0,0 0-1 0 0,1 0 1 0 0,0 0 0 0 0,-1 1 0 0 0,0-1 0 0 0,1 0 0 0 0,0 1 0 0 0,-1 0-1 0 0,1-1 1 0 0,-2 1 0 0 0,2-1 0 0 0,0 1 0 0 0,0-1 0 0 0,-1 0-1 0 0,1 0 1 0 0,-1 1 0 0 0,1 0 0 0 0,0-1 0 0 0,-1 1 0 0 0,1 0 0 0 0,0 0-1 0 0,0 0 1 0 0,0-1 0 0 0,0 0 0 0 0,0 0 0 0 0,0 1 0 0 0,0 0 0 0 0,0 0-1 0 0,0 0 1 0 0,0 27 110 0 0,1-20-55 0 0,-1-8-43 0 0,10-16-4 0 0,-9 14-8 0 0,1-3 1 0 0,0 1 0 0 0,-1-1 0 0 0,1 1 0 0 0,-1-11-1 0 0,1 14-6 0 0,-1-1 0 0 0,1 1 0 0 0,0-1-1 0 0,-1 1 1 0 0,1-1 0 0 0,-1 1 0 0 0,1 0-1 0 0,1 0 1 0 0,-2 0 0 0 0,2 0 0 0 0,-2 0-1 0 0,1 0 1 0 0,1 0 0 0 0,-1 1 0 0 0,2-1-1 0 0,-3 1 7 0 0,0 0 0 0 0,-1 0 0 0 0,0 0 0 0 0,1 0 0 0 0,1 0 0 0 0,-2 1 0 0 0,0-1 0 0 0,1 0-1 0 0,-1 0 1 0 0,1 0 0 0 0,-1 0 0 0 0,0 1 0 0 0,1-1 0 0 0,-1 0 0 0 0,1 1 0 0 0,0-1 0 0 0,-1 1 0 0 0,0-1-1 0 0,1 1 1 0 0,0 0 0 0 0,-1-1-1 0 0,1 0 1 0 0,-1 0 0 0 0,2 1-1 0 0,-2-1 1 0 0,1 1-1 0 0,-1-1 1 0 0,1 0 0 0 0,0 1-1 0 0,0-1 1 0 0,-1 0 0 0 0,1 0-1 0 0,0 0 1 0 0,-1 0 0 0 0,2 0-1 0 0,4 9 35 0 0,-6-9-32 0 0,0 0 0 0 0,0 0 0 0 0,1 0 0 0 0,-1 0 0 0 0,0 0 0 0 0,0 0 0 0 0,0 0 0 0 0,0 0 0 0 0,0 1 1 0 0,0-1-1 0 0,0 0 0 0 0,0 0 0 0 0,0 1 0 0 0,0-1 0 0 0,0 0 0 0 0,0 0 0 0 0,0 0 0 0 0,0 1 0 0 0,0-1 0 0 0,0 0 0 0 0,0 0 0 0 0,0 1 0 0 0,0-1 0 0 0,0 0 0 0 0,0 0 0 0 0,0 0 0 0 0,0 1 0 0 0,0-1 0 0 0,0 0 0 0 0,0 0 0 0 0,0 0 0 0 0,-1 0 0 0 0,1 0 0 0 0,0 0 0 0 0,0 0 0 0 0,0 0 0 0 0,0 0 0 0 0,0 0 0 0 0,-1 0 0 0 0,1 0 0 0 0,0 0 0 0 0,0 0 0 0 0,0 0 0 0 0,-1 0 0 0 0,1 0 0 0 0,0 1 0 0 0,0-1 0 0 0,0 0 0 0 0,0 0 0 0 0,0 0 0 0 0,0 0 0 0 0,-1 0 0 0 0,1 0 0 0 0,0 0 0 0 0,0 0 0 0 0,0 0 0 0 0,-1 0 0 0 0,1 0 0 0 0,-1-1 0 0 0,-5 1-5 0 0,-2-3 0 0 0,1 1 0 0 0,0 2 0 0 0,0-1 0 0 0,0-1 0 0 0,-7 2 0 0 0,9-1-74 0 0,3 1-180 0 0,0 7 300 0 0,-1 12 84 0 0,1 29 1 0 0,1-45-112 0 0,-1 0 1 0 0,1-1-1 0 0,0 1 0 0 0,0-1 1 0 0,-1 1-1 0 0,1 0 1 0 0,-1-1-1 0 0,-1 1 1 0 0,2-1-1 0 0,-1 1 1 0 0,-1-2-1 0 0,1 2 1 0 0,-1-2-1 0 0,-3 4 0 0 0,-6 6 108 0 0,11-10-111 0 0,1 0-1 0 0,-1-1 1 0 0,0 0 0 0 0,1 1-1 0 0,-1 0 1 0 0,1 0 0 0 0,-1 0-1 0 0,1-1 1 0 0,-1 1 0 0 0,0 0 0 0 0,0-1-1 0 0,0 0 1 0 0,0 0 0 0 0,0 0-1 0 0,0 1 1 0 0,0-1 0 0 0,0 0-1 0 0,0 1 1 0 0,0-1 0 0 0,0 0-1 0 0,-1 1 1 0 0,1-1-14 0 0,-1 1-1 0 0,0 0 0 0 0,1-1 1 0 0,-1 0-1 0 0,1 1 0 0 0,-1 0 1 0 0,1 0-1 0 0,-1 0 0 0 0,1 0 1 0 0,0 0-1 0 0,-1-1 0 0 0,2 2 1 0 0,-2-1-1 0 0,2 0 0 0 0,-1 0 1 0 0,0 1-1 0 0,-1 0 1 0 0,-5 6 78 0 0,1-3 36 0 0,4-4-82 0 0,1 1 0 0 0,-2 0 0 0 0,1-2 0 0 0,1 2 0 0 0,-1 0 0 0 0,1 0 0 0 0,-1-1 0 0 0,1 2 0 0 0,0-2 0 0 0,-1 1 0 0 0,1 0-1 0 0,0 0 1 0 0,0 0 0 0 0,0 0 0 0 0,0 4 0 0 0,-6 26 224 0 0,7-26-106 0 0,-1 6-76 0 0,1-12-66 0 0,0 0 1 0 0,0 0-1 0 0,0 0 0 0 0,1 0 1 0 0,-1 0-1 0 0,0 0 0 0 0,0-1 1 0 0,0 1-1 0 0,0 0 0 0 0,0 0 1 0 0,0 0-1 0 0,0 0 1 0 0,0 0-1 0 0,0 0 0 0 0,1 0 1 0 0,-1 0-1 0 0,0 0 0 0 0,0 0 1 0 0,0-1-1 0 0,0 1 1 0 0,0 0-1 0 0,0 0 0 0 0,0 0 1 0 0,0 0-1 0 0,0 0 0 0 0,0 0 1 0 0,0 0-1 0 0,0 0 0 0 0,0 0 1 0 0,2 0-1 0 0,-2 0 1 0 0,0 0-1 0 0,0 0 0 0 0,0 0 1 0 0,0 0-1 0 0,0 0 0 0 0,1 0 1 0 0,-1 0-1 0 0,0 1 0 0 0,0-1 1 0 0,0 0-1 0 0,0 0 1 0 0,0 0-1 0 0,0 0 0 0 0,0 0 1 0 0,0 0-1 0 0,0 0 0 0 0,0 0 1 0 0,0 0-1 0 0,0 0 1 0 0,0 1-1 0 0,0-1 0 0 0,0 0 1 0 0,0 0-1 0 0,0 0 0 0 0,0 0 1 0 0,0 0-1 0 0,0 0 0 0 0,0 1 1 0 0,0-1-1 0 0,1 0 1 0 0,-1 0-1 0 0,0 0 0 0 0,0 0 1 0 0,0 0-1 0 0,0 0 0 0 0,0 0 1 0 0,0 0-1 0 0,-1 0 1 0 0,9-7 1 0 0,-2-1 0 0 0,10-11 1 0 0,-10 10-10 0 0,1 1 1 0 0,10-12 0 0 0,-2 5 2 0 0,6-5 4 0 0,-10 11-6 0 0,-2 0 1 0 0,2 0-1 0 0,-2-1 1 0 0,11-13 0 0 0,-11 16-2 0 0,-7 6 0 0 0,-1 0 0 0 0,1 0 0 0 0,-1 0 0 0 0,0 0 0 0 0,0-1 0 0 0,2 2 0 0 0,-3-2 0 0 0,2 0 0 0 0,31-36-150 0 0,-27 32 12 0 0,-6 6 135 0 0,1 0-1 0 0,-1 0 1 0 0,0 0 0 0 0,1 0-1 0 0,-1-1 1 0 0,1 1-1 0 0,-1-1 1 0 0,1 1 0 0 0,-1-1-1 0 0,0 0 1 0 0,0 0-1 0 0,0 1 1 0 0,1 0 0 0 0,-1 0-1 0 0,0 0 1 0 0,0-1-1 0 0,0 0 1 0 0,1 0 0 0 0,-1 1-1 0 0,0-2 1 0 0,0 2 3 0 0,0-1-1 0 0,0 1 1 0 0,0 0 0 0 0,0 0-1 0 0,0 0 1 0 0,0 0 0 0 0,0 0 0 0 0,0 0-1 0 0,0 0 1 0 0,0 0 0 0 0,0 0 0 0 0,0 0-1 0 0,0 0 1 0 0,-1 0 0 0 0,1 0 0 0 0,0 0-1 0 0,0 0 1 0 0,0 0 0 0 0,0 0-1 0 0,0 0 1 0 0,0 0 0 0 0,0-1 0 0 0,0 1-1 0 0,-1 0 1 0 0,1 0 0 0 0,0 0 0 0 0,0 0-1 0 0,0 0 1 0 0,0 0 0 0 0,0 0-1 0 0,0 0 1 0 0,0 0 0 0 0,0 0 0 0 0,0 0-1 0 0,0 0 1 0 0,0-1 0 0 0,0 1 0 0 0,-1 0-1 0 0,1 0 1 0 0,0 0 0 0 0,0 0 0 0 0,0 0-1 0 0,0 0 1 0 0,0 1 0 0 0,-1-1-1 0 0,1 0 1 0 0,0 0 0 0 0,-9 3-31 0 0,-7 8-15 0 0,3 1 70 0 0,1-1 0 0 0,0 2 0 0 0,1-1 0 0 0,0 1-1 0 0,-17 29 1 0 0,2-8 125 0 0,20-27-94 0 0,-1 1 1 0 0,2-1-1 0 0,0 1 0 0 0,-5 8 1 0 0,5 12 48 0 0,-3-7-77 0 0,7-16-16 0 0,-2 1 0 0 0,2-1 0 0 0,-1 1 0 0 0,1 0 0 0 0,0-1 0 0 0,1 9 0 0 0,-4-3 49 0 0,2-7-58 0 0,-1-5-143 0 0,6-10-3 0 0,-6 18 101 0 0,0 3 56 0 0,2-10-13 0 0,0 1-1 0 0,1 0 1 0 0,0 0-1 0 0,-1 1 1 0 0,1-2-1 0 0,-1 1 1 0 0,1 0 0 0 0,0 1-1 0 0,-1 0 1 0 0,1 0-1 0 0,0-2 57 0 0,5-17-25 0 0,9-9-76 0 0,-11 22 30 0 0,0-1-1 0 0,-1 0 0 0 0,0 1 0 0 0,3-8 0 0 0,-2 5-43 0 0,1-2-1 0 0,0 1 1 0 0,1 1 0 0 0,1-1 0 0 0,-2 1 0 0 0,3 1-1 0 0,8-10 1 0 0,-2 2-325 0 0,-12 12 318 0 0,-1 1 1 0 0,1-1-1 0 0,1-1 0 0 0,-2 2 0 0 0,0-1 0 0 0,1 0 0 0 0,0 1 1 0 0,0-5-1 0 0,3-10-179 0 0,-1 5 156 0 0,-3 11 83 0 0,0 0 1 0 0,0 0-1 0 0,0 0 0 0 0,0 0 1 0 0,0 0-1 0 0,-1 0 1 0 0,1 0-1 0 0,0 0 1 0 0,0-1-1 0 0,0 1 0 0 0,0 0 1 0 0,-1 0-1 0 0,1-1 1 0 0,0 1-1 0 0,0 0 0 0 0,0 0 1 0 0,0 0-1 0 0,0 0 1 0 0,0-1-1 0 0,0 1 0 0 0,0 0 1 0 0,-1 0-1 0 0,1 0 1 0 0,0 0-1 0 0,-1 0 0 0 0,1 0 1 0 0,0 0-1 0 0,0-1 1 0 0,-1 1-1 0 0,1 0 0 0 0,-1 1 0 0 0,0-1-1 0 0,0 0 0 0 0,0 0 0 0 0,0 1 1 0 0,0-1-1 0 0,0 1 0 0 0,0-1 0 0 0,1 1 1 0 0,-1-1-1 0 0,0 0 0 0 0,0 0 1 0 0,0 0-1 0 0,0 1 0 0 0,0 0 0 0 0,1 0 1 0 0,-1 0-1 0 0,0 0 0 0 0,0-1 0 0 0,1 0 1 0 0,-1 2-1 0 0,-20 23 19 0 0,15-19 24 0 0,1 0-1 0 0,0-1 0 0 0,1 1 1 0 0,-7 13-1 0 0,3-6-11 0 0,7-11 0 0 0,-1 1-1 0 0,1-1 0 0 0,0 1 1 0 0,-1 0-1 0 0,1-1 1 0 0,0 6-1 0 0,-1-5 56 0 0,1 1 0 0 0,0 0 0 0 0,-1-1 0 0 0,-4 8 0 0 0,5-8-51 0 0,0-1 0 0 0,-1 1 1 0 0,0 0-1 0 0,0 1 0 0 0,2-2 0 0 0,-1 1 0 0 0,0 0 0 0 0,0 6 0 0 0,0 1 33 0 0,0 0-1 0 0,-4 13 1 0 0,2-6-36 0 0,0-5-13 0 0,-2 14 235 0 0,4-24-231 0 0,0 0 1 0 0,1 0 0 0 0,-2 0-1 0 0,1-1 1 0 0,1 2-1 0 0,-2-2 1 0 0,0 1 0 0 0,1 0-1 0 0,0-1 1 0 0,-1 0-1 0 0,1 1 1 0 0,-4 1 0 0 0,3 0 5 0 0,-18 7 82 0 0,20-10-105 0 0,-1 1-1 0 0,1 0 0 0 0,-1 0 1 0 0,0-1-1 0 0,1 1 0 0 0,-1-1 1 0 0,0 1-1 0 0,1-1 0 0 0,-1 1 1 0 0,1 0-1 0 0,0 0 0 0 0,-1 0 1 0 0,1 0-1 0 0,-2-1 0 0 0,2 1 1 0 0,0 0-1 0 0,0 0 0 0 0,0 1 1 0 0,0-2-1 0 0,0 0 0 0 0,0 1 0 0 0,0 2 1 0 0,0-3 7 0 0,0 1 4 0 0,0-1-1 0 0,0 0 1 0 0,0 2-1 0 0,0-1 0 0 0,2 0 1 0 0,-2 0-1 0 0,1 0 0 0 0,-1-1 1 0 0,0 1-1 0 0,1 0 1 0 0,0 0-1 0 0,-1 0 0 0 0,1-1 1 0 0,-1 1-1 0 0,1-1 1 0 0,0 1-1 0 0,0 0 0 0 0,-1 0 1 0 0,1 0-1 0 0,0-1 0 0 0,1 0 1 0 0,-1 1-1 0 0,-1-1 1 0 0,1 1-1 0 0,1-1 0 0 0,-2 0 1 0 0,1 0-1 0 0,1 0 1 0 0,-1 1-5 0 0,1-1 1 0 0,-1 1 0 0 0,1-1 0 0 0,-2 1 0 0 0,1-1 0 0 0,1 1 0 0 0,-2-1 0 0 0,1 1 0 0 0,0-1 0 0 0,1 1-1 0 0,-1 0 1 0 0,-1-1 0 0 0,2 3 0 0 0,-1 1 7 0 0,0-1-1 0 0,0 2 1 0 0,0 0 0 0 0,-1-1-1 0 0,0 0 1 0 0,0 0-1 0 0,0 1 1 0 0,-1 3-1 0 0,0 7 23 0 0,1-12-33 0 0,-1-2 0 0 0,1 0 1 0 0,0 1-1 0 0,-1 0 0 0 0,0-1 0 0 0,0 1 0 0 0,1 0 0 0 0,-1-2 0 0 0,-1 2 0 0 0,1-1 0 0 0,0 1 0 0 0,0-1 0 0 0,-1 1 0 0 0,-1 0-5 0 0,3 0 0 0 0,-3-1-1 0 0,2 1 1 0 0,-1 0 0 0 0,2 0 0 0 0,-2-1-1 0 0,0 5 1 0 0,-3 5 6 0 0,4-9-4 0 0,0 0 1 0 0,1-1-1 0 0,-1 1 1 0 0,0 0 0 0 0,1 0-1 0 0,-1 0 1 0 0,1 0-1 0 0,0-1 1 0 0,0 4 0 0 0,-4 12-16 0 0,2-11 55 0 0,2-6-30 0 0,0 0-1 0 0,0 0 0 0 0,0 0 0 0 0,0 0 0 0 0,0 0 0 0 0,0 0 0 0 0,0 0 0 0 0,0 0 0 0 0,0 0 0 0 0,0 0 0 0 0,0 0 0 0 0,0 0 0 0 0,0 0 0 0 0,0 0 0 0 0,0 0 0 0 0,0 0 0 0 0,0 0 0 0 0,0 0 0 0 0,0 0 0 0 0,0 0 0 0 0,0 0 1 0 0,-1 0-1 0 0,1 0 0 0 0,0 0 0 0 0,0 0 0 0 0,0 0 0 0 0,0 0 0 0 0,0 0 0 0 0,0 0 0 0 0,0 0 0 0 0,0 0 0 0 0,0 0-4 0 0,11-16 20 0 0,-3 5-36 0 0,-5 7 11 0 0,0 1-1 0 0,1-2 1 0 0,-2 2 0 0 0,1-2-1 0 0,0 1 1 0 0,-2-1 0 0 0,2 0-1 0 0,-2 1 1 0 0,1-1 0 0 0,0-5-1 0 0,1-39-7 0 0,-8 19-20 0 0,4 23-35 0 0,0-6 22 0 0,3 12-64 0 0,0 4-125 0 0,4 16 311 0 0,-6-17-74 0 0,0-1 0 0 0,0 2 1 0 0,1-2-1 0 0,-1 1 0 0 0,1 0 0 0 0,0 0 0 0 0,-1-1 1 0 0,1 1-1 0 0,1 0 0 0 0,-2-1 0 0 0,1 1 0 0 0,1 0 0 0 0,1 2 1 0 0,-2 0-21 0 0,-1-4 24 0 0,0-21-246 0 0,0 14 194 0 0,1 6 40 0 0,-1 0 0 0 0,0 0-1 0 0,0 0 1 0 0,0-1-1 0 0,0 1 1 0 0,0 0 0 0 0,0 0-1 0 0,0-1 1 0 0,0 1 0 0 0,0 0-1 0 0,-1 0 1 0 0,1 0 0 0 0,-1-1-1 0 0,1 1 1 0 0,0 0-1 0 0,-1 0 1 0 0,0 0 0 0 0,0 0-1 0 0,1-1 1 0 0,0 2 0 0 0,-3-2-1 0 0,3 1-3 0 0,0 1 0 0 0,0-1 1 0 0,0 0-1 0 0,-2 1 0 0 0,2 0 0 0 0,0 0 0 0 0,-1-1 0 0 0,1 1 0 0 0,0-1 0 0 0,0 0 1 0 0,0 0-1 0 0,0 0 0 0 0,0 1 0 0 0,0 0 0 0 0,0-1 0 0 0,0-2-168 0 0,1 9 145 0 0,-1 22 89 0 0,0-28-66 0 0,2 0 1 0 0,-2 0 6 0 0,0-1-1 0 0,1 1 1 0 0,0-1 0 0 0,0 1 0 0 0,-1-1 0 0 0,0 1 0 0 0,1 0 0 0 0,0-1 0 0 0,-1 1-1 0 0,1-1 1 0 0,-1 1 0 0 0,0-1 0 0 0,1 1 0 0 0,-1-1 0 0 0,1 0 0 0 0,-1 0 0 0 0,0 1 0 0 0,0-1-1 0 0,0 1 1 0 0,0 0 0 0 0,2-1 0 0 0,-2 0 0 0 0,0 0 0 0 0,0 0 0 0 0,0 1 0 0 0,0-1-1 0 0,0 0 1 0 0,1-25 30 0 0,-1 25-14 0 0,0-13-59 0 0,0 4-293 0 0,0 1 0 0 0,0-1 0 0 0,4-16 0 0 0,3-3-832 0 0,-5 15-992 0 0,2-1-3720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0 257 0 0 0,'0'0'15679'0'0,"7"-8"-15229"0"0,1-4-260 0 0,4-2 807 0 0,22-22 0 0 0,-32 34-862 0 0,0 0-1 0 0,1 1 1 0 0,0-2 0 0 0,-1 2-1 0 0,1-1 1 0 0,1 1-1 0 0,-2 1 1 0 0,1-2 0 0 0,1 1-1 0 0,-1 0 1 0 0,3 0-1 0 0,-4 1-67 0 0,1-2 2 0 0,1-1-1 0 0,1 3 1 0 0,-3-3-1 0 0,2 1 1 0 0,0-1-1 0 0,-1 0 1 0 0,0 1 0 0 0,0-1-1 0 0,0 0 1 0 0,0 0-1 0 0,-1 0 1 0 0,1 0-1 0 0,2-5 1 0 0,16-17 16 0 0,-7 17-176 0 0,-12 7 86 0 0,0 0 0 0 0,0 0 1 0 0,0 0-1 0 0,-1 1 0 0 0,2-2 0 0 0,-2 0 1 0 0,0 1-1 0 0,1 0 0 0 0,-1-1 1 0 0,1 0-1 0 0,0 2 0 0 0,0-2 1 0 0,0-2-1 0 0,-53 26 183 0 0,49-21-178 0 0,-6 1 5 0 0,1 0 1 0 0,0 0-1 0 0,1 0 1 0 0,-2 1-1 0 0,-8 5 1 0 0,16-7-5 0 0,-1-1 1 0 0,0 1 0 0 0,1-1-1 0 0,0 0 1 0 0,-1 1 0 0 0,0-1-1 0 0,0 0 1 0 0,0 0 0 0 0,1 0-1 0 0,-1 0 1 0 0,1 0 0 0 0,-1 0-1 0 0,0 0 1 0 0,0 0 0 0 0,1 0-1 0 0,0 0 1 0 0,-1 0 0 0 0,0 0-1 0 0,0 0 1 0 0,1 0 0 0 0,-2 0-1 0 0,2-1 1 0 0,-1 1 0 0 0,0-1-1 0 0,-14-11-14 0 0,7 6 25 0 0,7 5-27 0 0,-1-1-1 0 0,1 1 1 0 0,-1 0 0 0 0,1 0 0 0 0,1-1 0 0 0,-2 1-1 0 0,1 0 1 0 0,1-1 0 0 0,-1 0 0 0 0,0 2 0 0 0,0-2-1 0 0,1 0 1 0 0,0 1 0 0 0,0 0 0 0 0,-1-1 0 0 0,1-1-1 0 0,0 3 1 0 0,-1-2 0 0 0,2-2 0 0 0,-2 4 18 0 0,1 0 0 0 0,0-1 0 0 0,0 1 0 0 0,0 0 0 0 0,0 0 0 0 0,0 0 0 0 0,0 0 0 0 0,0 0 0 0 0,-1 0 0 0 0,1-1 0 0 0,0 1 0 0 0,0 0 0 0 0,0 0 0 0 0,0 0 0 0 0,0 0 0 0 0,-1 0 0 0 0,1 0 0 0 0,0 0 0 0 0,0 0 0 0 0,0 0 0 0 0,0 0 0 0 0,0 0 0 0 0,-1 0 0 0 0,1 0 0 0 0,0 0 0 0 0,0 0 0 0 0,0 0 0 0 0,0 0 0 0 0,0 0 0 0 0,0 0 0 0 0,0 0 0 0 0,0 0 0 0 0,0 0 0 0 0,0 0 0 0 0,-1 0 0 0 0,1 0 0 0 0,0 0 0 0 0,0 0 0 0 0,0 0 0 0 0,0 1 0 0 0,0-1 0 0 0,-1 0 0 0 0,1 0 0 0 0,0 0 0 0 0,0 0 0 0 0,0 0 0 0 0,0 0 0 0 0,0 1 0 0 0,0-1 0 0 0,0 0 0 0 0,0 0 0 0 0,0 0 0 0 0,-1 0 0 0 0,1 0 0 0 0,0 1 0 0 0,0-1 0 0 0,0 0-2 0 0,0 0 1 0 0,-1 1 0 0 0,1-1-1 0 0,-1 0 1 0 0,1 1-1 0 0,-1 0 1 0 0,1 0-1 0 0,0 0 1 0 0,0-1 0 0 0,-1 0-1 0 0,1 0 1 0 0,0 1-1 0 0,0 0 1 0 0,-2 1-1 0 0,2 22 78 0 0,23-27 64 0 0,-20 2-127 0 0,0 0 0 0 0,-1 0 0 0 0,2 1-1 0 0,-1-1 1 0 0,7 1 0 0 0,-7 0 3 0 0,0-1-1 0 0,0 1 0 0 0,0 0 1 0 0,-1 0-1 0 0,1-1 0 0 0,0 0 1 0 0,0 0-1 0 0,-1 1 0 0 0,4-2 1 0 0,13-10-50 0 0,-16 9 30 0 0,0 2 0 0 0,1-2 1 0 0,-1 2-1 0 0,0-1 0 0 0,2 0 0 0 0,-2 0 0 0 0,2 1 0 0 0,-2-1 0 0 0,1 2 0 0 0,1-1 0 0 0,3-1 0 0 0,-6 2-1 0 0,-1 0 0 0 0,1 0 0 0 0,-1 0 0 0 0,1-1 0 0 0,-1 1 0 0 0,1-1 0 0 0,-1 1 0 0 0,1 0 0 0 0,-2-1 0 0 0,2 0 0 0 0,-1 1 0 0 0,0-1 0 0 0,1 1 0 0 0,-1-2 0 0 0,1 2 0 0 0,-2-1 0 0 0,1 0 0 0 0,0-1 0 0 0,0 2 0 0 0,0 0-1 0 0,0-2 1 0 0,0 1 0 0 0,-1-1 0 0 0,1 2 0 0 0,0-4 0 0 0,3-2-39 0 0,-2 5 26 0 0,-2-2 0 0 0,0 1 1 0 0,1 0-1 0 0,0-1 1 0 0,-1 1-1 0 0,0 0 0 0 0,0-1 1 0 0,0-3-1 0 0,-1-2-100 0 0,1 11 20 0 0,-4 41 285 0 0,6-38-78 0 0,1-6 86 0 0,4-11-103 0 0,4-6-51 0 0,-8 15 102 0 0,-6 13 60 0 0,0-7-172 0 0,1 1 0 0 0,-2-1-1 0 0,-5 10 1 0 0,-8 12-1440 0 0,12-21-393 0 0,4-1-2406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8458 0 0,'0'0'9978'0'0,"120"-8"-12747"0"0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38 410 0 0 0,'0'0'6581'0'0,"3"11"-6467"0"0,10 29-21 0 0,-8-23 303 0 0,-5-17-349 0 0,0 1 0 0 0,0-1 0 0 0,-1 0 1 0 0,1 0-1 0 0,0 1 0 0 0,0-1 1 0 0,0 0-1 0 0,0 1 0 0 0,0-1 0 0 0,0 0 1 0 0,0 0-1 0 0,0 1 0 0 0,1-1 0 0 0,-1 0 1 0 0,0 0-1 0 0,0 0 0 0 0,0 0 0 0 0,0 0 1 0 0,0 0-1 0 0,0 0 0 0 0,1 0 1 0 0,-1 0-1 0 0,0 0 0 0 0,0 1 0 0 0,0-1 1 0 0,0 0-1 0 0,1 0 0 0 0,-1 0 0 0 0,0 1 1 0 0,0-1-1 0 0,0 0 0 0 0,0 0 1 0 0,0 0-1 0 0,0 0 0 0 0,1 0 0 0 0,-1 1 1 0 0,0-1-1 0 0,0 0 0 0 0,1 0 0 0 0,-1 0 1 0 0,0 0-1 0 0,1 0 0 0 0,-1 0 0 0 0,0 0 1 0 0,0 0-1 0 0,0-19 935 0 0,0 15-967 0 0,-1 1 1 0 0,1-1 0 0 0,-2 2-1 0 0,2-2 1 0 0,-2 0 0 0 0,1 2-1 0 0,-1-3 1 0 0,1 3 0 0 0,-5-7-1 0 0,4 5 2 0 0,-1 1 0 0 0,1-2-1 0 0,0 2 1 0 0,0-1 0 0 0,1 0-1 0 0,-3-7 1 0 0,2 1-96 0 0,1 9 53 0 0,1-1-1 0 0,0 0 0 0 0,-1 1 1 0 0,0-1-1 0 0,1 0 0 0 0,0 0 1 0 0,-1 1-1 0 0,1-2 0 0 0,0 1 1 0 0,0 1-1 0 0,1-1 0 0 0,0-3 1 0 0,-1 5 26 0 0,0-1 1 0 0,0 1 0 0 0,0 0 0 0 0,0 0 0 0 0,0 0-1 0 0,0 0 1 0 0,0-1 0 0 0,0 1 0 0 0,1 0 0 0 0,-1 0-1 0 0,0 0 1 0 0,0 0 0 0 0,0 0 0 0 0,0 0 0 0 0,0 0-1 0 0,0 0 1 0 0,0 0 0 0 0,0 0 0 0 0,0 0 0 0 0,0 0-1 0 0,0-1 1 0 0,0 1 0 0 0,1 0 0 0 0,-1 0 0 0 0,0 0 0 0 0,0 0-1 0 0,0 0 1 0 0,0 0 0 0 0,1 0 0 0 0,-1 0 0 0 0,0 0-1 0 0,0 0 1 0 0,0 0 0 0 0,1 0 0 0 0,-1 0 0 0 0,0 0-1 0 0,0 0 1 0 0,0 0 0 0 0,0 0 0 0 0,0 0 0 0 0,0 0-1 0 0,0 0 1 0 0,0 0 0 0 0,0 0 0 0 0,1 1 0 0 0,-1-1-1 0 0,0 0 1 0 0,0 0 0 0 0,0 0 0 0 0,0 0 0 0 0,1 0 0 0 0,-1 0-1 0 0,0 0 1 0 0,0 0 0 0 0,0 0 0 0 0,0 0 0 0 0,0 0-1 0 0,4 9 1036 0 0,-3-1-783 0 0,0 1-1 0 0,0-1 0 0 0,1 1 0 0 0,1-1 1 0 0,5 14-1 0 0,-1-5 588 0 0,-3-7-566 0 0,-2-7-205 0 0,-1 1 0 0 0,0-1 0 0 0,0-1 0 0 0,0 2 0 0 0,-1-1 0 0 0,0 0 0 0 0,1 6 0 0 0,-2 1 234 0 0,-3-12 445 0 0,-11-4-566 0 0,14 6-196 0 0,-1 0 0 0 0,1-1-1 0 0,0 1 1 0 0,-1-1 0 0 0,0 0-1 0 0,2 0 1 0 0,-2 0-1 0 0,1 0 1 0 0,0 1 0 0 0,0-1-1 0 0,0 0 1 0 0,0-1 0 0 0,-2 0-1 0 0,-10-18-268 0 0,9 14 253 0 0,0-2-8 0 0,8 9-42 0 0,-3-1 73 0 0,0 1 0 0 0,1 0 0 0 0,-2 1 0 0 0,1-1 0 0 0,1 0 0 0 0,-2 0 0 0 0,1 1 0 0 0,1-1 0 0 0,-2 0 0 0 0,2 3 0 0 0,28 81 292 0 0,-44-97 390 0 0,10 8-682 0 0,1 1 0 0 0,-1 0 1 0 0,1-2-1 0 0,0 2 0 0 0,-1 0 0 0 0,-1-6 0 0 0,-13-15-54 0 0,17 24 5 0 0,3 1-440 0 0,0 1 496 0 0,1-1 1 0 0,-1 0-1 0 0,-1 0 1 0 0,1 1-1 0 0,0 0 0 0 0,0-1 1 0 0,0 0-1 0 0,-1 1 1 0 0,1 0-1 0 0,-1-1 0 0 0,0 2 1 0 0,1 0-1 0 0,6 7 156 0 0,-2-5 48 0 0,-1 0 1 0 0,-1 1-1 0 0,0-1 0 0 0,0 2 0 0 0,0-2 1 0 0,4 10-1 0 0,-1-2-43 0 0,-2-6-41 0 0,-5-12 258 0 0,-5-13-196 0 0,-4-1-316 0 0,9 15 90 0 0,-2 0 0 0 0,1 0 0 0 0,-1 1 0 0 0,0-2 1 0 0,1 1-1 0 0,-5-4 0 0 0,6 15-2 0 0,2 1 0 0 0,-1-1 0 0 0,2-1 1 0 0,0 2-1 0 0,5 11 0 0 0,-7-18 88 0 0,0 1 0 0 0,0 1 0 0 0,-1-2 1 0 0,1 1-1 0 0,-1 0 0 0 0,1-1 0 0 0,-1 2 0 0 0,1-2 0 0 0,-1 1 1 0 0,0 1-1 0 0,0-2 0 0 0,-1 1 0 0 0,1 2 0 0 0,-1 7-343 0 0,1-11 237 0 0,1 20 516 0 0,-1-11-123 0 0,-1-18-179 0 0,3-10 309 0 0,4 39-275 0 0,-7 30-123 0 0,1-49-78 0 0,3-20 106 0 0,-1 6-34 0 0,-1 2 0 0 0,0-2-1 0 0,1 0 1 0 0,-2 1 0 0 0,-3-13-1 0 0,1 16-66 0 0,1 10-148 0 0,8 14 274 0 0,-1-6 3 0 0,1 1 0 0 0,1-1 0 0 0,-1 1 0 0 0,12 9 0 0 0,-12-15 115 0 0,-8-9 121 0 0,0-1-503 0 0,-3-1 105 0 0,2 1 1 0 0,-2-2 0 0 0,1 1-1 0 0,-1 1 1 0 0,-1-1-1 0 0,1 1 1 0 0,-1 0-1 0 0,0 0 1 0 0,-1 0-1 0 0,-9-7 1 0 0,90 83 74 0 0,-62-51 718 0 0,-26-24-658 0 0,1-8-228 0 0,0 0 1 0 0,2 0 0 0 0,-17-30-1 0 0,18 29-92 0 0,-6-20-517 0 0,13 29 565 0 0,0-2 1 0 0,0 0-1 0 0,-2 1 0 0 0,-3-6 1 0 0,3 10-183 0 0,2 7 238 0 0,2 9 125 0 0,0-12-18 0 0,0 1 44 0 0,0-2 0 0 0,1 3-1 0 0,-1-3 1 0 0,2 2 0 0 0,-2-1 0 0 0,1 0-1 0 0,1 0 1 0 0,-1 0 0 0 0,1 1 0 0 0,-1-1-1 0 0,3 4 1 0 0,-1-5-4 0 0,-1 2 0 0 0,-1-1 0 0 0,1 0 0 0 0,-1 1 0 0 0,0-2 0 0 0,1 2 0 0 0,-1-1 1 0 0,1 1-1 0 0,-2-1 0 0 0,1 1 0 0 0,0-1 0 0 0,-1 4 0 0 0,-17-39 26 0 0,17 33-86 0 0,8 17-216 0 0,28 38 481 0 0,50 84-250 0 0,-82-130 60 0 0,-5-12 24 0 0,-7-15-235 0 0,-17-8-109 0 0,-17-25-228 0 0,41 51 3 0 0,0 6 387 0 0,3 5 154 0 0,7 0 36 0 0,1-1 0 0 0,15 14 0 0 0,-21-21-84 0 0,-2-1 719 0 0,-4-4-596 0 0,-10-12-290 0 0,10 8 180 0 0,0 1 1 0 0,0 1-1 0 0,-2 0 1 0 0,1 0-1 0 0,-1-1 0 0 0,1 2 1 0 0,-1-1-1 0 0,0 0 1 0 0,-1 0-1 0 0,1 2 1 0 0,-6-6-1 0 0,10 10-67 0 0,0-1-1 0 0,0 1 0 0 0,0 1 1 0 0,1-3-1 0 0,-1 3 1 0 0,0-1-1 0 0,0-1 1 0 0,3 4-1 0 0,-2-2 102 0 0,2 0-1 0 0,-1 0 1 0 0,1 1-1 0 0,-1-1 1 0 0,1-1-1 0 0,0 2 1 0 0,0-2-1 0 0,0 1 0 0 0,0-1 1 0 0,1 1-1 0 0,-1-1 1 0 0,1 0-1 0 0,-1 0 1 0 0,2-1-1 0 0,-2 1 1 0 0,1 0-1 0 0,1-1 1 0 0,5 1-1 0 0,-9-2-33 0 0,-1 1-1 0 0,0-1 1 0 0,0 0 0 0 0,0 0-1 0 0,0 0 1 0 0,0 0-1 0 0,1 1 1 0 0,-1-1 0 0 0,0 0-1 0 0,1 0 1 0 0,-1 0 0 0 0,0 0-1 0 0,1 0 1 0 0,-1 0-1 0 0,0 0 1 0 0,0 0 0 0 0,0 0-1 0 0,0 0 1 0 0,1 0 0 0 0,-1 0-1 0 0,0 0 1 0 0,1 0-1 0 0,-1 0 1 0 0,0 0 0 0 0,1 0-1 0 0,-1-1 1 0 0,0 1 0 0 0,0 0-1 0 0,0 0 1 0 0,0 0-1 0 0,0 0 1 0 0,2-1 0 0 0,-2 1-1 0 0,0 0 1 0 0,0 0 0 0 0,0-1-1 0 0,1 1 1 0 0,-1 0-1 0 0,0 0 1 0 0,0 0 0 0 0,0 0-1 0 0,0 0 1 0 0,0-1 0 0 0,0 1-1 0 0,0 0 1 0 0,0-1-1 0 0,0 1 1 0 0,0 0 0 0 0,0 0-1 0 0,0 0 1 0 0,0 0 0 0 0,0-1-1 0 0,0 1 1 0 0,0 0-1 0 0,0-1 1 0 0,0 1 0 0 0,0 0-1 0 0,0-1 1 0 0,0 1 0 0 0,0 0-1 0 0,0 0 1 0 0,0-1-1 0 0,0 1 1 0 0,0 0-12 0 0,2 14-227 0 0,0-14 256 0 0,-1 0 0 0 0,1 0 0 0 0,0-1 0 0 0,0 1 1 0 0,-1-1-1 0 0,1 0 0 0 0,-1 1 0 0 0,1-1 0 0 0,-1 0 0 0 0,1 1 1 0 0,-1-1-1 0 0,0 0 0 0 0,1 0 0 0 0,-1 0 0 0 0,0 0 1 0 0,0 0-1 0 0,0-1 0 0 0,1 1 0 0 0,-1 1 0 0 0,0-2 1 0 0,1-1-1 0 0,-2 2 16 0 0,0 1 1 0 0,0-1 0 0 0,0 0-1 0 0,0 0 1 0 0,0 1 0 0 0,0-1-1 0 0,0 0 1 0 0,0 1 0 0 0,0 0-1 0 0,0 0 1 0 0,0-1 0 0 0,0 0-1 0 0,0 0 1 0 0,0 1 0 0 0,0-1-1 0 0,-1 0 1 0 0,1 1 0 0 0,-1 0 0 0 0,1-1-1 0 0,0 1 1 0 0,-1 0 0 0 0,1-1-1 0 0,0 1 1 0 0,-3-2 0 0 0,-13-11 8 0 0,6 4-10 0 0,10 9-31 0 0,-2-2 0 0 0,1 1-1 0 0,-1-2 0 0 0,0 1 0 0 0,0 2 1 0 0,0-3-1 0 0,1 1 0 0 0,-2 1 0 0 0,2 1 1 0 0,-2-2-1 0 0,1 0 0 0 0,0 2 0 0 0,-1-1 0 0 0,1 0 1 0 0,-3-1-1 0 0,7 16-368 0 0,0-10 379 0 0,0-2 0 0 0,1 0 0 0 0,-1 0 0 0 0,1-1 1 0 0,0 2-1 0 0,0-2 0 0 0,0 1 0 0 0,0 0 0 0 0,-1-1 0 0 0,8 2 0 0 0,-6-2 42 0 0,-1 0 0 0 0,0 1 0 0 0,0-1 0 0 0,0 0 1 0 0,0 1-1 0 0,-1 0 0 0 0,2-1 0 0 0,-2 1 0 0 0,1 1 0 0 0,0-2 0 0 0,-1 2 0 0 0,4 4 0 0 0,0-1 57 0 0,-5-5-50 0 0,0 1 0 0 0,0-1-1 0 0,1 0 1 0 0,-2 1 0 0 0,2-1 0 0 0,-1 1 0 0 0,0-1-1 0 0,0 1 1 0 0,0-1 0 0 0,-1 1 0 0 0,1 2-1 0 0,-19-11-250 0 0,-8-8 130 0 0,21 12 19 0 0,0 1 1 0 0,0-2-1 0 0,0 2 1 0 0,-1-1-1 0 0,1 2 1 0 0,0-2-1 0 0,-1 1 1 0 0,0 1-1 0 0,1 0 1 0 0,-12-2-1 0 0,17 3 34 0 0,0 0 0 0 0,0 0 0 0 0,0 0 1 0 0,-1 0-1 0 0,1 0 0 0 0,0 0 0 0 0,0 0 0 0 0,-1 0 0 0 0,1 0 0 0 0,0 0 0 0 0,0 0 0 0 0,0 0 0 0 0,0 0 0 0 0,-1 0 0 0 0,1 0 0 0 0,0 0 0 0 0,0 0 0 0 0,0 0 1 0 0,0 1-1 0 0,0-1 0 0 0,0 0 0 0 0,0 0 0 0 0,0 0 0 0 0,0 0 0 0 0,0 1 0 0 0,0-1 0 0 0,-1 0 0 0 0,1 0 0 0 0,0 0 0 0 0,0 1 0 0 0,0-1 0 0 0,0 0 0 0 0,0 0 0 0 0,0 0 1 0 0,0 1-1 0 0,0-1 0 0 0,0 0 0 0 0,0 0 0 0 0,2 9-113 0 0,8 6 94 0 0,-7-13 33 0 0,-2 1-1 0 0,1-1 0 0 0,1 1 1 0 0,-1 0-1 0 0,1 5 1 0 0,10 12-18 0 0,-12-20 11 0 0,0 1 0 0 0,0 0 0 0 0,0-1 0 0 0,0 1 0 0 0,0 0 1 0 0,0 0-1 0 0,0-1 0 0 0,0 0 0 0 0,0 1 0 0 0,1-1 0 0 0,-1 1 1 0 0,0-1-1 0 0,0 1 0 0 0,0-1 0 0 0,1 0 0 0 0,-2 0 0 0 0,2 0 1 0 0,1 0-1 0 0,-2 0 19 0 0,-1 0 0 0 0,0 0 0 0 0,0 0 0 0 0,1 0 0 0 0,-1 0 0 0 0,1 0 0 0 0,-1 0-1 0 0,1 0 1 0 0,-1 0 0 0 0,0-1 0 0 0,1 1 0 0 0,-1 0 0 0 0,1 0 0 0 0,-1-1 0 0 0,1 1 0 0 0,-1 0 0 0 0,0-1 0 0 0,0 1 0 0 0,0 0 0 0 0,1 0 0 0 0,-1 0 0 0 0,0-1 0 0 0,1 1 0 0 0,-1-1 0 0 0,1 0 0 0 0,-1 1-11 0 0,0 0-1 0 0,0 0 1 0 0,0 0 0 0 0,0 0 0 0 0,0 0 0 0 0,0 0 0 0 0,0 0-1 0 0,0-1 1 0 0,-1 1 0 0 0,1 0 0 0 0,0 0 0 0 0,0 0 0 0 0,0 0 0 0 0,0-1-1 0 0,0 1 1 0 0,0 0 0 0 0,0 0 0 0 0,0 0 0 0 0,0 0 0 0 0,-1 0-1 0 0,1 0 1 0 0,0 0 0 0 0,0 0 0 0 0,0 0 0 0 0,0 0 0 0 0,0 0 0 0 0,-1 0-1 0 0,1 0 1 0 0,0-1 0 0 0,0 1 0 0 0,0 0 0 0 0,0 0 0 0 0,0 0-1 0 0,0 0 1 0 0,0 0 0 0 0,0 0 0 0 0,0 0 0 0 0,-1 0 0 0 0,1 0 0 0 0,0 0-1 0 0,0 0 1 0 0,0 0 0 0 0,-1 0 0 0 0,1 0 0 0 0,0 0 0 0 0,0 0-1 0 0,0 0 1 0 0,0 1 0 0 0,-1-1 0 0 0,1 0 0 0 0,0 0 0 0 0,0 0 0 0 0,0 0-1 0 0,0 0 1 0 0,0 0 0 0 0,0 0 0 0 0,0 0 0 0 0,0 0 0 0 0,0 0-1 0 0,0 0 1 0 0,0 0 0 0 0,0 0 0 0 0,0 0 0 0 0,-1 1 0 0 0,-1 0-13 0 0,1-1 0 0 0,0 0 0 0 0,-1 1 0 0 0,0-1 0 0 0,0 0 0 0 0,1 1 0 0 0,-1-1 0 0 0,1 0 1 0 0,-1 0-1 0 0,0 0 0 0 0,-1-1 0 0 0,2 1-17 0 0,1 0 0 0 0,-1 0 0 0 0,0 0 0 0 0,0 0 0 0 0,0-1 0 0 0,0 1-1 0 0,1 0 1 0 0,0 0 0 0 0,-1 0 0 0 0,0 0 0 0 0,0-1 0 0 0,1 1 0 0 0,0-1 0 0 0,-1 1 0 0 0,0 0 0 0 0,0-1 0 0 0,1 0 0 0 0,0 1 0 0 0,0-1 0 0 0,-1 1 0 0 0,1-1 0 0 0,-1 1 0 0 0,1-1 0 0 0,-1 1 0 0 0,0-2-1 0 0,25 2-3 0 0,-22 0 42 0 0,-2-1-1 0 0,2 1 1 0 0,-1 0 0 0 0,0 0 0 0 0,0-1 0 0 0,1 1-1 0 0,-1 0 1 0 0,0 0 0 0 0,0 0 0 0 0,1-1 0 0 0,-2 0-1 0 0,2 1 1 0 0,-1-1 0 0 0,1-1 0 0 0,12-4-4 0 0,-13 6 4 0 0,0 0-1 0 0,0 0 1 0 0,1 0-1 0 0,-1 1 1 0 0,1-1 0 0 0,-1 1-1 0 0,0 0 1 0 0,1-1-1 0 0,-2 1 1 0 0,2 0-1 0 0,-1-1 1 0 0,0 0 0 0 0,1 1-1 0 0,-2 0 1 0 0,2 0-1 0 0,-2 1 1 0 0,1-1-1 0 0,0-1 1 0 0,0 1 0 0 0,-1 0-1 0 0,1 1 1 0 0,0-2-1 0 0,0 3 1 0 0,5 4-12 0 0,-6-7 1 0 0,1 1 1 0 0,0 0-1 0 0,0 0 1 0 0,0 0 0 0 0,0 0-1 0 0,0-1 1 0 0,1 1 0 0 0,-2-1-1 0 0,2 1 1 0 0,-1 0 0 0 0,0-1-1 0 0,0 0 1 0 0,0 1 0 0 0,0-1-1 0 0,1 0 1 0 0,0 0 0 0 0,-2 0-1 0 0,2 0 1 0 0,-1 0 0 0 0,2 0-1 0 0,-3 0 33 0 0,-11-1 522 0 0,3 1-785 0 0,8 0 217 0 0,0 0 1 0 0,0 1 0 0 0,0-1-1 0 0,0 0 1 0 0,0 0-1 0 0,0 0 1 0 0,0 0 0 0 0,0 0-1 0 0,0 0 1 0 0,0 0 0 0 0,0 0-1 0 0,0 0 1 0 0,0 1-1 0 0,0-1 1 0 0,0 0 0 0 0,0 0-1 0 0,0 0 1 0 0,0 0 0 0 0,0 1-1 0 0,0-1 1 0 0,0 0-1 0 0,0 0 1 0 0,0 0 0 0 0,0 1-1 0 0,1-1 1 0 0,-1 0 0 0 0,0 0-1 0 0,0 0 1 0 0,0 0-1 0 0,0 0 1 0 0,0 1 0 0 0,0-1-1 0 0,1 0 1 0 0,-1 0 0 0 0,0 0-1 0 0,0 0 1 0 0,0 0-1 0 0,0 0 1 0 0,0 0 0 0 0,0 0-1 0 0,0 1 1 0 0,0-1 0 0 0,0 0-1 0 0,0 0 1 0 0,1 0 0 0 0,2 0 9 0 0,-1 1 0 0 0,2 0 1 0 0,-1 1-1 0 0,0-1 1 0 0,0-1-1 0 0,0 0 1 0 0,0 0-1 0 0,0 0 0 0 0,0 0 1 0 0,0 0-1 0 0,5 0 1 0 0,15 2 53 0 0,-14 0-35 0 0,19 2 722 0 0,-39-12-919 0 0,0 1-1 0 0,0 0 1 0 0,-21-9 0 0 0,24 12 114 0 0,-21-3-69 0 0,28 6 127 0 0,0 1-17 0 0,15 12-368 0 0,-9-9 449 0 0,-2-1-34 0 0,-2 0 0 0 0,1-1 0 0 0,1 1 0 0 0,-1-1 0 0 0,1 1 0 0 0,0-1 0 0 0,-1 0 0 0 0,2 0 0 0 0,-2 0 0 0 0,1 0 0 0 0,-1 0 0 0 0,2-1 0 0 0,-2 1-1 0 0,1-1 1 0 0,0 0 0 0 0,0 0 0 0 0,0 0 0 0 0,3 0 0 0 0,-5 0-12 0 0,-1 0 0 0 0,1-1 0 0 0,0 1-1 0 0,-1 0 1 0 0,0 0 0 0 0,0-1 0 0 0,1 1-1 0 0,-1-1 1 0 0,1 0 0 0 0,-1 1 0 0 0,0 0 0 0 0,0-1-1 0 0,1 0 1 0 0,-1 1 0 0 0,0 0 0 0 0,1-1 0 0 0,-1 0-1 0 0,0 1 1 0 0,0-1 0 0 0,0 1 0 0 0,0-1-1 0 0,0 0 1 0 0,0 0 0 0 0,0 1 0 0 0,0 0 0 0 0,0-1-1 0 0,0 0 1 0 0,0 1 0 0 0,0 0 0 0 0,0-1 0 0 0,-1 0-1 0 0,1 0 1 0 0,0 1 0 0 0,-1 0 0 0 0,1-1-1 0 0,0 0 1 0 0,0 1 0 0 0,0 0 0 0 0,-1-1 0 0 0,0 1-1 0 0,1-1 1 0 0,0 1 0 0 0,0-1 0 0 0,-1 0 0 0 0,0 1-1 0 0,1 0 1 0 0,-1 0 0 0 0,0 0 0 0 0,1 0 0 0 0,-1 0-1 0 0,0 0 1 0 0,1-1 0 0 0,-1 1 0 0 0,1 0-1 0 0,-2 0 1 0 0,-13 0-107 0 0,8 1 83 0 0,1-1 0 0 0,0 0 0 0 0,0 0 0 0 0,1-1 0 0 0,-2 0 0 0 0,1 0-1 0 0,0 0 1 0 0,-11-4 0 0 0,21 8-61 0 0,0 0-1 0 0,-1 0 0 0 0,1 0 0 0 0,-1 0 1 0 0,6 8-1 0 0,9 7 165 0 0,-17-17-73 0 0,0 1 0 0 0,0-1 0 0 0,0-1 0 0 0,0 1 0 0 0,-1 1 0 0 0,1-1 0 0 0,0 0 0 0 0,0 0 0 0 0,0 2 0 0 0,-1-2-3 0 0,0 0 0 0 0,0-1-1 0 0,0 0 1 0 0,0 1-1 0 0,0-1 1 0 0,0 1-1 0 0,0 0 1 0 0,0-1-1 0 0,0 0 1 0 0,0 0-1 0 0,-1 1 1 0 0,1 0 0 0 0,0-1-1 0 0,0 1 1 0 0,0-1-1 0 0,0 0 1 0 0,0 1-1 0 0,-1-1 1 0 0,1 1-1 0 0,0-1 1 0 0,-1 0 0 0 0,1 0-1 0 0,-1 1 1 0 0,1-1-1 0 0,0 0 1 0 0,0 1-1 0 0,-1-1 1 0 0,1 1-1 0 0,-1-1 1 0 0,0 0-1 0 0,1 0 1 0 0,-1 0 0 0 0,2 0-45 0 0,0-2 0 0 0,0 1 1 0 0,-1 0-1 0 0,1 0 0 0 0,-1 0 1 0 0,1 0-1 0 0,-1 0 1 0 0,1 0-1 0 0,-1-1 0 0 0,1 1 1 0 0,-1 0-1 0 0,0 0 0 0 0,0-1 1 0 0,0-1-1 0 0,3-22 217 0 0,-3 17-205 0 0,0 7 39 0 0,0-1 0 0 0,0 1 0 0 0,0 0 0 0 0,0-1 0 0 0,0 0 0 0 0,0 2 0 0 0,0-2 0 0 0,0 0 0 0 0,0 0 0 0 0,-2 2 0 0 0,2-2 1 0 0,-1 0-1 0 0,1 1 0 0 0,0 0 0 0 0,-1 0 0 0 0,0-1 0 0 0,-1-1 0 0 0,1 3-23 0 0,1-1 1 0 0,-1 1 0 0 0,1 0-1 0 0,0-1 1 0 0,-1 1-1 0 0,1 0 1 0 0,-1 0-1 0 0,1 0 1 0 0,-1 0-1 0 0,0 0 1 0 0,1 0-1 0 0,-1 0 1 0 0,1 0-1 0 0,0 0 1 0 0,-1 0 0 0 0,1 0-1 0 0,-1 0 1 0 0,0 0-1 0 0,1 0 1 0 0,0 0-1 0 0,-1 0 1 0 0,1 0-1 0 0,-1 0 1 0 0,1 0-1 0 0,-1 0 1 0 0,1 0-1 0 0,0 1 1 0 0,-1-1 0 0 0,1 0-1 0 0,-2 1 1 0 0,2-1-1 0 0,0 1 1 0 0,-8 1 192 0 0,6-3-394 0 0,5 0-92 0 0,6 0 244 0 0,-5 2 129 0 0,1 0 1 0 0,0 2-1 0 0,-1-1 0 0 0,1-1 1 0 0,-1 2-1 0 0,1-2 1 0 0,-2 3-1 0 0,1-2 0 0 0,7 7 1 0 0,-7-6-33 0 0,-1 0 0 0 0,0-1-1 0 0,0 1 1 0 0,1-1 0 0 0,-1 0 0 0 0,1 1 0 0 0,-1-2 0 0 0,1 0 0 0 0,1 2-1 0 0,-2-2 1 0 0,2-1 0 0 0,-2 2 0 0 0,1-1 0 0 0,1 0 0 0 0,5 0-1 0 0,-10-1-36 0 0,1 0 0 0 0,-1 0 0 0 0,0 0 0 0 0,1 0 0 0 0,0 0 0 0 0,-1-1 0 0 0,1 1 0 0 0,-1 0 0 0 0,0-1 0 0 0,1 1 0 0 0,-1 0 0 0 0,1-1 0 0 0,-1 1 0 0 0,1-1 0 0 0,-1 1 0 0 0,0-1 0 0 0,0 1 0 0 0,2 0 0 0 0,-2 0 0 0 0,0 0 0 0 0,0 0 0 0 0,0-1 0 0 0,0 0 0 0 0,1 1 0 0 0,-1-1 0 0 0,0 1 0 0 0,0-1 0 0 0,1 0 0 0 0,0-15-696 0 0,-26 14 147 0 0,-1-3 517 0 0,26 5-3 0 0,0 0 0 0 0,0-1 0 0 0,0 1 0 0 0,0 0-1 0 0,0 0 1 0 0,0 0 0 0 0,0 0 0 0 0,0-1 0 0 0,1 1 0 0 0,-1 0 0 0 0,0-1 0 0 0,1 1 0 0 0,-1 0 0 0 0,0 0 0 0 0,1-1-1 0 0,-1 1 1 0 0,0 0 0 0 0,0 0 0 0 0,0 0 0 0 0,0-1 0 0 0,1 1 0 0 0,-1 0 0 0 0,1 0 0 0 0,-1 0 0 0 0,0 0-1 0 0,1 0 1 0 0,-1 0 0 0 0,1 0 0 0 0,-1 0 0 0 0,3 1 80 0 0,0 0 0 0 0,-1 1 0 0 0,2-2 0 0 0,-1 2 1 0 0,-1-1-1 0 0,1 1 0 0 0,0-1 0 0 0,-1 0 0 0 0,0 1 0 0 0,1 0 0 0 0,0 0 0 0 0,1 3 0 0 0,14 8 582 0 0,-15-10-585 0 0,-1-2-1 0 0,2-1 1 0 0,-2 2-1 0 0,0-1 1 0 0,2 0-1 0 0,-2 0 1 0 0,1 0-1 0 0,0-1 1 0 0,4 1-1 0 0,-7-1 87 0 0,0-1-149 0 0,0-1 1 0 0,0 1-1 0 0,-1 0 0 0 0,1-1 0 0 0,-1 2 0 0 0,1-2 1 0 0,-1 1-1 0 0,1-1 0 0 0,0 1 0 0 0,-1 1 0 0 0,0-2 1 0 0,0 1-1 0 0,0 0 0 0 0,-1 0 0 0 0,2 1 0 0 0,-1-1 1 0 0,0-1-1 0 0,0 1 0 0 0,0 0 0 0 0,-1 1 0 0 0,2-1 1 0 0,-2 1-1 0 0,1-1 0 0 0,-1 1 0 0 0,1-1 0 0 0,-2 0 1 0 0,-2 0-38 0 0,2 0 1 0 0,1 0-1 0 0,-3 0 1 0 0,1 1-1 0 0,1-1 1 0 0,-1 1-1 0 0,1 0 1 0 0,-1 0-1 0 0,-5 1 1 0 0,6 0 50 0 0,1 0 0 0 0,-1-1 1 0 0,1 2-1 0 0,-1-1 0 0 0,2 0 1 0 0,-1 0-1 0 0,-1 0 1 0 0,2 1-1 0 0,-2 1 0 0 0,1-3 1 0 0,1 3-1 0 0,-4 2 0 0 0,-9 7-36 0 0,9-4 18 0 0,-7 3 3 0 0,12-11 24 0 0,0 1-1 0 0,0-1 0 0 0,0 0 0 0 0,-1 1 1 0 0,1-1-1 0 0,0 1 0 0 0,-1-1 0 0 0,1 0 1 0 0,-1 0-1 0 0,1 1 0 0 0,-1-1 1 0 0,1 0-1 0 0,-1 0 0 0 0,1 1 0 0 0,0-1 1 0 0,0 0-1 0 0,-1 0 0 0 0,1 0 0 0 0,-1 0 1 0 0,0 0-1 0 0,1 0 0 0 0,0 0 1 0 0,0 0-1 0 0,-1 0 0 0 0,0 0 0 0 0,0 0-12 0 0,1 0 0 0 0,0 0 0 0 0,0 0-1 0 0,0-1 1 0 0,-1 1 0 0 0,1 0 0 0 0,-2 0 0 0 0,2 0-1 0 0,0 0 1 0 0,0-1 0 0 0,0 1 0 0 0,0 0 0 0 0,-1 0-1 0 0,1-1 1 0 0,0 1 0 0 0,-1 0 0 0 0,1-1-1 0 0,0 1 1 0 0,-1 0 0 0 0,1-1 0 0 0,0 1 0 0 0,0 0-1 0 0,0 0 1 0 0,0 0 0 0 0,0 0 0 0 0,0 0-1 0 0,0 0 1 0 0,0-1 0 0 0,0 1 0 0 0,0-1 0 0 0,-1 1-1 0 0,1 0 1 0 0,0-1 0 0 0,0 1 0 0 0,0-1 0 0 0,0 1-1 0 0,1 0 1 0 0,-1 0 0 0 0,0-1 0 0 0,0 1-1 0 0,0-1 1 0 0,12-7 128 0 0,-5 3-95 0 0,-4 4-15 0 0,0 0-1 0 0,1 0 0 0 0,-2 0 0 0 0,1 0 0 0 0,1 1 0 0 0,-1 0 1 0 0,0-1-1 0 0,1 1 0 0 0,-1 0 0 0 0,0 0 0 0 0,0 0 0 0 0,5 1 1 0 0,18-1 200 0 0,3-7-86 0 0,0-1-55 0 0,-27 8-50 0 0,0 0 1 0 0,-1 0 0 0 0,1 0-1 0 0,0 0 1 0 0,-1 0-1 0 0,2 1 1 0 0,-1-1 0 0 0,-1 1-1 0 0,1-1 1 0 0,-1 1-1 0 0,1 0 1 0 0,0 0 0 0 0,-1-1-1 0 0,1 0 1 0 0,1 4 0 0 0,8 1 92 0 0,-10-4-102 0 0,-1-1-1 0 0,2 0 1 0 0,-1 0 0 0 0,-1 1 0 0 0,1-1 0 0 0,0 1 0 0 0,-1-1 0 0 0,1 1 0 0 0,0-1 0 0 0,0 1-1 0 0,-1 0 1 0 0,0-1 0 0 0,1 1 0 0 0,0 0 0 0 0,-1-1 0 0 0,1 1 0 0 0,0 0 0 0 0,-1 0-1 0 0,1-1 1 0 0,-1 1 0 0 0,0 0 0 0 0,1 0 0 0 0,-1 0 0 0 0,0 0 0 0 0,0-1 0 0 0,0 1 0 0 0,0 0-1 0 0,0 1 1 0 0,0 0-2 0 0,-1 6-314 0 0,1-8 294 0 0,-1 0 0 0 0,1 0 0 0 0,-1 0 0 0 0,1 0 1 0 0,-1 0-1 0 0,1 0 0 0 0,0 0 0 0 0,-1 0 0 0 0,1 0 0 0 0,-1 0 0 0 0,1 0 0 0 0,0 0 0 0 0,0 0 1 0 0,0 0-1 0 0,-1 0 0 0 0,1 0 0 0 0,-1 0 0 0 0,1 0 0 0 0,0 0 0 0 0,-1 0 0 0 0,1 0 0 0 0,0 0 1 0 0,0 0-1 0 0,0-1 0 0 0,-1 1 0 0 0,1 0 0 0 0,0-1 0 0 0,0 1 0 0 0,-1 0 0 0 0,1-1 0 0 0,0 1 1 0 0,-8-6-42 0 0,-16-12-149 0 0,22 18 176 0 0,0 0 0 0 0,1-1 0 0 0,0 0 0 0 0,-1 1-1 0 0,1 0 1 0 0,-1-1 0 0 0,0 1 0 0 0,1 0 0 0 0,-1-1 0 0 0,1 1-1 0 0,-1 0 1 0 0,1 0 0 0 0,-1 0 0 0 0,0 0 0 0 0,1 1-1 0 0,0-1 1 0 0,-3 1 0 0 0,3-1 13 0 0,1 0-1 0 0,0 0 1 0 0,-2 1-1 0 0,2-1 1 0 0,0 1-1 0 0,0-1 1 0 0,-1 0-1 0 0,1 0 1 0 0,-1 1-1 0 0,1 0 1 0 0,-1-1-1 0 0,1 1 1 0 0,0-1-1 0 0,0 0 1 0 0,0 1-1 0 0,-1 0 1 0 0,1-1 0 0 0,0 0-1 0 0,0 1 1 0 0,-1 0-1 0 0,1 0 1 0 0,0-1-1 0 0,0 0 1 0 0,0 1-1 0 0,0 0 1 0 0,0 0-1 0 0,0-1 1 0 0,0 0-1 0 0,0 1 1 0 0,1 0-1 0 0,-1 1 11 0 0,1-1 0 0 0,-1 0 0 0 0,0 0-1 0 0,0-1 1 0 0,0 2 0 0 0,1-1 0 0 0,-1 0 0 0 0,1-1-1 0 0,0 1 1 0 0,-1 0 0 0 0,0 1 0 0 0,2-1-1 0 0,-2-1 1 0 0,1 0 0 0 0,1 3 0 0 0,4-1 46 0 0,-1-1 0 0 0,0 1 0 0 0,0 0 0 0 0,0-1 0 0 0,0-1 0 0 0,1 0-1 0 0,0 1 1 0 0,8-1 0 0 0,-14 0 11 0 0,4-5 107 0 0,-3 5-172 0 0,-1-1 1 0 0,0 1-1 0 0,1 0 1 0 0,0 0-1 0 0,-1-1 0 0 0,1 0 1 0 0,-1 1-1 0 0,0-1 1 0 0,1 0-1 0 0,-1 0 1 0 0,1 0-1 0 0,-1 1 0 0 0,0 0 1 0 0,1-1-1 0 0,-1-1 1 0 0,2-4-149 0 0,-5 4-197 0 0,-1-1 356 0 0,3 3-17 0 0,1 0-1 0 0,-1-1 1 0 0,1 0 0 0 0,-1 1-1 0 0,1 0 1 0 0,0-1 0 0 0,-1 0-1 0 0,1 0 1 0 0,-2 1 0 0 0,2-1-1 0 0,0 0 1 0 0,0 0 0 0 0,-1 1-1 0 0,1-1 1 0 0,0 0 0 0 0,-1 1-1 0 0,1-1 1 0 0,0 1 0 0 0,0 0 0 0 0,0 0 0 0 0,0-1 0 0 0,0 1 0 0 0,0 0 0 0 0,0 0 0 0 0,0-1 0 0 0,0 1 0 0 0,0 0 0 0 0,0 0 0 0 0,-1 0 0 0 0,2 0 0 0 0,-1 0 0 0 0,0 0 0 0 0,0-1 0 0 0,0 1 0 0 0,0 0-1 0 0,0 0 1 0 0,0-1 0 0 0,0 1 0 0 0,0 0 0 0 0,0 0 0 0 0,0 0 0 0 0,0 0 0 0 0,1 0 0 0 0,-1 0 0 0 0,0 0 0 0 0,0 0 0 0 0,0-1 0 0 0,0 1 0 0 0,1 0 0 0 0,-1 0 0 0 0,0 0 0 0 0,0 0 0 0 0,0-1 0 0 0,0 1 0 0 0,0 0-1 0 0,0 0 1 0 0,0 0 0 0 0,0 0 0 0 0,2 0 0 0 0,-2 0 0 0 0,0 0 0 0 0,0 0 0 0 0,1 0 0 0 0,-1 0 0 0 0,0 0 0 0 0,0 0 0 0 0,0 0 0 0 0,0 0 0 0 0,0 0 0 0 0,0 0 0 0 0,1 0 0 0 0,-1 0 0 0 0,0 0 0 0 0,0 0 0 0 0,1 0-1 0 0,-1 1 1 0 0,9 2 136 0 0,0-1 0 0 0,-1 0 0 0 0,1 0-1 0 0,1 0 1 0 0,18 1 701 0 0,-43-7-1219 0 0,13 3 375 0 0,0 0-1 0 0,0 0 0 0 0,1 0 0 0 0,-2 1 0 0 0,1-1 1 0 0,0 0-1 0 0,0 0 0 0 0,0 1 0 0 0,-1 0 1 0 0,1 0-1 0 0,0 0 0 0 0,0 0 0 0 0,0 0 0 0 0,-1 0 1 0 0,1 0-1 0 0,0 0 0 0 0,0 0 0 0 0,-1 1 0 0 0,1 0 1 0 0,0 0-1 0 0,0-1 0 0 0,0 1 0 0 0,-4 1 1 0 0,-5 5 60 0 0,9-5-317 0 0,10-2 151 0 0,-5 0 153 0 0,15 1 30 0 0,-14-1-21 0 0,0 0-1 0 0,1 0 1 0 0,-1 0-1 0 0,1 0 1 0 0,0 0-1 0 0,-1 0 1 0 0,0-1-1 0 0,0 0 1 0 0,1 0-1 0 0,-1 0 1 0 0,0 0-1 0 0,0-1 0 0 0,0 1 1 0 0,0-2-1 0 0,5-1 1 0 0,-7 1-178 0 0,-10 5-56 0 0,-15 8-240 0 0,11-5 249 0 0,8-4 148 0 0,1 1 1 0 0,0 0-1 0 0,-1 0 1 0 0,1-1-1 0 0,1 2 0 0 0,-5 3 1 0 0,6-5 26 0 0,0-1 0 0 0,-1 1 0 0 0,1 1 0 0 0,1 0 0 0 0,-2-2 0 0 0,1 2 0 0 0,0 0 0 0 0,0-1 0 0 0,1 0 0 0 0,-1 1 0 0 0,0-1 0 0 0,0 1 1 0 0,1 0-1 0 0,0 2 0 0 0,0-4-49 0 0,24 2 331 0 0,-20-3-233 0 0,-2 0-1 0 0,0 1 0 0 0,0-1 1 0 0,1 0-1 0 0,-1 0 1 0 0,1 1-1 0 0,-1-2 1 0 0,0 2-1 0 0,0-2 1 0 0,1 1-1 0 0,-1-1 1 0 0,-1 1-1 0 0,1-1 1 0 0,1 0-1 0 0,-2 0 1 0 0,1 1-1 0 0,-1-1 0 0 0,1 0 1 0 0,1-4-1 0 0,2 0-52 0 0,-3 4-3 0 0,-1 1-1 0 0,0 0 1 0 0,1 0-1 0 0,0 0 1 0 0,-1 0 0 0 0,1 0-1 0 0,-1 1 1 0 0,1-1 0 0 0,0 0-1 0 0,-1 1 1 0 0,1-1 0 0 0,-1 0-1 0 0,2 1 1 0 0,-2-1 0 0 0,4 1-1 0 0,-5 0 208 0 0,-29-5-1274 0 0,-58 5 820 0 0,87 0 641 0 0,0-1-334 0 0,0 0 1 0 0,0 0-1 0 0,0 0 1 0 0,0 0-1 0 0,0 0 1 0 0,0 0-1 0 0,0-1 0 0 0,0 2 1 0 0,0 0-1 0 0,0-2 1 0 0,1 1-1 0 0,0 0 1 0 0,-1-1-1 0 0,0 2 0 0 0,1 0 1 0 0,-1-1-1 0 0,1-1 1 0 0,0 1-1 0 0,-1 0 1 0 0,2 1-1 0 0,0-1 43 0 0,0 0 1 0 0,0 0-1 0 0,-1 0 0 0 0,2 0 1 0 0,-2 1-1 0 0,1 0 1 0 0,0 0-1 0 0,0-1 0 0 0,0 1 1 0 0,0 0-1 0 0,4 1 0 0 0,5-1 83 0 0,0 0 0 0 0,0-1 0 0 0,0 1 0 0 0,0-2 0 0 0,0 0 0 0 0,0 0-1 0 0,10-4 1 0 0,-21 6-157 0 0,23-6 70 0 0,-22 6-68 0 0,1 0 0 0 0,-2-1 0 0 0,1 1 0 0 0,1 0 0 0 0,-2 0 0 0 0,2 0 0 0 0,-1 0 0 0 0,0 0 0 0 0,0 0 0 0 0,0 0 0 0 0,0 0 0 0 0,0 1 0 0 0,0-1 0 0 0,0 0 0 0 0,0 0 0 0 0,0 0 0 0 0,0 1 0 0 0,2 0 0 0 0,-27 4 429 0 0,15-5-768 0 0,0 2 1 0 0,-1-1-1 0 0,-10 3 0 0 0,-20 2-631 0 0,37-5 880 0 0,-23 2-17 0 0,25-3 83 0 0,0 0 0 0 0,1 0 0 0 0,0 1-1 0 0,-1-1 1 0 0,1 0 0 0 0,-1 0-1 0 0,0 1 1 0 0,1-1 0 0 0,0 1-1 0 0,0-1 1 0 0,-2 0 0 0 0,1 1-1 0 0,1-1 1 0 0,0 1 0 0 0,0-1-1 0 0,-1 0 1 0 0,1 0 0 0 0,-1 0-1 0 0,1 1 1 0 0,0-1 0 0 0,-1 1 0 0 0,1-1-1 0 0,0 1 1 0 0,0 0 0 0 0,0 0-1 0 0,0-1 1 0 0,0 1 0 0 0,0-1-1 0 0,0 0 1 0 0,0 0 0 0 0,0 1-1 0 0,0-1 1 0 0,0 1 0 0 0,0 0-1 0 0,0 0 1 0 0,0-1 0 0 0,0 0-1 0 0,0 2 1 0 0,0-2 38 0 0,1 0 0 0 0,0 1-1 0 0,-1-1 1 0 0,1 1 0 0 0,-1-1 0 0 0,1 1-1 0 0,1-1 1 0 0,-2 0 0 0 0,0 0 0 0 0,1 0-1 0 0,0 0 1 0 0,0 1 0 0 0,-1-1 0 0 0,1 0-1 0 0,0 0 1 0 0,-1 0 0 0 0,1 0-1 0 0,0 0 1 0 0,0 0 0 0 0,1 0 0 0 0,16-1 555 0 0,-15 1-505 0 0,12-2 264 0 0,1-1 0 0 0,21-6-1 0 0,-1 2-268 0 0,-15 2-91 0 0,-14 3-5 0 0,0 0 0 0 0,1 1 0 0 0,-2 0 0 0 0,10-1 0 0 0,-16 2 21 0 0,0 1 7 0 0,0 0 0 0 0,0 0 0 0 0,0 0 0 0 0,-1 0 0 0 0,1-1 0 0 0,0 1 0 0 0,-1 0 0 0 0,1 0 0 0 0,0-1 0 0 0,0 0-1 0 0,-1 1 1 0 0,1-1 0 0 0,-1 1 0 0 0,1 0 0 0 0,-1 0 0 0 0,0 0 0 0 0,0-1 0 0 0,1 1 0 0 0,-1-1 0 0 0,-1 0 0 0 0,0 2-58 0 0,-2 0 0 0 0,2-1 1 0 0,0-1-1 0 0,-1 2 0 0 0,-1-1 1 0 0,-2 1-1 0 0,-3-1-290 0 0,-1 0 1 0 0,0 1 0 0 0,-10-1-1 0 0,19-1 333 0 0,0 0 0 0 0,0 0 0 0 0,0 0 0 0 0,0 0 0 0 0,0 0 0 0 0,-1 0-1 0 0,2 0 1 0 0,-1 0 0 0 0,0 0 0 0 0,0 0 0 0 0,0 1 0 0 0,0-1 0 0 0,0 1 0 0 0,1-1-1 0 0,-1 0 1 0 0,-1 1 0 0 0,2 0 0 0 0,-1-1 0 0 0,0 1 0 0 0,1-1 0 0 0,-1 1 0 0 0,0 0 0 0 0,0-1-1 0 0,1 1 1 0 0,0 0 0 0 0,-1 0 0 0 0,1-1 0 0 0,-2 3 0 0 0,2 0 6 0 0,-2 1-1 0 0,1 0 1 0 0,1-2 0 0 0,0 1 0 0 0,0 2-1 0 0,0 2 1 0 0,0 4 196 0 0,1-11-184 0 0,-1 0 0 0 0,0 0 0 0 0,0 1 0 0 0,0-1 0 0 0,0 1 0 0 0,0-1 0 0 0,0 0-1 0 0,2 0 1 0 0,-2 1 0 0 0,0-1 0 0 0,0 1 0 0 0,0-1 0 0 0,0 0 0 0 0,0 1 0 0 0,0-1-1 0 0,1 0 1 0 0,-1 0 0 0 0,1 0 0 0 0,-1 0 0 0 0,0 1 0 0 0,1-1 0 0 0,-1 0 0 0 0,0 0-1 0 0,0 1 1 0 0,0-1 0 0 0,1 0 0 0 0,-1 0 0 0 0,1 0 0 0 0,-1 0 0 0 0,1 0 0 0 0,-1 0-1 0 0,0 0 1 0 0,0 0 0 0 0,1 0 0 0 0,-1 0 0 0 0,1 0 0 0 0,-1 0 0 0 0,0 0 0 0 0,0 0-1 0 0,2 0 1 0 0,-2 0 0 0 0,1 0 0 0 0,-1 0 0 0 0,0 0 0 0 0,0-1 0 0 0,0 1 0 0 0,1 0-1 0 0,0-1 1 0 0,18-8 276 0 0,-1-9-107 0 0,-12 13-172 0 0,-2 1 0 0 0,2-1 0 0 0,9-6 0 0 0,-11 9-40 0 0,-2 1 28 0 0,-1 1 1 0 0,1-2-1 0 0,1 2 0 0 0,-2-1 0 0 0,1-1 1 0 0,-1 1-1 0 0,1 1 0 0 0,-2-2 1 0 0,2 0-1 0 0,0 0 0 0 0,-1 2 0 0 0,0-2 1 0 0,0 0-1 0 0,0 1 0 0 0,0 0 1 0 0,0-2-1 0 0,0 0 0 0 0,-1 2-50 0 0,-4 16-793 0 0,3-11 848 0 0,-1 0 6 0 0,1-1 0 0 0,-1 0 0 0 0,1 1 0 0 0,-1-1 0 0 0,1-1 0 0 0,-2 1 0 0 0,-2 3 0 0 0,5-6-9 0 0,0 1 0 0 0,-1-1 0 0 0,1 0 0 0 0,-1 1-1 0 0,1-1 1 0 0,0 0 0 0 0,0 1 0 0 0,-1-1 0 0 0,1 1 0 0 0,0-1 0 0 0,0 0 0 0 0,0 1 0 0 0,0-1 0 0 0,0 0 0 0 0,0 0 0 0 0,0 0 0 0 0,0 0 0 0 0,0 1 0 0 0,0-1 0 0 0,0 1 0 0 0,0-1 0 0 0,0 1 0 0 0,0-1 0 0 0,0 1 0 0 0,0-1-1 0 0,0 1 1 0 0,0-1 0 0 0,0 0 0 0 0,0 1 0 0 0,0-1 0 0 0,0 0 0 0 0,0 0 0 0 0,0 0 0 0 0,0 0 0 0 0,0 1 0 0 0,1-1 0 0 0,-1 0 0 0 0,1 1 0 0 0,-1 0 21 0 0,1-1 0 0 0,-1 1 0 0 0,1-1 0 0 0,-1 1 1 0 0,1-1-1 0 0,-1 0 0 0 0,1 0 0 0 0,-1 0 0 0 0,2 0 0 0 0,-2 0 1 0 0,1 0-1 0 0,0 0 0 0 0,0 0 0 0 0,-1 0 0 0 0,0 0 0 0 0,1 0 0 0 0,0 0 1 0 0,0 0-1 0 0,-1 0 0 0 0,1 0 0 0 0,-1 0 0 0 0,2 0 0 0 0,0 0 5 0 0,0-1 0 0 0,-1 0-1 0 0,1 0 1 0 0,-1-1-1 0 0,0 2 1 0 0,1 0 0 0 0,0-2-1 0 0,-1 1 1 0 0,0-1 0 0 0,1 1-1 0 0,-1 0 1 0 0,0 0-1 0 0,0-1 1 0 0,0 1 0 0 0,0 0-1 0 0,0-1 1 0 0,0 1 0 0 0,0-1-1 0 0,-1-1 1 0 0,2-2-15 0 0,-1 1 1 0 0,0-1 0 0 0,0 0-1 0 0,0 0 1 0 0,-1-7-1 0 0,4 15-218 0 0,-1 6 398 0 0,-3-7-167 0 0,0 1 0 0 0,0-2 0 0 0,-1 1 0 0 0,1 0 0 0 0,0 0 0 0 0,0 0 0 0 0,-1 0 1 0 0,0 0-1 0 0,0-1 0 0 0,1 1 0 0 0,-3 0 0 0 0,3-1 0 0 0,-1 2 0 0 0,-1-2 0 0 0,1 0 0 0 0,0 1 0 0 0,0 0 1 0 0,-1-2-1 0 0,0 2 0 0 0,1 0 0 0 0,-1-1 0 0 0,1-1 0 0 0,-2 1 0 0 0,2 1 0 0 0,-2-1 0 0 0,1 0 0 0 0,-3 0 0 0 0,-3 4-4 0 0,6-5-10 0 0,0 1 0 0 0,-2 1 0 0 0,2-1 0 0 0,0-1 0 0 0,-1 1 0 0 0,0 0 0 0 0,-3 0 0 0 0,6-1 12 0 0,2-16-205 0 0,4 5 178 0 0,1-1 0 0 0,12-15 0 0 0,-4 4-1 0 0,-15 23 17 0 0,0-1-1 0 0,0 1 1 0 0,0 0-1 0 0,0 0 1 0 0,0 0-1 0 0,0 0 0 0 0,1 0 1 0 0,-1-1-1 0 0,0 1 1 0 0,0 0-1 0 0,1-1 1 0 0,-1 1-1 0 0,0 0 1 0 0,0-1-1 0 0,1 1 1 0 0,-1 0-1 0 0,0-1 1 0 0,1 1-1 0 0,-1 0 1 0 0,0 0-1 0 0,1-1 1 0 0,-1 1-1 0 0,0 0 1 0 0,0 0-1 0 0,0 0 1 0 0,1-1-1 0 0,-1 1 1 0 0,1 0-1 0 0,-1 0 1 0 0,1 0-1 0 0,-1 0 0 0 0,0 1 9 0 0,0 0-1 0 0,0 0 1 0 0,0 0-1 0 0,-1 0 1 0 0,1 0-1 0 0,0-1 1 0 0,-1 0-1 0 0,1 1 1 0 0,-1 0-1 0 0,1 0 1 0 0,0 0-1 0 0,-1-1 1 0 0,0 1-1 0 0,-1 0 0 0 0,-5 7 27 0 0,-1-1 0 0 0,-1 0 0 0 0,0-2 0 0 0,-16 10 0 0 0,15-7 39 0 0,2-5 116 0 0,6-3-140 0 0,6-2 49 0 0,2-2 7 0 0,-1 1 0 0 0,1-1 0 0 0,-1 0 0 0 0,0 0 0 0 0,-1-1 1 0 0,7-6-1 0 0,-6 5-28 0 0,1 0 0 0 0,-1 0-1 0 0,13-8 1 0 0,-15 13 3 0 0,-1 0 0 0 0,1 0 1 0 0,0 0-1 0 0,0 0 0 0 0,0 0 0 0 0,1 1 0 0 0,-1 0 0 0 0,0-1 0 0 0,1 1 1 0 0,-2 0-1 0 0,4 0 0 0 0,-2 0-59 0 0,0 0-1 0 0,1 0 1 0 0,-1 0-1 0 0,-1 0 1 0 0,2-1 0 0 0,4-1-1 0 0,-5 0-8 0 0,0-1 0 0 0,1 1 0 0 0,-1-1-1 0 0,0 1 1 0 0,0-1 0 0 0,5-5-1 0 0,-7 7-30 0 0,0 0 0 0 0,0-2-1 0 0,0 1 1 0 0,-1 1-1 0 0,0-1 1 0 0,0 0-1 0 0,1 1 1 0 0,-1-2 0 0 0,-1 1-1 0 0,3 0 1 0 0,-3 0-1 0 0,1 0 1 0 0,-1 0 0 0 0,1-1-1 0 0,0-1 1 0 0,-1 6 0 0 0,-1-1 0 0 0,1 0-1 0 0,-1 0 1 0 0,0 1 0 0 0,1-1 0 0 0,0 0 0 0 0,-2 0 0 0 0,1 1 0 0 0,1-2 0 0 0,-1 2 0 0 0,0-1 0 0 0,0-1 0 0 0,0 1-1 0 0,0 0 1 0 0,0 0 0 0 0,0 0 0 0 0,0 0 0 0 0,-2 0 0 0 0,-25 15 80 0 0,23-13-91 0 0,-31 19-148 0 0,28-16 77 0 0,-1-1 0 0 0,1 0 0 0 0,-14 6 0 0 0,19-10 56 0 0,-1 0 0 0 0,1 1 1 0 0,0-2-1 0 0,-1 1 0 0 0,1 0 0 0 0,-1-1 0 0 0,0 0 0 0 0,1 0 0 0 0,0 0 0 0 0,-2 0 1 0 0,2 0-1 0 0,0 0 0 0 0,-6-2 0 0 0,9 2-241 0 0,2 1 282 0 0,-1-1 1 0 0,1 1-1 0 0,1-1 1 0 0,-2 0-1 0 0,1 0 1 0 0,0 0-1 0 0,-1 0 1 0 0,2 0-1 0 0,-1 0 0 0 0,0 0 1 0 0,0 0-1 0 0,-1-1 1 0 0,1 1-1 0 0,0-1 1 0 0,0 1-1 0 0,-1-1 1 0 0,1 0-1 0 0,2-1 1 0 0,21-16 500 0 0,-15 10-432 0 0,21-12 1 0 0,-27 18-6 0 0,1-1-1 0 0,-1 2 1 0 0,0-1 0 0 0,1 0 0 0 0,0 1-1 0 0,-1 1 1 0 0,1-2 0 0 0,9 0-1 0 0,8 1 454 0 0,-13 1-481 0 0,-1-1-1 0 0,1 1 1 0 0,0 0 0 0 0,14-5-1 0 0,-23 5-25 0 0,0 0 0 0 0,1 0 1 0 0,-1 0-1 0 0,0 0 0 0 0,0 0 0 0 0,1 0 0 0 0,-1 0 1 0 0,0 0-1 0 0,0 0 0 0 0,0 0 0 0 0,1 0 0 0 0,-1 0 1 0 0,0 0-1 0 0,0 0 0 0 0,1 0 0 0 0,-1-1 0 0 0,0 1 0 0 0,0 0 1 0 0,0 0-1 0 0,1 0 0 0 0,-1 0 0 0 0,0 0 0 0 0,0 0 1 0 0,0 0-1 0 0,0 0 0 0 0,0 0 0 0 0,0 0 0 0 0,0 0 0 0 0,0-1 1 0 0,0 1-1 0 0,0 0 0 0 0,0 0 0 0 0,0 0 0 0 0,0-1 1 0 0,1 1-1 0 0,-1 0 0 0 0,0 0 0 0 0,0-1 0 0 0,0 1 1 0 0,0 0-1 0 0,0 0 0 0 0,0 0 0 0 0,0-1 0 0 0,0 1 0 0 0,0 0 1 0 0,0 0-1 0 0,0 0 0 0 0,0 0 0 0 0,-1 0 0 0 0,1 0 1 0 0,0-1-1 0 0,0 1 0 0 0,0 0 0 0 0,0 0 0 0 0,0 0 1 0 0,0 0-1 0 0,0 0 0 0 0,0 0 0 0 0,0 0 0 0 0,0 0 0 0 0,0-1 1 0 0,-12-3-28 0 0,7 5-198 0 0,-1 0-1 0 0,0-1 0 0 0,-1 2 0 0 0,2-1 0 0 0,-1 0 1 0 0,0 1-1 0 0,0 0 0 0 0,2 0 0 0 0,-2 1 0 0 0,1-1 1 0 0,-9 7-1 0 0,5-3-12 0 0,1 0 0 0 0,-2 2 1 0 0,2-1-1 0 0,-14 16 0 0 0,7 2 120 0 0,14-25 54 0 0,6 0 140 0 0,-1-1 1 0 0,1 0 0 0 0,-1 1 0 0 0,0-1 0 0 0,0 0-1 0 0,0-1 1 0 0,0 1 0 0 0,0 0 0 0 0,0-2 0 0 0,0 1-1 0 0,-1 0 1 0 0,1 0 0 0 0,-1 0 0 0 0,4-4 0 0 0,2-1 241 0 0,0-2 1 0 0,-1 1-1 0 0,13-17 1 0 0,-20 24-341 0 0,-1 0 0 0 0,1 0 1 0 0,-1 0-1 0 0,0 0 1 0 0,0 1-1 0 0,0 0 1 0 0,1-1-1 0 0,-1 0 0 0 0,0 0 1 0 0,0 0-1 0 0,0 0 1 0 0,1 0-1 0 0,-1 0 1 0 0,-3-1-128 0 0,-3 5 55 0 0,-13 16 32 0 0,-29 18-1 0 0,42-34-36 0 0,6-8-66 0 0,0-3 100 0 0,1 6 60 0 0,-1 0 1 0 0,1-1 0 0 0,-1 2-1 0 0,1-2 1 0 0,0 1 0 0 0,-1 1 0 0 0,1-1-1 0 0,0 0 1 0 0,2-2 0 0 0,-2 2 50 0 0,-1 0 0 0 0,1 1 0 0 0,1-1 0 0 0,-2 0 0 0 0,1 1 0 0 0,0-2 0 0 0,-1 3 0 0 0,1-6-1 0 0,-25 6 121 0 0,19 1-167 0 0,0-1 1 0 0,-1 0 0 0 0,2 2-1 0 0,-1 0 1 0 0,0-1 0 0 0,0 1-1 0 0,1 0 1 0 0,-1 0 0 0 0,2 1-1 0 0,-2-1 1 0 0,-4 5-1 0 0,-20 8 81 0 0,21-9-110 0 0,7-5 42 0 0,0 0 0 0 0,0 0-1 0 0,1 0 1 0 0,-1-1 0 0 0,0 1-1 0 0,0 0 1 0 0,-1-1-1 0 0,1 0 1 0 0,1 1 0 0 0,-2-1-1 0 0,2 1 1 0 0,-1-1 0 0 0,-1 1-1 0 0,0-1 301 0 0,4 0-247 0 0,1 0-1 0 0,-2 0 1 0 0,1 0-1 0 0,1 0 1 0 0,-1-1 0 0 0,0 1-1 0 0,0-1 1 0 0,3 0-1 0 0,3-5-15 0 0,-1 1 0 0 0,0 0-1 0 0,9-10 1 0 0,-11 11-36 0 0,0-1 1 0 0,0 0 0 0 0,0 1 0 0 0,1 1-1 0 0,-1-1 1 0 0,2 0 0 0 0,4-2 0 0 0,-3 3 18 0 0,-1-1 1 0 0,-1 1 0 0 0,1-1-1 0 0,-1 0 1 0 0,1-1 0 0 0,-1 0 0 0 0,0 1-1 0 0,5-7 1 0 0,-1-1-119 0 0,1-1 0 0 0,12-21 0 0 0,-12 19 36 0 0,-9 14 14 0 0,-1 0 0 0 0,0-1 0 0 0,1 1 1 0 0,-2-1-1 0 0,2 0 0 0 0,-2 1 0 0 0,2-1 0 0 0,-1 0 0 0 0,-1 0 1 0 0,1 0-1 0 0,-1 1 0 0 0,1-2 0 0 0,-1 1 0 0 0,1 1 1 0 0,-1-5-1 0 0,-4 15-615 0 0,-5 18 688 0 0,5-13-39 0 0,2-10 16 0 0,1 4 10 0 0,-2 0 0 0 0,1-1 0 0 0,-1 2-1 0 0,0-3 1 0 0,-1 2 0 0 0,-1-1 0 0 0,2 0-1 0 0,-2-1 1 0 0,0 1 0 0 0,-7 6 0 0 0,-37 44-75 0 0,85-83-355 0 0,-26 20 496 0 0,0-1 1 0 0,0 1 0 0 0,-2-1 0 0 0,15-13 0 0 0,-13 7-88 0 0,-6 8-25 0 0,0 0 1 0 0,1 0 0 0 0,-1 0 0 0 0,0 1 0 0 0,2 0 0 0 0,8-7 0 0 0,-1 6-187 0 0,-13 6 193 0 0,0-1 0 0 0,0 0 1 0 0,0 0-1 0 0,1 0 0 0 0,-1 0 1 0 0,0 1-1 0 0,0-1 1 0 0,0 0-1 0 0,0 0 0 0 0,0 0 1 0 0,0 0-1 0 0,0 1 0 0 0,0-1 1 0 0,0 0-1 0 0,0 1 0 0 0,0-1 1 0 0,-1 0-1 0 0,1 1 1 0 0,0-1-1 0 0,0 0 0 0 0,0 1 1 0 0,0-1-1 0 0,0 0 0 0 0,-1 0 1 0 0,1 0-1 0 0,0 0 1 0 0,0 0-1 0 0,-1 1 0 0 0,-17 22-222 0 0,14-19 229 0 0,-11 12-134 0 0,10-12 103 0 0,1 0-1 0 0,-1 0 0 0 0,2 1 1 0 0,0-1-1 0 0,-1 1 1 0 0,1 0-1 0 0,-3 6 1 0 0,6-11 17 0 0,-1 1 0 0 0,1-1 1 0 0,0 1-1 0 0,0 0 1 0 0,-1-1-1 0 0,1 1 1 0 0,0-1-1 0 0,0 0 1 0 0,-1 0-1 0 0,1 0 1 0 0,0 1-1 0 0,0 0 1 0 0,0-1-1 0 0,0 1 1 0 0,0 0-1 0 0,0-1 1 0 0,0 1-1 0 0,0-1 0 0 0,0 0 1 0 0,1 0-1 0 0,-1 1 1 0 0,0-1-1 0 0,0 1 1 0 0,1-1-1 0 0,-1 1 1 0 0,0 0-1 0 0,0-1 1 0 0,1 0-1 0 0,-1 0 1 0 0,1 1-1 0 0,-1-1 1 0 0,1 1-1 0 0,0-1 36 0 0,0 0 0 0 0,0 0 0 0 0,-1 0 0 0 0,2 0 0 0 0,-1 0 0 0 0,-1 0 0 0 0,3 0 0 0 0,-3 0 1 0 0,1 0-1 0 0,0 0 0 0 0,0-1 0 0 0,0 1 0 0 0,0-1 0 0 0,0 1 0 0 0,1-1 0 0 0,1-1 65 0 0,1 1 0 0 0,0-2 0 0 0,0 1 1 0 0,-1 0-1 0 0,0-1 0 0 0,1 1 0 0 0,-1-2 0 0 0,3-1 0 0 0,-3 1-41 0 0,-2 1-26 0 0,1 0 0 0 0,0 0 1 0 0,0 0-1 0 0,0 0 0 0 0,-1 0 0 0 0,0 1 1 0 0,-1-3-1 0 0,2 3 0 0 0,-1-2 0 0 0,-1-4 0 0 0,0 8 6 0 0,-1 0-87 0 0,-1 0 1 0 0,1 1-1 0 0,0-1 1 0 0,-2 1 0 0 0,1 0-1 0 0,1-1 1 0 0,-1 0-1 0 0,1 1 1 0 0,0-1-1 0 0,-1 2 1 0 0,1-1 0 0 0,-1 0-1 0 0,0 0 1 0 0,-21 20-94 0 0,4-4 195 0 0,-7-5 30 0 0,21-11-60 0 0,2 1 0 0 0,0 0-1 0 0,0-2 1 0 0,0 2 0 0 0,0 0 0 0 0,-1 0-1 0 0,2 0 1 0 0,-1-1 0 0 0,1 1-1 0 0,-1 1 1 0 0,-4 4 0 0 0,5-5 16 0 0,2-2-18 0 0,0 0-1 0 0,0 0 0 0 0,0 0 1 0 0,0 0-1 0 0,1 0 0 0 0,-1 0 0 0 0,0 0 1 0 0,0 0-1 0 0,0 0 0 0 0,0 0 1 0 0,0 0-1 0 0,0 0 0 0 0,0 0 0 0 0,0 0 1 0 0,1 0-1 0 0,-1 0 0 0 0,0 0 1 0 0,0 0-1 0 0,0 0 0 0 0,0 0 0 0 0,0 0 1 0 0,0 0-1 0 0,0 0 0 0 0,0 0 1 0 0,0 0-1 0 0,0 0 0 0 0,0 1 0 0 0,0-1 1 0 0,0 0-1 0 0,0 0 0 0 0,0 0 1 0 0,1 0-1 0 0,-1 0 0 0 0,0 0 0 0 0,0 0 1 0 0,0 0-1 0 0,0 1 0 0 0,0-1 1 0 0,0 0-1 0 0,0 0 0 0 0,0 0 0 0 0,0 0 1 0 0,0 0-1 0 0,0 0 0 0 0,0 0 1 0 0,-1 0-1 0 0,1 1 0 0 0,0-1 0 0 0,0 0 1 0 0,0 0-1 0 0,7 0 99 0 0,1 0-30 0 0,-5 0-52 0 0,0 1 1 0 0,-1-1-1 0 0,-1 0 1 0 0,2 0-1 0 0,-1 0 1 0 0,1 0-1 0 0,-1-1 1 0 0,0 1-1 0 0,0-1 1 0 0,1 0-1 0 0,-1 0 1 0 0,-1 1-1 0 0,1-1 1 0 0,1 1-1 0 0,-1-1 1 0 0,0-1-1 0 0,0 2 1 0 0,-1-2-1 0 0,1 1 1 0 0,0-1-1 0 0,2-1 1 0 0,15-13 32 0 0,-19 16-55 0 0,1 0-1 0 0,0-1 1 0 0,0 1-1 0 0,0-1 1 0 0,0 0-1 0 0,0 1 1 0 0,0 0-1 0 0,0-1 1 0 0,1 1-1 0 0,-1 0 1 0 0,0 0-1 0 0,0-1 1 0 0,0 1-1 0 0,0 0 0 0 0,0 1 1 0 0,0-1-1 0 0,0 0 1 0 0,1 0-1 0 0,1 1 1 0 0,4 2 73 0 0,-9 0 138 0 0,-12 2 214 0 0,0-1-659 0 0,9-1 182 0 0,2-1 0 0 0,-2 1 0 0 0,2 1-1 0 0,0-1 1 0 0,-1 0 0 0 0,1 0 0 0 0,1 1 0 0 0,-6 6 0 0 0,8-10 37 0 0,0-2-255 0 0,-1 1 238 0 0,1-1 0 0 0,1 0 0 0 0,-1 0 0 0 0,0 1 0 0 0,0-2 0 0 0,1 2 0 0 0,0 0 0 0 0,-1-2 0 0 0,3-1 0 0 0,-3 3 29 0 0,0 1 1 0 0,1-1-1 0 0,-1 0 1 0 0,1 1-1 0 0,0-1 0 0 0,-1 0 1 0 0,1 0-1 0 0,0 1 1 0 0,0 0-1 0 0,-1-1 1 0 0,1 0-1 0 0,0 0 1 0 0,0 1-1 0 0,0 0 1 0 0,0 0-1 0 0,-1-1 0 0 0,1 1 1 0 0,0 0-1 0 0,0-1 1 0 0,0 1-1 0 0,0 0 1 0 0,0 0-1 0 0,-1 0 1 0 0,3 0-1 0 0,-3 0 0 0 0,3 0 1 0 0,-1 1 26 0 0,-1 0 1 0 0,1-1-1 0 0,1 1 0 0 0,-2 0 1 0 0,1 0-1 0 0,0 0 1 0 0,-1 1-1 0 0,1-2 0 0 0,0 2 1 0 0,1 1-1 0 0,-4-5 76 0 0,-2 1 1 0 0,1-1-1 0 0,0 1 0 0 0,0-1 1 0 0,-1 1-1 0 0,-3-2 0 0 0,5 2-116 0 0,1 1 0 0 0,-1 0-1 0 0,1 0 1 0 0,0 0-1 0 0,-1 0 1 0 0,0 0 0 0 0,1 0-1 0 0,-1 0 1 0 0,1 0-1 0 0,0 0 1 0 0,-2 0 0 0 0,1 0-1 0 0,1 0 1 0 0,0 0-1 0 0,-1 0 1 0 0,1 0 0 0 0,-1 0-1 0 0,0 0 1 0 0,1 0-1 0 0,0 0 1 0 0,-1 1 0 0 0,1-1-1 0 0,-1 0 1 0 0,1 1-1 0 0,-1-1 1 0 0,1 0 0 0 0,0 0-1 0 0,-1 1 1 0 0,1-1-1 0 0,0 1 1 0 0,-1-1-1 0 0,1 1 1 0 0,-1-1 0 0 0,1 0-1 0 0,0 1 1 0 0,-1-1-1 0 0,1 1 1 0 0,0 0 0 0 0,0-1-1 0 0,-1 0 1 0 0,1 1-1 0 0,0-1 1 0 0,0 1 0 0 0,0 0-1 0 0,-3 3-4 0 0,0 0 134 0 0,3-4-115 0 0,0 0-32 0 0,13 0-415 0 0,-23 0 952 0 0,7 0-515 0 0,0 0-1 0 0,0 0 0 0 0,1 0 0 0 0,-1 1 1 0 0,0-1-1 0 0,0 1 0 0 0,1-1 1 0 0,0 1-1 0 0,-2 0 0 0 0,2 0 1 0 0,0-1-1 0 0,0 1 0 0 0,-1 1 1 0 0,-2 1-1 0 0,40-3 17 0 0,-14-4 255 0 0,-18 2-221 0 0,-1 2-1 0 0,0 0 1 0 0,0-1-1 0 0,0 1 1 0 0,1-1 0 0 0,4 0-1 0 0,-2 1-8 0 0,-3 0-6 0 0,-2 0-1 0 0,2 1 1 0 0,-1-1 0 0 0,0-1-1 0 0,1 1 1 0 0,-1 0 0 0 0,1 0 0 0 0,-1-1-1 0 0,0 1 1 0 0,2-1 0 0 0,-3 1-17 0 0,2-1-1 0 0,-1 0 1 0 0,-1 0 0 0 0,1 0 0 0 0,0 0-1 0 0,-1 0 1 0 0,1 1 0 0 0,-1-1 0 0 0,0-1 0 0 0,0 2-1 0 0,1-1 1 0 0,-1 0 0 0 0,1-2 0 0 0,-1 3-15 0 0,0-1 1 0 0,0 0 0 0 0,1 1-1 0 0,-1-1 1 0 0,0 1 0 0 0,0 0-1 0 0,0-1 1 0 0,1 0 0 0 0,-1 1-1 0 0,1 0 1 0 0,-1 0 0 0 0,1-1-1 0 0,-1 1 1 0 0,1-1 0 0 0,0 1-1 0 0,-1-1 1 0 0,1 1 0 0 0,-1 0-1 0 0,0 0 1 0 0,2-1 0 0 0,-2 1 12 0 0,0 0 1 0 0,1-1 0 0 0,0 1-1 0 0,-1 0 1 0 0,1 0-1 0 0,-1 0 1 0 0,0-1-1 0 0,1 1 1 0 0,-1-1 0 0 0,1 1-1 0 0,-1-1 1 0 0,1 1-1 0 0,-1-1 1 0 0,1 1 0 0 0,-1 0-1 0 0,0 0 1 0 0,1 0-1 0 0,-1-1 1 0 0,0 0 0 0 0,1 1-1 0 0,-1-1 1 0 0,0 0-1 0 0,0 0 1 0 0,0 1-1 0 0,0 0 1 0 0,0 0 0 0 0,0 0-1 0 0,0-3 1 0 0,0 2-13 0 0,0-1-1 0 0,0 2 1 0 0,0-2 0 0 0,0 0 0 0 0,0 1-1 0 0,0 0 1 0 0,0 0 0 0 0,0-1 0 0 0,0 1 0 0 0,1 0-1 0 0,-1 0 1 0 0,1 0 0 0 0,-1 0 0 0 0,1 0-1 0 0,-1-1 1 0 0,1 1 0 0 0,0 0 0 0 0,0 1 0 0 0,-1-2-1 0 0,2 1 1 0 0,-2 1 0 0 0,3-3 0 0 0,-1 0 8 0 0,-1 2 1 0 0,1-1-1 0 0,0 0 0 0 0,-1 0 1 0 0,0-2-1 0 0,0 3 0 0 0,0-2 1 0 0,0 1-1 0 0,-1-1 1 0 0,0 1-1 0 0,1 0 0 0 0,0-4 1 0 0,-1-36-61 0 0,0 30-6 0 0,0-18 53 0 0,0 20-236 0 0,0 17-137 0 0,-1 1 435 0 0,0 0 0 0 0,0-1 0 0 0,-1 1 0 0 0,-1-1 0 0 0,-6 13 0 0 0,6-11 3 0 0,-5 9 6 0 0,8-18-39 0 0,0 1 0 0 0,-1 0 0 0 0,1-1 0 0 0,-1 0 0 0 0,0 1 0 0 0,1 0 0 0 0,0-1 0 0 0,0 0 0 0 0,-1 1 0 0 0,0-1 0 0 0,0 1 0 0 0,1-1 0 0 0,0 1 0 0 0,-1-1 0 0 0,0 0 1 0 0,1 0-1 0 0,0 0 0 0 0,-1 0 0 0 0,0 1 0 0 0,0-1 0 0 0,0 0 0 0 0,-1 0 0 0 0,2-2-51 0 0,-1 0 0 0 0,1 0 1 0 0,0-1-1 0 0,-1 1 0 0 0,1 0 1 0 0,0 0-1 0 0,1-3 0 0 0,-1 4 15 0 0,1-28-116 0 0,8-38 0 0 0,-4 39 54 0 0,1-39 0 0 0,-6 67 38 0 0,0 20 21 0 0,-2-9 38 0 0,1 1-1 0 0,-2-1 1 0 0,0 0-1 0 0,0 0 1 0 0,0 0-1 0 0,-11 18 1 0 0,-2 13 64 0 0,15-38-54 0 0,0 0-26 0 0,-1 0 0 0 0,0 0 1 0 0,1 0-1 0 0,-1-1 1 0 0,1 2-1 0 0,-1-2 0 0 0,-1 0 1 0 0,-2 6-1 0 0,3-14-28 0 0,1 1 1 0 0,1-2-1 0 0,-2 2 0 0 0,2-9 1 0 0,2-3-6 0 0,0-1 0 0 0,0 0 0 0 0,2 1 0 0 0,0 1 1 0 0,1-1-1 0 0,14-27 0 0 0,-19 42 20 0 0,1 0 0 0 0,-1-1 0 0 0,0 2-1 0 0,0 0 1 0 0,1-2 0 0 0,0 1 0 0 0,-1 0 0 0 0,0 0 0 0 0,2 1 0 0 0,-1-1 0 0 0,-1 1-1 0 0,1-1 1 0 0,0 0 0 0 0,0 0 0 0 0,0 0 0 0 0,0 1 0 0 0,0 0 0 0 0,-1-1 0 0 0,1 1 0 0 0,1 0-1 0 0,1-1 1 0 0,-3 2 25 0 0,0 0 1 0 0,1 0-1 0 0,-1 1 0 0 0,1-1 0 0 0,-1 0 1 0 0,0 1-1 0 0,0 0 0 0 0,0-1 0 0 0,0 0 1 0 0,0 1-1 0 0,0 0 0 0 0,0-2 0 0 0,0 4 0 0 0,0-2 2 0 0,-5 148 397 0 0,5-150-423 0 0,0 0 0 0 0,0 0 0 0 0,0 0 0 0 0,0 0 0 0 0,0 0 0 0 0,0 0 0 0 0,0 0 0 0 0,0 0-1 0 0,1 0 1 0 0,-1 0 0 0 0,0 0 0 0 0,0 0 0 0 0,0 0 0 0 0,0 0 0 0 0,0 0 0 0 0,0 0-1 0 0,0 0 1 0 0,0 0 0 0 0,0 0 0 0 0,0 0 0 0 0,1 0 0 0 0,-1 0 0 0 0,0 0 0 0 0,0 0 0 0 0,0 0-1 0 0,0 0 1 0 0,0 0 0 0 0,0 0 0 0 0,0 0 0 0 0,0 0 0 0 0,0 0 0 0 0,0 0 0 0 0,0 0 0 0 0,0 0-1 0 0,0 0 1 0 0,1 0 0 0 0,-1 0 0 0 0,0 1 0 0 0,0-1 0 0 0,0 0 0 0 0,0 0 0 0 0,0 0 0 0 0,0 0-1 0 0,2-7 9 0 0,0-5-112 0 0,7-21 0 0 0,1-9-123 0 0,15-89 37 0 0,-37 238 657 0 0,7-79-376 0 0,3-20-150 0 0,0 0 0 0 0,0 15-1 0 0,2-23-43 0 0,0-2 24 0 0,0 0 97 0 0,0 0 0 0 0,0 0-1 0 0,1 0 1 0 0,0 1 0 0 0,0-1-1 0 0,2-3 1 0 0,1-9-26 0 0,0 1 0 0 0,2-15 0 0 0,4-10-20 0 0,14-40 122 0 0,-20 68-37 0 0,-3 8-29 0 0,-1 8-3 0 0,0-1-11 0 0,-1 4 29 0 0,0 0 0 0 0,0 1 0 0 0,-7 14 0 0 0,1 6 34 0 0,5-13-76 0 0,0-1-1 0 0,1 19 0 0 0,1-34 18 0 0,-1-1-16 0 0,1 0-35 0 0,0-22-198 0 0,1 15 208 0 0,1-1-1 0 0,0 1 1 0 0,6-14-1 0 0,2-6-89 0 0,-7 10 122 0 0,0 0 0 0 0,-1 1 0 0 0,0-29 0 0 0,-4 43 71 0 0,-2 7-130 0 0,-1 1-58 0 0,-9 28 103 0 0,4 0 1 0 0,-10 53-1 0 0,8-33-1 0 0,10-25-54 0 0,3-27-33 0 0,-1-16-45 0 0,0 2 60 0 0,2 1-1 0 0,0-1 1 0 0,4-12 0 0 0,2-9 6 0 0,-1-6 219 0 0,1-63 0 0 0,-9 101-133 0 0,1 0 1 0 0,0 0-1 0 0,-1 0 1 0 0,1 1-1 0 0,0 0 0 0 0,-1 0 1 0 0,1-1-1 0 0,-1 0 1 0 0,0 1-1 0 0,1-1 1 0 0,-1 0-1 0 0,1 1 1 0 0,-1-1-1 0 0,0 1 0 0 0,1 0 1 0 0,-2 0-1 0 0,2-1 1 0 0,-1 1-1 0 0,0 0 1 0 0,0 0-1 0 0,1 0 1 0 0,-1 0-1 0 0,0-1 1 0 0,0 1-1 0 0,1 0 0 0 0,-1 0 1 0 0,0 0-1 0 0,-2 1 1 0 0,2 2-157 0 0,2-11 228 0 0,1-42-200 0 0,1 30 216 0 0,-2 17-76 0 0,-1 1 1 0 0,1 0-1 0 0,0-1 1 0 0,-1 1-1 0 0,0-1 0 0 0,0 0 1 0 0,0 1-1 0 0,0-1 1 0 0,0 1-1 0 0,0-1 1 0 0,-1 1-1 0 0,1-1 0 0 0,-1 0 1 0 0,0 2-1 0 0,-2-7 1 0 0,1 6-31 0 0,1 0 1 0 0,-1 0-1 0 0,2-1 1 0 0,-2 1-1 0 0,1 0 1 0 0,1-1 0 0 0,-1 0-1 0 0,0 1 1 0 0,1-1-1 0 0,-1 1 1 0 0,1-6-1 0 0,5-27-148 0 0,-4 31 179 0 0,13-36-111 0 0,-6 20 52 0 0,-8 20 16 0 0,0-1 1 0 0,0 1 0 0 0,0-1 0 0 0,1 1-1 0 0,-1-1 1 0 0,1 1 0 0 0,-1 0 0 0 0,1 0-1 0 0,-1 0 1 0 0,1-1 0 0 0,-1 1 0 0 0,1 0-1 0 0,-1-1 1 0 0,1 1 0 0 0,-1 0 0 0 0,0 0-1 0 0,1 0 1 0 0,-1 0 0 0 0,1 0 0 0 0,0 0-1 0 0,-1 0 34 0 0,1 0 0 0 0,0 0 0 0 0,-1-1 0 0 0,0 1 0 0 0,1 0-1 0 0,0 0 1 0 0,-1-1 0 0 0,1 1 0 0 0,0-1 0 0 0,-1 1-1 0 0,1 0 1 0 0,0 0 0 0 0,-1 0 0 0 0,0-1 0 0 0,0 1 0 0 0,1-1-1 0 0,-1 1 1 0 0,1 0 0 0 0,-1-1 0 0 0,1 0 0 0 0,-1 0-1 0 0,0 0-6 0 0,1 1-1 0 0,-1 0 1 0 0,0 0-1 0 0,0-1 1 0 0,1 0-1 0 0,-1 0 1 0 0,0 1-1 0 0,0-1 1 0 0,0 0-1 0 0,0 1 1 0 0,0 0-1 0 0,0-1 1 0 0,0 0-1 0 0,0 1 1 0 0,0-1-1 0 0,0 0 1 0 0,0 0-1 0 0,0 0 1 0 0,-1 1-1 0 0,1 0 1 0 0,0 0-1 0 0,-1-1 1 0 0,1 0-1 0 0,0 1 1 0 0,0-1-1 0 0,0 0 1 0 0,-1 1-1 0 0,1-1 1 0 0,-1 1-1 0 0,0 0 1 0 0,1-1 0 0 0,-3 0-6 0 0,0 0 0 0 0,1 0 1 0 0,0 1-1 0 0,0-1 0 0 0,-1 1 1 0 0,1-1-1 0 0,-4 1 0 0 0,-14-3-199 0 0,20 2 192 0 0,-1 1 0 0 0,1 0 0 0 0,-1-1 0 0 0,1 1 0 0 0,-1 0 0 0 0,1 0 0 0 0,-1-1 0 0 0,1 1 0 0 0,-1 0 1 0 0,1 0-1 0 0,0 0 0 0 0,0 0 0 0 0,-1 0 0 0 0,1 0 0 0 0,-1 0 0 0 0,0 0 0 0 0,1 0 0 0 0,0 0 0 0 0,0 0 0 0 0,-1 0 1 0 0,1 0-1 0 0,-1 0 0 0 0,1 0 0 0 0,-1 1 0 0 0,1-1 0 0 0,0 0 0 0 0,0 0 0 0 0,-2 1 0 0 0,2-1 0 0 0,0 0 0 0 0,0 1 1 0 0,-1-1-1 0 0,1 0 0 0 0,0 0 0 0 0,-1 0 0 0 0,1 1 0 0 0,-1-1 0 0 0,1 1 0 0 0,0-1 0 0 0,0 0 0 0 0,0 1 0 0 0,0-1 0 0 0,-1 21-163 0 0,2-12 270 0 0,-1 33-30 0 0,5-59 90 0 0,-5 12-173 0 0,0 1 1 0 0,-2 0 0 0 0,2 0 0 0 0,-1-1-1 0 0,0 1 1 0 0,0 0 0 0 0,-1 1 0 0 0,1-2-1 0 0,-1 1 1 0 0,-1 0 0 0 0,1 1 0 0 0,0-1-1 0 0,0 0 1 0 0,-1 0 0 0 0,0 2 0 0 0,0-2-1 0 0,0 1 1 0 0,-7-5 0 0 0,9 8 4 0 0,1 0 0 0 0,0 0 0 0 0,0 0 0 0 0,0 0 0 0 0,0-1 0 0 0,0 1 0 0 0,0 0 0 0 0,0 0 0 0 0,0 0 0 0 0,0 0 0 0 0,0 0 0 0 0,0-1 0 0 0,0 1 1 0 0,-2 0-1 0 0,2 0 0 0 0,0 0 0 0 0,0 0 0 0 0,0 0 0 0 0,-1 0 0 0 0,1 0 0 0 0,0 0 0 0 0,0 0 0 0 0,0 0 0 0 0,0 0 0 0 0,0 0 0 0 0,0 0 0 0 0,0 0 0 0 0,-1 0 0 0 0,1 0 0 0 0,0 0 0 0 0,0 0 0 0 0,0 0 0 0 0,-1 0 0 0 0,1 0 0 0 0,0 0 1 0 0,0 0-1 0 0,0 0 0 0 0,-1 0 0 0 0,1 1 0 0 0,0-1 0 0 0,0 0 0 0 0,0 0 0 0 0,0 0 0 0 0,0 0 0 0 0,0 1 0 0 0,0 7-157 0 0,7 12 225 0 0,0-8 111 0 0,16 27 480 0 0,-17-26-606 0 0,-6-12-48 0 0,0 1 0 0 0,1-1 0 0 0,-1 0 0 0 0,1 0 0 0 0,0 1 0 0 0,-1-1 0 0 0,2 0 0 0 0,-2 0 0 0 0,3 2 0 0 0,5 3-1 0 0,-6-7 80 0 0,-7-15 60 0 0,0 3-305 0 0,2 2 44 0 0,1 9 84 0 0,1 1 0 0 0,0-1 1 0 0,1 0-1 0 0,-1 0 0 0 0,1 1 0 0 0,-1-1 1 0 0,1 0-1 0 0,0 0 0 0 0,-1 1 0 0 0,1-2 1 0 0,0 2-1 0 0,0-1 0 0 0,1-1 0 0 0,-1 3 1 0 0,1-5-1 0 0,24-13-139 0 0,-24 17 179 0 0,-1 1 0 0 0,1-1-1 0 0,-1 1 1 0 0,1 0-1 0 0,-1-1 1 0 0,0 1-1 0 0,1 0 1 0 0,-1-1 0 0 0,1 1-1 0 0,0-1 1 0 0,-1 1-1 0 0,0 0 1 0 0,1 0 0 0 0,0 0-1 0 0,-1 0 1 0 0,1 0-1 0 0,-1 0 1 0 0,2 0-1 0 0,-2 0 1 0 0,0 0 0 0 0,1 0-1 0 0,0 0 1 0 0,0 0-1 0 0,-1 0 1 0 0,0 0 0 0 0,1 0-1 0 0,0 0 1 0 0,0 0-1 0 0,-1 0 1 0 0,0 0-1 0 0,1 1 1 0 0,-1-1 0 0 0,1 0-1 0 0,0 1 1 0 0,-1-1-1 0 0,1 1 1 0 0,0-1 0 0 0,-1 0-1 0 0,1 0 1 0 0,-1 1-1 0 0,0 0 1 0 0,0-1-1 0 0,1 1 1 0 0,-1-1 0 0 0,1 0-1 0 0,-1 1 1 0 0,0 0-1 0 0,0-1 1 0 0,1 0 0 0 0,-1 2-1 0 0,2 4 65 0 0,-1-1 0 0 0,1 1 1 0 0,0-1-1 0 0,-1 8 0 0 0,2-2 38 0 0,-3-6-61 0 0,0-3 0 0 0,1 2 0 0 0,-1-2 0 0 0,0 1 0 0 0,0 0-1 0 0,0 0 1 0 0,-1 0 0 0 0,1 0 0 0 0,-2 5 0 0 0,-12 28 90 0 0,9-24-139 0 0,2-4 15 0 0,1-3-38 0 0,-1 0-1 0 0,1 0 1 0 0,-1 10 0 0 0,0 17-232 0 0,4-30 131 0 0,1-6 245 0 0,2-3 70 0 0,-2 0-183 0 0,-2 0 0 0 0,0-1-1 0 0,0-9 1 0 0,-1 12-28 0 0,1 0 0 0 0,0-1 0 0 0,0 1-1 0 0,1 0 1 0 0,-1 0 0 0 0,2 0 0 0 0,1-8-1 0 0,-3 7-390 0 0,2 0-1 0 0,-2 0 0 0 0,1-9 0 0 0,-1 14 367 0 0,0 1-76 0 0,0 0 18 0 0,0 17 295 0 0,-5 15 12 0 0,2-20 35 0 0,1-2 0 0 0,0 18 1 0 0,2 124-75 0 0,1-147-1314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10250 0 0,'0'0'2745'0'0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0,'0'0'0'0'0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3457 0 0,'0'0'10525'0'0,"0"-2"-9832"0"0,0-15 7322 0 0,3 31-6595 0 0,2 8-422 0 0,8 22-1 0 0,-5-24-495 0 0,4 27 1 0 0,-9-24-281 0 0,1-5-50 0 0,7 31 1 0 0,-9-37-182 0 0,-1-10-109 0 0,-1 0-1 0 0,1 0 1 0 0,-1 0 0 0 0,1 0 0 0 0,-1 0 0 0 0,1 0-1 0 0,0 0 1 0 0,-1-1 0 0 0,3 4 0 0 0,-2-5-302 0 0,-1 0 316 0 0,0 0-1 0 0,0 0 0 0 0,0 0 0 0 0,0 0 0 0 0,1 0 0 0 0,-1 0 1 0 0,0 0-1 0 0,0 0 0 0 0,0 0 0 0 0,0 0 0 0 0,0 0 0 0 0,1 0 1 0 0,-1 0-1 0 0,0 0 0 0 0,0 0 0 0 0,0 0 0 0 0,0 0 0 0 0,0 0 1 0 0,0 0-1 0 0,0 0 0 0 0,0 0 0 0 0,0 0 0 0 0,0 0 0 0 0,0 0 1 0 0,0 0-1 0 0,1 0 0 0 0,-1 0 0 0 0,1-1-1153 0 0,-1 1 1153 0 0,0 0 0 0 0,0 0 1 0 0,0 0-1 0 0,0 0 0 0 0,0 0 0 0 0,0 0 0 0 0,0 0 0 0 0,0 0 1 0 0,0 0-1 0 0,0-1 0 0 0,1-6-7016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5777 0 0,'0'0'9234'0'0,"1"-4"-8624"0"0,0 3-911 0 0,6-12 2441 0 0,-4-5 4432 0 0,-3 15-6477 0 0,1 1 1 0 0,-1-1 0 0 0,1 1-1 0 0,0 0 1 0 0,0-1-1 0 0,1 1 1 0 0,-2-1 0 0 0,2 2-1 0 0,-1-2 1 0 0,1 0-1 0 0,-1 3 1 0 0,2-3 0 0 0,-2 1-1 0 0,4-2 1 0 0,-1 0-28 0 0,0 0 0 0 0,0 1 0 0 0,1 0 0 0 0,0 0 1 0 0,0 1-1 0 0,6-4 0 0 0,-9 6-55 0 0,0-1 0 0 0,0 1-1 0 0,1-1 1 0 0,-2 1 0 0 0,1 0 0 0 0,1 0 0 0 0,0 0-1 0 0,-2 0 1 0 0,1 1 0 0 0,1-1 0 0 0,-1 1 0 0 0,0-1 0 0 0,0 1-1 0 0,0-1 1 0 0,0 0 0 0 0,-1 1 0 0 0,2 0 0 0 0,-1 1 0 0 0,0-1-1 0 0,-1-1 1 0 0,1 2 0 0 0,3 2 0 0 0,1 1 36 0 0,1 1 1 0 0,-1 0 0 0 0,0-1-1 0 0,7 10 1 0 0,-12-13-42 0 0,1-1 0 0 0,-1 1 0 0 0,-1-1 1 0 0,2 0-1 0 0,-2 2 0 0 0,1-2 1 0 0,-1 1-1 0 0,1 0 0 0 0,0-1 0 0 0,-1 1 1 0 0,0 0-1 0 0,0-1 0 0 0,0 2 0 0 0,1-3 1 0 0,-1 3-1 0 0,-1-1 0 0 0,1 3 0 0 0,-1-3 4 0 0,0 2-1 0 0,0-3 0 0 0,0 2 1 0 0,0 0-1 0 0,-2-1 0 0 0,2 1 1 0 0,-1-1-1 0 0,0 1 0 0 0,0-1 1 0 0,-4 3-1 0 0,-31 33 115 0 0,27-27-125 0 0,0-1-1 0 0,0 0 1 0 0,-1 0 0 0 0,-20 13-1 0 0,25-20 674 0 0,3-2-2157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60 3689 0 0,'44'-59'18890'0'0,"-40"62"-18093"0"0,0 2-173 0 0,2 0-148 0 0,0 1-91 0 0,1-1-67 0 0,0 1-61 0 0,0 0-10 0 0,1 0-23 0 0,0 0 3 0 0,0 1-22 0 0,0-1-4 0 0,-1 0 1 0 0,0 0-40 0 0,0-1 2 0 0,-1 1-68 0 0,-1-1-20 0 0,0 0-36 0 0,0-1-41 0 0,-1 1-11 0 0,0-1-95 0 0,0 1-143 0 0,0 0-246 0 0,0 1-299 0 0,1 1-592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7266 0 0,'0'0'15005'0'0,"10"3"-14172"0"0,27 12-87 0 0,-34-14-567 0 0,-1 0 0 0 0,1 1 0 0 0,1 0 0 0 0,-2-1 0 0 0,1 1 0 0 0,-1 0 0 0 0,1 0 0 0 0,0 0 0 0 0,-1 1 0 0 0,4 3 0 0 0,3 3 254 0 0,-2-2-279 0 0,0 0 0 0 0,1 0 0 0 0,-2 1 0 0 0,0-1 0 0 0,0 1 0 0 0,0 0 1 0 0,-1 1-1 0 0,0-1 0 0 0,4 12 0 0 0,13 53-410 0 0,-17-62-1217 0 0,-1-8-1388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8050 0 0,'0'0'15372'0'0,"2"8"-14738"0"0,20 60 1150 0 0,-12-38-1086 0 0,33 109 706 0 0,-42-136-3111 0 0,-1-9-3994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5105 0 0,'0'0'11044'0'0,"6"-8"-10292"0"0,17-25 93 0 0,-22 30-514 0 0,2 0-1 0 0,-1 1 0 0 0,1-1 1 0 0,0 1-1 0 0,-1-1 0 0 0,1 1 0 0 0,0 0 1 0 0,0-1-1 0 0,0 2 0 0 0,1-1 1 0 0,-1 0-1 0 0,1 1 0 0 0,-1 0 1 0 0,1-1-1 0 0,6 0 0 0 0,-7 1-260 0 0,8-2 178 0 0,0 2 0 0 0,0 0-1 0 0,-1 0 1 0 0,2 0 0 0 0,10 2 0 0 0,-5-1 303 0 0,-16 0-522 0 0,0 1 1 0 0,0-1 0 0 0,0 1-1 0 0,0-1 1 0 0,-1 0 0 0 0,1 0-1 0 0,0 0 1 0 0,0 1 0 0 0,-1-1-1 0 0,0 1 1 0 0,1 0 0 0 0,0 0-1 0 0,0-1 1 0 0,-1 1 0 0 0,0-1-1 0 0,0 0 1 0 0,2 1 0 0 0,-2 0-1 0 0,1 0 1 0 0,-1 0 0 0 0,0-1-1 0 0,0 1 1 0 0,0 0 0 0 0,1-1-1 0 0,-1 1 1 0 0,0 0 0 0 0,0 0-1 0 0,0 1 1 0 0,1 26 284 0 0,-1-28-304 0 0,1 9 40 0 0,-2 0 0 0 0,1 0 0 0 0,-1-1 1 0 0,0 1-1 0 0,-2 0 0 0 0,-3 14 0 0 0,3-20-60 0 0,1 1-1 0 0,0 0 1 0 0,1-1-1 0 0,-2 1 1 0 0,0-1-1 0 0,0 0 1 0 0,0 0-1 0 0,1 0 1 0 0,-1 0 0 0 0,0 0-1 0 0,-1-1 1 0 0,0 1-1 0 0,1-2 1 0 0,-1 2-1 0 0,0-1 1 0 0,-8 3-1 0 0,-2 0-592 0 0,-13 5-1607 0 0,11-2-6474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12:2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6849 0 0,'0'0'14658'0'0,"10"5"-13719"0"0,35 15-93 0 0,-42-19-692 0 0,-1 0 0 0 0,0 1 0 0 0,0 0 0 0 0,0-2 0 0 0,1 2 0 0 0,-1 0 0 0 0,0-1 0 0 0,0 1 0 0 0,-1 1 0 0 0,1-2 0 0 0,0 1 0 0 0,-1 1 0 0 0,1-2 0 0 0,-1 2 0 0 0,0-1 0 0 0,3 4 0 0 0,0 4 194 0 0,1 0-39 0 0,-1-1 0 0 0,0 1 0 0 0,-1 0 0 0 0,0 1 1 0 0,1 12-1 0 0,5 15-1908 0 0,-8-32-890 0 0,2 0-1 0 0,-1-1 1 0 0,7 12 0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8:37:20.9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142 80,'0'0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73 517 4113 0 0,'0'0'10737'0'0,"8"2"-5551"0"0,-8-1-5000 0 0,0-1-1 0 0,0 1 0 0 0,1 0 0 0 0,-1 0 1 0 0,0 0-1 0 0,1-1 0 0 0,-1 2 1 0 0,1-2-1 0 0,-1 0 0 0 0,1 2 1 0 0,-1-2-1 0 0,1 1 0 0 0,-1-1 0 0 0,1 1 1 0 0,-1 0-1 0 0,1-1 0 0 0,0 1 1 0 0,0-1-1 0 0,0 0 0 0 0,-1 0 0 0 0,0 1 1 0 0,2 0-1 0 0,0-1 0 0 0,-1 1 49 0 0,2 0-1 0 0,-1-1 1 0 0,-1 0-1 0 0,2 0 0 0 0,-1 0 1 0 0,-1 0-1 0 0,1 0 1 0 0,0 0-1 0 0,0 0 1 0 0,3-2-1 0 0,-3 2-201 0 0,-1-1-1 0 0,1 0 0 0 0,0 1 1 0 0,0 0-1 0 0,-1 0 1 0 0,2 0-1 0 0,-2 0 1 0 0,1 0-1 0 0,1 0 0 0 0,-3 0 1 0 0,3 0-1 0 0,-1 0 1 0 0,-1 0-1 0 0,1 1 1 0 0,0 0-1 0 0,-1 0 0 0 0,2 0 1 0 0,-1-1-1 0 0,-2 1 1 0 0,2 0-1 0 0,0 0 1 0 0,1 2-1 0 0,2 0 100 0 0,-8-4 47 0 0,-1 0-184 0 0,2 1-1 0 0,-1 0 0 0 0,0-1 1 0 0,0 0-1 0 0,1 0 0 0 0,-1 0 0 0 0,-2-2 1 0 0,-11-3-10 0 0,-3 2-28 0 0,19 6 22 0 0,0-2 20 0 0,0 0 1 0 0,0 1-1 0 0,0-1 1 0 0,0 0 0 0 0,0 0-1 0 0,0 1 1 0 0,0-1-1 0 0,0 1 1 0 0,0-1-1 0 0,0 0 1 0 0,0 1-1 0 0,0-1 1 0 0,0 0-1 0 0,1 0 1 0 0,-1 1 0 0 0,0-1-1 0 0,1 1 1 0 0,-1-1-1 0 0,0 0 1 0 0,0 1-1 0 0,0-1 1 0 0,1 1-1 0 0,-1-1 1 0 0,0 0-1 0 0,1 0 1 0 0,40 12 126 0 0,-37-10 119 0 0,-10-3-201 0 0,-11-2-80 0 0,15 2 31 0 0,-2 1 0 0 0,2-1 1 0 0,-2 0-1 0 0,2 1 1 0 0,-1-1-1 0 0,-1 1 0 0 0,2 0 1 0 0,-5 0-1 0 0,1 0-7 0 0,6 0 19 0 0,1 1-76 0 0,1 1 82 0 0,-1-2 0 0 0,0 1 0 0 0,1 0 1 0 0,-1 0-1 0 0,4 0 0 0 0,1 1 62 0 0,-1-2 1 0 0,0 0-1 0 0,1 1 0 0 0,-1-1 0 0 0,1-1 0 0 0,-1 1 1 0 0,1 0-1 0 0,0-2 0 0 0,9-2 0 0 0,4 0 35 0 0,-10 2-100 0 0,-7 2-6 0 0,0 0-1 0 0,0 0 1 0 0,-1 0 0 0 0,1-1 0 0 0,0 1 0 0 0,-1-1 0 0 0,3 0 0 0 0,0-3-27 0 0,-6 4-25 0 0,-5-3 5 0 0,-7-9-20 0 0,11 9 54 0 0,0 1 0 0 0,1 0 0 0 0,-1 0 0 0 0,-2-2 0 0 0,11 6-1 0 0,1 0-1 0 0,1 0 1 0 0,-2-1-1 0 0,2 0 1 0 0,-1 1-1 0 0,0-2 1 0 0,11 0-1 0 0,-18 0 13 0 0,0 0 0 0 0,0 0-1 0 0,0 0 1 0 0,0 0 0 0 0,0 0 0 0 0,0 0 0 0 0,1 0-1 0 0,-1 0 1 0 0,0 0 0 0 0,0 0 0 0 0,0 0-1 0 0,0 0 1 0 0,0 0 0 0 0,0-1 0 0 0,0 1-1 0 0,0 0 1 0 0,0 0 0 0 0,0 0 0 0 0,0 0-1 0 0,0 0 1 0 0,0 0 0 0 0,0-1 0 0 0,0 1-1 0 0,0 0 1 0 0,0 0 0 0 0,0 0 0 0 0,0 0 0 0 0,0 0-1 0 0,0 0 1 0 0,0 0 0 0 0,0 0 0 0 0,1 0-1 0 0,-1 0 1 0 0,0-1 0 0 0,0 1 0 0 0,0 0-1 0 0,0 0 1 0 0,0 0 0 0 0,0 0 0 0 0,0 0-1 0 0,0 0 1 0 0,-1 0 0 0 0,1 0 0 0 0,0 0 0 0 0,0 0-1 0 0,0 0 1 0 0,0 0 0 0 0,0 0 0 0 0,0 0-1 0 0,0 0 1 0 0,0-1 0 0 0,0 1 0 0 0,0 0-1 0 0,0 0 1 0 0,0 0 0 0 0,0 0 0 0 0,0 0-1 0 0,0 0 1 0 0,0-1 0 0 0,0 1 0 0 0,0 0 0 0 0,0 0-1 0 0,0 0 1 0 0,0 0 0 0 0,0 0 0 0 0,0 0-1 0 0,-1 0 1 0 0,-3-5-1 0 0,-12-1-8 0 0,12 5-4 0 0,1-1 1 0 0,0 2-1 0 0,-1-2 1 0 0,2 1-1 0 0,-1-1 1 0 0,0 0 0 0 0,-4-3-1 0 0,12 13-27 0 0,-5-7 43 0 0,1 1 0 0 0,0-1-1 0 0,0 0 1 0 0,-1 1 0 0 0,1-1-1 0 0,0 0 1 0 0,-1 0 0 0 0,2 0-1 0 0,-1 1 1 0 0,1 0-1 0 0,2 0 4 0 0,-3-1 0 0 0,2 0-1 0 0,0 0 1 0 0,0 0 0 0 0,2 1-1 0 0,-5-2-3 0 0,1 0-1 0 0,0 0 0 0 0,-1 0 1 0 0,1 0-1 0 0,0 0 1 0 0,-1 1-1 0 0,2-1 0 0 0,-2 0 1 0 0,0 0-1 0 0,0 0 1 0 0,2 0-1 0 0,-2-1 0 0 0,1 1 1 0 0,-1 0-1 0 0,1 0 1 0 0,0 0-1 0 0,-1 0 1 0 0,0 0-1 0 0,1 0 0 0 0,0-1 1 0 0,-1 1-1 0 0,1-1 1 0 0,0 1-1 0 0,-1-1 0 0 0,1 1 1 0 0,-1 0-1 0 0,0 0 1 0 0,0-1-1 0 0,1-1 0 0 0,0 2 0 0 0,-1 0 0 0 0,0 0 0 0 0,0 0 0 0 0,0 0 0 0 0,0-1 0 0 0,0 1 0 0 0,0-1 0 0 0,0 1 0 0 0,0 0 0 0 0,0 0 0 0 0,0-1 0 0 0,0 1 0 0 0,0-1 0 0 0,0 1 0 0 0,0 0 0 0 0,0 0 0 0 0,0 0 0 0 0,0 0 0 0 0,0-1 0 0 0,0 0 0 0 0,0 1 0 0 0,0 0 0 0 0,-1 0 0 0 0,1 0 0 0 0,0-1 0 0 0,0 1 0 0 0,-1 0 0 0 0,-7-6 5 0 0,6 6-6 0 0,-2-1 1 0 0,1 0 0 0 0,0 0-1 0 0,-6 1 1 0 0,9 0-12 0 0,8 9-42 0 0,-6-7 66 0 0,1 0 0 0 0,-1 1 1 0 0,1-2-1 0 0,-1 1 0 0 0,2-1 1 0 0,-2 1-1 0 0,1-1 1 0 0,0 0-1 0 0,0 0 0 0 0,0 0 1 0 0,1 0-1 0 0,-1-1 1 0 0,3 1-1 0 0,-6-1-10 0 0,0 0-1 0 0,1 0 1 0 0,-1 0-1 0 0,0 0 1 0 0,0 0 0 0 0,0 0-1 0 0,0 0 1 0 0,1 0 0 0 0,-1 0-1 0 0,0 0 1 0 0,0 0 0 0 0,1 0-1 0 0,-1 0 1 0 0,0 0 0 0 0,0 0-1 0 0,0 0 1 0 0,0 0-1 0 0,0 0 1 0 0,1 0 0 0 0,-1-1-1 0 0,0 1 1 0 0,0 0 0 0 0,0 0-1 0 0,0 0 1 0 0,0 0 0 0 0,0 0-1 0 0,0 0 1 0 0,0-1 0 0 0,0 1-1 0 0,0 0 1 0 0,0 0-1 0 0,0-1 1 0 0,0 1 0 0 0,0 0-1 0 0,0 0 1 0 0,0 0 0 0 0,0 0-1 0 0,0 0 1 0 0,0 0 0 0 0,0 0-1 0 0,0 0 1 0 0,0-1 0 0 0,0 1-1 0 0,0 0 1 0 0,0 0-1 0 0,0 0 1 0 0,0-1 0 0 0,2-5-4 0 0,-2 6 18 0 0,0 0-31 0 0,0 0-4 0 0,1 0 19 0 0,-1 0 5 0 0,0 0-3 0 0,0-1 29 0 0,15 9 6 0 0,-14-7-29 0 0,0-1 0 0 0,0 0 0 0 0,-1 0 0 0 0,1 1 0 0 0,-1-1 0 0 0,1 1 0 0 0,0-1 0 0 0,0 0 1 0 0,0 0-1 0 0,0 0 0 0 0,-1 0 0 0 0,1 0 0 0 0,0 0 0 0 0,0 0 0 0 0,-1 0 0 0 0,2 0 0 0 0,-2 0 0 0 0,0 0 0 0 0,2 0 0 0 0,-2-1 0 0 0,2 1 0 0 0,-2-1 1 0 0,1 1-1 0 0,-1 0 0 0 0,1 0 0 0 0,-1-1 0 0 0,1 1 0 0 0,1-2 0 0 0,-1 2-8 0 0,-1 0-1 0 0,0 0 1 0 0,1-1-1 0 0,-1 0 1 0 0,1 1-1 0 0,-1 0 1 0 0,1 0-1 0 0,0-1 1 0 0,-1 1-1 0 0,1 0 1 0 0,0 0-1 0 0,-1 0 1 0 0,0 0-1 0 0,1 0 1 0 0,0 0-1 0 0,0 0 1 0 0,0 0 1 0 0,0 0 0 0 0,-1 0 0 0 0,0 0 0 0 0,0 0 1 0 0,1 0-1 0 0,0 0 0 0 0,0 0 0 0 0,0 0 0 0 0,-1 0 0 0 0,1-1 0 0 0,-1 1 0 0 0,0-1 0 0 0,1 1 0 0 0,-1 0 1 0 0,0 0-1 0 0,1-1 0 0 0,-1 1 0 0 0,1 0 0 0 0,0 0 0 0 0,-1-1 0 0 0,0 0 0 0 0,1 0 0 0 0,0-1-5 0 0,1 0 0 0 0,-1-1 0 0 0,1 1 0 0 0,-2 0 0 0 0,2 0 0 0 0,-1-1 0 0 0,-1 1 0 0 0,2-1 0 0 0,-2 1 0 0 0,0-1 0 0 0,0 1 0 0 0,0-1 0 0 0,0 1 0 0 0,0-1 0 0 0,0 1 0 0 0,0-1 0 0 0,0 0 0 0 0,0 0 0 0 0,0 1 0 0 0,0 0 0 0 0,-2-4 0 0 0,1 4-5 0 0,-1-2 0 0 0,2 1 1 0 0,-2-1-1 0 0,1 1 1 0 0,0-1-1 0 0,0-5 1 0 0,1 8 12 0 0,0 15-3 0 0,0-10 3 0 0,1 0 0 0 0,-1 1-1 0 0,2-2 1 0 0,-1 1 0 0 0,0 0 0 0 0,2 4-1 0 0,3 8 51 0 0,-2-7-29 0 0,-2-9-10 0 0,-2-6-9 0 0,4-36-91 0 0,-2 20 49 0 0,-2 17-10 0 0,0 6 27 0 0,1 9 32 0 0,0 18 35 0 0,-2-20-30 0 0,1-5-12 0 0,-1-2 0 0 0,1 1 0 0 0,0 0 1 0 0,0-1-1 0 0,0 2 0 0 0,0-2 0 0 0,0 1 0 0 0,1 1 1 0 0,-1-2-1 0 0,1 1 0 0 0,-1 0 0 0 0,1 0 0 0 0,-1-1 1 0 0,2 1-1 0 0,-2 0 0 0 0,0-1 0 0 0,2 1 0 0 0,1 1 1 0 0,-1-18 23 0 0,2-23-112 0 0,-3 30 76 0 0,-1 7 9 0 0,0 2 4 0 0,0 6 10 0 0,1 0-1 0 0,0 0 0 0 0,0 0 0 0 0,2 9 0 0 0,-3-16-18 0 0,0 0 0 0 0,0 0 0 0 0,0 0 1 0 0,0 0-1 0 0,0 0 0 0 0,0 0 0 0 0,0 0 0 0 0,0 0 0 0 0,0 0 0 0 0,0 0 0 0 0,1 0 0 0 0,-1 1 1 0 0,0-1-1 0 0,0 0 0 0 0,0 0 0 0 0,0 0 0 0 0,0 0 0 0 0,0 0 0 0 0,0 1 0 0 0,0-1 0 0 0,0 0 1 0 0,0 0-1 0 0,0 0 0 0 0,0 0 0 0 0,0 0 0 0 0,0 0 0 0 0,0 0 0 0 0,0 0 0 0 0,0 0 1 0 0,1 0-1 0 0,-1 0 0 0 0,0 0 0 0 0,0 0 0 0 0,0 0 0 0 0,0 0 0 0 0,1 0 0 0 0,-1 0 0 0 0,0 0 1 0 0,0 0-1 0 0,0 0 0 0 0,0 0 0 0 0,0 0 0 0 0,2-3-2 0 0,0-6-5 0 0,-1-29 17 0 0,-1 23 0 0 0,0 11-3 0 0,0 6-1 0 0,0 15 13 0 0,-1-9-10 0 0,1 0 0 0 0,0-1 0 0 0,2 12 0 0 0,-3-19-10 0 0,1 1 1 0 0,0-1-1 0 0,0 0 0 0 0,0 1 0 0 0,0-1 0 0 0,0 0 1 0 0,0 0-1 0 0,0 0 0 0 0,0 0 0 0 0,1 0 1 0 0,-1 0-1 0 0,0 1 0 0 0,0-1 0 0 0,0 0 1 0 0,0 0-1 0 0,0 0 0 0 0,0 0 0 0 0,0 1 1 0 0,0-1-1 0 0,0 0 0 0 0,0 1 0 0 0,1-1 0 0 0,-1 0 1 0 0,0 0-1 0 0,0 0 0 0 0,0 0 0 0 0,0 0 1 0 0,1 0-1 0 0,-1 1 0 0 0,0-1 0 0 0,1 0 1 0 0,-1 0-1 0 0,0 0 0 0 0,4-7-29 0 0,2-11 22 0 0,-4 4 30 0 0,-1-1 1 0 0,1-20-1 0 0,-2 35-17 0 0,0 16 18 0 0,0-5 8 0 0,1-1 0 0 0,-1 1 0 0 0,1 0 0 0 0,1 0 0 0 0,5 15 0 0 0,-7-26-30 0 0,0 0 0 0 0,0 0 0 0 0,1 0 0 0 0,-1 0 0 0 0,0 0 0 0 0,0 0 0 0 0,0 0-1 0 0,0 0 1 0 0,0-1 0 0 0,0 1 0 0 0,1 0 0 0 0,-1 0 0 0 0,0 0 0 0 0,0 0 0 0 0,0 0 0 0 0,0 0-1 0 0,0 0 1 0 0,0 0 0 0 0,0 0 0 0 0,0 0 0 0 0,0 0 0 0 0,0 0 0 0 0,0 0 0 0 0,0 0-1 0 0,0 0 1 0 0,0 0 0 0 0,0 0 0 0 0,0 0 0 0 0,0 0 0 0 0,1 0 0 0 0,-1 0 0 0 0,0 0-1 0 0,0 0 1 0 0,0 0 0 0 0,1 0 0 0 0,-1 0 0 0 0,0 0 0 0 0,0 0 0 0 0,0 0 0 0 0,0 0-1 0 0,0 0 1 0 0,0 0 0 0 0,0 0 0 0 0,0 0 0 0 0,1 0 0 0 0,-1 0 0 0 0,0 1 0 0 0,0-1 0 0 0,0 0-1 0 0,0 0 1 0 0,0 0 0 0 0,0 0 0 0 0,0 0 0 0 0,0 0 0 0 0,0 0 0 0 0,0 0 0 0 0,0 1-1 0 0,4-15-12 0 0,-3 10 16 0 0,1-10 12 0 0,0 0 0 0 0,-1-1 0 0 0,-1-21 0 0 0,-2 50-34 0 0,1-6 43 0 0,1 1 0 0 0,-1-1 0 0 0,1 1 0 0 0,1 0-1 0 0,-1 0 1 0 0,4 16 0 0 0,-3-27-41 0 0,0-5 18 0 0,2-5 14 0 0,3-24-21 0 0,-4 23 13 0 0,1 1-1 0 0,-1-19 1 0 0,2 123 216 0 0,-4-80-225 0 0,0-12 1 0 0,0 0 0 0 0,0 0-1 0 0,0 0 1 0 0,0 0 0 0 0,0 0 0 0 0,0 0-1 0 0,0 0 1 0 0,0 0 0 0 0,0 0-1 0 0,0 0 1 0 0,0 0 0 0 0,0 0 0 0 0,0 0-1 0 0,0 0 1 0 0,0 0 0 0 0,0 0-1 0 0,0 0 1 0 0,0 0 0 0 0,0 0-1 0 0,0 0 1 0 0,1 0 0 0 0,-1 0 0 0 0,0 0-1 0 0,0 0 1 0 0,0 0 0 0 0,0 0-1 0 0,0 0 1 0 0,0 0 0 0 0,0 0 0 0 0,0 0-1 0 0,0 0 1 0 0,0 0 0 0 0,0 0-1 0 0,0 0 1 0 0,0 0 0 0 0,0 0-1 0 0,0 0 1 0 0,0 0 0 0 0,0 0 0 0 0,0 0-1 0 0,0 0 1 0 0,0 0 0 0 0,0 0-1 0 0,0 0 1 0 0,0 0 0 0 0,0 0 0 0 0,0 0-1 0 0,0 0 1 0 0,0 0 0 0 0,0 0-1 0 0,0 0 1 0 0,0 0 0 0 0,0 0-1 0 0,0 0 1 0 0,0 0 0 0 0,0 0 0 0 0,0 0-1 0 0,0 0 1 0 0,0 0 0 0 0,0 0-1 0 0,0 0 1 0 0,0 0 0 0 0,0 0-1 0 0,0 0 1 0 0,0 0 0 0 0,0 0 0 0 0,0 0-1 0 0,3-6 13 0 0,13-93-63 0 0,-12 74 83 0 0,-2 46-12 0 0,-2 55 172 0 0,-1-25 34 0 0,1-51-237 0 0,0 0 11 0 0,1-2 0 0 0,-1 2 1 0 0,0 0-1 0 0,0-1 0 0 0,1 0 0 0 0,-1 0 0 0 0,0 1 1 0 0,0-1-1 0 0,1 0 0 0 0,-1 0 0 0 0,1-1 0 0 0,-1 0-2 0 0,31-114 35 0 0,-28 109-12 0 0,-2 15-8 0 0,-1 18 26 0 0,0-24-32 0 0,-2 82 183 0 0,2-84-196 0 0,1-13 18 0 0,21-75-32 0 0,-22 85 23 0 0,1 0 0 0 0,0 0-1 0 0,0 0 1 0 0,2-5 0 0 0,-2 8-15 0 0,-1 11 16 0 0,1 100 186 0 0,1-106-179 0 0,1-7-23 0 0,2-8 1 0 0,0-5-2 0 0,-1-1 0 0 0,4-25-1 0 0,0-8-14 0 0,-5 41-4 0 0,0 13 52 0 0,-3 16 44 0 0,0-21-64 0 0,-3 60 84 0 0,2-29-49 0 0,1-31-35 0 0,1 0-1 0 0,-1 0 1 0 0,0 0 0 0 0,0 0-1 0 0,0 0 1 0 0,0 0 0 0 0,0 0-1 0 0,0 0 1 0 0,0 0 0 0 0,0-1-1 0 0,0 1 1 0 0,0 0 0 0 0,0 0-1 0 0,0 0 1 0 0,0 0 0 0 0,1 0-1 0 0,-1 0 1 0 0,0 0 0 0 0,0 0-1 0 0,0 0 1 0 0,0 0 0 0 0,0 0-1 0 0,0 0 1 0 0,0 0 0 0 0,1 0-1 0 0,-1 0 1 0 0,0 0-1 0 0,0 0 1 0 0,0 1 0 0 0,1-1-1 0 0,-1 0 1 0 0,0 0 0 0 0,0 0-1 0 0,0 0 1 0 0,0 0 0 0 0,0 0-1 0 0,0 0 1 0 0,0 0 0 0 0,0 0-1 0 0,0 0 1 0 0,0 0 0 0 0,1 0-1 0 0,-1 0 1 0 0,0 0 0 0 0,0 0-1 0 0,0 0 1 0 0,0 0 0 0 0,0 1-1 0 0,0-1 1 0 0,0 0 0 0 0,0 0-1 0 0,0 0 1 0 0,0 1 0 0 0,0-1-1 0 0,0 0 1 0 0,0 0 0 0 0,0 1-1 0 0,6-10 5 0 0,5-23-43 0 0,10-39 1 0 0,-21 71 37 0 0,1-2 0 0 0,-1 1 0 0 0,0-2 1 0 0,1 2-1 0 0,0-1 0 0 0,0 1 0 0 0,-1-1 1 0 0,2 1-1 0 0,-2-1 0 0 0,1 1 0 0 0,0-2 1 0 0,1 2-1 0 0,-1-1 0 0 0,0 1-8 0 0,0 10 37 0 0,-1 1-8 0 0,0 0 0 0 0,-1 0 0 0 0,-2 14 1 0 0,0-11-21 0 0,1 20 0 0 0,10-46 13 0 0,31-87-89 0 0,-35 89 44 0 0,-3 7 39 0 0,0 1 0 0 0,0 0 0 0 0,0 0 0 0 0,1 0 0 0 0,0 0 0 0 0,-1 0 0 0 0,4-4 0 0 0,-4 23 56 0 0,-2-6-44 0 0,1 0-1 0 0,-2-1 1 0 0,-5 18-1 0 0,0 0 39 0 0,6-2 9 0 0,1-25-80 0 0,0 0 13 0 0,0 0 0 0 0,1 0 0 0 0,-1 0-1 0 0,0 0 1 0 0,1 0 0 0 0,-1-1 0 0 0,1 1 0 0 0,-1 0 0 0 0,1 0 0 0 0,-1 0 0 0 0,1 0 0 0 0,-1 0 0 0 0,1 0 0 0 0,-1-1 0 0 0,0 1-1 0 0,0-1 1 0 0,1 1 0 0 0,-1 0 0 0 0,0-1 0 0 0,0 1 0 0 0,1 0 0 0 0,-1-1 0 0 0,9-11 21 0 0,-6 7-30 0 0,5-8-25 0 0,0 0 1 0 0,5-15-1 0 0,-6 13 38 0 0,15-23-1 0 0,-13 24-1 0 0,-6 8-10 0 0,1 1-1 0 0,0-1 0 0 0,5-4 0 0 0,-9 10 26 0 0,0 10 22 0 0,-1-4-29 0 0,-1 1 0 0 0,-1-1 0 0 0,1 0 0 0 0,-6 12 0 0 0,0 1-2 0 0,0 1 6 0 0,3-9-14 0 0,1 0 1 0 0,-5 19-1 0 0,9-29 1 0 0,0-1-1 0 0,0 0 1 0 0,0 0-1 0 0,0 0 1 0 0,0 1 0 0 0,-1-1-1 0 0,1 1 1 0 0,0-1-1 0 0,0 0 1 0 0,0 0 0 0 0,0 0-1 0 0,0 0 1 0 0,0 0-1 0 0,0 1 1 0 0,0-1 0 0 0,0 0-1 0 0,0 0 1 0 0,0 0-1 0 0,0 1 1 0 0,0-1 0 0 0,0 1-1 0 0,1-1 1 0 0,-1 0-1 0 0,0 0 1 0 0,0 0-1 0 0,0 0 1 0 0,0 0 0 0 0,0 0-1 0 0,0 1 1 0 0,0-1-1 0 0,1 1 1 0 0,5-6-24 0 0,5-11-8 0 0,23-44-34 0 0,-12 20 29 0 0,-21 37 40 0 0,0 1-1 0 0,2-1 1 0 0,-2-1-1 0 0,1 2 1 0 0,0-1-1 0 0,0 1 1 0 0,1 0-1 0 0,3-3 1 0 0,-6 5-1 0 0,0 0 0 0 0,0 0 1 0 0,1 0-1 0 0,-1 0 0 0 0,0 0 1 0 0,0 0-1 0 0,0 0 0 0 0,0 0 1 0 0,0 1-1 0 0,0-1 0 0 0,0 0 1 0 0,0 1-1 0 0,0-1 0 0 0,0 0 1 0 0,0 0-1 0 0,1 0 1 0 0,-1 0-1 0 0,0 0 0 0 0,0 0 1 0 0,0 0-1 0 0,0 1 0 0 0,0-1 1 0 0,0 0-1 0 0,0 1 0 0 0,0-1 1 0 0,0 0-1 0 0,0 0 0 0 0,0 0 1 0 0,0 1-1 0 0,0-1 0 0 0,0 0 1 0 0,0 0-1 0 0,0 9 29 0 0,0-8-22 0 0,-1 6 6 0 0,1 0 0 0 0,-1 0-1 0 0,-1-1 1 0 0,0 1 0 0 0,-3 7-1 0 0,-3 15 21 0 0,5-20-34 0 0,0 7-4 0 0,3-16 2 0 0,0 0 0 0 0,0 0 0 0 0,0 0 0 0 0,0 0-1 0 0,0 0 1 0 0,0 0 0 0 0,0 0 0 0 0,0 0 0 0 0,0 0-1 0 0,0 0 1 0 0,0 1 0 0 0,0-1 0 0 0,0 0-1 0 0,0 0 1 0 0,0 0 0 0 0,0 0 0 0 0,0 0 0 0 0,0 0-1 0 0,0 0 1 0 0,1 0 0 0 0,-1 0 0 0 0,0 0 0 0 0,0 0-1 0 0,0 0 1 0 0,0 0 0 0 0,0 0 0 0 0,0 0-1 0 0,0 0 1 0 0,0 0 0 0 0,0 0 0 0 0,1 0 0 0 0,-1 0-1 0 0,0 0 1 0 0,0 0 0 0 0,0 0 0 0 0,0 0-1 0 0,0 0 1 0 0,0 0 0 0 0,0 0 0 0 0,0 0 0 0 0,0 0-1 0 0,0 0 1 0 0,0 0 0 0 0,0 0 0 0 0,0 0 0 0 0,0 0-1 0 0,0 0 1 0 0,1 0 0 0 0,3-1-32 0 0,2-5 12 0 0,1-5-2 0 0,-1 0 0 0 0,1 0 0 0 0,-2 0 0 0 0,0-1 0 0 0,-1-1 0 0 0,5-15 0 0 0,-4 13 16 0 0,0-1 1 0 0,14-27-1 0 0,-15 37 12 0 0,-4 7 53 0 0,-3 13 8 0 0,3-14-70 0 0,-10 27 81 0 0,5-12-59 0 0,0 0 0 0 0,1 1 0 0 0,0-1 0 0 0,1 2 0 0 0,-2 24 0 0 0,6-44-28 0 0,-1 2 0 0 0,0-1 0 0 0,2 0 0 0 0,-2 0 0 0 0,1 0 0 0 0,1-2 0 0 0,2-4-6 0 0,10-37-82 0 0,-6 19 75 0 0,18-40 0 0 0,-26 84 165 0 0,0-5-112 0 0,-1-1 0 0 0,-2 0-1 0 0,-2 13 1 0 0,-1 4 21 0 0,2-14-60 0 0,3-11 3 0 0,0 0 0 0 0,1 0 0 0 0,-1 0 0 0 0,0 5 0 0 0,1-9 8 0 0,2 0 0 0 0,-2-2 0 0 0,1 1 1 0 0,0-1-1 0 0,1 1 0 0 0,-2-1 1 0 0,1 1-1 0 0,1-4 0 0 0,28-84-115 0 0,-16 41 83 0 0,-14 46 34 0 0,1 1 0 0 0,-1-1 0 0 0,1 1 0 0 0,-1-1 0 0 0,1 1 0 0 0,0-1 0 0 0,0 1 0 0 0,0-1-1 0 0,0 2 1 0 0,0-2 0 0 0,2-1 0 0 0,-2 5 7 0 0,-1-2-1 0 0,0 1 1 0 0,1 1 0 0 0,-1-2 0 0 0,0 2-1 0 0,0-1 1 0 0,0-1 0 0 0,0 2-1 0 0,1 1 1 0 0,-1-3-8 0 0,-2 68 153 0 0,0-17-72 0 0,2-51-85 0 0,0 0 1 0 0,0 0-1 0 0,0 0 1 0 0,0 1-1 0 0,0-1 1 0 0,-1 0-1 0 0,1 0 1 0 0,0 0 0 0 0,0 0-1 0 0,0 0 1 0 0,0 0-1 0 0,1 0 1 0 0,-1 0-1 0 0,0 0 1 0 0,0 0 0 0 0,0 0-1 0 0,0 0 1 0 0,0 0-1 0 0,0 0 1 0 0,0 0-1 0 0,0 0 1 0 0,0 0-1 0 0,0 0 1 0 0,0 0 0 0 0,0 0-1 0 0,0 0 1 0 0,0 0-1 0 0,1 1 1 0 0,-1-1-1 0 0,0 0 1 0 0,0 0 0 0 0,0 0-1 0 0,0 0 1 0 0,0 0-1 0 0,0 0 1 0 0,0 0-1 0 0,0 0 1 0 0,0 0-1 0 0,0 0 1 0 0,0 0 0 0 0,0 0-1 0 0,0 0 1 0 0,0 0-1 0 0,1 0 1 0 0,-1 0-1 0 0,0 0 1 0 0,0 0 0 0 0,0 0-1 0 0,0 0 1 0 0,0 0-1 0 0,0 0 1 0 0,0 0-1 0 0,0 0 1 0 0,0 0-1 0 0,0 0 1 0 0,0 0 0 0 0,0 0-1 0 0,0 0 1 0 0,0 0-1 0 0,0 0 1 0 0,0 0-1 0 0,0-1 1 0 0,0 1 0 0 0,0 0-1 0 0,0 0 1 0 0,0 0-1 0 0,4-4-17 0 0,2-12-30 0 0,-2-2 0 0 0,0 0 1 0 0,3-26-1 0 0,-3 20 9 0 0,6-25-1 0 0,-10 48 41 0 0,0 1 0 0 0,0 0 0 0 0,0-1 0 0 0,0 1 0 0 0,0 0 0 0 0,0 0-1 0 0,0-1 1 0 0,0 0 0 0 0,1 1 0 0 0,-1 0 0 0 0,0-1 0 0 0,1 1 0 0 0,-1 0 0 0 0,0 0 0 0 0,0-1-1 0 0,0 1 1 0 0,1-1 0 0 0,-1 1 0 0 0,0 0 0 0 0,0 0 0 0 0,1-1 0 0 0,1 8 66 0 0,0 14 28 0 0,-3 16 14 0 0,2 38 3 0 0,-1-75-112 0 0,0 1 0 0 0,0-1 1 0 0,0 1-1 0 0,0-1 0 0 0,0 0 0 0 0,0 1 1 0 0,0-1-1 0 0,0 0 0 0 0,0 1 0 0 0,0-1 1 0 0,0 0-1 0 0,0 1 0 0 0,0 0 0 0 0,0-1 1 0 0,0 0-1 0 0,0 0 0 0 0,1 0 0 0 0,-1 1 1 0 0,0-1-1 0 0,0 0 0 0 0,0 0 0 0 0,1 1 1 0 0,-1-1-1 0 0,1 1 0 0 0,-1-1 0 0 0,0 0 1 0 0,1 0-1 0 0,-1 0 0 0 0,0 0 0 0 0,0 0 1 0 0,1 0-1 0 0,-1 0 0 0 0,0 0 0 0 0,1 1 1 0 0,-1-2-2 0 0,1 1 0 0 0,0 0 0 0 0,-1 0 1 0 0,0 0-1 0 0,1 0 0 0 0,-1 0 0 0 0,1 0 1 0 0,-1-1-1 0 0,1 0 0 0 0,-1 1 0 0 0,0 0 0 0 0,0 0 1 0 0,1-1-1 0 0,-1 1 0 0 0,0 0 0 0 0,0 0 1 0 0,1-1-1 0 0,-1 0 0 0 0,0 1 0 0 0,0 0 1 0 0,0-1-1 0 0,0 1 0 0 0,1-1 0 0 0,-1 1 0 0 0,0-1 1 0 0,0 0-1 0 0,13-46-66 0 0,3-15-61 0 0,-16 53 139 0 0,0 8-9 0 0,0-1 0 0 0,0 0 0 0 0,1 1-1 0 0,-1-2 1 0 0,1 2 0 0 0,-1-1 0 0 0,0 1-1 0 0,1-2 1 0 0,-1 2 0 0 0,1-1-1 0 0,0-1 1 0 0,1 12 36 0 0,-2 19 46 0 0,1 31-19 0 0,1-49-67 0 0,2-9-5 0 0,-2-5 4 0 0,2-9-17 0 0,0 0 0 0 0,-1-1 0 0 0,-1 1-1 0 0,-1-1 1 0 0,2-13 0 0 0,0-11-26 0 0,5 88 285 0 0,-8-47-221 0 0,2 30 39 0 0,-2-31-54 0 0,1 1 0 0 0,-1-1 0 0 0,1 0 0 0 0,0 1 0 0 0,0 0 0 0 0,0-2 0 0 0,-1 1 0 0 0,2 1 0 0 0,-1-1 0 0 0,0-1 0 0 0,2 5 0 0 0,-3-6-3 0 0,0 0 0 0 0,0 0 0 0 0,0 0 1 0 0,1 0-1 0 0,-1 0 0 0 0,0 0 0 0 0,0 0 0 0 0,0 0 1 0 0,0 0-1 0 0,0 0 0 0 0,0 0 0 0 0,0 0 1 0 0,0 0-1 0 0,0 0 0 0 0,0 0 0 0 0,0 0 1 0 0,0 0-1 0 0,1 0 0 0 0,-1 0 0 0 0,0 0 1 0 0,0 0-1 0 0,0 0 0 0 0,0 0 0 0 0,1 0 0 0 0,-1 0 1 0 0,0 0-1 0 0,0 0 0 0 0,0 0 0 0 0,0 0 1 0 0,0 0-1 0 0,0 0 0 0 0,0 0 0 0 0,0 0 1 0 0,0 0-1 0 0,0 0 0 0 0,1 0 0 0 0,-1 0 1 0 0,0 0-1 0 0,0 0 0 0 0,0 0 0 0 0,0 0 0 0 0,0 0 1 0 0,1-6 18 0 0,0-3 9 0 0,0-11-72 0 0,-1 6-42 0 0,0 1 0 0 0,-1-1 1 0 0,-2-16-1 0 0,0 10 64 0 0,3 19 31 0 0,3 12 78 0 0,-2-3-19 0 0,2 1 1 0 0,0 14-1 0 0,2 7 1 0 0,-4-28-68 0 0,-1-1 0 0 0,0-1 0 0 0,1 2 0 0 0,-1-1 0 0 0,1-1 0 0 0,0 1 0 0 0,-1 1 0 0 0,1-2 0 0 0,-1 1 0 0 0,1 0 0 0 0,-1 0 0 0 0,1-1 0 0 0,0 1 0 0 0,0 0-1 0 0,0 0 1 0 0,0-1 0 0 0,0 1-1 0 0,-1-1 0 0 0,0 0 0 0 0,1 0 0 0 0,-1 0-1 0 0,0 0 1 0 0,0 1 0 0 0,1-1 0 0 0,-1 0 0 0 0,0 0-1 0 0,0 0 1 0 0,1 0 0 0 0,-1 0 0 0 0,0 0 0 0 0,0 0-1 0 0,0 0 1 0 0,0 0 0 0 0,0-1 0 0 0,1 1-1 0 0,-1 0 1 0 0,0 0 0 0 0,0 0 0 0 0,1 0 0 0 0,-1-1-1 0 0,0 1 1 0 0,1 0 0 0 0,-1 0 0 0 0,1 0-1 0 0,-1-1 0 0 0,0 1 0 0 0,1-1 0 0 0,-1 0 0 0 0,0 1-1 0 0,0-1 1 0 0,0 0 0 0 0,0 0 0 0 0,1 1 0 0 0,-1 0 0 0 0,0-2 0 0 0,0 2 0 0 0,1-1 0 0 0,-1 0 0 0 0,0-12-40 0 0,1 1 0 0 0,-1 0 0 0 0,-1-1 0 0 0,-1 1 0 0 0,-2-15 1 0 0,3 14 10 0 0,1 11 37 0 0,0 0 0 0 0,-1 0 0 0 0,1-1-1 0 0,0 1 1 0 0,-1 0 0 0 0,-1-4 0 0 0,2 6 0 0 0,0 10 10 0 0,2 2-1 0 0,-1-4 17 0 0,0 1 0 0 0,0 0 1 0 0,2 0-1 0 0,-1 0 0 0 0,7 14 0 0 0,-9-23-33 0 0,5 8-13 0 0,-5-8 13 0 0,0 1 0 0 0,0-1-1 0 0,1 1 1 0 0,-1-1-1 0 0,0 1 1 0 0,0-1 0 0 0,0 0-1 0 0,0 0 1 0 0,0 0-1 0 0,0 0 1 0 0,0 0 0 0 0,0 0-1 0 0,1 1 1 0 0,-1-1-1 0 0,0 0 1 0 0,0 0-1 0 0,0 0 1 0 0,1 0 0 0 0,-1 0-1 0 0,1 0 1 0 0,-1 1-1 0 0,0-1 1 0 0,0 0 0 0 0,1 0-1 0 0,-1 0 1 0 0,0 0-1 0 0,1 0 1 0 0,-1-2-8 0 0,0 1 0 0 0,1-1 0 0 0,0 0 0 0 0,-1 1 0 0 0,0-2 0 0 0,1 2 0 0 0,-1-1 0 0 0,0 0 0 0 0,0 0 0 0 0,0 0 0 0 0,-1-1 0 0 0,1-2-8 0 0,0-8-73 0 0,0-1-1 0 0,-5-25 1 0 0,4 27 83 0 0,2 10 19 0 0,2 8 3 0 0,2 4 16 0 0,-2-5-19 0 0,-1 1 0 0 0,0 0 0 0 0,1-1 0 0 0,-1 8 0 0 0,3 4 10 0 0,-4-16-22 0 0,-1-1-5 0 0,-2-11-17 0 0,0-7-28 0 0,-1-2 1 0 0,1-18-1 0 0,2 38 49 0 0,0 0 0 0 0,0 0 0 0 0,0 0-1 0 0,0 0 1 0 0,0 0 0 0 0,0 0 0 0 0,0 0 0 0 0,0 0 0 0 0,0 0-1 0 0,1 0 1 0 0,-1 0 0 0 0,0 0 0 0 0,0 0 0 0 0,0 0-1 0 0,0 0 1 0 0,0 0 0 0 0,0 0 0 0 0,0 0 0 0 0,0 0 0 0 0,0 0-1 0 0,0 0 1 0 0,1 0 0 0 0,-1 0 0 0 0,0 0 0 0 0,0 0-1 0 0,0 0 1 0 0,0 0 0 0 0,0 0 0 0 0,0 0 0 0 0,0 0 0 0 0,0 0-1 0 0,0 0 1 0 0,0 0 0 0 0,0 0 0 0 0,0 0 0 0 0,0 0-1 0 0,0 0 1 0 0,0 0 0 0 0,0 0 0 0 0,0 0 0 0 0,1 0 0 0 0,-1 0-1 0 0,0 0 1 0 0,0 0 0 0 0,0 0 0 0 0,0 0 0 0 0,0 0-1 0 0,0 0 1 0 0,0-1 0 0 0,0 1 0 0 0,0 0 0 0 0,0 0 0 0 0,0 0-1 0 0,0 0 1 0 0,0 0 0 0 0,0 0 0 0 0,0 0 0 0 0,0 0-1 0 0,0 0 1 0 0,0 0 0 0 0,0-1 0 0 0,4 8 10 0 0,16 42 91 0 0,-20-47-99 0 0,1 1-1 0 0,-1-1 1 0 0,0 0 0 0 0,0 1-1 0 0,0 4 1 0 0,0-3-48 0 0,0-7 32 0 0,0-1-1 0 0,-1-1 1 0 0,0 2 0 0 0,-2-8-1 0 0,1 6-20 0 0,1 1-1 0 0,-1-1 1 0 0,2 1-1 0 0,-2-10 1 0 0,1 9 8 0 0,1 5 6 0 0,0 12-13 0 0,0-4 40 0 0,0 0-1 0 0,-1-1 0 0 0,0 2 0 0 0,0-2 0 0 0,-1 1 0 0 0,-1-1 1 0 0,-2 11-1 0 0,4-17-3 0 0,1-1 9 0 0,0 0-16 0 0,-1 0 0 0 0,1-1 0 0 0,-1 1 0 0 0,1 0 0 0 0,-1-1 0 0 0,1 0 0 0 0,-1 1 0 0 0,1 0-1 0 0,0-1 1 0 0,0 1 0 0 0,0-1 0 0 0,-1 0 0 0 0,1 1 0 0 0,0 0 0 0 0,0-1 0 0 0,-1 0 0 0 0,1 1 0 0 0,0-1 0 0 0,-1 0 0 0 0,0-3-26 0 0,0 2 20 0 0,-1-1 0 0 0,0 1 0 0 0,0 1 0 0 0,1-2 0 0 0,-1 2 0 0 0,0-1 0 0 0,1 1 0 0 0,-2-1 0 0 0,1 1 0 0 0,0-1 1 0 0,-3 0-1 0 0,3 1 8 0 0,1 1 1 0 0,-1-1 0 0 0,0 1 0 0 0,1-1 0 0 0,0 1-1 0 0,-1 0 1 0 0,0 0 0 0 0,2-1 0 0 0,-2 2 0 0 0,0-1 0 0 0,1 0-1 0 0,0 0 1 0 0,-1 1 0 0 0,0-1 0 0 0,1 1 0 0 0,-1-1-1 0 0,0 1 1 0 0,1-1 0 0 0,0 1 0 0 0,-3 1 0 0 0,-3 3 2 0 0,-2 0 0 0 0,3 0 0 0 0,-2 1 0 0 0,1 0 0 0 0,0 1 0 0 0,1-1 0 0 0,-1 2 0 0 0,1-1 0 0 0,1 0 0 0 0,-1 1 0 0 0,1 1 0 0 0,-3 7 0 0 0,3-6-1 0 0,1-2 0 0 0,-1 0 0 0 0,-1 1 1 0 0,-8 8-1 0 0,14-17-2 0 0,0 0 1 0 0,0 1 0 0 0,0-1 0 0 0,-1 0-1 0 0,1 0 1 0 0,0 0 0 0 0,0 1 0 0 0,-1-1-1 0 0,1 1 1 0 0,0-1 0 0 0,0 0-1 0 0,-1 0 1 0 0,0 0 0 0 0,1 1 0 0 0,0-1-1 0 0,-1 0 1 0 0,1 0 0 0 0,0 0 0 0 0,0 0-1 0 0,-1 0 1 0 0,1 0 0 0 0,0 0 0 0 0,-1 0-1 0 0,1 0 1 0 0,-1 0 0 0 0,1 0-1 0 0,-1 0 1 0 0,1 0 0 0 0,0 0 0 0 0,-1 0-1 0 0,1 0 1 0 0,-1 0-27 0 0,0-1-1 0 0,0 0 1 0 0,0 0-1 0 0,1 1 1 0 0,-1-1 0 0 0,1 0-1 0 0,0 0 1 0 0,-1 0 0 0 0,-1-1-1 0 0,0-1-35 0 0,2 3 63 0 0,0 0-1 0 0,0-1 1 0 0,0 1 0 0 0,0 0 0 0 0,0 0 0 0 0,0-1 0 0 0,-1 1-1 0 0,1-1 1 0 0,0 1 0 0 0,0 0 0 0 0,0 0 0 0 0,0 0 0 0 0,0 0 0 0 0,0 0-1 0 0,-1-1 1 0 0,1 1 0 0 0,0 0 0 0 0,0 0 0 0 0,-1 0 0 0 0,1 0 0 0 0,0 0-1 0 0,0 0 1 0 0,-1-1 0 0 0,1 1 0 0 0,-1 0 0 0 0,1 0 0 0 0,0 0 0 0 0,-1 0-1 0 0,1 0 1 0 0,0 0 0 0 0,0 0 0 0 0,0 0 0 0 0,-1 0 0 0 0,1 0-1 0 0,0 0 1 0 0,0 0 0 0 0,-1 1 0 0 0,1-1 0 0 0,-1 0 0 0 0,1 0 0 0 0,0 0-1 0 0,-1 0 1 0 0,1 0 0 0 0,0 0 0 0 0,0 1 0 0 0,0-1 0 0 0,-1 0 0 0 0,1 0-1 0 0,0 0 1 0 0,0 0 0 0 0,0 0 0 0 0,0 1 0 0 0,0 0 0 0 0,-47 57 162 0 0,41-51-146 0 0,3-3 21 0 0,0 0 0 0 0,-1 1 0 0 0,-1 5 0 0 0,3-32-180 0 0,2 18 143 0 0,-1 5 14 0 0,-2 8 1 0 0,-28 42 40 0 0,29-44-77 0 0,2-5 8 0 0,1-6 8 0 0,6-20 6 0 0,-3 14-1 0 0,-1 1 0 0 0,0 0 0 0 0,2-17-1 0 0,-3-23-25 0 0,-1 48 30 0 0,-1 1-1 0 0,0-1 1 0 0,0 1 0 0 0,0-1-1 0 0,0 1 1 0 0,0 0 0 0 0,0-1-1 0 0,0 1 1 0 0,0-1 0 0 0,0 1-1 0 0,-1-1 1 0 0,1 1 0 0 0,0 0-1 0 0,0-1 1 0 0,0 1 0 0 0,0 0-1 0 0,0-1 1 0 0,-1 0 0 0 0,1 1-1 0 0,0 0 1 0 0,0 0 0 0 0,-1 0-1 0 0,1-1 1 0 0,0 1 0 0 0,0-1-1 0 0,0 1 1 0 0,-1 0 0 0 0,1-1-1 0 0,0 1 1 0 0,-1 0 0 0 0,0-1-1 0 0,1 1 1 0 0,-1 0 0 0 0,1 0-1 0 0,0 0 1 0 0,-1 0-1 0 0,1 0 1 0 0,0 0 0 0 0,0 0-1 0 0,-1 0 1 0 0,0 0 0 0 0,1 0-1 0 0,-1 0 1 0 0,1 0 0 0 0,0 0-1 0 0,-1 0 1 0 0,0 0 0 0 0,0 0-1 0 0,-1 1 1 0 0,1 0 0 0 0,-1-1-1 0 0,1 1 1 0 0,0 0 0 0 0,-1-1-1 0 0,1 2 1 0 0,1-1-1 0 0,-1-1 1 0 0,-1 1 0 0 0,1 0-1 0 0,-2 3 1 0 0,-22 33 83 0 0,14-18 3 0 0,-2 0 1 0 0,-1-1 0 0 0,-22 25 0 0 0,25-34 46 0 0,8-8-86 0 0,7-8-58 0 0,-4 7 10 0 0,6-10-57 0 0,9-18 0 0 0,-14 25 46 0 0,0-1 0 0 0,0 1 0 0 0,0-1 0 0 0,1 1 1 0 0,-2-1-1 0 0,0 1 0 0 0,1-1 0 0 0,-1 1 0 0 0,-1-8 0 0 0,1 11 11 0 0,0-1 0 0 0,0 1 0 0 0,0-1 0 0 0,0 1 0 0 0,0-1-1 0 0,0 1 1 0 0,0 0 0 0 0,0 0 0 0 0,0-1 0 0 0,-1 1 0 0 0,1 0 0 0 0,0-1 0 0 0,-1 1-1 0 0,1-1 1 0 0,0 1 0 0 0,-1 0 0 0 0,1 0 0 0 0,0 0 0 0 0,0 0 0 0 0,-1-1 0 0 0,0 1 0 0 0,1-1-1 0 0,0 1 1 0 0,-1 0 0 0 0,1 0 0 0 0,0 0 0 0 0,0 0 0 0 0,-1 0 0 0 0,1 0 0 0 0,0 0 0 0 0,-1 0-1 0 0,1 0 1 0 0,-1 0 0 0 0,1 0 0 0 0,-1 0 0 0 0,1 0 0 0 0,-1 0 0 0 0,1 0 0 0 0,0 0-1 0 0,0 0 1 0 0,-1 0 0 0 0,1 0 0 0 0,0 0 0 0 0,-1 1 0 0 0,1-1 0 0 0,-1 1 0 0 0,-1-1 1 0 0,0 1 0 0 0,0 0 0 0 0,0 0 0 0 0,0 1-1 0 0,0-1 1 0 0,-3 2 0 0 0,-10 14 30 0 0,2 0 0 0 0,-2 1 0 0 0,-13 27 0 0 0,26-43-24 0 0,1 0-1 0 0,0 0 1 0 0,0 1-1 0 0,0-1 0 0 0,-1 0 1 0 0,2 1-1 0 0,0-1 0 0 0,-2 5 1 0 0,3-7-11 0 0,0 0 0 0 0,-1 0 1 0 0,0 0-1 0 0,1-1 0 0 0,0 1 1 0 0,0-1-1 0 0,0 0 0 0 0,-1 1 1 0 0,1-1-1 0 0,-1 1 0 0 0,1-1 0 0 0,0-1 1 0 0,7-8-11 0 0,0-2 1 0 0,8-12 0 0 0,-13 18 5 0 0,0 0-1 0 0,-1 1 1 0 0,0 0 0 0 0,1-1 0 0 0,-2-1 0 0 0,0 1 0 0 0,2-7-1 0 0,-4 1 12 0 0,1 12-3 0 0,0 0 0 0 0,0 0 1 0 0,0 0-1 0 0,0 0 0 0 0,0 0 0 0 0,0 0 1 0 0,-1-1-1 0 0,1 1 0 0 0,0 0 0 0 0,0 0 1 0 0,-1-1-1 0 0,1 1 0 0 0,0 0 0 0 0,0 0 1 0 0,0 0-1 0 0,0 0 0 0 0,0 0 0 0 0,-1 0 1 0 0,1 0-1 0 0,0 0 0 0 0,0 0 0 0 0,0 0 1 0 0,0 0-1 0 0,-1 0 0 0 0,1 0 0 0 0,0 0 1 0 0,0 0-1 0 0,0 0 0 0 0,0 0 0 0 0,0 0 1 0 0,-1 0 1 0 0,-1 1 1 0 0,1 0-1 0 0,0-1 1 0 0,0 0 0 0 0,0 1-1 0 0,0 0 1 0 0,-1 0-1 0 0,2-1 1 0 0,-1 2 0 0 0,0-1-1 0 0,0-1 1 0 0,-1 3-1 0 0,-8 10 31 0 0,1 2 0 0 0,1-2 0 0 0,-1 3 0 0 0,-4 14-1 0 0,11-28-46 0 0,4-5-11 0 0,4-20-32 0 0,-6 23 58 0 0,0 0 0 0 0,0 0-1 0 0,0 0 1 0 0,-1 0-1 0 0,1 0 1 0 0,0 0 0 0 0,0 0-1 0 0,0 0 1 0 0,0 0-1 0 0,0 0 1 0 0,0 0-1 0 0,0 0 1 0 0,0 0 0 0 0,0 0-1 0 0,-1 0 1 0 0,1 0-1 0 0,0 0 1 0 0,0 0 0 0 0,-1 0-1 0 0,1 0 1 0 0,0 0-1 0 0,0 0 1 0 0,0 0-1 0 0,0 0 1 0 0,0 0 0 0 0,0 0-1 0 0,0 0 1 0 0,-1 0-1 0 0,1 0 1 0 0,0 0 0 0 0,0 0-1 0 0,0 0 1 0 0,0 0-1 0 0,0 0 1 0 0,0 0-1 0 0,0 0 1 0 0,-1 0 0 0 0,1 0-1 0 0,0 0 1 0 0,0 0-1 0 0,0 0 1 0 0,0 0-1 0 0,0 0 1 0 0,0 0 0 0 0,0 0-1 0 0,0 0 1 0 0,0 1-1 0 0,-6 3 12 0 0,-13 18-7 0 0,-30 32 1 0 0,47-52-5 0 0,-1-1 0 0 0,0 1 0 0 0,1-1 0 0 0,-1 2 0 0 0,1-2 0 0 0,-1 0 0 0 0,1 0 0 0 0,-1 0 0 0 0,0 0 0 0 0,0 0 0 0 0,-5 1 0 0 0,-2-1 2 0 0,0-1 0 0 0,-14 0 0 0 0,17-1-8 0 0,0 1 0 0 0,0 0 0 0 0,-1 0 0 0 0,2 1 0 0 0,-13 3 0 0 0,6-1 5 0 0,-24 10 29 0 0,29-10-27 0 0,-1-1 0 0 0,0 1 0 0 0,-12 1-1 0 0,-13 2 11 0 0,32-5-13 0 0,-1 0-1 0 0,1 0 1 0 0,-1-1 0 0 0,1 0 0 0 0,-1 0 0 0 0,1 0-1 0 0,-1 0 1 0 0,1 0 0 0 0,-6-2 0 0 0,2 1-4 0 0,1-1 0 0 0,0-1 0 0 0,-7-2 0 0 0,11 5 5 0 0,0-1 1 0 0,-1 0-1 0 0,0 0 1 0 0,1 1-1 0 0,-1 0 1 0 0,0 0-1 0 0,0 0 1 0 0,1 0-1 0 0,-3 0 1 0 0,1 0 0 0 0,2 0 0 0 0,-2 0 1 0 0,1 0-1 0 0,0 0 1 0 0,-1 0-1 0 0,-1-1 0 0 0,1 0 1 0 0,-1 0-1 0 0,0 0 0 0 0,0 0 0 0 0,0 0 1 0 0,1 1-1 0 0,-2 0 0 0 0,1-1 0 0 0,1 1 1 0 0,-1 1-1 0 0,-1-1 0 0 0,1 0 0 0 0,-4 2 0 0 0,-17 2 8 0 0,17-2-4 0 0,0-1 0 0 0,-1 1 0 0 0,-13 6-1 0 0,19-8 8 0 0,0 1 0 0 0,-1 1 0 0 0,0-2 0 0 0,-7 1 0 0 0,-10 3-9 0 0,19-3 0 0 0,-2-1-1 0 0,2 0 1 0 0,-2 0 0 0 0,2 0 0 0 0,-6-1-1 0 0,-4 0-14 0 0,1 20 12 0 0,11-19 0 0 0,0 1 0 0 0,0 0-1 0 0,0-1 1 0 0,0 0 0 0 0,0 1-1 0 0,0 0 1 0 0,0-1 0 0 0,-1 1 0 0 0,2-1-1 0 0,-1 0 1 0 0,0 1 0 0 0,0 0-1 0 0,0-1 1 0 0,0 1 0 0 0,0-1-1 0 0,0 1 1 0 0,1 0 0 0 0,0 6 1 0 0,-1-7 14 0 0,0 0 1 0 0,0 1-1 0 0,0-1 31 0 0,0 16-44 0 0,1-14 0 0 0,-1-2 1 0 0,1 1 0 0 0,0 0 0 0 0,-1 0 0 0 0,1 0 0 0 0,0 0 0 0 0,-1 0 0 0 0,0-1 0 0 0,1 1 0 0 0,0 0 0 0 0,0 0 0 0 0,0-1 0 0 0,0 1 0 0 0,-1 0 0 0 0,1 0-1 0 0,0-1 1 0 0,1 0 0 0 0,-1 0 0 0 0,-1 1 0 0 0,1-1 0 0 0,0 0 0 0 0,1 1 0 0 0,-1-1 0 0 0,0 0 0 0 0,-1 1 0 0 0,2-1 0 0 0,-1 0 0 0 0,1 0 0 0 0,-2-1 0 0 0,1 1-1 0 0,0 0 1 0 0,0-1 0 0 0,1 1 0 0 0,-2 0 0 0 0,1 0 0 0 0,0-1 0 0 0,1 1 0 0 0,-1 0 0 0 0,0-2 0 0 0,1 1 3 0 0,0 0-1 0 0,-1 0 1 0 0,0 0 0 0 0,2 1-1 0 0,-2-1 1 0 0,1 1 0 0 0,0-1-1 0 0,-1 0 1 0 0,1 1 0 0 0,1 0-1 0 0,-2 0 1 0 0,1 0 0 0 0,0 0-1 0 0,0 0 1 0 0,2 0 0 0 0,2 1 19 0 0,1 1 0 0 0,11 4 0 0 0,-14-6-12 0 0,-1 1 8 0 0,1 0 0 0 0,0 0 0 0 0,-1-1 0 0 0,1 0 0 0 0,0 0 1 0 0,0 0-1 0 0,3-1 0 0 0,18 0 79 0 0,-23 2-86 0 0,1-1 1 0 0,-1 0-1 0 0,0 0 0 0 0,1-1 0 0 0,-1 1 1 0 0,1 0-1 0 0,-1-1 0 0 0,1 1 0 0 0,2-2 1 0 0,4 0 6 0 0,-6 1-21 0 0,1 0 0 0 0,-1 1 0 0 0,0 0 0 0 0,2 0 0 0 0,1 1 0 0 0,-3 0 0 0 0,0-1 0 0 0,0 0 0 0 0,-1 0 0 0 0,2 0 0 0 0,-2 0 0 0 0,1-1 0 0 0,-1 0 0 0 0,6 0 0 0 0,8-9 0 0 0,-15 9 0 0 0,2-1 0 0 0,-2 1 0 0 0,1 0 0 0 0,1-1 0 0 0,-2 2 0 0 0,2-2 0 0 0,-1 1 0 0 0,0 0 0 0 0,5 0 0 0 0,0 0 0 0 0,-4 0 0 0 0,-1 1 0 0 0,2-1 0 0 0,-1 1 0 0 0,0 0 0 0 0,1 0 0 0 0,-1 0 0 0 0,6 1 0 0 0,-8-1 0 0 0,0 0 0 0 0,1 1 0 0 0,-2 0 0 0 0,1-1 0 0 0,0 1 0 0 0,-1-1 0 0 0,1 1 0 0 0,0 0 0 0 0,0 0 0 0 0,0 0 0 0 0,0-1 0 0 0,-1 2 0 0 0,0-2 0 0 0,1 2 0 0 0,7 15 0 0 0,-4-7 0 0 0,-2-4 0 0 0,0 0 0 0 0,0 0 0 0 0,0 1 0 0 0,-1-1 0 0 0,0 0 0 0 0,0 1 0 0 0,-1-1 0 0 0,0 0 0 0 0,0 1 0 0 0,-1 10 0 0 0,0-15 0 0 0,0 0 0 0 0,1-1 0 0 0,0 1 0 0 0,-1-2 0 0 0,0 2 0 0 0,-1-1 0 0 0,1 1 0 0 0,-1 1 0 0 0,0-18 0 0 0,7-99-104 0 0,-1 45 31 0 0,-4 87 102 0 0,-3 1 0 0 0,-5 31 0 0 0,3-32 1 0 0,2 0 0 0 0,-2 33 0 0 0,6-51-30 0 0,-1 0 0 0 0,0 0 0 0 0,0 0 0 0 0,0 0 0 0 0,0 0 0 0 0,0 1 0 0 0,0-1 0 0 0,0 0 0 0 0,0 0 0 0 0,0 0 0 0 0,0 0 0 0 0,0 1 0 0 0,0-1 0 0 0,0 0 0 0 0,0 0 0 0 0,0 0 0 0 0,1 0 0 0 0,-1 0 0 0 0,0 0 0 0 0,0 0 0 0 0,0 1 0 0 0,1-1 0 0 0,-1 0 0 0 0,0 0 0 0 0,0 0 0 0 0,0 0 0 0 0,0 0 0 0 0,0 0 0 0 0,0 0 0 0 0,0 0 0 0 0,0 0 0 0 0,0 0 0 0 0,0 0 0 0 0,0 0 0 0 0,0 0 0 0 0,0 0 0 0 0,0 0 0 0 0,0 0 0 0 0,0-1 0 0 0,0 1 0 0 0,0 0 0 0 0,1 0 0 0 0,-1 0 0 0 0,0 0 0 0 0,0 0 0 0 0,0 0 0 0 0,0 0 0 0 0,1-1 0 0 0,-1 1 0 0 0,0 0 0 0 0,0 0 0 0 0,0 0 0 0 0,0 0 0 0 0,0-1 0 0 0,0 1 0 0 0,0 0 0 0 0,0 0 0 0 0,5-4 0 0 0,8-20 0 0 0,-2 1 0 0 0,-1 0 0 0 0,11-40 0 0 0,-19 53 0 0 0,1-1 0 0 0,-1 0 0 0 0,2 0 0 0 0,7-17 0 0 0,-11 44 0 0 0,-11 22 0 0 0,1 0 0 0 0,-25 50 0 0 0,28-71 0 0 0,3-12 0 0 0,2 0 0 0 0,0 0 0 0 0,-3 10 0 0 0,22-40 0 0 0,48-95 0 0 0,-58 107-6 0 0,-5 9 3 0 0,0 1 0 0 0,0-2 0 0 0,-1 2 0 0 0,1-1 0 0 0,0 0 0 0 0,-1-1 0 0 0,0 1 0 0 0,1-8 0 0 0,-2 12 15 0 0,-5 14 9 0 0,-44 96-21 0 0,44-99 0 0 0,3-6 0 0 0,-1 0 0 0 0,2 0 0 0 0,-2 0 0 0 0,1 0 0 0 0,2 0 0 0 0,-2 1 0 0 0,-1 8 0 0 0,3-14 0 0 0,1 1 0 0 0,-1-1 0 0 0,0 0 0 0 0,0 0 0 0 0,0 0 0 0 0,0 0 0 0 0,0 0 0 0 0,0 0 0 0 0,0 0 0 0 0,0 0 0 0 0,1 0 0 0 0,-1 0 0 0 0,0 0 0 0 0,1 0 0 0 0,-1 0 0 0 0,0 0 0 0 0,0 0 0 0 0,0 0 0 0 0,0 0 0 0 0,0 0 0 0 0,0 0 0 0 0,1 0 0 0 0,-1 0 0 0 0,0 0 0 0 0,1 0 0 0 0,-1 0 0 0 0,0 0 0 0 0,0 0 0 0 0,0 0 0 0 0,0 0 0 0 0,0 0 0 0 0,0 0 0 0 0,0 0 0 0 0,0 0 0 0 0,6-3 0 0 0,0 0 0 0 0,-1-2 0 0 0,-1 0 0 0 0,1 0 0 0 0,0 0 0 0 0,6-10 0 0 0,-7 10 0 0 0,11-17 0 0 0,0-2 0 0 0,19-42 0 0 0,-28 55 0 0 0,-5 11 0 0 0,-3 7 0 0 0,-11 21 0 0 0,6-15 0 0 0,1 0 0 0 0,-7 25 0 0 0,12-36 0 0 0,1 0 0 0 0,-1 0 0 0 0,1 0 0 0 0,0 0 0 0 0,0 0 0 0 0,0 0 0 0 0,0 0 0 0 0,0 3 0 0 0,0-5 0 0 0,1 1 0 0 0,-1-1 0 0 0,0 0 0 0 0,0 0 0 0 0,1 0 0 0 0,0 0 0 0 0,-1 0 0 0 0,0 0 0 0 0,0 0 0 0 0,1 0 0 0 0,-1 0 0 0 0,0 0 0 0 0,0 0 0 0 0,1 0 0 0 0,-1 0 0 0 0,0 0 0 0 0,0 0 0 0 0,1-1 0 0 0,-1 1 0 0 0,0 0 0 0 0,1 0 0 0 0,-1 0 0 0 0,1 0 0 0 0,-1 0 0 0 0,0 0 0 0 0,0 0 0 0 0,1-1 0 0 0,-1 1 0 0 0,0-1 0 0 0,0 1 0 0 0,0 0 0 0 0,0 0 0 0 0,0-1 0 0 0,1 0 0 0 0,8-10 0 0 0,-9 11 0 0 0,17-29-522 0 0,-11 17-1047 0 0,0 0 0 0 0,3 0 0 0 0,-2 1 0 0 0,17-18 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583 0 5697 0 0,'0'0'9185'0'0,"-1"11"-4527"0"0,0-10-4363 0 0,0 1-1 0 0,1-1 1 0 0,-2 0-1 0 0,1 0 1 0 0,-1 1-1 0 0,1-1 1 0 0,0 0-1 0 0,0 1 1 0 0,-1-2-1 0 0,0 3 1 0 0,-21 8 1486 0 0,6-2-919 0 0,6-2-388 0 0,-24 14 669 0 0,32-19-993 0 0,-2 1-1 0 0,0-2 0 0 0,0 1 0 0 0,1 0 0 0 0,-10 1 0 0 0,10-3-33 0 0,0 0 0 0 0,-1 0-1 0 0,0 0 1 0 0,-4-1 0 0 0,-10-1 67 0 0,12 3-120 0 0,0-1 0 0 0,0 1 0 0 0,0 1 0 0 0,0-1 0 0 0,1 2-1 0 0,-14 4 1 0 0,14-4-11 0 0,-1-1 14 0 0,2-1-1 0 0,-2 1 1 0 0,2-1-1 0 0,-2-1 1 0 0,-7 2 0 0 0,6-2 60 0 0,-1 0 1 0 0,-8 4-1 0 0,12-3-40 0 0,-2 1 0 0 0,0 1 0 0 0,-9 6 0 0 0,11-7 0 0 0,0 1 1 0 0,-1-1 0 0 0,0 0-1 0 0,1 1 1 0 0,-7 0-1 0 0,10-2-26 0 0,0-1 1 0 0,-2 0-1 0 0,2 0 0 0 0,0-1 0 0 0,-1 1 1 0 0,2 0-1 0 0,-3-1 0 0 0,3 0 0 0 0,-4 0 0 0 0,-8-2 22 0 0,11 2-70 0 0,-1 1 0 0 0,1 0 0 0 0,0 0 0 0 0,-1 0 0 0 0,1 0 0 0 0,-1 0 0 0 0,1 0 0 0 0,-1 1 1 0 0,2-1-1 0 0,-2 0 0 0 0,1 2 0 0 0,-1-1 0 0 0,1 0 0 0 0,0-1 0 0 0,-1 2 0 0 0,-3 2 0 0 0,1 0-12 0 0,0 1 1 0 0,0 0-1 0 0,0-1 1 0 0,-5 10-1 0 0,-9 9 31 0 0,86-75-375 0 0,-64 50 335 0 0,0-1 0 0 0,-1 1 1 0 0,1-1-1 0 0,0 0 0 0 0,-1 0 1 0 0,1 0-1 0 0,1-3 0 0 0,-4 6 12 0 0,0 0-1 0 0,0 0 1 0 0,0 0-1 0 0,0-1 1 0 0,1 1-1 0 0,-1 0 1 0 0,0-1-1 0 0,0 1 1 0 0,0 0-1 0 0,0-1 1 0 0,0 1-1 0 0,0 0 1 0 0,0 0-1 0 0,0 0 1 0 0,-1 0-1 0 0,1 0 1 0 0,0 0-1 0 0,0 0 1 0 0,0-1-1 0 0,0 1 1 0 0,0 0-1 0 0,0 0 1 0 0,-1 0-1 0 0,1 0 1 0 0,0 0-1 0 0,0-1 1 0 0,0 1-1 0 0,0 0 1 0 0,0 0-1 0 0,0-1 1 0 0,0 1-1 0 0,-1 0 1 0 0,-6-3 35 0 0,-9 0-132 0 0,11 3 101 0 0,0 0 0 0 0,1 0 0 0 0,-1-1 0 0 0,0 0 0 0 0,1-1 0 0 0,-1 2 0 0 0,-8-5 0 0 0,19 9-43 0 0,-4-3 43 0 0,-1 1 1 0 0,1 0 0 0 0,1-1 0 0 0,-2 1 0 0 0,1-1-1 0 0,0 0 1 0 0,0 0 0 0 0,1 0 0 0 0,1 1-1 0 0,-2-2-10 0 0,0 0 0 0 0,0 0 0 0 0,-1 1 0 0 0,1 0 0 0 0,0 0 0 0 0,0-1 0 0 0,-1 1 0 0 0,3 1 0 0 0,-4-1 2 0 0,0-1-1 0 0,0 0 1 0 0,1 0-1 0 0,-1 1 1 0 0,0-1-1 0 0,1 1 1 0 0,-1-1-1 0 0,0 0 1 0 0,0 0 0 0 0,0 0-1 0 0,1 1 1 0 0,-1 0-1 0 0,0-1 1 0 0,0 0-1 0 0,0 1 1 0 0,0-1 0 0 0,0 0-1 0 0,0 0 1 0 0,0 1-1 0 0,0 0 1 0 0,0-1-1 0 0,0 0 1 0 0,0 1-1 0 0,0-1 1 0 0,0 0 0 0 0,0 0-1 0 0,0 1 1 0 0,0-1-1 0 0,0 1 1 0 0,-1 0-1 0 0,1-1 1 0 0,0 0 0 0 0,0 1-1 0 0,0-1 1 0 0,-1 0-1 0 0,1 0 1 0 0,-1 0-1 0 0,1 1 1 0 0,0-1-1 0 0,0 1 1 0 0,0-1 0 0 0,0 0-1 0 0,-1 1 1 0 0,-19 17-389 0 0,-28 33 1084 0 0,27-24-2333 0 0,2 4-3405 0 0,15-23-6725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995 66 0 0 0,'4'-1'20392'0'0,"-5"-4"-17594"0"0,-1 0-4551 0 0,2 3 1901 0 0,0 2 1 0 0,-1-1 0 0 0,1-1 0 0 0,0 1 0 0 0,0 0 0 0 0,-1 0-1 0 0,1 0 1 0 0,-1 0 0 0 0,0 0 0 0 0,0 0 0 0 0,1-1 0 0 0,-1 2-1 0 0,-2-3 1 0 0,-13-8 880 0 0,4 3-353 0 0,10 6-554 0 0,0 1-1 0 0,0-1 1 0 0,-1 1 0 0 0,1-1-1 0 0,-1 1 1 0 0,1 1-1 0 0,-1-1 1 0 0,-5-1-1 0 0,-22-1 6 0 0,9 1 66 0 0,17 2-160 0 0,0 0 0 0 0,0 0 0 0 0,0 1-1 0 0,0-1 1 0 0,1 1 0 0 0,-2 0 0 0 0,2 1 0 0 0,0-2-1 0 0,-1 2 1 0 0,0-1 0 0 0,-4 4 0 0 0,-12 4 84 0 0,-22 9 176 0 0,21-13 161 0 0,8-3-368 0 0,11-2-70 0 0,0 0-1 0 0,-1 0 0 0 0,1 0 1 0 0,-1-1-1 0 0,2 1 0 0 0,-2 0 1 0 0,1-1-1 0 0,0 1 0 0 0,-1-1 1 0 0,1 0-1 0 0,0 0 0 0 0,1 0 1 0 0,-2-1-1 0 0,1 2 0 0 0,-3-4 1 0 0,1 2-13 0 0,1-1 0 0 0,-1 1 1 0 0,-6-2-1 0 0,-4-2 13 0 0,11 5-15 0 0,-1-1-1 0 0,1 1 1 0 0,0 0-1 0 0,-2 0 1 0 0,2 0-1 0 0,-1 1 1 0 0,-6-2-1 0 0,-7 2 32 0 0,0 2 1 0 0,-18 1-1 0 0,31-1-28 0 0,1-1-1 0 0,1 2 1 0 0,-2-2-1 0 0,2 1 1 0 0,-2 1-1 0 0,2-1 1 0 0,-1 0-1 0 0,1 1 1 0 0,-3 2-1 0 0,2-2-2 0 0,-5 4 40 0 0,-1 1-1 0 0,-1 0 1 0 0,1-1-1 0 0,-1-1 1 0 0,-19 11-1 0 0,24-15 13 0 0,1 0-1 0 0,0 1 1 0 0,1 0 0 0 0,-1 0-1 0 0,-5 4 1 0 0,-9 8 53 0 0,14-13-95 0 0,-2 1 0 0 0,2-1 0 0 0,-1 0 0 0 0,0 1 0 0 0,-10 1 0 0 0,-29 4 16 0 0,14-3 36 0 0,-46 12-42 0 0,72-16-25 0 0,0 2 0 0 0,0-2-1 0 0,0 1 1 0 0,0 1 0 0 0,0 0 0 0 0,1-1 0 0 0,-1 1-1 0 0,1 0 1 0 0,-6 6 0 0 0,-11 8 17 0 0,12-9 12 0 0,0 0-1 0 0,-1 1 1 0 0,3-1 0 0 0,-9 12 0 0 0,7-11-16 0 0,-19 33 178 0 0,18-24-166 0 0,-5 4 93 0 0,-11 33 0 0 0,21-45-30 0 0,1-6-54 0 0,2 1 0 0 0,-1 0-1 0 0,0 0 1 0 0,2-1 0 0 0,-2 1 0 0 0,1 0 0 0 0,0 0-1 0 0,0 7 1 0 0,1 0-19 0 0,1-2 45 0 0,-1-1 1 0 0,-1 1 0 0 0,-1 11-1 0 0,2-17-23 0 0,-1 1 0 0 0,1 1-1 0 0,0-2 1 0 0,0 2-1 0 0,1-1 1 0 0,1 7-1 0 0,0 8 67 0 0,5 30 79 0 0,-6-44-156 0 0,-1 0 1 0 0,3 0 0 0 0,-1 0-1 0 0,0 0 1 0 0,3 7 0 0 0,0-3 58 0 0,1-1 0 0 0,-1 1 0 0 0,14 15 0 0 0,-17-22-68 0 0,0 0 1 0 0,0-1-1 0 0,-1 1 1 0 0,2 2-1 0 0,3 9 82 0 0,-3-13-84 0 0,-1 1 0 0 0,-1 0 0 0 0,2 0-1 0 0,-2-2 1 0 0,1 2 0 0 0,1-1 0 0 0,-2 0-1 0 0,2 0 1 0 0,-1 0 0 0 0,3 1 0 0 0,9 5 40 0 0,-12-7-43 0 0,2 1 0 0 0,-2 1 0 0 0,1-2 0 0 0,0 1 0 0 0,0 0 0 0 0,0-1 0 0 0,0 0 0 0 0,3 1-1 0 0,14 2 43 0 0,41 11 53 0 0,-39-9-44 0 0,-17-5-48 0 0,-2 2-1 0 0,2-2 1 0 0,-1 1 0 0 0,6 3 0 0 0,-1 0 2 0 0,-7-2-8 0 0,2-1-1 0 0,-1 1 0 0 0,0-1 0 0 0,1 0 0 0 0,-2 0 1 0 0,3 0-1 0 0,-3-1 0 0 0,2 1 0 0 0,0 0 1 0 0,-1-1-1 0 0,0 0 0 0 0,7 0 0 0 0,6-3-385 0 0,12-2-1662 0 0,-9 1-7686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833 67 4417 0 0,'0'0'8028'0'0,"1"-2"-6778"0"0,9-2 3956 0 0,-15-5-189 0 0,-6-4-2976 0 0,5 6-1103 0 0,-12-10-1 0 0,16 15-837 0 0,-1 1 1 0 0,1 0-1 0 0,-1-1 1 0 0,0 2-1 0 0,1-2 1 0 0,-1 1-1 0 0,0 1 0 0 0,1-1 1 0 0,-1 1-1 0 0,0-1 1 0 0,0 1-1 0 0,-5 0 1 0 0,0 0 12 0 0,0 1 0 0 0,-1 0 1 0 0,-8 2-1 0 0,-63 12 729 0 0,76-14-821 0 0,0 1 0 0 0,0-2 0 0 0,0 2 0 0 0,1 0 0 0 0,-1 0 0 0 0,0 0 0 0 0,-3 4 0 0 0,-3 0 91 0 0,-64 40 504 0 0,71-45-594 0 0,1 0 0 0 0,1 0 1 0 0,-1-1-1 0 0,-1 1 0 0 0,2 0 1 0 0,-2 0-1 0 0,2-1 0 0 0,-2 0 1 0 0,1 0-1 0 0,0 1 0 0 0,-4-1 0 0 0,-1-1 3 0 0,0 1 0 0 0,-9-3-1 0 0,10 1-8 0 0,-1 1 0 0 0,-11-1 0 0 0,-8 1-15 0 0,-33-3-1 0 0,50 2 5 0 0,9 2-2 0 0,-2 0 0 0 0,0-1 0 0 0,1 1 0 0 0,0 0-1 0 0,0 0 1 0 0,-1 0 0 0 0,1 0 0 0 0,-1 0 0 0 0,1 0 0 0 0,-1 0-1 0 0,2 0 1 0 0,-2 0 0 0 0,0 1 0 0 0,1-1 0 0 0,0 0 0 0 0,0 1-1 0 0,-1 0 1 0 0,0 0 0 0 0,-9 6 5 0 0,-23 10-1 0 0,6-4-6 0 0,7-1-15 0 0,0 1 1 0 0,-20 16-1 0 0,30-18 15 0 0,1-2-1 0 0,0 2 1 0 0,-11 15 0 0 0,12-15 32 0 0,-52 69 64 0 0,37-43-15 0 0,22-34-74 0 0,2-1 0 0 0,-2 1 0 0 0,0 0 0 0 0,1 0 1 0 0,1-1-1 0 0,-1 1 0 0 0,1 0 0 0 0,-1 0 0 0 0,1 4 1 0 0,-1 5 64 0 0,2 13 0 0 0,-1-6-67 0 0,1-18 3 0 0,-1 1-1 0 0,1-1 1 0 0,-1 1 0 0 0,1-1-1 0 0,0 1 1 0 0,0-1-1 0 0,1 1 1 0 0,-2-1 0 0 0,1 0-1 0 0,1 0 1 0 0,-1 1 0 0 0,0-1-1 0 0,2 1 1 0 0,5 6 56 0 0,2 6 6 0 0,-10-11-54 0 0,3 0 0 0 0,-1-1-1 0 0,0 2 1 0 0,0-2-1 0 0,0 1 1 0 0,1-1 0 0 0,-1 1-1 0 0,5 2 1 0 0,17 13 20 0 0,-18-12-11 0 0,-1-2-1 0 0,10 7 1 0 0,-14-11-22 0 0,2 2 0 0 0,-1-1-1 0 0,1 0 1 0 0,-1 0 0 0 0,1 0 0 0 0,-1 0 0 0 0,1-1 0 0 0,0 0-1 0 0,0 1 1 0 0,2-1 0 0 0,3 0-4 0 0,1 1 0 0 0,-2-1 0 0 0,2-1 0 0 0,-1 1 0 0 0,0-1 0 0 0,-1-1 0 0 0,2 1 0 0 0,9-5 0 0 0,18-4 0 0 0,-32 8 0 0 0,-1 2 0 0 0,0-1 0 0 0,7 0 0 0 0,6-1 0 0 0,-3-2 0 0 0,-1 1 0 0 0,19-3 0 0 0,-25 5 0 0 0,0-1 0 0 0,-1 1 0 0 0,7-3 0 0 0,-7 2 0 0 0,-1 0 0 0 0,1 1 0 0 0,0 0 0 0 0,0 0 0 0 0,9 0 0 0 0,-8 0 0 0 0,-1 0 0 0 0,12-2 0 0 0,-4 0 0 0 0,-5 2 0 0 0,13-6 0 0 0,-15 5 0 0 0,-1 0 0 0 0,1 1 0 0 0,-1-1 0 0 0,1 1 0 0 0,8-1 0 0 0,-13 2 0 0 0,0 0 0 0 0,0 0 0 0 0,0 0 0 0 0,0 0 0 0 0,-1 0 0 0 0,1-1 0 0 0,0 1 0 0 0,0 0 0 0 0,0 0 0 0 0,0 0 0 0 0,0-1 0 0 0,-1 0 0 0 0,0 1 0 0 0,2-1 0 0 0,-2 1 0 0 0,2-2 0 0 0,8-12 0 0 0,-4 5 0 0 0,-5 8-1 0 0,-1-1 0 0 0,1 2 1 0 0,0-2-1 0 0,0 1 0 0 0,0-1 0 0 0,-1 0 1 0 0,1 1-1 0 0,-1 0 0 0 0,0 0 0 0 0,0-1 1 0 0,0 1-1 0 0,1-1 0 0 0,-1 1 0 0 0,0-2 1 0 0,0 2-1 0 0,0 0 0 0 0,-1 0 0 0 0,1-1 1 0 0,0 1-1 0 0,0-1 0 0 0,0 1 0 0 0,-1-1 1 0 0,1 1-1 0 0,-2-1 0 0 0,1 0 0 0 0,0-1 0 0 0,-1 1-1 0 0,1-1 0 0 0,-1 1 1 0 0,1 0-1 0 0,-1 0 0 0 0,0 0 1 0 0,0 0-1 0 0,0-1 0 0 0,0 2 1 0 0,0-1-1 0 0,-1 1 0 0 0,-3-3 1 0 0,1 2-2 0 0,0 0 1 0 0,0 1-1 0 0,0-1 1 0 0,1 1-1 0 0,-1 1 1 0 0,0 0-1 0 0,0-1 1 0 0,1 1-1 0 0,-1 0 1 0 0,0 0-1 0 0,-6 1 1 0 0,-6 3 1 0 0,-32 11 1 0 0,7-3-1 0 0,31-10 14 0 0,-1-1 1 0 0,0 1 0 0 0,-15-1-1 0 0,25-1-12 0 0,1 0 1 0 0,0 1-1 0 0,-1-1 0 0 0,1 1 0 0 0,1 0 0 0 0,-2 0 0 0 0,1-1 0 0 0,-1 1 1 0 0,2 0-1 0 0,-1 0 0 0 0,0 0 0 0 0,-2 1 0 0 0,-3 4 3 0 0,4-6-38 0 0,-8 8-2673 0 0,9-7 2359 0 0,1-1-1 0 0,-1 0 0 0 0,0 1 0 0 0,1-1 1 0 0,0 1-1 0 0,0 0 0 0 0,0-1 0 0 0,-1 0 1 0 0,1 1-1 0 0,-1 0 0 0 0,1-1 0 0 0,0 1 1 0 0,0 0-1 0 0,0-1 0 0 0,-1 1 1 0 0,1 0-1 0 0,0 0 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 1 7762 0 0,'0'0'13408'0'0,"-1"1"-12812"0"0,-4 21 2987 0 0,2-14-3176 0 0,0 0 0 0 0,-1 1 0 0 0,0-2-1 0 0,0 1 1 0 0,0 0 0 0 0,-2-1 0 0 0,-5 8-1 0 0,10-13-379 0 0,-1 0 40 0 0,0 0-1 0 0,-1 1 1 0 0,1-1-1 0 0,-1 0 1 0 0,1 0-1 0 0,-1 0 1 0 0,-3 2-1 0 0,-25 11 235 0 0,12-7-62 0 0,11-4-57 0 0,1-1-1 0 0,-1-1 0 0 0,-13 3 1 0 0,14-4-115 0 0,-1 1 1 0 0,0 1 0 0 0,-12 5 0 0 0,19-7-36 0 0,-2 0 0 0 0,1 0-1 0 0,-1 0 1 0 0,1 0 0 0 0,0 0 0 0 0,-4 0 0 0 0,4-1-24 0 0,2 0 0 0 0,-1 0 0 0 0,-1 0 0 0 0,1 0 0 0 0,0-1 0 0 0,1 1 0 0 0,-1 0 0 0 0,-1 0 0 0 0,1-1 0 0 0,0 1 0 0 0,0 0 0 0 0,1-1 0 0 0,-2 1-1 0 0,1-1 1 0 0,0 0 0 0 0,-1 0 0 0 0,1 0-4 0 0,1 0 0 0 0,-1 1 0 0 0,0-1-1 0 0,0 1 1 0 0,1 0 0 0 0,-1 0 0 0 0,0 0-1 0 0,0-1 1 0 0,0 1 0 0 0,1 0-1 0 0,-1-1 1 0 0,1 1 0 0 0,-1 0 0 0 0,-1 0-1 0 0,2 0 1 0 0,-1 0 0 0 0,-1 1 0 0 0,-14 4 32 0 0,4 0 71 0 0,9-4-100 0 0,0-1-1 0 0,1 1 1 0 0,-2 1 0 0 0,-2 1-1 0 0,-5 3-34 0 0,-10 1 75 0 0,1-1 0 0 0,-1 0-1 0 0,-1-2 1 0 0,-24 3 0 0 0,33-5-30 0 0,-1 1 1 0 0,0 1-1 0 0,-21 8 1 0 0,6-1 5 0 0,14-4-12 0 0,3-1 0 0 0,-3 0 0 0 0,-13 12 0 0 0,-13 11 29 0 0,37-26-32 0 0,1-1-1 0 0,-1 0 1 0 0,0 0-1 0 0,2 1 1 0 0,-2 0-1 0 0,1 0 1 0 0,1 0-1 0 0,-2 1 1 0 0,2-1-1 0 0,-4 6 1 0 0,-32 47 72 0 0,38-56-81 0 0,0 0 0 0 0,0 0 0 0 0,0 0 0 0 0,1 0 0 0 0,-1 0 0 0 0,0 0 0 0 0,0 0 0 0 0,0 0 0 0 0,0 0 1 0 0,0 0-1 0 0,0 0 0 0 0,0 0 0 0 0,1 0 0 0 0,-1 0 0 0 0,0 0 0 0 0,0 0 0 0 0,0 0 0 0 0,0 0 0 0 0,0 0 0 0 0,0 0 0 0 0,0 0 0 0 0,1 0 1 0 0,-1 0-1 0 0,0 0 0 0 0,0 0 0 0 0,0 0 0 0 0,0 0 0 0 0,0 0 0 0 0,0 0 0 0 0,0 0 0 0 0,0 0 0 0 0,0 1 0 0 0,0-1 0 0 0,0 0 0 0 0,0 0 1 0 0,0 0-1 0 0,0 1 0 0 0,0-1 0 0 0,0 0 0 0 0,0 0 0 0 0,0 0 0 0 0,0 0 0 0 0,0 0 0 0 0,1 0 0 0 0,-1 0 0 0 0,0 1 0 0 0,0-1 0 0 0,0 0 1 0 0,0 0-1 0 0,0 0 0 0 0,0 0 0 0 0,-1 0 0 0 0,1 0 0 0 0,0 0 0 0 0,0 1 0 0 0,0-1 0 0 0,0 0 0 0 0,0 0 0 0 0,0 0 0 0 0,0 0 0 0 0,0 0 1 0 0,0 0-1 0 0,0 1 0 0 0,9-5-19 0 0,12-16 33 0 0,-4 6-41 0 0,-12 9-8 0 0,11-8 0 0 0,3 1-40 0 0,-1-2 0 0 0,32-28-1 0 0,-38 31 65 0 0,-8 8 9 0 0,-2 2 0 0 0,2-2 0 0 0,3-4 0 0 0,0-1-18 0 0,-4 5 10 0 0,-2 2 0 0 0,1-2 1 0 0,0 1-1 0 0,-1 0 0 0 0,3-5 1 0 0,-3 4 11 0 0,0 3 0 0 0,-1-1 0 0 0,2 1 1 0 0,-2-2-1 0 0,0 1 0 0 0,1 0 0 0 0,-1 0 1 0 0,0 0-1 0 0,0 1 0 0 0,1-1 1 0 0,-1-1-1 0 0,0 1 0 0 0,0 0 0 0 0,0 0 1 0 0,0 0-1 0 0,0 0 0 0 0,0 0 1 0 0,0 0-1 0 0,0 0 0 0 0,-1-1 0 0 0,1 0 0 0 0,-2 1-1 0 0,1 1 1 0 0,-1-2-1 0 0,1 1 1 0 0,-1 0-1 0 0,0 1 0 0 0,2-2 1 0 0,-2 2-1 0 0,0-1 1 0 0,1 1-1 0 0,-4-2 1 0 0,10 5-2834 0 0,-2-2-1988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0,'0'0'14355'0'0,"8"14"-14051"0"0,0 3-76 0 0,1 1-21 0 0,-1-1-49 0 0,-2-3-56 0 0,-1-1-26 0 0,-2-2-18 0 0,0-2-46 0 0,-1 0 11 0 0,0 0-54 0 0,1-1-61 0 0,1-1-153 0 0,1 0-225 0 0,0-1-247 0 0,1-2-438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11827 0 0,'0'0'11898'0'0,"3"2"-11849"0"0,-1-1-166 0 0,1 1-1 0 0,-2 0 0 0 0,1-1 0 0 0,0 2 0 0 0,3 1 1 0 0,1 5-9867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377 953 0 0 0,'0'0'11773'0'0,"0"-14"387"0"0,26 12-10271 0 0,-20 1-1713 0 0,-1 1 0 0 0,0-1 1 0 0,0 1-1 0 0,1 0 0 0 0,-1 1 1 0 0,1-1-1 0 0,9 3 0 0 0,-10-2-69 0 0,0 0-1 0 0,1-1 0 0 0,-1 1 0 0 0,2-1 0 0 0,-2 0 0 0 0,1-1 1 0 0,1 1-1 0 0,-2-1 0 0 0,9-2 0 0 0,-12 2-85 0 0,0 1-1 0 0,1 0 0 0 0,-2 0 1 0 0,1 0-1 0 0,1 0 1 0 0,-1 0-1 0 0,0 0 1 0 0,0 0-1 0 0,1 1 1 0 0,-1 0-1 0 0,0-1 1 0 0,0 1-1 0 0,3 1 0 0 0,6 1 162 0 0,-5-1-90 0 0,0-1-1 0 0,1-1 1 0 0,0 0-1 0 0,-1 0 1 0 0,0 0-1 0 0,1 0 1 0 0,12-4-1 0 0,7 0 76 0 0,-15 3-129 0 0,-1-1-1 0 0,1-1 1 0 0,-1 0 0 0 0,1-1 0 0 0,9-5-1 0 0,2 1-47 0 0,-8 2 120 0 0,15-10 1 0 0,6-2-52 0 0,-20 12 275 0 0,24-17 0 0 0,-33 19-304 0 0,0 0 0 0 0,-1 0 0 0 0,1-1 0 0 0,-1 0 1 0 0,0 0-1 0 0,6-9 0 0 0,-9 10 46 0 0,1 0 0 0 0,-1 0 1 0 0,1-1-1 0 0,-1 2 0 0 0,1-7 0 0 0,2-3-43 0 0,-3 9-9 0 0,-1 0 0 0 0,0 0 0 0 0,0 0-1 0 0,1 0 1 0 0,-2 0 0 0 0,1-1-1 0 0,-1-4 1 0 0,3-5-50 0 0,-3 12 32 0 0,1 1 0 0 0,-1-2 1 0 0,0 2-1 0 0,1-1 0 0 0,-1 0 0 0 0,0 1 1 0 0,0-1-1 0 0,0 0 0 0 0,0 0 0 0 0,-1 0 0 0 0,1 1 1 0 0,-1-3-1 0 0,-5-2 29 0 0,6 6-24 0 0,-1 0 0 0 0,1-1 0 0 0,-1 1 0 0 0,1 0 0 0 0,0-1 0 0 0,0 1 0 0 0,-1-1 0 0 0,1 1-1 0 0,0 0 1 0 0,-1-1 0 0 0,0 0 0 0 0,1 1 0 0 0,-1-1 0 0 0,1 0 3 0 0,-1 0 0 0 0,1 0-1 0 0,-1 0 1 0 0,0 0 0 0 0,0 0 0 0 0,-1 1 0 0 0,1-1 0 0 0,1 1 0 0 0,-2-2 0 0 0,2 2-15 0 0,0 0 1 0 0,0 0 0 0 0,-1 0 0 0 0,1-1 0 0 0,0 1 0 0 0,0 0 0 0 0,0 0 0 0 0,-1-1 0 0 0,1 1 0 0 0,0-1 0 0 0,0 1 0 0 0,0 0 0 0 0,0 0 0 0 0,0 0 0 0 0,0 0 0 0 0,0-1-1 0 0,0 1 1 0 0,0-1 0 0 0,0 1 0 0 0,0 0 0 0 0,1 0 0 0 0,-1 0 0 0 0,0-1 0 0 0,0 1 0 0 0,3-8-5 0 0,-3 7 4 0 0,1-3 1 0 0,1 0 0 0 0,-1-1 0 0 0,-1 0 0 0 0,1 1 0 0 0,0-6 0 0 0,-1 7-8 0 0,0-1 0 0 0,0-1 0 0 0,0 2-1 0 0,1 0 1 0 0,0-2 0 0 0,0 1-1 0 0,2-5 1 0 0,-2 6 13 0 0,0 1 0 0 0,0-1 0 0 0,0 0 0 0 0,-1 0 0 0 0,0 0 0 0 0,1 0 0 0 0,-1 0 0 0 0,0 0 0 0 0,0 0 0 0 0,0 0 0 0 0,-1-4 0 0 0,1 5-1 0 0,-1 0 0 0 0,0 0 0 0 0,0 1 0 0 0,0-1 0 0 0,0 0 0 0 0,0 1 0 0 0,-1-1 0 0 0,-1-2 0 0 0,1 3-4 0 0,0-1-1 0 0,1 0 0 0 0,-1 0 0 0 0,0 0 0 0 0,0-4 0 0 0,2 5 2 0 0,-1 1 0 0 0,0-1 0 0 0,1 0 0 0 0,-1 0 0 0 0,1 0 0 0 0,-1 0 1 0 0,1 0-1 0 0,-1 1 0 0 0,0-1 0 0 0,0 1 0 0 0,0-2 0 0 0,0 2 0 0 0,1 0 0 0 0,-2-1 0 0 0,2 1 0 0 0,-1-1 1 0 0,-1 1-1 0 0,1-1 0 0 0,1 1 0 0 0,-3 0 0 0 0,-9-6 16 0 0,12 6-17 0 0,0 0 1 0 0,0-1 0 0 0,0 1-1 0 0,-1-1 1 0 0,1 0-1 0 0,-1 1 1 0 0,1 0-1 0 0,0-1 1 0 0,0 1-1 0 0,0-1 1 0 0,0 0 0 0 0,-1 1-1 0 0,1-1 1 0 0,0 1-1 0 0,0 0 1 0 0,0-2-1 0 0,1-11-30 0 0,-1 8 70 0 0,0-5-39 0 0,-1 0 0 0 0,0 1 1 0 0,-3-16-1 0 0,2 18-3 0 0,1 3 2 0 0,1 0-1 0 0,-1 0 1 0 0,-3-5-1 0 0,4 9 0 0 0,0-1-1 0 0,-1 1 1 0 0,0-2 0 0 0,0 2 0 0 0,1 0-1 0 0,-1-2 1 0 0,0 2 0 0 0,1-1 0 0 0,-1 0-1 0 0,0 1 1 0 0,0 0 0 0 0,0-1 0 0 0,0 1-1 0 0,0 0 1 0 0,1-1 0 0 0,-1 1-1 0 0,-2-1 1 0 0,-20-2 16 0 0,10 3-52 0 0,11 0 36 0 0,1 0 2 0 0,1 0-1 0 0,-1 0 0 0 0,0 0 1 0 0,0-1-1 0 0,0 1 0 0 0,1 0 1 0 0,0 0-1 0 0,-1-1 0 0 0,0 1 1 0 0,0 0-1 0 0,1 0 0 0 0,-1-1 1 0 0,1 1-1 0 0,-1 0 0 0 0,1 0 1 0 0,0-1-1 0 0,-1 0 0 0 0,1 1 1 0 0,-1 0-1 0 0,0-1 0 0 0,1 1 1 0 0,-1-1-1 0 0,1 1 0 0 0,0-1 1 0 0,-1 0-1 0 0,1 1 0 0 0,0-1 1 0 0,0-1-1 0 0,-3-3 67 0 0,2 5-70 0 0,0-1 1 0 0,0-1 0 0 0,1 1 0 0 0,0 0-1 0 0,0 0 1 0 0,-1 0 0 0 0,1 0 0 0 0,0-1-1 0 0,0 1 1 0 0,-1 1 0 0 0,1-3-1 0 0,0 1 1 0 0,1-18-26 0 0,0 17 30 0 0,-1 0 0 0 0,0-1 0 0 0,0-1 1 0 0,0 2-1 0 0,0 0 0 0 0,0-2 0 0 0,-1 1 1 0 0,1 1-1 0 0,-1-1 0 0 0,-2-4 0 0 0,-3-10-38 0 0,2 3 55 0 0,3 12-23 0 0,1 0 0 0 0,-1 2 1 0 0,0-1-1 0 0,0-1 1 0 0,0 1-1 0 0,0 0 0 0 0,1 0 1 0 0,-2-1-1 0 0,1 2 0 0 0,-2-4 1 0 0,2 5 1 0 0,0-1 0 0 0,0 0 0 0 0,0 1 0 0 0,0-1 0 0 0,0 0 0 0 0,0 1 0 0 0,0 0-1 0 0,0-1 1 0 0,-1 1 0 0 0,1 0 0 0 0,-2-1 0 0 0,2 1 3 0 0,0 0-1 0 0,-1-1 1 0 0,1 1-1 0 0,0 0 1 0 0,0 0-1 0 0,-1-1 1 0 0,1 1-1 0 0,1-1 1 0 0,-1 0-1 0 0,-1 1 1 0 0,0-2-1 0 0,-1 0 1 0 0,0 0-1 0 0,1 0 0 0 0,0 1 1 0 0,0-1-1 0 0,-1 1 0 0 0,1-1 1 0 0,-2 1-1 0 0,-2-2 0 0 0,2 2-8 0 0,0-1-8 0 0,3 1 13 0 0,0 1 0 0 0,0 0 1 0 0,-1-1-1 0 0,1 0 0 0 0,0 1 0 0 0,-1 0 0 0 0,0 0 0 0 0,-1-1 1 0 0,-15 4-24 0 0,15-3 35 0 0,-1 0-1 0 0,-1 1 1 0 0,1-1-1 0 0,-6 0 1 0 0,9-1-9 0 0,0 1-1 0 0,1 0 1 0 0,0 0 0 0 0,-1 0 0 0 0,0-1 0 0 0,0 1 0 0 0,1-1-1 0 0,-1 1 1 0 0,1-1 0 0 0,-1 1 0 0 0,1 0 0 0 0,0-1 0 0 0,-1 0-1 0 0,1 0 1 0 0,-1 1 0 0 0,1-1 0 0 0,-1-1 0 0 0,-6-13-14 0 0,3 7 11 0 0,1 1-27 0 0,-4-13 1 0 0,6 15 15 0 0,0 0 0 0 0,0 1 1 0 0,-1 0-1 0 0,0-1 1 0 0,0 0-1 0 0,-1 1 0 0 0,-3-4 1 0 0,6 7 6 0 0,-1 0 1 0 0,1 1 0 0 0,-2-1-1 0 0,1 1 1 0 0,1-1-1 0 0,-1 1 1 0 0,0-1 0 0 0,0 1-1 0 0,0-1 1 0 0,0 1-1 0 0,0 0 1 0 0,1 0 0 0 0,-2 0-1 0 0,1 0 1 0 0,-2 0-1 0 0,-17 0-45 0 0,11 0 67 0 0,6 0-18 0 0,-1 0 0 0 0,-1-1 0 0 0,2 1-1 0 0,0-2 1 0 0,-1 2 0 0 0,-4-4 0 0 0,-4 1 5 0 0,10 2-8 0 0,1 1 1 0 0,-1 0 0 0 0,0-1-1 0 0,2 1 1 0 0,-2 0-1 0 0,-1 0 1 0 0,2 0-1 0 0,0 0 1 0 0,-1 1 0 0 0,0-1-1 0 0,1 0 1 0 0,-3 1-1 0 0,-17 9 16 0 0,12-4-24 0 0,1-1-34 0 0,7-5 59 0 0,0 1 0 0 0,0-1-1 0 0,0 1 1 0 0,0 0 0 0 0,-1-1-1 0 0,1 1 1 0 0,0-1 0 0 0,0 0-1 0 0,0 0 1 0 0,0 1 0 0 0,-1-1-1 0 0,1 1 1 0 0,0-1-1 0 0,-2 0 1 0 0,1 0-14 0 0,-1-1-1 0 0,1 1 0 0 0,-2-1 1 0 0,2 1-1 0 0,0 0 0 0 0,0-1 1 0 0,-1 0-1 0 0,1 0 1 0 0,-1 0-1 0 0,1 0 0 0 0,0 0 1 0 0,-3-2-1 0 0,0-1 17 0 0,0-1 0 0 0,-9-10 0 0 0,9 11-20 0 0,2 0 1 0 0,0 0 0 0 0,-2 1 0 0 0,1-1 0 0 0,0 1 0 0 0,0 0 0 0 0,-7-3 0 0 0,4 3-19 0 0,1 2 0 0 0,0-2 0 0 0,-1 2 1 0 0,0-1-1 0 0,0 1 0 0 0,-7 0 0 0 0,13 1 22 0 0,0 1-1 0 0,0-1 0 0 0,-1 0 0 0 0,0 0 1 0 0,1 1-1 0 0,0-1 0 0 0,-1 0 0 0 0,1 1 1 0 0,0 0-1 0 0,-1 0 0 0 0,1-1 0 0 0,0 1 1 0 0,0 0-1 0 0,0 0 0 0 0,-1 0 0 0 0,1 0 1 0 0,0 0-1 0 0,1 0 0 0 0,-1 0 0 0 0,0 0 0 0 0,-2 2 1 0 0,-3 3 30 0 0,0-1-26 0 0,-57 54-12 0 0,61-57 13 0 0,1 0 0 0 0,0 0-1 0 0,0 0 1 0 0,-1 1 0 0 0,1-1 0 0 0,0 0 0 0 0,1 1-1 0 0,-1-1 1 0 0,0 1 0 0 0,0-1 0 0 0,1 1 0 0 0,0 4-1 0 0,-4 12 33 0 0,-5 18-43 0 0,6-22 16 0 0,3-12-2 0 0,-1 1 0 0 0,0-1-1 0 0,1 0 1 0 0,-2 5 0 0 0,-1-2 7 0 0,-1 0 1 0 0,1 0 0 0 0,-8 10-1 0 0,-3 4-33 0 0,11-16 29 0 0,0 1 0 0 0,-1-1 0 0 0,-6 6 1 0 0,6-6-10 0 0,0 0 1 0 0,1-1-1 0 0,-1 1 1 0 0,-4 9 0 0 0,4-7 3 0 0,1 0-11 0 0,-1 1 0 0 0,1 0 0 0 0,-3 10 0 0 0,5-15 10 0 0,1 0 0 0 0,-1 0 1 0 0,0-1-1 0 0,1 1 0 0 0,0 0 0 0 0,0 0 1 0 0,0 0-1 0 0,0-1 0 0 0,0 2 0 0 0,0-2 1 0 0,1 1-1 0 0,0 0 0 0 0,-1 0 0 0 0,1 0 1 0 0,-1-1-1 0 0,0 1 0 0 0,1-1 0 0 0,0 2 1 0 0,1 0-1 0 0,2 3-7 0 0,-1 1 0 0 0,6 10 0 0 0,-4-4 61 0 0,-8-13-26 0 0,1-1 1 0 0,-2-1-1 0 0,2 2 0 0 0,-1 0 1 0 0,1-1-1 0 0,-1 0 0 0 0,-2 1 1 0 0,4 0-38 0 0,0 0 1 0 0,-1 0-1 0 0,1 0 1 0 0,0 1-1 0 0,0-1 1 0 0,0 1-1 0 0,0-1 1 0 0,-1 0-1 0 0,2 0 1 0 0,-1 1-1 0 0,0 0 1 0 0,-1 0-1 0 0,1-1 1 0 0,1 0-1 0 0,-1 2 1 0 0,0-2-1 0 0,0 2 0 0 0,0-2 1 0 0,0 1-1 0 0,1 0 1 0 0,-1 0-1 0 0,1-1 1 0 0,-1 2-1 0 0,-1 1 1 0 0,1-2 5 0 0,-11 24-2 0 0,9-21 0 0 0,1 1 0 0 0,-1 0 0 0 0,0-1-1 0 0,-4 6 1 0 0,3-1 71 0 0,3-3-1927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5 1736 0 0,'0'0'17199'0'0,"2"-1"-16402"0"0,1 1-113 0 0,2-1 0 0 0,-2 1 0 0 0,0-1 0 0 0,1 1 0 0 0,3 0 0 0 0,-6 0-560 0 0,1 0-1 0 0,-2 0 1 0 0,1 0-1 0 0,0 1 1 0 0,0-1-1 0 0,0 0 1 0 0,0 0 0 0 0,0 1-1 0 0,0-1 1 0 0,-1 0-1 0 0,1 0 1 0 0,1 1-1 0 0,-2 0 1 0 0,1 0-1 0 0,0-1 1 0 0,-1 0-1 0 0,2 1 1 0 0,-2 0-1 0 0,1 0 1 0 0,0-1-1 0 0,0 1 1 0 0,-1 0-1 0 0,0 0 1 0 0,0-1 0 0 0,1 1-1 0 0,0 0 1 0 0,0 1-1 0 0,1 5 316 0 0,1 0 1 0 0,6 11-1 0 0,-7-14-365 0 0,0-1 1 0 0,-1 1-1 0 0,1 1 1 0 0,-1-1 0 0 0,0-1-1 0 0,0 2 1 0 0,0 5-1 0 0,1 31 428 0 0,-3-26-308 0 0,0-8-142 0 0,0 0-1 0 0,0 0 1 0 0,0 0 0 0 0,-1 0-1 0 0,0-1 1 0 0,-5 10-1 0 0,5-12-19 0 0,-1 4 11 0 0,-1 1-1 0 0,-1-2 0 0 0,-10 15 0 0 0,6-10 19 0 0,5-6-15 0 0,-1 0 1 0 0,0 0-1 0 0,-1 0 0 0 0,1-2 0 0 0,-1 2 1 0 0,0-1-1 0 0,-1-1 0 0 0,1 0 1 0 0,0 1-1 0 0,-1-1 0 0 0,0-1 1 0 0,1 0-1 0 0,-2 0 0 0 0,-10 2 1 0 0,3 0-12 0 0,11-3 6 0 0,0-1-1 0 0,1 0 1 0 0,-2 0 0 0 0,1 0 0 0 0,-8 0 0 0 0,6 0-30 0 0,1-1 1 0 0,-1 1 0 0 0,1 0-1 0 0,-1 1 1 0 0,-5 1-1 0 0,3 0 19 0 0,-14 2-1 0 0,7-4 51 0 0,-27-1 1 0 0,15 0-64 0 0,23 0-1 0 0,0-1-1 0 0,-1 0 1 0 0,-7-2-1 0 0,-8-1 38 0 0,8 3-57 0 0,9 1 15 0 0,0 0-1 0 0,0 0 1 0 0,1-1-1 0 0,-2 0 1 0 0,2 1-1 0 0,-2 0 1 0 0,-2-3-1 0 0,5 3-2 0 0,-1 0-1 0 0,0 0 1 0 0,1-1-1 0 0,-1 1 1 0 0,1 0-1 0 0,0 0 1 0 0,-1 1-1 0 0,1-1 1 0 0,-1 0-1 0 0,2 0 1 0 0,-2 0-1 0 0,0 1 1 0 0,-1 0-1 0 0,-11 2-62 0 0,2-2 81 0 0,12-1-28 0 0,-1 0 1 0 0,0 0-1 0 0,1 0 1 0 0,0 0-1 0 0,-1 0 1 0 0,1 0-1 0 0,-1 0 1 0 0,1 0-1 0 0,0 1 1 0 0,0-1-1 0 0,0 0 1 0 0,0 0-1 0 0,-1 0 1 0 0,0 0-1 0 0,1 1 1 0 0,0-1-1 0 0,0 1 1 0 0,-1-1-1 0 0,1 0 1 0 0,0 0-1 0 0,0 0 1 0 0,-1 0-1 0 0,1 1 1 0 0,0-1-1 0 0,-1 0 1 0 0,1 1-1 0 0,0 0 1 0 0,0 3 6 0 0,0 0 1 0 0,-1 1 0 0 0,-2 5 0 0 0,2-5-3 0 0,0-1 0 0 0,1 1 0 0 0,-2 7 1 0 0,3-11 6 0 0,-1 1 0 0 0,0-1 0 0 0,0 0 1 0 0,1 1-1 0 0,-1-1 0 0 0,1 1 1 0 0,-1-2-1 0 0,0 2 0 0 0,1 0 1 0 0,0-1-1 0 0,0 0 0 0 0,0 0 1 0 0,1 2-1 0 0,16 15 112 0 0,-9-10-71 0 0,-6-6-60 0 0,-2 2 0 0 0,2-1 0 0 0,-1-1-1 0 0,2 5 1 0 0,7 10-2516 0 0,-6-12-1563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7 9666 0 0,'0'0'11439'0'0,"-3"0"-10982"0"0,-18-2 606 0 0,19 2-850 0 0,0 1 0 0 0,0 0 0 0 0,0-1 0 0 0,0 1 0 0 0,1 0 0 0 0,-2 0 0 0 0,2 0 0 0 0,-4 3 0 0 0,-5 1 534 0 0,5-2-509 0 0,0 0-1 0 0,1 1 0 0 0,-1-1 0 0 0,1 1 0 0 0,-1 0 0 0 0,1 0 0 0 0,-1 0 0 0 0,2 0 0 0 0,-7 10 1 0 0,7-10-100 0 0,1 1 0 0 0,0 0 0 0 0,1-1 0 0 0,-1 1 0 0 0,0-1 0 0 0,1 2 0 0 0,1-2 0 0 0,-2 8 0 0 0,1 2 241 0 0,2 24 0 0 0,0-31-266 0 0,0 0 0 0 0,0 0 0 0 0,1-1 0 0 0,0 1 0 0 0,3 6 0 0 0,5 15 151 0 0,-9-25-298 0 0,1 6 199 0 0,1-1 1 0 0,5 14-1 0 0,-7-20-271 0 0,0 1 1 0 0,0-1-1 0 0,0-1 0 0 0,1 1 0 0 0,-1-1 0 0 0,0 2 0 0 0,0-2 1 0 0,1 1-1 0 0,0-1 0 0 0,-1 1 0 0 0,1-1 0 0 0,0 1 1 0 0,-1-2-1 0 0,2 2 0 0 0,-2-1 0 0 0,4 1 0 0 0,1-1-3201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5025 0 0,'0'0'13326'0'0,"0"4"-7718"0"0,-1 12-3093 0 0,2-12-2198 0 0,-1 2 1 0 0,1-1 0 0 0,0 0 0 0 0,1 0-1 0 0,0 0 1 0 0,-1 0 0 0 0,2 0-1 0 0,1 5 1 0 0,5 10 270 0 0,-7-16-499 0 0,1 0 0 0 0,-2 0 1 0 0,2-1-1 0 0,-2 1 0 0 0,3 0 0 0 0,-2-1 0 0 0,1 1 1 0 0,4 2-1 0 0,29 23 416 0 0,-15-13-293 0 0,-20-14-198 0 0,2 1-1 0 0,-1-1 0 0 0,1-1 0 0 0,-1 1 1 0 0,1-1-1 0 0,-1 1 0 0 0,1-1 0 0 0,0 0 1 0 0,0 1-1 0 0,-1-2 0 0 0,2 1 0 0 0,-2 0 1 0 0,2 0-1 0 0,-2-1 0 0 0,7 0 0 0 0,20-2 178 0 0,-29 16-207 0 0,1-9 63 0 0,-1 0 1 0 0,1-1-1 0 0,-1 0 1 0 0,1 1-1 0 0,3 8 0 0 0,-2-5 36 0 0,0-3-35 0 0,0 0 0 0 0,-1 0 0 0 0,1-1 0 0 0,0 0 0 0 0,4 8 0 0 0,29 30 236 0 0,-29-36-284 0 0,0 0 0 0 0,1 0 0 0 0,10 6 0 0 0,0 2 0 0 0,-15-13-225 0 0,2 1 1 0 0,-2 0-1 0 0,1 0 0 0 0,0-1 1 0 0,0 1-1 0 0,0-1 0 0 0,6 3 1 0 0,-6-4-679 0 0,2 1 0 0 0,-1-1 0 0 0,-1 0 0 0 0,1 0 0 0 0,0 0 0 0 0,6 0 0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2 6393 0 0,'0'0'11947'0'0,"0"5"-11306"0"0,2 7 1522 0 0,0 19-1 0 0,-2-23-1695 0 0,0 0 0 0 0,-1 0 0 0 0,0 0 0 0 0,0 1 0 0 0,0-2 0 0 0,-3 11 0 0 0,-1-6-233 0 0,4-8-116 0 0,-1 1 0 0 0,0-2 1 0 0,-2 7-1 0 0,2-1 55 0 0,2-9-159 0 0,0 1 0 0 0,-1 0 0 0 0,1 0 0 0 0,0 0 0 0 0,0 0 0 0 0,-1 0 0 0 0,1 0 0 0 0,-1-1 0 0 0,0 2 0 0 0,-1 3 75 0 0,-1-2-22 0 0,1 1-1 0 0,-1-1 1 0 0,0 1 0 0 0,0-1 0 0 0,1 0 0 0 0,-6 3-1 0 0,6-4-40 0 0,-2 0 0 0 0,2 1 0 0 0,-1 0 0 0 0,1 0 0 0 0,0 0-1 0 0,-4 6 1 0 0,5-5 10 0 0,-2-1-1 0 0,1 1 0 0 0,-2-1 0 0 0,-3 6 1 0 0,2-7 10 0 0,2 1 0 0 0,-10 4 0 0 0,9-4-9 0 0,0-1-1 0 0,-7 5 1 0 0,-21 19 112 0 0,30-23-105 0 0,-2 1 0 0 0,2 0 0 0 0,-3 6 0 0 0,-6 5 78 0 0,4-6 33 0 0,2 0-1 0 0,-6 8 1 0 0,1 1-58 0 0,10-16-81 0 0,-2-1 0 0 0,2 1 1 0 0,0 0-1 0 0,0 0 0 0 0,-1-1 0 0 0,1 1 1 0 0,-1 0-1 0 0,1 0 0 0 0,0-1 0 0 0,0 1 0 0 0,0 0 1 0 0,0 1-1 0 0,4 22 244 0 0,-4-24-251 0 0,1-1-1 0 0,-1 1 1 0 0,1-1 0 0 0,-1 1 0 0 0,0 0-1 0 0,0-1 1 0 0,1 1 0 0 0,-1-1 0 0 0,0 1-1 0 0,0 0 1 0 0,1-1 0 0 0,-1 0 0 0 0,1 1-1 0 0,-1 0 1 0 0,1-1 0 0 0,0 1 0 0 0,-1-1-1 0 0,1 0 1 0 0,-1 0 0 0 0,1 1 0 0 0,2 0 4 0 0,-1 0 1 0 0,0 0-1 0 0,0-1 1 0 0,-1 0-1 0 0,4 0 1 0 0,9 3-38 0 0,-17-7-163 0 0,3 3 179 0 0,-1 0 1 0 0,0 0-1 0 0,0 1 1 0 0,0 0-1 0 0,0-1 1 0 0,1 1-1 0 0,-1-1 1 0 0,1 0-1 0 0,-1 1 1 0 0,-1 0-1 0 0,2-1 1 0 0,-1 1-1 0 0,0-1 1 0 0,0 1-1 0 0,-1 0 3 0 0,1 0 0 0 0,0 0 0 0 0,1 0 1 0 0,-2 0-1 0 0,1 0 0 0 0,1 0 0 0 0,-2 0 0 0 0,2 0 0 0 0,-1 0 0 0 0,0 1 0 0 0,0-1 0 0 0,0 1 1 0 0,0-1-1 0 0,1 0 0 0 0,-1 1 0 0 0,0 0 0 0 0,0-1 0 0 0,0 1 0 0 0,0-1 0 0 0,0 0 0 0 0,1 1 1 0 0,0 0-1 0 0,-1 0 0 0 0,0 0 0 0 0,0-1 0 0 0,1 2 0 0 0,-1-2 0 0 0,1 1 0 0 0,-1 1 0 0 0,-3 7-33 0 0,3-6 46 0 0,-1 0 1 0 0,1-1-1 0 0,0 1 1 0 0,0 0 0 0 0,1 0-1 0 0,-2 6 1 0 0,1-2-124 0 0,1 0-1 0 0,0-1 1 0 0,0 2 0 0 0,1-2 0 0 0,0 1 0 0 0,0 0 0 0 0,0 0-1 0 0,1-1 1 0 0,0 1 0 0 0,4 9 0 0 0,-3-13-2121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39 656 0 0,'0'0'17248'0'0,"0"-3"-16443"0"0,2 0-554 0 0,-2 1-137 0 0,1 1 0 0 0,0 0-1 0 0,-1 0 1 0 0,0-1 0 0 0,1 1 0 0 0,-1-1-1 0 0,1 2 1 0 0,-1-2 0 0 0,0-2 0 0 0,0 4 9 0 0,0 0 1 0 0,-1 0-1 0 0,1-1 0 0 0,0 1 1 0 0,-1 0-1 0 0,1-1 1 0 0,0 0-1 0 0,0 1 1 0 0,-1 0-1 0 0,1 0 1 0 0,-1 0-1 0 0,1-1 0 0 0,0 1 1 0 0,-1 0-1 0 0,1 0 1 0 0,0-1-1 0 0,-1 1 1 0 0,1-1-1 0 0,0 1 1 0 0,0 0-1 0 0,-1 0 1 0 0,1 0-1 0 0,-1 0 0 0 0,-10-3 605 0 0,4 3-468 0 0,1 0 0 0 0,-11-3-1 0 0,-1-1 486 0 0,10 3-192 0 0,-16 2 0 0 0,10-1-264 0 0,13 0-272 0 0,-1 1 0 0 0,1-1-1 0 0,0 0 1 0 0,-1 1 0 0 0,1 0 0 0 0,0 0 0 0 0,0-1 0 0 0,0 1-1 0 0,-1 0 1 0 0,2 0 0 0 0,-2 0 0 0 0,1 0 0 0 0,0 0 0 0 0,-1 2-1 0 0,-4 3 112 0 0,-36 35 438 0 0,40-39-495 0 0,0 0 1 0 0,-1 0 0 0 0,1 1 0 0 0,0 0 0 0 0,0-1 0 0 0,-3 5-1 0 0,5-6-57 0 0,0-1-1 0 0,0 0 0 0 0,0 0 0 0 0,0 0 0 0 0,-1 0 1 0 0,1 1-1 0 0,0-1 0 0 0,0 0 0 0 0,0 0 0 0 0,-1 1 1 0 0,1-1-1 0 0,0 0 0 0 0,0 0 0 0 0,0 0 0 0 0,0 0 1 0 0,0 0-1 0 0,-1 0 0 0 0,1 0 0 0 0,0 0 0 0 0,0 0 1 0 0,-1 0-1 0 0,1 0 0 0 0,-1 0 0 0 0,1 0 0 0 0,0 0 1 0 0,0 0-1 0 0,-1 0 0 0 0,-9-3 59 0 0,7 3-56 0 0,-4-2-10 0 0,0 2-1 0 0,-11 0 1 0 0,15 0-8 0 0,2 0-1 0 0,-2 0 1 0 0,2 0-1 0 0,-1 1 1 0 0,-1 0-1 0 0,2-1 1 0 0,-2 0-1 0 0,1 1 1 0 0,1 0-1 0 0,-1 0 1 0 0,0 0-1 0 0,0 0 1 0 0,-2 2-1 0 0,4-3-6 0 0,0 0 0 0 0,0 1 0 0 0,0-1 0 0 0,-1 0 0 0 0,1 1 0 0 0,0-1 0 0 0,0 0 0 0 0,0 0 0 0 0,0 0 0 0 0,0 0 0 0 0,0 0 0 0 0,0 0 0 0 0,0 1 0 0 0,0-1 0 0 0,0 0 0 0 0,-1 0 0 0 0,1 0 0 0 0,0 1 0 0 0,0-1 0 0 0,0 0 0 0 0,0 1 0 0 0,1-1 0 0 0,-1 0 0 0 0,0 0 0 0 0,0 0 0 0 0,0 0 0 0 0,0 0 0 0 0,0 0 0 0 0,0 1 0 0 0,5 5 263 0 0,-3-5-519 0 0,-2 0 0 0 0,2-1 0 0 0,-1 1 0 0 0,1-1 0 0 0,-2 1 0 0 0,2 0 0 0 0,0-1 0 0 0,1 1 0 0 0,-1-1-593 0 0,1 0-1802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5 792 0 0,'0'0'18067'0'0,"-8"5"-15713"0"0,-5-8-933 0 0,0 2 1 0 0,-23-1-1 0 0,22 1-1387 0 0,13 1-6 0 0,-1 0 1 0 0,0-1-1 0 0,2 1 0 0 0,-2 0 0 0 0,0 0 1 0 0,1 0-1 0 0,-1 0 0 0 0,0 0 0 0 0,1 0 1 0 0,0 1-1 0 0,0-1 0 0 0,-1 0 0 0 0,0 1 1 0 0,1-1-1 0 0,-1 0 0 0 0,1 2 0 0 0,0-1 1 0 0,0-1-1 0 0,-3 3 0 0 0,2-2 19 0 0,-1 1 0 0 0,1 1-1 0 0,-1-1 1 0 0,2 0 0 0 0,-2 1 0 0 0,1-1-1 0 0,1 1 1 0 0,-1 0 0 0 0,0 0 0 0 0,2 0-1 0 0,-2 0 1 0 0,0-1 0 0 0,1 1 0 0 0,1 0-1 0 0,-1 1 1 0 0,1-1 0 0 0,-1 0 0 0 0,1 0-1 0 0,-1 5 1 0 0,1-5 7 0 0,0-1 0 0 0,0 0 0 0 0,0 0 0 0 0,0 1 0 0 0,1-1 0 0 0,-1 0 0 0 0,0 0 0 0 0,1 1 0 0 0,0-1 0 0 0,-1 0 0 0 0,1 0 0 0 0,-1 0 0 0 0,2 0 0 0 0,0 0 0 0 0,0 2 0 0 0,8 9 281 0 0,-6-9-250 0 0,-1 1-1 0 0,-1-2 1 0 0,1 1 0 0 0,4 7 0 0 0,4 10-376 0 0,-11-21 183 0 0,0 0 0 0 0,0 0 0 0 0,0 1 0 0 0,0-1 0 0 0,0 0-1 0 0,0 0 1 0 0,1 0 0 0 0,-1 0 0 0 0,0 0 0 0 0,1 0 0 0 0,-1 0-1 0 0,0 0 1 0 0,0 0 0 0 0,0 0 0 0 0,0 0 0 0 0,0 0 0 0 0,1 0-1 0 0,-1 0 1 0 0,0 0 0 0 0,0 0 0 0 0,0 0 0 0 0,0 0 0 0 0,1 0 0 0 0,-1 0-1 0 0,0 0 1 0 0,1 0 0 0 0,-1 0 0 0 0,0 0 0 0 0,0 0 0 0 0,0 0-1 0 0,0 0 1 0 0,0 0 0 0 0,0 0 0 0 0,0 0 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51 6585 0 0,'0'0'10831'0'0,"0"-6"-10162"0"0,1-19-31 0 0,-1 23-529 0 0,0 1 0 0 0,0 1 0 0 0,0 0 1 0 0,0-1-1 0 0,0 0 0 0 0,0 0 1 0 0,0 1-1 0 0,-1 0 0 0 0,1-1 0 0 0,0 1 1 0 0,0-1-1 0 0,0 0 0 0 0,-1 1 0 0 0,1-1 1 0 0,-1 0-1 0 0,1 1 0 0 0,0-1 1 0 0,-1 1-1 0 0,1 0 0 0 0,-1 0 0 0 0,1-1 1 0 0,0 0-1 0 0,0 1 0 0 0,-1 0 0 0 0,1-1 1 0 0,-2 1-1 0 0,0-1 21 0 0,1 1 0 0 0,-1-1 0 0 0,1 0 0 0 0,0 1 0 0 0,-1 0 0 0 0,0 0 0 0 0,-1 0-1 0 0,0 0 133 0 0,2 0-220 0 0,-9-1 87 0 0,0 1 0 0 0,0-1 1 0 0,-11 3-1 0 0,20-2-495 0 0,-3 0-1 0 0,3 1 1 0 0,-1 1 0 0 0,-1-2-1 0 0,1 1 1 0 0,0 1 0 0 0,-3 1-1 0 0,-5 5-7776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4 2088 0 0,'0'0'12933'0'0,"-3"0"-12539"0"0,-1 0-276 0 0,-8-1 2285 0 0,-17 2 0 0 0,25 0-2227 0 0,1 0 0 0 0,0 1 0 0 0,-1-1 0 0 0,1 1 0 0 0,0 1 0 0 0,-1-1 0 0 0,-1 2 0 0 0,-2 2 232 0 0,-2-2-1 0 0,-10 7 0 0 0,12-8 181 0 0,6-2-525 0 0,0-1 0 0 0,1 1 0 0 0,-2 1 0 0 0,1-2 0 0 0,0 1 0 0 0,0 0 1 0 0,1 0-1 0 0,-1 0 0 0 0,0 0 0 0 0,-1 0 0 0 0,2 1 0 0 0,-1-1 0 0 0,1 0 0 0 0,0 0 0 0 0,-1 1 0 0 0,1-1 0 0 0,-1 1 0 0 0,1-2 0 0 0,0 2 0 0 0,0 0 1 0 0,-1 1-1 0 0,1-1 24 0 0,0 1 0 0 0,0-1 1 0 0,0 1-1 0 0,0-1 0 0 0,1 0 0 0 0,-1 1 1 0 0,1 0-1 0 0,-1-1 0 0 0,1 0 1 0 0,0 1-1 0 0,1 1 0 0 0,0 1 36 0 0,0 0-1 0 0,1 0 1 0 0,0 7-1 0 0,-2-9-45 0 0,0 0 0 0 0,-1 0 0 0 0,1 1 0 0 0,1-1 0 0 0,0 0 0 0 0,-1 1 0 0 0,1-1 0 0 0,0 0 0 0 0,-1 0 0 0 0,4 2 0 0 0,4 3-99 0 0,1 2-587 0 0,-4-3-8765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3 15227 0 0,'0'0'11516'0'0,"6"-1"-11045"0"0,1 0-27 0 0,1 1-20 0 0,1-1-52 0 0,0 1-25 0 0,0 2 12 0 0,0 0-65 0 0,0 0 9 0 0,-1 0-43 0 0,1 1-9 0 0,0 0-38 0 0,0 1-29 0 0,0-1 6 0 0,0 1-100 0 0,1 1 46 0 0,0-1-18 0 0,0 1-8 0 0,0 0 32 0 0,0 0-48 0 0,1 0 34 0 0,-1 1-29 0 0,0-1-20 0 0,-1 0 14 0 0,0 1-25 0 0,0-1 26 0 0,0 0-56 0 0,-1 0 45 0 0,0 0-24 0 0,-1 0 15 0 0,0 0 53 0 0,0 0-80 0 0,-1 0 35 0 0,0 0-20 0 0,1 0-44 0 0,0 1 60 0 0,1 0-96 0 0,0 0 29 0 0,1 0-11 0 0,-1 0 0 0 0,1 0 0 0 0,0-1 0 0 0,0 1 0 0 0,-1-1 0 0 0,0 0 0 0 0,0 0 0 0 0,-1 0 0 0 0,0 0 0 0 0,0-1 0 0 0,-1 0 0 0 0,0 1 0 0 0,0-1 0 0 0,0 0 0 0 0,-1 1 0 0 0,1 0 0 0 0,0 0 0 0 0,0 0 0 0 0,1 0 0 0 0,0 0 0 0 0,0 1 0 0 0,0-1 0 0 0,0 0 0 0 0,0 1 0 0 0,0-1 0 0 0,1 0 0 0 0,-2 0 0 0 0,0 1 0 0 0,0 0 0 0 0,0-1 0 0 0,0 1 0 0 0,0-1 0 0 0,0 1 0 0 0,0-1 0 0 0,1 0 0 0 0,-1 0 0 0 0,1 1 0 0 0,-1-1 0 0 0,1 0 0 0 0,0 0 0 0 0,0-1 0 0 0,0 0 0 0 0,0 0 0 0 0,-1 0 0 0 0,1-1 0 0 0,-1 1 0 0 0,0-1 0 0 0,0 0 0 0 0,0 1 0 0 0,-1 0 0 0 0,0 0 0 0 0,0 0 0 0 0,0 1 0 0 0,-1 0 0 0 0,1 0 0 0 0,0 1 0 0 0,0 0 0 0 0,0-1 0 0 0,0 1 0 0 0,1 0 0 0 0,-1-1 0 0 0,0 0 0 0 0,1 0 0 0 0,-1-1 0 0 0,1 1 0 0 0,-1 0 0 0 0,-1 0 0 0 0,1 0 0 0 0,0 1 0 0 0,0 0 0 0 0,1 0 0 0 0,-1 0 0 0 0,1 0 0 0 0,0 1 0 0 0,0-1 0 0 0,0 0 0 0 0,1 1 0 0 0,-1-1 0 0 0,1 0 0 0 0,-1 0 0 0 0,1 0 0 0 0,-1 0 0 0 0,-1 1 0 0 0,0-1 0 0 0,0 0 0 0 0,0 0 0 0 0,0 1 0 0 0,-1 0 0 0 0,1 0 0 0 0,-1 0 0 0 0,0 0 0 0 0,1 0 0 0 0,0 0 0 0 0,0 1 0 0 0,1-1 0 0 0,-1 0 0 0 0,1 1 0 0 0,0-1 0 0 0,0 0 0 0 0,0 0 0 0 0,0 0 0 0 0,0-1 0 0 0,-1 0 0 0 0,1 1 0 0 0,0-1 0 0 0,0 0 0 0 0,-1-1 0 0 0,0 1 0 0 0,1-1 0 0 0,-2 0 0 0 0,1-1 0 0 0,-1 1 0 0 0,0-2 0 0 0,-1 0 0 0 0,0 0 0 0 0,-2-1 0 0 0,1 0 0 0 0,-1 0 0 0 0,1 0 0 0 0,-1 1 0 0 0,1 1 0 0 0,1 1 0 0 0,-2-1-308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3617 0 0,'0'0'14518'0'0,"1"5"-13456"0"0,0 3 667 0 0,1 17-1 0 0,-2-24-1568 0 0,0 2 0 0 0,0 0 0 0 0,1-2-1 0 0,0 1 1 0 0,-1 1 0 0 0,1-1 0 0 0,0 0 0 0 0,-1 1-1 0 0,1-1 1 0 0,0-1 0 0 0,0 1 0 0 0,1 0-1 0 0,-2 0 1 0 0,2 0 0 0 0,0 0 0 0 0,-1 0 0 0 0,0-1-1 0 0,1 1 1 0 0,0-1 0 0 0,-1 1 0 0 0,1-1 0 0 0,3 2-1 0 0,-2-2-118 0 0,-2 1 0 0 0,2-1-1 0 0,-1 0 1 0 0,1 0 0 0 0,-1-1-1 0 0,1 1 1 0 0,-1-1 0 0 0,1 1-1 0 0,-1-1 1 0 0,2 1 0 0 0,-2-1-1 0 0,1 0 1 0 0,-1-1 0 0 0,1 1-1 0 0,-1-1 1 0 0,1 1-1 0 0,-1-1 1 0 0,5-1 0 0 0,9-2 19 0 0,-14 4-53 0 0,-1 0 1 0 0,1 0-1 0 0,0-1 0 0 0,-1 1 1 0 0,0 0-1 0 0,2 0 0 0 0,-1-1 1 0 0,-2 0-1 0 0,2 0 0 0 0,0 0 0 0 0,1-1 1 0 0,4-4-483 0 0,-5 4 733 0 0,3-1-1 0 0,-3 1 1 0 0,8-4-1 0 0,1 3-1662 0 0,2 3-3632 0 0,-9 1-107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302 184 2665 0 0,'0'0'12742'0'0,"-6"-1"-11872"0"0,-17-5 3 0 0,21 6-616 0 0,1 0-1 0 0,-2 0 0 0 0,1 0 1 0 0,1 0-1 0 0,-1 0 1 0 0,0 0-1 0 0,0 0 0 0 0,0 0 1 0 0,0 0-1 0 0,1 1 0 0 0,-2 0 1 0 0,0 0-1 0 0,-7 2 384 0 0,1-2-375 0 0,0 1-1 0 0,1 0 1 0 0,-1 1-1 0 0,0 0 0 0 0,1 1 1 0 0,-1-1-1 0 0,2 1 1 0 0,-2 1-1 0 0,-12 9 1 0 0,12-5 234 0 0,3-4-75 0 0,-13 9 0 0 0,17-14-355 0 0,0 1 0 0 0,-1 1 0 0 0,2-1 0 0 0,-2-1 0 0 0,1 2 0 0 0,-1-2 0 0 0,1 0 1 0 0,-1 1-1 0 0,1 0 0 0 0,-4-1 0 0 0,6-1-63 0 0,0 0 0 0 0,-1 0 0 0 0,0 0 0 0 0,1 0 0 0 0,-1 1 0 0 0,1-2 0 0 0,0 1 0 0 0,0 1 0 0 0,-1-2 0 0 0,1 1 0 0 0,0 0 0 0 0,0 0 0 0 0,0-2 0 0 0,-1-2-17 0 0,1-4 14 0 0,-2 6-4 0 0,1-1 0 0 0,0 0 1 0 0,0-5-1 0 0,1 7-1 0 0,1 2 1 0 0,-1-2-1 0 0,0 0 1 0 0,0 1-1 0 0,0 0 1 0 0,1-1-1 0 0,0 1 1 0 0,-1 0-1 0 0,1-1 1 0 0,0 1-1 0 0,-1 0 1 0 0,0-1-1 0 0,2 0 1 0 0,5-6-9 0 0,-1 0 0 0 0,9-8 0 0 0,-13 13 9 0 0,2 0 0 0 0,0 0 0 0 0,-1 0 0 0 0,1 0 0 0 0,0 2 0 0 0,-1-1 1 0 0,6-3-1 0 0,5 2 30 0 0,-13 3-24 0 0,1-1-1 0 0,0 1 1 0 0,0-1-1 0 0,-1 1 1 0 0,1 0-1 0 0,0-1 1 0 0,-2 0-1 0 0,2 0 1 0 0,0 1-1 0 0,-1-2 1 0 0,3 1 0 0 0,-3-1 1 0 0,0 1 0 0 0,0 0 1 0 0,0 1-1 0 0,0-2 1 0 0,0 1-1 0 0,0 0 1 0 0,-1 0-1 0 0,1 0 1 0 0,0 0-1 0 0,0-2 1 0 0,0 1 4 0 0,-1 2 1 0 0,0-1-1 0 0,0 0 1 0 0,0 0-1 0 0,0 1 1 0 0,0-1-1 0 0,0 0 1 0 0,0 0-1 0 0,0 1 0 0 0,-1-1 1 0 0,1 0-1 0 0,0 0 1 0 0,0 1-1 0 0,0-1 1 0 0,-1 0-1 0 0,1 0 1 0 0,-1 1-1 0 0,0-2 1 0 0,0 0 3 0 0,-2 0 0 0 0,2 0 1 0 0,-1 1-1 0 0,-1-1 0 0 0,2 0 0 0 0,-2 0 1 0 0,-3-1-1 0 0,-5-4-5 0 0,9 4-6 0 0,0 2 0 0 0,0-1 0 0 0,-1 1 0 0 0,1 0 0 0 0,-1-1 0 0 0,1 1 0 0 0,-1 0 1 0 0,0 0-1 0 0,-2-1 0 0 0,3 2-2 0 0,-1 0 1 0 0,2 0 0 0 0,-2 0-1 0 0,2 0 1 0 0,-1 0-1 0 0,-1 0 1 0 0,2 1 0 0 0,-1-1-1 0 0,-1 1 1 0 0,2 0-1 0 0,-1-1 1 0 0,0 0 0 0 0,-3 4-1 0 0,-22 14 182 0 0,19-12-70 0 0,-15 8-1 0 0,21-13-81 0 0,0 0 0 0 0,0 0-1 0 0,0 0 1 0 0,0-1 0 0 0,0 1 0 0 0,-1 0-1 0 0,2 0 1 0 0,-2-1 0 0 0,-4 0-1 0 0,7 0-33 0 0,0 0 0 0 0,0 0-1 0 0,0 0 1 0 0,0-1 0 0 0,-1 1-1 0 0,1-1 1 0 0,0 1 0 0 0,0 0-1 0 0,0 0 1 0 0,-1-1-1 0 0,1 1 1 0 0,0 0 0 0 0,0 0-1 0 0,0 0 1 0 0,0-1 0 0 0,0 1-1 0 0,0-1 1 0 0,-1 1 0 0 0,1 0-1 0 0,0-1 1 0 0,0 1-1 0 0,0 0 1 0 0,0 0 0 0 0,0-1-1 0 0,0 1 1 0 0,0-1 0 0 0,1 1-1 0 0,0-12-105 0 0,0 10 103 0 0,-1 0-1 0 0,1-1 1 0 0,1 1 0 0 0,0 0-1 0 0,-2-1 1 0 0,2 1 0 0 0,0 1 0 0 0,-1-2-1 0 0,1 1 1 0 0,4-2 0 0 0,2-2-45 0 0,13-7 1 0 0,-9 4 70 0 0,-3 6-13 0 0,-1-2 1 0 0,0 1-1 0 0,2 1 1 0 0,-1 1 0 0 0,0-1-1 0 0,19-2 1 0 0,17-4-176 0 0,-35 7-1098 0 0,-3 2-4034 0 0,-5 0 619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 8818 0 0,'0'0'12579'0'0,"3"1"-11798"0"0,9 3-65 0 0,-11-3-586 0 0,0 0 1 0 0,0 0-1 0 0,-1-1 0 0 0,1 1 0 0 0,0-1 0 0 0,-1 2 1 0 0,1-2-1 0 0,0 1 0 0 0,0 0 0 0 0,-1 0 0 0 0,1-1 1 0 0,-1 2-1 0 0,0-1 0 0 0,1 2 0 0 0,3 3 515 0 0,6 7 447 0 0,20 20 1 0 0,-27-29-1007 0 0,-2-4-253 0 0,-1 1-1 0 0,0 0 0 0 0,1 0 1 0 0,-1-1-1 0 0,2 1 0 0 0,-2-1 1 0 0,0 1-1 0 0,0 0 1 0 0,1-1-1 0 0,0 0 0 0 0,0 1 1 0 0,0-1-1 0 0,0 0 0 0 0,-1 1 1 0 0,1 0-1 0 0,1-1 0 0 0,-3 0-514 0 0,1-1 455 0 0,0 0 1 0 0,0 1 0 0 0,-1-1-1 0 0,1 1 1 0 0,0 0-1 0 0,0 0 1 0 0,-1-1-1 0 0,1 0 1 0 0,0 1-1 0 0,0 0 1 0 0,-1-1 0 0 0,1 1-1 0 0,-1 0 1 0 0,0 0-1 0 0,1-1 1 0 0,0 1-1 0 0,-1 0 1 0 0,0 0 0 0 0,1 0-1 0 0,0 0 1 0 0,0-1-1 0 0,-1 1 1 0 0,0 0-1 0 0,1 0 1 0 0,-1 0 0 0 0,1 0-1 0 0,-2 0 1 0 0,-3-1-5784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10842 0 0,'0'0'11555'0'0,"1"6"-11216"0"0,4 20-29 0 0,-3-23-147 0 0,-2 0-1 0 0,0 0 0 0 0,2 0 1 0 0,-1 0-1 0 0,1-1 0 0 0,-2 1 1 0 0,2-1-1 0 0,0 1 1 0 0,-1-1-1 0 0,1 1 0 0 0,0-1 1 0 0,0-1-1 0 0,3 5 0 0 0,0-2 70 0 0,1-1-1 0 0,0 1 1 0 0,0-1-1 0 0,6 2 1 0 0,-11-4-222 0 0,0 0 8 0 0,0-1-1 0 0,1 1 1 0 0,0 0-1 0 0,-1-1 1 0 0,1 0-1 0 0,0 1 1 0 0,-2 0-1 0 0,2-1 1 0 0,0 0-1 0 0,0 0 1 0 0,-1 0-1 0 0,1 0 1 0 0,0 0 0 0 0,-1-1-1 0 0,3 0 1 0 0,-1 0 3 0 0,-1 0 1 0 0,2-1 0 0 0,-2 1 0 0 0,1-1 0 0 0,-1 1 0 0 0,5-6-1 0 0,11-7 8 0 0,-10 9-29 0 0,0-2-1 0 0,8-8 0 0 0,-15 14 9 0 0,2-2-1 0 0,-2 0 1 0 0,1 0-1 0 0,0 1 0 0 0,0-1 1 0 0,0 1-1 0 0,-1-1 1 0 0,1 0-1 0 0,-2 0 1 0 0,1 0-1 0 0,1-3 0 0 0,0-6-11 0 0,2-5 15 0 0,-1 0-1 0 0,10-24 0 0 0,-12 37-18 0 0,1 0-1 0 0,0 0 1 0 0,0 0-1 0 0,3-5 1 0 0,-3 8 4 0 0,-2-1 0 0 0,1 2 0 0 0,1-1 0 0 0,-2 0 0 0 0,1 0 0 0 0,0 1 0 0 0,1-1 1 0 0,-1 0-1 0 0,-1 0 0 0 0,1 1 0 0 0,1-1 0 0 0,-1 0 0 0 0,0 1 0 0 0,0 0 0 0 0,1-1 1 0 0,-1 1-1 0 0,1 0 0 0 0,-2 0 0 0 0,4 0 0 0 0,-3 0 5 0 0,-1 0 0 0 0,0 0-1 0 0,0 0 1 0 0,0 0 0 0 0,0 0 0 0 0,0 0-1 0 0,0 0 1 0 0,0 1 0 0 0,0-1-1 0 0,1 0 1 0 0,-1 0 0 0 0,0 0 0 0 0,1 1-1 0 0,-1-1 1 0 0,0 1 0 0 0,0-1 0 0 0,0 0-1 0 0,0 0 1 0 0,0 0 0 0 0,0 0 0 0 0,0 1-1 0 0,0-1 1 0 0,0 1 0 0 0,0-1 0 0 0,0 0-1 0 0,0 0 1 0 0,0 1 0 0 0,0-1-1 0 0,0 10 79 0 0,0-8-54 0 0,0 3 7 0 0,-1 0-1 0 0,0-1 1 0 0,1 1-1 0 0,-1 0 1 0 0,-1-1-1 0 0,0 0 0 0 0,-2 6 1 0 0,2-6 19 0 0,1 0 0 0 0,-1 1 0 0 0,0 0 0 0 0,1-1 0 0 0,0 1 0 0 0,0-1 0 0 0,-1 7 1 0 0,3-6 18 0 0,0 0 1 0 0,0-1 0 0 0,0 1-1 0 0,0 0 1 0 0,0-1 0 0 0,1 0-1 0 0,0 2 1 0 0,-1-3 0 0 0,2 2-1 0 0,4 7 1 0 0,-7-11-62 0 0,1 0 1 0 0,0-1-1 0 0,0 1 1 0 0,0 0-1 0 0,-1 0 0 0 0,1-1 1 0 0,-1 1-1 0 0,1-1 0 0 0,0 1 1 0 0,0 0-1 0 0,0-1 0 0 0,0 0 1 0 0,-1 0-1 0 0,1 1 1 0 0,0-1-1 0 0,0 1 0 0 0,0-1 1 0 0,1 0-1 0 0,0 0 0 0 0,-1 0-1 0 0,1 0-1 0 0,-1 0 0 0 0,1 0 0 0 0,0 0 0 0 0,-1-1 0 0 0,1 0 1 0 0,0 1-1 0 0,-1 0 0 0 0,0-2 0 0 0,3 1 0 0 0,1-3-16 0 0,0 1 0 0 0,0 0 0 0 0,-1-2 0 0 0,0 1 0 0 0,6-6 0 0 0,21-22-216 0 0,-2 2-69 0 0,-19 18 215 0 0,0 0-1 0 0,10-16 1 0 0,-19 26 80 0 0,0 0 0 0 0,0 0 0 0 0,0 1 0 0 0,0-2 1 0 0,-1 0-1 0 0,1 2 0 0 0,0-1 0 0 0,-1-1 0 0 0,1-1 1 0 0,2-2 4 0 0,-3 6-6 0 0,0 0-1 0 0,1 0 1 0 0,-1 0 0 0 0,0 0 0 0 0,0 0-1 0 0,0 0 1 0 0,0 0 0 0 0,0 0 0 0 0,0 0 0 0 0,0 0-1 0 0,0 0 1 0 0,0 0 0 0 0,0 0 0 0 0,1 0-1 0 0,-1-1 1 0 0,0 1 0 0 0,0 0 0 0 0,0 0 0 0 0,0 0-1 0 0,1 0 1 0 0,-1 0 0 0 0,0 0 0 0 0,0 1-1 0 0,0-1 1 0 0,0 0 0 0 0,0 0 0 0 0,0 0 0 0 0,0 0-1 0 0,0 0 1 0 0,0 0 0 0 0,0 0 0 0 0,0 0-1 0 0,0 0 1 0 0,0 0 0 0 0,0 0 0 0 0,0 0-1 0 0,0 0 1 0 0,0 0 0 0 0,0 0 0 0 0,0 0 0 0 0,0 0-1 0 0,0 0 1 0 0,0 1 0 0 0,0-1 0 0 0,0 0-1 0 0,0 0 1 0 0,0 0 0 0 0,0 0 0 0 0,0 0 0 0 0,0 0-1 0 0,0 0 1 0 0,0 0 0 0 0,0 0 0 0 0,0 0-1 0 0,0 0 1 0 0,0 0 0 0 0,0 0 0 0 0,0 0 0 0 0,0 0-1 0 0,0 1 1 0 0,0-1 0 0 0,0 0 0 0 0,0 0-1 0 0,0 0 1 0 0,0 0 0 0 0,0 1 0 0 0,0-1 0 0 0,0 0-1 0 0,0 5 21 0 0,0 0 0 0 0,-2 1 0 0 0,0-1 0 0 0,1 0 0 0 0,0 1-1 0 0,-5 8 1 0 0,-1 3 75 0 0,-1 5-45 0 0,5-17-29 0 0,1 1 1 0 0,-1 1-1 0 0,1 0 1 0 0,1-1 0 0 0,-1 0-1 0 0,1 0 1 0 0,0 11-1 0 0,1-17-15 0 0,0 2-1 0 0,0-2 0 0 0,0 1 1 0 0,0 1-1 0 0,0-2 0 0 0,0 1 1 0 0,0 0-1 0 0,0 0 0 0 0,0-1 1 0 0,1 2-1 0 0,0-1 0 0 0,-1-1 1 0 0,1 1-1 0 0,-1 1 0 0 0,1-2 1 0 0,0 2-1 0 0,1-1-1 0 0,0 0 0 0 0,-1 1-1 0 0,1 0 1 0 0,1-1 0 0 0,2 1 0 0 0,-4-2-4 0 0,-1 2 84 0 0,3-1 0 0 0,-1 0 1 0 0,-1 0-1 0 0,1 1 0 0 0,0-1 1 0 0,2 4-1 0 0,3 2-2886 0 0,-4-4-2011 0 0,1 0-3285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12 448 0 0,'0'0'9945'0'0,"-2"-2"-9050"0"0,1-1-1072 0 0,0-2 2643 0 0,0 5-2262 0 0,1 1 0 0 0,-1-1 0 0 0,0 0 1 0 0,1 0-1 0 0,0 0 0 0 0,-1 1 0 0 0,1-1 0 0 0,0 0 0 0 0,-1 0 1 0 0,1 0-1 0 0,0 1 0 0 0,0-1 0 0 0,0 1 0 0 0,-1 0 0 0 0,1-1 0 0 0,-1 1 1 0 0,-8 10 1998 0 0,7-10-1906 0 0,0 1 0 0 0,1 0 0 0 0,-2 0 0 0 0,2 0-1 0 0,0 0 1 0 0,0 0 0 0 0,-1 1 0 0 0,0-1 0 0 0,2 0 0 0 0,-1 0 0 0 0,0 1 0 0 0,0 0 0 0 0,0-1 0 0 0,0 0 0 0 0,1 0 0 0 0,0 7 0 0 0,0-6-167 0 0,0-1 0 0 0,0 1 0 0 0,0 1 0 0 0,1-2 0 0 0,0 1 0 0 0,0 0 0 0 0,1 4 0 0 0,-2-6-125 0 0,5 9 290 0 0,-3-9-129 0 0,-2-7-93 0 0,0 5-72 0 0,0 1 0 0 0,0 0 0 0 0,-1-2 0 0 0,1 2 0 0 0,0-1 0 0 0,-1 1 0 0 0,1-1 0 0 0,0 0 0 0 0,0 1 0 0 0,-1-1 0 0 0,1 0 0 0 0,-1 1 0 0 0,0-1 0 0 0,1 0 0 0 0,-1 1 0 0 0,0-1 1 0 0,1 1-1 0 0,0 0 0 0 0,-2-1 0 0 0,-16-7 29 0 0,15 5-27 0 0,-18-3 23 0 0,18 5-24 0 0,-2 0 0 0 0,1 0 0 0 0,1 0 0 0 0,-1-1 0 0 0,-3-2 0 0 0,9 5 11 0 0,0 1 0 0 0,1 0 0 0 0,-1 0 0 0 0,0 0 0 0 0,0 0 0 0 0,0 1 0 0 0,0-1 0 0 0,1 4 0 0 0,0-1 40 0 0,-3 0 0 0 0,2 1 0 0 0,-1-1 0 0 0,0 0 0 0 0,0 0 0 0 0,-1 1 0 0 0,0-1-1 0 0,0 0 1 0 0,-2 10 0 0 0,2-12-36 0 0,-1-2 0 0 0,1 2-1 0 0,-2-2 1 0 0,2 1-1 0 0,0 0 1 0 0,-1 0 0 0 0,0 0-1 0 0,-1 0 1 0 0,1-1-1 0 0,0 1 1 0 0,0-1 0 0 0,-1 1-1 0 0,1-1 1 0 0,0 0-1 0 0,0 1 1 0 0,-1-1 0 0 0,0 0-1 0 0,1 1 1 0 0,-3 0-1 0 0,-15 0 103 0 0,17-2-120 0 0,-2 1 0 0 0,2-1-1 0 0,-2 1 1 0 0,2-1 0 0 0,-2 1 0 0 0,2 0 0 0 0,-1 0-1 0 0,1-1 1 0 0,-1 2 0 0 0,-2 1 0 0 0,4-2 0 0 0,0 0-1 0 0,0 0 1 0 0,0 0 0 0 0,-1 0 0 0 0,2 1 0 0 0,0-1 0 0 0,-2 1 0 0 0,2-1-1 0 0,-1 1 1 0 0,1-1 0 0 0,-1 1 0 0 0,0-1 0 0 0,1 1 0 0 0,0 2 0 0 0,-1 2 52 0 0,0 0 0 0 0,0 9 0 0 0,1-5 60 0 0,0 0 1 0 0,1-1-1 0 0,3 19 0 0 0,-3-24-84 0 0,-1 1 0 0 0,1-1 0 0 0,-1 1 0 0 0,0-1 0 0 0,-1 0 1 0 0,1 0-1 0 0,-1 0 0 0 0,-1 5 0 0 0,1-2 13 0 0,0-1 1 0 0,-1 10 0 0 0,0 4-32 0 0,2-17-7 0 0,-1-1-1 0 0,1 1 1 0 0,-1 0 0 0 0,1 1-1 0 0,0-2 1 0 0,0 1-1 0 0,0 0 1 0 0,1 5 0 0 0,-1-7-2 0 0,1-1-1 0 0,-1 0 1 0 0,0 1 0 0 0,0-1 0 0 0,0 0 0 0 0,1 1 0 0 0,-1 0 0 0 0,0-1 0 0 0,0 1 0 0 0,0-1 0 0 0,1 0 0 0 0,-1 0-1 0 0,0 0 1 0 0,1 1 0 0 0,-1-1 0 0 0,1 0 0 0 0,-1 0 0 0 0,1 1 0 0 0,-1-1 0 0 0,1 0 0 0 0,-1 1 0 0 0,0-1 0 0 0,0 0-1 0 0,1 0 1 0 0,-1 0 0 0 0,1 0 0 0 0,-1 0 0 0 0,1 0 0 0 0,1 0 0 0 0,12-3 92 0 0,-9 3-97 0 0,17-7-119 0 0,-6 3-4825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1 207 3577 0 0,'0'0'18025'0'0,"3"1"-17300"0"0,-1 0-531 0 0,1 0 0 0 0,-2 0 0 0 0,1 0-1 0 0,0 0 1 0 0,0 0 0 0 0,1 1-1 0 0,-2 0 1 0 0,1-1 0 0 0,0 1 0 0 0,-1-1-1 0 0,3 3 1 0 0,2 4 241 0 0,0 0-1 0 0,-1 0 1 0 0,0 2 0 0 0,6 8 0 0 0,-8-11-354 0 0,-1-1 0 0 0,0 0 0 0 0,0 0 0 0 0,-1 0 0 0 0,0 1 0 0 0,0-1 0 0 0,0 12 0 0 0,-1-17-80 0 0,0-1 0 0 0,0 1 0 0 0,0-1 0 0 0,0 1 0 0 0,1 0 0 0 0,-1-1 0 0 0,0 1 0 0 0,0 0 0 0 0,1 0 0 0 0,-1-1 0 0 0,0 0 0 0 0,0 1 0 0 0,0 0 0 0 0,0-1 0 0 0,0 1 0 0 0,1-1 0 0 0,-1 0 0 0 0,1 1 0 0 0,-1 0 0 0 0,1-1 1 0 0,0 1-1 0 0,-1-1 0 0 0,1 1 0 0 0,-1-1 0 0 0,0 0 0 0 0,1 1 0 0 0,-1-1 0 0 0,1 1 0 0 0,-1-1 0 0 0,1 0 0 0 0,1 0 0 0 0,0 0 8 0 0,0 1-1 0 0,0-1 1 0 0,1 0 0 0 0,-1 0 0 0 0,0 0 0 0 0,1 0-1 0 0,-1-1 1 0 0,2 1 0 0 0,1-1-22 0 0,-3 0 1 0 0,1 0 0 0 0,1 0-1 0 0,-2-1 1 0 0,1 1-1 0 0,0-1 1 0 0,0 1-1 0 0,0-1 1 0 0,0 0 0 0 0,-1 1-1 0 0,1-2 1 0 0,-2 1-1 0 0,2 0 1 0 0,-1-1-1 0 0,0 0 1 0 0,1 1 0 0 0,0-4-1 0 0,-1 2-15 0 0,1-2 0 0 0,-1 2 0 0 0,-1-1 0 0 0,1 0 0 0 0,0 0 0 0 0,-2 0 0 0 0,1 0 0 0 0,0 0 0 0 0,-1 0 0 0 0,1-7 0 0 0,-1 11 28 0 0,0 0 0 0 0,-1 1 0 0 0,1-1 0 0 0,0 0 0 0 0,0 0 0 0 0,-1 0 1 0 0,1 1-1 0 0,0-1 0 0 0,-1 0 0 0 0,1 0 0 0 0,0 1 0 0 0,0 0 0 0 0,-1-1 0 0 0,1 0 0 0 0,-2 0 1 0 0,-10-9-10 0 0,7 6-28 0 0,-9-8-25 0 0,-25-27 1 0 0,39 38 67 0 0,-1-1-1 0 0,0 0 1 0 0,0 1-1 0 0,0-1 1 0 0,0 1-1 0 0,1-1 1 0 0,0 0-1 0 0,-1 1 1 0 0,0-1-1 0 0,1 1 1 0 0,0-1-1 0 0,-1-2 1 0 0,-2-11 39 0 0,2 13-28 0 0,1 3-10 0 0,1 6-9 0 0,0-5 9 0 0,-1 0-1 0 0,1 1 1 0 0,-1-1-1 0 0,2 0 1 0 0,0 4 0 0 0,7 3 80 0 0,0 0 1 0 0,0 0-1 0 0,1 0 1 0 0,12 8-1 0 0,-21-16-84 0 0,1 0 0 0 0,-1-1 1 0 0,0 1-1 0 0,1 0 0 0 0,-1-1 0 0 0,0 1 0 0 0,1-1 0 0 0,-1 1 0 0 0,1-1 0 0 0,-1 0 0 0 0,0 0 0 0 0,1 0 1 0 0,-1 1-1 0 0,1-2 0 0 0,0 1 0 0 0,-1 0 0 0 0,0 0 0 0 0,1 0 0 0 0,-1 0 0 0 0,1-1 0 0 0,-2 1 0 0 0,2-1 0 0 0,0 1 1 0 0,-1-1-1 0 0,0 0 0 0 0,1 1 0 0 0,-1-1 0 0 0,0 0 0 0 0,0 0 0 0 0,0 0 0 0 0,1 0 0 0 0,-1 0 0 0 0,0-1 1 0 0,6-4-2 0 0,-6 5-2 0 0,0 1 0 0 0,0-1 0 0 0,0 0 0 0 0,0 0 0 0 0,0 0 0 0 0,0 0 0 0 0,0 0 0 0 0,0-1 0 0 0,0 0 2 0 0,-1 0-1 0 0,2 1 1 0 0,-2-2 0 0 0,1 2-1 0 0,0-1 1 0 0,-1 0-1 0 0,0 0 1 0 0,0 0-1 0 0,0 1 1 0 0,0-1 0 0 0,0 0-1 0 0,0 0 1 0 0,0 0-1 0 0,0 0 1 0 0,0 0 0 0 0,0 0-1 0 0,0 1 1 0 0,0-2-1 0 0,-2 2 1 0 0,2-1-1 0 0,-1 0 1 0 0,0 1 0 0 0,0-1-1 0 0,0 1 1 0 0,0-2-1 0 0,-2 0 1 0 0,-32-34 61 0 0,34 36-57 0 0,0 1 1 0 0,1 0-1 0 0,-1-1 1 0 0,1 1-1 0 0,-1-1 1 0 0,0 1 0 0 0,0 0-1 0 0,0-1 1 0 0,0 1-1 0 0,1 0 1 0 0,-1 0-1 0 0,0 0 1 0 0,0 0-1 0 0,-1 0 1 0 0,2 0 0 0 0,-17 3-1 0 0,3-2 177 0 0,13-16-173 0 0,4-64 14 0 0,-5 71 16 0 0,2 8-51 0 0,0 0 0 0 0,0-1-1 0 0,0 1 1 0 0,0 0 0 0 0,0 0 0 0 0,0 0 0 0 0,0-1 0 0 0,0 1 0 0 0,0-1 0 0 0,0 0-1 0 0,0 1 1 0 0,0 0 0 0 0,-1 0 0 0 0,1 0 0 0 0,0 0 0 0 0,0 0 0 0 0,-1-1 0 0 0,1 1 0 0 0,0 0-1 0 0,0 0 1 0 0,0 0 0 0 0,-1-1 0 0 0,0 1 0 0 0,2 8-3769 0 0,1-3-861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2-1 2417 0 0,'0'0'20353'0'0,"6"3"-19565"0"0,17 10-93 0 0,-18-9-275 0 0,1-1 0 0 0,0 2 0 0 0,-1-1-1 0 0,-1 0 1 0 0,2 1 0 0 0,-1-1 0 0 0,5 9-1 0 0,-4-6-304 0 0,-2-2-182 0 0,-2 0 0 0 0,2-1 0 0 0,-1 2 0 0 0,3 4 0 0 0,-2 0-2517 0 0,0 1-3599 0 0,-1-5-5415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7 7194 0 0,'0'0'15199'0'0,"-6"0"-14808"0"0,-18-2-31 0 0,23 2-336 0 0,0 0 0 0 0,0 0 1 0 0,1 0-1 0 0,-1 0 0 0 0,0 1 1 0 0,1-1-1 0 0,0 0 0 0 0,0 0 1 0 0,-1 0-1 0 0,0 0 0 0 0,1 1 0 0 0,-1-1 1 0 0,0 0-1 0 0,1 0 0 0 0,-1 0 1 0 0,1 0-1 0 0,0 1 0 0 0,0 0 1 0 0,-1 0-1 0 0,1-1 0 0 0,0 0 1 0 0,-1 0-1 0 0,1 1 0 0 0,0-1 1 0 0,-1 1-1 0 0,1 0 0 0 0,-1-1 1 0 0,1 0-1 0 0,0 1 0 0 0,0 1 1 0 0,-2 0 90 0 0,-8 15 355 0 0,4-6-96 0 0,-7 12 1 0 0,11-20-254 0 0,1 1 0 0 0,-1 0 1 0 0,1-1-1 0 0,0 1 1 0 0,0 0-1 0 0,1-1 0 0 0,-1 1 1 0 0,0 5-1 0 0,2-8-81 0 0,-1 0 0 0 0,0 0 0 0 0,0 1 0 0 0,1-1-1 0 0,-1 1 1 0 0,1-1 0 0 0,-1 0 0 0 0,0 1 0 0 0,1-1 0 0 0,0 0-1 0 0,0 0 1 0 0,0 0 0 0 0,0 1 0 0 0,-1-2 0 0 0,1 1-1 0 0,0 0 1 0 0,0 0 0 0 0,1 2 0 0 0,4 0 98 0 0,0 1-1 0 0,8 4 1 0 0,-9-5-78 0 0,0 0-28 0 0,0-1 0 0 0,1 0 0 0 0,-1 0 0 0 0,1 0 0 0 0,-1 0 0 0 0,11 0 0 0 0,-1-1 20 0 0,18 0 1 0 0,-29-1-47 0 0,-4 0-10 0 0,1 1 0 0 0,-1-1 0 0 0,0 0 0 0 0,1 0 0 0 0,-1 0 0 0 0,1 0 1 0 0,-1 1-1 0 0,1-1 0 0 0,-1 0 0 0 0,1 0 0 0 0,-1 0 0 0 0,0 0 1 0 0,0 0-1 0 0,0 0 0 0 0,1 1 0 0 0,-1-1 0 0 0,0 0 0 0 0,0 0 0 0 0,1 1 1 0 0,-1 0-1 0 0,0-1 0 0 0,0 0 0 0 0,1 0 0 0 0,-1 0 0 0 0,0 1 0 0 0,1-1 1 0 0,-1 1-1 0 0,0-1 0 0 0,0 1 0 0 0,0-1 0 0 0,0 1 0 0 0,0 0 0 0 0,0-1 2 0 0,0 1 0 0 0,0 0 0 0 0,0-1-1 0 0,0 1 1 0 0,0-1 0 0 0,0 2 0 0 0,0-2-1 0 0,0 0 1 0 0,0 2 0 0 0,0-2 0 0 0,0 1 0 0 0,-1-1-1 0 0,1 0 1 0 0,-1 2 0 0 0,1-2 0 0 0,0 1-1 0 0,-1-1 1 0 0,1 0 0 0 0,-1 2 0 0 0,-5 2 5 0 0,-1 1 1 0 0,0 0 0 0 0,1-2 0 0 0,-2 0 0 0 0,1 1 0 0 0,-10 2-1 0 0,0 1 7 0 0,13-6-9 0 0,-28 14 26 0 0,28-13-17 0 0,0 0 1 0 0,1 0 0 0 0,0 0 0 0 0,-1 1 0 0 0,1-1 0 0 0,-4 6 0 0 0,6-8-13 0 0,0 2 1 0 0,1-2-1 0 0,0 1 1 0 0,0 0-1 0 0,0 0 1 0 0,0-1 0 0 0,-1 2-1 0 0,1-1 1 0 0,-1-1-1 0 0,1 1 1 0 0,0 1-1 0 0,0-2 1 0 0,0 1 0 0 0,0 0-1 0 0,1 1 1 0 0,-1 3-4 0 0,1-5 15 0 0,-1 0 1 0 0,2 0-1 0 0,-1 0 1 0 0,1 0-1 0 0,-2 0 1 0 0,1 0-1 0 0,0 0 1 0 0,1 0-1 0 0,0-1 1 0 0,37-14-32 0 0,-31 10 3 0 0,1 2-1 0 0,-1-1 1 0 0,1 1 0 0 0,0 0 0 0 0,10-1-1 0 0,-5 2 48 0 0,11-4-1 0 0,-17 3-46 0 0,1 1 1 0 0,1 1-1 0 0,15-2 0 0 0,-24 3-114 0 0,-1 0 1 0 0,0 0 0 0 0,0 1-1 0 0,0-1 1 0 0,0 1 0 0 0,0-1-1 0 0,1 0 1 0 0,-1 1 0 0 0,0-1-1 0 0,0 0 1 0 0,0 0 0 0 0,0 0-1 0 0,0 1 1 0 0,0-1 0 0 0,1 1-1 0 0,-1-1 1 0 0,0 0-1 0 0,0 1 1 0 0,0-1 0 0 0,0 1-1 0 0,0-1 1 0 0,0 0 0 0 0,0 1-1 0 0,-1-1 1 0 0,1 1 0 0 0,0-1-1 0 0,0 2-2853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 9498 0 0,'0'0'6284'0'0,"-4"5"-5164"0"0,-1 1-673 0 0,2-3-126 0 0,2 0-1 0 0,-2 0 1 0 0,1 0-1 0 0,0 0 0 0 0,0 1 1 0 0,-1 3-1 0 0,1-5 0 0 0,1 1 0 0 0,1 0 0 0 0,-1-2 0 0 0,1 2 1 0 0,-1-1-1 0 0,1 1 0 0 0,-1-1 0 0 0,1 1 0 0 0,0-1 0 0 0,0 1 0 0 0,0 0 0 0 0,1-1 0 0 0,-1 1 0 0 0,0-1 0 0 0,1 0 0 0 0,0 1 0 0 0,-1 0 0 0 0,1-2 0 0 0,0 2 0 0 0,0 0 1 0 0,1-2-1 0 0,0 4 0 0 0,1-2-261 0 0,-1 1 0 0 0,1-2 0 0 0,-1 1 1 0 0,1 0-1 0 0,-1 0 0 0 0,2-1 0 0 0,-1 0 0 0 0,-1 1 1 0 0,2-2-1 0 0,-1 1 0 0 0,1 0 0 0 0,-1-1 1 0 0,1 1-1 0 0,4 0 0 0 0,10 3-1698 0 0,-6-1-6812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-1 12 12283 0 0,'0'0'10569'0'0,"3"-2"-9944"0"0,11-5-34 0 0,-14 7-535 0 0,0-1 0 0 0,1 1-1 0 0,-1 0 1 0 0,0 0 0 0 0,0 0 0 0 0,0 0 0 0 0,1 0 0 0 0,-1 0-1 0 0,0 0 1 0 0,1 0 0 0 0,-1 0 0 0 0,0 0 0 0 0,1 0 0 0 0,-1 1 0 0 0,1-1-1 0 0,-1 0 1 0 0,0 0 0 0 0,1 0 0 0 0,-1 0 0 0 0,0 0 0 0 0,0 1 0 0 0,1-1-1 0 0,-1 0 1 0 0,0 0 0 0 0,6 7 626 0 0,-4-5-529 0 0,5 4-98 0 0,5 7-528 0 0,-2-8-6093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0,'0'0'12191'0'0,"7"8"-11597"0"0,2 2-76 0 0,0 2-61 0 0,0 0-65 0 0,-1-1-73 0 0,-2 1 4 0 0,0-2-75 0 0,0-1 36 0 0,-1 0-24 0 0,1 1-41 0 0,0-1 58 0 0,1 0-66 0 0,0 0-27 0 0,0 1-3 0 0,0-1-59 0 0,1 0 23 0 0,-1-1-57 0 0,0 1 43 0 0,-1-1-6 0 0,1-1-45 0 0,-1 1 24 0 0,0-2-47 0 0,0 1 22 0 0,-1-1-18 0 0,1-1 23 0 0,0 1 3 0 0,-1 0-37 0 0,1 0 58 0 0,0 1-66 0 0,0-1 30 0 0,1 1 0 0 0,0 0-20 0 0,0 0 16 0 0,1 1-14 0 0,-1 0 22 0 0,1 0-26 0 0,-1 1 0 0 0,1-1 18 0 0,-1 1-26 0 0,1 0-47 0 0,0-1 13 0 0,0 0-8 0 0,0 0 0 0 0,0 0 0 0 0,0-1 0 0 0,0 1 0 0 0,0-1 0 0 0,1 0 0 0 0,-1-1 0 0 0,0 1 0 0 0,1 0 0 0 0,-1-1 0 0 0,0 1 0 0 0,1-1 0 0 0,-2 0 0 0 0,0 0 0 0 0,0 0 0 0 0,-1 1 0 0 0,-1 0 0 0 0,1 0 0 0 0,-1 0 0 0 0,1 0 0 0 0,0 0 0 0 0,0-1 0 0 0,1 1 0 0 0,-1-1 0 0 0,1 0 0 0 0,0-1 0 0 0,0 1 0 0 0,-1-1 0 0 0,1 0 0 0 0,0 1 0 0 0,0-1 0 0 0,0 1 0 0 0,-1 0 0 0 0,1 0 0 0 0,-1 1 0 0 0,0-1 0 0 0,-1 1 0 0 0,1 0 0 0 0,-1 0 0 0 0,1 0 0 0 0,-1 0 0 0 0,0 1 0 0 0,0-1 0 0 0,0 0 0 0 0,-1-1 0 0 0,1 0 0 0 0,0 0 0 0 0,0-1 0 0 0,-1 1 0 0 0,1-1 0 0 0,-1 0 0 0 0,0 0 0 0 0,-1 0 0 0 0,1 0 0 0 0,-1-1 0 0 0,0 0 0 0 0,1 1 0 0 0,0 0 0 0 0,0-1 0 0 0,0 2 0 0 0,0-1 0 0 0,1 1 0 0 0,0-1 0 0 0,-1 0 0 0 0,0 1 0 0 0,1-1 0 0 0,-1-1 0 0 0,0 1 0 0 0,1-1 0 0 0,-1 0 0 0 0,0 0 0 0 0,0-1 0 0 0,0 1 0 0 0,0-1 0 0 0,-1 0 0 0 0,-1 0 0 0 0,1 1 0 0 0,1-1 0 0 0,-1 0 0 0 0,0 1 0 0 0,0 0 0 0 0,0 0 0 0 0,1 0 0 0 0,-1 2 0 0 0,1-1 0 0 0,0 1 0 0 0,0 1 0 0 0,0-1 0 0 0,0 1 0 0 0,1-1 0 0 0,0 1 0 0 0,0-1 0 0 0,0 0 0 0 0,0 0 0 0 0,-1-1 0 0 0,1 0 0 0 0,-2 0 0 0 0,1-2 0 0 0,-1 1 0 0 0,-1-1 0 0 0,0-1 0 0 0,1 1 0 0 0,-1-1 0 0 0,1 1 0 0 0,-1 0 0 0 0,1 0 0 0 0,0 1 0 0 0,1 1 0 0 0,-1-1 0 0 0,1 1 0 0 0,0 0 0 0 0,1 0 0 0 0,-1 0 0 0 0,1-1 0 0 0,0 1 0 0 0,0 0 0 0 0,-1 0 0 0 0,1 0 0 0 0,0-1 0 0 0,-1 1 0 0 0,0-1 0 0 0,0 1 0 0 0,0-1 0 0 0,0-1 0 0 0,-1 0 0 0 0,1 1 0 0 0,-2-2 0 0 0,1 1 0 0 0,-1-1 0 0 0,-1 0 0 0 0,1-1 0 0 0,1 1 0 0 0,-1 0 0 0 0,1 1 0 0 0,0-1 0 0 0,1 1 0 0 0,-1-1 0 0 0,0 1 0 0 0,0-1 0 0 0,0 1 0 0 0,-1-1 0 0 0,1 0 0 0 0,0 0 0 0 0,-1-1 0 0 0,-1 1 0 0 0,1-1 0 0 0,-1 1 0 0 0,0 0 0 0 0,0 1 0 0 0,0 1 0 0 0,0 1 0 0 0,0 0 0 0 0,0 0 0 0 0,-1 1-840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144 310 9970 0 0,'0'0'11929'0'0,"2"-6"-11683"0"0,8-21 72 0 0,-9 25-205 0 0,0 1 0 0 0,-1 0-1 0 0,0-1 1 0 0,1 1-1 0 0,-1 0 1 0 0,0-1-1 0 0,0 0 1 0 0,1 1 0 0 0,-1-1-1 0 0,0 1 1 0 0,-1 0-1 0 0,1-1 1 0 0,0 1-1 0 0,0-1 1 0 0,-1 1-1 0 0,1-1 1 0 0,0 1 0 0 0,-1-1-1 0 0,0 1 1 0 0,1 0-1 0 0,0-1 1 0 0,-2 1-1 0 0,2 0 1 0 0,-2 0-1 0 0,1-1 1 0 0,0 1 0 0 0,-3-2-25 0 0,1 0 1 0 0,0 0 0 0 0,-1 1-1 0 0,1 0 1 0 0,-1 0 0 0 0,-6-2-1 0 0,8 3-72 0 0,-5-2 41 0 0,1 0 0 0 0,0 1-1 0 0,-1-1 1 0 0,0 2 0 0 0,0-1 0 0 0,1 1 0 0 0,-14-1 0 0 0,15 2 31 0 0,0 0 38 0 0,1 0 0 0 0,0 0 0 0 0,0 0 0 0 0,-1 1 0 0 0,1-1 0 0 0,0 1 0 0 0,0 0-1 0 0,-5 2 1 0 0,9-3-130 0 0,0 0 0 0 0,-1 0 0 0 0,1 0 0 0 0,0 1 0 0 0,0-1 0 0 0,0 1 0 0 0,0-1 0 0 0,0 0 0 0 0,0 0 0 0 0,0 0 0 0 0,0 1 0 0 0,0-1 0 0 0,0 0 0 0 0,0 0 0 0 0,-1 0 0 0 0,1 0 0 0 0,0 0 0 0 0,1 1 0 0 0,-1-1 0 0 0,0 1 0 0 0,0-1 0 0 0,0 0 0 0 0,0 0 0 0 0,0 0 0 0 0,0 1 0 0 0,0-1-1 0 0,0 0 1 0 0,0 0 0 0 0,0 0 0 0 0,0 0 0 0 0,1 0 0 0 0,-1 0 0 0 0,0 1 0 0 0,0-1 0 0 0,0 0 0 0 0,0 1 0 0 0,0-1 0 0 0,1 0 0 0 0,-1 0 0 0 0,0 1 0 0 0,0-1 0 0 0,0 0 0 0 0,0 0 0 0 0,0 0 0 0 0,1 0 0 0 0,-1 0 0 0 0,0 0 0 0 0,7 0 4 0 0,-1-2 0 0 0,0 1 1 0 0,0 0-1 0 0,-1-1 0 0 0,11-3 0 0 0,-9 2 5 0 0,18-4 0 0 0,-15 6-13 0 0,-2 1 1 0 0,1-1 0 0 0,0 2 0 0 0,13 0 0 0 0,-20-1 13 0 0,0 0 1 0 0,-1 0-1 0 0,1 0 1 0 0,0 0 0 0 0,-1 0-1 0 0,1-1 1 0 0,0 1 0 0 0,-1 0-1 0 0,1 0 1 0 0,-1-1 0 0 0,1 0-1 0 0,-1 0 1 0 0,1 1-1 0 0,0-1 1 0 0,-1-1 0 0 0,0 2-1 0 0,1-1 1 0 0,-1 0 0 0 0,0 0-1 0 0,0-1 1 0 0,1 1-1 0 0,-1 0 1 0 0,0 0 0 0 0,-1 0-1 0 0,2-1 1 0 0,-2 0 0 0 0,1 0-1 0 0,0 2 1 0 0,0-3 0 0 0,-1 2-1 0 0,0-1 1 0 0,1 1-1 0 0,0-1 1 0 0,-1 1 0 0 0,0-2-1 0 0,0 2 1 0 0,0-4 0 0 0,-2-92-13 0 0,2 95 6 0 0,0-1-1 0 0,0 0 1 0 0,-2 1 0 0 0,2-1-1 0 0,-1 0 1 0 0,0 1-1 0 0,0-1 1 0 0,-2-3 0 0 0,-12-19 39 0 0,14 24-36 0 0,1 0 4 0 0,0 1-18 0 0,4 21-188 0 0,0-9-505 0 0,-4-11 470 0 0,0-1 1 0 0,0 1-1 0 0,0 0 0 0 0,1-1 1 0 0,-1 1-1 0 0,0-1 1 0 0,0 1-1 0 0,1 0 0 0 0,-1-1 1 0 0,1 0-1 0 0,0 1 0 0 0,-1 0 1 0 0,1-1-1 0 0,-1 1 0 0 0,6 2-9298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17 7186 0 0,'0'0'10372'0'0,"2"-1"-9979"0"0,0-1-122 0 0,0 0 0 0 0,-1 1 0 0 0,2-1 0 0 0,-2 1 0 0 0,2 0 1 0 0,-1 0-1 0 0,0 0 0 0 0,1 0 0 0 0,-1 0 0 0 0,0 0 0 0 0,0 1 1 0 0,1-1-1 0 0,-1 1 0 0 0,5 0 0 0 0,-5-1-130 0 0,-1 1 0 0 0,0 0 0 0 0,0 1 0 0 0,1-1 0 0 0,0 0 0 0 0,-2 0 0 0 0,2 0 0 0 0,0 1 0 0 0,-1-1 0 0 0,0 0-1 0 0,0 1 1 0 0,0 0 0 0 0,3 1 0 0 0,-3-2-52 0 0,0 2 1 0 0,-1-2-1 0 0,1 1 0 0 0,-1 0 0 0 0,1 0 0 0 0,-1 0 0 0 0,1 0 0 0 0,-1 0 0 0 0,0 0 0 0 0,1 0 0 0 0,-1 0 0 0 0,1 0 1 0 0,-1 1-1 0 0,0-2 0 0 0,0 2 0 0 0,0-1 0 0 0,0 0 0 0 0,0 1 0 0 0,0 2-27 0 0,0-1 0 0 0,0-1 0 0 0,-1 1 0 0 0,0 0 0 0 0,1-1 0 0 0,-1 1 0 0 0,0 0 0 0 0,1-1 0 0 0,-1 1 0 0 0,-1 0 0 0 0,0 0 0 0 0,2-1 0 0 0,-2 1 0 0 0,0-1 0 0 0,1 0 0 0 0,-1 1 0 0 0,-1-2 0 0 0,-1 4 0 0 0,-19 17 164 0 0,15-15-106 0 0,1 0 0 0 0,-8 8 1 0 0,14-12-108 0 0,0-1 0 0 0,0 1 0 0 0,-1-2 1 0 0,1 3-1 0 0,1-2 0 0 0,-1 1 0 0 0,1-1 1 0 0,-1 1-1 0 0,1-1 0 0 0,-1 1 0 0 0,1 0 1 0 0,0 0-1 0 0,0-1 0 0 0,1 5 0 0 0,-1-6-9 0 0,0-1 1 0 0,0 0-1 0 0,1 0 0 0 0,-1 0 0 0 0,0 1 1 0 0,0-1-1 0 0,1 0 0 0 0,-1 0 0 0 0,0 1 0 0 0,0-1 1 0 0,0 0-1 0 0,1 1 0 0 0,-1-1 0 0 0,0 0 1 0 0,1 0-1 0 0,-1 0 0 0 0,1 0 0 0 0,-1 0 0 0 0,0 0 1 0 0,1 0-1 0 0,0 0 0 0 0,-1 0 0 0 0,0 0 0 0 0,0 0 1 0 0,0 0-1 0 0,1 0 0 0 0,-1 0 0 0 0,1 0 1 0 0,-1 0-1 0 0,1 0 0 0 0,11-3 100 0 0,66-29-51 0 0,-77 32-49 0 0,-1 0 1 0 0,1-1-1 0 0,-1 1 0 0 0,1 0 0 0 0,0-1 0 0 0,0 1 1 0 0,0 0-1 0 0,-1 0 0 0 0,1 0 0 0 0,-1 0 0 0 0,1 0 0 0 0,0 0 1 0 0,0 0-1 0 0,0 0 0 0 0,0 1 0 0 0,-1-1 0 0 0,0 1 0 0 0,2-1 1 0 0,-2 0-1 0 0,1 0 0 0 0,0 1 0 0 0,0-1 0 0 0,-1 0 1 0 0,0 0-1 0 0,0 1 0 0 0,1 0 0 0 0,0-1 0 0 0,0 1 0 0 0,0-1 1 0 0,-1 0-1 0 0,0 2 0 0 0,1-1 0 0 0,-1-1 0 0 0,0 0 0 0 0,0 1 1 0 0,1 0-1 0 0,-1 0 0 0 0,0-1 0 0 0,0 1 0 0 0,1-1 1 0 0,-1 2-1 0 0,0-2 0 0 0,0 2 0 0 0,0 0 18 0 0,1 0-1 0 0,0 1 1 0 0,-1-2 0 0 0,0 1 0 0 0,0 1-1 0 0,0-1 1 0 0,-1 0 0 0 0,1 0-1 0 0,-1 0 1 0 0,1 0 0 0 0,-1 0 0 0 0,1 0-1 0 0,-1 0 1 0 0,0 2 0 0 0,-3 1-85 0 0,1-1 0 0 0,-1-1 0 0 0,1 1 0 0 0,-1 0 1 0 0,0-1-1 0 0,0 0 0 0 0,-7 4 0 0 0,0 1-3348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9 106 3289 0 0,'0'0'17105'0'0,"-2"-2"-16637"0"0,-2-8-44 0 0,4 9-388 0 0,-1 1 1 0 0,1 0-1 0 0,0 0 1 0 0,0 0-1 0 0,0-1 1 0 0,0 1-1 0 0,0 0 1 0 0,0 0-1 0 0,0 0 1 0 0,0 0-1 0 0,0 0 1 0 0,0-1-1 0 0,0 1 1 0 0,0 0-1 0 0,0-1 1 0 0,0 1-1 0 0,1 0 1 0 0,-1 0-1 0 0,0 0 1 0 0,0-1-1 0 0,0 1 1 0 0,0 0-1 0 0,0 0 1 0 0,0 0 0 0 0,0 0-1 0 0,1 0 1 0 0,-1 0-1 0 0,0 0 1 0 0,0 0-1 0 0,0-1 1 0 0,0 1-1 0 0,1 0 1 0 0,-1 0-1 0 0,0-1 1 0 0,0 1-1 0 0,0 0 1 0 0,0 0-1 0 0,0 0 1 0 0,0 0-1 0 0,1 0 1 0 0,-1 0-1 0 0,0 0 1 0 0,0 0-1 0 0,0 0 1 0 0,1 0-1 0 0,-1 0 1 0 0,1 0-1 0 0,11 0 1006 0 0,-11 0-815 0 0,2 0-77 0 0,-1 0 1 0 0,-1 1 0 0 0,3 0 0 0 0,-3-1 0 0 0,1 1 0 0 0,0 0 0 0 0,4 2 0 0 0,-3-2-62 0 0,-1 1 1 0 0,1-1 0 0 0,-1-1 0 0 0,1 2-1 0 0,5 0 1 0 0,-5-2-62 0 0,-2 0-1 0 0,1 0 0 0 0,0-1 1 0 0,0 1-1 0 0,0 0 1 0 0,0-1-1 0 0,-1 1 0 0 0,2-1 1 0 0,-1 0-1 0 0,-1 1 0 0 0,1-1 1 0 0,0 0-1 0 0,-1 0 1 0 0,1 0-1 0 0,0 0 0 0 0,-1 0 1 0 0,1-1-1 0 0,-1 1 1 0 0,3-2-1 0 0,4-5-15 0 0,3 2-43 0 0,-10 6 12 0 0,2-1 0 0 0,-2 0 0 0 0,0 1-1 0 0,1-2 1 0 0,0 1 0 0 0,1-1 0 0 0,0-1-20 0 0,-1 0-1 0 0,1 0 1 0 0,-1 0-1 0 0,1 0 1 0 0,-2 0-1 0 0,1-1 1 0 0,0 1-1 0 0,-1-1 1 0 0,1 1-1 0 0,-1 0 1 0 0,1-6-1 0 0,1-12-8107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9 3561 0 0,'0'0'17780'0'0,"-3"-5"-15732"0"0,45 10 2846 0 0,-40-5-4862 0 0,-2 0 0 0 0,1 0 0 0 0,0 0 0 0 0,-1 0-1 0 0,1 0 1 0 0,1 0 0 0 0,-1 0 0 0 0,-1 1 0 0 0,1-1 0 0 0,-1 0-1 0 0,2 1 1 0 0,-2 0 0 0 0,1-1 0 0 0,0 0 0 0 0,0 1-1 0 0,-1-1 1 0 0,0 1 0 0 0,2 0 0 0 0,-2-1 0 0 0,1 1 0 0 0,0 0-1 0 0,-1-1 1 0 0,1 1 0 0 0,-1-1 0 0 0,0 2 0 0 0,0-2-1 0 0,1 1 1 0 0,-1 0 0 0 0,0 0 0 0 0,1 0 0 0 0,-1 0 0 0 0,0-1-1 0 0,0 2 1 0 0,0-2 0 0 0,0 1 0 0 0,0 0 0 0 0,0 1-1 0 0,0 2 14 0 0,0-1-1 0 0,0 0 0 0 0,-1 1 0 0 0,1-1 0 0 0,-1 0 0 0 0,1 0 0 0 0,-1 0 0 0 0,-1 0 0 0 0,-1 5 0 0 0,1-5-20 0 0,0 0 0 0 0,1 0 0 0 0,-1 0 0 0 0,0 0 0 0 0,0 0 0 0 0,0-1-1 0 0,0 0 1 0 0,-1 1 0 0 0,1-1 0 0 0,-1 0 0 0 0,0 0 0 0 0,0 0 0 0 0,1-1 0 0 0,-8 5 0 0 0,-11 7 22 0 0,19-11-39 0 0,-2 0-1 0 0,2 0 1 0 0,-1 0 0 0 0,0-1 0 0 0,0 1 0 0 0,-1-1 0 0 0,1 0 0 0 0,-6 3 0 0 0,-19 3 43 0 0,21-5-31 0 0,1 0 0 0 0,0 0 0 0 0,-1-1 0 0 0,-13 2 0 0 0,11-3 35 0 0,1 1 0 0 0,-1 1 1 0 0,-16 3-1 0 0,-8 3 359 0 0,16-5-125 0 0,6-1 6 0 0,-18 1 1 0 0,-54-4 204 0 0,82 1-487 0 0,-1 0 1 0 0,0 1-1 0 0,0-1 0 0 0,1 1 1 0 0,-1-1-1 0 0,0 1 0 0 0,-2 1 1 0 0,3-2 1 0 0,-1 2 0 0 0,0-2 0 0 0,1 1 0 0 0,-2-1 0 0 0,2 0 1 0 0,-2 1-1 0 0,-1 0 0 0 0,0 0-14 0 0,1-1 1 0 0,1 1-1 0 0,-1 0 1 0 0,0 0-1 0 0,0 0 1 0 0,1 1-1 0 0,-2-1 1 0 0,2 0-1 0 0,-5 4 1 0 0,-6 4-2 0 0,6-5 1 0 0,0 1 0 0 0,0-1 0 0 0,2 2 0 0 0,-2 0 0 0 0,2-1 0 0 0,-9 11 0 0 0,11-13 0 0 0,0 0 0 0 0,-1 0 0 0 0,2 0 0 0 0,-2-1 0 0 0,-5 4 0 0 0,-2 2 0 0 0,5-3 0 0 0,1 0 0 0 0,-1 1 0 0 0,0 0 0 0 0,-7 11 0 0 0,6-8 0 0 0,-1 1 0 0 0,-11 9 0 0 0,6-7 0 0 0,10-8 0 0 0,-4 2 0 0 0,1 0 0 0 0,-6 11 0 0 0,11-16 0 0 0,0 0 0 0 0,0 0 0 0 0,0-1 0 0 0,0 2 0 0 0,1-2 0 0 0,-1 1 0 0 0,0 0 0 0 0,-1 0 0 0 0,0 0 0 0 0,2-1 0 0 0,0 0 0 0 0,-1 0 0 0 0,1 0 0 0 0,0 0 0 0 0,0 0 0 0 0,0 0 0 0 0,0 0 0 0 0,0 0 0 0 0,0-1 0 0 0,0 1 0 0 0,-1 0 0 0 0,1-1 0 0 0,0 1 0 0 0,0 0 0 0 0,0 0 0 0 0,0 0 0 0 0,0 0 0 0 0,0-1 0 0 0,0 1 0 0 0,0 0 0 0 0,0 0 0 0 0,0 0 0 0 0,0 0 0 0 0,0-1 0 0 0,0 1 0 0 0,0 0 0 0 0,0 0 0 0 0,0 0 0 0 0,0 0 0 0 0,0-1 0 0 0,1 1 0 0 0,-1 0 0 0 0,0 0 0 0 0,0-1 0 0 0,0 1 0 0 0,0 0 0 0 0,0 0 0 0 0,2-6 0 0 0,1 3 0 0 0,-1-1 0 0 0,0 1 0 0 0,1-1 0 0 0,-1 1 0 0 0,1 0 0 0 0,-1 0 0 0 0,2 1 0 0 0,-1-1 0 0 0,-1 0 0 0 0,7-2 0 0 0,-6 3 0 0 0,1 1 0 0 0,1 0 0 0 0,6 0 0 0 0,-6 0 0 0 0,-2 1 0 0 0,1-1 0 0 0,0 0 0 0 0,6-2 0 0 0,3-4-282 0 0,-12 7 248 0 0,-1-1 1 0 0,1 0-1 0 0,-1 1 1 0 0,1 0-1 0 0,-1 0 0 0 0,1-1 1 0 0,-1 1-1 0 0,1-1 1 0 0,0 0-1 0 0,-1 1 0 0 0,0-1 1 0 0,1 0-1 0 0,-1 1 1 0 0,0-1-1 0 0,1 1 1 0 0,-1-1-1 0 0,0 0 0 0 0,0-1 1 0 0,10 0-5901 0 0,-6 1 456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314 263 1576 0 0,'0'0'16951'0'0,"0"-2"-16017"0"0,0 2-829 0 0,0 0 0 0 0,0 0 0 0 0,0 0-1 0 0,0-1 1 0 0,0 1 0 0 0,0 0 0 0 0,0 0-1 0 0,0 0 1 0 0,0 0 0 0 0,0-1 0 0 0,0 1-1 0 0,0-1 1 0 0,0 1 0 0 0,0 0 0 0 0,0-1-1 0 0,0 1 1 0 0,0 0 0 0 0,0 0 0 0 0,0-1-1 0 0,0 1 1 0 0,0 0 0 0 0,0 0 0 0 0,0 0-1 0 0,0 0 1 0 0,1 0 0 0 0,-1 0 0 0 0,0-1-1 0 0,0 1 1 0 0,0 0 0 0 0,0-1 0 0 0,1 1-1 0 0,-1 0 1 0 0,0 0 0 0 0,0 0-1 0 0,0 0 1 0 0,1 0 0 0 0,-1 0 0 0 0,0 0-1 0 0,1 0 1 0 0,-1-1 0 0 0,0 1 0 0 0,0 0-1 0 0,1 0 1 0 0,-1 0 0 0 0,0 0 0 0 0,0 0-1 0 0,0 0 1 0 0,0 0 0 0 0,0 0 0 0 0,1 0-1 0 0,-1 0 1 0 0,1 1 0 0 0,-1-1 51 0 0,2 0 0 0 0,-1 0 0 0 0,0 0 0 0 0,-1-1 0 0 0,2 1 0 0 0,-2 0-1 0 0,1 0 1 0 0,1 0 0 0 0,-1-1 0 0 0,3-1 315 0 0,0-1 1 0 0,-1 0-1 0 0,6-5 0 0 0,7-4 476 0 0,-11 9-785 0 0,0-2 1 0 0,-1 1 0 0 0,1-1-1 0 0,4-6 1 0 0,-6 7-126 0 0,-1 0 1 0 0,1 1-1 0 0,0 0 0 0 0,0 0 0 0 0,1 0 0 0 0,-1 0 1 0 0,1 1-1 0 0,0 0 0 0 0,0-1 0 0 0,5-2 1 0 0,10 1 172 0 0,-16 4-176 0 0,-1 0 0 0 0,1 0 0 0 0,-1-1 0 0 0,0 0 0 0 0,1 1 0 0 0,-1-1 0 0 0,0 1 0 0 0,0-2 0 0 0,0 1 0 0 0,1 0 0 0 0,1-2 0 0 0,5-4 56 0 0,0 0 0 0 0,0 1 0 0 0,2 0 0 0 0,-1 1 0 0 0,0-1 0 0 0,0 2 0 0 0,22-7 1 0 0,1 1 44 0 0,-26 7-117 0 0,0 0 0 0 0,0 2 0 0 0,0-1 0 0 0,1 0 0 0 0,-2 1 0 0 0,9 0 0 0 0,0 1 36 0 0,-5 1-22 0 0,0-1 1 0 0,-1-1-1 0 0,1 0 0 0 0,0 0 1 0 0,12-4-1 0 0,8-3 4 0 0,-23 7-32 0 0,0-1 0 0 0,0 1 1 0 0,0-1-1 0 0,0 0 0 0 0,-1-1 0 0 0,1 0 0 0 0,-1 0 0 0 0,12-8 0 0 0,0-10-24 0 0,-18 21 32 0 0,-6-2 15 0 0,-5 3-20 0 0,0 0 1 0 0,0 2-1 0 0,-1 0 1 0 0,-21 6-1 0 0,0 5-4 0 0,24-9 11 0 0,0-2-1 0 0,0 0 0 0 0,0 0 0 0 0,-19 3 1 0 0,20-4-11 0 0,1-1 0 0 0,-1 2 0 0 0,1 0 1 0 0,0 0-1 0 0,-1 0 0 0 0,-9 6 0 0 0,7-3 31 0 0,-20 6 0 0 0,23-10-38 0 0,-5 3-10 0 0,0-1 1 0 0,-1-1-1 0 0,-21 4 1 0 0,28-7 15 0 0,0 1 1 0 0,0 1 0 0 0,1-1-1 0 0,-1 1 1 0 0,0 0-1 0 0,-9 5 1 0 0,-30 20 32 0 0,21-10-27 0 0,15-11-8 0 0,-1 1 0 0 0,3 1 0 0 0,-2-1 0 0 0,2 2 0 0 0,-8 9 0 0 0,11-14 0 0 0,2-1 0 0 0,-2-1 0 0 0,1 1 0 0 0,-1-1 0 0 0,-5 3 0 0 0,-1 2 0 0 0,9-6 0 0 0,-1-1 0 0 0,0 2 0 0 0,0-2 0 0 0,0 0 0 0 0,0 1 0 0 0,1-1 0 0 0,-1 0 0 0 0,0 1 0 0 0,-3-1 0 0 0,3 0 0 0 0,0 1 0 0 0,1-1 0 0 0,-2 0 0 0 0,1 0 0 0 0,1 0 0 0 0,-2 1 0 0 0,1 0 0 0 0,1-1 0 0 0,-4 3 0 0 0,1-2 0 0 0,2-1 0 0 0,-2 2 0 0 0,1-1 0 0 0,0-1 0 0 0,-1 1 0 0 0,1-1 0 0 0,1 0 0 0 0,-3 0 0 0 0,-4 0 0 0 0,2 0 0 0 0,-9-4 0 0 0,3 1 0 0 0,2 1 0 0 0,0 1 0 0 0,-1 1 0 0 0,1-1 0 0 0,-18 3 0 0 0,23-2 0 0 0,1 0 0 0 0,0-1 0 0 0,1 1 0 0 0,-1-1 0 0 0,0 0 0 0 0,0 0 0 0 0,1-1 0 0 0,-1 1 0 0 0,-6-5 0 0 0,6 5 0 0 0,3 0 0 0 0,-1-1 0 0 0,2 1 0 0 0,-2-1 0 0 0,2 1 0 0 0,-1-1 0 0 0,-2-1 0 0 0,3 1 0 0 0,-1 1 0 0 0,0 0 0 0 0,2-1 0 0 0,-2 1 0 0 0,0 0 0 0 0,1 0 0 0 0,-1 0 0 0 0,0 0 0 0 0,1 0 0 0 0,0 0 0 0 0,-2 1 0 0 0,2-1 0 0 0,-1 1 0 0 0,0-1 0 0 0,-3 0 0 0 0,3 1 0 0 0,-6-1 0 0 0,8 2 0 0 0,0-1 0 0 0,0 1 0 0 0,0 0 0 0 0,0 0 0 0 0,1 0 0 0 0,-1 0 0 0 0,0 0 0 0 0,0 0 0 0 0,0-1 0 0 0,1 2 0 0 0,-1-1 0 0 0,1-1 0 0 0,-1 3 0 0 0,3 0 0 0 0,-1-1 0 0 0,0 1 0 0 0,1 0 0 0 0,0-1 0 0 0,-1 1 0 0 0,2-1 0 0 0,-2 1 0 0 0,2-1 0 0 0,-1 0 0 0 0,0 0 0 0 0,6 2 0 0 0,-5-2 0 0 0,1-1 0 0 0,0 2 0 0 0,-1-3 0 0 0,1 1 0 0 0,0 1 0 0 0,0-2 0 0 0,0 0 0 0 0,1 0 0 0 0,-1 0 0 0 0,0 0 0 0 0,0 0 0 0 0,-1 0 0 0 0,1-2 0 0 0,7-1 0 0 0,-10 2 0 0 0,0 1 0 0 0,0-1 0 0 0,-1 1 0 0 0,1-1 0 0 0,0 1 0 0 0,0-1 0 0 0,0 1 0 0 0,-1 0 0 0 0,1 0 0 0 0,1 0 0 0 0,2 1 0 0 0,-1 1 0 0 0,0-2 0 0 0,-1 3 0 0 0,8 1 0 0 0,-4-1 0 0 0,-4-2 0 0 0,1 0 0 0 0,-2-1 0 0 0,2 1 0 0 0,-2 0 0 0 0,2-1 0 0 0,-2 0 0 0 0,1 0 0 0 0,1 0 0 0 0,-2 0 0 0 0,5-2 0 0 0,-4 2 0 0 0,1 0 0 0 0,-1 0 0 0 0,1 0 0 0 0,-1 0 0 0 0,0 0 0 0 0,1 0 0 0 0,-1 0 0 0 0,5 3 0 0 0,-4-2 0 0 0,0 0 0 0 0,0 0 0 0 0,-1 0 0 0 0,2-1 0 0 0,-1 1 0 0 0,0 0 0 0 0,0-1 0 0 0,0 0 0 0 0,0-1 0 0 0,0 0 0 0 0,0 1 0 0 0,0 0 0 0 0,0-1 0 0 0,-1-1 0 0 0,1 1 0 0 0,0 0 0 0 0,4-4 0 0 0,0 3-768 0 0,-2 0 0 0 0,1 0 0 0 0,1 1 0 0 0,-2-1 0 0 0,2 2 1 0 0,-1-1-1 0 0,14 1 0 0 0,-5 0-2594 0 0,-6 0-8706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 0 0 0,'0'0'13117'0'0,"-6"1"-8194"0"0,5 24-133 0 0,1-17-3845 0 0,-1 0-1 0 0,-3 15 0 0 0,2-16-655 0 0,1 1 1 0 0,0 0 0 0 0,1 0-1 0 0,-1 0 1 0 0,1 0 0 0 0,1 1-1 0 0,0-1 1 0 0,0 0-1 0 0,0-1 1 0 0,1 1 0 0 0,4 12-1 0 0,-6-19-267 0 0,1 0-1 0 0,-1-1 0 0 0,0 1 0 0 0,0 0 1 0 0,1 0-1 0 0,0-1 0 0 0,-1 1 0 0 0,1 1 1 0 0,0-2-1 0 0,0 0 0 0 0,-1 1 1 0 0,0-1-1 0 0,1 1 0 0 0,0 0 0 0 0,0-1 1 0 0,0 0-1 0 0,0 1 0 0 0,0-1 1 0 0,-1 0-1 0 0,1 1 0 0 0,0-1 0 0 0,0 1 1 0 0,0-1-1 0 0,0 0 0 0 0,-1 0 1 0 0,3 0-1 0 0,-1 0 5 0 0,-2 0 1 0 0,2 0-1 0 0,0 0 1 0 0,0 0-1 0 0,-1 0 1 0 0,1-1-1 0 0,0 0 1 0 0,-1 1-1 0 0,1-1 1 0 0,0 1-1 0 0,-2 0 1 0 0,2-2-1 0 0,-1 2 1 0 0,2-2-1 0 0,7-7 14 0 0,0 0 0 0 0,-2-1 0 0 0,0-1-1 0 0,12-17 1 0 0,-19 27-33 0 0,1-1 0 0 0,0 0 0 0 0,-1 0 0 0 0,1 1 0 0 0,1-1-1 0 0,-2 2 1 0 0,4-3 0 0 0,8-6-34 0 0,-7 3 27 0 0,27-23 23 0 0,-26 24-22 0 0,-2 0-1 0 0,1 0 1 0 0,-1-1 0 0 0,0 0 0 0 0,6-7 0 0 0,-1-2-14 0 0,-6 10 5 0 0,-3 6-292 0 0,-4 9-1206 0 0,-1 1-1198 0 0,4-6-2004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71 704 0 0,'-2'-5'22418'0'0,"7"7"-22092"0"0,0-2-1 0 0,0 1 0 0 0,1-1 0 0 0,-1 0 1 0 0,0 0-1 0 0,0 0 0 0 0,0-1 0 0 0,0 1 1 0 0,9-4-1 0 0,-5 2-134 0 0,-1 1-1 0 0,12-1 1 0 0,-5 2-204 0 0,0-1 1 0 0,0-1-1 0 0,-1 0 0 0 0,1-1 0 0 0,0-1 1 0 0,25-9-1 0 0,15-6-2072 0 0,-34 12-2746 0 0,0 0-5948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 0 0 0,'0'0'15477'0'0,"-4"9"-11541"0"0,5-9-3677 0 0,1 1-1 0 0,-2-1 0 0 0,2 1 0 0 0,-1 0 1 0 0,1-1-1 0 0,-2 1 0 0 0,2-1 0 0 0,-1 0 1 0 0,1 0-1 0 0,-1 1 0 0 0,0-1 1 0 0,1 0-1 0 0,-1 0 0 0 0,3-1 0 0 0,20-2 1150 0 0,117-28 703 0 0,-126 28-2268 0 0,1 0 0 0 0,26-11 0 0 0,-26 7-1438 0 0,15-9 0 0 0,-30 16 642 0 0,3-2 271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8:37:2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3929 0 0,'0'0'15466'0'0,"5"0"-14703"0"0,8 0 750 0 0,14 3 0 0 0,-17-2-1009 0 0,0 1 0 0 0,-1-2 0 0 0,0 0 0 0 0,1 0 0 0 0,10-3 1 0 0,45-11 132 0 0,-52 10-649 0 0,-4 3-206 0 0,0-2 1 0 0,0 0-1 0 0,1 0 0 0 0,15-9 0 0 0,-3-3-3040 0 0,-7 6-6232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9:28:39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15 575 0 0 0,'0'0'10893'0'0,"-3"-8"-9859"0"0,-9-26 12271 0 0,15 59-11625 0 0,14 241 2008 0 0,-17-262-3658 0 0,1 1 0 0 0,0-1 0 0 0,0 1 0 0 0,0-1 1 0 0,1 0-1 0 0,-1 1 0 0 0,1-1 0 0 0,0 0 0 0 0,4 5 0 0 0,-6-8-9 0 0,1 0-1 0 0,0 0 1 0 0,0-1-1 0 0,0 1 0 0 0,0-1 1 0 0,1 1-1 0 0,-1-1 1 0 0,0 0-1 0 0,0 1 0 0 0,0-1 1 0 0,0 0-1 0 0,0 0 1 0 0,1 0-1 0 0,-1 1 1 0 0,0-1-1 0 0,0 0 0 0 0,0-1 1 0 0,0 1-1 0 0,1 0 1 0 0,-1 0-1 0 0,0 0 0 0 0,0-1 1 0 0,0 1-1 0 0,0-1 1 0 0,0 1-1 0 0,0-1 1 0 0,0 1-1 0 0,0-1 0 0 0,0 1 1 0 0,0-1-1 0 0,0 0 1 0 0,1-1-1 0 0,2-1 20 0 0,1-1 0 0 0,-1 0-1 0 0,0 0 1 0 0,0 0 0 0 0,4-7-1 0 0,210-282 220 0 0,-67 103-177 0 0,128-141-61 0 0,-277 329-68 0 0,0 0-1 0 0,0 0 1 0 0,0 0 0 0 0,0 0 0 0 0,0 0 0 0 0,1 0-1 0 0,-1 1 1 0 0,1-1 0 0 0,-1 1 0 0 0,1 0-1 0 0,0 0 1 0 0,-1 0 0 0 0,1 0 0 0 0,0 0 0 0 0,0 0-1 0 0,5 0 1 0 0,8 3-3502 0 0,3 4-4502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5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0,'0'20'27994'0'0,"0"-20"-27946"0"0,0 1 21 0 0,0 1-15 0 0,0 0 59 0 0,0 0-73 0 0,0 0 33 0 0,0 0-10 0 0,0 1-36 0 0,0-1 47 0 0,0 5 1272 0 0,0-6-1302 0 0,0-1-7 0 0,0 1 3 0 0,0-1 28 0 0,0 1-26 0 0,0 0 46 0 0,0-1-51 0 0,0 1 26 0 0,0-1-9 0 0,0 0-26 0 0,0 0 27 0 0,0 1-37 0 0,0-1 19 0 0,0 0-25 0 0,1 0 25 0 0,-1 1-7 0 0,0 0 20 0 0,1 0 24 0 0,-1 0-44 0 0,1 1 34 0 0,-1 0-38 0 0,1-1 10 0 0,0 0-4 0 0,-1 1-19 0 0,1-1 24 0 0,0 0-26 0 0,1 1 36 0 0,-1 0-21 0 0,0 0 17 0 0,1 1 14 0 0,-1 0-31 0 0,0 0 28 0 0,0 1-27 0 0,1-1-2 0 0,0 1 10 0 0,0 0-14 0 0,0 0 33 0 0,0 0-29 0 0,0 0 10 0 0,0 1-22 0 0,1-1 15 0 0,0 1-15 0 0,0-1-5 0 0,1 0 20 0 0,0 0-6 0 0,-1-1-17 0 0,1 0 6 0 0,0 0 6 0 0,-1 0-30 0 0,0-1 46 0 0,-1 0-14 0 0,-1-1-14 0 0,0 0 15 0 0,0-1-61 0 0,-1 0 54 0 0,1 0-9 0 0,-1 0 3 0 0,0 0 10 0 0,0 0-21 0 0,0 0 35 0 0,0-1-2 0 0,0-1 2 0 0,0 0-9 0 0,0-1-6 0 0,0 0 2 0 0,0-1-21 0 0,0 1 24 0 0,0-1-17 0 0,0 0 6 0 0,0 0-12 0 0,-1 1 4 0 0,1 0 16 0 0,0 0-23 0 0,-1 0 26 0 0,0 1-26 0 0,-1-1 8 0 0,1 0-3 0 0,0-1-19 0 0,-1 1 15 0 0,1 0-5 0 0,-1 0 29 0 0,1-1-8 0 0,0 2-43 0 0,-1-1 51 0 0,1 0-55 0 0,0 1 26 0 0,0-1 38 0 0,0 2-39 0 0,1 0 14 0 0,0 0-23 0 0,0 1 15 0 0,-2-2-296 0 0,2 0 257 0 0,-1 0 26 0 0,0-1-64 0 0,0-1 73 0 0,0 0-15 0 0,1 0-22 0 0,-1-1 83 0 0,0 0-80 0 0,0 0 35 0 0,-1 1-10 0 0,0-1-9 0 0,0 0 50 0 0,0 1-5 0 0,0 1-34 0 0,1 0-6 0 0,0 1 65 0 0,0 1-49 0 0,1 0-2 0 0,-1 1 30 0 0,2 1-135 0 0,-1-2 86 0 0,0 0 24 0 0,0 1 22 0 0,0-1 112 0 0,0 1-127 0 0,0 1 52 0 0,0 1-43 0 0,0 0-5 0 0,0 1 39 0 0,0 0-69 0 0,0 1 49 0 0,0 0-35 0 0,1 0 10 0 0,0 1 6 0 0,1 0 7 0 0,0-1 17 0 0,0 0-22 0 0,1 0 8 0 0,-1 0-3 0 0,0 0-28 0 0,0 1 36 0 0,0-1 6 0 0,0 0-10 0 0,0 1-13 0 0,0-1-24 0 0,0 0 42 0 0,-1 0-24 0 0,1 1 9 0 0,0-1-2 0 0,0 0 0 0 0,-1 0-10 0 0,1 1 22 0 0,0 0 12 0 0,-1 0-30 0 0,0 0 47 0 0,0 0-24 0 0,1 0-19 0 0,0 1 24 0 0,-1-1-27 0 0,1 0-20 0 0,0-1 14 0 0,-1 1 3 0 0,0-1 17 0 0,1 1-22 0 0,-1-1 45 0 0,1-1-32 0 0,0 1-27 0 0,0 0 55 0 0,0 0-56 0 0,0 0 36 0 0,0 0 18 0 0,1 0-44 0 0,-1 0 44 0 0,1 0-33 0 0,-1 1 28 0 0,0-1-17 0 0,0 1 34 0 0,0-1-29 0 0,0 1 1 0 0,1 0-1 0 0,-1-1-10 0 0,0 1 21 0 0,0 0-26 0 0,1 0 0 0 0,-1-1-20 0 0,1 1 24 0 0,0 0-9 0 0,-1-1 96 0 0,1 0-54 0 0,0 0-16 0 0,-1 1 6 0 0,0-1-70 0 0,0 1 74 0 0,0-1-34 0 0,1 1 10 0 0,-1 0 18 0 0,0 1-15 0 0,0-1 14 0 0,1 1-3 0 0,-1 0-18 0 0,1 0 34 0 0,-1 0-39 0 0,1 1 21 0 0,0 0-6 0 0,0 0-18 0 0,1 0 25 0 0,0 1-18 0 0,1 0 33 0 0,0 0-18 0 0,1 0 15 0 0,0 0-12 0 0,0 0-6 0 0,-1-1 20 0 0,1 0-26 0 0,-1 0 18 0 0,-1-1-5 0 0,0 0 1 0 0,-1-1-9 0 0,0 1 11 0 0,0-1-12 0 0,-1 0-16 0 0,0 0 5 0 0,0 0-3 0 0,0-1 0 0 0,0 1 0 0 0,0 0 0 0 0,0 0 0 0 0,0 0 0 0 0,0-1 0 0 0,-1 0 0 0 0,1 1 0 0 0,0-1 0 0 0,0 0 0 0 0,1 1 0 0 0,-1 0 0 0 0,1 1 0 0 0,1 0 0 0 0,0 0 0 0 0,0 1 0 0 0,1 0 0 0 0,0 1 0 0 0,0-1 0 0 0,-1 1 0 0 0,0 0 0 0 0,0 0 0 0 0,-1 0 0 0 0,0 0 0 0 0,0-1 0 0 0,-1-1 0 0 0,0 1 0 0 0,0 0 0 0 0,-2-2 0 0 0,1 0 0 0 0,0 0 0 0 0,-1 0 0 0 0,2-1 0 0 0,-1 1 0 0 0,0-1 0 0 0,1 0 0 0 0,0 1 0 0 0,1 1 0 0 0,0 0 0 0 0,0 0 0 0 0,1 1 0 0 0,0 1 0 0 0,1-1 0 0 0,-1 1 0 0 0,1-1 0 0 0,-1 0 0 0 0,0 0 0 0 0,-1 0 0 0 0,1-1 0 0 0,-1 0 0 0 0,0-1 0 0 0,-1 0 0 0 0,0-1 0 0 0,0 0 0 0 0,1 0 0 0 0,-2 0 0 0 0,1-1 0 0 0,-1 0 0 0 0,1 0 0 0 0,-1 1 0 0 0,1-1 0 0 0,-1 1 0 0 0,1 0 0 0 0,0 2 0 0 0,0 0 0 0 0,1 1 0 0 0,-1 1 0 0 0,1 0 0 0 0,1 1 0 0 0,-1 0 0 0 0,1 0 0 0 0,0 0 0 0 0,0 1 0 0 0,1-1 0 0 0,-1 1 0 0 0,1-1 0 0 0,0 0 0 0 0,-1-1 0 0 0,0 0 0 0 0,0-1 0 0 0,-1 0 0 0 0,1-1 0 0 0,-1-1 0 0 0,-1 0 0 0 0,1 0 0 0 0,-1 0 0 0 0,1 0 0 0 0,-1 1 0 0 0,1-1 0 0 0,-1 1 0 0 0,1 0 0 0 0,0 1 0 0 0,1 1 0 0 0,0-1 0 0 0,1 2 0 0 0,-1 0 0 0 0,1 0 0 0 0,0 0 0 0 0,-1 0 0 0 0,1-1 0 0 0,0 1 0 0 0,-1-1 0 0 0,1 0 0 0 0,-1-1 0 0 0,0 0 0 0 0,0 0 0 0 0,0 0 0 0 0,0 0 0 0 0,-1 0 0 0 0,1 0 0 0 0,-1 0 0 0 0,0 0 0 0 0,0 1 0 0 0,0-1 0 0 0,0 0 0 0 0,0 0 0 0 0,0 0 0 0 0,0 0 0 0 0,0 1 0 0 0,1-1 0 0 0,-1 1 0 0 0,1 0 0 0 0,-1 0 0 0 0,1 1 0 0 0,0 0 0 0 0,0-1 0 0 0,0 0 0 0 0,-1-1 0 0 0,1-1 0 0 0,-1-1 0 0 0,0 0 0 0 0,0 0 0 0 0,-1-1 0 0 0,0 0 0 0 0,0 0 0 0 0,0 0 0 0 0,0 1 0 0 0,0-1 0 0 0,1 1 0 0 0,0 1 0 0 0,0-1 0 0 0,1 1 0 0 0,-1 0 0 0 0,1 0 0 0 0,-1 0 0 0 0,1 0 0 0 0,-1 1 0 0 0,-1-1 0 0 0,2 0 0 0 0,-1 1 0 0 0,-1-1 0 0 0,1 1 0 0 0,0-1 0 0 0,0 0 0 0 0,0-1 0 0 0,0 1 0 0 0,-1-2 0 0 0,-1 0 0 0 0,1 0 0 0 0,-1-2 0 0 0,0 0 0 0 0,0 0 0 0 0,0-1 0 0 0,1 2 0 0 0,-1-1 0 0 0,0 1 0 0 0,0 0 0 0 0,0 1 0 0 0,0 0 0 0 0,0 0 0 0 0,0 1 0 0 0,1 1 0 0 0,-1-1 0 0 0,1 1 0 0 0,0 0 0 0 0,-1 0 0 0 0,1-1 0 0 0,-1 1 0 0 0,1-2 0 0 0,-1 1 0 0 0,0-2 0 0 0,1 1 0 0 0,0-1 0 0 0,0 0 0 0 0,0 0 0 0 0,-1-1 0 0 0,1 1 0 0 0,-1 0 0 0 0,1-1 0 0 0,0 0 0 0 0,0 1 0 0 0,0 0 0 0 0,0 0 0 0 0,0-1 0 0 0,0 2 0 0 0,0-1 0 0 0,0 1 0 0 0,1 0 0 0 0,-2 0 0 0 0,1 0 0 0 0,0 0 0 0 0,-1-1 0 0 0,0 0 0 0 0,1 0 0 0 0,-1-1 0 0 0,0 1 0 0 0,0-1 0 0 0,1 1 0 0 0,-1-1 0 0 0,0 0 0 0 0,0 1 0 0 0,0-1 0 0 0,-1 0 0 0 0,1 0 0 0 0,0 0 0 0 0,0 0 0 0 0,0 0 0 0 0,0-1 0 0 0,0 0 0 0 0,-1 0 0 0 0,1-1 0 0 0,-1 0 0 0 0,0 0 0 0 0,1 0 0 0 0,-1 0 0 0 0,0 0 0 0 0,-1 0 0 0 0,1 0 0 0 0,0 1 0 0 0,1 0 0 0 0,-1 0 0 0 0,1 1 0 0 0,0 1 0 0 0,0 0 0 0 0,1 1 0 0 0,0-1 0 0 0,0 0 0 0 0,0 1 0 0 0,0-1 0 0 0,0-1 0 0 0,0 1 0 0 0,-1-1 0 0 0,0-1 0 0 0,0 0 0 0 0,0 0 0 0 0,-1 0 0 0 0,1-1 0 0 0,-1 0 0 0 0,0 0 0 0 0,0 0 0 0 0,0 0 0 0 0,0 0 0 0 0,0 0 0 0 0,0 0 0 0 0,0 0 0 0 0,0 0 0 0 0,0 0 0 0 0,0 0 0 0 0,0 0 0 0 0,0 0 0 0 0,0 0 0 0 0,0 0 0 0 0,0 0 0 0 0,0 0 0 0 0,0 0 0 0 0,0-1-140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9:28:39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30 352 0 0 0,'0'0'5154'0'0,"-3"-1"-5027"0"0,-23-1 20090 0 0,25 12-20016 0 0,7 117 2805 0 0,-2-66-2607 0 0,-2-48-302 0 0,0 0 0 0 0,0-1 1 0 0,1 1-1 0 0,6 14 0 0 0,-2-17 74 0 0,-7-10-162 0 0,1 0 0 0 0,-1 0 1 0 0,1-1-1 0 0,-1 1 0 0 0,1 0 0 0 0,0 0 0 0 0,-1 0 0 0 0,1 0 1 0 0,-1-1-1 0 0,1 1 0 0 0,-1 0 0 0 0,1 0 0 0 0,-1-1 0 0 0,0 1 1 0 0,1 0-1 0 0,-1-1 0 0 0,1 1 0 0 0,-1-1 0 0 0,0 1 0 0 0,1 0 1 0 0,-1-1-1 0 0,0 1 0 0 0,1-2 0 0 0,76-93 447 0 0,136-157 112 0 0,-125 167-457 0 0,130-99 0 0 0,-217 183-139 0 0,1 0 0 0 0,0 0 0 0 0,-1 0 0 0 0,1 0 0 0 0,0 0 0 0 0,-1 0 0 0 0,1 0 0 0 0,0 1 1 0 0,0-1-1 0 0,0 0 0 0 0,0 1 0 0 0,0 0 0 0 0,0-1 0 0 0,0 1 0 0 0,0 0 0 0 0,0 0 0 0 0,0 0 0 0 0,0 0 1 0 0,2 1-1 0 0,14 6-2216 0 0,0 4-3880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9T19:28:39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0 449 5697 0 0,'0'0'15745'0'0,"6"-5"-15157"0"0,15-14 0 0 0,-20 19-546 0 0,-1-1-1 0 0,0 1 1 0 0,1 0 0 0 0,-1 0-1 0 0,1-1 1 0 0,-1 1-1 0 0,0 0 1 0 0,1 0-1 0 0,-1 0 1 0 0,0 0 0 0 0,1 0-1 0 0,-1-1 1 0 0,1 1-1 0 0,-1 0 1 0 0,1 0 0 0 0,-1 0-1 0 0,0 0 1 0 0,1 0-1 0 0,-1 0 1 0 0,1 0-1 0 0,-1 1 1 0 0,0-1 0 0 0,1 0-1 0 0,-1 0 1 0 0,1 0-1 0 0,-1 0 1 0 0,0 0 0 0 0,1 1-1 0 0,-1-1 1 0 0,0 0-1 0 0,1 0 1 0 0,-1 1 0 0 0,0-1-1 0 0,1 0 1 0 0,-1 0-1 0 0,0 1 1 0 0,0-1-1 0 0,1 0 1 0 0,-1 1 0 0 0,0-1-1 0 0,0 0 1 0 0,1 1-1 0 0,-1-1 1 0 0,0 1 0 0 0,0-1-1 0 0,0 0 1 0 0,0 1-1 0 0,0-1 1 0 0,0 1 0 0 0,0-1-1 0 0,0 0 1 0 0,0 1-1 0 0,0-1 1 0 0,0 1-1 0 0,3 20 1460 0 0,-4 28-33 0 0,0-12-918 0 0,2 1 0 0 0,5 40 0 0 0,-5-74-518 0 0,0 0 0 0 0,0 0 0 0 0,0-1 0 0 0,1 1 0 0 0,-1 0 0 0 0,1-1 0 0 0,0 1 1 0 0,0-1-1 0 0,0 0 0 0 0,1 0 0 0 0,4 5 0 0 0,-6-7-14 0 0,-1-1-1 0 0,1 0 1 0 0,0 1 0 0 0,0-1 0 0 0,-1 0-1 0 0,1 0 1 0 0,0 0 0 0 0,0 0 0 0 0,-1 0-1 0 0,1 1 1 0 0,0-1 0 0 0,0-1-1 0 0,-1 1 1 0 0,1 0 0 0 0,0 0 0 0 0,0 0-1 0 0,-1 0 1 0 0,1 0 0 0 0,0-1-1 0 0,-1 1 1 0 0,1 0 0 0 0,0-1 0 0 0,-1 1-1 0 0,1-1 1 0 0,0 1 0 0 0,0-1 0 0 0,22-16 114 0 0,-19 13-89 0 0,48-41 71 0 0,53-62 0 0 0,-35 35 7 0 0,34-37-7 0 0,27-27-13 0 0,-96 103-65 0 0,74-53 1 0 0,-54 53 34 0 0,-41 26-62 0 0,1-1 0 0 0,-2-1 0 0 0,1 0 0 0 0,16-16 0 0 0,-29 25-189 0 0,-1 10-7208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5855 86 5849 0 0,'0'0'15173'0'0,"-4"-8"-12106"0"0,-43 13 1421 0 0,-26-4-3777 0 0,36-2-527 0 0,24 2-127 0 0,0 1 1 0 0,-13 2-1 0 0,14-2-12 0 0,-1 0 1 0 0,-15-1-1 0 0,-79 0-1 0 0,-139-3 10 0 0,167 0-44 0 0,-84-5 20 0 0,-87 2-39 0 0,87 3-3 0 0,-448-4-7 0 0,195-2 141 0 0,161-6-127 0 0,0 1 3 0 0,-288 10 31 0 0,391-4 23 0 0,-329 5 311 0 0,232-12-155 0 0,137 5-150 0 0,-149 7 49 0 0,56 4-36 0 0,-306 5 23 0 0,465-5-40 0 0,-92-5 0 0 0,-110-3-40 0 0,151 8-1326 0 0,115 1-3547 0 0,-12-1 583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6871 1 6961 0 0,'2'-1'18459'0'0,"-2"4"-18270"0"0,0-1 0 0 0,-1 1 0 0 0,1-1-1 0 0,0 1 1 0 0,-1 0 0 0 0,0-1 0 0 0,0 0 0 0 0,0 1 0 0 0,0-1 0 0 0,-1 0-1 0 0,1 1 1 0 0,0-1 0 0 0,-3 3 0 0 0,-28 25 831 0 0,26-24-804 0 0,0-1 0 0 0,0 0 1 0 0,-9 13-1 0 0,4 1 150 0 0,8-13-272 0 0,0-2 1 0 0,1 1 0 0 0,-1 0-1 0 0,-1-1 1 0 0,1 0 0 0 0,-1 0-1 0 0,-6 7 1 0 0,5-9-73 0 0,1-1 0 0 0,0 0 0 0 0,0 1 0 0 0,-1-2 0 0 0,1 1-1 0 0,-1-1 1 0 0,1 0 0 0 0,-1 1 0 0 0,1-2 0 0 0,-7 0 0 0 0,-1 1 0 0 0,-824-1 962 0 0,760-4-962 0 0,-4 0 60 0 0,-282-11 262 0 0,338 14-344 0 0,-448-39 0 0 0,52 36 0 0 0,381 5 0 0 0,-83 8 0 0 0,-2 1 0 0 0,-405-6 0 0 0,476-3 0 0 0,-185-7 0 0 0,-221-6 0 0 0,365 13 0 0 0,-212 22 0 0 0,99-3 0 0 0,166-17 0 0 0,-178 18 0 0 0,47-1 0 0 0,61-9 0 0 0,-169 15 0 0 0,236-21 0 0 0,-57 12 0 0 0,63-8 0 0 0,0-3 0 0 0,-52 2 0 0 0,-185 2 0 0 0,253-8 0 0 0,-13 2 0 0 0,-49-3 0 0 0,5-1 0 0 0,-9-1 0 0 0,56 1 0 0 0,1 1 0 0 0,-56 6 0 0 0,48-2 0 0 0,20-3 0 0 0,1-1 0 0 0,-25-4 0 0 0,-17 0 0 0 0,-55-2 0 0 0,110 5 2 0 0,0 0-1 0 0,-1 0 1 0 0,2-1-1 0 0,-1 0 1 0 0,1 0 0 0 0,-6-3-1 0 0,-13-4-68 0 0,22 9-199 0 0,0 0 1 0 0,0 1-1 0 0,0-1 0 0 0,1 1 1 0 0,-1-1-1 0 0,0 0 0 0 0,0 0 1 0 0,0 1-1 0 0,0-1 1 0 0,1 1-1 0 0,-1 0 0 0 0,0-1 1 0 0,0 0-1 0 0,0 1 0 0 0,1 0 1 0 0,0 0-1 0 0,-1 0 0 0 0,1-1 1 0 0,-1 1-1 0 0,0 0 1 0 0,1 0-1 0 0,-1 0 0 0 0,1-1 1 0 0,0 3-1 0 0,-2 0-3143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13323 0 0,'0'0'7568'0'0,"-8"-3"-5111"0"0,99 1 1374 0 0,47-4-2272 0 0,14 0-809 0 0,61-9-160 0 0,-29 2-328 0 0,-130 12-214 0 0,74 5 0 0 0,610 17 27 0 0,-489-42-8 0 0,-84 6-21 0 0,223 10 319 0 0,-216 7-254 0 0,601-3 221 0 0,-356 11 97 0 0,-259-11-283 0 0,130 2-18 0 0,-1 15 17 0 0,57 1 41 0 0,96 15-67 0 0,-399-28-105 0 0,146 6 78 0 0,-144-8-83 0 0,82 7 31 0 0,-29-2-13 0 0,-28-5-27 0 0,-40-3 0 0 0,1 2 0 0 0,35 6 0 0 0,-21-2 0 0 0,0-1 0 0 0,82-4 0 0 0,7 0 0 0 0,-86 3 0 0 0,-9-1 0 0 0,59-2 0 0 0,-74-1-483 0 0,0 1 1 0 0,0 1-1 0 0,0 1 1 0 0,-1 1-1 0 0,39 9 0 0 0,-19-1-2007 0 0,-3 2 0 0 0,43 21 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0 12243 0 0,'0'0'12042'0'0,"-3"1"-11554"0"0,-2 1-11 0 0,0 0-1 0 0,-1 1 0 0 0,1-1 0 0 0,0 1 1 0 0,0 0-1 0 0,0 1 0 0 0,1-1 0 0 0,-8 8 1 0 0,-4 4 63 0 0,-21 26 1 0 0,24-26-362 0 0,0-1-1 0 0,-21 19 0 0 0,-51 37 397 0 0,-13 11-159 0 0,-40 29-252 0 0,108-89-136 0 0,-88 68 21 0 0,115-87-46 0 0,-35 33 26 0 0,-2-2 1 0 0,-50 32-1 0 0,52-42-14 0 0,-44 29 30 0 0,75-46-38 0 0,0 0 1 0 0,-11 13-1 0 0,12-14-9 0 0,2 1-1 0 0,-2-1 0 0 0,0 1 0 0 0,0-2 0 0 0,-10 8 0 0 0,1-3 29 0 0,12-7-20 0 0,-1 1-1 0 0,1-1 1 0 0,-1 0 0 0 0,0 0-1 0 0,0 0 1 0 0,0-1 0 0 0,0 1-1 0 0,0-1 1 0 0,-1 0 0 0 0,-3 1-1 0 0,7-1 14 0 0,-68 58-40 0 0,66-58 22 0 0,3-1-2 0 0,0 0 0 0 0,-1 0 0 0 0,1 0 0 0 0,0 0 1 0 0,-1 0-1 0 0,1 0 0 0 0,0 0 0 0 0,-1 1 0 0 0,1-1 0 0 0,0 0 0 0 0,0 0 1 0 0,0 0-1 0 0,0 0 0 0 0,0 1 0 0 0,0-1 0 0 0,-1 0 0 0 0,1 0 1 0 0,0 1-1 0 0,0-1 0 0 0,0 0 0 0 0,0 0 0 0 0,-1 1 0 0 0,1-1 0 0 0,0 0 1 0 0,0 0-1 0 0,0 0 0 0 0,0 0 0 0 0,0 0 0 0 0,0 1 0 0 0,0-1 1 0 0,0 0-1 0 0,0 1 0 0 0,0-1 22 0 0,5 4-43 0 0,156-8 123 0 0,-34-4-84 0 0,-61 2-6 0 0,270-25 63 0 0,-238 22-49 0 0,153 1 74 0 0,-85 5-46 0 0,-48-1-43 0 0,120 11 0 0 0,51 0 13 0 0,-62-5 11 0 0,214 2-24 0 0,-251-6-45 0 0,57-8 95 0 0,-2-1 53 0 0,-206 11-112 0 0,468-8 38 0 0,23 4-39 0 0,-316 4 0 0 0,37 8 0 0 0,-65-1 0 0 0,515-1 0 0 0,-562-2 0 0 0,-39 1 0 0 0,348 11 0 0 0,-252-8 0 0 0,-42-5 0 0 0,110 7 0 0 0,-30 5 0 0 0,-222-14 0 0 0,74 2 0 0 0,179 15 0 0 0,-155-9 0 0 0,13 2 0 0 0,-108-9-814 0 0,-1 1 0 0 0,22 7 0 0 0,-28-7-109 0 0,-2-1-1 0 0,1 1 1 0 0,-1 0 0 0 0,0 0-1 0 0,0 1 1 0 0,0 0 0 0 0,8 7-1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6081 0 0,'0'0'16629'0'0,"-2"-2"-16127"0"0,-5-7-31 0 0,5 6 215 0 0,8 5 456 0 0,-3-1-885 0 0,-1 1 0 0 0,1 0 1 0 0,-1 0-1 0 0,0 0 0 0 0,0 0 1 0 0,0 1-1 0 0,3 3 0 0 0,8 9 461 0 0,32 29 513 0 0,-30-27-925 0 0,0-3 0 0 0,32 25 0 0 0,-15-16 15 0 0,45 45 0 0 0,1 0 44 0 0,-65-57-303 0 0,3-1 0 0 0,-2 0 1 0 0,31 13-1 0 0,-30-16-35 0 0,0 0 0 0 0,0 1 0 0 0,-1 2 0 0 0,1-2-1 0 0,-1 2 1 0 0,15 15 0 0 0,-19-15 24 0 0,5 6 32 0 0,2-1 1 0 0,23 16 0 0 0,1-5-12 0 0,-19-13-5 0 0,25 20 0 0 0,-39-26-47 0 0,-1 1 0 0 0,10 10 0 0 0,-11-9 2 0 0,2-1 0 0 0,9 9 0 0 0,12 3 1 0 0,-23-17-17 0 0,0 1 1 0 0,-1 0 0 0 0,0 0 0 0 0,1 0-1 0 0,-1 1 1 0 0,0-1 0 0 0,-1 1 0 0 0,1 0-1 0 0,-1 0 1 0 0,6 11 0 0 0,-7-11-2 0 0,1 1 1 0 0,0-1-1 0 0,0 0 1 0 0,1 0-1 0 0,0 0 1 0 0,0 0-1 0 0,1-2 1 0 0,-2 1-1 0 0,2 0 1 0 0,5 3-1 0 0,17 14 27 0 0,-12-2 12 0 0,-7-6-24 0 0,-8-13-20 0 0,-1 1 0 0 0,0 0 0 0 0,1 0 0 0 0,0-1 0 0 0,0 1 0 0 0,-1 0 0 0 0,1 0 0 0 0,-1 0 0 0 0,0-1 0 0 0,0 1 0 0 0,1 0 0 0 0,-1 0 0 0 0,0 0 0 0 0,0 0 0 0 0,0 0 0 0 0,1 0 0 0 0,-1 0 0 0 0,0 0 0 0 0,0 0 0 0 0,-1-1 0 0 0,1 2 0 0 0,0-1 0 0 0,0 0 0 0 0,-1-1 0 0 0,1 1 0 0 0,0 1 0 0 0,0-2 0 0 0,0 1 0 0 0,-1 0 0 0 0,1 0 0 0 0,-1 0 0 0 0,0-1 0 0 0,0 1 0 0 0,1 0 0 0 0,0 0 0 0 0,-3 0 0 0 0,-5 10-4 0 0,8-10 4 0 0,-1 1-1 0 0,1-2 1 0 0,-1 2-1 0 0,0-1 0 0 0,-1 0 1 0 0,2 0-1 0 0,-1 0 1 0 0,0 0-1 0 0,-1 0 1 0 0,1 0-1 0 0,-3 1 0 0 0,1 0 2 0 0,0-1 0 0 0,0 0 0 0 0,0 1 0 0 0,-1-2 0 0 0,1 1 0 0 0,-1 0 0 0 0,1 0-1 0 0,0-1 1 0 0,-1 1 0 0 0,0-1 0 0 0,-4 0 0 0 0,-81-8-930 0 0,71 5-138 0 0,-1 1 0 0 0,1 1 1 0 0,-1 0-1 0 0,1 1 0 0 0,-36 5 0 0 0,42-2-10775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1 744 0 0,'0'0'14959'0'0,"-4"0"-14266"0"0,1 1-240 0 0,0 0 0 0 0,0-1 0 0 0,-1 1 0 0 0,1 0 0 0 0,0 0 0 0 0,0 1 1 0 0,-1 0-1 0 0,1-1 0 0 0,-2 3 0 0 0,-17 5 2085 0 0,19-9-2466 0 0,1 0-1 0 0,0 1 0 0 0,0 0 1 0 0,-1 0-1 0 0,2 0 0 0 0,-2-1 1 0 0,2 1-1 0 0,-2 1 1 0 0,2-2-1 0 0,-2 2 0 0 0,2 0 1 0 0,-1-1-1 0 0,1 1 0 0 0,-1-1 1 0 0,0 1-1 0 0,-1 1 1 0 0,1-1 83 0 0,1 0 1 0 0,-1 0 0 0 0,1 0 0 0 0,-2-1 0 0 0,2 1 0 0 0,-2-1 0 0 0,1 0 0 0 0,0 1 0 0 0,0-1-1 0 0,-4 1 1 0 0,-9 7 217 0 0,9-4-262 0 0,3-3-26 0 0,0 0 1 0 0,0 0-1 0 0,1 0 0 0 0,-1 1 1 0 0,1 0-1 0 0,-1-1 0 0 0,1 1 0 0 0,0 0 1 0 0,1 0-1 0 0,-2 0 0 0 0,0 5 1 0 0,-6 15 632 0 0,1 1 1 0 0,-8 45 0 0 0,10-41-337 0 0,-13 35 0 0 0,16-50-315 0 0,1 0 0 0 0,1 0-1 0 0,0 1 1 0 0,0 0 0 0 0,1-1-1 0 0,2 13 1 0 0,-1-25-66 0 0,3 39 197 0 0,1 23 138 0 0,-5-39-192 0 0,1-1 1 0 0,1 0 0 0 0,6 34 0 0 0,-2-28 6 0 0,3 44 0 0 0,-4-48-120 0 0,0 7 1 0 0,-6 48-32 0 0,2 85 0 0 0,2-140 0 0 0,9 39 0 0 0,-1-5 0 0 0,-8-26 0 0 0,-1 52 0 0 0,-3-53 0 0 0,8 61 0 0 0,-5-72 0 0 0,1 26 0 0 0,-3-27 0 0 0,0-2 0 0 0,6 23 0 0 0,-1-17 0 0 0,-1 1 0 0 0,-2 0 0 0 0,0 0 0 0 0,-2 1 0 0 0,-4 40 0 0 0,1-35 0 0 0,3 0 0 0 0,2 36 0 0 0,-1-51 0 0 0,-4 138 0 0 0,3-137 0 0 0,0 1 0 0 0,0 0 0 0 0,5 23 0 0 0,-1-12 0 0 0,-3-5 0 0 0,-2 47 0 0 0,-1-52 0 0 0,1 0 0 0 0,1-1 0 0 0,1 1 0 0 0,5 31 0 0 0,-2-28 0 0 0,-1 0 0 0 0,-2 0 0 0 0,-1 0 0 0 0,-2 28 0 0 0,0 8 0 0 0,-7 60 0 0 0,7-88 0 0 0,1-22 0 0 0,1-1 0 0 0,-1 0 0 0 0,1 0 0 0 0,0 1 0 0 0,1-1 0 0 0,-1 0 0 0 0,1 0 0 0 0,1 0 0 0 0,3 10 0 0 0,-5-16-140 0 0,1 0 0 0 0,0 0 0 0 0,-1 0 0 0 0,1 0 0 0 0,0-1 0 0 0,-1 1 1 0 0,1 0-1 0 0,0 0 0 0 0,0 0 0 0 0,0-1 0 0 0,2 3 0 0 0,11 1-6316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3913 0 0,'3'-9'978'0'0,"-2"7"-552"0"0,0 1-1 0 0,0-1 1 0 0,-1 0 0 0 0,-5-16 19193 0 0,9 25-17701 0 0,0 1-1773 0 0,0 0 1 0 0,0 0-1 0 0,-1 0 0 0 0,0 1 0 0 0,0-1 0 0 0,-1 1 0 0 0,0 0 0 0 0,-1 0 1 0 0,0 0-1 0 0,0 0 0 0 0,-1 9 0 0 0,2 10 212 0 0,4 10-35 0 0,-4-26-143 0 0,0-1-1 0 0,0 16 1 0 0,-2-11-3 0 0,-1-3-99 0 0,1-1 0 0 0,1 1 0 0 0,0-1-1 0 0,0 1 1 0 0,2-1 0 0 0,4 18-1 0 0,-4-22-42 0 0,0 0-1 0 0,-2 1 1 0 0,1-2-1 0 0,-1 2 1 0 0,0 0-1 0 0,0-1 1 0 0,-1 1-1 0 0,-1-1 0 0 0,0 1 1 0 0,1 0-1 0 0,-2-1 1 0 0,-2 9-1 0 0,2-2 62 0 0,0 0-1 0 0,-1 29 1 0 0,2 1-24 0 0,-2 10-11 0 0,2-32-2 0 0,-6 42 0 0 0,5-51-58 0 0,0 0 0 0 0,2 0 0 0 0,1 19 0 0 0,0-2 0 0 0,4 98 0 0 0,-5-119 0 0 0,0 0 0 0 0,0 0 0 0 0,0 0 0 0 0,1 0 0 0 0,0 0 0 0 0,1 0 0 0 0,3 11 0 0 0,2 1 0 0 0,-1 0 0 0 0,-2 1 0 0 0,3 43 0 0 0,-2-16 0 0 0,-3-35 0 0 0,9 26 0 0 0,-7-29 0 0 0,-1-1 0 0 0,-1 1 0 0 0,1-2 0 0 0,0 21 0 0 0,-2 213 0 0 0,-2-234 0 0 0,0 0 0 0 0,0 1 0 0 0,-6 14 0 0 0,5-15 0 0 0,-1 1 0 0 0,1-1 0 0 0,-1 17 0 0 0,7 32 0 0 0,-3-38 0 0 0,0-1 0 0 0,-1 0 0 0 0,-2 23 0 0 0,-1-25 0 0 0,2 1 0 0 0,2 24 0 0 0,0-22 0 0 0,-3 32 0 0 0,-5-7 0 0 0,3-23 0 0 0,-2 43 0 0 0,6 104 0 0 0,0-155 0 0 0,-2 1 0 0 0,0 0 0 0 0,-7 20 0 0 0,5-20 0 0 0,0-1 0 0 0,1 1 0 0 0,-1 23 0 0 0,11 77 0 0 0,-4 77 0 0 0,-1-180-1156 0 0,0 1-4044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324 113 7410 0 0,'8'-3'17985'0'0,"-33"-10"-14355"0"0,23 12-3534 0 0,0 0 1 0 0,0 0-1 0 0,0 0 1 0 0,0 1-1 0 0,0-1 1 0 0,0 1-1 0 0,0-1 1 0 0,0 1-1 0 0,-4 0 1 0 0,4 0-43 0 0,0 0-1 0 0,1 0 1 0 0,-1-1 0 0 0,0 1-1 0 0,0 0 1 0 0,1-1 0 0 0,-1 1 0 0 0,0-1-1 0 0,1 1 1 0 0,-1-1 0 0 0,0 0 0 0 0,1 0-1 0 0,-1 0 1 0 0,-2-1 0 0 0,0 0 55 0 0,0 0-1 0 0,-1 1 1 0 0,1 0-1 0 0,-1 0 1 0 0,0 0 0 0 0,1 0-1 0 0,-1 1 1 0 0,0 0 0 0 0,1 0-1 0 0,-7 1 1 0 0,3-1 76 0 0,-25-9 175 0 0,29 9-343 0 0,1-1 0 0 0,0 1 0 0 0,0-1 0 0 0,0 0-1 0 0,0 0 1 0 0,0 0 0 0 0,0 0 0 0 0,0-1 0 0 0,0 1-1 0 0,0-1 1 0 0,0 0 0 0 0,-3-3 0 0 0,-1 0-5 0 0,2 3-12 0 0,1 0 0 0 0,-1 0 0 0 0,0 0 0 0 0,0 0 0 0 0,-6 0 0 0 0,-5-2 0 0 0,10 2 0 0 0,-1-1 0 0 0,1 1 0 0 0,-1-1 0 0 0,1 0 0 0 0,0-1 0 0 0,-7-5 0 0 0,11 9 0 0 0,2 0-58 0 0,0 0-1 0 0,0 0 1 0 0,-1 0-1 0 0,1 0 1 0 0,0 1-1 0 0,0-1 1 0 0,0 0-1 0 0,0 0 1 0 0,-1 0-1 0 0,1 0 1 0 0,0 0-1 0 0,0 0 1 0 0,0 1-1 0 0,0-1 1 0 0,-1 0 0 0 0,1 0-1 0 0,0 0 1 0 0,0 0-1 0 0,0 1 1 0 0,0-1-1 0 0,0 0 1 0 0,0 0-1 0 0,0 0 1 0 0,0 0-1 0 0,0 1 1 0 0,0-1-1 0 0,-1 0 1 0 0,1 0 0 0 0,0 0-1 0 0,0 1 1 0 0,0-1-1 0 0,0 0 1 0 0,0 0-1 0 0,0 0 1 0 0,0 1-1 0 0,1-1 1 0 0,-1 0-1 0 0,0 0 1 0 0,0 0-1 0 0,0 1 1 0 0,0-1-1 0 0,0 0 1 0 0,0 0 0 0 0,0 1-1 0 0,5 8-6855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10706 0 0,'0'0'11028'0'0,"2"-1"-10447"0"0,-2 1-463 0 0,1 0 0 0 0,0 0-1 0 0,0 0 1 0 0,0-1 0 0 0,-1 1-1 0 0,1 0 1 0 0,0-1 0 0 0,0 1-1 0 0,0 0 1 0 0,-1 0 0 0 0,1 0-1 0 0,0 0 1 0 0,0 0 0 0 0,1 0-1 0 0,-2 0 1 0 0,1 0 0 0 0,0 0-1 0 0,0 1 1 0 0,0-1 0 0 0,-1 0-1 0 0,1 1 1 0 0,0-1 0 0 0,0 0-1 0 0,0 0 1 0 0,-1 1 0 0 0,0-1-1 0 0,1 1 1 0 0,0 0 0 0 0,0-1-1 0 0,0 0 1 0 0,-1 1 0 0 0,0 0-1 0 0,1 0 1 0 0,-1 0 0 0 0,1-1-1 0 0,-1 0 1 0 0,1 1 0 0 0,-1 0-1 0 0,1 0 1 0 0,-1-1 0 0 0,0 1-1 0 0,0 0 1 0 0,0 1 0 0 0,3 2 42 0 0,-1 0 0 0 0,0 0 0 0 0,0-1 1 0 0,1 1-1 0 0,-1 0 0 0 0,1-1 0 0 0,5 6 1 0 0,10 12 256 0 0,23 40 712 0 0,-40-59-1096 0 0,1 0 0 0 0,-1-1 0 0 0,1 1 0 0 0,0-1 0 0 0,0 0 0 0 0,0 1 0 0 0,-1-2 0 0 0,2 2 0 0 0,-2-1 0 0 0,2-1 0 0 0,-1 1 0 0 0,0 0 0 0 0,3 1 0 0 0,33 3 192 0 0,-21-3-169 0 0,5 1 8 0 0,0 1 0 0 0,0 1-1 0 0,0 1 1 0 0,-2 1 0 0 0,26 10 0 0 0,-33-10 10 0 0,0-1-1 0 0,0-1 1 0 0,1 0 0 0 0,0 0 0 0 0,-1-1-1 0 0,2 0 1 0 0,-1-2 0 0 0,20 2 0 0 0,53 5 75 0 0,-46-3-41 0 0,44-1 0 0 0,-39-5-56 0 0,1 2 0 0 0,48 10 0 0 0,-60-7-4 0 0,68-1 0 0 0,-23-3-9 0 0,-32 4-39 0 0,-27-3 0 0 0,-1 0 0 0 0,1-1 0 0 0,30-4 0 0 0,93-11 0 0 0,-140 14-3 0 0,51-5-1290 0 0,-48 5 401 0 0,-1 1 0 0 0,2-1 0 0 0,-1 1 0 0 0,-1 0 0 0 0,13 4 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8162 0 0,'0'0'14119'0'0,"-8"2"-10081"0"0,-1 24-3056 0 0,2 1 0 0 0,2 0 0 0 0,-5 52 0 0 0,8 85-170 0 0,-2 32-147 0 0,-13 147 50 0 0,11-261-643 0 0,-1-1 43 0 0,7-54-103 0 0,1 29 52 0 0,-9 58 1 0 0,6-84-65 0 0,3 57 0 0 0,0-62 0 0 0,0-1 0 0 0,-2 1 0 0 0,-6 41 0 0 0,2-35 0 0 0,3-1 0 0 0,0 2 0 0 0,4 51 0 0 0,0 23 0 0 0,-4-56 0 0 0,6 73 0 0 0,6 44 0 0 0,-9-149 0 0 0,0 0 0 0 0,1 1 0 0 0,1-1 0 0 0,6 18 0 0 0,0 0 0 0 0,6 58 0 0 0,-2-15 0 0 0,3-32 0 0 0,-2-9 0 0 0,-12-34 0 0 0,0 1 0 0 0,0 0 0 0 0,0-1 0 0 0,2 0 0 0 0,-2 1 0 0 0,7 6 0 0 0,10 18 0 0 0,-15-23 0 0 0,0 0 0 0 0,0-2 0 0 0,0 2 0 0 0,0-2 0 0 0,11 10 0 0 0,1 1 0 0 0,-2 1 0 0 0,24 23 0 0 0,-19-19 0 0 0,-16-16 0 0 0,1 0 0 0 0,0 0 0 0 0,0-1 0 0 0,-1 1 0 0 0,1-1 0 0 0,1 0 0 0 0,4 3 0 0 0,16 8 9 0 0,-18-10-25 0 0,1 1 0 0 0,15 5 0 0 0,27 8-2101 0 0,-33-11-1207 0 0,1-1-3849 0 0,-5-1-5403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39 904 0 0,'0'0'17575'0'0,"3"-6"-16645"0"0,11-21-149 0 0,-11 21 1670 0 0,-3 27-13 0 0,1-12-1938 0 0,2 0-1 0 0,-1 0 1 0 0,7 11 0 0 0,6 21 425 0 0,-2 14-92 0 0,-5-22-302 0 0,6 36 0 0 0,-4 13-36 0 0,0 90 181 0 0,-4-62-286 0 0,-2-8-190 0 0,-10 108 1 0 0,-15-23-75 0 0,18-145-50 0 0,2 0 1 0 0,6 60-1 0 0,-2-60-24 0 0,-2-1 0 0 0,-6 65 0 0 0,-8-4 79 0 0,0 114-1 0 0,11-169-95 0 0,-9 46 1 0 0,5-47-4 0 0,0 48 0 0 0,9 58-32 0 0,-4-144 0 0 0,0 1 0 0 0,-1 0 0 0 0,-1 0 0 0 0,1-1 0 0 0,0 0 0 0 0,-9 16 0 0 0,-2 8 0 0 0,7-18 0 0 0,-1 1 0 0 0,-8 14 0 0 0,-8 16 0 0 0,19-39 0 0 0,1-1 0 0 0,0 0 0 0 0,-1 0 0 0 0,0 0 0 0 0,0 0 0 0 0,-1 0 0 0 0,-9 7 0 0 0,-15 17 0 0 0,-98 121-991 0 0,125-148 534 0 0,-2 3-619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4433 0 0,'0'0'8391'0'0,"2"-4"-7711"0"0,6-12 30 0 0,-8 15-601 0 0,0 1 0 0 0,0 0 0 0 0,0 0-1 0 0,0 0 1 0 0,0 0 0 0 0,0 0 0 0 0,0 0 0 0 0,0 0 0 0 0,0 0 0 0 0,1 0 0 0 0,-1-1 0 0 0,0 1 0 0 0,0 0 0 0 0,1 0 0 0 0,-1 0 0 0 0,0 0 0 0 0,0 0 0 0 0,1 0 0 0 0,-1 0 0 0 0,0 0 0 0 0,0 0-1 0 0,1 0 1 0 0,-1 0 0 0 0,0-1 0 0 0,0 1 0 0 0,1 1 0 0 0,-1-1 0 0 0,0 0 0 0 0,0 0 0 0 0,0 0 0 0 0,0 0 0 0 0,0 0 0 0 0,0 0 0 0 0,1 0 0 0 0,-1 0 0 0 0,0 0 0 0 0,0 0 0 0 0,0 1 0 0 0,1-1 0 0 0,-1 0-1 0 0,0 0 1 0 0,0 0 0 0 0,0 0 0 0 0,1 0 0 0 0,-1 0 0 0 0,0 0 0 0 0,0 0 0 0 0,0 0 0 0 0,0 1 0 0 0,0-1 0 0 0,1 0 0 0 0,-1 0 0 0 0,0 1 0 0 0,0-1 0 0 0,0 0 0 0 0,0 0 0 0 0,0 1 0 0 0,0-1-1 0 0,0 0 1 0 0,0 0 0 0 0,5 12 856 0 0,-5-11-691 0 0,6 11 774 0 0,0 0 0 0 0,8 12-1 0 0,7 13 571 0 0,-15-27-1394 0 0,0-1-1 0 0,1 1 1 0 0,0-1-1 0 0,0 0 1 0 0,1-1 0 0 0,0 0-1 0 0,12 9 1 0 0,-7-5 4 0 0,0 1 1 0 0,12 13-1 0 0,34 47 317 0 0,40 52-10 0 0,-80-102-462 0 0,38 35 1 0 0,-35-37-19 0 0,28 34 1 0 0,-25-16-8 0 0,-20-30-25 0 0,1 1 1 0 0,0-1 0 0 0,10 12-1 0 0,-13-18-24 0 0,9 8 14 0 0,-2 1-1 0 0,1 0 1 0 0,-2 2-1 0 0,13 21 1 0 0,-11-12 25 0 0,-3-5-18 0 0,0-1 0 0 0,19 29 0 0 0,-23-38-10 0 0,1-1 0 0 0,5 15 0 0 0,5 8 15 0 0,-3-9-9 0 0,0-1 0 0 0,-2 1 1 0 0,0 1-1 0 0,12 40 0 0 0,-19-52 0 0 0,0-1 0 0 0,8 15 0 0 0,-7-15-14 0 0,0 1 0 0 0,4 12 0 0 0,21 63 52 0 0,-3-5-34 0 0,3 46 96 0 0,-22-66-100 0 0,-2 1-1 0 0,-7 119 1 0 0,-1-150 4 0 0,-10 41 1 0 0,-1 6-23 0 0,-8 66 58 0 0,11-98-71 0 0,0 11 28 0 0,4-29-14 0 0,0 1 0 0 0,-2 0-1 0 0,0-2 1 0 0,-3 1 0 0 0,-14 25-1 0 0,21-42-8 0 0,-4 11 11 0 0,0 1 0 0 0,2-1 0 0 0,0 1-1 0 0,2 0 1 0 0,-3 28 0 0 0,1 32-1434 0 0,6-2-3403 0 0,1-64-2477 0 0,0-4-4816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2529 0 0,'0'0'19568'0'0,"-3"4"-16387"0"0,-12 12-2476 0 0,-57 100 2130 0 0,23-34-1924 0 0,-84 147 396 0 0,118-204-1179 0 0,-1-1 0 0 0,-33 39 0 0 0,-2 2 108 0 0,-7 26 194 0 0,30-39-306 0 0,-4-1 1 0 0,-54 71 0 0 0,75-106-75 0 0,0-1 0 0 0,2 2 0 0 0,-16 33-1 0 0,-6 11-8 0 0,15-31-9 0 0,-13 36 0 0 0,9-21-33 0 0,16-34 2 0 0,0-1 0 0 0,1 1-1 0 0,1 0 1 0 0,-1-1 0 0 0,0 19 0 0 0,2 59-2 0 0,2-48 1 0 0,0-5 0 0 0,0-22 0 0 0,-1-1 0 0 0,0 2 0 0 0,0-2 0 0 0,-4 16 0 0 0,-3 14 0 0 0,2 0 0 0 0,2 1 0 0 0,3 54 0 0 0,1-42 0 0 0,0-45 0 0 0,-1-2 0 0 0,2 1 0 0 0,0 0 0 0 0,2 8 0 0 0,0-7 0 0 0,-2 0 0 0 0,2 18 0 0 0,-3-15 0 0 0,0 1 0 0 0,0 0 0 0 0,2 0 0 0 0,0-1 0 0 0,0 0 0 0 0,1 0 0 0 0,1 0 0 0 0,1-1 0 0 0,-1 1 0 0 0,2-1 0 0 0,7 13 0 0 0,-13-24 0 0 0,5 6 0 0 0,0 1 0 0 0,-1 0 0 0 0,0 0 0 0 0,0 0 0 0 0,-1 1 0 0 0,0-1 0 0 0,-1 1 0 0 0,0-1 0 0 0,2 12 0 0 0,5 60 0 0 0,-8-63 0 0 0,0 0 0 0 0,1 0 0 0 0,1-1 0 0 0,1 1 0 0 0,1-1 0 0 0,9 22 0 0 0,-10-26 0 0 0,0 1 0 0 0,2 19 0 0 0,-4-18 0 0 0,0-1 0 0 0,7 15 0 0 0,-8-23 0 0 0,0-1 0 0 0,1 0 0 0 0,-1 0 0 0 0,0 0 0 0 0,2 0 0 0 0,-2 0 0 0 0,1-1 0 0 0,1 1 0 0 0,0-1 0 0 0,4 4 0 0 0,135 100-1571 0 0,-131-99 640 0 0,1 3-3431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24 9802 0 0,'0'0'14490'0'0,"-8"2"-13846"0"0,-24 9 2599 0 0,32-11-3183 0 0,0 0-1 0 0,0 0 1 0 0,0 0 0 0 0,0 0 0 0 0,0 0-1 0 0,0 0 1 0 0,-1 0 0 0 0,1 0 0 0 0,0 0-1 0 0,0 0 1 0 0,0 0 0 0 0,0 0 0 0 0,0 0-1 0 0,0 0 1 0 0,8 1 844 0 0,11-1-698 0 0,190-14 1305 0 0,-150 11-1243 0 0,112-8 96 0 0,-159 7-94 0 0,-2-1-1323 0 0,-2 6-5132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8 13627 0 0,'0'0'12671'0'0,"-2"2"-12303"0"0,-1 7 32 0 0,0 0 1 0 0,-1 0-1 0 0,2 0 0 0 0,-1 1 1 0 0,2-1-1 0 0,0 1 1 0 0,0-1-1 0 0,1 17 1 0 0,-1 9 122 0 0,0-28-443 0 0,-1-1 0 0 0,1 1 0 0 0,-1-1 0 0 0,-4 9 0 0 0,4-10-33 0 0,0 1 0 0 0,0-1 0 0 0,0 1 0 0 0,1 0 1 0 0,0-1-1 0 0,0 8 0 0 0,2-12-33 0 0,0-1 0 0 0,1 1-1 0 0,0-1 1 0 0,-1 1 0 0 0,1-1 0 0 0,-1 0 0 0 0,1 0 0 0 0,0 0 0 0 0,-1 1 0 0 0,1-2 0 0 0,0 1 0 0 0,1 0 0 0 0,0-1 14 0 0,73 7 120 0 0,9-10-139 0 0,-85 7-2 0 0,0 1-1 0 0,1-1 0 0 0,-1 0 1 0 0,-1 1-1 0 0,1-1 0 0 0,0 0 1 0 0,-1 4-1 0 0,-6 38 145 0 0,6-34-85 0 0,-1 0 0 0 0,-4 17-1 0 0,-5 25 62 0 0,9-38-67 0 0,-8 26 0 0 0,9-38-55 0 0,0 0 0 0 0,1 0 1 0 0,0 0-1 0 0,0 0 0 0 0,0 1 0 0 0,0 3 1 0 0,0 5 1 0 0,4-11 6 0 0,0 0 0 0 0,-1-1 0 0 0,1 0 1 0 0,-1 1-1 0 0,1-1 0 0 0,4-1 0 0 0,38-6 22 0 0,-29 3-15 0 0,0 1 1 0 0,27 0-1 0 0,83-6-20 0 0,-126 9 0 0 0,0 0-1 0 0,0 0 1 0 0,0 0-1 0 0,-1 0 1 0 0,1-1-1 0 0,0 1 1 0 0,0 0-1 0 0,0 0 1 0 0,-1-1-1 0 0,1 1 1 0 0,0 0 0 0 0,0 0-1 0 0,0-1 1 0 0,-1 1-1 0 0,1-1 1 0 0,0 1-1 0 0,0-1 1 0 0,-1 0-1 0 0,1 1 1 0 0,-1 0-1 0 0,1-1 1 0 0,-1 0 0 0 0,2 0-1 0 0,-1-1-1 0 0,0 0 0 0 0,-1 0-1 0 0,0 1 1 0 0,1-1 0 0 0,-1 0 0 0 0,1 0-1 0 0,-1 0 1 0 0,0 0 0 0 0,0 1 0 0 0,0-4 0 0 0,-1-4-9 0 0,0-2 0 0 0,-1 2 1 0 0,-5-13-1 0 0,6 17 10 0 0,-6-19-29 0 0,2-1-1 0 0,1 0 0 0 0,0-1 1 0 0,1-30-1 0 0,30 54-4 0 0,3 4 49 0 0,36-1 0 0 0,-31-2-7 0 0,-31 1-12 0 0,1 0 1 0 0,0-1-1 0 0,1-1 1 0 0,-1 2-1 0 0,-1-2 1 0 0,1 0-1 0 0,6-2 1 0 0,17-6-15 0 0,-28 10 20 0 0,0 0-1 0 0,1 0 0 0 0,-1 0 1 0 0,0 0-1 0 0,1 0 1 0 0,-1 0-1 0 0,0 0 1 0 0,0 0-1 0 0,0-1 0 0 0,0 1 1 0 0,1 0-1 0 0,-1 0 1 0 0,0-1-1 0 0,0 1 0 0 0,1 0 1 0 0,-1-1-1 0 0,0 1 1 0 0,0 0-1 0 0,0 0 0 0 0,0 0 1 0 0,1 0-1 0 0,-1-1 1 0 0,0 1-1 0 0,0-1 0 0 0,0 1 1 0 0,0 0-1 0 0,0-1 1 0 0,0 1-1 0 0,0 0 1 0 0,0-1-1 0 0,0 1 0 0 0,0 0 1 0 0,0 0-1 0 0,0 0 1 0 0,0-1-1 0 0,0 1 0 0 0,-1 0 1 0 0,1-1-1 0 0,0 1 1 0 0,0-1-1 0 0,0 1 0 0 0,0 0 1 0 0,-1 0-1 0 0,-8-18 12 0 0,4 11 14 0 0,2-3-26 0 0,-2 1-1 0 0,3-1 1 0 0,0 0-1 0 0,-1-1 1 0 0,1-14-1 0 0,-1-54-253 0 0,3 59-30 0 0,1 14 142 0 0,0 3-894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9 13427 0 0,'0'0'13147'0'0,"-14"0"-12827"0"0,-42-3-4 0 0,13 0 1481 0 0,38 2-1713 0 0,1 1 0 0 0,0-1 1 0 0,0 1-1 0 0,0 0 0 0 0,0 0 0 0 0,-1 0 1 0 0,-5 2-1 0 0,-49 11 335 0 0,26-5-212 0 0,-50 5 1 0 0,-60-10 82 0 0,92-4-256 0 0,17-1 16 0 0,33 2 22 0 0,-12 6 56 0 0,12-5-110 0 0,0 0-1 0 0,0 1 1 0 0,-1-1-1 0 0,1 0 0 0 0,1 1 1 0 0,-1-1-1 0 0,0 0 1 0 0,0 1-1 0 0,0-1 0 0 0,1 1 1 0 0,0 0-1 0 0,0-1 1 0 0,-1 1-1 0 0,1-1 0 0 0,-1 3 1 0 0,0 31 305 0 0,0-11-165 0 0,0-11-65 0 0,0-1 0 0 0,1 2 0 0 0,0-2 0 0 0,2 1-1 0 0,-2 1 1 0 0,3-2 0 0 0,-1 1 0 0 0,7 15-1 0 0,-5-3-44 0 0,-4-21-43 0 0,1-1 0 0 0,-1 1 0 0 0,1-1 0 0 0,0 1 0 0 0,0-1 0 0 0,2 5 0 0 0,-3-8-5 0 0,0 0 0 0 0,0 1 0 0 0,1-1 0 0 0,-1 0 0 0 0,1 0 0 0 0,-1 1 0 0 0,1-1 0 0 0,-1 0 0 0 0,1 0 0 0 0,-1 0 0 0 0,0 1 0 0 0,0-1 0 0 0,1 0 0 0 0,-1 0 0 0 0,1 0 0 0 0,0 0 0 0 0,-1 0 0 0 0,1 0 0 0 0,-1 0 0 0 0,1 0 0 0 0,-1-1 0 0 0,0 1 0 0 0,0 0 0 0 0,1 0 0 0 0,-1 0 0 0 0,1 0 0 0 0,-1-1 0 0 0,1 1 0 0 0,12-6 0 0 0,-11 5 0 0 0,12-4 0 0 0,0 0 0 0 0,-1 1 0 0 0,2 0 0 0 0,-2 1 0 0 0,2 1 0 0 0,25-1 0 0 0,-20 1 0 0 0,-6 0 0 0 0,-10 1 0 0 0,0 0 0 0 0,0 1 0 0 0,0-1 0 0 0,0 1 0 0 0,-1 0 0 0 0,1 0 0 0 0,0 0 0 0 0,5 2 0 0 0,-9-2 0 0 0,1 1 0 0 0,-1-1 0 0 0,1 0 0 0 0,0 1 0 0 0,-1-1 0 0 0,1 1 0 0 0,0 0 0 0 0,-1-1 0 0 0,0 1 0 0 0,0-1 0 0 0,1 1 0 0 0,-1 0 0 0 0,1-1 0 0 0,-1 1 0 0 0,1-1 0 0 0,-1 1 0 0 0,0 0 0 0 0,1 0 0 0 0,-1 0 0 0 0,0-1 0 0 0,0 1 0 0 0,0 1 0 0 0,0 19 0 0 0,0-15 0 0 0,0 9 0 0 0,-2 0 0 0 0,-7 28 0 0 0,-1 10 0 0 0,8-40 0 0 0,0 9 0 0 0,-1 24 0 0 0,4-46 0 0 0,-1 0 0 0 0,1 0 0 0 0,-1 1 0 0 0,1-1 0 0 0,-1 0 0 0 0,0 1 0 0 0,1-1 0 0 0,-1 0 0 0 0,1 0 0 0 0,0 1 0 0 0,-1-1 0 0 0,1 0 0 0 0,-1 0 0 0 0,1 0 0 0 0,-1 0 0 0 0,0 1 0 0 0,1-1 0 0 0,0 0 0 0 0,-1 0 0 0 0,1-1 0 0 0,0 1 0 0 0,17 0 0 0 0,-14 0 0 0 0,78-6 0 0 0,-28 0 0 0 0,23 5 0 0 0,-75 1 0 0 0,-4-2 0 0 0,1-1 0 0 0,1 1 0 0 0,-1-2 0 0 0,0 1 0 0 0,1 1 0 0 0,-1-1 0 0 0,1 0 0 0 0,0 0 0 0 0,0 0 0 0 0,1-3 0 0 0,-1 4 0 0 0,2-112 0 0 0,-4 89 0 0 0,1 21 0 0 0,0-1 0 0 0,1 1 0 0 0,0-1 0 0 0,0 1 0 0 0,0-1 0 0 0,0 1 0 0 0,0-1 0 0 0,2-4 0 0 0,-2 8 0 0 0,1 0 0 0 0,0 1 0 0 0,-1-1 0 0 0,0 0 0 0 0,0 1 0 0 0,1 0 0 0 0,0 0 0 0 0,0-1 0 0 0,-1 1 0 0 0,1-1 0 0 0,-1 1 0 0 0,1 0 0 0 0,0-1 0 0 0,-1 1 0 0 0,1 0 0 0 0,0 0 0 0 0,-1 0 0 0 0,2 0 0 0 0,19-3 0 0 0,-10 2 0 0 0,11-5 0 0 0,-3 2 0 0 0,-1 0 0 0 0,1 1 0 0 0,29-1 0 0 0,11-1-57 0 0,-59 5 43 0 0,1 0 4 0 0,0 0-5 0 0,-1 0 4 0 0,-7-56 7 0 0,7-46 22 0 0,-5 85-6 0 0,5 16-38 0 0,-25 0-86 0 0,3-2 7 0 0,0 3-1 0 0,-1 0 0 0 0,2 1 1 0 0,-1 1-1 0 0,0 1 0 0 0,-27 7 1 0 0,-25 11-6044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1:20:29.2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19716 0 0,'0'0'9182'0'0,"18"-3"-8792"0"0,59-11-82 0 0,-5 4-65 0 0,1 3 0 0 0,109 4 1 0 0,-133 3-224 0 0,8-1-51 0 0,51 1 118 0 0,-89 1-362 0 0,2 1 0 0 0,-1 1 0 0 0,23 6 0 0 0,-15 1-1283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2235 14 1776 0 0,'0'0'12660'0'0,"-2"-2"-11839"0"0,-8-6-215 0 0,7 7 268 0 0,1 1 0 0 0,-1-1 1 0 0,1 0-1 0 0,-1 1 0 0 0,0 0 1 0 0,1-1-1 0 0,-1 1 0 0 0,-5 0 3167 0 0,8 1-3956 0 0,-1-1 0 0 0,1 0-1 0 0,-1 1 1 0 0,1-1 0 0 0,0 1 0 0 0,-1-1 0 0 0,1 1 0 0 0,0-1 0 0 0,-1 0 0 0 0,1 1 0 0 0,0-1-1 0 0,-1 1 1 0 0,1-1 0 0 0,0 1 0 0 0,0 0 0 0 0,-1-1 0 0 0,1 1 0 0 0,0-1 0 0 0,0 1 0 0 0,0-1-1 0 0,0 1 1 0 0,0 0 0 0 0,0-1 0 0 0,0 1 0 0 0,0-1 0 0 0,0 1 0 0 0,0 0 0 0 0,2 19 1339 0 0,7-13-834 0 0,-8-6-554 0 0,1 0 0 0 0,-1-1 0 0 0,0 1 0 0 0,0 0 0 0 0,-1 0 1 0 0,1 0-1 0 0,0 0 0 0 0,0-1 0 0 0,0 1 0 0 0,0 0 0 0 0,-1 0 0 0 0,1 1 1 0 0,0 0-1 0 0,8 15 207 0 0,-7-14-208 0 0,0 0 0 0 0,0 0 0 0 0,-1 0-1 0 0,0 0 1 0 0,1 0 0 0 0,-1 0 0 0 0,0 0 0 0 0,-1 1 0 0 0,1-1 0 0 0,-1 0 0 0 0,1 1 0 0 0,-1 4 0 0 0,6 74 240 0 0,0 65-275 0 0,-4-99 0 0 0,-1-27 0 0 0,0-1 0 0 0,-4 30 0 0 0,-4-5 0 0 0,6-39 0 0 0,0 0 0 0 0,0 1 0 0 0,0-1 0 0 0,-4 7 0 0 0,-3 15 0 0 0,-8 31 0 0 0,14-49 0 0 0,0-1 0 0 0,-1 0 0 0 0,-1 0 0 0 0,-7 16 0 0 0,10-23 0 0 0,0 0 0 0 0,0 0 0 0 0,0 0 0 0 0,0 0 0 0 0,1 0 0 0 0,-1 1 0 0 0,1-1 0 0 0,0 0 0 0 0,-1 4 0 0 0,1-4 0 0 0,0 1 0 0 0,0-1 0 0 0,-1 1 0 0 0,1-1 0 0 0,-1 1 0 0 0,0-1 0 0 0,1 0 0 0 0,-1 1 0 0 0,-2 3 0 0 0,-11 27 0 0 0,6-14 0 0 0,8-16 0 0 0,-1 0 0 0 0,-1-1 0 0 0,1 1 0 0 0,0 0 0 0 0,-1 0 0 0 0,1-1 0 0 0,-1 1 0 0 0,-2 3 0 0 0,1-3 0 0 0,0 1 0 0 0,0-1 0 0 0,1 1 0 0 0,0 0 0 0 0,-1 0 0 0 0,-1 6 0 0 0,3-5 0 0 0,-1-1 0 0 0,0 0 0 0 0,-1 0 0 0 0,1 0 0 0 0,-1 0 0 0 0,-4 5 0 0 0,1-3 0 0 0,1 0 0 0 0,-1 1 0 0 0,1 0 0 0 0,0 0 0 0 0,1 1 0 0 0,-5 8 0 0 0,7-12 0 0 0,0 0 0 0 0,-1 0 0 0 0,1-1 0 0 0,-1 1 0 0 0,0 0 0 0 0,0-1 0 0 0,0 0 0 0 0,-6 5 0 0 0,-9 12 0 0 0,0-2 0 0 0,15-15 0 0 0,0 1 0 0 0,0-1 0 0 0,0 0 0 0 0,0 0 0 0 0,0-1 0 0 0,-1 1 0 0 0,1-1 0 0 0,-1 0 0 0 0,0 1 0 0 0,-4 0 0 0 0,-41 14 0 0 0,-15 3 0 0 0,4-2 0 0 0,41-12 0 0 0,13-4 0 0 0,0 0 0 0 0,0-1 0 0 0,0 1 0 0 0,0-1 0 0 0,-8 0 0 0 0,5-1 0 0 0,-3 0 0 0 0,0 0 0 0 0,0 1 0 0 0,-17 3 0 0 0,18-2 0 0 0,0-1 0 0 0,0 0 0 0 0,0 0 0 0 0,-17-2 0 0 0,3 0 0 0 0,-39-5 0 0 0,-42 3 0 0 0,79 2 0 0 0,-35 3 0 0 0,54-1 0 0 0,0 0 0 0 0,0 0 0 0 0,0-1 0 0 0,0 0 0 0 0,0-1 0 0 0,0 0 0 0 0,-8-2 0 0 0,3 0 0 0 0,0 1 0 0 0,0-1 0 0 0,0 2 0 0 0,-1 0 0 0 0,-20 1 0 0 0,20 0 0 0 0,-151 6 0 0 0,164-6 0 0 0,-28 0 0 0 0,-49 6 0 0 0,69-4 0 0 0,0 0 0 0 0,0 1 0 0 0,-16 7 0 0 0,-17 5 0 0 0,-65 9 0 0 0,84-19 0 0 0,0 2 0 0 0,1 0 0 0 0,-37 18 0 0 0,11 6 0 0 0,40-25 0 0 0,0 0 0 0 0,0-1 0 0 0,0 0 0 0 0,-1 0 0 0 0,0-1 0 0 0,0 0 0 0 0,-13 3 0 0 0,-6 1 0 0 0,-42 16 0 0 0,67-23 0 0 0,1 1 0 0 0,0-1 0 0 0,-1 0 0 0 0,1 1 0 0 0,0 0 0 0 0,0-1 0 0 0,0 1 0 0 0,-2 2 0 0 0,-12 10 0 0 0,0-4 0 0 0,1 1 0 0 0,1 0 0 0 0,-23 22 0 0 0,-9 9-183 0 0,35-34-53 0 0,1 1 0 0 0,-1 1-1 0 0,2 0 1 0 0,-1 0 0 0 0,1 1-1 0 0,1 0 1 0 0,0 0 0 0 0,-12 23-1 0 0,13-19-4521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490 85 24717 0 0,'0'0'27'0'0,"24"-5"9"0"0,-4 0-27 0 0,35-8 14 0 0,58-6 1 0 0,745-23 3121 0 0,-849 42-3131 0 0,9-1 19 0 0,0 2-1 0 0,34 4 1 0 0,-52-5-33 0 0,1 0 0 0 0,0 0 0 0 0,0 1 0 0 0,-1-1 0 0 0,1 0 0 0 0,0 0 0 0 0,-1 1 1 0 0,1-1-1 0 0,0 0 0 0 0,-1 1 0 0 0,1-1 0 0 0,-1 0 0 0 0,1 0 0 0 0,0 1 0 0 0,-1-1 1 0 0,1 2-1 0 0,-1-2 0 0 0,0 0 0 0 0,0 0 1 0 0,0 1-1 0 0,0-1 0 0 0,0 0 0 0 0,0 1 1 0 0,0-1-1 0 0,0 0 0 0 0,0 1 0 0 0,0-1 1 0 0,0 0-1 0 0,0 1 0 0 0,0-1 1 0 0,0 0-1 0 0,0 0 0 0 0,0 0 0 0 0,0 0 1 0 0,0 1-1 0 0,0-1 0 0 0,0 0 0 0 0,-1 1 1 0 0,1-1-1 0 0,0 0 0 0 0,0 0 1 0 0,-1 1-1 0 0,1-1 0 0 0,-1 0 0 0 0,-1 2 2 0 0,-1 0 0 0 0,-1 0 0 0 0,1 0-1 0 0,0-1 1 0 0,-5 2 0 0 0,-27 9 16 0 0,-67 12 1 0 0,-40-1-15 0 0,98-17 1 0 0,-452 55 138 0 0,-93 14 242 0 0,572-73-357 0 0,10-1-7 0 0,0 0 0 0 0,0 0 0 0 0,-1 0 0 0 0,1 1-1 0 0,0 0 1 0 0,0 0 0 0 0,-10 6 0 0 0,17-8-20 0 0,0 0 0 0 0,-1 0 0 0 0,1 1 0 0 0,-1-1 0 0 0,1 0 0 0 0,0 0 0 0 0,-1 1 0 0 0,1-1 0 0 0,-1 0 0 0 0,1 0 0 0 0,0 0 0 0 0,-1 0 0 0 0,1 1 0 0 0,0-1 1 0 0,0 0-1 0 0,0 1 0 0 0,0-1 0 0 0,0 1 0 0 0,0-1 0 0 0,0 0 0 0 0,-1 0 0 0 0,1 1 0 0 0,0-1 0 0 0,0 0 0 0 0,0 1 0 0 0,0-1 0 0 0,0 1 0 0 0,0-1 0 0 0,0 1 0 0 0,0-1 0 0 0,0 0 0 0 0,0 0 0 0 0,0 1 0 0 0,0-1 0 0 0,1 1 0 0 0,-1-1 0 0 0,0 0 0 0 0,0 1 0 0 0,0-1 0 0 0,0 0 0 0 0,0 1 0 0 0,14 8 18 0 0,0-4-3 0 0,0 0 0 0 0,0 0 0 0 0,1-2 1 0 0,18 2-1 0 0,63 5 45 0 0,-70-9-46 0 0,439 21 134 0 0,-242-13-129 0 0,-66-3-3 0 0,299 19 52 0 0,-434-24-72 0 0,-13-1-4 0 0,0 0-1 0 0,0 1 0 0 0,0 1 0 0 0,0-1 1 0 0,0 1-1 0 0,-1 0 0 0 0,15 6 1 0 0,-23-8 7 0 0,-1 0 1 0 0,1 0-1 0 0,0 0 0 0 0,0 0 1 0 0,0 0-1 0 0,-1 0 1 0 0,1 1-1 0 0,0-1 1 0 0,0 0-1 0 0,0 0 1 0 0,0 0-1 0 0,0 0 1 0 0,0 0-1 0 0,0 0 1 0 0,0 0-1 0 0,0 0 1 0 0,-1 0-1 0 0,1 0 0 0 0,0 0 1 0 0,0 0-1 0 0,0 0 1 0 0,0 0-1 0 0,0 0 1 0 0,0 1-1 0 0,-1-1 1 0 0,1 0-1 0 0,0 0 1 0 0,0 0-1 0 0,0 0 1 0 0,0 1-1 0 0,0-1 1 0 0,0 0-1 0 0,0 0 0 0 0,0 0 1 0 0,0 1-1 0 0,0-1 1 0 0,0 0-1 0 0,0 0 1 0 0,0 0-1 0 0,0 1 1 0 0,0-1-1 0 0,0 0 1 0 0,0 0-1 0 0,0 0 1 0 0,0 0-1 0 0,0 0 1 0 0,0 0-1 0 0,1 0 0 0 0,-1 0 1 0 0,0 1-1 0 0,0-1 1 0 0,0 0-1 0 0,0 0 1 0 0,0 0-1 0 0,0 0 1 0 0,1 0-1 0 0,-1 1 1 0 0,0-1-1 0 0,0 0 1 0 0,0 0-1 0 0,0 0 1 0 0,0 0-1 0 0,0 0 0 0 0,0 0 1 0 0,0 0-1 0 0,0 0 1 0 0,0 0-1 0 0,1 0 1 0 0,-1 0-1 0 0,-13 3 44 0 0,-320 23 70 0 0,226-21-79 0 0,-459 26 30 0 0,3 19 147 0 0,528-46-190 0 0,20-4-12 0 0,1 1 0 0 0,-1 1 0 0 0,1 1 0 0 0,-1 0 0 0 0,1 1 0 0 0,-20 8 0 0 0,26-6-5 0 0,11 0-7 0 0,14 1-1 0 0,19 2 23 0 0,0-2-1 0 0,1-3 0 0 0,60 3 0 0 0,-62-5-6 0 0,609 29 3 0 0,-223-12-18 0 0,-421-19 3 0 0,88 8 12 0 0,-81-6 8 0 0,-14 0 2 0 0,-16 1 15 0 0,-386 17 501 0 0,175-12-259 0 0,192-7-258 0 0,-358 34 74 0 0,395-35-95 0 0,-9 3 12 0 0,-1 0 0 0 0,2 0 0 0 0,-22 8 0 0 0,34-11-13 0 0,0 1-1 0 0,1-1 1 0 0,-1 0-1 0 0,0 0 1 0 0,0 1-1 0 0,0-1 1 0 0,1 1 0 0 0,-1-1-1 0 0,0 1 1 0 0,0 0-1 0 0,1-1 1 0 0,-1 0-1 0 0,1 1 1 0 0,-1 0 0 0 0,1 0-1 0 0,-1-1 1 0 0,1 1-1 0 0,-1 0 1 0 0,0 1-1 0 0,1-2 1 0 0,0 0-1 0 0,0 1 0 0 0,0-1 0 0 0,0 1 0 0 0,0 0 0 0 0,1-1 1 0 0,-1 0-1 0 0,0 1 0 0 0,0-1 0 0 0,0 1 0 0 0,1 0 0 0 0,-1-1 1 0 0,0 1-1 0 0,1-1 0 0 0,-1 0 0 0 0,0 0 0 0 0,1 1 0 0 0,-1-1 1 0 0,0 1-1 0 0,0-1 0 0 0,1 1 0 0 0,0-1 0 0 0,2 3-3 0 0,0-2 0 0 0,1 2 0 0 0,0-2-1 0 0,-1 2 1 0 0,1-2 0 0 0,6 2 0 0 0,21 5-7 0 0,1-2 1 0 0,34 4 0 0 0,67-2 14 0 0,-76-5-5 0 0,352 13-69 0 0,-43-3-11 0 0,-350-12 84 0 0,1-1-2 0 0,0 1 1 0 0,0 0-1 0 0,-1 2 1 0 0,1 0-1 0 0,24 8 1 0 0,-40-11-2 0 0,0 1-1 0 0,0-1 1 0 0,-1 0 0 0 0,1 0-1 0 0,-1 0 1 0 0,1 0 0 0 0,0 1-1 0 0,0-1 1 0 0,-1 0 0 0 0,1 1-1 0 0,-1 0 1 0 0,1-1 0 0 0,-1 0-1 0 0,1 0 1 0 0,-1 1 0 0 0,1 0-1 0 0,0-1 1 0 0,-1 1 0 0 0,0 0-1 0 0,0-1 1 0 0,0 0 0 0 0,1 1-1 0 0,0 1 1 0 0,-2-2 1 0 0,1 1-1 0 0,0 0 0 0 0,-1-1 1 0 0,1 1-1 0 0,0 0 1 0 0,0-1-1 0 0,0 0 0 0 0,-1 1 1 0 0,1-1-1 0 0,-1 1 1 0 0,1-1-1 0 0,-1 1 0 0 0,0-1 1 0 0,1 1-1 0 0,0-1 1 0 0,-1 0-1 0 0,1 0 0 0 0,-1 0 1 0 0,0 1-1 0 0,0-1 1 0 0,-6 3 10 0 0,0 0 0 0 0,-16 3 1 0 0,-40 5 14 0 0,-75 6 0 0 0,-68-6-10 0 0,131-8-4 0 0,-55 2-10 0 0,-636 48 61 0 0,746-51-58 0 0,11-2 3 0 0,1 1 0 0 0,-1 0 1 0 0,0 0-1 0 0,0 1 0 0 0,1 1 0 0 0,-17 5 1 0 0,25-8-9 0 0,0 0 0 0 0,-1 0 0 0 0,1 0 1 0 0,-1 1-1 0 0,1-1 0 0 0,0 0 1 0 0,0 0-1 0 0,-1 0 0 0 0,1 1 0 0 0,0-1 1 0 0,0 0-1 0 0,0 0 0 0 0,0 1 1 0 0,0-1-1 0 0,-1 0 0 0 0,1 0 0 0 0,0 0 1 0 0,0 0-1 0 0,0 0 0 0 0,0 1 1 0 0,-1-1-1 0 0,1 0 0 0 0,0 1 0 0 0,0-1 1 0 0,0 1-1 0 0,0-1 0 0 0,0 0 1 0 0,0 1-1 0 0,0-1 0 0 0,0 0 0 0 0,0 0 1 0 0,0 0-1 0 0,0 1 0 0 0,0-1 0 0 0,0 0 1 0 0,0 1-1 0 0,0-1 0 0 0,0 0 1 0 0,1 1-1 0 0,-1-1 0 0 0,0 0 0 0 0,0 0 1 0 0,0 0-1 0 0,1 0 0 0 0,-1 1 1 0 0,0-1-1 0 0,0 0 0 0 0,0 0 0 0 0,0 1 1 0 0,0-1-1 0 0,0 0 0 0 0,1 0 1 0 0,-1 0-1 0 0,0 1 0 0 0,1-1 0 0 0,-1 0 1 0 0,0 0-1 0 0,1 0 0 0 0,0 0 0 0 0,17 8 2 0 0,14-1-3 0 0,-1-2 0 0 0,1 0 1 0 0,-1-3-1 0 0,43 0 0 0 0,-20-2-5 0 0,-28 1 6 0 0,433 20 10 0 0,-2 25 4 0 0,-456-46-14 0 0,22 3 0 0 0,-2 1 0 0 0,1 0 1 0 0,41 15-1 0 0,-62-19 0 0 0,0 1 0 0 0,0-1 0 0 0,-1 0 0 0 0,1 1 0 0 0,0-1 0 0 0,0 0 1 0 0,0 0-1 0 0,-1 1 0 0 0,1-1 0 0 0,0 1 0 0 0,0 0 0 0 0,0-1 0 0 0,0 0 0 0 0,-1 1 0 0 0,0 0 0 0 0,1 0 0 0 0,0 0 0 0 0,-1-1 1 0 0,1 0-1 0 0,-1 1 0 0 0,1 0 0 0 0,-1 0 0 0 0,0-1 0 0 0,0 3 0 0 0,0-2 0 0 0,0-1 0 0 0,0 1 1 0 0,0 0-1 0 0,-1 0 0 0 0,1-1 0 0 0,-1 1 0 0 0,0-1 0 0 0,0 1 1 0 0,1 0-1 0 0,0 0 0 0 0,-1-1 0 0 0,0 0 0 0 0,0 1 1 0 0,1-1-1 0 0,-1 1 0 0 0,0-1 0 0 0,1 1 0 0 0,-1-1 0 0 0,-2 1 1 0 0,-6 2 4 0 0,-1 1 1 0 0,-19 2 0 0 0,-225 23 71 0 0,-4-22 22 0 0,152-4-79 0 0,-2-1 7 0 0,-121 5 23 0 0,4 16-42 0 0,219-22-11 0 0,5-1 2 0 0,-2 0 1 0 0,2 0 0 0 0,-1 0-1 0 0,0 0 1 0 0,0 0-1 0 0,1 1 1 0 0,-2 0-1 0 0,1-1 1 0 0,1 1-1 0 0,-1-1 1 0 0,0 1 0 0 0,0 1-1 0 0,1-1 1 0 0,-1-1-1 0 0,0 2 1 0 0,-1 0-1 0 0,3-1 1 0 0,0-1 0 0 0,0 1 0 0 0,0-1-1 0 0,0 1 1 0 0,0-1 0 0 0,0 0 0 0 0,0 0-1 0 0,0 1 1 0 0,0-1 0 0 0,1 1-1 0 0,-1-1 1 0 0,0 1 0 0 0,0-1 0 0 0,0 0-1 0 0,0 0 1 0 0,1 0 0 0 0,-1 1 0 0 0,0-1-1 0 0,1 1 1 0 0,-1-1 0 0 0,0 0 0 0 0,0 1-1 0 0,0-1 1 0 0,0 0 0 0 0,1 1 0 0 0,-1-1-1 0 0,1 0 1 0 0,-1 0 0 0 0,0 0 0 0 0,1 0-1 0 0,-1 0 1 0 0,1 1 0 0 0,15 4-4 0 0,-14-4 3 0 0,29 6 8 0 0,0 0-1 0 0,47 4 1 0 0,65-3-78 0 0,-81-5 66 0 0,35 0 4 0 0,301 29-1 0 0,-390-30 1 0 0,-4-2 0 0 0,-1 0 1 0 0,0 1-1 0 0,0 0 0 0 0,1-1 1 0 0,-2 1-1 0 0,1 0 0 0 0,4 2 1 0 0,-7-3 0 0 0,0 0 1 0 0,0 0 0 0 0,0 0-1 0 0,0 0 1 0 0,0 0 0 0 0,0 0 0 0 0,0 0-1 0 0,0 1 1 0 0,0-1 0 0 0,0 0-1 0 0,1 0 1 0 0,-1 0 0 0 0,0 0-1 0 0,0 0 1 0 0,0 0 0 0 0,0 1-1 0 0,0-1 1 0 0,0 0 0 0 0,0 0-1 0 0,0 0 1 0 0,0 0 0 0 0,0 0 0 0 0,0 0-1 0 0,0 0 1 0 0,0 0 0 0 0,0 0-1 0 0,0 0 1 0 0,0 0 0 0 0,0 0-1 0 0,0 1 1 0 0,0-1 0 0 0,0 0-1 0 0,0 0 1 0 0,0 0 0 0 0,0 0-1 0 0,0 0 1 0 0,0 1 0 0 0,-1-1 0 0 0,1 0-1 0 0,0 0 1 0 0,0 0 0 0 0,0 0-1 0 0,0 0 1 0 0,0 0 0 0 0,0 0-1 0 0,0 1 1 0 0,0-1 0 0 0,0 0-1 0 0,0 0 1 0 0,0 0 0 0 0,0 0-1 0 0,0 0 1 0 0,0 0 0 0 0,0 0 0 0 0,-1 0-1 0 0,1 0 1 0 0,0 0 0 0 0,0 0-1 0 0,0 0 1 0 0,0 0 0 0 0,-1 0-1 0 0,1 0 1 0 0,0 0 0 0 0,0 0-1 0 0,-9 2 5 0 0,-58 5 21 0 0,-131-2 0 0 0,135-5-14 0 0,7 0-38 0 0,-251 7-213 0 0,296-6-440 0 0,-36 5 607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3001 501 20916 0 0,'0'0'3899'0'0,"27"-10"-3159"0"0,92-31-55 0 0,-105 36-506 0 0,2 0 0 0 0,-1 1 1 0 0,1 1-1 0 0,20-1 0 0 0,-15 1-21 0 0,65-8 141 0 0,0 4 1 0 0,135 6 0 0 0,-215 1-297 0 0,-3 0-4 0 0,1 0 0 0 0,0 0 0 0 0,0 1 0 0 0,-1-1 0 0 0,0 1 0 0 0,1 0 0 0 0,-1 0 0 0 0,1 0 0 0 0,-1 0 1 0 0,0 0-1 0 0,6 4 0 0 0,-9-5 0 0 0,0 0 1 0 0,1 0-1 0 0,-1 1 1 0 0,0-1-1 0 0,0 0 1 0 0,0 0-1 0 0,0 1 1 0 0,0-1-1 0 0,1 0 1 0 0,-1 0-1 0 0,0 0 1 0 0,0 0-1 0 0,0 0 1 0 0,0 0-1 0 0,0 1 0 0 0,0-1 1 0 0,0 0-1 0 0,0 0 1 0 0,0 1-1 0 0,0-1 1 0 0,0 0-1 0 0,0 1 1 0 0,0-1-1 0 0,0 0 1 0 0,0 0-1 0 0,-1 1 1 0 0,1-1-1 0 0,0 0 1 0 0,0 0-1 0 0,0 0 1 0 0,0 0-1 0 0,0 0 1 0 0,-1 0-1 0 0,1 0 1 0 0,0 1-1 0 0,0-1 1 0 0,0 0-1 0 0,-1 0 1 0 0,1 0-1 0 0,0 0 1 0 0,0 1-1 0 0,0-1 1 0 0,-1 0-1 0 0,1 0 1 0 0,0 0-1 0 0,0 0 1 0 0,-1 0-1 0 0,1 0 1 0 0,0 0-1 0 0,0 0 1 0 0,0 0-1 0 0,-14 5 54 0 0,13-5-47 0 0,-23 3 29 0 0,0-2 1 0 0,0 1 0 0 0,-1-2 0 0 0,0-2 0 0 0,-23-2-1 0 0,27 1 5 0 0,-442-34 689 0 0,445 36-714 0 0,13 1-1 0 0,-1 0 0 0 0,2 0 0 0 0,-2-1 0 0 0,1 0 0 0 0,-1 1 0 0 0,2-2 0 0 0,-1 1 0 0 0,-9-4 0 0 0,14 5-12 0 0,0 0 0 0 0,0-1-1 0 0,0 1 1 0 0,1-1 0 0 0,-1 1 0 0 0,0 0 0 0 0,0 0-1 0 0,1 0 1 0 0,-1 0 0 0 0,0 0 0 0 0,0-1 0 0 0,0 1-1 0 0,0 0 1 0 0,1 0 0 0 0,-1 0 0 0 0,0-1 0 0 0,1 1-1 0 0,-1 0 1 0 0,0 0 0 0 0,1 0 0 0 0,-1 0 0 0 0,1 0-1 0 0,-1 0 1 0 0,0 0 0 0 0,0 0 0 0 0,0 0 0 0 0,1 0-1 0 0,0 0 1 0 0,13-3-19 0 0,50-6-18 0 0,64-2 0 0 0,66 9 48 0 0,44-3-51 0 0,-238 5 41 0 0,1 0 1 0 0,-1 0-1 0 0,0 0 0 0 0,1 0 1 0 0,-1 0-1 0 0,0 0 0 0 0,1 0 1 0 0,-1 0-1 0 0,1 0 1 0 0,-1 0-1 0 0,0 0 0 0 0,0 0 1 0 0,0 0-1 0 0,0 0 0 0 0,1 0 1 0 0,-1 0-1 0 0,0 0 0 0 0,0 0 1 0 0,1 0-1 0 0,-1-1 1 0 0,0 1-1 0 0,1 0 0 0 0,-1 0 1 0 0,0 0-1 0 0,0-1 0 0 0,1 1 1 0 0,-1 0-1 0 0,0 0 0 0 0,0-1 1 0 0,0 1-1 0 0,1 0 0 0 0,-1-1 1 0 0,-7-5 53 0 0,-14-3-33 0 0,-59-15 132 0 0,-102-18-1 0 0,-87 3 41 0 0,229 34-188 0 0,-153-23 36 0 0,192 28-45 0 0,0 0 0 0 0,0-1 0 0 0,0 1 0 0 0,0 0 1 0 0,0-1-1 0 0,0 1 0 0 0,0 0 0 0 0,0-1 0 0 0,0 1 0 0 0,0 0 0 0 0,0-1 1 0 0,1 1-1 0 0,-2-1 0 0 0,1 0 0 0 0,0 0 0 0 0,1 0 0 0 0,0 1 0 0 0,0 0 0 0 0,0-1 0 0 0,0 1-1 0 0,0-1 1 0 0,1 1 0 0 0,-1 0 0 0 0,0 0 0 0 0,0 0 0 0 0,1-1-1 0 0,-1 1 1 0 0,0 0 0 0 0,1 0 0 0 0,-1-1 0 0 0,1 1 0 0 0,-1 0-1 0 0,0-1 1 0 0,0 1 0 0 0,0 0 0 0 0,1 0 0 0 0,-1 0 0 0 0,1 0-1 0 0,-1 0 1 0 0,1 0 0 0 0,-1 0 0 0 0,1 0 0 0 0,38-8-42 0 0,-35 8 47 0 0,280-25-48 0 0,0 21 49 0 0,-281 4-5 0 0,12 0 1 0 0,-4-1-5 0 0,-1 1 1 0 0,1 0-1 0 0,-2 1 0 0 0,2 0 1 0 0,-1 1-1 0 0,1 0 1 0 0,19 6-1 0 0,-61-6 116 0 0,-219-11 18 0 0,38 1-53 0 0,-198 0-116 0 0,410 8 35 0 0,0 0-32 0 0,0 0 37 0 0,0 0 0 0 0,0 0 0 0 0,-1 0 1 0 0,1 0-1 0 0,0-1 0 0 0,0 1 0 0 0,0 0 0 0 0,0-1 1 0 0,0 1-1 0 0,0 0 0 0 0,0-1 0 0 0,0 1 0 0 0,0 0 0 0 0,0 0 1 0 0,1 0-1 0 0,-1 0 0 0 0,0 0 0 0 0,0-1 0 0 0,0 1 0 0 0,0 0 1 0 0,0-1-1 0 0,0 1 0 0 0,0 0 0 0 0,0 0 0 0 0,0-1 0 0 0,0 1 1 0 0,1 0-1 0 0,-1 0 0 0 0,0 0 0 0 0,0-1 0 0 0,1 1 1 0 0,5-7-16 0 0,-4 4 20 0 0,6-4-16 0 0,-1 0-1 0 0,9-11 1 0 0,-16 18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 0 0 0 0,0 0 0 0 0,0 0 0 0 0,0 0 0 0 0,0 0 1 0 0,0 0-1 0 0,-1 0 0 0 0,1 0 0 0 0,0 0 0 0 0,-1 0 0 0 0,1 0 0 0 0,0 0 0 0 0,-1 0 0 0 0,-13-3-34 0 0,13 2 29 0 0,-37-2-7 0 0,0 0 0 0 0,-41 3 0 0 0,-36-2 45 0 0,88 0-19 0 0,27 2-4 0 0,-1 0-54 0 0,1 0 43 0 0,0 0 0 0 0,0 0 0 0 0,-1 0 0 0 0,1 0 0 0 0,0 0 0 0 0,0 0 0 0 0,-1 0 0 0 0,1 0 1 0 0,0 0-1 0 0,0 0 0 0 0,0 0 0 0 0,0 0 0 0 0,0 0 0 0 0,0 0 0 0 0,-1 0 0 0 0,1 0 0 0 0,0 0 0 0 0,0 0 0 0 0,-1 0 0 0 0,1 0 0 0 0,0 0 0 0 0,0 0 0 0 0,-1 0 1 0 0,1 0-1 0 0,0 0 0 0 0,0 0 0 0 0,-1 0 0 0 0,1 0 0 0 0,0 0 0 0 0,0 0 0 0 0,0 0 0 0 0,0 1 0 0 0,0-1 0 0 0,0 0 0 0 0,0 0 0 0 0,0 0 0 0 0,0 1 0 0 0,0-1 1 0 0,0 0-1 0 0,-1 0 0 0 0,1 1 0 0 0,-4 1 39 0 0,4-5 117 0 0,1 1-151 0 0,1 0 0 0 0,0 0 0 0 0,-1 1-1 0 0,1-1 1 0 0,-1 1 0 0 0,1 0 0 0 0,0-1 0 0 0,0 2 0 0 0,0-2 0 0 0,0 1 0 0 0,0 0 0 0 0,0 1 0 0 0,0-1 0 0 0,0 0-1 0 0,1 0 1 0 0,-2 1 0 0 0,2 0 0 0 0,-1 0 0 0 0,2-1 0 0 0,11 0-3 0 0,25 0-1 0 0,-29 1 6 0 0,152-1 35 0 0,-98-5 104 0 0,123 5-55 0 0,-13 1 76 0 0,57-6-125 0 0,-177 5 13 0 0,-28 0-3 0 0,0 0 1 0 0,0 3-1 0 0,27 2 1 0 0,-29-1-36 0 0,1-1 1 0 0,44-3-1 0 0,-20 0-9 0 0,223 5 134 0 0,-129 3-74 0 0,-56-3-3 0 0,-56-1-46 0 0,0-2-1 0 0,62-6 0 0 0,-68 3 1 0 0,49 1 0 0 0,-37 1 22 0 0,-17 2-27 0 0,41 6 0 0 0,-27-2 22 0 0,2-3 14 0 0,65-2 0 0 0,12 0-37 0 0,235 10 76 0 0,-271-8-95 0 0,138 22 0 0 0,-181-21 13 0 0,0-1-1 0 0,38-4 0 0 0,-26 0-10 0 0,-8 2-15 0 0,71-10 0 0 0,-81 6-13 0 0,0 1-1 0 0,54 3 1 0 0,-13 1-116 0 0,-65-2 39 0 0,-7-1 86 0 0,-11 0 12 0 0,-94-17 71 0 0,101 18-39 0 0,-180-14-7 0 0,128 9-42 0 0,28 3 65 0 0,-1-1 1 0 0,-30-8-1 0 0,30 6-18 0 0,-1 1 0 0 0,0 1-1 0 0,-32 1 1 0 0,-8-1-14 0 0,-66 2 30 0 0,11 0 52 0 0,-123-2-18 0 0,-2 0-79 0 0,17 1 123 0 0,22 0-56 0 0,-274 9 16 0 0,446-6-73 0 0,-974 13-9 0 0,1013-14 11 0 0,-125-7-5 0 0,63 7 13 0 0,-80-2 26 0 0,97-7-22 0 0,35 6-8 0 0,-1 1 1 0 0,-17-1-1 0 0,-143-4 69 0 0,126 6-75 0 0,1 2 1 0 0,-54 7 0 0 0,8 0-2 0 0,-88-7 9 0 0,-5 1 22 0 0,-116 14-33 0 0,234-8-11 0 0,45-4 7 0 0,-37 0 0 0 0,32-2 15 0 0,-36 5-1 0 0,37-4 2 0 0,-36 2 1 0 0,-58-1-31 0 0,27 1 65 0 0,14 1-69 0 0,0 0 65 0 0,49-13-31 0 0,14 7-12 0 0,4 0-7 0 0,1 0 0 0 0,-17 2 0 0 0,7 1 10 0 0,-32 1 1 0 0,51-4-1 0 0,0 1 1 0 0,0-1-1 0 0,1 0 1 0 0,-1 1 0 0 0,1-1-1 0 0,-2 0 1 0 0,2 1 0 0 0,-1-1-1 0 0,-1 3 1 0 0,1-3 0 0 0,1 0-1 0 0,0 1 1 0 0,-1 0 0 0 0,1 0-1 0 0,0-1 1 0 0,-1 0 0 0 0,0 0-1 0 0,1 0 1 0 0,-1 0 0 0 0,1 1-1 0 0,0-1 1 0 0,-1 0 0 0 0,1 0-1 0 0,-1-1 1 0 0,0 1 0 0 0,-2 0-1 0 0,4 0 1 0 0,0 0-1 0 0,0-1 1 0 0,-1 1-1 0 0,0 0 1 0 0,1 0-1 0 0,-1 0 1 0 0,0 0-1 0 0,1 0 1 0 0,-1 0-1 0 0,1 0 0 0 0,0 0 1 0 0,-1 0-1 0 0,1 0 1 0 0,-1 0-1 0 0,0 0 1 0 0,1 1-1 0 0,-1-1 1 0 0,1 0-1 0 0,0 0 1 0 0,-1 0-1 0 0,1 0 1 0 0,-1 0-1 0 0,1 1 1 0 0,-1-1-1 0 0,0 1 1 0 0,-3 11-53 0 0,1-3 65 0 0,-4 7 15 0 0,5-13-29 0 0,1 0 1 0 0,-1 1 0 0 0,0-1 0 0 0,2 0-1 0 0,-1 0 1 0 0,-1 1 0 0 0,1-1 0 0 0,1 6 0 0 0,0 90 133 0 0,4-59-176 0 0,-4-33 81 0 0,2 1 0 0 0,-2 0-1 0 0,1 0 1 0 0,-1 0 0 0 0,-1-1-1 0 0,-1 14 1 0 0,-3 6 40 0 0,5-21-65 0 0,-1 0-1 0 0,-1 1 0 0 0,1-1 0 0 0,-5 12 0 0 0,3-9 10 0 0,0 1 0 0 0,1 0 0 0 0,0-1 0 0 0,2 1-1 0 0,-1 0 1 0 0,0 0 0 0 0,3 17 0 0 0,-2-3-1 0 0,0-17-20 0 0,0 21 0 0 0,4 29 0 0 0,2-29 0 0 0,-4-21 0 0 0,-1 0 0 0 0,1 0 0 0 0,-1 0 0 0 0,0 8 0 0 0,7 115 0 0 0,0 1 0 0 0,-1-48 0 0 0,-5-69 0 0 0,-1 1 0 0 0,2 0 0 0 0,0 0 0 0 0,5 15 0 0 0,-4-18 0 0 0,-1 6 0 0 0,0 0 0 0 0,-1 0 0 0 0,0 1 0 0 0,-2 23 0 0 0,2 33 0 0 0,0-57 0 0 0,9 23 0 0 0,1 11 0 0 0,-5 1 0 0 0,1 69 0 0 0,-3 167 0 0 0,-5-278 0 0 0,2 0 0 0 0,-1 0 0 0 0,5 14 0 0 0,-3-14 0 0 0,0 1 0 0 0,-1-1 0 0 0,1 16 0 0 0,6 118 0 0 0,-8-138 0 0 0,2 30 0 0 0,-3-26 0 0 0,0 2 0 0 0,1-1 0 0 0,5 18 0 0 0,-2-11 0 0 0,-2-1 0 0 0,1 1 0 0 0,-3 1 0 0 0,0 22 0 0 0,0-16 0 0 0,-9 5 0 0 0,8 11 0 0 0,-18-20 0 0 0,7-15 0 0 0,45-6 0 0 0,159-4 0 0 0,-137 1 0 0 0,-31 0 0 0 0,44 4 0 0 0,209 7 0 0 0,-233-9 0 0 0,116 10 0 0 0,292-16 0 0 0,-425 4-161 0 0,101-5-4272 0 0,1 4-4517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197 211 19484 0 0,'0'0'2933'0'0,"23"-8"-2000"0"0,-1 0-671 0 0,133-35 1343 0 0,98-10-42 0 0,3 13-1 0 0,499-18 0 0 0,-219 82-1310 0 0,57 61-326 0 0,-582-82 26 0 0,-13 0-3 0 0,-21-1-3 0 0,-687 6-228 0 0,454-9 249 0 0,12-1 46 0 0,-134 1 62 0 0,1 22-65 0 0,213 4-60 0 0,140-20 6 0 0,-1 2 0 0 0,1 1 0 0 0,0 1 0 0 0,-31 17 0 0 0,31-10 20 0 0,23-16 23 0 0,0 1 1 0 0,1-1 0 0 0,-1 0-1 0 0,0 0 1 0 0,1 1 0 0 0,-1-1-1 0 0,1 1 1 0 0,0-1-1 0 0,0 1 1 0 0,-1-1 0 0 0,1 1-1 0 0,-1-1 1 0 0,1 0 0 0 0,0 1-1 0 0,-1 0 1 0 0,1-1-1 0 0,0 1 1 0 0,-1 0 0 0 0,1-1-1 0 0,0 0 1 0 0,0 1 0 0 0,0 0-1 0 0,0 0 1 0 0,0-1-1 0 0,0 0 1 0 0,0 1 0 0 0,0 0-1 0 0,0 0 1 0 0,0-1 0 0 0,0 1-1 0 0,0-1 1 0 0,1 1-1 0 0,-1-1 1 0 0,0 1 0 0 0,1 0-1 0 0,-1-1 1 0 0,0 0 0 0 0,1 1-1 0 0,-1-1 1 0 0,1 1-1 0 0,-1 0 1 0 0,0-1 0 0 0,0 1-1 0 0,1-1 1 0 0,3 3 4 0 0,0-2 0 0 0,0 2 0 0 0,0-2-1 0 0,0 1 1 0 0,0-1 0 0 0,0 0 0 0 0,0 0 0 0 0,6 1 0 0 0,40 2 32 0 0,-30-3-23 0 0,361 6 9 0 0,-268-8-56 0 0,608 16-45 0 0,-3 45 85 0 0,-709-58-1 0 0,141 20 68 0 0,-121-16-65 0 0,1 1-1 0 0,53 22 1 0 0,-79-27-9 0 0,-1-1 0 0 0,-1-1-1 0 0,0 0 1 0 0,0 1-1 0 0,0 1 1 0 0,0-1-1 0 0,0-1 1 0 0,0 2 0 0 0,-1-1-1 0 0,1 0 1 0 0,-1 1-1 0 0,1-1 1 0 0,0 0 0 0 0,-1 1-1 0 0,1-1 1 0 0,0 2-1 0 0,-2-2 1 0 0,2 1-1 0 0,-1-1 1 0 0,0 3 0 0 0,-1-3 1 0 0,0 0 0 0 0,0-1 0 0 0,0 0 1 0 0,0 1-1 0 0,0-1 0 0 0,0 1 1 0 0,0-1-1 0 0,0 1 0 0 0,0 0 0 0 0,0-1 1 0 0,0 0-1 0 0,-1 0 0 0 0,1 1 1 0 0,0-1-1 0 0,-1 1 0 0 0,1-1 0 0 0,-1 1 1 0 0,1-1-1 0 0,-1 0 0 0 0,1 1 1 0 0,0-1-1 0 0,0 0 0 0 0,-1 0 0 0 0,1 0 1 0 0,-1 1-1 0 0,1-1 0 0 0,-1 0 0 0 0,1 0 1 0 0,-1 1-1 0 0,-18 4 23 0 0,15-4-17 0 0,-52 11 6 0 0,0-4 0 0 0,-99 4 0 0 0,97-9-19 0 0,-358 21 12 0 0,-205 12 46 0 0,481-26-14 0 0,-694 72 89 0 0,812-79-126 0 0,6-1-5 0 0,-1 0 0 0 0,-25 8 0 0 0,36-6-12 0 0,8 0 1 0 0,12 0-3 0 0,25 1 35 0 0,0-2-1 0 0,61-2 0 0 0,-48-1 10 0 0,410-10 24 0 0,-113 2-83 0 0,-226 6 32 0 0,372 0 25 0 0,-3 26 29 0 0,-490-24-52 0 0,33 3 15 0 0,68 15 1 0 0,-100-17-16 0 0,-2 0 1 0 0,2-1-1 0 0,-1 1 1 0 0,1 0 0 0 0,-2 0-1 0 0,2 0 1 0 0,-2 0-1 0 0,2 0 1 0 0,-2 1-1 0 0,1-1 1 0 0,3 3 0 0 0,-5-4-1 0 0,0 1 1 0 0,1-1 0 0 0,-1 1 0 0 0,0-1 0 0 0,0 0 0 0 0,0 0-1 0 0,0 1 1 0 0,0-1 0 0 0,0 0 0 0 0,0 1 0 0 0,0-1 0 0 0,0 1-1 0 0,1-1 1 0 0,-1 0 0 0 0,0 0 0 0 0,0 1 0 0 0,0-1 0 0 0,-1 1-1 0 0,1-1 1 0 0,0 1 0 0 0,0-1 0 0 0,0 1 0 0 0,0-1 0 0 0,0 0-1 0 0,0 1 1 0 0,-1 0 2 0 0,0 0-1 0 0,0-1 1 0 0,0 2 0 0 0,1-1-1 0 0,-1 0 1 0 0,0-1 0 0 0,-1 1-1 0 0,2-1 1 0 0,-1 1 0 0 0,-1 0-1 0 0,1-1 1 0 0,-2 1-1 0 0,-11 5 19 0 0,1-2 0 0 0,-2 0 0 0 0,-24 3-1 0 0,-49 2 6 0 0,65-7-24 0 0,-488 20 143 0 0,242-15-111 0 0,156-2-20 0 0,-732 17 34 0 0,792-22-102 0 0,1-3-1 0 0,-2-2 0 0 0,3-3 1 0 0,-2-1-1 0 0,-59-19 0 0 0,42 7-38 0 0,-152-53 69 0 0,212 71 31 0 0,1-1-1 0 0,0 0 1 0 0,-1-1 0 0 0,1-1-1 0 0,0 1 1 0 0,1-1-1 0 0,-10-8 1 0 0,16 12-6 0 0,0 0 0 0 0,0-1 0 0 0,0 1 0 0 0,0 0 0 0 0,0-1 0 0 0,1 0 0 0 0,-1 0 0 0 0,0 1 0 0 0,2-1 0 0 0,-2 0 0 0 0,1 0 0 0 0,0 0 0 0 0,1 0 0 0 0,0 0-1 0 0,-1 0 1 0 0,1 0 0 0 0,-1-1 0 0 0,1 1 0 0 0,0 0 0 0 0,1 0 0 0 0,-1 0 0 0 0,1 0 0 0 0,-1 0 0 0 0,1 0 0 0 0,0 0 0 0 0,0 0 0 0 0,2-3 0 0 0,2-4 1 0 0,0 0 0 0 0,0 1 0 0 0,2 0 1 0 0,-1 0-1 0 0,1 1 0 0 0,0 0 0 0 0,1 0 0 0 0,0 0 0 0 0,17-12 0 0 0,-18 15-1 0 0,-1 0 0 0 0,1 2 0 0 0,1-2 0 0 0,-1 2 0 0 0,0-1 0 0 0,1 1-1 0 0,0 0 1 0 0,0 1 0 0 0,0 0 0 0 0,0 0 0 0 0,0 1 0 0 0,1 0 0 0 0,14-1-1 0 0,-21 2 0 0 0,-1 1 0 0 0,1-1 0 0 0,-1 0 0 0 0,0 1 0 0 0,1-1 0 0 0,-1 1 0 0 0,0-1 0 0 0,1 0 0 0 0,-1 1 0 0 0,0-1 0 0 0,0 1-1 0 0,1 0 1 0 0,-1 0 0 0 0,-1-1 0 0 0,2 2 0 0 0,-1-1 0 0 0,0-1 0 0 0,-1 1 0 0 0,3 2 0 0 0,-1 0-1 0 0,-1-1 0 0 0,0 0 0 0 0,0 1 0 0 0,0 0 0 0 0,0-1 0 0 0,0 0 0 0 0,-1 2 1 0 0,1-2-1 0 0,0 4 0 0 0,-1 4-3 0 0,0-2 0 0 0,0 1 0 0 0,-1 0 1 0 0,-1 0-1 0 0,-2 9 0 0 0,-6 14 38 0 0,-26 56 1 0 0,-1 2 124 0 0,28-61-106 0 0,2 0 0 0 0,0 1 0 0 0,-1 30 0 0 0,2 90 10 0 0,4-136-23 0 0,1-11 30 0 0,-1-8-11 0 0,0-15-63 0 0,1 1 0 0 0,1-1-1 0 0,1 1 1 0 0,0-1 0 0 0,5-20-1 0 0,28-97-189 0 0,-28 115 157 0 0,73-187-169 0 0,-45 126 236 0 0,-29 68-4 0 0,-3 10-10 0 0,-4 9 4 0 0,-44 99 38 0 0,7-17 65 0 0,18-34-54 0 0,3 0 0 0 0,2 1 1 0 0,1 1-1 0 0,4 0 0 0 0,2 0 1 0 0,-2 73-1 0 0,11-85-53 0 0,1 0 1 0 0,7 43-1 0 0,-6-73-20 0 0,0 1-1 0 0,2-1 0 0 0,0 1 1 0 0,0-1-1 0 0,0 0 0 0 0,1 0 1 0 0,1-1-1 0 0,0 0 0 0 0,1 0 1 0 0,0 0-1 0 0,10 11 0 0 0,-15-20 5 0 0,-1-1 0 0 0,1 1 0 0 0,0-1 0 0 0,-1 1 0 0 0,1-1 0 0 0,-1 0 0 0 0,2 1 1 0 0,-2-2-1 0 0,1 2 0 0 0,0-1 0 0 0,0 0 0 0 0,1-1 0 0 0,-1 1 0 0 0,0 0 0 0 0,0-1 0 0 0,0 1 0 0 0,0-1 0 0 0,0 0 0 0 0,1 0 0 0 0,-1 0 0 0 0,2 0 0 0 0,0 0 1 0 0,-2-1-1 0 0,0 0 1 0 0,2 0 0 0 0,-2 0 0 0 0,0 0-1 0 0,1-1 1 0 0,-1 1 0 0 0,1-1 0 0 0,-1 1-1 0 0,0-1 1 0 0,0 1 0 0 0,1-2 0 0 0,-2 2-1 0 0,1-2 1 0 0,-1 1 0 0 0,3-3 0 0 0,28-34-50 0 0,2 0 0 0 0,69-59 0 0 0,-47 51-29 0 0,87-53 0 0 0,-109 79 73 0 0,47-22 0 0 0,-66 37 8 0 0,0 0 0 0 0,1 1 0 0 0,-1 0 0 0 0,2 0 1 0 0,-1 2-1 0 0,17-2 0 0 0,-32 5-4 0 0,1 0 0 0 0,0 0 0 0 0,0 0 0 0 0,0 0 0 0 0,0 0 1 0 0,1 0-1 0 0,-2 0 0 0 0,2 0 0 0 0,-2 1 0 0 0,2-1 0 0 0,-2 1 0 0 0,1 0 0 0 0,0-1 1 0 0,0 1-1 0 0,-1 0 0 0 0,1 1 0 0 0,0-2 0 0 0,2 4 0 0 0,-3-4 1 0 0,0 2 0 0 0,0-1 0 0 0,-1 0 0 0 0,1 1 1 0 0,0-1-1 0 0,-1 1 0 0 0,0-1 0 0 0,1 1 0 0 0,-1-1 0 0 0,0 0 0 0 0,1 1 0 0 0,-1-1 0 0 0,0 1 0 0 0,0 0 0 0 0,0-1 0 0 0,0 1 1 0 0,-1-1-1 0 0,1 1 0 0 0,0-1 0 0 0,-1 0 0 0 0,1 1 0 0 0,0-1 0 0 0,-1 1 0 0 0,-2 2 0 0 0,-2 5 9 0 0,-1 1 1 0 0,0-1-1 0 0,-2 0 0 0 0,1 0 1 0 0,-1-1-1 0 0,0 0 0 0 0,-1 0 0 0 0,-11 8 1 0 0,7-6 1 0 0,-52 41 25 0 0,-117 68 0 0 0,71-51 40 0 0,32-16-12 0 0,-96 63 25 0 0,13 12 25 0 0,145-109-76 0 0,12-6-14 0 0,5-12-23 0 0,0 1-1 0 0,0-1 1 0 0,1 1 0 0 0,-1-1 0 0 0,0 0 0 0 0,0 0 0 0 0,0 0 0 0 0,0 1 0 0 0,1-1 0 0 0,-1 0-1 0 0,0 1 1 0 0,0-1 0 0 0,0 0 0 0 0,1 1 0 0 0,-1-1 0 0 0,0 0 0 0 0,0 1 0 0 0,0-1-1 0 0,0 0 1 0 0,1 0 0 0 0,-1 0 0 0 0,0 0 0 0 0,1 0 0 0 0,-1 0 0 0 0,1 0 0 0 0,-1 0-1 0 0,0 1 1 0 0,1-1 0 0 0,-1 0 0 0 0,1 0 0 0 0,5 1 1 0 0,0 0 1 0 0,1-1-1 0 0,-1 1 0 0 0,1-2 0 0 0,-1 1 1 0 0,1-1-1 0 0,-2 0 0 0 0,2 0 0 0 0,8-3 1 0 0,10-5-13 0 0,24-10 0 0 0,-27 8 7 0 0,490-221-159 0 0,-332 148 137 0 0,-167 78 24 0 0,117-50 34 0 0,-113 49-27 0 0,1 2 0 0 0,0 0 0 0 0,0 1-1 0 0,1 0 1 0 0,25-1 0 0 0,-44 5-6 0 0,1 0 0 0 0,0 0 0 0 0,0 0 0 0 0,0 0-1 0 0,-1 0 1 0 0,0 0 0 0 0,1 0 0 0 0,0 0 0 0 0,0 0 0 0 0,0 0 0 0 0,-1 1 0 0 0,0-1 0 0 0,1 0 0 0 0,0 0 0 0 0,0 1-1 0 0,0-1 1 0 0,-1 1 0 0 0,1-1 0 0 0,-1 1 0 0 0,0-1 0 0 0,2 0 0 0 0,-2 1 0 0 0,0-1-1 0 0,0 1 1 0 0,0 0 0 0 0,0-1 0 0 0,0 1 0 0 0,0-1-1 0 0,0 0 1 0 0,0 1 0 0 0,0-1 0 0 0,0 1 0 0 0,0-1-1 0 0,0 1 1 0 0,0-1 0 0 0,-1 0 0 0 0,1 1 0 0 0,0-1-1 0 0,0 1 1 0 0,-1-1 0 0 0,1 1 0 0 0,0-1 0 0 0,0 1-1 0 0,0-1 1 0 0,-5 4-1 0 0,2 0-1 0 0,-1 0 0 0 0,-8 5 1 0 0,-25 19-1 0 0,-70 36 0 0 0,-48 13 27 0 0,118-59-12 0 0,-21 9 17 0 0,-151 77 62 0 0,147-71-51 0 0,-73 55 0 0 0,130-85-40 0 0,1 1-1 0 0,0 0 0 0 0,-1 0 0 0 0,1 0 0 0 0,0 0 0 0 0,0 1 1 0 0,0 0-1 0 0,-3 6 0 0 0,7-10 0 0 0,-1 1 0 0 0,1-2 0 0 0,-1 2 0 0 0,1 0 0 0 0,-1-2 0 0 0,1 2 0 0 0,-1-1-1 0 0,1 1 1 0 0,0-1 0 0 0,0 0 0 0 0,0 1 0 0 0,0-1 0 0 0,0 0 0 0 0,0 1 0 0 0,0-1 0 0 0,1 1 0 0 0,-1-1 0 0 0,1 0 0 0 0,-1 1 0 0 0,1-1-1 0 0,-1 0 1 0 0,0 0 0 0 0,1 0 0 0 0,0 1 0 0 0,0-1 0 0 0,0 0 0 0 0,-1 0 0 0 0,1 0 0 0 0,0 0 0 0 0,1 0 0 0 0,-2 0 0 0 0,1 0 0 0 0,1 0 0 0 0,-1-1-1 0 0,0 1 1 0 0,0 0 0 0 0,1 0 0 0 0,-2-1 0 0 0,2 1 0 0 0,1-1 0 0 0,5 3-2 0 0,-1-1 1 0 0,0 0-1 0 0,0 0 1 0 0,1-1-1 0 0,0 0 1 0 0,0 0-1 0 0,14-1 1 0 0,53-6 4 0 0,-75 6-3 0 0,213-38-20 0 0,-62 10-23 0 0,-145 27 39 0 0,2-1-6 0 0,-1 1-1 0 0,1 1 1 0 0,-1-1-1 0 0,11 1 1 0 0,-18 0 9 0 0,0 0 0 0 0,0 0 1 0 0,0 0-1 0 0,0 0 0 0 0,0 0 0 0 0,0 0 0 0 0,0 0 1 0 0,0 0-1 0 0,1 0 0 0 0,-1 0 0 0 0,0 1 0 0 0,0-1 1 0 0,0 0-1 0 0,0 0 0 0 0,0 0 0 0 0,0 0 0 0 0,1 0 1 0 0,-1 0-1 0 0,0 0 0 0 0,0 0 0 0 0,0 0 0 0 0,0 0 1 0 0,0 0-1 0 0,0 0 0 0 0,0 0 0 0 0,0 0 0 0 0,0 0 1 0 0,1 0-1 0 0,-1 0 0 0 0,0 0 0 0 0,0 0 0 0 0,0 0 1 0 0,0 1-1 0 0,0-1 0 0 0,0 0 0 0 0,0 0 0 0 0,0 0 1 0 0,0 0-1 0 0,0 0 0 0 0,0 0 0 0 0,0 1 1 0 0,0-1-1 0 0,0 0 0 0 0,-4 5-7 0 0,-6 4 7 0 0,-16 6-4 0 0,-1-1 0 0 0,-47 16 0 0 0,-63 13 45 0 0,-14 5 62 0 0,132-40-84 0 0,4-3-8 0 0,1 0 0 0 0,-25 14 1 0 0,36-17-9 0 0,0-1 1 0 0,0 2 0 0 0,1-2-1 0 0,-1 2 1 0 0,0-2 0 0 0,1 1-1 0 0,0 1 1 0 0,0-1 0 0 0,-1 1-1 0 0,2 0 1 0 0,-1-1 0 0 0,1 1 0 0 0,-1 0-1 0 0,0-1 1 0 0,1 2 0 0 0,0-1-1 0 0,-1 0 1 0 0,1 5 0 0 0,1-6-4 0 0,0 0 1 0 0,0-1 0 0 0,0 1 0 0 0,1 0-1 0 0,-1 0 1 0 0,1-1 0 0 0,0 1-1 0 0,0-1 1 0 0,-1 1 0 0 0,1-1-1 0 0,0 1 1 0 0,0-1 0 0 0,1 1-1 0 0,-2 0 1 0 0,2-2 0 0 0,-1 2 0 0 0,0 0-1 0 0,1-2 1 0 0,0 1 0 0 0,-2 1-1 0 0,2-2 1 0 0,0 1 0 0 0,-1 0-1 0 0,1 0 1 0 0,3 0 0 0 0,5 4-4 0 0,1 0 0 0 0,17 3 0 0 0,41 7 4 0 0,-1-3 0 0 0,95 3 0 0 0,-148-13 0 0 0,-14-2-1 0 0,27 3-11 0 0,-27-3 12 0 0,-1 1 0 0 0,1-1 0 0 0,0 0-1 0 0,0 0 1 0 0,0 0 0 0 0,-1 0 0 0 0,0 1-1 0 0,1-1 1 0 0,0 0 0 0 0,0 0 0 0 0,0 0-1 0 0,-1 1 1 0 0,1 0 0 0 0,0-1 0 0 0,0 1-1 0 0,-1-1 1 0 0,1 1 0 0 0,-1-1 0 0 0,0 1-1 0 0,1-1 1 0 0,0 1 0 0 0,-1 0 0 0 0,1-1-1 0 0,-1 1 1 0 0,1 1 0 0 0,-1-1 2 0 0,-1 0 0 0 0,0 1 0 0 0,0-2 0 0 0,0 2 0 0 0,1-1-1 0 0,-1 0 1 0 0,-1 0 0 0 0,1 0 0 0 0,1 0 0 0 0,-2-1 0 0 0,1 1 0 0 0,0 0 0 0 0,0 0 0 0 0,0 0 0 0 0,-1-1 0 0 0,1 0 0 0 0,0 1-1 0 0,-2 0 1 0 0,-1 0 2 0 0,-40 17 7 0 0,-1-1 0 0 0,0-3 0 0 0,-63 11 1 0 0,39-10 10 0 0,8 0 47 0 0,104-12-512 0 0,129-21-3727 0 0,-123 12-1516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2153 10634 0 0,'0'0'13103'0'0,"-12"2"-12601"0"0,-33 5-136 0 0,45-7-342 0 0,-1 0-1 0 0,1 0 0 0 0,0 0 1 0 0,-1 0-1 0 0,1 0 1 0 0,0 0-1 0 0,0 0 0 0 0,0 0 1 0 0,0 0-1 0 0,-1 0 0 0 0,1 0 1 0 0,0 0-1 0 0,-1 0 0 0 0,1 0 1 0 0,0 0-1 0 0,-1 1 1 0 0,1-1-1 0 0,0 0 0 0 0,-1 0 1 0 0,1 0-1 0 0,0 0 0 0 0,0 1 1 0 0,0-1-1 0 0,0 0 1 0 0,0 0-1 0 0,0 1 0 0 0,-1-1 1 0 0,1 0-1 0 0,0 0 0 0 0,0 1 1 0 0,0-1-1 0 0,-1 0 1 0 0,1 0-1 0 0,0 0 0 0 0,0 0 1 0 0,0 0-1 0 0,0 1 0 0 0,0-1 1 0 0,0 0-1 0 0,0 1 1 0 0,0-1-1 0 0,0 0 0 0 0,0 1 1 0 0,0-1-1 0 0,0 0 0 0 0,0 1 1 0 0,0-1-1 0 0,0 0 1 0 0,0 0-1 0 0,0 0 0 0 0,0 0 1 0 0,0 1-1 0 0,0-1 0 0 0,1 0 1 0 0,-1 1-1 0 0,9 7 576 0 0,-8-7-496 0 0,6 5 78 0 0,-1-2-1 0 0,1 2 1 0 0,-1-2-1 0 0,1 0 1 0 0,1 0-1 0 0,-1 0 1 0 0,0-1-1 0 0,1 0 0 0 0,0 1 1 0 0,11 0-1 0 0,8 2 327 0 0,50 3 0 0 0,11 2 23 0 0,-39-1-347 0 0,-13-1-26 0 0,-1-2 1 0 0,2-2 0 0 0,46 2 0 0 0,-37-7-111 0 0,9-1 55 0 0,-1 3 1 0 0,64 9-1 0 0,-76-6 20 0 0,1-2 0 0 0,48-2-1 0 0,36 2 13 0 0,-88 1-76 0 0,0-3 1 0 0,0-2-1 0 0,55-6 1 0 0,278-24 142 0 0,-235 30-163 0 0,32-3 5 0 0,-37-10 6 0 0,-63 4-18 0 0,75 2 1 0 0,-59 8-17 0 0,517-15 297 0 0,-24-51-347 0 0,-500 58-7 0 0,-43 6 17 0 0,56-12 0 0 0,-89 13-7 0 0,-6-1 0 0 0,-18 0-29 0 0,-31-1-44 0 0,-1579-65-974 0 0,1047 46 1052 0 0,2-20 78 0 0,565 40-50 0 0,-34-3-2 0 0,1-2-1 0 0,-73-18 1 0 0,123 25 1 0 0,-27-11 44 0 0,27 10-41 0 0,0 1-1 0 0,1-1 1 0 0,-1 0-1 0 0,0 1 1 0 0,0 0-1 0 0,0-1 1 0 0,1 0 0 0 0,-1 0-1 0 0,1 0 1 0 0,-1 1-1 0 0,-1-3 1 0 0,2 3-2 0 0,0-1 0 0 0,0 1 0 0 0,0-1 0 0 0,0 1 0 0 0,0-1 0 0 0,0 1-1 0 0,0-1 1 0 0,0 1 0 0 0,0 0 0 0 0,0-1 0 0 0,0 1 0 0 0,0-1 0 0 0,0 1 0 0 0,0-1 0 0 0,0 1 0 0 0,0 0 0 0 0,1-1 0 0 0,-1 1 0 0 0,0-1 0 0 0,0 1 0 0 0,1-1 0 0 0,-1 1 0 0 0,0 0 0 0 0,1-1 0 0 0,-1 1-1 0 0,1 0 1 0 0,-1-1 0 0 0,5-2-1 0 0,1 0 0 0 0,-1 0 0 0 0,0 1 0 0 0,1 0 0 0 0,0-1 0 0 0,-1 2 0 0 0,1-1 0 0 0,0 1 0 0 0,6-2 0 0 0,4 1-1 0 0,226-36-29 0 0,6 19 25 0 0,-224 17 5 0 0,1060-31 19 0 0,-819 28-47 0 0,480 1-111 0 0,-1214-10 125 0 0,-1143-82 98 0 0,1552 93-72 0 0,-171-15 25 0 0,226 17-36 0 0,2 1 0 0 0,-1 0 1 0 0,1-1-1 0 0,-1 0 0 0 0,1 0 0 0 0,-1 0 0 0 0,0 0 1 0 0,1-1-1 0 0,-5-2 0 0 0,7 4-1 0 0,1 0 0 0 0,0 0 0 0 0,0 0 1 0 0,0 0-1 0 0,0 0 0 0 0,0-1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 0-1 0 0,8-7-9 0 0,13-1-11 0 0,-21 8 20 0 0,48-14-5 0 0,0 1-1 0 0,69-8 1 0 0,103-2 26 0 0,-136 16-28 0 0,1074-54-17 0 0,-754 46 16 0 0,-384 15 9 0 0,-15 0 6 0 0,2 0 1 0 0,-1 0-1 0 0,0-1 0 0 0,0 0 1 0 0,11-2-1 0 0,-17 3-5 0 0,0 0-1 0 0,-1-1 1 0 0,1 1-1 0 0,0-1 1 0 0,-1 1-1 0 0,1 0 1 0 0,-1-1-1 0 0,1 1 1 0 0,-1 0-1 0 0,1-1 1 0 0,0 1-1 0 0,0 0 1 0 0,-1 0-1 0 0,1 0 1 0 0,-1 0-1 0 0,0 0 1 0 0,1 0-1 0 0,-1 0 1 0 0,1 0-1 0 0,0 0 1 0 0,-1 0-1 0 0,1 0 1 0 0,-1 0-1 0 0,-79-10 15 0 0,-85 0 1 0 0,80 6-45 0 0,-1450-63 76 0 0,1469 66-48 0 0,-134-10 51 0 0,178 8-39 0 0,22 3-12 0 0,0 0 0 0 0,0 0 0 0 0,0 0 0 0 0,0 0 0 0 0,0 0 0 0 0,0 0 0 0 0,0 0 1 0 0,-1 0-1 0 0,1 0 0 0 0,0 0 0 0 0,0 0 0 0 0,0 0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0,8-4 0 0 0,20-3-3 0 0,1 1 0 0 0,-1 2 0 0 0,32-3 0 0 0,-18 3-11 0 0,673-73 21 0 0,-452 54-4 0 0,146-12-42 0 0,418-47-69 0 0,-816 81 114 0 0,-12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0,-19-2 8 0 0,-394-11-42 0 0,236 11 36 0 0,-825-2 178 0 0,630 5-145 0 0,-36 8 51 0 0,275-4-112 0 0,124-5 14 0 0,12 0 0 0 0,16-1 4 0 0,195-18 8 0 0,-96 6 11 0 0,1348-92-128 0 0,-732 59-121 0 0,-414 18 271 0 0,-304 24-28 0 0,-16 4-5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0,-12-1-31 0 0,-470-27-20 0 0,309 18 46 0 0,-969-27-4 0 0,722 27 29 0 0,331 4-3 0 0,75 3-19 0 0,10 0-4 0 0,5 1 5 0 0,0 2-1 0 0,-1-1 1 0 0,1 0-1 0 0,-1 0 1 0 0,1 1-1 0 0,0 0 1 0 0,-1-1 0 0 0,2 1-1 0 0,1-1 1 0 0,308-43-47 0 0,-234 36 38 0 0,901-75-102 0 0,3 32-298 0 0,-921 49 373 0 0,495-18-61 0 0,-4 21 159 0 0,-392 11-78 0 0,5 0 30 0 0,-158-12 8 0 0,-21-2-10 0 0,-7 1-7 0 0,-891-93 31 0 0,45 5 60 0 0,663 67-67 0 0,-257-35 50 0 0,456 56-78 0 0,-4 0 3 0 0,1-1 0 0 0,-1 1 0 0 0,-15-7 0 0 0,17 2-13 0 0,10 2-19 0 0,13-2-20 0 0,68-14 7 0 0,93-7-1 0 0,-156 24 42 0 0,337-32 9 0 0,2 18-30 0 0,-247 13 22 0 0,290-14-49 0 0,522-17 33 0 0,-776 35 61 0 0,-720-31-16 0 0,66 2 12 0 0,-590-8 207 0 0,1009 32-191 0 0,74 3-21 0 0,17-1 8 0 0,19-1-7 0 0,606-17-60 0 0,-520 19 32 0 0,1006 29-9 0 0,-288 46-119 0 0,-4 25 74 0 0,-774-90-18 0 0,-59-6 76 0 0,-12 1 14 0 0,-341-8 55 0 0,1-19-101 0 0,38 1 13 0 0,-1044-14 136 0 0,1078 44-72 0 0,5 22-79 0 0,268-27 13 0 0,1 1-1 0 0,0 0 1 0 0,0 2 0 0 0,-16 5 0 0 0,31-10 6 0 0,-1 1 0 0 0,0-1 0 0 0,-1 1 1 0 0,2-1-1 0 0,-1 0 0 0 0,0 1 1 0 0,0-1-1 0 0,0 1 0 0 0,0 0 0 0 0,1-1 1 0 0,-1 0-1 0 0,0 1 0 0 0,0 0 1 0 0,0 0-1 0 0,1 0 0 0 0,0-1 0 0 0,-1 1 1 0 0,0 0-1 0 0,1 0 0 0 0,-1 0 1 0 0,1 0-1 0 0,-1 1 0 0 0,1-1 0 0 0,0 0 1 0 0,1 0-1 0 0,-1-1 0 0 0,0 1 0 0 0,1 0 1 0 0,-1 0-1 0 0,1 0 0 0 0,0-1 0 0 0,-1 0 0 0 0,0 1 1 0 0,1 0-1 0 0,-1 0 0 0 0,1 0 0 0 0,0-1 1 0 0,0 0-1 0 0,-1 1 0 0 0,0-1 0 0 0,1 1 0 0 0,0-1 1 0 0,2 1-1 0 0,5 3-7 0 0,2-1 0 0 0,0 1 0 0 0,12 2 0 0 0,-21-5 10 0 0,107 20 8 0 0,117 10 1 0 0,-112-18-9 0 0,1109 179-39 0 0,-802-101 41 0 0,-12 33-42 0 0,-396-119 37 0 0,1-1 2 0 0,0 1 0 0 0,0 0 0 0 0,-1 1 0 0 0,1 1 0 0 0,-1 0 0 0 0,0 0 0 0 0,16 14 0 0 0,-26-20 1 0 0,-2 1 0 0 0,2-1 0 0 0,0 0 1 0 0,-2 1-1 0 0,1-1 0 0 0,1 1 0 0 0,-1-1 1 0 0,-1 1-1 0 0,1-1 0 0 0,0 1 0 0 0,0 0 1 0 0,0-1-1 0 0,-1 1 0 0 0,0 0 0 0 0,1 0 1 0 0,-1 0-1 0 0,1 1 0 0 0,-2-1 1 0 0,1-1 0 0 0,0 1 0 0 0,-1-1 0 0 0,1 0 0 0 0,0 1 0 0 0,-1-1 0 0 0,1 0 0 0 0,-1 1 0 0 0,0-1 0 0 0,0 0-1 0 0,1 0 1 0 0,-1 0 0 0 0,0 1 0 0 0,-1-1 0 0 0,2-1 0 0 0,-1 1 0 0 0,-2 1 0 0 0,-4 3 3 0 0,0-1 0 0 0,0 0 0 0 0,-1 0 1 0 0,0-1-1 0 0,1 0 0 0 0,-12 3 0 0 0,-23 4-8 0 0,-1 0 1 0 0,-1-2-1 0 0,-44 1 1 0 0,-136-1 6 0 0,213-7-2 0 0,-1135-12 70 0 0,272-1 99 0 0,838 12-157 0 0,13-1-6 0 0,1 1 0 0 0,-2 1 0 0 0,2 1 0 0 0,-34 7 0 0 0,55-9-8 0 0,1 0-1 0 0,-1 0 1 0 0,0 1-1 0 0,0-1 1 0 0,1 0-1 0 0,-1 0 1 0 0,1 0-1 0 0,-1 0 1 0 0,0 0-1 0 0,1 1 1 0 0,-1-1-1 0 0,0 1 1 0 0,1-1-1 0 0,-1 1 1 0 0,1-1-1 0 0,0 1 1 0 0,-1-1-1 0 0,0 0 1 0 0,0 2-1 0 0,1-2 0 0 0,0 1 1 0 0,1-1-1 0 0,-1 0 0 0 0,0 0 0 0 0,0 0 0 0 0,0 1 0 0 0,0-1 1 0 0,1 1-1 0 0,-1-1 0 0 0,0 0 0 0 0,0 1 0 0 0,1-1 0 0 0,-1 1 1 0 0,0-1-1 0 0,0 0 0 0 0,0 0 0 0 0,0 0 0 0 0,1 0 0 0 0,-1 0 1 0 0,0 1-1 0 0,1-1 0 0 0,-1 0 0 0 0,0 0 0 0 0,2 1 0 0 0,26 8-24 0 0,50 6 18 0 0,118 9 0 0 0,-92-14 19 0 0,-41-3-16 0 0,796 93-74 0 0,-3 21 32 0 0,-835-118 40 0 0,32 6-11 0 0,86 24 0 0 0,-138-33 16 0 0,-1 0 0 0 0,1 0 0 0 0,0 0 0 0 0,0 1 0 0 0,0-1 0 0 0,-1 1 0 0 0,1-1 0 0 0,0 1 0 0 0,0-1 0 0 0,0 1 0 0 0,-1-1 0 0 0,1 0 0 0 0,-1 1 0 0 0,1 0 0 0 0,1 0 0 0 0,-2-1 1 0 0,0 1 0 0 0,0-1 0 0 0,0 0 0 0 0,0 1 0 0 0,0-1 0 0 0,0 0 1 0 0,0 1-1 0 0,0-1 0 0 0,-1 0 0 0 0,1 1 0 0 0,0-1 0 0 0,0 0 0 0 0,0 0 0 0 0,0 0 0 0 0,-1 0 0 0 0,1 0 0 0 0,0 1 1 0 0,0-1-1 0 0,0 0 0 0 0,-1 0 0 0 0,1 0 0 0 0,0 1 0 0 0,-1-1 0 0 0,1 0 0 0 0,0 0 0 0 0,0 0 0 0 0,0 1 0 0 0,0-1 1 0 0,0 0-1 0 0,-1 0 0 0 0,-28 8 27 0 0,-54 4-12 0 0,-105 3-1 0 0,-89-12 60 0 0,203-3-55 0 0,-1264-2 111 0 0,912 18 66 0 0,415-14-187 0 0,1-2-5 0 0,1 0 1 0 0,-1 2 0 0 0,1-1-1 0 0,0 2 1 0 0,-16 5-1 0 0,24-8-3 0 0,1 0-1 0 0,-1 0 0 0 0,1 0 0 0 0,-1 0 0 0 0,1 0 0 0 0,0 0 0 0 0,0 0 0 0 0,-1 1 1 0 0,1-1-1 0 0,0 0 0 0 0,-1 1 0 0 0,1-1 0 0 0,-1 0 0 0 0,1 1 0 0 0,0-1 0 0 0,-1 0 1 0 0,1 1-1 0 0,0-1 0 0 0,0 0 0 0 0,0 0 0 0 0,0 1 0 0 0,0-1 0 0 0,0 0 0 0 0,0 1 1 0 0,0-1-1 0 0,-1 1 0 0 0,1-1 0 0 0,0 0 0 0 0,0 0 0 0 0,0 1 0 0 0,0-1 0 0 0,0 1 0 0 0,0 0 1 0 0,1 0-2 0 0,-1-1 1 0 0,0 1 0 0 0,1 0 0 0 0,0 0 0 0 0,-1-1 0 0 0,1 1 0 0 0,0-1 0 0 0,-1 1 0 0 0,1 0 0 0 0,0 0-1 0 0,0-1 1 0 0,0 0 0 0 0,1 1 0 0 0,14 6 2 0 0,1-1 0 0 0,-1-1 0 0 0,1-1 0 0 0,1 0 0 0 0,28 2 0 0 0,-22-3-5 0 0,577 53-26 0 0,-432-45-40 0 0,923 81-50 0 0,-1052-88 117 0 0,7 0 2 0 0,2 2 0 0 0,63 15 1 0 0,-92-13-52 0 0,-20-8 50 0 0,1 0 0 0 0,-1 0 0 0 0,0 1 0 0 0,0-1-1 0 0,1 0 1 0 0,-1 0 0 0 0,0 0 0 0 0,0 0 0 0 0,0 0 0 0 0,1 1 0 0 0,-1-1-1 0 0,0 0 1 0 0,0 0 0 0 0,0 0 0 0 0,0 1 0 0 0,0-1 0 0 0,0 0 0 0 0,0 0 0 0 0,0 0-1 0 0,0 0 1 0 0,0 0 0 0 0,0 0 0 0 0,0 0 0 0 0,0 1 0 0 0,0-1 0 0 0,0 0-1 0 0,1 0 1 0 0,-1 1 0 0 0,0-1 0 0 0,0 0 0 0 0,0 0 0 0 0,-1 1 0 0 0,1-1 0 0 0,0 0-1 0 0,0 0 1 0 0,0 1 0 0 0,0-1 0 0 0,0 0 0 0 0,0 0 0 0 0,0 0 0 0 0,0 0 0 0 0,0 0-1 0 0,0 0 1 0 0,0 1 0 0 0,0-1 0 0 0,0 0 0 0 0,0 0 0 0 0,0 0 0 0 0,-1 1-1 0 0,-11 4-22 0 0,-19 0 44 0 0,0-1 0 0 0,-2-2-1 0 0,-52-2 1 0 0,35 0-11 0 0,-860 0 84 0 0,80-1-18 0 0,398 21-33 0 0,418-18-44 0 0,9-2-1 0 0,0 0 0 0 0,-1 0 0 0 0,1 2 0 0 0,-1-1 1 0 0,2 0-1 0 0,-10 4 0 0 0,14-5 3 0 0,-1 0 0 0 0,1 0 0 0 0,0 0 0 0 0,0 0 0 0 0,-1 0 0 0 0,1 0 0 0 0,0 0 0 0 0,0 1 0 0 0,-1-1 1 0 0,1 0-1 0 0,0 0 0 0 0,0 0 0 0 0,0 0 0 0 0,0 0 0 0 0,0 0 0 0 0,0 0 0 0 0,0 0 0 0 0,-1 0 0 0 0,1 1 0 0 0,0-1 0 0 0,0 0 1 0 0,0 0-1 0 0,0 1 0 0 0,0-1 0 0 0,0 0 0 0 0,0 0 0 0 0,-1 1 0 0 0,1-1 0 0 0,0 0 0 0 0,0 0 0 0 0,0 1 0 0 0,0-1 0 0 0,0 0 1 0 0,0 0-1 0 0,0 0 0 0 0,0 0 0 0 0,0 0 0 0 0,1 1 0 0 0,-1-1 0 0 0,9 6-1 0 0,13 1-4 0 0,80 7-6 0 0,130 4 0 0 0,-151-14 14 0 0,680 49-29 0 0,-3 27-18 0 0,-712-75 37 0 0,-4 0-6 0 0,-1 0 1 0 0,0 4 0 0 0,46 14 0 0 0,-86-23 12 0 0,-1 0 0 0 0,1 0 0 0 0,0 0 0 0 0,0 0 0 0 0,0 0 0 0 0,-1 1 0 0 0,1-1 0 0 0,0 1 0 0 0,0-1 0 0 0,0 1 0 0 0,-1-1 0 0 0,0 1 1 0 0,1-1-1 0 0,0 0 0 0 0,0 1 0 0 0,-1 0 0 0 0,1 0 0 0 0,-1-1 0 0 0,0 0 0 0 0,1 2 0 0 0,-1-1 1 0 0,0 0 0 0 0,-1-1 0 0 0,1 0 1 0 0,0 0-1 0 0,0 1 0 0 0,0-1 0 0 0,0 1 0 0 0,-1-1 0 0 0,1 1 0 0 0,-1-1 0 0 0,1 0 0 0 0,-1 1 1 0 0,1-1-1 0 0,-1 0 0 0 0,1 0 0 0 0,0 0 0 0 0,-1 0 0 0 0,1 1 0 0 0,-1-1 0 0 0,1 0 0 0 0,-1 0 1 0 0,0 0-1 0 0,1 1 0 0 0,-42 6 37 0 0,39-6-42 0 0,-264 18 6 0 0,-4-15-21 0 0,131-3 27 0 0,-138 0 37 0 0,-235 6-18 0 0,2 32 9 0 0,504-39-45 0 0,-4 2-1 0 0,0 0 1 0 0,-1 0 0 0 0,1 0 0 0 0,-17 7 0 0 0,28-9 9 0 0,-1 0-1 0 0,1 0 1 0 0,-1 0-1 0 0,1 0 1 0 0,0 0-1 0 0,-1 0 1 0 0,1 0-1 0 0,0 1 1 0 0,-1-1-1 0 0,1 0 1 0 0,0 0-1 0 0,0 0 1 0 0,0 0-1 0 0,0 0 1 0 0,-1 0-1 0 0,1 0 1 0 0,0 1-1 0 0,0-1 1 0 0,-1 0-1 0 0,1 0 1 0 0,0 1-1 0 0,0-1 1 0 0,-1 0-1 0 0,1 1 1 0 0,0-1-1 0 0,0 0 0 0 0,0 0 1 0 0,0 0-1 0 0,0 1 1 0 0,0-1-1 0 0,-1 0 1 0 0,1 1-1 0 0,0-1 1 0 0,0 0-1 0 0,0 1 1 0 0,0-1-1 0 0,0 1 1 0 0,0-1-1 0 0,0 0 1 0 0,1 0-1 0 0,-1 0 1 0 0,0 0-1 0 0,0 1 1 0 0,0-1-1 0 0,0 1 1 0 0,0-1-1 0 0,1 0 1 0 0,-1 1-1 0 0,0-1 1 0 0,0 0-1 0 0,1 0 1 0 0,-1 1-1 0 0,0-1 1 0 0,0 0-1 0 0,1 0 1 0 0,-1 0-1 0 0,0 0 0 0 0,0 0 1 0 0,0 0-1 0 0,0 1 1 0 0,1-1-1 0 0,19 8-23 0 0,-1-5 26 0 0,0-1 0 0 0,0 0-1 0 0,33-3 1 0 0,-10 1 1 0 0,1208 63-70 0 0,-731-7 62 0 0,-508-52-56 0 0,-22-4 34 0 0,-29 1 4 0 0,37-1 18 0 0,-744-14-100 0 0,-2 0 56 0 0,407 30 15 0 0,299-13 44 0 0,29-2-30 0 0,13-1 22 0 0,9 18-150 0 0,-7-17 152 0 0,0 1 0 0 0,0-1 0 0 0,-1 1 0 0 0,2-1 0 0 0,-1 1 1 0 0,0-1-1 0 0,0 0 0 0 0,1 1 0 0 0,-1-1 0 0 0,1 0 0 0 0,-1 0 0 0 0,1 0 1 0 0,-1 0-1 0 0,1 0 0 0 0,-1 0 0 0 0,2 0 0 0 0,-2-1 0 0 0,1 1 0 0 0,0-1 1 0 0,-1 1-1 0 0,2-1 0 0 0,1 1 0 0 0,7 1 16 0 0,1-1 0 0 0,15 0-1 0 0,-19 0-8 0 0,234 1 35 0 0,-66-1-4 0 0,-55 8 3 0 0,-6-1 87 0 0,-20-5-128 0 0,103 3 147 0 0,199 13-39 0 0,-50-19-62 0 0,-146-5-19 0 0,-93 4-28 0 0,171 6-16 0 0,-45 16 63 0 0,11-16 127 0 0,10 2-54 0 0,-184-1-198 0 0,30 2 131 0 0,247-4 22 0 0,-100 7-23 0 0,5-8-31 0 0,-156-3 7 0 0,-110-7-55 0 0,-9 4 15 0 0,0 1 1 0 0,-1 1 0 0 0,-27 3 0 0 0,3-1-11 0 0,-207-11 55 0 0,90 2-26 0 0,9 3 499 0 0,97 3-2830 0 0,-1-1-5402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5 2817 0 0,'-4'3'22623'0'0,"31"-7"-20549"0"0,-18 2-1907 0 0,0 2 0 0 0,1-1 0 0 0,0 0-1 0 0,-2 1 1 0 0,2 1 0 0 0,16 2 0 0 0,29 9 275 0 0,-33-6-245 0 0,0-2 0 0 0,1-1 0 0 0,24 0 1 0 0,70-3 304 0 0,-49-2-240 0 0,194 9 605 0 0,1-14-473 0 0,161 5-69 0 0,-75 6 5 0 0,-109-4-216 0 0,-44 10-77 0 0,6-1-14 0 0,91-12-23 0 0,-180 1 0 0 0,520 0 0 0 0,-362 2 0 0 0,172 6 0 0 0,-318-5 0 0 0,440 3 0 0 0,-60 10 0 0 0,-350-12 0 0 0,202 7 0 0 0,-142-2 0 0 0,-78-5 0 0 0,92-11 0 0 0,-37-2 0 0 0,-37 8 0 0 0,103 3 0 0 0,-140 0 0 0 0,-78-2 0 0 0,0 2 0 0 0,57 8 0 0 0,-66-5 0 0 0,0-2 0 0 0,45-1 0 0 0,-18-2 0 0 0,-58 2 3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69 128 14755 0 0,'-4'-17'11309'0'0,"3"14"-11251"0"0,-1 2-1 0 0,1-1 0 0 0,-1-1 0 0 0,0 1 1 0 0,1 0-1 0 0,0-1 0 0 0,-1 1 1 0 0,1-1-1 0 0,1 1 0 0 0,-1 0 0 0 0,0-1 1 0 0,1 0-1 0 0,-1 1 0 0 0,1 0 1 0 0,-1-1-1 0 0,1 0 0 0 0,0 1 0 0 0,1-1 1 0 0,-1 0-1 0 0,0 0 0 0 0,1 1 1 0 0,0 0-1 0 0,1-5 0 0 0,-2 5-21 0 0,1 0 1 0 0,-1 1-1 0 0,0-1 0 0 0,0 0 1 0 0,0 0-1 0 0,0 1 0 0 0,0-1 0 0 0,0 1 1 0 0,-1-1-1 0 0,1 1 0 0 0,-1-1 0 0 0,1 1 1 0 0,0-1-1 0 0,-1 0 0 0 0,0 1 1 0 0,0-1-1 0 0,0 1 0 0 0,1-1 0 0 0,-1 1 1 0 0,0 0-1 0 0,-1-1 0 0 0,2 1 1 0 0,-1 0-1 0 0,-1 0 0 0 0,1 0 0 0 0,0 0 1 0 0,-1 0-1 0 0,1 0 0 0 0,-1 0 0 0 0,0 0 1 0 0,1 1-1 0 0,0-1 0 0 0,-1 0 1 0 0,1 1-1 0 0,-1 0 0 0 0,0-1 0 0 0,0 1 1 0 0,0 0-1 0 0,-1-1 0 0 0,6 24 74 0 0,-3-18-62 0 0,0 0 1 0 0,-1-1 0 0 0,0 0 0 0 0,0 1 0 0 0,0 0 0 0 0,1-1 0 0 0,-2 0 0 0 0,-2 6 0 0 0,2-5 7 0 0,1 1 1 0 0,-1-2-1 0 0,0 1 0 0 0,2 0 1 0 0,-1 0-1 0 0,1 1 1 0 0,-1-1-1 0 0,2 8 1 0 0,0 3 180 0 0,7 22 0 0 0,-5-22-40 0 0,3 24 132 0 0,-2 1 0 0 0,-3 62 0 0 0,-1-72-218 0 0,1-13-19 0 0,0 0 0 0 0,0 0 0 0 0,3-1-1 0 0,9 35 1 0 0,-9-29-37 0 0,1 0 0 0 0,-2-1 1 0 0,-1 1-1 0 0,0-1 0 0 0,-5 37 0 0 0,2-26 61 0 0,5 52 0 0 0,9-7-101 0 0,-7-48-11 0 0,-1 1 1 0 0,1 40-1 0 0,-7-35-4 0 0,-8 39 0 0 0,4-39 0 0 0,-1 40 0 0 0,17 47 0 0 0,-12-83 0 0 0,0-22 0 0 0,1 0 0 0 0,0 0 0 0 0,2 1 0 0 0,4 21 0 0 0,-2-21 0 0 0,-2-1 0 0 0,0 1 0 0 0,-2 0 0 0 0,-1 24 0 0 0,0-19 0 0 0,1-1 0 0 0,4 26 0 0 0,-1-20 0 0 0,-1 1 0 0 0,-3 30 0 0 0,-1-30 0 0 0,7 57 0 0 0,-1-52 0 0 0,-4 1 0 0 0,0-1 0 0 0,-5 41 0 0 0,1-26 0 0 0,-1 103 0 0 0,4-146 0 0 0,1 0 0 0 0,0 1 0 0 0,0 0 0 0 0,1 0 0 0 0,0 0 0 0 0,0-1 0 0 0,1 0 0 0 0,0 1 0 0 0,4 7 0 0 0,-4-10-69 0 0,-1 0 0 0 0,0 1 1 0 0,1-1-1 0 0,-2 1 0 0 0,0-1 0 0 0,1 0 1 0 0,-1 9-1 0 0,-1-11-242 0 0,1 1 0 0 0,0 0 0 0 0,0 0 0 0 0,0-1 0 0 0,0 1 0 0 0,1-1 0 0 0,0 1 0 0 0,0-1 0 0 0,0 1 0 0 0,0 0 0 0 0,1-1 0 0 0,-1 1 0 0 0,0-1 0 0 0,2 0 0 0 0,-2 0 0 0 0,5 5 0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28 12 4321 0 0,'-27'11'22712'0'0,"27"-11"-22658"0"0,12 5 766 0 0,3-3-345 0 0,0-1 0 0 0,0 0 1 0 0,27-2-1 0 0,-31-1-376 0 0,-1 1 1 0 0,2 1-1 0 0,-2 0 1 0 0,1 1-1 0 0,0 0 1 0 0,-1 0-1 0 0,1 2 1 0 0,-1-1-1 0 0,15 5 1 0 0,-19-5-47 0 0,0 0 0 0 0,0 0 0 0 0,1-1 1 0 0,-1 1-1 0 0,0-2 0 0 0,1 0 1 0 0,9 0-1 0 0,47-4 241 0 0,73-4 159 0 0,-132 9-434 0 0,1-1 0 0 0,0 1 0 0 0,0 0 0 0 0,0 1 0 0 0,-1-1 0 0 0,1 1 0 0 0,7 4 0 0 0,19 6 97 0 0,-11-9-64 0 0,-1-1-1 0 0,0 0 0 0 0,2-1 1 0 0,21-2-1 0 0,0 0-25 0 0,266-7 214 0 0,136-2-240 0 0,-36 16 0 0 0,-69-24 0 0 0,-185 5 0 0 0,315-10 0 0 0,102 18 0 0 0,-138 10 0 0 0,-6-1 0 0 0,-150 15 0 0 0,283 7 0 0 0,-428-26 0 0 0,227 1 0 0 0,12 30 0 0 0,-130-8 0 0 0,-127-9 0 0 0,22 1 0 0 0,-133-15 0 0 0,24 1 0 0 0,1 0 0 0 0,-2 3 0 0 0,38 7 0 0 0,-11 3 0 0 0,1-4 0 0 0,79 8 0 0 0,-36-11 0 0 0,77 7 0 0 0,62-12 0 0 0,-180-2 0 0 0,138-5 0 0 0,-195 5 0 0 0,1 0 0 0 0,0 0 0 0 0,0 0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 0 0 0 0,0 0 0 0 0,0 0 0 0 0,0 0 0 0 0,1 0 0 0 0,-1 0 0 0 0,0 0 0 0 0,0 0 0 0 0,0 0 0 0 0,0 0 0 0 0,0 0 0 0 0,1 0 0 0 0,-1-1 0 0 0,0 1 0 0 0,0 0 0 0 0,0 0 0 0 0,0 0 0 0 0,-9-6 0 0 0,-14-1 0 0 0,0 0 0 0 0,-1 2 0 0 0,0 0 0 0 0,0 2 0 0 0,-26-1 0 0 0,25 2 0 0 0,-10-1 0 0 0,1 1 0 0 0,-57 5 0 0 0,46 4 0 0 0,22-4 0 0 0,-25 2 0 0 0,-59-4-3964 0 0,60-1-739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1 172 16275 0 0,'0'0'6970'0'0,"23"-1"-6767"0"0,76-6 111 0 0,777-43 5585 0 0,-280 41-5003 0 0,16 1-122 0 0,506-30 173 0 0,-666 28-809 0 0,-60 6 57 0 0,-54 3-39 0 0,-217-5-156 0 0,149-26 0 0 0,-247 29 0 0 0,0 2 0 0 0,1-1 0 0 0,39 4 0 0 0,-6 5 0 0 0,50 1 0 0 0,-74-9 0 0 0,-16 1 0 0 0,-1 0 0 0 0,30 3 0 0 0,1 3 0 0 0,22 5 0 0 0,50 8 0 0 0,-86-15-85 0 0,-24-3 21 0 0,0 0-1 0 0,-1 0 0 0 0,10 3 0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540 22 760 0 0,'22'-22'25915'0'0,"-20"23"-25760"0"0,-1 25 1505 0 0,-1 12-798 0 0,2 126 939 0 0,-1-134-1442 0 0,-2 0 0 0 0,0 0 0 0 0,-8 38-1 0 0,6-48-331 0 0,2 1 0 0 0,0 0 0 0 0,2 21 0 0 0,0-24-13 0 0,-1 0 0 0 0,0 1 1 0 0,-1 0-1 0 0,-5 21 0 0 0,0-7-14 0 0,1-1 0 0 0,2 1 0 0 0,1-1 0 0 0,5 64 0 0 0,3-41 0 0 0,6 139 0 0 0,-14-152 0 0 0,0 0 0 0 0,-10 41 0 0 0,-10 58 0 0 0,18-102 0 0 0,2-1 0 0 0,1 0 0 0 0,5 42 0 0 0,-1-30 0 0 0,-5 50 0 0 0,-14 185 0 0 0,16-154 0 0 0,0-68 0 0 0,-1-45 0 0 0,-5 26 0 0 0,3-27 0 0 0,0 28 0 0 0,4-2 0 0 0,1-25 0 0 0,-2 0 0 0 0,-2 20 0 0 0,1-27 0 0 0,-2 0 0 0 0,-6 17 0 0 0,7-20 0 0 0,-1 1 0 0 0,0-1 0 0 0,2 1 0 0 0,-1 0 0 0 0,0 12 0 0 0,5 56 0 0 0,-1-65 0 0 0,-2-10 0 0 0,1-1 0 0 0,-1 0 0 0 0,1 0 0 0 0,-1 1 0 0 0,1-1 0 0 0,-1 0 0 0 0,0 0 0 0 0,0 1 0 0 0,0 0 0 0 0,0-2 0 0 0,0 2 0 0 0,0-1 0 0 0,0 1 0 0 0,0-1 0 0 0,-1 0 0 0 0,1 1 0 0 0,-1-1 0 0 0,1 0 0 0 0,-1 0 0 0 0,0 1 0 0 0,0 1 0 0 0,-34 35 0 0 0,15-28 0 0 0,9-6 0 0 0,-3 4-125 0 0,-1-2 1 0 0,1 0-1 0 0,-1-1 0 0 0,0 0 0 0 0,0-1 1 0 0,-1-1-1 0 0,-23 3 0 0 0,-10-3-691 0 0,-53-4 0 0 0,67 0 563 0 0,-4 1-1194 0 0,12-3-2385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830 105 20356 0 0,'0'0'2768'0'0,"-25"13"-1632"0"0,-81 44-85 0 0,96-51-893 0 0,1 0 1 0 0,-1 1 0 0 0,1 0-1 0 0,1 1 1 0 0,0-1-1 0 0,0 2 1 0 0,-8 9 0 0 0,-2 4 157 0 0,-259 254 1884 0 0,143-147-1543 0 0,128-122-628 0 0,-1-1-6 0 0,1 0-1 0 0,-1 0 1 0 0,2 1 0 0 0,-1 0 0 0 0,0 0-1 0 0,1 1 1 0 0,-4 10 0 0 0,9-18-25 0 0,0 0 1 0 0,0 0 0 0 0,0 0-1 0 0,0 0 1 0 0,0 1 0 0 0,0-1-1 0 0,0 0 1 0 0,1 0 0 0 0,-1 0-1 0 0,0 0 1 0 0,0 1 0 0 0,0-1-1 0 0,0 0 1 0 0,0 0 0 0 0,0 0-1 0 0,0 0 1 0 0,0 0 0 0 0,0 0-1 0 0,0 0 1 0 0,0 0 0 0 0,0 0-1 0 0,1 0 1 0 0,-1 0 0 0 0,0 0-1 0 0,0 0 1 0 0,0 0 0 0 0,0 0-1 0 0,1 0 1 0 0,-1 0 0 0 0,0 0 0 0 0,0 0-1 0 0,0 0 1 0 0,1 0 0 0 0,-1 0-1 0 0,0 0 1 0 0,0 0 0 0 0,0 0-1 0 0,0 0 1 0 0,1 0 0 0 0,-1 0-1 0 0,0 0 1 0 0,0 0 0 0 0,0 0-1 0 0,9-2-17 0 0,0-4 9 0 0,2 0-1 0 0,-2-1 0 0 0,0 0 0 0 0,1 0 0 0 0,7-9 0 0 0,2-1-21 0 0,65-54-294 0 0,116-128 0 0 0,-184 180 306 0 0,-2 0 1 0 0,0-1-1 0 0,17-32 1 0 0,-26 41 28 0 0,0 0 0 0 0,-1 0-1 0 0,0-1 1 0 0,-1 1 0 0 0,1-1 0 0 0,-2 0 0 0 0,0 1-1 0 0,-1-23 1 0 0,-1 33-2 0 0,0-1 0 0 0,0 0 0 0 0,0 1 0 0 0,0-1 1 0 0,0 1-1 0 0,-1-1 0 0 0,1 1 0 0 0,0-1 0 0 0,-1 0 0 0 0,0 1 0 0 0,1-1 0 0 0,-1 1 0 0 0,0-1 0 0 0,0 1 0 0 0,0 0 0 0 0,0-1 0 0 0,0 2 0 0 0,0-2 0 0 0,0 1 0 0 0,-2-1 1 0 0,1 0 6 0 0,0 2 1 0 0,1-1-1 0 0,-1 1 1 0 0,0-1-1 0 0,0 0 1 0 0,1 1-1 0 0,-2-1 1 0 0,2 1-1 0 0,-1 0 1 0 0,0 0-1 0 0,0 0 1 0 0,0 0-1 0 0,0 0 1 0 0,0 0-1 0 0,0 0 1 0 0,0 1-1 0 0,-3 0 1 0 0,-2 2 28 0 0,0-1-1 0 0,0 2 1 0 0,0-1 0 0 0,0 1 0 0 0,0-1 0 0 0,1 1 0 0 0,-9 7 0 0 0,-39 40 193 0 0,42-40-193 0 0,-57 60 147 0 0,3 4 0 0 0,3 1 0 0 0,4 4 0 0 0,-71 126 0 0 0,123-195-183 0 0,2-2-2 0 0,-2 1-1 0 0,2 0 1 0 0,1 0-1 0 0,-1 1 0 0 0,2 0 1 0 0,-1 0-1 0 0,-2 18 1 0 0,5-28-7 0 0,1 0 1 0 0,0 0 0 0 0,0 0 0 0 0,-1 1 0 0 0,1-2-1 0 0,0 1 1 0 0,1 1 0 0 0,-1-2 0 0 0,0 2-1 0 0,0-1 1 0 0,0 0 0 0 0,1 0 0 0 0,-1 0 0 0 0,1 0-1 0 0,-1 0 1 0 0,0 0 0 0 0,1 0 0 0 0,-1 0 0 0 0,1 0-1 0 0,0 0 1 0 0,0 0 0 0 0,0 0 0 0 0,-1-1-1 0 0,1 1 1 0 0,0 0 0 0 0,0 0 0 0 0,0-1 0 0 0,-1 0-1 0 0,1 1 1 0 0,1 0 0 0 0,-1-1 0 0 0,-1 1-1 0 0,2 0 1 0 0,-1-1 0 0 0,0 0 0 0 0,0 0 0 0 0,0 0-1 0 0,0 0 1 0 0,2 1 0 0 0,3-1-4 0 0,-1-1 1 0 0,2 1 0 0 0,-2 0-1 0 0,1-1 1 0 0,0-1-1 0 0,-1 1 1 0 0,7-2 0 0 0,7-5-5 0 0,0 1 1 0 0,0-2 0 0 0,19-12-1 0 0,54-39-12 0 0,-48 31 5 0 0,178-125-7 0 0,282-255 1 0 0,-361 283 35 0 0,-135 122 50 0 0,-14 13-7 0 0,-161 214 498 0 0,-135 228 43 0 0,78-110-484 0 0,200-307-101 0 0,8-13-12 0 0,1 1-1 0 0,1 1 1 0 0,-11 26 0 0 0,24-47-10 0 0,-1 1 1 0 0,1 0-1 0 0,0 1 1 0 0,0-1 0 0 0,0 1-1 0 0,1-1 1 0 0,-2 5 0 0 0,3-8 5 0 0,-1 1 1 0 0,0 0-1 0 0,0 0 1 0 0,0-1-1 0 0,1 0 1 0 0,-1 1-1 0 0,0 0 1 0 0,1-1-1 0 0,-1 1 1 0 0,1 0-1 0 0,-1-1 1 0 0,0 0-1 0 0,0 1 0 0 0,1-1 1 0 0,0 1-1 0 0,-1-1 1 0 0,1 1-1 0 0,-1-1 1 0 0,1 0-1 0 0,0 0 1 0 0,-1 1-1 0 0,0-1 1 0 0,1 0-1 0 0,0 1 1 0 0,0-1-1 0 0,0 0 1 0 0,-1 0-1 0 0,0 1 1 0 0,1-1-1 0 0,0 0 1 0 0,0 0-1 0 0,-1 0 1 0 0,1 0-1 0 0,-1 0 1 0 0,1 0-1 0 0,0 0 1 0 0,0-1-1 0 0,-1 1 1 0 0,1 0-1 0 0,0-1 1 0 0,6 0-10 0 0,-1 1 1 0 0,0-2 0 0 0,0 1-1 0 0,0-2 1 0 0,0 1-1 0 0,0 0 1 0 0,0-1-1 0 0,7-5 1 0 0,6-3-10 0 0,17-17-1 0 0,-28 22 13 0 0,92-76-48 0 0,126-132-1 0 0,62-119 69 0 0,-11-54 9 0 0,-194 262 20 0 0,-74 112-33 0 0,21-24 0 0 0,-23 33 22 0 0,-7 9-8 0 0,-7 13 12 0 0,7-16-27 0 0,-97 205 193 0 0,52-116-130 0 0,-145 276 167 0 0,-50 110-194 0 0,234-463-48 0 0,-26 64-23 0 0,28-68 5 0 0,1 1 1 0 0,0 0-1 0 0,2 0 1 0 0,-2 1-1 0 0,2 11 1 0 0,1-22 19 0 0,0 0 0 0 0,0-1 0 0 0,-1 1 0 0 0,1 0 0 0 0,0 0 0 0 0,0 0 0 0 0,0-1 0 0 0,1 1 0 0 0,-1 0 0 0 0,0 0 0 0 0,0-1 0 0 0,0 1 1 0 0,1 0-1 0 0,-1 0 0 0 0,0 0 0 0 0,0-1 0 0 0,0 1 0 0 0,1 0 0 0 0,-1 0 0 0 0,1 0 0 0 0,0-1 0 0 0,-1 0 0 0 0,1 1 0 0 0,-1 0 0 0 0,1-1 1 0 0,-1 1-1 0 0,1-1 0 0 0,0 0 0 0 0,0 1 0 0 0,-1-1 0 0 0,1 1 0 0 0,0-1 0 0 0,0 1 0 0 0,0-1 0 0 0,-1 0 0 0 0,1 0 0 0 0,0 1 0 0 0,0-1 0 0 0,0 0 1 0 0,-1 0-1 0 0,1 0 0 0 0,2 0 0 0 0,0-1-4 0 0,0 0 0 0 0,0 0 0 0 0,1 0 0 0 0,-1 0 0 0 0,0-1 0 0 0,0 1 0 0 0,1-1 0 0 0,-2 1 0 0 0,6-5 0 0 0,17-14-24 0 0,0-1-1 0 0,32-37 0 0 0,38-56 27 0 0,-34 32 40 0 0,100-178 0 0 0,9-109-60 0 0,-119 230 16 0 0,-42 111 14 0 0,-2-1-1 0 0,7-56 1 0 0,-14 78 20 0 0,-3 8 7 0 0,-4 11 14 0 0,6-10-42 0 0,-39 87 52 0 0,4 1 1 0 0,-24 98-1 0 0,-33 197 156 0 0,56-220-179 0 0,29-131-34 0 0,-26 127-74 0 0,27-119 27 0 0,-2 78 1 0 0,9-115 28 0 0,0 0-1 0 0,1-1 1 0 0,-1 1-1 0 0,0 0 1 0 0,4 8-1 0 0,-4-12 19 0 0,0 0 0 0 0,0-1 1 0 0,1 1-1 0 0,-1-1 0 0 0,1 1 0 0 0,-1 0 0 0 0,1 0 0 0 0,-1-1 0 0 0,1 1 0 0 0,-1 0 0 0 0,0-1 0 0 0,1 1 0 0 0,0-1 0 0 0,0 1 0 0 0,0-1 0 0 0,-1 1 0 0 0,1-1 1 0 0,-1 1-1 0 0,1-1 0 0 0,0 1 0 0 0,0-1 0 0 0,0 0 0 0 0,-1 0 0 0 0,1 0 0 0 0,0 1 0 0 0,0-1 0 0 0,0 0 0 0 0,-1 0 0 0 0,1 0 0 0 0,0 0 0 0 0,0 0 0 0 0,0 0 1 0 0,-1 0-1 0 0,1 0 0 0 0,0-1 0 0 0,0 1 0 0 0,0 0 0 0 0,-1 0 0 0 0,1 0 0 0 0,0 0 0 0 0,1-2 0 0 0,1 0 1 0 0,0 1 0 0 0,0-1 0 0 0,1 0 0 0 0,-2 0 0 0 0,1 0 0 0 0,0 0 0 0 0,-1-1 0 0 0,1 0 0 0 0,2-2 0 0 0,19-31 30 0 0,-15 22-14 0 0,39-64 23 0 0,69-160 0 0 0,4-98-50 0 0,-61 99 10 0 0,-51 190-5 0 0,-3-1 0 0 0,-2 1 0 0 0,-3-53 0 0 0,-6 73 42 0 0,5 27-33 0 0,0-1 1 0 0,0 1-1 0 0,-1 0 0 0 0,1-1 1 0 0,0 1-1 0 0,0-1 1 0 0,-1 0-1 0 0,1 1 0 0 0,0-1 1 0 0,0 1-1 0 0,0 0 1 0 0,-1 0-1 0 0,1 0 0 0 0,-1-1 1 0 0,1 1-1 0 0,-1-1 1 0 0,1 1-1 0 0,-1 0 0 0 0,1-1 1 0 0,-1 1-1 0 0,0 0 0 0 0,0 0 0 0 0,1 0 0 0 0,-1 0 0 0 0,1 1 0 0 0,0-1 0 0 0,-1 0 0 0 0,0 1 0 0 0,1-1 0 0 0,-1 0 0 0 0,1 1 0 0 0,-1-1 0 0 0,0 0 0 0 0,1 0 0 0 0,0 0 0 0 0,0 1 1 0 0,-1-1-1 0 0,1 1 0 0 0,0-1 0 0 0,-1 1 0 0 0,1 0 0 0 0,-1-1 0 0 0,1 1 0 0 0,-7 12 15 0 0,0 1 1 0 0,1-1 0 0 0,0 1-1 0 0,2 0 1 0 0,0 0-1 0 0,-3 17 1 0 0,1-6 10 0 0,-57 301 160 0 0,24 4-53 0 0,19 110-214 0 0,20-439 78 0 0,0 15-18 0 0,1-1 1 0 0,-1 0-1 0 0,2 0 0 0 0,1 0 0 0 0,0 0 1 0 0,6 14-1 0 0,-9-27 16 0 0,1-1 0 0 0,-1 0 0 0 0,1 1 0 0 0,0-1 0 0 0,0 1 0 0 0,-1-1 0 0 0,1 0 0 0 0,0 1 0 0 0,0-2 0 0 0,0 2 1 0 0,0-1-1 0 0,0 0 0 0 0,0 0 0 0 0,0 1 0 0 0,0-1 0 0 0,1-1 0 0 0,-1 1 0 0 0,0 0 0 0 0,1 0 0 0 0,0-1 0 0 0,-1 1 0 0 0,1-1 0 0 0,-1 1 0 0 0,0 0 0 0 0,1-1 0 0 0,-1 0 0 0 0,1 1 0 0 0,0-1 1 0 0,-1 0-1 0 0,1 0 0 0 0,-1 0 0 0 0,1 0 0 0 0,0 0 0 0 0,-1-1 0 0 0,1 1 0 0 0,0-1 0 0 0,-1 1 0 0 0,1-1 0 0 0,-1 0 0 0 0,0 1 0 0 0,1 0 0 0 0,-1-1 0 0 0,1 0 0 0 0,-1 0 0 0 0,0 0 0 0 0,0 0 1 0 0,2-2-1 0 0,5-3-1 0 0,-1-2 1 0 0,-1 1 0 0 0,1-1 0 0 0,-1 0 0 0 0,8-15 0 0 0,21-48-27 0 0,-30 59 23 0 0,20-49-5 0 0,-3 0 0 0 0,-2-3 1 0 0,-3 1-1 0 0,14-125 1 0 0,-11-264-148 0 0,-20 424 157 0 0,-2-77-50 0 0,0 89 57 0 0,0-1-1 0 0,-1 2 0 0 0,0-1 0 0 0,-8-21 0 0 0,10 36 0 0 0,1-1 0 0 0,-1 2 1 0 0,1-2-1 0 0,-1 1 0 0 0,1 0 1 0 0,0 0-1 0 0,-1 0 0 0 0,0 0 1 0 0,1 1-1 0 0,-1-2 0 0 0,0 1 0 0 0,1 0 1 0 0,-1 1-1 0 0,-1-1 0 0 0,1-1 1 0 0,0 2-3 0 0,1 0 1 0 0,0 0 0 0 0,-1 0-1 0 0,1 0 1 0 0,-1 0 0 0 0,1 0-1 0 0,-1 0 1 0 0,1 0 0 0 0,0 1 0 0 0,-1-1-1 0 0,1 0 1 0 0,0 0 0 0 0,0 0-1 0 0,0 1 1 0 0,-1-1 0 0 0,1 0-1 0 0,-1 0 1 0 0,1 1 0 0 0,0-1-1 0 0,-1 0 1 0 0,1 0 0 0 0,0 0 0 0 0,0 0-1 0 0,-1 1 1 0 0,1-1 0 0 0,0 0-1 0 0,0 1 1 0 0,0-1 0 0 0,0 1-1 0 0,0 0 1 0 0,-3 4 9 0 0,1 1-1 0 0,0 0 1 0 0,1 0 0 0 0,-2 6 0 0 0,-10 95 164 0 0,0 118 0 0 0,8-92-105 0 0,-55 418 167 0 0,47-458-237 0 0,0 139 0 0 0,13-216 0 0 0,1 0 0 0 0,3 16 0 0 0,-3-28 0 0 0,0 2 0 0 0,1-2 0 0 0,0 1 0 0 0,-1 0 0 0 0,1 0 0 0 0,0 0 0 0 0,1-1 0 0 0,0 1 0 0 0,5 6 0 0 0,-7-9 0 0 0,0-1-1 0 0,-1-1 1 0 0,1 2-1 0 0,0-1 1 0 0,1 0-1 0 0,-2-1 1 0 0,1 1-1 0 0,1 0 1 0 0,-1 0-1 0 0,-1-1 1 0 0,2 1-1 0 0,-1-1 1 0 0,1 1-1 0 0,-1 0 1 0 0,0-1 0 0 0,1 1-1 0 0,-2-1 1 0 0,2 0-1 0 0,0 0 1 0 0,-2 0-1 0 0,4 0 1 0 0,-2 0-2 0 0,0 0 1 0 0,-2-1-1 0 0,2 0 0 0 0,0 0 1 0 0,-1 0-1 0 0,1 1 1 0 0,-1-1-1 0 0,0 0 0 0 0,0 0 1 0 0,1 1-1 0 0,-1-2 1 0 0,0 1-1 0 0,0 0 0 0 0,0 0 1 0 0,1-2-1 0 0,4-7-11 0 0,0 1 0 0 0,-2-1-1 0 0,1 0 1 0 0,3-12 0 0 0,-4 13 2 0 0,30-90-149 0 0,-3-1 1 0 0,-5-1 0 0 0,-5-2-1 0 0,-4 0 1 0 0,4-197-1 0 0,-20 266 165 0 0,0 15 7 0 0,-1 0 0 0 0,-4-32 1 0 0,4 50-8 0 0,-1-1 0 0 0,1 0 0 0 0,0 1 0 0 0,-1-1 0 0 0,1 1 0 0 0,0-1 0 0 0,-1 1 0 0 0,0-1 0 0 0,0 1 0 0 0,0 0 0 0 0,1-1 0 0 0,-1 1 0 0 0,0 0 0 0 0,0-1 0 0 0,0 2 0 0 0,-3-4 0 0 0,4 4-1 0 0,-1 0-1 0 0,1 0 0 0 0,0 0 0 0 0,0 0 0 0 0,-1 0 0 0 0,1 0 1 0 0,-1 0-1 0 0,1 0 0 0 0,-1 0 0 0 0,1 0 0 0 0,-1 0 0 0 0,1 0 1 0 0,0 0-1 0 0,0 0 0 0 0,-1 0 0 0 0,1 0 0 0 0,-1 0 0 0 0,1 0 1 0 0,-1 0-1 0 0,1 0 0 0 0,-1 0 0 0 0,1 0 0 0 0,0 1 0 0 0,-2 0 2 0 0,1 0 0 0 0,0 0-1 0 0,0 0 1 0 0,0 0-1 0 0,0 0 1 0 0,0 0-1 0 0,1 1 1 0 0,-1-1 0 0 0,0 0-1 0 0,-1 1 1 0 0,-7 18 28 0 0,1 0-1 0 0,2 0 1 0 0,-1 0 0 0 0,2 1 0 0 0,-3 26 0 0 0,-5 108 148 0 0,12-148-170 0 0,-1 320 210 0 0,-3 29-15 0 0,4-340-206 0 0,-20 211-61 0 0,14-189 42 0 0,0 0 0 0 0,-2-1 1 0 0,-27 68-1 0 0,31-94 13 0 0,0 0-1 0 0,-1 0 1 0 0,-1-1-1 0 0,0 1 1 0 0,-15 18 0 0 0,18-26 9 0 0,0 1-1 0 0,-1 0 1 0 0,1 0 0 0 0,0-1 0 0 0,-1 0 0 0 0,0 0 0 0 0,0 1 0 0 0,0-2 0 0 0,0 0 0 0 0,0 1 0 0 0,-1-2-1 0 0,0 1 1 0 0,1-1 0 0 0,0 1 0 0 0,-10-1 0 0 0,8-1-3 0 0,0 0 1 0 0,-1 0-1 0 0,1 0 0 0 0,-1-1 1 0 0,0-1-1 0 0,1 1 1 0 0,0-1-1 0 0,-1 0 0 0 0,1-1 1 0 0,1 0-1 0 0,-2 0 0 0 0,2 0 1 0 0,0-1-1 0 0,-1 0 1 0 0,1 0-1 0 0,-11-9 0 0 0,1-2-57 0 0,1-1 0 0 0,0 0 0 0 0,1-2 0 0 0,-16-25 0 0 0,29 42 49 0 0,1 0 1 0 0,0 1-1 0 0,-1-1 0 0 0,1 1 0 0 0,0-1 0 0 0,0 1 1 0 0,-1-1-1 0 0,1 0 0 0 0,-1 1 0 0 0,0-1 0 0 0,1 1 0 0 0,-1 0 1 0 0,1 0-1 0 0,0-1 0 0 0,-1 1 0 0 0,0-1 0 0 0,0 1 0 0 0,0-1 1 0 0,1 1-1 0 0,0 0 0 0 0,-1 0 0 0 0,0 0 0 0 0,0 0 1 0 0,0 0-1 0 0,1 0 0 0 0,0 0 0 0 0,-1 0 0 0 0,-2 0 0 0 0,3 0-2 0 0,-1 0 0 0 0,-1 1-1 0 0,1 0 1 0 0,0 0-1 0 0,0-1 1 0 0,0 1 0 0 0,0 0-1 0 0,0 0 1 0 0,1 0-1 0 0,-1 0 1 0 0,0 0-1 0 0,0 0 1 0 0,0 0 0 0 0,0 2-1 0 0,-2 3-6 0 0,0 0 1 0 0,0 1-1 0 0,0-1 0 0 0,-1 11 0 0 0,4-15 10 0 0,-1 0 0 0 0,0 1 0 0 0,1-1 0 0 0,0 0 0 0 0,-1 1 0 0 0,1 0-1 0 0,1-1 1 0 0,-1 1 0 0 0,0-1 0 0 0,1 0 0 0 0,-1 1 0 0 0,1-1-1 0 0,-1 0 1 0 0,3 5 0 0 0,-2-7-5 0 0,0 2 0 0 0,0-1-1 0 0,1 0 1 0 0,-1 1 0 0 0,0-1-1 0 0,1-1 1 0 0,-1 1 0 0 0,1 0 0 0 0,0 0-1 0 0,-1-1 1 0 0,1 1 0 0 0,-1 0 0 0 0,1 0-1 0 0,0-1 1 0 0,-1 1 0 0 0,2-1-1 0 0,-2 0 1 0 0,1 0 0 0 0,0 0 0 0 0,-1 0-1 0 0,3 0 1 0 0,5 0-65 0 0,0-1 0 0 0,1 0 0 0 0,-2-1 0 0 0,1 1 0 0 0,-1-1 0 0 0,1-1 0 0 0,15-6 0 0 0,56-32-586 0 0,-59 30 508 0 0,159-97-246 0 0,-144 84 456 0 0,-2-1-1 0 0,59-58 1 0 0,-91 81-48 0 0,0 0 2 0 0,0 0-1 0 0,0 0 1 0 0,-1 1 0 0 0,2-2 0 0 0,-2 1-1 0 0,0 0 1 0 0,1 0 0 0 0,-1 0 0 0 0,0-1-1 0 0,1 1 1 0 0,-1 0 0 0 0,-1-1 0 0 0,2-3-1 0 0,-2 5-3 0 0,0 1-1 0 0,0 0 0 0 0,0 0 1 0 0,0 0-1 0 0,0 0 1 0 0,0 0-1 0 0,0 0 0 0 0,-1 0 1 0 0,1 0-1 0 0,0-1 0 0 0,0 1 1 0 0,0 0-1 0 0,0 0 0 0 0,0 0 1 0 0,-1 0-1 0 0,1-1 0 0 0,0 1 1 0 0,0 0-1 0 0,0 0 0 0 0,0 0 1 0 0,0 0-1 0 0,0 0 1 0 0,0 0-1 0 0,0 0 0 0 0,-1-1 1 0 0,1 1-1 0 0,0 0 0 0 0,0 0 1 0 0,-1 0-1 0 0,1 0 0 0 0,0 0 1 0 0,0 0-1 0 0,0 0 0 0 0,-1 0 1 0 0,1 0-1 0 0,0 0 0 0 0,0 0 1 0 0,-1 1-1 0 0,-7 1 70 0 0,-13 7 67 0 0,0 0-1 0 0,2 2 0 0 0,-31 20 1 0 0,17-9 11 0 0,-109 67 391 0 0,-236 138 49 0 0,358-217-584 0 0,-36 19 2 0 0,51-27-21 0 0,0 0 1 0 0,-1 0 0 0 0,0-1 0 0 0,1 1-1 0 0,-1-1 1 0 0,1-1 0 0 0,-1 1-1 0 0,-8 0 1 0 0,14-1 4 0 0,-1-1-1 0 0,1 1 0 0 0,0 0 1 0 0,-1 0-1 0 0,1-1 1 0 0,-1 1-1 0 0,1 0 0 0 0,-1 0 1 0 0,1 0-1 0 0,-1 0 0 0 0,1-1 1 0 0,-1 1-1 0 0,1-1 1 0 0,0 1-1 0 0,0-1 0 0 0,0 1 1 0 0,-1 0-1 0 0,1 0 1 0 0,0-1-1 0 0,-1 1 0 0 0,1-1 1 0 0,0 0-1 0 0,0 1 1 0 0,0-1-1 0 0,-1 1 0 0 0,1 0 1 0 0,0-1-1 0 0,0 1 1 0 0,0-1-1 0 0,0 0 0 0 0,0 1 1 0 0,0-1-1 0 0,3-19-184 0 0,0 9 95 0 0,0 1 1 0 0,1-1 0 0 0,1 1 0 0 0,8-15-1 0 0,30-40-221 0 0,-26 40 196 0 0,195-341-269 0 0,-210 361 400 0 0,6-12 0 0 0,-7 17-5 0 0,-1-1 1 0 0,0 0 0 0 0,1 1 0 0 0,-1 0-1 0 0,0-1 1 0 0,0 0 0 0 0,0 1-1 0 0,1-1 1 0 0,-1 0 0 0 0,0 1 0 0 0,0-1-1 0 0,0 1 1 0 0,0-1 0 0 0,0 0 0 0 0,-1 1-1 0 0,1 0 1 0 0,0-1 0 0 0,0 0 0 0 0,0 0-1 0 0,-1 1 1 0 0,1-1 0 0 0,-1 1 3 0 0,1 0 1 0 0,-1-1-1 0 0,0 1 1 0 0,0 0-1 0 0,0 0 1 0 0,1 0 0 0 0,-1 0-1 0 0,0 1 1 0 0,0-1-1 0 0,0 0 1 0 0,1 0-1 0 0,-1 0 1 0 0,0 0-1 0 0,0 0 1 0 0,0 1-1 0 0,0-1 1 0 0,1 0-1 0 0,0 1 1 0 0,-1 0-1 0 0,0-1 1 0 0,0 1-1 0 0,0-1 1 0 0,-16 14 94 0 0,17-14-100 0 0,-128 114 479 0 0,27-22-328 0 0,-90 67 5 0 0,-12-15 27 0 0,195-140-198 0 0,6-2 6 0 0,-1 1 0 0 0,-1-2 1 0 0,2 1-1 0 0,-1-1 0 0 0,0 1 0 0 0,-1-1 0 0 0,0 1 1 0 0,1-1-1 0 0,0 0 0 0 0,-6 0 0 0 0,9-1 3 0 0,0 0 0 0 0,-1 0 0 0 0,1 0-1 0 0,0 0 1 0 0,0 0 0 0 0,-1 0 0 0 0,1 0 0 0 0,0-1 0 0 0,0 1-1 0 0,0 0 1 0 0,0 0 0 0 0,0 0 0 0 0,0 0 0 0 0,0 0 0 0 0,0 0 0 0 0,-1 0-1 0 0,1 0 1 0 0,0-1 0 0 0,0 1 0 0 0,0 0 0 0 0,0 0 0 0 0,0-1-1 0 0,0 1 1 0 0,0 0 0 0 0,0 0 0 0 0,-1-1 0 0 0,1 1 0 0 0,0 0-1 0 0,0 0 1 0 0,0-1 0 0 0,0 1 0 0 0,0 0 0 0 0,0 0 0 0 0,0 0-1 0 0,1 0 1 0 0,-1 0 0 0 0,0 0 0 0 0,0-1 0 0 0,0 1 0 0 0,2-10-44 0 0,5-3-27 0 0,2 0 0 0 0,-1 0 0 0 0,19-22 0 0 0,-12 17 9 0 0,127-154-241 0 0,76-99-157 0 0,-68 48 447 0 0,-145 215 14 0 0,14-27-5 0 0,-18 32 16 0 0,-1 1 0 0 0,2-1 0 0 0,-1 0 0 0 0,0 0 0 0 0,-1 0 0 0 0,1 1 0 0 0,-1-1 0 0 0,0 0 0 0 0,0 0 0 0 0,0-4 0 0 0,0 6-5 0 0,0 1-1 0 0,0 0 1 0 0,0 0-1 0 0,0 0 1 0 0,0-1-1 0 0,0 1 1 0 0,-1-1-1 0 0,1 1 1 0 0,0 0-1 0 0,0-1 0 0 0,0 1 1 0 0,-1 0-1 0 0,1 0 1 0 0,0 0-1 0 0,-1-1 1 0 0,1 1-1 0 0,0 0 1 0 0,-1-1-1 0 0,1 1 1 0 0,0 0-1 0 0,-1 0 1 0 0,1-1-1 0 0,0 1 1 0 0,0 0-1 0 0,0 0 1 0 0,-1 0-1 0 0,1 0 1 0 0,-1 0-1 0 0,1-1 1 0 0,-1 1-1 0 0,-13 4 78 0 0,-12 9 15 0 0,-25 24 76 0 0,3 2 1 0 0,-61 63 0 0 0,65-61-71 0 0,-248 248 509 0 0,-3 2-336 0 0,277-276-269 0 0,14-12-37 0 0,0 0 0 0 0,0 1 0 0 0,0-1 0 0 0,-5 7 0 0 0,94-123-129 0 0,-37 51 111 0 0,169-239-178 0 0,-151 199-11 0 0,54-115-1 0 0,-120 216 240 0 0,1 1 0 0 0,-1-1 0 0 0,1 1 0 0 0,-1-1 0 0 0,1 0 0 0 0,-1 1 0 0 0,1-1-1 0 0,-1 0 1 0 0,0 1 0 0 0,1-1 0 0 0,-1 0 0 0 0,0 0 0 0 0,0 1 0 0 0,0-1 0 0 0,0 0 0 0 0,0 0 0 0 0,0 0 0 0 0,0 1 0 0 0,0-1 0 0 0,0 0 0 0 0,0 1 0 0 0,0-1-1 0 0,-1-1 1 0 0,0 3 3 0 0,-1-1 0 0 0,1 1 0 0 0,0-1 0 0 0,0 0 0 0 0,-1 1-1 0 0,2-1 1 0 0,-2 1 0 0 0,1 0 0 0 0,0-1 0 0 0,0 1-1 0 0,0 0 1 0 0,0 0 0 0 0,0 0 0 0 0,-1 1 0 0 0,-182 174 158 0 0,56-49-28 0 0,-29 13-9 0 0,-40 39 75 0 0,186-169-214 0 0,11-11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0,13-19-93 0 0,-11 17 99 0 0,149-193-342 0 0,5-5 177 0 0,124-195 177 0 0,-266 373 73 0 0,-424 452-103 0 0,-12-60 248 0 0,406-357-232 0 0,0 0-29 0 0,-33 22-1 0 0,61-52-48 0 0,211-225-267 0 0,44-55 286 0 0,-230 250 100 0 0,-2-2 1 0 0,-3 0-1 0 0,36-74 0 0 0,-66 117-21 0 0,2 0 0 0 0,-2 0 0 0 0,0 0 0 0 0,0-1 0 0 0,0 1 0 0 0,-1 0 0 0 0,0 0 0 0 0,0-1 0 0 0,0-8 0 0 0,-1 14-19 0 0,0 1 0 0 0,0 0 0 0 0,0-1 0 0 0,0 1 0 0 0,0-1-1 0 0,0 1 1 0 0,0 0 0 0 0,-1 0 0 0 0,1 0 0 0 0,0 0 0 0 0,0-1-1 0 0,0 1 1 0 0,0 0 0 0 0,-1 0 0 0 0,1-1 0 0 0,0 1 0 0 0,0 0-1 0 0,0-1 1 0 0,-1 1 0 0 0,1 0 0 0 0,0 0 0 0 0,-1 0 0 0 0,1-1-1 0 0,0 1 1 0 0,0 0 0 0 0,0 0 0 0 0,0 0 0 0 0,0 0 0 0 0,-1 0-1 0 0,1 0 1 0 0,-1 0 0 0 0,1 0 0 0 0,-12 3 39 0 0,-9 10-10 0 0,-21 25-118 0 0,2 1-1 0 0,-37 49 1 0 0,35-41-171 0 0,-10 13-440 0 0,18-19-2741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1918 44 2961 0 0,'0'0'16709'0'0,"0"-3"-15631"0"0,1 3-1014 0 0,-1 0-1 0 0,0-1 1 0 0,0 1-1 0 0,0 0 1 0 0,1 0-1 0 0,-1-1 0 0 0,0 1 1 0 0,0 0-1 0 0,0 0 1 0 0,0-1-1 0 0,0 1 0 0 0,0 0 1 0 0,0 0-1 0 0,0-1 1 0 0,0 1-1 0 0,0 0 1 0 0,0-1-1 0 0,0 1 0 0 0,0 0 1 0 0,0-1-1 0 0,0 1 1 0 0,0 0-1 0 0,0 0 1 0 0,0-1-1 0 0,0 1 0 0 0,0 0 1 0 0,0 0-1 0 0,0-1 1 0 0,0 1-1 0 0,-1 0 1 0 0,1-1-1 0 0,0 1 0 0 0,0 0 1 0 0,0 0-1 0 0,0 0 1 0 0,-1-1-1 0 0,1 1 0 0 0,0 0 1 0 0,0 0-1 0 0,-1 0 1 0 0,1 0-1 0 0,0-1 1 0 0,0 1-1 0 0,-1 0 0 0 0,1 0 1 0 0,0 0-1 0 0,0 0 1 0 0,-1 0-1 0 0,1 0 1 0 0,0 0-1 0 0,-1 0 0 0 0,1 0 1 0 0,0 0-1 0 0,-1 0 1 0 0,1 0-1 0 0,-1 0 83 0 0,0 0 0 0 0,0-1 0 0 0,0 1 0 0 0,1 0 0 0 0,-1 0 0 0 0,0 0 0 0 0,0 0 0 0 0,0-1 0 0 0,0 1 0 0 0,1 0 0 0 0,-1-1 0 0 0,0 1 0 0 0,0-1 0 0 0,1 1 0 0 0,-1-1 0 0 0,0 0 0 0 0,-2-1-53 0 0,0 0 0 0 0,0 0 1 0 0,0 0-1 0 0,0 1 1 0 0,0-1-1 0 0,0 1 0 0 0,0 0 1 0 0,0-1-1 0 0,0 2 0 0 0,-1-1 1 0 0,1 0-1 0 0,0 1 1 0 0,-1-1-1 0 0,-5 1 0 0 0,-57 4 1274 0 0,23 0-327 0 0,39-4-984 0 0,-30 0 310 0 0,-62-8-1 0 0,85 6-326 0 0,0 1 0 0 0,0-1 0 0 0,0 2 0 0 0,0 0 0 0 0,0 0 0 0 0,0 1 0 0 0,0 0 0 0 0,1 1 0 0 0,-1 0 0 0 0,-17 6 0 0 0,20-5-8 0 0,0-1-1 0 0,0 0 0 0 0,0-1 0 0 0,0 0 0 0 0,0 0 1 0 0,0 0-1 0 0,0-1 0 0 0,0 0 0 0 0,-1-1 0 0 0,-14-3 1 0 0,-72 0 227 0 0,64 2-192 0 0,1 1-1 0 0,-43 4 0 0 0,-92 1 110 0 0,121 3-175 0 0,28-5 0 0 0,-32 3 0 0 0,-101 6 0 0 0,22-4 0 0 0,-146-3 0 0 0,116-5-1257 0 0,3 1-4301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5569 333 6809 0 0,'-4'-5'16549'0'0,"-25"5"-15563"0"0,-271-9 4350 0 0,-109-10-3683 0 0,346 16-1506 0 0,1-3 0 0 0,-70-15 0 0 0,-79-8 435 0 0,-105-5-171 0 0,-270-8-411 0 0,336 25 0 0 0,-5 1 0 0 0,-230-15 0 0 0,292 7 0 0 0,3-1 0 0 0,83 15 0 0 0,-142-8 0 0 0,-87 22 0 0 0,185-1 0 0 0,-149 5 0 0 0,63-7 0 0 0,201-4 0 0 0,0-1 0 0 0,-41-12 0 0 0,28 6 0 0 0,27 8 0 0 0,1 0 0 0 0,-1 0 0 0 0,0 2 0 0 0,0 0 0 0 0,0 2 0 0 0,-22 4 0 0 0,36-4 0 0 0,-1 0 0 0 0,0 2 0 0 0,1-1 0 0 0,0 1 0 0 0,0 0 0 0 0,0 0 0 0 0,-8 7 0 0 0,-10 4 0 0 0,2 0 0 0 0,-30 24 0 0 0,37-25 0 0 0,-1-2 0 0 0,-1 1 0 0 0,-32 15 0 0 0,49-27 0 0 0,1 0 0 0 0,-1 0 0 0 0,0 1 0 0 0,1-1 0 0 0,-1 0 0 0 0,1 0 0 0 0,0 1 0 0 0,-1 0 0 0 0,1-1 0 0 0,-1 4 0 0 0,0-4 0 0 0,1 2 0 0 0,1-2 0 0 0,-2 1 0 0 0,1-1 0 0 0,0 1 0 0 0,-1 0 0 0 0,0-2 0 0 0,1 2 0 0 0,-3 1 0 0 0,-10 6 0 0 0,14-4 0 0 0,10-1 0 0 0,11-3 0 0 0,0-1 0 0 0,0 0 0 0 0,37-5 0 0 0,22 0 0 0 0,287 10 0 0 0,-253-14 0 0 0,-18 1 0 0 0,273-4 0 0 0,-332 11 0 0 0,300-19 0 0 0,12 11 0 0 0,-82 5 0 0 0,-16 1 0 0 0,-53 2 0 0 0,-35-11 0 0 0,-31 2 0 0 0,417 2 0 0 0,-393 9 0 0 0,-68-1 0 0 0,391 7 0 0 0,-13 30 0 0 0,-288-24 0 0 0,-29-1 0 0 0,-137-12-421 0 0,0 3 0 0 0,23 5 0 0 0,1 7-4003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25 6 0 0 0,'-25'-5'25792'0'0,"26"6"-25741"0"0,0 0 0 0 0,-1-1 0 0 0,1 1 0 0 0,0 0 0 0 0,1 0 0 0 0,-2-1 0 0 0,1 0-1 0 0,0 1 1 0 0,1 0 0 0 0,-2-1 0 0 0,1 1 0 0 0,0-1 0 0 0,1 1 0 0 0,-1-1 0 0 0,0 0 0 0 0,0 0 0 0 0,0 0 0 0 0,2 0-1 0 0,23 1 313 0 0,-23-1-270 0 0,192 0 1146 0 0,319 3 401 0 0,-400 2-1476 0 0,60 0 154 0 0,1-6-90 0 0,224 5 63 0 0,89 3-103 0 0,-80-7-36 0 0,-176 2-58 0 0,-3 14-58 0 0,-67-1 43 0 0,448 13 237 0 0,-254-14-138 0 0,62 5-96 0 0,-113-5-63 0 0,-139 0-14 0 0,20 1 9 0 0,105-3-52 0 0,-119-8 41 0 0,-21 0 5 0 0,-115-2-2 0 0,1-1 0 0 0,46-6 1 0 0,-62 3 3 0 0,23 2 0 0 0,-31 2-3 0 0,1-2 0 0 0,-2 0-1 0 0,1-1 1 0 0,0 0 0 0 0,24-6 0 0 0,-29 4-6 0 0,-1 2 0 0 0,1-1-1 0 0,-1 1 1 0 0,1 1 0 0 0,0-1 0 0 0,12 2 0 0 0,48 7-55 0 0,-31-2 11 0 0,6-3 1 0 0,-30-4 12 0 0,0-1 0 0 0,0 1 0 0 0,-1-1 0 0 0,1-2 1 0 0,13-4-1 0 0,-12 5 17 0 0,-1 0 0 0 0,1 2 0 0 0,0-1 0 0 0,0 1 0 0 0,0 1 0 0 0,21 2 0 0 0,3 0-80 0 0,-31-2-362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0,'0'0'12175'0'0,"6"3"-11707"0"0,1-1-240 0 0,0 1 0 0 0,0-1 0 0 0,2 0 0 0 0,-2-1 0 0 0,1 0 0 0 0,11 1 0 0 0,-5-2 265 0 0,0 0-1 0 0,-1 2 0 0 0,1 0 0 0 0,0 0 0 0 0,17 6 0 0 0,-23-6-299 0 0,-1 1 0 0 0,0-1 0 0 0,0 2 0 0 0,0-1 0 0 0,0 1 0 0 0,0 1-1 0 0,-1 0 1 0 0,0-1 0 0 0,-1 1 0 0 0,11 11 0 0 0,50 69 640 0 0,-57-74-745 0 0,1-1 0 0 0,1 0 0 0 0,0-1 0 0 0,0 0 0 0 0,1-1 0 0 0,14 9 0 0 0,-14-10-57 0 0,0 0 0 0 0,-2 1 0 0 0,1 0 0 0 0,-1 1 0 0 0,1 0 0 0 0,-2 1 1 0 0,12 15-1 0 0,-7-7 6 0 0,21 24 1 0 0,-23-30-7 0 0,-1 1 0 0 0,0 1 1 0 0,16 28-1 0 0,-3 10-1 0 0,19 59 1 0 0,-32-78-27 0 0,33 87-4 0 0,12 8 0 0 0,-55-126 0 0 0,4 9 0 0 0,-1 0 0 0 0,3 15 0 0 0,-4-17 0 0 0,-1 0 0 0 0,1 0 0 0 0,0-1 0 0 0,6 13 0 0 0,17 19 0 0 0,-22-32 0 0 0,-1 1 0 0 0,-1-1 0 0 0,1 1 0 0 0,-2-1 0 0 0,2 17 0 0 0,5 17 0 0 0,-5-24 0 0 0,-1 0 0 0 0,0 0 0 0 0,-1 0 0 0 0,-1 1 0 0 0,-1-1 0 0 0,-4 24 0 0 0,-1 38 0 0 0,7-55 0 0 0,8 42 0 0 0,1 0 0 0 0,-9-48 0 0 0,0 1 0 0 0,-1-1 0 0 0,-1 1 0 0 0,-1-1 0 0 0,0 0 0 0 0,-7 24 0 0 0,-11 40 0 0 0,-5 13 0 0 0,23-88 0 0 0,0 0 0 0 0,1 0 0 0 0,0 0 0 0 0,1 14 0 0 0,0-15 0 0 0,0 0 0 0 0,0 0 0 0 0,-1-1 0 0 0,0 2 0 0 0,0-1 0 0 0,-1-1 0 0 0,-2 8 0 0 0,-12 25 0 0 0,5-10 0 0 0,-2-1 0 0 0,-23 37 0 0 0,33-59-285 0 0,0-1 1 0 0,-1 1-1 0 0,2 0 1 0 0,-4 10-1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805 1 11010 0 0,'0'2'10549'0'0,"-1"5"-10048"0"0,0-1 0 0 0,-1 1 0 0 0,1-1 0 0 0,-2 0 0 0 0,1 1 0 0 0,0-1 0 0 0,-2 0 0 0 0,1 0 0 0 0,0 0 0 0 0,-9 10 0 0 0,3-5 15 0 0,-1-1 0 0 0,0 0 0 0 0,-1 0 0 0 0,-15 11 0 0 0,-3 1 112 0 0,-30 33 0 0 0,17-14-209 0 0,20-22-182 0 0,2 2 0 0 0,-25 30 0 0 0,38-41-156 0 0,-4 6 10 0 0,-1-1 0 0 0,-1 0 0 0 0,-16 15-1 0 0,7-11-68 0 0,1-1 44 0 0,1 0 1 0 0,0 2-1 0 0,-31 40 0 0 0,33-36-66 0 0,14-20 0 0 0,0 0 0 0 0,0 1 0 0 0,1 0 0 0 0,-1 0 0 0 0,1 0 0 0 0,0 0 0 0 0,0 1 0 0 0,1-1 0 0 0,-3 11 0 0 0,1-3 0 0 0,-1 0 0 0 0,0 0 0 0 0,-1-1 0 0 0,0 1 0 0 0,-15 20 0 0 0,12-17 0 0 0,-3 7 0 0 0,0 1 0 0 0,-15 47 0 0 0,25-66 0 0 0,-20 49 0 0 0,15-38 0 0 0,1-1 0 0 0,0 2 0 0 0,0-1 0 0 0,-2 21 0 0 0,-26 146 0 0 0,31-170 0 0 0,-5 15 0 0 0,2 0 0 0 0,1 0 0 0 0,-4 54 0 0 0,10-49 0 0 0,1 1 0 0 0,1 0 0 0 0,12 42 0 0 0,-12-57 0 0 0,0 1 0 0 0,0 28 0 0 0,2 15 0 0 0,4 57 0 0 0,-5-66 0 0 0,5-2 0 0 0,0-5 0 0 0,-7-41 0 0 0,-1-1 0 0 0,1 1 0 0 0,0 0 0 0 0,0-1 0 0 0,0 1 0 0 0,1-1 0 0 0,0 0 0 0 0,4 6 0 0 0,-2-5 0 0 0,-2 1 0 0 0,1-1 0 0 0,0 2 0 0 0,4 11 0 0 0,14 35 0 0 0,-22-51 0 0 0,0-1 0 0 0,1 1 0 0 0,0 0 0 0 0,1-1 0 0 0,-2 0 0 0 0,2 1 0 0 0,-1-1 0 0 0,0 0 0 0 0,1 0 0 0 0,0 0 0 0 0,-1 1 0 0 0,2-2 0 0 0,-2 2 0 0 0,2-2 0 0 0,-2 1 0 0 0,6 2 0 0 0,-6-2 2 0 0,1-1 0 0 0,0 0 0 0 0,-1 1 0 0 0,0-1 0 0 0,1 1 0 0 0,-1 0 0 0 0,0-1 0 0 0,0 1 0 0 0,1-1 0 0 0,-2 1 0 0 0,1 0 0 0 0,0 0 1 0 0,-1-1-1 0 0,2 4 0 0 0,1 28-8 0 0,0 1-184 0 0,2-16-1011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0 108 24197 0 0,'0'0'1190'0'0,"27"-5"-868"0"0,-8 1-244 0 0,27-4 135 0 0,1 1 1 0 0,50-1-1 0 0,378 1 522 0 0,-25 0-306 0 0,-26 0 325 0 0,-484 10-497 0 0,-108 20-1 0 0,76-9-38 0 0,-33 4 164 0 0,-574 89 410 0 0,686-104-775 0 0,-7 0 43 0 0,1 1 0 0 0,0 1 0 0 0,-23 8 0 0 0,41-12-55 0 0,0-1 1 0 0,0 0 0 0 0,0 1-1 0 0,0-1 1 0 0,0 1 0 0 0,0-1-1 0 0,0 0 1 0 0,1 1 0 0 0,-1 0-1 0 0,0-1 1 0 0,0 1 0 0 0,0 0-1 0 0,1-1 1 0 0,-1 1 0 0 0,0 0-1 0 0,0 0 1 0 0,1-1 0 0 0,-1 1-1 0 0,1 1 1 0 0,0-1 0 0 0,-2 1 0 0 0,3-1-4 0 0,-1-1 1 0 0,0 0 0 0 0,0 1-1 0 0,1 0 1 0 0,-1 0 0 0 0,0 0-1 0 0,0-1 1 0 0,0 0 0 0 0,1 1-1 0 0,-1 0 1 0 0,1 0 0 0 0,0-1-1 0 0,-1 0 1 0 0,1 1 0 0 0,-1-1 0 0 0,0 1-1 0 0,1-1 1 0 0,0 1 0 0 0,0-1-1 0 0,0 1 1 0 0,-1-1 0 0 0,1 0-1 0 0,7 4 11 0 0,0-1 0 0 0,0-1-1 0 0,15 4 1 0 0,46 4 42 0 0,107 3 1 0 0,-95-8-20 0 0,703 69-83 0 0,-772-73 49 0 0,13 2-7 0 0,1 2-1 0 0,-2 0 1 0 0,29 11-1 0 0,-52-16 5 0 0,0 0 0 0 0,0 1 0 0 0,0-1 0 0 0,0 0 0 0 0,1 1 0 0 0,-2-1 0 0 0,1 0 0 0 0,0 1 0 0 0,1 0 0 0 0,-2-1 0 0 0,1 1 0 0 0,0 0 0 0 0,0-1 0 0 0,0 1 0 0 0,0 0 0 0 0,-1 0-1 0 0,1-1 1 0 0,0 1 0 0 0,-1 0 0 0 0,1 1 0 0 0,0-2 0 0 0,-1 1 0 0 0,0 0 0 0 0,1 0 0 0 0,-1 0 0 0 0,1 2 0 0 0,-2-2 1 0 0,0 1 0 0 0,1-2 0 0 0,0 2 0 0 0,-1-1 0 0 0,0 0 0 0 0,0 0 1 0 0,0 0-1 0 0,1 0 0 0 0,-1-1 0 0 0,-1 1 0 0 0,1 0 0 0 0,0 0 0 0 0,0 0 0 0 0,0-1 0 0 0,0 1 0 0 0,0 0 0 0 0,0-1 0 0 0,-1 1 0 0 0,1-1 0 0 0,0 0 0 0 0,-1 1 0 0 0,0-1 0 0 0,-38 11 10 0 0,1-1-1 0 0,-58 6 1 0 0,-87 0 45 0 0,102-11-33 0 0,-720 86 239 0 0,783-88-254 0 0,11-2-2 0 0,0 0 0 0 0,1 1 0 0 0,-1-1 0 0 0,0 1 1 0 0,1 1-1 0 0,-1-1 0 0 0,1 1 0 0 0,-12 7 0 0 0,18-10-4 0 0,1 0 0 0 0,-1 0-1 0 0,1 0 1 0 0,0 1 0 0 0,-1-1-1 0 0,1 0 1 0 0,0 1 0 0 0,0-1 0 0 0,0 0-1 0 0,0 1 1 0 0,-1-1 0 0 0,1 0-1 0 0,0 0 1 0 0,0 0 0 0 0,0 1-1 0 0,-1-1 1 0 0,1 1 0 0 0,0-1-1 0 0,0 1 1 0 0,0-1 0 0 0,0 1-1 0 0,0-1 1 0 0,0 0 0 0 0,0 0-1 0 0,0 0 1 0 0,0 1 0 0 0,0-1-1 0 0,0 1 1 0 0,0 0 0 0 0,9 7 7 0 0,17 0-7 0 0,-26-8-1 0 0,59 11 11 0 0,-1-3 0 0 0,103 1 0 0 0,-112-7-3 0 0,-13-1-3 0 0,296 16-70 0 0,-4 21-19 0 0,-322-37 82 0 0,90 18-22 0 0,-87-16 19 0 0,1 0 1 0 0,0 0-1 0 0,-1 1 0 0 0,0 0 0 0 0,1 0 1 0 0,-1 2-1 0 0,9 5 0 0 0,-17-10 3 0 0,0 0 0 0 0,1 1-1 0 0,-2-2 1 0 0,2 1 0 0 0,-1 1 0 0 0,0-2 0 0 0,0 2 0 0 0,0-1 0 0 0,0 0-1 0 0,0 1 1 0 0,0-1 0 0 0,-1 0 0 0 0,1 1 0 0 0,-1-1 0 0 0,1 1-1 0 0,-1-1 1 0 0,1 0 0 0 0,-1 1 0 0 0,1 2 0 0 0,-1-3 1 0 0,-1 0-1 0 0,1 1 1 0 0,-1-1 0 0 0,1 0 0 0 0,-1 1 0 0 0,0-1 0 0 0,1 1 0 0 0,0-2 0 0 0,-1 2 0 0 0,0-1-1 0 0,0 0 1 0 0,0 0 0 0 0,1 1 0 0 0,-2-2 0 0 0,1 1 0 0 0,-1 2 0 0 0,-5 1-1 0 0,1 1 0 0 0,-1-1 0 0 0,0 0 1 0 0,0-1-1 0 0,0 0 0 0 0,-9 2 0 0 0,-23 8 1 0 0,0-2 0 0 0,-46 6 0 0 0,-84 4 42 0 0,121-15-3 0 0,-55 4 34 0 0,-269 41 532 0 0,360-49-558 0 0,-22 6 67 0 0,32-8-100 0 0,0 0-1 0 0,-1 1 1 0 0,2 0-1 0 0,-2 0 1 0 0,2-1-1 0 0,-2 2 1 0 0,2-1 0 0 0,-1 0-1 0 0,0 1 1 0 0,0-1-1 0 0,-1 3 1 0 0,2-4-12 0 0,1 0 0 0 0,0 0 0 0 0,-1 1 0 0 0,1-1 0 0 0,0 1 0 0 0,0-1 0 0 0,0 1 0 0 0,0-1-1 0 0,-1 0 1 0 0,1 0 0 0 0,0 1 0 0 0,0 0 0 0 0,0-1 0 0 0,0 1 0 0 0,0-1 0 0 0,0 1 0 0 0,0-1 0 0 0,1 0 0 0 0,-1 0 0 0 0,0 1 0 0 0,0-1 0 0 0,0 1 0 0 0,0-1 0 0 0,1 1 0 0 0,-1-1 0 0 0,0 0 0 0 0,1 0 0 0 0,-1 1 0 0 0,0-1 0 0 0,0 1 0 0 0,0-1-1 0 0,0 0 1 0 0,1 1 0 0 0,-1-1 0 0 0,1 1 0 0 0,-1-1 0 0 0,1 0 0 0 0,-1 0 0 0 0,1 0 0 0 0,-1 0 0 0 0,1 0 0 0 0,19 9-5 0 0,12-2 1 0 0,1-1-1 0 0,0-1 1 0 0,1-2 0 0 0,34-1-1 0 0,-26-1-18 0 0,61 3-73 0 0,107 6-108 0 0,-154-5 111 0 0,93 21 1 0 0,-140-23 83 0 0,1-1 1 0 0,-2 1 0 0 0,1 0-1 0 0,-1 1 1 0 0,1 0-1 0 0,12 8 1 0 0,-20-11 7 0 0,1 0 0 0 0,-1 0-1 0 0,1 0 1 0 0,-1 0 0 0 0,0 1 0 0 0,0-1 0 0 0,1 0 0 0 0,-2 1 0 0 0,1-1-1 0 0,0 1 1 0 0,0-1 0 0 0,0 1 0 0 0,0 0 0 0 0,-1-1 0 0 0,1 1 0 0 0,0 2-1 0 0,-1-1 2 0 0,0-2-1 0 0,-1 2 0 0 0,1-2 1 0 0,0 1-1 0 0,-1 0 0 0 0,1 0 1 0 0,0-1-1 0 0,-1 2 0 0 0,0-2 1 0 0,0 1-1 0 0,-1-1 0 0 0,2 1 1 0 0,-1-1-1 0 0,-1 1 0 0 0,1-1 0 0 0,0 1 1 0 0,-1 0-1 0 0,1-2 0 0 0,-2 3 1 0 0,-8 6-2 0 0,0 0 0 0 0,-1-2 0 0 0,1 0 0 0 0,-1 0 0 0 0,-20 8 0 0 0,-68 22 17 0 0,-325 64 200 0 0,131-37-98 0 0,277-58-118 0 0,17-5 0 0 0,0-1 0 0 0,0 0 0 0 0,0 0 0 0 0,0 0 0 0 0,0 0 0 0 0,1 0 0 0 0,-1 0 0 0 0,0 1 0 0 0,0-1 0 0 0,0 0 0 0 0,0 0 0 0 0,1 0 0 0 0,-1 1 0 0 0,0-1 0 0 0,0 0 0 0 0,1 0 0 0 0,-1 0 0 0 0,0 0 0 0 0,0 1 0 0 0,1-1 0 0 0,-1 0 0 0 0,0 0 0 0 0,0 0 0 0 0,0 0 0 0 0,0 0 0 0 0,0 0 0 0 0,1 0 0 0 0,-1 0 0 0 0,0 0 0 0 0,0 0 0 0 0,1 0 0 0 0,-1 0 0 0 0,0 0 0 0 0,1 0 0 0 0,-1 0 0 0 0,38 0 0 0 0,-33 0 0 0 0,221-3-94 0 0,45-1-34 0 0,-191 8 136 0 0,-71-2-4 0 0,1-1 1 0 0,0 2 0 0 0,-1-1 0 0 0,1 1 0 0 0,16 7-1 0 0,-25-9-3 0 0,2 1-1 0 0,-2-1 1 0 0,1-1-1 0 0,0 2 1 0 0,-1-1-1 0 0,1 0 1 0 0,0 1-1 0 0,-2-1 1 0 0,2 1-1 0 0,0-1 1 0 0,-2 1-1 0 0,2 0 1 0 0,-1-1-1 0 0,0 1 1 0 0,1 2-1 0 0,-2-3 1 0 0,0 1-1 0 0,1-1 0 0 0,-1 0 1 0 0,0 1-1 0 0,0-1 0 0 0,0 1 0 0 0,0-1 1 0 0,0 0-1 0 0,0 1 0 0 0,0-2 1 0 0,-1 2-1 0 0,1 0 0 0 0,-1-1 0 0 0,1 0 1 0 0,-1 0-1 0 0,1 0 0 0 0,0 1 0 0 0,-1-1 1 0 0,0 0-1 0 0,0 0 0 0 0,0 0 1 0 0,1 0-1 0 0,-3 2 0 0 0,-2 1 2 0 0,0 1 0 0 0,0-1-1 0 0,0 0 1 0 0,-1 0 0 0 0,0 0 0 0 0,0-1-1 0 0,-7 3 1 0 0,-49 17 10 0 0,48-18-1 0 0,-83 26 70 0 0,-1-4-1 0 0,-138 20 1 0 0,224-45-42 0 0,16-2-15 0 0,11 0-22 0 0,29-2-6 0 0,51-9-1 0 0,-27 3-15 0 0,162-17-68 0 0,355-34 41 0 0,-2 31 70 0 0,-316 31-17 0 0,-5 20-40 0 0,-251-21 37 0 0,-7-2-4 0 0,0 0 0 0 0,0 0 0 0 0,0 0 0 0 0,0 1-1 0 0,0 1 1 0 0,0-2 0 0 0,0 2 0 0 0,0-1 0 0 0,-1 0 0 0 0,1 2-1 0 0,6 2 1 0 0,-10-5 2 0 0,0 0-1 0 0,0 1 1 0 0,0-1-1 0 0,0 0 1 0 0,0 0-1 0 0,0 0 1 0 0,0 0-1 0 0,0 1 1 0 0,0-1-1 0 0,0 0 1 0 0,0 0 0 0 0,0 0-1 0 0,0 0 1 0 0,0 0-1 0 0,0 0 1 0 0,0 0-1 0 0,0 0 1 0 0,0 1-1 0 0,0-1 1 0 0,0 0-1 0 0,0 0 1 0 0,0 0-1 0 0,0 1 1 0 0,0-1-1 0 0,0 0 1 0 0,0 0-1 0 0,0 0 1 0 0,0 1 0 0 0,0-1-1 0 0,0 0 1 0 0,0 0-1 0 0,0 0 1 0 0,0 1-1 0 0,0-1 1 0 0,0 0-1 0 0,0 0 1 0 0,0 0-1 0 0,-9 4 15 0 0,-10 2-2 0 0,19-6-13 0 0,-60 8-13 0 0,0-1 0 0 0,-76-2-1 0 0,89-4 31 0 0,-447 0 27 0 0,433-1-41 0 0,-379-25-54 0 0,436 25 55 0 0,-16-2 17 0 0,-28-7 0 0 0,36 2-22 0 0,12 7 1 0 0,0 0 0 0 0,0 0 0 0 0,0 0 1 0 0,0 0-1 0 0,0-1 0 0 0,0 1 0 0 0,0 0 0 0 0,0 0 0 0 0,0-1 0 0 0,0 1 0 0 0,0 0 0 0 0,0-1 0 0 0,0 1 0 0 0,0 0 0 0 0,0 0 1 0 0,0 0-1 0 0,0 0 0 0 0,0 0 0 0 0,0 0 0 0 0,0-1 0 0 0,0 1 0 0 0,0 0 0 0 0,0 0 0 0 0,0-1 0 0 0,0 1 0 0 0,1 0 0 0 0,-1 0 1 0 0,0 0-1 0 0,0-1 0 0 0,0 1 0 0 0,1 0 0 0 0,1-1 0 0 0,1-1 0 0 0,-1 1 0 0 0,1 0 0 0 0,-1-1 0 0 0,1 1 0 0 0,4-1 1 0 0,36-9-21 0 0,64-8 0 0 0,49 4-48 0 0,-103 10 49 0 0,378-28-85 0 0,9-1 8 0 0,-5-22-91 0 0,-413 52 165 0 0,-3 1-7 0 0,0 0-1 0 0,0-2 1 0 0,28-10-1 0 0,-37 8 13 0 0,-10 7 17 0 0,0 0 0 0 0,0 0 0 0 0,0-1 0 0 0,1 1 0 0 0,-1 0-1 0 0,0 0 1 0 0,0 0 0 0 0,0 0 0 0 0,0 0 0 0 0,0 0 0 0 0,0-1 0 0 0,0 1-1 0 0,0 0 1 0 0,0 0 0 0 0,0-1 0 0 0,0 1 0 0 0,0 0 0 0 0,0 0 0 0 0,0-1-1 0 0,0 1 1 0 0,0 0 0 0 0,0 0 0 0 0,0 0 0 0 0,0 0 0 0 0,-1 0-1 0 0,1 0 1 0 0,0-1 0 0 0,0 1 0 0 0,0 0 0 0 0,-1 0 0 0 0,1-2 0 0 0,-2 1 0 0 0,0 1 0 0 0,1-1 0 0 0,-1-1 0 0 0,1 2 1 0 0,-1 0-1 0 0,0-1 0 0 0,1 0 0 0 0,-4 0 0 0 0,-50-11 36 0 0,-1 4 0 0 0,-74-4 1 0 0,66 8-39 0 0,-639-49 24 0 0,64 7 26 0 0,216 18-29 0 0,409 27-15 0 0,6 1 7 0 0,1-1 0 0 0,-1 0 0 0 0,0-1 0 0 0,-9-1 0 0 0,17 3-11 0 0,-1 0 1 0 0,1 0 0 0 0,0 0-1 0 0,0 0 1 0 0,0 0 0 0 0,0 0 0 0 0,-1 0-1 0 0,1 0 1 0 0,0 0 0 0 0,0 0-1 0 0,0 0 1 0 0,-1 0 0 0 0,1-1-1 0 0,0 1 1 0 0,0 0 0 0 0,0 0-1 0 0,0 0 1 0 0,-1 0 0 0 0,1 0 0 0 0,0 0-1 0 0,0 0 1 0 0,0-1 0 0 0,0 1-1 0 0,0 0 1 0 0,0 0 0 0 0,0 0-1 0 0,0 0 1 0 0,0 0 0 0 0,0-1-1 0 0,0 1 1 0 0,0 0 0 0 0,0 0-1 0 0,0 0 1 0 0,0-1 0 0 0,0 1 0 0 0,0 0-1 0 0,0 0 1 0 0,0 0 0 0 0,0 0-1 0 0,0 0 1 0 0,0 0 0 0 0,0 0-1 0 0,0 0 1 0 0,0 0 0 0 0,0-1-1 0 0,0 1 1 0 0,0 0 0 0 0,0 0 0 0 0,0 0-1 0 0,0-1 1 0 0,0 1 0 0 0,0 0-1 0 0,0 0 1 0 0,0 0 0 0 0,0 0-1 0 0,0-1 1 0 0,0 1 0 0 0,0 0-1 0 0,0 0 1 0 0,0 0 0 0 0,0 0-1 0 0,0 0 1 0 0,1 0 0 0 0,-1 0 0 0 0,0 0-1 0 0,0 0 1 0 0,0 0 0 0 0,1 0-1 0 0,-1 0 1 0 0,13-6 29 0 0,42-7-26 0 0,83-10-1 0 0,-85 16-16 0 0,403-45 18 0 0,2 17-2 0 0,12 0-8 0 0,-4-20-17 0 0,-435 51 9 0 0,-20 3 8 0 0,0 0 0 0 0,0-1-1 0 0,1 0 1 0 0,-1-1 0 0 0,0 0 0 0 0,13-6 0 0 0,-23 9 5 0 0,-1 0-1 0 0,0 0 1 0 0,0-1 0 0 0,0 1 0 0 0,1 0 0 0 0,-1 0-1 0 0,0 0 1 0 0,1 0 0 0 0,-1 0 0 0 0,0 0 0 0 0,1 0 0 0 0,-1 0-1 0 0,0-1 1 0 0,0 1 0 0 0,1 0 0 0 0,-1-1 0 0 0,0 1-1 0 0,0 0 1 0 0,0 0 0 0 0,0-1 0 0 0,0 1 0 0 0,0-1 0 0 0,0 1-1 0 0,0 0 1 0 0,0 0 0 0 0,0 0 0 0 0,0 0 0 0 0,1-1 0 0 0,-1 1-1 0 0,0-1 1 0 0,0 1 0 0 0,-8-6-13 0 0,-17 0-9 0 0,25 6 21 0 0,-108-13 12 0 0,-113 0-1 0 0,129 9 3 0 0,-1321-92 80 0 0,1396 94-90 0 0,-49-3 2 0 0,-85-19 0 0 0,151 24-4 0 0,-1 0 0 0 0,-1 0 0 0 0,1-1-1 0 0,1 1 1 0 0,-2 0 0 0 0,1-1 0 0 0,0 1-1 0 0,0-1 1 0 0,0 1 0 0 0,0 0 0 0 0,0 0-1 0 0,0-1 1 0 0,1 0 0 0 0,-1 0 0 0 0,0 1-1 0 0,0-1 1 0 0,0 1 0 0 0,1-1 0 0 0,-3-2-1 0 0,4 2 1 0 0,0 0 0 0 0,-1 1-1 0 0,1-1 1 0 0,-1 0 0 0 0,0 0 0 0 0,1 1-1 0 0,0-1 1 0 0,0 1 0 0 0,0-1-1 0 0,-1 0 1 0 0,1 1 0 0 0,0-1-1 0 0,0 1 1 0 0,0 0 0 0 0,-1-1-1 0 0,1 1 1 0 0,0-1 0 0 0,1 1-1 0 0,-1 0 1 0 0,-1 0 0 0 0,1-1-1 0 0,2 1 1 0 0,58-14-23 0 0,116-12-1 0 0,-135 21 21 0 0,498-45 1 0 0,4 20-58 0 0,59-6 38 0 0,-503 29 41 0 0,138-28 0 0 0,-231 34-18 0 0,23-7-1 0 0,-30 8-1 0 0,1 0 0 0 0,0 0 0 0 0,0-1 0 0 0,0 1 0 0 0,0-1 0 0 0,-1 1 1 0 0,1 0-1 0 0,0 0 0 0 0,0-1 0 0 0,0 1 0 0 0,-1-1 0 0 0,1 0 0 0 0,0 1 0 0 0,0 0 0 0 0,-1-1 1 0 0,1 0-1 0 0,-1 0 0 0 0,0 0 0 0 0,1 1 0 0 0,0-1 0 0 0,-1 0 0 0 0,1 0 0 0 0,0-1 0 0 0,-2 1 0 0 0,1 0 0 0 0,0 1 0 0 0,-1-1 0 0 0,0 0 0 0 0,1 0-1 0 0,-1 1 1 0 0,1-1 0 0 0,0 0 0 0 0,-1 0 0 0 0,0 0 0 0 0,0 1-1 0 0,1 0 1 0 0,-1-1 0 0 0,1 0 0 0 0,-1 1 0 0 0,0-1 0 0 0,0 1-1 0 0,0-1 1 0 0,1 1 0 0 0,-1 0 0 0 0,0 0 0 0 0,0-1 0 0 0,-1 1-1 0 0,2 0 1 0 0,-1 0 0 0 0,-2 0 0 0 0,-1-2-1 0 0,-33-6 1 0 0,1 1 0 0 0,-67-4 0 0 0,68 8 3 0 0,-1025-60 38 0 0,531 38-6 0 0,442 21-32 0 0,-500-41-18 0 0,559 43 21 0 0,12 0-2 0 0,-1 1 0 0 0,1-2-1 0 0,1 0 1 0 0,-1-1 0 0 0,-25-9 0 0 0,39 12-4 0 0,1 1-1 0 0,0 0 1 0 0,0-1 0 0 0,0 1 0 0 0,0-1-1 0 0,0 0 1 0 0,1 0 0 0 0,-1 1-1 0 0,-1-1 1 0 0,1 0 0 0 0,0-2-1 0 0,1 3 1 0 0,-1-1 0 0 0,1 1-1 0 0,0-1 1 0 0,0 1 0 0 0,0 0-1 0 0,0 0 1 0 0,0-1 0 0 0,-1 1-1 0 0,1-1 1 0 0,0 1 0 0 0,0-1-1 0 0,0 1 1 0 0,0 0 0 0 0,1 0-1 0 0,-1-1 1 0 0,0 1 0 0 0,0-1-1 0 0,0 1 1 0 0,0-1 0 0 0,0 1-1 0 0,1-1 1 0 0,-1 1 0 0 0,1-2-1 0 0,1 0 1 0 0,0 1-1 0 0,-2-1 1 0 0,2 2-1 0 0,0-2 1 0 0,0 1-1 0 0,0 0 1 0 0,-1 0-1 0 0,1 0 1 0 0,0 0-1 0 0,3-1 1 0 0,24-7-1 0 0,0 0 0 0 0,60-10-1 0 0,66 3 8 0 0,-111 12-6 0 0,466-23-6 0 0,4 25-7 0 0,-406 3 15 0 0,1598 63-25 0 0,-1678-62 24 0 0,139 15 14 0 0,-155-14-18 0 0,-18-1-4 0 0,-21-1-5 0 0,-90-7 7 0 0,-151-25 1 0 0,147 15-7 0 0,-1584-170-23 0 0,1579 174 29 0 0,-315-34 68 0 0,427 43-73 0 0,14 3 9 0 0,0 0 1 0 0,0 0-1 0 0,0 0 0 0 0,0 0 1 0 0,0 0-1 0 0,0 0 1 0 0,1 0-1 0 0,-1 0 1 0 0,0 0-1 0 0,0 0 0 0 0,0 0 1 0 0,0 0-1 0 0,0 0 1 0 0,0 0-1 0 0,0 0 1 0 0,0 0-1 0 0,0 0 0 0 0,0 0 1 0 0,0 0-1 0 0,0 0 1 0 0,0 0-1 0 0,0 0 1 0 0,0 0-1 0 0,0 0 0 0 0,0 0 1 0 0,0 0-1 0 0,0 0 1 0 0,0 0-1 0 0,0 0 1 0 0,0 0-1 0 0,0 0 0 0 0,0 0 1 0 0,0 0-1 0 0,0-1 1 0 0,0 1-1 0 0,0 0 1 0 0,0 0-1 0 0,0 0 0 0 0,0 0 1 0 0,24-1-40 0 0,-16 1 41 0 0,898 12-169 0 0,-5 40 172 0 0,-71-4-16 0 0,143-30-42 0 0,-1095-22 69 0 0,52 0-10 0 0,-901-20 70 0 0,2 20-64 0 0,961 4-10 0 0,-96 4 19 0 0,82 0-13 0 0,22-4-7 0 0,0 0 0 0 0,1 0 0 0 0,-1 0 0 0 0,0 0 0 0 0,0 0 0 0 0,0 0 0 0 0,0 0 0 0 0,0 0 0 0 0,0 0 0 0 0,0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0 0 0 0,0 0 0 0 0,0 0 0 0 0,0 0 0 0 0,0 0 0 0 0,0 0 0 0 0,0 1 0 0 0,0-1 0 0 0,0 0 0 0 0,0 0 0 0 0,0 0 0 0 0,0 0 1 0 0,0 0-1 0 0,0 1 0 0 0,-1-1 0 0 0,1 0 0 0 0,0 0 0 0 0,0 0 0 0 0,0 0 0 0 0,0 0 0 0 0,0 0 0 0 0,0 1 0 0 0,0-1 0 0 0,-1 0 0 0 0,1 0 0 0 0,0 0 1 0 0,0 0-1 0 0,15 4-5 0 0,72 6-4 0 0,145-1 1 0 0,-138-7-10 0 0,1240 41-87 0 0,-720 18 115 0 0,-605-59-5 0 0,1-1-1 0 0,0 1-1 0 0,0 0 0 0 0,13 5 0 0 0,-23-7-3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0,-9 1 0 0 0,-10 0 6 0 0,-128-2 13 0 0,-318 8 68 0 0,391-3-84 0 0,-205 19 32 0 0,271-22-32 0 0,3-1-2 0 0,0 1 0 0 0,0 0 0 0 0,1 0 0 0 0,-9 3 0 0 0,13-4-1 0 0,0 0 0 0 0,0 0-1 0 0,-1 0 1 0 0,1 0 0 0 0,0 0-1 0 0,0 0 1 0 0,0 0 0 0 0,0 0-1 0 0,0 0 1 0 0,0 0 0 0 0,0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0 1 0 0,0 0 0 0 0,0 0-1 0 0,0 0 1 0 0,0 0 0 0 0,0 0-1 0 0,0 0 1 0 0,0 1 0 0 0,0-1-1 0 0,0 0 1 0 0,0 0 0 0 0,0 0-1 0 0,0 0 1 0 0,1 0 0 0 0,6 4-6 0 0,12-1 11 0 0,34 0-24 0 0,65-4-1 0 0,55-13-16 0 0,-74 6 16 0 0,22-3 3 0 0,-2-5-1 0 0,170-43 1 0 0,-279 57 15 0 0,17-6-18 0 0,-27 8 20 0 0,-1 0-1 0 0,1 0 1 0 0,0 0 0 0 0,0-1-1 0 0,0 1 1 0 0,0 0 0 0 0,0 0-1 0 0,0 0 1 0 0,0 0 0 0 0,0 0-1 0 0,0 0 1 0 0,0 0 0 0 0,0 0-1 0 0,0 0 1 0 0,0 0-1 0 0,0 0 1 0 0,0 0 0 0 0,0 0-1 0 0,0 0 1 0 0,0 0 0 0 0,0 0-1 0 0,0 0 1 0 0,0 0 0 0 0,0 0-1 0 0,0 0 1 0 0,0 0-1 0 0,0-1 1 0 0,0 1 0 0 0,0 0-1 0 0,0 0 1 0 0,0 0 0 0 0,0 0-1 0 0,0 0 1 0 0,0 0 0 0 0,0 0-1 0 0,-19 2-11 0 0,-281 49 34 0 0,204-34-6 0 0,75-13-15 0 0,-906 152 83 0 0,786-135-106 0 0,-496 90 7 0 0,623-108 14 0 0,-9 2 1 0 0,0 1 1 0 0,0 1-1 0 0,0 0 1 0 0,-30 17-1 0 0,52-23-1 0 0,-1-1 1 0 0,0 2-1 0 0,0-1 1 0 0,0 0-1 0 0,1 0 0 0 0,-1 1 1 0 0,1-1-1 0 0,0 1 1 0 0,-1-1-1 0 0,1 1 1 0 0,0-1-1 0 0,-2 3 0 0 0,3-3 1 0 0,-1 0 0 0 0,1 0-1 0 0,0-1 1 0 0,0 1 0 0 0,0 0 0 0 0,0 0-1 0 0,0 0 1 0 0,0-1 0 0 0,0 1-1 0 0,1 0 1 0 0,-1 0 0 0 0,0-1-1 0 0,0 1 1 0 0,1 0 0 0 0,-1 0-1 0 0,0 0 1 0 0,1-1 0 0 0,-1 0 0 0 0,1 1-1 0 0,-1 0 1 0 0,0 0 0 0 0,1-1-1 0 0,-1 0 1 0 0,1 1 0 0 0,0 0-1 0 0,0-1 1 0 0,-1 1 0 0 0,0-1 0 0 0,1 1-1 0 0,0-1 1 0 0,0 0 0 0 0,0 0-1 0 0,-1 1 1 0 0,0-1 0 0 0,3 1-1 0 0,13 4 2 0 0,1 1-1 0 0,0-2 0 0 0,-1 0 0 0 0,2-1 0 0 0,-1-1 1 0 0,26 0-1 0 0,-16 0 1 0 0,659 28-182 0 0,3-27-270 0 0,-393-4 338 0 0,-200 2 129 0 0,151 18 1 0 0,-243-18-17 0 0,2-1 0 0 0,1 2 0 0 0,0-2 0 0 0,-1 2 0 0 0,0 0 0 0 0,0 0 0 0 0,12 5 0 0 0,-17-7 1 0 0,-1 1-1 0 0,0-1 1 0 0,1 0 0 0 0,-1 0 0 0 0,0 0 0 0 0,0 0-1 0 0,1 0 1 0 0,-1 0 0 0 0,0 0 0 0 0,0 0-1 0 0,0 0 1 0 0,0 0 0 0 0,0 1 0 0 0,0-1-1 0 0,1 0 1 0 0,-1 0 0 0 0,0 1 0 0 0,0-1 0 0 0,0 0-1 0 0,0 0 1 0 0,0 1 0 0 0,1-1 0 0 0,-1 0-1 0 0,0 1 1 0 0,0-1 0 0 0,0 0 0 0 0,0 0 0 0 0,0 0-1 0 0,0 0 1 0 0,0 1 0 0 0,0-1 0 0 0,0 0-1 0 0,0 0 1 0 0,0 1 0 0 0,0-1 0 0 0,0 0-1 0 0,0 1 1 0 0,0-1 0 0 0,-1 0 0 0 0,1 0 0 0 0,0 0-1 0 0,0 0 1 0 0,0 1 0 0 0,-12 5 41 0 0,-10 1-9 0 0,-1-2-1 0 0,0-1 1 0 0,-36 2-1 0 0,27-3-18 0 0,-448 27 67 0 0,304-22-30 0 0,44-1 8 0 0,-399 23 170 0 0,3 25-112 0 0,512-53-112 0 0,-7 1-3 0 0,0 1-1 0 0,2-1 1 0 0,-1 3 0 0 0,-30 11 0 0 0,51-17-3 0 0,0 1 1 0 0,0 0 0 0 0,-1-1 0 0 0,1 0 0 0 0,0 1-1 0 0,0 0 1 0 0,-1 0 0 0 0,2 0 0 0 0,-2-1-1 0 0,1 2 1 0 0,0-1 0 0 0,1-1 0 0 0,-1 1-1 0 0,0 1 1 0 0,-1 0 0 0 0,2-1 1 0 0,0 0 1 0 0,0-1-1 0 0,0 0 1 0 0,0 1-1 0 0,0-1 1 0 0,0 1-1 0 0,0 0 1 0 0,0 0-1 0 0,0-1 1 0 0,0 0-1 0 0,0 1 1 0 0,0-1-1 0 0,0 1 1 0 0,0 0-1 0 0,0-1 1 0 0,1 0-1 0 0,-1 1 1 0 0,0-1-1 0 0,1 1 1 0 0,-1-1-1 0 0,1 1 1 0 0,-1 0-1 0 0,1-1 1 0 0,-1 0-1 0 0,4 3 4 0 0,-1 0 0 0 0,0-2 0 0 0,1 2 0 0 0,-1-1 0 0 0,1 0 0 0 0,0-1 0 0 0,0 1 0 0 0,6 0 0 0 0,35 7-27 0 0,1-2-1 0 0,1-2 1 0 0,57-1 0 0 0,-64-2 17 0 0,886 15-319 0 0,-399-57-42 0 0,-513 38 408 0 0,-21 2 24 0 0,-25 2 0 0 0,-190 29 107 0 0,51-6-49 0 0,-186 16 179 0 0,-307 44-19 0 0,656-84-282 0 0,-34 6 38 0 0,0 0 1 0 0,-78 28 0 0 0,90-21-18 0 0,28-13-23 0 0,0 0 1 0 0,1 0 0 0 0,-1 0 0 0 0,0 1-1 0 0,2-1 1 0 0,-2 0 0 0 0,0 1 0 0 0,2-1-1 0 0,-2 1 1 0 0,1 0 0 0 0,-1-1 0 0 0,2 1-1 0 0,-2 2 1 0 0,2-4-1 0 0,-1 1 0 0 0,1 0 0 0 0,0 0-1 0 0,-1-1 1 0 0,1 1 0 0 0,0 0 0 0 0,0 0 0 0 0,0 0-1 0 0,0-1 1 0 0,0 1 0 0 0,0 0 0 0 0,0 0 0 0 0,0-1-1 0 0,1 1 1 0 0,-1 0 0 0 0,0-1 0 0 0,0 1-1 0 0,1 0 1 0 0,-1-1 0 0 0,1 1 0 0 0,-1 0 0 0 0,1 0-1 0 0,-1-1 1 0 0,0 1 0 0 0,0-1 0 0 0,2 2 0 0 0,1-1-4 0 0,-1 2 0 0 0,0-2 1 0 0,2 1-1 0 0,-2-1 1 0 0,0 0-1 0 0,5 2 0 0 0,14 4-10 0 0,0-1-1 0 0,1-1 0 0 0,-1 0 0 0 0,1-2 0 0 0,41 2 0 0 0,-39-4 6 0 0,785 24-214 0 0,-367-50-58 0 0,-158 5 199 0 0,-497 32 242 0 0,-53 7-22 0 0,-532 46 82 0 0,753-60-214 0 0,-136 14 28 0 0,136-13-7 0 0,-84 25-1 0 0,122-29-20 0 0,1 1 0 0 0,-2 0 0 0 0,2 0 0 0 0,-1 1 0 0 0,-7 4 0 0 0,13-7-5 0 0,0 0 0 0 0,0 0 0 0 0,0 0 0 0 0,-1 0 0 0 0,1 0-1 0 0,1 0 1 0 0,-1 1 0 0 0,-1-1 0 0 0,1 0 0 0 0,1 0 0 0 0,0 1-1 0 0,-1-1 1 0 0,-1 3 0 0 0,2-3-2 0 0,0 0 0 0 0,0 0 0 0 0,0 0 0 0 0,0 0 0 0 0,0-1 0 0 0,0 2 0 0 0,1-1 0 0 0,-1 0 0 0 0,0-1 0 0 0,1 2 0 0 0,-1-1 0 0 0,1-1 0 0 0,-1 1 0 0 0,0 0-1 0 0,0 0 1 0 0,1 0 0 0 0,0 0 0 0 0,0 0 0 0 0,0 0 0 0 0,-1-1 0 0 0,0 0 0 0 0,3 3 0 0 0,2 0-10 0 0,0 1 1 0 0,-1-1-1 0 0,2 0 1 0 0,-1-1-1 0 0,1 2 0 0 0,-1-2 1 0 0,1-1-1 0 0,9 4 0 0 0,54 8-32 0 0,-58-11 38 0 0,425 28-22 0 0,-363-29 15 0 0,1165 0-758 0 0,-1219-2 743 0 0,-4 0-23 0 0,-13 1 0 0 0,-7 0-25 0 0,-42 0-59 0 0,-1068 16-413 0 0,928-11 714 0 0,-297 23 718 0 0,454-25-815 0 0,17-3-40 0 0,1 1 0 0 0,-1 1 0 0 0,0 0 0 0 0,1 1 0 0 0,-1 0 0 0 0,-19 8 0 0 0,32-11-31 0 0,-1 0 1 0 0,1 0-1 0 0,0 0 1 0 0,-1 0-1 0 0,1 0 0 0 0,-1 1 1 0 0,1-1-1 0 0,-1 0 1 0 0,1 1-1 0 0,-1-1 1 0 0,1 0-1 0 0,0 1 0 0 0,0-1 1 0 0,-1 1-1 0 0,1-1 1 0 0,0 0-1 0 0,-1 0 0 0 0,1 1 1 0 0,0 0-1 0 0,-1-1 1 0 0,1 1-1 0 0,0-1 0 0 0,0 0 1 0 0,-1 1-1 0 0,2 0 1 0 0,-1 0 0 0 0,0-1 0 0 0,1 1 0 0 0,-1-1 1 0 0,0 0-1 0 0,1 0 0 0 0,-1 1 0 0 0,0-1 0 0 0,1 1 0 0 0,-1-1 0 0 0,0 1 0 0 0,0-1 0 0 0,1 1 0 0 0,-1-1 0 0 0,1 0 0 0 0,-1 0 0 0 0,1 0 0 0 0,0 0 0 0 0,-1 1 0 0 0,28 7 5 0 0,29-1-9 0 0,95 1 1 0 0,-96-7-20 0 0,1011 9-205 0 0,-1007-10 192 0 0,1-3 0 0 0,116-23 0 0 0,-174 25 45 0 0,0 0-1 0 0,0 0 0 0 0,-1 0 0 0 0,2 0 0 0 0,-2 0 1 0 0,1 0-1 0 0,0-1 0 0 0,-1 1 0 0 0,5-5 1 0 0,-7 6-7 0 0,0 0 1 0 0,1-1-1 0 0,-1 1 1 0 0,0 0-1 0 0,1 0 1 0 0,-1-1-1 0 0,0 1 1 0 0,1-1-1 0 0,-1 0 1 0 0,0 1-1 0 0,0-1 1 0 0,0 1-1 0 0,1 0 1 0 0,-1 0-1 0 0,0-1 1 0 0,0 0-1 0 0,0 1 1 0 0,0-1-1 0 0,0 1 1 0 0,0 0-1 0 0,0-1 1 0 0,0 1-1 0 0,-1-2 1 0 0,1 1-2 0 0,-1 0-1 0 0,0 0 1 0 0,0 0-1 0 0,1 1 1 0 0,-1-1-1 0 0,0 0 1 0 0,0 0-1 0 0,0 0 1 0 0,1 1-1 0 0,-1-1 1 0 0,0 0-1 0 0,0 0 1 0 0,0 1-1 0 0,-2-1 1 0 0,-8-4 20 0 0,0 0 0 0 0,-23-5 0 0 0,-11-3 67 0 0,45 13-88 0 0,0 0-1 0 0,0 0 1 0 0,0-1 0 0 0,0 1 0 0 0,0 0 0 0 0,0 0 0 0 0,0 0 0 0 0,-1 0-1 0 0,1 0 1 0 0,0 0 0 0 0,0 0 0 0 0,0 0 0 0 0,0 0 0 0 0,0 0 0 0 0,0 0-1 0 0,0 0 1 0 0,0 0 0 0 0,0 0 0 0 0,0 0 0 0 0,0-1 0 0 0,0 1 0 0 0,0 0-1 0 0,0 0 1 0 0,0 0 0 0 0,0 0 0 0 0,0 0 0 0 0,0 0 0 0 0,0 0 0 0 0,0 0-1 0 0,0 0 1 0 0,0 0 0 0 0,0 0 0 0 0,0 0 0 0 0,0 0 0 0 0,0 0 0 0 0,0 0-1 0 0,0 0 1 0 0,0 0 0 0 0,0 0 0 0 0,0 0 0 0 0,0 0 0 0 0,0-1 0 0 0,0 1-1 0 0,0 0 1 0 0,0 0 0 0 0,0 0 0 0 0,0 0 0 0 0,0 0 0 0 0,0 0 0 0 0,0 0-1 0 0,0 0 1 0 0,0 0 0 0 0,0 0 0 0 0,1 0 0 0 0,5-5-8 0 0,9-1 5 0 0,-14 6 4 0 0,15-6-1 0 0,2-1 0 0 0,0 1-1 0 0,-1-2 0 0 0,0 1 1 0 0,-1-3-1 0 0,16-10 0 0 0,79-74 25 0 0,-63 51-44 0 0,-27 25 19 0 0,-1-2-1 0 0,0 0 1 0 0,-3-1 0 0 0,0-1-1 0 0,16-24 1 0 0,-25 31 4 0 0,0 1 0 0 0,-1-1 0 0 0,-1 0 0 0 0,1-1 0 0 0,-2 1 0 0 0,-1-1 0 0 0,0 0 0 0 0,-1 0 0 0 0,1-29 0 0 0,-4-16 6 0 0,4-63-23 0 0,-2 105 12 0 0,1 0 0 0 0,1 1 1 0 0,1 0-1 0 0,10-28 0 0 0,21-28 12 0 0,-23 50-1 0 0,-1 0 1 0 0,10-35-1 0 0,-13 33 0 0 0,-4 12 15 0 0,0 0-1 0 0,-1 0 0 0 0,-1 0 0 0 0,-1 0 0 0 0,0 0 0 0 0,0-1 0 0 0,-2-26 0 0 0,0 38-19 0 0,-1 1 0 0 0,0-1 0 0 0,0 0-1 0 0,0 1 1 0 0,1 0 0 0 0,-1-1 0 0 0,-1 1 0 0 0,1 0-1 0 0,0-1 1 0 0,-1 1 0 0 0,1 0 0 0 0,-1 0-1 0 0,0 0 1 0 0,0 0 0 0 0,0 1 0 0 0,1-2-1 0 0,-2 2 1 0 0,1-1 0 0 0,-1 1 0 0 0,2 0-1 0 0,-2-1 1 0 0,1 1 0 0 0,0 0 0 0 0,-2 0 0 0 0,2 0-1 0 0,-5 0 1 0 0,-6-2 1 0 0,1 1 0 0 0,-1 1 0 0 0,0 0 0 0 0,-18 1 1 0 0,19 0-10 0 0,-13 1 11 0 0,0 2 1 0 0,0 1-1 0 0,1 0 0 0 0,0 2 0 0 0,-1 1 0 0 0,1 1 0 0 0,1 0 0 0 0,0 1 0 0 0,-36 22 0 0 0,50-26-5 0 0,1 0 0 0 0,0 1 0 0 0,0-1 0 0 0,0 1 0 0 0,1 1 0 0 0,0-1 0 0 0,0 1 0 0 0,1 1 0 0 0,-11 14 0 0 0,17-21-3 0 0,-1 0 1 0 0,1 0-1 0 0,-1 0 0 0 0,1 0 0 0 0,-1 0 0 0 0,1-1 1 0 0,0 1-1 0 0,-1 1 0 0 0,1-1 0 0 0,0-1 0 0 0,0 1 1 0 0,0 1-1 0 0,0-2 0 0 0,0 1 0 0 0,0 0 1 0 0,0 1-1 0 0,0-2 0 0 0,1 1 0 0 0,-1 0 0 0 0,0 0 1 0 0,1 0-1 0 0,-1 0 0 0 0,1 0 0 0 0,-1 0 1 0 0,1-1-1 0 0,-1 1 0 0 0,0 0 0 0 0,1 0 0 0 0,0-1 1 0 0,0 1-1 0 0,0 0 0 0 0,0 0 0 0 0,-1 0 0 0 0,1-1 1 0 0,0 0-1 0 0,0 1 0 0 0,0-1 0 0 0,-1 1 1 0 0,1 0-1 0 0,0-1 0 0 0,1 0 0 0 0,-2 0 0 0 0,2 0 1 0 0,6 4-5 0 0,-1-3-1 0 0,1 1 1 0 0,0 0 0 0 0,10 0 0 0 0,-15-2 5 0 0,44 4-17 0 0,-30-4 6 0 0,-1 0 0 0 0,33 8-1 0 0,-48-8 12 0 0,-1 0 0 0 0,1 1 0 0 0,0-1 0 0 0,0 0 0 0 0,0 1 0 0 0,-1-1 0 0 0,1 0 0 0 0,-1 0 0 0 0,1 1 0 0 0,0 0-1 0 0,0-1 1 0 0,-1 1 0 0 0,0 0 0 0 0,1-1 0 0 0,0 0 0 0 0,-1 1 0 0 0,1 0 0 0 0,0 0 0 0 0,-1-1 0 0 0,0 0 0 0 0,0 1 0 0 0,0 0-1 0 0,1 0 1 0 0,-1 0 0 0 0,0-1 0 0 0,1 1 0 0 0,-1 0 0 0 0,0 0 0 0 0,0-1 0 0 0,0 1 0 0 0,0 0 0 0 0,0 0 0 0 0,0 0 0 0 0,0-1-1 0 0,0 1 1 0 0,-1 0 0 0 0,1 0 0 0 0,0-1 0 0 0,-1 1 0 0 0,1 0 0 0 0,0 0 0 0 0,0 0 0 0 0,-2 1 0 0 0,0 3 10 0 0,-2 1 0 0 0,1-1 1 0 0,0 0-1 0 0,-6 6 0 0 0,-44 50 42 0 0,-13 14-163 0 0,27-22-4971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28 17812 0 0,'0'0'1676'0'0,"21"-4"-1246"0"0,64-10 0 0 0,-59 10 406 0 0,-1 1 0 0 0,2 1 0 0 0,40 2 0 0 0,-20 2 232 0 0,91 2 711 0 0,-32 1-747 0 0,2-4-315 0 0,168 8 423 0 0,22 4-641 0 0,-2-1-181 0 0,-48-3-15 0 0,10 1-103 0 0,97 8 267 0 0,-29-17-352 0 0,0 1-78 0 0,-40 6-79 0 0,-67-6 53 0 0,-23-1-36 0 0,-106 2 62 0 0,385 10-26 0 0,-226-10 2 0 0,-117-11-5 0 0,32 8 133 0 0,-93 0-6898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11 20500 0 0,'0'0'1287'0'0,"21"-2"-892"0"0,68-5-42 0 0,-51 5 126 0 0,59 4-1 0 0,-48 1-186 0 0,187-2 1188 0 0,137 8-1636 0 0,-320-4-2128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6386 103 6097 0 0,'11'2'15473'0'0,"-13"-2"-15261"0"0,0-1 0 0 0,0 0 1 0 0,0 1-1 0 0,0 0 0 0 0,-1-1 0 0 0,2 1 1 0 0,-2 0-1 0 0,1 0 0 0 0,0 1 0 0 0,0-1 0 0 0,0 0 1 0 0,-4 2-1 0 0,-5-1 110 0 0,-151 3 769 0 0,-104 4-469 0 0,29-2 230 0 0,-13-3 21 0 0,88-10-730 0 0,62 1-77 0 0,69 5-55 0 0,-323-3 525 0 0,-188 10-113 0 0,321-8-101 0 0,183 2-291 0 0,-136-4 98 0 0,-301-10-103 0 0,379 15-21 0 0,-140 4 42 0 0,148-4-73 0 0,-71-1 20 0 0,-102-6-9 0 0,235 5 16 0 0,1-2 1 0 0,0 0-1 0 0,-26-7 0 0 0,46 9-5 0 0,-74-8 39 0 0,62 7-27 0 0,-1 1 0 0 0,0-2 1 0 0,0 0-1 0 0,-32-11 0 0 0,36 10-13 0 0,-1-1 0 0 0,0 2 0 0 0,-1 0 0 0 0,1 0 0 0 0,-18 0 0 0 0,-80 2 7 0 0,57 2-34 0 0,22-2 46 0 0,-65-10 0 0 0,20 4-34 0 0,17 3 62 0 0,43 3-57 0 0,1 1 1 0 0,0 0 0 0 0,-30 5 0 0 0,-22 0 125 0 0,-49-7-123 0 0,53-1-3 0 0,-1 3 0 0 0,-96 12 0 0 0,142-8 19 0 0,-1-2 0 0 0,1 1 0 0 0,-1-2 0 0 0,-23-3 0 0 0,-10-8-187 0 0,35 8 176 0 0,0 1-1 0 0,-1 1 0 0 0,0 1 1 0 0,1 2-1 0 0,0-1 1 0 0,-24 7-1 0 0,36-7-6 0 0,1 0 28 0 0,0 0-1 0 0,0-1 1 0 0,-12 2-1 0 0,11 19-281 0 0,-24 24 277 0 0,23-37-19 0 0,-1-1-1 0 0,1 0 1 0 0,-1 0 0 0 0,-1-1-1 0 0,-15 9 1 0 0,13-9 5 0 0,0 1 1 0 0,1 0 0 0 0,-16 14-1 0 0,14-6-11 0 0,8-10 17 0 0,0 0 1 0 0,0-1-1 0 0,-1 1 0 0 0,0-1 1 0 0,-9 6-1 0 0,-16 5 6 0 0,20-11-6 0 0,1 1 0 0 0,-21 13 0 0 0,29-16-12 0 0,0 0 1 0 0,0 0 0 0 0,0 0 0 0 0,1 0 0 0 0,-1 0 0 0 0,1 0 0 0 0,-1 1 0 0 0,1-1 0 0 0,0 1-1 0 0,1 0 1 0 0,-1 0 0 0 0,0 0 0 0 0,1 0 0 0 0,0 0 0 0 0,0 0 0 0 0,0 5 0 0 0,0-7 6 0 0,0 0 0 0 0,-1 0 1 0 0,1-1-1 0 0,0 1 1 0 0,-1-1-1 0 0,1 1 0 0 0,0-1 1 0 0,-1 0-1 0 0,1 1 1 0 0,-1-1-1 0 0,0 0 0 0 0,0 1 1 0 0,0-2-1 0 0,-3 3 1 0 0,-1 0-25 0 0,-14 16-482 0 0,17-16 488 0 0,1 0 0 0 0,0-1 0 0 0,-2 1 0 0 0,1 0 0 0 0,0-1-1 0 0,0 0 1 0 0,-5 3 0 0 0,-30 14-442 0 0,-3 10-327 0 0,29-22 432 0 0,1-1 0 0 0,-1-1 0 0 0,-17 6 0 0 0,-14 6-630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40 0 0 0,'10'0'13789'0'0,"13"-1"-12339"0"0,0-3-359 0 0,0 0 0 0 0,0 3 0 0 0,0-1 0 0 0,34 4 0 0 0,-32-2-617 0 0,2 0 0 0 0,45-4 0 0 0,13-2 32 0 0,222-1 1081 0 0,-191 0-971 0 0,-80 3-415 0 0,0 2-1 0 0,67 4 1 0 0,-103-2-201 0 0,157 12 809 0 0,-121-12-774 0 0,16-1 6 0 0,80 11-1 0 0,-66-5 132 0 0,0-2 0 0 0,117-8 0 0 0,-61-1-64 0 0,-89 5-442 0 0,170-4 998 0 0,-70 4-7612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1 178 19228 0 0,'0'0'739'0'0,"24"-1"-631"0"0,81-7 113 0 0,-68 5 105 0 0,989-62 4411 0 0,-1015 64-4721 0 0,370 0 340 0 0,-369 3-367 0 0,3-1-25 0 0,-1-1 1 0 0,1 3-1 0 0,-1-1 0 0 0,16 6 0 0 0,-30-8 33 0 0,0 0 0 0 0,0 0 0 0 0,0 0 0 0 0,1 0 0 0 0,-1 0 0 0 0,1 0-1 0 0,-1 0 1 0 0,0 1 0 0 0,1-1 0 0 0,-1 0 0 0 0,0 0 0 0 0,1 0 0 0 0,-1 0 0 0 0,0 0-1 0 0,0 0 1 0 0,0 0 0 0 0,0 1 0 0 0,0-1 0 0 0,1 0 0 0 0,-1 0 0 0 0,0 1-1 0 0,0-1 1 0 0,1 0 0 0 0,-1 1 0 0 0,0-1 0 0 0,0 0 0 0 0,0 1 0 0 0,0-1-1 0 0,0 0 1 0 0,0 0 0 0 0,1 0 0 0 0,-1 1 0 0 0,-8 6-54 0 0,-17 1 11 0 0,-20-2-27 0 0,0-2 0 0 0,-87-2 0 0 0,76-2 92 0 0,-397-36 112 0 0,55 0 63 0 0,352 35-160 0 0,-5-1 93 0 0,-102 7-1 0 0,147-4-124 0 0,-25 5 5 0 0,30-6-13 0 0,1 0 0 0 0,-2 1 0 0 0,1-1 0 0 0,0 1 0 0 0,0-1 0 0 0,0 1 0 0 0,0-1 0 0 0,0 0 0 0 0,0 1 1 0 0,1 0-1 0 0,-1 0 0 0 0,0-1 0 0 0,0 0 0 0 0,0 1 0 0 0,1 0 0 0 0,-1 1 0 0 0,0-2 0 0 0,0 1 0 0 0,1 0 0 0 0,-1 0 0 0 0,1 0 0 0 0,0 0 0 0 0,-1 1 0 0 0,1-2 2 0 0,0 2 0 0 0,1-1 0 0 0,-1 0-1 0 0,0-1 1 0 0,0 1 0 0 0,0 0 0 0 0,1 0-1 0 0,-1-1 1 0 0,1 1 0 0 0,0 0-1 0 0,-1 0 1 0 0,1 0 0 0 0,-1-1 0 0 0,1 1-1 0 0,-1 0 1 0 0,1-1 0 0 0,0 1 0 0 0,0-1-1 0 0,-1 0 1 0 0,1 1 0 0 0,0 0-1 0 0,0-1 1 0 0,0 1 0 0 0,-1-1 0 0 0,1 0-1 0 0,0 1 1 0 0,1-1 0 0 0,0 0 0 0 0,31 8 33 0 0,-29-7-28 0 0,234 25 139 0 0,-161-19-129 0 0,183 15 8 0 0,267 24 138 0 0,-411-36-124 0 0,-17-2-75 0 0,163 34 0 0 0,-252-40 11 0 0,26 7-72 0 0,-35-8 81 0 0,2 0 0 0 0,-1 0 0 0 0,0 0 0 0 0,0 0 0 0 0,0 0 0 0 0,0 0 1 0 0,0 1-1 0 0,0-1 0 0 0,-1 0 0 0 0,2 1 0 0 0,-2-1 0 0 0,2 3 0 0 0,-2-4 16 0 0,-1 1-1 0 0,0-1 0 0 0,0 1 0 0 0,0-1 0 0 0,0 0 0 0 0,0 1 0 0 0,0-1 1 0 0,0 0-1 0 0,1 0 0 0 0,-1 1 0 0 0,0 0 0 0 0,0-1 0 0 0,0 1 1 0 0,0-1-1 0 0,0 1 0 0 0,0-1 0 0 0,0 0 0 0 0,-1 0 0 0 0,1 1 0 0 0,0-1 1 0 0,0 1-1 0 0,0-1 0 0 0,0 1 0 0 0,0-1 0 0 0,0 0 0 0 0,0 0 0 0 0,0 0 1 0 0,-1 1-1 0 0,1-1 0 0 0,0 1 0 0 0,-1-1 0 0 0,1 0 0 0 0,0 1 1 0 0,-1-1-1 0 0,1 0 0 0 0,-1 1 0 0 0,1-1 0 0 0,-1 0 0 0 0,1 0 0 0 0,0 0 1 0 0,0 0-1 0 0,-1 0 0 0 0,-20 7-63 0 0,18-7 41 0 0,-43 9-120 0 0,2-2 0 0 0,-49 1 0 0 0,-92-6 132 0 0,147-2 0 0 0,-657 0 99 0 0,642 2-87 0 0,1 2 0 0 0,-76 14 1 0 0,125-18 2 0 0,0 1 0 0 0,0 0 0 0 0,-1 0 0 0 0,2 0 1 0 0,-1 1-1 0 0,0-1 0 0 0,0 1 0 0 0,-2 2 1 0 0,5-4 6 0 0,0 0 0 0 0,0 0 1 0 0,0 0-1 0 0,0 1 1 0 0,-1-1-1 0 0,1 0 1 0 0,0 0-1 0 0,0 0 1 0 0,0 0-1 0 0,0 0 0 0 0,0 0 1 0 0,0 0-1 0 0,0 1 1 0 0,0-1-1 0 0,1 0 1 0 0,-1 0-1 0 0,0 1 0 0 0,0-1 1 0 0,0 0-1 0 0,0 0 1 0 0,0 0-1 0 0,0 1 1 0 0,0-1-1 0 0,0 0 1 0 0,0 0-1 0 0,0 0 0 0 0,0 0 1 0 0,0 0-1 0 0,0 0 1 0 0,0 0-1 0 0,0 0 1 0 0,1 0-1 0 0,-1 0 1 0 0,0 0-1 0 0,0 0 0 0 0,0 1 1 0 0,1-1-1 0 0,-1 0 1 0 0,0 0-1 0 0,0 0 1 0 0,0 0-1 0 0,1 0 0 0 0,-1 0 1 0 0,0 0-1 0 0,0 0 1 0 0,1 0-1 0 0,-1 0 1 0 0,0 0-1 0 0,0 0 1 0 0,0 0-1 0 0,0 0 0 0 0,0 0 1 0 0,11 2 106 0 0,8-2-47 0 0,1 0 1 0 0,18-3-1 0 0,17 0 323 0 0,28 1 791 0 0,39-6-561 0 0,82-1-253 0 0,281 15 800 0 0,-330-5-934 0 0,205-3 280 0 0,-1-20-101 0 0,75-3-98 0 0,2 24 20 0 0,-235 2-175 0 0,372 7-156 0 0,-556-8 10 0 0,518 4 30 0 0,-361 3 21 0 0,105 1-41 0 0,-179-13 6 0 0,-58 2-33 0 0,71 4 1 0 0,-36 11 29 0 0,-55-7-37 0 0,0-1 1 0 0,39 2-1 0 0,-8-6-74 0 0,-21 2 81 0 0,-2-2 0 0 0,1-2 0 0 0,0 0 0 0 0,34-8 0 0 0,-41 6 7 0 0,0 1 0 0 0,1 0 1 0 0,1 3-1 0 0,24 1 0 0 0,-4 0-27 0 0,71 6 27 0 0,-115-7-10 0 0,0 0 0 0 0,-1 0 0 0 0,2 1 0 0 0,-2-1 0 0 0,1 0 0 0 0,-1 1-1 0 0,1-1 1 0 0,0 0 0 0 0,-1 1 0 0 0,0 0 0 0 0,4 1 0 0 0,-4-1 2 0 0,0 0 0 0 0,-1 0-1 0 0,2-1 1 0 0,-1 0 0 0 0,0 1 0 0 0,-1-1 0 0 0,2 1 0 0 0,-1-1 0 0 0,0 0 0 0 0,0 0 0 0 0,2 1 0 0 0,-2-4 5 0 0,-1 1 0 0 0,0 0 1 0 0,0-1-1 0 0,-1 1 1 0 0,1 0-1 0 0,0-1 1 0 0,-1 1-1 0 0,0 0 0 0 0,0-1 1 0 0,-1-3-1 0 0,-4 0-18 0 0,0 0 0 0 0,-1 0 0 0 0,1 1 0 0 0,-1-1 0 0 0,-14-7 0 0 0,-41-19-111 0 0,49 27 109 0 0,-54-23-22 0 0,52 23 53 0 0,-1-2 0 0 0,1 1 1 0 0,-1-1-1 0 0,2-1 0 0 0,-1 0 1 0 0,-13-12-1 0 0,10 6 18 0 0,13 10-23 0 0,-2 0 0 0 0,1-2 1 0 0,2 2-1 0 0,-8-8 0 0 0,-2 0-20 0 0,12 11 14 0 0,1 1 0 0 0,-1-2-1 0 0,0 1 1 0 0,1 1 0 0 0,0-2 0 0 0,-1 0 0 0 0,1 2-1 0 0,-2-4 1 0 0,-1 0 7 0 0,0-1-1 0 0,0 1 1 0 0,0 0-1 0 0,-8-6 1 0 0,8 7-2 0 0,0 0 0 0 0,0 0 0 0 0,0 0 0 0 0,1-1 0 0 0,-1 0 0 0 0,0 0 0 0 0,-3-6 0 0 0,6 8-4 0 0,0 1 0 0 0,1-2 0 0 0,-1 2 0 0 0,0-2 1 0 0,0 2-1 0 0,0-1 0 0 0,1 0 0 0 0,0 0 0 0 0,0-1 0 0 0,-1 2 1 0 0,1-2-1 0 0,0 2 0 0 0,0-1 0 0 0,1-1 0 0 0,-1 2 0 0 0,0-2 0 0 0,0 2 1 0 0,0-2-1 0 0,1 1 0 0 0,0 1 0 0 0,1-4 0 0 0,-1 4-3 0 0,1-1 1 0 0,-1 2-1 0 0,0-2 0 0 0,1 1 0 0 0,-1 1 1 0 0,0-2-1 0 0,1 1 0 0 0,0 0 0 0 0,-1 1 0 0 0,1-1 1 0 0,-1 1-1 0 0,2-1 0 0 0,-2 0 0 0 0,1 1 1 0 0,2 0-1 0 0,32-2-55 0 0,-30 2 45 0 0,-6 0 32 0 0,21 12-40 0 0,-18-8 28 0 0,0-2 0 0 0,1 0 0 0 0,-2 1 1 0 0,1 1-1 0 0,0-1 0 0 0,-1 0 0 0 0,1 0 0 0 0,2 7 0 0 0,-3-7 6 0 0,0 1 0 0 0,0-1 0 0 0,0 0 0 0 0,1 0 0 0 0,-1 1 0 0 0,1-2 0 0 0,0 1 0 0 0,0-1 0 0 0,4 5 0 0 0,15 3 13 0 0,-16-7-19 0 0,-1 0 1 0 0,1 0 0 0 0,-1 0-1 0 0,9 7 1 0 0,-4 0-37 0 0,-7-6 39 0 0,2 0 1 0 0,-1 0-1 0 0,0 0 1 0 0,1 0-1 0 0,9 5 1 0 0,-3-2 9 0 0,1 0 1 0 0,11 11-1 0 0,-14-12 2 0 0,13 6-34 0 0,-19-10 15 0 0,0-1-1 0 0,1 1 0 0 0,-1 0 1 0 0,0 0-1 0 0,0-1 0 0 0,0 2 1 0 0,5 4-1 0 0,3 9 4 0 0,-10-13-6 0 0,1 0 0 0 0,0-1 0 0 0,-1 0 0 0 0,1 1 0 0 0,-1-1 0 0 0,2 0 0 0 0,-2 0 0 0 0,2-1 0 0 0,-2 2 0 0 0,2-2 1 0 0,-1 1-1 0 0,1-1 0 0 0,-1 1 0 0 0,5 1 0 0 0,5 2 23 0 0,-9-4-23 0 0,0 0-1 0 0,0 0 1 0 0,1 1 0 0 0,-1-1 0 0 0,-1 1 0 0 0,1 0 0 0 0,0 0-1 0 0,0 0 1 0 0,0-1 0 0 0,-1 2 0 0 0,5 5 0 0 0,-4-6 2 0 0,0 0 0 0 0,-1 1-1 0 0,2-1 1 0 0,-1-1 0 0 0,0 2 0 0 0,0-2 0 0 0,0 1 0 0 0,1 0 0 0 0,-1-1-1 0 0,0 0 1 0 0,5 1 0 0 0,17 8-75 0 0,-18-6 65 0 0,-2-1-19 0 0,0 0-1 0 0,1 0 0 0 0,-1 1 1 0 0,0-1-1 0 0,0 1 1 0 0,-1 0-1 0 0,1 0 0 0 0,-1 1 1 0 0,7 8-1 0 0,-8-10 3 0 0,-1 1 0 0 0,1-1 0 0 0,0 0-1 0 0,0 0 1 0 0,0 0 0 0 0,1-1 0 0 0,0 1 0 0 0,-1-1-1 0 0,1 0 1 0 0,0 1 0 0 0,-1-2 0 0 0,1 2 0 0 0,0-2-1 0 0,8 2 1 0 0,2 3-65 0 0,4 2-95 0 0,-15-6 177 0 0,1 0 0 0 0,0 0-1 0 0,-1-1 1 0 0,1 1 0 0 0,5 0 0 0 0,-6 0-70 0 0,1-1 1 0 0,0 0-1 0 0,0 0 1 0 0,-1 0-1 0 0,0 2 1 0 0,0-2-1 0 0,1 2 1 0 0,-1-2-1 0 0,6 7 1 0 0,-4-5-34 0 0,10 6-52 0 0,-13-8 144 0 0,0-1 0 0 0,0 1 0 0 0,0 1 0 0 0,0-2 0 0 0,-1 2 0 0 0,1-1 0 0 0,-1 0-1 0 0,1 1 1 0 0,0-1 0 0 0,-1 0 0 0 0,1 1 0 0 0,0-1 0 0 0,-2 2 0 0 0,4 1 0 0 0,-4-1-50 0 0,2-1 0 0 0,0 0 1 0 0,-1 1-1 0 0,1-1 0 0 0,0 0 0 0 0,0 1 0 0 0,0-1 0 0 0,1 0 1 0 0,-2 0-1 0 0,2 0 0 0 0,-1-1 0 0 0,1 1 0 0 0,0-1 1 0 0,-1 1-1 0 0,1-1 0 0 0,0 0 0 0 0,-1 0 0 0 0,2 1 1 0 0,2-1-1 0 0,-1 1-13 0 0,-1-1 1 0 0,1 1 0 0 0,-1-1 0 0 0,0 2 0 0 0,0-1-1 0 0,0 0 1 0 0,0 1 0 0 0,4 4 0 0 0,-7-7 75 0 0,-1 0 0 0 0,0 0 0 0 0,0 0 0 0 0,0 0 0 0 0,0 0 0 0 0,1 0 0 0 0,-1 0 1 0 0,0 0-1 0 0,0 0 0 0 0,0 0 0 0 0,0 0 0 0 0,0 0 0 0 0,0 0 0 0 0,0 0 0 0 0,0 0 1 0 0,0 1-1 0 0,0-1 0 0 0,0 0 0 0 0,0 0 0 0 0,0 0 0 0 0,0 0 0 0 0,0 1 0 0 0,0-1 1 0 0,0 0-1 0 0,0 0 0 0 0,0 0 0 0 0,0 1 0 0 0,0-1 0 0 0,0 0 0 0 0,0 0 1 0 0,0 0-1 0 0,0 1 0 0 0,0-1 0 0 0,0 0 0 0 0,0 0 0 0 0,0 0 0 0 0,0 0 0 0 0,0 0 1 0 0,0 0-1 0 0,0 0 0 0 0,0 0 0 0 0,-9 2-51 0 0,-11-4 124 0 0,19 2-84 0 0,-197-26-166 0 0,-237-29 142 0 0,81 19-464 0 0,207 25-6555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30 9802 0 0,'0'0'14490'0'0,"-10"3"-13846"0"0,-30 11 2599 0 0,40-14-3183 0 0,0 0-1 0 0,0 0 1 0 0,0 0 0 0 0,0 0 0 0 0,0 0-1 0 0,0 0 1 0 0,0 0 0 0 0,0 0 0 0 0,0 0-1 0 0,0 0 1 0 0,-1 0 0 0 0,1 0 0 0 0,0 0-1 0 0,0 0 1 0 0,10 1 844 0 0,13 0-698 0 0,237-20 1305 0 0,-188 16-1243 0 0,141-11 96 0 0,-199 8-94 0 0,-1 0-1323 0 0,-4 7-5132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2236 0 12963 0 0,'0'0'9307'0'0,"9"9"-5141"0"0,-7-1-3661 0 0,0 1 1 0 0,-1-1-1 0 0,-1 0 0 0 0,1 1 0 0 0,-1-1 0 0 0,-1 0 0 0 0,1 0 0 0 0,-5 17 1 0 0,-12 15 13 0 0,12-30-382 0 0,0 1 0 0 0,-5 20 0 0 0,-6 5 52 0 0,4-12-69 0 0,10-20-85 0 0,-1 0 0 0 0,0 0 0 0 0,0-1 0 0 0,-1 1 1 0 0,1 0-1 0 0,-1-1 0 0 0,0 0 0 0 0,0 0 1 0 0,0 0-1 0 0,-6 3 0 0 0,-14 10 118 0 0,-12 22-147 0 0,30-29-6 0 0,-2-1 0 0 0,1 0 0 0 0,-1-1-1 0 0,-12 9 1 0 0,14-11 0 0 0,0 0 0 0 0,1 0 0 0 0,-1 0 0 0 0,1 1 0 0 0,0 0 0 0 0,1 0 0 0 0,-6 8 0 0 0,-6 9 0 0 0,-14 4 0 0 0,8-8 0 0 0,11-10 0 0 0,-1 0 0 0 0,0-1 0 0 0,0 0 0 0 0,-26 12 0 0 0,24-12 0 0 0,0 1 0 0 0,-19 16 0 0 0,-22 13 0 0 0,45-32 0 0 0,1 1 0 0 0,-17 14 0 0 0,0 1 0 0 0,5-5 0 0 0,-20 14 0 0 0,-81 52 0 0 0,28-23 0 0 0,47-26 0 0 0,36-25 0 0 0,-1 0 0 0 0,1-1 0 0 0,-24 11 0 0 0,20-11 0 0 0,0 1 0 0 0,-28 21 0 0 0,28-19 0 0 0,-33 19 0 0 0,-58 32 0 0 0,102-60 0 0 0,-4 3 0 0 0,1-1 0 0 0,1 0 0 0 0,-1 1 0 0 0,-8 7 0 0 0,10-7 0 0 0,0-1 0 0 0,0 0 0 0 0,-1-1 0 0 0,1 1 0 0 0,-1-1 0 0 0,0 0 0 0 0,-9 3 0 0 0,-8 4 0 0 0,8-2 0 0 0,-24 19 0 0 0,1-1 0 0 0,-65 42 0 0 0,6 7 0 0 0,52-37 0 0 0,34-28 0 0 0,0 0 0 0 0,-1-1 0 0 0,-18 12 0 0 0,23-17 0 0 0,0 1 0 0 0,0 1 0 0 0,1-1 0 0 0,-8 9 0 0 0,11-11 0 0 0,-43 41 0 0 0,-59 30 0 0 0,10 4 0 0 0,63-46 0 0 0,27-25 0 0 0,-1-1 0 0 0,0 0 0 0 0,0 0 0 0 0,-14 9 0 0 0,15-12 0 0 0,-7 4 0 0 0,1 0 0 0 0,0 1 0 0 0,-13 11 0 0 0,-9 23 0 0 0,30-37 0 0 0,0-1 0 0 0,1 0 0 0 0,-1 1 0 0 0,1 0 0 0 0,-3 6 0 0 0,5-9 0 0 0,0-2 0 0 0,0 1 0 0 0,0-1 0 0 0,0 0 0 0 0,0 1 0 0 0,0-1 0 0 0,1 0 0 0 0,-1 0 0 0 0,0 1 0 0 0,0-1 0 0 0,0 0 0 0 0,0 0 0 0 0,1 1 0 0 0,-1-1 0 0 0,0 0 0 0 0,0 0 0 0 0,0 1 0 0 0,1-1 0 0 0,-1 0 0 0 0,0 0 0 0 0,0 0 0 0 0,1 0 0 0 0,-1 1 0 0 0,0-1 0 0 0,0 0 0 0 0,1 0 0 0 0,-1 0 0 0 0,0 0 0 0 0,1 0 0 0 0,-1 0 0 0 0,0 0 0 0 0,0 0 0 0 0,1 0 0 0 0,-1 0 0 0 0,0 0 0 0 0,1 0 0 0 0,-1 0 0 0 0,0 0 0 0 0,1 0 0 0 0,-1 0 0 0 0,0 0 0 0 0,0 0 0 0 0,1 0 0 0 0,-1 0 0 0 0,0-1 0 0 0,1 1 0 0 0,-1 0 0 0 0,15 0 0 0 0,-14 1 0 0 0,-1 1 0 0 0,1-2 0 0 0,-1 1 0 0 0,0-1 0 0 0,0 0 0 0 0,0 1 0 0 0,1-1 0 0 0,-1 0 0 0 0,0 1 0 0 0,1-1 0 0 0,-1 0 0 0 0,0 1 0 0 0,1-1 0 0 0,-1 0 0 0 0,0 0 0 0 0,1 1 0 0 0,-1-1 0 0 0,0 0 0 0 0,1 0 0 0 0,-1 0 0 0 0,1 0 0 0 0,-1 0 0 0 0,0 1 0 0 0,1-1 0 0 0,-1 0 0 0 0,1 0 0 0 0,0 0 0 0 0,3-2 0 0 0,33 4-1634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23 2320 0 0,'1'-13'26176'0'0,"12"3"-25506"0"0,-10 12-650 0 0,-1 0 0 0 0,2-1 0 0 0,-2 2 0 0 0,0-1 0 0 0,1 0 0 0 0,-1 1 0 0 0,1-1 0 0 0,-2 1 0 0 0,2-1 0 0 0,1 6 0 0 0,13 12 170 0 0,-12-14-124 0 0,0 0 1 0 0,0 1 0 0 0,-1 0-1 0 0,7 11 1 0 0,-7-9 12 0 0,1-1 1 0 0,0 0-1 0 0,9 10 0 0 0,32 29 195 0 0,19 21 22 0 0,-59-60-266 0 0,7 6 41 0 0,-1 1 0 0 0,15 24 0 0 0,55 96 381 0 0,-23-32-196 0 0,-40-67-162 0 0,3 4-68 0 0,37 77 98 0 0,-36-55-71 0 0,18 40 19 0 0,-20-62-93 0 0,-14-29 29 0 0,-1 0 1 0 0,0-1-1 0 0,-1 1 1 0 0,0 0-1 0 0,-1 1 1 0 0,-1-1-1 0 0,3 15 1 0 0,-2 10-4 0 0,4 59 33 0 0,-9-59-1 0 0,-9 46 0 0 0,5-45-14 0 0,-2 45 1 0 0,8-29-51 0 0,-1 41 80 0 0,-1-78-51 0 0,-1 0-1 0 0,0-1 1 0 0,-8 29 0 0 0,0-15 42 0 0,3-12-32 0 0,1 0 0 0 0,1 1 0 0 0,1-1 0 0 0,1 1 0 0 0,-2 28 0 0 0,3-33-7 0 0,1 0 0 0 0,-2 0-1 0 0,0 0 1 0 0,0 0 0 0 0,-1-1 0 0 0,-12 25-1 0 0,-6 20 9 0 0,-11 42 39 0 0,-12 2-94 0 0,43-95 67 0 0,0-1 0 0 0,-2 1 0 0 0,1-1-1 0 0,-1 1 1 0 0,-6 8 0 0 0,-10 12-2335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610 1 240 0 0,'-33'9'24138'0'0,"17"16"-22865"0"0,4-5-640 0 0,-12 19 1061 0 0,11-14-1267 0 0,-12 7-4 0 0,21-27-334 0 0,-1 1 0 0 0,0 1 0 0 0,0-1 0 0 0,-4 9 0 0 0,-4 14 99 0 0,-3 0 0 0 0,0-1 0 0 0,-3-1 0 0 0,-22 28 0 0 0,-39 46 144 0 0,31-26-112 0 0,34-49-98 0 0,-23 30-1 0 0,32-50-92 0 0,1 2-1 0 0,1-1 1 0 0,-1 1 0 0 0,1-1-1 0 0,0 1 1 0 0,0 0 0 0 0,1 1-1 0 0,1-1 1 0 0,-1 1 0 0 0,2-1-1 0 0,-2 13 1 0 0,1-10 64 0 0,-1-1 0 0 0,0-1 0 0 0,-6 18 0 0 0,-1 0 28 0 0,-1 6 56 0 0,3-13-56 0 0,2 0 0 0 0,-6 31-1 0 0,9-25-19 0 0,3-17-63 0 0,0 0 0 0 0,-2 1 0 0 0,-3 12 1 0 0,-26 90 90 0 0,29-100-129 0 0,0 1 0 0 0,0-1 0 0 0,0 1 0 0 0,2-1 0 0 0,0 19 0 0 0,1-9 0 0 0,-2-4 0 0 0,-6 32 0 0 0,4-32 0 0 0,-2 34 0 0 0,14 59 0 0 0,-9-94 0 0 0,1-2 0 0 0,0 2 0 0 0,7 19 0 0 0,-7-27 0 0 0,3 5 0 0 0,-1 0 0 0 0,-1 0 0 0 0,0 20 0 0 0,0-11 0 0 0,7 46 0 0 0,-7-59 0 0 0,2 1 0 0 0,0 0 0 0 0,0-1 0 0 0,9 15 0 0 0,0 4 0 0 0,16 47 0 0 0,-19-46 0 0 0,9 40 0 0 0,-12-42 0 0 0,-2-12 0 0 0,-2 1 0 0 0,0 0 0 0 0,-1-1 0 0 0,-1 19 0 0 0,-1-26-134 0 0,3 34-3718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114 53 0 0 0,'0'0'12179'0'0,"-5"-8"-11286"0"0,-12-26-149 0 0,17 33-700 0 0,-1 1 0 0 0,1-1 0 0 0,-1 1 0 0 0,1-1-1 0 0,0 0 1 0 0,0 0 0 0 0,-1 1 0 0 0,0 0 0 0 0,0-1 0 0 0,1 1-1 0 0,-1-1 1 0 0,1 1 0 0 0,-1-1 0 0 0,1 1 0 0 0,-1 0 0 0 0,0 0-1 0 0,0-1 1 0 0,1 1 0 0 0,-1 0 0 0 0,0 0 0 0 0,0-1 0 0 0,0 1-1 0 0,0 0 1 0 0,1 0 0 0 0,0 0 0 0 0,-1 0 0 0 0,0 0 0 0 0,0 0-1 0 0,0 0 1 0 0,1 0 0 0 0,-1 1 0 0 0,-1-1 0 0 0,-2 1 231 0 0,-62 5 8720 0 0,215-6-5785 0 0,75 2-2531 0 0,-167 2-395 0 0,83 15 0 0 0,-55-6 70 0 0,-23-7-148 0 0,74-2 1 0 0,-27-2-206 0 0,91 6 192 0 0,142 6 260 0 0,-197-2-338 0 0,107 4-14 0 0,-72-22-73 0 0,57 2 65 0 0,-86 18-15 0 0,-54-4 135 0 0,48 2-27 0 0,241 23-31 0 0,-190-25-76 0 0,-36-5-127 0 0,-26 11 89 0 0,18 3 33 0 0,90-11-98 0 0,-129-6 70 0 0,62-2-45 0 0,5 1-2 0 0,-118 2 60 0 0,-35 0-61 0 0,1-2-1 0 0,-2-1 1 0 0,35-4 0 0 0,53-11 25 0 0,106-18-40 0 0,-198 30 1 0 0,1 0 0 0 0,38 2 0 0 0,11-1 10 0 0,-48-2-51 0 0,-11 3 44 0 0,-1-1-1 0 0,1 2 1 0 0,0 0-1 0 0,25 2 1 0 0,-2 3-41 0 0,69 3 1 0 0,-82-15-268 0 0,-15 7 304 0 0,0 1 0 0 0,0 0 0 0 0,16 5 0 0 0,-17-4 2 0 0,1 0 0 0 0,0-1 0 0 0,16 2 0 0 0,-10-2 2 0 0,0 0-1 0 0,19 4 1 0 0,-19-1-1 0 0,-2-2-1 0 0,22 0 1 0 0,-8-1 424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55 2889 0 0,'20'-54'22247'0'0,"-20"55"-22158"0"0,7 27 1920 0 0,0 33-566 0 0,2 39 70 0 0,-8-78-1324 0 0,1 0-1 0 0,2 0 0 0 0,7 29 0 0 0,-4-27-91 0 0,-2 1-1 0 0,3 30 0 0 0,-7 3 162 0 0,-1-29-31 0 0,7 55 0 0 0,-2-47-34 0 0,-2 1 0 0 0,-2 49 0 0 0,-1 10 46 0 0,9-42-233 0 0,-6-39-6 0 0,0-1-1 0 0,-1 21 1 0 0,-4 46 0 0 0,0 42 0 0 0,1-29 0 0 0,-1 2 0 0 0,4 2 0 0 0,-1 9 0 0 0,3 60 0 0 0,-4-132 0 0 0,1-29 0 0 0,0-1 0 0 0,1 1 0 0 0,-1 0 0 0 0,1-1 0 0 0,4 12 0 0 0,-2-6 0 0 0,-2-7 0 0 0,-1-2 0 0 0,0 2 0 0 0,-1-1 0 0 0,0 8 0 0 0,0-9 0 0 0,0 1 0 0 0,1-1 0 0 0,-1 1 0 0 0,1-1 0 0 0,0 1 0 0 0,0-1 0 0 0,-1 0 0 0 0,4 5 0 0 0,-2 1 0 0 0,4 3 0 0 0,-5-10 0 0 0,0 1 0 0 0,1 0 0 0 0,-1-1 0 0 0,-1 1 0 0 0,1-1 0 0 0,0 2 0 0 0,-1-2 0 0 0,1 1 0 0 0,-1-1 0 0 0,0 5 0 0 0,3 14 0 0 0,2-4 0 0 0,-1 0 0 0 0,-1 0 0 0 0,0 0 0 0 0,-1 18 0 0 0,-2-31 0 0 0,1-1 0 0 0,0 1 0 0 0,-1 0 0 0 0,1 0 0 0 0,1 0 0 0 0,-1 0 0 0 0,1-1 0 0 0,0 1 0 0 0,3 4 0 0 0,-2 0 0 0 0,1 8 0 0 0,-4-14 0 0 0,0-1 0 0 0,0 1 0 0 0,1-1 0 0 0,-1 1 0 0 0,0-1 0 0 0,0 0 0 0 0,0 1 0 0 0,1-1 0 0 0,0 1 0 0 0,0-1 0 0 0,-1 0 0 0 0,1 1 0 0 0,1 0 0 0 0,-1-1 0 0 0,-1 0 0 0 0,1 0 0 0 0,-1 0 0 0 0,0 0 0 0 0,0 0 0 0 0,1 0 0 0 0,-1 0 0 0 0,0 0 0 0 0,0 0 0 0 0,0 1 0 0 0,0-1 0 0 0,0-1 0 0 0,0 2 0 0 0,0-1 0 0 0,0 2 0 0 0,-1 4 0 0 0,3-3-201 0 0,0 1-1 0 0,-2 0 1 0 0,3 0-1 0 0,-1-2 1 0 0,0 2-1 0 0,0-1 1 0 0,1 1 0 0 0,-1-1-1 0 0,1-1 1 0 0,1 1-1 0 0,5 5 1 0 0,-7-6-10 0 0,1-1 1 0 0,0 2-1 0 0,1-2 1 0 0,0 0-1 0 0,0 0 1 0 0,-1 0-1 0 0,1 0 1 0 0,6 2-1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0,'0'0'9062'0'0,"10"23"-8306"0"0,29 73-93 0 0,20 52 1503 0 0,-46-106-1489 0 0,9 48 1 0 0,-6-9-150 0 0,36 200 747 0 0,-18 2-703 0 0,-32-228-524 0 0,-3 1 0 0 0,-9 59 0 0 0,-27 107 110 0 0,31-192-402 0 0,2 0 1 0 0,-1 43 0 0 0,5-73 181 0 0,0 1 0 0 0,0 0 0 0 0,0-1 1 0 0,0 1-1 0 0,0 0 0 0 0,0-1 0 0 0,0 1 0 0 0,0-1 0 0 0,0 1 0 0 0,1 0 0 0 0,-1-1 0 0 0,0 1 1 0 0,1 0-1 0 0,-1-1 0 0 0,0 0 0 0 0,0 1 0 0 0,0 0 0 0 0,1-1 0 0 0,0 1 0 0 0,-1-1 0 0 0,1 0 0 0 0,-1 1 1 0 0,1-1-1 0 0,-1 1 0 0 0,0-1 0 0 0,1 1 0 0 0,1 0 0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 0 0 0 0,'0'0'12516'0'0,"1"23"-10425"0"0,1 76-289 0 0,0-44 592 0 0,-3 0 0 0 0,-10 69-1 0 0,8-102-1933 0 0,-1-1 0 0 0,-11 32-1 0 0,14-51-440 0 0,-1 3-12 0 0,0 1 0 0 0,0-1 0 0 0,1 1 0 0 0,-1 0 0 0 0,2 0 0 0 0,-1-1 0 0 0,0 8 0 0 0,0-8 43 0 0,1 0 0 0 0,-1 0 0 0 0,0 0-1 0 0,0-1 1 0 0,-4 9 0 0 0,3-8 44 0 0,0-1 0 0 0,1 2 1 0 0,0-2-1 0 0,0 1 0 0 0,-2 10 0 0 0,3-8 174 0 0,0 0 0 0 0,-1-1 0 0 0,0 1 0 0 0,-3 10 0 0 0,2-12-221 0 0,2 26 632 0 0,0-30-655 0 0,0 15 61 0 0,-2-1-601 0 0,-3 16 1685 0 0,6-17-3441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510 1 0 0 0,'-37'30'22615'0'0,"21"-20"-21550"0"0,8-6-785 0 0,1 2 1 0 0,-1 0 0 0 0,-9 8 0 0 0,12-7-133 0 0,-1 1 0 0 0,1-1 0 0 0,-5 9 0 0 0,-6 9 141 0 0,8-11-116 0 0,0-1-1 0 0,1 1 1 0 0,-7 20-1 0 0,1-2 40 0 0,5-18-80 0 0,1-1 1 0 0,-1-1 0 0 0,-13 15-1 0 0,10-13 8 0 0,-14 24 1 0 0,-61 131 492 0 0,79-150-510 0 0,1 0-1 0 0,1 0 1 0 0,-5 34 0 0 0,-3 9 158 0 0,-35 89 13 0 0,29-96-1315 0 0,2 0 0 0 0,-12 80 1 0 0,25-103-1837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484 1 7330 0 0,'0'2'14057'0'0,"-2"26"-11403"0"0,-6 34-1 0 0,-1 9-1462 0 0,-12 125 1222 0 0,6-92-1607 0 0,-1 28-327 0 0,13-94-132 0 0,5 65 0 0 0,-2-99-330 0 0,5 52 135 0 0,1 17 34 0 0,-6-43-167 0 0,1 3 19 0 0,-3 1 1 0 0,-5 43 0 0 0,3-50-39 0 0,2 0 0 0 0,3 53 0 0 0,0-46 0 0 0,-3 38 0 0 0,-6 50 0 0 0,8-110 0 0 0,-2 0 0 0 0,0 1 0 0 0,0-2 0 0 0,-1 1 0 0 0,-9 22 0 0 0,3-6 0 0 0,7-21 0 0 0,1 1 0 0 0,0 0 0 0 0,1 0 0 0 0,0 0 0 0 0,0 12 0 0 0,1 1 0 0 0,1-34-299 0 0,0 0 1 0 0,8-23-1 0 0,-4 17-65 0 0,-2-1 0 0 0,0 0 0 0 0,3-31-1 0 0,-7 22 226 0 0,2-1 0 0 0,0 1-1 0 0,8-36 1 0 0,-4 43 129 0 0,-2 0-1 0 0,-1 0 1 0 0,-1 0-1 0 0,-1 1 1 0 0,0-2-1 0 0,-2 1 1 0 0,-2 0 0 0 0,1 0-1 0 0,-2 1 1 0 0,-9-31-1 0 0,5 37 231 0 0,5 16-27 0 0,1 9-138 0 0,3-4 31 0 0,0 0-1 0 0,0 0 1 0 0,0 0-1 0 0,2 7 0 0 0,4 20 423 0 0,-6 130 397 0 0,-1-13-188 0 0,-2 37-717 0 0,0-60 0 0 0,0-105 0 0 0,0 1 0 0 0,-2 0 0 0 0,-1 0 0 0 0,-8 28 0 0 0,10-41 0 0 0,2 1 0 0 0,0 0 0 0 0,-1 18 0 0 0,2-17 0 0 0,-1 1 0 0 0,-2 16 0 0 0,-2-1 0 0 0,3-17 0 0 0,0 1 0 0 0,-2 0 0 0 0,-5 16 0 0 0,5-17 0 0 0,1 1 0 0 0,0 1 0 0 0,1-2 0 0 0,0 2 0 0 0,0-1 0 0 0,2 23 0 0 0,-2 15 0 0 0,-1-30 0 0 0,-1 0 0 0 0,-2 0 0 0 0,0-1 0 0 0,0 1 0 0 0,-11 18 0 0 0,-4 3 0 0 0,11-21 0 0 0,-12 30 0 0 0,19-43 0 0 0,0-1 0 0 0,-1 0 0 0 0,1 0 0 0 0,-1 1 0 0 0,-10 9 0 0 0,-6 12 0 0 0,13-19 0 0 0,1-2 0 0 0,-1 1 0 0 0,-1 0 0 0 0,1-1 0 0 0,-1 0 0 0 0,0 0 0 0 0,-1-1 0 0 0,0 0 0 0 0,0-1 0 0 0,-12 6 0 0 0,16-8 0 0 0,0 1 0 0 0,0 0 0 0 0,0 0 0 0 0,0 1 0 0 0,-4 6 0 0 0,-5 3 0 0 0,5-4-81 0 0,6-6 20 0 0,0 0 0 0 0,-1-1 0 0 0,0 1 0 0 0,0-1 0 0 0,-7 5 0 0 0,11-10-14 0 0,0-1 0 0 0,0 1-1 0 0,1-1 1 0 0,-1 1-1 0 0,1-1 1 0 0,-1 1 0 0 0,2-3-1 0 0,5-9 51 0 0,2 0 0 0 0,0 0 0 0 0,18-21 0 0 0,-9 10-116 0 0,26-43 0 0 0,55-127 107 0 0,-95 184 32 0 0,0 1-1 0 0,-1 0 0 0 0,0-1 0 0 0,-1 0 1 0 0,0 1-1 0 0,0-19 0 0 0,-3-20-1545 0 0,-5 3-4456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59 101 0 0 0,'0'0'14974'0'0,"-10"0"-14131"0"0,-38-3 9670 0 0,51 3-10627 0 0,7-1 634 0 0,0 0-1 0 0,18-5 0 0 0,-18 5-327 0 0,-1-1 0 0 0,19-1 0 0 0,19 2 300 0 0,0-1-1 0 0,54-10 1 0 0,-50 5-239 0 0,65 0 0 0 0,-74 6-117 0 0,40-5 117 0 0,29-1-12 0 0,-82 6-166 0 0,43-8 0 0 0,17-1 85 0 0,280 5 234 0 0,-208 5-187 0 0,82-4-13 0 0,-188-1-150 0 0,-1 2 0 0 0,83 7 1 0 0,89 0 153 0 0,-129-6-139 0 0,209-6 163 0 0,-103 6-133 0 0,-136 6-89 0 0,75 1 0 0 0,88-8 0 0 0,138 2 0 0 0,200 8 0 0 0,-520-7 0 0 0,187 4 0 0 0,-63 14 0 0 0,26-15 0 0 0,-36-3 0 0 0,-138 2 0 0 0,33 7 0 0 0,12 2 0 0 0,-39-8 0 0 0,172 8 0 0 0,-33-21 0 0 0,-93 13 0 0 0,130 18 0 0 0,-168-17 0 0 0,52 0 0 0 0,-16-1 0 0 0,-41-1 0 0 0,-1 2 0 0 0,56 13 0 0 0,-63-12 0 0 0,0-2 0 0 0,1 0 0 0 0,-1-2 0 0 0,32-1 0 0 0,32 2 0 0 0,-2 0 0 0 0,8 1 0 0 0,-5 0 0 0 0,-59-4 0 0 0,1 3 0 0 0,33 5 0 0 0,-55-7 0 0 0,-1 1 0 0 0,20-1 0 0 0,-19-1 0 0 0,-1 1 0 0 0,1 1 0 0 0,11 1 0 0 0,-1 1 0 0 0,-2-2 0 0 0,33 1 0 0 0,-48-2-29 0 0,-1 1-1 0 0,0-1 1 0 0,1 1 0 0 0,-1 0-1 0 0,1 1 1 0 0,-1-2 0 0 0,2 4-1 0 0,5-1-136 0 0,-7-2-207 0 0,8 4 266 0 0,-8-2-2467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35 1136 0 0,'0'0'7622'0'0,"12"8"-5820"0"0,-18-16 4905 0 0,4 6-6455 0 0,1-1 0 0 0,-1 1-1 0 0,-1-1 1 0 0,2 1 0 0 0,-2 0 0 0 0,1 0 0 0 0,0 0 0 0 0,-1 0 0 0 0,1 0 0 0 0,-1 0 0 0 0,1 1 0 0 0,-1-1-1 0 0,0 1 1 0 0,0 0 0 0 0,1 0 0 0 0,-2-1 0 0 0,2 2 0 0 0,-1-1 0 0 0,-5 0 0 0 0,8 1-240 0 0,0 0 0 0 0,0 0 0 0 0,-1 0 1 0 0,1 0-1 0 0,-1 0 0 0 0,1 0 0 0 0,-1 0 1 0 0,1 0-1 0 0,-1 0 0 0 0,1 0 0 0 0,0 0 1 0 0,0 1-1 0 0,-1-1 0 0 0,1 0 0 0 0,0 0 1 0 0,-1 1-1 0 0,1-1 0 0 0,-1 0 0 0 0,1 0 1 0 0,0 0-1 0 0,-1 0 0 0 0,1 1 0 0 0,0-1 0 0 0,0 0 1 0 0,0 1-1 0 0,0-1 0 0 0,0 1 0 0 0,-1-1 1 0 0,1 0-1 0 0,0 0 0 0 0,0 0 0 0 0,0 1 1 0 0,0-1-1 0 0,0 1 0 0 0,0-1 0 0 0,-1 1 1 0 0,1-1-1 0 0,0 1 0 0 0,0-1 0 0 0,0 0 1 0 0,0 0-1 0 0,1 1 0 0 0,-1-1 0 0 0,0 1 0 0 0,0-1 1 0 0,0 0-1 0 0,0 1 0 0 0,0-1 0 0 0,1 0 1 0 0,-1 0-1 0 0,0 1 0 0 0,0 1 34 0 0,1-1-1 0 0,0 1 0 0 0,0 0 1 0 0,0-1-1 0 0,-1 0 1 0 0,1 0-1 0 0,1 1 1 0 0,-1-1-1 0 0,0 0 0 0 0,0 0 1 0 0,1 1-1 0 0,0-1 1 0 0,3 3 30 0 0,0-1 0 0 0,0 0 1 0 0,-1 1-1 0 0,5 5 0 0 0,-9-12 495 0 0,0 3-568 0 0,0-1-1 0 0,0 0 0 0 0,0 1 1 0 0,0-1-1 0 0,0 1 0 0 0,0-1 1 0 0,0 1-1 0 0,0-1 0 0 0,0 0 1 0 0,0 0-1 0 0,0 1 0 0 0,0 0 1 0 0,0-1-1 0 0,0 0 0 0 0,-1 1 1 0 0,1-1-1 0 0,0 1 0 0 0,-1 0 1 0 0,1-1-1 0 0,-1-1 0 0 0,-4-4 19 0 0,4 5-23 0 0,1 0 1 0 0,-1 1 0 0 0,1-1 0 0 0,-1 0-1 0 0,0 0 1 0 0,1 1 0 0 0,-1 0-1 0 0,1-1 1 0 0,-1 0 0 0 0,1 1-1 0 0,-1-1 1 0 0,0 0 0 0 0,0 1 0 0 0,1 0-1 0 0,-1 0 1 0 0,0-1 0 0 0,0 1-1 0 0,0 0 1 0 0,1-1 0 0 0,-2 1 0 0 0,2 0 5 0 0,9 20-11 0 0,-8-17 21 0 0,0 0 1 0 0,1 0-1 0 0,0-1 0 0 0,-1 1 1 0 0,2 0-1 0 0,-2-1 1 0 0,2 1-1 0 0,-1 0 0 0 0,0-1 1 0 0,0-1-1 0 0,0 2 0 0 0,2-1 1 0 0,-2 0-1 0 0,1-1 1 0 0,0 1-1 0 0,0-1 0 0 0,3 2 1 0 0,-5-2-13 0 0,2 1 0 0 0,-2-1 0 0 0,1 1 0 0 0,-1-1 0 0 0,0 1 0 0 0,1 0 0 0 0,0 0 0 0 0,-2 0 0 0 0,2 0 0 0 0,0 3 0 0 0,0-2 316 0 0,2-38-636 0 0,-2 31 236 0 0,-2 4 29 0 0,2 19 98 0 0,-2-19-43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0,0 0 0 0 0,0 0 1 0 0,0 0-1 0 0,0-1 0 0 0,0 1 0 0 0,0 0 0 0 0,0 0 0 0 0,6-6 24 0 0,4-8-56 0 0,-10 14 18 0 0,0 0 0 0 0,0 0-1 0 0,0 0 1 0 0,0 1 0 0 0,0-1 0 0 0,0 0 0 0 0,0 0 0 0 0,1 0 0 0 0,-1 0 0 0 0,0 0 0 0 0,0 0 0 0 0,0 0 0 0 0,0 0 0 0 0,0 0 0 0 0,0 0 0 0 0,0 0-1 0 0,0 0 1 0 0,0 0 0 0 0,0 0 0 0 0,0 0 0 0 0,0 0 0 0 0,0 0 0 0 0,0 0 0 0 0,0 0 0 0 0,0 0 0 0 0,0 0 0 0 0,0 0 0 0 0,0 0 0 0 0,0 0-1 0 0,0 0 1 0 0,0 0 0 0 0,0 0 0 0 0,0 0 0 0 0,1 0 0 0 0,-1 0 0 0 0,0 0 0 0 0,0 0 0 0 0,0 0 0 0 0,0 0 0 0 0,0 0 0 0 0,0 0 0 0 0,0 0 0 0 0,0 0-1 0 0,0 0 1 0 0,0 0 0 0 0,0 9-3755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1646 88 10394 0 0,'0'0'14389'0'0,"-4"-2"-13903"0"0,-38-17 2550 0 0,30 10-1892 0 0,11 8-1088 0 0,0 0 0 0 0,-1 0 1 0 0,1 0-1 0 0,-1 0 0 0 0,0 0 0 0 0,1 0 0 0 0,-1 0 1 0 0,0 0-1 0 0,1 1 0 0 0,-1-1 0 0 0,0 1 1 0 0,-2-1-1 0 0,-19-7 575 0 0,20 7-549 0 0,-1-1 1 0 0,1 1-1 0 0,-1 0 1 0 0,1 0-1 0 0,-1 0 1 0 0,1 1-1 0 0,-5-1 1 0 0,-51-10 872 0 0,7 7-614 0 0,39 3-341 0 0,0-1 0 0 0,-23-6 0 0 0,36 8 0 0 0,-12-2 0 0 0,1 1 0 0 0,-1 0 0 0 0,1 0 0 0 0,-1 2 0 0 0,-20 2 0 0 0,-13 0 0 0 0,-57-2 0 0 0,95 0 0 0 0,0-1 0 0 0,0 2 0 0 0,0-1 0 0 0,0 1 0 0 0,-8 3 0 0 0,-17 3 0 0 0,10-5 0 0 0,0-2 0 0 0,-26-1 0 0 0,18 0 0 0 0,24 0 0 0 0,1 0 0 0 0,-1 1 0 0 0,1 0 0 0 0,-1 0 0 0 0,1 1 0 0 0,-7 2 0 0 0,-40 10 0 0 0,39-11 0 0 0,0 0 0 0 0,-15 7 0 0 0,21-8 0 0 0,0 0 0 0 0,1 0 0 0 0,-1-1 0 0 0,-8 1 0 0 0,7-1 0 0 0,0 0 0 0 0,0 1 0 0 0,-13 4 0 0 0,-71 31 0 0 0,85-34 0 0 0,-1 0 0 0 0,1 1 0 0 0,-12 8 0 0 0,-8 3 0 0 0,-25 17 0 0 0,-28 12 0 0 0,72-40 0 0 0,1 1 0 0 0,0 0 0 0 0,0 1 0 0 0,-11 10 0 0 0,-15 12 0 0 0,24-20 0 0 0,0-1 0 0 0,1 1 0 0 0,-12 16 0 0 0,12-15 0 0 0,-15 26 0 0 0,20-28 0 0 0,-1-1 0 0 0,0 1 0 0 0,0-1 0 0 0,-7 7 0 0 0,4-4 0 0 0,0 0 0 0 0,0 0 0 0 0,1 0 0 0 0,0 1 0 0 0,1 0 0 0 0,-7 17 0 0 0,-2 5 0 0 0,-22 56 0 0 0,5 10 0 0 0,31-97 0 0 0,-6 11 0 0 0,1 0 0 0 0,0 1 0 0 0,1 0 0 0 0,-3 20 0 0 0,5-23 0 0 0,-1 13 0 0 0,-1 33 0 0 0,-2 121 0 0 0,1-151-1329 0 0,4-25 983 0 0,1 1 1 0 0,-1-1-1 0 0,0 1 1 0 0,1-1-1 0 0,-1 1 1 0 0,1-1-1 0 0,0 1 1 0 0,0 0-1 0 0,-1-1 0 0 0,1 1 1 0 0,0 0-1 0 0,0-1 1 0 0,0 1-1 0 0,1 0 1 0 0,-1-1-1 0 0,0 1 1 0 0,1-1-1 0 0,-1 1 0 0 0,1-1 1 0 0,-1 1-1 0 0,1-1 1 0 0,0 1-1 0 0,-1-1 1 0 0,1 1-1 0 0,0-1 1 0 0,0 0-1 0 0,0 1 1 0 0,0-1-1 0 0,1 0 0 0 0,-1 0 1 0 0,2 2-1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1345 1 248 0 0,'-4'4'27379'0'0,"-13"13"-26827"0"0,8-8-324 0 0,-1-1-1 0 0,0 1 0 0 0,-18 11 1 0 0,19-14-137 0 0,0-1 0 0 0,1 2 1 0 0,0-1-1 0 0,1 1 0 0 0,0 0 0 0 0,-11 14 1 0 0,5-3 40 0 0,-2 0 0 0 0,1 0 0 0 0,-30 27 0 0 0,-44 18 108 0 0,59-44-162 0 0,-37 32 0 0 0,14-3 56 0 0,-52 45 48 0 0,57-58-134 0 0,25-19-13 0 0,0 1 0 0 0,-19 20 0 0 0,15-13 15 0 0,0-1 0 0 0,-3-2-1 0 0,-36 24 1 0 0,45-32-34 0 0,-21 18 4 0 0,1 1 1 0 0,-46 48-1 0 0,71-66-12 0 0,-16 14 26 0 0,-52 35-1 0 0,35-28-22 0 0,-30 30 72 0 0,28-20-94 0 0,49-45-12 0 0,1 0 1 0 0,0 0-1 0 0,-1 0 1 0 0,1 0-1 0 0,0 0 1 0 0,-1 0 0 0 0,1 0-1 0 0,0 1 1 0 0,0-1-1 0 0,-1 0 1 0 0,1 0-1 0 0,0 0 1 0 0,0 0-1 0 0,0 1 1 0 0,0-1-1 0 0,0 0 1 0 0,0 0-1 0 0,0 1 1 0 0,0-1-1 0 0,-1 0 1 0 0,1 0 0 0 0,0 0-1 0 0,0 0 1 0 0,0 0-1 0 0,0 0 1 0 0,0 1-1 0 0,0-1 1 0 0,0 0-1 0 0,0 1 1 0 0,0-1-1 0 0,-1 0 1 0 0,1 1-1 0 0,0-1 1 0 0,0 0 0 0 0,1 0-1 0 0,-1 1 1 0 0,0-1-1 0 0,0 0 1 0 0,0 0-1 0 0,0 0 1 0 0,0 0-1 0 0,0 0 1 0 0,0 1-1 0 0,0-1 1 0 0,1 0-1 0 0,-1 0 1 0 0,0 1 0 0 0,0-1-1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 4249 0 0,'-10'-9'26032'0'0,"25"27"-25805"0"0,-7-6-58 0 0,0 0-1 0 0,1-1 1 0 0,0 0 0 0 0,19 16 0 0 0,-24-24-105 0 0,14 14 114 0 0,2-2 0 0 0,0 0 0 0 0,30 16 0 0 0,30 20-6 0 0,-52-30-145 0 0,143 106 216 0 0,-131-96-165 0 0,56 55 1 0 0,-41-34-39 0 0,88 64-40 0 0,-122-100 0 0 0,10 9 0 0 0,43 46 0 0 0,-67-64 0 0 0,-1-1 0 0 0,1 0 0 0 0,1 0 0 0 0,0 0 0 0 0,14 8 0 0 0,-10-3 0 0 0,-1 0 0 0 0,-5-7 0 0 0,1 1 0 0 0,-1 0 0 0 0,0-1 0 0 0,0 2 0 0 0,8 9 0 0 0,3 9 0 0 0,-13-18 0 0 0,-1 0 0 0 0,1-1 0 0 0,0 1 0 0 0,1-1 0 0 0,0 0 0 0 0,0-1 0 0 0,0 1 0 0 0,11 8 0 0 0,9-6 0 0 0,-4 12 0 0 0,-14-12-3488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 0 0 0,'-15'-11'29569'0'0,"24"15"-30157"0"0,3-3 752 0 0,-1 0 0 0 0,1 0 0 0 0,0-1 1 0 0,14-1-1 0 0,-13 0-75 0 0,1 1 1 0 0,20 1-1 0 0,28 16 210 0 0,-54-17-243 0 0,10 3 9 0 0,-7 2-68 0 0,-8-4 18 0 0,-1 0 0 0 0,0 0 0 0 0,2-1 0 0 0,-2 1 1 0 0,0-1-1 0 0,1 1 0 0 0,0-1 0 0 0,0 0 1 0 0,-1 0-1 0 0,4 0 0 0 0,27-4 55 0 0,6-1 31 0 0,0 2 0 0 0,46 2 1 0 0,-5-1-11 0 0,-54 1-57 0 0,22-2-20 0 0,-1 2 1 0 0,1 2-1 0 0,62 9 1 0 0,-58-3 16 0 0,63 0 1 0 0,-71-5-1 0 0,412 4 9 0 0,-310-12-4 0 0,42 0 12 0 0,404-6 74 0 0,-84 6-49 0 0,-314 7-52 0 0,50 6 55 0 0,0-2-76 0 0,106-3 54 0 0,212-1-8 0 0,-4-1 55 0 0,-246 2-47 0 0,-86 2-36 0 0,-80 0 18 0 0,383-2-64 0 0,-361-9 57 0 0,49-1-45 0 0,216 8 45 0 0,-278-7-55 0 0,-110 5 59 0 0,2-3-29 0 0,23 0 11 0 0,300 5-42 0 0,-283 4 8 0 0,-46-1 8 0 0,44-3 1 0 0,12-2-142 0 0,-109 17-2884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10322 0 0,'-4'8'14505'0'0,"52"-5"-11711"0"0,-29-2-2374 0 0,25 1 0 0 0,-19-4-229 0 0,-1 2 0 0 0,0 2 0 0 0,0 0 0 0 0,31 7 0 0 0,22 3 49 0 0,82 4 1 0 0,3 0-133 0 0,36-4-51 0 0,-93-9-34 0 0,4 5 39 0 0,-34-2-31 0 0,99-3-1 0 0,-5-12-19 0 0,214 17 0 0 0,-18 1 80 0 0,-46-3 21 0 0,-33 4-108 0 0,-66-4 46 0 0,181-5 12 0 0,-178-4-78 0 0,-142 3 46 0 0,302 3 10 0 0,-89 15-38 0 0,-28-1-16 0 0,23-2 31 0 0,-6-11 18 0 0,-249-4-50 0 0,-32 0 16 0 0,1 1 1 0 0,0-1-1 0 0,-1 1 1 0 0,1 0-1 0 0,-1 0 0 0 0,5 1 1 0 0,14 3 0 0 0,25-3-6 0 0,54-4 0 0 0,9-5-56 0 0,-109 6-23 0 0,12 1 117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12 5441 0 0,'0'0'13911'0'0,"0"-11"-2823"0"0,0 62-10308 0 0,-1 57-249 0 0,-12-40-63 0 0,8-15-298 0 0,3 55 1 0 0,2-102-156 0 0,-6 29 78 0 0,1-7-17 0 0,-5 120-53 0 0,-1-69-23 0 0,6-49 0 0 0,-1 47 0 0 0,5-49 0 0 0,-8 45 0 0 0,2-12 0 0 0,-1 95 0 0 0,0-61 0 0 0,7-83 0 0 0,-2 15 0 0 0,-3 27 0 0 0,7-36 0 0 0,0 0 0 0 0,5 30 0 0 0,-4-35 0 0 0,-2 0 0 0 0,1 1 0 0 0,-2 22 0 0 0,0-21 0 0 0,0 1 0 0 0,3 19 0 0 0,2 5 0 0 0,-3 59 0 0 0,-2-50 0 0 0,2-36 0 0 0,-1 0 0 0 0,3 0 0 0 0,-1-1 0 0 0,1 2 0 0 0,1-2 0 0 0,7 19 0 0 0,-5-10 0 0 0,-2-1 0 0 0,0 1 0 0 0,-1-1 0 0 0,-2 1 0 0 0,0 35 0 0 0,2 22 0 0 0,9 106 0 0 0,-11-175 0 0 0,0 1 0 0 0,1 0 0 0 0,5 17 0 0 0,2 19 0 0 0,-8-36 0 0 0,1 1 0 0 0,0-1 0 0 0,5 14 0 0 0,-6-22 0 0 0,30 71 0 0 0,-27-64 0 0 0,0-1 0 0 0,2 14 0 0 0,-4-15 0 0 0,0 0 0 0 0,1 0 0 0 0,-1 0 0 0 0,7 11 0 0 0,1 1 0 0 0,14 30 0 0 0,-5-6 0 0 0,-7-19 0 0 0,13 36 0 0 0,-23-56 0 0 0,-1 0 0 0 0,1 0 0 0 0,1 0 0 0 0,-2 0 0 0 0,2-1 0 0 0,0 1 0 0 0,-1-1 0 0 0,1 0 0 0 0,0 0 0 0 0,3 3 0 0 0,3 1 0 0 0,1 0 0 0 0,13 7 0 0 0,-13-7 0 0 0,-2-3-667 0 0,-1 2 0 0 0,1-1 1 0 0,7 9-1 0 0,16 21-7090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50 0 0 0,'0'0'16528'0'0,"1"-6"-15598"0"0,0-3-469 0 0,3-6-159 0 0,-5 0 4622 0 0,1 14-4792 0 0,0 1 0 0 0,0 0 1 0 0,0 0-1 0 0,0 0 0 0 0,0-1 0 0 0,0 1 1 0 0,0 0-1 0 0,0 0 0 0 0,0 0 0 0 0,-1-1 1 0 0,1 1-1 0 0,0 0 0 0 0,0 0 0 0 0,0 0 1 0 0,0 0-1 0 0,0 0 0 0 0,0 0 0 0 0,0 0 0 0 0,-1-1 265 0 0,1 1-265 0 0,0 0 1 0 0,0 0-1 0 0,0 0 0 0 0,-1 0 0 0 0,1 0 1 0 0,0 0-1 0 0,0 0 0 0 0,0-1 0 0 0,0 1 1 0 0,0 0-1 0 0,0 0 0 0 0,0 0 0 0 0,0 0 1 0 0,-1 0-1 0 0,1 0 0 0 0,0 0 0 0 0,0 0 0 0 0,-8 5 1596 0 0,-9 10-2063 0 0,14-12 905 0 0,2 0-504 0 0,1-2-1 0 0,-1 2 1 0 0,0-1-1 0 0,1 0 1 0 0,-1 1-1 0 0,1-1 1 0 0,0 0-1 0 0,-1 1 1 0 0,2-1-1 0 0,-1 0 1 0 0,0 1-1 0 0,0-1 1 0 0,2 4-1 0 0,-1 1 76 0 0,4 85 303 0 0,5 65 424 0 0,-8-82-868 0 0,-3-53 0 0 0,2 0 0 0 0,2 23 0 0 0,1-12 0 0 0,-3 0 0 0 0,-2 44 0 0 0,0-18 0 0 0,1-29 0 0 0,7 49 0 0 0,-3-48 0 0 0,-2 48 0 0 0,0 7 0 0 0,5 119 0 0 0,-7-165 0 0 0,-7 72 0 0 0,3 49 0 0 0,1 121 0 0 0,2-270 0 0 0,1 1 0 0 0,-5 12 0 0 0,1 3 0 0 0,-21 137 0 0 0,20-109 0 0 0,-7 36 0 0 0,4-38 0 0 0,-19 39 0 0 0,21-69 0 0 0,-11 43 0 0 0,16-59 0 0 0,-1 0 0 0 0,0 0 0 0 0,-6 9 0 0 0,-1 7 0 0 0,4-8 0 0 0,3-5 0 0 0,-2-1 0 0 0,0 1 0 0 0,-8 14 0 0 0,7-16 0 0 0,1-1 0 0 0,-1 2 0 0 0,-3 16 0 0 0,4-18 0 0 0,0 1 0 0 0,0-1 0 0 0,-1 1 0 0 0,1-1 0 0 0,-8 7 0 0 0,10-12 0 0 0,-64 84 0 0 0,50-61-682 0 0,1-2-3672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24 119 5729 0 0,'0'0'13430'0'0,"-5"-2"-12931"0"0,-14-4 6892 0 0,33 6-6302 0 0,141-7-408 0 0,0 0-96 0 0,-85 6-460 0 0,72-10 0 0 0,348-15-37 0 0,100 29-86 0 0,-374-15-46 0 0,-92 2 109 0 0,46-5-62 0 0,82-3 11 0 0,-44 23 38 0 0,40-1-104 0 0,-85-4 144 0 0,112-7 34 0 0,-48 0 7 0 0,-70 6-67 0 0,107 0 83 0 0,-170 9-53 0 0,8-1 17 0 0,301-3 22 0 0,-258-3-45 0 0,-52-1-64 0 0,96 10 1 0 0,109 14 162 0 0,162 8-68 0 0,-367-22-113 0 0,100 5-4 0 0,-140-15-1 0 0,290 9 30 0 0,-282-3-35 0 0,204 26-29 0 0,-241-29 41 0 0,-1 0-1 0 0,34-2 1 0 0,-33-1-7 0 0,0 2 0 0 0,26 4 1 0 0,15 9 34 0 0,-59-14-28 0 0,1 0-1 0 0,-1-1 1 0 0,1 0 0 0 0,-1 0-1 0 0,0 0 1 0 0,0-1-1 0 0,1 0 1 0 0,-1-1-1 0 0,13-3 1 0 0,-11 3-16 0 0,1-1 0 0 0,-1 2 1 0 0,1-1-1 0 0,11 1 0 0 0,-20 1 13 0 0,-12 4-626 0 0,-14 13-2470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34 4497 0 0,'0'0'3370'0'0,"3"-8"-2080"0"0,10-18 12919 0 0,-10 46-10095 0 0,2 36-3332 0 0,1 92 1441 0 0,-13-51-1540 0 0,-1 1-387 0 0,11 64 94 0 0,-1 92-14 0 0,-10-201-327 0 0,3-22 0 0 0,-18 106 113 0 0,17-65-51 0 0,4 133 0 0 0,4-95-56 0 0,-2-79-55 0 0,8 50 0 0 0,-1 36 0 0 0,-5-59 0 0 0,23 229 0 0 0,-14-190 0 0 0,7-13 0 0 0,-14-61 0 0 0,0 16 0 0 0,2 0 0 0 0,2-1 0 0 0,20 61 0 0 0,-18-77 0 0 0,-3-5 0 0 0,1 0 0 0 0,5 30 0 0 0,-10-38 0 0 0,-1 0 0 0 0,1 1 0 0 0,2-2 0 0 0,-1 2 0 0 0,0-2 0 0 0,7 10 0 0 0,37 45 0 0 0,-36-48 0 0 0,-2 1 0 0 0,14 26 0 0 0,-14-23 0 0 0,17 23 0 0 0,-25-39-120 0 0,0-2 0 0 0,-1 1 0 0 0,1 0 0 0 0,0 0 0 0 0,0-1 0 0 0,0 1 1 0 0,0-1-1 0 0,0 0 0 0 0,0 1 0 0 0,0-1 0 0 0,1 0 0 0 0,2 1 0 0 0,-1-1-843 0 0,1 0 1 0 0,-1 0-1 0 0,0 0 0 0 0,0-1 1 0 0,9 0-1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7 3801 0 0,'-3'-6'19603'0'0,"3"11"-19196"0"0,0 0-91 0 0,0 0 0 0 0,0 0-1 0 0,0 0 1 0 0,1 0 0 0 0,0-1-1 0 0,0 1 1 0 0,0 0 0 0 0,3 8-1 0 0,-1-8-67 0 0,-2 1-1 0 0,2 0 1 0 0,-3 0-1 0 0,2 0 1 0 0,-1 0-1 0 0,0 0 1 0 0,-1 7-1 0 0,-4 44 758 0 0,0-7-613 0 0,10 184 792 0 0,-1 82-737 0 0,-10-118-200 0 0,7 185-158 0 0,-11-239-30 0 0,0-6-57 0 0,-1 1 68 0 0,9-107-87 0 0,-10 59 1 0 0,-2 22 77 0 0,8-73-73 0 0,5-29 17 0 0,0-1 0 0 0,-2 1 0 0 0,0-1 0 0 0,-6 19 0 0 0,0-5 5 0 0,-8 42 0 0 0,12-54-39 0 0,0 1-1 0 0,-7 13 0 0 0,-3 13 79 0 0,-11 44-70 0 0,18-66 18 0 0,1-1 1 0 0,-2 0 0 0 0,0 0-1 0 0,-1-1 1 0 0,-1 0-1 0 0,-12 16 1 0 0,-9 12 48 0 0,25-32-51 0 0,1-1-1 0 0,-1 1 1 0 0,2 1-1 0 0,-4 12 1 0 0,4-10 26 0 0,-12 25 0 0 0,4-21-49 0 0,9-15 27 0 0,1 1-1 0 0,-1-1 1 0 0,2 1-1 0 0,-1-1 0 0 0,1 1 1 0 0,-1 0-1 0 0,-1 6 1 0 0,0-1-89 0 0,0 1 0 0 0,0 0 1 0 0,0 0-1 0 0,-1-1 0 0 0,-1 0 1 0 0,0 1-1 0 0,-11 14 0 0 0,15-23-287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822 5 11707 0 0,'0'0'9574'0'0,"-8"-1"-9394"0"0,1 0-241 0 0,1 1 431 0 0,0-1 0 0 0,0 0 0 0 0,1 1 1 0 0,-2 0-1 0 0,2 0 0 0 0,-1 1 1 0 0,-1 0-1 0 0,2-1 0 0 0,-9 4 1 0 0,-47 26 2211 0 0,41-19-2078 0 0,-1-2 0 0 0,0 1 1 0 0,-34 9-1 0 0,49-17-456 0 0,0-1 0 0 0,1 1-1 0 0,-1 0 1 0 0,1 0 0 0 0,0 1-1 0 0,0 0 1 0 0,0 0 0 0 0,-6 5 0 0 0,1 0 52 0 0,0 2 0 0 0,-12 14 0 0 0,13-14 21 0 0,0 0 0 0 0,1 1 0 0 0,0 0 0 0 0,0 1 0 0 0,1-1 0 0 0,-10 26 0 0 0,-19 46 178 0 0,22-54-210 0 0,-19 52 9 0 0,11-33 108 0 0,-32 96-1 0 0,33-87-99 0 0,14-40-76 0 0,-10 31 0 0 0,-4 27 56 0 0,-3 14-55 0 0,1-8-7 0 0,18-57 4 0 0,-25 99-25 0 0,23-98-10 0 0,-4 32 0 0 0,-3 14-1 0 0,0 4 21 0 0,11-50-6 0 0,-9 28 0 0 0,3-3-28 0 0,8-39 23 0 0,-1 1 0 0 0,0-1 1 0 0,-7 19-1 0 0,7-23 0 0 0,1-1 0 0 0,-1 0 0 0 0,1-1 0 0 0,1 2 0 0 0,-1-1 0 0 0,2 10-1 0 0,-2 15 7 0 0,0-6 0 0 0,0 1 0 0 0,2 0-1 0 0,1-1 1 0 0,8 39 0 0 0,12 84 15 0 0,-20-131-36 0 0,1 1 1 0 0,-3 19-1 0 0,0-21 20 0 0,1 0 0 0 0,1 0-1 0 0,3 18 1 0 0,19 56-22 0 0,-20-70 19 0 0,0 3 4 0 0,2 1-1 0 0,12 35 1 0 0,-8-38-30 0 0,0 0 0 0 0,23 33-1 0 0,-32-53-13 0 0,1 2 0 0 0,-1-2 0 0 0,0 1 0 0 0,1-1 0 0 0,-1 0-1 0 0,1 1 1 0 0,0-1 0 0 0,-1 0 0 0 0,1 0 0 0 0,0 0 0 0 0,0 0 0 0 0,0 0-1 0 0,0 0 1 0 0,2 0 0 0 0,12 2-1989 0 0,2-3-4016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6305 0 0,'6'4'23376'0'0,"-7"-1"-23282"0"0,0 1 0 0 0,0-1 1 0 0,-1 1-1 0 0,1-1 0 0 0,-1 1 0 0 0,0-1 0 0 0,0 0 0 0 0,0 0 1 0 0,0 0-1 0 0,-1 0 0 0 0,1 0 0 0 0,-1-1 0 0 0,0 1 0 0 0,-5 3 1 0 0,-9 12 202 0 0,15-15-265 0 0,1 0-1 0 0,-1 0 1 0 0,1 1 0 0 0,0-1 0 0 0,0 0 0 0 0,0 1-1 0 0,0-1 1 0 0,1 1 0 0 0,-1-1 0 0 0,1 1 0 0 0,0 0 0 0 0,0-1-1 0 0,0 1 1 0 0,2 5 0 0 0,-1-4 0 0 0,-1 0 0 0 0,0-1 1 0 0,0 1-1 0 0,0-1 0 0 0,0 1 0 0 0,-1-1 0 0 0,0 1 0 0 0,-1 5 1 0 0,-1-2-13 0 0,1 0 1 0 0,0 0 0 0 0,0-1-1 0 0,1 1 1 0 0,0 0 0 0 0,0 0-1 0 0,2 15 1 0 0,-1-16-13 0 0,0-3-1 0 0,-1 0 0 0 0,1 0-1 0 0,-1 0 1 0 0,0 0 0 0 0,0-1 0 0 0,-3 8 0 0 0,-5 14 93 0 0,-87 53 188 0 0,44-40-288 0 0,-11-1 0 0 0,45-28 0 0 0,0 2 0 0 0,-20 15 0 0 0,14-9 0 0 0,-2 0 0 0 0,-28 13 0 0 0,0 0 0 0 0,16-11 0 0 0,29-16 0 0 0,1 1 0 0 0,-1 0 0 0 0,1 0 0 0 0,-13 10 0 0 0,14-8 0 0 0,-1-1 0 0 0,0-1 0 0 0,-16 8 0 0 0,-4 1 0 0 0,-58 32 0 0 0,80-42 0 0 0,-10 6 0 0 0,0 1 0 0 0,1 1 0 0 0,-25 22 0 0 0,34-29-222 0 0,6-4-63 0 0,-1 0 1 0 0,0 1-1 0 0,1-1 1 0 0,-1 0-1 0 0,1 1 1 0 0,-1-1 0 0 0,1 0-1 0 0,-1 1 1 0 0,0-1-1 0 0,1 1 1 0 0,-1-1-1 0 0,1 1 1 0 0,0 0 0 0 0,-1-1-1 0 0,1 1 1 0 0,-1-1-1 0 0,1 1 1 0 0,-1 1-1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0,'0'0'16579'0'0,"21"5"-11109"0"0,-19-3-5160 0 0,2 0 0 0 0,-1 0 0 0 0,0-1 0 0 0,0 1 0 0 0,1 0 0 0 0,4 2 0 0 0,13 4 379 0 0,-7 1-374 0 0,26 15 637 0 0,66 51-1 0 0,-99-69-877 0 0,2-1 1 0 0,12 7-1 0 0,12 8 88 0 0,-33-19-160 0 0,12 9 55 0 0,-1-3-1 0 0,1 2 1 0 0,21 10-1 0 0,-26-15-27 0 0,0 0 0 0 0,-1 1 0 0 0,1 0 0 0 0,-1 0 1 0 0,10 10-1 0 0,8 8 47 0 0,7 1-4 0 0,-2 1 1 0 0,-1 3 0 0 0,-1 0-1 0 0,-2 1 1 0 0,0 2-1 0 0,22 37 1 0 0,-24-32-43 0 0,45 52 0 0 0,-56-72-30 0 0,1 2 0 0 0,13 28 0 0 0,2 2 0 0 0,-21-36 0 0 0,-1 2 0 0 0,0 0 0 0 0,0-1 0 0 0,2 16 0 0 0,9 21 0 0 0,42 96 0 0 0,-49-120 0 0 0,11 47 0 0 0,-6-16 0 0 0,9 37 0 0 0,-15-54 0 0 0,-3-16 0 0 0,-1 0 0 0 0,-1 0 0 0 0,1 37 0 0 0,-4 1 0 0 0,-1 52 0 0 0,-2-63 0 0 0,2-36 0 0 0,0-1 0 0 0,-1 0 0 0 0,0 0 0 0 0,-2 0 0 0 0,1 0 0 0 0,-7 17 0 0 0,4-17 0 0 0,2 0 0 0 0,0 1 0 0 0,-1 0 0 0 0,3-1 0 0 0,-1 1 0 0 0,2 16 0 0 0,-1-7 0 0 0,-4 25 0 0 0,-2 5 0 0 0,3-26 0 0 0,-6 29 0 0 0,-11 20 0 0 0,19-69 0 0 0,-1 3 0 0 0,0 0 0 0 0,1 0 0 0 0,-1 23 0 0 0,2-20 0 0 0,-1 0 0 0 0,-3 16 0 0 0,-1 1 0 0 0,4-14-762 0 0,-2-1 1 0 0,-8 22-1 0 0,-14 30-6019 0 0,22-58 5314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8082 0 0,'0'0'11928'0'0,"-2"2"-11412"0"0,-6 13 2402 0 0,0 10 3295 0 0,7-17-6156 0 0,0-1 0 0 0,1 1 0 0 0,-1 0 0 0 0,1-1 0 0 0,2 9 0 0 0,-1 7 193 0 0,-8 176 1002 0 0,23 69-438 0 0,-15-266-810 0 0,9 283 412 0 0,-14-96-398 0 0,4 110-4 0 0,0-268-14 0 0,2 284 0 0 0,-11-244 0 0 0,6-55 0 0 0,0 1 0 0 0,1 1 0 0 0,1-1 0 0 0,1 0 0 0 0,3 18 0 0 0,2-1 0 0 0,3 13 0 0 0,1 76 0 0 0,0-12 0 0 0,-1 1 0 0 0,-9-55 0 0 0,3 61 0 0 0,12-46 0 0 0,-9-52 0 0 0,-1 1 0 0 0,2 23 0 0 0,-2 17 0 0 0,1 35 0 0 0,-5-86-290 0 0,0-1 0 0 0,1 2 1 0 0,0-1-1 0 0,0 0 0 0 0,1-1 0 0 0,0 1 0 0 0,1 0 1 0 0,0-1-1 0 0,0 0 0 0 0,1 1 0 0 0,1-1 0 0 0,5 10 1 0 0,-5-15-1327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8089 0 1920 0 0,'0'0'15409'0'0,"0"3"-14270"0"0,0-2-1001 0 0,0 0 1 0 0,0-1 0 0 0,0 2-1 0 0,0-1 1 0 0,-1 0-1 0 0,1-1 1 0 0,-1 1-1 0 0,1 0 1 0 0,-1 0-1 0 0,1-1 1 0 0,-1 1-1 0 0,1 0 1 0 0,0 0-1 0 0,-1 0 1 0 0,0 0-1 0 0,-18-7 4899 0 0,0 7-4369 0 0,-1 0-1 0 0,1 1 1 0 0,-33 8-1 0 0,-113 22-106 0 0,6-22-359 0 0,108-8-152 0 0,-259 23 274 0 0,260-21-280 0 0,0-2 0 0 0,-74-7 0 0 0,-2 0-27 0 0,104 5-15 0 0,-475 5 91 0 0,-52 4-40 0 0,229-24-52 0 0,72 1 2 0 0,-275 20 19 0 0,364-1-27 0 0,-161 1 20 0 0,155-10 5 0 0,-20 1 88 0 0,172 5-107 0 0,0-1 1 0 0,-19 6-1 0 0,21-4-1 0 0,0 0 0 0 0,-1-1 0 0 0,-20 1 0 0 0,10-3 44 0 0,-213-2-27 0 0,178-1-30 0 0,-335-20-4 0 0,243 11 14 0 0,-54 8 22 0 0,-104-4-35 0 0,48 2 57 0 0,158 8-26 0 0,-268 4 26 0 0,91 11-143 0 0,206-11 85 0 0,14-2 5 0 0,-98-4 0 0 0,85-7 5 0 0,-117-5 0 0 0,108 14 12 0 0,-49-2 14 0 0,38-7-15 0 0,-43-2-2 0 0,-49 7 5 0 0,124-5 10 0 0,-99 9 14 0 0,112-4 29 0 0,46 2-69 0 0,-5 0 32 0 0,1 0-1222 0 0,10 3-315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118 57 3025 0 0,'0'0'14319'0'0,"-4"-5"-13338"0"0,-13-14-35 0 0,9 8 4405 0 0,8 10-5246 0 0,0 1 0 0 0,-1 0 0 0 0,1 0 0 0 0,0-1 0 0 0,0 1 0 0 0,-1 0 0 0 0,1-1 0 0 0,0 1 0 0 0,-1-1 0 0 0,1 1 0 0 0,0 0 0 0 0,0-1 0 0 0,0 1 0 0 0,-1 0 0 0 0,1 0 0 0 0,-1 0 0 0 0,1 0 0 0 0,-1 0 0 0 0,1 0 0 0 0,-1 0 0 0 0,1-1 0 0 0,0 1 0 0 0,0 0 0 0 0,-1 0 0 0 0,1 0 0 0 0,-1 0-1 0 0,1 0 1 0 0,-1 0 0 0 0,1 0 0 0 0,-1 0 0 0 0,1 0 0 0 0,-1 0 0 0 0,1 1 697 0 0,6 1-546 0 0,1 0-169 0 0,1 1 1 0 0,0-1 0 0 0,-1 0 0 0 0,1-1 0 0 0,-1 1 0 0 0,1-2-1 0 0,0 0 1 0 0,10 0 0 0 0,66-9 161 0 0,-50 4-155 0 0,2 1-35 0 0,-7-1-28 0 0,1 2 0 0 0,53 1 0 0 0,-76 2-25 0 0,-1 2-1 0 0,0-1 0 0 0,0 1 1 0 0,12 4-1 0 0,15 4 4 0 0,-21-7-16 0 0,-3-1 17 0 0,2 0 0 0 0,-2-1 0 0 0,1 1 0 0 0,13-2 0 0 0,-35-13 45 0 0,10 12-55 0 0,0-1 0 0 0,-1 1 0 0 0,1 0 0 0 0,-1 0 0 0 0,0-1 0 0 0,1 2 0 0 0,-1-1 0 0 0,1 0 0 0 0,-1 1 0 0 0,0-1 0 0 0,-4 1 0 0 0,-34 0 9 0 0,21 0-6 0 0,-133 9 99 0 0,138-7-84 0 0,-7 1 2 0 0,1-2 0 0 0,-1 1 0 0 0,-36-4 0 0 0,55 1-13 0 0,-1 1 1 0 0,0-1 0 0 0,1-1 0 0 0,-2 1 0 0 0,2-1-1 0 0,-5-2 1 0 0,5 3-2 0 0,0-1-1 0 0,-1 1 1 0 0,1-1 0 0 0,0 0-1 0 0,0 2 1 0 0,0-1-1 0 0,-1 0 1 0 0,1 0 0 0 0,-7 1-1 0 0,6 0-2 0 0,-1 0-1 0 0,0 0 0 0 0,0 0 0 0 0,0 1 1 0 0,0 0-1 0 0,1 0 0 0 0,-1 1 1 0 0,1 0-1 0 0,-1-1 0 0 0,1 1 0 0 0,-1 0 1 0 0,1 0-1 0 0,-7 5 0 0 0,56-11 76 0 0,-6-2-66 0 0,2 3 0 0 0,-1 1 1 0 0,59 4-1 0 0,38 0 7 0 0,-57-7 35 0 0,-80 5-44 0 0,0-1-9 0 0,0 1 1 0 0,0-1 0 0 0,0 1-1 0 0,0 0 1 0 0,0 0 0 0 0,-1-1-1 0 0,1 1 1 0 0,0-1 0 0 0,-1 1-1 0 0,1-1 1 0 0,-1 1 0 0 0,1 0 0 0 0,-1 0-1 0 0,1 0 1 0 0,0 0 0 0 0,0-1-1 0 0,-1 1 1 0 0,1 0 0 0 0,-1-1-1 0 0,1 1 1 0 0,-1 0 0 0 0,1 0-1 0 0,-1 0 1 0 0,1 0 0 0 0,0 0-1 0 0,-1 0 1 0 0,1 0 0 0 0,-1 0-1 0 0,0 0 1 0 0,0 0 0 0 0,-21 0-36 0 0,15 0 33 0 0,-40 2 8 0 0,-68 12-1 0 0,-23 2 52 0 0,125-15-61 0 0,4 0 0 0 0,0-1 1 0 0,0 0-1 0 0,1 0 0 0 0,-1 0 1 0 0,0-1-1 0 0,0-1 0 0 0,0 1 1 0 0,-9-4-1 0 0,13 3 5 0 0,4 2 0 0 0,-1-1 0 0 0,1 0-1 0 0,0 0 1 0 0,-1 1 0 0 0,1 0 0 0 0,0 0 0 0 0,-1-1 0 0 0,1 1 0 0 0,0 0 0 0 0,-1 0 0 0 0,1 0 0 0 0,-1 0 0 0 0,1 0 0 0 0,0 0 0 0 0,-1 0 0 0 0,0 0 0 0 0,1 1 0 0 0,0-1 0 0 0,-1 0 0 0 0,1 0 0 0 0,0 1 0 0 0,-1 0 0 0 0,1 0 0 0 0,0-1 0 0 0,-2 2 0 0 0,-7 3 11 0 0,9-5-3 0 0,-1 0 1 0 0,2 0-1 0 0,-2 0 0 0 0,1 1 0 0 0,0 0 1 0 0,0 0-1 0 0,0-1 0 0 0,-1 1 1 0 0,2-1-1 0 0,-1 1 0 0 0,0 0 1 0 0,0 0-1 0 0,0-1 0 0 0,1 2 0 0 0,-1-1 1 0 0,0 0-1 0 0,0-1 0 0 0,0 2 1 0 0,1-1-1 0 0,0-1 0 0 0,-1 2 1 0 0,0-1-1 0 0,1 0 0 0 0,-1 0 0 0 0,1 1 1 0 0,0 0-1 0 0,-2 5 101 0 0,-1 0 1 0 0,1-1-1 0 0,-6 12 1 0 0,5-12-54 0 0,0-1 0 0 0,1 1 1 0 0,-1 0-1 0 0,2 0 0 0 0,-1 0 0 0 0,0 7 1 0 0,0 34 322 0 0,21-43-381 0 0,7-1 0 0 0,40-2 0 0 0,17 2 0 0 0,26 1 0 0 0,-131-1 0 0 0,-26 6 0 0 0,31-5 0 0 0,0-1 0 0 0,0 0 0 0 0,-21-1 0 0 0,20-2 0 0 0,-1 0 0 0 0,-32-7 0 0 0,14 4 0 0 0,36 1 0 0 0,1 0 0 0 0,-1-1 0 0 0,1 0 0 0 0,0 1 0 0 0,0-1 0 0 0,0 1 0 0 0,0-3 0 0 0,6-44 0 0 0,-5 31 0 0 0,2 1 0 0 0,6-25 0 0 0,-2 17 0 0 0,-11 34 0 0 0,0 2 0 0 0,-4 16 0 0 0,4-11 0 0 0,0-6 0 0 0,3-6 0 0 0,0-1 0 0 0,0 1 0 0 0,0-1 0 0 0,1 0 0 0 0,-1 6 0 0 0,1-11 0 0 0,1 0 0 0 0,-1-1 0 0 0,0 1 0 0 0,1-1 0 0 0,0 1 0 0 0,0 1 0 0 0,0-2 0 0 0,0 1 0 0 0,0 0 0 0 0,1 0 0 0 0,-2 0 0 0 0,2 0 0 0 0,0 1 0 0 0,-1-1 0 0 0,1 0 0 0 0,-1 0 0 0 0,2 1 0 0 0,3-3 0 0 0,0-1 0 0 0,1 1 0 0 0,1-1 0 0 0,0 2 0 0 0,9-5 0 0 0,2 1 0 0 0,0 1 0 0 0,1 1 0 0 0,1-1 0 0 0,-1 2 0 0 0,1 1 0 0 0,-1 2 0 0 0,1-1 0 0 0,33 3 0 0 0,-48 0 0 0 0,1-1 0 0 0,-1 2 0 0 0,0 0 0 0 0,1 0 0 0 0,-2 0 0 0 0,2 1 0 0 0,4 2 0 0 0,-9-4 0 0 0,-2 0 0 0 0,0-1 0 0 0,0 0 0 0 0,0 0 0 0 0,0 1 0 0 0,0-1 0 0 0,0 1 0 0 0,0-1 0 0 0,0 0 0 0 0,-1 1 0 0 0,1-1 0 0 0,0 1 0 0 0,0-1 0 0 0,0 0 0 0 0,0 0 0 0 0,-1 0 0 0 0,1 1 0 0 0,0-1 0 0 0,0 0 0 0 0,-1 1 0 0 0,1-1 0 0 0,0 0 0 0 0,0 1 0 0 0,-1-1 0 0 0,1 0 0 0 0,0 0 0 0 0,-1 0 0 0 0,1 0 0 0 0,0 0 0 0 0,0 0 0 0 0,0 0 0 0 0,-1 1 0 0 0,1-1 0 0 0,-1 0 0 0 0,-12 5 0 0 0,12-5 0 0 0,-44 11 0 0 0,-1-2 0 0 0,-62 5 0 0 0,71-10 0 0 0,22-3 0 0 0,11-1 0 0 0,12 0 0 0 0,268-1 0 0 0,-348 9 0 0 0,2-4 0 0 0,-111 20 0 0 0,175-21 0 0 0,12 0 0 0 0,10 1 0 0 0,42 2 0 0 0,-1-1 0 0 0,78-5 0 0 0,-117-1 0 0 0,25-6 0 0 0,-23 4 0 0 0,-19 3 0 0 0,-5 0 0 0 0,0 2 0 0 0,0-2 0 0 0,-1 2 0 0 0,-6 2 0 0 0,-7 2 0 0 0,-7-1 0 0 0,0-1 0 0 0,-1-1 0 0 0,-43-1 0 0 0,226-11 0 0 0,-73 2 0 0 0,-75 6 0 0 0,-5 1 0 0 0,-1 1 0 0 0,0-2 0 0 0,1 1 0 0 0,-1 0 0 0 0,1-1 0 0 0,-1 1 0 0 0,1-1 0 0 0,-1 0 0 0 0,0-1 0 0 0,0 2 0 0 0,1-2 0 0 0,-1 0 0 0 0,-1 1 0 0 0,2-1 0 0 0,2-2 0 0 0,-5 2 0 0 0,0 1 0 0 0,-1-1 0 0 0,1 0 0 0 0,-1 0 0 0 0,1 1 0 0 0,0-2 0 0 0,-1 2 0 0 0,0-1 0 0 0,0 0 0 0 0,1 0 0 0 0,-2-3 0 0 0,3-11 0 0 0,6-25 0 0 0,-8 46 0 0 0,-1 0 0 0 0,0 0 0 0 0,1 1 0 0 0,0-1 0 0 0,0 0 0 0 0,1 0 0 0 0,-1 0 0 0 0,1 0 0 0 0,0 0 0 0 0,1 0 0 0 0,-1 0 0 0 0,1 0 0 0 0,0 0 0 0 0,5 8 0 0 0,-6-11 0 0 0,0-4 0 0 0,1 0 0 0 0,0 0 0 0 0,-2 1 0 0 0,2-1 0 0 0,0 0 0 0 0,-2 0 0 0 0,2 0 0 0 0,-1 0 0 0 0,0-2 0 0 0,3-4 0 0 0,-2 2 0 0 0,0-1 0 0 0,0 0 0 0 0,0 0 0 0 0,-1-1 0 0 0,0 1 0 0 0,0-8 0 0 0,-1 31 0 0 0,-1-8 0 0 0,1-1 0 0 0,0 0 0 0 0,2 11 0 0 0,-1-14 0 0 0,2 4 0 0 0,-2-11 0 0 0,-1-1 0 0 0,1 0 0 0 0,0 0 0 0 0,1 1 0 0 0,-1-1 0 0 0,2-4 0 0 0,6-12 0 0 0,-5-8 0 0 0,-4 31 0 0 0,-1 1 0 0 0,0-1 0 0 0,0 1 0 0 0,0-1 0 0 0,-3 5 0 0 0,-4 17 0 0 0,8-2 0 0 0,10-67 0 0 0,-10 67 0 0 0,-2 47 0 0 0,2-68 0 0 0,0 0 0 0 0,0 0 0 0 0,-1-1 0 0 0,1 1 0 0 0,-1 0 0 0 0,0 0 0 0 0,0-1 0 0 0,0 1 0 0 0,0-1 0 0 0,0 1 0 0 0,0-1 0 0 0,0 0 0 0 0,0 1 0 0 0,-1-1 0 0 0,1 0 0 0 0,0 1 0 0 0,-1-2 0 0 0,1 2 0 0 0,-1-1 0 0 0,0 0 0 0 0,1-1 0 0 0,-1 1 0 0 0,0 0 0 0 0,1 0 0 0 0,-1-1 0 0 0,1 0 0 0 0,-2 1 0 0 0,2-1 0 0 0,-1 1 0 0 0,-4-1 0 0 0,-6 1 0 0 0,0 0 0 0 0,1-1 0 0 0,-23-4 0 0 0,15 2 0 0 0,-44 0 0 0 0,36 2 0 0 0,1-2 0 0 0,0 0 0 0 0,-42-9 0 0 0,59 9 0 0 0,1 2 0 0 0,-1-1 0 0 0,0 0 0 0 0,0 1 0 0 0,0 0 0 0 0,1 1 0 0 0,-1 0 0 0 0,0 0 0 0 0,-7 3 0 0 0,2-1 0 0 0,0 0 0 0 0,-21 0 0 0 0,78-10 0 0 0,196-4 0 0 0,-224 11 0 0 0,1 0 0 0 0,0-3 0 0 0,-2 1 0 0 0,2 0 0 0 0,25-10 0 0 0,-39 10 0 0 0,1 2 0 0 0,-1-2 0 0 0,1 0 0 0 0,-1 0 0 0 0,0 1 0 0 0,1-2 0 0 0,-1 2 0 0 0,0-2 0 0 0,0 1 0 0 0,0 0 0 0 0,-1-1 0 0 0,1 1 0 0 0,0 0 0 0 0,1-5 0 0 0,-2 6 0 0 0,0-1 0 0 0,-1 0 0 0 0,1 0 0 0 0,0 0 0 0 0,0 0 0 0 0,-1 0 0 0 0,1 0 0 0 0,-1 0 0 0 0,0 0 0 0 0,0 0 0 0 0,0 0 0 0 0,0 0 0 0 0,0 0 0 0 0,0 0 0 0 0,-1 0 0 0 0,1 0 0 0 0,-1 0 0 0 0,1 0 0 0 0,-1 0 0 0 0,0 0 0 0 0,-1-2 0 0 0,-2-1 0 0 0,0-1 0 0 0,-1 1 0 0 0,0-1 0 0 0,-9-7 0 0 0,13 12 0 0 0,0 1 0 0 0,-1 0 0 0 0,2 0 0 0 0,-1 0 0 0 0,0 0 0 0 0,0-1 0 0 0,0 1 0 0 0,0 0 0 0 0,0 0 0 0 0,0 0 0 0 0,0 0 0 0 0,0 0 0 0 0,0 0 0 0 0,0 1 0 0 0,0-1 0 0 0,0 0 0 0 0,0 0 0 0 0,-2 1 0 0 0,-18 8 0 0 0,11-4 0 0 0,-34 11 0 0 0,31-13 0 0 0,-1 2 0 0 0,1-1 0 0 0,1 2 0 0 0,-15 7 0 0 0,29-11 0 0 0,5-1 0 0 0,8 0 0 0 0,-2-3 0 0 0,1 1 0 0 0,-1-1 0 0 0,1-1 0 0 0,0 0 0 0 0,-2-1 0 0 0,1-1 0 0 0,0 0 0 0 0,19-10 0 0 0,-27 10 0 0 0,-12 4 0 0 0,-14 5 0 0 0,-5 4 0 0 0,-47 24 0 0 0,73-31-52 0 0,-1-1 0 0 0,0 0 0 0 0,1 0 0 0 0,-1 1 1 0 0,1-1-1 0 0,0 0 0 0 0,0 1 0 0 0,0-1 0 0 0,-1 0 0 0 0,1 0 0 0 0,-1 0 0 0 0,1 1 0 0 0,0-1 1 0 0,-1 1-1 0 0,1-1 0 0 0,0 1 0 0 0,-1-1 0 0 0,1 0 0 0 0,0 1 0 0 0,0-1 0 0 0,0 1 1 0 0,0-1-1 0 0,0 1 0 0 0,0 0 0 0 0,0-1 0 0 0,0 0 0 0 0,0 0 0 0 0,0 1 0 0 0,0 0 0 0 0,0-1 1 0 0,0 1-1 0 0,0-1 0 0 0,0 1 0 0 0,0-1 0 0 0,0 0 0 0 0,1 1 0 0 0,-1 1-523 0 0,1-2 0 0 0,0 2 0 0 0,0-1 0 0 0,-1 0 0 0 0,1 0 0 0 0,0 0 0 0 0,1 0 0 0 0,-2-1 1 0 0,1 1-1 0 0,2 1 0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438 80 6809 0 0,'0'0'13135'0'0,"17"-5"-12384"0"0,52-15-33 0 0,-48 13 1729 0 0,-30 8-1546 0 0,-55 1 1837 0 0,-114 16-1 0 0,137-9-2422 0 0,24-5-221 0 0,1-1 0 0 0,-1-1 0 0 0,-18 1 0 0 0,42-3-126 0 0,2 1 12 0 0,1-2 1 0 0,13 0-1 0 0,68-14-88 0 0,-44 9 70 0 0,1-3 0 0 0,79-24 1 0 0,-114 30 55 0 0,0 0 1 0 0,1 0 0 0 0,-1 2-1 0 0,0-1 1 0 0,1 2 0 0 0,14 0-1 0 0,-19 0-11 0 0,-9 0 56 0 0,-7 2-12 0 0,1-2 0 0 0,-2 0 0 0 0,1 0 0 0 0,-8 0 0 0 0,-10 0 14 0 0,-378 33 1034 0 0,384-30-1055 0 0,-26 0 1 0 0,45-3-49 0 0,3 0-72 0 0,272-24-220 0 0,-269 23 292 0 0,39-5-15 0 0,46-14 0 0 0,-77 17 2 0 0,-12 2 76 0 0,-12 1-23 0 0,8 0-36 0 0,-205 13 316 0 0,104 2-153 0 0,61-7-61 0 0,0-3-1 0 0,-43 1 1 0 0,35-6-102 0 0,50 1 0 0 0,0-1 0 0 0,-1 0 0 0 0,1 0 0 0 0,-1 1 0 0 0,1 0 0 0 0,-1-1 0 0 0,1 1 0 0 0,0-1 0 0 0,-1 0 0 0 0,1 1 0 0 0,0-1 0 0 0,0 1 0 0 0,0 0 0 0 0,0-1 0 0 0,0 1 0 0 0,0-1 0 0 0,0 1 0 0 0,-1-1 0 0 0,1 1 0 0 0,0 0 0 0 0,0-1 0 0 0,1 1 0 0 0,-1-1 0 0 0,0 1 0 0 0,0 0 0 0 0,1 16 0 0 0,13 25 0 0 0,-12-33 0 0 0,0-1 0 0 0,-1 1 0 0 0,0-1 0 0 0,-1 1 0 0 0,0 0 0 0 0,-1 13 0 0 0,-1 14 0 0 0,4-35 0 0 0,-1 0 0 0 0,0-1 0 0 0,0 0 0 0 0,1 1 0 0 0,-2-1 0 0 0,2 1 0 0 0,-1-1 0 0 0,0 0 0 0 0,1 1 0 0 0,-1-1 0 0 0,1 0 0 0 0,-2 0 0 0 0,2 0 0 0 0,0 0 0 0 0,0-1 0 0 0,0 1 0 0 0,221-9 0 0 0,-150 9 0 0 0,117-15 0 0 0,-172 13 0 0 0,-12 2 0 0 0,-1-1 0 0 0,0 0 0 0 0,1 0 0 0 0,-1 0 0 0 0,1-1 0 0 0,7-3 0 0 0,-11 5 0 0 0,-2 0 0 0 0,1-1 0 0 0,-1-2 0 0 0,0 2 0 0 0,1-1 0 0 0,-1 0 0 0 0,0 0 0 0 0,0 1 0 0 0,0-1 0 0 0,-1-3 0 0 0,0 1 0 0 0,1 0 0 0 0,0-1 0 0 0,0 1 0 0 0,1-1 0 0 0,-1 0 0 0 0,1 1 0 0 0,1 0 0 0 0,-2-1 0 0 0,2 1 0 0 0,0 0 0 0 0,-1 0 0 0 0,5-8 0 0 0,-4 8 0 0 0,0 1 0 0 0,0-1 0 0 0,-2 0 0 0 0,2 1 0 0 0,-1-1 0 0 0,0 0 0 0 0,-1 0 0 0 0,1 0 0 0 0,-1 0 0 0 0,0 1 0 0 0,0-1 0 0 0,0-1 0 0 0,-1-6 0 0 0,-4 1 0 0 0,4 9 0 0 0,0 0 0 0 0,0-1 0 0 0,1 1 0 0 0,0 0 0 0 0,-1-1 0 0 0,1 1 0 0 0,-1 0 0 0 0,1-1 0 0 0,-1 1 0 0 0,1-1 0 0 0,0-1 0 0 0,3 52 0 0 0,-5-17 0 0 0,0-25 0 0 0,2-1 0 0 0,0 1 0 0 0,0 0 0 0 0,0 0 0 0 0,1 11 0 0 0,0-5 0 0 0,-1-14 0 0 0,0 0 0 0 0,-1 1 0 0 0,1-1 0 0 0,0 0 0 0 0,-1 0 0 0 0,1 1 0 0 0,0-1 0 0 0,-1 1 0 0 0,1-1 0 0 0,-1 1 0 0 0,1-1 0 0 0,-1 0 0 0 0,0 1 0 0 0,0-1 0 0 0,1 1 0 0 0,0 0 0 0 0,-1 0 0 0 0,0-1 0 0 0,0 1 0 0 0,0 0 0 0 0,1-1 0 0 0,0 1 0 0 0,-1 0 0 0 0,0 0 0 0 0,0-1 0 0 0,0 1 0 0 0,1 0 0 0 0,-1 0 0 0 0,-2 0 0 0 0,-27 0 0 0 0,25 0 0 0 0,-68 0 0 0 0,1 3 0 0 0,-95 17 0 0 0,134-16 0 0 0,1-1 0 0 0,-41-1 0 0 0,73-3 0 0 0,-1 1 0 0 0,1 0 0 0 0,-1-1 0 0 0,1 1 0 0 0,-1 0 0 0 0,1-1 0 0 0,-1 1 0 0 0,1-1 0 0 0,-1 1 0 0 0,1 0 0 0 0,0 0 0 0 0,0-1 0 0 0,0 1 0 0 0,0-1 0 0 0,-1 1 0 0 0,1-1 0 0 0,0 1 0 0 0,0 0 0 0 0,0-1 0 0 0,-1 1 0 0 0,1-1 0 0 0,0 0 0 0 0,0 1 0 0 0,0-1 0 0 0,0 1 0 0 0,0 0 0 0 0,0-1 0 0 0,0 1 0 0 0,0-1 0 0 0,1 0 0 0 0,-1 1 0 0 0,0 0 0 0 0,0 0 0 0 0,0-1 0 0 0,1 1 0 0 0,-1-1 0 0 0,0 0 0 0 0,0 1 0 0 0,0-1 0 0 0,0 1 0 0 0,1 0 0 0 0,-1 0 0 0 0,0-1 0 0 0,2 0 0 0 0,16-4 0 0 0,2 0 0 0 0,-1 1 0 0 0,28-2 0 0 0,14-3 0 0 0,-23 2 0 0 0,-14 3 0 0 0,-1 0 0 0 0,0-2 0 0 0,25-9 0 0 0,-41 10 0 0 0,-12 2 0 0 0,-13 1 0 0 0,-23 5 0 0 0,-66 10 0 0 0,10 0 0 0 0,1-9 0 0 0,95-6 0 0 0,-1 1 0 0 0,1-2 0 0 0,-1 2 0 0 0,1-1 0 0 0,0-1 0 0 0,0 1 0 0 0,-1 0 0 0 0,1 0 0 0 0,0-3 0 0 0,0-24 0 0 0,1 29 0 0 0,1 23 0 0 0,1-13 0 0 0,1 0 0 0 0,-1 0 0 0 0,5 12 0 0 0,-4-47 0 0 0,-3 14 0 0 0,1 8 0 0 0,-1 0 0 0 0,0 1 0 0 0,1-1 0 0 0,-1 0 0 0 0,0 0 0 0 0,-1 0 0 0 0,1 1 0 0 0,-1-1 0 0 0,1 0 0 0 0,0 0 0 0 0,-1 1 0 0 0,-2-4 0 0 0,3 5 0 0 0,0 1 0 0 0,-1 0 0 0 0,1 0 0 0 0,-1 0 0 0 0,1-1 0 0 0,0 1 0 0 0,-1 0 0 0 0,1 0 0 0 0,-1 0 0 0 0,1 0 0 0 0,0 0 0 0 0,0 0 0 0 0,-1 0 0 0 0,1 0 0 0 0,-1 0 0 0 0,1 0 0 0 0,-1 0 0 0 0,1 1 0 0 0,-1-1 0 0 0,1 0 0 0 0,0 0 0 0 0,0 0 0 0 0,0 1 0 0 0,-1-1 0 0 0,1 0 0 0 0,0 0 0 0 0,-1 0 0 0 0,1 0 0 0 0,-1 0 0 0 0,1 1 0 0 0,0-1 0 0 0,0 0 0 0 0,-1 1 0 0 0,1-1 0 0 0,-1 1 0 0 0,-6 10 0 0 0,1 13 0 0 0,4-16 0 0 0,4-14 0 0 0,-2 4 0 0 0,1 0 0 0 0,-1 0 0 0 0,1 0 0 0 0,1-1 0 0 0,-1 2 0 0 0,-1-2 0 0 0,2 2 0 0 0,0-1 0 0 0,-2 0 0 0 0,2 0 0 0 0,0 1 0 0 0,-1-1 0 0 0,1 1 0 0 0,0-1 0 0 0,0 1 0 0 0,0 0 0 0 0,0-1 0 0 0,0 1 0 0 0,0 0 0 0 0,0 0 0 0 0,0 0 0 0 0,0 1 0 0 0,0-1 0 0 0,1 0 0 0 0,3 0 0 0 0,7-1 0 0 0,-1 0 0 0 0,1 2 0 0 0,20 0 0 0 0,-11 0 0 0 0,217-11 0 0 0,-104 3 0 0 0,-53 3 0 0 0,-88 7 0 0 0,0 0 0 0 0,1 0 0 0 0,-1 0 0 0 0,1 0 0 0 0,0 1 0 0 0,0 0 0 0 0,0 0 0 0 0,-5 5 0 0 0,1-3 0 0 0,8-4 0 0 0,-1 0 0 0 0,1 0 0 0 0,0 1 0 0 0,0-1 0 0 0,-1 0 0 0 0,2 0 0 0 0,-1 0 0 0 0,0 1 0 0 0,0 0 0 0 0,0-2 0 0 0,1 2 0 0 0,-1 0 0 0 0,0-1 0 0 0,0 1 0 0 0,1-1 0 0 0,-1 1 0 0 0,1-1 0 0 0,0 1 0 0 0,0-1 0 0 0,-1 1 0 0 0,2 3 0 0 0,-3-8 0 0 0,-1-1 0 0 0,1 0 0 0 0,-1 1 0 0 0,-6-7 0 0 0,6 7 0 0 0,-1 1 0 0 0,0 0 0 0 0,1 0 0 0 0,-1 0 0 0 0,0 0 0 0 0,0 0 0 0 0,0 2 0 0 0,0-2 0 0 0,0 1 0 0 0,0 1 0 0 0,0-1 0 0 0,0 0 0 0 0,0 1 0 0 0,-1-1 0 0 0,1 1 0 0 0,0 1 0 0 0,0-1 0 0 0,0 1 0 0 0,-6 0 0 0 0,9 0 0 0 0,-1 0 0 0 0,0 0 0 0 0,1 0 0 0 0,-1 0 0 0 0,1 0 0 0 0,0 0 0 0 0,-1 0 0 0 0,1 1 0 0 0,0-2 0 0 0,0 2 0 0 0,0 0 0 0 0,-1-1 0 0 0,2 1 0 0 0,-1-1 0 0 0,0 0 0 0 0,0 1 0 0 0,1 0 0 0 0,-1 0 0 0 0,1-1 0 0 0,0 1 0 0 0,-1-1 0 0 0,1 1 0 0 0,0-1 0 0 0,-1 2 0 0 0,1-2 0 0 0,0 1 0 0 0,1-1 0 0 0,-1 1 0 0 0,1 3 0 0 0,-1-5 0 0 0,0 1 0 0 0,1-1 0 0 0,0 1 0 0 0,0-1 0 0 0,0 1 0 0 0,-1-1 0 0 0,0 0 0 0 0,1 0 0 0 0,0 1 0 0 0,0-1 0 0 0,0 0 0 0 0,-1 0 0 0 0,1 1 0 0 0,0-1 0 0 0,0 0 0 0 0,0 0 0 0 0,0 0 0 0 0,-1 0 0 0 0,1 0 0 0 0,0 0 0 0 0,0 0 0 0 0,0-1 0 0 0,-1 1 0 0 0,2-1 0 0 0,20-5 0 0 0,-13 3 0 0 0,0-1 0 0 0,-1 0 0 0 0,0 0 0 0 0,1-1 0 0 0,-1-1 0 0 0,11-8 0 0 0,-32 15 0 0 0,-3 6 0 0 0,1 2 0 0 0,-26 16 0 0 0,68-29 0 0 0,-14 0 0 0 0,-1-1 0 0 0,19-9 0 0 0,-25 11 0 0 0,-4 2 0 0 0,-19 1 0 0 0,-29 9 0 0 0,-41 6 0 0 0,-116-14 0 0 0,97-4 0 0 0,141 10 0 0 0,-3-5 0 0 0,0-2 0 0 0,52-6 0 0 0,-81 5 0 0 0,-6 0 0 0 0,-18 1 0 0 0,-29 2 0 0 0,7 1 0 0 0,1 0 0 0 0,-54 9 0 0 0,95-12 0 0 0,0 1 0 0 0,0-1 0 0 0,0 0 0 0 0,0 1 0 0 0,-1-1 0 0 0,2 0 0 0 0,-1 1 0 0 0,0-1 0 0 0,-1 0 0 0 0,1 1 0 0 0,1 0 0 0 0,-1-1 0 0 0,0 1 0 0 0,0 0 0 0 0,0-1 0 0 0,1 1 0 0 0,-1 0 0 0 0,0 0 0 0 0,0-1 0 0 0,0 1 0 0 0,1 0 0 0 0,0 0 0 0 0,-1 0 0 0 0,0 2 0 0 0,1-3 0 0 0,0 1 0 0 0,0 0 0 0 0,1 1 0 0 0,-1-2 0 0 0,0 1 0 0 0,1 0 0 0 0,-1 0 0 0 0,0-1 0 0 0,0 2 0 0 0,1-1 0 0 0,-1 0 0 0 0,1-1 0 0 0,0 1 0 0 0,-1 0 0 0 0,1 0 0 0 0,-1-1 0 0 0,1 0 0 0 0,0 1 0 0 0,0 0 0 0 0,0 0 0 0 0,-1-1 0 0 0,1 1 0 0 0,0-1 0 0 0,0 0 0 0 0,0 0 0 0 0,0 1 0 0 0,-1-1 0 0 0,3 1 0 0 0,10 4 0 0 0,1-1 0 0 0,0-1 0 0 0,0 1 0 0 0,0-1 0 0 0,1-2 0 0 0,-2 1 0 0 0,24-1 0 0 0,-36-5-626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17 11474 0 0,'0'0'14013'0'0,"-1"-3"-13540"0"0,-1 2-273 0 0,1 1-77 0 0,1-1 0 0 0,0 0 0 0 0,-1 0 1 0 0,0 1-1 0 0,0-1 0 0 0,1 0 0 0 0,-1 0 1 0 0,1 0-1 0 0,0 0 0 0 0,0 0 0 0 0,-1 0 1 0 0,0-1-1 0 0,1 7 236 0 0,-1-1 0 0 0,0 2 1 0 0,0-1-1 0 0,-1-1 0 0 0,1 1 1 0 0,-2 0-1 0 0,2-1 0 0 0,-6 7 0 0 0,4-5-239 0 0,0-1 1 0 0,0 1-1 0 0,1-1 0 0 0,0 0 0 0 0,0 2 0 0 0,-1 5 0 0 0,2 15 80 0 0,1 44 1 0 0,2-51-95 0 0,-1-1 0 0 0,-1 1 0 0 0,-2 0 0 0 0,-5 34 0 0 0,3-31-106 0 0,23-21 0 0 0,194-4 0 0 0,-223-21 0 0 0,3 10 0 0 0,0 0 0 0 0,2-1 0 0 0,-1-1 0 0 0,1 1 0 0 0,-5-25 0 0 0,9 32 0 0 0,0 0 0 0 0,0 0 0 0 0,1 0 0 0 0,0 0 0 0 0,0 0 0 0 0,1 0 0 0 0,0-1 0 0 0,0 1 0 0 0,1 1 0 0 0,0-1 0 0 0,0 0 0 0 0,0 1 0 0 0,1-1 0 0 0,5-8 0 0 0,-6 12 0 0 0,1-1 0 0 0,-2-1 0 0 0,2 1 0 0 0,-2 1 0 0 0,1-1 0 0 0,-1-1 0 0 0,0 1 0 0 0,0-1 0 0 0,0 1 0 0 0,0-5 0 0 0,-7 41 0 0 0,1 4 0 0 0,6 150 0 0 0,4-275 0 0 0,-15-67 0 0 0,10 135 0 0 0,-1 15 0 0 0,1 16 0 0 0,0 215 0 0 0,0-224 0 0 0,0 0 0 0 0,0-1 0 0 0,0 2 0 0 0,0-1 0 0 0,0 0 0 0 0,0-1 0 0 0,0 1 0 0 0,-1 0 0 0 0,1 0 0 0 0,0-1 0 0 0,-1 1 0 0 0,1 0 0 0 0,-1 0 0 0 0,1 0 0 0 0,0-1 0 0 0,0 0 0 0 0,-1 1 0 0 0,0 0 0 0 0,0 0 0 0 0,1-1 0 0 0,-1 0 0 0 0,1 1 0 0 0,-1 0 0 0 0,0-1 0 0 0,0 1 0 0 0,0-1 0 0 0,0 1 0 0 0,1-1 0 0 0,-1 0 0 0 0,0 0 0 0 0,0 0 0 0 0,0 1 0 0 0,0-1 0 0 0,-1 0 0 0 0,1 0 0 0 0,0 0 0 0 0,-1 0 0 0 0,1 0 0 0 0,0 0 0 0 0,0 0 0 0 0,-1-1 0 0 0,1 1 0 0 0,0 0 0 0 0,-1 0 0 0 0,1-1 0 0 0,1 0 0 0 0,-2 1 0 0 0,1-1 0 0 0,0 0 0 0 0,0 1 0 0 0,0-1 0 0 0,0 0 0 0 0,0 0 0 0 0,0 1 0 0 0,0-2 0 0 0,0 1 0 0 0,0 0 0 0 0,-2-5 0 0 0,0 1 0 0 0,0-1 0 0 0,0 1 0 0 0,1-1 0 0 0,0 0 0 0 0,1 1 0 0 0,-3-13 0 0 0,0-43 0 0 0,3 45 0 0 0,0 1 0 0 0,-6-30 0 0 0,6 40 0 0 0,-9-26 0 0 0,10 30 0 0 0,-1 0 0 0 0,1 0 0 0 0,0 0 0 0 0,0 0 0 0 0,-1 0 0 0 0,1 0 0 0 0,-1 0 0 0 0,0 1 0 0 0,0-2 0 0 0,1 1 0 0 0,0 1 0 0 0,-1-1 0 0 0,0 0 0 0 0,0 1 0 0 0,0-1 0 0 0,0 0 0 0 0,0 1 0 0 0,0-1 0 0 0,0 1 0 0 0,0-1 0 0 0,1 1 0 0 0,-2-1 0 0 0,0 1 0 0 0,1 0 0 0 0,1 0 0 0 0,-1 0 0 0 0,0 1 0 0 0,1-1 0 0 0,-1 0 0 0 0,1 1 0 0 0,0-1 0 0 0,-1 1 0 0 0,1-1 0 0 0,-1 0 0 0 0,0 1 0 0 0,1-1 0 0 0,-1 1 0 0 0,1-1 0 0 0,0 1 0 0 0,0 0 0 0 0,0-1 0 0 0,0 0 0 0 0,-1 1 0 0 0,1 0 0 0 0,0 0 0 0 0,-8 17 0 0 0,6-11 0 0 0,-3 9 0 0 0,0 0 0 0 0,1 0 0 0 0,1 0 0 0 0,0 1 0 0 0,1-1 0 0 0,1 1 0 0 0,1 0 0 0 0,3 29 0 0 0,-3-45 0 0 0,0 0 0 0 0,0 1 0 0 0,1-1 0 0 0,-1 0 0 0 0,0 1 0 0 0,0-1 0 0 0,0 0 0 0 0,1 0 0 0 0,-1 0 0 0 0,1 1 0 0 0,0-1 0 0 0,0 0 0 0 0,-1 0 0 0 0,1 0 0 0 0,2 3 0 0 0,-2-25 0 0 0,-6-57 0 0 0,0 18 0 0 0,5 53 0 0 0,-1 1 0 0 0,0 0 0 0 0,0-1 0 0 0,0 0 0 0 0,-5-10 0 0 0,5 18 0 0 0,1 0 0 0 0,-1 0 0 0 0,0-1 0 0 0,0 1 0 0 0,0 0 0 0 0,1 1 0 0 0,0-2 0 0 0,-1 1 0 0 0,0 1 0 0 0,1-2 0 0 0,-1 1 0 0 0,0 2 0 0 0,-8 31 0 0 0,-8 36 0 0 0,16-59 0 0 0,-1 1 0 0 0,1-1 0 0 0,1 0 0 0 0,0 0 0 0 0,0 1 0 0 0,1 0 0 0 0,4 13 0 0 0,-4-23 0 0 0,-1 0 0 0 0,0 0 0 0 0,1 0 0 0 0,0 1 0 0 0,-1-2 0 0 0,1 1 0 0 0,0 0 0 0 0,0 0 0 0 0,0 0 0 0 0,0 0 0 0 0,0 0 0 0 0,1-1 0 0 0,-1 1 0 0 0,0 0 0 0 0,1 0 0 0 0,2 2 0 0 0,6-25 0 0 0,-3 1 0 0 0,-1-1 0 0 0,-1 1 0 0 0,-2-2 0 0 0,0 1 0 0 0,-1 0 0 0 0,-1-1 0 0 0,-2-22 0 0 0,1 44 0 0 0,0 0 0 0 0,0 0 0 0 0,-1 0 0 0 0,1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0,-4 9 0 0 0,-1 14 0 0 0,4-17 0 0 0,-1 6 0 0 0,1 1 0 0 0,1 0 0 0 0,2 16 0 0 0,-2-26 0 0 0,1-1 0 0 0,-1 2 0 0 0,1-1 0 0 0,-1-1 0 0 0,1 1 0 0 0,0-1 0 0 0,1 2 0 0 0,-1-2 0 0 0,0 0 0 0 0,1 1 0 0 0,-1-1 0 0 0,1 0 0 0 0,0 1 0 0 0,-1-1 0 0 0,2 0 0 0 0,-2 1 0 0 0,2-2 0 0 0,-1 2 0 0 0,1-2 0 0 0,3 3 0 0 0,-4-3 0 0 0,-2 0 0 0 0,2-1 0 0 0,0 0 0 0 0,-2 0 0 0 0,2 0 0 0 0,0 1 0 0 0,-2-1 0 0 0,2 0 0 0 0,0 0 0 0 0,-2 0 0 0 0,2 0 0 0 0,0-1 0 0 0,-1 1 0 0 0,0 0 0 0 0,1 0 0 0 0,-1 0 0 0 0,0-1 0 0 0,0 1 0 0 0,1-1 0 0 0,-2 0 0 0 0,2 0 0 0 0,-1 1 0 0 0,0-1 0 0 0,0 0 0 0 0,0 0 0 0 0,1 1 0 0 0,-2-1 0 0 0,1 0 0 0 0,0 0 0 0 0,0 0 0 0 0,0 0 0 0 0,0-1 0 0 0,-1 2 0 0 0,2-4 0 0 0,3-4 0 0 0,0-1 0 0 0,-1 0 0 0 0,5-15 0 0 0,-4 13 0 0 0,-2 2 0 0 0,-1 0 0 0 0,0-1 0 0 0,0 1 0 0 0,-1 0 0 0 0,0-1 0 0 0,-1-16 0 0 0,0 26 0 0 0,0 1 0 0 0,0-1 0 0 0,0 0 0 0 0,0 0 0 0 0,0 0 0 0 0,0 0 0 0 0,0 0 0 0 0,0 0 0 0 0,0 0 0 0 0,0 0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 0 0 0 0,0 0 0 0 0,0 0 0 0 0,0 0 0 0 0,0 0 0 0 0,0 0 0 0 0,0 0 0 0 0,0 0 0 0 0,0-1 0 0 0,-1 1 0 0 0,1 0 0 0 0,0 0 0 0 0,0 0 0 0 0,0 0 0 0 0,0 0 0 0 0,0 0 0 0 0,0-1 0 0 0,0 1 0 0 0,0 0 0 0 0,0 0 0 0 0,0 0 0 0 0,-6 7 0 0 0,1 5 0 0 0,0-1 0 0 0,0 1 0 0 0,1 1 0 0 0,1-1 0 0 0,0 1 0 0 0,1-1 0 0 0,0 1 0 0 0,1-1 0 0 0,1 1 0 0 0,0 19 0 0 0,0-31-4 0 0,1 1-1 0 0,0-1 1 0 0,-1 1 0 0 0,1-1-1 0 0,0 1 1 0 0,-1-1-1 0 0,1 0 1 0 0,0 1 0 0 0,1-1-1 0 0,-2 0 1 0 0,1 1 0 0 0,1-1-1 0 0,1 2 1 0 0,20 13-3747 0 0,-23-15 3294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68 74 1176 0 0,'0'0'13803'0'0,"-1"-4"-13007"0"0,0 3-622 0 0,1-1-1 0 0,0 1 1 0 0,0-1 0 0 0,0 0-1 0 0,0 1 1 0 0,0-1-1 0 0,0 1 1 0 0,0-1-1 0 0,0 1 1 0 0,0-1-1 0 0,0 0 1 0 0,1 2 0 0 0,-1-2-1 0 0,1 1 1 0 0,0-1-1 0 0,0 0 1 0 0,-1 2-1 0 0,1-2 1 0 0,0 1-1 0 0,0 0 1 0 0,0-2 0 0 0,9-20 3521 0 0,-8 14 283 0 0,-2 9-3921 0 0,0 0 0 0 0,0 0 1 0 0,1-1-1 0 0,-1 1 0 0 0,0 0 0 0 0,0 0 0 0 0,0 0 0 0 0,0 0 0 0 0,0 0 0 0 0,0 0 1 0 0,0-1-1 0 0,0 1 0 0 0,0 0 0 0 0,0 0 0 0 0,0 0 0 0 0,0 0 0 0 0,0 0 0 0 0,0-1 1 0 0,0 1-1 0 0,0 0 0 0 0,0 0 0 0 0,0 0 0 0 0,0 0 0 0 0,0 0 0 0 0,0 0 0 0 0,0 0 1 0 0,0 0-1 0 0,0 0 0 0 0,0 0 0 0 0,0 0 0 0 0,0 0 0 0 0,-1 0 0 0 0,1 0 0 0 0,0-1 1 0 0,0 1-1 0 0,0 0 0 0 0,0 0 0 0 0,0 0 0 0 0,0 0 0 0 0,0 0 0 0 0,0 0 0 0 0,-1 0 1 0 0,1 0-1 0 0,0 0 0 0 0,0 0 0 0 0,0 0 0 0 0,0-1 0 0 0,0 1 0 0 0,0 0 1 0 0,-1 0-1 0 0,1 0 0 0 0,0 0 0 0 0,-4 7 554 0 0,-4 12-629 0 0,3 0 233 0 0,1 1-1 0 0,1-2 1 0 0,0 3 0 0 0,3-2-1 0 0,-1 1 1 0 0,3 28 0 0 0,0-37-152 0 0,0-1-1 0 0,7 21 1 0 0,-6-23-32 0 0,0 1 1 0 0,-1-1-1 0 0,0 1 0 0 0,0 0 1 0 0,0 11-1 0 0,-2-17-31 0 0,0 6 0 0 0,0-8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0,-1 0 0 0 0,1 0 0 0 0,0 0 0 0 0,0 0 0 0 0,0 0 0 0 0,0 0 0 0 0,0 0 0 0 0,0 0 0 0 0,0 0 0 0 0,0-1 0 0 0,0 1 0 0 0,-1 0 0 0 0,1 0 0 0 0,0 0 0 0 0,0 0 0 0 0,0 0 0 0 0,0 0 0 0 0,0-1 0 0 0,0 1 0 0 0,0-1 0 0 0,-1 1 0 0 0,1 0 0 0 0,0 0 0 0 0,0-1 0 0 0,-1 1 0 0 0,1-1 0 0 0,0 0 0 0 0,0 1 0 0 0,0-1 0 0 0,0 1 0 0 0,0 0 0 0 0,0 0 0 0 0,0-1 0 0 0,0 0 0 0 0,0 1 0 0 0,0-1 0 0 0,0 1 0 0 0,1-1 0 0 0,-1 1 0 0 0,0 0 0 0 0,0-1 0 0 0,0 1 0 0 0,1-1 0 0 0,-1 1 0 0 0,0-1 0 0 0,1 1 0 0 0,-1 0 0 0 0,0 0 0 0 0,1 0 0 0 0,-1-1 0 0 0,1 1 0 0 0,-1-1 0 0 0,0 1 0 0 0,1-1 0 0 0,13-9 0 0 0,-13 9 0 0 0,3 0 0 0 0,1-1 0 0 0,-1 1 0 0 0,1-1 0 0 0,0 1 0 0 0,0 1 0 0 0,0-1 0 0 0,0 1 0 0 0,-1 0 0 0 0,1 0 0 0 0,0 0 0 0 0,0 0 0 0 0,7 2 0 0 0,14 0 0 0 0,-19-2 0 0 0,0 0 0 0 0,0-1 0 0 0,-1 0 0 0 0,15-4 0 0 0,-19 5 0 0 0,0-1 0 0 0,2 0 0 0 0,-2 0 0 0 0,0 0 0 0 0,1-1 0 0 0,-1 1 0 0 0,1-1 0 0 0,-1 0 0 0 0,1 1 0 0 0,-2-1 0 0 0,2 0 0 0 0,-2 0 0 0 0,2 0 0 0 0,1-4 0 0 0,-4 6 0 0 0,0-1 0 0 0,0 1 0 0 0,0 0 0 0 0,0-1 0 0 0,0 1 0 0 0,0 0 0 0 0,0 0 0 0 0,0-1 0 0 0,0 1 0 0 0,0-1 0 0 0,0 1 0 0 0,0 0 0 0 0,0-1 0 0 0,0 1 0 0 0,0-1 0 0 0,0 1 0 0 0,0 0 0 0 0,0 0 0 0 0,0 0 0 0 0,0-1 0 0 0,0 1 0 0 0,-1 0 0 0 0,1-1 0 0 0,0 1 0 0 0,0 0 0 0 0,-1-1 0 0 0,1 1 0 0 0,0 0 0 0 0,-1 0 0 0 0,1 0 0 0 0,0 0 0 0 0,-1 0 0 0 0,1-1 0 0 0,0 1 0 0 0,0 0 0 0 0,0 0 0 0 0,-1 0 0 0 0,1 0 0 0 0,-1-1 0 0 0,1 1 0 0 0,-1 0 0 0 0,1 0 0 0 0,0 0 0 0 0,-1 0 0 0 0,1 0 0 0 0,0 0 0 0 0,-1 0 0 0 0,0 0 0 0 0,0 0 0 0 0,0-1 0 0 0,1 1 0 0 0,0-1 0 0 0,-1 1 0 0 0,0 0 0 0 0,0 0 0 0 0,0 0 0 0 0,1-1 0 0 0,-1 0 0 0 0,1 1 0 0 0,0-1 0 0 0,-1 0 0 0 0,0 1 0 0 0,0-1 0 0 0,-1-7 0 0 0,-1 3 0 0 0,2 1 0 0 0,-1-2 0 0 0,1 2 0 0 0,1-1 0 0 0,-1-1 0 0 0,-1-7 0 0 0,8-55 0 0 0,-1 17 0 0 0,-5 49 0 0 0,0-32 0 0 0,0 32 0 0 0,0-1 0 0 0,0 1 0 0 0,0 0 0 0 0,-1 0 0 0 0,1 0 0 0 0,-1-1 0 0 0,0 2 0 0 0,0-2 0 0 0,1 1 0 0 0,-2 1 0 0 0,1-2 0 0 0,-3-2 0 0 0,-1 18 0 0 0,2 5 0 0 0,1 1 0 0 0,0 35 0 0 0,0 6 0 0 0,1-51 0 0 0,0 0 0 0 0,1 1 0 0 0,0-2 0 0 0,1 2 0 0 0,0-1 0 0 0,0 0 0 0 0,5 16 0 0 0,-27-8 0 0 0,9-7 0 0 0,9-9 0 0 0,2-1 0 0 0,-1 1 0 0 0,0 0 0 0 0,0 0 0 0 0,0 0 0 0 0,-1-1 0 0 0,2 0 0 0 0,-2 1 0 0 0,1-1 0 0 0,0 0 0 0 0,0 0 0 0 0,-5 0 0 0 0,-26-2 0 0 0,11-1 0 0 0,14 2 0 0 0,-1-1 0 0 0,1 2 0 0 0,-1 0 0 0 0,1 0 0 0 0,-10 0 0 0 0,12 1 0 0 0,3-1 0 0 0,1 0 0 0 0,-2 1 0 0 0,2-1 0 0 0,-1 1 0 0 0,0-1 0 0 0,0 1 0 0 0,1 0 0 0 0,-1 0 0 0 0,-3 2 0 0 0,6-27 0 0 0,0 16 0 0 0,0-24 0 0 0,-2 1 0 0 0,-1-1 0 0 0,-10-45 0 0 0,10 62 0 0 0,2 9 0 0 0,1 19 0 0 0,0 39 0 0 0,10 78 0 0 0,-7-109 0 0 0,-3-14 0 0 0,1-1 0 0 0,0 0 0 0 0,3 10 0 0 0,-4-14 0 0 0,0-8 0 0 0,-1 0 0 0 0,1 0 0 0 0,0 0 0 0 0,0 0 0 0 0,1-7 0 0 0,26-130 0 0 0,-21 94 0 0 0,-5 70 0 0 0,2 1 0 0 0,0-1 0 0 0,1 0 0 0 0,1 0 0 0 0,13 35 0 0 0,-5-31 0 0 0,-10-25 0 0 0,1-20 0 0 0,-2-14 0 0 0,-1-61 0 0 0,-2 63 0 0 0,1 44 0 0 0,1 0 0 0 0,1-1 0 0 0,0 1 0 0 0,0-1 0 0 0,2 1 0 0 0,7 19 0 0 0,-9-22 0 0 0,-2-37 0 0 0,-1 5 0 0 0,-6 41-451 0 0,1-2-3974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41 0 0 0,'0'0'10350'0'0,"4"-3"-8791"0"0,2 0-888 0 0,5-2-88 0 0,-3-3 5461 0 0,-13 7-2273 0 0,4 1-3445 0 0,-1 0 1 0 0,1-1-1 0 0,-1 0 1 0 0,0 0-1 0 0,2 0 1 0 0,-2 1-1 0 0,1-2 1 0 0,0 1-1 0 0,-2-1 1 0 0,3 1-269 0 0,0 1 0 0 0,0-1 0 0 0,0 1 0 0 0,0 0 0 0 0,-1-1 0 0 0,1 1 0 0 0,0-1 0 0 0,0 1 0 0 0,0-1 0 0 0,0 1 0 0 0,0-1 0 0 0,0 1 0 0 0,0 0 0 0 0,0 0 0 0 0,-1-1 0 0 0,1 1 0 0 0,0-1 0 0 0,-1 1 1 0 0,1-1-1 0 0,-1 1 0 0 0,1 0 0 0 0,0 0 0 0 0,-1 0 0 0 0,1 0 0 0 0,0-1 0 0 0,0 1 0 0 0,-1 0 0 0 0,1 0 0 0 0,-1 0 0 0 0,1-1 0 0 0,-1 1 0 0 0,1 0 0 0 0,-1 0 0 0 0,1 0 0 0 0,0 0 0 0 0,-1 0 0 0 0,1 0 0 0 0,-1 0 0 0 0,1 0 0 0 0,-1 0 0 0 0,0 0 0 0 0,1 0 0 0 0,-1 0 0 0 0,1 0 0 0 0,0 1 0 0 0,0-1 0 0 0,-1 0 0 0 0,-6 1-140 0 0,-50-2 1214 0 0,-60 2-57 0 0,97 1-1017 0 0,-29 8 0 0 0,6-1 48 0 0,28-7-51 0 0,0-1 0 0 0,0 0 0 0 0,-1-1-1 0 0,-26-3 1 0 0,19 1-6 0 0,12 1-28 0 0,-1 0 1 0 0,0 0 0 0 0,-16-6-1 0 0,20 5-14 0 0,0 1-1 0 0,-1 0 0 0 0,1 0 1 0 0,0 0-1 0 0,0 1 1 0 0,-13 1-1 0 0,11 0 6 0 0,0 0 0 0 0,-1-1-1 0 0,-15-4 1 0 0,1 3 29 0 0,25 1 9 0 0,0 0-39 0 0,0 25 184 0 0,-1-1 0 0 0,-6 35 0 0 0,-8 58 9 0 0,15-77-204 0 0,-1-38 0 0 0,0-2 0 0 0,0 1 0 0 0,1 1 0 0 0,-1-1 0 0 0,0-1 0 0 0,-1 1 0 0 0,2 1 0 0 0,-1-1 0 0 0,-1-1 0 0 0,-1 2 0 0 0,6-4 0 0 0,0-1 0 0 0,1 2 0 0 0,0-1 0 0 0,-1 0 0 0 0,1 0 0 0 0,-1 1 0 0 0,1 0 0 0 0,0 0 0 0 0,0-1 0 0 0,6 1 0 0 0,18-2 0 0 0,24-2 0 0 0,-50 6-43 0 0,-1-1 0 0 0,0 1 1 0 0,1-1-1 0 0,-2 1 0 0 0,1 0 0 0 0,1 0 0 0 0,-1 0 0 0 0,-1-1 1 0 0,1 1-1 0 0,0 1 0 0 0,1-2 0 0 0,-2 1 0 0 0,2 2 0 0 0,11 10-1033 0 0,-8-11 275 0 0,1 2-1719 0 0,-1-2-2297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24 169 12595 0 0,'0'0'13856'0'0,"-5"0"-13500"0"0,-13-4 150 0 0,20 3 276 0 0,14 0 67 0 0,56 3 817 0 0,-34 1-1310 0 0,45-5-1 0 0,-19 1 12 0 0,-63 1-364 0 0,-1 0 0 0 0,0 0 0 0 0,1 0 0 0 0,-1 0 0 0 0,0 0 0 0 0,1 0 0 0 0,-1 0 0 0 0,0 0 0 0 0,0 0 0 0 0,0 0 0 0 0,0 0 0 0 0,0 0 0 0 0,1-1 0 0 0,-1 1 0 0 0,0 0 0 0 0,0 0 0 0 0,1-1 0 0 0,-1 1 0 0 0,0 0 0 0 0,0 0 0 0 0,0-1 0 0 0,0 1 0 0 0,1 0 0 0 0,-1-1 0 0 0,0 1 0 0 0,0 0 0 0 0,0 0 0 0 0,0 0 0 0 0,0 0 0 0 0,0-1 0 0 0,0 1 0 0 0,0 0 0 0 0,0-1 0 0 0,0 1 0 0 0,0 0 0 0 0,0-1 0 0 0,0 1 0 0 0,0 0 0 0 0,0 0 0 0 0,0 0 0 0 0,0 0 0 0 0,-1-1 0 0 0,1 1 0 0 0,0-1 0 0 0,-6-15-1 0 0,4 13 26 0 0,-4-48 47 0 0,6 47-68 0 0,0-1-1 0 0,0 1 0 0 0,0 0 1 0 0,0 0-1 0 0,1 0 1 0 0,1-6-1 0 0,-1 7-12 0 0,-1 0 0 0 0,1 0 0 0 0,0 0 0 0 0,-1 0 0 0 0,1 1 0 0 0,-1-2 0 0 0,0 1 0 0 0,-1 0 0 0 0,1 1 0 0 0,0-1 0 0 0,-1 0 0 0 0,0-1 0 0 0,-1-3 0 0 0,0 2-386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8650 0 0,'4'0'18192'0'0,"-3"1"-17200"0"0,0 48 772 0 0,1-32-1449 0 0,-1 0 1 0 0,-1 0-1 0 0,-1 0 0 0 0,-1 0 0 0 0,-4 22 0 0 0,3-27-258 0 0,0 1 0 0 0,2-1-1 0 0,0 1 1 0 0,0 0 0 0 0,1 0-1 0 0,1-1 1 0 0,2 18 0 0 0,6-6 116 0 0,-8-24-154 0 0,0 0 1 0 0,0 1-1 0 0,0-1 0 0 0,1 0 0 0 0,-2 0 0 0 0,2 0 0 0 0,-1 0 0 0 0,0-1 1 0 0,0 1-1 0 0,1 0 0 0 0,-1-1 0 0 0,-1 1 0 0 0,2 0 0 0 0,-1-1 0 0 0,1 0 1 0 0,0 1 7 0 0,3-1-25 0 0,-1 1-1 0 0,1 0 1 0 0,-1 0 0 0 0,0 0 0 0 0,1 1 0 0 0,-1 0 0 0 0,4 0 0 0 0,21 3 39 0 0,-22-4-24 0 0,0-1 0 0 0,0 1 0 0 0,-1-2 0 0 0,1 0 1 0 0,0 1-1 0 0,-1-2 0 0 0,1 1 0 0 0,-2-1 0 0 0,2 1 1 0 0,8-8-1 0 0,17-6-12 0 0,-30 15-5 0 0,1 0 0 0 0,-1 0 0 0 0,0 0-1 0 0,0 0 1 0 0,0 0 0 0 0,1 1-1 0 0,-1 0 1 0 0,1-1 0 0 0,-2 1 0 0 0,2 0-1 0 0,-1-1 1 0 0,1 1 0 0 0,-1 0 0 0 0,0 1-1 0 0,1-1 1 0 0,-1 1 0 0 0,1-1 0 0 0,-1 0-1 0 0,4 2 1 0 0,15 5-1100 0 0,-21-7 1063 0 0,0 0 0 0 0,1 0 0 0 0,-1 0 0 0 0,0 0 0 0 0,0 0 0 0 0,1 0-1 0 0,-1 0 1 0 0,0 0 0 0 0,1 0 0 0 0,-1 0 0 0 0,1 0 0 0 0,-1 0 0 0 0,0 0 0 0 0,1 0 0 0 0,-1 0 0 0 0,0-1 0 0 0,0 1 0 0 0,0 0 0 0 0,1 0 0 0 0,-1 0 0 0 0,0 0 0 0 0,1 0 0 0 0,-1 0 0 0 0,0 0 0 0 0,1-1 0 0 0,-1 1 0 0 0,0 0 0 0 0,0-1 0 0 0,1 1 0 0 0,-1 0-1 0 0,0-1 1 0 0,0 1 0 0 0,0-1 0 0 0,0 1 0 0 0,0 0 0 0 0,0 0 0 0 0,0 0 0 0 0,0-1 0 0 0,0 1 0 0 0,0 0 0 0 0,0-1 0 0 0,0 1 0 0 0,0-1 0 0 0,0 1 0 0 0,0-1 0 0 0,0 1 0 0 0,0 0 0 0 0,0 0 0 0 0,0 0 0 0 0,0-1 0 0 0,0 1 0 0 0,0 0 0 0 0,0-1 0 0 0,0 1-1 0 0,0 0 1 0 0,-1-1 0 0 0,1 1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857 7 5561 0 0,'6'-6'23093'0'0,"-32"26"-20780"0"0,22-17-2182 0 0,1 0 0 0 0,-1 0 0 0 0,0 0 0 0 0,0 0 1 0 0,0 0-1 0 0,0-1 0 0 0,-6 3 0 0 0,-33 15 116 0 0,34-15-163 0 0,-1 0 0 0 0,0-1 0 0 0,1 0 0 0 0,-2 0 0 0 0,-19 4 0 0 0,24-7-84 0 0,1 1 0 0 0,-1-1 0 0 0,1 1 0 0 0,0 1 0 0 0,-1-1 0 0 0,1 1 0 0 0,0 0 0 0 0,0 0 0 0 0,1 0 0 0 0,-6 5 0 0 0,-16 10 0 0 0,19-14 0 0 0,-1-1 0 0 0,0 1 0 0 0,-13 2 0 0 0,-21 11 0 0 0,-91 55 0 0 0,13-8 0 0 0,105-57 0 0 0,6-2 0 0 0,-1-1 0 0 0,1 1 0 0 0,0 1 0 0 0,1 0 0 0 0,-1 0 0 0 0,-9 9 0 0 0,10-8 0 0 0,0 0 0 0 0,0-1 0 0 0,-1 0 0 0 0,-10 5 0 0 0,-8 5 0 0 0,15-8 0 0 0,-1 0 0 0 0,-24 9 0 0 0,37-16 0 0 0,-17 7-1178 0 0,16-8 1077 0 0,1 1-1 0 0,0-1 1 0 0,-1 0-1 0 0,1 0 1 0 0,0 0-1 0 0,0 0 0 0 0,-1 0 1 0 0,1 1-1 0 0,0-1 1 0 0,0 0-1 0 0,-1 0 0 0 0,1 1 1 0 0,0-1-1 0 0,0 0 1 0 0,0 0-1 0 0,-1 1 1 0 0,1-1-1 0 0,0 0 0 0 0,0 0 1 0 0,0 1-1 0 0,0-1 1 0 0,0 0-1 0 0,0 1 1 0 0,0-1-1 0 0,-1 0 0 0 0,1 1 1 0 0,0-1-1 0 0,0 0 1 0 0,0 1-1 0 0,0-1 1 0 0,0 0-1 0 0,0 1 0 0 0,1-1 1 0 0,-1 0-1 0 0,0 0 1 0 0,0 1-1 0 0,0-1 0 0 0,0 0 1 0 0,0 1-1 0 0,0-1 1 0 0,0 0-1 0 0,1 0 1 0 0,-1 1-1 0 0,0-1 0 0 0,0 0 1 0 0,0 0-1 0 0,1 1 1 0 0,-1-1-1 0 0,0 0 1 0 0,0 0-1 0 0,1 1 0 0 0,-1-1 1 0 0,1 0-1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14403 0 0,'0'0'12844'0'0,"-1"5"-12286"0"0,0 3-218 0 0,1 1 1 0 0,-1-1-1 0 0,2-1 0 0 0,-1 1 1 0 0,1 0-1 0 0,2 8 1 0 0,28 122 1725 0 0,-26-119-1903 0 0,8 25 0 0 0,-12-43-126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10210 0 0,'0'0'7494'0'0,"6"0"-7386"0"0,3 3 3 0 0,-5-2 145 0 0,-1-1 1 0 0,1 1-1 0 0,0 0 1 0 0,0-1 0 0 0,0 1-1 0 0,4-1 1 0 0,-5 0-41 0 0,0 1-1 0 0,0 1 1 0 0,-1-1-1 0 0,1 1 1 0 0,0-1 0 0 0,-1 1-1 0 0,1 0 1 0 0,-1 0 0 0 0,3 3-1 0 0,-7-5-223 0 0,0-1 1 0 0,0 0-1 0 0,-1 0 0 0 0,2 0 0 0 0,-2 1 0 0 0,2-2 0 0 0,-2 1 0 0 0,1 0 1 0 0,1 0-1 0 0,-1-1 0 0 0,1 1 0 0 0,-1-1 0 0 0,0 1 0 0 0,1-1 0 0 0,-1 0 0 0 0,1 0 1 0 0,0 1-1 0 0,-1-2 0 0 0,0-1 0 0 0,2 3 207 0 0,0 2-162 0 0,0 2 0 0 0,1-2 0 0 0,-1 2 0 0 0,0-2 0 0 0,0 2 0 0 0,1-2 0 0 0,0 1 0 0 0,0 0 0 0 0,0 2 0 0 0,-18-15 568 0 0,16 11-611 0 0,0-1 0 0 0,0 1 1 0 0,0-1 0 0 0,1 0 0 0 0,-1 0 0 0 0,0 0 0 0 0,1 1 0 0 0,-1-1 0 0 0,0 0 0 0 0,1 0 0 0 0,0 0 0 0 0,-1 1 0 0 0,1-1 0 0 0,-1-1 0 0 0,1 2 0 0 0,-1-1 0 0 0,1 0 0 0 0,0-1-1 0 0,0 2 1 0 0,0-1 0 0 0,-1-1 0 0 0,1 0 110 0 0,3 2-16 0 0,-1 1 1 0 0,1 0 0 0 0,-1-1 0 0 0,0 0 0 0 0,0 1 0 0 0,0 0 0 0 0,0 0 0 0 0,0 0-1 0 0,0 0 1 0 0,0 1 0 0 0,-1-1 0 0 0,5 3 0 0 0,-2 0 128 0 0,0 0 0 0 0,0 0 0 0 0,7 8 0 0 0,29 34 581 0 0,-30-30-623 0 0,1 1 71 0 0,-10-15-176 0 0,0-1 0 0 0,-1 1 1 0 0,1-1-1 0 0,0 2 1 0 0,-1-2-1 0 0,1 1 1 0 0,-1-1-1 0 0,1 1 1 0 0,-1-1-1 0 0,0 2 0 0 0,0-2 1 0 0,0 1-1 0 0,0-1 1 0 0,-1 5-1 0 0,-5 24 6 0 0,-4-20-1338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11314 0 0,'0'0'7353'0'0,"2"-4"-6732"0"0,10-9 77 0 0,-11 13-564 0 0,-1-1 1 0 0,1 0-1 0 0,0 1 1 0 0,0-1-1 0 0,0 1 1 0 0,-1 0 0 0 0,1 0-1 0 0,0-1 1 0 0,1 1-1 0 0,-2 0 1 0 0,1-1-1 0 0,0 1 1 0 0,0 0-1 0 0,0 0 1 0 0,0 0 0 0 0,0 0-1 0 0,0 0 1 0 0,0 0-1 0 0,1 1 1 0 0,16 3 1253 0 0,-13-1-1236 0 0,0-1-1 0 0,1 1 0 0 0,-1 0 1 0 0,0 1-1 0 0,0-1 1 0 0,-1 1-1 0 0,0-1 0 0 0,0 1 1 0 0,4 5-1 0 0,5 8-2672 0 0,-2 1-4363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0 0 0,'0'0'21718'0'0,"11"26"-17186"0"0,-9-18-4015 0 0,1-1 0 0 0,-2 0 0 0 0,1 1 0 0 0,0 9-1 0 0,6 21 171 0 0,-6-28-551 0 0,0 0 1 0 0,1 0-1 0 0,-1 0 0 0 0,-1 18 0 0 0,-2 2-46 0 0,0-15-36 0 0,1-1 0 0 0,1 16 1 0 0,2-12 18 0 0,1 21 3 0 0,-4-15-58 0 0,-2 0 0 0 0,-6 31 1 0 0,5-26 13 0 0,0 0 1 0 0,4 52 0 0 0,1-26-5 0 0,-2-26 3 0 0,-5 109 152 0 0,-7 164 165 0 0,12-288-335 0 0,-11 153 136 0 0,6 376 279 0 0,4-523-406 0 0,-1 0 0 0 0,-6 25-1 0 0,-1 17 14 0 0,6 35 30 0 0,4-60-35 0 0,-8 74-10 0 0,7-85-14 0 0,-1 0-1 0 0,-8 49 0 0 0,6-61-9 0 0,0 0 0 0 0,0 0 0 0 0,1 21 0 0 0,0-4 0 0 0,-8 45 1 0 0,2-8 46 0 0,-1-23-37 0 0,7-34-2 0 0,0 0 1 0 0,1 1-1 0 0,1 12 1 0 0,-3 14-5 0 0,1 36 7 0 0,2-65-7 0 0,0-8-95 0 0,0-1-1 0 0,0 0 1 0 0,0 1 0 0 0,0-1 0 0 0,0 0-1 0 0,1 0 1 0 0,-1 1 0 0 0,0-1-1 0 0,0 0 1 0 0,0 1 0 0 0,0-1 0 0 0,1 1-1 0 0,-1-1 1 0 0,0 0 0 0 0,0 0 0 0 0,0 0-1 0 0,0 0 1 0 0,0 1 0 0 0,1-1-1 0 0,-1 0 1 0 0,0 1 0 0 0,1-1 0 0 0,-1 0-1 0 0,1 0 1 0 0,-1 0 0 0 0,0 1 0 0 0,1-1-1 0 0,-1 0 1 0 0,0 0 0 0 0,0 0-1 0 0,0 0 1 0 0,1 0 0 0 0,-1 0 0 0 0,1 0-1 0 0,-1 0 1 0 0,1 0 0 0 0,-1 0 0 0 0,1 0-1 0 0,-1 0 1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27 240 0 0,'0'0'18928'0'0,"2"-3"-18154"0"0,-1-2-366 0 0,3-4-125 0 0,4 1 5324 0 0,-8 11-5272 0 0,0-1 1 0 0,-1 1-1 0 0,1 0 0 0 0,-1-1 0 0 0,1 0 0 0 0,-2 5 0 0 0,0-3-184 0 0,0 1-1 0 0,1 0 1 0 0,-1 0 0 0 0,1 1-1 0 0,1-2 1 0 0,-1 2-1 0 0,1-2 1 0 0,0 2 0 0 0,0-1-1 0 0,0 1 1 0 0,1-2-1 0 0,-1 2 1 0 0,4 8 0 0 0,-3-7-86 0 0,1-1 1 0 0,-1 1-1 0 0,-1 0 1 0 0,1 0-1 0 0,-1 0 1 0 0,-1 11-1 0 0,0 4 25 0 0,1-22 2 0 0,0 0-91 0 0,0 0 0 0 0,1 0 0 0 0,-1 0 0 0 0,0 0 0 0 0,0 0 0 0 0,0 0 0 0 0,0 0 0 0 0,0-1 1 0 0,0 1-1 0 0,0 0 0 0 0,0 0 0 0 0,0 0 0 0 0,1 0 0 0 0,-1 0 0 0 0,0 0 0 0 0,0 0 0 0 0,0 0 0 0 0,0-1 1 0 0,0 1-1 0 0,0 0 0 0 0,0 0 0 0 0,0 0 0 0 0,1-1 0 0 0,-1 1 0 0 0,0 0 0 0 0,0 0 0 0 0,0-1 0 0 0,0 1 1 0 0,0 0-1 0 0,0 0 0 0 0,0-1 0 0 0,0 1 0 0 0,-1 0 0 0 0,1 0 0 0 0,0 0 0 0 0,0 0 0 0 0,0 0 0 0 0,0 0 1 0 0,0 0-1 0 0,0-1 0 0 0,0 1 0 0 0,0 0 0 0 0,-1 0 0 0 0,1 0 0 0 0,0-1 0 0 0,0 1 0 0 0,0 0 0 0 0,0 0 0 0 0,0 0 1 0 0,0 0-1 0 0,0-1 0 0 0,0 1 0 0 0,-1 0 0 0 0,-6-8-35 0 0,6 5 33 0 0,-2 1 0 0 0,2 0-1 0 0,-1-1 1 0 0,1 0 0 0 0,-1 1 0 0 0,1-1 0 0 0,-1 0-1 0 0,2 0 1 0 0,-1 0 0 0 0,0 0 0 0 0,0 0-1 0 0,0 1 1 0 0,1-6 0 0 0,-1-6-40 0 0,2-24-1 0 0,-1 13 11 0 0,0 25 46 0 0,0-20 24 0 0,-15-3-14 0 0,14 22-24 0 0,0 0 0 0 0,-1 1 0 0 0,1-1 0 0 0,0 1 1 0 0,0 0-1 0 0,-1-1 0 0 0,1 1 0 0 0,0-1 0 0 0,-1 1 0 0 0,1 0 0 0 0,0 0 0 0 0,-1 0 0 0 0,1 0 0 0 0,-1 0 1 0 0,0 0-1 0 0,-24 2 22 0 0,-16 11 1 0 0,26-8 2 0 0,1-1 0 0 0,-26 5 0 0 0,12-5 95 0 0,1 0 22 0 0,-32-1-1 0 0,20-3-46 0 0,1 2-1 0 0,-56 10 0 0 0,-27 5-27 0 0,110-15-13 0 0,1 1-1 0 0,-24-1 1 0 0,-40 3 73 0 0,72-5-127 0 0,1 0 0 0 0,-1 1 0 0 0,2 0 0 0 0,-2-1 0 0 0,2 1 0 0 0,-2-1 0 0 0,2 2 0 0 0,-2-1 1 0 0,2 0-1 0 0,-2 0 0 0 0,1 0 0 0 0,1 1 0 0 0,-1-1 0 0 0,-1 2 0 0 0,2-2 5 0 0,0 0-1 0 0,1 0 1 0 0,0-1-1 0 0,0 1 1 0 0,-1 0 0 0 0,1 0-1 0 0,0 0 1 0 0,-1 0 0 0 0,1 0-1 0 0,0 0 1 0 0,0 0-1 0 0,0 0 1 0 0,0 0 0 0 0,0-1-1 0 0,0 2 1 0 0,0-1-1 0 0,0 0 1 0 0,1-1 0 0 0,-1 1-1 0 0,1 1 1 0 0,-1 1 8 0 0,0-2 0 0 0,1 1 0 0 0,0 0 1 0 0,0 0-1 0 0,0 0 0 0 0,0 0 0 0 0,0-1 0 0 0,1 3 0 0 0,2-1-13 0 0,-2 0-1 0 0,1 1 0 0 0,-1 0 0 0 0,0-1 1 0 0,0 1-1 0 0,0 0 0 0 0,-1 0 1 0 0,0 0-1 0 0,1 1 0 0 0,-2-1 0 0 0,2 4 1 0 0,1 6-2 0 0,-1 29 1 0 0,3-3 0 0 0,26-42 0 0 0,-3 2 0 0 0,-19 1 0 0 0,-1 0 0 0 0,1-1 0 0 0,-1 0 0 0 0,1-1 0 0 0,17-3 0 0 0,-22 3-627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 14411 0 0,'0'0'9816'0'0,"-2"0"-9490"0"0,-3-5 640 0 0,7 10 116 0 0,0-3-887 0 0,0 0 0 0 0,0 0 0 0 0,-1 0-1 0 0,1 1 1 0 0,0 0 0 0 0,-2-1 0 0 0,2 1-1 0 0,-1 0 1 0 0,0 3 0 0 0,-1-5-174 0 0,0-1 1 0 0,0 2-1 0 0,0-1 1 0 0,0-1 0 0 0,0 1-1 0 0,0 1 1 0 0,0-1-1 0 0,0-1 1 0 0,0 1-1 0 0,0 0 1 0 0,-1 0 0 0 0,1 0-1 0 0,-1 0 1 0 0,0 0-1 0 0,1 0 1 0 0,-1-1-1 0 0,1 1 1 0 0,0 0 0 0 0,-1 0-1 0 0,0-1 1 0 0,0 1-1 0 0,0 0 1 0 0,1-1-1 0 0,-1 1 1 0 0,0 0-1 0 0,0-1 1 0 0,0 0 0 0 0,0 0-1 0 0,0 1 1 0 0,0-1-1 0 0,0 1 1 0 0,0-1-1 0 0,1 0 1 0 0,-2 1 0 0 0,1-1-1 0 0,0 0 1 0 0,1 0-1 0 0,-2 0 1 0 0,1 0-1 0 0,-1 0 568 0 0,-2 1-493 0 0,-4 2-62 0 0,1 1-1 0 0,-1-1 1 0 0,1-1 0 0 0,-1 0 0 0 0,0 0 0 0 0,0-1 0 0 0,0 1 0 0 0,-12 0-1 0 0,10-2 61 0 0,-1 1-1 0 0,2 1 1 0 0,-2 0-1 0 0,-13 4 1 0 0,15-3-7 0 0,-6 2 95 0 0,13-4-874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0 0 0,'0'0'14335'0'0,"5"-5"-13784"0"0,21-21 12312 0 0,-26 28-10427 0 0,0 1-4278 0 0,8 18 2380 0 0,-2 0-1 0 0,0 0 1 0 0,-1 0-1 0 0,-2 0 0 0 0,3 34 1 0 0,-6-51-481 0 0,8 36 238 0 0,-6-28-222 0 0,0-1-1 0 0,2 15 1 0 0,-4-23-59 0 0,0 0 1 0 0,0 1-1 0 0,0-1 0 0 0,-1 1 1 0 0,0 0-1 0 0,0-1 1 0 0,0 0-1 0 0,1 1 1 0 0,-1-1-1 0 0,-1 0 1 0 0,1 0-1 0 0,-3 2 1 0 0,4-3-8 0 0,-1 0 1 0 0,0-1 0 0 0,1 1 0 0 0,-1-1 0 0 0,0 1 0 0 0,1-1 0 0 0,0 1 0 0 0,0 0 0 0 0,0-1-1 0 0,0 1 1 0 0,0 2 0 0 0,0-4 6 0 0,2 0 10 0 0,0 0 1 0 0,0 0 0 0 0,0 0 0 0 0,1-1 0 0 0,-2 0 0 0 0,2 1-1 0 0,-1-1 1 0 0,0 0 0 0 0,0 1 0 0 0,0-2 0 0 0,2 0 0 0 0,2-1 10 0 0,-5 2-35 0 0,1 1 0 0 0,-1-1 0 0 0,-1 1 0 0 0,1 0 0 0 0,1 0 0 0 0,-1-1 0 0 0,0 1 0 0 0,-1 0 0 0 0,2 0 0 0 0,-1 0 0 0 0,0 0 0 0 0,0 0 0 0 0,0 1 0 0 0,1-1 0 0 0,6 1 0 0 0,16-6 0 0 0,-18 4 0 0 0,0-1 0 0 0,0 1 0 0 0,12 0 0 0 0,29 6 0 0 0,-35-3 0 0 0,24 2 0 0 0,-32-4 0 0 0,-1-1 0 0 0,0 1 0 0 0,0 0 0 0 0,1-1 0 0 0,-1 0 0 0 0,0 0 0 0 0,-1 1 0 0 0,2-1 0 0 0,-1-1 0 0 0,5-2 0 0 0,-2 1 0 0 0,-1-2 0 0 0,1 1 0 0 0,8-9 0 0 0,-16 10-2163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 9578 0 0,'0'0'14227'0'0,"-9"-3"-10921"0"0,6 12-2877 0 0,2-2-1 0 0,-2 2 1 0 0,2 0 0 0 0,0-1-1 0 0,0 1 1 0 0,1-1 0 0 0,1 11-1 0 0,1 4 220 0 0,10 32-1 0 0,-11-50-546 0 0,0 2 1 0 0,-1-2-1 0 0,0 1 1 0 0,0 6-1 0 0,-1-6-146 0 0,1-1 0 0 0,1 1 0 0 0,-1 0-1 0 0,2 7 1 0 0,2-9-1038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66 155 0 0 0,'0'0'13650'0'0,"0"-4"-12094"0"0,0-10-408 0 0,0 3 4196 0 0,0 40 279 0 0,-1 2-3938 0 0,-1 32-866 0 0,2 37 125 0 0,0-99-741 0 0,-1-2-187 0 0,0-2 1 0 0,0 2-1 0 0,0-1 0 0 0,0 1 1 0 0,1-2-1 0 0,-1 2 0 0 0,1-1 1 0 0,0 0-1 0 0,0 0 0 0 0,-1-2 1 0 0,1 1-5 0 0,-3-15-3 0 0,2 11-12 0 0,0-1-1 0 0,-1 1 1 0 0,0 0 0 0 0,0 0-1 0 0,0 0 1 0 0,-4-8-1 0 0,0 5-17 0 0,0-1 0 0 0,2-1 1 0 0,-1 1-1 0 0,1-1 0 0 0,1 1 0 0 0,1-1 0 0 0,-1 0 0 0 0,2 0 0 0 0,-1-14 0 0 0,3 25 21 0 0,0-1 0 0 0,1 0 1 0 0,-1 1-1 0 0,0 0 0 0 0,1 0 0 0 0,0 0 1 0 0,-1-1-1 0 0,1 1 0 0 0,0 1 1 0 0,-1-2-1 0 0,2 1 0 0 0,-2 1 0 0 0,1 0 1 0 0,2-2-1 0 0,4-1-16 0 0,10-7 31 0 0,2 3 1 0 0,30-10 0 0 0,-26 10 2 0 0,27-12 1 0 0,34-16-16 0 0,-84 34-4 0 0,0 1 0 0 0,1-1 0 0 0,-1 1 1 0 0,0-1-1 0 0,0 1 0 0 0,0 0 1 0 0,0 0-1 0 0,1 0 0 0 0,-1 0 1 0 0,0-1-1 0 0,0 1 0 0 0,1 0 0 0 0,-1 1 1 0 0,0-1-1 0 0,0 0 0 0 0,1 0 1 0 0,-2 0-1 0 0,2 0 0 0 0,-1 1 0 0 0,2 0 1 0 0,-2 0-1 0 0,0 0 1 0 0,0 0-1 0 0,-1 0 0 0 0,1 0 1 0 0,-1 0-1 0 0,1 0 1 0 0,0 0-1 0 0,0 0 0 0 0,-1 0 1 0 0,0 1-1 0 0,0-2 1 0 0,0 2-1 0 0,1-1 0 0 0,-1 0 1 0 0,0 1-1 0 0,0-1 1 0 0,0 0-1 0 0,0 0 1 0 0,0 2-1 0 0,0 5 16 0 0,0 0 1 0 0,0 0-1 0 0,1 0 1 0 0,1 0-1 0 0,-2 0 0 0 0,3-1 1 0 0,-2 1-1 0 0,7 10 1 0 0,-3-3 77 0 0,-1 0 0 0 0,0 0 1 0 0,0 0-1 0 0,-2 0 0 0 0,0 1 0 0 0,0 20 1 0 0,0-13 31 0 0,6 36 1 0 0,-7-52-104 0 0,0-1-11 0 0,1 0 1 0 0,-1 0-1 0 0,2 0 0 0 0,2 7 1 0 0,-9-23 26 0 0,0 0 1 0 0,2 0-1 0 0,0-1 1 0 0,-3-19-1 0 0,3 14-115 0 0,-8-27-1 0 0,-4-6 29 0 0,-14-35-50 0 0,31 97 96 0 0,-1 1 0 0 0,1 0 1 0 0,-2 0-1 0 0,0 18 0 0 0,3 30 2 0 0,-3-51 11 0 0,0-2 7 0 0,0-1 1 0 0,0 1 0 0 0,2-1 0 0 0,-2 0 0 0 0,3 1 0 0 0,2 9 0 0 0,-1-6-7 0 0,-5-10-9 0 0,1-1 0 0 0,-1 1 0 0 0,0-1 0 0 0,1 2 0 0 0,0-2 0 0 0,0 1 0 0 0,0-1 0 0 0,-1 1 0 0 0,3 1 0 0 0,-2-4 9 0 0,0-1 0 0 0,0 0 0 0 0,-1 1 1 0 0,1-1-1 0 0,0 1 0 0 0,-1-1 0 0 0,1 1 1 0 0,-1-1-1 0 0,0 0 0 0 0,0-1 1 0 0,1-8-12 0 0,0 2 0 0 0,-1 0 1 0 0,0-1-1 0 0,-1 0 0 0 0,0 1 0 0 0,-5-18 1 0 0,-24-57-3 0 0,19 55 2 0 0,9 24 1 0 0,1-1 1 0 0,0 1 0 0 0,0-1-1 0 0,0 0 1 0 0,1 1 0 0 0,0-9 0 0 0,0 10-1 0 0,0 3-1 0 0,0 1-1 0 0,0 0 1 0 0,0-1 0 0 0,0 1-1 0 0,0 0 1 0 0,0-1 0 0 0,0 1 0 0 0,0 0-1 0 0,0 0 1 0 0,-1 0 0 0 0,1 0-1 0 0,0-1 1 0 0,0 1 0 0 0,0 0-1 0 0,0-1 1 0 0,-1 1 0 0 0,1 0 0 0 0,0 0-1 0 0,0-1 1 0 0,0 1 0 0 0,0 0-1 0 0,0 0 1 0 0,0 0 0 0 0,-1-1 0 0 0,1 1-1 0 0,0 0 1 0 0,0 0 0 0 0,-1 0-1 0 0,1 0 1 0 0,0 0 0 0 0,-1 0-1 0 0,1 0 1 0 0,-12 0-16 0 0,-9 9-6 0 0,13-7 21 0 0,0 2 0 0 0,0-3 0 0 0,0 1 0 0 0,0 0 0 0 0,0-1 0 0 0,0 0 0 0 0,-1-1 0 0 0,1 0 0 0 0,-1 0 0 0 0,-8-1 0 0 0,-10 0-4 0 0,25 2 4 0 0,-1-1 0 0 0,1 1 0 0 0,0-1 0 0 0,-1 0 1 0 0,2 1-1 0 0,-2 1 0 0 0,1-2 0 0 0,0 1 0 0 0,-4 2 0 0 0,5-1-1 0 0,-1-1-1 0 0,1-1 1 0 0,-2 2-1 0 0,2-1 1 0 0,-2 0-1 0 0,1-1 1 0 0,0 0 0 0 0,0 1-1 0 0,-2 0 1 0 0,11-2-11 0 0,0 0 1 0 0,0-1 0 0 0,0 0 0 0 0,0 0-1 0 0,11-5 1 0 0,10-2 14 0 0,-7 2-5 0 0,38-8-6 0 0,-186 47 26 0 0,120-31-11 0 0,4-1-4 0 0,0 0 0 0 0,0 1 0 0 0,0-1 0 0 0,0 1-1 0 0,0 0 1 0 0,0 0 0 0 0,1 0 0 0 0,-2 0 0 0 0,-4 4 0 0 0,8-5-2 0 0,0 0-1 0 0,0 0 1 0 0,0 0-1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0-1 0 0,0 0 1 0 0,0 0-1 0 0,0 0 1 0 0,0 0-1 0 0,1 0 1 0 0,-1 0-1 0 0,0 0 1 0 0,0 0-1 0 0,1 0 1 0 0,9 0-23 0 0,-10 0 22 0 0,5 0 2 0 0,0-1 0 0 0,-1-1 0 0 0,1 2-1 0 0,0-2 1 0 0,-1 0 0 0 0,1 1 0 0 0,-1-1 0 0 0,6-3 0 0 0,33-22 7 0 0,-40 25-8 0 0,-2 1 0 0 0,1 0 1 0 0,-1 0-1 0 0,1 0 1 0 0,0 0-1 0 0,-1 0 1 0 0,1-1-1 0 0,-1 1 1 0 0,0-1-1 0 0,1 1 1 0 0,-1-1-1 0 0,0 0 1 0 0,0 1-1 0 0,0-1 0 0 0,0 1 1 0 0,0-2-1 0 0,0-1 1 0 0,-19 5-21 0 0,6 1 20 0 0,-1 1-1 0 0,1 0 1 0 0,0 1 0 0 0,1 1-1 0 0,-1-1 1 0 0,0 1 0 0 0,1 1-1 0 0,-12 8 1 0 0,23-14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0 0 0 0,0 0-1 0 0,0 0 1 0 0,0 0 0 0 0,0 0 0 0 0,0 0 0 0 0,0 1-1 0 0,0-1 1 0 0,0 0 0 0 0,0 0 0 0 0,0 0 0 0 0,0 0 0 0 0,0 1-1 0 0,0-1 1 0 0,0 0 0 0 0,1 0 0 0 0,-1 0 0 0 0,0 0-1 0 0,0 1 1 0 0,10 0-19 0 0,11-4-9 0 0,-12-1 16 0 0,-8 3 10 0 0,0 0 0 0 0,1 0-1 0 0,-1 0 1 0 0,0 1 0 0 0,1-1 0 0 0,0 0 0 0 0,-1 1-1 0 0,1-1 1 0 0,-1 1 0 0 0,4-1 0 0 0,-5 1 43 0 0,-22 0-53 0 0,9-1 25 0 0,13 0-13 0 0,-1 1 0 0 0,1 0 0 0 0,0 0 0 0 0,0 0 1 0 0,0-1-1 0 0,1 1 0 0 0,-1 0 0 0 0,0 0 0 0 0,0 0 0 0 0,0 0 0 0 0,0 0 0 0 0,0 0 0 0 0,0 0 0 0 0,0 0 0 0 0,0 0 0 0 0,0-1 0 0 0,0 1 0 0 0,0 0 0 0 0,0 0 0 0 0,0 0 0 0 0,0 0 0 0 0,0 0 0 0 0,0-1 0 0 0,0 1 0 0 0,0 0 0 0 0,1 0 1 0 0,-1 0-1 0 0,0 0 0 0 0,0 0 0 0 0,0 0 0 0 0,0 0 0 0 0,1 0 0 0 0,-1-1 0 0 0,0 1 0 0 0,0 0 0 0 0,0 0 0 0 0,1 0 0 0 0,-1 0 0 0 0,0 0 0 0 0,28-9-9 0 0,-21 7 9 0 0,14-3-2 0 0,-17 5-2 0 0,0-1 0 0 0,-1 0 0 0 0,1 1 0 0 0,0-2 1 0 0,-1 1-1 0 0,0 0 0 0 0,1-1 0 0 0,0 1 0 0 0,-1-1 0 0 0,5-4 1 0 0,-7 6 3 0 0,-1 0 1 0 0,1 0-1 0 0,-1 0 1 0 0,0 0-1 0 0,0-1 1 0 0,0 1-1 0 0,0 0 1 0 0,1-1-1 0 0,-1 1 1 0 0,0 0-1 0 0,0-1 1 0 0,1 1-1 0 0,-1 0 1 0 0,0 0-1 0 0,0 0 1 0 0,0-1-1 0 0,0 1 1 0 0,1-1-1 0 0,-1 1 1 0 0,0 0-1 0 0,0-1 1 0 0,0 1-1 0 0,0-1 1 0 0,0 1-1 0 0,0 0 1 0 0,0 0-1 0 0,0-1 1 0 0,0 1-1 0 0,0-1 1 0 0,-1 1-1 0 0,1 0 1 0 0,0-1-1 0 0,0 1 1 0 0,0 0-1 0 0,0 0 1 0 0,-1 0-1 0 0,1-1 1 0 0,-1 0 0 0 0,1 1 0 0 0,0-1 0 0 0,-1 1 0 0 0,0 0 0 0 0,1-1 0 0 0,-1 1 0 0 0,0 0 0 0 0,1 0 0 0 0,0 0 0 0 0,-1 0 0 0 0,0 0 1 0 0,0 0-1 0 0,1 0 0 0 0,-1 0 0 0 0,1 0 0 0 0,-1 0 0 0 0,1 0 0 0 0,-1 0 0 0 0,0 0 0 0 0,0 0 0 0 0,1 0 0 0 0,-73 26-25 0 0,45-22 48 0 0,23-4-26 0 0,0 0 0 0 0,1 1 0 0 0,-1 0 1 0 0,1-1-1 0 0,-1 2 0 0 0,-5 1 0 0 0,9-2 1 0 0,1-1-6 0 0,16-2 0 0 0,-2-2 5 0 0,-1-2 1 0 0,20-10-1 0 0,-22 10 4 0 0,0 1 1 0 0,0-1-1 0 0,0 3 0 0 0,16-6 1 0 0,-26 9-2 0 0,-1-1 0 0 0,1 1 0 0 0,0 0 0 0 0,-1 0 0 0 0,1 0 0 0 0,0 0 0 0 0,-1 0 0 0 0,1 0 0 0 0,0 0 0 0 0,0 0 0 0 0,0 0 0 0 0,-1 0 0 0 0,1 1 0 0 0,0-1 0 0 0,0 0 0 0 0,0 1 0 0 0,-1-1 0 0 0,2 1 0 0 0,-24 3 3 0 0,-8-1-7 0 0,5-1 6 0 0,-45-1 1 0 0,35-10 10 0 0,34 32-62 0 0,1-22 48 0 0,1 1-1 0 0,-1-1 1 0 0,0 1-1 0 0,0-1 1 0 0,1 1-1 0 0,-1 0 1 0 0,0-1 0 0 0,1 1-1 0 0,0-1 1 0 0,0 1-1 0 0,0-1 1 0 0,-1 0-1 0 0,1 1 1 0 0,0-1-1 0 0,0 0 1 0 0,0 1-1 0 0,0-2 1 0 0,1 1 0 0 0,-1 1-1 0 0,0-1 1 0 0,1-1-1 0 0,-1 1 1 0 0,0 0-1 0 0,1 0 1 0 0,-1-1-1 0 0,1 1 1 0 0,-1 0-1 0 0,1 0 1 0 0,-1-1 0 0 0,1 1-1 0 0,-1-1 1 0 0,1 0-1 0 0,0 0 1 0 0,2 0-1 0 0,0 0 0 0 0,1 0-1 0 0,-1 0 0 0 0,1 0 0 0 0,0-1 1 0 0,0 0-1 0 0,0 0 0 0 0,-1 0 1 0 0,1-1-1 0 0,-1 1 0 0 0,9-5 1 0 0,26-18-9 0 0,17-9 0 0 0,-55 32 10 0 0,-1 1 9 0 0,-16 1-18 0 0,11 1 7 0 0,-19 3 9 0 0,0 0 0 0 0,0-2 0 0 0,-30 1 0 0 0,45-3-11 0 0,13 3-19 0 0,15-1-17 0 0,-6-3 44 0 0,0-2-1 0 0,0 0 1 0 0,0-1-1 0 0,21-6 0 0 0,0 0 6 0 0,-20 4-14 0 0,-10 4-1 0 0,1 0 1 0 0,-1 0-1 0 0,0-1 0 0 0,0 2 1 0 0,6-1-1 0 0,-10 1 1 0 0,0 0 5 0 0,-19-1 9 0 0,-2 6-9 0 0,17-4 1 0 0,-1 0 0 0 0,1 1-1 0 0,0-2 1 0 0,0 0 0 0 0,-8 1-1 0 0,12-1-7 0 0,-26 2 9 0 0,-58 5 4 0 0,41-2 47 0 0,35 4-11 0 0,6-8-40 0 0,1-1 0 0 0,-1 1 0 0 0,1 0 0 0 0,0 0 0 0 0,-1-1 0 0 0,1 1 0 0 0,0 0 0 0 0,0 1 0 0 0,-1-2 0 0 0,1 1 0 0 0,0 1 1 0 0,1-2-1 0 0,-1 2 0 0 0,0 0 0 0 0,0-2 0 0 0,0 2 0 0 0,1-1 0 0 0,-1 1 0 0 0,0-1 0 0 0,1 0 0 0 0,-1 1 0 0 0,1 0 0 0 0,0-1 0 0 0,-1 1 0 0 0,1-1 0 0 0,0 1 0 0 0,0-1 0 0 0,0 2 0 0 0,2 4 6 0 0,0 0 0 0 0,-1 0 0 0 0,2-1 0 0 0,-1 0 0 0 0,5 9 1 0 0,-3-10 15 0 0,-2 2 0 0 0,0-2 0 0 0,1 1 0 0 0,-2 1 0 0 0,3 8 0 0 0,-3-8 9 0 0,0 1-1 0 0,1-1 0 0 0,3 11 1 0 0,-2-13-28 0 0,-2 0 1 0 0,1 0-1 0 0,-1 0 1 0 0,0 0-1 0 0,0 0 0 0 0,-1 0 1 0 0,1 0-1 0 0,-1 0 1 0 0,-1 9-1 0 0,0-11 11 0 0,0-3 0 0 0,0-13 11 0 0,3-19-24 0 0,2 13-43 0 0,-1 0 1 0 0,0-20-1 0 0,-1 11 29 0 0,-3 57-140 0 0,-3 27 205 0 0,1-29-29 0 0,1 47 0 0 0,3-46-23 0 0,13-53 123 0 0,-8 13-126 0 0,1 0-1 0 0,-2-2 0 0 0,0 1 1 0 0,0 0-1 0 0,-1-1 0 0 0,-1 0 1 0 0,0 1-1 0 0,1-23 1 0 0,-6 1-29 0 0,2 33 20 0 0,-1 3 1 0 0,0 20 0 0 0,-4 57 41 0 0,0 64 52 0 0,6-145-61 0 0,-1-1-1 0 0,2 1 1 0 0,-1 0-1 0 0,0 0 0 0 0,1-1 1 0 0,2-2-1 0 0,3-9-12 0 0,1-6-8 0 0,-3 0 1 0 0,1 0-1 0 0,-2-1 1 0 0,-1 0-1 0 0,0 0 1 0 0,-3-31-1 0 0,-1 42-3 0 0,-3 15 1 0 0,-3 19 0 0 0,0 20 25 0 0,1 76-1 0 0,6-113-31 0 0,0-5 5 0 0,0 1 0 0 0,0-1 0 0 0,0 1 0 0 0,0-1 0 0 0,0 1 1 0 0,0 0-1 0 0,0 0 0 0 0,0-1 0 0 0,0 1 0 0 0,1 0 0 0 0,0-1 0 0 0,1 3 0 0 0,-2-4 3 0 0,0 0 0 0 0,0 0 0 0 0,0 0 0 0 0,0 0 0 0 0,1 0-1 0 0,-1 0 1 0 0,0 0 0 0 0,0 0 0 0 0,1-1 0 0 0,-1 1 0 0 0,0 0-1 0 0,0 0 1 0 0,1 0 0 0 0,-1 0 0 0 0,0 0 0 0 0,0-1 0 0 0,1 1-1 0 0,-1 0 1 0 0,0 0 0 0 0,0 0 0 0 0,0 0 0 0 0,1 0 0 0 0,-1 0 0 0 0,0 0-1 0 0,0-1 1 0 0,0 1 0 0 0,0 0 0 0 0,0-1 0 0 0,0 1 0 0 0,0 0-1 0 0,0 0 1 0 0,0-1 0 0 0,0 1 0 0 0,6-12 21 0 0,-4 9-14 0 0,5-12-1 0 0,7-10-18 0 0,12-37 0 0 0,-23 55 8 0 0,0-2 0 0 0,-2 1 0 0 0,1 0 1 0 0,0 0-1 0 0,-1-1 0 0 0,-1 1 0 0 0,0 0 1 0 0,0-1-1 0 0,-1-9 0 0 0,1 17 3 0 0,0-1-1 0 0,0 1 0 0 0,-1 1 0 0 0,1-2 0 0 0,-1 1 0 0 0,1 0 1 0 0,-1 0-1 0 0,1 0 0 0 0,-1 0 0 0 0,1 1 0 0 0,0-2 0 0 0,-1 1 1 0 0,0 0-1 0 0,-1 0 0 0 0,-2 2-6 0 0,0 8 4 0 0,-2 15 4 0 0,2 0 1 0 0,0 1-1 0 0,2 0 1 0 0,1 0-1 0 0,4 47 1 0 0,-3-71 0 0 0,0-1-1 0 0,0 1 1 0 0,0-1-1 0 0,0 0 1 0 0,0 1-1 0 0,1-1 1 0 0,-1 1 0 0 0,0 0-1 0 0,0-1 1 0 0,0 1-1 0 0,0-1 1 0 0,0 0-1 0 0,0 0 1 0 0,1 1 0 0 0,-1-1-1 0 0,1 1 1 0 0,-1-1-1 0 0,0 0 1 0 0,1 1-1 0 0,0-1 1 0 0,-1 0-1 0 0,0 0-1 0 0,0 0 1 0 0,1 0 0 0 0,-1 0-1 0 0,0 0 1 0 0,0 0 0 0 0,1 0-1 0 0,-1 0 1 0 0,0 0 0 0 0,1 0-1 0 0,-1 0 1 0 0,0 0 0 0 0,1 0-1 0 0,-1 0 1 0 0,0-1 0 0 0,0 1-1 0 0,1 0 1 0 0,-1 0 0 0 0,0-1 0 0 0,0 1-1 0 0,0 0 1 0 0,0 0 0 0 0,0-1-1 0 0,0 1 1 0 0,0 0 0 0 0,0 0-1 0 0,0 0 1 0 0,0 0 0 0 0,1 0-1 0 0,-1-1 1 0 0,0 1 0 0 0,0 0-1 0 0,0-1 1 0 0,0 1 0 0 0,0 0-1 0 0,0 0 1 0 0,0-1 0 0 0,0 1-1 0 0,0-1 1 0 0,4-13-1 0 0,10-25 0 0 0,1-4 0 0 0,-3-24 0 0 0,-4 21 0 0 0,-9 55 0 0 0,0-1 0 0 0,1 0 0 0 0,2 13 0 0 0,-2 3 0 0 0,0-9 0 0 0,0-6 0 0 0,0 0 0 0 0,0 0 0 0 0,0-1 0 0 0,2 1 0 0 0,-1 0 0 0 0,1 0 0 0 0,3 9 0 0 0,-5-18 0 0 0,0 0 0 0 0,0 0 0 0 0,0 1 0 0 0,0-1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0,1 0 0 0 0,-1 0 0 0 0,0 0 0 0 0,0 0 0 0 0,0 0 0 0 0,0 0 0 0 0,0 0 0 0 0,0 0 0 0 0,0 0 0 0 0,0 0 0 0 0,0 0 0 0 0,0 0 0 0 0,0 0 0 0 0,0 0 0 0 0,0 0 0 0 0,1 0 0 0 0,2-7 0 0 0,3-18 0 0 0,-5 18 0 0 0,4-15 0 0 0,0-32 0 0 0,0 7 0 0 0,-6 60 0 0 0,1 25 0 0 0,0 15 0 0 0,-4 33 0 0 0,4-86 0 0 0,0 0 0 0 0,0 0 0 0 0,0 0 0 0 0,0 0 0 0 0,0 0 0 0 0,1 0 0 0 0,-1 0 0 0 0,0 0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1 0 0 0,6-7 0 0 0,-1-4 0 0 0,-1 0 0 0 0,1-1 0 0 0,-1 1 0 0 0,-2-1 0 0 0,1 0 0 0 0,0 0 0 0 0,-2 0 0 0 0,0-1 0 0 0,0 1 0 0 0,-1 0 0 0 0,0 0 0 0 0,-1 0 0 0 0,-1 0 0 0 0,1-1 0 0 0,-2 1 0 0 0,-3-11 0 0 0,6 21 0 0 0,-4-5 0 0 0,3 6 0 0 0,0 2 0 0 0,1-1 0 0 0,0-1 0 0 0,-1 1 0 0 0,1 0 0 0 0,0 0 0 0 0,0 0 0 0 0,0 0 0 0 0,0 0 0 0 0,0 0 0 0 0,0 0 0 0 0,0 2 0 0 0,0-3 0 0 0,-2 23 0 0 0,0 56 0 0 0,2-69 0 0 0,0-1 0 0 0,2 1 0 0 0,0-1 0 0 0,-1 0 0 0 0,3 1 0 0 0,2 8 0 0 0,-6-16 0 0 0,1 0 0 0 0,0-1 0 0 0,-1 1 0 0 0,1-2 0 0 0,0 2 0 0 0,0-1 0 0 0,0 0 0 0 0,0 1 0 0 0,0-1 0 0 0,2 1 0 0 0,3 4 0 0 0,-32 5 0 0 0,1-5 0 0 0,-1 0 0 0 0,1-2 0 0 0,-38 2 0 0 0,58-6 0 0 0,-17 0 0 0 0,22-1 0 0 0,0 1 0 0 0,-1-1 0 0 0,1 1 0 0 0,0 0 0 0 0,0-1 0 0 0,-1 1 0 0 0,1-1 0 0 0,0 1 0 0 0,0-1 0 0 0,0 1 0 0 0,0 0 0 0 0,0-1 0 0 0,0 0 0 0 0,0 1 0 0 0,0-1 0 0 0,0 0 0 0 0,0 1 0 0 0,0 0 0 0 0,1 0 0 0 0,-1-1 0 0 0,0 0 0 0 0,0 1 0 0 0,0-1 0 0 0,1 1 0 0 0,-1 0 0 0 0,0 0 0 0 0,1-1 0 0 0,-1 1 0 0 0,0-1 0 0 0,0 1 0 0 0,1-1 0 0 0,-1 1 0 0 0,1-1 0 0 0,0 1 0 0 0,5-1 0 0 0,0 0 0 0 0,0 0 0 0 0,1 1 0 0 0,-1 0 0 0 0,0 0 0 0 0,0 1 0 0 0,1 0 0 0 0,-1 0 0 0 0,0 0 0 0 0,0 1 0 0 0,11 3 0 0 0,-9-2 0 0 0,1-1 0 0 0,-1 0 0 0 0,1 0 0 0 0,16 1 0 0 0,-23-4 0 0 0,0 1 0 0 0,-1-1 0 0 0,1 1 0 0 0,-1 0 0 0 0,1-1 0 0 0,0 0 0 0 0,-1 1 0 0 0,1-2 0 0 0,-1 2 0 0 0,0-1 0 0 0,1 0 0 0 0,0 0 0 0 0,-2 0 0 0 0,2 0 0 0 0,-1-1 0 0 0,0 2 0 0 0,0-2 0 0 0,0 1 0 0 0,0-1 0 0 0,0 1 0 0 0,0 0 0 0 0,0-1 0 0 0,-1 1 0 0 0,2-4 0 0 0,-2 4 0 0 0,0 1 0 0 0,0-1 0 0 0,-1 1 0 0 0,1 0 0 0 0,0 0 0 0 0,-1 0 0 0 0,1-1 0 0 0,0 1 0 0 0,-1 0 0 0 0,1-1 0 0 0,-1 1 0 0 0,1 0 0 0 0,0-1 0 0 0,0 1 0 0 0,-1 0 0 0 0,1 0 0 0 0,-1-1 0 0 0,1 1 0 0 0,-1 0 0 0 0,1 0 0 0 0,-1 0 0 0 0,1 0 0 0 0,0 0 0 0 0,0 0 0 0 0,-1 0 0 0 0,1 0 0 0 0,-1 0 0 0 0,-14 0 0 0 0,13 0 0 0 0,-17 0 0 0 0,-3-1 0 0 0,-25 3 0 0 0,42-1 0 0 0,0 0 0 0 0,-1 0 0 0 0,0 0 0 0 0,1 1 0 0 0,0-1 0 0 0,0 1 0 0 0,-1 0 0 0 0,1 0 0 0 0,-8 6 0 0 0,12-8 0 0 0,0 1 0 0 0,0-1 0 0 0,1 1 0 0 0,-1-1 0 0 0,1 1 0 0 0,-1-1 0 0 0,0 1 0 0 0,0-1 0 0 0,0 1 0 0 0,1 0 0 0 0,0-1 0 0 0,-1 1 0 0 0,1 0 0 0 0,-1 0 0 0 0,1 0 0 0 0,-1-1 0 0 0,1 1 0 0 0,-1 0 0 0 0,1 0 0 0 0,0 0 0 0 0,0-1 0 0 0,0 1 0 0 0,0 0 0 0 0,0 0 0 0 0,0 0 0 0 0,0 0 0 0 0,0 0 0 0 0,0 0 0 0 0,0-1 0 0 0,0 1 0 0 0,0 0 0 0 0,0 0 0 0 0,0 0 0 0 0,1 1 0 0 0,0-1 0 0 0,0-1 0 0 0,0 2 0 0 0,0-1 0 0 0,0-1 0 0 0,0 1 0 0 0,0 0 0 0 0,0 0 0 0 0,1 0 0 0 0,-1-1 0 0 0,0 1 0 0 0,0-1 0 0 0,1 1 0 0 0,-1 0 0 0 0,0-1 0 0 0,1 0 0 0 0,-1 0 0 0 0,0 0 0 0 0,1 0 0 0 0,-1 0 0 0 0,3 0 0 0 0,9 0 0 0 0,0-1 0 0 0,1-1 0 0 0,-1 0 0 0 0,0-1 0 0 0,0 0 0 0 0,0-1 0 0 0,-1-1 0 0 0,1 1 0 0 0,-1-2 0 0 0,18-11 0 0 0,-29 17 0 0 0,-1-1 0 0 0,1 1 0 0 0,0 0 0 0 0,-1 0 0 0 0,1-1 0 0 0,-1 1 0 0 0,0 0 0 0 0,0 0 0 0 0,0 0 0 0 0,1 0 0 0 0,-1-1 0 0 0,1 1 0 0 0,-1 0 0 0 0,0-1 0 0 0,1 1 0 0 0,-1-1 0 0 0,0 1 0 0 0,1-1 0 0 0,-1 1 0 0 0,0 0 0 0 0,0 0 0 0 0,0-1 0 0 0,0 1 0 0 0,0-1 0 0 0,0 0 0 0 0,0 1 0 0 0,0-1 0 0 0,0 1 0 0 0,-1-1 0 0 0,1 1 0 0 0,-1 0 0 0 0,1-1 0 0 0,-1 1 0 0 0,1-1 0 0 0,-1 1 0 0 0,1 0 0 0 0,0 0 0 0 0,0 0 0 0 0,-1 0 0 0 0,0 0 0 0 0,1 0 0 0 0,-1 0 0 0 0,0 0 0 0 0,1-1 0 0 0,-28-1 0 0 0,28 2 0 0 0,-41 0 0 0 0,-43 0 0 0 0,83 0 0 0 0,0 0 0 0 0,0 0 0 0 0,0 0 0 0 0,0 0 0 0 0,0 1 0 0 0,1-1 0 0 0,-1 0 0 0 0,0 1 0 0 0,-1-1 0 0 0,2 0 0 0 0,-1 1 0 0 0,0-1 0 0 0,0 0 0 0 0,0 1 0 0 0,1-1 0 0 0,-1 1 0 0 0,1 0 0 0 0,-1 0 0 0 0,0-1 0 0 0,0 0 0 0 0,1 1 0 0 0,0 0 0 0 0,-1 0 0 0 0,0-1 0 0 0,1 1 0 0 0,-1 0 0 0 0,0 1 0 0 0,1-1 0 0 0,0 0 0 0 0,0 0 0 0 0,1-1 0 0 0,-1 1 0 0 0,0 0 0 0 0,0 0 0 0 0,1 0 0 0 0,-1-1 0 0 0,1 1 0 0 0,-1-1 0 0 0,1 1 0 0 0,-1 0 0 0 0,0-1 0 0 0,0 1 0 0 0,1-1 0 0 0,0 1 0 0 0,0 0 0 0 0,-1-1 0 0 0,1 1 0 0 0,-1-1 0 0 0,1 0 0 0 0,0 0 0 0 0,-1 1 0 0 0,1-1 0 0 0,0 1 0 0 0,-1-1 0 0 0,1 0 0 0 0,0 1 0 0 0,0-1 0 0 0,0 0 0 0 0,-1 0 0 0 0,1 0 0 0 0,0 0 0 0 0,1 0 0 0 0,17 2 0 0 0,0 0 0 0 0,1-2 0 0 0,36-2 0 0 0,-51 1 0 0 0,-7 0 0 0 0,-15 1 0 0 0,-26 4 0 0 0,16-1 0 0 0,-53 1 0 0 0,80-4 0 0 0,0 0 0 0 0,0 0 0 0 0,0 0 0 0 0,0 0 0 0 0,0 0 0 0 0,0 0 0 0 0,0 0 0 0 0,0 0 0 0 0,0 0 0 0 0,0 0 0 0 0,0 0 0 0 0,0 0 0 0 0,0 0 0 0 0,0 0 0 0 0,0 0 0 0 0,0 0 0 0 0,0 0 0 0 0,0 0 0 0 0,0 0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0,0 0 0 0 0,0 0 0 0 0,0 0 0 0 0,0 0 0 0 0,0 0 0 0 0,0 0 0 0 0,0 0 0 0 0,0 0 0 0 0,0 0 0 0 0,0 0 0 0 0,0 0 0 0 0,1 0 0 0 0,4 4 0 0 0,2-2 0 0 0,0 0 0 0 0,0-1 0 0 0,0 0 0 0 0,1 0 0 0 0,0-1 0 0 0,-1 1 0 0 0,10-2 0 0 0,55-8 0 0 0,-40 4 0 0 0,-28 5 0 0 0,-1 0 0 0 0,1-1 0 0 0,0 0 0 0 0,-1 0 0 0 0,1 1 0 0 0,-1-2 0 0 0,0 0 0 0 0,0 1 0 0 0,1-1 0 0 0,-1 1 0 0 0,4-4 0 0 0,-29 3 0 0 0,13 3 0 0 0,1 1 0 0 0,0-1 0 0 0,0 2 0 0 0,-9 3 0 0 0,-23 5 0 0 0,-85 19 0 0 0,136-32 0 0 0,0 1 0 0 0,15 0 0 0 0,20-1 0 0 0,25-12 0 0 0,-51 9 0 0 0,31-3 0 0 0,-63 9 0 0 0,1 0 0 0 0,-1 1 0 0 0,-12 3 0 0 0,-13 2 0 0 0,6-3 0 0 0,-43-1 0 0 0,123 3 0 0 0,-26-7 0 0 0,1-2 0 0 0,-1 0 0 0 0,0-1 0 0 0,43-14 0 0 0,-107 23 0 0 0,12 0 0 0 0,-50 9 0 0 0,67-11 0 0 0,2 0 0 0 0,-2 0 0 0 0,2 2 0 0 0,-19 8 0 0 0,29-13 0 0 0,0 0 0 0 0,0 0 0 0 0,0 0 0 0 0,0 0 0 0 0,1 0 0 0 0,-1 1 0 0 0,0-1 0 0 0,0 0 0 0 0,0 0 0 0 0,0 0 0 0 0,0 0 0 0 0,0 0 0 0 0,0 0 0 0 0,0 0 0 0 0,0 0 0 0 0,0 1 0 0 0,0-1 0 0 0,0 0 0 0 0,0 0 0 0 0,0 0 0 0 0,0 0 1 0 0,0 0-1 0 0,0 0 0 0 0,0 1 0 0 0,1-1 0 0 0,-1 0 0 0 0,0 0 0 0 0,0 0 0 0 0,0 0 0 0 0,0 0 0 0 0,0 0 0 0 0,0 0 0 0 0,0 0 0 0 0,0 0 0 0 0,0 0 0 0 0,0 0 0 0 0,0 1 0 0 0,0-1 0 0 0,0 0 0 0 0,-1 0 0 0 0,1 0 0 0 0,0 0 0 0 0,0 0 0 0 0,0 1 0 0 0,0-1 0 0 0,0 0 0 0 0,0 0 0 0 0,0 0 0 0 0,0 0 0 0 0,0 0 0 0 0,0 0 0 0 0,0 1 0 0 0,0-1 0 0 0,0 0 0 0 0,0 0 0 0 0,0 0 0 0 0,0 0 0 0 0,-1 0 0 0 0,11 0-6 0 0,10-5-20 0 0,-16 4 31 0 0,0 0 0 0 0,-1 0-1 0 0,1 0 1 0 0,0 0 0 0 0,6 1-1 0 0,8 0-2 0 0,51-2 0 0 0,-63 2-2 0 0,0-1-1 0 0,0 0 1 0 0,-1 0 0 0 0,2-1 0 0 0,-2 1 0 0 0,1-2 0 0 0,0 1 0 0 0,8-5 0 0 0,-12 5 0 0 0,-1 2 0 0 0,0-2 0 0 0,0 1 0 0 0,0 0 0 0 0,0-1 0 0 0,0 1 0 0 0,0-1 0 0 0,0 1 0 0 0,0-1 0 0 0,-1 0 1 0 0,1 1-1 0 0,-1-1 0 0 0,1-2 0 0 0,4-24-2 0 0,-4 24 0 0 0,1-12-22 0 0,0 0-1 0 0,-2-32 0 0 0,-1 40 14 0 0,0 1 1 0 0,0-1-1 0 0,0 1 0 0 0,-2 0 0 0 0,1 0 1 0 0,0-1-1 0 0,-2 1 0 0 0,-4-10 1 0 0,5 13 11 0 0,1-2 1 0 0,-1 1-1 0 0,1-1 0 0 0,-1 1 1 0 0,2-1-1 0 0,-1 0 1 0 0,1 1-1 0 0,0-2 1 0 0,-1-6-1 0 0,2 11 1 0 0,-1 2-18 0 0,1 0 4 0 0,-1 2 7 0 0,-1 0-1 0 0,1 0 1 0 0,0 0 0 0 0,0 1 0 0 0,1-1 0 0 0,-1 0 0 0 0,0 1 0 0 0,0-1 0 0 0,1 4-1 0 0,-1 0 4 0 0,-1 1 2 0 0,1 0-1 0 0,1 0 0 0 0,0 12 0 0 0,0-14 3 0 0,0-5 22 0 0,5-14 9 0 0,-4 10-191 0 0,3-11-63 0 0,-1 14-2461 0 0,1 8-3687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71 5617 0 0,'0'0'18232'0'0,"0"-4"-17584"0"0,2-8 227 0 0,-2 13-782 0 0,1-1 0 0 0,0 0 0 0 0,0 1 1 0 0,0 0-1 0 0,-1-1 0 0 0,0 1 0 0 0,1 0 0 0 0,-1-1 1 0 0,1 1-1 0 0,-1 0 0 0 0,1 0 0 0 0,-1-1 1 0 0,1 1-1 0 0,-1 0 0 0 0,0 0 0 0 0,0 0 1 0 0,0-1-1 0 0,0 3 0 0 0,5 13 474 0 0,-1 1-1 0 0,0 0 1 0 0,-2 1 0 0 0,0-1-1 0 0,-2 30 1 0 0,0-8-235 0 0,4 37 56 0 0,-4-76-244 0 0,0-16-26 0 0,-1-40-204 0 0,-13-70 0 0 0,13 83 97 0 0,1 43-18 0 0,0 16-63 0 0,0-9 71 0 0,-1 5 22 0 0,1 0 1 0 0,1 0-1 0 0,-1 0 1 0 0,2 0 0 0 0,0-1-1 0 0,1 2 1 0 0,5 14-1 0 0,-7-23-15 0 0,1 0 0 0 0,-1 0 0 0 0,0 0 0 0 0,0 0 0 0 0,-1 0 0 0 0,0 8 0 0 0,0-12 15 0 0,-12 0 6 0 0,9-6-31 0 0,0-1 0 0 0,0 0 0 0 0,1 0 0 0 0,-1 0 0 0 0,2 1 0 0 0,-1-1 0 0 0,0-13 0 0 0,0 0-6 0 0,3-31-1 0 0,-1 45 9 0 0,1 0 1 0 0,0 1 0 0 0,0-1-1 0 0,0 1 1 0 0,1-1 0 0 0,0 1-1 0 0,1-1 1 0 0,-1 2 0 0 0,5-10-1 0 0,-7 14 0 0 0,1-1 1 0 0,0-1 1 0 0,0 2-1 0 0,-1-2 0 0 0,1 1 0 0 0,0 0 1 0 0,1 0-1 0 0,-2-1 0 0 0,2 2 1 0 0,-1-1-1 0 0,1-1 0 0 0,-2 1 0 0 0,2 1 1 0 0,0-1-1 0 0,-1 0 0 0 0,0 1 1 0 0,1-1-1 0 0,-1 1 0 0 0,3-1 0 0 0,96-23 2 0 0,-96 24 1 0 0,1-1-1 0 0,-1 0 1 0 0,0 1 0 0 0,0 0-1 0 0,1 0 1 0 0,-1 0 0 0 0,0 1-1 0 0,0 0 1 0 0,1-1-1 0 0,-1 1 1 0 0,0 1 0 0 0,0-2-1 0 0,6 4 1 0 0,14 4-31 0 0,-21-7 29 0 0,0-1 1 0 0,0 1-1 0 0,-1-1 1 0 0,2 0-1 0 0,-2 0 0 0 0,1 0 1 0 0,0-1-1 0 0,0 1 0 0 0,-1-1 1 0 0,1 0-1 0 0,0 1 0 0 0,-1-1 1 0 0,1 0-1 0 0,0 0 0 0 0,-1 0 1 0 0,1-1-1 0 0,2 0 0 0 0,-2-1 1 0 0,-1 32 17 0 0,-2 251 1059 0 0,0-280-1073 0 0,0-14 3 0 0,-2 0-9 0 0,1 1 0 0 0,-1 1 0 0 0,-1-1 0 0 0,-7-20 0 0 0,5 16 0 0 0,-6-30 0 0 0,11 20 0 0 0,0 22 0 0 0,0 19 0 0 0,-2 139 0 0 0,3-194 0 0 0,0 19 0 0 0,-2-23 0 0 0,0 37 0 0 0,0 0 0 0 0,0 0 0 0 0,-1 1 0 0 0,0-1 0 0 0,-1 0 0 0 0,-6-11 0 0 0,9 19 0 0 0,0-1 0 0 0,0 1 0 0 0,0-1 0 0 0,0 0 0 0 0,0 1 0 0 0,0-1 0 0 0,0 1 0 0 0,0 0 0 0 0,-1 0 0 0 0,1-1 0 0 0,0 1 0 0 0,-1 0 0 0 0,1-1 0 0 0,0 1 0 0 0,-1-1 0 0 0,1 1 0 0 0,-1 0 0 0 0,1 0 0 0 0,-1 0 0 0 0,1-1 0 0 0,0 1 0 0 0,0 0 0 0 0,-1 0 0 0 0,1-1 0 0 0,-1 1 0 0 0,1 0 0 0 0,-1 0 0 0 0,1 0 0 0 0,-1 0 0 0 0,1 0 0 0 0,0 0 0 0 0,-1 0 0 0 0,0 0 0 0 0,0 1 0 0 0,0 0 0 0 0,1-1 0 0 0,0 1 0 0 0,-1-1 0 0 0,1 1 0 0 0,-1 0 0 0 0,0-1 0 0 0,1 1 0 0 0,0 0 0 0 0,-1 0 0 0 0,1 0 0 0 0,0-1 0 0 0,0 3 0 0 0,-6 31 0 0 0,5-19 0 0 0,-1-1 0 0 0,2 0 0 0 0,0 0 0 0 0,0 0 0 0 0,5 21 0 0 0,-5-35 0 0 0,0 0 0 0 0,0 0 0 0 0,0 1 0 0 0,0-1 0 0 0,0 0 0 0 0,0 0 0 0 0,0 1 0 0 0,0-1 0 0 0,0 0 0 0 0,0 0 0 0 0,0 0 0 0 0,0 0 0 0 0,0 0 0 0 0,0 1 0 0 0,0-1 0 0 0,0 0 0 0 0,0 0 0 0 0,0 1 0 0 0,0-1 0 0 0,0 0 0 0 0,0 0 0 0 0,1 1 0 0 0,-1-1 0 0 0,0 0 0 0 0,0 0 0 0 0,0 0 0 0 0,0 1 0 0 0,1-1 0 0 0,-1 0 0 0 0,0 0 0 0 0,0 0 0 0 0,1 0 0 0 0,-1 0 0 0 0,0 0 0 0 0,0 0 0 0 0,1 0 0 0 0,-1 0 0 0 0,0 0 0 0 0,0 0 0 0 0,0 0 0 0 0,0 0 0 0 0,0 0 0 0 0,1 0 0 0 0,4-10 0 0 0,0-19 0 0 0,-4 17 0 0 0,-1 0 0 0 0,0 0 0 0 0,-1 1 0 0 0,0-2 0 0 0,-1 2 0 0 0,0 0 0 0 0,-1-1 0 0 0,0 0 0 0 0,-1 1 0 0 0,-8-16 0 0 0,11 26 0 0 0,-1 1 0 0 0,0 0 0 0 0,1-1 0 0 0,-1 1 0 0 0,1 0 0 0 0,-1 1 0 0 0,0-1 0 0 0,1 0 0 0 0,-1 0 0 0 0,0 1 0 0 0,1-1 0 0 0,-3 2 0 0 0,0-2 0 0 0,-9 1 0 0 0,0-1 0 0 0,0 0 0 0 0,0-1 0 0 0,-24-6 0 0 0,31 7 0 0 0,-17-3 0 0 0,23 3 0 0 0,-1 0 0 0 0,0 0 0 0 0,1 0 0 0 0,-1 0 0 0 0,0 1 0 0 0,0-1 0 0 0,1 0 0 0 0,-1 0 0 0 0,0 0 0 0 0,1 1 0 0 0,-1-1 0 0 0,1 0 0 0 0,-1 1 0 0 0,0-1 0 0 0,0 0 0 0 0,1 0 0 0 0,0 1 0 0 0,-1-1 0 0 0,1 1 0 0 0,-1 0 0 0 0,0-1 0 0 0,1 0 0 0 0,-1 1 0 0 0,1-1 0 0 0,0 1 0 0 0,0 1 0 0 0,-1-2 0 0 0,1 0 0 0 0,0 0 0 0 0,0 0 0 0 0,0 0 0 0 0,0 0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0 0 0 0,0 0 0 0 0,0 0 0 0 0,0 0 0 0 0,0 0 0 0 0,0 0 0 0 0,0 0 0 0 0,0 0 0 0 0,0 0 0 0 0,0 0 0 0 0,1 0 0 0 0,-1 0 0 0 0,8 0 0 0 0,7-6 0 0 0,-5 3 0 0 0,0 0 0 0 0,0 0 0 0 0,1 1 0 0 0,-1 0 0 0 0,1 0 0 0 0,11 1 0 0 0,-13 1 0 0 0,0-1 0 0 0,0 0 0 0 0,0 0 0 0 0,0-1 0 0 0,0 1 0 0 0,0-3 0 0 0,0 2 0 0 0,12-7 0 0 0,-16 5 0 0 0,-7 3 0 0 0,-17 3 0 0 0,4 1 0 0 0,8-3 0 0 0,-8-1 0 0 0,1 2 0 0 0,-1 0 0 0 0,1-1 0 0 0,-29 8 0 0 0,61-13 0 0 0,0 1 0 0 0,1 1 0 0 0,-1 0 0 0 0,27-1 0 0 0,-27 1 0 0 0,-18 3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0,0-1 0 0 0,-10 0 0 0 0,-12 3 0 0 0,17-1 0 0 0,0-1 0 0 0,0 0 0 0 0,0 0 0 0 0,0 0 0 0 0,0 0 0 0 0,0-1 0 0 0,0 0 0 0 0,0 0 0 0 0,-7-2 0 0 0,9 2 0 0 0,-1-1 0 0 0,0 1 0 0 0,0 0 0 0 0,0 1 0 0 0,0-1 0 0 0,1 0 0 0 0,-1 1 0 0 0,0 0 0 0 0,0 0 0 0 0,-7 1 0 0 0,2 0 0 0 0,-2 1 0 0 0,-18 6 0 0 0,4-8-47 0 0,25 0 50 0 0,-2 30-39 0 0,-2 20 54 0 0,3-41-12 0 0,0-1 1 0 0,-1 1-1 0 0,2 0 0 0 0,0 0 0 0 0,0-1 0 0 0,1 1 0 0 0,1 0 1 0 0,-1-1-1 0 0,4 13 0 0 0,8 21-6 0 0,-8-13 0 0 0,-5-27 0 0 0,6-19 0 0 0,-5 8 0 0 0,4-19 0 0 0,1-49 0 0 0,-9 35 0 0 0,3 39 0 0 0,-1 0 0 0 0,0 1 0 0 0,0-1 0 0 0,0-1 0 0 0,0 2 0 0 0,-1-1 0 0 0,1 1 0 0 0,0-1 0 0 0,-2 0 0 0 0,2 1 0 0 0,-5-4 0 0 0,6 5 0 0 0,0 1 0 0 0,0 0 0 0 0,0 0 0 0 0,-1 0 0 0 0,1 0 0 0 0,0-1 0 0 0,0 1 0 0 0,0 0 0 0 0,-1 0 0 0 0,1 0 0 0 0,0 0 0 0 0,0 0 0 0 0,0 0 0 0 0,0 0 0 0 0,0 0 0 0 0,0 0 0 0 0,0-1 0 0 0,-1 1 0 0 0,1 0 0 0 0,0 0 0 0 0,0 0 0 0 0,-1 0 0 0 0,1 0 0 0 0,0 1 0 0 0,0-1 0 0 0,-1 0 0 0 0,1 0 0 0 0,0 0 0 0 0,0 0 0 0 0,-1 0 0 0 0,1 0 0 0 0,0 0 0 0 0,0 0 0 0 0,0 1 0 0 0,0-1 0 0 0,0 0 0 0 0,0 0 0 0 0,0 0 0 0 0,0 0 0 0 0,0 1 0 0 0,-1-1 0 0 0,1 0 0 0 0,0 0 0 0 0,0 0 0 0 0,0 0 0 0 0,0 0 0 0 0,0 0 0 0 0,0 0 0 0 0,-1 0 0 0 0,1 1 0 0 0,0-1 0 0 0,0 0 0 0 0,0 0 0 0 0,0 1 0 0 0,0-1 0 0 0,0 0 0 0 0,0 0 0 0 0,0 1 0 0 0,0-1 0 0 0,-2 13 0 0 0,2-13 0 0 0,-3 46 0 0 0,2 0 0 0 0,6 47 0 0 0,-4-89 0 0 0,0 0 0 0 0,0 0 0 0 0,-1 0 0 0 0,2-1 0 0 0,0 1 0 0 0,2 7 0 0 0,-3-11 0 0 0,-1 0 0 0 0,0 0 0 0 0,0 1 0 0 0,1-1 0 0 0,-1 0 0 0 0,0 0 0 0 0,0 1 0 0 0,1-1 0 0 0,-1 0 0 0 0,0 0 0 0 0,1 0 0 0 0,-1 0 0 0 0,0 0 0 0 0,0 1 0 0 0,0-1 0 0 0,1 0 0 0 0,-1 0 0 0 0,0 0 0 0 0,1 0 0 0 0,-1 0 0 0 0,0 0 0 0 0,1 0 0 0 0,-1 0 0 0 0,0 0 0 0 0,1 0 0 0 0,-1-1 0 0 0,0 1 0 0 0,0 0 0 0 0,0 0 0 0 0,1 0 0 0 0,-1 0 0 0 0,0 0 0 0 0,1-1 0 0 0,-1 1 0 0 0,0 0 0 0 0,0 0 0 0 0,1 0 0 0 0,-1-1 0 0 0,0 1 0 0 0,0 0 0 0 0,1-1 0 0 0,-1 1 0 0 0,0 0 0 0 0,0 0 0 0 0,0 0 0 0 0,1 0 0 0 0,-1 0 0 0 0,0-1 0 0 0,9-14 0 0 0,-8 14 0 0 0,6-13 0 0 0,1 0 0 0 0,-2 0 0 0 0,0 0 0 0 0,7-29 0 0 0,-10 34 0 0 0,-2-1 0 0 0,0 0 0 0 0,0 0 0 0 0,0 0 0 0 0,-2 0 0 0 0,1 1 0 0 0,-2-2 0 0 0,-2-14 0 0 0,-5 51 0 0 0,9-23 0 0 0,-16 84 0 0 0,15-74 0 0 0,0 0 0 0 0,1 0 0 0 0,0 0 0 0 0,4 22 0 0 0,-4-33 0 0 0,0-1 0 0 0,1 1 0 0 0,-1 0 0 0 0,1-2 0 0 0,-1 2 0 0 0,0-1 0 0 0,1 1 0 0 0,0 0 0 0 0,0-1 0 0 0,0 0 0 0 0,-1 0 0 0 0,1 1 0 0 0,1-1 0 0 0,0 1 0 0 0,-2-1 0 0 0,0-1 0 0 0,1 0 0 0 0,-1 0 0 0 0,0 0 0 0 0,1 0 0 0 0,-1 1 0 0 0,0-1 0 0 0,1 0 0 0 0,-1 0 0 0 0,0 0 0 0 0,0 0 0 0 0,0 0 0 0 0,1 0 0 0 0,-1 0 0 0 0,1 0 0 0 0,-1 0 0 0 0,1 0 0 0 0,-1 0 0 0 0,0 0 0 0 0,1 0 0 0 0,-1 0 0 0 0,1-1 0 0 0,-1 1 0 0 0,0 0 0 0 0,9-11 0 0 0,-4 2 0 0 0,-1 1 0 0 0,-1-2 0 0 0,1 2 0 0 0,-1-1 0 0 0,-1-1 0 0 0,2-16 0 0 0,-1-2 0 0 0,-3-27 0 0 0,0 26 0 0 0,-2 77 0 0 0,0 34 0 0 0,2-70 0 0 0,2 1 0 0 0,0-1 0 0 0,-1 1 0 0 0,7 16 0 0 0,-8-28 0 0 0,0 0 0 0 0,0-1 0 0 0,0 1 0 0 0,0-1 0 0 0,0 0 0 0 0,1 1 0 0 0,-1-1 0 0 0,0 1 0 0 0,0 0 0 0 0,1-1 0 0 0,-1 0 0 0 0,0 0 0 0 0,1 1 0 0 0,-1-1 0 0 0,1 1 0 0 0,-1-1 0 0 0,0 1 0 0 0,0-1 0 0 0,1 1 0 0 0,-1-1 0 0 0,1 0 0 0 0,-1 0 0 0 0,1 0 0 0 0,-1 1 0 0 0,1-1 0 0 0,-1 0 0 0 0,1 1 0 0 0,0-2 0 0 0,0 1 0 0 0,0-1 0 0 0,-1 1 0 0 0,0 0 0 0 0,1 0 0 0 0,0-1 0 0 0,-1 1 0 0 0,1-1 0 0 0,-1 1 0 0 0,1-1 0 0 0,-1 0 0 0 0,0 1 0 0 0,1 0 0 0 0,-1-1 0 0 0,1 0 0 0 0,-1 0 0 0 0,1 1 0 0 0,12-36 0 0 0,-12 34 0 0 0,4-13 0 0 0,-1 0 0 0 0,0-1 0 0 0,0 0 0 0 0,-2 0 0 0 0,0 0 0 0 0,-1 0 0 0 0,-1 0 0 0 0,-1-22 0 0 0,-3 22 0 0 0,4 15 0 0 0,-1 0 0 0 0,1 1 0 0 0,0 0 0 0 0,0-1 0 0 0,-1 0 0 0 0,1 0 0 0 0,0 0 0 0 0,-1 1 0 0 0,1-1 0 0 0,-1 0 0 0 0,1 1 0 0 0,0-1 0 0 0,-1 0 0 0 0,1 1 0 0 0,-1 0 0 0 0,0-1 0 0 0,0 0 0 0 0,-4 26 0 0 0,3 6 0 0 0,1-1 0 0 0,4 36 0 0 0,-3-63 0 0 0,0 1 0 0 0,0 1 0 0 0,1 0 0 0 0,0 0 0 0 0,0 0 0 0 0,1-1 0 0 0,-2 1 0 0 0,2 0 0 0 0,0 0 0 0 0,5 7 0 0 0,-4-28 0 0 0,1-21 0 0 0,-1-63 0 0 0,-3 86 0 0 0,0 10 0 0 0,0 3 0 0 0,1 1 0 0 0,-1-2 0 0 0,0 1 0 0 0,0 0 0 0 0,-1 0 0 0 0,1 0 0 0 0,0 0 0 0 0,0 0 0 0 0,-1-1 0 0 0,1 1 0 0 0,0 1 0 0 0,0-1 0 0 0,-1-1 0 0 0,1 2 0 0 0,-1-1 0 0 0,0 0 0 0 0,0-1 0 0 0,1 2 0 0 0,-2-2 0 0 0,2 18 0 0 0,6 61 0 0 0,0-22 0 0 0,-5-44 0 0 0,0-5 0 0 0,-1 0 0 0 0,1 0 0 0 0,-1 0 0 0 0,-1 0 0 0 0,-2 10 0 0 0,3-13 0 0 0,0-2 0 0 0,-1 2 0 0 0,-1-2 0 0 0,1 1 0 0 0,0 0 0 0 0,0 0 0 0 0,0-1 0 0 0,-1 1 0 0 0,2 0 0 0 0,-2 0 0 0 0,0-2 0 0 0,1 2 0 0 0,-1-1 0 0 0,1 1 0 0 0,-2-1 0 0 0,2 0 0 0 0,-1 0 0 0 0,0 0 0 0 0,0 0 0 0 0,-3 1 0 0 0,-6 2 0 0 0,-1-1 0 0 0,1 0 0 0 0,0 0 0 0 0,0-2 0 0 0,-2 1 0 0 0,2-2 0 0 0,0 1 0 0 0,-1-2 0 0 0,-12 0 0 0 0,22 1 0 0 0,0 0 0 0 0,0-1 0 0 0,0 0 0 0 0,0 1 0 0 0,-1 0 0 0 0,2-1 0 0 0,-1 0 0 0 0,0 0 0 0 0,0 0 0 0 0,1 0 0 0 0,-2 0 0 0 0,2-1 0 0 0,-4-1 0 0 0,5 3 0 0 0,1-1 0 0 0,0 0 0 0 0,-1 1 0 0 0,1-1 0 0 0,0 0 0 0 0,-1 1 0 0 0,1 0 0 0 0,-1 0 0 0 0,1-1 0 0 0,0 1 0 0 0,-1 0 0 0 0,1-1 0 0 0,0 1 0 0 0,-1 0 0 0 0,1 0 0 0 0,0 0 0 0 0,0-1 0 0 0,0 1 0 0 0,0 0 0 0 0,0 0 0 0 0,37-6 0 0 0,1 1 0 0 0,52 0 0 0 0,-89 5 0 0 0,9 1 0 0 0,-9-3 0 0 0,-5 0 0 0 0,-4 0 0 0 0,0-1 0 0 0,0 2 0 0 0,0-1 0 0 0,-1 0 0 0 0,1 2 0 0 0,0 0 0 0 0,-8-1 0 0 0,-22-1 0 0 0,28 1 0 0 0,7 2 0 0 0,0-1 0 0 0,0 0 0 0 0,0-1 0 0 0,0 1 0 0 0,0 0 0 0 0,0-1 0 0 0,0 1 0 0 0,0-1 0 0 0,0 0 0 0 0,-2 0 0 0 0,-5 18 0 0 0,10-16 0 0 0,-1 0 0 0 0,0-1 0 0 0,0 1 0 0 0,0 0 0 0 0,0 0 0 0 0,1-1 0 0 0,-1 1 0 0 0,0-1 0 0 0,1 1 0 0 0,-1 0 0 0 0,1-1 0 0 0,-1 1 0 0 0,0-1 0 0 0,0 1 0 0 0,1-1 0 0 0,-1 1 0 0 0,1-1 0 0 0,0 1 0 0 0,-1 0 0 0 0,1-1 0 0 0,-1 0 0 0 0,2 1 0 0 0,19 6 0 0 0,22-5 0 0 0,-36-1 0 0 0,0-1 0 0 0,1-1 0 0 0,-1 1 0 0 0,0-1 0 0 0,0-1 0 0 0,1 1 0 0 0,-1-1 0 0 0,11-4 0 0 0,20-10 0 0 0,-36 16 0 0 0,-2-2 0 0 0,-18-2 0 0 0,17 3 0 0 0,0 1 0 0 0,0-1 0 0 0,0 0 0 0 0,0 0 0 0 0,1 0 0 0 0,-1 1 0 0 0,0-2 0 0 0,0 1 0 0 0,0 1 0 0 0,1-1 0 0 0,0-1 0 0 0,-1 1 0 0 0,0 1 0 0 0,1-2 0 0 0,-1 1 0 0 0,1 0 0 0 0,0 0 0 0 0,-1-1 0 0 0,1 2 0 0 0,0-2 0 0 0,0 1 0 0 0,0 0 0 0 0,0 0 0 0 0,0-1 0 0 0,0 2 0 0 0,1-3 0 0 0,-1-4 0 0 0,0-8 0 0 0,0 0 0 0 0,-1 0 0 0 0,-1 0 0 0 0,-5-24 0 0 0,4 27 0 0 0,1-1 0 0 0,0 0 0 0 0,1 0 0 0 0,1-15 0 0 0,0 42 0 0 0,-1 3 0 0 0,2-1 0 0 0,-1 1 0 0 0,2 1 0 0 0,0-2 0 0 0,6 18 0 0 0,-3-14 0 0 0,-4-16 0 0 0,0 0 0 0 0,0 0 0 0 0,0 0 0 0 0,1 0 0 0 0,0 1 0 0 0,-1-1 0 0 0,1 0 0 0 0,0-1 0 0 0,5 7 0 0 0,-7-10 0 0 0,0 1 0 0 0,1-1 0 0 0,-1 0 0 0 0,0 0 0 0 0,0 0 0 0 0,1 0 0 0 0,-1 0 0 0 0,0 0 0 0 0,0 0 0 0 0,1 0 0 0 0,-1 0 0 0 0,0 0 0 0 0,0 0 0 0 0,1 0 0 0 0,-1 0 0 0 0,0 0 0 0 0,1 0 0 0 0,-1 0 0 0 0,0 0 0 0 0,0 0 0 0 0,0 0 0 0 0,0 0 0 0 0,0 0 0 0 0,0 0 0 0 0,1-1 0 0 0,-1 1 0 0 0,0 0 0 0 0,0 0 0 0 0,0 0 0 0 0,1 0 0 0 0,-1-1 0 0 0,0 1 0 0 0,0 0 0 0 0,0 0 0 0 0,1 0 0 0 0,-1-1 0 0 0,0 1 0 0 0,0 0 0 0 0,0 0 0 0 0,0-1 0 0 0,0 1 0 0 0,0 0 0 0 0,5-8 0 0 0,-5 7 0 0 0,4-8 0 0 0,-2-1 0 0 0,0-1 0 0 0,1 1 0 0 0,-1 0 0 0 0,-1 0 0 0 0,0 0 0 0 0,-1 0 0 0 0,0-1 0 0 0,-1 1 0 0 0,0 0 0 0 0,0-1 0 0 0,-2 1 0 0 0,1 0 0 0 0,-1 0 0 0 0,-1 1 0 0 0,0-2 0 0 0,0 2 0 0 0,-1 0 0 0 0,1 0 0 0 0,-9-10 0 0 0,8 13 0 0 0,3 8 0 0 0,3 10 0 0 0,0-9 0 0 0,1 6 0 0 0,0-1 0 0 0,6 14 0 0 0,4 17 0 0 0,-5 3 0 0 0,8 36 0 0 0,-13-70 0 0 0,-1-5 0 0 0,0 0 0 0 0,1 0 0 0 0,-2 0 0 0 0,1-1 0 0 0,-1 1 0 0 0,1 1 0 0 0,-1-1 0 0 0,0 0 0 0 0,1 0 0 0 0,-2-1 0 0 0,1 1 0 0 0,-1 6 0 0 0,0-8 0 0 0,-1 0 0 0 0,0 0 0 0 0,1 0 0 0 0,-1 0 0 0 0,0-1 0 0 0,1 1 0 0 0,-2 0 0 0 0,2 0 0 0 0,-1 0 0 0 0,1-1 0 0 0,-5 0 0 0 0,-21 3 0 0 0,-25-3 0 0 0,51 1 0 0 0,1-1 0 0 0,0 0 0 0 0,0 0 0 0 0,0 1 0 0 0,0-1 0 0 0,-1 0 0 0 0,1 0 0 0 0,0 1 0 0 0,0-1 0 0 0,0 0 0 0 0,0 1 0 0 0,0-1 0 0 0,0 0 0 0 0,0 0 0 0 0,0 0 0 0 0,0 0 0 0 0,0 0 0 0 0,0 1 0 0 0,0-1 0 0 0,0 0 0 0 0,0 1 0 0 0,0-1 0 0 0,0 0 0 0 0,0 0 0 0 0,0 1 0 0 0,0-1 0 0 0,1 0 0 0 0,-1 0 0 0 0,0 0 0 0 0,0 0 0 0 0,0 0 0 0 0,0 0 0 0 0,1 1 0 0 0,-1-1 0 0 0,0 0 0 0 0,0 0 0 0 0,0 0 0 0 0,1 1 0 0 0,-1-1 0 0 0,9 0 0 0 0,-6 1 0 0 0,-1-1 0 0 0,1 0 0 0 0,0 0 0 0 0,-1 0 0 0 0,1 0 0 0 0,0 0 0 0 0,-1-1 0 0 0,2 1 0 0 0,-2-1 0 0 0,0 0 0 0 0,1 1 0 0 0,-1-1 0 0 0,1-1 0 0 0,-1 2 0 0 0,1-2 0 0 0,3-2 0 0 0,-12 15-1976 0 0,-9 9-4594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14675 0 0,'0'0'11329'0'0,"-8"1"-6887"0"0,-24 5-3637 0 0,20-2-696 0 0,0 1 1 0 0,-1 0-1 0 0,1 0 1 0 0,1 1 0 0 0,-1 1-1 0 0,1 0 1 0 0,1 1-1 0 0,-1 0 1 0 0,1 0-1 0 0,1 1 1 0 0,-12 12 0 0 0,12-10-73 0 0,4-4-16 0 0,0-1-1 0 0,-1-1 0 0 0,1 1 0 0 0,-1-1 0 0 0,0 0 0 0 0,0 0 0 0 0,-9 4 0 0 0,10-5-836 0 0,7-3-655 0 0,13-3-8236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9442 0 0,'0'0'14171'0'0,"4"1"-13419"0"0,8 2 459 0 0,-1 0-1 0 0,16 7 1 0 0,-19-9-1029 0 0,0 2 1 0 0,1-3 0 0 0,-1 2 0 0 0,1-2 0 0 0,-1 1 0 0 0,1-1-1 0 0,-1-1 1 0 0,1 0 0 0 0,-1 0 0 0 0,14-3 0 0 0,-9 0-70 0 0,-4 2-41 0 0,1-1 0 0 0,16-1 0 0 0,-24 4-51 0 0,1 0 0 0 0,0 0 0 0 0,-1 0-1 0 0,2 0 1 0 0,-2 0 0 0 0,0 1 0 0 0,1 0 0 0 0,0 0 0 0 0,0-1 0 0 0,-1 1 0 0 0,0 0 0 0 0,1 0 0 0 0,-1 0 0 0 0,3 2 0 0 0,-3-1-9 0 0,1-1 1 0 0,0 0 0 0 0,0 1 0 0 0,-1-1-1 0 0,0-1 1 0 0,2 1 0 0 0,-2 0 0 0 0,0 0-1 0 0,2 0 1 0 0,-2-1 0 0 0,1 0 0 0 0,0 0-1 0 0,0 0 1 0 0,-1 0 0 0 0,2 0 0 0 0,-2 0-1 0 0,6-2 1 0 0,2 0 7 0 0,0-1 0 0 0,-1-1 0 0 0,15-7 0 0 0,-24 11-19 0 0,-6 1 150 0 0,-10 2-111 0 0,11 0-37 0 0,4-2-1 0 0,1-1 0 0 0,-1 0 0 0 0,1 0 0 0 0,0 0 0 0 0,-1 0 0 0 0,0 1 0 0 0,1-1 0 0 0,-1 0 0 0 0,0 1 0 0 0,1-1 0 0 0,0 1 0 0 0,0-1 0 0 0,-1 0 0 0 0,1 1 0 0 0,-1-1 0 0 0,1 1 0 0 0,-1 1 0 0 0,12 8 140 0 0,-10-9-106 0 0,1 0 0 0 0,-1 1-1 0 0,0-1 1 0 0,0 1 0 0 0,1 0-1 0 0,-2 0 1 0 0,1-1 0 0 0,0 1-1 0 0,0 0 1 0 0,0 0 0 0 0,-1-1-1 0 0,1 2 1 0 0,-1-2 0 0 0,1 1 0 0 0,-1 0-1 0 0,0 3 1 0 0,0 38 383 0 0,-1-23-239 0 0,1 264 48 0 0,2-267-228 0 0,-2-15 0 0 0,1 1 0 0 0,-1-1 0 0 0,1 0 0 0 0,-1 1 0 0 0,0 0 0 0 0,0-1 0 0 0,0 1 0 0 0,-1-1 0 0 0,1 0 0 0 0,-1 1 0 0 0,-1 2 0 0 0,2-3 0 0 0,-1-2 0 0 0,-19 10 0 0 0,19-10 0 0 0,1 0 0 0 0,0 0 0 0 0,-1 0 0 0 0,1 0 0 0 0,-1 0 0 0 0,1 0 0 0 0,0 0 0 0 0,-1 0 0 0 0,1 0 0 0 0,0 0 0 0 0,-1-1 0 0 0,1 1 0 0 0,0 0 0 0 0,0 0 0 0 0,0 0 0 0 0,0 0 0 0 0,0-1 0 0 0,-1 1 0 0 0,1 0 0 0 0,0 0 0 0 0,-1-1 0 0 0,1 1 0 0 0,0 0 0 0 0,0 0 0 0 0,0 0 0 0 0,-1 0 0 0 0,1 0 0 0 0,0-1 0 0 0,0 1 0 0 0,0 0 0 0 0,0-1 0 0 0,0 1 0 0 0,0 0 0 0 0,-1-1 0 0 0,1 1 0 0 0,0 0 0 0 0,0-1 0 0 0,0 1 0 0 0,0 0 0 0 0,0 0 0 0 0,0 0 0 0 0,1-1 0 0 0,-1 1 0 0 0,0 0 0 0 0,0-1 0 0 0,-1-16 0 0 0,2 15 0 0 0,0-27 0 0 0,2 0 0 0 0,9-39 0 0 0,-8 51 0 0 0,-1 5 0 0 0,-1 1 0 0 0,0 0 0 0 0,-1-1 0 0 0,0 1 0 0 0,-1-1 0 0 0,-1-13 0 0 0,1 21-11 0 0,-2-1 0 0 0,0-1 0 0 0,1 2 0 0 0,-1-1 0 0 0,-3-5 0 0 0,3 7 0 0 0,0-2 0 0 0,0 1 1 0 0,0 0-1 0 0,1 0 0 0 0,0 0 0 0 0,-1 0 1 0 0,1-1-1 0 0,1-6 0 0 0,0 8 1 0 0,0 1-1 0 0,0-1 1 0 0,0 1-1 0 0,0-1 1 0 0,1 1-1 0 0,0-1 1 0 0,0 1-1 0 0,0 0 1 0 0,0-1-1 0 0,0 1 1 0 0,0 0-1 0 0,3-4 1 0 0,0 0 8 0 0,-2 2 7 0 0,-2 0 0 0 0,2 1 0 0 0,-1-1 0 0 0,0 0 0 0 0,0 0 0 0 0,-1 0 0 0 0,1 0 0 0 0,-1 1 0 0 0,0-1 0 0 0,-1-6 0 0 0,1-2 1 0 0,-1 11-4 0 0,-1 0 0 0 0,0 0 0 0 0,0 1 0 0 0,0-1 0 0 0,0 0 0 0 0,0 1 0 0 0,0-1-1 0 0,0 1 1 0 0,-1 0 0 0 0,-2 0 0 0 0,-10 0-4 0 0,-4 0-4 0 0,-1 0 1 0 0,2-1 0 0 0,-35-6-1 0 0,43 5 7 0 0,-1 1-1 0 0,0 1 1 0 0,0-1 0 0 0,1 2-1 0 0,-22 2 1 0 0,-15 0 2 0 0,46-4 71 0 0,3 0-31 0 0,12-6-18 0 0,19-5-35 0 0,-13 6 7 0 0,0 2 0 0 0,0-1 0 0 0,1 2 0 0 0,-1 1 0 0 0,1 0 0 0 0,21 2 0 0 0,11 2-9 0 0,-53-2 5 0 0,0 8-41 0 0,0 10 59 0 0,-3 0 0 0 0,1 0 0 0 0,-11 34 0 0 0,7-29 37 0 0,-5 33 0 0 0,7 37-21 0 0,3-55-14 0 0,-6 40-1 0 0,3-56-12 0 0,1-15 0 0 0,2 1 0 0 0,0-1 0 0 0,-1 10 0 0 0,-4 29 0 0 0,6-46 0 0 0,0 0 0 0 0,0 1 0 0 0,0-1 0 0 0,0 1 0 0 0,0-1 0 0 0,0 0 0 0 0,0 0 0 0 0,0 0 0 0 0,-1 0 0 0 0,1 1 0 0 0,0-1 0 0 0,0 0 0 0 0,0 1 0 0 0,-1-1 0 0 0,1 0 0 0 0,0 1 0 0 0,0-1 0 0 0,-1 0 0 0 0,1 0 0 0 0,0 0 0 0 0,0 0 0 0 0,0 0 0 0 0,0 0 0 0 0,-1 1 0 0 0,1-1 0 0 0,0 0 0 0 0,-1 0 0 0 0,1 0 0 0 0,0 0 0 0 0,-1 0 0 0 0,1 0 0 0 0,0 0 0 0 0,-1 0 0 0 0,1 1 0 0 0,-1-1 0 0 0,1 0 0 0 0,0-1 0 0 0,0 1 0 0 0,0 0 0 0 0,-1 0 0 0 0,1 0 0 0 0,-12-2 0 0 0,11 1 0 0 0,-8-1 0 0 0,0-1 0 0 0,0 0 0 0 0,0 2 0 0 0,0-1 0 0 0,-1 1 0 0 0,0 1 0 0 0,2-1 0 0 0,-2 1 0 0 0,0 1 0 0 0,0-1 0 0 0,2 2 0 0 0,-15 3 0 0 0,-34 6-2035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60 6353 0 0,'0'0'12834'0'0,"-1"-2"-12323"0"0,-1-4 4062 0 0,10 5-4021 0 0,1 0 1 0 0,-1 0 0 0 0,0-1-1 0 0,0 0 1 0 0,0-1 0 0 0,-1 0-1 0 0,9-3 1 0 0,-9 3-539 0 0,0 0 0 0 0,0 0-1 0 0,0 0 1 0 0,1 2 0 0 0,-1-1 0 0 0,1 1 0 0 0,-1-1 0 0 0,1 2-1 0 0,7-1 1 0 0,-12 2-11 0 0,0-1 1 0 0,0 2-1 0 0,0-2 0 0 0,0 1 0 0 0,0 1 1 0 0,-1-1-1 0 0,1 0 0 0 0,0 1 0 0 0,3 2 1 0 0,-3-1-2 0 0,1-1 1 0 0,0 0 0 0 0,-1 0 0 0 0,1 0 0 0 0,4 1 0 0 0,2 0 9 0 0,-1-1 1 0 0,1 0-1 0 0,0-1 1 0 0,0 0-1 0 0,0 0 1 0 0,12-1-1 0 0,-17-1-6 0 0,-1 1-1 0 0,1-1 1 0 0,0 0-1 0 0,-1 0 1 0 0,1-1-1 0 0,0 1 1 0 0,0-1-1 0 0,-1 0 1 0 0,0 0 0 0 0,1 0-1 0 0,-1 0 1 0 0,0-2-1 0 0,-1 1 1 0 0,6-4-1 0 0,-8 7 0 0 0,-1 0 0 0 0,0 0-1 0 0,0 0 1 0 0,0 0 0 0 0,0 0 0 0 0,0 0-1 0 0,0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 0 0 0 0,-1 0-1 0 0,1 0 1 0 0,0 0 0 0 0,0 0 0 0 0,0 0-1 0 0,0 0 1 0 0,0-1 0 0 0,0 1 0 0 0,0 0-1 0 0,-8-3 33 0 0,-13 4-30 0 0,-37 8 13 0 0,-52 3 52 0 0,50-5 15 0 0,42-4 159 0 0,-34 2-1 0 0,52-5-237 0 0,-1 0-1 0 0,1 0 1 0 0,0 0-1 0 0,0 0 1 0 0,-1 0-1 0 0,1 0 0 0 0,0-1 1 0 0,-1 1-1 0 0,1 0 1 0 0,0 0-1 0 0,0 0 0 0 0,-1 0 1 0 0,1 0-1 0 0,0 0 1 0 0,0 0-1 0 0,0 0 1 0 0,0-1-1 0 0,0 1 0 0 0,0 0 1 0 0,0 0-1 0 0,0-1 1 0 0,-1 1-1 0 0,1 0 1 0 0,0 0-1 0 0,0-1 0 0 0,0 1 1 0 0,0 0-1 0 0,0-1 1 0 0,0 1-1 0 0,0 0 1 0 0,0 0-1 0 0,0 0 0 0 0,0 0 1 0 0,0-1-1 0 0,0 1 1 0 0,0-1-1 0 0,-23 1-36 0 0,15-1 35 0 0,6 2-4 0 0,0-1 1 0 0,1 0-1 0 0,-2 0 1 0 0,2-1-1 0 0,-2 1 1 0 0,1 0-1 0 0,1 0 1 0 0,-2-1-1 0 0,2 1 1 0 0,-3-3-1 0 0,3 3-6 0 0,3 0 3 0 0,0-1 0 0 0,0-1 0 0 0,-1 2 1 0 0,2 0-1 0 0,-2-1 0 0 0,1 0 0 0 0,0 0 0 0 0,0 1 0 0 0,0-1 0 0 0,0 1 0 0 0,3 0 0 0 0,-5 0 1 0 0,17-2 2 0 0,19-3 23 0 0,1 2 0 0 0,55 2-1 0 0,-84 1-16 0 0,0-1-1 0 0,0 0 0 0 0,1 0 1 0 0,-1 0-1 0 0,14-5 0 0 0,-13 4-4 0 0,1 0-1 0 0,-1 0 1 0 0,0 1-1 0 0,11-1 0 0 0,-20 3 2 0 0,0 0 0 0 0,0 0-1 0 0,0 1 1 0 0,-1-2-1 0 0,1 1 1 0 0,-1 1-1 0 0,1-1 1 0 0,-1-1-1 0 0,0 1 1 0 0,1 1-1 0 0,0-2 1 0 0,-1 1-1 0 0,-1 2 1 0 0,1-3-3 0 0,1 0 0 0 0,0 0 0 0 0,0 0 0 0 0,0 0 0 0 0,0 0 0 0 0,0 0 0 0 0,0 0 0 0 0,0 0 0 0 0,0 0 0 0 0,0 0 0 0 0,0 0 0 0 0,-1 1 0 0 0,1-1 0 0 0,0 0 0 0 0,0 0 0 0 0,0 0 0 0 0,0 1 0 0 0,0-1 0 0 0,0 0 0 0 0,0 0 0 0 0,0 1 0 0 0,0-1 0 0 0,0 0 0 0 0,0 0 0 0 0,0 1 0 0 0,0-1 0 0 0,0 0 0 0 0,0 0 1 0 0,0 0-1 0 0,0 0 0 0 0,0 0 0 0 0,0 0 0 0 0,0 0 0 0 0,0 1 0 0 0,0-1 0 0 0,0 0 0 0 0,1 0 0 0 0,-1 0 0 0 0,0 1 0 0 0,0-1 0 0 0,8 6 43 0 0,-6-4-54 0 0,6 2 112 0 0,-6-4-96 0 0,-1 0 0 0 0,-1 0 1 0 0,1 0-1 0 0,0 1 0 0 0,0-1 1 0 0,0 1-1 0 0,-1 0 0 0 0,1-1 1 0 0,0 0-1 0 0,0 1 0 0 0,0 0 1 0 0,-1 0-1 0 0,0 0 0 0 0,1-1 1 0 0,0 0-1 0 0,0 3 0 0 0,1 1 48 0 0,2 0 0 0 0,-3 1 0 0 0,2 0-1 0 0,-1-1 1 0 0,0 1 0 0 0,-2 0 0 0 0,2 0 0 0 0,-1 1-1 0 0,0 5 1 0 0,0 6 442 0 0,-2 26-1 0 0,1-25-233 0 0,0 24 1 0 0,9-10-263 0 0,-5-18 0 0 0,0 3 0 0 0,0 0 0 0 0,-1 0 0 0 0,-2 0 0 0 0,0 22 0 0 0,0-32 0 0 0,-1-5 0 0 0,1-1 0 0 0,-1 0 0 0 0,0 0 0 0 0,0 0 0 0 0,0 0 0 0 0,0 0 0 0 0,0 1 0 0 0,0-2 0 0 0,-1 1 0 0 0,1 1 0 0 0,-1 1 0 0 0,0-2 0 0 0,1 0 0 0 0,-1 1 0 0 0,0-1 0 0 0,0 1 0 0 0,1 0 0 0 0,-1-1 0 0 0,1 1 0 0 0,-1 2 0 0 0,1-4 0 0 0,1-11 0 0 0,-9-134 0 0 0,6 123 0 0 0,0 0 0 0 0,0 7 0 0 0,1-1 0 0 0,0 1 0 0 0,1-1 0 0 0,4-24 0 0 0,0 8 0 0 0,-4 29 0 0 0,0 1 0 0 0,0-1 0 0 0,0 1 0 0 0,0-1 0 0 0,-1 1 0 0 0,0 0 0 0 0,1-1 0 0 0,-1 1 0 0 0,0-1 0 0 0,-2-3 0 0 0,3 5 0 0 0,-1 1 0 0 0,1 0 0 0 0,-1 0 0 0 0,1 0 0 0 0,0 0 0 0 0,0-1 0 0 0,0 1 0 0 0,0 0 0 0 0,0-1 0 0 0,-1 1 0 0 0,1-1 0 0 0,0 1 0 0 0,0 0 0 0 0,0 0 0 0 0,0-1 0 0 0,-1 1 0 0 0,1-1 0 0 0,0 1 0 0 0,0-1 0 0 0,0 1 0 0 0,0 0 0 0 0,0-1 0 0 0,0 1 0 0 0,0 0 0 0 0,0 0 0 0 0,0-1 0 0 0,1 1 0 0 0,-1-1 0 0 0,0 1 0 0 0,0-1 0 0 0,0 1 0 0 0,1 0 0 0 0,-1 0 0 0 0,0 0 0 0 0,0-1 0 0 0,0 1 0 0 0,0-1 0 0 0,0 1 0 0 0,1 0 0 0 0,-1-1 0 0 0,0 1 0 0 0,1 0 0 0 0,-1-1 0 0 0,0 1 0 0 0,1 0 0 0 0,-1 0 0 0 0,1 0 0 0 0,-1 0 0 0 0,1 0 0 0 0,-1 0 0 0 0,0 0 0 0 0,0 0 0 0 0,1 0 0 0 0,0-1 0 0 0,0 0 0 0 0,0 0 0 0 0,0 1 0 0 0,-1 0 0 0 0,1-1 0 0 0,0 1 0 0 0,-1-1 0 0 0,1 1 0 0 0,-1-1 0 0 0,0 1 0 0 0,1-1 0 0 0,0 1 0 0 0,0 0 0 0 0,-1 0 0 0 0,1 0 0 0 0,-1 0 0 0 0,1 0 0 0 0,0 0 0 0 0,-1 0 0 0 0,1 0 0 0 0,0 0 0 0 0,0 0 0 0 0,1 19 0 0 0,-9 78 0 0 0,5 229 0 0 0,1-335 0 0 0,0 0 0 0 0,0 0 0 0 0,-1 1 0 0 0,0-1 0 0 0,-1 1 0 0 0,-3-9 0 0 0,0 2 0 0 0,1 1 0 0 0,-4-20 0 0 0,-1-6 0 0 0,-8-46 0 0 0,15 76 0 0 0,1 2 0 0 0,-1-2 0 0 0,2 1 0 0 0,-3-17 0 0 0,5 24 0 0 0,0 2 0 0 0,0 0 0 0 0,0 0 0 0 0,-1 0 0 0 0,0 1 0 0 0,1-1 0 0 0,-1 0 0 0 0,1 0 0 0 0,-1 0 0 0 0,1 1 0 0 0,-1-1 0 0 0,1 0 0 0 0,-1 0 0 0 0,0 0 0 0 0,0 0 0 0 0,1 1 0 0 0,-1-1 0 0 0,1 1 0 0 0,-1-1 0 0 0,0 0 0 0 0,1 1 0 0 0,-1-1 0 0 0,0 0 0 0 0,1 0 0 0 0,-1 1 0 0 0,0-1 0 0 0,0 1 0 0 0,0 0 0 0 0,0-1 0 0 0,0 1 0 0 0,4 17 0 0 0,-4-11 0 0 0,5 7 0 0 0,-3-1 0 0 0,2 23 0 0 0,0-6 0 0 0,-3-12 0 0 0,0 1 0 0 0,-1-1 0 0 0,-4 24 0 0 0,0 19 0 0 0,4-57 0 0 0,-1 2 0 0 0,0-1 0 0 0,-1 0 0 0 0,2 0 0 0 0,-2 0 0 0 0,-1 0 0 0 0,2 0 0 0 0,-4 4 0 0 0,-5 15 0 0 0,10-22 0 0 0,0-6 0 0 0,0 1 0 0 0,1-1 0 0 0,0 1 0 0 0,1-1 0 0 0,1-5 0 0 0,-2 4 0 0 0,1 2 0 0 0,0-2 0 0 0,-1 0 0 0 0,1-6 0 0 0,-1 3 0 0 0,1-23 0 0 0,0-1 0 0 0,-2 1 0 0 0,-7-50 0 0 0,3 30 0 0 0,4 41 0 0 0,0-1 0 0 0,-1 1 0 0 0,0-1 0 0 0,-5-17 0 0 0,5 26 0 0 0,1 1 0 0 0,-2-1 0 0 0,1 0 0 0 0,0 0 0 0 0,0 1 0 0 0,0-1 0 0 0,-3-2 0 0 0,2 3 0 0 0,1 0 0 0 0,1 0 0 0 0,-2 0 0 0 0,1 0 0 0 0,0-1 0 0 0,1 2 0 0 0,-1-2 0 0 0,0 1 0 0 0,1 0 0 0 0,-1-1 0 0 0,0 1 0 0 0,1 0 0 0 0,0-1 0 0 0,0 1 0 0 0,-1-1 0 0 0,1-2 0 0 0,0-32 0 0 0,5 46 0 0 0,-3-3 0 0 0,0 0 0 0 0,-2-1 0 0 0,1 1 0 0 0,-1-1 0 0 0,0 1 0 0 0,0-1 0 0 0,-2 14 0 0 0,-1 12 0 0 0,4-20 0 0 0,1-1 0 0 0,-1 0 0 0 0,6 17 0 0 0,-4-17 0 0 0,0 1 0 0 0,-2-1 0 0 0,2 19 0 0 0,-3 66-4062 0 0,-1-1-6326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2849 0 0,'0'0'13508'0'0,"0"-4"-12257"0"0,1 0-1197 0 0,-1 1 511 0 0,0-1 0 0 0,0 1 0 0 0,1 0 1 0 0,-1 0-1 0 0,-1 0 0 0 0,1 0 0 0 0,0 0 0 0 0,0 0 0 0 0,-1 0 0 0 0,-2-5 0 0 0,-1-1 3314 0 0,3 6-2362 0 0,3 12-947 0 0,9 38 84 0 0,-3 1-1 0 0,-1 0 1 0 0,-1 61 0 0 0,-6-91-576 0 0,-1 1 0 0 0,-6 28 1 0 0,7-39-6 0 0,-2-7-73 0 0,1 0 0 0 0,-1-1 0 0 0,2 1 0 0 0,-2 0 0 0 0,1-1 0 0 0,0 1 0 0 0,0 0 0 0 0,0 0 0 0 0,-1 0 0 0 0,2 0 0 0 0,-1 0 0 0 0,0 0 0 0 0,-1 2 0 0 0,-2 1 0 0 0,9-15 0 0 0,-3 7-4 0 0,0-1-1 0 0,0 0 1 0 0,-1 1 0 0 0,1-1-1 0 0,-1 0 1 0 0,0 1-1 0 0,-1-1 1 0 0,1 0 0 0 0,-1 0-1 0 0,0-8 1 0 0,0 13-2 0 0,0 1 0 0 0,0-1 0 0 0,0 0 0 0 0,0 1 0 0 0,-1-1-1 0 0,1 0 1 0 0,0 1 0 0 0,0-1 0 0 0,0 0 0 0 0,0 0 0 0 0,0 0 0 0 0,0 0 0 0 0,0 0 0 0 0,0 1 0 0 0,0-1 0 0 0,-1 0 0 0 0,1 0-1 0 0,0 0 1 0 0,-1 1 0 0 0,1-1 0 0 0,0 0 0 0 0,0 0 0 0 0,-1 0 0 0 0,1 0 0 0 0,0 0 0 0 0,-1 1 0 0 0,1-1 0 0 0,0 0 0 0 0,0 0-1 0 0,0 0 1 0 0,0 0 0 0 0,-1 0 0 0 0,1 0 0 0 0,0 0 0 0 0,-1 0 0 0 0,1 0 0 0 0,0 0 0 0 0,-1 0 0 0 0,1-1 0 0 0,0 1 0 0 0,-1 0-1 0 0,1 0 1 0 0,0 0 0 0 0,0 0 0 0 0,0 0 0 0 0,0-1 0 0 0,0 1 0 0 0,-1 0 0 0 0,1 0 0 0 0,0-1 0 0 0,0 1 0 0 0,-1 0 0 0 0,1 0-1 0 0,0 0 1 0 0,0 0 0 0 0,0 0 0 0 0,-1 0 0 0 0,1-1 0 0 0,0 1 0 0 0,0 0 0 0 0,0-1 0 0 0,0 1 0 0 0,0-1 0 0 0,-11 32-36 0 0,11-31-34 0 0,0 0-8 0 0,-1 1 0 0 0,1-1 0 0 0,-1 0 0 0 0,1 0 0 0 0,-1 0 0 0 0,1 0 0 0 0,0 0 0 0 0,0 0 0 0 0,-1 1 0 0 0,1-1 0 0 0,-1 1 0 0 0,1-1 0 0 0,-1 0 0 0 0,1 1 0 0 0,0-1 0 0 0,-1 0 0 0 0,1 0 0 0 0,0 1 0 0 0,0-1 0 0 0,0 1 0 0 0,0-1 0 0 0,0 1 0 0 0,-1-1 0 0 0,1 1-1 0 0,0-1 1 0 0,0 0 0 0 0,0 1 0 0 0,0-1 0 0 0,0 2 0 0 0,-1 6-2875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0,'0'0'19483'0'0,"0"18"-14971"0"0,1-2-2590 0 0,5 30 1 0 0,-3-29-1181 0 0,2 30 0 0 0,-5-15-147 0 0,1 1 1 0 0,10 51 0 0 0,-7-65-451 0 0,-2-13-60 0 0,0 1-1 0 0,-1-1 1 0 0,1 10 0 0 0,-2-15-40 0 0,-8 0-812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3249 0 0,'0'0'15318'0'0,"6"-9"-12596"0"0,-5 9-2585 0 0,1 0 1 0 0,-1 0-1 0 0,0 1 1 0 0,0-1-1 0 0,0 1 1 0 0,1-1-1 0 0,-2 0 1 0 0,1 0-1 0 0,1 1 1 0 0,-1 0-1 0 0,-1-1 1 0 0,1 1 0 0 0,1-1-1 0 0,-1 1 1 0 0,-1 0-1 0 0,1 0 1 0 0,0 0-1 0 0,0-1 1 0 0,0 2-1 0 0,-1-1 1 0 0,0-1-1 0 0,1 1 1 0 0,0 1 0 0 0,-1-1-1 0 0,1-1 1 0 0,-1 2-1 0 0,1-1 1 0 0,-1 0-1 0 0,0 2 1 0 0,0 2 168 0 0,0 0 1 0 0,1-1 0 0 0,-1 1-1 0 0,1 0 1 0 0,1-1-1 0 0,-1 1 1 0 0,0 0-1 0 0,3 4 1 0 0,-3-5-133 0 0,0 0 1 0 0,0-1-1 0 0,-1 1 0 0 0,1 0 1 0 0,-1 0-1 0 0,0 0 0 0 0,0 6 1 0 0,0 6 126 0 0,2 16 175 0 0,-1-1 0 0 0,-2 1 0 0 0,-10 58-1 0 0,9-74-352 0 0,-1-1-1 0 0,3 1 0 0 0,-1 0 0 0 0,2 26 0 0 0,2-29-560 0 0,-1-7 724 0 0,-1 1 0 0 0,0-1 0 0 0,0 1 0 0 0,0 10 1 0 0,-1-16-409 0 0,0 0 1 0 0,-1 0 0 0 0,1 1 0 0 0,0-1 0 0 0,-1 0-1 0 0,1 0 1 0 0,-1 0 0 0 0,0 1 0 0 0,1-1 0 0 0,0 0-1 0 0,-1 0 1 0 0,-1 1 0 0 0,1-1-179 0 0,0 0 1 0 0,1 0-1 0 0,-1-1 0 0 0,0 0 0 0 0,0 1 1 0 0,0-1-1 0 0,1 1 0 0 0,-1 0 0 0 0,-1-1 0 0 0,1 0 1 0 0,1 0-1 0 0,-1 0 0 0 0,0 0 0 0 0,-1 1 1 0 0,2-1-1 0 0,-1 0 0 0 0,0 0 0 0 0,-1 0 1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1366 1 6145 0 0,'-4'0'19034'0'0,"5"0"-18942"0"0,-1 1 0 0 0,1-1 1 0 0,-1 1-1 0 0,0-1 0 0 0,1 0 1 0 0,-1 1-1 0 0,1-1 1 0 0,-1 1-1 0 0,0-1 0 0 0,0 1 1 0 0,0-1-1 0 0,0 0 0 0 0,0 1 1 0 0,0 0-1 0 0,0 0 0 0 0,0-1 1 0 0,0 1-1 0 0,0-1 0 0 0,0 0 1 0 0,0 1-1 0 0,0 0 1 0 0,0-1-1 0 0,0 1 0 0 0,0-1 1 0 0,0 0-1 0 0,0 1 0 0 0,0 0 1 0 0,0-1-1 0 0,-1 1 0 0 0,1 0 1 0 0,0-1-1 0 0,-1 0 0 0 0,0 1 1 0 0,-13 22 334 0 0,11-19-84 0 0,-1 3-182 0 0,0 0 0 0 0,1-1 0 0 0,0 1 0 0 0,0 0-1 0 0,1 0 1 0 0,-1 0 0 0 0,0 9 0 0 0,1 2 161 0 0,0 32 0 0 0,2-45-277 0 0,0 0 1 0 0,0 0-1 0 0,1 0 1 0 0,0-1-1 0 0,0 1 1 0 0,-1 0-1 0 0,2 0 1 0 0,1 5-1 0 0,-2-10-34 0 0,-1 0-1 0 0,0 1 0 0 0,0 0 0 0 0,0 0 1 0 0,0-1-1 0 0,0 1 0 0 0,0-1 0 0 0,0 1 1 0 0,0-1-1 0 0,0 1 0 0 0,0 0 0 0 0,0-1 1 0 0,-1 0-1 0 0,1 1 0 0 0,0 0 0 0 0,0-1 1 0 0,-1 1-1 0 0,1 0 0 0 0,0-1 0 0 0,0 0 1 0 0,0 1-1 0 0,-1-1 0 0 0,1 1 0 0 0,-1-1 0 0 0,1 1 1 0 0,-1-1-1 0 0,1 0 0 0 0,-1 0 0 0 0,1 1 1 0 0,0-1-1 0 0,-1 0 0 0 0,-1 1 0 0 0,-24 11 184 0 0,5-3-137 0 0,-30 21 131 0 0,-30 36 185 0 0,70-57-352 0 0,0-2 0 0 0,-16 8 0 0 0,4-2 56 0 0,-3 1-56 0 0,15-8-12 0 0,1 0 0 0 0,-14 9 0 0 0,6-1-9 0 0,1-1 0 0 0,-32 16 0 0 0,40-23 0 0 0,0-1 0 0 0,1 1 0 0 0,0 1 0 0 0,0-1 0 0 0,-8 10 0 0 0,9-9 0 0 0,0 0 0 0 0,-2-1 0 0 0,1 0 0 0 0,0 0 0 0 0,-10 6 0 0 0,-1-2 0 0 0,17-8 0 0 0,-1 0 0 0 0,0 0 0 0 0,0-1 0 0 0,0 0 0 0 0,0 0 0 0 0,-5 2 0 0 0,3-1 0 0 0,1 0 0 0 0,0-1 0 0 0,-1 2 0 0 0,1-1 0 0 0,1 0 0 0 0,-1 1 0 0 0,-3 4 0 0 0,6-7 0 0 0,1 0 0 0 0,0 1 0 0 0,-1 0 0 0 0,1 0 0 0 0,0 0 0 0 0,0-1 0 0 0,0 0 0 0 0,0 1 0 0 0,0 0 0 0 0,0 0 0 0 0,0-1 0 0 0,0 1 0 0 0,0-1 0 0 0,0 1 0 0 0,0 0 0 0 0,1 0 0 0 0,-1-1 0 0 0,0 1 0 0 0,1-1 0 0 0,-1 1 0 0 0,0 0 0 0 0,1-1 0 0 0,-1 0 0 0 0,0 1 0 0 0,0 0 0 0 0,1-1 0 0 0,0 1 0 0 0,0 0 0 0 0,1 3 0 0 0,0 0 0 0 0,0 2 0 0 0,1-2 0 0 0,-1 1 0 0 0,1 0 0 0 0,-1-1 0 0 0,7 7 0 0 0,6 12 0 0 0,-7-10 0 0 0,-4-7 0 0 0,-1 1 0 0 0,1-1 0 0 0,0 0 0 0 0,0 0 0 0 0,6 6 0 0 0,18 17 0 0 0,42 56 0 0 0,-38-34 0 0 0,1-19 0 0 0,5 8 0 0 0,-34-36 0 0 0,0 1 0 0 0,0-1 0 0 0,0 0 0 0 0,-1 1 0 0 0,0 0 0 0 0,4 7 0 0 0,-5-5 0 0 0,5 12 0 0 0,-6-18 0 0 0,-1 0 0 0 0,1-1 0 0 0,0 1 0 0 0,0-1 0 0 0,-1 1 0 0 0,0 0 0 0 0,1-1 0 0 0,0 0 0 0 0,0 1 0 0 0,0 0 0 0 0,-1-1 0 0 0,1 1 0 0 0,0-1 0 0 0,0 0 0 0 0,0 1 0 0 0,-1-1 0 0 0,1 0 0 0 0,0 0 0 0 0,0 0 0 0 0,0 0 0 0 0,-1 0 0 0 0,2 0 0 0 0,21-7 0 0 0,2 2 0 0 0,-5-1 0 0 0,-14 6 0 0 0,0-2 0 0 0,0 1 0 0 0,0-1 0 0 0,0 0 0 0 0,0 0 0 0 0,0 0 0 0 0,7-5 0 0 0,35-27 0 0 0,-13 9 0 0 0,107-52 0 0 0,-65 34 0 0 0,-50 27 0 0 0,99-69 0 0 0,-104 69 0 0 0,2 1 0 0 0,29-14 0 0 0,-47 25 0 0 0,0 1 0 0 0,-1-1 0 0 0,1 0 0 0 0,8-9 0 0 0,-18 34 0 0 0,2-14 0 0 0,0-1 0 0 0,1 1 0 0 0,0-1 0 0 0,0 0 0 0 0,0 1 0 0 0,0 0 0 0 0,1-1 0 0 0,1 0 0 0 0,0 8 0 0 0,0-11 0 0 0,0 0 0 0 0,0 0 0 0 0,0 1 0 0 0,1-2 0 0 0,-2 1 0 0 0,4 3 0 0 0,-3-4 0 0 0,1 0 0 0 0,0 1 0 0 0,-2-1 0 0 0,2 1 0 0 0,-1-1 0 0 0,0 1 0 0 0,-1 0 0 0 0,1-1 0 0 0,0 5 0 0 0,4 134 0 0 0,-10-66 0 0 0,5-49 0 0 0,1-17 0 0 0,0 1 0 0 0,-1 1 0 0 0,-1-2 0 0 0,0 1 0 0 0,-1 0 0 0 0,1 0 0 0 0,-5 9 0 0 0,3-7 0 0 0,0-1 0 0 0,-2 12 0 0 0,3-14 0 0 0,0-1 0 0 0,0 1 0 0 0,-1-1 0 0 0,1 0 0 0 0,-7 11 0 0 0,-8 19 0 0 0,14-28 0 0 0,0-1 0 0 0,-7 12 0 0 0,-1 9 0 0 0,-2-6 0 0 0,12-19 0 0 0,-2 0 0 0 0,1-1 0 0 0,-1 1 0 0 0,-4 5 0 0 0,-30 26 0 0 0,29-28 0 0 0,0-1 0 0 0,0 0 0 0 0,-1 0 0 0 0,1-1 0 0 0,-2 1 0 0 0,1-2 0 0 0,-1 0 0 0 0,-17 7 0 0 0,0-6 0 0 0,16-4 0 0 0,-1 0 0 0 0,1 2 0 0 0,-17 6 0 0 0,19-7 0 0 0,0 0 0 0 0,1 0 0 0 0,-2-1 0 0 0,1 0 0 0 0,-18 2 0 0 0,-48-3 0 0 0,9 0 0 0 0,54-1 0 0 0,0 0 0 0 0,-22-4 0 0 0,-15 0 0 0 0,-46 5 0 0 0,63-8 0 0 0,-27 10 0 0 0,35-2 0 0 0,0 0 0 0 0,-26-3 0 0 0,23 0 0 0 0,1 1 0 0 0,-34 4 0 0 0,37 0 0 0 0,0 1 0 0 0,-35 12 0 0 0,10-3 0 0 0,29-7 0 0 0,-1 1 0 0 0,2 0 0 0 0,-20 11 0 0 0,-6 3 0 0 0,-70 36 0 0 0,103-53 0 0 0,1 1 0 0 0,-1 1 0 0 0,1 0 0 0 0,1 0 0 0 0,-1 1 0 0 0,-9 9 0 0 0,-42 28 0 0 0,58-40 0 0 0,-2 1 0 0 0,-1 1 0 0 0,1-1 0 0 0,-2 0 0 0 0,1 0 0 0 0,0-1 0 0 0,-1 0 0 0 0,-11 6 0 0 0,14-9 0 0 0,1 2 0 0 0,-1-1 0 0 0,1 1 0 0 0,-1-1 0 0 0,1 1 0 0 0,0 1 0 0 0,0-1 0 0 0,-3 5 0 0 0,-5 3 0 0 0,-12 10 0 0 0,-24 18 0 0 0,45-39-142 0 0,4-4-614 0 0,3-4-4571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1211 88 8450 0 0,'0'0'12185'0'0,"-7"0"-6684"0"0,-2-9-3402 0 0,-4-5-754 0 0,5 9-1148 0 0,0 1 0 0 0,0 0 0 0 0,-1 1 1 0 0,1-1-1 0 0,-1 1 0 0 0,-16-3 0 0 0,0 1 80 0 0,-29 0 1 0 0,-5-3-4 0 0,41 4-228 0 0,-1 2 0 0 0,-21-1 0 0 0,-31-5 146 0 0,41 9-147 0 0,0 1 1 0 0,0 2-1 0 0,1 1 0 0 0,-52 16 1 0 0,70-19-36 0 0,1 0 0 0 0,-17 1 0 0 0,21-3 1 0 0,-1 1 0 0 0,1-1 1 0 0,-1 1-1 0 0,1 1 0 0 0,-1-1 0 0 0,2 1 1 0 0,-2 0-1 0 0,1 0 0 0 0,-9 6 0 0 0,-12 9 9 0 0,1-1 2 0 0,-26 21 0 0 0,23-16 84 0 0,21-17-109 0 0,2 0-1 0 0,-1 0 0 0 0,1 1 0 0 0,-9 8 0 0 0,-41 56 60 0 0,23-27-23 0 0,19-26-30 0 0,-72 74 33 0 0,79-84-36 0 0,0 1 0 0 0,1 0 0 0 0,0 0 0 0 0,0 0 0 0 0,1 1 0 0 0,0 0 0 0 0,0 1 0 0 0,1-2 0 0 0,0 2 0 0 0,1 0 0 0 0,-5 18 0 0 0,-25 78 0 0 0,6-24 0 0 0,24-66 0 0 0,0 1 0 0 0,1-1 0 0 0,1 1 0 0 0,1 0 0 0 0,2 18 0 0 0,-2 3 0 0 0,3 58 0 0 0,-2-87-958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25 7602 0 0,'0'0'15052'0'0,"4"-4"-14440"0"0,11-13 23 0 0,-10 13 1844 0 0,-5 6-2183 0 0,0-1 0 0 0,0 1-1 0 0,0-1 1 0 0,0 1-1 0 0,-1-1 1 0 0,1 1 0 0 0,-1-1-1 0 0,1 1 1 0 0,-1-1 0 0 0,0 0-1 0 0,0 3 1 0 0,1-4-208 0 0,-2 3 51 0 0,0 0 0 0 0,-1 0 0 0 0,2-1 0 0 0,-2 1 0 0 0,1 0 0 0 0,-1-1 0 0 0,-6 4 0 0 0,-5 7 129 0 0,1 0-19 0 0,-2-1-1 0 0,-14 13 1 0 0,-8 4 157 0 0,-8 5-297 0 0,28-22-54 0 0,-20 20 0 0 0,11-6-55 0 0,19-17 0 0 0,0-2 0 0 0,-1 1 0 0 0,0 0 0 0 0,-16 9 0 0 0,18-11 0 0 0,-2-1 0 0 0,2 1 0 0 0,-12 12 0 0 0,-6 6 0 0 0,-68 60 0 0 0,48-45 0 0 0,-25 21 0 0 0,35-34 0 0 0,-47 31 0 0 0,59-42 0 0 0,-39 34 0 0 0,48-38 0 0 0,-18 14 0 0 0,-67 42 0 0 0,84-60 0 0 0,-14 11 0 0 0,-27 20 0 0 0,5 7 0 0 0,34-30 0 0 0,0-1 0 0 0,0 0 0 0 0,-30 18 0 0 0,37-27 0 0 0,7-3 0 0 0,1 0 0 0 0,-1-2 0 0 0,1 2 0 0 0,-1-1 0 0 0,0-1 0 0 0,0 2 0 0 0,0-1 0 0 0,0 0 0 0 0,0-1 0 0 0,0 0 0 0 0,-2 1 0 0 0,3 3-1336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1745 1 10418 0 0,'0'0'11751'0'0,"-2"2"-11506"0"0,-9 7 1132 0 0,2 0 1 0 0,-9 12-1 0 0,7-10 218 0 0,-20 20 0 0 0,21-24-1244 0 0,-2 4-69 0 0,-1-1 1 0 0,2 1 0 0 0,-13 14-1 0 0,7-7 110 0 0,-29 27 0 0 0,28-29-73 0 0,-27 31 0 0 0,19-23-238 0 0,2-4-34 0 0,13-9-47 0 0,0-1 0 0 0,-1-1 0 0 0,-17 11 0 0 0,15-10 0 0 0,-1 0 0 0 0,-12 13 0 0 0,2 0 0 0 0,10-10 0 0 0,1 1 0 0 0,-23 29 0 0 0,24-27 0 0 0,0-1 0 0 0,-2-1 0 0 0,-25 22 0 0 0,-4 3 0 0 0,32-29 0 0 0,-1 0 0 0 0,-20 12 0 0 0,19-13 0 0 0,0 0 0 0 0,-17 16 0 0 0,-37 32 0 0 0,12-11 0 0 0,32-28 0 0 0,-32 22 0 0 0,-12 8 0 0 0,-22 25 0 0 0,77-64 0 0 0,0 0 0 0 0,0-1 0 0 0,-24 10 0 0 0,11-5 0 0 0,13-5 0 0 0,-2 1 0 0 0,-14 12 0 0 0,8-4 0 0 0,14-12 0 0 0,0 1 0 0 0,-10 13 0 0 0,-8 7 0 0 0,6-8 0 0 0,13-12 0 0 0,0-1 0 0 0,0 1 0 0 0,0-2 0 0 0,-1 1 0 0 0,0 0 0 0 0,-9 4 0 0 0,13-7 0 0 0,0-1 0 0 0,0 2 0 0 0,1-2 0 0 0,-1 2 0 0 0,1-1 0 0 0,-1 0 0 0 0,-3 5 0 0 0,-12 10 0 0 0,-19 12 0 0 0,-61 49 0 0 0,91-73 0 0 0,1-1 0 0 0,2 0 0 0 0,-1 0 0 0 0,-8 9 0 0 0,-26 30 0 0 0,34-37-29 0 0,-2-1-1 0 0,1 0 1 0 0,0 0 0 0 0,-11 6-1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973 0 960 0 0,'0'0'11121'0'0,"-7"16"-4045"0"0,-34 13 2064 0 0,-17 23-6848 0 0,35-33-1711 0 0,-35 25 0 0 0,23-19-113 0 0,-29 30 80 0 0,48-43-548 0 0,2 0 0 0 0,-26 30 0 0 0,36-38 0 0 0,-2 1 0 0 0,0 0 0 0 0,1 0 0 0 0,-13 5 0 0 0,-2 3 0 0 0,-77 65 0 0 0,31-29 0 0 0,18-11 0 0 0,-19 18 0 0 0,56-47 0 0 0,-1 0 0 0 0,1-1 0 0 0,-15 9 0 0 0,11-9 0 0 0,-18 16 0 0 0,-53 44 0 0 0,79-62 0 0 0,-1 2 0 0 0,1-1 0 0 0,0 0 0 0 0,-11 16 0 0 0,-15 17 0 0 0,27-37 0 0 0,8-9 0 0 0,10-10 0 0 0,22-21 0 0 0,1 3 0 0 0,2 0 0 0 0,54-37 0 0 0,-72 58 0 0 0,0-1 0 0 0,-2-1 0 0 0,-1 0 0 0 0,1-2 0 0 0,25-35 0 0 0,59-78 0 0 0,-99 127-2 0 0,0 2-1 0 0,0-1 1 0 0,0 0 0 0 0,0 0-1 0 0,0 1 1 0 0,0-1 0 0 0,0 1-1 0 0,1 0 1 0 0,4-3 0 0 0,-4 3-1 0 0,1 0 1 0 0,-1-2 0 0 0,-1 2-1 0 0,1-1 1 0 0,6-4 0 0 0,-5 2-34 0 0,-8 12 36 0 0,-11 11 56 0 0,-48 45-44 0 0,-41 24-7 0 0,69-62-5 0 0,-51 30 0 0 0,71-47 0 0 0,1 1 0 0 0,0 1 0 0 0,-17 18 0 0 0,-8 7 0 0 0,-26 12-688 0 0,63-44-1464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16 6993 0 0,'0'0'13467'0'0,"5"-3"-12805"0"0,11-9 6274 0 0,-20 14-6646 0 0,0 0 0 0 0,-1 0 0 0 0,1 0 0 0 0,0 1 0 0 0,0 0 0 0 0,-6 5 0 0 0,-11 7 330 0 0,9-7-415 0 0,1 0 1 0 0,0 0-1 0 0,0 1 0 0 0,1 1 1 0 0,-19 21-1 0 0,15-13-595 0 0,-2-1 0 0 0,-20 17 1 0 0,30-23-2307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4577 0 0,'0'0'18167'0'0,"2"-3"-17563"0"0,2-2-144 0 0,-2 7 826 0 0,-7 16 1763 0 0,1-3-2374 0 0,-2 30 974 0 0,5-35-1424 0 0,0 1-1 0 0,-1 0 0 0 0,0 0 1 0 0,0 0-1 0 0,-6 12 0 0 0,1-6 50 0 0,1 1-1 0 0,-7 31 1 0 0,13-47-342 0 0,0 1 1 0 0,-1-2 0 0 0,1 2 0 0 0,-1-2 0 0 0,0 2 0 0 0,1-2 0 0 0,-1 1-1 0 0,1 0 1 0 0,-2 0 0 0 0,1 0 0 0 0,0-1 0 0 0,0 1 0 0 0,0 0 0 0 0,-1 0-1 0 0,1-1 1 0 0,0 1 0 0 0,-1-1 0 0 0,1 0 0 0 0,-5 3 0 0 0,4-2-645 0 0,-4 2-432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5193 0 0,'0'0'14974'0'0,"0"-3"-14178"0"0,0-10-50 0 0,-3 14 1248 0 0,-8 3 237 0 0,10-4-2137 0 0,1 0 0 0 0,0 0 0 0 0,-1 0 0 0 0,1 0 0 0 0,0 0 0 0 0,-1 0 0 0 0,1 1 0 0 0,0-1 0 0 0,0 0 0 0 0,0 1 0 0 0,0-1 0 0 0,0 0 0 0 0,-1 1 0 0 0,1-1 0 0 0,0 0 0 0 0,0 1 0 0 0,0-1-1 0 0,0 0 1 0 0,0 0 0 0 0,-1 0 0 0 0,1 1 0 0 0,0-1 0 0 0,0 0 0 0 0,0 1 0 0 0,0-1 0 0 0,0 1 0 0 0,0-1 0 0 0,0 0 0 0 0,0 0 0 0 0,0 0 0 0 0,1 1 0 0 0,-1-1 0 0 0,0 0 0 0 0,0 1 0 0 0,0-1-1 0 0,0 1 1 0 0,1-1 0 0 0,-1 1 0 0 0,9 16 252 0 0,0 1 0 0 0,-1 0-1 0 0,-1 0 1 0 0,-1 1-1 0 0,5 26 1 0 0,-2 0 49 0 0,0 54 0 0 0,-6-38-361 0 0,-3-61-94 0 0,-2-5-3940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6801 0 0,'0'0'12443'0'0,"10"-6"-9682"0"0,-4 2 1940 0 0,4 3-4139 0 0,0-1-1 0 0,0 1 1 0 0,0-1 0 0 0,20-6 0 0 0,-18 4-377 0 0,27-5 1 0 0,-35 9-136 0 0,0-1 1 0 0,1 1-1 0 0,-1 0 0 0 0,1 0 1 0 0,-1 1-1 0 0,1-1 0 0 0,-1 1 1 0 0,1 0-1 0 0,-1 0 0 0 0,4 2 1 0 0,-2-2-21 0 0,-2 1 1 0 0,2-1-1 0 0,0 0 1 0 0,-1 0-1 0 0,0 0 1 0 0,1 0-1 0 0,-1-1 1 0 0,1 0-1 0 0,0 0 1 0 0,10-3-1 0 0,0-1 7 0 0,1 0-1 0 0,18-7 0 0 0,-8 1 29 0 0,-26 10-65 0 0,0 0 0 0 0,0-1 0 0 0,-1 1-1 0 0,1 0 1 0 0,0 0 0 0 0,0 0 0 0 0,0-1 0 0 0,-1 1-1 0 0,1 0 1 0 0,0 0 0 0 0,0 0 0 0 0,0 1 0 0 0,-1-1-1 0 0,1 0 1 0 0,0 0 0 0 0,0 0 0 0 0,0 1-1 0 0,-1-1 1 0 0,0 0 0 0 0,1 0 0 0 0,0 0 0 0 0,0 1-1 0 0,0-1 1 0 0,-1 1 0 0 0,0 0 0 0 0,1-1 0 0 0,0 0-1 0 0,-1 1 1 0 0,1-1 0 0 0,0 1 0 0 0,-1 0 0 0 0,1 0-1 0 0,-1-1 1 0 0,0 0 0 0 0,0 1 0 0 0,1 0-1 0 0,-1 0 1 0 0,0-1 0 0 0,1 1 0 0 0,-1 0 0 0 0,0 0-1 0 0,0 0 1 0 0,2 6 42 0 0,-2-1 0 0 0,0 0 0 0 0,1 0 0 0 0,-2 8 0 0 0,1-6 89 0 0,0 7 2 0 0,2-1-1 0 0,0 1 1 0 0,1-1-1 0 0,5 16 0 0 0,-1-4 75 0 0,-3-2-6 0 0,3 50 0 0 0,0-6 14 0 0,-6-54-215 0 0,0 0 0 0 0,-2 14 0 0 0,0-17 0 0 0,1 0 0 0 0,0 0 0 0 0,1 0 0 0 0,3 14 0 0 0,-3-15 0 0 0,-1-10-108 0 0,-1-1 0 0 0,0 1 0 0 0,0 0 0 0 0,0 0 0 0 0,1 0 0 0 0,-1 0 0 0 0,1 0 0 0 0,-1 0 0 0 0,0 0 0 0 0,0-1 0 0 0,0 1 0 0 0,1 0-1 0 0,0-1 1 0 0,-1 1 0 0 0,0-1 0 0 0,0 1 0 0 0,-6-4-1864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0,'0'0'19016'0'0,"0"5"-18286"0"0,0 13 2041 0 0,5 28 1 0 0,-4-44-2688 0 0,-1-1-1 0 0,0 0 1 0 0,0 1-1 0 0,1-1 1 0 0,-1 0-1 0 0,1 0 1 0 0,0 1-1 0 0,0-2 1 0 0,-1 2-1 0 0,1-1 1 0 0,0-1-1 0 0,0 2 1 0 0,0-1-1 0 0,0 0 1 0 0,0-1-1 0 0,0 1 1 0 0,1 0-1 0 0,-2 0 1 0 0,2-1-1 0 0,-1 1 1 0 0,0 0-1 0 0,2 0 1 0 0,1 0 54 0 0,0 0 1 0 0,0 0 0 0 0,0 0 0 0 0,0 0-1 0 0,0-1 1 0 0,7 0 0 0 0,1 0-10 0 0,2 0 1 0 0,0 1 0 0 0,25 6-1 0 0,-34-6-114 0 0,0-1-1 0 0,0 0 0 0 0,0 0 0 0 0,0 0 0 0 0,-1 0 0 0 0,2-1 0 0 0,-1 0 0 0 0,0 0 0 0 0,0 0 0 0 0,-1-1 0 0 0,1 1 0 0 0,4-4 0 0 0,-2 3 2 0 0,-1-1 0 0 0,1 1 0 0 0,-1 1-1 0 0,1-1 1 0 0,-1 1 0 0 0,9 0 0 0 0,15-4 11 0 0,-14 1-18 0 0,-14 4-12 0 0,0 0 1 0 0,-1 0-1 0 0,1 0 0 0 0,-1 0 0 0 0,1 0 1 0 0,0 0-1 0 0,-1 0 0 0 0,1 1 1 0 0,-1-1-1 0 0,1 1 0 0 0,0-1 1 0 0,-1 0-1 0 0,1 1 0 0 0,0 0 1 0 0,1 1-1 0 0,2 0 15 0 0,-34-4 163 0 0,18 0-175 0 0,-1 0 1 0 0,1 0-1 0 0,-1 1 1 0 0,-12 0 0 0 0,6 0 13 0 0,-78 0-7 0 0,50 2 156 0 0,10-3 177 0 0,37 2-357 0 0,-1 0 1 0 0,0 0-1 0 0,0 0 1 0 0,0-1-1 0 0,0 1 0 0 0,1 0 1 0 0,-1-1-1 0 0,0 1 1 0 0,0 0-1 0 0,0 0 1 0 0,0-1-1 0 0,0 1 1 0 0,1 0-1 0 0,-1 0 1 0 0,0 0-1 0 0,1 0 1 0 0,-1 0-1 0 0,0 0 0 0 0,1 0 1 0 0,-1 0-1 0 0,1-1 1 0 0,-1 1-1 0 0,0 0 1 0 0,0 0-1 0 0,0 0 1 0 0,1 0-1 0 0,-1 0 1 0 0,0 0-1 0 0,1 0 1 0 0,0 0-183 0 0,3 1-404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2513 27 6681 0 0,'0'0'19831'0'0,"3"-3"-19301"0"0,6-7-59 0 0,-6 8-43 0 0,-5 2-207 0 0,1 0 1 0 0,0 0 0 0 0,-1 0 0 0 0,0-1-1 0 0,2 1 1 0 0,-2-1 0 0 0,0 1-1 0 0,2 0 1 0 0,-2 0 0 0 0,1-1 0 0 0,-2-1-1 0 0,-5-2 178 0 0,3 4-317 0 0,0-1 0 0 0,0 0-1 0 0,1 1 1 0 0,-1 0 0 0 0,0 0 0 0 0,0 0 0 0 0,1 0-1 0 0,-1 1 1 0 0,0 0 0 0 0,-8 2 0 0 0,-25 3 670 0 0,26-7-735 0 0,-1 1-1 0 0,1 1 0 0 0,-1 0 1 0 0,1 1-1 0 0,-1 0 1 0 0,-22 7-1 0 0,20-4-16 0 0,0-1 0 0 0,-18 3 0 0 0,6-2 0 0 0,-25 11 0 0 0,40-12 0 0 0,0-1 0 0 0,0 1 0 0 0,-1-1 0 0 0,1-1 0 0 0,-22 1 0 0 0,13-2 0 0 0,0 0 0 0 0,1 2 0 0 0,-35 8 0 0 0,-58 23 0 0 0,81-24 0 0 0,18-6 0 0 0,1-1 0 0 0,-28 3 0 0 0,23-5 0 0 0,2 2 0 0 0,1 0 0 0 0,-28 12 0 0 0,-7 0 0 0 0,34-10 0 0 0,-32 14 0 0 0,30-12 0 0 0,-22 7 0 0 0,-17-3 0 0 0,47-11 0 0 0,0 2 0 0 0,-1-1 0 0 0,1 2 0 0 0,0-1 0 0 0,1 1 0 0 0,-1 0 0 0 0,-14 7 0 0 0,6 0 0 0 0,-1-2 0 0 0,-35 12 0 0 0,32-12 0 0 0,-36 16 0 0 0,-14 10 0 0 0,52-23 0 0 0,-31 22 0 0 0,3-2 0 0 0,-32 25 0 0 0,52-41 0 0 0,15-9 0 0 0,0 2 0 0 0,1 0 0 0 0,0 0 0 0 0,-16 15 0 0 0,-53 46 0 0 0,75-64 0 0 0,-1 1 0 0 0,1 0 0 0 0,-8 10 0 0 0,-5 7 0 0 0,15-19 0 0 0,1 0 0 0 0,1 0 0 0 0,-1 0 0 0 0,1-1 0 0 0,0 2 0 0 0,-2 5 0 0 0,-7 13 0 0 0,4-12 0 0 0,2 1 0 0 0,-1-2 0 0 0,2 2 0 0 0,-1 1 0 0 0,2-2 0 0 0,-3 18 0 0 0,-1-5 0 0 0,5-19 0 0 0,1 1 0 0 0,-1-2 0 0 0,1 2 0 0 0,1 0 0 0 0,-1 7 0 0 0,-6 37 0 0 0,2-21 0 0 0,4-27 0 0 0,0 1 0 0 0,-1 1 0 0 0,2-1 0 0 0,0 0 0 0 0,-1 0 0 0 0,1 0 0 0 0,0 0 0 0 0,0 0 0 0 0,0 0 0 0 0,0 1 0 0 0,1 3 0 0 0,0-5 0 0 0,1-1 0 0 0,-1 1 0 0 0,0 0 0 0 0,1 0 0 0 0,0-1 0 0 0,0 1 0 0 0,0 0 0 0 0,-1-1 0 0 0,2 1 0 0 0,-2-1 0 0 0,4 2 0 0 0,10 6 0 0 0,2 4 0 0 0,-14-12 0 0 0,-1 1 0 0 0,0-2 0 0 0,0 2 0 0 0,0-1 0 0 0,0 1 0 0 0,0 0 0 0 0,0 0 0 0 0,0 0 0 0 0,0-1 0 0 0,1 5 0 0 0,35 43 0 0 0,-36-44 0 0 0,1 0 0 0 0,-2 0 0 0 0,2 0 0 0 0,-2 0 0 0 0,1 0 0 0 0,-1 0 0 0 0,-1 0 0 0 0,1 0 0 0 0,0 0 0 0 0,-1 1 0 0 0,0-1 0 0 0,0 0 0 0 0,0 0 0 0 0,-1 1 0 0 0,0-1 0 0 0,0 0 0 0 0,0 1 0 0 0,-3 4 0 0 0,0-3 0 0 0,-1 0 0 0 0,0 0 0 0 0,-7 8 0 0 0,-6 8 0 0 0,13-17 0 0 0,-2 1 0 0 0,2-1 0 0 0,-3 0 0 0 0,2 0 0 0 0,-9 4 0 0 0,0 3 0 0 0,2-5 0 0 0,0 0 0 0 0,-1 0 0 0 0,1-1 0 0 0,-2-1 0 0 0,-22 7 0 0 0,20-6 0 0 0,-29 15 0 0 0,21-10 0 0 0,-16 6 0 0 0,25-12 0 0 0,-25 14 0 0 0,38-19 0 0 0,0 1 0 0 0,-1-1 0 0 0,1-1 0 0 0,-1 2 0 0 0,1-1 0 0 0,-2-1 0 0 0,2 1 0 0 0,-7-1 0 0 0,6 0 0 0 0,0 0 0 0 0,1 0 0 0 0,0 0 0 0 0,0 1 0 0 0,-1 0 0 0 0,1 0 0 0 0,-1-1 0 0 0,1 1 0 0 0,0 1 0 0 0,0-1 0 0 0,0 0 0 0 0,-3 3 0 0 0,-4 2 0 0 0,1 0 0 0 0,0 1 0 0 0,-2-2 0 0 0,-13 6 0 0 0,21-9 0 0 0,-1 1 0 0 0,1-1 0 0 0,0 1 0 0 0,0 0 0 0 0,-1 0 0 0 0,2 0 0 0 0,-1 0 0 0 0,0 0 0 0 0,1 1 0 0 0,-2 4 0 0 0,-5 3 0 0 0,3-3 0 0 0,-29 34 0 0 0,33-40 0 0 0,1 0 0 0 0,-1 1 0 0 0,0 0 0 0 0,1-1 0 0 0,0 0 0 0 0,-1 2 0 0 0,2-1 0 0 0,-1-1 0 0 0,0 1 0 0 0,0 0 0 0 0,0 5 0 0 0,0 1 0 0 0,-4 4-122 0 0,-3 15-1277 0 0,8-27 1221 0 0,0 0 0 0 0,0-1 0 0 0,-1 2 0 0 0,1-1 0 0 0,0-1 1 0 0,0 1-1 0 0,0 0 0 0 0,0 1 0 0 0,0-2 0 0 0,1 1 1 0 0,-1 0-1 0 0,0 0 0 0 0,1-1 0 0 0,-1 2 0 0 0,0-1 0 0 0,0 0 1 0 0,0-1-1 0 0,1 1 0 0 0,0 0 0 0 0,-1 0 0 0 0,1 0 0 0 0,0-1 1 0 0,0 2-1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33 8890 0 0,'0'0'14935'0'0,"-1"-4"-14248"0"0,0 0-461 0 0,1 3-139 0 0,-1 0 1 0 0,1-1 0 0 0,-1 2-1 0 0,1-2 1 0 0,-1 1 0 0 0,1 0-1 0 0,-1-1 1 0 0,1 1 0 0 0,-1 0-1 0 0,0 0 1 0 0,0 0 0 0 0,-1-2 0 0 0,-1 2 180 0 0,1 0 0 0 0,-1 0 0 0 0,0 0 0 0 0,0 0 0 0 0,1 1 0 0 0,-2-1 0 0 0,2 0 0 0 0,-1 1 0 0 0,0 0 0 0 0,0 0 0 0 0,0 0 1 0 0,1 0-1 0 0,-7 1 0 0 0,-3 0 255 0 0,8-1-420 0 0,1 1 0 0 0,0 1 0 0 0,0-2 0 0 0,-1 2 0 0 0,1 0 0 0 0,0-1 0 0 0,1 1 0 0 0,-2-1 0 0 0,2 2 0 0 0,-1-1 0 0 0,0 0-1 0 0,-3 5 1 0 0,-12 7 182 0 0,-4 0 45 0 0,1 3 0 0 0,-27 25 0 0 0,43-35-330 0 0,0-1 0 0 0,0 1 0 0 0,1-1 0 0 0,1 1 0 0 0,-1 1 0 0 0,1-1 0 0 0,-3 10 0 0 0,-4 9 0 0 0,-23 51 0 0 0,12-5 0 0 0,17-61 0 0 0,1 0 0 0 0,1 0 0 0 0,-1 0 0 0 0,2 1 0 0 0,0-2 0 0 0,0 2 0 0 0,2 15 0 0 0,0-9 0 0 0,-5 32 0 0 0,4-47 0 0 0,-2 1 0 0 0,0 0 0 0 0,1 0 0 0 0,-2 0 0 0 0,1 0 0 0 0,0 0 0 0 0,-1-1 0 0 0,-3 5 0 0 0,-4 6 0 0 0,5-8 0 0 0,-1 0 0 0 0,1 1 0 0 0,-1-1 0 0 0,0-1 0 0 0,-1 1 0 0 0,1-1 0 0 0,-2 0 0 0 0,-13 7 0 0 0,9-5 0 0 0,7-5 0 0 0,-1 1 0 0 0,1 0 0 0 0,0 1 0 0 0,-9 7 0 0 0,13-11 0 0 0,1 1 0 0 0,-1-1 0 0 0,0 1 0 0 0,1-1 0 0 0,-1 0 0 0 0,0 0 0 0 0,0 1 0 0 0,0-1 0 0 0,1 0 0 0 0,-1 1 0 0 0,0-1 0 0 0,0 0 0 0 0,0 0 0 0 0,1 0 0 0 0,-1 0 0 0 0,0 0 0 0 0,0 0 0 0 0,-1 0 0 0 0,2 0 0 0 0,-1-1 0 0 0,0 1 0 0 0,0 0 0 0 0,1 0 0 0 0,-1 0 0 0 0,0 0 0 0 0,1 0 0 0 0,-1 1 0 0 0,0-1 0 0 0,0 0 0 0 0,1 0 0 0 0,-1 1 0 0 0,1-1 0 0 0,-1 0 0 0 0,0 0 0 0 0,0 0 0 0 0,0 1 0 0 0,0 0 0 0 0,0-1 0 0 0,0 0 0 0 0,1 0 0 0 0,-1 0 0 0 0,0 0 0 0 0,0 1 0 0 0,0-1 0 0 0,1 0 0 0 0,-1 1 0 0 0,0-1 0 0 0,0 0 0 0 0,0 0 0 0 0,1 1 0 0 0,-1-1 0 0 0,1 1 0 0 0,-2 0 0 0 0,1-1 0 0 0,0 1 0 0 0,1-1 0 0 0,0 1 0 0 0,-1-1 0 0 0,0 1 0 0 0,0-1 0 0 0,0 1 0 0 0,1-1 0 0 0,0 0 0 0 0,-1 0 0 0 0,0 0 0 0 0,0 0 0 0 0,0 0 0 0 0,1 1 0 0 0,-2-1 0 0 0,3-5-3145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 1432 0 0,'0'0'14487'0'0,"-23"-3"-4576"0"0,23 3-9861 0 0,0 0 0 0 0,0 0 1 0 0,0 0-1 0 0,0 0 1 0 0,0 0-1 0 0,0 0 0 0 0,0 0 1 0 0,0 0-1 0 0,0 0 1 0 0,0 0-1 0 0,-1 0 1 0 0,1 0-1 0 0,0 0 0 0 0,0 1 1 0 0,0-1-1 0 0,0 0 1 0 0,0 0-1 0 0,0 0 1 0 0,-1 0-1 0 0,1 0 0 0 0,0 0 1 0 0,0 1-1 0 0,0-1 1 0 0,0 0-1 0 0,0 0 1 0 0,0 0-1 0 0,0 0 0 0 0,0 0 1 0 0,0 0-1 0 0,0 0 1 0 0,0 0-1 0 0,0 0 1 0 0,0 0-1 0 0,0 0 0 0 0,0 1 1 0 0,0-1-1 0 0,0 0 1 0 0,0 0-1 0 0,0 0 0 0 0,0 0 1 0 0,0 0-1 0 0,0 1 1 0 0,0-1-1 0 0,0 0 1 0 0,0 0-1 0 0,0 0 0 0 0,0 0 1 0 0,0 1-1 0 0,6 10 986 0 0,15 19-761 0 0,-11-16 456 0 0,-7-9-538 0 0,-3-4-147 0 0,1 0 0 0 0,0 1 0 0 0,0-1-1 0 0,0 0 1 0 0,-1 1 0 0 0,1-2 0 0 0,0 1 0 0 0,1 1 0 0 0,-2-2 0 0 0,2 1 0 0 0,-1 0 0 0 0,0 1-1 0 0,2-1 1 0 0,0 1 18 0 0,0 1 0 0 0,1-1 0 0 0,-1 1 0 0 0,0 0 0 0 0,-1 0 0 0 0,1 0 0 0 0,3 6 0 0 0,1-1 43 0 0,4 6 77 0 0,-6-8-126 0 0,0 0-1 0 0,0-1 0 0 0,0 1 1 0 0,0-2-1 0 0,2 2 0 0 0,6 4 1 0 0,20 6 44 0 0,-24-11-10 0 0,2 0 0 0 0,10 8 0 0 0,-20-13-92 0 0,11 9 2 0 0,1 0-1 0 0,-1 1 0 0 0,1 1 0 0 0,-2 0 0 0 0,14 17 0 0 0,-22-25-1 0 0,0 0 0 0 0,0 0 0 0 0,0 0 0 0 0,0-1 0 0 0,0 0 0 0 0,1 1 0 0 0,-1-2 0 0 0,1 2 0 0 0,-1-2 0 0 0,1 1 0 0 0,0-1 0 0 0,0 1 0 0 0,-1-1 0 0 0,6 0 0 0 0,-3 1 0 0 0,-1-1 0 0 0,0 0 0 0 0,-1 1 0 0 0,1 0 0 0 0,-1 0 0 0 0,0 1 0 0 0,1-1 0 0 0,-1 0 0 0 0,6 5 0 0 0,-7-4 0 0 0,1 1 0 0 0,0-2 0 0 0,1 1 0 0 0,-1-1 0 0 0,1 1 0 0 0,-1-2 0 0 0,1 2 0 0 0,0-2 0 0 0,4 2 0 0 0,46 8 0 0 0,-51-10 0 0 0,-1-1 0 0 0,0 1 0 0 0,-1 0 0 0 0,2-1 0 0 0,-1 1 0 0 0,0 1 0 0 0,0-2 0 0 0,0 2 0 0 0,0 0 0 0 0,-1-1 0 0 0,1 1 0 0 0,5 4 0 0 0,-11-8-1156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0,'1'-1'19805'0'0,"-1"6"-19445"0"0,1 0 0 0 0,-1 0-1 0 0,1 0 1 0 0,0 0 0 0 0,1 0-1 0 0,-1-1 1 0 0,1 1 0 0 0,3 6-1 0 0,22 33 151 0 0,0-2-17 0 0,-22-34-440 0 0,-1 0 1 0 0,2 0 0 0 0,0-1 0 0 0,-1 0-1 0 0,2 0 1 0 0,11 9 0 0 0,46 32 305 0 0,2-11-286 0 0,-54-30-73 0 0,-8-3 0 0 0,1-1 0 0 0,-1 0 0 0 0,2-1 0 0 0,-1 0 0 0 0,0 1 0 0 0,0-1 0 0 0,1 0 0 0 0,0-1 0 0 0,-1 1 0 0 0,1-1 0 0 0,0-1 0 0 0,-1 1 0 0 0,11 0 0 0 0,-19-1 0 0 0,-1 1 0 0 0,-1-1 0 0 0,1 0 0 0 0,0 0 0 0 0,-1 0 0 0 0,1-1 0 0 0,0 0 0 0 0,-1 0 0 0 0,1 1 0 0 0,-4-3 0 0 0,0-2 0 0 0,-1 0 0 0 0,2 0 0 0 0,0-2 0 0 0,0 1 0 0 0,-1 0 0 0 0,2 0 0 0 0,-10-14 0 0 0,7 9 0 0 0,0 1 0 0 0,-17-14 0 0 0,1 3-105 0 0,15 12-63 0 0,-1 0 0 0 0,1 1-1 0 0,-2 0 1 0 0,-12-6-1 0 0,17 9-2133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6433 0 0,'0'0'12774'0'0,"0"2"-11839"0"0,-4 12 1686 0 0,0-9-848 0 0,4 0-1324 0 0,-1-1-1 0 0,1 0 1 0 0,-1 1 0 0 0,1 0 0 0 0,1-1-1 0 0,-1 1 1 0 0,2 8 0 0 0,4-1-112 0 0,0 1-1 0 0,1 0 1 0 0,0-2 0 0 0,0 1-1 0 0,2 0 1 0 0,15 15 0 0 0,26 38 787 0 0,-46-60-1082 0 0,1-1-1 0 0,-1 0 1 0 0,1 1 0 0 0,0-1 0 0 0,0-1 0 0 0,1 1 0 0 0,-1-1 0 0 0,12 5-1 0 0,8 5 106 0 0,-14-8-85 0 0,-2 0 1 0 0,3 0 0 0 0,9 3 0 0 0,-13-6-20 0 0,0 0 0 0 0,-1 1 0 0 0,1 1-1 0 0,-1-1 1 0 0,0 1 0 0 0,0 0 0 0 0,0 0 0 0 0,5 5 0 0 0,3 5-43 0 0,1-2 0 0 0,0 1 0 0 0,1-2 0 0 0,21 10 0 0 0,-18-11 0 0 0,-13-7 0 0 0,-1 0 0 0 0,1 1 0 0 0,-1-1 0 0 0,6 6 0 0 0,-4-1 0 0 0,-8-7 0 0 0,0-1 0 0 0,1 0 0 0 0,-1 0 0 0 0,0 0 0 0 0,0 0 0 0 0,0 0 0 0 0,0 0 0 0 0,0 1 0 0 0,0-1 0 0 0,0 0 0 0 0,0 0 0 0 0,0 0 0 0 0,0 0 0 0 0,0 0 0 0 0,0 0 0 0 0,0 1 0 0 0,0-1 0 0 0,0 0 0 0 0,0 0 0 0 0,0 0 0 0 0,0 0 0 0 0,0 0 0 0 0,-1 0 0 0 0,1 0 0 0 0,0 0 0 0 0,0 0 0 0 0,0 0 0 0 0,0 0 0 0 0,0 0 0 0 0,0 0 0 0 0,0 0 0 0 0,0 0 0 0 0,0 1 0 0 0,0-1 0 0 0,0 0 0 0 0,0 0 0 0 0,0 0 0 0 0,0 0 0 0 0,0 0 0 0 0,0 0 0 0 0,0 0 0 0 0,0 0 0 0 0,-1 0 0 0 0,1 0 0 0 0,-22-1 0 0 0,10-1 0 0 0,0 0 0 0 0,0-1 0 0 0,0-1 0 0 0,0 1 0 0 0,1-1 0 0 0,0-1 0 0 0,0 0 0 0 0,0-1 0 0 0,0 0 0 0 0,2-1 0 0 0,-18-13 0 0 0,13 8 0 0 0,-30-21 0 0 0,31 25 0 0 0,2 0 0 0 0,-1-1 0 0 0,1 0 0 0 0,-12-15 0 0 0,-7-4 0 0 0,20 20 0 0 0,0 1 0 0 0,-1 1 0 0 0,-11-6 0 0 0,17 9 0 0 0,0-1 0 0 0,-1 1 0 0 0,1-1 0 0 0,1 0 0 0 0,-1-1 0 0 0,-5-5 0 0 0,-23-31 0 0 0,1-9-112 0 0,42 68 126 0 0,0 0 1 0 0,0-1-1 0 0,15 17 0 0 0,-8-15-9 0 0,-7-8 2 0 0,0 1 0 0 0,0-1 0 0 0,1-1 0 0 0,1 0 1 0 0,0 0-1 0 0,26 15 0 0 0,29 15-7 0 0,-53-30 0 0 0,0-1 0 0 0,1 0 0 0 0,0-1 0 0 0,1-1 0 0 0,-1 0 0 0 0,35 9 0 0 0,-40-14-93 0 0,41 7-3027 0 0,1-5-3953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1720 0 0,'0'0'13008'0'0,"-7"-2"-11885"0"0,-26-9 9515 0 0,47 16-9086 0 0,15 17 129 0 0,-12-8-873 0 0,34 19-1 0 0,-24-17-332 0 0,0 1 0 0 0,42 35 0 0 0,-53-40-474 0 0,0 0 1 0 0,2-2 0 0 0,18 9-1 0 0,-15-8-1 0 0,33 23-1 0 0,42 30 1 0 0,-89-60 0 0 0,-1-1 0 0 0,2-1 0 0 0,-1 1 0 0 0,0-1 0 0 0,0 0 0 0 0,9 1 0 0 0,-7-2 0 0 0,-1 1 0 0 0,0 0 0 0 0,0 1 0 0 0,14 6 0 0 0,15 7 0 0 0,-27-12 0 0 0,0 0 0 0 0,0 1 0 0 0,14 9 0 0 0,-20-11 0 0 0,0 0 0 0 0,1 0 0 0 0,-1-1 0 0 0,1 0 0 0 0,0 1 0 0 0,-1-1 0 0 0,2 0 0 0 0,-1-1 0 0 0,0 1 0 0 0,0-1 0 0 0,0-1 0 0 0,7 2 0 0 0,-7-2 0 0 0,-1 0 0 0 0,0-1 0 0 0,0 1 0 0 0,0-1 0 0 0,0 1 0 0 0,0-2 0 0 0,7-1 0 0 0,-3 1-25 0 0,-1-2 0 0 0,0 2 0 0 0,0-1 0 0 0,0-1 1 0 0,0 0-1 0 0,-1 0 0 0 0,1 0 0 0 0,-1-1 0 0 0,0 0 0 0 0,0 0 0 0 0,6-8 0 0 0,-6 6-3580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9666 0 0,'0'0'12148'0'0,"4"0"-11209"0"0,17 0 4955 0 0,-35 15-4537 0 0,-30 17-482 0 0,13-10-339 0 0,-51 46 0 0 0,68-52-442 0 0,9-10-79 0 0,0 0 0 0 0,0-1-1 0 0,-1 0 1 0 0,1 0 0 0 0,-13 8 0 0 0,13-11-1622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0 6217 0 0,'0'0'14701'0'0,"-21"1"-9033"0"0,5 7-4074 0 0,13-6-1347 0 0,-1 0-1 0 0,1 0 1 0 0,0-1 0 0 0,0 1-1 0 0,-1-1 1 0 0,0 0-1 0 0,1 0 1 0 0,0 0-1 0 0,-1 0 1 0 0,1-1-1 0 0,-1 0 1 0 0,-4 0-1 0 0,0 1-132 0 0,2 0 0 0 0,-1 1 0 0 0,-1-2-1 0 0,-5 4 1 0 0,-24 4 223 0 0,-12-6-117 0 0,44-1-195 0 0,8 2-16 0 0,9 2-4 0 0,-12-5-3 0 0,5 1 0 0 0,1 0-1 0 0,-1 0 0 0 0,1 0 1 0 0,-1-1-1 0 0,7 1 1 0 0,11-1 4 0 0,71 4-37 0 0,-89-4 31 0 0,-3 0 1 0 0,0-1-1 0 0,0 0 0 0 0,-1 0 0 0 0,0 0 0 0 0,1 0 1 0 0,-1 0-1 0 0,1-1 0 0 0,0 2 0 0 0,-1-2 0 0 0,0 1 1 0 0,0 0-1 0 0,1-1 0 0 0,-2 1 0 0 0,3-2 1 0 0,4-6-23 0 0,-4 4 50 0 0,-3 5-32 0 0,0 0-1 0 0,0 0 1 0 0,1 0-1 0 0,-1 0 1 0 0,0-1 0 0 0,0 1-1 0 0,1 0 1 0 0,-1-1-1 0 0,0 1 1 0 0,1 0 0 0 0,-1 0-1 0 0,0 0 1 0 0,0-1-1 0 0,0 1 1 0 0,0 0-1 0 0,1 0 1 0 0,-1 0 0 0 0,0 0-1 0 0,1-1 1 0 0,-1 1-1 0 0,1 0 1 0 0,-1 0 0 0 0,0 0-1 0 0,1 0 1 0 0,-1 0-1 0 0,1 0 1 0 0,-1 0-1 0 0,0 0 1 0 0,1 0 0 0 0,-1 0 2 0 0,0 0 17 0 0,1 0-12 0 0,-1 0-11 0 0,4 15 66 0 0,3 31 53 0 0,-7-45-31 0 0,-4 1 16 0 0,3-2-96 0 0,1 0 0 0 0,0 0 0 0 0,-1 0 0 0 0,1 0 0 0 0,-1 0 0 0 0,1 1 0 0 0,-1-1 0 0 0,1 0 0 0 0,0 0 0 0 0,-1 1 0 0 0,1-1 0 0 0,0 0 0 0 0,0 1 0 0 0,0-1 0 0 0,0 0 0 0 0,-1 0 0 0 0,1 0 0 0 0,0 1 0 0 0,-1-1 0 0 0,1 0 0 0 0,0 1 0 0 0,0-1 0 0 0,0 1 0 0 0,-1-1 0 0 0,1 1 0 0 0,0-1 0 0 0,0 0 0 0 0,0 0 0 0 0,0 0 0 0 0,0 1 0 0 0,0-1 0 0 0,0 1 0 0 0,0-1 0 0 0,0 1 0 0 0,0-1 0 0 0,0 1 0 0 0,0-1 0 0 0,-2 11 0 0 0,0-11 0 0 0,0 1 0 0 0,2-1 0 0 0,-2 0 0 0 0,1 0 0 0 0,0 0 0 0 0,0 0 0 0 0,-1 0 0 0 0,1 0 0 0 0,0-1 0 0 0,-2 0 0 0 0,2 1 0 0 0,-5-1 0 0 0,1-1 0 0 0,0 0 0 0 0,-1 1 0 0 0,0 0 0 0 0,1 0 0 0 0,-11 0 0 0 0,13 1 0 0 0,1 1 0 0 0,0 0 0 0 0,0-1 0 0 0,0 0 0 0 0,0 1 0 0 0,0 1 0 0 0,0-1 0 0 0,0-1 0 0 0,0 2 0 0 0,1-1 0 0 0,-2 0 0 0 0,-1 3 0 0 0,2-2 0 0 0,0-1 0 0 0,1 1 0 0 0,-2-1 0 0 0,2 1 0 0 0,-2-1 0 0 0,1 0 0 0 0,0 1 0 0 0,0-1 0 0 0,-1-1 0 0 0,1 1 0 0 0,-1 0 0 0 0,1 0 0 0 0,-4 0 0 0 0,1-1 0 0 0,-50 1 0 0 0,49-1 0 0 0,0 1 0 0 0,-1 0 0 0 0,1 0 0 0 0,-1 1 0 0 0,2-1 0 0 0,-8 5 0 0 0,-15 8 0 0 0,20-9 0 0 0,0-1 0 0 0,0 1 0 0 0,-14 3 0 0 0,-16 7 0 0 0,29-10 0 0 0,-1-1 0 0 0,0 0 0 0 0,0-1 0 0 0,-12 2 0 0 0,16-3 0 0 0,0-1 0 0 0,0 2 0 0 0,1-2 0 0 0,-1 2 0 0 0,1 0 0 0 0,0 0 0 0 0,0 0 0 0 0,-7 6 0 0 0,-20 10 0 0 0,29-17 0 0 0,0 2 0 0 0,-1-2 0 0 0,1 0 0 0 0,1 1 0 0 0,-1 1 0 0 0,0-1 0 0 0,1 0 0 0 0,-1 0 0 0 0,2 0 0 0 0,-2 1 0 0 0,2-1 0 0 0,-1 1 0 0 0,-1 4 0 0 0,-4 5 0 0 0,-14 33 0 0 0,18-40 0 0 0,1 0 0 0 0,0-1 0 0 0,0 1 0 0 0,1 0 0 0 0,0-1 0 0 0,-1 11 0 0 0,-2 5 0 0 0,3-6 0 0 0,-1 0 0 0 0,1 28 0 0 0,2-20 0 0 0,0-18 0 0 0,-1-1 0 0 0,2 0 0 0 0,-2 1 0 0 0,2-1 0 0 0,0 0 0 0 0,-1 0 0 0 0,1 1 0 0 0,5 6 0 0 0,6 18 0 0 0,-2 11 0 0 0,-7-29 0 0 0,0-1 0 0 0,0 0 0 0 0,1 0 0 0 0,0-1 0 0 0,8 12 0 0 0,0 0 0 0 0,-11-17 0 0 0,1 0 0 0 0,-1 2 0 0 0,1-2 0 0 0,2 1 0 0 0,5 8 0 0 0,-8-10 0 0 0,0 0 0 0 0,0 0 0 0 0,-1 1 0 0 0,1-1 0 0 0,-1 1 0 0 0,0-1 0 0 0,1 1 0 0 0,-1 0 0 0 0,0 0 0 0 0,-1-1 0 0 0,0 1 0 0 0,0 0 0 0 0,0-1 0 0 0,0 1 0 0 0,0 0 0 0 0,0-1 0 0 0,-3 7 0 0 0,1-6 0 0 0,-1 0 0 0 0,0-1 0 0 0,1 1 0 0 0,-2-1 0 0 0,1 0 0 0 0,-1 0 0 0 0,1 0 0 0 0,-1 0 0 0 0,-6 3 0 0 0,0 1 0 0 0,-31 19 0 0 0,35-23 0 0 0,-1 0 0 0 0,2-1 0 0 0,-11 3 0 0 0,1-1 0 0 0,-17 3 0 0 0,29-7 0 0 0,-1 0 0 0 0,0 0 0 0 0,1 1 0 0 0,0 0 0 0 0,0 0 0 0 0,-1 0 0 0 0,0 0 0 0 0,1 1 0 0 0,1-1 0 0 0,-2 1 0 0 0,1-1 0 0 0,0 1 0 0 0,-3 3 0 0 0,-12 11 0 0 0,10-9 0 0 0,0 0 0 0 0,0 0 0 0 0,-1-1 0 0 0,-16 10 0 0 0,20-13 0 0 0,-1 1 0 0 0,1-1 0 0 0,1 1 0 0 0,0 0 0 0 0,-5 4 0 0 0,-19 17 0 0 0,18-18 0 0 0,2 0 0 0 0,-1 0 0 0 0,-14 16 0 0 0,17-16 0 0 0,2 0 0 0 0,0 0 0 0 0,0 1 0 0 0,0-1 0 0 0,-4 13 0 0 0,4-9 0 0 0,0-1 0 0 0,-9 14 0 0 0,12-21-137 0 0,-1 0 0 0 0,0-1-1 0 0,2 1 1 0 0,-2 0 0 0 0,1 1 0 0 0,0-2 0 0 0,1 1-1 0 0,-1 0 1 0 0,1 0 0 0 0,-1 6 0 0 0,1-7-201 0 0,0 0 0 0 0,0-1 1 0 0,1 2-1 0 0,-1-2 0 0 0,1 1 0 0 0,-1 0 1 0 0,0 0-1 0 0,1-1 0 0 0,0 1 1 0 0,-1-1-1 0 0,2 1 0 0 0,-2-1 1 0 0,1 1-1 0 0,0 0 0 0 0,1-1 0 0 0,-2 1 1 0 0,2-1-1 0 0,1 2 0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4361 0 0,'0'0'8782'0'0,"-5"1"-7965"0"0,-2 1-264 0 0,-13 4 15587 0 0,43 1-15782 0 0,-9-2 195 0 0,29 11 1 0 0,-3 0 95 0 0,-19-8-649 0 0,-1 1 0 0 0,0 1 0 0 0,35 24 0 0 0,-54-33 0 0 0,23 13 0 0 0,25 11 0 0 0,-24-14 0 0 0,23 17 0 0 0,-36-20 0 0 0,0 2 0 0 0,-2-1 0 0 0,14 16 0 0 0,0-2 0 0 0,143 129 0 0 0,-80-78 0 0 0,-38-35 0 0 0,-45-35-72 0 0,0 0 0 0 0,-1 0-1 0 0,1 0 1 0 0,2 5 0 0 0,5 5-533 0 0,-6-12-3814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8458 0 0,'0'0'7136'0'0,"-1"-10"-6384"0"0,1-1-435 0 0,-2-9-116 0 0,8-8 13447 0 0,3 52-12851 0 0,5-2-279 0 0,31 37 0 0 0,-8-14-96 0 0,-21-26-422 0 0,0-1 0 0 0,2 0 0 0 0,20 16 0 0 0,-14-13 0 0 0,-4-3 0 0 0,57 47 0 0 0,-64-54 0 0 0,22 24 0 0 0,-24-23 0 0 0,-1-1 0 0 0,20 15 0 0 0,21 9 0 0 0,-43-28 0 0 0,0 0 0 0 0,0 1 0 0 0,0-1 0 0 0,10 17 0 0 0,-9-13 0 0 0,19 19 0 0 0,-12-15 0 0 0,-7-6 0 0 0,0-2 0 0 0,0 0 0 0 0,0 0 0 0 0,15 9 0 0 0,6 4 0 0 0,-25-15 0 0 0,0-1 0 0 0,1 0 0 0 0,-1-1 0 0 0,2 1 0 0 0,10 4 0 0 0,-12-8-1156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94 341 5297 0 0,'0'0'4892'0'0,"-1"5"-10108"0"0,-6 14 4748 0 0,6-14 1920 0 0,-14 4 6233 0 0,-12 12 1223 0 0,21-17-6411 0 0,2-1-1665 0 0,1-1-1 0 0,-1 0 0 0 0,1 0 0 0 0,-1-1 0 0 0,-5 3 0 0 0,8-4-772 0 0,0 0 0 0 0,1 0-1 0 0,-1 0 1 0 0,1 0 0 0 0,-1 0-1 0 0,1 1 1 0 0,0-1 0 0 0,-1 0-1 0 0,1 1 1 0 0,-1-1 0 0 0,1 0-1 0 0,-1 1 1 0 0,1-1 0 0 0,-1 0-1 0 0,1 0 1 0 0,0 0 0 0 0,0 1 0 0 0,0-1-1 0 0,-1 1 1 0 0,1 0 0 0 0,0-1-1 0 0,-1 1 1 0 0,2-1-26 0 0,-1 0 0 0 0,1 0 0 0 0,-1 0 0 0 0,0 0 0 0 0,0 0 0 0 0,0 0 0 0 0,1 0 1 0 0,-1-1-1 0 0,1 1 0 0 0,-1 0 0 0 0,0 0 0 0 0,1-1 0 0 0,-1 1 0 0 0,1 0 0 0 0,-1 0 0 0 0,0-1 0 0 0,0 1 0 0 0,0 0 0 0 0,0-1 0 0 0,0 1 1 0 0,1 0-1 0 0,-1 0 0 0 0,0 0 0 0 0,0-1 0 0 0,0 1 0 0 0,1-1 0 0 0,-1 1 0 0 0,0-1 0 0 0,0 1 0 0 0,6-7 5 0 0,-1 0 0 0 0,2 0 0 0 0,-2 1-1 0 0,3 1 1 0 0,-2-2 0 0 0,13-5 0 0 0,-10 5 4 0 0,1-1 0 0 0,15-15 0 0 0,16-25-42 0 0,-29 32 0 0 0,0 1 0 0 0,1 1 0 0 0,0 0 0 0 0,1 1 0 0 0,28-21 0 0 0,-31 27 0 0 0,-1-1 0 0 0,1 1 0 0 0,-2-1 0 0 0,1-1 0 0 0,-1 0 0 0 0,10-14 0 0 0,-12 15 0 0 0,-1 0 0 0 0,0 1 0 0 0,2 0 0 0 0,-1 0 0 0 0,1 1 0 0 0,13-10 0 0 0,-18 15 0 0 0,1-1 0 0 0,-1-1 0 0 0,-1 1 0 0 0,1 0 0 0 0,0-1 0 0 0,3-5 0 0 0,-4 7 0 0 0,-1-1 0 0 0,0 0 0 0 0,1 0 0 0 0,0 1 0 0 0,-1-1 0 0 0,1 1 0 0 0,-1-1 0 0 0,2 1 0 0 0,-2 0 0 0 0,2-1 0 0 0,-2 1 0 0 0,2 0 0 0 0,-1 0 0 0 0,0 0 0 0 0,0 1 0 0 0,0-1 0 0 0,0 1 0 0 0,3-1 0 0 0,-4 1 0 0 0,-1 0 0 0 0,1 0 0 0 0,0 0 0 0 0,-1 0 0 0 0,0 1 0 0 0,1-1 0 0 0,-1 0 0 0 0,1 1 0 0 0,0-1 0 0 0,-1 0 0 0 0,1 0 0 0 0,-1 0 0 0 0,0 1 0 0 0,0-1 0 0 0,1 1 0 0 0,-1-1 0 0 0,1 1 0 0 0,-1-1 0 0 0,1 0 0 0 0,-1 0 0 0 0,0 1 0 0 0,1 0 0 0 0,-1-1 0 0 0,0 1 0 0 0,0 0 0 0 0,1-1 0 0 0,-1 0 0 0 0,0 1 0 0 0,0 0 0 0 0,0 0 0 0 0,0-1 0 0 0,0 0 0 0 0,0 1 0 0 0,0-1 0 0 0,0 1 0 0 0,1 0 0 0 0,-1-1 0 0 0,0 1 0 0 0,1-1 0 0 0,-1 0 0 0 0,1 0 0 0 0,-1 1 0 0 0,0-1 0 0 0,1 1 0 0 0,-1-1 0 0 0,0 1 0 0 0,1-1 0 0 0,-1 0 0 0 0,1 1 0 0 0,-1-1 0 0 0,1 0 0 0 0,0 0 0 0 0,-1 0 0 0 0,0 0 0 0 0,0 0 0 0 0,2 1 0 0 0,3 0 0 0 0,0 0 0 0 0,0 0 0 0 0,-1 1 0 0 0,1-1 0 0 0,0 2 0 0 0,5 1 0 0 0,-9-3 0 0 0,34 13 0 0 0,-26-12 0 0 0,-1 2 0 0 0,1 0 0 0 0,-1-1 0 0 0,10 8 0 0 0,-17-10 0 0 0,2 1 0 0 0,-2 0 0 0 0,1 0 0 0 0,0 1 0 0 0,-1-2 0 0 0,1 2 0 0 0,-1-1 0 0 0,0 0 0 0 0,0 1 0 0 0,1 0 0 0 0,-2-1 0 0 0,1 0 0 0 0,1 6 0 0 0,-2-5 0 0 0,1-1 0 0 0,-1 0 0 0 0,1 1 0 0 0,-1-1 0 0 0,1 0 0 0 0,1 1 0 0 0,-1-2 0 0 0,-1 2 0 0 0,2-1 0 0 0,0-1 0 0 0,-2 2 0 0 0,2-2 0 0 0,0 2 0 0 0,-1-2 0 0 0,2 1 0 0 0,1 2 0 0 0,2 1 0 0 0,5 4 0 0 0,-8-9 0 0 0,-3 0 0 0 0,0 0 0 0 0,0 0 0 0 0,0-1 0 0 0,0 1 0 0 0,0 0 0 0 0,1 0 0 0 0,-1 0 0 0 0,0-1 0 0 0,0 1 0 0 0,0 0 0 0 0,0 0 0 0 0,0 0 0 0 0,0-1 0 0 0,0 1 0 0 0,0 0 0 0 0,0 0 0 0 0,0 0 0 0 0,0 0 0 0 0,0 0 0 0 0,0 0 0 0 0,0 0 0 0 0,0 0 0 0 0,0-1 0 0 0,0 1 0 0 0,0 0 0 0 0,0 0 0 0 0,0-1 0 0 0,0 1 0 0 0,0 0 0 0 0,0 0 0 0 0,0 0 0 0 0,0-1 0 0 0,0 1 0 0 0,0 0 0 0 0,0 0 0 0 0,-1 0 0 0 0,1 0 0 0 0,0-1 0 0 0,0 1 0 0 0,0 0 0 0 0,0 0 0 0 0,0 0 0 0 0,-1 0 0 0 0,1 0 0 0 0,0 0 0 0 0,0 0 0 0 0,0 0 0 0 0,-1 0 0 0 0,-4-7 0 0 0,-24-15 0 0 0,23 18 0 0 0,0-1 0 0 0,1 1 0 0 0,-8-8 0 0 0,11 10 0 0 0,0-1 0 0 0,1 1 0 0 0,-1-1 0 0 0,1 1 0 0 0,-1 0 0 0 0,0-1 0 0 0,2 0 0 0 0,-1 0 0 0 0,0 1 0 0 0,0-1 0 0 0,0 0 0 0 0,1-3 0 0 0,-2-28 0 0 0,2 32 0 0 0,-2 20-255 0 0,2-11-3195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 2633 0 0,'0'0'7029'0'0,"-4"-6"-5857"0"0,-15-21 8900 0 0,25 37-7272 0 0,1-3-2104 0 0,-1 1 0 0 0,-2 0 0 0 0,2 0-1 0 0,-2-1 1 0 0,1 1 0 0 0,5 17-1 0 0,11 20 22 0 0,14 15 55 0 0,36 86 0 0 0,-63-131-673 0 0,0 0 1 0 0,1 0-1 0 0,15 17 0 0 0,-14-17-53 0 0,1-1 0 0 0,11 25 0 0 0,-22-38-114 0 0,1 1-1 0 0,0-1 1 0 0,0 1-1 0 0,0-1 1 0 0,0 0 0 0 0,0 1-1 0 0,0-1 1 0 0,0 0-1 0 0,1 0 1 0 0,-1 0 0 0 0,0 0-1 0 0,3 2 1 0 0,-4-3-58 0 0,0 0 0 0 0,1 0 0 0 0,-1 0 0 0 0,1 0 1 0 0,-1 0-1 0 0,0 0 0 0 0,1 1 0 0 0,-1-1 0 0 0,0 0 0 0 0,1 0 0 0 0,-1 0 1 0 0,0 0-1 0 0,0 0 0 0 0,0 0 0 0 0,1-1 0 0 0,-1 1 0 0 0,0 0 0 0 0,1 0 1 0 0,-1 0-1 0 0,1 0 0 0 0,-1 0 0 0 0,0 0 0 0 0,1 0 0 0 0,-1 0 0 0 0,0 0 1 0 0,1-1-416 0 0,-1 0 0 0 0,1 0 0 0 0,-1 0 0 0 0,1 1-1 0 0,-1-1 1 0 0,1 0 0 0 0,-1 0 0 0 0,0 1 0 0 0,0-1 0 0 0,0 0 0 0 0,0 0 0 0 0,1 0 0 0 0,-1-1 0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5 538 2112 0 0,'-4'-5'25473'0'0,"11"0"-22811"0"0,1-2-3739 0 0,10-17 1743 0 0,6-5 188 0 0,30-31-1 0 0,-22 26-397 0 0,-21 21-315 0 0,1 0 1 0 0,17-13-1 0 0,-1 6 24 0 0,46-24-1 0 0,-59 36-149 0 0,-3 0-15 0 0,-1 0 0 0 0,-1 0 0 0 0,1-1 0 0 0,10-11 0 0 0,-14 12 0 0 0,0 0 0 0 0,2 1 0 0 0,-1 1 0 0 0,0 0 0 0 0,0-1 0 0 0,1 2 0 0 0,0 0 0 0 0,11-5 0 0 0,51-22 0 0 0,-46 20 0 0 0,43-14 0 0 0,-10 5 0 0 0,-44 15 0 0 0,1 0 0 0 0,-1 2 0 0 0,1-1 0 0 0,28-5 0 0 0,92-1 0 0 0,-116 10 0 0 0,1 1 0 0 0,29 3 0 0 0,-22-1 0 0 0,-3 2 0 0 0,-1 0 0 0 0,33 10 0 0 0,-29-7 0 0 0,36 4 0 0 0,-45-8-436 0 0,13 0-5880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1576 0 0,'0'-4'28879'0'0,"7"20"-28321"0"0,1 1 1 0 0,16 24 0 0 0,-4-6-171 0 0,128 255-140 0 0,-81-173-248 0 0,-44-81 0 0 0,-1 0 0 0 0,20 52 0 0 0,-17-18 0 0 0,-13-34 0 0 0,1 0 0 0 0,2-1 0 0 0,22 36 0 0 0,24 23 0 0 0,-46-65 0 0 0,-12-22 0 0 0,1 0 0 0 0,0 1 0 0 0,0-2 0 0 0,7 8 0 0 0,-3-4 0 0 0,-1 0 0 0 0,10 18 0 0 0,5 8 0 0 0,-20-33 0 0 0,1 1 0 0 0,-2-1 0 0 0,1 1 0 0 0,0 0 0 0 0,-1 1 0 0 0,0-1 0 0 0,0 0 0 0 0,0 0 0 0 0,-1 0 0 0 0,1 7 0 0 0,-1-5 0 0 0,0 1 0 0 0,1-2 0 0 0,1 1 0 0 0,1 8 0 0 0,-2-12 0 0 0,0 0 0 0 0,-1-1 0 0 0,1 1 0 0 0,-1-1 0 0 0,1 1 0 0 0,-1-1 0 0 0,0 2 0 0 0,1-2 0 0 0,-1 1 0 0 0,0-1 0 0 0,0 1 0 0 0,0 0 0 0 0,-1 0 0 0 0,1-1 0 0 0,0 1 0 0 0,-1 0 0 0 0,0-1 0 0 0,1 1 0 0 0,0-1 0 0 0,-1 1 0 0 0,0-1 0 0 0,-1 3 0 0 0,-6 7 0 0 0,7-10 0 0 0,-1 1 0 0 0,1-1 0 0 0,0 1 0 0 0,1-2 0 0 0,-2 2 0 0 0,1-1 0 0 0,0 0 0 0 0,0 0 0 0 0,-1 1 0 0 0,-1-1 0 0 0,1 0 0 0 0,1 1 0 0 0,-1-2 0 0 0,1 1 0 0 0,-1 1 0 0 0,1-1 0 0 0,-1 0 0 0 0,1 1 0 0 0,0-1 0 0 0,-1 1 0 0 0,2-1 0 0 0,-2 1 0 0 0,1-1 0 0 0,0 1 0 0 0,1 0 0 0 0,-1 0 0 0 0,0-1 0 0 0,0 1 0 0 0,1 0 0 0 0,-1 0 0 0 0,1 0 0 0 0,0 0 0 0 0,0 2 0 0 0,-5 19 0 0 0,3-17 0 0 0,1 0 0 0 0,0-1 0 0 0,0 1 0 0 0,0 0 0 0 0,1-1 0 0 0,-1 2 0 0 0,3 7 0 0 0,8 43 0 0 0,-7-48 0 0 0,-1 0 0 0 0,1 1 0 0 0,9 15 0 0 0,1 6 0 0 0,-7-17 0 0 0,1-1 0 0 0,12 21 0 0 0,-17-31 0 0 0,10 16 0 0 0,-5-7 0 0 0,0 0 0 0 0,0-1 0 0 0,2 0 0 0 0,8 10 0 0 0,17 22 0 0 0,-33-42 0 0 0,0 0 0 0 0,0-1 0 0 0,0 1 0 0 0,0-1 0 0 0,0 0 0 0 0,0 1 0 0 0,0 0 0 0 0,0-1 0 0 0,1 1 0 0 0,-2-1 0 0 0,2 0 0 0 0,-1 0 0 0 0,0 1 0 0 0,0-1 0 0 0,0 0 0 0 0,1 0 0 0 0,-1 0 0 0 0,0 0 0 0 0,0-1 0 0 0,1 1 0 0 0,-2 0 0 0 0,4-1 0 0 0,0-1 0 0 0,1 2 0 0 0,1-1 0 0 0,0 0 0 0 0,-1 1 0 0 0,0 0 0 0 0,1 0 0 0 0,7 1 0 0 0,-11 0 0 0 0,1 0 0 0 0,1 0 0 0 0,-1 0 0 0 0,-1 0 0 0 0,1 1 0 0 0,0-1 0 0 0,0 0 0 0 0,-1 2 0 0 0,1-2 0 0 0,-1 1 0 0 0,1 0 0 0 0,2 3 0 0 0,14 13 0 0 0,17 24 0 0 0,-28-33 0 0 0,-2 1 0 0 0,0 0 0 0 0,-1 1 0 0 0,0 0 0 0 0,0-1 0 0 0,-1 1 0 0 0,0 0 0 0 0,-2 1 0 0 0,2-1 0 0 0,-3 1 0 0 0,1-1 0 0 0,-1 1 0 0 0,-1 16 0 0 0,1-9 0 0 0,-1-13 0 0 0,0 0 0 0 0,0 0 0 0 0,0 0 0 0 0,0 0 0 0 0,-1 0 0 0 0,0 0 0 0 0,-1-1 0 0 0,-1 8 0 0 0,-34 62 0 0 0,35-71 0 0 0,-2 0 0 0 0,1 1 0 0 0,0-1 0 0 0,0 1 0 0 0,-1-1 0 0 0,0-1 0 0 0,-9 7 0 0 0,1-2 0 0 0,-22 11 0 0 0,20-13 0 0 0,10-3-278 0 0,1 0-1 0 0,-1-1 1 0 0,0 0-1 0 0,0 2 1 0 0,-3 3 0 0 0,-6 8-4305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0 0 0,'0'0'21738'0'0,"-3"-3"-20800"0"0,-12-18 1707 0 0,21 40 1940 0 0,2 2-4265 0 0,39 83 1153 0 0,15 36-606 0 0,-53-120-827 0 0,1 1 0 0 0,1-1 0 0 0,1-1 1 0 0,13 19-1 0 0,-24-37-40 0 0,0 1 0 0 0,0-1 0 0 0,0 0 0 0 0,-1 0 0 0 0,1 0 0 0 0,-1 0 0 0 0,1-1 0 0 0,0 1 0 0 0,0 0 0 0 0,0 0 0 0 0,-1-1 0 0 0,1 1 0 0 0,0 0 0 0 0,0 0 0 0 0,0-1 0 0 0,0 1 0 0 0,0-1 0 0 0,0 0 0 0 0,0 1 0 0 0,0-1 0 0 0,0 1 0 0 0,1-1 0 0 0,7-27 0 0 0,-9 24 0 0 0,2-4 0 0 0,0 2 0 0 0,0-1 0 0 0,4-10 0 0 0,-5 14 0 0 0,1 0 0 0 0,-1 0 0 0 0,0 0 0 0 0,1 1 0 0 0,0-1 0 0 0,-1 0 0 0 0,1 1 0 0 0,-1-1 0 0 0,1 1 0 0 0,0-1 0 0 0,0 1 0 0 0,0 0 0 0 0,0 0 0 0 0,2-1 0 0 0,0 0 0 0 0,1 1 0 0 0,-1-1 0 0 0,0 1 0 0 0,0 0 0 0 0,1-1 0 0 0,5 1 0 0 0,-8 1 0 0 0,0 0 0 0 0,0 0 0 0 0,0 0 0 0 0,0 1 0 0 0,0-1 0 0 0,0 1 0 0 0,1 0 0 0 0,-2 0 0 0 0,1-1 0 0 0,0 1 0 0 0,0 0 0 0 0,-1 0 0 0 0,1 0 0 0 0,0 0 0 0 0,-1 1 0 0 0,3 1 0 0 0,4 4 0 0 0,-1 1 0 0 0,0 1 0 0 0,0-1 0 0 0,-2 2 0 0 0,1-2 0 0 0,-1 2 0 0 0,0 0 0 0 0,-1-1 0 0 0,4 12 0 0 0,16 32 0 0 0,-12-28 0 0 0,-2-1 0 0 0,16 50 0 0 0,-21-59 0 0 0,12 27 0 0 0,2-6 0 0 0,-19-36 0 0 0,0 1 0 0 0,1-1 0 0 0,-1 1 0 0 0,0 0 0 0 0,0-1 0 0 0,0 1 0 0 0,0-1 0 0 0,0 1 0 0 0,0-1 0 0 0,0 1 0 0 0,0 0 0 0 0,0-1 0 0 0,0 0 0 0 0,0 1 0 0 0,0 0 0 0 0,0-1 0 0 0,-1 1 0 0 0,1 0 0 0 0,0-1 0 0 0,0 0 0 0 0,0 1 0 0 0,0-1 0 0 0,-1 1 0 0 0,1 0 0 0 0,-1-1 0 0 0,-12 15 0 0 0,7-10 0 0 0,2 0 0 0 0,0 1 0 0 0,0-1 0 0 0,-1 2 0 0 0,1-1 0 0 0,1 0 0 0 0,0 0 0 0 0,1 1 0 0 0,-1 0 0 0 0,1 0 0 0 0,0 0 0 0 0,1 0 0 0 0,-1 0 0 0 0,1 0 0 0 0,0 0 0 0 0,1 13 0 0 0,0-15 0 0 0,1-1 0 0 0,0-1 0 0 0,0 1 0 0 0,0 0 0 0 0,-1 0 0 0 0,2 0 0 0 0,0 0 0 0 0,-1 0 0 0 0,1-1 0 0 0,0 1 0 0 0,0-1 0 0 0,0 1 0 0 0,1-1 0 0 0,-1 0 0 0 0,5 3 0 0 0,0 1 0 0 0,0 0 0 0 0,1 0 0 0 0,0-1 0 0 0,0-1 0 0 0,12 6 0 0 0,-6-4 0 0 0,0 0 0 0 0,0-1 0 0 0,2-1 0 0 0,-2-1 0 0 0,23 4 0 0 0,12-4 0 0 0,-35-4 0 0 0,28 5 0 0 0,-42-5-70 0 0,1 0-1 0 0,0 0 1 0 0,0 0-1 0 0,0 0 1 0 0,-1 0 0 0 0,1 0-1 0 0,0 0 1 0 0,0 0-1 0 0,0 0 1 0 0,-1 0 0 0 0,1-1-1 0 0,0 1 1 0 0,0 0-1 0 0,0-1 1 0 0,-1 1 0 0 0,0-1-1 0 0,1 1 1 0 0,0-1-1 0 0,0 1 1 0 0,0 0 0 0 0,-1-1-1 0 0,9-8-4503 0 0,-9 9 4544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1116 46 7746 0 0,'0'0'11702'0'0,"-15"-21"-6845"0"0,14 20-4767 0 0,1 0-1 0 0,-1 1 1 0 0,1-2-1 0 0,-1 1 0 0 0,1 1 1 0 0,0-1-1 0 0,-1 0 1 0 0,0 0-1 0 0,0 0 1 0 0,0 1-1 0 0,1 0 1 0 0,-1-1-1 0 0,0 0 1 0 0,0 0-1 0 0,0 1 0 0 0,1-1 1 0 0,-1 1-1 0 0,0 0 1 0 0,0-1-1 0 0,0 1 1 0 0,0 0-1 0 0,0-1 1 0 0,-2 1-1 0 0,-30-3 591 0 0,9 1-62 0 0,13 0-239 0 0,-1 1 0 0 0,0 0-1 0 0,0 0 1 0 0,-18 3 0 0 0,-3-2-66 0 0,12 2-147 0 0,1 1 0 0 0,1 0 0 0 0,-1 1-1 0 0,0 2 1 0 0,-32 11 0 0 0,46-14-138 0 0,1-1-1 0 0,0 1 1 0 0,0 0 0 0 0,0 1-1 0 0,-6 5 1 0 0,-19 11 62 0 0,-6-2 105 0 0,-97 43 193 0 0,92-41-305 0 0,27-12-60 0 0,-1-1-1 0 0,-27 9 0 0 0,28-12-3 0 0,1 1-1 0 0,0 0 0 0 0,1 2 0 0 0,-1 0 1 0 0,-18 11-1 0 0,-34 29-88 0 0,17-17 113 0 0,-6 14-35 0 0,49-41-4 0 0,-17 14 3 0 0,-25 23 0 0 0,23-18-1 0 0,15-8-328 0 0,1 0-1 0 0,1 0 1 0 0,-8 23 0 0 0,1-5-6272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751 321 6233 0 0,'0'0'12484'0'0,"-2"1"-11770"0"0,-8 4 600 0 0,18-10 2146 0 0,13-17-2413 0 0,44-41-316 0 0,-62 59-581 0 0,0-2 1 0 0,1 1-1 0 0,-1-1 1 0 0,4-10-1 0 0,4-7 203 0 0,39-52 496 0 0,-41 63-608 0 0,-8 11-216 0 0,0 0 0 0 0,0 1 0 0 0,-1 0 0 0 0,1-1 0 0 0,-1-1 0 0 0,1 1 0 0 0,0 1 0 0 0,-1-1 0 0 0,1 0 0 0 0,0 0 0 0 0,-1 1 0 0 0,0-2 0 0 0,0 1 0 0 0,1 0 0 0 0,-1 0 0 0 0,0 0 0 0 0,0 0 0 0 0,0 0 0 0 0,1 0 0 0 0,-1-1 0 0 0,0-1 42 0 0,0 1-31 0 0,0 0 1 0 0,0-1-1 0 0,0 2 0 0 0,0-2 1 0 0,-1 1-1 0 0,1 0 1 0 0,-1-1-1 0 0,1 1 0 0 0,0 0 1 0 0,-1 0-1 0 0,0 0 1 0 0,-1-1-1 0 0,1 0 1 0 0,-2 0-25 0 0,2 2 1 0 0,-1-2-1 0 0,0 2 1 0 0,0-1-1 0 0,0 0 1 0 0,0 0 0 0 0,0 1-1 0 0,-1 0 1 0 0,1-1-1 0 0,-1 1 1 0 0,1 0-1 0 0,-1 0 1 0 0,1 0-1 0 0,-6-1 1 0 0,-3 0 31 0 0,-1 0 0 0 0,-15 0 0 0 0,3 0 176 0 0,4 0-118 0 0,-1 2 1 0 0,0 0-1 0 0,1 2 1 0 0,-1-1-1 0 0,1 2 1 0 0,-25 7-1 0 0,29-6-46 0 0,-3-1 9 0 0,-30 13 1 0 0,26-7 216 0 0,-37 9 0 0 0,29-8-208 0 0,20-7-2 0 0,0 1 0 0 0,-14 0-1 0 0,19-2-57 0 0,0-1 0 0 0,1 2 1 0 0,-1-1-1 0 0,0 1 0 0 0,1-1 0 0 0,0 1 0 0 0,0-1 0 0 0,0 2 0 0 0,0-1 0 0 0,-5 6 0 0 0,2-3 97 0 0,0 0 0 0 0,-14 7 1 0 0,10-6-72 0 0,-1 1 1 0 0,1 0-1 0 0,-15 13 1 0 0,4-3-11 0 0,11-11 13 0 0,1 0 0 0 0,-23 10-1 0 0,-13 6 71 0 0,47-22-112 0 0,-8 3 8 0 0,0 0 1 0 0,2 1-1 0 0,-2 0 0 0 0,2 0 1 0 0,0 1-1 0 0,-1 0 1 0 0,1 0-1 0 0,1 0 0 0 0,-1 1 1 0 0,1 0-1 0 0,-4 8 0 0 0,5-8 11 0 0,0 0-1 0 0,2 0 0 0 0,-1 0 1 0 0,0 0-1 0 0,2 0 0 0 0,-2 0 1 0 0,1 8-1 0 0,-3 17-19 0 0,5-28 0 0 0,0-1 0 0 0,0 1 0 0 0,1-1 0 0 0,-1 1 0 0 0,1-1 0 0 0,-1 1 0 0 0,1-1 0 0 0,1 1 0 0 0,-1-1 0 0 0,3 6 0 0 0,3 10 0 0 0,-6-16 0 0 0,-1-1 0 0 0,1 1 0 0 0,-1-2 0 0 0,1 1 0 0 0,0 1 0 0 0,1-1 0 0 0,-2 0 0 0 0,2 0 0 0 0,-1 0 0 0 0,0 0 0 0 0,3 2 0 0 0,-2-3 0 0 0,0 2 0 0 0,0-2 0 0 0,1 1 0 0 0,-1-1 0 0 0,1 0 0 0 0,0 1 0 0 0,-1-1 0 0 0,1 0 0 0 0,0 0 0 0 0,-1 0 0 0 0,1-1 0 0 0,4 1 0 0 0,35 2 0 0 0,-37-3 0 0 0,8 0 0 0 0,-8 0 0 0 0,1 0 0 0 0,-1 0 0 0 0,1 0 0 0 0,1-1 0 0 0,-2 0 0 0 0,9-2 0 0 0,-3 1-330 0 0,0-1 0 0 0,15-1 0 0 0,7 0-826 0 0,-19 0-721 0 0,0 1-3325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11418 0 0,'0'0'12248'0'0,"-1"3"-11543"0"0,1-1-548 0 0,-1-1 0 0 0,1 1 0 0 0,-1 0 0 0 0,1 0 0 0 0,-1-1 0 0 0,0 1 0 0 0,1 0 0 0 0,-1-1 0 0 0,0 1 0 0 0,0-1 0 0 0,0 1 1 0 0,-1-1-1 0 0,0 2 0 0 0,-13 19 1581 0 0,13-19-1550 0 0,0 1-1 0 0,0-1 1 0 0,0 0 0 0 0,0 0 0 0 0,-1 0 0 0 0,-3 4-1 0 0,-83 64 2159 0 0,71-59-3082 0 0,-28 15 0 0 0,31-17-1949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33 2481 0 0,'0'0'17002'0'0,"-5"-5"-12608"0"0,1 4-3827 0 0,0-1-1 0 0,-1 0 1 0 0,1 2 0 0 0,0-1-1 0 0,0 0 1 0 0,-9 0 0 0 0,-14-3 328 0 0,9-4-239 0 0,17 7-638 0 0,1 0 1 0 0,-2 0-1 0 0,1 1 1 0 0,0-1-1 0 0,0 0 1 0 0,0 1 0 0 0,-1-1-1 0 0,2 1 1 0 0,-2 0-1 0 0,1 0 1 0 0,0-1-1 0 0,-1 1 1 0 0,1 0 0 0 0,0-1-1 0 0,0 1 1 0 0,-1 0-1 0 0,0 0 1 0 0,2 1-1 0 0,-2-1 1 0 0,1 0 0 0 0,0 0-1 0 0,0 1 1 0 0,-1-1-1 0 0,1 0 1 0 0,0 0 0 0 0,0 1-1 0 0,-1 0 1 0 0,2 0-1 0 0,-2-1 1 0 0,0 2-1 0 0,-8 4 141 0 0,-1 1-1 0 0,1-2 0 0 0,-15 6 0 0 0,12-6 20 0 0,1 1-1 0 0,-13 7 1 0 0,17-6-36 0 0,-1 0 0 0 0,1 0-1 0 0,1 1 1 0 0,-10 11 0 0 0,17-19-140 0 0,-4 4 43 0 0,2 1 0 0 0,0-1 0 0 0,0 1 0 0 0,0-1 0 0 0,1 1 0 0 0,-1 0 0 0 0,1-1 0 0 0,0 2 0 0 0,0-2 0 0 0,1 1 0 0 0,-1 1 0 0 0,1-2 0 0 0,0 1 0 0 0,2 5 0 0 0,-2-7-32 0 0,0 0 0 0 0,1-1 0 0 0,1 0 0 0 0,-1 1 0 0 0,-1-1 0 0 0,2 0 0 0 0,0 1 0 0 0,-1-1 0 0 0,1 0 0 0 0,0 0 0 0 0,-1 0 0 0 0,3 2 0 0 0,12 15 63 0 0,-6-1-2615 0 0,4-3-4603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12483 0 0,'0'0'12921'0'0,"8"0"-12339"0"0,24 0-69 0 0,-29 1-369 0 0,-1-1-1 0 0,1 0 1 0 0,0 1-1 0 0,-1 0 1 0 0,1 0 0 0 0,-1 0-1 0 0,1 0 1 0 0,-1 1-1 0 0,0-1 1 0 0,1 1-1 0 0,-1-1 1 0 0,1 1 0 0 0,-2-1-1 0 0,2 1 1 0 0,-2 0-1 0 0,1 0 1 0 0,0 0 0 0 0,0 1-1 0 0,0-1 1 0 0,1 3-1 0 0,1 1 61 0 0,-2-3-144 0 0,0 0 0 0 0,0 1 0 0 0,0-1 0 0 0,-1 1 0 0 0,1-1 0 0 0,0 1 0 0 0,-1 0 0 0 0,-1 0 0 0 0,2 6 0 0 0,0 40 276 0 0,-2-44-297 0 0,0-6 20 0 0,0 0-57 0 0,0 0 0 0 0,0 0-1 0 0,0-1 1 0 0,0 1 0 0 0,0 0 0 0 0,0 0 0 0 0,0 0 0 0 0,0 0 0 0 0,0 0 0 0 0,0 0-1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 0 0 0 0,0 0 0 0 0,0 0 0 0 0,0 0 0 0 0,1 0-1 0 0,-1 0 1 0 0,0 0 0 0 0,6-5-19 0 0,1-2 14 0 0,1 1 1 0 0,17-10-1 0 0,8-7 10 0 0,57-44-909 0 0,-65 51-3711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29 968 0 0,'0'0'18907'0'0,"0"-5"-18130"0"0,-1-14-86 0 0,1 19-630 0 0,0 0 0 0 0,0 0-1 0 0,0 0 1 0 0,0 0-1 0 0,0 0 1 0 0,0 0 0 0 0,0-1-1 0 0,0 1 1 0 0,0 0 0 0 0,0 0-1 0 0,0 0 1 0 0,0-1 0 0 0,0 1-1 0 0,0 0 1 0 0,0 0 0 0 0,0 0-1 0 0,0-1 1 0 0,0 1 0 0 0,0 0-1 0 0,0 0 1 0 0,0 0-1 0 0,0 0 1 0 0,1 0 0 0 0,-1 0-1 0 0,0 0 1 0 0,0 0 0 0 0,0 0-1 0 0,0-1 1 0 0,0 1 0 0 0,1 0-1 0 0,-1 0 1 0 0,0 0 0 0 0,0 0-1 0 0,0 0 1 0 0,0 0 0 0 0,0 0-1 0 0,0 0 1 0 0,0-1 0 0 0,0 1-1 0 0,1 0 1 0 0,-1 0-1 0 0,0 0 1 0 0,0 0 0 0 0,0 0-1 0 0,1 0 1 0 0,-1 0 0 0 0,0 0-1 0 0,0 0 1 0 0,0 0 0 0 0,1 0-1 0 0,-1 0 1 0 0,0 1 0 0 0,0-1-1 0 0,0 0 1 0 0,1 0 0 0 0,4 4 1785 0 0,4 21-978 0 0,0 0 0 0 0,2 0 0 0 0,22 39 1 0 0,10 18-224 0 0,-16-24-288 0 0,57 93 1 0 0,-27-64-234 0 0,-38-57-58 0 0,15 37 0 0 0,-21-40-54 0 0,1-1 0 0 0,25 36 0 0 0,-34-54-252 0 0,10 12-9 0 0,-14-19-19 0 0,0-1-1 0 0,-1 1 0 0 0,0 0 1 0 0,1-1-1 0 0,-1 0 1 0 0,1 0-1 0 0,0 1 0 0 0,0-1 1 0 0,-1 1-1 0 0,0-1 0 0 0,1 0 1 0 0,0 1-1 0 0,0-1 1 0 0,0 0-1 0 0,0 0 0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5281 0 0,'0'0'15661'0'0,"-1"-4"-14772"0"0,-5-12 1236 0 0,13 36-347 0 0,76 115 1522 0 0,-26-44-2148 0 0,-43-68-883 0 0,15 26 270 0 0,32 71-1 0 0,-9 1-72 0 0,57 105-42 0 0,-75-151-442 0 0,-21-46-447 0 0,4-1-1282 0 0,-3-12-4763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324 208 3097 0 0,'0'0'14452'0'0,"-7"-15"-13860"0"0,-23-48 51 0 0,22 21 5550 0 0,17 52-4791 0 0,19 36-384 0 0,-2-1 1 0 0,37 95-1 0 0,-57-112-913 0 0,-1-5 24 0 0,-4-21 26 0 0,0-10 99 0 0,-2-9-241 0 0,0-1 1 0 0,-1 0-1 0 0,-1 1 0 0 0,-1 1 1 0 0,-11-29-1 0 0,-40-81-29 0 0,16 43 27 0 0,23 49-53 0 0,34 36 77 0 0,-10 8 63 0 0,1 1-1 0 0,-2-1 1 0 0,1 1 0 0 0,-2 0 0 0 0,9 17-1 0 0,-6-11 110 0 0,16 23-1 0 0,-13-24-67 0 0,-1 0-1 0 0,0 1 1 0 0,-1-1 0 0 0,0 2-1 0 0,-2 0 1 0 0,0 0 0 0 0,7 30 0 0 0,14 53 139 0 0,0-4-43 0 0,0 22-235 0 0,-16-85 0 0 0,-9-23 0 0 0,0 0 0 0 0,0 1 0 0 0,3 22 0 0 0,8 41 0 0 0,-14-70 0 0 0,0 0 0 0 0,0-2 0 0 0,-1 2 0 0 0,1-1 0 0 0,-1 1 0 0 0,0-1 0 0 0,-1 0 0 0 0,1 1 0 0 0,-1 0 0 0 0,-2 6 0 0 0,-18 46 0 0 0,-68 91 0 0 0,20-58 0 0 0,56-73 0 0 0,-29 28 0 0 0,27-31 0 0 0,1 1 0 0 0,-15 21 0 0 0,-45 63 0 0 0,14-17 0 0 0,50-68 0 0 0,7-7 0 0 0,0-2 0 0 0,0 1 0 0 0,1 0 0 0 0,0 0 0 0 0,0 0 0 0 0,0 0 0 0 0,1 0 0 0 0,0 0 0 0 0,0 0 0 0 0,1 1 0 0 0,-1 0 0 0 0,1-1 0 0 0,2 11 0 0 0,-1-7 0 0 0,-1-2 0 0 0,0 16 0 0 0,-1-16 0 0 0,1-1 0 0 0,0 1 0 0 0,0 0 0 0 0,4 10 0 0 0,-3-12 0 0 0,2 1 0 0 0,0-1 0 0 0,0 1 0 0 0,0-1 0 0 0,0 1 0 0 0,2-2 0 0 0,3 8 0 0 0,0-5 0 0 0,-5-5 0 0 0,-1-2 0 0 0,-1 1 0 0 0,1 0 0 0 0,-1 0 0 0 0,1 0 0 0 0,-1 0 0 0 0,2 4 0 0 0,3 0 0 0 0,3 0 0 0 0,-4 4 0 0 0,25 26 0 0 0,-58-36 0 0 0,26 2 0 0 0,1 0 0 0 0,0 0 0 0 0,0 0 0 0 0,-1 0 0 0 0,2 0 0 0 0,-1 0 0 0 0,0 0 0 0 0,0 0 0 0 0,1 0 0 0 0,-1 1 0 0 0,1-1 0 0 0,-1 3 0 0 0,1 13 0 0 0,0-14 0 0 0,1-14 0 0 0,-1 5 0 0 0,2-14 0 0 0,-2 0 0 0 0,-1 0 0 0 0,-5-30 0 0 0,4 38 0 0 0,2 8 0 0 0,0 0 0 0 0,0 0 0 0 0,-1 0 0 0 0,1 0 0 0 0,-1 0 0 0 0,1 0 0 0 0,-1 0 0 0 0,0 0 0 0 0,-1 1 0 0 0,1-1 0 0 0,0 1 0 0 0,-1-2 0 0 0,1 2 0 0 0,-1 0 0 0 0,0-1 0 0 0,0 1 0 0 0,-3-3 0 0 0,4 5 0 0 0,-1 19 0 0 0,5-7 0 0 0,1-3 0 0 0,-25-35 0 0 0,-26-23 0 0 0,35 38 0 0 0,-1-2 0 0 0,1 0 0 0 0,2 0 0 0 0,-16-25 0 0 0,15 19 0 0 0,4 8 0 0 0,2 1 0 0 0,-1-1 0 0 0,1 0 0 0 0,-5-16 0 0 0,9 19 0 0 0,-1-1 0 0 0,1 0 0 0 0,0-14 0 0 0,0 18 0 0 0,1 8 0 0 0,3 11 0 0 0,47 49 0 0 0,-43-55 0 0 0,9 14 0 0 0,-1-1 0 0 0,17 31 0 0 0,-19-23 0 0 0,14 39 0 0 0,-23-59 0 0 0,-3-7 0 0 0,8 25 0 0 0,1-1 0 0 0,28 48 0 0 0,-37-74-100 0 0,-1 1 1 0 0,1 0-1 0 0,0 0 0 0 0,-1 0 1 0 0,0-1-1 0 0,1 0 0 0 0,0 1 1 0 0,0 0-1 0 0,0 0 1 0 0,-1-1-1 0 0,1 1 0 0 0,0-1 1 0 0,0 0-1 0 0,0 0 0 0 0,-1 1 1 0 0,1-1-1 0 0,0 0 0 0 0,0 1 1 0 0,0-1-1 0 0,0 0 0 0 0,1 0 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182 272 3801 0 0,'0'0'20467'0'0,"-6"-2"-19879"0"0,5 2-544 0 0,0-1 0 0 0,0 1 0 0 0,-1 0 1 0 0,1 0-1 0 0,0 0 0 0 0,-1-1 0 0 0,1 1 0 0 0,0 0 0 0 0,-1 0 1 0 0,1 0-1 0 0,0 0 0 0 0,-1 1 0 0 0,1-1 0 0 0,-2 0 0 0 0,1 1 27 0 0,2 1 0 0 0,-2-2 0 0 0,1 2 0 0 0,0 0 0 0 0,0-2 0 0 0,0 2-1 0 0,0 0 1 0 0,0-1 0 0 0,0 0 0 0 0,1 0 0 0 0,-1 1 0 0 0,1 0 0 0 0,-1-1 0 0 0,0 1-1 0 0,0 2 1 0 0,-23 82 1661 0 0,-14 53-732 0 0,33-111-961 0 0,0 2 0 0 0,-2 53 0 0 0,10-73-140 0 0,2-14 28 0 0,4-15 11 0 0,0-13 18 0 0,-2 0 1 0 0,-2-1-1 0 0,3-40 1 0 0,-7-103 57 0 0,-2 101 78 0 0,1 75-85 0 0,0 0 0 0 0,0 0 0 0 0,0 0 0 0 0,0 0-1 0 0,0 0 1 0 0,0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0,0 0-1 0 0,0 0 1 0 0,0 0 0 0 0,0 0 0 0 0,0 0 0 0 0,0 0 0 0 0,0 0 0 0 0,-1 0 0 0 0,1-1 0 0 0,0 1 0 0 0,0 0-1 0 0,0 0 1 0 0,0 0 0 0 0,0 0 0 0 0,0-1 0 0 0,0 1 0 0 0,0 0 0 0 0,0 0 0 0 0,0 0 0 0 0,0-1 0 0 0,0 1 0 0 0,0 0-1 0 0,0 0 1 0 0,-9 13 61 0 0,-80 275 538 0 0,86-273-642 0 0,3-15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0,0 0 0 0 0,0 0 0 0 0,0 0 0 0 0,0 0 0 0 0,0 0 0 0 0,0 0 0 0 0,0 1 0 0 0,0-1 0 0 0,0 0-1 0 0,0 0 1 0 0,0 0 0 0 0,0 0 0 0 0,10-25-49 0 0,6-43 26 0 0,-2 0 1 0 0,-4-2 0 0 0,3-127-1 0 0,-14 164 42 0 0,0 20 12 0 0,0-1-1 0 0,1 1 1 0 0,3-19-1 0 0,-3 31-24 0 0,0 1 0 0 0,0 0 0 0 0,0 0 0 0 0,0-1 0 0 0,0 1 0 0 0,0 0 0 0 0,0 0 0 0 0,0 0 0 0 0,0-1-1 0 0,0 1 1 0 0,0 0 0 0 0,1 0 0 0 0,-1 0 0 0 0,0 0 0 0 0,0 0 0 0 0,0 0 0 0 0,0 0 0 0 0,0-1 0 0 0,0 1 0 0 0,1 0 0 0 0,-1 0 0 0 0,0 0 0 0 0,0 0 0 0 0,0 0-1 0 0,0-1 1 0 0,1 1 0 0 0,-1 0 0 0 0,0 0 0 0 0,0 0 0 0 0,1 0 0 0 0,-1 0 0 0 0,0 0 0 0 0,0 0 0 0 0,0 0 0 0 0,0 0 0 0 0,0 0 0 0 0,0 0 0 0 0,0 0 0 0 0,1 0 0 0 0,-1 0-1 0 0,8 5 120 0 0,5 13 67 0 0,-6-4-97 0 0,-1-1 1 0 0,0 1 0 0 0,-1 0-1 0 0,-1 1 1 0 0,0-1 0 0 0,1 18 0 0 0,5 91 154 0 0,-9-106-224 0 0,1 63 26 0 0,7 77 5 0 0,-9-157-60 0 0,0 2 1 0 0,0-1-1 0 0,0 0 0 0 0,0-1 1 0 0,0 2-1 0 0,1-1 1 0 0,-1-1-1 0 0,0 1 0 0 0,1 0 1 0 0,-1 1-1 0 0,1-2 0 0 0,-1 1 1 0 0,0 0-1 0 0,1 0 0 0 0,0 0 1 0 0,0-1 1 0 0,-1 0-1 0 0,1 0 1 0 0,-1 0 0 0 0,0 0 0 0 0,0 0 0 0 0,0 0 0 0 0,1 0 0 0 0,-1-1 0 0 0,0 1 0 0 0,1 0 0 0 0,-1 0-1 0 0,0 0 1 0 0,1 0 0 0 0,-1 0 0 0 0,0 0 0 0 0,1-1 0 0 0,-1 1 0 0 0,0 0 0 0 0,0-1 0 0 0,0 1 0 0 0,0 0-1 0 0,0-1 1 0 0,0 1 0 0 0,0 0 0 0 0,0 0 0 0 0,1 0 0 0 0,-1-1 0 0 0,0 0 0 0 0,10-30-93 0 0,-3-28-30 0 0,-2-1-1 0 0,-5-86 1 0 0,-1 60 112 0 0,3 84 44 0 0,1 5 0 0 0,4 7 18 0 0,-2 5-13 0 0,0 1 1 0 0,5 29-1 0 0,-7-26 31 0 0,9 27-1 0 0,-10-40-58 0 0,1 0 1 0 0,-1-1-1 0 0,2 1 0 0 0,-2 0 0 0 0,2-1 1 0 0,-1 0-1 0 0,1 0 0 0 0,8 7 0 0 0,-12-11-7 0 0,0 0 1 0 0,1-1-1 0 0,-1 1 1 0 0,1-1 0 0 0,0 1-1 0 0,0 0 1 0 0,-1-1-1 0 0,0 1 1 0 0,1-1-1 0 0,0 0 1 0 0,0 0-1 0 0,0 1 1 0 0,-1-1-1 0 0,1 0 1 0 0,2 1-1 0 0,-3-1 12 0 0,1-11 31 0 0,5-9-55 0 0,-2 2 1 0 0,-1-2-1 0 0,2-23 1 0 0,-3-60-39 0 0,-2 99 45 0 0,0-17 38 0 0,0 31-27 0 0,0-2 1 0 0,0 2-1 0 0,2-2 0 0 0,0 2 1 0 0,-1-2-1 0 0,2 1 1 0 0,0-1-1 0 0,0 1 0 0 0,0 0 1 0 0,1-2-1 0 0,0 2 0 0 0,8 8 1 0 0,2 2 33 0 0,-28-45-138 0 0,11 20 94 0 0,-1 0-1 0 0,2-1 0 0 0,-1 0 1 0 0,1 1-1 0 0,0-1 1 0 0,1 1-1 0 0,-2-11 0 0 0,1-50-35 0 0,2 56 65 0 0,23 11-74 0 0,-22 0 50 0 0,1 0 0 0 0,-1 0 0 0 0,1 0 0 0 0,-1 1 0 0 0,0 0 0 0 0,1-1 0 0 0,-1 1 0 0 0,0 0 0 0 0,0-1 0 0 0,1 1 0 0 0,-1 0 0 0 0,0 0 0 0 0,0-1 0 0 0,0 2 0 0 0,0-1 0 0 0,0 0 0 0 0,0 0 0 0 0,0 0 0 0 0,0 0 0 0 0,-1 0 0 0 0,1 1 0 0 0,-1-1 0 0 0,1 0 0 0 0,0 2 0 0 0,1 2 0 0 0,-1-1 0 0 0,1 0 0 0 0,-1 0 1 0 0,-1 0-1 0 0,1 1 0 0 0,1 6 75 0 0,-2-11-75 0 0,0 0 1 0 0,0 0-1 0 0,0-1 1 0 0,1 1-1 0 0,-1 0 1 0 0,0 0-1 0 0,0-1 1 0 0,0 1-1 0 0,0 0 1 0 0,0 0-1 0 0,0 0 0 0 0,0 0 1 0 0,0 0-1 0 0,0-1 1 0 0,0 1-1 0 0,0 0 1 0 0,0-1-1 0 0,0 1 1 0 0,0 0-1 0 0,0 0 1 0 0,0-1-1 0 0,0 1 0 0 0,0 0 1 0 0,0-1-1 0 0,0 1 1 0 0,0 0-1 0 0,0 0 1 0 0,0 0-1 0 0,0 0 1 0 0,0 0-1 0 0,-1 0 0 0 0,1-1 1 0 0,0 1-1 0 0,-7-11-61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928 157 10322 0 0,'0'0'13654'0'0,"19"-3"-13279"0"0,55-11-35 0 0,-74 14-334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0,0 1 0 0 0,0 0 1 0 0,0 0-1 0 0,0 0 1 0 0,-10 8 330 0 0,-23 13 203 0 0,25-16-377 0 0,8-4-155 0 0,-20 11 254 0 0,1 0 0 0 0,0 1 1 0 0,2 1-1 0 0,-24 24 0 0 0,40-38-260 0 0,-7 4 30 0 0,-22 2-4 0 0,-102 2 8 0 0,96-3-19 0 0,36-5-17 0 0,-1 0 0 0 0,1 0 0 0 0,0 1 0 0 0,0-1 0 0 0,-1 0 0 0 0,1 0 0 0 0,0 0 0 0 0,0 0 0 0 0,-1 0 0 0 0,1 1 0 0 0,0-1 0 0 0,0 0 0 0 0,0 0 0 0 0,0 0 0 0 0,0 1 0 0 0,0-1 0 0 0,-1 0 0 0 0,1 0 0 0 0,0 0 0 0 0,0 0 0 0 0,0 0 0 0 0,0 0 0 0 0,0 1 0 0 0,-1-1 0 0 0,1 0 0 0 0,0 1 0 0 0,0-1 0 0 0,0 0 0 0 0,0 0 0 0 0,0 1 0 0 0,0-1 0 0 0,0 0 0 0 0,0 0 0 0 0,0 0 0 0 0,0 0 0 0 0,0 1 0 0 0,0 3-11 0 0,0-3 6 0 0,-1-1 0 0 0,1 0 0 0 0,0 0-1 0 0,0 1 1 0 0,0-1 0 0 0,0 0 0 0 0,0 0-1 0 0,0 0 1 0 0,0 0 0 0 0,-1 0 0 0 0,1 1-1 0 0,0-1 1 0 0,0 0 0 0 0,0 1 0 0 0,0-1-1 0 0,0 0 1 0 0,0 0 0 0 0,0 1 0 0 0,0-1-1 0 0,1 0 1 0 0,-1 1 0 0 0,0-1 0 0 0,0 0-1 0 0,0 0 1 0 0,0 0 0 0 0,0 0 0 0 0,0 0 0 0 0,1 0-1 0 0,-1 1 1 0 0,0-1 0 0 0,0 0 0 0 0,0 0-1 0 0,0 1 1 0 0,1-1 0 0 0,-1 0 0 0 0,0 0-1 0 0,0 0 1 0 0,1 0 0 0 0,-1 1 0 0 0,0-1-1 0 0,0 0 1 0 0,0 0 0 0 0,0 0 0 0 0,0 0-1 0 0,1 0 1 0 0,-1 0 0 0 0,0 0 0 0 0,0 0-1 0 0,1 0 1 0 0,-1 0 0 0 0,0 0 0 0 0,1 0 0 0 0,-1 0-1 0 0,0 0 1 0 0,0 0 0 0 0,1 0 0 0 0,-1 0-1 0 0,0 0 1 0 0,0 0 0 0 0,0 0 0 0 0,0 0-1 0 0,1-1 1 0 0,15-5-109 0 0,-1-6 76 0 0,0 0-1 0 0,0-2 0 0 0,13-15 1 0 0,-9 9 31 0 0,-12 12 6 0 0,22-24 0 0 0,-27 30 6 0 0,0 0 0 0 0,0-1 0 0 0,-1 1 0 0 0,0 0 0 0 0,1-2 0 0 0,-2 2 0 0 0,1 0 0 0 0,0-1 0 0 0,0 0 0 0 0,0 0 0 0 0,0-5 0 0 0,-2 7 1 0 0,1 1 0 0 0,0-1 0 0 0,0 1 0 0 0,0-1 0 0 0,-1 1 0 0 0,1 0 0 0 0,-1-1 0 0 0,1 1 0 0 0,-1-1 0 0 0,1 1 0 0 0,-1 0 0 0 0,1-1 0 0 0,0 1 0 0 0,-1-1 0 0 0,1 1 0 0 0,-1 0 0 0 0,1 0 0 0 0,-1 0 0 0 0,0 0 0 0 0,1 0 0 0 0,0 0 0 0 0,-1 0 0 0 0,0 0 0 0 0,1 0 0 0 0,-1 0 0 0 0,0 0 0 0 0,1 0 0 0 0,0 0 0 0 0,-1 0 0 0 0,0 0 0 0 0,1 0-1 0 0,-2 0 1 0 0,-19 4 51 0 0,12 0-47 0 0,-1 1-1 0 0,1 0 1 0 0,0 1 0 0 0,0-1-1 0 0,1 2 1 0 0,0 0 0 0 0,-10 10-1 0 0,2 1 2 0 0,-1 0 0 0 0,-12 22-1 0 0,25-32-14 0 0,-5 9 2 0 0,9-17 3 0 0,0 1 1 0 0,0-1-1 0 0,0 1 0 0 0,-1-1 0 0 0,1 0 1 0 0,0 0-1 0 0,0 1 0 0 0,-1-1 1 0 0,1 0-1 0 0,-1 1 0 0 0,1-1 0 0 0,0 0 1 0 0,-1 1-1 0 0,1-1 0 0 0,0 0 0 0 0,0 1 1 0 0,0-1-1 0 0,-1 0 0 0 0,1 0 1 0 0,-1 0-1 0 0,1 0 0 0 0,-1 0 0 0 0,1 0 1 0 0,-1 0-1 0 0,1 0 0 0 0,0 0 0 0 0,0 0 1 0 0,-1 0-1 0 0,1 0 0 0 0,-2 0 1 0 0,2-22-103 0 0,0 12 90 0 0,2 2 0 0 0,-1-2 0 0 0,1 2-1 0 0,5-17 1 0 0,-4 16 27 0 0,0 1-1 0 0,-1-2 1 0 0,1 2-1 0 0,-1-18 1 0 0,-3 25-6 0 0,-1 1 1 0 0,1 0-1 0 0,-1 0 0 0 0,1-1 1 0 0,-1 1-1 0 0,1 0 0 0 0,-1 0 1 0 0,0 1-1 0 0,1-1 0 0 0,-1 0 1 0 0,-2 2-1 0 0,-6 3-7 0 0,-1 2-1 0 0,1-1 1 0 0,-13 11 0 0 0,-16 9 11 0 0,68-62-293 0 0,-4 10 258 0 0,-16 17 21 0 0,-1 1-1 0 0,0-1 1 0 0,9-12 0 0 0,-17 21 3 0 0,0 0 1 0 0,0 0-1 0 0,0 0 1 0 0,0 0-1 0 0,0-1 1 0 0,0 1-1 0 0,0 0 1 0 0,0 0-1 0 0,0 0 1 0 0,0 0-1 0 0,0 0 1 0 0,0 0-1 0 0,0 0 1 0 0,0 0-1 0 0,0 0 1 0 0,0 0-1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0,-7 0 56 0 0,-8 2-36 0 0,-5 6 60 0 0,1 1 0 0 0,0 0 0 0 0,0 2 0 0 0,2 0 0 0 0,-28 22 0 0 0,41-30-94 0 0,2-2 6 0 0,-1 1-1 0 0,1 0 1 0 0,0 0 0 0 0,-1-1-1 0 0,2 2 1 0 0,-2-2 0 0 0,2 2-1 0 0,-1-1 1 0 0,0 0 0 0 0,1 1 0 0 0,-3 5-1 0 0,4-8-41 0 0,1 0-3 0 0,0 0 44 0 0,1 0-1 0 0,-1 0 1 0 0,0-1-1 0 0,1 1 1 0 0,-1-1 0 0 0,0 1-1 0 0,0-1 1 0 0,1 0-1 0 0,-2 1 1 0 0,1 0-1 0 0,1-1 1 0 0,-1 0-1 0 0,-1 0 1 0 0,2 1-1 0 0,-1-1 1 0 0,1-2-1 0 0,18-20 30 0 0,-11 12-30 0 0,32-29-25 0 0,11-14-126 0 0,-50 53 170 0 0,-1-1 0 0 0,0 1 0 0 0,1-2 0 0 0,-1 2 0 0 0,0-1 0 0 0,0 1 0 0 0,0-2 0 0 0,0 2 0 0 0,-1-1 0 0 0,1 0 0 0 0,0 0 0 0 0,0-3 0 0 0,-2 5-5 0 0,1 0-1 0 0,-1-1 1 0 0,0 1-1 0 0,1 0 1 0 0,0 0 0 0 0,-1-1-1 0 0,0 1 1 0 0,1 0 0 0 0,-1 0-1 0 0,0 0 1 0 0,1 0 0 0 0,0 0-1 0 0,-1 0 1 0 0,0 0 0 0 0,1 0-1 0 0,-1 0 1 0 0,0 0-1 0 0,1 0 1 0 0,0 0 0 0 0,-1 1-1 0 0,-1-1 1 0 0,-13 5 20 0 0,-70 49 12 0 0,85-54-42 0 0,0 0 0 0 0,0 0 0 0 0,0 0 1 0 0,0 0-1 0 0,0 0 0 0 0,0 0 0 0 0,0 0 0 0 0,0 0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0,0-1 0 0 0,2-5-33 0 0,8-7 3 0 0,3-2-3 0 0,2-1-17 0 0,0 0 0 0 0,1 2-1 0 0,26-20 1 0 0,-42 34 52 0 0,0 0-1 0 0,0 0 1 0 0,0 0 0 0 0,0 0 0 0 0,0 1-1 0 0,0-1 1 0 0,0 0 0 0 0,0 0 0 0 0,0 0-1 0 0,0 0 1 0 0,0 0 0 0 0,0 0-1 0 0,0 0 1 0 0,0 0 0 0 0,0 0 0 0 0,0 0-1 0 0,0 0 1 0 0,0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0,-2 6 7 0 0,-5 7 33 0 0,5-10-20 0 0,-1 0-1 0 0,1-1 1 0 0,-1 1-1 0 0,1 0 0 0 0,0-1 1 0 0,-2 0-1 0 0,1 1 1 0 0,1-2-1 0 0,-1 1 1 0 0,-1 0-1 0 0,1 0 0 0 0,-1-1 1 0 0,1 1-1 0 0,0-2 1 0 0,-1 2-1 0 0,0-1 1 0 0,1 0-1 0 0,-1-1 0 0 0,1 0 1 0 0,-8 1-1 0 0,7 0-9 0 0,0 1 0 0 0,0-1 0 0 0,1 1 0 0 0,-1-1 0 0 0,1 1 0 0 0,0 0 0 0 0,-2 0 0 0 0,-3 4 0 0 0,5-4-1 0 0,-6 5 67 0 0,-1-1 1 0 0,-1 1-1 0 0,-13 5 0 0 0,-11 6 127 0 0,10-3-79 0 0,15-10-68 0 0,1-1 0 0 0,0 2-1 0 0,1-1 1 0 0,0 1 0 0 0,-11 9 0 0 0,11-7-2 0 0,-1 0 0 0 0,-1 0 0 0 0,-17 9 0 0 0,-8 7-13 0 0,24-16 14 0 0,-23 12 0 0 0,28-17-51 0 0,0 1 0 0 0,0 0 0 0 0,-8 7 0 0 0,9-6 3 0 0,-1-1-1 0 0,0 0 1 0 0,-9 6-1 0 0,8-5 2 0 0,7-4-7 0 0,0-1-1 0 0,-1 1 0 0 0,0-1 0 0 0,0 1 0 0 0,0-1 0 0 0,1 1 1 0 0,-1 0-1 0 0,1-1 0 0 0,-1 1 0 0 0,0-1 0 0 0,0 0 0 0 0,0 0 1 0 0,0 1-1 0 0,-1-1 0 0 0,2 0 1 0 0,0 1-1 0 0,0-1 1 0 0,-1 0 0 0 0,1 0 0 0 0,-1 0-1 0 0,1 0 1 0 0,-1 1 0 0 0,1-1-1 0 0,-1 0 1 0 0,1 0 0 0 0,-1 0 0 0 0,1 0-1 0 0,0 0 1 0 0,0 1 0 0 0,0-1-1 0 0,-1 0 1 0 0,1 1 0 0 0,0-1 0 0 0,-1 1-1 0 0,1 0 1 0 0,-1-1 0 0 0,1 0 0 0 0,0 0 0 0 0,-1 1 0 0 0,1-1 0 0 0,0 1 0 0 0,0-1 1 0 0,0 1-1 0 0,-1-1 0 0 0,1 0 0 0 0,-1 0 0 0 0,1 0 0 0 0,-1 0 0 0 0,0 1 0 0 0,1-1 0 0 0,0 0 0 0 0,0 0 0 0 0,-1 0 0 0 0,1 1 0 0 0,-1-1 0 0 0,0 0 1 0 0,0 0-1 0 0,-20 19 32 0 0,0 16 52 0 0,21-34-83 0 0,0-1-1 0 0,-1 1 1 0 0,1-1-1 0 0,0 1 1 0 0,-1 0-1 0 0,1 0 1 0 0,0-1-1 0 0,0 1 1 0 0,0-1-1 0 0,0 1 1 0 0,0 0-1 0 0,0-1 1 0 0,0 1-1 0 0,0 0 1 0 0,0 0 0 0 0,0-1-1 0 0,0 1 1 0 0,1-1-1 0 0,-1 1 1 0 0,0 0-1 0 0,1 0 1 0 0,-1-1-1 0 0,0 0 1 0 0,0 1-1 0 0,0-1 1 0 0,1 1-1 0 0,0 0 1 0 0,-1-1-1 0 0,1 1 1 0 0,-1-1-1 0 0,1 0 1 0 0,-1 1-1 0 0,1 0 1 0 0,6 8 58 0 0,-6-3-29 0 0,2 0-1 0 0,-2 0 1 0 0,2 0 0 0 0,-1 1-1 0 0,1-1 1 0 0,1-1-1 0 0,-1 2 1 0 0,1-2-1 0 0,0 1 1 0 0,7 6-1 0 0,-6-6 2 0 0,0 0 0 0 0,-1 0 0 0 0,0 0 0 0 0,0 1 0 0 0,-1 0 0 0 0,5 8 0 0 0,16 55 119 0 0,-23-67-146 0 0,1 1 0 0 0,0-1-1 0 0,0 0 1 0 0,0 0 0 0 0,5 6-1 0 0,-5-6 1 0 0,1-1-1 0 0,-2 0 0 0 0,1 1 1 0 0,0 1-1 0 0,0-2 0 0 0,0 1 1 0 0,1 6-1 0 0,7 17 51 0 0,2 6-3 0 0,-11-30-52 0 0,-1 2 0 0 0,1-1 0 0 0,0-1 0 0 0,0 1 0 0 0,-1-1 0 0 0,1 2 0 0 0,1-2 0 0 0,0 0 0 0 0,-2 1 0 0 0,2-1 0 0 0,0 0 0 0 0,0 1 0 0 0,0-1 0 0 0,-1 0 0 0 0,2 1 0 0 0,-1-2 0 0 0,4 4 0 0 0,-5-5 0 0 0,-1 0 1 0 0,0 1-1 0 0,1-1 1 0 0,0 0-1 0 0,-1 0 1 0 0,1 0-1 0 0,0 0 1 0 0,-1 0-1 0 0,0 0 1 0 0,1 0 0 0 0,0 0-1 0 0,0 0 1 0 0,-1 0-1 0 0,1-1 1 0 0,-1 1-1 0 0,0 0 1 0 0,1 0-1 0 0,0-1 1 0 0,-1 1 0 0 0,1 0-1 0 0,0-1 1 0 0,-1 1-1 0 0,0 0 1 0 0,0 0-1 0 0,1-1 1 0 0,0 1-1 0 0,-1-1 1 0 0,0 1-1 0 0,1-1 1 0 0,-1 1 0 0 0,1-1-1 0 0,-1 1 1 0 0,0 0-1 0 0,0-1 1 0 0,0 0-1 0 0,0 1 1 0 0,1-1-1 0 0,-1 1 1 0 0,0-2-1 0 0,9-27 25 0 0,-7 22-39 0 0,2-17-6 0 0,0 0 1 0 0,-2 0-1 0 0,0-1 1 0 0,-4-35-1 0 0,1 15-36 0 0,2 4 21 0 0,2 0-1 0 0,14-70 0 0 0,-14 93 26 0 0,-1 1 0 0 0,1-28 0 0 0,-3 44-5 0 0,0 6-16 0 0,2 35 29 0 0,-2-1 0 0 0,-11 73-1 0 0,9-96 4 0 0,-1 9 14 0 0,-2 13 7 0 0,1-1-1 0 0,2 1 1 0 0,4 42-1 0 0,-2-79-20 0 0,0 0 0 0 0,0-1-1 0 0,0 2 1 0 0,0-1 0 0 0,1 0 0 0 0,-1-1 0 0 0,0 1-1 0 0,1 0 1 0 0,-1 0 0 0 0,1 0 0 0 0,-1 0-1 0 0,0 0 1 0 0,0 0 0 0 0,1-1 0 0 0,0 1-1 0 0,0 0 1 0 0,-1 0 0 0 0,1-1 0 0 0,-1 0 0 0 0,1 1-1 0 0,0 0 1 0 0,0 0 0 0 0,0-1 0 0 0,-1 1-1 0 0,1-1 1 0 0,0 0 0 0 0,1 0 0 0 0,-2 1-1 0 0,3 0 1 0 0,-2-1 1 0 0,0 0-1 0 0,1 0 1 0 0,-1 0-1 0 0,0-1 1 0 0,1 1-1 0 0,-1 0 1 0 0,0-1-1 0 0,0 1 1 0 0,1 0-1 0 0,-1 0 1 0 0,0-1-1 0 0,0 0 1 0 0,1 0-1 0 0,-2 1 1 0 0,2-1-1 0 0,-1 1 1 0 0,0-1-1 0 0,-1-1 1 0 0,2 2-1 0 0,-1-1 1 0 0,0-2-1 0 0,11-11-2 0 0,-3-1-1 0 0,1 0 0 0 0,-1-1 1 0 0,6-16-1 0 0,23-69 10 0 0,-24 57-8 0 0,14-87 0 0 0,-29 137-1 0 0,-12 117 31 0 0,12-104-9 0 0,1 1 0 0 0,1 0 1 0 0,0-1-1 0 0,10 36 0 0 0,-10-50-22 0 0,0 1 6 0 0,2 1-1 0 0,-1 0 1 0 0,1 0-1 0 0,5 10 1 0 0,-7-15-3 0 0,0 0-1 0 0,0-1 1 0 0,0 1 0 0 0,0-1 0 0 0,0 0-1 0 0,1 1 1 0 0,-1-2 0 0 0,0 1 0 0 0,1 1 0 0 0,-1-1-1 0 0,1-1 1 0 0,0 1 0 0 0,-1 0 0 0 0,1 0 0 0 0,-1-1-1 0 0,1 1 1 0 0,0 0 0 0 0,-1-1 0 0 0,1 1 0 0 0,0-1-1 0 0,0 0 1 0 0,-1 1 0 0 0,1-1 0 0 0,4-1 0 0 0,-5 1 3 0 0,0-1 0 0 0,1 1 1 0 0,-1-1-1 0 0,0 0 0 0 0,1 1 1 0 0,-1-1-1 0 0,0 0 0 0 0,0 0 1 0 0,1 1-1 0 0,-2-1 1 0 0,1 0-1 0 0,0-1 0 0 0,1 2 1 0 0,-1-2-1 0 0,-1 1 0 0 0,1 0 1 0 0,0 0-1 0 0,1-2 1 0 0,12-27 76 0 0,-11 23-76 0 0,13-28 14 0 0,17-53 0 0 0,-28 68-18 0 0,0-1 1 0 0,-1 1-1 0 0,-1-1 0 0 0,0-27 0 0 0,-6-8-8 0 0,2 52 3 0 0,0-1 0 0 0,-1-1 0 0 0,1 2 1 0 0,-1-1-1 0 0,1 0 0 0 0,-1 1 0 0 0,0-1 0 0 0,-6-7 0 0 0,8 12 3 0 0,0 0 0 0 0,0 0 0 0 0,0 0 0 0 0,0-1 0 0 0,-1 1 0 0 0,1 0 0 0 0,0 0 0 0 0,0 0 0 0 0,0-1 0 0 0,0 1 0 0 0,0 0 0 0 0,0 0 0 0 0,0 0 0 0 0,0 0 0 0 0,-1-1 0 0 0,1 1 0 0 0,0 0 0 0 0,0 0 0 0 0,-1 0 0 0 0,1 0 0 0 0,0 0 0 0 0,-1 0 0 0 0,1 0 0 0 0,0 0 0 0 0,0 0 0 0 0,-1 0 0 0 0,1 0 0 0 0,0 0 0 0 0,0 0 0 0 0,0 0 0 0 0,0 0 0 0 0,0 0 0 0 0,-1 0 0 0 0,1 0 0 0 0,0 0 0 0 0,0 0 0 0 0,-1 0 0 0 0,1 0 0 0 0,0 0 0 0 0,0 1 0 0 0,-1-1 0 0 0,1 0 0 0 0,0 0 0 0 0,0 0 0 0 0,0 0 0 0 0,-1 1 0 0 0,1-1 0 0 0,0 0 0 0 0,0 0 0 0 0,0 1 0 0 0,0-1 0 0 0,0 0 0 0 0,0 0 0 0 0,0 0 0 0 0,0 0 0 0 0,0 0 0 0 0,0 0 0 0 0,0 1 0 0 0,0-1 0 0 0,0 0 0 0 0,0 0 0 0 0,0 1 0 0 0,0-1 0 0 0,-5 19-11 0 0,4-15 9 0 0,-2 8 4 0 0,0 0 0 0 0,1-1 1 0 0,0 1-1 0 0,1 1 1 0 0,1-2-1 0 0,0 1 1 0 0,0 0-1 0 0,2 0 0 0 0,0 0 1 0 0,0 0-1 0 0,1 0 1 0 0,1-1-1 0 0,-1 1 0 0 0,2-1 1 0 0,9 19-1 0 0,-2-13 10 0 0,0-1-1 0 0,22 21 1 0 0,-5-5-40 0 0,-23-26 23 0 0,-2-7 28 0 0,-2-12 26 0 0,-2 10-49 0 0,9-74-20 0 0,-5 45-20 0 0,1-36 0 0 0,-5 56 16 0 0,1-15-33 0 0,-1 26 58 0 0,0 0 0 0 0,0-1-1 0 0,0 1 1 0 0,0-1 0 0 0,0 1 0 0 0,-1 0 0 0 0,1-1-1 0 0,-1 1 1 0 0,1 0 0 0 0,0-1 0 0 0,-1 1 0 0 0,0 0-1 0 0,-1-2 1 0 0,1 23-3 0 0,2-7 4 0 0,1-1 0 0 0,0 1 1 0 0,2-2-1 0 0,-1 2 1 0 0,9 20-1 0 0,0-9 14 0 0,23 38 0 0 0,-32-57-13 0 0,8 10 59 0 0,-7-18-28 0 0,-3-11-19 0 0,16-106-2 0 0,-4 22-48 0 0,-11 94-8 0 0,2 9 37 0 0,3 10 24 0 0,-6-15-19 0 0,12 40 19 0 0,17 36 40 0 0,-26-70-55 0 0,-1 1 1 0 0,1-1 0 0 0,0 0 0 0 0,0 1-1 0 0,1-2 1 0 0,0 1 0 0 0,-1-1 0 0 0,11 8 0 0 0,-14-13-3 0 0,-1 1 0 0 0,1 0 1 0 0,-1-1-1 0 0,1 1 1 0 0,0-1-1 0 0,-1 0 0 0 0,1 0 1 0 0,0 0-1 0 0,-1 1 1 0 0,1-1-1 0 0,0 0 0 0 0,0 1 1 0 0,0-1-1 0 0,-1 0 1 0 0,2 0-1 0 0,-2 0 1 0 0,1 0 0 0 0,-1 0 0 0 0,1 0 0 0 0,-1 0 0 0 0,0-1 0 0 0,0 1 0 0 0,0 0 1 0 0,0 0-1 0 0,1-1 0 0 0,-1 1 0 0 0,0 0 0 0 0,1 0 0 0 0,-1 0 0 0 0,0 0 0 0 0,1 0 0 0 0,-1-1 0 0 0,0 1 0 0 0,0 0 1 0 0,0-1-1 0 0,1 1 0 0 0,-1 0 0 0 0,0-1 0 0 0,0 1 0 0 0,0 0 0 0 0,0-4 16 0 0,1 0-1 0 0,-1 0 1 0 0,1 1 0 0 0,-1-1-1 0 0,-1-5 1 0 0,1 1-6 0 0,-9-159-115 0 0,4 104 51 0 0,5 63 43 0 0,0 6 13 0 0,1 9 6 0 0,1 1 0 0 0,1 0 0 0 0,0-2 0 0 0,2 1 0 0 0,0 0 0 0 0,1 0 0 0 0,-1 0 0 0 0,14 18 0 0 0,-12-21 7 0 0,2 0 0 0 0,19 20 0 0 0,-11-12-21 0 0,-16-20 6 0 0,-1 0 0 0 0,0 0 0 0 0,0 0 0 0 0,0 0 0 0 0,0 0 0 0 0,0 1 0 0 0,0-1 0 0 0,0 0 0 0 0,0 0-1 0 0,0 0 1 0 0,0 0 0 0 0,0 0 0 0 0,1 0 0 0 0,-1 0 0 0 0,0 0 0 0 0,0 0 0 0 0,0 0 0 0 0,0 0 0 0 0,0 0 0 0 0,0 0 0 0 0,1 0 0 0 0,-1 0 0 0 0,0 0 0 0 0,0 0 0 0 0,0 0 0 0 0,0 0 0 0 0,0 0 0 0 0,1 0-1 0 0,-1 0 1 0 0,0 0 0 0 0,0 0 0 0 0,0 0 0 0 0,0 0 0 0 0,0 0 0 0 0,0 0 0 0 0,0 0 0 0 0,0 0 0 0 0,0 0 0 0 0,0 0 0 0 0,0 0 0 0 0,0 0 0 0 0,1 0 0 0 0,-1 0 0 0 0,0 0 0 0 0,0 0 0 0 0,0 0-1 0 0,0 0 1 0 0,0 0 0 0 0,0 0 0 0 0,0 0 0 0 0,0 0 0 0 0,0-1 0 0 0,1 1 0 0 0,-1 0 0 0 0,0 0 0 0 0,0 0 0 0 0,0 0 0 0 0,2-13 38 0 0,-2-19-52 0 0,0 25 15 0 0,-1-24-24 0 0,-2 1 0 0 0,-1-1 1 0 0,-2 1-1 0 0,-19-59 0 0 0,30 126 5 0 0,2-13 0 0 0,0 2 32 0 0,13 27-1 0 0,-16-45-11 0 0,-1-1 0 0 0,1 1 0 0 0,0-1 0 0 0,1-1 0 0 0,0 1 0 0 0,-1 0 0 0 0,2-1 0 0 0,7 6 0 0 0,-3-6 21 0 0,-9-6-23 0 0,-1 0 0 0 0,0 0 0 0 0,0 0 0 0 0,0 0 0 0 0,0 0 0 0 0,0 0 0 0 0,0 0-1 0 0,0 0 1 0 0,0 0 0 0 0,1 0 0 0 0,-1 0 0 0 0,0 0 0 0 0,0 0 0 0 0,0 0 0 0 0,1-1 0 0 0,-1 1 0 0 0,0 0 0 0 0,0 0 0 0 0,0 0 0 0 0,0 0 0 0 0,0 0 0 0 0,1-1 0 0 0,-1 1-1 0 0,0 0 1 0 0,0 0 0 0 0,0 0 0 0 0,0-1 0 0 0,0 1 0 0 0,0 0 0 0 0,0 0 0 0 0,0 0 0 0 0,0 0 0 0 0,0 0 0 0 0,0 0 0 0 0,-2-22 72 0 0,2 19-84 0 0,-11-60-17 0 0,-26-80 1 0 0,32 129 28 0 0,1 0-5 0 0,-1 0 1 0 0,0 0 0 0 0,-1 1-1 0 0,0 0 1 0 0,-10-15 0 0 0,21 47-22 0 0,4 7 31 0 0,65 199 58 0 0,-73-214-2478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0 349 1688 0 0,'0'0'15896'0'0,"14"-8"-12298"0"0,32-39 92 0 0,-32 29-3223 0 0,2 2-1 0 0,1 0 1 0 0,0 1-1 0 0,1 0 1 0 0,25-15-1 0 0,-12 11-47 0 0,-23 13-357 0 0,1 1 0 0 0,-1 0 0 0 0,1 1 0 0 0,0-1 1 0 0,1 1-1 0 0,11-3 0 0 0,-9 4-28 0 0,-1-2 0 0 0,1 0 1 0 0,11-5-1 0 0,-22 10-31 0 0,29-12 149 0 0,-22 9-131 0 0,-2 1-1 0 0,1-1 1 0 0,0 0 0 0 0,-1 0 0 0 0,13-9 0 0 0,-17 11-17 0 0,1-2-1 0 0,0 2 1 0 0,-1-1-1 0 0,2 1 0 0 0,-2 0 1 0 0,1 0-1 0 0,0-1 1 0 0,0 2-1 0 0,0-1 1 0 0,4 0-1 0 0,35-1 81 0 0,-6 0 214 0 0,-34 1-273 0 0,1 1 0 0 0,-1-1 0 0 0,0 0 0 0 0,0 0 0 0 0,0 0 0 0 0,1 0 1 0 0,-1-1-1 0 0,3-2 0 0 0,-2 3-14 0 0,-1-1 1 0 0,0 2 0 0 0,1-2-1 0 0,-1 0 1 0 0,1 2 0 0 0,-1-2 0 0 0,1 1-1 0 0,3 0 1 0 0,18-5 76 0 0,-18 4-66 0 0,0 0 1 0 0,-2 1-1 0 0,2-1 1 0 0,9 1-1 0 0,-7 0 20 0 0,-1 0 0 0 0,0 0 0 0 0,8-2 0 0 0,-6 1-25 0 0,-2 0 0 0 0,1 2 0 0 0,10-2 0 0 0,-18 2-16 0 0,0 0 0 0 0,1 0-1 0 0,0 0 1 0 0,0 0 0 0 0,-1 0 0 0 0,1 0-1 0 0,-1 0 1 0 0,1 0 0 0 0,-1 1-1 0 0,1-1 1 0 0,0 0 0 0 0,-1 0 0 0 0,1 1-1 0 0,0-1 1 0 0,-1 0 0 0 0,0 0 0 0 0,1 0-1 0 0,-1 1 1 0 0,1-1 0 0 0,0 2 0 0 0,8 5 10 0 0,-1-3-10 0 0,1 0 0 0 0,0-1 1 0 0,0 0-1 0 0,0-1 0 0 0,10 3 1 0 0,14-4 92 0 0,-29-1-93 0 0,0 0 1 0 0,0 0-1 0 0,-1 0 0 0 0,1 0 1 0 0,-1 0-1 0 0,0 0 0 0 0,2 1 1 0 0,-2 0-1 0 0,1 0 1 0 0,-1 0-1 0 0,0 0 0 0 0,6 4 1 0 0,-6-4-1 0 0,0 1 0 0 0,-1 0 1 0 0,1 0-1 0 0,-1 0 0 0 0,0 0 0 0 0,0 1 1 0 0,0-1-1 0 0,0 0 0 0 0,0 1 0 0 0,-1 0 1 0 0,1-1-1 0 0,0 1 0 0 0,-2 0 0 0 0,2 0 1 0 0,-1 0-1 0 0,1 4 0 0 0,18 55 215 0 0,-8-30 19 0 0,-2-11-82 0 0,-3-5-46 0 0,0 0-1 0 0,11 14 0 0 0,-16-26-79 0 0,1 2 39 0 0,1 1 0 0 0,-2-1 1 0 0,0 1-1 0 0,1 0 0 0 0,-2 0 1 0 0,1 1-1 0 0,0 11 0 0 0,0-10 0 0 0,0-2-1 0 0,2 1 0 0 0,-1 1 1 0 0,7 10-1 0 0,-9-17-51 0 0,6 13 148 0 0,9 24 0 0 0,-14-32-151 0 0,15 50 303 0 0,2-27-314 0 0,-14-17 0 0 0,-1 1 0 0 0,13 19 0 0 0,-7-15 0 0 0,-5-7 0 0 0,-1 1 0 0 0,0 0 0 0 0,-1 0 0 0 0,3 18 0 0 0,4 15 0 0 0,-5-27-2662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62 6769 0 0,'-3'7'18118'0'0,"9"-3"-17484"0"0,1 0 1 0 0,-1 1-1 0 0,9 7 1 0 0,-13-11-324 0 0,1 0 1 0 0,0 1-1 0 0,-1-2 1 0 0,2 1-1 0 0,-1 0 1 0 0,-1 0-1 0 0,6-1 1 0 0,-8 0-280 0 0,25 11 256 0 0,-17-7-215 0 0,-8-3-50 0 0,1 0 0 0 0,0-1 0 0 0,1 1 1 0 0,-2-1-1 0 0,1 1 0 0 0,0-1 1 0 0,1 1-1 0 0,-2-1 0 0 0,1 1 1 0 0,1-1-1 0 0,-1 0 0 0 0,0 0 1 0 0,0 0-1 0 0,0 0 0 0 0,1 0 1 0 0,-2 0-1 0 0,1 0 0 0 0,1 0 1 0 0,-1 0-1 0 0,0 0 0 0 0,0 0 1 0 0,0 0-1 0 0,0-1 0 0 0,0 1 1 0 0,0-1-1 0 0,1 1 0 0 0,-2-1 1 0 0,1 1-1 0 0,2-1 0 0 0,0-2 18 0 0,1 0 0 0 0,0 1 1 0 0,0 0-1 0 0,0 0 0 0 0,0 1 0 0 0,0-1 0 0 0,1 0 0 0 0,-1 1 0 0 0,0 0 0 0 0,1 0 0 0 0,-1 1 0 0 0,1-1 0 0 0,0 1 0 0 0,4 0 0 0 0,45 1 256 0 0,-24 0-198 0 0,51-4 0 0 0,-58-4-140 0 0,-19 5 48 0 0,-1 2 0 0 0,0-2 0 0 0,-1 1-1 0 0,2 0 1 0 0,0 1 0 0 0,-1-1 0 0 0,6 0 0 0 0,47-6 49 0 0,-46 6-39 0 0,0-2 1 0 0,16-4 0 0 0,-19 4-13 0 0,1 1-1 0 0,-1 0 0 0 0,1 0 1 0 0,-1 1-1 0 0,15-1 1 0 0,-19 2-5 0 0,1 0 0 0 0,-2 0 0 0 0,1 0 1 0 0,1 0-1 0 0,-1-1 0 0 0,0 1 0 0 0,0-1 1 0 0,0 0-1 0 0,0 0 0 0 0,0 0 0 0 0,0 0 1 0 0,0 0-1 0 0,-1-1 0 0 0,4-1 1 0 0,0-2 2 0 0,1 1 1 0 0,0 1 0 0 0,0-1 0 0 0,0 1 0 0 0,0-1 0 0 0,1 2 0 0 0,-1 0 0 0 0,1-1-1 0 0,13-1 1 0 0,85-1 4 0 0,-57 11 11 0 0,-48-7-20 0 0,0 1-1 0 0,0 0 1 0 0,0 0 0 0 0,0 0 0 0 0,1 0 0 0 0,-1 0-1 0 0,0 0 1 0 0,0 0 0 0 0,1 0 0 0 0,-2 1 0 0 0,2-1-1 0 0,-1 1 1 0 0,1-1 0 0 0,-2 1 0 0 0,1-1 0 0 0,1 1-1 0 0,-1-1 1 0 0,-1 1 0 0 0,1 0 0 0 0,1 0 0 0 0,-1-1-1 0 0,-1 1 1 0 0,1 0 0 0 0,0 0 0 0 0,0 0-1 0 0,0-1 1 0 0,-1 1 0 0 0,0 1 0 0 0,1-1 0 0 0,0-1-1 0 0,0 3 1 0 0,2 1 3 0 0,-1 1 0 0 0,2-1 0 0 0,0-1 0 0 0,3 5 0 0 0,-7-8 36 0 0,2 27-74 0 0,-2 0 35 0 0,0-27 28 0 0,-16-13-86 0 0,13 9 52 0 0,-1 0 0 0 0,0 0 0 0 0,-1 1 0 0 0,1-1 0 0 0,-1 1 0 0 0,0 0 0 0 0,1 1 0 0 0,-1-1 0 0 0,0 0 1 0 0,-1 2-1 0 0,1-2 0 0 0,0 2 0 0 0,0-1 0 0 0,-9 0 0 0 0,-5 0-29 0 0,18 2 11 0 0,12 2 14 0 0,-9-1 12 0 0,0 0 1 0 0,1 0-1 0 0,-1 1 1 0 0,1-2-1 0 0,-1 2 0 0 0,0 0 1 0 0,1-1-1 0 0,-1 2 1 0 0,0-2-1 0 0,0 1 0 0 0,0 0 1 0 0,0 0-1 0 0,2 5 1 0 0,-1-4 0 0 0,-1 0-1 0 0,1 0 1 0 0,0 0 0 0 0,0-1 0 0 0,0 1 0 0 0,0 0 0 0 0,6 2 0 0 0,-8-4-1 0 0,1 0 0 0 0,-1 0 1 0 0,0 0-1 0 0,0 0 0 0 0,1 0 1 0 0,-1 0-1 0 0,0 0 1 0 0,0 0-1 0 0,0 0 0 0 0,0 0 1 0 0,-1 1-1 0 0,1-1 0 0 0,0 0 1 0 0,0 1-1 0 0,-1-1 1 0 0,1 1-1 0 0,-1-1 0 0 0,0 0 1 0 0,1 1-1 0 0,-1-1 0 0 0,0 1 1 0 0,0-1-1 0 0,0 1 1 0 0,0-1-1 0 0,0 1 0 0 0,0 2 1 0 0,0-1 0 0 0,0-1 0 0 0,0 2 0 0 0,0-2 0 0 0,1 1-1 0 0,-1-1 1 0 0,1 1 0 0 0,0 0 0 0 0,1 3 0 0 0,0 0 4 0 0,-1 0 0 0 0,1-1 0 0 0,-1 1-1 0 0,0 0 1 0 0,-1-1 0 0 0,0 2 0 0 0,0-2-1 0 0,-1 10 1 0 0,0 4-16 0 0,1-14 12 0 0,-1 0 1 0 0,0-1-1 0 0,0 0 1 0 0,0 0-1 0 0,-4 9 1 0 0,3-9-2 0 0,1 0 0 0 0,-1 1 0 0 0,1-1 0 0 0,0 1 0 0 0,0-1 0 0 0,0 6 0 0 0,0 2 2 0 0,0 1-1 0 0,-6 21 1 0 0,5-22 1 0 0,-1-2-6 0 0,1 1 1 0 0,0 0-1 0 0,1 0 1 0 0,-1 13-1 0 0,1-17 2 0 0,1 1 0 0 0,-1 0 0 0 0,-4 13 0 0 0,0-2-2 0 0,3 0-4 0 0,-1 0 0 0 0,2 25 0 0 0,-9-9 32 0 0,4-13-32 0 0,5-18 6 0 0,0 0-1 0 0,0 0 0 0 0,-1 0 1 0 0,1 0-1 0 0,-1 0 1 0 0,0 0-1 0 0,0 0 1 0 0,0 0-1 0 0,-6 5 0 0 0,6-5 1 0 0,-1-1-1 0 0,0 0 1 0 0,0 0 0 0 0,0 0-1 0 0,-1 0 1 0 0,1-1 0 0 0,-1 0 0 0 0,0 1-1 0 0,0-2 1 0 0,-5 4 0 0 0,-15 8 3 0 0,14-6 16 0 0,0-1 0 0 0,-14 8 0 0 0,-4 8-22 0 0,21-20 6 0 0,1-1 1 0 0,-2 0-1 0 0,1-1 0 0 0,-8 1 0 0 0,8-1-8 0 0,1 1-1 0 0,0 0 1 0 0,-2 0-1 0 0,-6 4 1 0 0,7-4 19 0 0,1 1 0 0 0,-1 0 1 0 0,0-2-1 0 0,-8 2 0 0 0,-28 1-23 0 0,37-1 9 0 0,-2-1 0 0 0,1 0 0 0 0,-12 0 0 0 0,19-1 17 0 0,-22-2-45 0 0,11 1-64 0 0,11 2 95 0 0,0 0 0 0 0,-1 0 0 0 0,1-1 0 0 0,0 0 0 0 0,-1 1-1 0 0,1 0 1 0 0,0 0 0 0 0,-1 0 0 0 0,1-1 0 0 0,0 1-1 0 0,0 0 1 0 0,0 0 0 0 0,0-1 0 0 0,0 0 0 0 0,0 1-1 0 0,0 1 1 0 0,0 6-48 0 0,0-6 42 0 0,0 1-1 0 0,0-1 1 0 0,0 1-1 0 0,0-1 1 0 0,0 1-1 0 0,1 0 1 0 0,-1-1-1 0 0,1 0 1 0 0,0 1 0 0 0,-1-1-1 0 0,4 4 1 0 0,-1 0 15 0 0,-2-5-13 0 0,1 2 0 0 0,-1-2 0 0 0,0 1 0 0 0,0 0 0 0 0,1 0 0 0 0,-1 1 0 0 0,0-2 0 0 0,0 5 1 0 0,5 33-27 0 0,-5-39 27 0 0,-1 1 0 0 0,0 0 0 0 0,0 0 1 0 0,0 0-1 0 0,0-1 0 0 0,0 1 0 0 0,0 0 0 0 0,1 0 1 0 0,-1 0-1 0 0,1-1 0 0 0,-1 1 0 0 0,1 0 0 0 0,0 0 1 0 0,-1-1-1 0 0,0 0 0 0 0,1 1 0 0 0,-1 0 0 0 0,1 0 1 0 0,0-1-1 0 0,0 1 0 0 0,-1-1 0 0 0,1 0 0 0 0,0 0 1 0 0,0 1-1 0 0,0-1 0 0 0,-1 1 0 0 0,1-1 0 0 0,0 0 1 0 0,0 1-1 0 0,0-1 0 0 0,0 0 0 0 0,-1 0 0 0 0,1 0 1 0 0,0 0-1 0 0,0 0 0 0 0,0 0 0 0 0,-1 0 0 0 0,1 0 1 0 0,0 0-1 0 0,0-1 0 0 0,0 1 0 0 0,-1 0 0 0 0,1-1 1 0 0,0 1-1 0 0,0-1 0 0 0,0 1 0 0 0,-1 0 0 0 0,1 0 1 0 0,0-1-1 0 0,0 1 0 0 0,-1-1 0 0 0,1 0 0 0 0,0 0 1 0 0,1-2-1 0 0,0 2 1 0 0,0-1-1 0 0,0 0 1 0 0,0 0 0 0 0,0 1-1 0 0,1-1 1 0 0,-1 1-1 0 0,1 0 1 0 0,-1-1 0 0 0,0 1-1 0 0,1 1 1 0 0,0-1-1 0 0,0 0 1 0 0,-1 0 0 0 0,1 1-1 0 0,0 0 1 0 0,-1-1-1 0 0,1 1 1 0 0,0 0 0 0 0,-1 0-1 0 0,1 0 1 0 0,0 1-1 0 0,0-1 1 0 0,-1 0-1 0 0,1 1 1 0 0,0 0 0 0 0,-1 0-1 0 0,4 1 1 0 0,8 1 2 0 0,-12-2-2 0 0,1-1 0 0 0,-2 1 0 0 0,2-1 0 0 0,-1 1 0 0 0,1 0 0 0 0,-1 0 0 0 0,0 0 0 0 0,0 0 0 0 0,0 0 0 0 0,0 1 0 0 0,4 1 0 0 0,-3 1 3 0 0,-1-1 0 0 0,2 1 0 0 0,-2 0 0 0 0,0 0 0 0 0,3 5 1 0 0,6 9 15 0 0,-10-15-17 0 0,1 1 1 0 0,-1 0-1 0 0,0-1 1 0 0,0 1-1 0 0,0-1 1 0 0,0 1-1 0 0,-1 0 1 0 0,1 8-1 0 0,0 10 7 0 0,2-14-13 0 0,-1 2-1 0 0,1-2 1 0 0,0 1 0 0 0,0 0-1 0 0,1-1 1 0 0,9 14-1 0 0,-9-13 6 0 0,0 0-1 0 0,0-1 1 0 0,-1 2 0 0 0,4 16-1 0 0,6 20 30 0 0,-11-49-32 0 0,0-1-1 0 0,-1 1 1 0 0,1-1 0 0 0,0 0-1 0 0,0-6 1 0 0,39-166-71 0 0,-6 33-11 0 0,-34 139 84 0 0,-1-3-2 0 0,2 0 1 0 0,0-1-1 0 0,0 1 0 0 0,5-9 1 0 0,-7 16-1 0 0,0 0 0 0 0,0 0 0 0 0,0 0 0 0 0,0 0 0 0 0,0 0 0 0 0,0 0 0 0 0,0-1 0 0 0,0 1 0 0 0,0 0 0 0 0,0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0,0 0 0 0 0,0 1 0 0 0,5 10 19 0 0,2 14 9 0 0,-7-25-47 0 0,0 3 20 0 0,0 0 0 0 0,0-1 0 0 0,0 0-1 0 0,1 1 1 0 0,-1-1 0 0 0,3 5 0 0 0,0-1 14 0 0,-1 0 1 0 0,2 0-1 0 0,0 10 0 0 0,8 14 22 0 0,-7-20-30 0 0,-2 0 0 0 0,0 0 0 0 0,0 1 0 0 0,3 19 0 0 0,0 1-509 0 0,-6-30 406 0 0,0-1 1 0 0,0 0-1 0 0,0 1 1 0 0,0-1-1 0 0,0 1 1 0 0,0-1-1 0 0,0 0 1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27 20 0 0 0,'0'0'15945'0'0,"-4"-3"-15045"0"0,-19-14 1818 0 0,24 22-1911 0 0,-1 1 0 0 0,1-1 0 0 0,-1 1 0 0 0,2-1 0 0 0,2 8 0 0 0,3 3 293 0 0,14 26-1 0 0,-1-3-106 0 0,6 14-48 0 0,-14-28-661 0 0,-1-1 0 0 0,-1 2-1 0 0,8 30 1 0 0,-15-44-191 0 0,1 0 0 0 0,0 0 0 0 0,1-2 0 0 0,0 2 0 0 0,1-1-1 0 0,0 0 1 0 0,1-1 0 0 0,15 20 0 0 0,-15-23 0 0 0,17 19 184 0 0,-14-17-206 0 0,-1 0 0 0 0,-1 1 0 0 0,0 1 0 0 0,1-1 0 0 0,-2 1 0 0 0,-1 0 0 0 0,1 1 1 0 0,7 21-1 0 0,14 56 161 0 0,-15-53-168 0 0,-12-29-52 0 0,1 0 0 0 0,0 0 0 0 0,1 0 0 0 0,0 0 0 0 0,0-1 1 0 0,0 0-1 0 0,1 0 0 0 0,4 6 0 0 0,-3-5 9 0 0,0 0 0 0 0,0 0 1 0 0,-1 0-1 0 0,5 13 0 0 0,0-2-9 0 0,-4-7-31 0 0,-5-8 25 0 0,1 0-1 0 0,1-1 1 0 0,-1 1-1 0 0,0 0 0 0 0,0-1 1 0 0,1 0-1 0 0,-1 1 1 0 0,5 3 151 0 0,-8-7-158 0 0,0 0-1 0 0,0 0 0 0 0,1-1 1 0 0,-1 1-1 0 0,0-1 1 0 0,1 1-1 0 0,-1-1 0 0 0,1 0 1 0 0,0 1-1 0 0,-2-3 1 0 0,-1-2-42 0 0,-3-1-43 0 0,2 0-1 0 0,0 0 0 0 0,-6-11 0 0 0,6 12-151 0 0,1-2-1758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92 0 0 0,'0'0'11277'0'0,"0"-6"-10622"0"0,1-25 198 0 0,5 8 3407 0 0,-4-8 3195 0 0,-3 31-7359 0 0,0 0 0 0 0,0 1 0 0 0,1-1 0 0 0,-1 0 0 0 0,0 1 0 0 0,0-1 0 0 0,1 1 0 0 0,-1-1 0 0 0,0 1 0 0 0,1 0 0 0 0,-1-1 0 0 0,1 1 0 0 0,-1 0 0 0 0,1-1 0 0 0,-1 1 0 0 0,1 0 0 0 0,-1-1 0 0 0,1 1 0 0 0,0 0-1 0 0,-1 0 1 0 0,1 0 0 0 0,0 0 0 0 0,0-1 0 0 0,-1 2 0 0 0,-6 29-11 0 0,4-17 302 0 0,2-9-299 0 0,0-1 0 0 0,1 1 0 0 0,0-1 0 0 0,-1 1 0 0 0,2 7 0 0 0,-1-9-16 0 0,1 1 0 0 0,-1-1 0 0 0,0 1 0 0 0,-1 0 1 0 0,1-1-1 0 0,-1 1 0 0 0,1-1 0 0 0,-1 1 1 0 0,-2 3-1 0 0,-11 25 316 0 0,6 2-205 0 0,8-34-161 0 0,2-25-76 0 0,12-6-19 0 0,0 0 0 0 0,-3-1 0 0 0,8-34 0 0 0,-12 49 59 0 0,-6 19 39 0 0,-1 10 22 0 0,-2 1-15 0 0,0 2 19 0 0,0 0 0 0 0,-1-1 0 0 0,-1 1 0 0 0,-6 16 0 0 0,9-29-330 0 0,-16 47 530 0 0,14-27-8303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 1287 6057 0 0,'0'0'17459'0'0,"-4"0"-16959"0"0,-22-1 809 0 0,25 1-1166 0 0,-1 0 0 0 0,0 0 0 0 0,1 0-1 0 0,-1 0 1 0 0,1 0 0 0 0,-1 0 0 0 0,1 0-1 0 0,0 1 1 0 0,-1-1 0 0 0,0 0 0 0 0,1 1-1 0 0,-1-1 1 0 0,1 1 0 0 0,0 0 0 0 0,-1 0-1 0 0,1-1 1 0 0,0 1 0 0 0,-1 0 0 0 0,1 0-1 0 0,0 0 1 0 0,0 0 0 0 0,0 1 0 0 0,0-2-1 0 0,-1 3 1 0 0,-5 9 90 0 0,5-9-202 0 0,0-1 0 0 0,1 0 0 0 0,-1 1-1 0 0,0-1 1 0 0,2 0 0 0 0,-2 1 0 0 0,1 0 0 0 0,0 0-1 0 0,1-1 1 0 0,-1 1 0 0 0,1 0 0 0 0,-1 0 0 0 0,1 3-1 0 0,0 3 36 0 0,0 0 1 0 0,0-1-1 0 0,2 2 0 0 0,-2-2 0 0 0,2 1 0 0 0,4 14 0 0 0,9 7 140 0 0,-12-24-161 0 0,0-1 0 0 0,0 0 0 0 0,-1 1 0 0 0,0 0 0 0 0,0 0 0 0 0,-1 0 0 0 0,2 6 0 0 0,-2 2 28 0 0,0-3-37 0 0,0 1 0 0 0,1 0 0 0 0,5 17 0 0 0,-7-26-29 0 0,2 0 0 0 0,-1 0 0 0 0,1-1 0 0 0,-2 1 0 0 0,2 0 1 0 0,0 0-1 0 0,0-1 0 0 0,0 1 0 0 0,-1-1 0 0 0,2 0 0 0 0,2 4 0 0 0,-3-6 6 0 0,0 1 0 0 0,-1 0 0 0 0,1 0 0 0 0,-1 0-1 0 0,0-1 1 0 0,2 1 0 0 0,-2-1 0 0 0,1 1 0 0 0,-1-1-1 0 0,1 1 1 0 0,0-1 0 0 0,-1 0 0 0 0,1 0 0 0 0,-1 0-1 0 0,2 0 1 0 0,-1 0 0 0 0,-1 0 0 0 0,1-1 0 0 0,-1 1 0 0 0,1-1-1 0 0,0 0 1 0 0,2 0 0 0 0,5-3 44 0 0,1-1-1 0 0,15-10 1 0 0,-18 9-40 0 0,1 1-1 0 0,0 2 1 0 0,0-2 0 0 0,0 2 0 0 0,10-4 0 0 0,0 0 34 0 0,1 0 0 0 0,23-15 1 0 0,-10 6 30 0 0,-7 4-16 0 0,170-92 625 0 0,-178 93-624 0 0,2 0 1 0 0,27-11-1 0 0,-37 18-46 0 0,0-1 1 0 0,0-1 0 0 0,12-8 0 0 0,7-5 8 0 0,-5 6-30 0 0,-6 3 0 0 0,0 0 0 0 0,-1-1 0 0 0,26-22 0 0 0,-35 26 0 0 0,1 0 0 0 0,18-9 0 0 0,-18 11 0 0 0,1-1 0 0 0,14-12 0 0 0,-15 11 0 0 0,0 0 0 0 0,1 2 0 0 0,18-12 0 0 0,-17 12 0 0 0,-1-1 0 0 0,0 1 0 0 0,16-15 0 0 0,-22 18 0 0 0,0 0 0 0 0,0-1 0 0 0,1 1 0 0 0,-1 1 0 0 0,0-1 0 0 0,8-3 0 0 0,-8 4 0 0 0,-1 1 0 0 0,1-2 0 0 0,1 1 0 0 0,-2 0 0 0 0,1-2 0 0 0,0 2 0 0 0,-1-1 0 0 0,1 0 0 0 0,-1 0 0 0 0,0 0 0 0 0,5-5 0 0 0,-2 2 0 0 0,0-1 0 0 0,0 1 0 0 0,0 1 0 0 0,1-1 0 0 0,0 0 0 0 0,9-4 0 0 0,-11 8 0 0 0,0-2 0 0 0,0 1 0 0 0,-1-1 0 0 0,1 0 0 0 0,3-4 0 0 0,-4 4 0 0 0,-3 2 0 0 0,1 1 0 0 0,-1 0 0 0 0,1-1 0 0 0,0 0 0 0 0,0 0 0 0 0,-1 1 0 0 0,1-1 0 0 0,-1 0 0 0 0,0 0 0 0 0,1 0 0 0 0,-1 1 0 0 0,0-1 0 0 0,1 0 0 0 0,-1 0 0 0 0,0 0 0 0 0,1 0 0 0 0,-1 0 0 0 0,0 0 0 0 0,0 1 0 0 0,0-2 0 0 0,0 1 0 0 0,0 1 0 0 0,-1-1 0 0 0,1 0 0 0 0,0-1 0 0 0,0 2 0 0 0,-1-1 0 0 0,1 0 0 0 0,-1 0 0 0 0,1 0 0 0 0,0 1 0 0 0,0-1 0 0 0,-2-1 0 0 0,-11-10 0 0 0,9 9 0 0 0,0-1 0 0 0,0 0 0 0 0,0 0 0 0 0,1 0 0 0 0,-1-1 0 0 0,0 1 0 0 0,2 0 0 0 0,-4-6 0 0 0,4 5 0 0 0,-1 0 0 0 0,0 2 0 0 0,0-2 0 0 0,0 1 0 0 0,-7-5 0 0 0,6 4 0 0 0,0 1 0 0 0,1-1 0 0 0,0 1 0 0 0,-5-7 0 0 0,-13-23 0 0 0,-3-14 0 0 0,21 42 0 0 0,0 2 0 0 0,0-1 0 0 0,-1 0 0 0 0,1 1 0 0 0,-1 0 0 0 0,0 0 0 0 0,0 0 0 0 0,0 1 0 0 0,-1-1 0 0 0,-5-2 0 0 0,5 2 0 0 0,1-1 0 0 0,0 1 0 0 0,-1-1 0 0 0,-4-5 0 0 0,-13-12 0 0 0,19 19 0 0 0,0-1 0 0 0,1 1 0 0 0,-1 0 0 0 0,0 0 0 0 0,2 0 0 0 0,-2-1 0 0 0,2 1 0 0 0,-4-7 0 0 0,-9-32 0 0 0,13 35 0 0 0,-2 0 0 0 0,0-1 0 0 0,0 1 0 0 0,-1 0 0 0 0,1 0 0 0 0,-1 1 0 0 0,0-1 0 0 0,-1 0 0 0 0,0 1 0 0 0,-10-10 0 0 0,13 13 0 0 0,-2-1 0 0 0,2 0 0 0 0,0 0 0 0 0,-1-1 0 0 0,2 1 0 0 0,-2 0 0 0 0,0-7 0 0 0,-10-17 0 0 0,7 18 0 0 0,1 2 0 0 0,-7-20 0 0 0,8 19 0 0 0,0 1 0 0 0,0 0 0 0 0,-1 0 0 0 0,1 0 0 0 0,-10-12 0 0 0,7 12 0 0 0,-30-44 0 0 0,16 22 0 0 0,13 20 0 0 0,0-1 0 0 0,-8-18 0 0 0,-28-52 0 0 0,36 65 0 0 0,-20-30 0 0 0,8 16 0 0 0,18 26-5 0 0,-9-13-136 0 0,11 17 119 0 0,-1-1-1 0 0,1 0 1 0 0,-1 0 0 0 0,1 1-1 0 0,0 0 1 0 0,-1-1 0 0 0,1 1-1 0 0,-1-1 1 0 0,0 1 0 0 0,1-1-1 0 0,-1 1 1 0 0,1 0 0 0 0,-1 0-1 0 0,0-1 1 0 0,1 1 0 0 0,-1 0-1 0 0,0 0 1 0 0,1-1 0 0 0,-1 1-1 0 0,0 0 1 0 0,-1 0 0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891 1 3977 0 0,'12'7'20905'0'0,"-14"-6"-20623"0"0,1 0 10 0 0,-1 0 1 0 0,1 0-1 0 0,-1-1 1 0 0,0 1-1 0 0,1-1 1 0 0,-2 1-1 0 0,2-1 1 0 0,-3 1-1 0 0,-6 0 39 0 0,0 0 0 0 0,-16-2-1 0 0,12 0 468 0 0,-86 8 816 0 0,97-6-1594 0 0,-1-1 0 0 0,1 1 0 0 0,0-1-1 0 0,1 1 1 0 0,-2 0 0 0 0,1 1 0 0 0,1-1 0 0 0,-1 0 0 0 0,-5 4-1 0 0,-26 18 116 0 0,27-18-81 0 0,-4 3 45 0 0,-1-1 1 0 0,0 0-1 0 0,0-1 1 0 0,0 0-1 0 0,-1-1 1 0 0,0 0-1 0 0,0 0 1 0 0,1-2-1 0 0,-26 4 1 0 0,34-6-88 0 0,-1 1 1 0 0,0 0 0 0 0,0 0-1 0 0,0 0 1 0 0,1 1-1 0 0,-1-1 1 0 0,1 0 0 0 0,0 1-1 0 0,-1 1 1 0 0,-3 3 0 0 0,-18 13 33 0 0,-63 26-46 0 0,65-39 0 0 0,22-6 0 0 0,0-1 0 0 0,0 0 0 0 0,0 0 0 0 0,0 1 0 0 0,0 0 0 0 0,0 0 0 0 0,0 0 0 0 0,0-1 0 0 0,0 1 0 0 0,0 0 0 0 0,0 0 0 0 0,1 0 0 0 0,-1 1 0 0 0,-3 2 0 0 0,1 0 0 0 0,-1 0 0 0 0,0 0 0 0 0,1 0 0 0 0,-1 0 0 0 0,0-1 0 0 0,-1 0 0 0 0,-8 4 0 0 0,8-4 0 0 0,0 0 0 0 0,0 0 0 0 0,1 1 0 0 0,0-1 0 0 0,0 1 0 0 0,-1 0 0 0 0,-4 6 0 0 0,7-7 0 0 0,-1 0 0 0 0,1-1 0 0 0,-1 2 0 0 0,0-2 0 0 0,0 1 0 0 0,0-1 0 0 0,-6 2 0 0 0,6-1 0 0 0,-1-1 0 0 0,0 0 0 0 0,1 1 0 0 0,0 0 0 0 0,0 0 0 0 0,0 0 0 0 0,-5 5 0 0 0,-29 30 0 0 0,36-36 0 0 0,0 1 0 0 0,0-1 0 0 0,0 1 0 0 0,1-1 0 0 0,-1 2 0 0 0,0-1 0 0 0,2 0 0 0 0,-2 0 0 0 0,1-1 0 0 0,0 1 0 0 0,1 1 0 0 0,0-1 0 0 0,-1 1 0 0 0,1 4 0 0 0,0 1 0 0 0,1-1 0 0 0,-1 1 0 0 0,1-1 0 0 0,3 11 0 0 0,-4-16 0 0 0,1 0 0 0 0,0 0 0 0 0,0 0 0 0 0,-1 0 0 0 0,2 0 0 0 0,-1 0 0 0 0,1 0 0 0 0,-1 0 0 0 0,1-1 0 0 0,-1 1 0 0 0,1-1 0 0 0,0 1 0 0 0,0-1 0 0 0,0 1 0 0 0,1-1 0 0 0,-1 0 0 0 0,1 0 0 0 0,2 2 0 0 0,44 15 0 0 0,-28-7 0 0 0,-20-11 0 0 0,2 1 0 0 0,-1 0 0 0 0,1-1 0 0 0,-1 0 0 0 0,0 0 0 0 0,1 0 0 0 0,-1 0 0 0 0,1 0 0 0 0,-1 0 0 0 0,1-1 0 0 0,0 0 0 0 0,-1 1 0 0 0,5-1 0 0 0,3 0 0 0 0,1 1 0 0 0,2-1 0 0 0,-1 0 0 0 0,-1-1 0 0 0,1 0 0 0 0,-1-1 0 0 0,1 0 0 0 0,-1-1 0 0 0,16-6 0 0 0,-10 2 0 0 0,-1 1 0 0 0,0 0 0 0 0,27-5 0 0 0,-26 6 0 0 0,0-1 0 0 0,-1 0 0 0 0,1-1 0 0 0,-1-1 0 0 0,27-17 0 0 0,10-11 0 0 0,3-4 0 0 0,-32 27 0 0 0,109-72 0 0 0,-120 76 0 0 0,0-2 0 0 0,20-22 0 0 0,-24 23 0 0 0,0 0 0 0 0,17-11 0 0 0,-19 16 0 0 0,-1-2 0 0 0,0 1 0 0 0,11-13 0 0 0,-8 8 0 0 0,-7 7 0 0 0,0 1 0 0 0,1-1 0 0 0,-1 1 0 0 0,0-1 0 0 0,-1 1 0 0 0,1-1 0 0 0,0 0 0 0 0,-1 0 0 0 0,0 0 0 0 0,0 0 0 0 0,0 0 0 0 0,-1 0 0 0 0,1 0 0 0 0,-1 0 0 0 0,0 0 0 0 0,0 0 0 0 0,-1-1 0 0 0,1 1 0 0 0,-3-4 0 0 0,3 8 0 0 0,0-2 0 0 0,0 1 0 0 0,0 1 0 0 0,0-2 0 0 0,0 1 0 0 0,0 0 0 0 0,0 1 0 0 0,-1-1 0 0 0,1-1 0 0 0,-1 2 0 0 0,1-1 0 0 0,-1 0 0 0 0,0 0 0 0 0,1 0 0 0 0,-1 1 0 0 0,1-1 0 0 0,-1 0 0 0 0,0 0 0 0 0,0 1 0 0 0,0-1 0 0 0,1 0 0 0 0,-1 1 0 0 0,0-1 0 0 0,0 0 0 0 0,0 1 0 0 0,0 0 0 0 0,0 0 0 0 0,0-1 0 0 0,0 1 0 0 0,0 0 0 0 0,0-1 0 0 0,0 1 0 0 0,0 0 0 0 0,0 0 0 0 0,-1 0 0 0 0,-2-1 0 0 0,0 0 0 0 0,1-1 0 0 0,-1 0 0 0 0,1 0 0 0 0,-1 1 0 0 0,-3-5 0 0 0,-16-6 0 0 0,19 11 0 0 0,2 0 0 0 0,-1 0 0 0 0,0 1 0 0 0,-1 0 0 0 0,1 0 0 0 0,0 0 0 0 0,0 0 0 0 0,0 0 0 0 0,0 0 0 0 0,0 0 0 0 0,0 0 0 0 0,-4 3 0 0 0,-38 12 0 0 0,27-8 0 0 0,-38 15 0 0 0,1 2 0 0 0,-78 47 0 0 0,94-44 0 0 0,-37 32 0 0 0,-1 1 0 0 0,60-46 0 0 0,0 1 0 0 0,0 1 0 0 0,-14 17 0 0 0,-12 13 0 0 0,16-25 0 0 0,45-21 0 0 0,4-8 0 0 0,0-2 0 0 0,0 1 0 0 0,33-21 0 0 0,-37 19 0 0 0,40-22 0 0 0,-2-3 0 0 0,68-55 0 0 0,-71 43 0 0 0,-51 46 0 0 0,-1 1 0 0 0,0 0 0 0 0,0 1 0 0 0,0-1 0 0 0,0 0 0 0 0,0 0 0 0 0,0 0 0 0 0,-1 0 0 0 0,0 0 0 0 0,1 0 0 0 0,0 0 0 0 0,1-2 0 0 0,-3 3 0 0 0,1-1 0 0 0,-1 1 0 0 0,1 0 0 0 0,0 0 0 0 0,-1-1 0 0 0,1 1 0 0 0,-1 0 0 0 0,1 0 0 0 0,0 0 0 0 0,0 0 0 0 0,0 0 0 0 0,-1 0 0 0 0,1 0 0 0 0,-1 0 0 0 0,1 0 0 0 0,-1 0 0 0 0,1 0 0 0 0,-1 0 0 0 0,1 0 0 0 0,0 0 0 0 0,0 0 0 0 0,-1 0 0 0 0,1 0 0 0 0,-1 1 0 0 0,1-1 0 0 0,-1 0 0 0 0,-9 3 0 0 0,-120 54 0 0 0,55-23 0 0 0,-6 5 0 0 0,-42 17 0 0 0,89-42 0 0 0,25-9 0 0 0,0 0 0 0 0,0-2 0 0 0,0 1 0 0 0,-1-1 0 0 0,1-1 0 0 0,-1 1 0 0 0,0-2 0 0 0,-14 2 0 0 0,21-3 0 0 0,-1 0 0 0 0,0 0 0 0 0,1 0 0 0 0,-1 0 0 0 0,0 0 0 0 0,0 1 0 0 0,1 0 0 0 0,-1 0 0 0 0,1 0 0 0 0,-1 0 0 0 0,0 1 0 0 0,1-1 0 0 0,0 1 0 0 0,0-1 0 0 0,0 2 0 0 0,-5 2 0 0 0,-2 6 0 0 0,6-6 0 0 0,-1-1 0 0 0,1 0 0 0 0,-9 7 0 0 0,19-10 0 0 0,7-2 0 0 0,12-8-494 0 0,-16 6-854 0 0,0 0-1 0 0,0-1 1 0 0,0 3-1 0 0,12-3 1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1686 117 10842 0 0,'0'0'16859'0'0,"-26"19"-15451"0"0,-4 4-1219 0 0,-4 4 374 0 0,1 0-318 0 0,4-2 21 0 0,4-2-62 0 0,2-2-45 0 0,3-3 37 0 0,2-1-63 0 0,1-2 8 0 0,1 0-31 0 0,-1 0 24 0 0,1 0-36 0 0,-1 0-9 0 0,1-1 20 0 0,-1 1-35 0 0,1 1-37 0 0,-1-1-9 0 0,0 0-20 0 0,-1 2-25 0 0,0-2 42 0 0,-1 1-14 0 0,0 0-14 0 0,-1 0 34 0 0,2-1-21 0 0,1-1 17 0 0,2-3-23 0 0,3 0-3 0 0,2-4-18 0 0,4-2 4 0 0,2-2 25 0 0,1-1-27 0 0,3-1 10 0 0,0-1-46 0 0,0-1 12 0 0,1-2-46 0 0,1-1 40 0 0,0-3-34 0 0,3 0 28 0 0,2-3 67 0 0,1-3-65 0 0,4-1 61 0 0,1-2-64 0 0,2-1-9 0 0,2-1 57 0 0,3-1-20 0 0,3-2 36 0 0,3-2-18 0 0,2 0 8 0 0,3-2-12 0 0,3-2-6 0 0,4-1 48 0 0,1-2-42 0 0,2 1 23 0 0,0-2-25 0 0,1 1-12 0 0,0 1 40 0 0,-2 1-13 0 0,-2 3-14 0 0,-4 3 24 0 0,-5 3-17 0 0,-4 3-22 0 0,-7 4 24 0 0,-4 2 20 0 0,-5 3-6 0 0,-4 3 4 0 0,-2 2 56 0 0,-2 0-91 0 0,-2 2 48 0 0,-2 0 3 0 0,-1 2-58 0 0,-1 0 74 0 0,-2 1-62 0 0,-1 3 48 0 0,-2 0-52 0 0,1 1 34 0 0,-2 1 8 0 0,0 0-21 0 0,0 0 26 0 0,-2 1-35 0 0,0 0 0 0 0,-2 1 18 0 0,1 0-81 0 0,-2 0 89 0 0,0 0-29 0 0,0 1 27 0 0,-1 0 14 0 0,1 0-40 0 0,-2 1 23 0 0,1-1-27 0 0,0 1 25 0 0,-1 0-7 0 0,1 0 2 0 0,0-1-19 0 0,1 1-4 0 0,0-2 19 0 0,1-1-6 0 0,1 1 11 0 0,2-2-12 0 0,-1 1 5 0 0,2-1 7 0 0,1-1-21 0 0,0 0 44 0 0,0 0-23 0 0,2 0-29 0 0,0 0-18 0 0,3-2-26 0 0,0 0-6 0 0,1 0-10 0 0,0-3-26 0 0,3 0-13 0 0,-1 0 2 0 0,2-1-22 0 0,-1-1 15 0 0,5-2-442 0 0,-1 0 541 0 0,0-1-30 0 0,0-1 30 0 0,2 1-19 0 0,-1-2 5 0 0,2 0-1 0 0,0 0 0 0 0,1-1 10 0 0,0-1-22 0 0,1 1-3 0 0,1-1 28 0 0,0-1-37 0 0,0 0 3 0 0,0-1-11 0 0,0 0 1 0 0,1-1-19 0 0,0-1 32 0 0,-1 0 9 0 0,1-1-11 0 0,0 1 43 0 0,0 0-41 0 0,-1 0 52 0 0,-1 2-16 0 0,-1 1 25 0 0,-1 1 4 0 0,-1 1-29 0 0,0 0 20 0 0,0 1-17 0 0,0-1 14 0 0,0 0-14 0 0,2 1 14 0 0,-1-2-14 0 0,1 0 23 0 0,1 0 3 0 0,0 0-1 0 0,0 0-7 0 0,1 1-7 0 0,-1 0-8 0 0,-1 1 20 0 0,-1 1-7 0 0,1-1 3 0 0,-2 1-18 0 0,0 1 32 0 0,-1-1-10 0 0,0 1-5 0 0,0 0 21 0 0,0 0-25 0 0,-1 1-2 0 0,0 0 19 0 0,-1 0-16 0 0,1 0 33 0 0,-1-1-55 0 0,1 1 44 0 0,0-1-4 0 0,1 0-37 0 0,0 0 50 0 0,2-1-54 0 0,-1 0 16 0 0,2-1-5 0 0,-1 1 19 0 0,0-1-6 0 0,0 0 3 0 0,-2 1 38 0 0,0 0-58 0 0,-1 0 56 0 0,-1 1-36 0 0,0 1 10 0 0,-1 0 8 0 0,0 0 6 0 0,-1 1-11 0 0,1 0 14 0 0,-1 1 5 0 0,0-1-20 0 0,-1 1 6 0 0,0 0-2 0 0,-1 1-18 0 0,0 0 14 0 0,-2 1-6 0 0,0 0-7 0 0,0 1-35 0 0,0 1 75 0 0,-1 0-34 0 0,-1 0 12 0 0,1 0 27 0 0,0 1-17 0 0,0-1 6 0 0,0-1-10 0 0,0 1 2 0 0,1 0-10 0 0,1 0 12 0 0,-1 0-23 0 0,0 0-3 0 0,1-1 28 0 0,0 1-18 0 0,-1 0 25 0 0,1-1 21 0 0,0 1-51 0 0,-2 0 26 0 0,2 0-28 0 0,-1 0-3 0 0,0-1 19 0 0,0 2-7 0 0,0 0 3 0 0,-1 0-18 0 0,0 2 23 0 0,1-2-17 0 0,-2 1 15 0 0,1 1 5 0 0,-1 0-20 0 0,1 0 16 0 0,-1 0-52 0 0,0 0 52 0 0,1 0-27 0 0,-2 0 8 0 0,2 0 18 0 0,-2 0-15 0 0,2 0 15 0 0,-2 0-14 0 0,2-1 23 0 0,-2 0-53 0 0,1 0 53 0 0,1 1-36 0 0,-1-1 1 0 0,0 1 47 0 0,0-1-52 0 0,0 0 27 0 0,-1 1 1 0 0,1 0 26 0 0,-1 0-15 0 0,1-1-3 0 0,-1 0-17 0 0,1 0-43 0 0,-1 0 66 0 0,0 0-40 0 0,0 0 22 0 0,-1-1 13 0 0,0 1-4 0 0,0-1-6 0 0,0 0 2 0 0,0 1 46 0 0,0-1-60 0 0,1 1 29 0 0,-1-1-38 0 0,0 2-8 0 0,0-1 28 0 0,0 0-28 0 0,0 1 55 0 0,0-1-16 0 0,-1 1-2 0 0,1 0 2 0 0,0-2-29 0 0,0 0 27 0 0,0 1-28 0 0,1-1-2 0 0,-1 0 0 0 0,1-1-38 0 0,0 0 66 0 0,1 1-11 0 0,0-2-5 0 0,0 2 51 0 0,1 0-61 0 0,-1-1 1 0 0,0 0 8 0 0,0 1-15 0 0,0-1 23 0 0,0 1-16 0 0,-1-1 5 0 0,1 1 9 0 0,-1 0 6 0 0,-1-1-11 0 0,2 1 23 0 0,-2 0-6 0 0,1-1-17 0 0,-1 1 24 0 0,-1 0-35 0 0,2-1 47 0 0,-1 1-42 0 0,1 0 13 0 0,0-1 14 0 0,-1 2 5 0 0,2-1-10 0 0,-1-1 23 0 0,2 2-25 0 0,-1-2-2 0 0,0 1 19 0 0,2 0-44 0 0,-1-1 32 0 0,0 1-38 0 0,0-1 38 0 0,0 0-22 0 0,0 0 8 0 0,1 0 35 0 0,0 0-57 0 0,0 0 37 0 0,-1-1-21 0 0,1 1-41 0 0,0-1 58 0 0,0 0-19 0 0,-1 0 6 0 0,0 0 18 0 0,-1 1-23 0 0,0-1-20 0 0,0 1 23 0 0,-1 1 10 0 0,0-1-21 0 0,-1 2 26 0 0,0-1-17 0 0,1 0 6 0 0,-1 0-30 0 0,0 0 26 0 0,1-1 20 0 0,0 0-16 0 0,1 0 26 0 0,-1-2-44 0 0,2 1 23 0 0,-1 0-27 0 0,1 0 16 0 0,0-1 13 0 0,0 0-31 0 0,1 1 28 0 0,-2-1-36 0 0,2 0 38 0 0,-1 0-12 0 0,1 0-15 0 0,-2 1 43 0 0,1 1-41 0 0,-1 0 13 0 0,-1 1-4 0 0,0 0 0 0 0,0 1-10 0 0,0 0 13 0 0,-1 0-4 0 0,1 1-9 0 0,0 0 32 0 0,1-1-10 0 0,0-1-15 0 0,0 1 6 0 0,1-1-22 0 0,1-1 24 0 0,-1 0-26 0 0,1-1 26 0 0,0 0-17 0 0,1 0 15 0 0,0 0-4 0 0,0-1 1 0 0,0 0 28 0 0,0 0-36 0 0,0 0 30 0 0,0 0-8 0 0,-1 0-17 0 0,0 0 6 0 0,0 0-13 0 0,1 0-24 0 0,-2 0 34 0 0,1 0 16 0 0,-1 1-4 0 0,1 0-15 0 0,-1-1 6 0 0,0 1-50 0 0,1 0 60 0 0,0 1 27 0 0,0-2-53 0 0,0 1 57 0 0,1-1-73 0 0,-1 1 2 0 0,0 1 54 0 0,0-2-38 0 0,0 1 14 0 0,-1-1-41 0 0,1 1 49 0 0,-1 1-16 0 0,1-1-23 0 0,-1 1 73 0 0,-1 0-50 0 0,1-1 7 0 0,0 1 18 0 0,0-1-34 0 0,-1 1 28 0 0,1-1-18 0 0,1-1-4 0 0,0 1 20 0 0,0-1-16 0 0,1 0 6 0 0,0 0 16 0 0,0 0-14 0 0,0 0-4 0 0,0 0 2 0 0,0 0-21 0 0,0 0 15 0 0,0 0 4 0 0,0 0-1 0 0,-1 1 1 0 0,0 0 28 0 0,0 0-27 0 0,-1-1 28 0 0,-1 2-26 0 0,1-1 8 0 0,-1 1-3 0 0,-1 0-19 0 0,1 0 34 0 0,-1 1-30 0 0,0-1 19 0 0,1 0-24 0 0,-1-1-3 0 0,2 1 38 0 0,-1 0-59 0 0,1-1 56 0 0,0 1-17 0 0,0-1 42 0 0,1 1-57 0 0,-1-1 0 0 0,1 0 27 0 0,-1 0-49 0 0,1 1 44 0 0,-1 0-24 0 0,1 1 8 0 0,-2-1 7 0 0,2 1 7 0 0,0-1-11 0 0,-1 1 5 0 0,0 0-21 0 0,0-1 15 0 0,1 0 4 0 0,-1 0 8 0 0,0 0 17 0 0,0 0-50 0 0,1 0 34 0 0,0-1-11 0 0,0 0 11 0 0,1 0-2 0 0,-1-1 1 0 0,2-1 0 0 0,-2 1-10 0 0,1-1 4 0 0,1 0-12 0 0,-1 0 4 0 0,-1 0 16 0 0,1 1-32 0 0,-1 0 19 0 0,0 0 22 0 0,0 1-35 0 0,-1 0 30 0 0,0 1-36 0 0,0 0 47 0 0,0 0-24 0 0,-1 0-10 0 0,1 0 22 0 0,0 1-35 0 0,1-2 38 0 0,-1 0-40 0 0,1 0 49 0 0,0 0-24 0 0,0-1-10 0 0,1 1 22 0 0,0-2-26 0 0,1 1 17 0 0,-1 0-5 0 0,1-1 1 0 0,-1 1 46 0 0,1-1-59 0 0,-1 0 38 0 0,0 0-30 0 0,1 0-39 0 0,-1 0 57 0 0,-1 1-19 0 0,1-1 6 0 0,-1 1 0 0 0,0 0 0 0 0,0 0-19 0 0,0 0 24 0 0,-1 0 30 0 0,2 1-46 0 0,-1-2 26 0 0,0 1-8 0 0,1 0-18 0 0,-1 0 15 0 0,1-1-24 0 0,1 0 16 0 0,-1 0 23 0 0,2 0-26 0 0,-1-1 10 0 0,1 1-3 0 0,0-1-28 0 0,0 1-11 0 0,-1 0 48 0 0,1-1-15 0 0,-1 1 15 0 0,0 1 16 0 0,0-1-69 0 0,0 1 59 0 0,0-1-39 0 0,0 1 39 0 0,0 0-11 0 0,1-1 13 0 0,0 0-21 0 0,1 0 16 0 0,0-1-24 0 0,-1 0-3 0 0,1 0 38 0 0,0 0-50 0 0,-1 0 17 0 0,0 0 12 0 0,0 1-4 0 0,0-1 2 0 0,0 0 37 0 0,-1 1-38 0 0,0 0 3 0 0,-1 0 0 0 0,0 0 26 0 0,0 1-46 0 0,0 0-12 0 0,-1 0 20 0 0,1 1-64 0 0,-1-1 74 0 0,1 0 13 0 0,0 1-30 0 0,0-2 31 0 0,0 1-8 0 0,0-1-36 0 0,0 1 40 0 0,2 0-33 0 0,-1-2 28 0 0,1 1 11 0 0,-1 1-40 0 0,0-2 14 0 0,1 1 12 0 0,-1 0-32 0 0,1 0 19 0 0,0 0 40 0 0,-1-1-49 0 0,0 1 36 0 0,-1 1-38 0 0,1-1-28 0 0,-1 1 26 0 0,-1-1 8 0 0,1 2 16 0 0,0-2 26 0 0,0 1-16 0 0,-1-1-20 0 0,2 0 6 0 0,0 1-14 0 0,-1-1 22 0 0,1 0-6 0 0,-1 1-26 0 0,1-2 54 0 0,0 1-35 0 0,1 1-16 0 0,-1-1 42 0 0,1 0-52 0 0,-1 0 35 0 0,1 0-10 0 0,0-1-26 0 0,0 2 54 0 0,0-1-35 0 0,-1 0 2 0 0,1 0 19 0 0,-1 1 22 0 0,0-1-16 0 0,-1 1 8 0 0,1 0-2 0 0,-1 0-19 0 0,1-1-13 0 0,0 1 12 0 0,1-1 4 0 0,-1 0-29 0 0,1 0 37 0 0,0-1-12 0 0,1 1-15 0 0,0-1 52 0 0,0 0-27 0 0,0 0-4 0 0,0 0-11 0 0,0-1 16 0 0,0 1-9 0 0,0 0 17 0 0,-1 1-28 0 0,0-1 27 0 0,0 0 20 0 0,0 1-100 0 0,1-1 69 0 0,-1 1-24 0 0,0-1-33 0 0,1 1 58 0 0,0-1-28 0 0,1 0-4 0 0,0 0 23 0 0,0 0 8 0 0,2-1 6 0 0,-2 0-2 0 0,2 0 29 0 0,-1 1-46 0 0,1-1 16 0 0,-1 0-6 0 0,0 0 0 0 0,1 0 0 0 0,-1-1 18 0 0,1 1-23 0 0,1 0-2 0 0,-1-1 38 0 0,0 2-40 0 0,1-2 31 0 0,-1 1 10 0 0,1 0-12 0 0,0 1-4 0 0,0 0 11 0 0,1 0 5 0 0,0-1-29 0 0,0 1 27 0 0,1-1-8 0 0,-1 0 2 0 0,2 1-10 0 0,-1-1 4 0 0,1 0 7 0 0,-1 0-12 0 0,1 0 5 0 0,1 1-2 0 0,-1 0-19 0 0,-1-1 24 0 0,0 1-35 0 0,0 0 28 0 0,-1 0 10 0 0,-1 0 7 0 0,1 1-10 0 0,-1-1-5 0 0,0 0 2 0 0,0 2-2 0 0,0 0 18 0 0,0-1-32 0 0,-1 1 28 0 0,1-1 1 0 0,1 0-28 0 0,-1 1 46 0 0,0-2-33 0 0,1 1 11 0 0,-1-1 15 0 0,0 1-23 0 0,2-1 8 0 0,-1 0 15 0 0,-1 1-42 0 0,1-1 23 0 0,-1 0 10 0 0,1-1-13 0 0,-1 1-4 0 0,1-1 2 0 0,-1 0 7 0 0,0 1-2 0 0,1-1-46 0 0,-1 0 32 0 0,0 0-21 0 0,0 1-13 0 0,0-1 13 0 0,1 1 23 0 0,-1 0-17 0 0,1 0 17 0 0,0 0 24 0 0,0 0-26 0 0,1 0 10 0 0,-1 0-3 0 0,2 1-28 0 0,-1-1 26 0 0,1 0-46 0 0,-1 0 42 0 0,1 0 4 0 0,0-1-19 0 0,0 1 45 0 0,0-2-51 0 0,0 0 17 0 0,0-1-6 0 0,-1 2 9 0 0,0-1-30 0 0,-1-1 18 0 0,0 2 12 0 0,-1-1-13 0 0,0 1 34 0 0,-1 0-57 0 0,0 1 46 0 0,0 0-25 0 0,0 0 17 0 0,0 0 5 0 0,0 0-20 0 0,1 0 16 0 0,0 0-24 0 0,0 0-3 0 0,1 0 1 0 0,-1 0 16 0 0,2 0-14 0 0,0 0 6 0 0,-1 0 7 0 0,2-2-12 0 0,-2 1 5 0 0,1 0 7 0 0,0-1 16 0 0,-1 1-22 0 0,0 0 8 0 0,-1 0-13 0 0,0 0-15 0 0,0 1 22 0 0,-1-1-7 0 0,0 0 20 0 0,-1 1-32 0 0,1 0 19 0 0,0-1-16 0 0,0 1 5 0 0,1-1 26 0 0,0 1-18 0 0,0 0-2 0 0,2-1 39 0 0,-1 0-31 0 0,1 0-8 0 0,-2 1 31 0 0,1 0-2 0 0,0-1-26 0 0,0 1 18 0 0,-1 0-25 0 0,0 0-40 0 0,-1 0 76 0 0,0 0-53 0 0,1-1 35 0 0,-1 1 29 0 0,-1 0-55 0 0,1 0 37 0 0,0 0-39 0 0,-1 0 28 0 0,1 0-27 0 0,0 0 17 0 0,-1 0 4 0 0,2 0-29 0 0,-1 0 55 0 0,1 0-35 0 0,-1 0 12 0 0,1 0 34 0 0,-1 0-48 0 0,1 1 26 0 0,-1 0-36 0 0,1-1 27 0 0,-2 1 1 0 0,2 0-10 0 0,-2 0-5 0 0,0-1 30 0 0,1 0-48 0 0,-2 0 25 0 0,2 1 20 0 0,-1-1-54 0 0,1 1 83 0 0,0-1-72 0 0,-1 0 13 0 0,2 0 53 0 0,-1 0-56 0 0,0-1 48 0 0,1 0-33 0 0,1 1 0 0 0,-1-1-46 0 0,2-1 49 0 0,-2 2-8 0 0,0-2 3 0 0,1 1 38 0 0,-1 1-57 0 0,1-1 9 0 0,0 1 6 0 0,-1 0 5 0 0,1 0-1 0 0,0 0 1 0 0,-1 0 28 0 0,1 0-46 0 0,-1 0 25 0 0,1 0-8 0 0,-1 0-9 0 0,0 0 4 0 0,1 0 16 0 0,-1 0-4 0 0,0 0-8 0 0,-1 0 4 0 0,0 0-2 0 0,0 0 0 0 0,-1 0 18 0 0,0 0-23 0 0,0 0-2 0 0,-1 0 19 0 0,0 0-53 0 0,1 0 44 0 0,-1 0-6 0 0,1 0 11 0 0,-1 0-1 0 0,0 0-18 0 0,0 0 24 0 0,0 0-26 0 0,0 0 36 0 0,1 0-21 0 0,-2 0-2 0 0,2 0 11 0 0,0 1-32 0 0,-1 0-1 0 0,1 0 18 0 0,-1 0 22 0 0,1 0-25 0 0,0 0 19 0 0,-1 0-24 0 0,1-1 7 0 0,-1 1-31 0 0,0-1 64 0 0,-1 1-39 0 0,0-1 4 0 0,0 1 38 0 0,1 0-59 0 0,-1-1 65 0 0,0 1-38 0 0,1 0-7 0 0,-1 0 12 0 0,1-1-24 0 0,0 1 25 0 0,0 0-26 0 0,0 0 26 0 0,0-1-7 0 0,0 1 2 0 0,-1-1-19 0 0,0 1 15 0 0,1 0 13 0 0,0-1-13 0 0,-1 1-13 0 0,1-1 22 0 0,0 0-17 0 0,-1 0 24 0 0,0 0-25 0 0,1-1 26 0 0,1 0-17 0 0,0-1 15 0 0,0-1-4 0 0,1 0-27 0 0,0-1 26 0 0,1-2-8 0 0,0 1-26 0 0,0-1 45 0 0,0-2-33 0 0,1 2 20 0 0,1-1-15 0 0,0 0 33 0 0,1 1-38 0 0,-1 0 2 0 0,1-1 37 0 0,-1 2-50 0 0,0 0 45 0 0,0 1-33 0 0,-1 0 10 0 0,1-1-13 0 0,0 1 32 0 0,0-1-1 0 0,0 1-17 0 0,1-1 44 0 0,-1-1-60 0 0,2 0 19 0 0,0 0-7 0 0,0 0 0 0 0,0 0 9 0 0,0-1-58 0 0,-1 1 73 0 0,1 1-24 0 0,-1-1 17 0 0,2-1 16 0 0,-3 1-22 0 0,2 0 17 0 0,-1-1-33 0 0,0 1 37 0 0,1-1-40 0 0,-1-1 2 0 0,0 1 18 0 0,1-1-16 0 0,0 0 34 0 0,1 0 8 0 0,-1-1-38 0 0,0 0 42 0 0,0 1-42 0 0,0-1 12 0 0,0 1-4 0 0,0-1-10 0 0,0 1 4 0 0,0 0-2 0 0,0 1 0 0 0,0-1-19 0 0,0 0 62 0 0,0 0-10 0 0,1 0-32 0 0,-1 1 22 0 0,0 0-18 0 0,1-2-23 0 0,-1 1 34 0 0,1 0 25 0 0,-1 0-25 0 0,1-1 39 0 0,-1 1-39 0 0,0-1 30 0 0,0 1-46 0 0,1-2 14 0 0,-1 1-6 0 0,0 0-28 0 0,1 0 54 0 0,0 0-72 0 0,1 1 59 0 0,-1-2-28 0 0,0 2 9 0 0,1-2 35 0 0,-1 0-38 0 0,1-1 31 0 0,-1 1-18 0 0,0-1-4 0 0,0 0-26 0 0,0-1 15 0 0,0 0 3 0 0,1 0-29 0 0,-1-1 46 0 0,1 0-33 0 0,1 0 1 0 0,0-1 38 0 0,0 0-3 0 0,0 1-7 0 0,0 0 23 0 0,-1 0-53 0 0,2 1 16 0 0,-2-1 21 0 0,1 2-27 0 0,-1 1 47 0 0,1-1-41 0 0,-1 0 3 0 0,1 1 28 0 0,-1-1-57 0 0,0 1 46 0 0,1 0-6 0 0,0 0-17 0 0,0 1 7 0 0,-1 0 6 0 0,1 0-2 0 0,-1 1 1 0 0,-2 0 18 0 0,0 0-23 0 0,-1 1 36 0 0,-1 0-30 0 0,0 1 28 0 0,0 0-35 0 0,-1 0 0 0 0,-1 2-10 0 0,0-2-54 0 0,0 2 88 0 0,1 0-47 0 0,-1 0 53 0 0,0-1-13 0 0,0 1-5 0 0,0 1 4 0 0,-1 0-12 0 0,-1 0-43 0 0,0 0 58 0 0,0 1-29 0 0,-1 0 19 0 0,0 1-4 0 0,1-1 1 0 0,-2 0-10 0 0,0 1 22 0 0,1 0 22 0 0,-1-1-62 0 0,0 1 57 0 0,0 0-56 0 0,0 0-11 0 0,0 0 48 0 0,0 0-26 0 0,0 1 38 0 0,0 0-20 0 0,0-1 17 0 0,0 0-14 0 0,0 1-5 0 0,-1-1 2 0 0,1 1-40 0 0,-1 0 30 0 0,-1 0-38 0 0,-1 1 56 0 0,-1 1-26 0 0,-2 1-9 0 0,0 1 50 0 0,-2 3-43 0 0,0 1 32 0 0,-3 0-18 0 0,-2 2-4 0 0,-1 2 2 0 0,-3 0 7 0 0,-2 2-2 0 0,-2 1 10 0 0,-1 2-2 0 0,0-1-9 0 0,-2 2 22 0 0,-1 0-25 0 0,0 1 26 0 0,-1-1-7 0 0,-1 3-8 0 0,0-1-34 0 0,-2 0 38 0 0,0 1-33 0 0,0 0 19 0 0,1 0 4 0 0,1 0 8 0 0,-1 1-11 0 0,2-2 14 0 0,0 0-23 0 0,1 0 16 0 0,1 1-5 0 0,1-1-9 0 0,-1 0 4 0 0,2 1 7 0 0,-2-1-2 0 0,1 0-9 0 0,0 1 22 0 0,-2-1 3 0 0,1 0-19 0 0,-1-1 7 0 0,-1-1-22 0 0,0 0 6 0 0,-2-2 15 0 0,1 1-4 0 0,-1-1 2 0 0,2-1 9 0 0,-2 1 16 0 0,1-2-41 0 0,1 0 51 0 0,1-2-35 0 0,1-1 1 0 0,1 0-18 0 0,3-4-6 0 0,2 0 57 0 0,1-3-46 0 0,3 0 44 0 0,2-2-31 0 0,0 0-9 0 0,3 0 3 0 0,0-1-3 0 0,1 1 0 0 0,1-1 37 0 0,0 1-10 0 0,1-1-33 0 0,0 0 40 0 0,0 1-52 0 0,-1-1 16 0 0,1 1 22 0 0,-1-1-18 0 0,1 0 17 0 0,-1 1-14 0 0,2-1-14 0 0,0-1 32 0 0,0 0-39 0 0,1 1 30 0 0,0-1-18 0 0,1 0-4 0 0,0 0 11 0 0,0 0-23 0 0,1 0 7 0 0,0-1 6 0 0,0 1-12 0 0,1 0 5 0 0,-1 0 7 0 0,1-1 7 0 0,0 1-11 0 0,1 0 5 0 0,0 0-21 0 0,0 0 34 0 0,0 0-30 0 0,0 1-184 0 0,0-1 218 0 0,0 2 5 0 0,0-1-29 0 0,0 1 37 0 0,0 0-22 0 0,-1 1-11 0 0,1-1 50 0 0,-1 0-43 0 0,0 1 23 0 0,1-3 3 0 0,-1 2-57 0 0,1-1 63 0 0,0 0-11 0 0,0-1-24 0 0,0 0 9 0 0,0 0-4 0 0,1 0 9 0 0,1-2 16 0 0,2 0-13 0 0,2-3 6 0 0,2 0 7 0 0,1-2-21 0 0,3-2 35 0 0,1 0-39 0 0,0-1-7 0 0,2-1 20 0 0,-2 0-17 0 0,3 0-13 0 0,-1 0 50 0 0,0-1-15 0 0,2-1-32 0 0,-2 0 49 0 0,2 0-26 0 0,-1 0 9 0 0,2-1 16 0 0,0 0 24 0 0,1-1-6 0 0,1-1 4 0 0,1 0-10 0 0,2-1-6 0 0,1 0 11 0 0,2-2 5 0 0,1 1-39 0 0,1-1 41 0 0,1 0-24 0 0,-1 1-20 0 0,-1 0 24 0 0,-1 1-36 0 0,-2 0 28 0 0,-1 1 10 0 0,-2 0-12 0 0,0 2 43 0 0,-2 0-40 0 0,1 0-6 0 0,-2 0-17 0 0,1 1 3 0 0,-1-1 6 0 0,1 0-2 0 0,0 1 10 0 0,-2-2-21 0 0,0 3-31 0 0,0 0-131 0 0,-1 1-302 0 0,0 2-755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949 0 5785 0 0,'0'0'16288'0'0,"-5"1"-15799"0"0,1-1 14 0 0,-1 1-12 0 0,0-1 6 0 0,0 0-85 0 0,2 1-22 0 0,-1-1-56 0 0,1 0-27 0 0,0 1-35 0 0,1-1-32 0 0,-1 0-13 0 0,0 0-38 0 0,0 0-29 0 0,0 0 43 0 0,-1 0-54 0 0,1 0 7 0 0,0 0-2 0 0,-1 0-39 0 0,1 0 29 0 0,-2 0-11 0 0,1 0 22 0 0,-1 0-6 0 0,-1 1-6 0 0,1 0-7 0 0,-2 2 1 0 0,1-2-1 0 0,-1 1-28 0 0,-1 0 8 0 0,1 0 15 0 0,0 1-52 0 0,-1-2 43 0 0,1 1-23 0 0,1-1-22 0 0,0 0 26 0 0,0 0-38 0 0,2-1 2 0 0,-1 1-11 0 0,1-1 1 0 0,0 1-10 0 0,-1-1-26 0 0,1 1 17 0 0,-1 0-64 0 0,0 0 65 0 0,0 1-12 0 0,0 0-6 0 0,-1 1 79 0 0,0-1-107 0 0,1 0 54 0 0,-1 1-27 0 0,0-1 15 0 0,0 0-14 0 0,0 1 14 0 0,0-1-14 0 0,0 0-24 0 0,0 1 54 0 0,0-2-27 0 0,0 2 0 0 0,1-2 48 0 0,0 1-61 0 0,0-1 29 0 0,1 0 9 0 0,-1 0-22 0 0,1 0-2 0 0,1-1 10 0 0,-1 0 5 0 0,1 0-39 0 0,-1 0 41 0 0,1 0-24 0 0,0 1-20 0 0,-1-1 43 0 0,0 0-42 0 0,0 1 22 0 0,-1-1 12 0 0,1 1-22 0 0,-1-1 8 0 0,0 1 6 0 0,0-1 7 0 0,1 0-1 0 0,-1 0-9 0 0,1 0 13 0 0,0 0-23 0 0,0 0-3 0 0,0 1 19 0 0,1-1-34 0 0,0 1 28 0 0,1-1-18 0 0,-1 1 6 0 0,0-1-2 0 0,0 0 0 0 0,-1 0-19 0 0,1 1 15 0 0,-1 0-5 0 0,0 0 19 0 0,0 0-32 0 0,0 2 28 0 0,-1-2-18 0 0,0 2 6 0 0,0-2 7 0 0,-2 1-21 0 0,1 1 25 0 0,0-1-26 0 0,0 1 45 0 0,-1-1-32 0 0,1 0 1 0 0,1 1 10 0 0,-1-2-32 0 0,2 1 65 0 0,-1 0-20 0 0,0 0-2 0 0,1-1-6 0 0,1 0-26 0 0,-1 0 15 0 0,-1 1-16 0 0,1 0 23 0 0,0-1 22 0 0,0 0-34 0 0,0 1 12 0 0,0 0-32 0 0,-1 0 17 0 0,0 1-6 0 0,-1-1 10 0 0,1 0-12 0 0,-1 1 33 0 0,1-1-29 0 0,0 0 19 0 0,0 1 32 0 0,1-1-37 0 0,1-1 13 0 0,0 1-4 0 0,0 0-38 0 0,1-2 49 0 0,0 1-7 0 0,-1 0-16 0 0,2 0 16 0 0,-2-1-15 0 0,2 1-14 0 0,-1 0 13 0 0,0 0 32 0 0,0 0-37 0 0,-1 0-15 0 0,1 1 22 0 0,-1-1-36 0 0,-1 1 47 0 0,-1 0-5 0 0,0 1-7 0 0,0-1 23 0 0,0 1-25 0 0,0-1 8 0 0,0 1 6 0 0,1-1 26 0 0,0 0-45 0 0,1-1 34 0 0,0 1-48 0 0,1-1-5 0 0,-1 0 28 0 0,2 1-11 0 0,-2-1 13 0 0,1 1-2 0 0,-1-1 1 0 0,1 2 0 0 0,0-2 9 0 0,-2 2 16 0 0,1 0-13 0 0,-1 0-4 0 0,1 1-17 0 0,-1-1 60 0 0,0 1-47 0 0,0-1 16 0 0,0 1-4 0 0,1 0-10 0 0,-2-1 22 0 0,1 1-16 0 0,1 0 6 0 0,-1 0-40 0 0,0 0 58 0 0,1 0-37 0 0,0-1-7 0 0,-1 1 59 0 0,1-1-47 0 0,0 1 6 0 0,1-1 18 0 0,-1 1-16 0 0,1-1-4 0 0,-1 1 11 0 0,1-1-14 0 0,-1 1-5 0 0,0 0 20 0 0,1 0-34 0 0,-1 0 28 0 0,0-1-55 0 0,0 1 44 0 0,1-1 13 0 0,-2 0-32 0 0,2 0 68 0 0,-1 0-76 0 0,0-1 42 0 0,2-1-22 0 0,-2 1-13 0 0,2 0 32 0 0,0-1-30 0 0,0 0 38 0 0,-1 1-67 0 0,1 0 48 0 0,-1-1-7 0 0,1 2-8 0 0,-1 0 42 0 0,0-1-40 0 0,0 1 22 0 0,-1 1-25 0 0,1 0-2 0 0,-1 0 36 0 0,-1 0-30 0 0,0 1 30 0 0,0-1 0 0 0,0 0-36 0 0,0 0 20 0 0,0 0 2 0 0,1-1-10 0 0,1 1 3 0 0,-1 0-1 0 0,0 0-9 0 0,1-1 2 0 0,-1 1 18 0 0,2-1-15 0 0,-2-1 5 0 0,1 1-20 0 0,0 0 34 0 0,1-1-30 0 0,-1 0 19 0 0,0 1-24 0 0,1 1 7 0 0,-1-1 6 0 0,0 1 17 0 0,0 0 4 0 0,0-1-27 0 0,-1 2 28 0 0,1 0-19 0 0,-1 0-14 0 0,1 1 24 0 0,0-1 0 0 0,-1 1-8 0 0,1 1-6 0 0,-1 0 1 0 0,1 0-10 0 0,-1 0 30 0 0,2 1-28 0 0,-2-1 29 0 0,2 0-9 0 0,-1 0-6 0 0,1 0 2 0 0,1 0-1 0 0,-1 0 0 0 0,-1 0 28 0 0,1-1-17 0 0,0-1-3 0 0,0 1 20 0 0,-1-1 2 0 0,1 0-8 0 0,0-1-16 0 0,-1 0-14 0 0,2-1 3 0 0,-1 0-12 0 0,1-1 21 0 0,-1 0 2 0 0,0-1-18 0 0,1 1 16 0 0,-1 0 4 0 0,0 0-1 0 0,1 0 20 0 0,0 0-43 0 0,-1 0 13 0 0,0 1 14 0 0,1-1-15 0 0,0 1 24 0 0,0 0-26 0 0,0 0 18 0 0,0 1-5 0 0,0 0 1 0 0,0 1-19 0 0,0-1 15 0 0,0 0-5 0 0,0 1-27 0 0,0 0 73 0 0,0 0-69 0 0,0 1 23 0 0,0-2-7 0 0,0 1 0 0 0,1 0 0 0 0,0 0 0 0 0,-1 0 0 0 0,0-1 0 0 0,0 1 0 0 0,0 0 0 0 0,0-1 0 0 0,0 1 0 0 0,0 1 0 0 0,0-1 0 0 0,0 1 0 0 0,0 1 0 0 0,0-1 0 0 0,0 1 0 0 0,0-1 0 0 0,0 1 0 0 0,0-1 0 0 0,0 1 0 0 0,0-2 0 0 0,0 1 0 0 0,1 1 0 0 0,1-1 0 0 0,-1 0 0 0 0,-1 1 0 0 0,2 0 0 0 0,-1 0 0 0 0,0 0 0 0 0,0 0 0 0 0,1 1 0 0 0,-1 0 0 0 0,0 0 0 0 0,0 1 0 0 0,-1-1 0 0 0,1 1 0 0 0,-1 0 0 0 0,0 0 0 0 0,0 0 0 0 0,-1 0 0 0 0,0 1 0 0 0,-1 0 0 0 0,0 0-28 0 0,1 0-627 0 0,2-1-177 0 0,2 0-624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1031 0 11883 0 0,'1'2'12984'0'0,"-1"0"-12423"0"0,1 0-10 0 0,-1 1-90 0 0,1 1-31 0 0,0 0-54 0 0,-1 1-48 0 0,1 0-1 0 0,-1 0-62 0 0,0 1-13 0 0,0 1-47 0 0,0 0-37 0 0,0 1-21 0 0,-1-1-45 0 0,1 0 8 0 0,-1-1-62 0 0,0 0 7 0 0,1-2-15 0 0,-1 1-8 0 0,1-1 11 0 0,0 0 5 0 0,-1-1-11 0 0,1 0 32 0 0,0 0 1 0 0,0-1 10 0 0,-3 0-11 0 0,2 0 14 0 0,-2 0-61 0 0,0 0 46 0 0,0-1-16 0 0,-1 2-24 0 0,0-2 55 0 0,0 1-36 0 0,-1 1 21 0 0,0-1 32 0 0,1 1-19 0 0,-1-1 9 0 0,0 0 7 0 0,1 1-30 0 0,0 0-38 0 0,0 0 28 0 0,-1-1-21 0 0,1 1 6 0 0,-1 1-2 0 0,1-1-10 0 0,-1 0 13 0 0,0 1-14 0 0,0-1 42 0 0,-1 0-40 0 0,2 1 13 0 0,-2-1 5 0 0,1 0-49 0 0,-1 0 89 0 0,2 0-55 0 0,-1 0 36 0 0,1 0-18 0 0,0 0-22 0 0,-1 0 15 0 0,0-1-16 0 0,1 1 5 0 0,-1 0-12 0 0,0-1 13 0 0,1 1-4 0 0,-1-1 19 0 0,0 2-32 0 0,1-1 38 0 0,0-1-31 0 0,-1 1-9 0 0,0 0 40 0 0,0 0-32 0 0,0 0 1 0 0,0 1-9 0 0,0-2 11 0 0,0 1-14 0 0,0 0 14 0 0,0 0 15 0 0,0 0-24 0 0,1-1 18 0 0,0 0-14 0 0,-1 1 3 0 0,1-2 18 0 0,1 2-25 0 0,-1-2 0 0 0,0 1-1 0 0,1 0 18 0 0,-2 0-25 0 0,1 1 28 0 0,0-2 10 0 0,-1 2-22 0 0,1-1 18 0 0,-1 0-24 0 0,1 1 7 0 0,-1 0 16 0 0,-1 0-34 0 0,0 1 30 0 0,0 0-19 0 0,-1 0 5 0 0,-1-1-20 0 0,0 2 15 0 0,1 0 42 0 0,-1 0-60 0 0,1-2 21 0 0,-1 2-16 0 0,2 0-7 0 0,0-1 29 0 0,1 0-9 0 0,-1-1 4 0 0,1 0-28 0 0,1 0 8 0 0,0 0-4 0 0,0 0 0 0 0,0 0 0 0 0,0 0 0 0 0,1 1 0 0 0,-2 0 0 0 0,1 1 0 0 0,-2 0 0 0 0,1-1 0 0 0,-1 1 0 0 0,-1 0 0 0 0,0-1 0 0 0,0 2 0 0 0,-1-1 0 0 0,1 1 0 0 0,-1 0 0 0 0,-1 0 0 0 0,1 1 0 0 0,0-1 0 0 0,0 2 0 0 0,0-1 0 0 0,1 1 0 0 0,0 0 0 0 0,-1-1 0 0 0,1 0 0 0 0,1-1 0 0 0,-2 0 0 0 0,2-1 0 0 0,-1 1 0 0 0,1-1 0 0 0,0 0 0 0 0,0-1 0 0 0,-1 1 0 0 0,2 0 0 0 0,-2-1 0 0 0,0 1 0 0 0,0 1 0 0 0,0 0 0 0 0,-2 1 0 0 0,1-1 0 0 0,-1 2 0 0 0,-1-1 0 0 0,1 1 0 0 0,-1 0 0 0 0,1 2 0 0 0,-1-1 0 0 0,1 0 0 0 0,0 0 0 0 0,1 0 0 0 0,0 1 0 0 0,1-2 0 0 0,-1 2 0 0 0,0-1 0 0 0,0 1 0 0 0,-1 0 0 0 0,-1 1 0 0 0,0 0 0 0 0,0 1 0 0 0,0-1 0 0 0,-1 3 0 0 0,0-1 0 0 0,0 0 0 0 0,0 1 0 0 0,0 1 0 0 0,-1 0 0 0 0,-1 0 0 0 0,0 0 0 0 0,1 0 0 0 0,-1 1 0 0 0,1 0 0 0 0,1 0 0 0 0,0 0 0 0 0,0 0 0 0 0,2 0 0 0 0,1 0-448 0 0,0-1-376 0 0,4-2-210 0 0,1-2-670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543 0 18284 0 0,'0'0'10665'0'0,"-22"11"-10318"0"0,-3 1-23 0 0,-3 2-12 0 0,2 0-63 0 0,4 1 7 0 0,3-2-44 0 0,4 0 0 0 0,0 0-12 0 0,3 1-54 0 0,-1-2-14 0 0,2 1 28 0 0,0 1-59 0 0,0-1 36 0 0,0 0-49 0 0,1 0 14 0 0,-1 1-25 0 0,1 0-13 0 0,1 0 40 0 0,1 0-69 0 0,0 0 30 0 0,-1 0-10 0 0,0-1-8 0 0,-1 1 39 0 0,0-1-48 0 0,1 1 15 0 0,-1-1-14 0 0,0-1 11 0 0,1 0-3 0 0,-1 0-8 0 0,0-1 2 0 0,1 0-48 0 0,1 0 14 0 0,-1-1-7 0 0,3-1 0 0 0,-1 0 0 0 0,0 1 0 0 0,2-1 0 0 0,-2 1 0 0 0,2-1 0 0 0,-1 0 0 0 0,0 1 0 0 0,1-1 0 0 0,-1 1 0 0 0,0-1 0 0 0,1 2 0 0 0,-1-1 0 0 0,1 1 0 0 0,0 0 0 0 0,0 0 0 0 0,0 1 0 0 0,0 0 0 0 0,1 0 0 0 0,-1 0 0 0 0,1 0 0 0 0,2-1 0 0 0,-1 0 0 0 0,2 1 0 0 0,-1-1 0 0 0,2 1 0 0 0,0 0 0 0 0,0 1-448 0 0,0-1-162 0 0,1 1-335 0 0,0 1-491 0 0,2-1-1341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7 63 1384 0 0,'0'0'17239'0'0,"-1"-11"-16158"0"0,0-1-63 0 0,-1-1-67 0 0,-1-14 5738 0 0,3 29-6409 0 0,1-1 43 0 0,-1 2-10 0 0,1 0-21 0 0,0 2-10 0 0,0 0-28 0 0,1 0 6 0 0,-2 1-59 0 0,2-1 15 0 0,0 1-36 0 0,-2 0-11 0 0,2 0 2 0 0,0 0-31 0 0,-1 0-2 0 0,2 0 0 0 0,-2-1-96 0 0,2 1 65 0 0,-2 0-43 0 0,2 0 2 0 0,-2 0 27 0 0,2 0-18 0 0,-1 0-3 0 0,0 1 20 0 0,0-1-26 0 0,0 1 0 0 0,0-1 8 0 0,0 0-22 0 0,0 1-30 0 0,1-1 44 0 0,-2 0-62 0 0,1 0 94 0 0,0 0-122 0 0,-1-1 37 0 0,1 1-13 0 0,-1-2 0 0 0,0 1 0 0 0,1 0 0 0 0,0-1 0 0 0,-1 0 0 0 0,2-1 0 0 0,-1 1 0 0 0,0-1 0 0 0,0 0 0 0 0,1 0 0 0 0,0-1 0 0 0,-1 1 0 0 0,1 0 0 0 0,-1-1 0 0 0,1 1 0 0 0,0 1 0 0 0,-1-1 0 0 0,1 1 0 0 0,0-1 0 0 0,0 1 0 0 0,-1 0 0 0 0,1 1 0 0 0,-1-1 0 0 0,1-1 0 0 0,-2 1 0 0 0,2 0 0 0 0,-1-1 0 0 0,0 0 0 0 0,1-1 0 0 0,-2 0 0 0 0,2 1 0 0 0,-1-1 0 0 0,1 0 0 0 0,-2 1 0 0 0,2-1 0 0 0,-1 1 0 0 0,1 0 0 0 0,-1 0 0 0 0,0 1 0 0 0,1 0 0 0 0,-1-1 0 0 0,0 1 0 0 0,0 1 0 0 0,0 0 0 0 0,0-1 0 0 0,-1 2 0 0 0,1-1 0 0 0,-1 2 0 0 0,1-2 0 0 0,0 0 0 0 0,-1 1 0 0 0,1-1 0 0 0,-1 0 0 0 0,0 0 0 0 0,2-1 0 0 0,-2 0 0 0 0,1 0 0 0 0,0-1 0 0 0,0 0 0 0 0,0-1 0 0 0,1 0 0 0 0,-2 1 0 0 0,3-1 0 0 0,-2 0 0 0 0,1 1 0 0 0,-1-1 0 0 0,0 0 0 0 0,1 1 0 0 0,-1 0 0 0 0,1-1 0 0 0,-1 1 0 0 0,0 0 0 0 0,1-1 0 0 0,-1 1 0 0 0,1-1 0 0 0,0 1 0 0 0,-1-1 0 0 0,1 0 0 0 0,-1 1 0 0 0,1-1 0 0 0,0 0 0 0 0,-1 0 0 0 0,1 0 0 0 0,-2-1 0 0 0,2 2 0 0 0,-1-2 0 0 0,0 1 0 0 0,0 0 0 0 0,0 0 0 0 0,0 0 0 0 0,0 0 0 0 0,0 1 0 0 0,0 0 0 0 0,-1-1 0 0 0,0 1 0 0 0,-1 1 0 0 0,1 0 0 0 0,-1 0 0 0 0,0 1 0 0 0,-1 0 0 0 0,0 0 0 0 0,0-1-336 0 0,-2 1-278 0 0,2 0-155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1434 142 10674 0 0,'0'0'15354'0'0,"2"-7"-14720"0"0,-1 1-24 0 0,3 1-136 0 0,-1 2-3 0 0,2 2-85 0 0,0 3-48 0 0,0 1-30 0 0,1 2-36 0 0,-1 1-23 0 0,1 1-15 0 0,0 0-9 0 0,-1 0-9 0 0,1 0-26 0 0,0 0-32 0 0,0 1 17 0 0,1-1-36 0 0,0 0 18 0 0,-1 1-53 0 0,2-1-32 0 0,-2 1 35 0 0,1-1-34 0 0,-2 0 28 0 0,1 0 21 0 0,-1 0-62 0 0,0 0 10 0 0,-1 0-13 0 0,0-1-19 0 0,1 0 14 0 0,-1 0 4 0 0,0-1-20 0 0,0 1 26 0 0,0-2-18 0 0,1 2-32 0 0,0-2 46 0 0,0 0-24 0 0,0 0-2 0 0,0 0-18 0 0,0 0-4 0 0,0 0 27 0 0,1 0-37 0 0,-1-1 59 0 0,0 1-46 0 0,0 0 15 0 0,0 0 5 0 0,0-1-11 0 0,0 1 3 0 0,-1 0-10 0 0,0-1 21 0 0,1 1-35 0 0,0 0 20 0 0,-1-1-25 0 0,0 0 7 0 0,1 1-3 0 0,0-1 0 0 0,-1-1 0 0 0,1 0 0 0 0,0-1 0 0 0,-1 1 0 0 0,1-1 0 0 0,-1 0 0 0 0,2 0 0 0 0,-1-1 0 0 0,0 1 0 0 0,0-1 0 0 0,-1 0 0 0 0,0 0 0 0 0,0 0 0 0 0,-2-1 0 0 0,0 1 0 0 0,1 0 0 0 0,-1 0 0 0 0,0 0 0 0 0,0 0 0 0 0,-1 0 0 0 0,2 1 0 0 0,-1-1 0 0 0,0 0 0 0 0,1 1 0 0 0,-1 0 0 0 0,1 0 0 0 0,-1 0 0 0 0,1 0 0 0 0,0 0 0 0 0,-1 0 0 0 0,1-1 0 0 0,-1 0 0 0 0,0 0 0 0 0,2 0 0 0 0,-2 0 0 0 0,1 0 0 0 0,-1 0 0 0 0,0-1 0 0 0,1 0 0 0 0,-1 0 0 0 0,0 1 0 0 0,1-1 0 0 0,-1 1 0 0 0,2 0 0 0 0,-2 0 0 0 0,1 0 0 0 0,1 0 0 0 0,0 0 0 0 0,-1 0 0 0 0,0 0 0 0 0,1 0 0 0 0,-1 0 0 0 0,1 0 0 0 0,0 0 0 0 0,0 0 0 0 0,0-1 0 0 0,0 0 0 0 0,0 0 0 0 0,-1 0 0 0 0,0-1 0 0 0,0 1 0 0 0,0-1 0 0 0,0 1 0 0 0,-1 1 0 0 0,1-2 0 0 0,0 1 0 0 0,0 1 0 0 0,-1-1 0 0 0,0 1 0 0 0,2 0 0 0 0,-2 0 0 0 0,0 0 0 0 0,2 0 0 0 0,-1-1 0 0 0,0 1 0 0 0,0-1 0 0 0,1 0 0 0 0,-1 1 0 0 0,1 0 0 0 0,-1-1 0 0 0,1 0 0 0 0,-1 0 0 0 0,1 0 0 0 0,-1 1 0 0 0,0-1 0 0 0,0 1 0 0 0,0-2 0 0 0,0 2 0 0 0,0-2 0 0 0,0 0 0 0 0,1 0 0 0 0,0 0 0 0 0,1-1 0 0 0,0 0 0 0 0,0 0 0 0 0,0 0 0 0 0,0 0 0 0 0,0 0 0 0 0,-1 0 0 0 0,0 0 0 0 0,0 1 0 0 0,0 0 0 0 0,1 0 0 0 0,-1 0 0 0 0,0-1 0 0 0,0 2 0 0 0,0-1 0 0 0,0 1 0 0 0,1-2 0 0 0,0 2 0 0 0,-1-2 0 0 0,2 0 0 0 0,-1-1 0 0 0,0 1 0 0 0,1-1 0 0 0,0 1 0 0 0,0-1 0 0 0,1 0 0 0 0,-1 0 0 0 0,0 1 0 0 0,-1-1 0 0 0,1 1 0 0 0,-1 0 0 0 0,-1-1 0 0 0,1 2 0 0 0,-1-1 0 0 0,0 1 0 0 0,-1-1 0 0 0,1 1 0 0 0,0 0 0 0 0,0 0 0 0 0,0 0 0 0 0,0-1 0 0 0,0 1 0 0 0,1-1 0 0 0,0-1 0 0 0,0-1 0 0 0,0 1 0 0 0,0-2 0 0 0,1 1 0 0 0,0-1 0 0 0,-1 0 0 0 0,1 1 0 0 0,-1-1 0 0 0,0 1 0 0 0,0 1 0 0 0,0 1 0 0 0,-1-1 0 0 0,0 1 0 0 0,1 1 0 0 0,-2 0 0 0 0,1-1 0 0 0,0 1 0 0 0,-1 0 0 0 0,1-1 0 0 0,0 2 0 0 0,-1-2 0 0 0,0 1 0 0 0,1-1 0 0 0,-1 1 0 0 0,1-1 0 0 0,0-1 0 0 0,1 1 0 0 0,-1-1 0 0 0,0 1 0 0 0,-1-1 0 0 0,1 1 0 0 0,0 0 0 0 0,-1 1-47 0 0,0-1 61 0 0,1 0-21 0 0,-2 2-12 0 0,1-2 90 0 0,0 2-111 0 0,1-1 45 0 0,-2 1-23 0 0,1-1-16 0 0,1 0 24 0 0,-1 0-18 0 0,0 0 33 0 0,0 0-28 0 0,0 0 29 0 0,0 0-18 0 0,-1-1-14 0 0,2-1 24 0 0,-2 1-18 0 0,1 0 5 0 0,0 0-10 0 0,0 0-17 0 0,-1 1 24 0 0,1-1 0 0 0,0 1 48 0 0,-1 0-41 0 0,1 0 24 0 0,-1 1-25 0 0,0-1-21 0 0,-1 1 24 0 0,1 0-19 0 0,0 0 24 0 0,0-1 12 0 0,0 1-22 0 0,-1-1-10 0 0,2 1 40 0 0,-2-1-32 0 0,1 0 20 0 0,0 0-14 0 0,0 0-34 0 0,0-1 9 0 0,-1 0-5 0 0,1 1 28 0 0,-1-1 1 0 0,1 1 2 0 0,0-2 10 0 0,-1 2-11 0 0,0 0 22 0 0,1-1-35 0 0,-2 1 11 0 0,2 0-4 0 0,-1-1-19 0 0,1 1 53 0 0,-2 0-45 0 0,1 0 34 0 0,-1 1 9 0 0,0 0-22 0 0,0 0 9 0 0,0 1-40 0 0,0 0 29 0 0,2 1-311 0 0,-2 0 360 0 0,0 1-33 0 0,0 0 57 0 0,0 1-53 0 0,0 0 8 0 0,0-1-12 0 0,0 0-45 0 0,0 1 49 0 0,0-2-27 0 0,0 1 18 0 0,0-1 24 0 0,0-1 152 0 0,0 0-173 0 0,0 0-4 0 0,0 0-29 0 0,0-1 44 0 0,0 0-5 0 0,0 1-16 0 0,0-1 7 0 0,0 1-22 0 0,0 0 25 0 0,0 0-9 0 0,0 0-9 0 0,0 1 5 0 0,0 0 47 0 0,0 0-13 0 0,-1 2-23 0 0,1-1 17 0 0,0 0-25 0 0,-1 2 7 0 0,1-1 25 0 0,-1 0-17 0 0,1 0 15 0 0,-2 1-12 0 0,2 0 12 0 0,-1 0 6 0 0,0 0-1 0 0,1 1 10 0 0,-1 0-11 0 0,1 1-16 0 0,0-1 14 0 0,0 2 4 0 0,0 0 36 0 0,0-1-46 0 0,-1 1 62 0 0,1 1-38 0 0,0-1-52 0 0,0 0 80 0 0,0 1-92 0 0,0-1 27 0 0,0 0-9 0 0,0 1 0 0 0,0-2 0 0 0,0 1 0 0 0,0 0 0 0 0,0 0 0 0 0,0-2 0 0 0,0 1 0 0 0,0-1 0 0 0,0 0 0 0 0,1 0 0 0 0,-1-1 0 0 0,0 1 0 0 0,0-1 0 0 0,0 0 0 0 0,0-1 0 0 0,1 1 0 0 0,-1 1 0 0 0,0-1 0 0 0,0 0 0 0 0,0 1 0 0 0,0-2 0 0 0,0 2 0 0 0,0 0 0 0 0,0-1 0 0 0,0 1 0 0 0,-1 0 0 0 0,1 0 0 0 0,0-1 0 0 0,-1 1 0 0 0,-1 0 0 0 0,1 1 0 0 0,-2-1 0 0 0,2 1 0 0 0,-2 0 0 0 0,0 0 0 0 0,1 0 0 0 0,-1 1 0 0 0,0 0 0 0 0,0-1 0 0 0,0 0 0 0 0,1 0 0 0 0,-1 0 0 0 0,0-1 0 0 0,1 1 0 0 0,-1-1 0 0 0,1 2 0 0 0,-1-2 0 0 0,2 0 0 0 0,-2 1 0 0 0,2-1 0 0 0,-2 2 0 0 0,2-2 0 0 0,-2 1 0 0 0,1 0 0 0 0,0-1 0 0 0,-1 1 0 0 0,0-1 0 0 0,0 0 0 0 0,1 0 0 0 0,0 0 0 0 0,-2 0 0 0 0,2-1 0 0 0,0 1 0 0 0,-1-1 0 0 0,2 1 0 0 0,-2-2 0 0 0,1 1 0 0 0,0 0 0 0 0,0-1 0 0 0,2 1 0 0 0,-2-1 0 0 0,1-1 0 0 0,0 0 0 0 0,-1 1 0 0 0,0 0 0 0 0,0 0 0 0 0,0 1 0 0 0,-1-1 0 0 0,1 0 0 0 0,-2 1 0 0 0,1 0 0 0 0,0 0 0 0 0,-1-1 0 0 0,0 0 0 0 0,0 0 0 0 0,0-1 0 0 0,1 1 0 0 0,-1-2 0 0 0,0 1 0 0 0,0-1 0 0 0,0 1 0 0 0,1 0 0 0 0,-1-2 0 0 0,0 2 0 0 0,0 0 0 0 0,-1-1 0 0 0,0 0 0 0 0,0 0 0 0 0,0 1 0 0 0,-1-1 0 0 0,1 0 0 0 0,-2 1 0 0 0,1-1 0 0 0,-1 1 0 0 0,0 0 0 0 0,-1 1 0 0 0,0 1 0 0 0,-1-1 0 0 0,1 1 0 0 0,-1 0 0 0 0,1-1 0 0 0,1 1 0 0 0,-1-1 0 0 0,2 0 0 0 0,-1-2 0 0 0,1 1 0 0 0,-1-1 0 0 0,1 0 0 0 0,0 0 0 0 0,-1 0 0 0 0,1-1 0 0 0,-1 1 0 0 0,0-1 0 0 0,0 0 0 0 0,0 0 0 0 0,1 0 0 0 0,-2 1 0 0 0,0 0 0 0 0,1 0 0 0 0,0 0 0 0 0,0 1 0 0 0,-1-1 0 0 0,1 0 0 0 0,1 1 0 0 0,-1-1 0 0 0,1 0 0 0 0,-1 0 0 0 0,1 0 0 0 0,-1-1 0 0 0,1 0 0 0 0,0 0 0 0 0,1-1 0 0 0,0-1 0 0 0,-1 1 0 0 0,1-2 0 0 0,0 2 0 0 0,-1-1 0 0 0,0 1 0 0 0,0 0 0 0 0,-1 0 0 0 0,-1 0 0 0 0,1 1 0 0 0,-1 0 0 0 0,0 0 0 0 0,0 0 0 0 0,-1 0 0 0 0,-1 1 0 0 0,1-1 0 0 0,1 0 0 0 0,-1 0 0 0 0,1-1 0 0 0,1 1 0 0 0,0-1 0 0 0,-1-1 0 0 0,1 0 0 0 0,-1 0 0 0 0,0 1 0 0 0,0-2 0 0 0,-1 2 0 0 0,0-1 0 0 0,1 1 0 0 0,-1-1 0 0 0,1 1 0 0 0,-2 1 0 0 0,0 0 0 0 0,1 0 0 0 0,0 0 0 0 0,0 0 0 0 0,-1 0 0 0 0,1 0 0 0 0,0 0 0 0 0,1 0 0 0 0,0-2 0 0 0,1 1 0 0 0,0-1 0 0 0,0 0 0 0 0,1 0 0 0 0,-1 0 0 0 0,0 0 0 0 0,0 1 0 0 0,-1-1 0 0 0,0 0 0 0 0,0 1 0 0 0,-1-1 0 0 0,0 2 0 0 0,-1 0 0 0 0,0 0 0 0 0,1 0 0 0 0,-1 0 0 0 0,0 0 0 0 0,1 0 0 0 0,1 0 0 0 0,-1 0 0 0 0,1 0 0 0 0,0 0 0 0 0,0 0 0 0 0,2-1 0 0 0,-1 0 0 0 0,2-1 0 0 0,0 1 0 0 0,-1-1 0 0 0,1-1 0 0 0,1 2 0 0 0,-1-2 0 0 0,0 0 0 0 0,-1 2 0 0 0,1-2 0 0 0,0 2 0 0 0,-1-1 0 0 0,0 1 0 0 0,0 0 0 0 0,0-1 0 0 0,-2 1 0 0 0,1 0 0 0 0,-1 0 0 0 0,0 0 0 0 0,-1 0 0 0 0,0 0 0 0 0,0 1 0 0 0,-1 0 0 0 0,0-1 0 0 0,0 1 0 0 0,-1 1 0 0 0,1-1 0 0 0,0 0 0 0 0,-1 1 0 0 0,2 0 0 0 0,-1 1 0 0 0,0-1 0 0 0,0 2 0 0 0,0 0 0 0 0,0 0 0 0 0,1 1 0 0 0,-1 0 0 0 0,0 0 0 0 0,2 0 0 0 0,-1 1 0 0 0,0 0 0 0 0,-1-1 0 0 0,0 1 0 0 0,2 1 0 0 0,-1-1 0 0 0,1 1 0 0 0,-1-2 0 0 0,0 1 0 0 0,1 0 0 0 0,-1-1 0 0 0,1 1 0 0 0,-2-1 0 0 0,0 1 0 0 0,-2 0 0 0 0,-1 0 0 0 0,-1 0 0 0 0,0 1 0 0 0,-1 1 0 0 0,0 1 0 0 0,0 0 0 0 0,0 0 0 0 0,-1 0 0 0 0,2 1 0 0 0,0-1 0 0 0,1 0 0 0 0,-1 1 0 0 0,2-1 0 0 0,-1 1 0 0 0,1 0 0 0 0,-1-1 0 0 0,1 0 0 0 0,-1 1 0 0 0,0-2 0 0 0,1 2 0 0 0,-2 0 0 0 0,0-1 0 0 0,0 2 0 0 0,-2 0 0 0 0,1 0 0 0 0,-1 1 0 0 0,0 0 0 0 0,1 0 0 0 0,0-1 0 0 0,0 1 0 0 0,1 0 0 0 0,-1 0 0 0 0,1 0 0 0 0,1 0 0 0 0,-1 0 0 0 0,1 0 0 0 0,0 0 0 0 0,0 0 0 0 0,0 0 0 0 0,0 0 0 0 0,0 0 0 0 0,1 1 0 0 0,-1-1 0 0 0,1 1 0 0 0,-1-1 0 0 0,1 1 0 0 0,-1 0 0 0 0,-1 0 0 0 0,0 2 0 0 0,0-1 0 0 0,-2 0 0 0 0,0 1 0 0 0,0-1 0 0 0,-1 1 0 0 0,0-2 0 0 0,-1 1 0 0 0,1-2 0 0 0,0 0 0 0 0,1 0 0 0 0,-1-1 0 0 0,2 0 0 0 0,1-2 0 0 0,1 1 0 0 0,1-2 0 0 0,1-1 0 0 0,1 0 0 0 0,2 0 0 0 0,0-1 0 0 0,1 1 0 0 0,0-1 0 0 0,1 0 0 0 0,0 0 0 0 0,1 0 0 0 0,0 0 0 0 0,1-1 0 0 0,1-1 0 0 0,0-1 0 0 0,1 0 0 0 0,0-1 0 0 0,1 0 0 0 0,1-1 0 0 0,0 1 0 0 0,0-1 0 0 0,0 0 0 0 0,0-1 0 0 0,0 1 0 0 0,0 1 0 0 0,-1-1 0 0 0,1 0 0 0 0,0 0 0 0 0,-1 0 0 0 0,1 0 0 0 0,0 1 0 0 0,1-1 0 0 0,0-1 0 0 0,2-1 0 0 0,2-2 0 0 0,4-1 0 0 0,2-2 0 0 0,3-3 0 0 0,2 0 0 0 0,2-1 0 0 0,1 0 0 0 0,0 0 0 0 0,1-1 0 0 0,1 1 0 0 0,-1 0 0 0 0,-1 1 0 0 0,0 0 0 0 0,-2 0 0 0 0,0 0 0 0 0,0-1 0 0 0,-1 0 0 0 0,1-1 0 0 0,-1 0 0 0 0,1-1 0 0 0,0 1 0 0 0,0-2 0 0 0,2 1 0 0 0,0-1 0 0 0,2-1 0 0 0,0 1 0 0 0,0-1 0 0 0,3 1 0 0 0,-1-1 0 0 0,1-1 0 0 0,0 0 0 0 0,-1 1 0 0 0,1-1 0 0 0,0 1 0 0 0,-2 0 0 0 0,-1 1 0 0 0,0 0 0 0 0,-2 0 0 0 0,-1 1 0 0 0,-2 2 0 0 0,2-3 0 0 0,0 2 0 0 0,-1-1 0 0 0,0 2 0 0 0,-2 0 0 0 0,1 1 0 0 0,-2 0 0 0 0,1 0 0 0 0,0 0 0 0 0,0-1 0 0 0,2 1 0 0 0,-1-2 0 0 0,1 1 0 0 0,0-1 0 0 0,0 0 0 0 0,-1 0 0 0 0,0 1 0 0 0,-2 0 0 0 0,0 1 0 0 0,-2 1 0 0 0,-1 0 0 0 0,0 1 0 0 0,-2 0 0 0 0,0 0 0 0 0,-1 0 0 0 0,-1 1 0 0 0,0 0 0 0 0,1-1 0 0 0,-1 1 0 0 0,0-1 0 0 0,1 0 0 0 0,0 0 0 0 0,0-1 0 0 0,0 0 0 0 0,1 0 0 0 0,-1 0 0 0 0,0-1 0 0 0,1 0 0 0 0,-1 1 0 0 0,1-1 0 0 0,-1 0 0 0 0,1 0 0 0 0,-1 0 0 0 0,0 1 0 0 0,0-1 0 0 0,-2 0 0 0 0,0 1 0 0 0,-1 0 0 0 0,-1 1 0 0 0,0 0 0 0 0,0 0 0 0 0,-1 1 0 0 0,0-1 0 0 0,0 0 0 0 0,1-1 0 0 0,-1 0 0 0 0,-1 0 0 0 0,1-1 0 0 0,0 0 0 0 0,-1-1 0 0 0,1 0 0 0 0,-2-1 0 0 0,0 1 0 0 0,-1 0 0 0 0,-1-1 0 0 0,-2 1 0 0 0,-1 1 0 0 0,-2 0 0 0 0,0 2 0 0 0,-1 1 0 0 0,-1 1 0 0 0,0 2 0 0 0,-1 1 0 0 0,1 2 0 0 0,0 0 0 0 0,1 1 0 0 0,0 0 0 0 0,-1 1 0 0 0,1-1 0 0 0,1 1 0 0 0,0-1 0 0 0,1 0 0 0 0,2 1 0 0 0,1-1 0 0 0,0 1 0 0 0,1-1 0 0 0,1 0 0 0 0,0 0 0 0 0,0 0 0 0 0,1 0 0 0 0,-1 0 0 0 0,0 1 0 0 0,1 0 0 0 0,0 2 0 0 0,0 1 0 0 0,2 2 0 0 0,0 1 0 0 0,0 1 0 0 0,0 3 0 0 0,0-1 0 0 0,-2 0 0 0 0,0 1 0 0 0,0-1 0 0 0,-1 0 0 0 0,0-1 0 0 0,0-1 0 0 0,-1-1 0 0 0,0-1 0 0 0,1-2 0 0 0,-1-3 0 0 0,1 1 0 0 0,0-4 0 0 0,1-1 0 0 0,3-2 0 0 0,1-3 0 0 0,2-2 0 0 0,0-1 0 0 0,1-2 0 0 0,0 0 0 0 0,1-2 0 0 0,-1 0 0 0 0,0 1 0 0 0,-1-1 0 0 0,-1 0 0 0 0,0 1 0 0 0,-3 0 0 0 0,-1 1 0 0 0,0 0 0 0 0,-3 2 0 0 0,0 2 0 0 0,-2 1 0 0 0,0 3 0 0 0,-1 1 0 0 0,-1 2 0 0 0,-1 3 0 0 0,1 2 0 0 0,-2 3 0 0 0,0 4 0 0 0,0 1 0 0 0,-1 4 0 0 0,0 1 0 0 0,0 2 0 0 0,1 0 0 0 0,1 1 0 0 0,-1 0 0 0 0,2-1 0 0 0,0-2 0 0 0,3 1 0 0 0,0-3 0 0 0,2-1 0 0 0,0-1 0 0 0,0 0 0 0 0,2-2 0 0 0,0-1 0 0 0,2-1 0 0 0,0 0 0 0 0,1 0 0 0 0,0-1 0 0 0,1 0 0 0 0,1-1 0 0 0,0 1 0 0 0,1 0 0 0 0,1-1 0 0 0,1 1 0 0 0,1-1 0 0 0,1-2 0 0 0,1-1 0 0 0,0-1 0 0 0,3-1 0 0 0,-1 0 0 0 0,1-2 0 0 0,0 0 0 0 0,1 0 0 0 0,-1-2 0 0 0,0 1 0 0 0,0-1 0 0 0,-1 1 0 0 0,0-2 0 0 0,-1 2 0 0 0,0-1 0 0 0,0 1 0 0 0,0-1 0 0 0,1-1 0 0 0,-2 1 0 0 0,2-1 0 0 0,-1 1 0 0 0,0-1 0 0 0,0 1 0 0 0,0-1 0 0 0,-1 1 0 0 0,0 1 0 0 0,0 0 0 0 0,-1 0 0 0 0,0 1 0 0 0,0 0 0 0 0,-2 1 0 0 0,1 1 0 0 0,-1 1 0 0 0,0 0 0 0 0,0 0 0 0 0,1 2 0 0 0,-1-2 0 0 0,1 0 0 0 0,0 0 0 0 0,0-1 0 0 0,1-1 0 0 0,-1 0 0 0 0,0 0 0 0 0,0 0 0 0 0,-2 0 0 0 0,0-1 0 0 0,0-1 0 0 0,-1 1 0 0 0,0 1 0 0 0,-1-1 0 0 0,0 0 0 0 0,0 1 0 0 0,0 0 0 0 0,1 0 0 0 0,-1 0 0 0 0,0 0 0 0 0,1 0 0 0 0,1-1 0 0 0,-1 1 0 0 0,0-2 0 0 0,0 0 0 0 0,1 0 0 0 0,1-1 0 0 0,1 0 0 0 0,-1-1 0 0 0,1 0 0 0 0,1 0 0 0 0,-1 0 0 0 0,0 1 0 0 0,-1 1 0 0 0,0 0 0 0 0,-1 1 0 0 0,0 0 0 0 0,-1 0 0 0 0,-2 1 0 0 0,0 0 0 0 0,0 0 0 0 0,-1 0 0 0 0,0 0 0 0 0,-1 1 0 0 0,0-1 0 0 0,0 0 0 0 0,0 0 0 0 0,-1 0 0 0 0,0 0 0 0 0,1-1 0 0 0,-2 1-644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878 1 4841 0 0,'-2'2'18693'0'0,"1"1"-18227"0"0,-1-2-34 0 0,0 2-69 0 0,0-1-3 0 0,0-1-62 0 0,-1 1-4 0 0,2 0-13 0 0,-1-2-37 0 0,1 1 10 0 0,-1 0 295 0 0,1-1-433 0 0,0-1-8 0 0,0 1-1 0 0,0 0-12 0 0,-1 0 21 0 0,0 0 2 0 0,0 0-27 0 0,0 0 9 0 0,-1 0-23 0 0,-1 0 15 0 0,1 0-24 0 0,-1 1 44 0 0,-1 0-32 0 0,1 0-8 0 0,0 0 22 0 0,0 1-65 0 0,1 0 47 0 0,-1 0-35 0 0,1 1-9 0 0,-1-2 22 0 0,1 1-18 0 0,1-1 5 0 0,-1-1-10 0 0,1 2 21 0 0,0-1-16 0 0,0-1-13 0 0,0 1 13 0 0,1-1-34 0 0,0 1 20 0 0,-2 0-8 0 0,1 0 12 0 0,0 1-13 0 0,-1-1 14 0 0,1 0 5 0 0,-1 1 8 0 0,0-1 36 0 0,0 0 9 0 0,0 0 0 0 0,0 0 22 0 0,1 0-34 0 0,-1 0 2 0 0,0 0-2 0 0,1 0 9 0 0,-1-1-32 0 0,0 0 10 0 0,0 1-22 0 0,0-1-42 0 0,0 1 57 0 0,-1 0-29 0 0,1 0 9 0 0,1-1 18 0 0,-3 0-34 0 0,2 0 11 0 0,0 0-4 0 0,-1 1 10 0 0,0-1-22 0 0,-1 0 6 0 0,1 0 17 0 0,0 1 4 0 0,-1-1-1 0 0,1 1-7 0 0,-1-1 21 0 0,1 2-34 0 0,-1 0 38 0 0,0-1-22 0 0,-2 1-2 0 0,2 1 2 0 0,-1-1-21 0 0,0 1 24 0 0,0 0 2 0 0,-1 0 0 0 0,2 0 10 0 0,-1-1-12 0 0,1 0 5 0 0,-1 0-2 0 0,1 0 9 0 0,-1-1-21 0 0,2 1 7 0 0,0-1-3 0 0,-1-1-10 0 0,1 2 13 0 0,0-1-14 0 0,0-1 23 0 0,0 1-34 0 0,1-1 19 0 0,1 1-6 0 0,-2-1-18 0 0,1 1 24 0 0,-1-1-35 0 0,1 1 28 0 0,-1-1-8 0 0,0 1 30 0 0,1 0-36 0 0,-1 0 30 0 0,0 1-18 0 0,0-1-69 0 0,1 0 94 0 0,-1 1-41 0 0,1-1 14 0 0,-2 1 16 0 0,1 0-14 0 0,-2 0 6 0 0,0 0-12 0 0,-1 1 32 0 0,0-1-29 0 0,0 0 19 0 0,0 1-5 0 0,-1-1 19 0 0,1 0-32 0 0,1 0 19 0 0,-2 0-16 0 0,3 0-5 0 0,-2-1 11 0 0,2 1-4 0 0,0-1-9 0 0,1 0 50 0 0,0 0-42 0 0,1 0-5 0 0,-2-1 2 0 0,2 1-50 0 0,1-1 70 0 0,-1 0-51 0 0,-1 0 35 0 0,1 0 18 0 0,0-1-33 0 0,-1 1 12 0 0,0 0-13 0 0,0 0 2 0 0,0 0 8 0 0,0 0-11 0 0,-1 0-6 0 0,1 0-18 0 0,-1 1 14 0 0,0-1 4 0 0,0 1 8 0 0,0 0 8 0 0,1 0-10 0 0,0 1 3 0 0,0 0-20 0 0,-1 0 34 0 0,1-1-20 0 0,1 1-13 0 0,0-1 24 0 0,1 0-9 0 0,-1 0 3 0 0,1 1 9 0 0,-1-2-2 0 0,1 1 1 0 0,0-1-9 0 0,-1 1 2 0 0,0 0-20 0 0,0 0 34 0 0,-1-1-20 0 0,0 2 6 0 0,0-1-1 0 0,0 0 19 0 0,-1 1-25 0 0,1-1 0 0 0,-1 2 8 0 0,0-2-68 0 0,0 1 75 0 0,0-1-25 0 0,0 1 17 0 0,0-1 17 0 0,1 0-14 0 0,0-1-4 0 0,0 1 10 0 0,0 0 34 0 0,0-1-46 0 0,0 1 15 0 0,0-1-5 0 0,1 0-37 0 0,0 0 29 0 0,0 0-11 0 0,-1 0 12 0 0,1 0-11 0 0,0 0 3 0 0,-1 0 8 0 0,0 0-11 0 0,-1 0 50 0 0,1 0-52 0 0,-2 0 8 0 0,2 0-12 0 0,-2 0 1 0 0,1 0 18 0 0,-1 2 3 0 0,2-1-8 0 0,-2 0-6 0 0,1 0 1 0 0,-1 1-1 0 0,2-2 9 0 0,-2 1-2 0 0,1 0 1 0 0,0 1-9 0 0,0-2 2 0 0,1 2-1 0 0,-1 0 0 0 0,0-2 19 0 0,0 2-6 0 0,0-1-16 0 0,0 1 6 0 0,0 0-3 0 0,0-1 0 0 0,0 0-9 0 0,-1 0 2 0 0,0 0-1 0 0,-1-1-84 0 0,2 1-88 0 0,-1 0-232 0 0,0 0-336 0 0,0 0-569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1755 0 16708 0 0,'0'0'9303'0'0,"-18"4"-9022"0"0,-3-1-1 0 0,-2 2 30 0 0,2-2-20 0 0,3 1 27 0 0,2-2-8 0 0,2 1-16 0 0,2 0-13 0 0,1-1-25 0 0,0 1-23 0 0,0 0 4 0 0,0 1-22 0 0,0 0-24 0 0,0 1-12 0 0,-1-2 0 0 0,1 2-30 0 0,1 0 8 0 0,-1 0-22 0 0,1-2-24 0 0,-1 2 7 0 0,1-1-15 0 0,-2 1 13 0 0,1-1-32 0 0,-1-1 37 0 0,0 1 6 0 0,0 0-19 0 0,1-3 26 0 0,2 1-54 0 0,0-1-3 0 0,1 0 17 0 0,0 0-26 0 0,0-1 8 0 0,2 0-3 0 0,-1 0-10 0 0,2 0 4 0 0,-2 0-21 0 0,2 0-4 0 0,-2 0-18 0 0,2 0 4 0 0,-2 0-3 0 0,1 0-19 0 0,-1 0 25 0 0,1 0 0 0 0,-2 0-18 0 0,0 0 35 0 0,0 0-30 0 0,0 1 29 0 0,0 0-37 0 0,-1 1 39 0 0,1 0-21 0 0,-1 0-13 0 0,0 1 24 0 0,1 0-37 0 0,-1 0 39 0 0,0 0-12 0 0,0 1-15 0 0,1 0 25 0 0,0 1-18 0 0,1-2-4 0 0,-1 2 10 0 0,1 0-3 0 0,1-1-18 0 0,0 0 15 0 0,0-1 14 0 0,1 0-33 0 0,1 0 20 0 0,0-1-6 0 0,0 1-8 0 0,1-2 11 0 0,0 1 6 0 0,0-1-10 0 0,-1 0 12 0 0,0 0-31 0 0,0 0 9 0 0,0-1-4 0 0,-1 1 0 0 0,1 0 0 0 0,-2 1 0 0 0,-1-2 0 0 0,1 2 0 0 0,-1 0 0 0 0,0 1 0 0 0,-2-1 0 0 0,2 0 0 0 0,-2 1 0 0 0,1 0 0 0 0,0 1 0 0 0,-1-1 0 0 0,1-1 0 0 0,0 0 0 0 0,1 1 0 0 0,0-2 0 0 0,-1 1 0 0 0,1-1 0 0 0,1 1 0 0 0,-1 0 0 0 0,1 1 0 0 0,-1-1 0 0 0,1 0 0 0 0,-1 1 0 0 0,2-1 0 0 0,-2 0 0 0 0,2 1 0 0 0,-1 0 0 0 0,1-1 0 0 0,-1 1 0 0 0,2-1 0 0 0,0 0 0 0 0,0 0 0 0 0,-1-1 0 0 0,2 0 0 0 0,-1 1 0 0 0,1-2 0 0 0,0 2 0 0 0,-1 0 0 0 0,0-2 0 0 0,0 3 0 0 0,-1-3 0 0 0,-1 2 0 0 0,1 0 0 0 0,-1 0 0 0 0,-1-1 0 0 0,2 1 0 0 0,-1 0 0 0 0,0-1 0 0 0,1 0 0 0 0,0 1 0 0 0,-1-1 0 0 0,1 1 0 0 0,1-1 0 0 0,-2 2 0 0 0,1-1 0 0 0,0-1 0 0 0,0 2 0 0 0,1-1 0 0 0,0 0 0 0 0,0 1 0 0 0,0-1 0 0 0,0 0 0 0 0,1 2 0 0 0,-2-1 0 0 0,1 0 0 0 0,0-1 0 0 0,-1 1 0 0 0,1 0 0 0 0,-1-1 0 0 0,1 0 0 0 0,-1 1 0 0 0,0-2 0 0 0,0 2 0 0 0,1-1 0 0 0,-1-1 0 0 0,1 2 0 0 0,0-2 0 0 0,0 2 0 0 0,-1-2 0 0 0,0 2 0 0 0,1-2 0 0 0,-1 1 0 0 0,0 1 0 0 0,-1-1 0 0 0,1 1 0 0 0,-1 0 0 0 0,0-1 0 0 0,1 1 0 0 0,-1 0 0 0 0,0 0 0 0 0,0 1 0 0 0,-1-1 0 0 0,2 0 0 0 0,-1 1 0 0 0,0-1 0 0 0,1-1 0 0 0,0 1 0 0 0,-1 0 0 0 0,1-1 0 0 0,1 0 0 0 0,-1 1 0 0 0,1-2 0 0 0,-1 1 0 0 0,1 1 0 0 0,-1-2 0 0 0,1 2 0 0 0,0-1 0 0 0,0 0 0 0 0,0 1 0 0 0,0-2 0 0 0,0 2 0 0 0,0-1 0 0 0,0 0 0 0 0,0 1 0 0 0,0-1 0 0 0,0 1 0 0 0,0 0 0 0 0,0 0 0 0 0,0 0 0 0 0,0 1 0 0 0,-1-1 0 0 0,1 0 0 0 0,0 0 0 0 0,0 1 0 0 0,0-1 0 0 0,-1 0 0 0 0,1 0 0 0 0,0 1 0 0 0,0-1 0 0 0,-1 0 0 0 0,0 0 0 0 0,1 0 0 0 0,0 0 0 0 0,0 0 0 0 0,1-1 0 0 0,-1 1 0 0 0,1-1 0 0 0,0 0 0 0 0,0-1 0 0 0,0 2 0 0 0,1-2 0 0 0,-1 1 0 0 0,-1 1 0 0 0,2-2 0 0 0,-1 2 0 0 0,-1 0 0 0 0,1-1 0 0 0,0 1 0 0 0,-1 0 0 0 0,-1 0 0 0 0,1 1 0 0 0,-2 0 0 0 0,2 0 0 0 0,-2 0 0 0 0,1 0 0 0 0,-1-1 0 0 0,2 0 0 0 0,0 0 0 0 0,0 0 0 0 0,0-1 0 0 0,2 0 0 0 0,-1-2 0 0 0,2 1 0 0 0,-1 1 0 0 0,1-2 0 0 0,-1 2 0 0 0,0 0 0 0 0,1-2 0 0 0,-1 3 0 0 0,0-2 0 0 0,-1 2 0 0 0,0-1 0 0 0,1 0 0 0 0,-2 1 0 0 0,0 1 0 0 0,-1-1 0 0 0,0 1 0 0 0,-1 0 0 0 0,1 1 0 0 0,-1-1 0 0 0,0 1 0 0 0,1-2 0 0 0,0 1 0 0 0,0-1 0 0 0,1 0 0 0 0,0-1 0 0 0,1 0 0 0 0,-1 1 0 0 0,1-2 0 0 0,0 2 0 0 0,1-1 0 0 0,-2 0 0 0 0,2 0 0 0 0,0-1 0 0 0,-1 2 0 0 0,0-1 0 0 0,0 1 0 0 0,-1 0 0 0 0,1 0 0 0 0,0 0 0 0 0,-1 0 0 0 0,1 0 0 0 0,-1-1 0 0 0,2 2 0 0 0,-1-2 0 0 0,0 0 0 0 0,0 1 0 0 0,1-1 0 0 0,-1 0 0 0 0,0 1 0 0 0,1-1 0 0 0,0 0 0 0 0,0 0 0 0 0,0 0 0 0 0,0 0 0 0 0,-1 0 0 0 0,1 0 0 0 0,-1 1 0 0 0,1-2 0 0 0,-1 2 0 0 0,2 0 0 0 0,-2-1 0 0 0,1 1 0 0 0,0 0 0 0 0,0 1 0 0 0,0-1 0 0 0,-1 0 0 0 0,1 0 0 0 0,-1 1 0 0 0,1 0 0 0 0,-1 0 0 0 0,1 0 0 0 0,-1 1 0 0 0,0 0 0 0 0,0-1 0 0 0,0 1 0 0 0,0-1 0 0 0,0 0 0 0 0,1 0 0 0 0,0-1 0 0 0,0-1 0 0 0,-1 0 0 0 0,2 1 0 0 0,-1-1 0 0 0,1 0 0 0 0,1-1 0 0 0,-1 1 0 0 0,0-1 0 0 0,0 2 0 0 0,0-1 0 0 0,0 0 0 0 0,-1 2 0 0 0,1-2 0 0 0,1 1 0 0 0,-1-1 0 0 0,0 1 0 0 0,0 1 0 0 0,-1-1 0 0 0,2 0 0 0 0,-2 1 0 0 0,0 0 0 0 0,1 0 0 0 0,0-1 0 0 0,-1 0 0 0 0,2 0 0 0 0,-2-1 0 0 0,1 1 0 0 0,0 0 0 0 0,-1-2 0 0 0,0 2 0 0 0,1-1 0 0 0,0 0 0 0 0,0 1 0 0 0,-1 1 0 0 0,2-1 0 0 0,-2 1 0 0 0,0 0 0 0 0,0 0 0 0 0,1 0 0 0 0,0-1 0 0 0,0 1 0 0 0,1-1 0 0 0,-1-1 0 0 0,1 1 0 0 0,0-1 0 0 0,0 0 0 0 0,0-1 0 0 0,0 1 0 0 0,0-1 0 0 0,0 2 0 0 0,0-1 0 0 0,0 0 0 0 0,0 2 0 0 0,0-1 0 0 0,0 0 0 0 0,1 0 0 0 0,0 0 0 0 0,-1 0 0 0 0,2 0 0 0 0,-1 0 0 0 0,0 1 0 0 0,0-1 0 0 0,0 0 0 0 0,0-1 0 0 0,0 0 0 0 0,-1 1 0 0 0,0-2 0 0 0,1 0 0 0 0,-1 0 0 0 0,1 0 0 0 0,-1-1 0 0 0,1 0 0 0 0,0 0 0 0 0,0 0 0 0 0,-1 1 0 0 0,1 0 0 0 0,0 0 0 0 0,0 0 0 0 0,0 1 0 0 0,-1-1 0 0 0,2 2 0 0 0,-1-1 0 0 0,0 1 0 0 0,1-1 0 0 0,0 1 0 0 0,1 0 0 0 0,-1 0 0 0 0,1 1 0 0 0,-1-1 0 0 0,1 1 0 0 0,-1-1 0 0 0,0 1 0 0 0,1 0 0 0 0,-1-1 0 0 0,1 0 0 0 0,0 0 0 0 0,-1 1 0 0 0,2-2 0 0 0,-2 0 0 0 0,1 1 0 0 0,0-1 0 0 0,-1 0 0 0 0,1 0 0 0 0,0 0 0 0 0,0 0 0 0 0,-1-1 0 0 0,1 0 0 0 0,-2 0 0 0 0,2 0 0 0 0,-1 0 0 0 0,1 1 0 0 0,-1-1 0 0 0,0 1 0 0 0,2 0 0 0 0,-1 1 0 0 0,1-1 0 0 0,-1 0 0 0 0,2 1 0 0 0,-1-2 0 0 0,1 1 0 0 0,-1-1 0 0 0,1 0 0 0 0,-1 0 0 0 0,0 0 0 0 0,0-1 0 0 0,0 2 0 0 0,-1-1 0 0 0,0 0 0 0 0,1 0 0 0 0,0 1 0 0 0,-1-1 0 0 0,-1 1 0 0 0,2-1 0 0 0,-1 1 0 0 0,0 0 0 0 0,0 1 0 0 0,0-2 0 0 0,1 1 0 0 0,-1 1 0 0 0,1 0 0 0 0,-1-1 0 0 0,1 1 0 0 0,0 0 0 0 0,1-1 0 0 0,-1 0 0 0 0,0 1 0 0 0,1 0 0 0 0,-1-1 0 0 0,1 1 0 0 0,0 0 0 0 0,-1 0 0 0 0,0 0 0 0 0,0-1 0 0 0,0 1 0 0 0,0 0 0 0 0,-1 0 0 0 0,0-1 0 0 0,1 1 0 0 0,0 0 0 0 0,-1 0 0 0 0,0-1 0 0 0,0 0 0 0 0,1 1 0 0 0,0-1 0 0 0,-1 0 0 0 0,1 0 0 0 0,0 0 0 0 0,-1 0 0 0 0,1 0 0 0 0,0 1 0 0 0,-1-2 0 0 0,1 1 0 0 0,0-1 0 0 0,0 1 0 0 0,-2-1 0 0 0,1 1 0 0 0,1-1 0 0 0,-2 1 0 0 0,0 0 0 0 0,1-1 0 0 0,-1 0 0 0 0,1 0 0 0 0,0 1 0 0 0,-1-1 0 0 0,1 0 0 0 0,-1-1 0 0 0,1 1 0 0 0,0 0 0 0 0,-1 0 0 0 0,1 0 0 0 0,0 1 0 0 0,-2 0 0 0 0,2 1 0 0 0,-1-1 0 0 0,0 0 0 0 0,0 1 0 0 0,0-1 0 0 0,0 1 0 0 0,1-1 0 0 0,-1 1 0 0 0,1 0 0 0 0,-1-1 0 0 0,1 0 0 0 0,-1 1 0 0 0,0-2 0 0 0,0 2 0 0 0,0-2 0 0 0,-1 2 0 0 0,1-2 0 0 0,-1 2 0 0 0,1-2 0 0 0,0 1 0 0 0,-1 2 0 0 0,1-2 0 0 0,-1 1 0 0 0,1 0 0 0 0,0 0 0 0 0,0 0 0 0 0,0 0 0 0 0,0 1 0 0 0,0-2 0 0 0,1 1 0 0 0,-1 0 0 0 0,1 0 0 0 0,0 0 0 0 0,0 0 0 0 0,0-1 0 0 0,-1 0 0 0 0,1 0 0 0 0,0 0 0 0 0,-2 0 0 0 0,2-1 0 0 0,-2 1 0 0 0,2-1 0 0 0,-1 0 0 0 0,0 1 0 0 0,0 0 0 0 0,1-1 0 0 0,-2 1 0 0 0,2-1 0 0 0,-1 1 0 0 0,0-1 0 0 0,-1 1 0 0 0,0-1 0 0 0,1 1 0 0 0,-1-1 0 0 0,1 0 0 0 0,-1-1 0 0 0,1 2 0 0 0,-1-1 0 0 0,0-1 0 0 0,1 2 0 0 0,0-1 0 0 0,0 0 0 0 0,1 0 0 0 0,-1 1 0 0 0,1-2 0 0 0,1 1 0 0 0,-1 0 0 0 0,2 0 0 0 0,0 0 0 0 0,-1-1 0 0 0,0 1 0 0 0,0-1 0 0 0,-1 1 0 0 0,0 0 0 0 0,0-1 0 0 0,-1 1 0 0 0,0 0 0 0 0,1 0 0 0 0,-1 0 0 0 0,0 1 0 0 0,-1 0 0 0 0,2-1 0 0 0,-1 1 0 0 0,1-1 0 0 0,-1 1 0 0 0,0-1 0 0 0,0 0 0 0 0,1 0 0 0 0,-1 0 0 0 0,0-1 0 0 0,-1 0 0 0 0,2 0 0 0 0,-2 1 0 0 0,1-1 0 0 0,0 1 0 0 0,-1-1 0 0 0,1 1 0 0 0,-1 0 0 0 0,2-1 0 0 0,-2 1 0 0 0,2 0 0 0 0,-1 0 0 0 0,1-1 0 0 0,0 0 0 0 0,0 0 0 0 0,0 1 0 0 0,1-1 0 0 0,-2 0 0 0 0,1 0 0 0 0,0 0 0 0 0,0 0 0 0 0,-1 0 0 0 0,0 0 0 0 0,0 0 0 0 0,0 0 0 0 0,0 0 0 0 0,-1 0 0 0 0,2-1 0 0 0,-2 1 0 0 0,2-3 0 0 0,-2 2 0 0 0,2-2 0 0 0,-1 0 0 0 0,1 1 0 0 0,0 0 0 0 0,-1-1 0 0 0,1 1 0 0 0,-1 0 0 0 0,1 1 0 0 0,0-1 0 0 0,-1 1 0 0 0,1 1 0 0 0,-1-1 0 0 0,1 0 0 0 0,0 0 0 0 0,1 1 0 0 0,1-3 0 0 0,0 2 0 0 0,0-2 0 0 0,0 0 0 0 0,0 0 0 0 0,0 0 0 0 0,0-1 0 0 0,0 0 0 0 0,1 0 0 0 0,-2 1 0 0 0,1-1 0 0 0,-1 1 0 0 0,1 0 0 0 0,-1 1 0 0 0,-1-1 0 0 0,1 0 0 0 0,0 1 0 0 0,-1 0 0 0 0,0 0 0 0 0,0 0 0 0 0,1 0 0 0 0,-1 0 0 0 0,1-1 0 0 0,0 1 0 0 0,1-1 0 0 0,0 0 0 0 0,-1 0 0 0 0,1 0 0 0 0,1-1 0 0 0,0 0 0 0 0,-2 0 0 0 0,2 1 0 0 0,-1-1 0 0 0,0 1 0 0 0,0 0 0 0 0,-1-1 0 0 0,1 1 0 0 0,0 1 0 0 0,0-1 0 0 0,0 0 0 0 0,-1 0 0 0 0,1 0 0 0 0,0 0 0 0 0,-1 0 0 0 0,1 0 0 0 0,-1 0 0 0 0,0 0 0 0 0,1 0 0 0 0,-1-1 0 0 0,0 1 0 0 0,0 1 0 0 0,0-1 0 0 0,0 1 0 0 0,0-1 0 0 0,0 1 0 0 0,-1 0 0 0 0,0-1 0 0 0,0 2 0 0 0,1-1 0 0 0,-2 1 0 0 0,1-1 0 0 0,0 0 0 0 0,0 1 0 0 0,0 0 0 0 0,0-1 0 0 0,0 1 0 0 0,2-1 0 0 0,-1 0 0 0 0,0-1 0 0 0,2 1 0 0 0,-1-2 0 0 0,1 1 0 0 0,-2-1 0 0 0,2 1 0 0 0,-1 0 0 0 0,0 1 0 0 0,0-1 0 0 0,-1 0 0 0 0,-1 2 0 0 0,1-2 0 0 0,-1 2 0 0 0,0-1 0 0 0,0 1 0 0 0,0-1 0 0 0,-1 1 0 0 0,2 0 0 0 0,0 0 0 0 0,0 0 0 0 0,0 0 0 0 0,1-1 0 0 0,-1 0 0 0 0,2 0 0 0 0,0-1 0 0 0,-1 0 0 0 0,1 0 0 0 0,0 0 0 0 0,-2 0 0 0 0,1 0 0 0 0,-1 0 0 0 0,-1 0 0 0 0,1 1 0 0 0,-1-1 0 0 0,0 0 0 0 0,1 1 0 0 0,-1 0 0 0 0,0-1 0 0 0,0 0 0 0 0,0 1 0 0 0,-1 0 0 0 0,0-1 0 0 0,2 0 0 0 0,-2 1 0 0 0,1-1 0 0 0,1 0 0 0 0,-1 0 0 0 0,0 0 0 0 0,1 0 0 0 0,-1-1 0 0 0,1 1 0 0 0,0 0 0 0 0,-1 0 0 0 0,0 0 0 0 0,-1 0 0 0 0,0 2 0 0 0,0-1 0 0 0,0 0 0 0 0,0 2 0 0 0,-1-1 0 0 0,1-1 0 0 0,-1 2 0 0 0,0-2 0 0 0,1 1 0 0 0,0 0 0 0 0,0-1 0 0 0,0 1 0 0 0,1-2 0 0 0,0 2 0 0 0,-1-1 0 0 0,1 0 0 0 0,0 0 0 0 0,0 1 0 0 0,-1-1 0 0 0,0 1 0 0 0,0 0 0 0 0,0-1 0 0 0,-2 1 0 0 0,1 1 0 0 0,0-1 0 0 0,-1 0 0 0 0,1 0 0 0 0,-1 1 0 0 0,0 0 0 0 0,0-1 0 0 0,0 1 0 0 0,0-1 0 0 0,0 0 0 0 0,1 0 0 0 0,-1 0 0 0 0,2-1 0 0 0,-1 1 0 0 0,1 0 0 0 0,-1-1 0 0 0,1-1 0 0 0,-1 1 0 0 0,1 0 0 0 0,0 0 0 0 0,-1 0 0 0 0,1 0 0 0 0,-1 1 0 0 0,-1-1 0 0 0,0 0 0 0 0,0 1 0 0 0,0-1 0 0 0,0-1 0 0 0,0 1 0 0 0,0-1 0 0 0,0 0 0 0 0,0-1 0 0 0,0 1 0 0 0,-1-1 0 0 0,-1 1 0 0 0,1-1 0 0 0,-2 0 0 0 0,2 0 0 0 0,-2 0 0 0 0,2-1 0 0 0,-2 1 0 0 0,1 0 0 0 0,0-1 0 0 0,0 0 0 0 0,-2 0 0 0 0,2-1 0 0 0,0 1 0 0 0,-1-1 0 0 0,0 0 0 0 0,0 0 0 0 0,1 1 0 0 0,0-2 0 0 0,-1 2 0 0 0,1-1 0 0 0,0 1 0 0 0,0 0 0 0 0,0 1 0 0 0,1-1 0 0 0,-1 0 0 0 0,0 1 0 0 0,1 0 0 0 0,-1 0 0 0 0,0 0 0 0 0,2 0 0 0 0,-2 0 0 0 0,1 1 0 0 0,0-2 0 0 0,-1 1 0 0 0,1-1 0 0 0,0 0 0 0 0,1 0 0 0 0,-1-1 0 0 0,1 2 0 0 0,0-2 0 0 0,0 1 0 0 0,0-1 0 0 0,0 1 0 0 0,0-1 0 0 0,0 1 0 0 0,0-1 0 0 0,0 1 0 0 0,0-1 0 0 0,0 1 0 0 0,0 0 0 0 0,0 1 0 0 0,0-1 0 0 0,0 1 0 0 0,0-1 0 0 0,0 1 0 0 0,0 1 0 0 0,0-1 0 0 0,0-1 0 0 0,0 1 0 0 0,0 0 0 0 0,0 0 0 0 0,0 0 0 0 0,0 0 0 0 0,0 1 0 0 0,0-1 0 0 0,0 1 0 0 0,0-1 0 0 0,0 0 0 0 0,0 1 0 0 0,0-1 0 0 0,0 0 0 0 0,0 0 0 0 0,-1 0 0 0 0,1 0 0 0 0,0 0 0 0 0,0 0 0 0 0,0 0 0 0 0,0-1 0 0 0,0 0 0 0 0,0 0 0 0 0,0 0 0 0 0,0 1 0 0 0,0 0 0 0 0,0-1 0 0 0,0 1 0 0 0,0 0 0 0 0,0 0 0 0 0,0 1 0 0 0,0 0 0 0 0,0-1 0 0 0,0 2 0 0 0,0-1 0 0 0,1-1 0 0 0,0 1 0 0 0,0-1 0 0 0,0 1 0 0 0,1-1 0 0 0,-2 0 0 0 0,2 1 0 0 0,-1-2 0 0 0,0 1 0 0 0,1 0 0 0 0,0 0 0 0 0,-1 0 0 0 0,1 0 0 0 0,0 1 0 0 0,-2-1 0 0 0,2 0 0 0 0,-1 1 0 0 0,0 0 0 0 0,0 0 0 0 0,0 0 0 0 0,1 0 0 0 0,-2 1 0 0 0,2-2 0 0 0,0 1 0 0 0,-1 0 0 0 0,1 1 0 0 0,-1-1 0 0 0,1 0 0 0 0,0-1 0 0 0,-1 1 0 0 0,1-1 0 0 0,0 1 0 0 0,1-1 0 0 0,-2 1 0 0 0,2-1 0 0 0,-2 1 0 0 0,2 1 0 0 0,-1-1 0 0 0,1 0 0 0 0,-2 0 0 0 0,2 1 0 0 0,-1-1 0 0 0,1 1 0 0 0,-1-1 0 0 0,0 0 0 0 0,2 0 0 0 0,-2 1 0 0 0,0-1 0 0 0,2 0 0 0 0,-2 1 0 0 0,1 0 0 0 0,1-2 0 0 0,-1 2 0 0 0,0 0 0 0 0,-1-1 0 0 0,2 1 0 0 0,-1 0 0 0 0,0-1 0 0 0,0 1 0 0 0,1 0 0 0 0,-2 0 0 0 0,0 1 0 0 0,1 0 0 0 0,-1-1 0 0 0,1 1 0 0 0,-1 1 0 0 0,0-1 0 0 0,0 0 0 0 0,1 0 0 0 0,-1 1 0 0 0,0-1 0 0 0,1 0 0 0 0,-1 0 0 0 0,2 0 0 0 0,-1-1 0 0 0,0 1 0 0 0,0-1 0 0 0,0 0 0 0 0,1 1 0 0 0,-1-2 0 0 0,0 2 0 0 0,0-1 0 0 0,1 0 0 0 0,-2 0 0 0 0,1 1 0 0 0,-1 0 0 0 0,0 0 0 0 0,1 1 0 0 0,-1 0 0 0 0,0-1 0 0 0,0 1 0 0 0,0-1 0 0 0,0 1 0 0 0,1-1 0 0 0,-1 0 0 0 0,1 1 0 0 0,0-1 0 0 0,1 0 0 0 0,-1 0 0 0 0,1-1 0 0 0,-1 0 0 0 0,1 0 0 0 0,-1 0 0 0 0,1-1 0 0 0,0 1 0 0 0,0-1 0 0 0,0 1 0 0 0,0-2 0 0 0,-1 2 0 0 0,0 0 0 0 0,1 0 0 0 0,-1 1 0 0 0,-1-1 0 0 0,0 1 0 0 0,-1 1 0 0 0,1-1 0 0 0,-1 1 0 0 0,0 0 0 0 0,0 0 0 0 0,0 0 0 0 0,1 0 0 0 0,-1-1 0 0 0,1 1 0 0 0,-1 0 0 0 0,2-1 0 0 0,-1 1 0 0 0,1-1 0 0 0,-1 1 0 0 0,1 0 0 0 0,-1-1 0 0 0,1 1 0 0 0,0-1 0 0 0,0 0 0 0 0,0 1 0 0 0,0 0 0 0 0,1-1 0 0 0,-1 1 0 0 0,1 0 0 0 0,-1 0 0 0 0,0 0 0 0 0,1 0 0 0 0,-1 0 0 0 0,0 0 0 0 0,0 0 0 0 0,0 0 0 0 0,0 0 0 0 0,0 0 0 0 0,0 0 0 0 0,0 0 0 0 0,0 0 0 0 0,0 0 0 0 0,0 0 0 0 0,0 0 0 0 0,0 0 0 0 0,-1 0 0 0 0,1 0 0 0 0,-1 0 0 0 0,1 0 0 0 0,0 0 0 0 0,-1 0 0 0 0,1 0 0 0 0,-1 0 0 0 0,1 0 0 0 0,0 0 0 0 0,-1 0 0 0 0,1 0 0 0 0,-1 0 0 0 0,1 0 0 0 0,-2 0 0 0 0,1 0 0 0 0,-1 0 0 0 0,0 0 0 0 0,1 0 0 0 0,-1 0 0 0 0,1 0 0 0 0,0 0 0 0 0,-1 0 0 0 0,2 0 0 0 0,-1 0 0 0 0,1 0 0 0 0,-1 0 0 0 0,0 0 0 0 0,1 0 0 0 0,0 0 0 0 0,-1 0 0 0 0,1 0 0 0 0,-1 0 0 0 0,1 0 0 0 0,-1 0 0 0 0,0 0 0 0 0,-1 0 0 0 0,1 0 0 0 0,0 0 0 0 0,-1 0 0 0 0,1 0 0 0 0,-1 0 0 0 0,2 0 0 0 0,-1 0 0 0 0,1-1 0 0 0,-1 0 0 0 0,1 0 0 0 0,1 0 0 0 0,-1-1 0 0 0,0 1 0 0 0,0 0 0 0 0,1-1 0 0 0,-2 1 0 0 0,0 0 0 0 0,1 0 0 0 0,-1 0 0 0 0,1 1 0 0 0,-2 0 0 0 0,1-1 0 0 0,0 1 0 0 0,0-1 0 0 0,0 1 0 0 0,1 0 0 0 0,-1-1 0 0 0,1 1 0 0 0,0-1 0 0 0,-1 0 0 0 0,1-1 0 0 0,0 2 0 0 0,-1-2 0 0 0,2 1 0 0 0,-1 0 0 0 0,0 0 0 0 0,0-1 0 0 0,0 2 0 0 0,0-1 0 0 0,-1 0 0 0 0,1 0 0 0 0,-1 1 0 0 0,0 0 0 0 0,-1-1 0 0 0,-1 1 0 0 0,1 0 0 0 0,0 0 0 0 0,0 0 0 0 0,0 0 0 0 0,0 0 0 0 0,1 0 0 0 0,-1 0 0 0 0,0 0 0 0 0,1 0 0 0 0,-1 0 0 0 0,1-1 0 0 0,0 1 0 0 0,0-1 0 0 0,0 0 0 0 0,-1 1 0 0 0,2-1 0 0 0,-1 0 0 0 0,0 0 0 0 0,0 1 0 0 0,1-1 0 0 0,-2 0 0 0 0,1 0 0 0 0,-1 0 0 0 0,1 0 0 0 0,0 0 0 0 0,-1 0 0 0 0,-1 1 0 0 0,1-1 0 0 0,1 1 0 0 0,-1 0 0 0 0,-1 0 0 0 0,2 0 0 0 0,0-1 0 0 0,-1 0 0 0 0,2 0 0 0 0,-1 0 0 0 0,0 0 0 0 0,1-1 0 0 0,-1 2 0 0 0,1-1 0 0 0,0 0 0 0 0,-1 0 0 0 0,0 0 0 0 0,0 0 0 0 0,0 0 0 0 0,0 0 0 0 0,-1 0 0 0 0,0 0 0 0 0,0 1 0 0 0,-1-1 0 0 0,0 1 0 0 0,1 0 0 0 0,-2 0 0 0 0,1 0 0 0 0,0 0 0 0 0,0 0 0 0 0,1 0 0 0 0,-1-1 0 0 0,0 0 0 0 0,1-1 0 0 0,0 1 0 0 0,-1-1 0 0 0,1 2 0 0 0,0-1 0 0 0,0-1 0 0 0,-1 1 0 0 0,1 1 0 0 0,0-1 0 0 0,-1 1 0 0 0,1-1 0 0 0,0 1 0 0 0,-1 0 0 0 0,0 0 0 0 0,0 0 0 0 0,0 0 0 0 0,0 0 0 0 0,0 0 0 0 0,0-1 0 0 0,1 0 0 0 0,0 0 0 0 0,-1-1 0 0 0,1 1 0 0 0,0-1 0 0 0,-1 1 0 0 0,1-1 0 0 0,0 1 0 0 0,1-1 0 0 0,-2 0 0 0 0,1 0 0 0 0,1 1 0 0 0,-2 0 0 0 0,1-1 0 0 0,-1 1 0 0 0,0-1 0 0 0,0 1 0 0 0,0-1 0 0 0,0 0 0 0 0,0-1 0 0 0,0 1 0 0 0,0 0 0 0 0,-1-1 0 0 0,0 0 0 0 0,0 1 0 0 0,0-1 0 0 0,0 1 0 0 0,-1-1 0 0 0,1 1 0 0 0,0-1 0 0 0,0 1 0 0 0,-1 0 0 0 0,1-1 0 0 0,-1 1 0 0 0,1 0 0 0 0,0-1 0 0 0,-1-1 0 0 0,1 1 0 0 0,0-1 0 0 0,1 0 0 0 0,-1 1 0 0 0,-1-2 0 0 0,1 0 0 0 0,0 1 0 0 0,0 0 0 0 0,0 1 0 0 0,0-1 0 0 0,0 1 0 0 0,0 0 0 0 0,0 0 0 0 0,1 1 0 0 0,-1 0 0 0 0,1 1 0 0 0,-1-2 0 0 0,0 2 0 0 0,0-1 0 0 0,0 0 0 0 0,1 0 0 0 0,-1 1 0 0 0,0-2 0 0 0,0 2 0 0 0,0-2 0 0 0,0 1 0 0 0,1 1 0 0 0,0-1 0 0 0,-1 0 0 0 0,1 1 0 0 0,-2 0 0 0 0,1 0 0 0 0,0 1 0 0 0,-1 0 0 0 0,0 0 0 0 0,-1 0 0 0 0,0 0 0 0 0,-1 1 0 0 0,1 0 0 0 0,-1 0 0 0 0,0 2 0 0 0,0-1 0 0 0,0 0 0 0 0,1 0 0 0 0,-1 0 0 0 0,1-2 0 0 0,1 2 0 0 0,-2-2 0 0 0,1 1 0 0 0,1-1 0 0 0,-1 0 0 0 0,-1 0 0 0 0,1 0 0 0 0,0 0 0 0 0,0 0 0 0 0,-2 0 0 0 0,-1 0 0 0 0,0 0 0 0 0,0 1 0 0 0,-1 0 0 0 0,-1 1 0 0 0,1 0 0 0 0,-1-1 0 0 0,-1 2 0 0 0,0-1 0 0 0,-2 0 0 0 0,1 1 0 0 0,-2-2 0 0 0,1 2 0 0 0,0-1 0 0 0,-1 1 0 0 0,0 0 0 0 0,-1-1 0 0 0,0 1 0 0 0,1 0 0 0 0,-1 0 0 0 0,2 1 0 0 0,-1 1 0 0 0,1-1 0 0 0,0 1 0 0 0,1-1 0 0 0,-2 1 0 0 0,1-1 0 0 0,1 0 0 0 0,-2 0 0 0 0,1 1 0 0 0,0 0 0 0 0,-1-1 0 0 0,0 1 0 0 0,-1 0 0 0 0,-1 2 0 0 0,0-1 0 0 0,0 0 0 0 0,-2 1 0 0 0,0 1 0 0 0,-1 0 0 0 0,0 0 0 0 0,0 0 0 0 0,0 2 0 0 0,0-2 0 0 0,-1 2 0 0 0,-1 0 0 0 0,2-1 0 0 0,-2 0 0 0 0,1 1 0 0 0,1-1 0 0 0,0-1 0 0 0,0 0 0 0 0,2-1 0 0 0,1-1 0 0 0,1 0 0 0 0,1-1 0 0 0,1 0 0 0 0,1-2 0 0 0,0 0 0 0 0,0 0 0 0 0,1-1 0 0 0,-2 1 0 0 0,0 0 0 0 0,-1 0 0 0 0,0 1 0 0 0,-1 0 0 0 0,-2-1 0 0 0,0 4 0 0 0,-1-1 0 0 0,-1 2 0 0 0,1 0 0 0 0,-1 0 0 0 0,0 1 0 0 0,0-1 0 0 0,1 1 0 0 0,2-1 0 0 0,0 0 0 0 0,1 0 0 0 0,2-1 0 0 0,0-1 0 0 0,1 0 0 0 0,0-1 0 0 0,1 0 0 0 0,0 0 0 0 0,1 0 0 0 0,-1 0 0 0 0,0 0 0 0 0,-2 1 0 0 0,0 1 0 0 0,-1 0 0 0 0,-1 1 0 0 0,-2 0 0 0 0,0 1 0 0 0,0 1 0 0 0,-2 0 0 0 0,0 1 0 0 0,0 1 0 0 0,1-1 0 0 0,0-1 0 0 0,1 1 0 0 0,2 0 0 0 0,0-1 0 0 0,2-1 0 0 0,1 0 0 0 0,1-2 0 0 0,1 0 0 0 0,0 0 0 0 0,3-1 0 0 0,-1 0 0 0 0,1 0 0 0 0,0 1 0 0 0,0 0 0 0 0,0 1 0 0 0,-1 2 0 0 0,1 0 0 0 0,-3 1 0 0 0,0 1 0 0 0,-1 1 0 0 0,0 1 0 0 0,1 0 0 0 0,-2 0 0 0 0,1 0 0 0 0,-1 0 0 0 0,1 0 0 0 0,1-2 0 0 0,0 0 0 0 0,0-2 0 0 0,2-1 0 0 0,-1-1 0 0 0,2-2 0 0 0,1-1 0 0 0,0-1 0 0 0,1 0 0 0 0,-1 1 0 0 0,1-1 0 0 0,-1 0 0 0 0,1-1 0 0 0,-1 1 0 0 0,0 1 0 0 0,1 0 0 0 0,-1-1 0 0 0,0 2 0 0 0,-1 0 0 0 0,0 0 0 0 0,1 1 0 0 0,-1-1 0 0 0,1 0 0 0 0,0 0 0 0 0,0-3 0 0 0,3 1 0 0 0,-1-1 0 0 0,1-1 0 0 0,1-1 0 0 0,0 0 0 0 0,0-1 0 0 0,0 0 0 0 0,1-1 0 0 0,-1 0 0 0 0,1-1 0 0 0,0 1 0 0 0,1-1 0 0 0,0-1 0 0 0,-1 2 0 0 0,0 0 0 0 0,0 0 0 0 0,0 1 0 0 0,-1-1 0 0 0,0 1 0 0 0,0 0 0 0 0,0 0 0 0 0,0 0 0 0 0,0 0 0 0 0,0-2 0 0 0,-1 0 0 0 0,-1-1 0 0 0,2-1 0 0 0,-2-2 0 0 0,1-1 0 0 0,0-1 0 0 0,1 0 0 0 0,0-1 0 0 0,0 0 0 0 0,0-1 0 0 0,0 3 0 0 0,0-2 0 0 0,0 2 0 0 0,0 0 0 0 0,0 2 0 0 0,-1 1 0 0 0,0 0 0 0 0,0 1 0 0 0,0 1 0 0 0,0 1 0 0 0,-1 1 0 0 0,1-1 0 0 0,0 1 0 0 0,0 0 0 0 0,0 0 0 0 0,0 0 0 0 0,1 0 0 0 0,-2 0 0 0 0,0-1 0 0 0,1 0 0 0 0,-1 0 0 0 0,0 0 0 0 0,1 0 0 0 0,0 1 0 0 0,0-1 0 0 0,0 1 0 0 0,1 0 0 0 0,0 0 0 0 0,0 1 0 0 0,0 1 0 0 0,2 2 0 0 0,0 1 0 0 0,1 1 0 0 0,2 3 0 0 0,0 0 0 0 0,1 1 0 0 0,1 1 0 0 0,1 0 0 0 0,-1 2 0 0 0,0-2 0 0 0,1 3 0 0 0,1-1 0 0 0,-1 1 0 0 0,1 0 0 0 0,0 1 0 0 0,0 0 0 0 0,0 0 0 0 0,0 1 0 0 0,1-1 0 0 0,0-1 0 0 0,0 1 0 0 0,1-1 0 0 0,1 0 0 0 0,1 1 0 0 0,1-1 0 0 0,0-1 0 0 0,-1-2 0 0 0,-1-1 0 0 0,-1-2 0 0 0,-1-1 0 0 0,-1-1 0 0 0,-1-2 0 0 0,0 0 0 0 0,-2 0 0 0 0,1-1 0 0 0,-2 1 0 0 0,0-3 0 0 0,-1 1 0 0 0,0-2 0 0 0,0 0 0 0 0,-1 0 0 0 0,0 0 0 0 0,0-1 0 0 0,1-1 0 0 0,0 1 0 0 0,0-2 0 0 0,0-1 0 0 0,0 1 0 0 0,1-1 0 0 0,-1 0 0 0 0,0 0 0 0 0,0 1 0 0 0,0 0 0 0 0,-2 1 0 0 0,1 1 0 0 0,-2 0 0 0 0,0-1 0 0 0,0 1 0 0 0,0 0 0 0 0,0-1 0 0 0,2-2 0 0 0,-2 0 0 0 0,2-3 0 0 0,1-2 0 0 0,1-2 0 0 0,1-1 0 0 0,1-3 0 0 0,0-1 0 0 0,1-2 0 0 0,0-3 0 0 0,-1 0 0 0 0,0-1 0 0 0,1 0 0 0 0,-4-2 0 0 0,0-1 0 0 0,1 0 0 0 0,-3-1 0 0 0,0-2 0 0 0,0-1 0 0 0,0-2 0 0 0,0-1 0 0 0,0-2 0 0 0,2 1 0 0 0,1-2 0 0 0,1 3 0 0 0,1 0 0 0 0,3 2 0 0 0,0 3 0 0 0,2 4 0 0 0,-1 4 0 0 0,-1 3 0 0 0,0 3 0 0 0,-2 5 0 0 0,-1 2 0 0 0,-2 2 0 0 0,-3 2 0 0 0,0 2 0 0 0,-1 2 0 0 0,0 0 0 0 0,-1 3 0 0 0,1 0 0 0 0,-1 1 0 0 0,1 1 0 0 0,-1 0 0 0 0,0 1 0 0 0,0-1 0 0 0,-2 1 0 0 0,0 1 0 0 0,-3 0 0 0 0,-3 0 0 0 0,-1 2 0 0 0,-3 1 0 0 0,-3 1 0 0 0,-3 1 0 0 0,-1 0 0 0 0,-2 0 0 0 0,-2 0 0 0 0,0 1 0 0 0,0 0 0 0 0,2 0 0 0 0,-1 1 0 0 0,2-2 0 0 0,0 2 0 0 0,1 0 0 0 0,1 0 0 0 0,2 0 0 0 0,1 0 0 0 0,0 0 0 0 0,3-2 0 0 0,1 0 0 0 0,1 0 0 0 0,1-2 0 0 0,2-1 0 0 0,0-2 0 0 0,3 1 0 0 0,0-2 0 0 0,1-1 0 0 0,1-1 0 0 0,1 0 0 0 0,0 0 0 0 0,1-2 0 0 0,0 0 0 0 0,1 0 0 0 0,1-1 0 0 0,-1-1 0 0 0,2 0 0 0 0,-1 0 0 0 0,1-1 0 0 0,2 0 0 0 0,0 0 0 0 0,1 0 0 0 0,0-1 0 0 0,2 0 0 0 0,0 0 0 0 0,2 1 0 0 0,0-2 0 0 0,1-1 0 0 0,2-3 0 0 0,1-2 0 0 0,2-2 0 0 0,1-3 0 0 0,3-3 0 0 0,0-2 0 0 0,2-2 0 0 0,0-2 0 0 0,2-1 0 0 0,-1-2 0 0 0,1-1 0 0 0,1-1 0 0 0,0 0 0 0 0,-1 1 0 0 0,-1-1 0 0 0,1 1 0 0 0,-1 1 0 0 0,0-1 0 0 0,-1 1 0 0 0,1 0 0 0 0,0 1 0 0 0,1-1 0 0 0,-1 2 0 0 0,0 0 0 0 0,0 1 0 0 0,-1 0 0 0 0,0 2 0 0 0,-3 1 0 0 0,0 2 0 0 0,-1 1 0 0 0,-1 1 0 0 0,-2 2 0 0 0,0 2 0 0 0,-2 3 0 0 0,-2 1 0 0 0,-1 2 0 0 0,-2 3 0 0 0,-2 0 0 0 0,-1 1 0 0 0,-1 2 0 0 0,0-1 0 0 0,0 2 0 0 0,0 1 0 0 0,0 0 0 0 0,0 0 0 0 0,0 1 0 0 0,0-1 0 0 0,0 0 0 0 0,1 0 0 0 0,-1 0 0 0 0,0 0 0 0 0,-1 0 0 0 0,-1 0 0 0 0,0 0 0 0 0,-1 3 0 0 0,-1-1 0 0 0,0 3 0 0 0,-4 0 0 0 0,0 2 0 0 0,-4 1 0 0 0,-2 1 0 0 0,-2 0 0 0 0,-1 1 0 0 0,-3 0 0 0 0,0 0 0 0 0,-1 0 0 0 0,0 1 0 0 0,-1-1 0 0 0,1 0 0 0 0,-1 0 0 0 0,0-1 0 0 0,1 1 0 0 0,1 0 0 0 0,-2-1 0 0 0,-1 1 0 0 0,1 0 0 0 0,-2 0 0 0 0,0 0 0 0 0,-1 1 0 0 0,1 1 0 0 0,0 0 0 0 0,0 0 0 0 0,2 1 0 0 0,0-1 0 0 0,2 1 0 0 0,0 0 0 0 0,0 0 0 0 0,2 0 0 0 0,1-1 0 0 0,0 0 0 0 0,1-2 0 0 0,2 0 0 0 0,0-1 0 0 0,3-2 0 0 0,0 0 0 0 0,1-1 0 0 0,2 0 0 0 0,1-2 0 0 0,1-1 0 0 0,-1 0 0 0 0,3 0 0 0 0,-1-1 0 0 0,1-2 0 0 0,0 0 0 0 0,1-1 0 0 0,0 0 0 0 0,2-2 0 0 0,0 0 0 0 0,1 0 0 0 0,1-2 0 0 0,2-1 0 0 0,0-1 0 0 0,3-3 0 0 0,0 0 0 0 0,2-3 0 0 0,1-2 0 0 0,1 0 0 0 0,1-3 0 0 0,1-1 0 0 0,-1-1 0 0 0,2-1 0 0 0,1-2 0 0 0,0 1 0 0 0,-1-2 0 0 0,2 1 0 0 0,-1 0 0 0 0,0 1 0 0 0,-1 0 0 0 0,0 2 0 0 0,0 2 0 0 0,-2 2 0 0 0,1 2 0 0 0,-3 1 0 0 0,0 3 0 0 0,-3 1 0 0 0,-1 1 0 0 0,-1 3 0 0 0,-2 0 0 0 0,-1 0 0 0 0,-1 1 0 0 0,0 2 0 0 0,-2-1 0 0 0,0 1 0 0 0,-1 1 0 0 0,0 1 0 0 0,0 0 0 0 0,-1 1 0 0 0,0 1 0 0 0,0 1 0 0 0,-1 1 0 0 0,-1 0 0 0 0,-2 2 0 0 0,-1 2 0 0 0,-2 1 0 0 0,-1 0 0 0 0,-2 2 0 0 0,-2 2 0 0 0,-2 0 0 0 0,-2 2 0 0 0,-2 1 0 0 0,-1 0 0 0 0,-1 1 0 0 0,-1 0 0 0 0,0 0 0 0 0,1-1 0 0 0,0-1 0 0 0,2 0 0 0 0,1-2 0 0 0,3-2 0 0 0,3-2 0 0 0,2-2 0 0 0,3-4 0 0 0,2-2 0 0 0,1-2 0 0 0,3 0 0 0 0,-1-3 0 0 0,2 0 0 0 0,2-1 0 0 0,1-2 0 0 0,2 0 0 0 0,2-1 0 0 0,1-3 0 0 0,3 0 0 0 0,1-4 0 0 0,3 1 0 0 0,1-1 0 0 0,1-2 0 0 0,3-1 0 0 0,0 0 0 0 0,2 0 0 0 0,-1 0 0 0 0,1 0 0 0 0,-2 1 0 0 0,-1 0 0 0 0,-3 3 0 0 0,-2 1 0 0 0,-3 2 0 0 0,-2 1 0 0 0,-3 1 0 0 0,-3 3 0 0 0,-1 0 0 0 0,-2 1 0 0 0,-1 0 0 0 0,1 1 0 0 0,-2 1 0 0 0,1 0 0 0 0,-2 2 0 0 0,0 2 0 0 0,-2 1 0 0 0,-1 2 0 0 0,-3 3 0 0 0,0-1 0 0 0,0 3 0 0 0,-4 1 0 0 0,1 0 0 0 0,-2 1 0 0 0,0 0 0 0 0,-1-1 0 0 0,1 1 0 0 0,-2-1 0 0 0,1 0 0 0 0,1-3 0 0 0,1-1 0 0 0,0-3 0 0 0,3-2 0 0 0,2-2 0 0 0,1-2 0 0 0,2-2-775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1624 0 0,'0'0'14689'0'0,"-28"0"-5511"0"0,26 5-8989 0 0,0-1-1 0 0,0 1 1 0 0,1-1 0 0 0,-1 1 0 0 0,1 0 0 0 0,1-1 0 0 0,-1 1 0 0 0,0 0-1 0 0,1 7 1 0 0,0-5 18 0 0,-3 72 1288 0 0,-10-46-1127 0 0,-15-1-224 0 0,23-28-1441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683 5 11330 0 0,'0'0'12243'0'0,"-2"7"-11786"0"0,-1 2 5 0 0,1-1-51 0 0,-1 1-26 0 0,0-1-33 0 0,1-2-32 0 0,0 0-22 0 0,0-1-26 0 0,1-1-43 0 0,-1 0-18 0 0,1-1-27 0 0,1 0-24 0 0,0 1-15 0 0,-1-1 2 0 0,0 0-3 0 0,-1 0 0 0 0,0 0-9 0 0,0 1 21 0 0,0-1-35 0 0,-1 0 2 0 0,0 0 17 0 0,1 1-26 0 0,-1 0 18 0 0,-1-1-23 0 0,0 1-23 0 0,1 0 6 0 0,-1 0-13 0 0,0 0-7 0 0,0 0 11 0 0,0 0 23 0 0,1 1-34 0 0,-1 0 3 0 0,0-1-11 0 0,0 2-45 0 0,0-1 67 0 0,1 0-50 0 0,0 1 54 0 0,0-2 3 0 0,-1 1-65 0 0,2-1 40 0 0,0 0-33 0 0,-1 0 35 0 0,1-1-28 0 0,-1 1-1 0 0,2-1-28 0 0,-2 0 7 0 0,2-1 24 0 0,-2 1-17 0 0,1 0 16 0 0,-1-1-4 0 0,2 0-37 0 0,-2 1 40 0 0,0 1-42 0 0,0-2 30 0 0,1 1-8 0 0,-2 0-8 0 0,2 0 22 0 0,-1 1-25 0 0,0-1-2 0 0,1 0 19 0 0,-1 0-6 0 0,2 0-26 0 0,-1-1 26 0 0,1 0-27 0 0,0 0 54 0 0,-1 0-43 0 0,1 0 14 0 0,0 0-23 0 0,-2-1-13 0 0,2 1 40 0 0,-1 0-32 0 0,0 0 48 0 0,-1 0-13 0 0,1 0-61 0 0,-1 0 76 0 0,0-1-54 0 0,1 2 25 0 0,-1-1 22 0 0,0 0-45 0 0,0 0 25 0 0,0 0 10 0 0,0 0-31 0 0,1-1 10 0 0,-1 1 33 0 0,-1 0-29 0 0,1-1 29 0 0,0 0 21 0 0,0 0-44 0 0,-1 0 53 0 0,0 0-82 0 0,0-1 15 0 0,1 1 50 0 0,-1 0-28 0 0,0-1 21 0 0,0 1-32 0 0,0 0-10 0 0,0 0-26 0 0,0-1 33 0 0,0 2 6 0 0,-1 0-10 0 0,1-1 15 0 0,-1 1-23 0 0,0-1 25 0 0,0 1 11 0 0,1-1-12 0 0,-1 1-22 0 0,-1 0 34 0 0,1-2-22 0 0,0 0 17 0 0,1 1 14 0 0,-1 0-41 0 0,1-1 32 0 0,0 0-1 0 0,0 0 0 0 0,0 0 10 0 0,1 0-21 0 0,-1 0-12 0 0,1 0-25 0 0,-1 0 42 0 0,-1 1-14 0 0,0-1 14 0 0,0 2-21 0 0,1 0 7 0 0,-1-1 15 0 0,0 1-14 0 0,0 0 34 0 0,0 0-57 0 0,0 0 27 0 0,1-1-9 0 0,0 0-27 0 0,0 1 54 0 0,1-1-44 0 0,0 0 51 0 0,0 0-33 0 0,-1 0 20 0 0,1 1-15 0 0,0 0-33 0 0,0 0 47 0 0,0 0-16 0 0,0-1-5 0 0,1 1-6 0 0,-2-1-17 0 0,2 1 22 0 0,-1-1-7 0 0,0 0 11 0 0,0 1 7 0 0,1-2 17 0 0,0 2-31 0 0,0-1 0 0 0,-1 0 18 0 0,1 0-25 0 0,-2 1-2 0 0,2-1 10 0 0,-1 1-14 0 0,-1-1 14 0 0,1 2 5 0 0,-1-1-1 0 0,0 0 1 0 0,-1 1 28 0 0,1-1-46 0 0,-1 0 25 0 0,1 0 1 0 0,0 0-39 0 0,0 0 31 0 0,0 0-1 0 0,0 0 19 0 0,1 0-33 0 0,0 0 30 0 0,0 0 9 0 0,0 0-50 0 0,0 1 54 0 0,1-1-64 0 0,-2 0 10 0 0,2 1 14 0 0,-1-1-16 0 0,0 0 42 0 0,1 0-30 0 0,-1 0 76 0 0,1-1-68 0 0,0 1 23 0 0,0-2-16 0 0,0 1-35 0 0,-1 1 37 0 0,1-1-32 0 0,-1-1 47 0 0,0 2-13 0 0,0-1-14 0 0,0 2-3 0 0,-1-2 18 0 0,1 2-16 0 0,0-2-4 0 0,-1 2 10 0 0,1-1 6 0 0,-2-1-29 0 0,2 1 9 0 0,-1 0 24 0 0,1-1-27 0 0,1 0 38 0 0,0 0 8 0 0,0-1-30 0 0,0 1 30 0 0,0 0-19 0 0,0 0-42 0 0,0 0 50 0 0,-1 1-45 0 0,1 0 32 0 0,-1 0-19 0 0,0 0 14 0 0,1 1-3 0 0,-1-1 66 0 0,0 0-74 0 0,0 1 16 0 0,0 0-15 0 0,0-1-55 0 0,1 0 80 0 0,0 1-26 0 0,0-1 28 0 0,0 0-25 0 0,1-2 37 0 0,0 2-30 0 0,0-2 10 0 0,1 1 16 0 0,0-1-53 0 0,0 0 45 0 0,-1 0-34 0 0,1 0 1 0 0,0 0 27 0 0,0 1-37 0 0,-1 0 40 0 0,1 1-31 0 0,-1-1 38 0 0,0 1-11 0 0,-1 0-24 0 0,1 0 17 0 0,-1 0-6 0 0,1 0 1 0 0,0-2 0 0 0,1 2 28 0 0,-1-1-36 0 0,0-1 12 0 0,1 2 15 0 0,0-1-34 0 0,-1 0 20 0 0,1 0-25 0 0,-1 1 7 0 0,1-2 25 0 0,0 2-17 0 0,0-1 6 0 0,0 0 83 0 0,-1 0-108 0 0,1 0 55 0 0,-1 0-9 0 0,1 0-55 0 0,0 0 54 0 0,0-1-37 0 0,0 1 20 0 0,0 0-14 0 0,0-1 90 0 0,0 0-90 0 0,0 0-4 0 0,0 0 23 0 0,1 0 16 0 0,0 0 7 0 0,-1 1 8 0 0,3 0 8 0 0,-2 0-1 0 0,2 0 20 0 0,-1-1-53 0 0,1 1 26 0 0,-1 0-46 0 0,1 0-8 0 0,-1 0 38 0 0,0 0-13 0 0,0 1 5 0 0,0-1 9 0 0,0 1-2 0 0,0 0-18 0 0,1 0 25 0 0,-1 1-37 0 0,2-1 11 0 0,-2 0-4 0 0,1 1 0 0 0,0-1 0 0 0,1 1 0 0 0,0-1 0 0 0,-1 1 0 0 0,1 0 0 0 0,-1-1 0 0 0,0 1 0 0 0,1 1 0 0 0,-1-1 0 0 0,1 0 0 0 0,-1 1 0 0 0,0-1 0 0 0,1 1 0 0 0,0-1 0 0 0,-1 0 0 0 0,1 0 0 0 0,-1 0 0 0 0,1 0 0 0 0,-1 0 0 0 0,1 1 0 0 0,-1-1 0 0 0,-1-1 0 0 0,1 1 0 0 0,0-1 0 0 0,-1 1 0 0 0,2-1 0 0 0,-2 1 0 0 0,1 0 0 0 0,0-1 0 0 0,1 1 0 0 0,-1 0 0 0 0,1 0 0 0 0,0 0 0 0 0,-1-1 0 0 0,0 1 0 0 0,1-1 0 0 0,0 2 0 0 0,0-1 0 0 0,-1 0 0 0 0,0 0 0 0 0,0 1 0 0 0,0-1 0 0 0,0 1 0 0 0,0-1 0 0 0,1 0 0 0 0,-1 0 0 0 0,0 0 0 0 0,1 0 0 0 0,-1 1 0 0 0,1-1 0 0 0,-1-1 0 0 0,1 1 0 0 0,-1-1 0 0 0,-1 2 0 0 0,1-2 0 0 0,0 0 0 0 0,-1 1 0 0 0,2 0 0 0 0,-2-1 0 0 0,1 0 0 0 0,-1 2 0 0 0,0-2 0 0 0,0 0 0 0 0,0 0 0 0 0,-1 0 0 0 0,1 0 0 0 0,-1 0 0 0 0,1 0 0 0 0,0-1 0 0 0,0 1 0 0 0,-1-1 0 0 0,0 1 0 0 0,2-1 0 0 0,-1 1 0 0 0,-1 0 0 0 0,2-1 0 0 0,-2 0 0 0 0,0 0 0 0 0,1 0 0 0 0,-2 0 0 0 0,1 0 0 0 0,1 0 0 0 0,-1-1 0 0 0,-1 0 0 0 0,1 0 0 0 0,0 1 0 0 0,1 0 0 0 0,-2 0 0 0 0,1 0 0 0 0,2 1 0 0 0,-2 0 0 0 0,2 0 0 0 0,-1 1 0 0 0,1-1 0 0 0,-1 0 0 0 0,1 1 0 0 0,0-2 0 0 0,-1 2 0 0 0,1-2 0 0 0,0 1 0 0 0,-1-1 0 0 0,1 0 0 0 0,-1 0 0 0 0,0 0 0 0 0,1 0 0 0 0,-2-1 0 0 0,1 0 0 0 0,0 1 0 0 0,-2 0 0 0 0,1-1 0 0 0,1 1 0 0 0,-1-1 0 0 0,0 0 0 0 0,0 1 0 0 0,1 0 0 0 0,-1 0 0 0 0,1-1 0 0 0,0 1 0 0 0,0-1 0 0 0,0 0 0 0 0,1 0 0 0 0,0 1 0 0 0,-1-1 0 0 0,1 1 0 0 0,0 0 0 0 0,0-1 0 0 0,0 2 0 0 0,-1-1 0 0 0,1 0 0 0 0,-1 1 0 0 0,0-1 0 0 0,1 0 0 0 0,-1 0 0 0 0,-2 1 0 0 0,2-2 0 0 0,0 1 0 0 0,-1 1 0 0 0,1-1 0 0 0,0 1 0 0 0,0-1 0 0 0,-1 2 0 0 0,2-1 0 0 0,-1 0 0 0 0,1 0 0 0 0,0 0 0 0 0,0 0 0 0 0,0 0 0 0 0,1 0 0 0 0,-2-1 0 0 0,1 1 0 0 0,0-1 0 0 0,-2 0 0 0 0,3 0 0 0 0,-2 0 0 0 0,0 0 0 0 0,2-1 0 0 0,0 1 0 0 0,0 0 0 0 0,-1-1 0 0 0,1 1 0 0 0,0-1 0 0 0,-1 1 0 0 0,0 0 0 0 0,1-1 0 0 0,-3 1 0 0 0,1-1 0 0 0,-1 1 0 0 0,-1-1 0 0 0,1 0 0 0 0,-1 0 0 0 0,0 0 0 0 0,0 0 0 0 0,0 0 0 0 0,0 0 0 0 0,1 0 0 0 0,-1 0 0 0 0,1 0 0 0 0,0 1 0 0 0,0-1 0 0 0,-1 1 0 0 0,1-1 0 0 0,-1 0 0 0 0,1 0 0 0 0,-1 0 0 0 0,1 0 0 0 0,-1 0 0 0 0,0 0 0 0 0,0 0 0 0 0,0 0 0 0 0,0 0 0 0 0,0 0 0 0 0,1 0 0 0 0,-1 0 0 0 0,0 0 0 0 0,0 1 0 0 0,1-1 0 0 0,-1 0 0 0 0,1 0 0 0 0,-1 0 0 0 0,1 0 0 0 0,0 0 0 0 0,0 0 0 0 0,0 0 0 0 0,1 0 0 0 0,-2 0 0 0 0,2 0 0 0 0,-1 0 0 0 0,0 0 0 0 0,0 0 0 0 0,0 0 0 0 0,1 0 0 0 0,-1 0 0 0 0,-1 0 0 0 0,1 0 0 0 0,0 0 0 0 0,0 0 0 0 0,-1 0 0 0 0,0 0 0 0 0,0 0 0 0 0,1 0 0 0 0,-1-1 0 0 0,0 1 0 0 0,1-1 0 0 0,1 1 0 0 0,-1 0 0 0 0,2 0 0 0 0,-2 0 0 0 0,1 0 0 0 0,0-1 0 0 0,0 1 0 0 0,0 0 0 0 0,0 0 0 0 0,-1 0 0 0 0,1 0 0 0 0,-1-1 0 0 0,0 0 0 0 0,0 0 0 0 0,0 0 0 0 0,-1 0 0 0 0,1 0 0 0 0,0 0 0 0 0,1 0 0 0 0,-2-1 0 0 0,0 1 0 0 0,1 1 0 0 0,0 0 0 0 0,-1 0 0 0 0,1 0 0 0 0,-1 0 0 0 0,1-1 0 0 0,0 1 0 0 0,0 0 0 0 0,1-1 0 0 0,-1 1 0 0 0,0 0 0 0 0,0 0 0 0 0,1-1 0 0 0,-2 1 0 0 0,0 0 0 0 0,0 0 0 0 0,1 0 0 0 0,-1-1 0 0 0,0 0 0 0 0,1 0 0 0 0,-1 0 0 0 0,0 1 0 0 0,0-1 0 0 0,0 1 0 0 0,0 0 0 0 0,0 0 0 0 0,0 0 0 0 0,0 0 0 0 0,0 0 0 0 0,0 0 0 0 0,0 0 0 0 0,0 0 0 0 0,0 0 0 0 0,0 0 0 0 0,0 0 0 0 0,0-1 0 0 0,-1 1 0 0 0,1-1 0 0 0,-1 1 0 0 0,-1-2 0 0 0,0 1 0 0 0,1-1 0 0 0,-2 0 0 0 0,1 0 0 0 0,-1 0 0 0 0,1 0 0 0 0,0-1 0 0 0,-2 1 0 0 0,2-2 0 0 0,-1 1 0 0 0,1 1 0 0 0,0-1 0 0 0,-1 1 0 0 0,2-1 0 0 0,-2 1 0 0 0,2 0 0 0 0,0-1 0 0 0,0 1 0 0 0,0-1 0 0 0,0 0 0 0 0,1-1 0 0 0,0 1 0 0 0,-2-1 0 0 0,0 1 0 0 0,1-1 0 0 0,0 1 0 0 0,0-1 0 0 0,0 1 0 0 0,0-1 0 0 0,1 0 0 0 0,0 1 0 0 0,-1-1 0 0 0,1 0 0 0 0,-1 0 0 0 0,1 0 0 0 0,-1 0 0 0 0,1 0 0 0 0,0 0 0 0 0,-1 0 0 0 0,1 1 0 0 0,0 0 0 0 0,0-1 0 0 0,0 1 0 0 0,0-1 0 0 0,0 0 0 0 0,0-1 0 0 0,0 0 0 0 0,0 0 0 0 0,0-2 0 0 0,0 2 0 0 0,0-1 0 0 0,0 0 0 0 0,0 0 0 0 0,0 1 0 0 0,0 0 0 0 0,0 0 0 0 0,1 1 0 0 0,0 0 0 0 0,0 1 0 0 0,0-1 0 0 0,0 1 0 0 0,1-1 0 0 0,0 1 0 0 0,-1-2 0 0 0,1 1 0 0 0,-1-1 0 0 0,1 0 0 0 0,0 0 0 0 0,-1-1 0 0 0,1 0 0 0 0,0 1 0 0 0,0-1 0 0 0,-1-1 0 0 0,2 1 0 0 0,-2 1 0 0 0,2-2 0 0 0,-1 1 0 0 0,-1-1 0 0 0,0 1 0 0 0,1 0 0 0 0,-1 0 0 0 0,1 1 0 0 0,-1-1 0 0 0,2 1 0 0 0,-2-1 0 0 0,2 1 0 0 0,0 0 0 0 0,0-1 0 0 0,1 0 0 0 0,0 0 0 0 0,0-1 0 0 0,1 0 0 0 0,0 1 0 0 0,0-1 0 0 0,0 1 0 0 0,0 0 0 0 0,0-1 0 0 0,0 0 0 0 0,0 0 0 0 0,-1 1 0 0 0,1-2 0 0 0,-1 1 0 0 0,1-1 0 0 0,-1 1 0 0 0,0-1 0 0 0,0 0 0 0 0,1 1 0 0 0,-2 1 0 0 0,2-2 0 0 0,0 0 0 0 0,-1 0 0 0 0,0 1 0 0 0,1 1 0 0 0,0 0 0 0 0,0 0 0 0 0,1-1 0 0 0,-2 0 0 0 0,2 0 0 0 0,1 0 0 0 0,-1 0 0 0 0,0-1 0 0 0,0-1 0 0 0,1 1 0 0 0,-2-1 0 0 0,2 0 0 0 0,-2 2 0 0 0,1-1 0 0 0,0 1 0 0 0,-1 0 0 0 0,0 1 0 0 0,0-1 0 0 0,1 2 0 0 0,-2-1 0 0 0,2 1 0 0 0,-1 0 0 0 0,1 0 0 0 0,-1 0 0 0 0,2 0 0 0 0,-1-1 0 0 0,1 1 0 0 0,0 1 0 0 0,1-2 0 0 0,0 2 0 0 0,0-1 0 0 0,0 0 0 0 0,1-1 0 0 0,-1 1 0 0 0,-1-1 0 0 0,1 1 0 0 0,-2-1 0 0 0,0 2 0 0 0,-1-1 0 0 0,-1 1 0 0 0,1 0 0 0 0,-2 0 0 0 0,-1 1 0 0 0,1 0 0 0 0,-1 1 0 0 0,0-2 0 0 0,0 1 0 0 0,0 0 0 0 0,-1 1 0 0 0,2-1 0 0 0,-2 0 0 0 0,0 1 0 0 0,1 0 0 0 0,-1-1 0 0 0,-1 1 0 0 0,1 0 0 0 0,-1-1 0 0 0,0 2 0 0 0,1-2 0 0 0,-1 2 0 0 0,0-1 0 0 0,0 2 0 0 0,0-1 0 0 0,-1 0 0 0 0,1 1 0 0 0,-1 0 0 0 0,-1 0 0 0 0,0 0 0 0 0,-1 1 0 0 0,-1 0 0 0 0,-1 1 0 0 0,0 0 0 0 0,0 1 0 0 0,-2 0 0 0 0,1 1 0 0 0,-1 0 0 0 0,0 0 0 0 0,0 1 0 0 0,-1 0 0 0 0,-1-1 0 0 0,0 2 0 0 0,0-1 0 0 0,-1 2 0 0 0,-1 1 0 0 0,1 0 0 0 0,-2 0 0 0 0,0 2 0 0 0,-1 0 0 0 0,0 1 0 0 0,0 0 0 0 0,0 0 0 0 0,-1 1 0 0 0,0 0 0 0 0,1 0 0 0 0,0-2 0 0 0,1 1 0 0 0,-1 0 0 0 0,2 0 0 0 0,-1-1 0 0 0,1 0 0 0 0,-1 1 0 0 0,0-2 0 0 0,-1 1 0 0 0,2 0 0 0 0,-1 0 0 0 0,1-1 0 0 0,0 0 0 0 0,0 0 0 0 0,0 0 0 0 0,1-1 0 0 0,-1 1 0 0 0,1-1 0 0 0,-1 1 0 0 0,1-1 0 0 0,0 2 0 0 0,1-2 0 0 0,-1 1 0 0 0,1 0 0 0 0,1 0 0 0 0,0-1 0 0 0,0-1 0 0 0,1 1 0 0 0,-1-1 0 0 0,1 1 0 0 0,1-1 0 0 0,-1 0 0 0 0,1-1 0 0 0,1 1 0 0 0,-1 0 0 0 0,1 0 0 0 0,0 0 0 0 0,-1-2 0 0 0,1 1 0 0 0,1-2 0 0 0,1 0 0 0 0,0-1 0 0 0,-1 0 0 0 0,2 1 0 0 0,-1-1 0 0 0,0 0 0 0 0,0 1 0 0 0,0 0 0 0 0,0 0 0 0 0,-2-1 0 0 0,1 2 0 0 0,-1 0 0 0 0,0-1 0 0 0,0 3 0 0 0,-1-2 0 0 0,0 1 0 0 0,1 0 0 0 0,-1 0 0 0 0,1 0 0 0 0,1-2 0 0 0,0 0 0 0 0,2-1 0 0 0,0-1 0 0 0,0-1-131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0,'-2'3'15697'0'0,"3"-2"-15436"0"0,-1 0-15 0 0,1 1-18 0 0,0 1-39 0 0,1-1-18 0 0,-1 2-18 0 0,2-2 2 0 0,-2 1-13 0 0,1-1-24 0 0,0 0 137 0 0,-1 0-191 0 0,0-2 70 0 0,0 2-42 0 0,0-2 35 0 0,-1 1-30 0 0,1-1 1 0 0,-1 0-20 0 0,0 0-32 0 0,0 2 203 0 0,0-3-188 0 0,0 1 67 0 0,0-1-64 0 0,0 0 14 0 0,0 0-33 0 0,0 0-21 0 0,0-2 60 0 0,0 2-29 0 0,-1 0 38 0 0,0 1-9 0 0,0-1 42 0 0,0 1-49 0 0,1 0 7 0 0,0 0-31 0 0,0 0-39 0 0,0 0-29 0 0,-1 0-144 0 0,1 0 151 0 0,-1 0 32 0 0,1 0 4 0 0,-1 0-52 0 0,-1-1 35 0 0,1 1-23 0 0,-1-1-4 0 0,1 0 29 0 0,0 0 1 0 0,0 1 0 0 0,0-1-7 0 0,1 1 12 0 0,-1 0 5 0 0,1 0 5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0T11:20:29.17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13 10010,'-2'-12'15719,"3"12"-15553,0 0 31,0 0-2,0 0 22,1 0-31,1 1-18,-1 0-24,1 1-15,0-1 2,-1 0-22,1 1 15,-2-1-14,2 1 40,-2-1-11,0 1-4,0 0 30,0-1-46,0 0 14,0 1-5,0-1-19,2 1-3,-2 0 18,2 0-7,0 0 3,0 1-9,1-1 30,0 1-27,1 1-1,-1-1 19,1 0-16,0-1-13,-1 1-15,1 0-16,-1-1-16,0 0 49,0-1-34,-1 1 30,0-2-17,-1 1 6,-1-1 16,1 0-23,-1 0 82,0 0-79,1 0 7,0 0-2,-1 0-41,1 0 21,-1 0-8,2 0 10,-1 0-12,1 0-5,0 0-17,0 0 4,1 0-13,0-1-15,1 1 22,0-1-35,1 0 10,-1 0 24,2 1-46,-2-2 44,1 1-33,0 0 28,-1 0 2,0-1-10,-1 1 14,0 1-41,0-1 30,-1 0 8,-1 1-12,0 0-4,1 0 20,-1 0-16,0 0-14,0 0 42,0 0-32,0 0 11,1 0-31,-1 0 27,1 0-1,1 0 29,1 0 12,-1 0-49,0 0 45,1 0-43,0 0-35,0 0 47,-1 0-45,0 0 50,-1 0-23,0 0 26,1 0 30,-2 0-35,1 0 13,-1 1-13,0-1 11,1 1-50,0-1 15,-1 2-7,2 0 0,-1 0 0,0 0 0,0 0 0,1 0 0,-1 0 0,1-1 0,-1 2 0,2-2 0,-1 1 0,0-1 0,0 1 0,-1-1 0,1 0 0,0 1 0,0-1 0,-2-1 0,0 1 0,2 0 0,-3 0 0,2-1 0,-3 0 0,2 0 0,-1 1 0,0-1 0,1 1 0,-1-1 0,0 1 0,0-1 0,-1 1 0,0-1 0,1 0 0,-1 0 0,0 0 0,0 0 0,0 0 0,0 0 0,0 0 0,0 0 0,-1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46 3689 0 0,'36'-45'18890'0'0,"-33"47"-18093"0"0,0 2-173 0 0,2 0-148 0 0,0 1-91 0 0,0-1-67 0 0,1 0-61 0 0,0 1-10 0 0,0 0-23 0 0,1-1 3 0 0,-1 1-22 0 0,0 0-4 0 0,0 0 1 0 0,0-1-40 0 0,-1 1 2 0 0,0 0-68 0 0,-1-2-20 0 0,0 1-36 0 0,0-1-41 0 0,0 1-11 0 0,-1-1-95 0 0,0 1-143 0 0,0 0-246 0 0,0 1-299 0 0,2 0-592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0,'0'0'14355'0'0,"6"11"-14051"0"0,1 2-76 0 0,0 1-21 0 0,0-1-49 0 0,-3-2-56 0 0,1 0-26 0 0,-3-3-18 0 0,0-1-46 0 0,-1 0 11 0 0,2 0-54 0 0,-1-1-61 0 0,1 0-153 0 0,1-1-225 0 0,0 0-247 0 0,1-2-438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2 15227 0 0,'0'0'11516'0'0,"5"0"-11045"0"0,0-1-27 0 0,2 1-20 0 0,0-1-52 0 0,0 1-25 0 0,1 2 12 0 0,-1-1-65 0 0,0 1 9 0 0,0-1-43 0 0,0 2-9 0 0,0-1-38 0 0,1 1-29 0 0,-1-1 6 0 0,0 2-100 0 0,1-1 46 0 0,0 1-18 0 0,0-1-8 0 0,0 1 32 0 0,0 0-48 0 0,1 0 34 0 0,-1 1-29 0 0,0-1-20 0 0,0 0 14 0 0,-1 0-25 0 0,0 0 26 0 0,0 0-56 0 0,0 0 45 0 0,-1 0-24 0 0,0 0 15 0 0,0 0 53 0 0,-1 0-80 0 0,0-1 35 0 0,0 1-20 0 0,1 0-44 0 0,-1 1 60 0 0,2 0-96 0 0,-1-1 29 0 0,1 1-11 0 0,0 0 0 0 0,0-1 0 0 0,0 0 0 0 0,1 1 0 0 0,-2-1 0 0 0,1 0 0 0 0,-1 0 0 0 0,0 0 0 0 0,-1-1 0 0 0,1 1 0 0 0,-1-1 0 0 0,0 1 0 0 0,0-1 0 0 0,-1 0 0 0 0,0 1 0 0 0,1 0 0 0 0,0 0 0 0 0,0-1 0 0 0,1 1 0 0 0,-1 0 0 0 0,1 1 0 0 0,0-1 0 0 0,-1 0 0 0 0,1 0 0 0 0,0 0 0 0 0,0 0 0 0 0,-1 0 0 0 0,0 1 0 0 0,0-1 0 0 0,-1 0 0 0 0,1 1 0 0 0,0-1 0 0 0,0 1 0 0 0,0-1 0 0 0,0-1 0 0 0,0 1 0 0 0,1 1 0 0 0,-1-1 0 0 0,0 0 0 0 0,1 0 0 0 0,0-1 0 0 0,-1 0 0 0 0,1 0 0 0 0,-1 0 0 0 0,0 0 0 0 0,0 0 0 0 0,0-1 0 0 0,0 0 0 0 0,0 1 0 0 0,-1 1 0 0 0,0-1 0 0 0,0 0 0 0 0,0 1 0 0 0,-1 0 0 0 0,1 0 0 0 0,0 0 0 0 0,0 1 0 0 0,0-1 0 0 0,0 0 0 0 0,1 1 0 0 0,-1-1 0 0 0,0 0 0 0 0,1 0 0 0 0,-1-1 0 0 0,1 1 0 0 0,-1 0 0 0 0,-1 0 0 0 0,1 0 0 0 0,0 0 0 0 0,0 1 0 0 0,1 0 0 0 0,-1-1 0 0 0,1 1 0 0 0,0 0 0 0 0,0 0 0 0 0,0 0 0 0 0,0 0 0 0 0,0 0 0 0 0,1 0 0 0 0,-1-1 0 0 0,0 1 0 0 0,0 0 0 0 0,-1 0 0 0 0,0 0 0 0 0,0-1 0 0 0,0 1 0 0 0,0 1 0 0 0,0-1 0 0 0,0 1 0 0 0,-1-1 0 0 0,0 0 0 0 0,1 1 0 0 0,0-1 0 0 0,0 2 0 0 0,1-2 0 0 0,-1 1 0 0 0,1 0 0 0 0,0-1 0 0 0,0 1 0 0 0,-1-1 0 0 0,1 1 0 0 0,0-2 0 0 0,-1 1 0 0 0,1 0 0 0 0,0 0 0 0 0,0 0 0 0 0,-1-1 0 0 0,0 0 0 0 0,1 0 0 0 0,-2 0 0 0 0,1-1 0 0 0,-1 1 0 0 0,0-1 0 0 0,0-1 0 0 0,-1 0 0 0 0,-1 0 0 0 0,0-1 0 0 0,0 1 0 0 0,1-1 0 0 0,-1 2 0 0 0,0 0 0 0 0,2 1 0 0 0,-2-1-308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0,'0'0'12191'0'0,"6"6"-11597"0"0,1 2-76 0 0,0 1-61 0 0,0 1-65 0 0,0-2-73 0 0,-2 1 4 0 0,0 0-75 0 0,-1-2 36 0 0,0 0-24 0 0,1 0-41 0 0,0 0 58 0 0,1 0-66 0 0,-1 0-27 0 0,1 1-3 0 0,0-1-59 0 0,0 0 23 0 0,0 0-57 0 0,-1-1 43 0 0,0 0-6 0 0,1 0-45 0 0,-1 0 24 0 0,0-1-47 0 0,0 0 22 0 0,-1 0-18 0 0,0-1 23 0 0,1 1 3 0 0,-1 0-37 0 0,1-1 58 0 0,0 1-66 0 0,0 0 30 0 0,0 1 0 0 0,1-1-20 0 0,0 1 16 0 0,0 0-14 0 0,0 0 22 0 0,0 0-26 0 0,0 1 0 0 0,0 0 18 0 0,0 0-26 0 0,1-1-47 0 0,-1 1 13 0 0,0-1-8 0 0,1 1 0 0 0,-1-1 0 0 0,1-1 0 0 0,-1 1 0 0 0,1 0 0 0 0,0-1 0 0 0,-1 0 0 0 0,1 1 0 0 0,0-1 0 0 0,0 0 0 0 0,-1-1 0 0 0,1 2 0 0 0,-1-2 0 0 0,0 1 0 0 0,-1 0 0 0 0,0 0 0 0 0,-1 0 0 0 0,1 1 0 0 0,-1 0 0 0 0,1-1 0 0 0,0 1 0 0 0,0-2 0 0 0,0 1 0 0 0,0 0 0 0 0,1-1 0 0 0,-1 1 0 0 0,1 0 0 0 0,-1-1 0 0 0,1-1 0 0 0,-1 2 0 0 0,1-1 0 0 0,-1 1 0 0 0,0-1 0 0 0,1 1 0 0 0,-1 1 0 0 0,0-2 0 0 0,-1 2 0 0 0,1-1 0 0 0,-1 1 0 0 0,0-1 0 0 0,0 1 0 0 0,0 0 0 0 0,0-1 0 0 0,1 1 0 0 0,-2-2 0 0 0,1 1 0 0 0,0 0 0 0 0,0-1 0 0 0,-1 0 0 0 0,1 0 0 0 0,-1 0 0 0 0,1 0 0 0 0,-2 0 0 0 0,1-1 0 0 0,0 1 0 0 0,-1-1 0 0 0,1 1 0 0 0,1-1 0 0 0,-1 1 0 0 0,0 1 0 0 0,0-1 0 0 0,1-1 0 0 0,0 2 0 0 0,0-1 0 0 0,-1 0 0 0 0,1 0 0 0 0,-1 0 0 0 0,0 0 0 0 0,1-1 0 0 0,-1 0 0 0 0,1-1 0 0 0,-1 1 0 0 0,0 0 0 0 0,0 0 0 0 0,0-1 0 0 0,-2 1 0 0 0,2-1 0 0 0,0 1 0 0 0,0-1 0 0 0,-1 1 0 0 0,0 0 0 0 0,1 1 0 0 0,0-1 0 0 0,-1 1 0 0 0,2 0 0 0 0,-1 1 0 0 0,0 0 0 0 0,0 0 0 0 0,1 0 0 0 0,0 0 0 0 0,0 1 0 0 0,0-2 0 0 0,0 1 0 0 0,0 0 0 0 0,-1-1 0 0 0,1 0 0 0 0,-2-1 0 0 0,2 0 0 0 0,-2-1 0 0 0,0 1 0 0 0,-1-1 0 0 0,2 0 0 0 0,-2 0 0 0 0,2 0 0 0 0,-2 0 0 0 0,2 1 0 0 0,-1 0 0 0 0,1 1 0 0 0,0-1 0 0 0,0 1 0 0 0,0 0 0 0 0,1 0 0 0 0,0-1 0 0 0,0 1 0 0 0,0 0 0 0 0,0-1 0 0 0,-1 1 0 0 0,1 0 0 0 0,0-1 0 0 0,-1 1 0 0 0,0-1 0 0 0,1 1 0 0 0,-1-1 0 0 0,0 0 0 0 0,0-1 0 0 0,0 0 0 0 0,-2 1 0 0 0,2-1 0 0 0,-2 0 0 0 0,0-1 0 0 0,1 0 0 0 0,0 1 0 0 0,0-1 0 0 0,0 1 0 0 0,1 0 0 0 0,0 0 0 0 0,-1 0 0 0 0,1 0 0 0 0,-1 0 0 0 0,1 0 0 0 0,-2 0 0 0 0,2-1 0 0 0,-1 1 0 0 0,0-1 0 0 0,-1 0 0 0 0,0 0 0 0 0,0 1 0 0 0,0-1 0 0 0,0 1 0 0 0,-1 2 0 0 0,1-1 0 0 0,0 1 0 0 0,0 0 0 0 0,-1 1-840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0,'0'16'27994'0'0,"0"-16"-27946"0"0,0 0 21 0 0,0 2-15 0 0,0 0 59 0 0,0-1-73 0 0,0 1 33 0 0,0-1-10 0 0,0 2-36 0 0,0-2 47 0 0,0 5 1272 0 0,0-6-1302 0 0,0 0-7 0 0,0 1 3 0 0,0-1 28 0 0,0 1-26 0 0,0 0 46 0 0,0-1-51 0 0,0 0 26 0 0,0 0-9 0 0,0 0-26 0 0,0 0 27 0 0,0 1-37 0 0,0-1 19 0 0,0 0-25 0 0,1 0 25 0 0,-1 1-7 0 0,0 0 20 0 0,1 0 24 0 0,-1-1-44 0 0,0 2 34 0 0,0-1-38 0 0,1 0 10 0 0,0 0-4 0 0,-1 1-19 0 0,1-2 24 0 0,0 1-26 0 0,0 1 36 0 0,0-1-21 0 0,0 1 17 0 0,0 0 14 0 0,0 1-31 0 0,0-1 28 0 0,0 1-27 0 0,1-1-2 0 0,-1 1 10 0 0,1 1-14 0 0,-1-1 33 0 0,1 0-29 0 0,0 0 10 0 0,-1 1-22 0 0,2-1 15 0 0,-1 1-15 0 0,0-1-5 0 0,2 0 20 0 0,-1 0-6 0 0,-1 0-17 0 0,2-1 6 0 0,-1 0 6 0 0,-1 1-30 0 0,1-2 46 0 0,-2 1-14 0 0,0-2-14 0 0,0 1 15 0 0,0-1-61 0 0,-1 0 54 0 0,0 0-9 0 0,0 0 3 0 0,0 0 10 0 0,0 0-21 0 0,0 0 35 0 0,0-1-2 0 0,0 0 2 0 0,0-1-9 0 0,0 0-6 0 0,0 0 2 0 0,0-1-21 0 0,0 0 24 0 0,0 0-17 0 0,0 0 6 0 0,0 0-12 0 0,0 0 4 0 0,0 1 16 0 0,0 0-23 0 0,-1-1 26 0 0,0 2-26 0 0,-1-1 8 0 0,2-1-3 0 0,-1 0-19 0 0,-1 1 15 0 0,1-1-5 0 0,0 1 29 0 0,0-1-8 0 0,0 1-43 0 0,0 0 51 0 0,0 0-55 0 0,0 0 26 0 0,0 0 38 0 0,0 1-39 0 0,1 0 14 0 0,0 0-23 0 0,0 1 15 0 0,-1-1-296 0 0,1-1 257 0 0,-1 1 26 0 0,0-2-64 0 0,0 0 73 0 0,1 0-15 0 0,0 0-22 0 0,-1-1 83 0 0,0 0-80 0 0,0 0 35 0 0,-1 1-10 0 0,1-1-9 0 0,-1 0 50 0 0,1 1-5 0 0,-1 1-34 0 0,1 0-6 0 0,0 0 65 0 0,1 1-49 0 0,0 1-2 0 0,-1 0 30 0 0,2 0-135 0 0,-1 0 86 0 0,0-1 24 0 0,0 1 22 0 0,0-1 112 0 0,0 1-127 0 0,0 1 52 0 0,0 0-43 0 0,0 1-5 0 0,0 0 39 0 0,0 1-69 0 0,0 0 49 0 0,0 0-35 0 0,0 0 10 0 0,1 1 6 0 0,1 0 7 0 0,-1-1 17 0 0,1 0-22 0 0,0 0 8 0 0,0 0-3 0 0,0 0-28 0 0,-1 1 36 0 0,1-1 6 0 0,0 0-10 0 0,-1 1-13 0 0,1 0-24 0 0,-1-1 42 0 0,0 0-24 0 0,1 1 9 0 0,-1-1-2 0 0,1 0 0 0 0,-1 0-10 0 0,0 1 22 0 0,1 0 12 0 0,-1 0-30 0 0,0 0 47 0 0,-1 0-24 0 0,2-1-19 0 0,0 2 24 0 0,-1-1-27 0 0,0 0-20 0 0,1-1 14 0 0,-1 1 3 0 0,-1-1 17 0 0,2 1-22 0 0,-1-1 45 0 0,0-1-32 0 0,1 2-27 0 0,0-1 55 0 0,-1 0-56 0 0,1 0 36 0 0,-1 0 18 0 0,2 0-44 0 0,-1 0 44 0 0,0 0-33 0 0,0 1 28 0 0,-1-1-17 0 0,1 1 34 0 0,-1-1-29 0 0,1 1 1 0 0,0 0-1 0 0,0-1-10 0 0,0 1 21 0 0,-1 0-26 0 0,2 0 0 0 0,-2-1-20 0 0,2 1 24 0 0,-1 0-9 0 0,0-1 96 0 0,0 0-54 0 0,1 0-16 0 0,-2 1 6 0 0,1-1-70 0 0,-1 1 74 0 0,1-1-34 0 0,0 1 10 0 0,0 0 18 0 0,0 1-15 0 0,-1-1 14 0 0,2 0-3 0 0,-2 1-18 0 0,2 0 34 0 0,-2-1-39 0 0,2 2 21 0 0,-1-1-6 0 0,1 1-18 0 0,0-1 25 0 0,0 2-18 0 0,1-1 33 0 0,0 0-18 0 0,1 0 15 0 0,0 1-12 0 0,0-1-6 0 0,-1-1 20 0 0,1 1-26 0 0,-1-1 18 0 0,-1 0-5 0 0,0-1 1 0 0,0 0-9 0 0,-1 1 11 0 0,0-1-12 0 0,0 0-16 0 0,0 0 5 0 0,-1 0-3 0 0,1-1 0 0 0,-1 1 0 0 0,1 0 0 0 0,0-1 0 0 0,-1 1 0 0 0,1 0 0 0 0,-1-1 0 0 0,0 1 0 0 0,1-1 0 0 0,0 0 0 0 0,0 1 0 0 0,0 0 0 0 0,0 0 0 0 0,1 1 0 0 0,0 0 0 0 0,1 0 0 0 0,0 1 0 0 0,0 0 0 0 0,0-1 0 0 0,-1 1 0 0 0,0 1 0 0 0,0-1 0 0 0,0 0 0 0 0,-1 0 0 0 0,1 0 0 0 0,-2-1 0 0 0,1 0 0 0 0,0 1 0 0 0,-2-3 0 0 0,0 1 0 0 0,1 0 0 0 0,-1 0 0 0 0,2-1 0 0 0,-1 1 0 0 0,-1-1 0 0 0,2 0 0 0 0,0 1 0 0 0,0 1 0 0 0,0 0 0 0 0,1-1 0 0 0,0 2 0 0 0,0 0 0 0 0,1-1 0 0 0,0 2 0 0 0,0-2 0 0 0,-1 1 0 0 0,0-1 0 0 0,0 1 0 0 0,0-2 0 0 0,-1 1 0 0 0,1-1 0 0 0,-2 0 0 0 0,1-1 0 0 0,-1 0 0 0 0,2 0 0 0 0,-2 0 0 0 0,0 0 0 0 0,0-1 0 0 0,1 0 0 0 0,-1 1 0 0 0,0 0 0 0 0,0 0 0 0 0,1 0 0 0 0,-1 2 0 0 0,1-1 0 0 0,0 2 0 0 0,0 0 0 0 0,0 0 0 0 0,1 1 0 0 0,0 0 0 0 0,0 0 0 0 0,0 0 0 0 0,1 1 0 0 0,0-1 0 0 0,-1 1 0 0 0,1-1 0 0 0,0 0 0 0 0,-1-1 0 0 0,0 0 0 0 0,1 0 0 0 0,-2-1 0 0 0,1 0 0 0 0,0-1 0 0 0,-2 0 0 0 0,2 0 0 0 0,-2 0 0 0 0,2 0 0 0 0,-2 0 0 0 0,2 0 0 0 0,-2 1 0 0 0,2 0 0 0 0,-1 0 0 0 0,1 1 0 0 0,1 0 0 0 0,0 1 0 0 0,-1 0 0 0 0,1 0 0 0 0,0 0 0 0 0,-1 0 0 0 0,1-1 0 0 0,0 1 0 0 0,0-1 0 0 0,0 1 0 0 0,-1-2 0 0 0,0 0 0 0 0,0 1 0 0 0,0-1 0 0 0,1 1 0 0 0,-2-1 0 0 0,1 1 0 0 0,0-1 0 0 0,-1 1 0 0 0,1 0 0 0 0,-1-1 0 0 0,0 1 0 0 0,1-1 0 0 0,-1 1 0 0 0,1-1 0 0 0,-1 1 0 0 0,1 0 0 0 0,0 0 0 0 0,0 0 0 0 0,-1 1 0 0 0,2 0 0 0 0,-1 0 0 0 0,0-1 0 0 0,0 0 0 0 0,0 0 0 0 0,0-2 0 0 0,-1 0 0 0 0,1 0 0 0 0,-1 0 0 0 0,0-1 0 0 0,0 0 0 0 0,-1 0 0 0 0,1 1 0 0 0,-1-1 0 0 0,1 1 0 0 0,0-1 0 0 0,1 2 0 0 0,-1-1 0 0 0,1 1 0 0 0,0-1 0 0 0,0 1 0 0 0,0 0 0 0 0,0-1 0 0 0,-1 2 0 0 0,0-1 0 0 0,1-1 0 0 0,-1 2 0 0 0,0-2 0 0 0,0 2 0 0 0,1-1 0 0 0,-1-1 0 0 0,1 0 0 0 0,-1 1 0 0 0,0-2 0 0 0,-1 0 0 0 0,0 0 0 0 0,0-1 0 0 0,0-1 0 0 0,0 1 0 0 0,-1-1 0 0 0,2 1 0 0 0,-1-1 0 0 0,0 2 0 0 0,-1-1 0 0 0,1 1 0 0 0,0 0 0 0 0,0 1 0 0 0,0-1 0 0 0,0 2 0 0 0,0-1 0 0 0,1 1 0 0 0,-1-1 0 0 0,0 1 0 0 0,1-1 0 0 0,-1 1 0 0 0,0-2 0 0 0,0 1 0 0 0,0-2 0 0 0,0 1 0 0 0,1-1 0 0 0,0 1 0 0 0,-1-1 0 0 0,0 0 0 0 0,1 0 0 0 0,-2 0 0 0 0,2 0 0 0 0,0 0 0 0 0,-1 0 0 0 0,1 0 0 0 0,0 1 0 0 0,-1-2 0 0 0,1 2 0 0 0,-1 0 0 0 0,1 0 0 0 0,0 0 0 0 0,-1 0 0 0 0,1 0 0 0 0,-1 0 0 0 0,0-1 0 0 0,0 1 0 0 0,1-1 0 0 0,-2 0 0 0 0,1 0 0 0 0,0 0 0 0 0,1 0 0 0 0,-1 0 0 0 0,-1-1 0 0 0,1 1 0 0 0,0 0 0 0 0,-1 0 0 0 0,1-1 0 0 0,0 1 0 0 0,-1-1 0 0 0,1 1 0 0 0,0-1 0 0 0,0-1 0 0 0,-1 1 0 0 0,1-1 0 0 0,-1 0 0 0 0,0 0 0 0 0,0 0 0 0 0,0 0 0 0 0,0 0 0 0 0,0 0 0 0 0,0 0 0 0 0,0 1 0 0 0,0 0 0 0 0,0-1 0 0 0,1 2 0 0 0,0 0 0 0 0,0 1 0 0 0,0 0 0 0 0,1-1 0 0 0,0 1 0 0 0,-1 0 0 0 0,1-1 0 0 0,0 0 0 0 0,-1 0 0 0 0,0-1 0 0 0,0 0 0 0 0,0 0 0 0 0,-1 0 0 0 0,0 0 0 0 0,1-1 0 0 0,-1 0 0 0 0,0 0 0 0 0,0 0 0 0 0,0 0 0 0 0,0 0 0 0 0,0 0 0 0 0,0 0 0 0 0,0 0 0 0 0,0 0 0 0 0,0 0 0 0 0,0 0 0 0 0,0 0 0 0 0,0 0 0 0 0,0 0 0 0 0,0 0 0 0 0,0 0 0 0 0,0 0 0 0 0,0 0 0 0 0,0-1-140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7410 0 0,'7'-2'17985'0'0,"-27"-8"-14355"0"0,18 9-3534 0 0,1 0 1 0 0,-1 0-1 0 0,0 1 1 0 0,1 0-1 0 0,-1-1 1 0 0,0 1-1 0 0,1-1 1 0 0,-1 1-1 0 0,-3 0 1 0 0,4 0-43 0 0,-1 0-1 0 0,1 0 1 0 0,0-1 0 0 0,-1 1-1 0 0,1 0 1 0 0,0-1 0 0 0,-1 1 0 0 0,0 0-1 0 0,2 0 1 0 0,-2-1 0 0 0,0 0 0 0 0,2 0-1 0 0,-2 1 1 0 0,-1-2 0 0 0,0 0 55 0 0,-1 1-1 0 0,0 0 1 0 0,1 0-1 0 0,-1 1 1 0 0,0-1 0 0 0,1 0-1 0 0,-1 1 1 0 0,0 0 0 0 0,0 0-1 0 0,-4 1 1 0 0,1-1 76 0 0,-19-7 175 0 0,22 7-343 0 0,2-1 0 0 0,-1 1 0 0 0,1-1 0 0 0,0 0-1 0 0,-1 1 1 0 0,1-1 0 0 0,-1 0 0 0 0,1-1 0 0 0,-1 2-1 0 0,1-2 1 0 0,0 1 0 0 0,-3-3 0 0 0,-1 0-5 0 0,2 2-12 0 0,1 1 0 0 0,-1-1 0 0 0,0 1 0 0 0,0-1 0 0 0,-5 0 0 0 0,-4-1 0 0 0,8 2 0 0 0,0-2 0 0 0,0 2 0 0 0,-1-2 0 0 0,1 1 0 0 0,0-1 0 0 0,-5-4 0 0 0,8 7 0 0 0,2 0-58 0 0,0 0-1 0 0,0 0 1 0 0,-1 0-1 0 0,1 0 1 0 0,0 1-1 0 0,0-1 1 0 0,0 0-1 0 0,0 0 1 0 0,0 0-1 0 0,0 0 1 0 0,0 0-1 0 0,0 0 1 0 0,0 1-1 0 0,0-1 1 0 0,-1 0 0 0 0,1 0-1 0 0,0 0 1 0 0,0 0-1 0 0,0 0 1 0 0,0 0-1 0 0,0 0 1 0 0,0 0-1 0 0,0 0 1 0 0,0 0-1 0 0,0 1 1 0 0,0-1-1 0 0,-1 0 1 0 0,1 0 0 0 0,0 0-1 0 0,0 1 1 0 0,0-1-1 0 0,0 0 1 0 0,0 0-1 0 0,0 0 1 0 0,0 1-1 0 0,1-1 1 0 0,-1 0-1 0 0,0 0 1 0 0,0 0-1 0 0,0 0 1 0 0,0 0-1 0 0,0 0 1 0 0,0 0 0 0 0,0 1-1 0 0,4 6-6855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1804 11 1776 0 0,'0'0'12660'0'0,"-2"-2"-11839"0"0,-6-4-215 0 0,6 5 268 0 0,0 1 0 0 0,0 0 1 0 0,0-1-1 0 0,0 1 0 0 0,-1 0 1 0 0,2-1-1 0 0,-2 1 0 0 0,-3 0 3167 0 0,6 1-3956 0 0,-1-1 0 0 0,1 0-1 0 0,-1 1 1 0 0,1-1 0 0 0,0 0 0 0 0,-1 0 0 0 0,1 1 0 0 0,0-1 0 0 0,-1 0 0 0 0,1 1 0 0 0,0-1-1 0 0,0 1 1 0 0,0-1 0 0 0,0 0 0 0 0,0 1 0 0 0,-1-1 0 0 0,1 1 0 0 0,0-1 0 0 0,0 1 0 0 0,0-1-1 0 0,0 1 1 0 0,0-1 0 0 0,0 0 0 0 0,0 1 0 0 0,0-1 0 0 0,0 1 0 0 0,0 0 0 0 0,1 14 1339 0 0,7-9-834 0 0,-7-5-554 0 0,0-1 0 0 0,0 0 0 0 0,0 1 0 0 0,0 0 0 0 0,-1 0 1 0 0,0-1-1 0 0,1 1 0 0 0,0-1 0 0 0,0 1 0 0 0,0 0 0 0 0,-1 0 0 0 0,0 0 1 0 0,1 1-1 0 0,7 11 207 0 0,-7-11-208 0 0,1 1 0 0 0,-1-1 0 0 0,0 0-1 0 0,0 1 1 0 0,1-1 0 0 0,-2 0 0 0 0,1 1 0 0 0,-1 0 0 0 0,1-1 0 0 0,-1 0 0 0 0,1 2 0 0 0,-1 2 0 0 0,5 58 240 0 0,-1 50-275 0 0,-2-76 0 0 0,-1-22 0 0 0,0 0 0 0 0,-4 23 0 0 0,-2-4 0 0 0,4-30 0 0 0,0-1 0 0 0,0 2 0 0 0,0-1 0 0 0,-3 5 0 0 0,-2 12 0 0 0,-7 24 0 0 0,11-39 0 0 0,1 0 0 0 0,-2 0 0 0 0,0 0 0 0 0,-6 13 0 0 0,8-19 0 0 0,1 1 0 0 0,-1 0 0 0 0,0-1 0 0 0,0 1 0 0 0,1-1 0 0 0,-1 2 0 0 0,1-2 0 0 0,0 1 0 0 0,0 2 0 0 0,0-2 0 0 0,0 0 0 0 0,0 0 0 0 0,-1 0 0 0 0,1 0 0 0 0,-1 0 0 0 0,0 0 0 0 0,1-1 0 0 0,-1 2 0 0 0,-1 1 0 0 0,-9 22 0 0 0,4-11 0 0 0,7-13 0 0 0,-1 1 0 0 0,0-2 0 0 0,0 1 0 0 0,0 1 0 0 0,0-1 0 0 0,0 0 0 0 0,-1 0 0 0 0,-1 3 0 0 0,0-3 0 0 0,1 1 0 0 0,0-1 0 0 0,0 2 0 0 0,0-1 0 0 0,0 0 0 0 0,-1 5 0 0 0,2-4 0 0 0,-1-1 0 0 0,1 0 0 0 0,-2 0 0 0 0,2 0 0 0 0,-2 0 0 0 0,-2 4 0 0 0,0-2 0 0 0,1 0 0 0 0,-1 0 0 0 0,1 0 0 0 0,0 1 0 0 0,1 0 0 0 0,-5 7 0 0 0,7-10 0 0 0,-1 0 0 0 0,0 0 0 0 0,0-1 0 0 0,0 1 0 0 0,-1 1 0 0 0,1-2 0 0 0,-1 0 0 0 0,-4 4 0 0 0,-7 10 0 0 0,-1-2 0 0 0,13-12 0 0 0,-1 2 0 0 0,1-2 0 0 0,-1 0 0 0 0,1 1 0 0 0,0-2 0 0 0,-2 2 0 0 0,2-2 0 0 0,-1 1 0 0 0,-1 0 0 0 0,-2 0 0 0 0,-34 12 0 0 0,-11 1 0 0 0,2-1 0 0 0,34-9 0 0 0,10-4 0 0 0,0 1 0 0 0,0-1 0 0 0,1 0 0 0 0,-1 0 0 0 0,-6 0 0 0 0,3-1 0 0 0,-1 0 0 0 0,-1 0 0 0 0,0 1 0 0 0,-13 2 0 0 0,14-2 0 0 0,0 0 0 0 0,0 0 0 0 0,0 0 0 0 0,-13-2 0 0 0,2 0 0 0 0,-32-4 0 0 0,-34 3 0 0 0,65 1 0 0 0,-30 3 0 0 0,45-1 0 0 0,0-1 0 0 0,-1 1 0 0 0,1-1 0 0 0,-1 0 0 0 0,1-1 0 0 0,-1 1 0 0 0,-6-3 0 0 0,3 1 0 0 0,-1 0 0 0 0,1 0 0 0 0,-1 1 0 0 0,0 1 0 0 0,-16 0 0 0 0,15 0 0 0 0,-121 4 0 0 0,132-4 0 0 0,-22 0 0 0 0,-40 5 0 0 0,56-4 0 0 0,0 1 0 0 0,-1 0 0 0 0,-12 6 0 0 0,-14 4 0 0 0,-52 7 0 0 0,67-15 0 0 0,1 1 0 0 0,0 0 0 0 0,-30 15 0 0 0,10 4 0 0 0,31-19 0 0 0,1-1 0 0 0,-1 0 0 0 0,1 0 0 0 0,-2 0 0 0 0,1-1 0 0 0,0 0 0 0 0,-11 3 0 0 0,-4 0 0 0 0,-35 13 0 0 0,55-18 0 0 0,0 0 0 0 0,0 0 0 0 0,0 0 0 0 0,0 0 0 0 0,1 1 0 0 0,-1-1 0 0 0,1 0 0 0 0,-3 2 0 0 0,-9 8 0 0 0,1-3 0 0 0,-1 1 0 0 0,2-1 0 0 0,-19 18 0 0 0,-7 7-183 0 0,28-27-53 0 0,1 1 0 0 0,-1 1-1 0 0,2 0 1 0 0,-1-1 0 0 0,1 2-1 0 0,0 0 1 0 0,1-1 0 0 0,-10 19-1 0 0,10-16-4521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10 13627 0 0,'0'0'12671'0'0,"-2"3"-12303"0"0,-2 8 32 0 0,0 1 1 0 0,0-1-1 0 0,1 1 0 0 0,0 0 1 0 0,1 0-1 0 0,1 1 1 0 0,0-1-1 0 0,1 21 1 0 0,-2 12 122 0 0,1-37-443 0 0,-1 0 0 0 0,0 1 0 0 0,0-1 0 0 0,-5 11 0 0 0,4-12-33 0 0,1 0 0 0 0,-1 0 0 0 0,1 0 0 0 0,1 1 1 0 0,-1-1-1 0 0,1 9 0 0 0,2-15-33 0 0,1 0 0 0 0,0 0-1 0 0,0-1 1 0 0,0 1 0 0 0,0-1 0 0 0,0 0 0 0 0,0 0 0 0 0,0 0 0 0 0,0 1 0 0 0,0-2 0 0 0,0 1 0 0 0,2 0 0 0 0,0-1 14 0 0,90 9 120 0 0,11-14-139 0 0,-104 10-2 0 0,-1 1-1 0 0,1-1 0 0 0,-1 0 1 0 0,-1 1-1 0 0,1-1 0 0 0,0 0 1 0 0,-2 5-1 0 0,-7 48 145 0 0,8-43-85 0 0,-1 1 0 0 0,-6 21-1 0 0,-5 31 62 0 0,10-48-67 0 0,-9 34 0 0 0,11-49-55 0 0,0 0 0 0 0,1 0 1 0 0,-1 0-1 0 0,1 0 0 0 0,0 0 0 0 0,0 6 1 0 0,1 5 1 0 0,3-14 6 0 0,1 0 0 0 0,-1 0 0 0 0,1-1 1 0 0,-1 1-1 0 0,1-1 0 0 0,5-1 0 0 0,47-9 22 0 0,-36 6-15 0 0,0 0 1 0 0,33 0-1 0 0,104-8-20 0 0,-157 12 0 0 0,0 0-1 0 0,0 0 1 0 0,0 0-1 0 0,0 0 1 0 0,0-1-1 0 0,0 1 1 0 0,0 0-1 0 0,0 0 1 0 0,0-1-1 0 0,0 1 1 0 0,0-1 0 0 0,0 1-1 0 0,0-1 1 0 0,0 1-1 0 0,0-1 1 0 0,0 1-1 0 0,0-1 1 0 0,-1 0-1 0 0,1 1 1 0 0,0-1-1 0 0,0 0 1 0 0,-1 0 0 0 0,2-1-1 0 0,-1 0-1 0 0,0-1 0 0 0,-1 1-1 0 0,1 0 1 0 0,0 0 0 0 0,-1-1 0 0 0,1 1-1 0 0,-1-1 1 0 0,0 1 0 0 0,0 0 0 0 0,0-4 0 0 0,-1-6-9 0 0,-1-1 0 0 0,0 1 1 0 0,-6-16-1 0 0,6 21 10 0 0,-6-24-29 0 0,1-1-1 0 0,2 0 0 0 0,1-1 1 0 0,0-39-1 0 0,37 70-4 0 0,4 5 49 0 0,45-2 0 0 0,-39-2-7 0 0,-37 1-12 0 0,0-1 1 0 0,0 0-1 0 0,1-1 1 0 0,-1 1-1 0 0,0-1 1 0 0,0 0-1 0 0,7-4 1 0 0,22-6-15 0 0,-35 12 20 0 0,0 0-1 0 0,1 0 0 0 0,-1 0 1 0 0,0-1-1 0 0,1 1 1 0 0,-1 0-1 0 0,0 0 1 0 0,1 0-1 0 0,-1-1 0 0 0,0 1 1 0 0,1 0-1 0 0,-1 0 1 0 0,0-1-1 0 0,0 1 0 0 0,1 0 1 0 0,-1-1-1 0 0,0 1 1 0 0,0 0-1 0 0,0-1 0 0 0,0 1 1 0 0,1 0-1 0 0,-1-1 1 0 0,0 1-1 0 0,0-1 0 0 0,0 1 1 0 0,0 0-1 0 0,0-1 1 0 0,0 1-1 0 0,0 0 1 0 0,0-1-1 0 0,0 1 0 0 0,0-1 1 0 0,0 1-1 0 0,0 0 1 0 0,0-1-1 0 0,0 1 0 0 0,-1 0 1 0 0,1-1-1 0 0,0 1 1 0 0,0-1-1 0 0,0 1 0 0 0,0 0 1 0 0,-1-1-1 0 0,-11-21 12 0 0,6 12 14 0 0,2-2-26 0 0,-1 0-1 0 0,2-1 1 0 0,0 0-1 0 0,0 0 1 0 0,0-19-1 0 0,0-70-253 0 0,3 77-30 0 0,1 17 142 0 0,0 4-894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217 378 8626 0 0,'0'0'13184'0'0,"-3"21"-12708"0"0,-2 3-317 0 0,1-3 23 0 0,1 0 0 0 0,1 0 0 0 0,1 37 0 0 0,1-25 129 0 0,2 13 645 0 0,-10 91-1 0 0,7-134-888 0 0,1-1-10 0 0,0-1-1 0 0,0 1 1 0 0,0 0 0 0 0,-1 0 0 0 0,1-1-1 0 0,-1 1 1 0 0,1-1 0 0 0,-1 1-1 0 0,0 0 1 0 0,0-1 0 0 0,1 1-1 0 0,-3 1 1 0 0,-4-27 254 0 0,-6-30-297 0 0,-5-57 0 0 0,14 73-20 0 0,-2 1 0 0 0,-1 0 0 0 0,-3 0 0 0 0,-20-55 0 0 0,30 92 9 0 0,-1-1-1 0 0,1 1 1 0 0,0-1-1 0 0,0 1 0 0 0,0-1 1 0 0,0 1-1 0 0,-1-1 1 0 0,1 1-1 0 0,0 0 0 0 0,-1-1 1 0 0,1 1-1 0 0,0-1 1 0 0,-1 1-1 0 0,1 0 0 0 0,0-1 1 0 0,-1 1-1 0 0,1 0 1 0 0,0-1-1 0 0,-1 1 0 0 0,1 0 1 0 0,-1 0-1 0 0,1-1 1 0 0,-1 1-1 0 0,1 0 0 0 0,-2 0 1 0 0,-5 8 37 0 0,0 20-41 0 0,-37 179 130 0 0,31-151-4 0 0,5-24 123 0 0,9-33-245 0 0,-1 1 0 0 0,1 0-1 0 0,0 0 1 0 0,-1-1-1 0 0,1 1 1 0 0,0-1 0 0 0,-1 1-1 0 0,1 0 1 0 0,-1-1-1 0 0,1 1 1 0 0,-1-1 0 0 0,1 1-1 0 0,-1-1 1 0 0,1 0-1 0 0,-1 1 1 0 0,0-1 0 0 0,1 1-1 0 0,0-2 1 0 0,19-60 11 0 0,-2-2 0 0 0,-3 0 1 0 0,11-100-1 0 0,-21 98 71 0 0,-5 66-82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0,-1 0 0 0 0,1 0-1 0 0,0 0 1 0 0,0 0 0 0 0,0 0 0 0 0,-1 0-1 0 0,1-1 1 0 0,0 1 0 0 0,0 0 0 0 0,0 0-1 0 0,0 0 1 0 0,-1 0 0 0 0,1 0 0 0 0,0 0 0 0 0,0 0-1 0 0,0 0 1 0 0,0-1 0 0 0,0 1 0 0 0,0 0-1 0 0,-1 0 1 0 0,1 0 0 0 0,0 0 0 0 0,0 0-1 0 0,0-1 1 0 0,0 1 0 0 0,0 0 0 0 0,0 0-1 0 0,0 0 1 0 0,0-1 0 0 0,0 1 0 0 0,0 0-1 0 0,0 0 1 0 0,0 0 0 0 0,0 0 0 0 0,0-1 0 0 0,0 1-1 0 0,-11 13 53 0 0,5-1-27 0 0,0 0-1 0 0,1 0 0 0 0,1 1 1 0 0,0 0-1 0 0,0 0 1 0 0,1 0-1 0 0,-1 22 0 0 0,-1 97 403 0 0,5-113-363 0 0,-1 3 11 0 0,0-16-66 0 0,1 1-1 0 0,-1 0 0 0 0,1-1 1 0 0,1 1-1 0 0,-1-1 1 0 0,1 1-1 0 0,0 0 0 0 0,1-1 1 0 0,0 0-1 0 0,0 1 1 0 0,3 7-1 0 0,-4-14-11 0 0,-1 1 1 0 0,0 0-1 0 0,1-1 0 0 0,-1 1 0 0 0,1 0 1 0 0,-1-1-1 0 0,0 1 0 0 0,1-1 0 0 0,0 1 1 0 0,-1 0-1 0 0,1-1 0 0 0,-1 0 0 0 0,1 1 1 0 0,0-1-1 0 0,-1 1 0 0 0,1-1 0 0 0,0 0 1 0 0,-1 1-1 0 0,1-1 0 0 0,0 0 0 0 0,0 0 0 0 0,-1 0 1 0 0,1 1-1 0 0,0-1 0 0 0,0 0 0 0 0,-1 0 1 0 0,1 0-1 0 0,0 0 0 0 0,0 0 0 0 0,-1-1 1 0 0,1 1-1 0 0,0 0 0 0 0,0 0 0 0 0,-1 0 1 0 0,1-1-1 0 0,0 1 0 0 0,0 0 0 0 0,-1-1 1 0 0,1 1-1 0 0,-1 0 0 0 0,1-1 0 0 0,0 1 1 0 0,-1-1-1 0 0,1 1 0 0 0,-1-1 0 0 0,1 0 1 0 0,-1 1-1 0 0,1-1 0 0 0,-1 1 0 0 0,1-1 1 0 0,-1 0-1 0 0,1 0 0 0 0,2-4 2 0 0,0 0-1 0 0,0 0 1 0 0,0 0 0 0 0,-1 0-1 0 0,2-7 1 0 0,1-7 15 0 0,-2-1 0 0 0,0 1 1 0 0,-1-1-1 0 0,-1 1 0 0 0,-2-21 1 0 0,1 19 2 0 0,-1 14-14 0 0,1 1 0 0 0,-1-1 0 0 0,-1 0 0 0 0,0 0 0 0 0,0 1 0 0 0,0-1 0 0 0,-3-6 0 0 0,2 7 10 0 0,3 6-15 0 0,0-1 0 0 0,0 1 0 0 0,0 0-1 0 0,0 0 1 0 0,-1 0 0 0 0,1-1 0 0 0,0 1 0 0 0,0 0 0 0 0,0 0 0 0 0,0-1 0 0 0,0 1 0 0 0,0 0 0 0 0,-1 0 0 0 0,1 0 0 0 0,0 0 0 0 0,0-1 0 0 0,0 1-1 0 0,-1 0 1 0 0,1 0 0 0 0,0 0 0 0 0,0 0 0 0 0,-1 0 0 0 0,1 0 0 0 0,0-1 0 0 0,0 1 0 0 0,0 0 0 0 0,-1 0 0 0 0,1 0 0 0 0,0 0 0 0 0,0 0-1 0 0,-1 0 1 0 0,1 0 0 0 0,0 0 0 0 0,0 0 0 0 0,-1 0 0 0 0,1 0 0 0 0,0 0 0 0 0,0 0 0 0 0,-1 1 0 0 0,1-1 0 0 0,0 0 0 0 0,0 0 0 0 0,-1 0-1 0 0,1 0 1 0 0,0 0 0 0 0,0 0 0 0 0,0 1 0 0 0,-1-1 0 0 0,1 0 0 0 0,0 0 0 0 0,0 1 0 0 0,-8 10 0 0 0,2 25 18 0 0,2 1-1 0 0,1-1 1 0 0,3 60-1 0 0,1-40 26 0 0,-1-53-40 0 0,1 23 22 0 0,-1-25-27 0 0,0 0 0 0 0,0-1 0 0 0,0 1 0 0 0,0 0 0 0 0,0-1 0 0 0,0 1 1 0 0,1 0-1 0 0,-1-1 0 0 0,0 1 0 0 0,0 0 0 0 0,1-1 0 0 0,-1 1 0 0 0,0 0 1 0 0,1-1-1 0 0,-1 1 0 0 0,0-1 0 0 0,1 1 0 0 0,-1-1 0 0 0,1 1 1 0 0,-1-1-1 0 0,1 1 0 0 0,-1-1 0 0 0,1 1 0 0 0,-1-1 0 0 0,1 1 0 0 0,0-1 1 0 0,-1 0-1 0 0,2 1 0 0 0,-1-2 2 0 0,0 1 0 0 0,0-1 0 0 0,-1 1 0 0 0,1-1 0 0 0,0 0 0 0 0,0 1-1 0 0,-1-1 1 0 0,1 0 0 0 0,-1 0 0 0 0,1 0 0 0 0,-1 0 0 0 0,1 1 0 0 0,-1-1 0 0 0,1 0 0 0 0,-1 0 0 0 0,0 0 0 0 0,1 0 0 0 0,-1 0 0 0 0,0 0 0 0 0,0 0 0 0 0,0-2 0 0 0,5-24 26 0 0,-5 26-26 0 0,22-355 45 0 0,-22 354-44 0 0,0 1 1 0 0,0-1 0 0 0,-1 0 0 0 0,1 1-1 0 0,0-1 1 0 0,0 0 0 0 0,-1 1 0 0 0,1-1-1 0 0,-1 1 1 0 0,1-1 0 0 0,-2-1 0 0 0,2 2-1 0 0,0 1 1 0 0,-1 0 0 0 0,1-1-1 0 0,0 1 1 0 0,-1 0 0 0 0,1-1 0 0 0,0 1-1 0 0,-1 0 1 0 0,1 0 0 0 0,0 0-1 0 0,-1-1 1 0 0,1 1 0 0 0,0 0 0 0 0,-1 0-1 0 0,1 0 1 0 0,-1 0 0 0 0,1-1-1 0 0,0 1 1 0 0,-1 0 0 0 0,1 0 0 0 0,-1 0-1 0 0,1 0 1 0 0,-1 0 0 0 0,1 0 0 0 0,0 0-1 0 0,-1 0 1 0 0,0 1 0 0 0,-1-1 2 0 0,1 1 0 0 0,-1 0 0 0 0,0 0 1 0 0,1 0-1 0 0,-1 1 0 0 0,0-1 1 0 0,1 0-1 0 0,0 1 0 0 0,-1-1 0 0 0,1 1 1 0 0,0-1-1 0 0,0 1 0 0 0,0-1 0 0 0,0 1 1 0 0,0 0-1 0 0,-1 2 0 0 0,-10 23 17 0 0,2 1 0 0 0,1 0 0 0 0,1 1 0 0 0,-6 47-1 0 0,7-18 75 0 0,1 79-1 0 0,6-130-88 0 0,0-1-1 0 0,1 0 1 0 0,0 0-1 0 0,0 1 1 0 0,2 6-1 0 0,-3-12-6 0 0,1 0 0 0 0,-1 0 0 0 0,0 0 0 0 0,1 0 0 0 0,-1 0 0 0 0,0 0 0 0 0,1 0 0 0 0,-1 0 0 0 0,1 0 0 0 0,-1-1 0 0 0,1 1 0 0 0,0 0 0 0 0,-1 0 0 0 0,1 0 0 0 0,0-1 1 0 0,0 1-1 0 0,-1 0 0 0 0,1-1 0 0 0,0 1 0 0 0,0-1 0 0 0,0 1 0 0 0,0-1 0 0 0,0 1 0 0 0,0-1 0 0 0,0 0 0 0 0,0 1 0 0 0,0-1 0 0 0,0 0 0 0 0,0 0 0 0 0,0 0 0 0 0,0 0 0 0 0,0 0 0 0 0,0 0 0 0 0,0 0 0 0 0,0 0 0 0 0,0 0 0 0 0,0 0 0 0 0,0 0 0 0 0,0-1 0 0 0,1 0 0 0 0,0 0 2 0 0,0 0-1 0 0,0-1 0 0 0,0 1 1 0 0,0-1-1 0 0,0 0 1 0 0,0 1-1 0 0,0-1 0 0 0,-1 0 1 0 0,1 0-1 0 0,-1 0 0 0 0,1 0 1 0 0,-1-1-1 0 0,0 1 0 0 0,1-3 1 0 0,13-35 13 0 0,3-32 3 0 0,-4-1 0 0 0,-2 0-1 0 0,-4-2 1 0 0,-1-105-1 0 0,-9 166 56 0 0,2 14-71 0 0,0 0 1 0 0,0 0 0 0 0,-1-1-1 0 0,1 1 1 0 0,0 0-1 0 0,0 0 1 0 0,0 0 0 0 0,0 0-1 0 0,0 0 1 0 0,0 0-1 0 0,0 0 1 0 0,0 0 0 0 0,0 0-1 0 0,0 0 1 0 0,0 0-1 0 0,-1-1 1 0 0,1 1-1 0 0,0 0 1 0 0,0 0 0 0 0,0 0-1 0 0,0 0 1 0 0,0 0-1 0 0,0 0 1 0 0,0 0 0 0 0,-1 0-1 0 0,1 0 1 0 0,0 0-1 0 0,0 0 1 0 0,0 0 0 0 0,0 0-1 0 0,0 0 1 0 0,0 0-1 0 0,0 0 1 0 0,-1 0 0 0 0,1 0-1 0 0,0 0 1 0 0,0 0-1 0 0,0 0 1 0 0,0 0-1 0 0,0 0 1 0 0,0 1 0 0 0,0-1-1 0 0,0 0 1 0 0,-1 0-1 0 0,1 0 1 0 0,0 0 0 0 0,0 0-1 0 0,0 0 1 0 0,0 0-1 0 0,-1 2 6 0 0,0 0 0 0 0,0-1 0 0 0,0 1 0 0 0,0 0-1 0 0,0 0 1 0 0,0-1 0 0 0,1 1 0 0 0,-1 0 0 0 0,1 0 0 0 0,-1 3-1 0 0,-9 72 110 0 0,3 1 0 0 0,3-1 0 0 0,8 96 0 0 0,-4-164-112 0 0,4 27-2 0 0,-4-35-3 0 0,0 0 1 0 0,1 1 0 0 0,-1-1 0 0 0,0 0-1 0 0,1 1 1 0 0,-1-1 0 0 0,1 0 0 0 0,-1 0 0 0 0,1 0-1 0 0,-1 0 1 0 0,1 1 0 0 0,0-1 0 0 0,-1 0-1 0 0,1 0 1 0 0,0 0 0 0 0,0 0 0 0 0,0 0-1 0 0,0-1 1 0 0,0 1 0 0 0,0 0 0 0 0,1 0 0 0 0,-1-1-2 0 0,-1 0 1 0 0,1 0 0 0 0,0 0 0 0 0,-1 0 0 0 0,1 0-1 0 0,-1 0 1 0 0,1 0 0 0 0,-1 0 0 0 0,1-1 0 0 0,-1 1 0 0 0,1 0-1 0 0,-1 0 1 0 0,1-1 0 0 0,-1 1 0 0 0,1 0 0 0 0,-1-1 0 0 0,1 1-1 0 0,-1 0 1 0 0,0-1 0 0 0,1 1 0 0 0,-1-1 0 0 0,1 1 0 0 0,-1-1-1 0 0,0 1 1 0 0,0-1 0 0 0,1 1 0 0 0,-1-1 0 0 0,0 1-1 0 0,0-1 1 0 0,0 1 0 0 0,1-2 0 0 0,5-21 19 0 0,-5 19-12 0 0,6-36 14 0 0,3-77 1 0 0,-5 41-29 0 0,0-135 97 0 0,-5 169-71 0 0,0 41 20 0 0,0 26 54 0 0,-1 70-30 0 0,7 176 223 0 0,-6-267-284 0 0,5 32 19 0 0,-5-35-21 0 0,0 0 0 0 0,1 1 0 0 0,-1-1 1 0 0,0 0-1 0 0,1 1 0 0 0,-1-1 0 0 0,1 0 0 0 0,-1 1 1 0 0,1-1-1 0 0,0 0 0 0 0,-1 0 0 0 0,1 0 0 0 0,0 0 1 0 0,0 0-1 0 0,0 1 0 0 0,0-1 0 0 0,0-1 0 0 0,0 1 1 0 0,0 0-1 0 0,2 1 0 0 0,-2-2 0 0 0,-1 0 1 0 0,1 0-1 0 0,0 0 1 0 0,-1-1-1 0 0,1 1 1 0 0,0 0-1 0 0,-1 0 1 0 0,1-1-1 0 0,-1 1 1 0 0,1 0-1 0 0,-1-1 1 0 0,1 1-1 0 0,0 0 1 0 0,-1-1-1 0 0,1 1 0 0 0,-1-1 1 0 0,1 1-1 0 0,-1-1 1 0 0,0 1-1 0 0,1-1 1 0 0,-1 0-1 0 0,0 1 1 0 0,1-1-1 0 0,-1 1 1 0 0,0-1-1 0 0,0 0 1 0 0,1 1-1 0 0,-1-1 1 0 0,0 0-1 0 0,0 1 1 0 0,0-2-1 0 0,5-22 13 0 0,0-236 43 0 0,-7 149-40 0 0,11 153 41 0 0,1 202-41 0 0,-10-238-11 0 0,0-4-4 0 0,0 0-1 0 0,0-1 1 0 0,0 1 0 0 0,0 0 0 0 0,1 0-1 0 0,-1 0 1 0 0,1 0 0 0 0,-1 0 0 0 0,2 3-1 0 0,-1-38 44 0 0,0 18-26 0 0,0-218 8 0 0,8 265 53 0 0,-4 17-35 0 0,2 0 1 0 0,3 0-1 0 0,20 63 0 0 0,-29-109-40 0 0,0-1-4 0 0,-1 1 0 0 0,1-1 1 0 0,0 1-1 0 0,0 0 0 0 0,0-1 1 0 0,1 0-1 0 0,-1 1 0 0 0,1-1 1 0 0,-1 0-1 0 0,1 0 0 0 0,0 0 0 0 0,-1 0 1 0 0,1 0-1 0 0,3 3 0 0 0,-4-6 3 0 0,0 0 0 0 0,-1-1 0 0 0,1 1 0 0 0,-1 0 0 0 0,1 0 0 0 0,-1 0 0 0 0,0 0 0 0 0,0-1 0 0 0,1 1 0 0 0,-1 0 0 0 0,0 0 0 0 0,0 0 0 0 0,0-1 0 0 0,0 1 0 0 0,0 0 0 0 0,-1-2 0 0 0,1 0 0 0 0,-1-60 35 0 0,-3-1-1 0 0,-17-91 1 0 0,14 131-40 0 0,5 20 11 0 0,0-1-1 0 0,1 0 0 0 0,0 1 0 0 0,0-1 1 0 0,-1-8-1 0 0,2 12 7 0 0,0 11 1 0 0,0 30-12 0 0,2 0 0 0 0,1-1 0 0 0,3 1 1 0 0,1-1-1 0 0,22 69 0 0 0,-28-106-4 0 0,0 1 1 0 0,0-1 0 0 0,0 1 0 0 0,0-1 0 0 0,0 1 0 0 0,0-1 0 0 0,1 0 0 0 0,-1 0 0 0 0,1 0-1 0 0,2 3 1 0 0,-4-23 10 0 0,-12-72 25 0 0,0-96 0 0 0,13 195-33 0 0,0 0 0 0 0,1 0-1 0 0,0 0 1 0 0,1 0 0 0 0,6 15-1 0 0,1 5 5 0 0,-4-7-8 0 0,0-2-5 0 0,0 0 0 0 0,0-1 0 0 0,2 0 0 0 0,15 27 0 0 0,-23-46 7 0 0,0 0 1 0 0,0 1-1 0 0,0-1 0 0 0,0 0 1 0 0,0 1-1 0 0,0-1 0 0 0,1 0 0 0 0,-1 0 1 0 0,0 1-1 0 0,0-1 0 0 0,0 0 0 0 0,1 0 1 0 0,-1 1-1 0 0,0-1 0 0 0,0 0 1 0 0,1 0-1 0 0,-1 0 0 0 0,0 1 0 0 0,0-1 1 0 0,1 0-1 0 0,-1 0 0 0 0,0 0 0 0 0,1 0 1 0 0,-1 0-1 0 0,0 1 0 0 0,1-1 1 0 0,-1 0-1 0 0,0 0 0 0 0,1 0 0 0 0,2-9-6 0 0,-2-24-37 0 0,-2 26 46 0 0,-1-52 36 0 0,-20-103 0 0 0,10 85-95 0 0,10 60 82 0 0,1 7 2 0 0,1 22-36 0 0,5 28 7 0 0,2-1 0 0 0,1 0 0 0 0,13 38 0 0 0,-12-46 1 0 0,-5-16-1 0 0,12 27 0 0 0,-14-37 1 0 0,0-1-1 0 0,0 0 0 0 0,1 0 1 0 0,0 0-1 0 0,-1 0 1 0 0,1-1-1 0 0,1 1 1 0 0,-1-1-1 0 0,1 0 0 0 0,5 5 1 0 0,-9-8-1 0 0,0 0-1 0 0,0 0 1 0 0,0 0 0 0 0,0 0 0 0 0,0 0-1 0 0,1 0 1 0 0,-1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0,0-1 1 0 0,0 1 0 0 0,0 0 0 0 0,0 0-1 0 0,0 0 1 0 0,0 0 0 0 0,0-1 0 0 0,0 1-1 0 0,0-11 0 0 0,0 10 3 0 0,-3-44 13 0 0,-1 0 0 0 0,-16-66 0 0 0,-13-33 14 0 0,47 202 16 0 0,38 131-64 0 0,-52-187 20 0 0,19 47 3 0 0,-17-45-8 0 0,-1-1 0 0 0,1 1 0 0 0,0-1 0 0 0,0 0 0 0 0,0 1 0 0 0,1-1 0 0 0,-1 0 0 0 0,1-1 0 0 0,0 1 0 0 0,6 4 0 0 0,-9-6 4 0 0,0-1 1 0 0,0 0-1 0 0,0 0 1 0 0,1 0-1 0 0,-1 0 1 0 0,0 0-1 0 0,0 0 1 0 0,0 0-1 0 0,1 0 0 0 0,-1 0 1 0 0,0 0-1 0 0,0 0 1 0 0,0 0-1 0 0,1 0 1 0 0,-1 0-1 0 0,0 0 1 0 0,0 0-1 0 0,0 0 1 0 0,1-1-1 0 0,-1 1 0 0 0,0 0 1 0 0,0 0-1 0 0,0 0 1 0 0,1 0-1 0 0,-1 0 1 0 0,0 0-1 0 0,0-1 1 0 0,0 1-1 0 0,0 0 1 0 0,0 0-1 0 0,1 0 1 0 0,-1 0-1 0 0,0 0 0 0 0,0-1 1 0 0,0 1-1 0 0,0 0 1 0 0,0 0-1 0 0,0 0 1 0 0,0-1-1 0 0,0 1 1 0 0,0 0-1 0 0,0 0 1 0 0,0 0-1 0 0,0-1 1 0 0,0 1-1 0 0,0 0 0 0 0,2-19 16 0 0,-4-19 10 0 0,-4-7-24 0 0,-3 1 0 0 0,-1 1 0 0 0,-2-1 0 0 0,-2 2 1 0 0,-26-54-1 0 0,37 91 10 0 0,1 7-1 0 0,1 11 5 0 0,4 22 6 0 0,6 25-17 0 0,3-1 0 0 0,35 107 0 0 0,-42-153 0 0 0,0 1 1 0 0,13 21-1 0 0,-16-33-6 0 0,-1 1 0 0 0,1-1 1 0 0,-1 1-1 0 0,1-1 0 0 0,0 0 0 0 0,0 0 1 0 0,0 0-1 0 0,0 0 0 0 0,0 0 0 0 0,0 0 1 0 0,0 0-1 0 0,1-1 0 0 0,-1 1 0 0 0,1-1 0 0 0,-1 0 1 0 0,1 0-1 0 0,0 0 0 0 0,-1 0 0 0 0,1 0 1 0 0,6 1-1 0 0,-9-6 9 0 0,1-1 0 0 0,-1 1 0 0 0,0 0 0 0 0,0 0 0 0 0,-1-8 0 0 0,-26-109 62 0 0,13 65-59 0 0,7 24-3 0 0,-37-140-2 0 0,39 161-12 0 0,5 16 19 0 0,3 19 29 0 0,11 33-23 0 0,38 97 1 0 0,-49-145-23 0 0,1-1 1 0 0,0 0 0 0 0,1 0-1 0 0,0 0 1 0 0,0-1 0 0 0,8 10 0 0 0,-12-16 24 0 0,-3-21-40 0 0,0 1 15 0 0,-8-34 0 0 0,1 3 10 0 0,2 18-16 0 0,0 0 0 0 0,-14-33 0 0 0,0 0-3 0 0,17 52 10 0 0,2 17-2 0 0,7 22 5 0 0,9 27 30 0 0,-4-14-35 0 0,2 0 0 0 0,26 59 0 0 0,-36-93 1 0 0,1 0 0 0 0,0 0 0 0 0,0 0 0 0 0,0-1 1 0 0,8 8-1 0 0,-10-10 2 0 0,1-1 0 0 0,0 1 1 0 0,0-1-1 0 0,0 0 0 0 0,0 1 0 0 0,0-1 1 0 0,0 0-1 0 0,0 0 0 0 0,0 0 0 0 0,0-1 1 0 0,1 1-1 0 0,-1 0 0 0 0,0-1 1 0 0,1 1-1 0 0,-1-1 0 0 0,3 0 0 0 0,-7-19 113 0 0,-87-236-161 0 0,84 241 29 0 0,4 11 16 0 0,0 0 1 0 0,0 0-1 0 0,0 0 0 0 0,0 0 1 0 0,-1 0-1 0 0,1 0 1 0 0,-1 0-1 0 0,0 1 1 0 0,-3-5-1 0 0,5 7-8 0 0,2 8-1 0 0,6 18 66 0 0,30 90 16 0 0,-30-96-70 0 0,0-1-1 0 0,2 0 0 0 0,18 29 1 0 0,-27-48 1 0 0,2 6-6 0 0,0-1 0 0 0,1 0 0 0 0,0 0 0 0 0,0 0 1 0 0,1-1-1 0 0,-1 1 0 0 0,1-1 0 0 0,10 7 1 0 0,-15-11 4 0 0,0 0 1 0 0,1 0 0 0 0,-1 0 0 0 0,0 0 0 0 0,0 0 0 0 0,0 0-1 0 0,1 0 1 0 0,-1 0 0 0 0,0 0 0 0 0,0 0 0 0 0,0 0-1 0 0,1 0 1 0 0,-1 0 0 0 0,0 0 0 0 0,0 0 0 0 0,0 0 0 0 0,1 0-1 0 0,-1 0 1 0 0,0 0 0 0 0,0-1 0 0 0,0 1 0 0 0,0 0-1 0 0,1 0 1 0 0,-1 0 0 0 0,0 0 0 0 0,0 0 0 0 0,0 0 0 0 0,0 0-1 0 0,0-1 1 0 0,1 1 0 0 0,-1 0 0 0 0,0 0 0 0 0,0 0-1 0 0,0 0 1 0 0,0-1 0 0 0,0 1 0 0 0,0 0 0 0 0,0 0 0 0 0,0 0-1 0 0,0-1 1 0 0,0-11-6 0 0,-9-12 1 0 0,-25-33 0 0 0,13 23-5 0 0,2 0 0 0 0,-23-54 0 0 0,35 70-19 0 0,4 14 26 0 0,1-1-1 0 0,0 0 1 0 0,0 0 0 0 0,0 0-1 0 0,1 0 1 0 0,0-1 0 0 0,-1-6-1 0 0,2 12-22 0 0,14 27-48 0 0,29 73 144 0 0,-17-38-71 0 0,41 70 0 0 0,-64-127 0 0 0,1 0-1 0 0,-1 1 0 0 0,1-1 1 0 0,0-1-1 0 0,0 1 0 0 0,0 0 1 0 0,9 6-1 0 0,-32-57-97 0 0,-33-54 41 0 0,-57-103-135 0 0,107 211 158 0 0,5 9 29 0 0,20 46 17 0 0,2-1-1 0 0,61 106 1 0 0,-4-50-8 0 0,-78-112-13 0 0,-4-6 12 0 0,0 0-1 0 0,0 0 0 0 0,0 0 0 0 0,0 0 0 0 0,0 0 0 0 0,0 0 0 0 0,0 0 0 0 0,0 0 0 0 0,0 0 0 0 0,0 0 0 0 0,0 0 0 0 0,0 0 0 0 0,1 0 0 0 0,-1 0 0 0 0,0 0 0 0 0,0 0 0 0 0,0 1 0 0 0,0-1 0 0 0,0 0 0 0 0,0 0 0 0 0,0 0 0 0 0,0 0 0 0 0,0 0 0 0 0,0 0 0 0 0,0 0 0 0 0,0 0 0 0 0,0 0 0 0 0,0 0 0 0 0,0 0 0 0 0,0 1 0 0 0,0-1 0 0 0,0 0 0 0 0,0 0 0 0 0,0 0 0 0 0,0 0 0 0 0,0 0 0 0 0,0 0 0 0 0,0 0 0 0 0,0 0 0 0 0,0 0 0 0 0,0 0 0 0 0,-1 0 0 0 0,1 1 0 0 0,0-1 0 0 0,0 0 0 0 0,0 0 0 0 0,0 0 0 0 0,0 0 0 0 0,0 0 0 0 0,0 0 0 0 0,0 0 0 0 0,0 0 0 0 0,0 0 0 0 0,0 0 0 0 0,0 0 0 0 0,0 0 0 0 0,-1 0 0 0 0,1 0 0 0 0,0 0 0 0 0,0 0 0 0 0,0 0 0 0 0,0 0 0 0 0,0 0 0 0 0,0 0 0 0 0,0 0 0 0 0,0 0 0 0 0,-10-2 6 0 0,-9-6-24 0 0,7-2 9 0 0,1-1 0 0 0,1 0 0 0 0,0-1 0 0 0,0 0 0 0 0,-10-19 0 0 0,40 40-127 0 0,-17-6 136 0 0,1-1 0 0 0,-1 1 0 0 0,0 0 0 0 0,0 0 0 0 0,0 1 0 0 0,0-1 0 0 0,4 8 0 0 0,-7-11 66 0 0,-2-2-65 0 0,-1 0 0 0 0,1 0 0 0 0,-1 0 0 0 0,1 0 0 0 0,0 0 0 0 0,0 0 0 0 0,-2-3 0 0 0,-5-5-1 0 0,-7-3 10 0 0,13 9-11 0 0,-1 0 0 0 0,0 1 0 0 0,0-1 0 0 0,0 1 0 0 0,-1 0 0 0 0,1 0 0 0 0,-1 0 0 0 0,1 1 0 0 0,-1 0 0 0 0,0 0 0 0 0,0 0 0 0 0,0 0 0 0 0,-6-1 0 0 0,25 17-34 0 0,89 89 26 0 0,-108-109 12 0 0,0 0-1 0 0,-1 1 0 0 0,0 0 0 0 0,-1 0 0 0 0,1 1 0 0 0,-1-1 0 0 0,0 1 0 0 0,0 1 0 0 0,0-1 0 0 0,-9-2 0 0 0,-11-2 44 0 0,-44-12-21 0 0,63 18-27 0 0,1 1 0 0 0,-1 0-1 0 0,1 1 1 0 0,-1-1 0 0 0,1 1-1 0 0,-1 1 1 0 0,-10 1 0 0 0,11 1 1 0 0,0-1 0 0 0,1 1 0 0 0,-1 1 0 0 0,0-1 0 0 0,1 1 0 0 0,0 0 0 0 0,0 1 0 0 0,-11 10 1 0 0,10-9 4 0 0,-1 0 0 0 0,0 0 1 0 0,0 0-1 0 0,-11 5 0 0 0,6-6-4 0 0,-1 0 0 0 0,-17 3 0 0 0,-7 3 79 0 0,37-11-81 0 0,0 0-1 0 0,0 1 1 0 0,0-1-1 0 0,0 0 1 0 0,0 1-1 0 0,0-1 1 0 0,0 1 0 0 0,0-1-1 0 0,0 1 1 0 0,0 0-1 0 0,0-1 1 0 0,0 1-1 0 0,0 0 1 0 0,1 0-1 0 0,-1-1 1 0 0,0 1-1 0 0,0 0 1 0 0,1 0-1 0 0,-1 0 1 0 0,1 0 0 0 0,-1 0-1 0 0,1 0 1 0 0,-1 0-1 0 0,1 0 1 0 0,0 0-1 0 0,-1 0 1 0 0,1 0-1 0 0,0 0 1 0 0,0 1-1 0 0,0-1 1 0 0,0 0 0 0 0,0 0-1 0 0,0 0 1 0 0,0 0-1 0 0,0 0 1 0 0,0 0-1 0 0,0 0 1 0 0,1 0-1 0 0,-1 1 1 0 0,0-1-1 0 0,1 0 1 0 0,-1 0-1 0 0,1 0 1 0 0,0 0 0 0 0,0 1-1 0 0,1 1 3 0 0,0-1-1 0 0,-1 1 1 0 0,1-1 0 0 0,0 0-1 0 0,0 0 1 0 0,0 0-1 0 0,0 0 1 0 0,1 0 0 0 0,-1 0-1 0 0,1-1 1 0 0,-1 1-1 0 0,1-1 1 0 0,-1 0 0 0 0,1 0-1 0 0,0 1 1 0 0,-1-2 0 0 0,5 2-1 0 0,-3-2 1 0 0,0 0 0 0 0,0 0-1 0 0,1-1 1 0 0,-1 1 0 0 0,0-1 0 0 0,0 0-1 0 0,0 0 1 0 0,0 0 0 0 0,0-1 0 0 0,-1 0-1 0 0,1 1 1 0 0,0-1 0 0 0,4-4-1 0 0,3-2 2 0 0,0 0-1 0 0,17-18 1 0 0,-33 25 18 0 0,0 1 1 0 0,-1 0-1 0 0,1 0 1 0 0,0 0-1 0 0,0 1 1 0 0,0-1-1 0 0,-7 3 1 0 0,-22 12-22 0 0,1 2-1 0 0,-45 31 1 0 0,57-35-3 0 0,14-10 0 0 0,0 2 1 0 0,0-1-1 0 0,-8 8 0 0 0,47-14-132 0 0,-26-2 138 0 0,-1 0 0 0 0,1 0 0 0 0,-1-1 0 0 0,0 0 0 0 0,-1 0 0 0 0,1 0 0 0 0,-1-1 0 0 0,6-8 0 0 0,17-22 7 0 0,3-1-26 0 0,-30 37 61 0 0,-23 0 40 0 0,13 0-72 0 0,-104 18-6 0 0,113-18-6 0 0,-1 0-1 0 0,1 0 1 0 0,0 1-1 0 0,-1-1 0 0 0,1 1 1 0 0,-1-1-1 0 0,1 1 1 0 0,0-1-1 0 0,0 1 1 0 0,-1 0-1 0 0,1 0 0 0 0,0-1 1 0 0,0 1-1 0 0,-1 1 1 0 0,1-1-1 0 0,1-1 0 0 0,0 0 1 0 0,0 1-1 0 0,0-1 0 0 0,0 0 1 0 0,0 1-1 0 0,0-1 0 0 0,0 1 1 0 0,0-1-1 0 0,0 0 0 0 0,0 1 1 0 0,0-1-1 0 0,0 0 0 0 0,0 1 1 0 0,0-1-1 0 0,0 1 0 0 0,1-1 1 0 0,-1 0-1 0 0,0 1 0 0 0,0-1 1 0 0,0 0-1 0 0,1 1 0 0 0,-1-1 1 0 0,0 0-1 0 0,0 0 1 0 0,0 1-1 0 0,1-1 0 0 0,-1 0 1 0 0,0 0-1 0 0,1 1 0 0 0,0-1 1 0 0,4 4-7 0 0,1 0 0 0 0,1-1 1 0 0,-1 0-1 0 0,7 3 1 0 0,-12-6 6 0 0,10 4-1 0 0,0 0 0 0 0,0-1 0 0 0,1 0 0 0 0,-1-1 0 0 0,1-1 0 0 0,-1 0 0 0 0,1 0 0 0 0,0-1 0 0 0,21-3 0 0 0,-30 2 1 0 0,0 0-1 0 0,0 0 0 0 0,1 0 1 0 0,-1-1-1 0 0,0 1 1 0 0,0-1-1 0 0,0 0 0 0 0,-1 0 1 0 0,1 0-1 0 0,0 0 0 0 0,-1 0 1 0 0,5-5-1 0 0,-9 7 10 0 0,-1-1 0 0 0,1 1 0 0 0,-1 0 0 0 0,1 0 1 0 0,0 1-1 0 0,-1-1 0 0 0,1 0 0 0 0,0 1 0 0 0,-4 1 0 0 0,-7 7-17 0 0,0 0 0 0 0,1 1 0 0 0,-16 18 0 0 0,38-37 2 0 0,-1 0-1 0 0,1 1 1 0 0,1 0 0 0 0,0 1 0 0 0,0 0-1 0 0,0 1 1 0 0,1 0 0 0 0,-1 1 0 0 0,2 0-1 0 0,-1 1 1 0 0,0 0 0 0 0,22-3 0 0 0,-26 6 18 0 0,0-1-15 0 0,0 1-1 0 0,1-1 1 0 0,-1 2 0 0 0,0-1-1 0 0,1 1 1 0 0,-1 1-1 0 0,12 1 1 0 0,-20-2 5 0 0,0 1 1 0 0,1-1-1 0 0,-1 0 0 0 0,0 1 1 0 0,0-1-1 0 0,1 1 0 0 0,-1-1 1 0 0,0 0-1 0 0,0 1 0 0 0,1-1 1 0 0,-1 1-1 0 0,0-1 1 0 0,0 1-1 0 0,0-1 0 0 0,0 1 1 0 0,0-1-1 0 0,0 1 0 0 0,0-1 1 0 0,0 1-1 0 0,0-1 0 0 0,0 1 1 0 0,0-1-1 0 0,0 1 0 0 0,0-1 1 0 0,0 1-1 0 0,-1-1 1 0 0,1 1-1 0 0,0-1 0 0 0,0 0 1 0 0,0 1-1 0 0,-1-1 0 0 0,1 1 1 0 0,-9 16 11 0 0,2-11-17 0 0,0 1 0 0 0,0-1 0 0 0,-1 0-1 0 0,1-1 1 0 0,-1 0 0 0 0,-1 0 0 0 0,1-1 0 0 0,-1 0 0 0 0,-16 6 0 0 0,10-6 14 0 0,0 0 1 0 0,0-1 0 0 0,-1-1-1 0 0,0 0 1 0 0,-18 0 0 0 0,34-2-30 0 0,24-8-74 0 0,53-27 111 0 0,33-11-38 0 0,-97 40 27 0 0,-10 4-8 0 0,0 1-1 0 0,0 0 0 0 0,1-1 0 0 0,-1 1 0 0 0,0 0 1 0 0,7 0-1 0 0,-10 1 21 0 0,-17 0 20 0 0,9 2-37 0 0,0 0 0 0 0,1 0 0 0 0,-1 1 0 0 0,1 0 0 0 0,0 0 0 0 0,0 1 0 0 0,0 0 0 0 0,-11 8 0 0 0,-27 14 7 0 0,29-21-9 0 0,1 0-1 0 0,-1-1 0 0 0,0-1 1 0 0,0 0-1 0 0,0-2 0 0 0,0 1 1 0 0,-32-3-1 0 0,21 1-4 0 0,27 0-8 0 0,0 2-1 0 0,0 0 11 0 0,0 0-1 0 0,0 0 1 0 0,1 0 0 0 0,-1 0 0 0 0,1 0-1 0 0,0 0 1 0 0,-1 0 0 0 0,1 0 0 0 0,0 0-1 0 0,0 0 1 0 0,0-1 0 0 0,1 1-1 0 0,-1 0 1 0 0,0 0 0 0 0,3 1 0 0 0,24 23 18 0 0,-24-24-17 0 0,0 0 0 0 0,0 0 0 0 0,0 0 1 0 0,0 0-1 0 0,0-1 0 0 0,0 1 0 0 0,0-1 1 0 0,0 0-1 0 0,1 0 0 0 0,-1-1 0 0 0,1 1 1 0 0,-1-1-1 0 0,6 0 0 0 0,-3-1 1 0 0,0 0 0 0 0,1 0 0 0 0,-1-1 0 0 0,0 0 0 0 0,0 0 0 0 0,0-1 0 0 0,9-4 1 0 0,-4 1-4 0 0,-1-1 1 0 0,0 0-1 0 0,-1-1 1 0 0,1 0-1 0 0,-1-1 1 0 0,-1 0-1 0 0,0 0 1 0 0,13-17 0 0 0,-21 25 4 0 0,1-1 0 0 0,-1 0 0 0 0,0 0 0 0 0,0 0 0 0 0,1 0 1 0 0,-1 0-1 0 0,-1 0 0 0 0,1 0 0 0 0,0-1 0 0 0,0 1 0 0 0,-1 0 1 0 0,1-5-1 0 0,-1 6-1 0 0,-1 0 0 0 0,1 0 0 0 0,0 1 0 0 0,-1-1 1 0 0,1 0-1 0 0,-1 0 0 0 0,1 0 0 0 0,-1 1 0 0 0,0-1 0 0 0,1 0 0 0 0,-1 0 1 0 0,0 1-1 0 0,1-1 0 0 0,-1 1 0 0 0,0-1 0 0 0,0 1 0 0 0,0-1 1 0 0,0 1-1 0 0,1-1 0 0 0,-1 1 0 0 0,0 0 0 0 0,0-1 0 0 0,0 1 1 0 0,0 0-1 0 0,0 0 0 0 0,0 0 0 0 0,0 0 0 0 0,0 0 0 0 0,0 0 1 0 0,0 0-1 0 0,-1 0 0 0 0,-6 0-4 0 0,0 0 1 0 0,-1 0 0 0 0,1 1-1 0 0,0 0 1 0 0,0 1-1 0 0,0 0 1 0 0,0 0-1 0 0,1 0 1 0 0,-1 1-1 0 0,-10 6 1 0 0,-9 5 14 0 0,-36 27 0 0 0,21-13-5 0 0,10-5-9 0 0,27-18 1 0 0,0-1 0 0 0,0 0 1 0 0,0 0-1 0 0,0-1 0 0 0,-1 1 0 0 0,0-1 0 0 0,1-1 0 0 0,-1 1 1 0 0,0-1-1 0 0,0 0 0 0 0,-1 0 0 0 0,1-1 0 0 0,-9 2 1 0 0,15-3-1 0 0,-1 0 0 0 0,1 0 0 0 0,0 0 1 0 0,0 0-1 0 0,0-1 0 0 0,-1 1 1 0 0,1 0-1 0 0,0 0 0 0 0,0 0 0 0 0,0 0 1 0 0,0 0-1 0 0,0-1 0 0 0,-1 1 1 0 0,1 0-1 0 0,0 0 0 0 0,0 0 0 0 0,0 0 1 0 0,0-1-1 0 0,0 1 0 0 0,0 0 1 0 0,0 0-1 0 0,0 0 0 0 0,0 0 1 0 0,-1-1-1 0 0,1 1 0 0 0,0 0 0 0 0,0 0 1 0 0,0 0-1 0 0,0-1 0 0 0,0 1 1 0 0,0 0-1 0 0,0 0 0 0 0,0-1 0 0 0,1 1 1 0 0,-1 0-1 0 0,0 0 0 0 0,0 0 1 0 0,0 0-1 0 0,0-1 0 0 0,0 1 0 0 0,0 0 1 0 0,0 0-1 0 0,0 0 0 0 0,0-1 1 0 0,1 1-1 0 0,-1 0 0 0 0,0 0 1 0 0,0 0-1 0 0,0 0 0 0 0,0 0 0 0 0,0-1 1 0 0,1 1-1 0 0,-1 0 0 0 0,0 0 1 0 0,0 0-1 0 0,0 0 0 0 0,1 0 0 0 0,-1 0 1 0 0,11-11-16 0 0,201-140 20 0 0,-201 142-6 0 0,0 1-1 0 0,1 0 1 0 0,0 1 0 0 0,0 0-1 0 0,1 1 1 0 0,0 1 0 0 0,0 0-1 0 0,0 0 1 0 0,0 1 0 0 0,1 1-1 0 0,0 1 1 0 0,19-2 0 0 0,-20 2 13 0 0,-1 0 1 0 0,0-1-1 0 0,22-8 1 0 0,3 0 4 0 0,-21 7-34 0 0,-9 2 21 0 0,0 0 0 0 0,0 0 0 0 0,14-1 0 0 0,-19 3-5 0 0,0 0 0 0 0,0 0 0 0 0,1 1 0 0 0,-1-1 0 0 0,0 0 0 0 0,0 1 0 0 0,0-1 1 0 0,0 1-1 0 0,0 0 0 0 0,0 0 0 0 0,0 0 0 0 0,0 0 0 0 0,0 0 0 0 0,0 0 0 0 0,-1 0 0 0 0,1 0 0 0 0,2 3 0 0 0,-4-4 3 0 0,0 0 1 0 0,0 0-1 0 0,0 0 0 0 0,0 0 1 0 0,0 0-1 0 0,0 0 1 0 0,0 0-1 0 0,0 0 0 0 0,0 0 1 0 0,0 0-1 0 0,0 0 1 0 0,0 0-1 0 0,0 0 0 0 0,-1 0 1 0 0,1 0-1 0 0,0 0 1 0 0,0 0-1 0 0,0 0 0 0 0,0 0 1 0 0,0 0-1 0 0,0 0 1 0 0,0 0-1 0 0,0 0 0 0 0,0 0 1 0 0,0 1-1 0 0,-9-7 1 0 0,0 1-6 0 0,1-1 0 0 0,-1 2 0 0 0,-1-1 0 0 0,1 1 0 0 0,0 1 0 0 0,-1-1-1 0 0,-11-1 1 0 0,20 6 4 0 0,1-1-1 0 0,0 1 1 0 0,-1-1-1 0 0,1 1 1 0 0,-1 0-1 0 0,1-1 1 0 0,0 1-1 0 0,0-1 1 0 0,-1 1-1 0 0,1 0 1 0 0,0-1-1 0 0,0 1 1 0 0,0 0 0 0 0,0 0-1 0 0,0-1 1 0 0,0 1-1 0 0,0 0 1 0 0,0-1-1 0 0,0 1 1 0 0,0 0-1 0 0,0-1 1 0 0,0 1-1 0 0,1 0 1 0 0,2 19 9 0 0,-2-17 11 0 0,0-1 1 0 0,1 1 0 0 0,-1 0 0 0 0,1-1 0 0 0,0 1-1 0 0,-1-1 1 0 0,1 0 0 0 0,0 0 0 0 0,1 1 0 0 0,-1-1-1 0 0,0-1 1 0 0,0 1 0 0 0,1 0 0 0 0,-1 0-1 0 0,1-1 1 0 0,0 0 0 0 0,-1 1 0 0 0,1-1 0 0 0,0 0-1 0 0,3 1 1 0 0,26 1-1549 0 0,2-5-5880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1548 35 2961 0 0,'0'0'16709'0'0,"0"-3"-15631"0"0,1 3-1014 0 0,-1 0-1 0 0,0-1 1 0 0,0 1-1 0 0,0 0 1 0 0,1 0-1 0 0,-1 0 0 0 0,0 0 1 0 0,0 0-1 0 0,0 0 1 0 0,0-1-1 0 0,0 1 0 0 0,0 0 1 0 0,0 0-1 0 0,0-1 1 0 0,0 1-1 0 0,0 0 1 0 0,0-1-1 0 0,0 1 0 0 0,0 0 1 0 0,0 0-1 0 0,0 0 1 0 0,0 0-1 0 0,0 0 1 0 0,0-1-1 0 0,0 1 0 0 0,0 0 1 0 0,0 0-1 0 0,0-1 1 0 0,0 1-1 0 0,-1 0 1 0 0,1-1-1 0 0,0 1 0 0 0,0 0 1 0 0,0 0-1 0 0,0 0 1 0 0,-1-1-1 0 0,1 1 0 0 0,0 0 1 0 0,0 0-1 0 0,-1 0 1 0 0,1 0-1 0 0,0 0 1 0 0,0 0-1 0 0,-1 0 0 0 0,1 0 1 0 0,0 0-1 0 0,0 0 1 0 0,0 0-1 0 0,0 0 1 0 0,0 0-1 0 0,-1 0 0 0 0,1 0 1 0 0,0 0-1 0 0,-1 0 1 0 0,1 0-1 0 0,-1 0 83 0 0,0 0 0 0 0,1-1 0 0 0,-1 1 0 0 0,1 0 0 0 0,-1 0 0 0 0,0 0 0 0 0,0 0 0 0 0,0-1 0 0 0,1 1 0 0 0,0 0 0 0 0,-1-1 0 0 0,0 1 0 0 0,0 0 0 0 0,1 0 0 0 0,-1-1 0 0 0,1 0 0 0 0,-3-1-53 0 0,1 1 0 0 0,-1-1 1 0 0,1 1-1 0 0,0 0 1 0 0,-1-1-1 0 0,1 2 0 0 0,-1-1 1 0 0,1-1-1 0 0,-1 2 0 0 0,0-1 1 0 0,1 1-1 0 0,-1 0 1 0 0,0-1-1 0 0,-4 1 0 0 0,-46 3 1274 0 0,18 0-327 0 0,32-3-984 0 0,-25 0 310 0 0,-49-6-1 0 0,68 4-326 0 0,0 2 0 0 0,0-2 0 0 0,0 2 0 0 0,0 0 0 0 0,0 0 0 0 0,1 1 0 0 0,-1 0 0 0 0,1 0 0 0 0,-1 1 0 0 0,-14 4 0 0 0,17-4-8 0 0,-1 0-1 0 0,1-1 0 0 0,-1 0 0 0 0,1 0 0 0 0,-1 0 1 0 0,1 0-1 0 0,0-1 0 0 0,-1 0 0 0 0,0-1 0 0 0,-12-2 1 0 0,-57-1 227 0 0,51 3-192 0 0,0 0-1 0 0,-34 3 0 0 0,-74 2 110 0 0,98 1-175 0 0,22-3 0 0 0,-26 2 0 0 0,-81 4 0 0 0,17-2 0 0 0,-117-3 0 0 0,93-4-1257 0 0,3 1-4301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1805 0 12963 0 0,'0'0'9307'0'0,"7"7"-5141"0"0,-5-1-3661 0 0,-2 1 1 0 0,2 0-1 0 0,-2-1 0 0 0,1 1 0 0 0,-1-1 0 0 0,-1 0 0 0 0,0 1 0 0 0,-2 12 1 0 0,-11 12 13 0 0,10-23-382 0 0,0 1 0 0 0,-5 15 0 0 0,-3 4 52 0 0,3-9-69 0 0,7-16-85 0 0,0 0 0 0 0,-1 0 0 0 0,0-1 0 0 0,1 1 1 0 0,-1 1-1 0 0,0-2 0 0 0,0 0 0 0 0,-1 1 1 0 0,1-1-1 0 0,-6 3 0 0 0,-9 7 118 0 0,-11 18-147 0 0,23-23-6 0 0,0-1 0 0 0,1 0 0 0 0,-2 0-1 0 0,-9 6 1 0 0,11-8 0 0 0,0 0 0 0 0,1 0 0 0 0,0 0 0 0 0,0 0 0 0 0,-1 1 0 0 0,1 0 0 0 0,-3 6 0 0 0,-7 7 0 0 0,-9 3 0 0 0,5-6 0 0 0,9-8 0 0 0,0 0 0 0 0,-1-1 0 0 0,0 0 0 0 0,-20 10 0 0 0,18-10 0 0 0,0 1 0 0 0,-14 12 0 0 0,-18 11 0 0 0,36-25 0 0 0,0 0 0 0 0,-12 12 0 0 0,-1 0 0 0 0,3-4 0 0 0,-14 11 0 0 0,-67 41 0 0 0,23-18 0 0 0,38-21 0 0 0,29-19 0 0 0,0 0 0 0 0,-1 0 0 0 0,-17 7 0 0 0,15-7 0 0 0,0 0 0 0 0,-23 16 0 0 0,23-14 0 0 0,-27 14 0 0 0,-47 25 0 0 0,82-46 0 0 0,-1 2 0 0 0,-1-1 0 0 0,1 0 0 0 0,0 1 0 0 0,-7 5 0 0 0,8-5 0 0 0,-1-1 0 0 0,1 1 0 0 0,0-2 0 0 0,-1 1 0 0 0,0-1 0 0 0,1 1 0 0 0,-8 1 0 0 0,-7 4 0 0 0,7-2 0 0 0,-19 15 0 0 0,0 0 0 0 0,-52 32 0 0 0,5 5 0 0 0,41-28 0 0 0,28-22 0 0 0,0 0 0 0 0,0-1 0 0 0,-15 9 0 0 0,18-13 0 0 0,0 1 0 0 0,1 1 0 0 0,0-1 0 0 0,-7 6 0 0 0,10-7 0 0 0,-35 31 0 0 0,-49 24 0 0 0,11 3 0 0 0,49-36 0 0 0,22-20 0 0 0,-1 0 0 0 0,0-1 0 0 0,0 1 0 0 0,-11 7 0 0 0,12-10 0 0 0,-6 4 0 0 0,1-1 0 0 0,1 1 0 0 0,-12 9 0 0 0,-6 18 0 0 0,23-29 0 0 0,1-1 0 0 0,-1 0 0 0 0,2 1 0 0 0,-1 0 0 0 0,-2 4 0 0 0,4-6 0 0 0,0-2 0 0 0,0 1 0 0 0,0-1 0 0 0,0 0 0 0 0,0 1 0 0 0,0-1 0 0 0,0 0 0 0 0,0 0 0 0 0,1 0 0 0 0,-1 0 0 0 0,0 0 0 0 0,0 0 0 0 0,0 1 0 0 0,0-1 0 0 0,1 0 0 0 0,-1 0 0 0 0,0 1 0 0 0,0-1 0 0 0,0 0 0 0 0,0 0 0 0 0,0 0 0 0 0,0 0 0 0 0,1 1 0 0 0,-1-1 0 0 0,0 0 0 0 0,0 0 0 0 0,1 0 0 0 0,-1 0 0 0 0,0 0 0 0 0,1 0 0 0 0,-1 0 0 0 0,0 0 0 0 0,1 0 0 0 0,-1 0 0 0 0,0 0 0 0 0,0 0 0 0 0,0 0 0 0 0,0 0 0 0 0,0 0 0 0 0,1 0 0 0 0,-1 0 0 0 0,0 0 0 0 0,1 0 0 0 0,-1 0 0 0 0,0-1 0 0 0,0 1 0 0 0,1 0 0 0 0,10 0 0 0 0,-9 1 0 0 0,-2 0 0 0 0,0-1 0 0 0,1 1 0 0 0,-1-1 0 0 0,0 0 0 0 0,0 1 0 0 0,0-1 0 0 0,0 0 0 0 0,0 1 0 0 0,0-1 0 0 0,1 0 0 0 0,-1 0 0 0 0,0 0 0 0 0,1 0 0 0 0,-1 0 0 0 0,0 1 0 0 0,1-1 0 0 0,-1 0 0 0 0,0 0 0 0 0,1 0 0 0 0,-1 0 0 0 0,0 0 0 0 0,0 1 0 0 0,1-1 0 0 0,-1 0 0 0 0,0 0 0 0 0,1 0 0 0 0,2-2 0 0 0,28 4-1634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1328 69 10394 0 0,'0'0'14389'0'0,"-3"-2"-13903"0"0,-31-13 2550 0 0,25 8-1892 0 0,8 6-1088 0 0,0 1 0 0 0,-1-1 1 0 0,2 0-1 0 0,-2 0 0 0 0,0 1 0 0 0,2-1 0 0 0,-2 0 1 0 0,0 0-1 0 0,2 1 0 0 0,-2-1 0 0 0,0 1 1 0 0,-1 0-1 0 0,-15-7 575 0 0,15 7-549 0 0,0-2 1 0 0,0 1-1 0 0,0 1 1 0 0,1-1-1 0 0,-1 0 1 0 0,0 1-1 0 0,-3-1 1 0 0,-42-7 872 0 0,6 4-614 0 0,32 4-341 0 0,-1-2 0 0 0,-18-4 0 0 0,29 6 0 0 0,-10-2 0 0 0,1 2 0 0 0,0-1 0 0 0,0 0 0 0 0,-1 2 0 0 0,-16 1 0 0 0,-10 0 0 0 0,-46-1 0 0 0,76 0 0 0 0,0-1 0 0 0,1 2 0 0 0,-1-2 0 0 0,1 2 0 0 0,-8 2 0 0 0,-12 2 0 0 0,7-4 0 0 0,0-1 0 0 0,-21-1 0 0 0,15 0 0 0 0,19 0 0 0 0,1 0 0 0 0,-1 1 0 0 0,1 0 0 0 0,0 0 0 0 0,0 0 0 0 0,-6 2 0 0 0,-32 8 0 0 0,31-9 0 0 0,1 1 0 0 0,-13 5 0 0 0,18-7 0 0 0,-1 1 0 0 0,1-1 0 0 0,-1 0 0 0 0,-6 1 0 0 0,6-2 0 0 0,-1 1 0 0 0,1 1 0 0 0,-11 2 0 0 0,-57 25 0 0 0,68-26 0 0 0,0-1 0 0 0,0 1 0 0 0,-9 6 0 0 0,-7 3 0 0 0,-20 13 0 0 0,-23 9 0 0 0,59-30 0 0 0,0-1 0 0 0,1 1 0 0 0,-1 1 0 0 0,-9 8 0 0 0,-11 8 0 0 0,19-14 0 0 0,-1-2 0 0 0,2 1 0 0 0,-10 13 0 0 0,9-12 0 0 0,-11 20 0 0 0,15-21 0 0 0,0-1 0 0 0,0 0 0 0 0,0 0 0 0 0,-6 5 0 0 0,3-3 0 0 0,0 0 0 0 0,1 0 0 0 0,0 0 0 0 0,0 1 0 0 0,1-1 0 0 0,-6 15 0 0 0,-1 3 0 0 0,-18 43 0 0 0,4 9 0 0 0,25-77 0 0 0,-5 10 0 0 0,1-1 0 0 0,0 1 0 0 0,1 0 0 0 0,-3 16 0 0 0,5-18 0 0 0,-2 10 0 0 0,0 26 0 0 0,-2 94 0 0 0,1-118-1329 0 0,3-19 983 0 0,1 0 1 0 0,-1 0-1 0 0,1 1 1 0 0,0-2-1 0 0,-1 2 1 0 0,1-1-1 0 0,0 0 1 0 0,0 1-1 0 0,-1-1 0 0 0,1 0 1 0 0,0 1-1 0 0,0-1 1 0 0,0 0-1 0 0,1 1 1 0 0,-1-2-1 0 0,0 2 1 0 0,1-1-1 0 0,-1 0 0 0 0,0 0 1 0 0,0 1-1 0 0,1-2 1 0 0,0 2-1 0 0,-1-1 1 0 0,1 0-1 0 0,0 0 1 0 0,-1 0-1 0 0,1 0 1 0 0,0 0-1 0 0,1 0 0 0 0,-2 0 1 0 0,3 1-1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0 6305 0 0,'5'3'23376'0'0,"-6"-1"-23282"0"0,0 2 0 0 0,0-2 1 0 0,0 1-1 0 0,0-1 0 0 0,-1 2 0 0 0,1-2 0 0 0,-1 0 0 0 0,0 1 1 0 0,1-1-1 0 0,-2 0 0 0 0,2 1 0 0 0,-2-2 0 0 0,1 1 0 0 0,-4 3 1 0 0,-8 9 202 0 0,12-11-265 0 0,1-1-1 0 0,0 0 1 0 0,0 1 0 0 0,0 0 0 0 0,0-1 0 0 0,1 1-1 0 0,-1-1 1 0 0,1 2 0 0 0,-1-2 0 0 0,1 1 0 0 0,0 0 0 0 0,0-1-1 0 0,0 2 1 0 0,2 3 0 0 0,-2-3 0 0 0,0-1 0 0 0,0 1 1 0 0,0-1-1 0 0,0 1 0 0 0,0-1 0 0 0,0 1 0 0 0,-1 0 0 0 0,-1 3 1 0 0,0 0-13 0 0,0-1 1 0 0,0 0 0 0 0,1-1-1 0 0,0 2 1 0 0,0-1 0 0 0,0 0-1 0 0,2 12 1 0 0,-1-12-13 0 0,0-3-1 0 0,-1 0 0 0 0,1 0-1 0 0,0 0 1 0 0,-1 0 0 0 0,0 0 0 0 0,-2 5 0 0 0,-4 12 93 0 0,-71 40 188 0 0,36-30-288 0 0,-9-1 0 0 0,37-22 0 0 0,-1 2 0 0 0,-16 11 0 0 0,12-7 0 0 0,-2 0 0 0 0,-22 11 0 0 0,-1-1 0 0 0,13-8 0 0 0,24-13 0 0 0,1 1 0 0 0,-2 1 0 0 0,2-1 0 0 0,-11 8 0 0 0,11-7 0 0 0,0 0 0 0 0,-1-1 0 0 0,-12 7 0 0 0,-4 0 0 0 0,-46 25 0 0 0,64-33 0 0 0,-8 5 0 0 0,0 1 0 0 0,1 1 0 0 0,-20 16 0 0 0,27-21-222 0 0,5-4-63 0 0,-1 0 1 0 0,0 0-1 0 0,1 0 1 0 0,0 0-1 0 0,0 1 1 0 0,-1-1 0 0 0,1 0-1 0 0,-1 1 1 0 0,0-1-1 0 0,1 1 1 0 0,-1-1-1 0 0,1 0 1 0 0,0 1 0 0 0,0-1-1 0 0,0 1 1 0 0,-1-1-1 0 0,1 1 1 0 0,-1 0-1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6 5561 0 0,'5'-5'23093'0'0,"-26"21"-20780"0"0,17-14-2182 0 0,2 0 0 0 0,-1 1 0 0 0,-1-1 0 0 0,1 0 1 0 0,0 1-1 0 0,0-2 0 0 0,-5 3 0 0 0,-27 12 116 0 0,28-12-163 0 0,-1 0 0 0 0,0-1 0 0 0,0 0 0 0 0,-1 0 0 0 0,-15 3 0 0 0,19-5-84 0 0,1 0 0 0 0,-1 0 0 0 0,1 1 0 0 0,0 0 0 0 0,0 0 0 0 0,0 0 0 0 0,-1 0 0 0 0,1 1 0 0 0,1-1 0 0 0,-5 4 0 0 0,-13 8 0 0 0,16-11 0 0 0,-2 0 0 0 0,1 0 0 0 0,-11 2 0 0 0,-17 8 0 0 0,-74 43 0 0 0,12-6 0 0 0,83-45 0 0 0,6-1 0 0 0,-1-1 0 0 0,1 1 0 0 0,0 1 0 0 0,0 0 0 0 0,0-1 0 0 0,-8 8 0 0 0,9-6 0 0 0,-1-1 0 0 0,1 0 0 0 0,-1-1 0 0 0,-9 5 0 0 0,-5 3 0 0 0,11-5 0 0 0,-1-1 0 0 0,-18 7 0 0 0,29-12 0 0 0,-14 5-1178 0 0,13-6 1077 0 0,1 1-1 0 0,0-1 1 0 0,-1 0-1 0 0,1 0 1 0 0,0 0-1 0 0,0 0 0 0 0,-1 0 1 0 0,1 1-1 0 0,0-1 1 0 0,0 0-1 0 0,0 0 0 0 0,0 1 1 0 0,0-1-1 0 0,0 0 1 0 0,0 0-1 0 0,-1 0 1 0 0,1 0-1 0 0,0 0 0 0 0,0 0 1 0 0,0 1-1 0 0,0-1 1 0 0,0 0-1 0 0,0 1 1 0 0,0-1-1 0 0,-1 0 0 0 0,1 1 1 0 0,0-1-1 0 0,0 0 1 0 0,0 0-1 0 0,0 0 1 0 0,0 0-1 0 0,0 1 0 0 0,1-1 1 0 0,-1 0-1 0 0,0 0 1 0 0,0 1-1 0 0,0-1 0 0 0,0 0 1 0 0,0 1-1 0 0,0-1 1 0 0,0 0-1 0 0,1 0 1 0 0,-1 1-1 0 0,0-1 0 0 0,0 0 1 0 0,0 0-1 0 0,0 0 1 0 0,0 0-1 0 0,0 0 1 0 0,0 0-1 0 0,1 1 0 0 0,-1-1 1 0 0,1 0-1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14675 0 0,'0'0'11329'0'0,"-6"1"-6887"0"0,-20 3-3637 0 0,16 0-696 0 0,1-1 1 0 0,-2 1-1 0 0,2 0 1 0 0,0 1 0 0 0,-1 0-1 0 0,1 1 1 0 0,1 0-1 0 0,-1 0 1 0 0,1 1-1 0 0,1 0 1 0 0,-10 9 0 0 0,10-7-73 0 0,3-4-16 0 0,0 0-1 0 0,-1-1 0 0 0,1 0 0 0 0,-1 0 0 0 0,0 0 0 0 0,0 0 0 0 0,-7 3 0 0 0,8-4-836 0 0,6-2-655 0 0,10-3-8236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 6993 0 0,'0'0'13467'0'0,"4"-3"-12805"0"0,9-6 6274 0 0,-16 11-6646 0 0,0-1 0 0 0,-1 1 0 0 0,0-1 0 0 0,1 2 0 0 0,0-1 0 0 0,-5 4 0 0 0,-9 6 330 0 0,7-6-415 0 0,1 0 1 0 0,0 1-1 0 0,1 0 0 0 0,0 0 1 0 0,-16 18-1 0 0,13-11-595 0 0,-2-1 0 0 0,-16 13 1 0 0,24-17-2307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9666 0 0,'0'0'12148'0'0,"3"0"-11209"0"0,14 0 4955 0 0,-28 12-4537 0 0,-25 13-482 0 0,11-8-339 0 0,-41 36 0 0 0,55-41-442 0 0,7-7-79 0 0,-1 0 0 0 0,1-1-1 0 0,0 0 1 0 0,0-1 0 0 0,-11 8 0 0 0,11-10-1622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0 11418 0 0,'0'0'12248'0'0,"0"2"-11543"0"0,0 0-548 0 0,-1-1 0 0 0,1 0 0 0 0,-1 1 0 0 0,1-1 0 0 0,-1 0 0 0 0,0 1 0 0 0,1-1 0 0 0,-1 0 0 0 0,0 1 0 0 0,0-2 0 0 0,0 2 1 0 0,1-1-1 0 0,-3 1 0 0 0,-8 15 1581 0 0,9-14-1550 0 0,1 0-1 0 0,-1-1 1 0 0,0 0 0 0 0,1 1 0 0 0,-2-1 0 0 0,-2 4-1 0 0,-66 49 2159 0 0,56-46-3082 0 0,-22 12 0 0 0,25-13-1949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0 0 0,'0'0'11277'0'0,"0"-5"-10622"0"0,0-19 198 0 0,5 6 3407 0 0,-3-6 3195 0 0,-3 24-7359 0 0,0 0 0 0 0,0 1 0 0 0,1-1 0 0 0,0 0 0 0 0,-1 0 0 0 0,0 0 0 0 0,1 1 0 0 0,-1-1 0 0 0,0 1 0 0 0,1 0 0 0 0,0-1 0 0 0,0 0 0 0 0,-1 1 0 0 0,0-1 0 0 0,1 1 0 0 0,0 0 0 0 0,-1-1 0 0 0,1 1 0 0 0,0-1-1 0 0,-1 1 1 0 0,1 0 0 0 0,0 0 0 0 0,0-1 0 0 0,-1 1 0 0 0,-4 23-11 0 0,2-13 302 0 0,3-7-299 0 0,-1-1 0 0 0,1 1 0 0 0,-1-1 0 0 0,1 1 0 0 0,1 6 0 0 0,-1-8-16 0 0,0 1 0 0 0,0-1 0 0 0,0 2 0 0 0,0-1 1 0 0,0-1-1 0 0,-1 1 0 0 0,0 0 0 0 0,1 0 1 0 0,-2 2-1 0 0,-10 20 316 0 0,6 2-205 0 0,6-27-161 0 0,2-20-76 0 0,9-4-19 0 0,-1 0 0 0 0,0-1 0 0 0,5-27 0 0 0,-9 39 59 0 0,-5 15 39 0 0,-2 7 22 0 0,0 1-15 0 0,0 2 19 0 0,-1-1 0 0 0,0 0 0 0 0,-2 1 0 0 0,-4 12 0 0 0,8-22-330 0 0,-14 36 530 0 0,11-21-8303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0,'4'5'19452'0'0,"5"7"-25620"0"0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1624 0 0,'0'0'14689'0'0,"-23"0"-5511"0"0,22 4-8989 0 0,-1-1-1 0 0,0 1 1 0 0,2-1 0 0 0,-1 1 0 0 0,-1 0 0 0 0,2-1 0 0 0,-1 1 0 0 0,1 0-1 0 0,0 5 1 0 0,0-3 18 0 0,-3 55 1288 0 0,-7-35-1127 0 0,-13-1-224 0 0,19-22-1441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175 295 8626 0 0,'0'0'13184'0'0,"-2"16"-12708"0"0,-2 3-317 0 0,0-3 23 0 0,2 1 0 0 0,0-1 0 0 0,2 29 0 0 0,0-19 129 0 0,1 10 645 0 0,-7 71-1 0 0,5-105-888 0 0,1 0-10 0 0,0-1-1 0 0,0 0 1 0 0,0 1 0 0 0,-1-1 0 0 0,1 0-1 0 0,-1 1 1 0 0,1-2 0 0 0,0 2-1 0 0,-1-1 1 0 0,0 0 0 0 0,1 1-1 0 0,-2 0 1 0 0,-4-21 254 0 0,-5-23-297 0 0,-3-44 0 0 0,11 56-20 0 0,-2 1 0 0 0,-1 0 0 0 0,-2 0 0 0 0,-16-42 0 0 0,24 71 9 0 0,-1-1-1 0 0,1 1 1 0 0,0-1-1 0 0,0 1 0 0 0,0-1 1 0 0,0 1-1 0 0,-1 0 1 0 0,1 0-1 0 0,0 0 0 0 0,-1-1 1 0 0,1 1-1 0 0,0-1 1 0 0,0 1-1 0 0,0 0 0 0 0,0-1 1 0 0,-1 1-1 0 0,1 0 1 0 0,0-1-1 0 0,-1 1 0 0 0,1 0 1 0 0,-1 0-1 0 0,1 0 1 0 0,-1 0-1 0 0,1 0 0 0 0,-1 0 1 0 0,-5 6 37 0 0,0 16-41 0 0,-29 139 130 0 0,24-117-4 0 0,5-19 123 0 0,7-26-245 0 0,-1 1 0 0 0,1 0-1 0 0,-1 0 1 0 0,0-1-1 0 0,1 1 1 0 0,0 0 0 0 0,-1 0-1 0 0,1 0 1 0 0,-1-1-1 0 0,1 1 1 0 0,-1-1 0 0 0,0 1-1 0 0,0-1 1 0 0,1 0-1 0 0,-1 1 1 0 0,0 0 0 0 0,1 0-1 0 0,0-2 1 0 0,15-46 11 0 0,-1-2 0 0 0,-3 0 1 0 0,9-78-1 0 0,-17 76 71 0 0,-4 52-82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0,0 0 0 0 0,0 0-1 0 0,0 0 1 0 0,0 0 0 0 0,0 0 0 0 0,-1 0-1 0 0,1-1 1 0 0,0 1 0 0 0,0 0 0 0 0,0 0-1 0 0,0 0 1 0 0,-1 0 0 0 0,1 0 0 0 0,0 0 0 0 0,0 0-1 0 0,0 0 1 0 0,0-1 0 0 0,0 1 0 0 0,0 0-1 0 0,-1 0 1 0 0,1 0 0 0 0,0 0 0 0 0,0 0-1 0 0,0-1 1 0 0,0 1 0 0 0,0 0 0 0 0,0 0-1 0 0,0 0 1 0 0,0 0 0 0 0,0 0 0 0 0,0 0-1 0 0,0 0 1 0 0,0 0 0 0 0,0 0 0 0 0,0-1 0 0 0,0 1-1 0 0,-9 10 53 0 0,4-1-27 0 0,1 1-1 0 0,0-1 0 0 0,0 1 1 0 0,1 0-1 0 0,0 1 1 0 0,1-1-1 0 0,-2 17 0 0 0,0 76 403 0 0,4-88-363 0 0,-1 2 11 0 0,1-12-66 0 0,0 0-1 0 0,-1 1 0 0 0,1-2 1 0 0,1 2-1 0 0,-1-2 1 0 0,0 2-1 0 0,1-1 0 0 0,1 0 1 0 0,-1 0-1 0 0,1 0 1 0 0,2 6-1 0 0,-3-11-11 0 0,-1 1 1 0 0,0 0-1 0 0,1-1 0 0 0,-1 0 0 0 0,1 1 1 0 0,-1-1-1 0 0,0 1 0 0 0,0-1 0 0 0,1 1 1 0 0,-1 0-1 0 0,1-1 0 0 0,-1 0 0 0 0,1 0 1 0 0,0 0-1 0 0,-1 1 0 0 0,0-1 0 0 0,1 0 1 0 0,-1 1-1 0 0,1-1 0 0 0,0 0 0 0 0,0 0 0 0 0,-1 0 1 0 0,0 1-1 0 0,1-1 0 0 0,0 0 0 0 0,-1 0 1 0 0,1 0-1 0 0,0 0 0 0 0,-1 0 0 0 0,0-1 1 0 0,1 1-1 0 0,0 0 0 0 0,0 0 0 0 0,-1 0 1 0 0,1-1-1 0 0,-1 1 0 0 0,1 0 0 0 0,-1-1 1 0 0,1 1-1 0 0,-1 0 0 0 0,1 0 0 0 0,0 0 1 0 0,-1-1-1 0 0,1 1 0 0 0,-1-1 0 0 0,0 0 1 0 0,0 1-1 0 0,1-1 0 0 0,-1 1 0 0 0,1 0 1 0 0,-1-1-1 0 0,1 0 0 0 0,1-3 2 0 0,1 0-1 0 0,-1 0 1 0 0,0 0 0 0 0,0 1-1 0 0,1-7 1 0 0,1-5 15 0 0,-1 0 0 0 0,-1 0 1 0 0,0-1-1 0 0,-1 2 0 0 0,-2-18 1 0 0,1 16 2 0 0,-1 10-14 0 0,1 2 0 0 0,-1-2 0 0 0,0 1 0 0 0,-1-1 0 0 0,0 2 0 0 0,1-2 0 0 0,-3-4 0 0 0,1 5 10 0 0,3 5-15 0 0,0 0 0 0 0,0 0 0 0 0,0 0-1 0 0,0 0 1 0 0,-1 0 0 0 0,1-1 0 0 0,0 1 0 0 0,0 0 0 0 0,0 0 0 0 0,0-1 0 0 0,0 1 0 0 0,0 0 0 0 0,0 0 0 0 0,0 0 0 0 0,0 0 0 0 0,0-1 0 0 0,0 1-1 0 0,-1 0 1 0 0,1 0 0 0 0,0 0 0 0 0,0 0 0 0 0,-1 0 0 0 0,1 0 0 0 0,0 0 0 0 0,0 0 0 0 0,0 0 0 0 0,-1 0 0 0 0,1 0 0 0 0,0 0 0 0 0,0 0-1 0 0,-1 0 1 0 0,1 0 0 0 0,0 0 0 0 0,0 0 0 0 0,0 0 0 0 0,0 0 0 0 0,0 0 0 0 0,0 0 0 0 0,-1 0 0 0 0,1 0 0 0 0,0 0 0 0 0,0 0 0 0 0,-1 0-1 0 0,1 0 1 0 0,0 0 0 0 0,0 0 0 0 0,0 1 0 0 0,-1-1 0 0 0,1 0 0 0 0,0 0 0 0 0,0 1 0 0 0,-6 7 0 0 0,1 21 18 0 0,2-1-1 0 0,0 1 1 0 0,3 45-1 0 0,1-30 26 0 0,-1-42-40 0 0,1 19 22 0 0,-1-21-27 0 0,0 1 0 0 0,0-1 0 0 0,0 1 0 0 0,0 0 0 0 0,0-1 0 0 0,0 1 1 0 0,1-1-1 0 0,-1 0 0 0 0,0 1 0 0 0,0 0 0 0 0,0-1 0 0 0,0 1 0 0 0,0 0 1 0 0,1-1-1 0 0,-1 0 0 0 0,0 0 0 0 0,1 1 0 0 0,-1-1 0 0 0,1 1 1 0 0,-1-1-1 0 0,1 1 0 0 0,-1-1 0 0 0,0 0 0 0 0,0 0 0 0 0,1 1 0 0 0,0-1 1 0 0,-1 0-1 0 0,2 1 0 0 0,-1-2 2 0 0,-1 1 0 0 0,1-1 0 0 0,-1 1 0 0 0,1 0 0 0 0,0-1 0 0 0,0 1-1 0 0,-1-1 1 0 0,0 0 0 0 0,0 1 0 0 0,1-1 0 0 0,-1 0 0 0 0,1 1 0 0 0,-1-1 0 0 0,1 0 0 0 0,-1 1 0 0 0,0-1 0 0 0,1 0 0 0 0,-1 0 0 0 0,0 0 0 0 0,0 1 0 0 0,0-3 0 0 0,4-18 26 0 0,-4 21-26 0 0,17-278 45 0 0,-17 276-44 0 0,0 1 1 0 0,0 0 0 0 0,0-1 0 0 0,0 2-1 0 0,0-2 1 0 0,0 0 0 0 0,-1 2 0 0 0,1-2-1 0 0,-1 1 1 0 0,1 0 0 0 0,-2-2 0 0 0,2 3-1 0 0,0 0 1 0 0,0 0 0 0 0,0-1-1 0 0,0 1 1 0 0,-1 0 0 0 0,1-1 0 0 0,0 1-1 0 0,-1 0 1 0 0,1 0 0 0 0,0 0-1 0 0,-1-1 1 0 0,1 1 0 0 0,0 0 0 0 0,-1 0-1 0 0,1 0 1 0 0,0 0 0 0 0,0 0-1 0 0,0 0 1 0 0,-1 0 0 0 0,1 0 0 0 0,-1 0-1 0 0,1 0 1 0 0,-1 0 0 0 0,1 0 0 0 0,0 0-1 0 0,-1 0 1 0 0,0 0 0 0 0,0 0 2 0 0,0 1 0 0 0,-1 0 0 0 0,1 0 1 0 0,0-1-1 0 0,-1 2 0 0 0,1-1 1 0 0,0 0-1 0 0,0 0 0 0 0,0 0 0 0 0,0 0 1 0 0,0 0-1 0 0,0 1 0 0 0,0-1 0 0 0,1 0 1 0 0,-1 1-1 0 0,-1 1 0 0 0,-8 18 17 0 0,2 1 0 0 0,1 0 0 0 0,1 0 0 0 0,-6 37-1 0 0,7-13 75 0 0,0 61-1 0 0,5-102-88 0 0,0 0-1 0 0,1-1 1 0 0,-1 1-1 0 0,1 1 1 0 0,2 4-1 0 0,-3-10-6 0 0,0 1 0 0 0,0 0 0 0 0,0 0 0 0 0,1 0 0 0 0,-1-1 0 0 0,0 1 0 0 0,1 0 0 0 0,-1 0 0 0 0,1-1 0 0 0,-1 0 0 0 0,1 1 0 0 0,0 0 0 0 0,-1 0 0 0 0,0 0 0 0 0,1-1 1 0 0,0 0-1 0 0,-1 1 0 0 0,1-1 0 0 0,0 1 0 0 0,-1-1 0 0 0,1 1 0 0 0,0-1 0 0 0,0 1 0 0 0,0-1 0 0 0,-1 0 0 0 0,1 0 0 0 0,0 0 0 0 0,0 0 0 0 0,0 0 0 0 0,-1 0 0 0 0,1 0 0 0 0,0 0 0 0 0,0 0 0 0 0,0 0 0 0 0,-1 0 0 0 0,1 0 0 0 0,0 0 0 0 0,0 0 0 0 0,0 0 0 0 0,0-1 0 0 0,1 0 2 0 0,0 0-1 0 0,-1 0 0 0 0,1 0 1 0 0,-1-1-1 0 0,1 1 1 0 0,0 0-1 0 0,-1-1 0 0 0,0 1 1 0 0,1-1-1 0 0,-2 1 0 0 0,2-1 1 0 0,-1 0-1 0 0,0 0 0 0 0,0-2 1 0 0,11-27 13 0 0,3-25 3 0 0,-4-1 0 0 0,-1 0-1 0 0,-4-1 1 0 0,0-83-1 0 0,-8 130 56 0 0,2 11-71 0 0,0 0 1 0 0,0 0 0 0 0,0-1-1 0 0,0 1 1 0 0,0 0-1 0 0,0 0 1 0 0,0 0 0 0 0,0 0-1 0 0,0 0 1 0 0,0 0-1 0 0,0 0 1 0 0,0 0 0 0 0,0 0-1 0 0,0 0 1 0 0,0 0-1 0 0,-1 0 1 0 0,1 0-1 0 0,0 0 1 0 0,0 0 0 0 0,0 0-1 0 0,0 0 1 0 0,0 0-1 0 0,0 0 1 0 0,0 0 0 0 0,-1 0-1 0 0,1 0 1 0 0,0 0-1 0 0,0 0 1 0 0,0 0 0 0 0,0 0-1 0 0,0 0 1 0 0,0 0-1 0 0,0 0 1 0 0,-1 0 0 0 0,1 0-1 0 0,0 0 1 0 0,0 0-1 0 0,0 0 1 0 0,0 0-1 0 0,0 0 1 0 0,0 0 0 0 0,0 0-1 0 0,0 0 1 0 0,-1 0-1 0 0,1 0 1 0 0,0 0 0 0 0,0 0-1 0 0,0 0 1 0 0,0 0-1 0 0,0 2 6 0 0,-1 0 0 0 0,0-2 0 0 0,0 2 0 0 0,0-1-1 0 0,1 1 1 0 0,-1-1 0 0 0,1 0 0 0 0,-1 1 0 0 0,1-1 0 0 0,-1 3-1 0 0,-7 56 110 0 0,2 1 0 0 0,3-1 0 0 0,6 75 0 0 0,-3-128-112 0 0,4 21-2 0 0,-4-27-3 0 0,0 0 1 0 0,0 1 0 0 0,0-2 0 0 0,0 1-1 0 0,1 1 1 0 0,-1-2 0 0 0,1 1 0 0 0,-1 0 0 0 0,1 0-1 0 0,-1 0 1 0 0,1 0 0 0 0,-1 0 0 0 0,0 0-1 0 0,1-1 1 0 0,0 1 0 0 0,0 0 0 0 0,0 0-1 0 0,-1-1 1 0 0,1 1 0 0 0,0-1 0 0 0,1 1 0 0 0,-1-1-2 0 0,-1 0 1 0 0,0 0 0 0 0,1 0 0 0 0,-1 0 0 0 0,1 0-1 0 0,-1 0 1 0 0,1 0 0 0 0,-1 0 0 0 0,1-1 0 0 0,-1 1 0 0 0,0 0-1 0 0,0 0 1 0 0,1 0 0 0 0,-1 0 0 0 0,1 0 0 0 0,-1-1 0 0 0,1 1-1 0 0,-1 0 1 0 0,0-1 0 0 0,1 1 0 0 0,-1-1 0 0 0,0 1 0 0 0,0-1-1 0 0,0 1 1 0 0,0 0 0 0 0,1 0 0 0 0,-1-1 0 0 0,0 1-1 0 0,0-1 1 0 0,0 1 0 0 0,1-1 0 0 0,4-17 19 0 0,-4 14-12 0 0,4-27 14 0 0,3-60 1 0 0,-4 32-29 0 0,0-106 97 0 0,-4 132-71 0 0,0 33 20 0 0,0 19 54 0 0,0 55-30 0 0,5 138 223 0 0,-5-209-284 0 0,4 25 19 0 0,-4-27-21 0 0,0-1 0 0 0,0 2 0 0 0,0-1 1 0 0,0-1-1 0 0,1 2 0 0 0,-1-1 0 0 0,1 0 0 0 0,-1 0 1 0 0,1 0-1 0 0,0 0 0 0 0,-1 0 0 0 0,0-1 0 0 0,1 1 1 0 0,0 0-1 0 0,0 0 0 0 0,0 0 0 0 0,-1-1 0 0 0,1 1 1 0 0,0 0-1 0 0,1 0 0 0 0,-1-1 0 0 0,-1 0 1 0 0,1 0-1 0 0,0 0 1 0 0,-1 0-1 0 0,1 0 1 0 0,-1 0-1 0 0,0 0 1 0 0,1-1-1 0 0,-1 1 1 0 0,1 0-1 0 0,-1-1 1 0 0,1 1-1 0 0,0 0 1 0 0,-1-1-1 0 0,1 1 0 0 0,-1-1 1 0 0,0 1-1 0 0,0 0 1 0 0,0 0-1 0 0,1-1 1 0 0,-1 0-1 0 0,0 1 1 0 0,1-1-1 0 0,-1 1 1 0 0,0 0-1 0 0,0-1 1 0 0,1 1-1 0 0,-1-1 1 0 0,0 0-1 0 0,0 1 1 0 0,0-1-1 0 0,4-18 13 0 0,0-184 43 0 0,-6 116-40 0 0,9 120 41 0 0,2 158-41 0 0,-9-187-11 0 0,0-2-4 0 0,0-1-1 0 0,0 0 1 0 0,0 1 0 0 0,0-1 0 0 0,0 1-1 0 0,0-1 1 0 0,1 1 0 0 0,-1 0 0 0 0,2 1-1 0 0,-1-28 44 0 0,-1 13-26 0 0,1-170 8 0 0,6 207 53 0 0,-3 13-35 0 0,2 1 1 0 0,2-1-1 0 0,16 49 0 0 0,-23-84-40 0 0,0-2-4 0 0,-1 1 0 0 0,1 0 1 0 0,0 0-1 0 0,-1 1 0 0 0,1-2 1 0 0,1 1-1 0 0,-1 0 0 0 0,0 0 1 0 0,0-1-1 0 0,1 1 0 0 0,-1-1 0 0 0,0 1 1 0 0,1 0-1 0 0,2 1 0 0 0,-3-3 3 0 0,-1-1 0 0 0,0-1 0 0 0,1 2 0 0 0,-1-1 0 0 0,1 0 0 0 0,-1 0 0 0 0,0 0 0 0 0,0 0 0 0 0,1 0 0 0 0,-1 0 0 0 0,0 1 0 0 0,0-1 0 0 0,0-1 0 0 0,0 1 0 0 0,0 1 0 0 0,-1-3 0 0 0,1 1 0 0 0,-1-47 35 0 0,-2-1-1 0 0,-14-71 1 0 0,11 102-40 0 0,5 16 11 0 0,-1-1-1 0 0,1 0 0 0 0,1 1 0 0 0,-1-1 1 0 0,-1-6-1 0 0,2 9 7 0 0,0 9 1 0 0,0 23-12 0 0,2 1 0 0 0,0-2 0 0 0,3 1 1 0 0,1 0-1 0 0,17 53 0 0 0,-22-83-4 0 0,0 2 1 0 0,-1-2 0 0 0,1 2 0 0 0,0-2 0 0 0,0 2 0 0 0,0-2 0 0 0,0 1 0 0 0,0-1 0 0 0,1 1-1 0 0,1 2 1 0 0,-3-18 10 0 0,-10-57 25 0 0,1-74 0 0 0,9 152-33 0 0,1 0 0 0 0,1 0-1 0 0,-1 0 1 0 0,2 0 0 0 0,4 12-1 0 0,1 4 5 0 0,-3-6-8 0 0,0-1-5 0 0,0-1 0 0 0,0 0 0 0 0,1 0 0 0 0,13 21 0 0 0,-19-36 7 0 0,0 0 1 0 0,0 0-1 0 0,0 0 0 0 0,0 0 1 0 0,0 1-1 0 0,0-1 0 0 0,0 0 0 0 0,0 0 1 0 0,0 1-1 0 0,0-1 0 0 0,0 0 0 0 0,1 0 1 0 0,-1 1-1 0 0,0-1 0 0 0,0 0 1 0 0,1 0-1 0 0,-1 0 0 0 0,0 1 0 0 0,0-1 1 0 0,1 0-1 0 0,-1 0 0 0 0,0 0 0 0 0,1 0 1 0 0,-1 0-1 0 0,0 0 0 0 0,0 0 1 0 0,0 0-1 0 0,0 0 0 0 0,1 0 0 0 0,2-7-6 0 0,-3-18-37 0 0,0 19 46 0 0,-2-40 36 0 0,-16-80 0 0 0,9 66-95 0 0,7 46 82 0 0,1 7 2 0 0,1 16-36 0 0,4 22 7 0 0,2 0 0 0 0,0-1 0 0 0,11 30 0 0 0,-9-36 1 0 0,-5-12-1 0 0,10 21 0 0 0,-12-29 1 0 0,1-1-1 0 0,0 0 0 0 0,0 0 1 0 0,0 0-1 0 0,0 0 1 0 0,0 0-1 0 0,2 0 1 0 0,-2-1-1 0 0,1 0 0 0 0,5 5 1 0 0,-8-7-1 0 0,0 0-1 0 0,0 0 1 0 0,0 0 0 0 0,0 0 0 0 0,0 0-1 0 0,0 0 1 0 0,0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 0 1 0 0,0 0 0 0 0,0 0 0 0 0,0 0-1 0 0,0 0 1 0 0,0 0 0 0 0,0-1 0 0 0,0 1-1 0 0,0-9 0 0 0,0 8 3 0 0,-3-34 13 0 0,0 0 0 0 0,-13-51 0 0 0,-11-27 14 0 0,38 158 16 0 0,31 103-64 0 0,-42-147 20 0 0,16 38 3 0 0,-15-36-8 0 0,0-1 0 0 0,1 1 0 0 0,-1 0 0 0 0,1-1 0 0 0,0 1 0 0 0,0-1 0 0 0,0 1 0 0 0,0-2 0 0 0,1 2 0 0 0,4 2 0 0 0,-7-4 4 0 0,0-1 1 0 0,0 0-1 0 0,0 0 1 0 0,1 0-1 0 0,-1 0 1 0 0,0 0-1 0 0,0 0 1 0 0,0 0-1 0 0,0 0 0 0 0,0 0 1 0 0,0 0-1 0 0,0 0 1 0 0,0 0-1 0 0,1 0 1 0 0,-1 0-1 0 0,0 0 1 0 0,0 0-1 0 0,0 0 1 0 0,1-1-1 0 0,-1 1 0 0 0,0 0 1 0 0,0 0-1 0 0,0 0 1 0 0,1 0-1 0 0,-1 0 1 0 0,0 0-1 0 0,0-1 1 0 0,0 1-1 0 0,0 0 1 0 0,0 0-1 0 0,1 0 1 0 0,-1 0-1 0 0,0 0 0 0 0,0 0 1 0 0,0 0-1 0 0,0 0 1 0 0,0 0-1 0 0,0 0 1 0 0,0-1-1 0 0,0 1 1 0 0,0 0-1 0 0,0 0 1 0 0,0 0-1 0 0,0-1 1 0 0,0 1-1 0 0,0 0 0 0 0,1-15 16 0 0,-2-14 10 0 0,-4-7-24 0 0,-2 2 0 0 0,-2 1 0 0 0,0-2 0 0 0,-3 2 1 0 0,-20-41-1 0 0,30 70 10 0 0,0 5-1 0 0,1 9 5 0 0,4 18 6 0 0,4 19-17 0 0,3-1 0 0 0,28 83 0 0 0,-34-119 0 0 0,0 1 1 0 0,10 16-1 0 0,-12-25-6 0 0,-1 0 0 0 0,0 0 1 0 0,0 0-1 0 0,1 0 0 0 0,-1-1 0 0 0,1 1 1 0 0,0-1-1 0 0,-1 1 0 0 0,1 0 0 0 0,-1-1 1 0 0,1 1-1 0 0,0-2 0 0 0,0 2 0 0 0,0-1 0 0 0,0 0 1 0 0,0-1-1 0 0,1 1 0 0 0,-1 0 0 0 0,0 0 1 0 0,5 0-1 0 0,-7-4 9 0 0,1-1 0 0 0,-1 1 0 0 0,0 0 0 0 0,0 0 0 0 0,-1-6 0 0 0,-21-86 62 0 0,11 51-59 0 0,5 19-3 0 0,-29-109-2 0 0,31 126-12 0 0,4 12 19 0 0,2 14 29 0 0,10 27-23 0 0,30 75 1 0 0,-40-113-23 0 0,1-1 1 0 0,0 0 0 0 0,2 1-1 0 0,-1-1 1 0 0,0-1 0 0 0,6 9 0 0 0,-9-14 24 0 0,-3-15-40 0 0,1 0 15 0 0,-7-26 0 0 0,0 2 10 0 0,3 14-16 0 0,-1 0 0 0 0,-11-26 0 0 0,0 0-3 0 0,14 41 10 0 0,1 13-2 0 0,6 18 5 0 0,8 20 30 0 0,-4-11-35 0 0,1 1 0 0 0,22 45 0 0 0,-29-72 1 0 0,0 0 0 0 0,0 0 0 0 0,1 0 0 0 0,-1-1 1 0 0,7 6-1 0 0,-8-7 2 0 0,1-1 0 0 0,-1 0 1 0 0,1 0-1 0 0,-1 0 0 0 0,1 0 0 0 0,0 0 1 0 0,-1 0-1 0 0,1 0 0 0 0,0-1 0 0 0,-1 0 1 0 0,2 1-1 0 0,-2 0 0 0 0,1-1 1 0 0,0 1-1 0 0,0-1 0 0 0,2 0 0 0 0,-6-15 113 0 0,-70-184-161 0 0,68 188 29 0 0,4 9 16 0 0,-1-1 1 0 0,0 1-1 0 0,0 0 0 0 0,0-1 1 0 0,0 1-1 0 0,0 0 1 0 0,-1-1-1 0 0,1 2 1 0 0,-3-5-1 0 0,4 6-8 0 0,1 7-1 0 0,6 13 66 0 0,23 70 16 0 0,-23-74-70 0 0,-1-1-1 0 0,2 0 0 0 0,15 22 1 0 0,-22-37 1 0 0,1 5-6 0 0,1-1 0 0 0,0 0 0 0 0,0-1 0 0 0,0 1 1 0 0,1-1-1 0 0,0 1 0 0 0,0-1 0 0 0,8 6 1 0 0,-12-9 4 0 0,0 0 1 0 0,1 0 0 0 0,-1 0 0 0 0,0 0 0 0 0,0 0 0 0 0,0 0-1 0 0,0 0 1 0 0,0 0 0 0 0,0 0 0 0 0,0 0 0 0 0,0 0-1 0 0,1 0 1 0 0,-1 0 0 0 0,0 0 0 0 0,0 0 0 0 0,0 0 0 0 0,1 0-1 0 0,-1 0 1 0 0,0 0 0 0 0,0-1 0 0 0,0 1 0 0 0,0 0-1 0 0,1 0 1 0 0,-1 0 0 0 0,0 0 0 0 0,0 0 0 0 0,0 0 0 0 0,0 0-1 0 0,0 0 1 0 0,1 0 0 0 0,-1 0 0 0 0,0 0 0 0 0,0 0-1 0 0,0 0 1 0 0,0-1 0 0 0,0 1 0 0 0,0 0 0 0 0,0 0 0 0 0,0 0-1 0 0,0-1 1 0 0,0-8-6 0 0,-8-10 1 0 0,-19-26 0 0 0,10 19-5 0 0,2-1 0 0 0,-19-41 0 0 0,28 54-19 0 0,4 11 26 0 0,0-1-1 0 0,0 0 1 0 0,1 0 0 0 0,-1 0-1 0 0,1 0 1 0 0,1-1 0 0 0,-2-4-1 0 0,2 9-22 0 0,11 21-48 0 0,24 57 144 0 0,-14-30-71 0 0,33 55 0 0 0,-52-99 0 0 0,2 0-1 0 0,-2 1 0 0 0,1-1 1 0 0,1-1-1 0 0,-1 1 0 0 0,0 0 1 0 0,7 4-1 0 0,-25-44-97 0 0,-27-42 41 0 0,-46-80-135 0 0,87 164 158 0 0,3 8 29 0 0,17 35 17 0 0,1-1-1 0 0,49 83 1 0 0,-3-39-8 0 0,-62-87-13 0 0,-4-5 12 0 0,0 0-1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0,-8-1 6 0 0,-8-6-24 0 0,7 0 9 0 0,0-2 0 0 0,1 0 0 0 0,0 0 0 0 0,0 0 0 0 0,-9-15 0 0 0,34 31-127 0 0,-15-5 136 0 0,1-1 0 0 0,0 2 0 0 0,-1-1 0 0 0,0 0 0 0 0,1 2 0 0 0,-1-2 0 0 0,4 7 0 0 0,-6-9 66 0 0,-2-2-65 0 0,0 0 0 0 0,0 1 0 0 0,0-1 0 0 0,0 1 0 0 0,1-1 0 0 0,-1 1 0 0 0,-1-3 0 0 0,-4-4-1 0 0,-6-2 10 0 0,10 7-11 0 0,0 0 0 0 0,0 0 0 0 0,0 0 0 0 0,-1 1 0 0 0,0-1 0 0 0,1 1 0 0 0,-1 0 0 0 0,1 0 0 0 0,-1 1 0 0 0,0-1 0 0 0,0 0 0 0 0,0 1 0 0 0,-5-1 0 0 0,20 12-34 0 0,72 71 26 0 0,-87-86 12 0 0,0 0-1 0 0,-1 2 0 0 0,0-1 0 0 0,0 0 0 0 0,0 1 0 0 0,-1-1 0 0 0,1 1 0 0 0,-1 0 0 0 0,0 0 0 0 0,-7-2 0 0 0,-8-1 44 0 0,-37-9-21 0 0,52 13-27 0 0,0 1 0 0 0,0 1-1 0 0,0 0 1 0 0,0-1 0 0 0,0 1-1 0 0,0 1 1 0 0,-9 0 0 0 0,9 1 1 0 0,1 0 0 0 0,0 0 0 0 0,-1 1 0 0 0,1 0 0 0 0,0 0 0 0 0,0 0 0 0 0,0 1 0 0 0,-9 8 1 0 0,9-8 4 0 0,-2 1 0 0 0,1 0 1 0 0,-1-1-1 0 0,-8 5 0 0 0,5-5-4 0 0,-2 0 0 0 0,-13 2 0 0 0,-5 3 79 0 0,29-9-81 0 0,0 0-1 0 0,0 0 1 0 0,0 0-1 0 0,1 0 1 0 0,-1 1-1 0 0,0-1 1 0 0,0 1 0 0 0,0-1-1 0 0,0 1 1 0 0,1-1-1 0 0,-1 0 1 0 0,0 1-1 0 0,0 0 1 0 0,1 0-1 0 0,-1-1 1 0 0,1 1-1 0 0,-1-1 1 0 0,1 1-1 0 0,-1 0 1 0 0,1 0 0 0 0,-1-1-1 0 0,1 1 1 0 0,-1 0-1 0 0,1 0 1 0 0,0 0-1 0 0,0-1 1 0 0,0 1-1 0 0,0 0 1 0 0,0 0-1 0 0,0 0 1 0 0,0 0 0 0 0,0 0-1 0 0,0 0 1 0 0,0-1-1 0 0,0 1 1 0 0,0 0-1 0 0,0 0 1 0 0,0 0-1 0 0,0 0 1 0 0,0 0-1 0 0,1 0 1 0 0,-1-1-1 0 0,1 1 1 0 0,0 0 0 0 0,0 1-1 0 0,0 0 3 0 0,1-1-1 0 0,-1 2 1 0 0,0-2 0 0 0,1 1-1 0 0,0-1 1 0 0,-1 1-1 0 0,1 0 1 0 0,0-1 0 0 0,0 1-1 0 0,0-2 1 0 0,0 2-1 0 0,0-1 1 0 0,0 0 0 0 0,0-1-1 0 0,1 2 1 0 0,-2-2 0 0 0,5 1-1 0 0,-3-1 1 0 0,0 0 0 0 0,1 0-1 0 0,0 0 1 0 0,-1 0 0 0 0,0-1 0 0 0,0 0-1 0 0,1 0 1 0 0,-1 1 0 0 0,0-2 0 0 0,-1 0-1 0 0,2 2 1 0 0,-1-2 0 0 0,3-3-1 0 0,3-1 2 0 0,0 0-1 0 0,14-14 1 0 0,-27 19 18 0 0,0 1 1 0 0,-1 0-1 0 0,1 0 1 0 0,0 0-1 0 0,0 1 1 0 0,0-1-1 0 0,-6 2 1 0 0,-17 10-22 0 0,0 1-1 0 0,-36 24 1 0 0,46-26-3 0 0,11-9 0 0 0,1 2 1 0 0,-1-1-1 0 0,-6 6 0 0 0,38-10-132 0 0,-21-2 138 0 0,-1-1 0 0 0,1 1 0 0 0,-1-1 0 0 0,0 1 0 0 0,-1-1 0 0 0,1 0 0 0 0,-1-1 0 0 0,5-6 0 0 0,14-17 7 0 0,2-1-26 0 0,-24 29 61 0 0,-18 0 40 0 0,10 0-72 0 0,-84 14-6 0 0,91-14-6 0 0,-1 0-1 0 0,1 0 1 0 0,0 1-1 0 0,0-1 0 0 0,0 1 1 0 0,-1-1-1 0 0,2 1 1 0 0,-1-1-1 0 0,0 0 1 0 0,-1 1-1 0 0,2 0 0 0 0,-1-1 1 0 0,0 1-1 0 0,-1 0 1 0 0,2 0-1 0 0,0-1 0 0 0,0 0 1 0 0,0 1-1 0 0,0-1 0 0 0,0 0 1 0 0,0 1-1 0 0,0-1 0 0 0,0 0 1 0 0,0 0-1 0 0,0 0 0 0 0,0 1 1 0 0,0-1-1 0 0,0 0 0 0 0,0 1 1 0 0,0-1-1 0 0,0 1 0 0 0,0-1 1 0 0,0 0-1 0 0,0 1 0 0 0,0-1 1 0 0,0 0-1 0 0,1 0 0 0 0,-1 0 1 0 0,0 0-1 0 0,0 0 1 0 0,0 1-1 0 0,1-1 0 0 0,-1 0 1 0 0,0 0-1 0 0,1 1 0 0 0,0-1 1 0 0,3 3-7 0 0,0 0 0 0 0,2-1 1 0 0,-1 1-1 0 0,5 1 1 0 0,-9-4 6 0 0,8 4-1 0 0,0-1 0 0 0,0-1 0 0 0,1 0 0 0 0,-2 0 0 0 0,2-1 0 0 0,-1 0 0 0 0,1-1 0 0 0,-1 0 0 0 0,18-2 0 0 0,-25 1 1 0 0,1 0-1 0 0,-1 1 0 0 0,2-1 1 0 0,-2-1-1 0 0,0 1 1 0 0,1 0-1 0 0,-1-1 0 0 0,0 1 1 0 0,0-1-1 0 0,1 1 0 0 0,-2-1 1 0 0,5-3-1 0 0,-8 5 10 0 0,0-1 0 0 0,0 1 0 0 0,0 0 0 0 0,0 0 1 0 0,1 1-1 0 0,-2-1 0 0 0,2 0 0 0 0,-1 0 0 0 0,-3 2 0 0 0,-5 5-17 0 0,-1 0 0 0 0,1 1 0 0 0,-12 14 0 0 0,30-29 2 0 0,-1 0-1 0 0,1 0 1 0 0,1 1 0 0 0,0 1 0 0 0,0-1-1 0 0,0 2 1 0 0,0-1 0 0 0,0 1 0 0 0,2 0-1 0 0,-1 1 1 0 0,-1 0 0 0 0,19-3 0 0 0,-22 6 18 0 0,1-2-15 0 0,-1 1-1 0 0,1 0 1 0 0,0 1 0 0 0,-1-1-1 0 0,1 1 1 0 0,0 1-1 0 0,9 0 1 0 0,-16-1 5 0 0,0 1 1 0 0,1-1-1 0 0,-1 0 0 0 0,0 1 1 0 0,0-1-1 0 0,1 1 0 0 0,-1-1 1 0 0,0 0-1 0 0,0 0 0 0 0,0 0 1 0 0,0 1-1 0 0,0-1 1 0 0,0 1-1 0 0,0-1 0 0 0,0 1 1 0 0,0-1-1 0 0,0 1 0 0 0,0-1 1 0 0,0 0-1 0 0,0 0 0 0 0,0 1 1 0 0,0-1-1 0 0,0 1 0 0 0,0-1 1 0 0,0 1-1 0 0,0-1 1 0 0,0 0-1 0 0,0 0 0 0 0,0 0 1 0 0,0 1-1 0 0,-1-1 0 0 0,1 1 1 0 0,-7 12 11 0 0,1-8-17 0 0,0 0 0 0 0,1 0 0 0 0,-2 0-1 0 0,2-1 1 0 0,-2 0 0 0 0,0-1 0 0 0,0 1 0 0 0,0-1 0 0 0,-13 4 0 0 0,8-3 14 0 0,0-1 1 0 0,0-1 0 0 0,-1 0-1 0 0,0-1 1 0 0,-15 1 0 0 0,28-2-30 0 0,20-7-74 0 0,42-20 111 0 0,27-9-38 0 0,-79 32 27 0 0,-7 2-8 0 0,-1 1-1 0 0,0 1 0 0 0,2-2 0 0 0,-2 1 0 0 0,0 0 1 0 0,7 1-1 0 0,-9 0 21 0 0,-14 0 20 0 0,7 1-37 0 0,1 1 0 0 0,0-1 0 0 0,0 2 0 0 0,0-1 0 0 0,0 0 0 0 0,1 1 0 0 0,-1 1 0 0 0,-8 5 0 0 0,-23 11 7 0 0,24-16-9 0 0,1 0-1 0 0,-1-1 0 0 0,0-1 1 0 0,1 1-1 0 0,-1-2 0 0 0,0 0 1 0 0,-26-2-1 0 0,17 1-4 0 0,22 0-8 0 0,0 2-1 0 0,0-1 11 0 0,0 1-1 0 0,0 0 1 0 0,1-1 0 0 0,-1 1 0 0 0,1-1-1 0 0,0 1 1 0 0,-1-1 0 0 0,0 1 0 0 0,1 0-1 0 0,0-1 1 0 0,0 0 0 0 0,0 0-1 0 0,0 1 1 0 0,0 0 0 0 0,2 0 0 0 0,20 18 18 0 0,-20-18-17 0 0,0-1 0 0 0,1 1 0 0 0,-1-1 1 0 0,0 1-1 0 0,0-1 0 0 0,1 0 0 0 0,-1 0 1 0 0,0 0-1 0 0,1 0 0 0 0,-1-1 0 0 0,1 0 1 0 0,0 0-1 0 0,4 0 0 0 0,-3 0 1 0 0,1-1 0 0 0,0 0 0 0 0,0 0 0 0 0,0-1 0 0 0,-1 0 0 0 0,1 0 0 0 0,7-3 1 0 0,-3 0-4 0 0,-2-1 1 0 0,1 1-1 0 0,-1-1 1 0 0,1 0-1 0 0,-1-2 1 0 0,0 1-1 0 0,-1 0 1 0 0,11-13 0 0 0,-18 19 4 0 0,2 0 0 0 0,-1-1 0 0 0,0 1 0 0 0,-1-1 0 0 0,2 1 1 0 0,-1-1-1 0 0,-1 0 0 0 0,1 1 0 0 0,-1-1 0 0 0,1 0 0 0 0,-1 0 1 0 0,1-3-1 0 0,-1 4-1 0 0,-1 0 0 0 0,1 1 0 0 0,0 0 0 0 0,-1-1 1 0 0,1 0-1 0 0,0 0 0 0 0,0 1 0 0 0,-1 0 0 0 0,0-1 0 0 0,1 0 0 0 0,-1 0 1 0 0,0 1-1 0 0,1-1 0 0 0,0 1 0 0 0,-1 0 0 0 0,0 0 0 0 0,0-1 1 0 0,0 1-1 0 0,1-1 0 0 0,0 1 0 0 0,-1 0 0 0 0,0-1 0 0 0,0 1 1 0 0,0 0-1 0 0,1 0 0 0 0,-1 0 0 0 0,0 0 0 0 0,0 0 0 0 0,0 0 1 0 0,1 0-1 0 0,-2 0 0 0 0,-5 0-4 0 0,1 0 1 0 0,-1 0 0 0 0,0 1-1 0 0,1 0 1 0 0,-1 0-1 0 0,1 1 1 0 0,-1 0-1 0 0,2-1 1 0 0,-2 1-1 0 0,-7 5 1 0 0,-8 4 14 0 0,-29 21 0 0 0,17-10-5 0 0,8-4-9 0 0,22-14 1 0 0,0-1 0 0 0,0 0 1 0 0,0 0-1 0 0,0 0 0 0 0,-1 0 0 0 0,1-1 0 0 0,0 0 0 0 0,-1 0 1 0 0,0 0-1 0 0,0-1 0 0 0,-1 1 0 0 0,2-1 0 0 0,-9 1 1 0 0,13-2-1 0 0,0 0 0 0 0,0 0 0 0 0,0 0 1 0 0,0 0-1 0 0,0-1 0 0 0,-1 1 1 0 0,1 0-1 0 0,0 0 0 0 0,0 0 0 0 0,0 0 1 0 0,0 0-1 0 0,0-1 0 0 0,-1 1 1 0 0,1 0-1 0 0,0 0 0 0 0,0 0 0 0 0,0 0 1 0 0,0 0-1 0 0,0 0 0 0 0,0 0 1 0 0,0 0-1 0 0,0 0 0 0 0,0 0 1 0 0,-1-1-1 0 0,1 1 0 0 0,0 0 0 0 0,0 0 1 0 0,0 0-1 0 0,0-1 0 0 0,0 1 1 0 0,0 0-1 0 0,0 0 0 0 0,0-1 0 0 0,1 1 1 0 0,-1 0-1 0 0,0 0 0 0 0,0 0 1 0 0,0 0-1 0 0,0-1 0 0 0,0 1 0 0 0,0 0 1 0 0,0 0-1 0 0,0 0 0 0 0,0 0 1 0 0,1 0-1 0 0,-1 0 0 0 0,0 0 1 0 0,0 0-1 0 0,0 0 0 0 0,0 0 0 0 0,0-1 1 0 0,1 1-1 0 0,-1 0 0 0 0,0 0 1 0 0,0 0-1 0 0,0 0 0 0 0,0 0 0 0 0,0 0 1 0 0,9-9-16 0 0,162-108 20 0 0,-162 109-6 0 0,0 2-1 0 0,1 0 1 0 0,0 1 0 0 0,-1-1-1 0 0,2 1 1 0 0,-1 1 0 0 0,1 1-1 0 0,-1-1 1 0 0,1 1 0 0 0,0 0-1 0 0,0 2 1 0 0,16-2 0 0 0,-17 1 13 0 0,0 0 1 0 0,0 0-1 0 0,17-6 1 0 0,3-1 4 0 0,-17 6-34 0 0,-7 1 21 0 0,-1 1 0 0 0,1-1 0 0 0,11 0 0 0 0,-16 2-5 0 0,1 0 0 0 0,0 0 0 0 0,0 1 0 0 0,0-1 0 0 0,-1 0 0 0 0,1 0 0 0 0,0 0 1 0 0,-1 1-1 0 0,1 0 0 0 0,-1 0 0 0 0,1-1 0 0 0,0 1 0 0 0,-1 0 0 0 0,1 0 0 0 0,-1 0 0 0 0,0-1 0 0 0,3 3 0 0 0,-4-3 3 0 0,0 0 1 0 0,0 0-1 0 0,0 0 0 0 0,0 0 1 0 0,0 0-1 0 0,0 0 1 0 0,0 0-1 0 0,0 0 0 0 0,0 0 1 0 0,0 0-1 0 0,0 0 1 0 0,0 0-1 0 0,0 0 0 0 0,-1 0 1 0 0,1 0-1 0 0,0 0 1 0 0,0 0-1 0 0,0 0 0 0 0,0 0 1 0 0,0 0-1 0 0,0 0 1 0 0,0 0-1 0 0,0 0 0 0 0,0 0 1 0 0,0 1-1 0 0,-8-5 1 0 0,1 0-6 0 0,1-1 0 0 0,-2 2 0 0 0,0-1 0 0 0,1 1 0 0 0,0 1 0 0 0,-1-2-1 0 0,-9 1 1 0 0,16 3 4 0 0,1 0-1 0 0,0 1 1 0 0,-1-1-1 0 0,1 1 1 0 0,-1 0-1 0 0,1-1 1 0 0,0 0-1 0 0,0 0 1 0 0,0 1-1 0 0,0 0 1 0 0,0-1-1 0 0,0 1 1 0 0,0 0 0 0 0,0-1-1 0 0,0 0 1 0 0,0 1-1 0 0,0 0 1 0 0,0-1-1 0 0,0 1 1 0 0,0-1-1 0 0,0 0 1 0 0,0 1-1 0 0,0 0 1 0 0,3 15 9 0 0,-2-14 11 0 0,-1-1 1 0 0,2 2 0 0 0,-1-1 0 0 0,1 0 0 0 0,-1 0-1 0 0,0 0 1 0 0,1-1 0 0 0,-1 1 0 0 0,2 0 0 0 0,-2 0-1 0 0,1-2 1 0 0,-1 2 0 0 0,2 0 0 0 0,-2-1-1 0 0,2 0 1 0 0,-1 0 0 0 0,0 0 0 0 0,0 0 0 0 0,1 0-1 0 0,2 0 1 0 0,20 2-1549 0 0,3-5-5880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0,'3'4'19452'0'0,"4"5"-25620"0"0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1273 27 13467 0 0,'0'0'9457'0'0,"-2"-4"-7865"0"0,6 2 80 0 0,-6 6-134 0 0,2-4-1459 0 0,-1 1 0 0 0,1-1 0 0 0,0 0 0 0 0,-1 1-1 0 0,1-1 1 0 0,0 0 0 0 0,0 0 0 0 0,-1 0 0 0 0,1 0-1 0 0,-1 0 1 0 0,1 0 0 0 0,-1 0 0 0 0,1 1-1 0 0,-1-1 1 0 0,1 0 0 0 0,-1 0 0 0 0,1 0 0 0 0,0 0-1 0 0,-1 0 1 0 0,1 0 0 0 0,-1 0 0 0 0,1 0-1 0 0,-1 0 1 0 0,1-1 0 0 0,-1 1 0 0 0,1 0 0 0 0,0 0-1 0 0,0 0 1 0 0,-1 0 0 0 0,1 0 0 0 0,-1 0 0 0 0,1-1-1 0 0,-1 1 1 0 0,0-1 0 0 0,-1-1 16 0 0,0 1-1 0 0,-2-1 1 0 0,2 1 0 0 0,-1 0 0 0 0,-1-1-1 0 0,2 2 1 0 0,-1-1 0 0 0,0 0 0 0 0,-1 0-1 0 0,2 1 1 0 0,-1-1 0 0 0,-1 1 0 0 0,-2 0 0 0 0,-21-3 205 0 0,5-1-151 0 0,-2 1 0 0 0,1 1-1 0 0,-42 2 1 0 0,33 1-88 0 0,-35 2-61 0 0,47-2 0 0 0,-27 4 0 0 0,27-2 0 0 0,-28 1 0 0 0,38-3 0 0 0,-1 0 0 0 0,-1 0 0 0 0,2 2 0 0 0,-2-1 0 0 0,-12 6 0 0 0,-8 1 0 0 0,-4 4 0 0 0,27-9 0 0 0,1-1 0 0 0,-16 5 0 0 0,-1-2 0 0 0,-30 13 0 0 0,9-2 0 0 0,42-16 0 0 0,0 1 0 0 0,0 0 0 0 0,-1 0 0 0 0,1 1 0 0 0,-4 4 0 0 0,4-4 0 0 0,-1 0 0 0 0,1-1 0 0 0,0 1 0 0 0,0-1 0 0 0,-7 3 0 0 0,-58 21 0 0 0,59-22 0 0 0,-1 1 0 0 0,0-1 0 0 0,1 2 0 0 0,0-1 0 0 0,-13 10 0 0 0,19-12 0 0 0,0-1 0 0 0,0-1 0 0 0,1 2 0 0 0,-2-2 0 0 0,1 1 0 0 0,-4 0 0 0 0,2 0 0 0 0,2-1 0 0 0,-2 2 0 0 0,1-1 0 0 0,-5 3 0 0 0,8-4 0 0 0,-8 6 0 0 0,-1 0 0 0 0,-8 8 0 0 0,-3 9 0 0 0,11-14 0 0 0,-18 18 0 0 0,26-26 0 0 0,1 1 0 0 0,-2 0 0 0 0,2 0 0 0 0,0 0 0 0 0,0 0 0 0 0,0 0 0 0 0,0 1 0 0 0,-1 3 0 0 0,1-3 0 0 0,0 0 0 0 0,0 0 0 0 0,0-1 0 0 0,-1 0 0 0 0,-3 5 0 0 0,-15 21 0 0 0,5-6 0 0 0,11-18 0 0 0,0 2 0 0 0,0-1 0 0 0,1 0 0 0 0,0 1 0 0 0,1-1 0 0 0,-6 15 0 0 0,8-17 1 0 0,1-3-3 0 0,-1 1 0 0 0,1-1-1 0 0,0 1 1 0 0,0-1 0 0 0,-1 1 0 0 0,0 0 0 0 0,0-1 0 0 0,0 1-1 0 0,1-1 1 0 0,-1 0 0 0 0,0 1 0 0 0,-1-1 0 0 0,1 0 0 0 0,1 0-1 0 0,-2 0 1 0 0,-1 2 0 0 0,1-1-146 0 0,-1 0-602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18 4121 0 0,'0'0'4821'0'0,"2"-2"-4144"0"0,3-2 49 0 0,-7 1 2053 0 0,-14 3 3720 0 0,7 0-5380 0 0,-31-4 3560 0 0,-4-1-634 0 0,27 5-3778 0 0,-1 1-1 0 0,1 0 0 0 0,-32 8 1 0 0,29-8 94 0 0,16-1-306 0 0,0 1 0 0 0,1-1 0 0 0,-1 1 0 0 0,0 0 0 0 0,1 0-1 0 0,-7 1 1 0 0,37-10-1515 0 0,-14 6-1825 0 0,-3 0-3573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4097 0 0,'0'0'13523'0'0,"23"-4"-7942"0"0,-17 3-5242 0 0,0 0 0 0 0,-1-2 0 0 0,1 2 0 0 0,8-6 1 0 0,-9 4-201 0 0,-1 1 1 0 0,0 0-1 0 0,0 1 1 0 0,1-1-1 0 0,0 1 1 0 0,0-1-1 0 0,0 1 1 0 0,8 0-1 0 0,33-5 1322 0 0,-33 5-849 0 0,24-3 1 0 0,-21 5-372 0 0,-9-1-169 0 0,0 0 0 0 0,1 0 0 0 0,14-2-1 0 0,-13 1 4 0 0,0 0 0 0 0,1 0 0 0 0,-1 1 0 0 0,13 1 0 0 0,2 0 349 0 0,55 1 750 0 0,-18 6-802 0 0,-59-8-370 0 0,-1 0-1 0 0,0 0 1 0 0,1 0 0 0 0,-1 0 0 0 0,0 0 0 0 0,1 0 0 0 0,-1 0-1 0 0,1 1 1 0 0,-1-1 0 0 0,0 1 0 0 0,0-1 0 0 0,1 1 0 0 0,-1 0-1 0 0,0-1 1 0 0,1 0 0 0 0,-1 1 0 0 0,0 0 0 0 0,0 0 0 0 0,0 0-1 0 0,1-1 1 0 0,-2 2 0 0 0,1-1 0 0 0,0-1 0 0 0,0 2 0 0 0,0-1-1 0 0,-1 0 1 0 0,1 0 0 0 0,1 2 0 0 0,0 1 15 0 0,12 7 22 0 0,-12-10-30 0 0,-1 0 0 0 0,1-1 0 0 0,-1 1 0 0 0,1 1 0 0 0,-1-2 0 0 0,0 1 0 0 0,0 1 0 0 0,1-1 0 0 0,-1 0 0 0 0,-1 1 0 0 0,3 1 0 0 0,-2-2 8 0 0,0 1 1 0 0,1-1-1 0 0,-1 0 0 0 0,0 1 0 0 0,1-1 0 0 0,0 0 1 0 0,-1 1-1 0 0,1-1 0 0 0,-1-1 0 0 0,1 2 1 0 0,0-1-1 0 0,0-1 0 0 0,0 1 0 0 0,-1-1 0 0 0,2 1 1 0 0,-2 0-1 0 0,2-1 0 0 0,-2 1 0 0 0,1-1 1 0 0,0 0-1 0 0,0 0 0 0 0,3 0 0 0 0,-4 1-2 0 0,0 1 1 0 0,1-1-1 0 0,-1 1 0 0 0,0 0 0 0 0,0 0 0 0 0,0-1 1 0 0,0 2-1 0 0,0-2 0 0 0,0 4 0 0 0,4 10 79 0 0,-4-14-76 0 0,0 1 0 0 0,-1 0 1 0 0,1 0-1 0 0,0-1 0 0 0,0 1 0 0 0,-1-1 0 0 0,1 1 0 0 0,-1 3 1 0 0,12 29 14 0 0,-11-26-33 0 0,3 4 0 0 0,-2 1 0 0 0,1 24 0 0 0,-4-32 0 0 0,1 0 0 0 0,0 0 0 0 0,-1 0 0 0 0,-1 0 0 0 0,1 0 0 0 0,0-1 0 0 0,-2 1 0 0 0,2 0 0 0 0,-2 0 0 0 0,-2 4 0 0 0,1-3 0 0 0,1 1 0 0 0,1 0 0 0 0,-1 0 0 0 0,-2 13 0 0 0,4-16 0 0 0,-22 44 0 0 0,22-45 0 0 0,0-1 0 0 0,-1 1 0 0 0,1-1 0 0 0,-1 0 0 0 0,0 1 0 0 0,0-1 0 0 0,-4 4 0 0 0,-7 8 0 0 0,11-11 0 0 0,0 0 0 0 0,-1-1 0 0 0,0 1 0 0 0,1 0 0 0 0,-2-1 0 0 0,-2 3 0 0 0,-11 8 0 0 0,-6 13 0 0 0,18-21 0 0 0,1-1 0 0 0,-2 0 0 0 0,0-1 0 0 0,-7 5 0 0 0,-6 3 0 0 0,4 1 0 0 0,12-9 0 0 0,1-1 0 0 0,-1 0 0 0 0,1 0 0 0 0,-1-1 0 0 0,0 1 0 0 0,1 0 0 0 0,-1-1 0 0 0,-5 3 0 0 0,-34 5-11 0 0,40-6-2257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0,'0'0'16165'0'0,"15"18"-12255"0"0,4 23-1751 0 0,30 47-1 0 0,-18-43-1490 0 0,-20-31-390 0 0,16 29-1 0 0,14 31-118 0 0,-12-15-159 0 0,23 40 0 0 0,-45-85 0 0 0,3 3 0 0 0,0 1 0 0 0,13 36 0 0 0,-19-44 0 0 0,1-1 0 0 0,6 14 0 0 0,7 14 0 0 0,-8-12 0 0 0,18 31 0 0 0,-17-35 0 0 0,53 114 0 0 0,-43-86 0 0 0,-8-16 0 0 0,-1-12 0 0 0,-9-15 0 0 0,0-1 0 0 0,0 1 0 0 0,0 0 0 0 0,2 9 0 0 0,-3-4 0 0 0,0-1 0 0 0,2-1 0 0 0,-1 0 0 0 0,1 1 0 0 0,0-1 0 0 0,1 0 0 0 0,10 14 0 0 0,5 17 0 0 0,-6-8 0 0 0,17 21 0 0 0,-23-34 0 0 0,-5-13 0 0 0,-1 0 0 0 0,2 0 0 0 0,-1 0 0 0 0,8 10 0 0 0,-8-11 0 0 0,1 0 0 0 0,0 1 0 0 0,3 9 0 0 0,-2-5 0 0 0,5 23 0 0 0,12 10 0 0 0,-14-12 0 0 0,7 20 0 0 0,-15-48 0 0 0,4 6 0 0 0,-4-9 0 0 0,0 1 0 0 0,0-1 0 0 0,0 0 0 0 0,0 0 0 0 0,0 0 0 0 0,0 0 0 0 0,0 0 0 0 0,0 1 0 0 0,0-1 0 0 0,0 0 0 0 0,0 1 0 0 0,0-1 0 0 0,0 0 0 0 0,0 0 0 0 0,-1 1 0 0 0,1-1 0 0 0,0 0 0 0 0,0 0 0 0 0,0 1 0 0 0,0-1 0 0 0,-1 0 0 0 0,1 0 0 0 0,0 0 0 0 0,0 0 0 0 0,0 0 0 0 0,-1 0 0 0 0,1 0 0 0 0,0 0 0 0 0,0 0 0 0 0,-1 0 0 0 0,1 1 0 0 0,0-1 0 0 0,0 0 0 0 0,0 0 0 0 0,0 0 0 0 0,0 0 0 0 0,-1 0 0 0 0,1 0 0 0 0,0 0 0 0 0,-1 0 0 0 0,1 0 0 0 0,-1 0 0 0 0,-8 3 0 0 0,7-1 0 0 0,-14 0 0 0 0,-1 1 0 0 0,0-3 0 0 0,-30 0 0 0 0,14 0 0 0 0,27 0 0 0 0,0 0 0 0 0,0 1 0 0 0,0 0 0 0 0,-1 0 0 0 0,2 1 0 0 0,-1 0 0 0 0,-10 5 0 0 0,14-7 0 0 0,0 0 0 0 0,0 0 0 0 0,0 1 0 0 0,0-1 0 0 0,0 0 0 0 0,0 0 0 0 0,0 0 0 0 0,-3-1 0 0 0,-6 1 0 0 0,11 0 0 0 0,-2 0 0 0 0,1 0 0 0 0,0 0 0 0 0,0 0 0 0 0,0 0 0 0 0,0 0 0 0 0,-1-1 0 0 0,2 1 0 0 0,-1 0 0 0 0,-1-1 0 0 0,1 1 0 0 0,1-1 0 0 0,-2 1 0 0 0,1-1 0 0 0,0 1 0 0 0,1 0 0 0 0,-1-1 0 0 0,0 0 0 0 0,0 0 0 0 0,0 1 0 0 0,1-1 0 0 0,-1 0 0 0 0,0 0 0 0 0,0 0 0 0 0,0 1 0 0 0,1-2 0 0 0,0 1 0 0 0,-1 1 0 0 0,0-3 0 0 0,0 2 0 0 0,-6-9 0 0 0,1 2 0 0 0,1 0 0 0 0,-1 0 0 0 0,1-1 0 0 0,1 1 0 0 0,0-1 0 0 0,-4-13 0 0 0,1-3 0 0 0,29 45 0 0 0,-16-15 0 0 0,-1 2 0 0 0,0-1 0 0 0,-1 0 0 0 0,1 1 0 0 0,-1-1 0 0 0,5 11 0 0 0,0-5 0 0 0,-8-11 0 0 0,0 0 0 0 0,-1 0 0 0 0,1 0 0 0 0,0 0 0 0 0,0 1 0 0 0,0-2 0 0 0,-1 2 0 0 0,1-1 0 0 0,0 0 0 0 0,-1 1 0 0 0,1-1 0 0 0,0 0 0 0 0,-1 1 0 0 0,1 1 0 0 0,23 18 0 0 0,-22-20 0 0 0,0 1 0 0 0,0 0 0 0 0,1-1 0 0 0,-1 0 0 0 0,0 0 0 0 0,1 0 0 0 0,-1 0 0 0 0,1 0 0 0 0,-1 0 0 0 0,1-1 0 0 0,-1 0 0 0 0,0 1 0 0 0,5 0 0 0 0,0-1 0 0 0,1-1 0 0 0,0 0 0 0 0,8-1 0 0 0,-12 1 0 0 0,18-5 0 0 0,-19 4 0 0 0,1 2 0 0 0,0-2 0 0 0,0 1 0 0 0,-1 1 0 0 0,7-2 0 0 0,0-3 0 0 0,-10 6-7 0 0,1-1 1 0 0,0 0-1 0 0,0 0 1 0 0,-1 0-1 0 0,1 0 1 0 0,0 0-1 0 0,0 0 0 0 0,-1 0 1 0 0,1 0-1 0 0,-1 0 1 0 0,1 0-1 0 0,0-1 0 0 0,0 1 1 0 0,0 0-1 0 0,-1 0 1 0 0,0 0-1 0 0,1 0 1 0 0,0-1-1 0 0,0 1 0 0 0,-1-1 1 0 0,1 1-1 0 0,0-1 1 0 0,-1 0-1 0 0,0 1 1 0 0,1 0-1 0 0,-1-1 0 0 0,1 1 1 0 0,-1-1-1 0 0,1 0 1 0 0,-1 1-1 0 0,0 0 1 0 0,1-1-1 0 0,-1 0 0 0 0,0 0 1 0 0,0 0-1 0 0,0 1 1 0 0,0 0-1 0 0,0-1 0 0 0,0 0 1 0 0,1 0-1 0 0,-1 0 1 0 0,-1-4-334 0 0,1 1 1 0 0,-2 0 0 0 0,1 0-1 0 0,0 0 1 0 0,-5-7 0 0 0,-1-6-2630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2 271 12883 0 0,'-2'2'18897'0'0,"3"-3"-18875"0"0,0-2 116 0 0,1 0 0 0 0,0 1 0 0 0,-1 0 0 0 0,1-1-1 0 0,-1 1 1 0 0,5-4 0 0 0,-4 5-138 0 0,0-1 0 0 0,0 1 0 0 0,0 0 0 0 0,1 0 0 0 0,-1 0 0 0 0,0 0 0 0 0,0 0 0 0 0,1 0 0 0 0,1 0 0 0 0,-1 1 0 0 0,-1 0 0 0 0,0-1 0 0 0,0 0 0 0 0,1 0 0 0 0,-2 1 0 0 0,2-1 0 0 0,-1-1 0 0 0,3-1 0 0 0,-3 1 0 0 0,1 1 0 0 0,-2-1 0 0 0,2 1 0 0 0,-1-1 0 0 0,1 2 0 0 0,-1-1 0 0 0,1 0 0 0 0,-1-1 0 0 0,4 1 0 0 0,-2 0 0 0 0,0 0 0 0 0,-1 1 0 0 0,0-2 0 0 0,0 1 0 0 0,0 0 0 0 0,4-3 0 0 0,-5 2 0 0 0,1 1 0 0 0,0-1 0 0 0,0 0 0 0 0,0 2 0 0 0,0-2 0 0 0,3 1 0 0 0,3-2 0 0 0,-9 3 0 0 0,1-1 0 0 0,0 1 0 0 0,0 0 0 0 0,0 0 0 0 0,-1-1 0 0 0,1 0 0 0 0,0 0 0 0 0,0 1 0 0 0,0 0 0 0 0,-1-1 0 0 0,1 0 0 0 0,0 0 0 0 0,-1 0 0 0 0,1 1 0 0 0,0-1 0 0 0,-1 0 0 0 0,1 0 0 0 0,7-11 0 0 0,-6 11 0 0 0,0 0 0 0 0,-2 0 0 0 0,2 0 0 0 0,0 0 0 0 0,-1 0 0 0 0,1 1 0 0 0,-1-1 0 0 0,1 0 0 0 0,0 0 0 0 0,-1 0 0 0 0,2 1 0 0 0,1 0 0 0 0,13-7 0 0 0,-4-18 0 0 0,0-14 0 0 0,-5-6-1360 0 0,-5 0-4395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12 0 0 0,'0'0'12417'0'0,"0"-3"-10963"0"0,0 2-1558 0 0,-1-7 2457 0 0,0 20 1382 0 0,-1-4 1062 0 0,-9 2-1916 0 0,4-4-1284 0 0,6-6-1398 0 0,9-4 2494 0 0,-5 5-2657 0 0,1 0 1 0 0,0-1 0 0 0,-1 1 0 0 0,0 0-1 0 0,0 0 1 0 0,1 1 0 0 0,0-1 0 0 0,-2 0-1 0 0,1 2 1 0 0,0-2 0 0 0,4 4 0 0 0,-4-3 1 0 0,1 1 0 0 0,0-1 0 0 0,0 0 0 0 0,0 0 0 0 0,0-1 0 0 0,0 1 0 0 0,6 1 0 0 0,4 1-38 0 0,0 0 0 0 0,-1 1 0 0 0,1 1 0 0 0,-1-1 0 0 0,15 11 0 0 0,-22-13 0 0 0,19 13 0 0 0,-20-12 0 0 0,1-1 0 0 0,0 1 0 0 0,-1-1 0 0 0,1 0 0 0 0,8 2 0 0 0,-5 0 0 0 0,1 0 0 0 0,-1 0 0 0 0,0 1 0 0 0,16 11 0 0 0,-5-3 0 0 0,-14-10 0 0 0,-1 0 0 0 0,1 0 0 0 0,0 0 0 0 0,-1 1 0 0 0,5 5 0 0 0,68 80 0 0 0,-46-53 0 0 0,-19-24 0 0 0,-2 0 0 0 0,16 23 0 0 0,-23-28 0 0 0,2 0 0 0 0,10 11 0 0 0,-9-13 0 0 0,-1 2 0 0 0,8 11 0 0 0,-8-9 0 0 0,1-1 0 0 0,16 17 0 0 0,-16-18 0 0 0,0-1 0 0 0,-1 0 0 0 0,1 2 0 0 0,5 9 0 0 0,-7-9 0 0 0,1 0 0 0 0,1-1 0 0 0,-1 1 0 0 0,14 12 0 0 0,12 15 0 0 0,-27-31 0 0 0,-5-5 0 0 0,1 1 0 0 0,0-1 0 0 0,0 1 0 0 0,-1 0 0 0 0,1 0 0 0 0,-1-1 0 0 0,0 1 0 0 0,1 0 0 0 0,-1-1 0 0 0,1 1 0 0 0,-1 0 0 0 0,0-1 0 0 0,1 1 0 0 0,-1 0 0 0 0,0 0 0 0 0,1 1 0 0 0,-1 2-224 0 0,1 1-1 0 0,1-1 1 0 0,-1 0-1 0 0,1 0 1 0 0,4 7 0 0 0,-5-9-178 0 0,0-1-1 0 0,0 0 1 0 0,0 0 0 0 0,0 1 0 0 0,0 0 0 0 0,1-2 0 0 0,-1 2 0 0 0,0-1 0 0 0,1 0 0 0 0,1 2 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205 470 16508 0 0,'0'0'8445'0'0,"1"5"-8190"0"0,2 19 1 0 0,-1-17 233 0 0,2-9-52 0 0,0-5-52 0 0,-3 6-357 0 0,-1-5 67 0 0,0-1 0 0 0,0 0 0 0 0,0-11 0 0 0,0 17-74 0 0,-1 0 0 0 0,1-1 0 0 0,0 1 0 0 0,-1 0 0 0 0,1 0 0 0 0,-1 0 0 0 0,1 0 0 0 0,-1-1 0 0 0,0 1 0 0 0,1 1 0 0 0,-1-2 0 0 0,-1 0 0 0 0,1 2 5 0 0,1-1 0 0 0,0 1 0 0 0,-1-1 0 0 0,0 1 0 0 0,1 0 0 0 0,-1-1-1 0 0,0 1 1 0 0,1 0 0 0 0,0 0 0 0 0,-1 0 0 0 0,0 0 0 0 0,0 0 0 0 0,0 0 0 0 0,1 0 0 0 0,0 0 0 0 0,-1 0 0 0 0,0 0 0 0 0,0 0 0 0 0,1 0 0 0 0,-1 0 0 0 0,1 0 0 0 0,-1 0 0 0 0,0 0 0 0 0,1 1 0 0 0,-1-1 0 0 0,0 1 0 0 0,0 0-8 0 0,0-1 1 0 0,0 1 0 0 0,0-1-1 0 0,1 1 1 0 0,-1 0 0 0 0,1 0-1 0 0,-1-1 1 0 0,0 2 0 0 0,1-1-1 0 0,-1 0 1 0 0,1-1 0 0 0,-1 1-1 0 0,1 1 1 0 0,0-2 0 0 0,0 1-1 0 0,0 1 1 0 0,0-1 0 0 0,-1-1-1 0 0,1 3 1 0 0,-1 23 181 0 0,1-21-153 0 0,0 10 74 0 0,-1-2 36 0 0,4 28-1 0 0,-3-38-147 0 0,0 0-1 0 0,1 0 1 0 0,0 0-1 0 0,0-1 1 0 0,0 2-1 0 0,0-1 1 0 0,1-1-1 0 0,-1 1 0 0 0,0 0 1 0 0,1 0-1 0 0,0-1 1 0 0,0 0-1 0 0,0 1 1 0 0,3 3-1 0 0,-4-6-8 0 0,-1 1-1 0 0,0-1 0 0 0,1 0 1 0 0,-1 0-1 0 0,1 0 0 0 0,-1 0 1 0 0,0 1-1 0 0,0-1 0 0 0,1 0 1 0 0,-1 1-1 0 0,1-1 1 0 0,-1 0-1 0 0,1 0 0 0 0,0 0 1 0 0,-1 1-1 0 0,0-1 0 0 0,0 0 1 0 0,1 0-1 0 0,0 0 0 0 0,-1 0 1 0 0,1 0-1 0 0,-1 0 0 0 0,1 0 1 0 0,0 0-1 0 0,-1 0 1 0 0,0-1-1 0 0,0 1 0 0 0,2 0 1 0 0,-2-1-1 0 0,1 0 0 0 0,0 1 1 0 0,-1 0-1 0 0,0-1 0 0 0,1 0 1 0 0,0 0-1 0 0,-1 0 1 0 0,1 1-1 0 0,-1-1 0 0 0,1 0 1 0 0,-1 0-1 0 0,0 1 1 0 0,0-1-1 0 0,0-1 0 0 0,4-28 15 0 0,-4 13-3 0 0,0 4-15 0 0,0 0-1 0 0,0 0 0 0 0,-4-16 0 0 0,4 26 8 0 0,-1 0-1 0 0,0 0 0 0 0,0 1 0 0 0,0-1 0 0 0,1 0 1 0 0,-2 0-1 0 0,0 1 0 0 0,2 0 0 0 0,-2-1 0 0 0,0 0 0 0 0,1 1 1 0 0,-2 0-1 0 0,2 0 0 0 0,-2 0 0 0 0,2-1 0 0 0,-2 2 1 0 0,1-1-1 0 0,-1 0 0 0 0,1 0 0 0 0,-5-1 0 0 0,7 2 6 0 0,-1 1-1 0 0,0 0 1 0 0,0 0-1 0 0,0 0 1 0 0,1-1-1 0 0,-1 1 0 0 0,0 0 1 0 0,0 0-1 0 0,0-1 1 0 0,1 1-1 0 0,-1 0 1 0 0,0 0-1 0 0,0 0 1 0 0,0 0-1 0 0,0 1 1 0 0,0-1-1 0 0,0 0 1 0 0,0 0-1 0 0,1 1 0 0 0,-1-1 1 0 0,0 0-1 0 0,0 0 1 0 0,-1 1-1 0 0,2 0 0 0 0,-2 0-1 0 0,1 0 1 0 0,0 0-1 0 0,1 1 1 0 0,-1-2-1 0 0,0 2 1 0 0,0-1-1 0 0,0 0 1 0 0,1 0-1 0 0,0 1 1 0 0,-1-1-1 0 0,1 0 1 0 0,-1 2-1 0 0,-1 6 34 0 0,1-2 0 0 0,0 2-1 0 0,1 14 1 0 0,0-16 11 0 0,0-3-26 0 0,0-1 0 0 0,0 1 0 0 0,1 0 0 0 0,-1 0 0 0 0,1 0 0 0 0,0 0 0 0 0,0 0 0 0 0,2 5 0 0 0,-2-7-20 0 0,0-1 0 0 0,0 0-1 0 0,-1 1 1 0 0,2-2 0 0 0,-1 2-1 0 0,0-1 1 0 0,-1 0 0 0 0,2 0-1 0 0,-1 0 1 0 0,1 0 0 0 0,-2-1 0 0 0,2 1-1 0 0,0 0 1 0 0,-2 0 0 0 0,2 0-1 0 0,0-1 1 0 0,-1 0 0 0 0,1 1-1 0 0,-1 0 1 0 0,0-1 0 0 0,1 0-1 0 0,-1 0 1 0 0,1 1 0 0 0,0-1-1 0 0,1 0 1 0 0,-2-1-2 0 0,-1 1 0 0 0,1-1-1 0 0,-1 0 1 0 0,0 1 0 0 0,0 0 0 0 0,1 0-1 0 0,-1-1 1 0 0,0 0 0 0 0,1 1 0 0 0,-1-1-1 0 0,0 0 1 0 0,0 1 0 0 0,1 0 0 0 0,-1-1-1 0 0,0 0 1 0 0,0 1 0 0 0,0-1 0 0 0,0 1-1 0 0,0-1 1 0 0,0 1 0 0 0,0-1 0 0 0,0 0-1 0 0,0 0 1 0 0,-1-17 47 0 0,-1 15-40 0 0,1-2 0 0 0,-1 0 0 0 0,1 1-1 0 0,-1 0 1 0 0,-1 0 0 0 0,1 0 0 0 0,0 0-1 0 0,-2 0 1 0 0,2 0 0 0 0,-5-4 0 0 0,4 5 7 0 0,0 1-1 0 0,1-1 1 0 0,-2 0 0 0 0,2 1 0 0 0,-1 0-1 0 0,0-1 1 0 0,-1 1 0 0 0,0 0 0 0 0,1 0-1 0 0,0 1 1 0 0,-1-1 0 0 0,-6-1 0 0 0,9 3-13 0 0,0 0 1 0 0,1 0 0 0 0,0 0 0 0 0,-1 0 0 0 0,0 0 0 0 0,0 0 0 0 0,0 0-1 0 0,1 0 1 0 0,-1 0 0 0 0,1 0 0 0 0,-1 0 0 0 0,0 1 0 0 0,0-1 0 0 0,1 0-1 0 0,-1 0 1 0 0,1 0 0 0 0,-1 1 0 0 0,0-1 0 0 0,0 1 0 0 0,1-1-1 0 0,0 1 1 0 0,-1-1 0 0 0,1 1 0 0 0,-1-1 0 0 0,1 0 0 0 0,-1 1 0 0 0,0 1 0 0 0,1-1 0 0 0,-1 1 1 0 0,0 0 0 0 0,0 0 0 0 0,1-1 0 0 0,-1 2 0 0 0,1-2-1 0 0,0 1 1 0 0,0 0 0 0 0,0 4 0 0 0,0 2 16 0 0,2 1 1 0 0,0-1-1 0 0,2 12 1 0 0,-4-18-17 0 0,1 0 1 0 0,0 2 0 0 0,1-2 0 0 0,-2 0 0 0 0,1 1 0 0 0,1-1-1 0 0,-1 0 1 0 0,1 1 0 0 0,0-2 0 0 0,-1 2 0 0 0,1-1-1 0 0,0-1 1 0 0,0 1 0 0 0,0 0 0 0 0,0 0 0 0 0,0-1-1 0 0,5 3 1 0 0,-7-4-6 0 0,0 0-1 0 0,0 0 1 0 0,0 0-1 0 0,0 0 1 0 0,0 0-1 0 0,0 0 1 0 0,0 0-1 0 0,1 0 1 0 0,-1 0-1 0 0,0 0 1 0 0,0 0-1 0 0,0 0 1 0 0,0 0-1 0 0,0 0 1 0 0,0 0-1 0 0,0 0 1 0 0,0 0-1 0 0,0 0 0 0 0,0 0 1 0 0,0 0-1 0 0,0 0 1 0 0,0 0-1 0 0,0 0 1 0 0,0 0-1 0 0,0 0 1 0 0,0 0-1 0 0,0 0 1 0 0,0 0-1 0 0,0 0 1 0 0,1 0-1 0 0,-1 0 1 0 0,0 0-1 0 0,0 0 1 0 0,0 0-1 0 0,0 0 1 0 0,0 0-1 0 0,0 0 1 0 0,0 0-1 0 0,0 0 1 0 0,0 0-1 0 0,0 0 1 0 0,0 0-1 0 0,0 0 1 0 0,0 0-1 0 0,1 0 1 0 0,-1 0-1 0 0,0 0 1 0 0,0 0-1 0 0,0 0 1 0 0,0 0-1 0 0,0-1 0 0 0,0 1 1 0 0,0 0-1 0 0,0 0 1 0 0,0 0-1 0 0,0 0 1 0 0,0 0-1 0 0,-2-8 57 0 0,-6-11 44 0 0,8 18-96 0 0,-11-29 1 0 0,-6-16 12 0 0,16 43-17 0 0,-1 0 0 0 0,0 0 0 0 0,1 0 0 0 0,-1 1 0 0 0,0-1 0 0 0,-1 1 1 0 0,2-1-1 0 0,-2 1 0 0 0,1 0 0 0 0,-1-1 0 0 0,-4-1 0 0 0,6 3 1 0 0,1 1 0 0 0,-1 0-1 0 0,1-1 1 0 0,0 1 0 0 0,-1-1-1 0 0,0 1 1 0 0,1 0 0 0 0,-1 0-1 0 0,0-1 1 0 0,1 1-1 0 0,0 0 1 0 0,-1 0 0 0 0,0 0-1 0 0,1 0 1 0 0,-1 0 0 0 0,0 0-1 0 0,1 0 1 0 0,0 0 0 0 0,-1 0-1 0 0,0 0 1 0 0,0 0 0 0 0,1 0-1 0 0,-1 1 1 0 0,1-1 0 0 0,0 0-1 0 0,-1 1 1 0 0,-1 0-1 0 0,1 0 0 0 0,1-1 0 0 0,0 1 0 0 0,-1 0-1 0 0,0 0 1 0 0,0-1 0 0 0,1 2-1 0 0,-1-1 1 0 0,1 0 0 0 0,-1-1-1 0 0,1 2 1 0 0,0-1 0 0 0,0-1-1 0 0,0 2 1 0 0,0 0 0 0 0,0 3 4 0 0,0 0-1 0 0,0 1 1 0 0,0-1 0 0 0,0 0 0 0 0,4 8 0 0 0,-1-5-5 0 0,0 0 1 0 0,1 0-1 0 0,0 0 0 0 0,0-1 1 0 0,1 0-1 0 0,1 0 1 0 0,-1-1-1 0 0,12 12 1 0 0,-13-15 15 0 0,-6-8 4 0 0,0 1-36 0 0,-11-28 45 0 0,9 21-30 0 0,0-1 0 0 0,-1 1 0 0 0,-1-1 0 0 0,0 1 1 0 0,-11-14-1 0 0,13 22 3 0 0,6 7 8 0 0,5 9 14 0 0,5 2-46 0 0,-8-11 45 0 0,-8-8 124 0 0,2 3-149 0 0,0-2 0 0 0,1 2 1 0 0,-1-2-1 0 0,1 2 0 0 0,0-1 0 0 0,0 0 1 0 0,0 0-1 0 0,0-1 0 0 0,0 1 1 0 0,1 0-1 0 0,-1 0 0 0 0,0 0 0 0 0,1-1 1 0 0,-1 1-1 0 0,1 0 0 0 0,0-1 1 0 0,0 1-1 0 0,0 0 0 0 0,0-1 0 0 0,1 1 1 0 0,-1 0-1 0 0,1-1 0 0 0,0 1 1 0 0,-1 0-1 0 0,1-1 0 0 0,1-1 0 0 0,0 1 5 0 0,-1 0 0 0 0,1 1-1 0 0,0 0 1 0 0,0-1-1 0 0,0 2 1 0 0,0-2 0 0 0,0 1-1 0 0,1 0 1 0 0,-1 1-1 0 0,1-1 1 0 0,-1 1-1 0 0,0-1 1 0 0,2 1 0 0 0,-2-1-1 0 0,1 1 1 0 0,0 0-1 0 0,0 0 1 0 0,-1 1 0 0 0,2-1-1 0 0,4 0 1 0 0,-2 1 3 0 0,3-1 17 0 0,-1 0 0 0 0,1 0 0 0 0,-1 0 0 0 0,0-1 0 0 0,1 0 0 0 0,-1-1 0 0 0,15-6 0 0 0,-23 9-20 0 0,0 0 0 0 0,1 0 0 0 0,-1-1 0 0 0,1 1 0 0 0,-1 0-1 0 0,1 0 1 0 0,-1-1 0 0 0,1 1 0 0 0,-1 0 0 0 0,0 0 0 0 0,0 0-1 0 0,1 0 1 0 0,-1-1 0 0 0,0 1 0 0 0,1-1 0 0 0,-1 1 0 0 0,0-1 0 0 0,1 1-1 0 0,-1 0 1 0 0,0 0 0 0 0,0-1 0 0 0,1 1 0 0 0,-1-1 0 0 0,0 1-1 0 0,0-1 1 0 0,0 0 0 0 0,0 1 0 0 0,0 0 0 0 0,0 0 0 0 0,0-1-1 0 0,0 1 1 0 0,0-1 0 0 0,0 0 0 0 0,0 1 0 0 0,0 0 0 0 0,0 0-1 0 0,0-1 1 0 0,-1 0 4 0 0,1 0 0 0 0,-1 0-1 0 0,0 1 1 0 0,0 0 0 0 0,1-1 0 0 0,0 1-1 0 0,-1-1 1 0 0,0 1 0 0 0,0-1 0 0 0,0 1-1 0 0,1 0 1 0 0,-1 0 0 0 0,0 0 0 0 0,0 0-1 0 0,0 0 1 0 0,1 0 0 0 0,-1-1 0 0 0,0 1-1 0 0,-1 0 1 0 0,-5 0-7 0 0,0 1-1 0 0,0-1 0 0 0,0 0 1 0 0,0 2-1 0 0,0-1 1 0 0,0 1-1 0 0,1 0 0 0 0,-1 0 1 0 0,1 0-1 0 0,-1 1 1 0 0,1 0-1 0 0,0 1 0 0 0,0 0 1 0 0,0-1-1 0 0,0 1 1 0 0,2 0-1 0 0,-2 1 0 0 0,1 0 1 0 0,-5 6-1 0 0,9-10 2 0 0,1-1 0 0 0,-1 1 0 0 0,1-1 0 0 0,0 0 0 0 0,-1 1 0 0 0,1-1 0 0 0,-1 0-1 0 0,1 0 1 0 0,0 1 0 0 0,0-1 0 0 0,0 1 0 0 0,0-1 0 0 0,0 1 0 0 0,0-1 0 0 0,0 1 0 0 0,-1-1 0 0 0,1 0-1 0 0,0 0 1 0 0,0 1 0 0 0,0-1 0 0 0,0 1 0 0 0,0 0 0 0 0,0-1 0 0 0,0 0 0 0 0,0 0 0 0 0,0 1 0 0 0,1 0-1 0 0,11 1-20 0 0,-9-2 29 0 0,3 0-7 0 0,-1-1 0 0 0,1 0 0 0 0,-1-1 0 0 0,1 2 0 0 0,0-2 0 0 0,8-4 0 0 0,34-17 63 0 0,-35 17-35 0 0,-6 2-25 0 0,1 1 0 0 0,-1-2 0 0 0,0 1 0 0 0,0 0 0 0 0,0-1-1 0 0,-1 0 1 0 0,1-1 0 0 0,-2 1 0 0 0,10-12 0 0 0,-31 16 211 0 0,9 5-220 0 0,0-1 0 0 0,0 0 0 0 0,-13 9 0 0 0,-6 2 15 0 0,12-7 1 0 0,-17 7 11 0 0,30-13-24 0 0,0-1 0 0 0,0 2 0 0 0,-1-1 0 0 0,2-1 0 0 0,-1 1 1 0 0,0 0-1 0 0,0 0 0 0 0,0 0 0 0 0,1 0 0 0 0,-1 1 0 0 0,0-2 0 0 0,0 2 0 0 0,0-1 0 0 0,1 0 0 0 0,-1 0 0 0 0,1 1 0 0 0,0-1 0 0 0,0 0 0 0 0,0 0 0 0 0,-1 3 0 0 0,2-4 1 0 0,-1 0 0 0 0,0 0 0 0 0,0 1-1 0 0,0-1 1 0 0,0 0 0 0 0,1 0 0 0 0,-1 1 0 0 0,0-1 0 0 0,1 0 0 0 0,-1 0 0 0 0,0 0 0 0 0,1 0 0 0 0,-1 0 0 0 0,1 0 0 0 0,-1 1 0 0 0,1-1 0 0 0,-1 0 0 0 0,0 0 0 0 0,0 0 0 0 0,0 0 0 0 0,1 0 0 0 0,-1 0 0 0 0,1-1 0 0 0,-1 1 0 0 0,0 0 0 0 0,1 0 0 0 0,-1 0 0 0 0,1 0 0 0 0,-1 0 0 0 0,0-1 0 0 0,0 1 0 0 0,13-5-27 0 0,-6 0 29 0 0,-1 0 0 0 0,0-1 0 0 0,-1 0 0 0 0,1 0 0 0 0,6-10 0 0 0,17-18 20 0 0,-20 27-20 0 0,0 0-1 0 0,18-10 1 0 0,-18 13-1 0 0,-1-1 1 0 0,-1 0-1 0 0,0 0 0 0 0,7-7 1 0 0,-12 10 0 0 0,1-1-1 0 0,-1 0 1 0 0,0 0 0 0 0,0 1 0 0 0,0-1 0 0 0,-1 0-1 0 0,1-1 1 0 0,0 1 0 0 0,-2 0 0 0 0,1-1 0 0 0,1 1-1 0 0,-1 0 1 0 0,-1-1 0 0 0,1-3 0 0 0,-1 5 0 0 0,0-1 0 0 0,1 1-1 0 0,-1 0 1 0 0,0-1 0 0 0,0 0-1 0 0,0 1 1 0 0,-1 0-1 0 0,0-5 1 0 0,1 7-3 0 0,0 0 1 0 0,0-1-1 0 0,-1 1 1 0 0,1-1-1 0 0,-1 0 1 0 0,1 1-1 0 0,-1-1 1 0 0,1 1-1 0 0,-1 0 1 0 0,1-1-1 0 0,0 1 1 0 0,-1 0-1 0 0,0-1 0 0 0,1 1 1 0 0,-1-1-1 0 0,0 1 1 0 0,1 0-1 0 0,0 0 1 0 0,-1 0-1 0 0,0 0 1 0 0,0 0-1 0 0,1 0 1 0 0,-1 0-1 0 0,1-1 0 0 0,-1 1 1 0 0,0 0-1 0 0,1 0 1 0 0,-1 1-1 0 0,0-1 1 0 0,1 0-1 0 0,-1 0 1 0 0,1 0-1 0 0,-1 0 1 0 0,-1 0-1 0 0,1 1-1 0 0,1-1-1 0 0,-1 1 1 0 0,0-1 0 0 0,0 1 0 0 0,1-1 0 0 0,-1 0-1 0 0,1 1 1 0 0,-1 0 0 0 0,0-1 0 0 0,1 1-1 0 0,-1 0 1 0 0,1-1 0 0 0,-1 1 0 0 0,1 0-1 0 0,0 0 1 0 0,-1 0 0 0 0,1-1 0 0 0,0 0-1 0 0,-1 3 1 0 0,-5 18 40 0 0,5-14-38 0 0,-4 8 2 0 0,0-1-1 0 0,-1 0 0 0 0,1 0 1 0 0,-3-1-1 0 0,1-1 0 0 0,-13 18 1 0 0,14-21 3 0 0,6-9-5 0 0,0 2 1 0 0,-1-1-1 0 0,1 0 1 0 0,-1 0-1 0 0,0 0 0 0 0,0 0 1 0 0,1-1-1 0 0,-1 2 1 0 0,0-1-1 0 0,0 0 1 0 0,0-1-1 0 0,1 1 1 0 0,-2-1-1 0 0,1 1 1 0 0,0 0-1 0 0,0-1 0 0 0,0 0 1 0 0,0 1-1 0 0,-1 0 1 0 0,2-1-1 0 0,-2 0 1 0 0,1 1-1 0 0,0-1 1 0 0,0 0-1 0 0,-1 0 1 0 0,-1 0-1 0 0,3 0 4 0 0,1-3-9 0 0,0-1 0 0 0,-1 1 0 0 0,2 0 0 0 0,-1-1 0 0 0,0 1 0 0 0,1-1 0 0 0,0 1 0 0 0,0 0 0 0 0,3-4 0 0 0,4-7 22 0 0,2-9-7 0 0,0-1 1 0 0,-1 0 0 0 0,-2 0-1 0 0,12-49 1 0 0,-20 70-11 0 0,0 0-1 0 0,1 0 1 0 0,0 0-1 0 0,0 0 1 0 0,0 0 0 0 0,0 0-1 0 0,1 0 1 0 0,-1 0-1 0 0,1 1 1 0 0,0-1 0 0 0,0 0-1 0 0,0 1 1 0 0,0 0-1 0 0,0-1 1 0 0,1 1 0 0 0,3-3-1 0 0,-6 5-1 0 0,1 0 0 0 0,0 0 0 0 0,0 0 0 0 0,0 0 0 0 0,-1 0 0 0 0,0 0 0 0 0,1 0 0 0 0,0 0 0 0 0,0 0 0 0 0,0 1 0 0 0,-1-1 0 0 0,1 0 0 0 0,0 1 0 0 0,0-1 0 0 0,0 1 0 0 0,4 2-15 0 0,-5-3 17 0 0,-1 0-1 0 0,0 0 1 0 0,0 0 0 0 0,0-1 0 0 0,0 1 0 0 0,1 0-1 0 0,-2 1 1 0 0,1-1 0 0 0,0 0 0 0 0,1 0-1 0 0,-1 0 1 0 0,0 0 0 0 0,0 0 0 0 0,0 0-1 0 0,1 1 1 0 0,-1-1 0 0 0,0 1 0 0 0,0-1 0 0 0,0 1-1 0 0,1-1 1 0 0,0 1 0 0 0,-1-1 0 0 0,0 1-1 0 0,0-1 1 0 0,0 2 0 0 0,-16 23-5 0 0,3-5 23 0 0,3-9-9 0 0,4-3-2 0 0,-1-1 1 0 0,1 2 0 0 0,0 0 0 0 0,1 0-1 0 0,-1 0 1 0 0,2 0 0 0 0,-8 19-1 0 0,10-21-6 0 0,0 0 0 0 0,1-1-1 0 0,-8 11 1 0 0,8-14 4 0 0,1-1-1 0 0,-1 0 1 0 0,1 1-1 0 0,-1-2 1 0 0,0 2-1 0 0,0-2 1 0 0,0 2-1 0 0,-1-2 1 0 0,1 1-1 0 0,-1-1 1 0 0,1 1-1 0 0,-5 1 1 0 0,3-1-1 0 0,0 0 1 0 0,1 0-1 0 0,-1 1 1 0 0,1-1-1 0 0,0 1 1 0 0,0-1-1 0 0,0 1 1 0 0,1 1-1 0 0,-7 5 1 0 0,-4 6 39 0 0,-16 0 53 0 0,17-10-97 0 0,3-1 3 0 0,8-2-3 0 0,0-1 0 0 0,0 1 0 0 0,0-1 0 0 0,1 1 0 0 0,-1 0 0 0 0,0 0 0 0 0,0-1 0 0 0,0 4 0 0 0,1-4 0 0 0,-8 30 0 0 0,8-25 0 0 0,-1 0 0 0 0,-1 0 0 0 0,1 0 0 0 0,-2 0 0 0 0,-4 10 0 0 0,6-15 0 0 0,1 2 0 0 0,-1-2 0 0 0,1 2 0 0 0,-1-1 0 0 0,1 0 0 0 0,0 0 0 0 0,0 0 0 0 0,0 0 0 0 0,0 0 0 0 0,0 1 0 0 0,1-2 0 0 0,-1 1 0 0 0,1 0 0 0 0,0 0 0 0 0,0 1 0 0 0,0 0 0 0 0,0-1 0 0 0,0 0 0 0 0,0 1 0 0 0,0-1 0 0 0,0 1 0 0 0,0-1 0 0 0,1-1 0 0 0,-1 2 0 0 0,1-2 0 0 0,-1 2 0 0 0,1-2 0 0 0,0 1 0 0 0,3 2 0 0 0,-4-4 0 0 0,-1 1 0 0 0,1-1 0 0 0,-1 0 0 0 0,0 0 0 0 0,1 1 0 0 0,-1-1 0 0 0,0 0 0 0 0,0 0 0 0 0,0 0 0 0 0,1 0 0 0 0,-1 0 0 0 0,1 0 0 0 0,-1 0 0 0 0,1 0 0 0 0,-1 0 0 0 0,1 0 0 0 0,-1 0 0 0 0,0 0 0 0 0,1 0 0 0 0,-1 0 0 0 0,0 0 0 0 0,0 0 0 0 0,1-1 0 0 0,-1 1 0 0 0,0 0 0 0 0,1 0 0 0 0,-1 0 0 0 0,1-1 0 0 0,-1 1 0 0 0,0 0 0 0 0,1 0 0 0 0,-1 0 0 0 0,0-1 0 0 0,4-12 0 0 0,-6-18 0 0 0,1 27 0 0 0,0 0 0 0 0,0 1 0 0 0,-1-1 0 0 0,1 1 0 0 0,-1-1 0 0 0,-1 1 0 0 0,2 0 0 0 0,-5-4 0 0 0,5 6 0 0 0,1 0 0 0 0,-1-1 0 0 0,0 1 0 0 0,-1 0 0 0 0,2 0 0 0 0,-1 0 0 0 0,-1 1 0 0 0,1-1 0 0 0,0 0 0 0 0,-1 0 0 0 0,1 0 0 0 0,0 1 0 0 0,-1-1 0 0 0,1 0 0 0 0,0 1 0 0 0,-1-1 0 0 0,0 1 0 0 0,1 0 0 0 0,0 0 0 0 0,-1 0 0 0 0,1 0 0 0 0,-1 0 0 0 0,1 0 0 0 0,-3 0 0 0 0,4 0 0 0 0,-2 0 0 0 0,1 1 0 0 0,0 0 0 0 0,0 0 0 0 0,1-1 0 0 0,-1 0 0 0 0,0 1 0 0 0,0 0 0 0 0,1 0 0 0 0,-1 0 0 0 0,1-1 0 0 0,-1 1 0 0 0,1 0 0 0 0,-1 0 0 0 0,1 0 0 0 0,-1 0 0 0 0,1 0 0 0 0,-1 0 0 0 0,1 0 0 0 0,0 0 0 0 0,0 0 0 0 0,0-1 0 0 0,0 2 0 0 0,0 0 0 0 0,-2 28 0 0 0,3-25 0 0 0,-2-2 0 0 0,1-2-1 0 0,0 1 1 0 0,0-1 0 0 0,1 1-1 0 0,-1 0 1 0 0,0-1-1 0 0,1 1 1 0 0,-1 0 0 0 0,0 0-1 0 0,1-1 1 0 0,0 1 0 0 0,0-1-1 0 0,0 0 1 0 0,-1 1-1 0 0,2 1 1 0 0,0-2-1 0 0,-2 0 0 0 0,2 0 0 0 0,0 0 0 0 0,-1-1 0 0 0,0 1 0 0 0,1-1 0 0 0,-1 1 0 0 0,0 0-1 0 0,1-1 1 0 0,-1 1 0 0 0,1-1 0 0 0,0 0 0 0 0,-1 0 0 0 0,1 0 0 0 0,-1 0 0 0 0,4 0 0 0 0,-5-2 4 0 0,1 0-1 0 0,0-1 1 0 0,-1 1 0 0 0,1 0-1 0 0,-1-1 1 0 0,0 1 0 0 0,0 0-1 0 0,0-1 1 0 0,-1-3 0 0 0,1 2-10 0 0,2-27 7 0 0,-2 18-28 0 0,0-1-1 0 0,0 1 1 0 0,-4-23 0 0 0,-1 19 22 0 0,4 16 6 0 0,1 1 0 0 0,0 0 1 0 0,-1-1-1 0 0,1 0 0 0 0,-1 1 0 0 0,1-1 0 0 0,-1 0 0 0 0,1 1 1 0 0,0 0-1 0 0,-1 0 0 0 0,1-1 0 0 0,-1 1 0 0 0,0-1 1 0 0,1 1-1 0 0,-1-1 0 0 0,1 1 0 0 0,-1 0 0 0 0,1 0 1 0 0,-1 0-1 0 0,0 0 0 0 0,0-1 0 0 0,0 1 0 0 0,-1 27 31 0 0,3-21-30 0 0,1 1 1 0 0,-1-1-1 0 0,1-1 1 0 0,-1 1-1 0 0,2 1 1 0 0,2 6-1 0 0,23 35-24 0 0,-20-34 23 0 0,-6-11 3 0 0,0-1 0 0 0,0 1 0 0 0,0 0 0 0 0,0 0 0 0 0,1-1 0 0 0,0 0 0 0 0,4 5 0 0 0,-6-7-4 0 0,1 1 1 0 0,-1 1 0 0 0,1-2 0 0 0,0 1 0 0 0,-1 0 0 0 0,1-1 0 0 0,-1 1 0 0 0,1 0-1 0 0,0-1 1 0 0,-1 0 0 0 0,1 0 0 0 0,0 0 0 0 0,-1 1 0 0 0,2-1 0 0 0,-2 0-1 0 0,1 0 1 0 0,-1-1 0 0 0,3 1 0 0 0,-4 0 0 0 0,1 0 0 0 0,0-1 1 0 0,0 0-1 0 0,0 1 0 0 0,0-1 0 0 0,-1 0 0 0 0,1 1 1 0 0,-1 0-1 0 0,1-1 0 0 0,0 0 0 0 0,0 0 0 0 0,-1 1 1 0 0,0-1-1 0 0,0 0 0 0 0,1 0 0 0 0,-1 0 1 0 0,1 1-1 0 0,-1-1 0 0 0,1-1 0 0 0,4-22-24 0 0,-4 17 21 0 0,4-23 6 0 0,-1 0 1 0 0,-1-58-1 0 0,-3 87 21 0 0,4 5-14 0 0,0 5-4 0 0,29 129 45 0 0,-30-120-49 0 0,-2-14-2 0 0,0 3 0 0 0,0-1 0 0 0,1 1 0 0 0,0-1 0 0 0,4 9 0 0 0,-6-15 0 0 0,0 0 0 0 0,0 0 0 0 0,0 0 0 0 0,0 0 0 0 0,1 0 0 0 0,-1 0 0 0 0,0 0 0 0 0,0 1 0 0 0,0-1 0 0 0,0 0 0 0 0,0 0 0 0 0,0 0 0 0 0,0 0 0 0 0,0 0 0 0 0,0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 0 0 0 0,0 0 0 0 0,0 0 0 0 0,2-7 0 0 0,1-11 0 0 0,-1 0 0 0 0,-2-1 0 0 0,-1-21 0 0 0,0 3 0 0 0,0 3 0 0 0,2 38 0 0 0,0-1 0 0 0,0 0 0 0 0,1 1 0 0 0,0-1 0 0 0,3 7 0 0 0,4 7 0 0 0,-2-1 0 0 0,-5-8 0 0 0,0 0 0 0 0,2-1 0 0 0,-1 1 0 0 0,0-1 0 0 0,1 0 0 0 0,0 0 0 0 0,1-1 0 0 0,10 13 0 0 0,-15-19 0 0 0,0 0 0 0 0,0 0 0 0 0,1 1 0 0 0,-1-1 0 0 0,1 0 0 0 0,-1 1 0 0 0,1-1 0 0 0,-1 1 0 0 0,1-1 0 0 0,-1 0 0 0 0,0 0 0 0 0,1 1 0 0 0,-1-1 0 0 0,1 0 0 0 0,0 0 0 0 0,-1 0 0 0 0,1 0 0 0 0,-1 0 0 0 0,0 0 0 0 0,1 0 0 0 0,0 0 0 0 0,-1 0 0 0 0,1 0 0 0 0,0 0 0 0 0,-1 0 0 0 0,0 0 0 0 0,2 0 0 0 0,-2-1 0 0 0,1 0 0 0 0,0 0 0 0 0,-1 1 0 0 0,1-1 0 0 0,-1 1 0 0 0,1-1 0 0 0,0 0 0 0 0,-1 0 0 0 0,1 1 0 0 0,-1-1 0 0 0,0 0 0 0 0,0 0 0 0 0,0 0 0 0 0,1-1 0 0 0,1-6 0 0 0,-1 1 0 0 0,0 0 0 0 0,-1-8 0 0 0,0 12 0 0 0,1-17 0 0 0,-1-1 0 0 0,-1 1 0 0 0,-1-1 0 0 0,-9-39 0 0 0,-1 14 0 0 0,49 165 0 0 0,-35-98 0 0 0,-3-33 0 0 0,0 1 0 0 0,-2 0 0 0 0,-5-20 0 0 0,0 2 0 0 0,6 17 0 0 0,-2 1 0 0 0,-10-20 0 0 0,3 6 0 0 0,22 57 0 0 0,3-2 0 0 0,1 1 0 0 0,22 33 0 0 0,-18-35 0 0 0,-44-44 0 0 0,17 8 0 0 0,0 1 0 0 0,0 1 0 0 0,0-1 0 0 0,-1 1 0 0 0,0 1 0 0 0,1 0 0 0 0,-13-5 0 0 0,21 9 0 0 0,-1 0 0 0 0,0 0 0 0 0,1 0 0 0 0,-1 0 0 0 0,0 0 0 0 0,1 0 0 0 0,-1 0 0 0 0,1 0 0 0 0,0 0 0 0 0,-1 0 0 0 0,1 0 0 0 0,-1 0 0 0 0,1 1 0 0 0,-1-1 0 0 0,0 0 0 0 0,1 0 0 0 0,0 1 0 0 0,0-1 0 0 0,-1 0 0 0 0,1 1 0 0 0,-1-1 0 0 0,1 0 0 0 0,-1 0 0 0 0,0 1 0 0 0,-5 14 0 0 0,2 24 0 0 0,3-29 0 0 0,0 2 0 0 0,-2 22 0 0 0,3-24 0 0 0,2-13 0 0 0,24-83 0 0 0,10-32 0 0 0,-32 97 0 0 0,0-1 0 0 0,2-42 0 0 0,-15 78 0 0 0,-3 28 0 0 0,2 0 0 0 0,3 1 0 0 0,-5 78 0 0 0,16-133 0 0 0,8-130 0 0 0,-7 69 0 0 0,-5 60 0 0 0,2 0 0 0 0,0-1 0 0 0,4-11 0 0 0,0 52 0 0 0,17 71 0 0 0,-21-92 0 0 0,1-8 0 0 0,-1-15 0 0 0,-2-28 0 0 0,-5-61 0 0 0,5 110 0 0 0,2-1 0 0 0,0 1 0 0 0,-1-1 0 0 0,1 0 0 0 0,0 1 0 0 0,5 4 0 0 0,1 5 0 0 0,2 1 0 0 0,-7-9 0 0 0,0 0 0 0 0,-1 0 0 0 0,2 0 0 0 0,-2 0 0 0 0,0 0 0 0 0,0 0 0 0 0,2 11 0 0 0,-3-20 0 0 0,0-7 0 0 0,-1-1 0 0 0,0 0 0 0 0,-3-12 0 0 0,2 15 0 0 0,0 3 0 0 0,-1 1 0 0 0,2-2 0 0 0,-2 2 0 0 0,-1 0 0 0 0,2-1 0 0 0,-2 1 0 0 0,0-1 0 0 0,1 1 0 0 0,-1 0 0 0 0,-7-8 0 0 0,22 24 0 0 0,-6-4 0 0 0,-1 0 0 0 0,1-1 0 0 0,0-1 0 0 0,2 1 0 0 0,-2-1 0 0 0,1 0 0 0 0,11 6 0 0 0,-4-9 0 0 0,-13-2 0 0 0,-1 0 0 0 0,0 0 0 0 0,0 0 0 0 0,0 0 0 0 0,0 0 0 0 0,0-1 0 0 0,0 1 0 0 0,0 0 0 0 0,0 0 0 0 0,0 0 0 0 0,0-1 0 0 0,0 1 0 0 0,0 0 0 0 0,0 0 0 0 0,0-1 0 0 0,0 1 0 0 0,0 0 0 0 0,0-1 0 0 0,0 1 0 0 0,0 0 0 0 0,0 0 0 0 0,0 0 0 0 0,0 0 0 0 0,0 0 0 0 0,0 0 0 0 0,0-1 0 0 0,0 1 0 0 0,0 0 0 0 0,0 0 0 0 0,0-1 0 0 0,0 1 0 0 0,0 0 0 0 0,0 0 0 0 0,0 0 0 0 0,0-1 0 0 0,0 1 0 0 0,0 0 0 0 0,-1 0 0 0 0,1 0 0 0 0,0 0 0 0 0,0 0 0 0 0,0 0 0 0 0,-1 0 0 0 0,-5-9 0 0 0,-2 0 0 0 0,0 1 0 0 0,0-1 0 0 0,-1 2 0 0 0,0-1 0 0 0,0 1 0 0 0,-19-10 0 0 0,40 22 0 0 0,-1 0 0 0 0,0-2 0 0 0,1 0 0 0 0,0 0 0 0 0,-1-1 0 0 0,24 2 0 0 0,-33-4 0 0 0,-1 0 0 0 0,0 0 0 0 0,0 0 0 0 0,1 0 0 0 0,-1 0 0 0 0,-1 0 0 0 0,2 0 0 0 0,-1 0 0 0 0,0-1 0 0 0,0 1 0 0 0,0 0 0 0 0,0 0 0 0 0,0 0 0 0 0,0-1 0 0 0,0 0 0 0 0,1 0 0 0 0,-2 0 0 0 0,0 1 0 0 0,0 0 0 0 0,0 0 0 0 0,0 0 0 0 0,0-1 0 0 0,0 1 0 0 0,0-1 0 0 0,0 1 0 0 0,0 0 0 0 0,0-1 0 0 0,0 1 0 0 0,-1 0 0 0 0,1 0 0 0 0,0 0 0 0 0,0-1 0 0 0,0 1 0 0 0,-1-1 0 0 0,1 1 0 0 0,0 0 0 0 0,-1-1 0 0 0,1 1 0 0 0,0 0 0 0 0,0 0 0 0 0,0-1 0 0 0,0 1 0 0 0,-1 0 0 0 0,1 0 0 0 0,-1 0 0 0 0,-10-8 0 0 0,9 7 0 0 0,-8-8 0 0 0,0 2 0 0 0,-1 0 0 0 0,-1 0 0 0 0,1 0 0 0 0,-15-4 0 0 0,26 11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0,-1 0 0 0 0,1 0 0 0 0,0 0 0 0 0,0 0 0 0 0,0 0 0 0 0,6 9 0 0 0,15 10 0 0 0,-17-15 0 0 0,-2-2 0 0 0,0 0 0 0 0,0-1 0 0 0,0 1 0 0 0,1 0 0 0 0,-1-2 0 0 0,1 2 0 0 0,-1 0 0 0 0,1-2 0 0 0,4 3 0 0 0,-33-20 0 0 0,-32-4 0 0 0,59 21 0 0 0,-1 0 0 0 0,0 0 0 0 0,0 0 0 0 0,0 0 0 0 0,0 0 0 0 0,0 0 0 0 0,0 0 0 0 0,0 0 0 0 0,0 0 0 0 0,0-1 0 0 0,1 1 0 0 0,-1 0 0 0 0,0 0 0 0 0,0 0 0 0 0,0 0 0 0 0,0 0 0 0 0,0 0 0 0 0,1 0 0 0 0,-1 0 0 0 0,0 0 0 0 0,0 0 0 0 0,0 0 0 0 0,0 0 0 0 0,0-1 0 0 0,0 1 0 0 0,0 0 0 0 0,0 0 0 0 0,0 0 0 0 0,0 0 0 0 0,0-1 0 0 0,1 1 0 0 0,-1 0 0 0 0,0 0 0 0 0,0 0 0 0 0,0-1 0 0 0,0 1 0 0 0,-1 0 0 0 0,1 0 0 0 0,0 0 0 0 0,0 0 0 0 0,0 0 0 0 0,0 0 0 0 0,0 0 0 0 0,0 0 0 0 0,0 0 0 0 0,0-1 0 0 0,0 1 0 0 0,0 0 0 0 0,0 0 0 0 0,-1 0 0 0 0,1 0 0 0 0,0-1 0 0 0,0 1 0 0 0,0 0 0 0 0,0 0 0 0 0,0 0 0 0 0,-1 0 0 0 0,1 0 0 0 0,0 0 0 0 0,0 0 0 0 0,0 0 0 0 0,0-1 0 0 0,0 1 0 0 0,0 0 0 0 0,0 0 0 0 0,0 0 0 0 0,0 0 0 0 0,-1 0 0 0 0,1 0 0 0 0,14-4 0 0 0,-10 3 0 0 0,0-1 0 0 0,1 1 0 0 0,-1-2 0 0 0,0 2 0 0 0,0-1 0 0 0,1 1 0 0 0,6-1 0 0 0,-8 2 0 0 0,-1 0 0 0 0,2 0 0 0 0,-2 0 0 0 0,0 0 0 0 0,2 1 0 0 0,-2 0 0 0 0,1-1 0 0 0,0 0 0 0 0,-1 1 0 0 0,1 1 0 0 0,-1-2 0 0 0,5 4 0 0 0,-2-2 0 0 0,0 0 0 0 0,0 0 0 0 0,0-1 0 0 0,0 1 0 0 0,0-1 0 0 0,0 0 0 0 0,9 0 0 0 0,15 4 0 0 0,-15-3 0 0 0,-12-2 0 0 0,0 1 0 0 0,1 0 0 0 0,0-1 0 0 0,-1 1 0 0 0,1 0 0 0 0,3 2 0 0 0,-5-2 0 0 0,0 0 0 0 0,0 0 0 0 0,0 1 0 0 0,0-1 0 0 0,-1 0 0 0 0,1 1 0 0 0,0-2 0 0 0,0 2 0 0 0,-1 0 0 0 0,0-1 0 0 0,0 0 0 0 0,1 0 0 0 0,-1 1 0 0 0,0 0 0 0 0,0-1 0 0 0,0 1 0 0 0,0 1 0 0 0,3 10 0 0 0,11 27 0 0 0,-5-20 0 0 0,19 32 0 0 0,5 9 0 0 0,59 152 0 0 0,-81-184 0 0 0,-17-41 0 0 0,1-1 0 0 0,-14-18 0 0 0,-3-6 0 0 0,-10-20 0 0 0,-3 1 0 0 0,-2 3 0 0 0,-45-51 0 0 0,77 97 0 0 0,-1 1 0 0 0,1 0 0 0 0,-11-8 0 0 0,24 33 0 0 0,146 273 0 0 0,-149-283 0 0 0,-3-4 0 0 0,-7-12 0 0 0,-41-70 0 0 0,-4-7 0 0 0,41 70 0 0 0,2 3 0 0 0,-1-1 0 0 0,0 0 0 0 0,-1 1 0 0 0,-1 1 0 0 0,1 0 0 0 0,-13-10 0 0 0,21 19 0 0 0,1 1 0 0 0,0 0 0 0 0,-1-1 0 0 0,1 1 0 0 0,-1-1 0 0 0,1 1 0 0 0,0 0 0 0 0,0 0 0 0 0,0 0 0 0 0,-1 0 0 0 0,1-1 0 0 0,-1 1 0 0 0,0 0 0 0 0,1 0 0 0 0,-1 0 0 0 0,1-1 0 0 0,-1 1 0 0 0,1 0 0 0 0,0 0 0 0 0,-1 0 0 0 0,1 0 0 0 0,-1 0 0 0 0,1 0 0 0 0,-1 0 0 0 0,1 0 0 0 0,-1 0 0 0 0,1 1 0 0 0,0-1 0 0 0,-1 0 0 0 0,1 0 0 0 0,-1 0 0 0 0,1 1 0 0 0,-1-1 0 0 0,1 0 0 0 0,-1 0 0 0 0,1 0 0 0 0,0 0 0 0 0,0 0 0 0 0,-1 1 0 0 0,1-1 0 0 0,0 1 0 0 0,-1-1 0 0 0,1 1 0 0 0,0-1 0 0 0,-1 1 0 0 0,1-1 0 0 0,0 0 0 0 0,-1 0 0 0 0,1 1 0 0 0,0-1 0 0 0,0 1 0 0 0,0-1 0 0 0,0 1 0 0 0,0-1 0 0 0,0 0 0 0 0,0 1 0 0 0,0-1 0 0 0,0 2 0 0 0,0 3 0 0 0,-1 2 0 0 0,1-2 0 0 0,1 11 0 0 0,-1-12 0 0 0,4 20 0 0 0,0 1 0 0 0,2-1 0 0 0,1 0 0 0 0,13 31 0 0 0,-12-34 0 0 0,6 13 0 0 0,24 45 0 0 0,-30-69 0 0 0,-8-10 0 0 0,0 1 0 0 0,0-1 0 0 0,0 0 0 0 0,0 0 0 0 0,1 1 0 0 0,-1-1 0 0 0,0 1 0 0 0,1-1 0 0 0,-1 0 0 0 0,1 1 0 0 0,-1-1 0 0 0,1 0 0 0 0,-1 1 0 0 0,0-1 0 0 0,1 0 0 0 0,-1 0 0 0 0,1 0 0 0 0,-1 0 0 0 0,1 0 0 0 0,-1 0 0 0 0,1 0 0 0 0,-1 0 0 0 0,0 0 0 0 0,1 0 0 0 0,-1 0 0 0 0,2 0 0 0 0,-1-15 0 0 0,-4-8 0 0 0,0 1 0 0 0,-1-1 0 0 0,-1 0 0 0 0,-11-30 0 0 0,10 38 0 0 0,-28-84 0 0 0,27 85 0 0 0,1 1 0 0 0,-1 1 0 0 0,-1-1 0 0 0,0 1 0 0 0,-10-13 0 0 0,17 25 0 0 0,1-1 0 0 0,-1 0 0 0 0,1 1 0 0 0,-1-1 0 0 0,1 1 0 0 0,-1 0 0 0 0,1-1 0 0 0,0 0 0 0 0,-1 1 0 0 0,0-1 0 0 0,1 1 0 0 0,-1-1 0 0 0,0 1 0 0 0,0 0 0 0 0,1 0 0 0 0,0 0 0 0 0,-1-1 0 0 0,0 1 0 0 0,0 0 0 0 0,0 0 0 0 0,1 0 0 0 0,-1-1 0 0 0,1 1 0 0 0,-1 0 0 0 0,0 0 0 0 0,0 0 0 0 0,-1 1 0 0 0,1 0 0 0 0,0-1 0 0 0,1 0 0 0 0,-1 1 0 0 0,0 0 0 0 0,0 0 0 0 0,1 0 0 0 0,-1-1 0 0 0,1 1 0 0 0,-1 1 0 0 0,1-2 0 0 0,-1 1 0 0 0,1 0 0 0 0,-1 0 0 0 0,1 0 0 0 0,-1 0 0 0 0,1 1 0 0 0,-2 6 0 0 0,0 1 0 0 0,1-1 0 0 0,0 12 0 0 0,1 20 0 0 0,1 0 0 0 0,9 51 0 0 0,-6-69 0 0 0,1 1 0 0 0,1 0 0 0 0,2-1 0 0 0,0 0 0 0 0,15 29 0 0 0,-23-50 0 0 0,1 0 0 0 0,0 0 0 0 0,-1 0 0 0 0,1 0 0 0 0,-1 1 0 0 0,1-1 0 0 0,0 0 0 0 0,0 0 0 0 0,0 0 0 0 0,0-1 0 0 0,0 2 0 0 0,0-1 0 0 0,0 0 0 0 0,0-1 0 0 0,0 1 0 0 0,1 0 0 0 0,-1-1 0 0 0,0 1 0 0 0,2 0 0 0 0,-3-2 0 0 0,1 0 0 0 0,-1 0 0 0 0,1 0 0 0 0,-1 0 0 0 0,0 0 0 0 0,1-1 0 0 0,-1 2 0 0 0,0-1 0 0 0,0-1 0 0 0,0 2 0 0 0,0-2 0 0 0,0 1 0 0 0,0-2 0 0 0,0 2 0 0 0,-1-25 0 0 0,-1 0 0 0 0,-1 1 0 0 0,-1-1 0 0 0,-2 1 0 0 0,1 0 0 0 0,-20-45 0 0 0,15 44 0 0 0,-13-30 0 0 0,20 52 0 0 0,1 0 0 0 0,-1 0 0 0 0,0 0 0 0 0,1-1 0 0 0,-1 2 0 0 0,-1-1 0 0 0,0 0 0 0 0,1 1 0 0 0,-7-5 0 0 0,10 8 0 0 0,-1-1 0 0 0,0 1 0 0 0,1-1 0 0 0,-1 1 0 0 0,0-1 0 0 0,1 1 0 0 0,-1 0 0 0 0,0 0 0 0 0,0 0 0 0 0,0-1 0 0 0,1 1 0 0 0,0 0 0 0 0,-1 0 0 0 0,0 0 0 0 0,0 0 0 0 0,0 0 0 0 0,0 0 0 0 0,1 0 0 0 0,-1 0 0 0 0,0 0 0 0 0,0 0 0 0 0,0 0 0 0 0,1 1 0 0 0,-1-1 0 0 0,0 0 0 0 0,-1 0 0 0 0,2 1 0 0 0,-2 1 0 0 0,1-2 0 0 0,0 1 0 0 0,1 1 0 0 0,-1-1 0 0 0,0 0 0 0 0,0 0 0 0 0,0 0 0 0 0,1 0 0 0 0,-1 1 0 0 0,1-1 0 0 0,-1 0 0 0 0,0 2 0 0 0,-1 7 0 0 0,1-2 0 0 0,-1 2 0 0 0,1 11 0 0 0,1-18 0 0 0,-1 55 0 0 0,-2-2 0 0 0,8 94 0 0 0,1-135 0 0 0,-3-13 0 0 0,0-9 0 0 0,-3-23 0 0 0,-1 1 0 0 0,-2-1 0 0 0,-1 1 0 0 0,-1 0 0 0 0,-14-44 0 0 0,17 60 0 0 0,-4-8 0 0 0,4 45 0 0 0,2 270 0 0 0,0-288 0 0 0,-1-6 0 0 0,-3-13 0 0 0,-4-20 0 0 0,5 12 0 0 0,0 3 0 0 0,-9-33 0 0 0,10 46 0 0 0,1 1 0 0 0,-1 0 0 0 0,0 0 0 0 0,0-1 0 0 0,0 1 0 0 0,-1 0 0 0 0,1 0 0 0 0,-1 1 0 0 0,-1-1 0 0 0,2 1 0 0 0,-2-1 0 0 0,-6-4 0 0 0,10 8 0 0 0,-1-1 0 0 0,1 1 0 0 0,0-1 0 0 0,-1 1 0 0 0,0 0 0 0 0,0 0 0 0 0,0-1 0 0 0,1 1 0 0 0,0 0 0 0 0,-1 0 0 0 0,0-1 0 0 0,0 1 0 0 0,0 0 0 0 0,1 0 0 0 0,-1 0 0 0 0,1 0 0 0 0,-1 0 0 0 0,0 0 0 0 0,0 0 0 0 0,0 0 0 0 0,0 0 0 0 0,1 1 0 0 0,-1-1 0 0 0,1 1 0 0 0,-1-1 0 0 0,1 0 0 0 0,-1 0 0 0 0,1 1 0 0 0,0-1 0 0 0,0 1 0 0 0,-1-1 0 0 0,1 1 0 0 0,0-1 0 0 0,-1 0 0 0 0,1 1 0 0 0,0-1 0 0 0,-1 1 0 0 0,1 0 0 0 0,0 0 0 0 0,0 0 0 0 0,-1 5 0 0 0,1-1 0 0 0,0 1 0 0 0,0 0 0 0 0,0 6 0 0 0,1-3 0 0 0,2 22 0 0 0,14 60 0 0 0,-10-56 0 0 0,3 18 0 0 0,-12-64 0 0 0,-1 1 0 0 0,0 0 0 0 0,-1-1 0 0 0,0 2 0 0 0,-1-1 0 0 0,0 0 0 0 0,-11-15 0 0 0,12 20 0 0 0,1 0 0 0 0,-1 1 0 0 0,1-1 0 0 0,-2 1 0 0 0,1 0 0 0 0,0 0 0 0 0,-1 0 0 0 0,0 0 0 0 0,0 1 0 0 0,0 0 0 0 0,0 0 0 0 0,-1 1 0 0 0,1-1 0 0 0,-1 1 0 0 0,0 0 0 0 0,1 0 0 0 0,-8 0 0 0 0,12 1 0 0 0,1 1 0 0 0,-1 0 0 0 0,1 0 0 0 0,-1 0 0 0 0,1 0 0 0 0,0 0 0 0 0,0 0 0 0 0,0 0 0 0 0,-1 0 0 0 0,1 0 0 0 0,0 1 0 0 0,-1-1 0 0 0,1 0 0 0 0,-1 0 0 0 0,1 0 0 0 0,0 0 0 0 0,-1 1 0 0 0,1-1 0 0 0,0 0 0 0 0,-1 0 0 0 0,1 0 0 0 0,0 0 0 0 0,0 0 0 0 0,0 0 0 0 0,0 1 0 0 0,-1-1 0 0 0,1 0 0 0 0,0 1 0 0 0,0-1 0 0 0,0 0 0 0 0,-1 1 0 0 0,1-1 0 0 0,0 0 0 0 0,0 15 0 0 0,11 14 0 0 0,-3-11 0 0 0,1-1 0 0 0,1 0 0 0 0,0 1 0 0 0,2-2 0 0 0,0 0 0 0 0,23 23 0 0 0,-22-29 0 0 0,-21-17 0 0 0,-59-58 0 0 0,14 13 0 0 0,47 45 0 0 0,4 4 0 0 0,0 1 0 0 0,1 0 0 0 0,-2 0 0 0 0,1 1 0 0 0,0-2 0 0 0,0 2 0 0 0,-1-1 0 0 0,1 1 0 0 0,-1-1 0 0 0,0 0 0 0 0,-2 0 0 0 0,5 3 0 0 0,0 0 0 0 0,-1 0 0 0 0,1 0 0 0 0,0 0 0 0 0,0 0 0 0 0,0-1 0 0 0,0 2 0 0 0,0-1 0 0 0,0-1 0 0 0,0 1 0 0 0,0 0 0 0 0,1 1 0 0 0,2 8 0 0 0,1-2 0 0 0,0 1 0 0 0,1-1 0 0 0,0 1 0 0 0,0-1 0 0 0,1 0 0 0 0,0-1 0 0 0,1 0 0 0 0,9 9 0 0 0,-4-4 0 0 0,1-2 0 0 0,0 0 0 0 0,1-1 0 0 0,24 14 0 0 0,-31-18 0 0 0,-11-4 0 0 0,1-1 0 0 0,1-1 0 0 0,0 1 0 0 0,-1 0 0 0 0,2-1 0 0 0,-2 0 0 0 0,1 0 0 0 0,-4-1 0 0 0,-8-10 0 0 0,-1 0 0 0 0,1-1 0 0 0,-18-21 0 0 0,19 19 0 0 0,-1 2 0 0 0,0-1 0 0 0,-18-13 0 0 0,32 27 0 0 0,0 0 0 0 0,0 0 0 0 0,0 0 0 0 0,0 0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0 0 0 0,1 0 0 0 0,0 0 0 0 0,0 0 0 0 0,1 7 0 0 0,4 8 0 0 0,4 1 0 0 0,0 0 0 0 0,1-1 0 0 0,2 1 0 0 0,19 20 0 0 0,58 49 0 0 0,-85-82 0 0 0,-2-1 0 0 0,0 0 0 0 0,0 0 0 0 0,1-1 0 0 0,-1 1 0 0 0,1 0 0 0 0,-1-1 0 0 0,1 1 0 0 0,0-2 0 0 0,-1 2 0 0 0,1-1 0 0 0,0 0 0 0 0,0-1 0 0 0,-1 1 0 0 0,7 0 0 0 0,-9-2 0 0 0,1 0 0 0 0,-1-1 0 0 0,0 0 0 0 0,0 1 0 0 0,0-1 0 0 0,0 1 0 0 0,0-1 0 0 0,0 1 0 0 0,0 0 0 0 0,-1-1 0 0 0,1 1 0 0 0,-1-3 0 0 0,-12-28 0 0 0,4 7 0 0 0,-16-29 0 0 0,22 47 0 0 0,-1 1 0 0 0,0 0 0 0 0,-1 0 0 0 0,1 0 0 0 0,-1 0 0 0 0,-1 1 0 0 0,1 0 0 0 0,0 0 0 0 0,-9-5 0 0 0,14 10 0 0 0,0-1 0 0 0,0 1 0 0 0,-1 0 0 0 0,1-1 0 0 0,0 1 0 0 0,0 0 0 0 0,-1 0 0 0 0,1-1 0 0 0,0 1 0 0 0,0 0 0 0 0,0 0 0 0 0,0 0 0 0 0,-1 0 0 0 0,1 0 0 0 0,0 0 0 0 0,-1 0 0 0 0,1 0 0 0 0,0 0 0 0 0,-1 0 0 0 0,1 0 0 0 0,-1 0 0 0 0,1 0 0 0 0,0 0 0 0 0,0 0 0 0 0,0 0 0 0 0,0 0 0 0 0,-1 0 0 0 0,1 0 0 0 0,0 0 0 0 0,-1 0 0 0 0,1 0 0 0 0,0 0 0 0 0,-1 0 0 0 0,1 0 0 0 0,0 0 0 0 0,-1 1 0 0 0,2 10 0 0 0,10 15 0 0 0,2-3 0 0 0,2 0 0 0 0,1-1 0 0 0,1 0 0 0 0,0-1 0 0 0,2-1 0 0 0,27 22 0 0 0,-45-40 0 0 0,0-2 0 0 0,1 2 0 0 0,-1-1 0 0 0,1 0 0 0 0,-1 1 0 0 0,2-1 0 0 0,-2-1 0 0 0,1 1 0 0 0,0 0 0 0 0,0 0 0 0 0,3 0 0 0 0,-5-1 0 0 0,0-1 0 0 0,0 1 0 0 0,1 0 0 0 0,-1 0 0 0 0,0 0 0 0 0,0 0 0 0 0,0-1 0 0 0,0 1 0 0 0,0 0 0 0 0,1-1 0 0 0,-1 1 0 0 0,0-1 0 0 0,0 1 0 0 0,0 0 0 0 0,0 0 0 0 0,0 0 0 0 0,0-1 0 0 0,0 1 0 0 0,0 0 0 0 0,-1-1 0 0 0,1 1 0 0 0,0 0 0 0 0,0-1 0 0 0,0 1 0 0 0,0 0 0 0 0,0-1 0 0 0,-1 1 0 0 0,1 0 0 0 0,-1 0 0 0 0,-3-10 0 0 0,4 10 0 0 0,-18-42 0 0 0,-28-48 0 0 0,41 81 0 0 0,0 1 0 0 0,-2 0 0 0 0,2 0 0 0 0,-3 1 0 0 0,2-1 0 0 0,-1 1 0 0 0,-15-10 0 0 0,22 16 0 0 0,0 1 0 0 0,-1 0 0 0 0,1 0 0 0 0,0 0 0 0 0,0-1 0 0 0,0 1 0 0 0,0 0 0 0 0,0 0 0 0 0,0 0 0 0 0,0 0 0 0 0,-1 0 0 0 0,1 0 0 0 0,0 0 0 0 0,0 0 0 0 0,0 0 0 0 0,0 0 0 0 0,0 0 0 0 0,0 0 0 0 0,0 0 0 0 0,0 0 0 0 0,0-1 0 0 0,0 1 0 0 0,-1 0 0 0 0,1 0 0 0 0,0 0 0 0 0,0 0 0 0 0,0 0 0 0 0,-1 0 0 0 0,1 0 0 0 0,0 0 0 0 0,0 0 0 0 0,0 0 0 0 0,-1 0 0 0 0,1 0 0 0 0,0 0 0 0 0,0 0 0 0 0,0 0 0 0 0,0 1 0 0 0,-1-1 0 0 0,1 0 0 0 0,0 0 0 0 0,0 0 0 0 0,0 0 0 0 0,0 0 0 0 0,0 0 0 0 0,0 0 0 0 0,0 0 0 0 0,0 0 0 0 0,0 0 0 0 0,0 0 0 0 0,0 0 0 0 0,-1 0 0 0 0,1 0 0 0 0,0 1 0 0 0,0-1 0 0 0,0 0 0 0 0,0 0 0 0 0,0 0 0 0 0,0 1 0 0 0,0-1 0 0 0,0 0 0 0 0,0 0 0 0 0,1 9 0 0 0,12 15 0 0 0,0-1 0 0 0,2-1 0 0 0,0 0 0 0 0,1-1 0 0 0,36 35 0 0 0,-50-53 0 0 0,1-1 0 0 0,-1 1 0 0 0,0-1 0 0 0,2 0 0 0 0,-2 1 0 0 0,1-1 0 0 0,1 0 0 0 0,-1 0 0 0 0,0 0 0 0 0,0-1 0 0 0,0 0 0 0 0,1 1 0 0 0,0-2 0 0 0,6 3 0 0 0,-10-4 0 0 0,1-1 0 0 0,-1 1 0 0 0,0 0 0 0 0,0-1 0 0 0,0 1 0 0 0,0-1 0 0 0,0 2 0 0 0,0-2 0 0 0,0 0 0 0 0,-1 1 0 0 0,0-2 0 0 0,-17-48 0 0 0,-2 0 0 0 0,-4 2 0 0 0,-45-74 0 0 0,66 119 0 0 0,6 13 0 0 0,9 16 0 0 0,111 183 0 0 0,-106-186 0 0 0,-17-21 0 0 0,2 0 0 0 0,-1 1 0 0 0,0-2 0 0 0,0 2 0 0 0,0-1 0 0 0,1-1 0 0 0,-1 2 0 0 0,0-1 0 0 0,1 0 0 0 0,-1-1 0 0 0,0 1 0 0 0,1 0 0 0 0,-1-1 0 0 0,3 1 0 0 0,-3-4 0 0 0,-1-1 0 0 0,1 1 0 0 0,-1-1 0 0 0,0 0 0 0 0,-1-4 0 0 0,0-6 0 0 0,-1 1 0 0 0,0-1 0 0 0,-2 0 0 0 0,0 1 0 0 0,-6-16 0 0 0,-34-64 0 0 0,31 68 0 0 0,10 19 0 0 0,-2-4 0 0 0,0-1 0 0 0,0 1 0 0 0,-2 1 0 0 0,1-2 0 0 0,-14-12 0 0 0,13 19 0 0 0,7 11 0 0 0,5 10 0 0 0,10 23 0 0 0,26 61 0 0 0,-35-89 0 0 0,1 1 0 0 0,0-2 0 0 0,0 1 0 0 0,2-1 0 0 0,17 19 0 0 0,-13-19 0 0 0,-12-11 0 0 0,-1 0 0 0 0,0 1 0 0 0,1 0 0 0 0,-1-1 0 0 0,1 1 0 0 0,-1-1 0 0 0,1 0 0 0 0,0 1 0 0 0,-1-1 0 0 0,0 0 0 0 0,1 0 0 0 0,0 0 0 0 0,0 0 0 0 0,-1 1 0 0 0,1-1 0 0 0,-1 0 0 0 0,1 0 0 0 0,-1 0 0 0 0,1 0 0 0 0,0 0 0 0 0,0 0 0 0 0,0 0 0 0 0,0 0 0 0 0,-1-16 0 0 0,0 10 0 0 0,-1-5 0 0 0,-1-2 0 0 0,-1 1 0 0 0,0 1 0 0 0,-1-1 0 0 0,-7-16 0 0 0,4 8 0 0 0,-4-8 0 0 0,4 4 0 0 0,-2 1 0 0 0,-1 0 0 0 0,0 1 0 0 0,-23-34 0 0 0,33 56 0 0 0,0 0 0 0 0,0 0 0 0 0,0-1 0 0 0,0 1 0 0 0,0 0 0 0 0,0 0 0 0 0,0 0 0 0 0,0 0 0 0 0,0 0 0 0 0,0 0 0 0 0,0 0 0 0 0,0 0 0 0 0,0 0 0 0 0,0 0 0 0 0,-1-1 0 0 0,1 1 0 0 0,0 0 0 0 0,0 0 0 0 0,0 0 0 0 0,0 0 0 0 0,0 0 0 0 0,-1 0 0 0 0,1 0 0 0 0,0-1 0 0 0,0 1 0 0 0,0 0 0 0 0,0 0 0 0 0,-1 0 0 0 0,1 0 0 0 0,0 0 0 0 0,0 0 0 0 0,0 0 0 0 0,0 0 0 0 0,0 0 0 0 0,0 0 0 0 0,0 0 0 0 0,0 0 0 0 0,0 0 0 0 0,-1 0 0 0 0,1 0 0 0 0,0 0 0 0 0,0 0 0 0 0,0 0 0 0 0,-1 0 0 0 0,1 8 0 0 0,3 10 0 0 0,46 100 0 0 0,-24-62 0 0 0,-8-20 0 0 0,-15-33 0 0 0,0 1 0 0 0,0-2 0 0 0,0 1 0 0 0,0 0 0 0 0,0-1 0 0 0,1 1 0 0 0,0 0 0 0 0,0-1 0 0 0,3 3 0 0 0,-6-5 0 0 0,0 0 0 0 0,0 0 0 0 0,1 0 0 0 0,-1 0 0 0 0,0 0 0 0 0,0 0 0 0 0,1-1 0 0 0,-1 1 0 0 0,0 0 0 0 0,0 0 0 0 0,0 0 0 0 0,0 0 0 0 0,0 0 0 0 0,0 0 0 0 0,1 0 0 0 0,-1 0 0 0 0,0-1 0 0 0,0 1 0 0 0,0 0 0 0 0,1 0 0 0 0,-1 0 0 0 0,0 0 0 0 0,0 0 0 0 0,0 0 0 0 0,0 0 0 0 0,1 0 0 0 0,-1-1 0 0 0,0 1 0 0 0,0 0 0 0 0,0 0 0 0 0,0-1 0 0 0,0 1 0 0 0,0 0 0 0 0,0 0 0 0 0,0-1 0 0 0,0 1 0 0 0,0 0 0 0 0,0 0 0 0 0,0 0 0 0 0,0 0 0 0 0,0 0 0 0 0,0 0 0 0 0,0-1 0 0 0,0 1 0 0 0,0 0 0 0 0,0-1 0 0 0,0 1 0 0 0,0-16 0 0 0,0 12 0 0 0,-3-15 0 0 0,1 0 0 0 0,-2 0 0 0 0,-1 0 0 0 0,-1 0 0 0 0,-8-19 0 0 0,12 33 0 0 0,-9-28 0 0 0,-2 2 0 0 0,-1-1 0 0 0,-29-47 0 0 0,43 79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8 0 0 0,4 12 0 0 0,13 25 0 0 0,1 0 0 0 0,3-1 0 0 0,44 68 0 0 0,-63-109 0 0 0,-1-2 0 0 0,0 1 0 0 0,0-1 0 0 0,-1 1 0 0 0,2 0 0 0 0,-1-1 0 0 0,0 0 0 0 0,1 0 0 0 0,-1 1 0 0 0,0-1 0 0 0,1 0 0 0 0,0 0 0 0 0,-1 0 0 0 0,1 0 0 0 0,-1 0 0 0 0,1-1 0 0 0,0 1 0 0 0,2 1 0 0 0,-3-6 0 0 0,-1 0 0 0 0,1 0 0 0 0,-1 0 0 0 0,1 1 0 0 0,-1-1 0 0 0,0 0 0 0 0,-1-5 0 0 0,-3-24 0 0 0,0 0 0 0 0,-15-52 0 0 0,13 67 0 0 0,0 1 0 0 0,-2-1 0 0 0,1 1 0 0 0,-2 1 0 0 0,0-1 0 0 0,-13-17 0 0 0,21 33 0 0 0,0 0 0 0 0,1 1 0 0 0,-1-1 0 0 0,0 0 0 0 0,1 0 0 0 0,0 0 0 0 0,-1 1 0 0 0,0 0 0 0 0,0-1 0 0 0,1 0 0 0 0,-1 0 0 0 0,1 1 0 0 0,-1 0 0 0 0,0 0 0 0 0,-1-1 0 0 0,2 1 0 0 0,-1-1 0 0 0,-1 0 0 0 0,2 2 0 0 0,-1-1 0 0 0,1 1 0 0 0,0-1 0 0 0,0 0 0 0 0,0 1 0 0 0,-1-1 0 0 0,1 0 0 0 0,0 0 0 0 0,-1 1 0 0 0,1-1 0 0 0,0 1 0 0 0,0-1 0 0 0,0 1 0 0 0,0-1 0 0 0,-1 0 0 0 0,1 0 0 0 0,0 1 0 0 0,0 0 0 0 0,0-1 0 0 0,0 1 0 0 0,0-1 0 0 0,0 1 0 0 0,0-1 0 0 0,0 0 0 0 0,1 1 0 0 0,5 37 0 0 0,11 8 0 0 0,1 0 0 0 0,48 84 0 0 0,-65-129 0 0 0,27 42 0 0 0,-26-40 0 0 0,0-1 0 0 0,1 1 0 0 0,-1-1 0 0 0,1 1 0 0 0,-1-1 0 0 0,1 1 0 0 0,0-2 0 0 0,0 1 0 0 0,-1 0 0 0 0,2 0 0 0 0,-1-1 0 0 0,6 3 0 0 0,-9-4 0 0 0,1 0 0 0 0,-1 0 0 0 0,0 0 0 0 0,0 0 0 0 0,0 0 0 0 0,1 0 0 0 0,-1 0 0 0 0,0 0 0 0 0,1 0 0 0 0,-1 0 0 0 0,1 0 0 0 0,-1 0 0 0 0,0 0 0 0 0,1-1 0 0 0,-1 1 0 0 0,0 0 0 0 0,0 0 0 0 0,0 0 0 0 0,1 0 0 0 0,-1-1 0 0 0,0 1 0 0 0,1 0 0 0 0,-1 0 0 0 0,0 0 0 0 0,0 0 0 0 0,1 0 0 0 0,-1-1 0 0 0,0 1 0 0 0,0 0 0 0 0,1-1 0 0 0,-1 1 0 0 0,0 0 0 0 0,0-1 0 0 0,0 1 0 0 0,3-16 0 0 0,-7-17 0 0 0,4 32 0 0 0,-7-31 0 0 0,-2-1 0 0 0,0 1 0 0 0,-3 0 0 0 0,-28-56 0 0 0,36 79 0 0 0,-1 0 0 0 0,0 0 0 0 0,0 1 0 0 0,-1 0 0 0 0,0 0 0 0 0,-1 1 0 0 0,-11-10 0 0 0,18 17 0 0 0,0 1 0 0 0,0-1 0 0 0,0 0 0 0 0,0 0 0 0 0,-1 1 0 0 0,1-1 0 0 0,0 1 0 0 0,0-1 0 0 0,0 1 0 0 0,-1-1 0 0 0,1 1 0 0 0,0-1 0 0 0,0 0 0 0 0,0 0 0 0 0,0 1 0 0 0,0-1 0 0 0,0 1 0 0 0,0-1 0 0 0,0 1 0 0 0,2 10 0 0 0,1-1 0 0 0,-1 1 0 0 0,2 0 0 0 0,0-1 0 0 0,0-1 0 0 0,8 14 0 0 0,-2-1 0 0 0,-3-7 0 0 0,21 45 0 0 0,41 66 0 0 0,-67-124 0 0 0,-1 0 0 0 0,0 0 0 0 0,1 0 0 0 0,0 0 0 0 0,-1-1 0 0 0,1 2 0 0 0,0-2 0 0 0,0 1 0 0 0,3 1 0 0 0,-4-19 0 0 0,-7-25 0 0 0,-2 0 0 0 0,-17-50 0 0 0,11 54 0 0 0,-23-48 0 0 0,23 55 0 0 0,-2 2 0 0 0,18 55 0 0 0,19 30 0 0 0,2-1 0 0 0,47 80 0 0 0,-44-94 0 0 0,-23-39 0 0 0,0 1 0 0 0,0-1 0 0 0,0 1 0 0 0,0 0 0 0 0,1-1 0 0 0,0-1 0 0 0,-1 1 0 0 0,7 3 0 0 0,-9-6 0 0 0,-1 1 0 0 0,1-1 0 0 0,-1 0 0 0 0,1 0 0 0 0,-1 1 0 0 0,1-1 0 0 0,-1 0 0 0 0,0 0 0 0 0,0 0 0 0 0,1 0 0 0 0,-1 0 0 0 0,1 1 0 0 0,-1-1 0 0 0,1 0 0 0 0,-1 0 0 0 0,1 0 0 0 0,-1 0 0 0 0,0-1 0 0 0,0 1 0 0 0,1 0 0 0 0,-1 0 0 0 0,1 0 0 0 0,-1 0 0 0 0,1 0 0 0 0,-1-1 0 0 0,1 1 0 0 0,-1 0 0 0 0,0-1 0 0 0,0 1 0 0 0,1 0 0 0 0,-1 0 0 0 0,1 0 0 0 0,0-2 0 0 0,-1 1 0 0 0,1 0 0 0 0,0 0 0 0 0,-1 0 0 0 0,0 0 0 0 0,0 0 0 0 0,0-1 0 0 0,1 1 0 0 0,-1 0 0 0 0,0 0 0 0 0,0-2 0 0 0,-3-31 0 0 0,-2 10 0 0 0,-1 2 0 0 0,-19-43 0 0 0,-26-41 0 0 0,21 56 0 0 0,35 72 0 0 0,12 20 0 0 0,3-1 0 0 0,1-1 0 0 0,2 0 0 0 0,32 39 0 0 0,-54-77 0 0 0,1 0 0 0 0,-2 0 0 0 0,2-1 0 0 0,0 1 0 0 0,-1-1 0 0 0,1 1 0 0 0,-1 0 0 0 0,1-1 0 0 0,0 0 0 0 0,0 0 0 0 0,0 0 0 0 0,0 1 0 0 0,0-1 0 0 0,0-1 0 0 0,3 2 0 0 0,-4-3 0 0 0,-1 0 0 0 0,1 1 0 0 0,-1-1 0 0 0,0 0 0 0 0,0 0 0 0 0,0 0 0 0 0,0 1 0 0 0,1-1 0 0 0,-1 0 0 0 0,0 0 0 0 0,0 1 0 0 0,0-2 0 0 0,0 1 0 0 0,0 0 0 0 0,-1 1 0 0 0,1-3 0 0 0,0 3 0 0 0,-4-23 0 0 0,-2 0 0 0 0,-11-34 0 0 0,5 23 0 0 0,-10-23 0 0 0,14 38 0 0 0,1 1 0 0 0,-6-27 0 0 0,18 61 0 0 0,0 0 0 0 0,2-1 0 0 0,11 20 0 0 0,-8-13 0 0 0,-2-6 0 0 0,4 12 0 0 0,2-3 0 0 0,27 41 0 0 0,-36-61 0 0 0,-3-6 0 0 0,-4-12 0 0 0,-8-20 0 0 0,-12-17 0 0 0,-30-51 0 0 0,155 273 0 0 0,-101-169 0 0 0,1 3 0 0 0,1 0 0 0 0,0 1 0 0 0,1-1 0 0 0,0-1 0 0 0,0 2 0 0 0,6 4 0 0 0,-9-25 0 0 0,-3 5 0 0 0,0 0 0 0 0,-1-1 0 0 0,1 2 0 0 0,-2-2 0 0 0,-3-10 0 0 0,-22-44 0 0 0,-48-86 0 0 0,85 167 0 0 0,16 18 0 0 0,5 9 0 0 0,53 84 0 0 0,-81-122 0 0 0,-10-24 0 0 0,0 2 0 0 0,-2-1 0 0 0,-20-27 0 0 0,17 27 0 0 0,-3-6 0 0 0,7 12 0 0 0,1-1 0 0 0,0-1 0 0 0,2 1 0 0 0,-10-21 0 0 0,40 61 0 0 0,7 18 0 0 0,-17-25 0 0 0,1 0 0 0 0,33 36 0 0 0,-48-57 0 0 0,0 0 0 0 0,1 0 0 0 0,-1 0 0 0 0,0 1 0 0 0,0-1 0 0 0,0 0 0 0 0,1 1 0 0 0,-1-1 0 0 0,0 0 0 0 0,0 1 0 0 0,1-1 0 0 0,-1 0 0 0 0,0 0 0 0 0,0 1 0 0 0,0-1 0 0 0,0 0 0 0 0,1 0 0 0 0,-1 0 0 0 0,0 0 0 0 0,1 0 0 0 0,-1 0 0 0 0,0 0 0 0 0,1 0 0 0 0,-1 0 0 0 0,1 0 0 0 0,-1 0 0 0 0,0 0 0 0 0,0 0 0 0 0,0 0 0 0 0,0 0 0 0 0,1 0 0 0 0,0 0 0 0 0,-3-10 0 0 0,-10-15 0 0 0,10 23 13 0 0,2 2-19 0 0,-1-1 0 0 0,1 1 0 0 0,-1-1 0 0 0,1 1 0 0 0,0 0 0 0 0,-1-1 0 0 0,1 1 0 0 0,0-1 0 0 0,0 0 0 0 0,0 1 0 0 0,0-1 0 0 0,0 1 0 0 0,0 0 0 0 0,-1-1 0 0 0,1 0 0 0 0,0 0 0 0 0,1 1-419 0 0,1 0 1 0 0,0 0 0 0 0,-1 0-1 0 0,1 0 1 0 0,-1 0 0 0 0,1 0-1 0 0,0 1 1 0 0,-1-1-1 0 0,3 2 1 0 0,1 0-4685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1577 34 13467 0 0,'0'0'9457'0'0,"-3"-5"-7865"0"0,9 3 80 0 0,-9 7-134 0 0,3-5-1459 0 0,0 1 0 0 0,-1-1 0 0 0,1 0 0 0 0,-1 1-1 0 0,1-1 1 0 0,-1 0 0 0 0,1 1 0 0 0,-1-1 0 0 0,1 0-1 0 0,-1 0 1 0 0,1 0 0 0 0,-1 0 0 0 0,1 1-1 0 0,-1-1 1 0 0,1 0 0 0 0,-1 0 0 0 0,1 0 0 0 0,-1 0-1 0 0,1 0 1 0 0,-1 0 0 0 0,0 0 0 0 0,1 0-1 0 0,-1 0 1 0 0,1-1 0 0 0,-1 1 0 0 0,1 0 0 0 0,-1 0-1 0 0,1 0 1 0 0,-1-1 0 0 0,1 1 0 0 0,-1 0 0 0 0,1-1-1 0 0,0 1 1 0 0,-2-1 0 0 0,-1-1 16 0 0,0 0-1 0 0,-1 0 1 0 0,1 0 0 0 0,-1 1 0 0 0,1-1-1 0 0,-1 1 1 0 0,0 0 0 0 0,1 0 0 0 0,-1 0-1 0 0,0 1 1 0 0,0-1 0 0 0,0 1 0 0 0,-4 0 0 0 0,-24-4 205 0 0,3-1-151 0 0,0 1 0 0 0,0 1-1 0 0,-51 3 1 0 0,41 1-88 0 0,-44 3-61 0 0,58-3 0 0 0,-34 6 0 0 0,35-3 0 0 0,-35 1 0 0 0,45-4 0 0 0,0 0 0 0 0,0 1 0 0 0,1 1 0 0 0,-1 0 0 0 0,-16 7 0 0 0,-10 2 0 0 0,-5 5 0 0 0,35-12 0 0 0,-1-1 0 0 0,-19 6 0 0 0,1-2 0 0 0,-41 16 0 0 0,14-3 0 0 0,51-19 0 0 0,0 0 0 0 0,0 1 0 0 0,0 0 0 0 0,0 0 0 0 0,-7 7 0 0 0,7-7 0 0 0,1 1 0 0 0,-1-1 0 0 0,0 1 0 0 0,-1-2 0 0 0,-8 5 0 0 0,-70 26 0 0 0,70-28 0 0 0,1 1 0 0 0,-1 0 0 0 0,1 1 0 0 0,1 0 0 0 0,-16 12 0 0 0,23-16 0 0 0,1 0 0 0 0,-1-1 0 0 0,0 1 0 0 0,0-1 0 0 0,0 0 0 0 0,-6 1 0 0 0,4-1 0 0 0,1 0 0 0 0,0 1 0 0 0,-1 0 0 0 0,-6 3 0 0 0,11-4 0 0 0,-11 6 0 0 0,1 1 0 0 0,-13 11 0 0 0,-2 10 0 0 0,14-16 0 0 0,-23 21 0 0 0,32-32 0 0 0,1 1 0 0 0,0-1 0 0 0,0 1 0 0 0,0 0 0 0 0,0 0 0 0 0,1 0 0 0 0,-1 1 0 0 0,-1 4 0 0 0,2-4 0 0 0,-1 0 0 0 0,1 0 0 0 0,-1-1 0 0 0,0 0 0 0 0,-5 7 0 0 0,-18 25 0 0 0,6-6 0 0 0,14-23 0 0 0,0 1 0 0 0,0 0 0 0 0,1 0 0 0 0,0 1 0 0 0,1-1 0 0 0,-6 18 0 0 0,8-21 1 0 0,2-3-3 0 0,0 0 0 0 0,-1 0-1 0 0,1 0 1 0 0,-1 0 0 0 0,0 0 0 0 0,0 0 0 0 0,0 0 0 0 0,0 0-1 0 0,0 0 1 0 0,0-1 0 0 0,0 1 0 0 0,0 0 0 0 0,-1-1 0 0 0,1 1-1 0 0,-1-1 1 0 0,-2 2 0 0 0,2 0-146 0 0,-2 0-602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 8106 0 0,'-1'-5'23300'0'0,"3"10"-22571"0"0,5 21-242 0 0,3-3-399 0 0,-1-4-31 0 0,-8-16-57 0 0,0 2 0 0 0,0 0 0 0 0,0-1 0 0 0,1 2 0 0 0,0-1 0 0 0,0-1 0 0 0,0 0 0 0 0,1 1 0 0 0,-1-1 0 0 0,5 7 0 0 0,-3-8 0 0 0,-1 0 0 0 0,0 0 0 0 0,0 0 0 0 0,-1 0 0 0 0,0 1 0 0 0,1 0 0 0 0,-1-1 0 0 0,2 7 0 0 0,-2-5 0 0 0,0 1 0 0 0,1-1 0 0 0,0 0 0 0 0,-1 1 0 0 0,2-1 0 0 0,0 0 0 0 0,4 5 0 0 0,-8-8 0 0 0,0-1 0 0 0,1 2 0 0 0,-1-2 0 0 0,1 2 0 0 0,0-2 0 0 0,-1 1 0 0 0,1 0 0 0 0,0 0 0 0 0,2 3 0 0 0,3 8 0 0 0,4 12 0 0 0,-8-20 0 0 0,0-1 0 0 0,0 1 0 0 0,0 0 0 0 0,-1 0 0 0 0,0-1 0 0 0,2 10 0 0 0,6 32 0 0 0,-4-20 0 0 0,-2-11 0 0 0,-1 0 0 0 0,1 15 0 0 0,4 37 0 0 0,-6-44 0 0 0,0-18 0 0 0,0-1 0 0 0,0-1 0 0 0,-1 2 0 0 0,0-1 0 0 0,0 1 0 0 0,0-1 0 0 0,-1 0 0 0 0,0 0 0 0 0,0 0 0 0 0,-1 6 0 0 0,0-7 0 0 0,1 0 0 0 0,-1 1 0 0 0,1-1 0 0 0,0 1 0 0 0,-1-1 0 0 0,1 1 0 0 0,1-1 0 0 0,-1 5 0 0 0,-3 2 0 0 0,4-9 0 0 0,-1 0 0 0 0,0 0 0 0 0,1 0 0 0 0,-1 0 0 0 0,1 0 0 0 0,-1 0 0 0 0,1 0 0 0 0,0 0 0 0 0,0 0 0 0 0,0 0 0 0 0,0 0 0 0 0,-1 2 0 0 0,1-2 0 0 0,-1 0 0 0 0,1 0 0 0 0,-5 5 0 0 0,4-8 0 0 0,4-9 0 0 0,22-56 0 0 0,-19 49 0 0 0,-5 14 0 0 0,1-1 0 0 0,-1 0 0 0 0,0 0 0 0 0,0 0 0 0 0,1-9 0 0 0,-2-1 0 0 0,0 10 0 0 0,0 0 0 0 0,0 0 0 0 0,0 0 0 0 0,0 0 0 0 0,0 1 0 0 0,-1-1 0 0 0,0 0 0 0 0,-2-6 0 0 0,4 18-4 0 0,0 0-1 0 0,1 0 1 0 0,-2 0 0 0 0,1 0-1 0 0,-1 0 1 0 0,-2 13 0 0 0,1 3-3 0 0,-1 24-3 0 0,0-28 4 0 0,1-15 4 0 0,1-6 1 0 0,0-2-1 0 0,1 0 1 0 0,0 0-1 0 0,0 0 0 0 0,0-1 0 0 0,2-3 1 0 0,3-17-9 0 0,-1-50 3 0 0,0 16-99 0 0,-5 48 67 0 0,0 9 12 0 0,0 9 17 0 0,1-2 14 0 0,-1-1-1 0 0,1 1 1 0 0,0 0 0 0 0,2 6 0 0 0,-1-5 0 0 0,0-1 0 0 0,-1 0 0 0 0,0 0-1 0 0,1 10 1 0 0,-2-4-3 0 0,0-5 2 0 0,0 1 0 0 0,0-1-1 0 0,0 0 1 0 0,-1 0 0 0 0,0 0-1 0 0,-1 0 1 0 0,-2 10 0 0 0,1-7 20 0 0,3-8-21 0 0,-1 0 1 0 0,1 0 0 0 0,0 0-1 0 0,0 0 1 0 0,-1 0-1 0 0,1 0 1 0 0,-1 0-1 0 0,0 0 1 0 0,1-1-1 0 0,-1 1 1 0 0,0 0-1 0 0,-1 1 1 0 0,0 3-3 0 0,-1 0-1 0 0,2 0 1 0 0,-2 0-1 0 0,2 0 1 0 0,-2 6-1 0 0,2-7 1 0 0,0 0 1 0 0,0 0-1 0 0,-1 0 0 0 0,1 0 0 0 0,-1-1 0 0 0,-4 7 1 0 0,-16 20-8 0 0,19-28 13 0 0,2 1 0 0 0,-2-1 0 0 0,1 1 0 0 0,0-1 0 0 0,-6 4 0 0 0,-1 2-11 0 0,9-7 2 0 0,-1-1 1 0 0,1 0 0 0 0,0 0 0 0 0,-1 1-1 0 0,1-1 1 0 0,0 0 0 0 0,-1 0-1 0 0,1 1 1 0 0,0-1 0 0 0,-1 0 0 0 0,1 0-1 0 0,0 0 1 0 0,0 1 0 0 0,0-1 0 0 0,0 0-1 0 0,0 1 1 0 0,0-1 0 0 0,0 1-1 0 0,0-1 1 0 0,0 0 0 0 0,0 0 0 0 0,0 1-1 0 0,-1-1 1 0 0,1 0 0 0 0,0 1 0 0 0,1-1-1 0 0,-1 1 1 0 0,8 1-41 0 0,-6-3 42 0 0,1 1 0 0 0,0 0 0 0 0,-1 0-1 0 0,1-1 1 0 0,-1 0 0 0 0,5-2 0 0 0,-4 1 1 0 0,-1 0-1 0 0,0 0 1 0 0,0-1 0 0 0,0 0 0 0 0,0 1-1 0 0,0-1 1 0 0,-1 0 0 0 0,1 0 0 0 0,0 1-1 0 0,-2-1 1 0 0,1 0 0 0 0,1 0-1 0 0,-1-1 1 0 0,0-4 0 0 0,1-5 13 0 0,-1 1 1 0 0,0-18-1 0 0,-1 30-28 0 0,0 0-13 0 0,1 0 26 0 0,-1 1 0 0 0,1-1 1 0 0,-1 0-1 0 0,0 0 0 0 0,1 0 0 0 0,-1 1 0 0 0,0-1 1 0 0,0 0-1 0 0,1 1 0 0 0,-1-1 0 0 0,0 0 1 0 0,0 0-1 0 0,0 0 0 0 0,0 0 0 0 0,0 1 0 0 0,0-1 1 0 0,0 0-1 0 0,0 1 0 0 0,1-1 0 0 0,-1 1 1 0 0,0-1-1 0 0,0 0 0 0 0,0 0 0 0 0,0 0 1 0 0,0 1-1 0 0,0-1 0 0 0,0 0 0 0 0,0 1 0 0 0,0-1 1 0 0,0 1-1 0 0,0-1 0 0 0,0 0 0 0 0,0 1 1 0 0,-1-1-1 0 0,1 0 0 0 0,0 0 0 0 0,0 0 0 0 0,0 1 1 0 0,0-1-1 0 0,0 0 0 0 0,0 1 0 0 0,-1-1 1 0 0,-8 19 17 0 0,8-17-32 0 0,-5 7 33 0 0,1-1-1 0 0,-2 1 0 0 0,1-1 1 0 0,-1-1-1 0 0,-1 0 1 0 0,1 0-1 0 0,-15 11 0 0 0,-15 13-1 0 0,13-9 97 0 0,20-16-106 0 0,3-5-2 0 0,0 1 0 0 0,0-1 1 0 0,0 0-1 0 0,0 1 0 0 0,-1-1 0 0 0,2 0 1 0 0,-2 1-1 0 0,0-1 0 0 0,2 0 0 0 0,-2 0 0 0 0,0 0 1 0 0,1-1-1 0 0,-3 3 0 0 0,-19 18-4 0 0,22-20 0 0 0,0-1 0 0 0,-1 1 0 0 0,1 1 0 0 0,0-1 0 0 0,0 0 0 0 0,0 0 0 0 0,0 0 0 0 0,0 0 0 0 0,1 1 0 0 0,-1-1 0 0 0,0 0 0 0 0,0 1 0 0 0,0 1 0 0 0,1-2 0 0 0,-1 1 0 0 0,0-1 0 0 0,0 1 0 0 0,0 0 0 0 0,1-1 0 0 0,-2 1 0 0 0,1-1 0 0 0,0 0 0 0 0,0 1 0 0 0,-2 0 0 0 0,-10 6 0 0 0,8-5 0 0 0,0 0 0 0 0,-1 1 0 0 0,1-1 0 0 0,1 2 0 0 0,-1-1 0 0 0,-5 6 0 0 0,-4 1 0 0 0,12-10 0 0 0,0 0 0 0 0,1 1 0 0 0,-1-2 0 0 0,1 2 0 0 0,0-1 0 0 0,-1 1 0 0 0,0 0 0 0 0,2-1 0 0 0,-4 4 0 0 0,2-3 0 0 0,0 1 0 0 0,0 0 0 0 0,0-1 0 0 0,0 0 0 0 0,-5 4 0 0 0,1-1 0 0 0,-28 20 0 0 0,-1 10 0 0 0,28-26 0 0 0,-20 24 0 0 0,25-31 0 0 0,0 0 0 0 0,0 0 0 0 0,0 0 0 0 0,0 1 0 0 0,0-1 0 0 0,1 1 0 0 0,-1-1 0 0 0,1 2 0 0 0,0-2 0 0 0,0 1 0 0 0,-2 3 0 0 0,3 2 0 0 0,-1 0 0 0 0,0 0 0 0 0,1 9 0 0 0,0-12 0 0 0,0-9 0 0 0,0-3 0 0 0,2 6-52 0 0,-1 0-1 0 0,0 0 1 0 0,1 1-1 0 0,-1-1 1 0 0,1 1-1 0 0,-1 0 1 0 0,1 0 0 0 0,0-1-1 0 0,0 1 1 0 0,0 0-1 0 0,-1 0 1 0 0,3 0 0 0 0,5 0-1577 0 0,-3 0-2426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0,'0'0'12156'0'0,"2"3"-11565"0"0,4 4 857 0 0,-2 1 0 0 0,0-1 0 0 0,6 14 0 0 0,11 23-14 0 0,-16-31-1270 0 0,2-1 0 0 0,0 0 0 0 0,16 22 0 0 0,-14-23-12 0 0,-1 0 0 0 0,-1 0 0 0 0,12 25 0 0 0,-17-30-152 0 0,1 0 0 0 0,0-1 0 0 0,1 1 0 0 0,0-1 0 0 0,7 8 0 0 0,-7-9 0 0 0,0 2 0 0 0,0-1 0 0 0,0 0 0 0 0,-1 0 0 0 0,5 10 0 0 0,-4-8 0 0 0,-1 0 0 0 0,1-1 0 0 0,8 9 0 0 0,0 1 0 0 0,-1-1 0 0 0,2-1 0 0 0,16 15 0 0 0,-3 4 0 0 0,-12-13 0 0 0,-6-12 0 0 0,-5-5 0 0 0,0 1 0 0 0,-1-1 0 0 0,1 0 0 0 0,-1 0 0 0 0,2 4 0 0 0,2 7 0 0 0,-7-14 0 0 0,1 1 0 0 0,0-1 0 0 0,-1 0 0 0 0,1 1 0 0 0,0-1 0 0 0,-1 0 0 0 0,1 0 0 0 0,-1 0 0 0 0,1 0 0 0 0,0 0 0 0 0,0 0 0 0 0,-1 1 0 0 0,1-1 0 0 0,-1 0 0 0 0,1 0 0 0 0,-1 0 0 0 0,1 0 0 0 0,-1 0 0 0 0,1 0 0 0 0,0 0 0 0 0,0 0 0 0 0,-1 0 0 0 0,1 0 0 0 0,-1 0 0 0 0,1 0 0 0 0,-1 0 0 0 0,1-1 0 0 0,-1 1 0 0 0,1 0 0 0 0,0 0 0 0 0,-1 0 0 0 0,-6-3 0 0 0,6 2 0 0 0,0 1 0 0 0,-1 0 0 0 0,1-1 0 0 0,-1 1 0 0 0,0-1 0 0 0,1 1 0 0 0,-1-1 0 0 0,1 1 0 0 0,-1 0 0 0 0,-2 0 0 0 0,2 0 0 0 0,0-4 0 0 0,-1 1 0 0 0,0-1 0 0 0,1 0 0 0 0,-1-1 0 0 0,-2-7 0 0 0,-3-2 0 0 0,-49-86 0 0 0,46 81 0 0 0,2 2 0 0 0,-14-19 0 0 0,13 21 0 0 0,-13-27 0 0 0,1 1 0 0 0,6 11-171 0 0,13 24-39 0 0,0-1-1 0 0,0 0 1 0 0,-1 1-1 0 0,0 0 1 0 0,-10-11-1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3-225 0 0,0 1 1 0 0,-1 0-1 0 0,1-1 1 0 0,1 0-1 0 0,-1 1 1 0 0,1-1-1 0 0,0 0 1 0 0,0 1-1 0 0,1-2 1 0 0,5 8-1 0 0,-4-5 112 0 0,-1 0-1 0 0,1 0 0 0 0,3 11 1 0 0,-1 1-46 0 0,12 28 122 0 0,-10-28-188 0 0,-3-4 137 0 0,-4-11-279 0 0,0-1-1 0 0,0 0 0 0 0,0 1 0 0 0,-1-2 0 0 0,1 2 0 0 0,-1-1 0 0 0,1 5 0 0 0,-1-5-24 0 0,1 2-1 0 0,0-2 1 0 0,-1 0-1 0 0,0 1 1 0 0,1 0 0 0 0,1-1-1 0 0,-1 0 1 0 0,0 1-1 0 0,0-1 1 0 0,3 3-1 0 0,-3-3 7 0 0,0 0 0 0 0,1 0 0 0 0,-1 0 0 0 0,0 1 0 0 0,0-1 1 0 0,0 0-1 0 0,0 1 0 0 0,0-1 0 0 0,-1 0 0 0 0,1 4 0 0 0,-1-6 41 0 0,4 22-42 0 0,-4-18-1 0 0,0-1 0 0 0,1 1 1 0 0,0-1-1 0 0,1 1 0 0 0,-2-1 1 0 0,2 1-1 0 0,0-1 1 0 0,2 5-1 0 0,-4-7 6 0 0,1 1-1 0 0,-1 1 1 0 0,1-2 0 0 0,-1 2-1 0 0,1-1 1 0 0,-1 0 0 0 0,0 0-1 0 0,0 0 1 0 0,0 1 0 0 0,0-1-1 0 0,-1 3 1 0 0,0 9 60 0 0,4-7-76 0 0,0 11 0 0 0,-4-18 0 0 0,0 4 0 0 0,1-3 0 0 0,-1-39-1056 0 0,1-4-4157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0 0 0,'-12'-9'28163'0'0,"12"8"-28086"0"0,0 1-1 0 0,0-1 0 0 0,1 0 0 0 0,-1 0 1 0 0,1 1-1 0 0,-1-1 0 0 0,0 1 0 0 0,0-1 1 0 0,1 0-1 0 0,-1 1 0 0 0,1-1 0 0 0,-1 0 1 0 0,1 1-1 0 0,0 0 0 0 0,-1-1 0 0 0,0 1 1 0 0,1-1-1 0 0,0 1 0 0 0,0-1 0 0 0,-1 1 1 0 0,1 0-1 0 0,-1 0 0 0 0,1 0 0 0 0,0 0 1 0 0,0-1-1 0 0,0 1 0 0 0,0 0 0 0 0,-1 0 1 0 0,0 0-1 0 0,1 0 0 0 0,0 0 0 0 0,1 0 1 0 0,32 0 304 0 0,-23 0-59 0 0,51-8 414 0 0,-60 8-699 0 0,-2 0-30 0 0,0 0-1 0 0,1 0 0 0 0,0 0 0 0 0,-1 0 0 0 0,1 0 0 0 0,0 0 1 0 0,-1 0-1 0 0,0 0 0 0 0,0 1 0 0 0,1-1 0 0 0,0 0 1 0 0,-1 0-1 0 0,1 1 0 0 0,-1-1 0 0 0,1 0 0 0 0,-1 0 0 0 0,0 0 1 0 0,1 0-1 0 0,-1 1 0 0 0,1-1 0 0 0,-1 1 0 0 0,0-1 1 0 0,1 1-1 0 0,0-1 0 0 0,32 25 369 0 0,-12-4-294 0 0,-1 0-81 0 0,-8-9 0 0 0,-10-10 0 0 0,0 0 0 0 0,0 1 0 0 0,0 0 0 0 0,0 0 0 0 0,0 0 0 0 0,0-1 0 0 0,-1 1 0 0 0,3 6 0 0 0,-4-8 0 0 0,9 17 0 0 0,0-1 0 0 0,14 17 0 0 0,-8-2 0 0 0,-13-28 0 0 0,-2-3 0 0 0,0 0 0 0 0,0-1 0 0 0,1 1 0 0 0,-1 0 0 0 0,1 0 0 0 0,-1-1 0 0 0,1 1 0 0 0,-1 0 0 0 0,1 0 0 0 0,-1 0 0 0 0,0-1 0 0 0,1 1 0 0 0,1 0 0 0 0,-1 0-13 0 0,-1-1-77 0 0,-1-14-3469 0 0,1 10-1107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0,'0'0'19511'0'0,"17"3"-15574"0"0,18 0-1503 0 0,-17-3-3690 0 0,-1 3-4735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0 0 0,'-5'5'23921'0'0,"-13"14"-21603"0"0,-29 25-750 0 0,14-10-1001 0 0,33-34-536 0 0,-27 14 205 0 0,18 2 120 0 0,1-1-352 0 0,8-15 187 0 0,15-19-696 0 0,-15 17-395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9 11554 0 0,'0'0'9909'0'0,"-4"0"-9051"0"0,3 0-1051 0 0,-2 1 675 0 0,1-1-1 0 0,-1 0 0 0 0,1 0 0 0 0,0 0 1 0 0,-1 0-1 0 0,1 0 0 0 0,-1-1 0 0 0,1 1 1 0 0,-1-1-1 0 0,1 0 0 0 0,-4 0 0 0 0,4-1-439 0 0,-1 1-1 0 0,0 1 1 0 0,0 0-1 0 0,1-1 1 0 0,-2 0-1 0 0,1 1 1 0 0,1 0-1 0 0,-1 0 0 0 0,0 0 1 0 0,0 0-1 0 0,-4 2 1 0 0,-3-2 274 0 0,-1 0-257 0 0,1 0 0 0 0,0 1 0 0 0,0 1 0 0 0,-1-1 0 0 0,2 2 0 0 0,-13 3 1 0 0,18-5-1372 0 0,-1 2 0 0 0,0-1 1 0 0,1 0-1 0 0,-8 6 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7642 0 0,'0'0'16399'0'0,"-9"3"-12422"0"0,-30-4-1901 0 0,22 0-1719 0 0,-35 2 0 0 0,46 0-292 0 0,0 1 0 0 0,1-1 0 0 0,0 1 0 0 0,-9 3 0 0 0,-9 4 51 0 0,-22 1-14 0 0,31-8-36 0 0,-2 1 0 0 0,-22 9 0 0 0,-67 32 432 0 0,89-37-352 0 0,-22 12 0 0 0,24-10-49 0 0,-100 65 190 0 0,81-51-243 0 0,23-16-44 0 0,1 0 0 0 0,0 1 0 0 0,0 1 0 0 0,1-1 0 0 0,1 1 0 0 0,-1 0 0 0 0,-9 14 0 0 0,13-15 0 0 0,1 0 0 0 0,-5 17 0 0 0,2-4 0 0 0,-17 30 0 0 0,23-48-2231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1143 31 7322 0 0,'0'0'10805'0'0,"-3"-1"-10089"0"0,-2-1 148 0 0,-1-1 0 0 0,0 1 0 0 0,1 0 0 0 0,-2 1 0 0 0,2-1 0 0 0,-9 0 0 0 0,-9-3 576 0 0,9 0-287 0 0,12 5-1098 0 0,0-2 1 0 0,0 2 0 0 0,1-1-1 0 0,-2 1 1 0 0,2-1 0 0 0,-2 1-1 0 0,1-1 1 0 0,-4 1 0 0 0,-113 9 2053 0 0,90-10-1578 0 0,21 0-446 0 0,0 1 0 0 0,1-1 1 0 0,-1 2-1 0 0,1-1 0 0 0,-1 1 0 0 0,0 0 1 0 0,1 0-1 0 0,-12 4 0 0 0,-37 7 579 0 0,38-5-500 0 0,-20 11-1 0 0,12-4-19 0 0,5-7-12 0 0,17-7-119 0 0,1 1-1 0 0,0 1 1 0 0,0-2 0 0 0,-1 2 0 0 0,0 0 0 0 0,-4 2-1 0 0,0 2-8 0 0,-1-2 0 0 0,1 1 0 0 0,-13 4-1 0 0,-4 2 1 0 0,0-2-4 0 0,21-7 0 0 0,-1-1 0 0 0,0 1 0 0 0,0 0 0 0 0,0 0 0 0 0,-5 4 0 0 0,7-4 0 0 0,-1 0 0 0 0,1 0 0 0 0,-1 0 0 0 0,-7 1 0 0 0,7-2 0 0 0,0 1 0 0 0,1-1 0 0 0,0 1 0 0 0,-1-1 0 0 0,-5 5 0 0 0,0 0 0 0 0,-1 1 0 0 0,0-1 0 0 0,-1-1 0 0 0,1 1 0 0 0,-15 4 0 0 0,-16 11 0 0 0,36-18 0 0 0,-1 0 0 0 0,1 0 0 0 0,1 0 0 0 0,-1 1 0 0 0,0 0 0 0 0,1 0 0 0 0,-8 8 0 0 0,-4-1 0 0 0,0 2 0 0 0,-10 11 0 0 0,8-9 0 0 0,-14 11 0 0 0,16-15 0 0 0,-35 31 0 0 0,48-38 0 0 0,-1-1 0 0 0,2 0 0 0 0,-1 0 0 0 0,-1 1 0 0 0,2-1 0 0 0,-1 1 0 0 0,1 0 0 0 0,0 0 0 0 0,-2 4 0 0 0,2-4 0 0 0,-17 23 0 0 0,-10 11 0 0 0,28-36 0 0 0,0 1 0 0 0,0-1 0 0 0,0 0 0 0 0,1 1 0 0 0,0 0 0 0 0,-1-1 0 0 0,1 5 0 0 0,-4 13 0 0 0,3-15 0 0 0,-2 0 0 0 0,2 1 0 0 0,-1-1 0 0 0,1 1 0 0 0,1-1 0 0 0,-1 1 0 0 0,0-1 0 0 0,1 1 0 0 0,0-1 0 0 0,2 9 0 0 0,15 17 0 0 0,-13-19 0 0 0,-3-10 0 0 0,0 1 0 0 0,1-1 0 0 0,-2 0 0 0 0,2 1 0 0 0,-1-2 0 0 0,0 2 0 0 0,1-1 0 0 0,1 2 0 0 0,4 7 0 0 0,-7-10 0 0 0,0-1 0 0 0,1 1 0 0 0,-1 0 0 0 0,0 0 0 0 0,0 0 0 0 0,0-1 0 0 0,1 1 0 0 0,0 0 0 0 0,-1 0 0 0 0,1-1 0 0 0,0 0 0 0 0,-1 1 0 0 0,0 0 0 0 0,1 0 0 0 0,0-1 0 0 0,0 1 0 0 0,0-1 0 0 0,-1 0 0 0 0,1 1 0 0 0,1 0 0 0 0,4 0 0 0 0,0 3 0 0 0,0-2 0 0 0,0 1 0 0 0,0 0 0 0 0,10 8 0 0 0,-14-9 0 0 0,1 0 0 0 0,-1-1 0 0 0,1 0 0 0 0,0 1 0 0 0,-1-1 0 0 0,6 2 0 0 0,16 8 0 0 0,19 7 0 0 0,-40-17 0 0 0,-1 1 0 0 0,1-1 0 0 0,-1-1 0 0 0,0 1 0 0 0,1 0 0 0 0,-1-1 0 0 0,1 1 0 0 0,0-1 0 0 0,3 0 0 0 0,-3 0 0 0 0,-1 0 0 0 0,1 0 0 0 0,-2 0 0 0 0,2 0 0 0 0,-1 1 0 0 0,0-1 0 0 0,0 1 0 0 0,0 0 0 0 0,0 0 0 0 0,0-1 0 0 0,0 1 0 0 0,0 0 0 0 0,0 0 0 0 0,2 2 0 0 0,8 2 0 0 0,-12-5 0 0 0,1 0 0 0 0,1 0 0 0 0,-1 0 0 0 0,-1 1 0 0 0,1-1 0 0 0,1 1 0 0 0,-1-1 0 0 0,-1 1 0 0 0,1-1 0 0 0,0 0 0 0 0,0 1 0 0 0,0 0 0 0 0,1 1 0 0 0,-2-2 0 0 0,1 1 0 0 0,0 0 0 0 0,-1 0 0 0 0,1-1 0 0 0,0 1 0 0 0,0 0 0 0 0,0 0 0 0 0,0 0 0 0 0,-1-1 0 0 0,1 0 0 0 0,0 1 0 0 0,0 0 0 0 0,0-1 0 0 0,-1 1 0 0 0,2-1 0 0 0,-1 0 0 0 0,0 0 0 0 0,-1 0 0 0 0,2 1 0 0 0,-1-1 0 0 0,1 0 0 0 0,30 0 0 0 0,-27-1 0 0 0,-1 1 0 0 0,1 0 0 0 0,0 0 0 0 0,0 0 0 0 0,-1 0 0 0 0,6 2 0 0 0,-4 0 0 0 0,0-2 0 0 0,-1 1 0 0 0,1 0 0 0 0,0-1 0 0 0,-1 0 0 0 0,1 0 0 0 0,0-1 0 0 0,9-1 0 0 0,22-2 0 0 0,-32 4-65 0 0,1 0-1 0 0,-2-1 1 0 0,1 1-1 0 0,1-1 1 0 0,-1 0-1 0 0,0 0 1 0 0,-1-1-1 0 0,8-1 1 0 0,18-15-3884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457 166 9922 0 0,'0'0'8298'0'0,"-14"3"-4833"0"0,13-6-2661 0 0,1 0 1 0 0,-2 1-1 0 0,1 0 1 0 0,0 0-1 0 0,-1 0 1 0 0,-2-4 0 0 0,2 5-724 0 0,2 1 0 0 0,-1-1 0 0 0,0 0 0 0 0,-1 0 1 0 0,2 0-1 0 0,-1 0 0 0 0,0 0 0 0 0,0 0 0 0 0,1 0 1 0 0,-1-1-1 0 0,0 2 0 0 0,1-2 0 0 0,0 1 0 0 0,0 0 1 0 0,-1-1-1 0 0,1 1 0 0 0,-1 0 0 0 0,1-1 0 0 0,0 1 1 0 0,0-2-1 0 0,0 2-22 0 0,0-1-1 0 0,0 1 1 0 0,0-1-1 0 0,-1 1 1 0 0,1 0 0 0 0,-1-1-1 0 0,1 1 1 0 0,0 0-1 0 0,-1-1 1 0 0,1 1 0 0 0,-1 0-1 0 0,0-1 1 0 0,0 2-1 0 0,1-2 1 0 0,-3 0 0 0 0,1-1 38 0 0,-1 1 1 0 0,1 0-1 0 0,0-1 1 0 0,-1 1-1 0 0,1 0 1 0 0,-2-4-1 0 0,4 4-47 0 0,-1 0 0 0 0,-1 0 0 0 0,1 0 0 0 0,-1 1 0 0 0,0-2 0 0 0,1 2 0 0 0,-1-1 0 0 0,1 1 0 0 0,-1 0 0 0 0,0-1 0 0 0,0 1 0 0 0,-4-2 0 0 0,4 2-4 0 0,0-1 0 0 0,0 2 0 0 0,-1-2 0 0 0,1 0 0 0 0,0 1 0 0 0,0-1 0 0 0,-3-3 0 0 0,3 3-34 0 0,1 1 0 0 0,-1-1 0 0 0,1 1 0 0 0,-1-1 0 0 0,0 1 1 0 0,1 0-1 0 0,-1 0 0 0 0,0 0 0 0 0,0 0 0 0 0,0 0 0 0 0,-2-1 0 0 0,3 2-3 0 0,0 0 0 0 0,-1 0 0 0 0,2-1 0 0 0,-1 1 0 0 0,0-1 0 0 0,0 1 0 0 0,0-1 0 0 0,1 0 0 0 0,-1 1 0 0 0,0 0 0 0 0,0-1 0 0 0,1 0 0 0 0,-1 0 0 0 0,1 1 0 0 0,-1-1 0 0 0,1 0 0 0 0,-1 0 0 0 0,0 0-1 0 0,0-1 1 0 0,-5-7 70 0 0,5 9-78 0 0,-1 0 1 0 0,2-1-1 0 0,-2 1 1 0 0,1-1-1 0 0,0 1 1 0 0,-1 0-1 0 0,1-1 1 0 0,0 1-1 0 0,0 0 1 0 0,-1 0-1 0 0,1 0 1 0 0,-3 1-1 0 0,-10-2 29 0 0,11 1-33 0 0,0-1-1 0 0,1 0 1 0 0,-1 1-1 0 0,0 0 1 0 0,1 0-1 0 0,-2 0 1 0 0,2 0-1 0 0,0 0 1 0 0,-2 1-1 0 0,2 0 1 0 0,-1-1-1 0 0,-4 2 1 0 0,-3 0 67 0 0,8-1-48 0 0,0 0 0 0 0,0 0 0 0 0,0 0 0 0 0,0 0 0 0 0,0 0 0 0 0,0 0 0 0 0,0 1 0 0 0,1-1 0 0 0,-1 0 0 0 0,1 1 0 0 0,-1-1 0 0 0,1 1 0 0 0,0 0 0 0 0,-1 0 0 0 0,1-1 0 0 0,-2 5 1 0 0,-13 13 145 0 0,-12 9 39 0 0,25-25-201 0 0,0 1 0 0 0,0-1 0 0 0,0 1 0 0 0,1 0 0 0 0,-1 0 0 0 0,1 0 0 0 0,0 0 0 0 0,0 1 0 0 0,-1 6 0 0 0,-5 7 0 0 0,8-16 0 0 0,-1 1 0 0 0,1-1 0 0 0,-1 1 0 0 0,0-1 0 0 0,1 1 0 0 0,0-1 0 0 0,0 2 0 0 0,0-2 0 0 0,0 0 0 0 0,1 1 0 0 0,-1 0 0 0 0,1-1 0 0 0,0 0 0 0 0,-1 2 0 0 0,1-2 0 0 0,2 4 0 0 0,-1 0 0 0 0,0-3 0 0 0,-1 1 0 0 0,2 0 0 0 0,-1-1 0 0 0,0 0 0 0 0,1 0 0 0 0,-1 0 0 0 0,1-1 0 0 0,0 1 0 0 0,0 0 0 0 0,0-1 0 0 0,0 0 0 0 0,7 4 0 0 0,-1 1 0 0 0,-3-2 0 0 0,-1 0 0 0 0,-1 1 0 0 0,1-1 0 0 0,4 10 0 0 0,-5-9 0 0 0,-3-5 0 0 0,0 0 0 0 0,-1-1 0 0 0,1 1 0 0 0,0 1 0 0 0,-1-1 0 0 0,0-1 0 0 0,0 1 0 0 0,0 0 0 0 0,1 0 0 0 0,-1 0 0 0 0,0 0 0 0 0,0 1 0 0 0,0-2 0 0 0,0 1 0 0 0,0 0 0 0 0,0 0 0 0 0,0 0 0 0 0,0 0 0 0 0,-1 1 0 0 0,1-1 0 0 0,0 0 0 0 0,0 0 0 0 0,-1-1 0 0 0,1 0 0 0 0,0 1 0 0 0,-1-1 0 0 0,0 1 0 0 0,1-1 0 0 0,-1 1 0 0 0,1-1 0 0 0,0 1 0 0 0,-1-1 0 0 0,1 0 0 0 0,-1 0 0 0 0,0 1 0 0 0,1-1 0 0 0,-1 0 0 0 0,1 0 0 0 0,0 1 0 0 0,-1-1 0 0 0,0 0 0 0 0,0 0 0 0 0,0 0 0 0 0,1 0 0 0 0,-1 0 0 0 0,-2 1 0 0 0,-3 2 0 0 0,-1 0 0 0 0,1 0 0 0 0,-1-1 0 0 0,0 1 0 0 0,0-2 0 0 0,0 1 0 0 0,-9 1 0 0 0,-47 4-2894 0 0,2-1-4203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23 4121 0 0,'0'0'4821'0'0,"2"-2"-4144"0"0,4-4 49 0 0,-8 2 2053 0 0,-18 4 3720 0 0,9 0-5380 0 0,-39-5 3560 0 0,-4-1-634 0 0,32 6-3778 0 0,0 1-1 0 0,1 1 0 0 0,-40 9 1 0 0,37-9 94 0 0,19-2-306 0 0,0 1 0 0 0,1-1 0 0 0,-1 1 0 0 0,0 0 0 0 0,1 0-1 0 0,-8 2 1 0 0,46-13-1515 0 0,-19 7-1825 0 0,-2 1-3573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 8770 0 0,'0'0'10157'0'0,"-5"-3"-9298"0"0,-14-10 115 0 0,14 10 3217 0 0,22 24-224 0 0,-15-17-3695 0 0,0 0 0 0 0,0 0-1 0 0,0 0 1 0 0,-1 0 0 0 0,2 6-1 0 0,-1-5 66 0 0,28 55 1293 0 0,-26-50-1542 0 0,3 8 76 0 0,7 4-164 0 0,-11-16 0 0 0,0 1 0 0 0,1-1 0 0 0,0-1 0 0 0,9 10 0 0 0,-8-9 0 0 0,-1 1 0 0 0,1-2 0 0 0,-1 2 0 0 0,0-1 0 0 0,5 14 0 0 0,2 3 0 0 0,24 37 0 0 0,8 14 0 0 0,-29-49 0 0 0,-10-17 0 0 0,0 0 0 0 0,0-1 0 0 0,1 1 0 0 0,5 6 0 0 0,33 46 0 0 0,-38-53 0 0 0,0 0 0 0 0,-1 0 0 0 0,0 1 0 0 0,0 0 0 0 0,2 7 0 0 0,10 20 0 0 0,-6-14 0 0 0,14 35 0 0 0,-10-20 0 0 0,5 11 0 0 0,31 69 0 0 0,-45-104 0 0 0,8 23 0 0 0,-10-25 0 0 0,0 1 0 0 0,1-1 0 0 0,9 15 0 0 0,-10-18 0 0 0,1 1 0 0 0,-1 0 0 0 0,1 0 0 0 0,1 11 0 0 0,4 11 0 0 0,-2-12 0 0 0,2 0 0 0 0,20 33 0 0 0,-25-45 0 0 0,0 0 0 0 0,-2 0 0 0 0,1 1 0 0 0,2 8 0 0 0,7 16 0 0 0,17 19 0 0 0,-15-22 0 0 0,-8-17 0 0 0,3 4 0 0 0,-8-14 0 0 0,-1-1 0 0 0,0 1 0 0 0,1-1 0 0 0,-1 1 0 0 0,1-1 0 0 0,-1 0 0 0 0,1 0 0 0 0,-1 1 0 0 0,0-1 0 0 0,1 0 0 0 0,-1 1 0 0 0,1-1 0 0 0,0 0 0 0 0,-1 0 0 0 0,1 1 0 0 0,-1-1 0 0 0,0 0 0 0 0,1 0 0 0 0,0 0 0 0 0,-1 0 0 0 0,1 0 0 0 0,0 0 0 0 0,-1 0 0 0 0,1 0 0 0 0,0-2-341 0 0,0 1 1 0 0,0 0-1 0 0,0-1 0 0 0,-1 1 1 0 0,0-1-1 0 0,0 0 1 0 0,1 1-1 0 0,-1-1 0 0 0,0 1 1 0 0,0-1-1 0 0,0 1 0 0 0,0-1 1 0 0,0-2-1 0 0,0 3-1201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0,'0'0'15102'0'0,"1"3"-14640"0"0,2 12 99 0 0,1-1 0 0 0,1 1 0 0 0,1-2 0 0 0,-1 1 0 0 0,2-1 0 0 0,0 1 0 0 0,11 13 1 0 0,0 6-107 0 0,-9-15-151 0 0,19 25 1 0 0,-19-29-165 0 0,0 0-1 0 0,-1 2 1 0 0,10 23 0 0 0,2 5 224 0 0,-2-8-295 0 0,18 32 43 0 0,2 4-112 0 0,-29-53 0 0 0,1-1 0 0 0,0 0 0 0 0,22 28 0 0 0,-19-28 0 0 0,-1-1 0 0 0,12 23 0 0 0,-12-19 0 0 0,-1-4 0 0 0,-3 0 0 0 0,13 31 0 0 0,-14-33 0 0 0,0 1 0 0 0,14 21 0 0 0,5 11 0 0 0,-12-16 0 0 0,-7-15 0 0 0,12 22 0 0 0,-14-28 0 0 0,0 0 0 0 0,5 16 0 0 0,-6-16 0 0 0,22 58 0 0 0,-13-47 0 0 0,-10-15 0 0 0,1 0 0 0 0,0-1 0 0 0,2 9 0 0 0,-3-4 0 0 0,1-1 0 0 0,12 17 0 0 0,-6-7 0 0 0,-2-5 0 0 0,-8-11 0 0 0,2 0 0 0 0,0 0 0 0 0,0 0 0 0 0,0 0 0 0 0,1-1 0 0 0,2 4 0 0 0,-5-6-56 0 0,0-1 0 0 0,0 0-1 0 0,1 1 1 0 0,-1-1 0 0 0,1 1 0 0 0,-1-1 0 0 0,1 1-1 0 0,-1-1 1 0 0,1 0 0 0 0,-1 0 0 0 0,0 0 0 0 0,1 0-1 0 0,-1 0 1 0 0,1 0 0 0 0,-1 1 0 0 0,1-1 0 0 0,0 0-1 0 0,-1 0 1 0 0,1 0 0 0 0,-1 0 0 0 0,0 0-1 0 0,1 0 1 0 0,-1 0 0 0 0,1 0 0 0 0,0 0 0 0 0,-1 0-1 0 0,1-1 1 0 0,-1 1 0 0 0,0 0 0 0 0,1 0 0 0 0,-1 0-1 0 0,1 0 1 0 0,-1 0 0 0 0,1 0 0 0 0,0-1 0 0 0,-1 1-1 0 0,0-1 1 0 0,0 1 0 0 0,0 0 0 0 0,1-1 0 0 0,-1 1-1 0 0,1-1 1 0 0,-1 1 0 0 0,1-1 0 0 0,8-17-7222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10362 0 0,'0'0'12492'0'0,"-16"-1"-5982"0"0,14-1-6439 0 0,0 1 1 0 0,0-1 0 0 0,0 1 0 0 0,-1 0-1 0 0,1-1 1 0 0,0 1 0 0 0,0 0 0 0 0,-1 0-1 0 0,1 0 1 0 0,0 1 0 0 0,-2 0 0 0 0,2-1-1 0 0,0 0 1 0 0,-1 1 0 0 0,1 0 0 0 0,-1 0-1 0 0,0 0 1 0 0,1 0 0 0 0,-3 1 0 0 0,-5-1 116 0 0,-17 1 135 0 0,1 0 0 0 0,-1 2 1 0 0,-33 8-1 0 0,41-7-234 0 0,0-2-1 0 0,-30 2 0 0 0,-24 3 85 0 0,20 0-150 0 0,-29 7 3 0 0,28-4-26 0 0,39-9 0 0 0,0 2 0 0 0,1 0 0 0 0,-1 1 0 0 0,-16 6 0 0 0,23-8 0 0 0,0 0 0 0 0,1 1 0 0 0,-1-2 0 0 0,-14 2 0 0 0,12-2 0 0 0,0 1 0 0 0,-13 3 0 0 0,14-2 0 0 0,0-2 0 0 0,-15 3 0 0 0,15-3 0 0 0,1 0 0 0 0,0 0 0 0 0,0 1 0 0 0,-9 3 0 0 0,-61 17 0 0 0,29-9 0 0 0,38-10 0 0 0,2-1 0 0 0,-2 1 0 0 0,1 0 0 0 0,1 1 0 0 0,-17 9 0 0 0,16-9 0 0 0,1 1 0 0 0,0-1 0 0 0,-1-1 0 0 0,-10 3 0 0 0,-17 7 0 0 0,10-2 0 0 0,-32 14 0 0 0,-26 13 0 0 0,63-29 0 0 0,-12 4 0 0 0,20-8 0 0 0,0 1 0 0 0,1-1 0 0 0,-25 16 0 0 0,-5 3 0 0 0,16-11 0 0 0,-31 13 0 0 0,43-20 0 0 0,0 0 0 0 0,1 1 0 0 0,-18 11 0 0 0,11-3 0 0 0,-17 11 0 0 0,-38 26 0 0 0,27-12 0 0 0,41-35 0 0 0,0 1 0 0 0,-12 11 0 0 0,-11 9 0 0 0,27-23 0 0 0,2-1 0 0 0,0 0 0 0 0,-1 1 0 0 0,1 0 0 0 0,-1 0 0 0 0,2 0 0 0 0,-4 5 0 0 0,-6 7 0 0 0,-24 23 0 0 0,31-34 0 0 0,1 0 0 0 0,-1-1 0 0 0,1 1 0 0 0,1 0 0 0 0,-2 0 0 0 0,2 0 0 0 0,0 1 0 0 0,0-1 0 0 0,0 1 0 0 0,0-1 0 0 0,0 1 0 0 0,2 0 0 0 0,-2 0 0 0 0,1 0 0 0 0,0 8 0 0 0,0-5 0 0 0,-1 2 0 0 0,1-2 0 0 0,-2 1 0 0 0,-4 10 0 0 0,4-11 0 0 0,0 0 0 0 0,1 0 0 0 0,-1 0 0 0 0,2 0 0 0 0,-1 1 0 0 0,1 7 0 0 0,-8 68 0 0 0,9-67-3 0 0,-1-16-59 0 0,1 1 0 0 0,-1 0 0 0 0,1-1 0 0 0,0 1 0 0 0,0-1 0 0 0,0 1 0 0 0,0 0 0 0 0,0 0 0 0 0,0-1 0 0 0,0 1 0 0 0,1-1 0 0 0,-1 1 0 0 0,1-1 0 0 0,-1 1 0 0 0,0 0 0 0 0,1-1 0 0 0,0 1 0 0 0,0-1 0 0 0,0 1 0 0 0,0-1 0 0 0,0 0 0 0 0,0 1 0 0 0,0-1 1 0 0,0 0-1 0 0,1 1 0 0 0,-1-2 0 0 0,0 1 0 0 0,3 2 0 0 0,6 3-5605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78 0 0 0,'2'-27'0'0'0,"-2"27"0"0"0,0 0 0 0 0,0-1 0 0 0,-1 1 0 0 0,1-1 0 0 0,0 1 0 0 0,0-1 0 0 0,0 1 0 0 0,0 0 0 0 0,-1 0 0 0 0,1 0 0 0 0,0 0 0 0 0,0-1 0 0 0,0 1 0 0 0,0 0 0 0 0,0-1 0 0 0,-1 1 0 0 0,1 0 0 0 0,0-1 0 0 0,-1 1 0 0 0,1 0 0 0 0,0 0 0 0 0,-1 0 0 0 0,1-1 0 0 0,0 1 0 0 0,-1 0 0 0 0,1 0 0 0 0,0 0 0 0 0,0 0 0 0 0,-1 0 0 0 0,-13-1 0 0 0,4-1 0 0 0,2-5 4042 0 0,8 6-3778 0 0,0 0 0 0 0,-1 0 0 0 0,0 0-1 0 0,1 1 1 0 0,-1-1 0 0 0,0 0 0 0 0,1 1 0 0 0,-1-1 0 0 0,0 1 0 0 0,0 0-1 0 0,0-1 1 0 0,0 1 0 0 0,1-1 0 0 0,-1 1 0 0 0,0-1 0 0 0,0 1 0 0 0,0 0-1 0 0,0-1 1 0 0,0 1 0 0 0,0 0 0 0 0,0 0 0 0 0,1 0 0 0 0,-2 0 0 0 0,1 0-1 0 0,0 0 1 0 0,0 0-199 0 0,1 1 0 0 0,-1-1 0 0 0,1 0 0 0 0,0 0 0 0 0,-1 0 0 0 0,1 0 0 0 0,-1 0 0 0 0,1 0 0 0 0,0 0 0 0 0,0 0 0 0 0,0 0 1 0 0,-1 0-1 0 0,1-1 0 0 0,-1 1 0 0 0,1 0 0 0 0,0 0 0 0 0,-1 0 0 0 0,1 0 0 0 0,-1 0 0 0 0,1 0 0 0 0,0 0 0 0 0,0 0 0 0 0,0-1 0 0 0,0 1 0 0 0,-1 0 0 0 0,1 0 0 0 0,0-1 0 0 0,0 1 0 0 0,-1-1 0 0 0,1 1 0 0 0,0 0 0 0 0,0 0 0 0 0,0 0 0 0 0,-1 0 0 0 0,1-1 0 0 0,0 1 0 0 0,0-1 0 0 0,0 1 0 0 0,0 0 0 0 0,0-1 0 0 0,0 1 0 0 0,0-1 0 0 0,0 1 0 0 0,0 0 0 0 0,0 0 0 0 0,0 0 0 0 0,0-1 0 0 0,0 1 0 0 0,0-1 0 0 0,0 1 0 0 0,0-1 0 0 0,0 1 0 0 0,1 0 0 0 0,-1-1 0 0 0,0 1 0 0 0,1 0 0 0 0,0-7 3411 0 0,-25 2 6882 0 0,23 5-10101 0 0,2 1-57 0 0,1 0 0 0 0,-1 0 0 0 0,-1 1 0 0 0,1-2 0 0 0,0 2 0 0 0,0-1 0 0 0,-1 0 0 0 0,1 1 0 0 0,-1-1 0 0 0,0 0 0 0 0,1 1 0 0 0,-1-1 0 0 0,1 0 0 0 0,-1 1 0 0 0,0-1 0 0 0,0 1 0 0 0,0 1 0 0 0,6 19 88 0 0,10-3-218 0 0,-14-18-60 0 0,1 1 0 0 0,-1 2 0 0 0,0-2 0 0 0,0 0 0 0 0,0 1 0 0 0,-1 0 0 0 0,1 0 0 0 0,0 0 0 0 0,-1 0 0 0 0,2 5 0 0 0,-2 0-10 0 0,1-1 0 0 0,-1 2 0 0 0,-1-1 0 0 0,0 9 0 0 0,0-3 0 0 0,2-3 0 0 0,-2-10 0 0 0,0-1 0 0 0,0 0 0 0 0,1 0 0 0 0,-1 1 0 0 0,0-1 0 0 0,0 0 0 0 0,0 0 0 0 0,0 0 0 0 0,0 0 0 0 0,1 1 0 0 0,-1-1 0 0 0,0 0 0 0 0,0 1 0 0 0,0-1 0 0 0,0 0 0 0 0,0 1 0 0 0,0-1 0 0 0,0 0 0 0 0,0 0 0 0 0,0 0 0 0 0,-1 0 0 0 0,1 1 0 0 0,0-1 0 0 0,0 0 0 0 0,0 1 0 0 0,0-1 0 0 0,0 0 0 0 0,0 1 0 0 0,-1-1 0 0 0,1 0 0 0 0,0 0 0 0 0,0 1 0 0 0,-1-1 0 0 0,1 0 0 0 0,0 0 0 0 0,0 0 0 0 0,-1 0 0 0 0,1 0 0 0 0,0 0 0 0 0,0 0 0 0 0,0 1 0 0 0,0-1 0 0 0,0 0 0 0 0,-1 0 0 0 0,1 0 0 0 0,0 0 0 0 0,-1 0 0 0 0,1 0 0 0 0,0 0 0 0 0,-1 0 0 0 0,1 0 0 0 0,0 0 0 0 0,-1 0 0 0 0,-1 3 0 0 0,0 0 0 0 0,-7-3 0 0 0,-5 0 0 0 0,-1 1 0 0 0,1 1 0 0 0,0-1 0 0 0,-19 6 0 0 0,4-1 0 0 0,-44 2 0 0 0,2 0 0 0 0,20-1 0 0 0,22-4 0 0 0,-36 10 0 0 0,8-2 0 0 0,-9 2 0 0 0,23-3 0 0 0,32-8 0 0 0,-1 0 0 0 0,2 1 0 0 0,-2 0 0 0 0,2 1 0 0 0,-1 0 0 0 0,-10 6 0 0 0,16-3-2797 0 0,5-6 2425 0 0,-1-1 0 0 0,1 1-1 0 0,0-1 1 0 0,0 1 0 0 0,0-1-1 0 0,0 0 1 0 0,0 0 0 0 0,0 1 0 0 0,0-1-1 0 0,0 1 1 0 0,1-1 0 0 0,-1 1-1 0 0,0-1 1 0 0,0 0 0 0 0,0 0 0 0 0,1 1-1 0 0,-1-1 1 0 0,0 1 0 0 0,0-1-1 0 0,0 1 1 0 0,4 2-3351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680 3 2537 0 0,'0'0'20008'0'0,"0"-1"-19308"0"0,0 1-621 0 0,0 0 1 0 0,1 0-1 0 0,-1 0 0 0 0,0 0 0 0 0,0 0 1 0 0,0 1-1 0 0,0-1 0 0 0,0 0 1 0 0,1 0-1 0 0,-1 1 0 0 0,0-1 1 0 0,0 0-1 0 0,0 0 0 0 0,1 0 0 0 0,-1 1 1 0 0,0-1-1 0 0,0 0 0 0 0,0 0 1 0 0,1 0-1 0 0,-1 0 0 0 0,0 0 0 0 0,0 0 1 0 0,0 0-1 0 0,0 0 0 0 0,0 0 1 0 0,1 0-1 0 0,-1 0 0 0 0,0 0 1 0 0,1 0-1 0 0,-1 0 0 0 0,0 0 0 0 0,0 0 1 0 0,1 0-1 0 0,-1 0 0 0 0,0 0 1 0 0,1 0-1 0 0,-1 0 0 0 0,0 0 1 0 0,0 0-1 0 0,0 0 0 0 0,0 0 0 0 0,0 0 1 0 0,0 0-1 0 0,1 0 0 0 0,-1 0 1 0 0,0 0-1 0 0,0-1 0 0 0,1 1 0 0 0,-1 0 1 0 0,0 0-1 0 0,0 0 0 0 0,0-1 1 0 0,0 1-1 0 0,1 0 0 0 0,-1 0 1 0 0,0-1-1 0 0,0 1 0 0 0,0 0 0 0 0,0 0 1 0 0,0 0-1 0 0,0 0 0 0 0,0 0 1 0 0,0-1-1 0 0,1 1 0 0 0,-1 0 1 0 0,0-1-1 0 0,5 14 3306 0 0,-4-3-4092 0 0,2 26 1683 0 0,2 6-449 0 0,-2 1-499 0 0,-3-43-28 0 0,-25 2 0 0 0,22-2 0 0 0,-1 0 0 0 0,1 1 0 0 0,-1-1 0 0 0,1 1 0 0 0,-1 1 0 0 0,0-1 0 0 0,-4 3 0 0 0,4-2 0 0 0,1-1 0 0 0,-1 0 0 0 0,1 1 0 0 0,0-2 0 0 0,-1 1 0 0 0,0 0 0 0 0,-5 1 0 0 0,0-2 0 0 0,0 2 0 0 0,0 0 0 0 0,0-1 0 0 0,0 2 0 0 0,-8 3 0 0 0,5-2 0 0 0,-20 6 0 0 0,-37 6 0 0 0,31-6 0 0 0,-11 0 0 0 0,34-8 0 0 0,-1 0 0 0 0,2 2 0 0 0,-18 6 0 0 0,9-7 0 0 0,21-3 0 0 0,-2 1 0 0 0,1-1 0 0 0,0 1 0 0 0,1 0 0 0 0,-2 0 0 0 0,-3 1 0 0 0,-18 5 0 0 0,21-6 0 0 0,0-1 0 0 0,1 1 0 0 0,-1 0 0 0 0,0 1 0 0 0,0-1 0 0 0,-3 2 0 0 0,-45 16 0 0 0,7 0 0 0 0,-6 10 0 0 0,30-5 0 0 0,21-23-85 0 0,-1-1-1 0 0,1 1 1 0 0,-1 0-1 0 0,0 0 1 0 0,1-1-1 0 0,-1 1 1 0 0,1 0-1 0 0,0 1 1 0 0,0-2-1 0 0,0 1 1 0 0,-1 0 0 0 0,1 0-1 0 0,0 1 1 0 0,-1 8-4150 0 0,1-10 4082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 5657 0 0,'0'0'12692'0'0,"2"-14"-4349"0"0,-4 14-8206 0 0,1-1-1 0 0,-1 0 1 0 0,1 0-1 0 0,-1 1 1 0 0,0 0 0 0 0,1-1-1 0 0,-1 1 1 0 0,0 0-1 0 0,0-1 1 0 0,0 1-1 0 0,1 0 1 0 0,-1 0-1 0 0,1 0 1 0 0,-2 0-1 0 0,-2 1 1 0 0,-26 6 434 0 0,12 0-186 0 0,0-2 1 0 0,0 1 0 0 0,-1-2-1 0 0,-19 1 1 0 0,6 1-74 0 0,24-4-183 0 0,-1-1 0 0 0,-18 2 0 0 0,-65 1 296 0 0,83-4-398 0 0,1 0 0 0 0,-1 1-1 0 0,0 0 1 0 0,0 1 0 0 0,1 0-1 0 0,0 1 1 0 0,-14 5 0 0 0,15-6-14 0 0,1 1-1 0 0,-1-2 1 0 0,-9 1 0 0 0,12-1-11 0 0,-21 5-2 0 0,19-3 0 0 0,-1-2 0 0 0,1 1 0 0 0,-15 0 0 0 0,16-1 0 0 0,1 0 0 0 0,-1 0 0 0 0,0 0 0 0 0,-10 5 0 0 0,2-2 0 0 0,-35 12 0 0 0,47-15 0 0 0,2 0 0 0 0,-1 0 0 0 0,0-1 0 0 0,0 1 0 0 0,1 0 0 0 0,-1-1 0 0 0,1 0 0 0 0,-1 0 0 0 0,0 1 0 0 0,0-1 0 0 0,1 0 0 0 0,-1 1 0 0 0,0-1 0 0 0,0 0 0 0 0,0 0 0 0 0,0 0 0 0 0,1 0 0 0 0,-1 0 0 0 0,0 0 0 0 0,0 0 0 0 0,-1 0 0 0 0,-17 6 0 0 0,17-3 0 0 0,1-3 0 0 0,-1 0 0 0 0,-1 1 0 0 0,1 0 0 0 0,-1-1 0 0 0,1 1 0 0 0,0-1 0 0 0,0 1 0 0 0,-1 1 0 0 0,1-1 0 0 0,0 0 0 0 0,0 0 0 0 0,-2 2 0 0 0,6-5-52 0 0,-2 0 2 0 0,1 1-1 0 0,0 0 1 0 0,0-1-1 0 0,0 1 1 0 0,-1 0-1 0 0,2 0 1 0 0,-1 0-1 0 0,0 0 1 0 0,0 0-1 0 0,0 0 1 0 0,1 0-1 0 0,1 0 1 0 0,-2 9-5137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 8266 0 0,'0'0'11476'0'0,"-4"-1"-11282"0"0,-11 0 753 0 0,1 0-1 0 0,-1 1 0 0 0,1 1 1 0 0,-16 1-1 0 0,-29 3 2148 0 0,2-1-1956 0 0,-82 17 1507 0 0,129-19-2522 0 0,0 0 0 0 0,1 1 0 0 0,-16 6 0 0 0,16-5-79 0 0,-1-1 0 0 0,0 0 0 0 0,-11 3 1 0 0,-5 2 44 0 0,22-7-49 0 0,0 1 0 0 0,0-1 0 0 0,0 0 0 0 0,0 0 0 0 0,0 0 0 0 0,-5 0 0 0 0,5-1-24 0 0,0 1 1 0 0,-1 0-1 0 0,1-1 1 0 0,0 1-1 0 0,-8 4 1 0 0,7-4-3 0 0,1 0 0 0 0,0 1 0 0 0,0-1 1 0 0,0-1-1 0 0,-9 2 0 0 0,9-2-14 0 0,1 1 0 0 0,0 0 0 0 0,0-1 0 0 0,-1 0 0 0 0,0 1 0 0 0,-3 2 0 0 0,-15 2 0 0 0,18-4 0 0 0,-1-1 0 0 0,1 1 0 0 0,0 0 0 0 0,-1 1 0 0 0,1-1 0 0 0,0 1 0 0 0,-1-1 0 0 0,-4 5 0 0 0,-14 4 0 0 0,22-10 0 0 0,-1 1 0 0 0,1-1 0 0 0,0 0 0 0 0,0 0 0 0 0,-1 1 0 0 0,2 0 0 0 0,-2 0 0 0 0,1 0 0 0 0,0-1 0 0 0,0 1 0 0 0,1 0 0 0 0,-2 0 0 0 0,1-1 0 0 0,0 1 0 0 0,1 1 0 0 0,-1-1 0 0 0,-1 1 0 0 0,1 1 0 0 0,-20 13 0 0 0,21-15-8 0 0,0-1-1 0 0,0 0 1 0 0,0 1-1 0 0,0-1 1 0 0,-1 1-1 0 0,1-1 1 0 0,0 0 0 0 0,0 1-1 0 0,0-1 1 0 0,0 0-1 0 0,0 0 1 0 0,-1 1-1 0 0,1-1 1 0 0,0 1 0 0 0,0-1-1 0 0,0 0 1 0 0,0 1-1 0 0,0-1 1 0 0,0 0 0 0 0,1 0-1 0 0,-1 1 1 0 0,0-1-1 0 0,0 1 1 0 0,0-1-1 0 0,0 0 1 0 0,0 1 0 0 0,1-1-1 0 0,-1 1 1 0 0,0-1-1 0 0,0 0 1 0 0,0 0-1 0 0,0 0 1 0 0,0 0 0 0 0,1 1-1 0 0,-1-1 1 0 0,0 0-1 0 0,1 1 1 0 0,-1-1-1 0 0,0 0 1 0 0,1 0 0 0 0,-1 1-1 0 0,1-1 1 0 0,-1 0-1 0 0,0 0 1 0 0,0 0-1 0 0,1 0-28 0 0,-1 0-1 0 0,1 0 0 0 0,-1 0 0 0 0,1 0 0 0 0,-1 0 1 0 0,0 0-1 0 0,1 1 0 0 0,-1-1 0 0 0,0 0 0 0 0,0 0 1 0 0,0 1-1 0 0,0-1 0 0 0,1 0 0 0 0,-1 0 0 0 0,0 1 1 0 0,1-1-1 0 0,-1 1 0 0 0,0-1 0 0 0,0 0 0 0 0,0 0 1 0 0,1 0-1 0 0,-1 0 0 0 0,0 1 0 0 0,0-1 0 0 0,0 1 1 0 0,0-1-1 0 0,0 1 0 0 0,0-1 0 0 0,0 0 0 0 0,1 0 1 0 0,-1 0-1 0 0,-1 1 0 0 0,1-1 0 0 0,0 1 0 0 0,0-1 0 0 0,0 0 1 0 0,0 1-1 0 0,0-1 0 0 0,0 1 0 0 0,0-1 0 0 0,0 0 1 0 0,-1 0-1 0 0,1 0 0 0 0,0 1 0 0 0,0-1 0 0 0,-1 0 1 0 0,1 1-1 0 0,0-1 0 0 0,-1 1 0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4049 0 0,'0'0'15059'0'0,"-8"-12"-12250"0"0,6 5 2621 0 0,3 7-5200 0 0,0 1 1 0 0,-1-1-1 0 0,2 1 0 0 0,-1-1 0 0 0,0 0 1 0 0,-1 0-1 0 0,1 1 0 0 0,0 0 1 0 0,0-1-1 0 0,0 1 0 0 0,-1-1 0 0 0,1 1 1 0 0,0 0-1 0 0,0 0 0 0 0,0 0 0 0 0,0 0 1 0 0,14 21-290 0 0,-4-6 229 0 0,0-5-83 0 0,20 16 0 0 0,-22-20-12 0 0,0 0-1 0 0,-1 1 1 0 0,-1-1 0 0 0,1 1-1 0 0,8 13 1 0 0,-7-9-4 0 0,-1-1 1 0 0,0 0-1 0 0,1 0 1 0 0,1-2-1 0 0,0 1 1 0 0,0-1-1 0 0,15 10 1 0 0,-1 0 128 0 0,-23-19-204 0 0,-2-1-1744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0,'0'0'13470'0'0,"1"2"-13648"0"0,2 9 10403 0 0,-2-8-8451 0 0,16 11-608 0 0,11 7-229 0 0,-22-17-814 0 0,0-1 0 0 0,0-1-1 0 0,0 0 1 0 0,1 1 0 0 0,-1-2-1 0 0,1 1 1 0 0,-1-1 0 0 0,13 2-1 0 0,-12-3-5 0 0,0 1-1 0 0,0 0 0 0 0,1 0 0 0 0,-1 1 0 0 0,7 2 1 0 0,16 4 151 0 0,27 5 256 0 0,-52-11-466 0 0,1-1 0 0 0,1 0 0 0 0,-2 0 0 0 0,1-1 0 0 0,10 1 0 0 0,20 0 199 0 0,-20 4-72 0 0,-14-4-167 0 0,1 0 1 0 0,0 0-1 0 0,0 0 0 0 0,-1 0 1 0 0,2-1-1 0 0,2 0 1 0 0,-6 0-4 0 0,24 0 75 0 0,-18 0-109 0 0,-4 0-4 0 0,1 0 0 0 0,-2 0-1 0 0,2 0 1 0 0,-2 0-1 0 0,2 0 1 0 0,-1 0-1 0 0,0 1 1 0 0,0-1 0 0 0,1 1-1 0 0,-2 0 1 0 0,2-1-1 0 0,-2 0 1 0 0,1 1-1 0 0,0 1 1 0 0,0-1-1 0 0,0-1 1 0 0,0 2 0 0 0,2 2-1 0 0,7 4-971 0 0,-3 1-4531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23 3689 0 0,'0'0'9713'0'0,"2"-3"-8707"0"0,5-13-52 0 0,-5 12 1975 0 0,-14 10 4012 0 0,9-4-6809 0 0,0-1 0 0 0,0 1-1 0 0,1-1 1 0 0,-1 1 0 0 0,0 0 0 0 0,1 0 0 0 0,-1 0-1 0 0,2 1 1 0 0,-2-1 0 0 0,-2 5 0 0 0,-3 1 409 0 0,0 0 62 0 0,-1-1 0 0 0,-11 7-1 0 0,12-10-391 0 0,0 3-1 0 0,0-2 1 0 0,-11 12-1 0 0,-39 50 590 0 0,32-25-770 0 0,17-28-77 0 0,4-3 82 0 0,4-8-845 0 0,5-4-2452 0 0,4-5-4128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4097 0 0,'0'0'13523'0'0,"29"-5"-7942"0"0,-22 4-5242 0 0,0-1 0 0 0,0-1 0 0 0,0 1 0 0 0,11-7 1 0 0,-13 6-201 0 0,0 0 1 0 0,1 1-1 0 0,0 0 1 0 0,-1 0-1 0 0,1 0 1 0 0,0 0-1 0 0,0 1 1 0 0,10-1-1 0 0,41-5 1322 0 0,-41 5-849 0 0,30-3 1 0 0,-26 6-372 0 0,-11 0-169 0 0,0-1 0 0 0,0 0 0 0 0,18-3-1 0 0,-15 1 4 0 0,0 1 0 0 0,-1 0 0 0 0,1 1 0 0 0,15 1 0 0 0,3 0 349 0 0,67 2 750 0 0,-21 8-802 0 0,-74-11-370 0 0,0 0-1 0 0,-1-1 1 0 0,1 1 0 0 0,0 1 0 0 0,0-1 0 0 0,-1 0 0 0 0,1 0-1 0 0,0 1 1 0 0,-1-1 0 0 0,1 1 0 0 0,0-1 0 0 0,-1 1 0 0 0,1 0-1 0 0,-1-1 1 0 0,1 1 0 0 0,-1 0 0 0 0,1 0 0 0 0,-1 0 0 0 0,1 0-1 0 0,-1 0 1 0 0,0 1 0 0 0,0-1 0 0 0,0 0 0 0 0,0 1 0 0 0,0-1-1 0 0,0 0 1 0 0,0 1 0 0 0,1 2 0 0 0,1 1 15 0 0,15 9 22 0 0,-16-13-30 0 0,-1 0 0 0 0,1 0 0 0 0,0 0 0 0 0,0 1 0 0 0,-1-1 0 0 0,1 0 0 0 0,0 1 0 0 0,-1-1 0 0 0,0 1 0 0 0,1 0 0 0 0,0 2 0 0 0,0-2 8 0 0,-1 0 1 0 0,1-1-1 0 0,0 1 0 0 0,-1 0 0 0 0,1 0 0 0 0,0-1 1 0 0,0 1-1 0 0,0-1 0 0 0,0 0 0 0 0,0 1 1 0 0,1-1-1 0 0,-1 0 0 0 0,0 0 0 0 0,1-1 0 0 0,-1 1 1 0 0,0 0-1 0 0,1-1 0 0 0,-1 1 0 0 0,1-1 1 0 0,-1 0-1 0 0,1 0 0 0 0,2 0 0 0 0,-3 2-2 0 0,0 0 1 0 0,-1 0-1 0 0,1 0 0 0 0,-1 1 0 0 0,0-1 0 0 0,0 0 1 0 0,1 1-1 0 0,-2-1 0 0 0,2 4 0 0 0,4 13 79 0 0,-4-17-76 0 0,-1 0 0 0 0,0 1 1 0 0,-1-1-1 0 0,1 0 0 0 0,0 0 0 0 0,-1 0 0 0 0,1 0 0 0 0,0 5 1 0 0,13 36 14 0 0,-11-33-33 0 0,0 6 0 0 0,0 0 0 0 0,1 32 0 0 0,-5-42 0 0 0,1 1 0 0 0,-1-1 0 0 0,0 0 0 0 0,-1 1 0 0 0,1-1 0 0 0,-1 0 0 0 0,0 0 0 0 0,-1 0 0 0 0,0 0 0 0 0,-3 6 0 0 0,1-4 0 0 0,1 1 0 0 0,1 0 0 0 0,0 0 0 0 0,-4 17 0 0 0,6-21 0 0 0,-27 56 0 0 0,27-57 0 0 0,-1-1 0 0 0,0 0 0 0 0,0 0 0 0 0,0 0 0 0 0,0 0 0 0 0,-1 0 0 0 0,-4 4 0 0 0,-9 11 0 0 0,13-14 0 0 0,0 0 0 0 0,0-1 0 0 0,-1 1 0 0 0,1-1 0 0 0,-1 0 0 0 0,-4 3 0 0 0,-12 11 0 0 0,-8 17 0 0 0,21-28 0 0 0,1-1 0 0 0,-1 0 0 0 0,0-1 0 0 0,-9 6 0 0 0,-8 4 0 0 0,5 2 0 0 0,16-13 0 0 0,0 0 0 0 0,0-1 0 0 0,0 1 0 0 0,0-1 0 0 0,-1 0 0 0 0,1 0 0 0 0,-1 0 0 0 0,-6 3 0 0 0,-41 6-11 0 0,48-6-2257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4609 0 0,'0'0'14919'0'0,"-1"-2"-14420"0"0,1 2-424 0 0,-1 0-1 0 0,1 0 1 0 0,0 0 0 0 0,0 0 0 0 0,0 0-1 0 0,0 0 1 0 0,-1 0 0 0 0,1 0 0 0 0,0 0-1 0 0,0-1 1 0 0,0 1 0 0 0,-1 0 0 0 0,1 0-1 0 0,0 0 1 0 0,0 0 0 0 0,0 0 0 0 0,0 0-1 0 0,0 0 1 0 0,0-1 0 0 0,0 1 0 0 0,-1 0-1 0 0,1 0 1 0 0,0 0 0 0 0,0 0 0 0 0,-1 0-1 0 0,1 0 1 0 0,0 0 0 0 0,0 0 0 0 0,-1 0-1 0 0,1 1 1 0 0,0-1 0 0 0,0 0 0 0 0,-1 0 0 0 0,1 0-1 0 0,0 0 1 0 0,0 0 0 0 0,0 0 0 0 0,0 0-1 0 0,0 1 1 0 0,0-1 0 0 0,0 0 0 0 0,-1 0-1 0 0,1 0 1 0 0,0 0 0 0 0,0 0 0 0 0,0 0-1 0 0,0 0 1 0 0,0 0 0 0 0,-1 0 0 0 0,1 1-1 0 0,0-1 1 0 0,0 0 0 0 0,0 0 0 0 0,0 1-1 0 0,0-1 1 0 0,0 0 0 0 0,0 1 0 0 0,1 17 3527 0 0,0-15-3452 0 0,-1 0 0 0 0,1 0 1 0 0,1-1-1 0 0,-1 1 1 0 0,0 1-1 0 0,1-2 1 0 0,-1 0-1 0 0,1 1 0 0 0,1 0 1 0 0,2 4-1 0 0,28 22 527 0 0,-11-11 66 0 0,11 21-89 0 0,-27-32-606 0 0,-1 0 0 0 0,1 0 0 0 0,0 0 0 0 0,0-1 0 0 0,1 0 0 0 0,0 0 0 0 0,0 0 0 0 0,13 6 1 0 0,-13-7-15 0 0,0-1 0 0 0,0 1 0 0 0,-1 0 0 0 0,0 0 0 0 0,1 1 0 0 0,7 10 0 0 0,-8-9 3 0 0,1 0 1 0 0,1 0 0 0 0,13 10 0 0 0,-19-16-44 0 0,8 5 28 0 0,-1 0 0 0 0,-1 0 0 0 0,1 1-1 0 0,-1 0 1 0 0,0 0 0 0 0,10 13 0 0 0,-9-11-5 0 0,0 1 0 0 0,1-2 0 0 0,0 1 0 0 0,1-1 1 0 0,12 8-1 0 0,-16-11-15 0 0,1 0-2 0 0,-2 1 0 0 0,1 0 0 0 0,-1 0 0 0 0,0 1 0 0 0,7 10 0 0 0,16 17 0 0 0,-2-3 0 0 0,-21-23 0 0 0,0-1 0 0 0,1 0 0 0 0,0 0 0 0 0,0-1 0 0 0,0 0 0 0 0,11 8 0 0 0,-14-12 0 0 0,0 1 0 0 0,0 1 0 0 0,0-1 0 0 0,0 1 0 0 0,0-1 0 0 0,-1 1 0 0 0,0 1 0 0 0,5 7 0 0 0,-4-6 0 0 0,-1-1 0 0 0,1 0 0 0 0,1 0 0 0 0,5 6 0 0 0,-5-8 0 0 0,-1 1 0 0 0,0-1 0 0 0,0 1 0 0 0,0 1 0 0 0,-1-1 0 0 0,0 0 0 0 0,1 0 0 0 0,-1 1 0 0 0,2 6 0 0 0,-5-10-135 0 0,1 0 0 0 0,0 1 0 0 0,0-1 0 0 0,0 0 0 0 0,-1 0 1 0 0,0 0-1 0 0,2 0 0 0 0,-1 0 0 0 0,0 0 0 0 0,0 0 0 0 0,-1 0 0 0 0,2 0 0 0 0,-1 0 0 0 0,0-1 0 0 0,0 1 0 0 0,0-1 0 0 0,1 1 1 0 0,-2 0-1 0 0,4 0 0 0 0,21 3-7118 0 0,-24-3 6374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46 286 6321 0 0,'0'0'13935'0'0,"-3"-5"-12905"0"0,-9-15-174 0 0,12 20-813 0 0,-1 0 1 0 0,1 0-1 0 0,0 0 0 0 0,0 0 0 0 0,-1 0 0 0 0,1 0 1 0 0,0 0-1 0 0,0-1 0 0 0,-1 1 0 0 0,1 0 1 0 0,0 0-1 0 0,0 0 0 0 0,0 0 0 0 0,0 0 1 0 0,0 0-1 0 0,0 0 0 0 0,-1 0 0 0 0,1 0 0 0 0,0 0 1 0 0,-1 0-1 0 0,1 0 0 0 0,0 0 0 0 0,0 0 1 0 0,-1 0-1 0 0,1 0 0 0 0,0 0 0 0 0,-1 0 0 0 0,1 0 1 0 0,0 0-1 0 0,0 0 0 0 0,0 0 0 0 0,0 1 1 0 0,0-1-1 0 0,0 0 0 0 0,-1 0 0 0 0,1 0 1 0 0,0 0-1 0 0,0 0 0 0 0,0 0 0 0 0,-1 0 0 0 0,1 0 1 0 0,0 1-1 0 0,0-1 0 0 0,0 0 0 0 0,0 0 1 0 0,-1 1-1 0 0,1-1 0 0 0,-8 12 1170 0 0,6-8-587 0 0,-3 1 1483 0 0,4-4-1986 0 0,1-1 0 0 0,-1 0-1 0 0,1 1 1 0 0,-1-1 0 0 0,1 0 0 0 0,0 0-1 0 0,0 0 1 0 0,0 1 0 0 0,0-1 0 0 0,-1 1-1 0 0,1-1 1 0 0,0 1 0 0 0,0-1-1 0 0,0 0 1 0 0,-1 1 0 0 0,1-1 0 0 0,0 1-1 0 0,0-1 1 0 0,0 1 0 0 0,0-1-1 0 0,0 1 1 0 0,0-1 0 0 0,0 0 0 0 0,0 1-1 0 0,0 0 1 0 0,1 0-83 0 0,0-1-1 0 0,-1 0 1 0 0,0 1 0 0 0,1 0 0 0 0,0-1-1 0 0,0 1 1 0 0,0-1 0 0 0,-1 1 0 0 0,0-1-1 0 0,1 0 1 0 0,0 0 0 0 0,0 0 0 0 0,0 0-1 0 0,-1 0 1 0 0,1 1 0 0 0,0-1 0 0 0,0 0-1 0 0,0 0 1 0 0,1 0 0 0 0,18 2 416 0 0,-19-2-448 0 0,1 0-1 0 0,0 0 1 0 0,0 0-1 0 0,-1 0 1 0 0,2 0 0 0 0,-2 0-1 0 0,1-1 1 0 0,0 1 0 0 0,0-1-1 0 0,0 1 1 0 0,-1-1-1 0 0,1 1 1 0 0,0-1 0 0 0,0 0-1 0 0,0 0 1 0 0,-1 0 0 0 0,1 1-1 0 0,-1-2 1 0 0,0 1-1 0 0,2-2 1 0 0,-1 2-8 0 0,0-1 0 0 0,0 1 0 0 0,0 0 0 0 0,0-1 0 0 0,0 1 0 0 0,0 0 0 0 0,1 0 0 0 0,3-1 0 0 0,10-5 0 0 0,4-2 0 0 0,-18 8 0 0 0,0 1 0 0 0,1-1 0 0 0,-1 0 0 0 0,1-1 0 0 0,-1 2 0 0 0,1-2 0 0 0,-1 1 0 0 0,0-1 0 0 0,3-2 0 0 0,9-7 0 0 0,5-7 0 0 0,-16 16 0 0 0,-2 0 0 0 0,2 0 0 0 0,-1 0 0 0 0,1 0 0 0 0,-1 1 0 0 0,0-1 0 0 0,1 0 0 0 0,-1 1 0 0 0,5-2 0 0 0,-3 2 0 0 0,-1-1 0 0 0,0 0 0 0 0,0 0 0 0 0,1 0 0 0 0,4-4 0 0 0,-7 4 0 0 0,1 2 0 0 0,0-2 0 0 0,-1 1 0 0 0,2 0 0 0 0,-2 0 0 0 0,1 0 0 0 0,0 0 0 0 0,2-1 0 0 0,-2 2 0 0 0,0-1 0 0 0,-1 0 0 0 0,1 1 0 0 0,-1 0 0 0 0,1-2 0 0 0,-1 1 0 0 0,0 1 0 0 0,1-1 0 0 0,-1 0 0 0 0,0-1 0 0 0,1 2 0 0 0,-1-2 0 0 0,1-1 0 0 0,0 1 0 0 0,0-1 0 0 0,0 2 0 0 0,0-2 0 0 0,0 2 0 0 0,0-2 0 0 0,1 2 0 0 0,2-2 0 0 0,8-8 0 0 0,18-31 0 0 0,-29 39 0 0 0,0-1 0 0 0,0 1 0 0 0,-1-1 0 0 0,1 1 0 0 0,0-1 0 0 0,-2 1 0 0 0,2-1 0 0 0,-1 0 0 0 0,0 0 0 0 0,-1 0 0 0 0,0-6 0 0 0,1-11 0 0 0,-2 16 0 0 0,1 8 0 0 0,0-18 0 0 0,0 15 0 0 0,0 0 0 0 0,0 0 0 0 0,0 0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0,-6 19 0 0 0,2-8 0 0 0,-30 55 0 0 0,32-62-376 0 0,2 0 1 0 0,-1-1-1 0 0,0 1 0 0 0,1 1 1 0 0,-2 6-1 0 0,1 22-6463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11498 0 0,'2'5'14157'0'0,"7"17"-13472"0"0,-8-15-569 0 0,1 1 206 0 0,0 0 0 0 0,-1 1 0 0 0,1 11 1 0 0,8 22 86 0 0,-10-41-405 0 0,0-1 0 0 0,0 0 0 0 0,1 0 0 0 0,-1 0 0 0 0,1 0 0 0 0,-1 1 0 0 0,1-1 0 0 0,-1 0 0 0 0,1 0-1 0 0,-1 1 1 0 0,0-1 0 0 0,0 0 0 0 0,1 0 0 0 0,-1 0 0 0 0,1 0 0 0 0,-1 0 0 0 0,1 0 0 0 0,0 0 0 0 0,-1 0 0 0 0,0 0 0 0 0,0 0 0 0 0,1 0 0 0 0,-1 0 0 0 0,2-1 0 0 0,-3 0-43 0 0,1-2 1 0 0,-1 2-1 0 0,1-2 1 0 0,-1 2-1 0 0,1-1 1 0 0,-1 0-1 0 0,0 0 1 0 0,-1-2-1 0 0,2 3-18 0 0,-3-3 38 0 0,2 0 0 0 0,-2 1 0 0 0,1 0 0 0 0,-1 0 0 0 0,-3-5 0 0 0,3 4 21 0 0,-1 1 1 0 0,2-1-1 0 0,-1 0 1 0 0,-4-6-1 0 0,3 2-18 0 0,3 7 24 0 0,1 0 1 0 0,-1-1-1 0 0,0 2 1 0 0,0-2-1 0 0,0 1 0 0 0,1 0 1 0 0,0-1-1 0 0,-1 1 1 0 0,1 0-1 0 0,-1-4 607 0 0,6 25-208 0 0,0-12-276 0 0,-3-4 32 0 0,1 0 0 0 0,-1 1 1 0 0,0-1-1 0 0,3 9 0 0 0,15 29 564 0 0,-16-36-514 0 0,-1 0 0 0 0,0 1 0 0 0,0-2 0 0 0,1 1 0 0 0,0-1 0 0 0,6 6 0 0 0,13 19 99 0 0,-20-26-289 0 0,0-1 0 0 0,0 1 0 0 0,0-1 0 0 0,0-1 0 0 0,1 1 0 0 0,-1-1 0 0 0,0 1 1 0 0,6 2-1 0 0,-4-2 20 0 0,0 0 1 0 0,-1 0 0 0 0,0 0 0 0 0,7 7-1 0 0,31 31-22 0 0,-26-26-18 0 0,14 17 0 0 0,-27-29-3 0 0,0 0 0 0 0,0 0 0 0 0,0-1 0 0 0,1 1 0 0 0,5 2 0 0 0,-5-3 0 0 0,-1 0 0 0 0,0 0 0 0 0,0 1 0 0 0,0-2 0 0 0,-1 2 0 0 0,1 0 0 0 0,5 4 0 0 0,-2 2 0 0 0,1-1 0 0 0,14 13 0 0 0,11 11 0 0 0,-13-15 0 0 0,-16-15 0 0 0,-1-1 0 0 0,0 1 0 0 0,0 0 0 0 0,1 0 0 0 0,-1 0 0 0 0,0 0 0 0 0,-1 0 0 0 0,2 0 0 0 0,0 4 0 0 0,-2-5-1 0 0,7 16-177 0 0,-8-17 140 0 0,0 1 1 0 0,0 0 0 0 0,1-1-1 0 0,0 1 1 0 0,-1-1 0 0 0,1 1-1 0 0,-1 0 1 0 0,1 0-1 0 0,0-1 1 0 0,-1 1 0 0 0,0-1-1 0 0,1 0 1 0 0,0 1-1 0 0,0 0 1 0 0,0-1 0 0 0,-1 1-1 0 0,2-1 1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0,'0'0'8163'0'0,"5"5"-7695"0"0,1 2-497 0 0,29 34 4825 0 0,-27-28-3825 0 0,10 21 0 0 0,-8-15-605 0 0,1 0 1 0 0,1 0 0 0 0,1-1 0 0 0,20 22 0 0 0,4 6 119 0 0,-29-38-486 0 0,0 1 0 0 0,0-1 0 0 0,1-1 0 0 0,0 1 0 0 0,1-1 0 0 0,-1-1 0 0 0,12 7 0 0 0,-19-12 0 0 0,5 4 0 0 0,1 1 0 0 0,-1 0 0 0 0,-1 0 0 0 0,0 0 0 0 0,7 9 0 0 0,9 10 0 0 0,53 59 0 0 0,-50-52 0 0 0,41 54 0 0 0,-1 2 0 0 0,-8-13 0 0 0,-41-57 0 0 0,-11-14 0 0 0,-1 1 0 0 0,0-1 0 0 0,7 11 0 0 0,1 2 0 0 0,-9-13 0 0 0,0-1 0 0 0,0 1 0 0 0,-1 0 0 0 0,1 1 0 0 0,1 3 0 0 0,-4-4-2523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0,'0'0'15616'0'0,"2"3"-14889"0"0,1 6-195 0 0,1-1-1 0 0,1-1 1 0 0,0 1 0 0 0,-1 0-1 0 0,2-1 1 0 0,0 0-1 0 0,11 11 1 0 0,15 12 227 0 0,-1 0-1 0 0,-3 2 1 0 0,32 45-1 0 0,24 25-122 0 0,-70-84-547 0 0,12 20 0 0 0,-20-27-36 0 0,2 1-1 0 0,0-1 0 0 0,0-1 0 0 0,1 0 0 0 0,18 18 0 0 0,-8-12-52 0 0,-1 1 0 0 0,18 22 0 0 0,-24-26 0 0 0,60 66 0 0 0,-62-69 0 0 0,15 15 0 0 0,-20-20 0 0 0,0 0 0 0 0,-1-1 0 0 0,0 1 0 0 0,0 0 0 0 0,4 8 0 0 0,15 17 0 0 0,-14-22 0 0 0,0 2 0 0 0,-1-1 0 0 0,14 20 0 0 0,5 15 0 0 0,-24-34 4 0 0,-3-10-5 0 0,0 1-1 0 0,0 0 1 0 0,0 1 0 0 0,0-2-1 0 0,0 1 1 0 0,1 0 0 0 0,-1 0-1 0 0,0 0 1 0 0,0 0 0 0 0,0 0-1 0 0,1 0 1 0 0,0-1 0 0 0,-1 1-1 0 0,1 0 1 0 0,0 0 0 0 0,0 0-1 0 0,0 0 1 0 0,-1-1-132 0 0,0 6-3801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0 11723 0 0,'0'0'10083'0'0,"22"6"-4423"0"0,-11-6-4151 0 0,-6-1-1111 0 0,0 1 0 0 0,0 0 0 0 0,0 1 0 0 0,8 1 1 0 0,-12-2-381 0 0,0 1 0 0 0,0-1 0 0 0,1 0 0 0 0,-2 0 1 0 0,1 1-1 0 0,1-1 0 0 0,-1 1 0 0 0,-1 0 0 0 0,1-1 1 0 0,0 0-1 0 0,0 1 0 0 0,0 0 0 0 0,-1 0 0 0 0,1 0 1 0 0,0-1-1 0 0,0 2 0 0 0,0-1 0 0 0,0 0 0 0 0,-1-1 1 0 0,0 1-1 0 0,1 1 0 0 0,-1-2 0 0 0,1 1 0 0 0,-1 1 1 0 0,1 0-1 0 0,8 17 312 0 0,-7-18-286 0 0,-1 1 0 0 0,0 0-1 0 0,0 1 1 0 0,1-2 0 0 0,-1 2 0 0 0,0-1-1 0 0,-1 0 1 0 0,2 3 0 0 0,3 21 182 0 0,-3-19-182 0 0,0 2 0 0 0,-1-1 0 0 0,0 11 1 0 0,-1 59 156 0 0,-4-68-201 0 0,3-10 0 0 0,1 1 0 0 0,0 0 0 0 0,-1 0 0 0 0,1 0 0 0 0,-1 0 0 0 0,1 0 0 0 0,0 0 0 0 0,-1-1 0 0 0,1 2 0 0 0,0-1 0 0 0,-1 0 0 0 0,1 2 0 0 0,0-3 0 0 0,-3 4 0 0 0,-1 0 0 0 0,1-1 0 0 0,0 1 0 0 0,0 0 0 0 0,0 1 0 0 0,-2 3 0 0 0,4-5 0 0 0,0 0 0 0 0,-1-1 0 0 0,0 1 0 0 0,0-1 0 0 0,0 0 0 0 0,1 0 0 0 0,-2 0 0 0 0,2 0 0 0 0,-2-1 0 0 0,-2 3 0 0 0,0-1 0 0 0,3-2 0 0 0,1 0 0 0 0,-2 0 0 0 0,2 0 0 0 0,-2 0 0 0 0,2 0 0 0 0,-2 0 0 0 0,1-1 0 0 0,0 0 0 0 0,-3 1 0 0 0,3-1 0 0 0,-1 1 0 0 0,0 0 0 0 0,1-1 0 0 0,-1 1 0 0 0,1 0 0 0 0,0 0 0 0 0,0 0 0 0 0,-1 0 0 0 0,1 1 0 0 0,0-1 0 0 0,0 0 0 0 0,0 1 0 0 0,-4 3 0 0 0,-13 8 0 0 0,15-11 0 0 0,0-1 0 0 0,-1 1 0 0 0,1-1 0 0 0,0 0 0 0 0,-7 0 0 0 0,7-1 0 0 0,0 1 0 0 0,0 0 0 0 0,0-1 0 0 0,0 1 0 0 0,0 1 0 0 0,1-1 0 0 0,-7 3 0 0 0,5-1 0 0 0,0-1 0 0 0,0 0 0 0 0,1-1 0 0 0,-8 2 0 0 0,7-1 0 0 0,0-1 0 0 0,-1 1 0 0 0,1-1 0 0 0,-5 5 0 0 0,6-4 0 0 0,-1 1 0 0 0,1-1 0 0 0,-1 0 0 0 0,0 0 0 0 0,0-1 0 0 0,1 1 0 0 0,-1 0 0 0 0,0-2 0 0 0,0 1 0 0 0,-7 1 0 0 0,10-2 0 0 0,-2 0 0 0 0,2 1 0 0 0,-1 0 0 0 0,1 0 0 0 0,-1 0 0 0 0,0-1 0 0 0,1 1 0 0 0,-3 2 0 0 0,-14 5 0 0 0,-44 8 0 0 0,36-8 0 0 0,24-7 0 0 0,1 0 0 0 0,-2 0 0 0 0,2 0 0 0 0,-1 0 0 0 0,1 0 0 0 0,-1 0 0 0 0,0 1 0 0 0,1-1 0 0 0,0 1 0 0 0,0-1 0 0 0,-1 2 0 0 0,1-2 0 0 0,0 2 0 0 0,0-2 0 0 0,-2 5 0 0 0,2-4 0 0 0,-1 0 0 0 0,0 1 0 0 0,1-1 0 0 0,-2 0 0 0 0,1 1 0 0 0,0-2 0 0 0,0 1 0 0 0,-1-1 0 0 0,-3 3 0 0 0,4-2 0 0 0,-1 0 0 0 0,1 1 0 0 0,-1 0 0 0 0,0-1 0 0 0,1 1 0 0 0,1 0 0 0 0,-2 0 0 0 0,-3 6 0 0 0,-10 11 0 0 0,-6 8 0 0 0,20-22 0 0 0,-1-1 0 0 0,1 0 0 0 0,-1 0 0 0 0,-6 6 0 0 0,-6 7 0 0 0,11-11 0 0 0,2-1 0 0 0,-1 1 0 0 0,-4 10 0 0 0,6-9 0 0 0,-2-1 0 0 0,0 1 0 0 0,-7 10 0 0 0,9-15-83 0 0,-1 0 0 0 0,2 1-1 0 0,-2-1 1 0 0,2 1 0 0 0,-3 6 0 0 0,4-9-50 0 0,-1-1 0 0 0,1 1 0 0 0,0 0 0 0 0,-1 0 1 0 0,1-1-1 0 0,0 1 0 0 0,0-1 0 0 0,0 1 0 0 0,0 0 0 0 0,0 0 1 0 0,0-1-1 0 0,0 1 0 0 0,0 0 0 0 0,0 0 0 0 0,0 0 1 0 0,0-1-1 0 0,1 1 0 0 0,-1 0 0 0 0,0 0 0 0 0,1-1 1 0 0,-1 1-1 0 0,0 0 0 0 0,0-1 0 0 0,1 1 0 0 0,-1 0 0 0 0,1-1 1 0 0,-1 1-1 0 0,1-1 0 0 0,0 1 0 0 0,-1 0 0 0 0,0-1 1 0 0,1 0-1 0 0,0 0 0 0 0,1 1 0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35 10282 0 0,'0'0'11756'0'0,"0"-2"-11520"0"0,0 2-216 0 0,1-1-1 0 0,-1 0 0 0 0,0 1 1 0 0,0 0-1 0 0,0 0 1 0 0,0-1-1 0 0,1 1 1 0 0,-1-1-1 0 0,0 1 0 0 0,1-1 1 0 0,-1 1-1 0 0,0 0 1 0 0,1 0-1 0 0,-1-1 1 0 0,0 1-1 0 0,0-1 0 0 0,0 1 1 0 0,1 0-1 0 0,0-1 1 0 0,4-3 4268 0 0,-6 7-3927 0 0,-1-1 1 0 0,1 0-1 0 0,-1 1 0 0 0,0-1 1 0 0,0 0-1 0 0,0 0 0 0 0,-4 3 0 0 0,4-4-81 0 0,-3 7-68 0 0,-1 0 0 0 0,1 0 1 0 0,0 0-1 0 0,0 1 0 0 0,-6 13 0 0 0,6-11-63 0 0,1-2-69 0 0,0-1 0 0 0,0-1 0 0 0,-9 11 0 0 0,12-17-59 0 0,0 0-1 0 0,-1 0 1 0 0,2 0 0 0 0,-1 0 0 0 0,-1-1 0 0 0,1 1 0 0 0,0 0 0 0 0,0-1-1 0 0,-1 1 1 0 0,1-1 0 0 0,0 1 0 0 0,-1-1 0 0 0,1 1 0 0 0,0-1-1 0 0,-3 0 1 0 0,4 0-25 0 0,0-1 1 0 0,0 1-1 0 0,0 0 0 0 0,0-1 1 0 0,1 1-1 0 0,-1-1 0 0 0,0 1 0 0 0,0 0 1 0 0,0 0-1 0 0,0 0 0 0 0,0-1 0 0 0,0 1 1 0 0,0 0-1 0 0,1-1 0 0 0,-1 1 0 0 0,0 0 1 0 0,1-1-1 0 0,-1 1 0 0 0,1 0 1 0 0,-1 0-1 0 0,0-1 0 0 0,1 1 0 0 0,-1 0 1 0 0,1 0-1 0 0,-1 0 0 0 0,0 0 0 0 0,0 0 1 0 0,0 0-1 0 0,1 0 0 0 0,-1 0 0 0 0,1 0 1 0 0,-1 0-1 0 0,1 0 0 0 0,0 0 1 0 0,-1 0-1 0 0,8-9-59 0 0,-1 1 61 0 0,0-2-1 0 0,0 1 1 0 0,-1-1-1 0 0,0 0 1 0 0,-1 0-1 0 0,7-17 0 0 0,9-2-33 0 0,-21 26 29 0 0,0 0 0 0 0,1 0 0 0 0,-1 0 0 0 0,0-1 0 0 0,0 2 0 0 0,0-1 0 0 0,-1-4 0 0 0,1-4-9 0 0,0 11 55 0 0,-1 0-40 0 0,0 0 0 0 0,0 0 0 0 0,0 1 0 0 0,1-1 0 0 0,0 0 0 0 0,-1 1-1 0 0,0-1 1 0 0,0 0 0 0 0,1 0 0 0 0,-1 0 0 0 0,1 1 0 0 0,-1-1 0 0 0,1 1 0 0 0,-1 0 0 0 0,0-1-1 0 0,1 0 1 0 0,-1 1 0 0 0,1-1 0 0 0,0 1 0 0 0,0 0 0 0 0,-1 0 0 0 0,1-1 0 0 0,-1 1 0 0 0,-7 20 53 0 0,1-3-23 0 0,-52 68 555 0 0,55-82-565 0 0,0 0 0 0 0,1-1 0 0 0,-1 1 0 0 0,-5 3 0 0 0,6-6-8 0 0,0 2 0 0 0,0-1 0 0 0,0 0 0 0 0,1 1 0 0 0,-1-1 0 0 0,1 1 0 0 0,-1 0 0 0 0,1 0 0 0 0,0 0 0 0 0,-2 5 0 0 0,2-2-36 0 0,2-6-151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 7954 0 0,'0'0'10094'0'0,"-5"-1"-9833"0"0,-1-1-179 0 0,5 1-38 0 0,-2 0 0 0 0,2 1 0 0 0,-2 0 0 0 0,2-1 0 0 0,-2 1 0 0 0,1-1 0 0 0,-5 1 3038 0 0,-2 0 1352 0 0,-2 1-1642 0 0,11-1-2750 0 0,0 0 1 0 0,0 1-1 0 0,0-1 1 0 0,0 0-1 0 0,0 0 1 0 0,0 0 0 0 0,0 1-1 0 0,0-1 1 0 0,0 0-1 0 0,0 1 1 0 0,0-1-1 0 0,0 1 1 0 0,0-1-1 0 0,0 0 1 0 0,0 0-1 0 0,1 0 1 0 0,-1 0 0 0 0,0 1-1 0 0,0-1 1 0 0,0 0-1 0 0,1 1 1 0 0,-1-1-1 0 0,0 0 1 0 0,0 1-1 0 0,0-1 1 0 0,0 0-1 0 0,0 0 1 0 0,0 1 0 0 0,1-1-1 0 0,-1 0 1 0 0,0 0-1 0 0,1 0 1 0 0,-1 0-1 0 0,1 0 1 0 0,10 14 232 0 0,-9-11-234 0 0,-1-1-1 0 0,1 0 1 0 0,0 1 0 0 0,-1-1-1 0 0,2 0 1 0 0,2 2 0 0 0,-1-1-22 0 0,-1 1 0 0 0,1-1 0 0 0,-1 1 0 0 0,5 7 0 0 0,7 6 270 0 0,-79-80-160 0 0,63 63-130 0 0,1 0 0 0 0,-1 0 0 0 0,1-1 0 0 0,-1 1 0 0 0,1-1 0 0 0,0 0 0 0 0,-1 1 0 0 0,1-1 0 0 0,0 1 0 0 0,-1 0 0 0 0,1-1 0 0 0,0 0 0 0 0,-1 0 0 0 0,1 1 0 0 0,0-1 0 0 0,0 1 0 0 0,-1-1-1 0 0,1-1 1 0 0,0 2 24 0 0,0 0-19 0 0,0 0-1 0 0,0 0 1 0 0,0 0 0 0 0,0 0-1 0 0,0 0 1 0 0,0 0 0 0 0,0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0 0 0 0,0 0 0 0 0,0 0-1 0 0,0 0 1 0 0,0 0 0 0 0,0 0-1 0 0,1 0 1 0 0,-1 0 0 0 0,5 8 124 0 0,9 6-28 0 0,-12-11-103 0 0,72 75 781 0 0,-69-72-778 0 0,9 10 0 0 0,0-2 0 0 0,21 18 0 0 0,-18-20 0 0 0,40 30 0 0 0,-26-20 0 0 0,12 7 0 0 0,-24-14 0 0 0,-17-13 0 0 0,1 0 0 0 0,0 0 0 0 0,-1 0 0 0 0,2 0 0 0 0,-2 0 0 0 0,1 0 0 0 0,0-1 0 0 0,1 1 0 0 0,4 0 0 0 0,26 10 0 0 0,-25-10 0 0 0,0 1 0 0 0,0 0 0 0 0,1 1 0 0 0,-1-1 0 0 0,12 9 0 0 0,1 0 0 0 0,-2-1 0 0 0,20 14 0 0 0,-19-11 0 0 0,-18-12 0 0 0,0-1 0 0 0,1 1 0 0 0,-1-1 0 0 0,0 0 0 0 0,1 0 0 0 0,3 1 0 0 0,14 4 0 0 0,-1-1 0 0 0,-19-5 0 0 0,2 0 0 0 0,-2 1 0 0 0,1-1 0 0 0,0 0 0 0 0,-1 0 0 0 0,2 1 0 0 0,-2-1 0 0 0,1 1 0 0 0,0 0 0 0 0,-1 0 0 0 0,1-1 0 0 0,2 3 0 0 0,-3-3 0 0 0,1 0 0 0 0,0 0 0 0 0,-2 0 0 0 0,2 0 0 0 0,0 1 0 0 0,-1-1 0 0 0,0 0 0 0 0,1 1 0 0 0,-1-1 0 0 0,0 1 0 0 0,1 0 0 0 0,1 0 0 0 0,-4-2 0 0 0,0 1 0 0 0,1 0 0 0 0,-1 0 0 0 0,-1 0 0 0 0,1 0 0 0 0,1 0 0 0 0,-1 0 0 0 0,0 0 0 0 0,0 0 0 0 0,-1 0 0 0 0,2 0 0 0 0,-3 0 0 0 0,2 0 0 0 0,1 0 0 0 0,-1 0 0 0 0,0 0 0 0 0,-1 0 0 0 0,2 0 0 0 0,-1 0 0 0 0,0 0 0 0 0,0 0 0 0 0,0 0 0 0 0,0 0 0 0 0,0 0 0 0 0,-1-1 0 0 0,-103-53 0 0 0,96 49 0 0 0,-2 1 0 0 0,-19-6 0 0 0,22 9 0 0 0,0-2 0 0 0,1 0 0 0 0,-1 1 0 0 0,1-2 0 0 0,-1 1 0 0 0,1-1 0 0 0,-9-6 0 0 0,-37-28 0 0 0,34 26 0 0 0,1-1 0 0 0,-18-17 0 0 0,25 21 0 0 0,-1 0 0 0 0,0 1 0 0 0,0 1 0 0 0,-19-9 0 0 0,3 1 0 0 0,24 13 0 0 0,0-1 0 0 0,1 0 0 0 0,0 1 0 0 0,0-1 0 0 0,-5-5 0 0 0,-9-8 0 0 0,-57-49 0 0 0,69 61 0 0 0,1 0 0 0 0,0-1 0 0 0,0 1 0 0 0,1-1 0 0 0,-6-8 0 0 0,8 11 0 0 0,1 1 0 0 0,0 0 0 0 0,0-1 0 0 0,-1 1 0 0 0,1-1 0 0 0,0 1 0 0 0,-1-1 0 0 0,0 0 0 0 0,0 1 0 0 0,0 0 0 0 0,1 0 0 0 0,-1-1 0 0 0,-1 0 0 0 0,1 2 0 0 0,1-2 0 0 0,-2 1 0 0 0,0 0 0 0 0,2 0 0 0 0,-2 0 0 0 0,0 0 0 0 0,1 0 0 0 0,0 0 0 0 0,-1 0 0 0 0,1 1 0 0 0,-1-1 0 0 0,-3 0 0 0 0,5 1 0 0 0,0 0 0 0 0,0 0 0 0 0,0 1 0 0 0,-1-1 0 0 0,1 0 0 0 0,0 0 0 0 0,0 0 0 0 0,0 1 0 0 0,0-1 0 0 0,0 0 0 0 0,0 0 0 0 0,0 0 0 0 0,0 0 0 0 0,0 0 0 0 0,0 0 0 0 0,0 1 0 0 0,0-1 0 0 0,0 0 0 0 0,0 0 0 0 0,0 1 0 0 0,0-1 0 0 0,0 0 0 0 0,0 0 0 0 0,0 1 0 0 0,0-1 0 0 0,0 0 0 0 0,0 0 0 0 0,0 0 0 0 0,0 0 0 0 0,0 0 0 0 0,0 0 0 0 0,1 1 0 0 0,-1-1 0 0 0,0 0 0 0 0,0 0 0 0 0,0 0 0 0 0,1 0 0 0 0,-1 1 0 0 0,0-1 0 0 0,0 0 0 0 0,0 0 0 0 0,1 0 0 0 0,-1 0 0 0 0,0 1 0 0 0,7 7 0 0 0,13 13 0 0 0,-12-12 0 0 0,0-1 0 0 0,13 11 0 0 0,44 40 0 0 0,-20-23 0 0 0,-33-24 0 0 0,1-1 0 0 0,1 0 0 0 0,0-2 0 0 0,0 1 0 0 0,19 8 0 0 0,-11-7 0 0 0,34 19 0 0 0,-9 4 0 0 0,-33-24 0 0 0,1 0 0 0 0,1-1 0 0 0,-1 0 0 0 0,28 10 0 0 0,-22-9 0 0 0,-18-8 0 0 0,1 0 0 0 0,-1 0 0 0 0,1-1 0 0 0,0 1 0 0 0,0 0 0 0 0,0-2 0 0 0,0 1 0 0 0,0 1 0 0 0,8-2 0 0 0,-11 1 0 0 0,-1 0 0 0 0,1-1 0 0 0,29 3 0 0 0,-9 0 0 0 0,-11-18 0 0 0,-4 3 3 0 0,-5 11-37 0 0,-1 0 1 0 0,0 1 0 0 0,1-1-1 0 0,-1 1 1 0 0,1-1 0 0 0,-1 0-1 0 0,0 1 1 0 0,0-1 0 0 0,1 0-1 0 0,-1 1 1 0 0,1-1 0 0 0,0 0-1 0 0,-1 1 1 0 0,1 0 0 0 0,-1-1-1 0 0,1 1 1 0 0,0-1 0 0 0,0 1-1 0 0,-1-1 1 0 0,1 1-1 0 0,0-1 1 0 0,-1 1 0 0 0,1 0-1 0 0,0 0 1 0 0,0 0 0 0 0,0 0-1 0 0,-1 0 1 0 0,1 0 0 0 0,0 0-1 0 0,0 0 1 0 0,0 0 0 0 0,-1 0-1 0 0,3 0 1 0 0,2 0-4596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0,'0'0'18276'0'0,"-4"10"-11147"0"0,6-4-6618 0 0,-2 0 0 0 0,2-1 0 0 0,-1 1 0 0 0,1-1-1 0 0,0 0 1 0 0,0 0 0 0 0,6 9 0 0 0,-4-7-141 0 0,4 7 152 0 0,1 0-1 0 0,17 19 1 0 0,-6-16-309 0 0,-17-16-190 0 0,-1 1 0 0 0,1-1-1 0 0,-1 2 1 0 0,0-2 0 0 0,0 2-1 0 0,0-1 1 0 0,0-1 0 0 0,1 2-1 0 0,0 2 1 0 0,22 22 248 0 0,46 40 163 0 0,-57-54-399 0 0,1 0 1 0 0,22 14-1 0 0,-35-25-46 0 0,10 5 29 0 0,1 0 0 0 0,18 10 1 0 0,-3-6-1 0 0,24 10 9 0 0,-34-18-27 0 0,5 3 0 0 0,-16-3-387 0 0,1 0 0 0 0,-1 0-1 0 0,10 1 1 0 0,9-1-4037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7178 0 0,'0'0'12758'0'0,"0"-2"-11752"0"0,2-9-130 0 0,-2 8 1497 0 0,0 8-1496 0 0,0 1 1 0 0,1-1 0 0 0,0 0-1 0 0,1 1 1 0 0,1 5 0 0 0,2 2-473 0 0,0-1 1 0 0,11 15-1 0 0,-15-23-239 0 0,7 7 78 0 0,0 1 1 0 0,11 11 0 0 0,-11-14-111 0 0,-1 0 0 0 0,1 2-1 0 0,9 16 1 0 0,6 21 196 0 0,17 54-1 0 0,-36-88-329 0 0,-1-5 0 0 0,0 0 0 0 0,0 0 0 0 0,7 11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0,'0'0'16165'0'0,"18"23"-12255"0"0,6 29-1751 0 0,37 62-1 0 0,-23-57-1490 0 0,-24-39-390 0 0,19 37-1 0 0,18 40-118 0 0,-15-19-159 0 0,28 51 0 0 0,-55-110 0 0 0,4 5 0 0 0,-1 1 0 0 0,17 46 0 0 0,-24-56 0 0 0,0-1 0 0 0,9 17 0 0 0,9 19 0 0 0,-11-16 0 0 0,23 40 0 0 0,-22-46 0 0 0,67 148 0 0 0,-54-111 0 0 0,-10-21 0 0 0,-2-15 0 0 0,-10-20 0 0 0,0 0 0 0 0,0 1 0 0 0,-1-1 0 0 0,4 13 0 0 0,-5-7 0 0 0,1 0 0 0 0,1-1 0 0 0,0 0 0 0 0,1 0 0 0 0,0 0 0 0 0,1-1 0 0 0,13 19 0 0 0,6 21 0 0 0,-8-10 0 0 0,21 27 0 0 0,-27-44 0 0 0,-8-16 0 0 0,0 0 0 0 0,1 0 0 0 0,0-1 0 0 0,10 13 0 0 0,-10-13 0 0 0,1 0 0 0 0,-1 0 0 0 0,5 12 0 0 0,-3-6 0 0 0,7 29 0 0 0,14 14 0 0 0,-17-17 0 0 0,8 27 0 0 0,-17-63 0 0 0,3 9 0 0 0,-4-12 0 0 0,0 1 0 0 0,0-1 0 0 0,0 0 0 0 0,0 1 0 0 0,0-1 0 0 0,0 0 0 0 0,0 0 0 0 0,0 1 0 0 0,0-1 0 0 0,0 0 0 0 0,0 1 0 0 0,0-1 0 0 0,0 0 0 0 0,0 0 0 0 0,-1 1 0 0 0,1-1 0 0 0,0 0 0 0 0,0 0 0 0 0,0 1 0 0 0,0-1 0 0 0,-1 0 0 0 0,1 0 0 0 0,0 0 0 0 0,0 1 0 0 0,0-1 0 0 0,-1 0 0 0 0,1 0 0 0 0,0 0 0 0 0,0 0 0 0 0,-1 0 0 0 0,1 1 0 0 0,0-1 0 0 0,-1 0 0 0 0,1 0 0 0 0,0 0 0 0 0,0 0 0 0 0,-1 0 0 0 0,1 0 0 0 0,0 0 0 0 0,-1 0 0 0 0,1 0 0 0 0,-1 0 0 0 0,-10 4 0 0 0,8-2 0 0 0,-17 1 0 0 0,-1 0 0 0 0,0-2 0 0 0,-37-1 0 0 0,17-1 0 0 0,34 1 0 0 0,-1 1 0 0 0,1 0 0 0 0,-1 0 0 0 0,0 1 0 0 0,1 0 0 0 0,0 1 0 0 0,-13 5 0 0 0,18-8 0 0 0,-1 1 0 0 0,1-1 0 0 0,-1 1 0 0 0,1-1 0 0 0,-1 0 0 0 0,1 0 0 0 0,-1 0 0 0 0,-3-1 0 0 0,-7 0 0 0 0,12 1 0 0 0,-1 0 0 0 0,1 0 0 0 0,0 0 0 0 0,-1 0 0 0 0,1 0 0 0 0,0 0 0 0 0,-1-1 0 0 0,1 1 0 0 0,0 0 0 0 0,-1-1 0 0 0,1 1 0 0 0,0-1 0 0 0,-1 1 0 0 0,1-1 0 0 0,0 0 0 0 0,0 1 0 0 0,0-1 0 0 0,0 0 0 0 0,0 0 0 0 0,0 0 0 0 0,0 0 0 0 0,0 0 0 0 0,0 0 0 0 0,0 0 0 0 0,0 0 0 0 0,1-1 0 0 0,-1 1 0 0 0,0 0 0 0 0,0-2 0 0 0,0 2 0 0 0,-8-12 0 0 0,2 3 0 0 0,0-1 0 0 0,0 1 0 0 0,1-1 0 0 0,1 0 0 0 0,0 0 0 0 0,-5-17 0 0 0,2-5 0 0 0,35 59 0 0 0,-20-19 0 0 0,-1 1 0 0 0,0 0 0 0 0,0 0 0 0 0,0 1 0 0 0,-1-1 0 0 0,6 13 0 0 0,0-5 0 0 0,-10-15 0 0 0,0 0 0 0 0,0 1 0 0 0,0-1 0 0 0,0 0 0 0 0,0 1 0 0 0,0-1 0 0 0,0 1 0 0 0,0 0 0 0 0,0-1 0 0 0,-1 1 0 0 0,1 0 0 0 0,0-1 0 0 0,-1 1 0 0 0,1 2 0 0 0,29 23 0 0 0,-27-25 0 0 0,-1 0 0 0 0,1 0 0 0 0,0 0 0 0 0,0-1 0 0 0,0 1 0 0 0,0-1 0 0 0,0 0 0 0 0,0 0 0 0 0,0 0 0 0 0,0 0 0 0 0,0-1 0 0 0,0 1 0 0 0,5 0 0 0 0,1-1 0 0 0,1-1 0 0 0,0 0 0 0 0,10-2 0 0 0,-16 2 0 0 0,24-7 0 0 0,-24 6 0 0 0,1 1 0 0 0,-1-1 0 0 0,1 1 0 0 0,-1 0 0 0 0,9-1 0 0 0,-1-4 0 0 0,-12 7-7 0 0,1-1 1 0 0,0 0-1 0 0,0 0 1 0 0,0 0-1 0 0,0 0 1 0 0,0 0-1 0 0,0 0 0 0 0,-1 0 1 0 0,1 0-1 0 0,0 0 1 0 0,0 0-1 0 0,0-1 0 0 0,0 1 1 0 0,0 0-1 0 0,-1-1 1 0 0,1 1-1 0 0,0 0 1 0 0,0-1-1 0 0,0 1 0 0 0,-1-1 1 0 0,1 1-1 0 0,0-1 1 0 0,-1 0-1 0 0,1 1 1 0 0,0-1-1 0 0,-1 0 0 0 0,1 1 1 0 0,-1-1-1 0 0,1 0 1 0 0,-1 1-1 0 0,0-1 1 0 0,1 0-1 0 0,-1 0 0 0 0,0 0 1 0 0,1 0-1 0 0,-1 1 1 0 0,0-1-1 0 0,0 0 0 0 0,0 0 1 0 0,1 0-1 0 0,-1-1 1 0 0,-1-4-334 0 0,0 1 1 0 0,-1 0 0 0 0,1 0-1 0 0,-1 0 1 0 0,-5-10 0 0 0,-1-6-2630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5969 0 0,'0'0'16412'0'0,"0"-5"-12314"0"0,15-21-1715 0 0,-15 25-2330 0 0,1 1-1 0 0,-1-1 1 0 0,1 0 0 0 0,-1 1-1 0 0,0-1 1 0 0,1 1 0 0 0,-1-1-1 0 0,1 1 1 0 0,-1-1 0 0 0,0 0-1 0 0,1 1 1 0 0,0-1-1 0 0,-1 1 1 0 0,1 0 0 0 0,0 0-1 0 0,-1-1 1 0 0,0 1 0 0 0,1-1-1 0 0,0 1 1 0 0,0 0 0 0 0,-1-1-1 0 0,1 1 1 0 0,-1 0-1 0 0,1 0 1 0 0,1-1 0 0 0,0 1 18 0 0,0 0-47 0 0,-1-1-1 0 0,0 0 0 0 0,0 0 0 0 0,1 1 0 0 0,-1-1 0 0 0,0-1 0 0 0,0 1 1 0 0,0 1-1 0 0,0-2 0 0 0,0 1 0 0 0,0 0 0 0 0,0 0 0 0 0,0-1 0 0 0,-1 2 1 0 0,0-2-1 0 0,1 1 0 0 0,0 0 0 0 0,-1-1 0 0 0,1 1 0 0 0,-1-1 0 0 0,1-2 1 0 0,-1 3-1 0 0,0-2 1 0 0,1 2-1 0 0,0-2 0 0 0,0 2 1 0 0,0-2-1 0 0,0 2 1 0 0,0-1-1 0 0,2-2 1 0 0,-2 4-14 0 0,1-1 0 0 0,0 0 0 0 0,0 0 1 0 0,-1 1-1 0 0,1 0 0 0 0,0-1 1 0 0,0 1-1 0 0,0 0 0 0 0,0-1 0 0 0,0 1 1 0 0,-1 0-1 0 0,2 0 0 0 0,-2 0 0 0 0,4 1 1 0 0,-2 0 16 0 0,0-1 1 0 0,-1 0-1 0 0,1 0 1 0 0,-1 1 0 0 0,1 0-1 0 0,-1 0 1 0 0,0-1-1 0 0,1 1 1 0 0,-1 1-1 0 0,5 1 1 0 0,19 23 179 0 0,-1-1-145 0 0,-4 7 133 0 0,-17-26-147 0 0,0-1 0 0 0,0 2 0 0 0,0-1-1 0 0,-1 0 1 0 0,3 10 0 0 0,24 66 167 0 0,-19-54-166 0 0,-8-21-37 0 0,-1-1 0 0 0,2 0 0 0 0,-1 0 0 0 0,0 0 0 0 0,1-1 0 0 0,0 1 0 0 0,5 5 0 0 0,-5-6-4 0 0,1 1 1 0 0,-2-1-1 0 0,1 1 0 0 0,3 6 1 0 0,1 4 2 0 0,3 0 15 0 0,-5-7 6 0 0,-1-1 1 0 0,7 16-1 0 0,20 42-157 0 0,-24-50-2320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13 832 0 0,'0'0'16173'0'0,"0"-2"-15269"0"0,-1-6-22 0 0,0 6 883 0 0,2 22 2716 0 0,0-15-4205 0 0,1 0-1 0 0,0 0 1 0 0,0 0-1 0 0,0-1 1 0 0,1 1-1 0 0,0 0 0 0 0,0-1 1 0 0,1 0-1 0 0,-1 0 1 0 0,0 0-1 0 0,8 7 1 0 0,-4-5 40 0 0,-1 1-1 0 0,10 13 1 0 0,-2 9 266 0 0,-3-9-2376 0 0,-4-7-4010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6257 0 0,'0'-2'19807'0'0,"1"7"-19469"0"0,0-1 0 0 0,-1 0 0 0 0,2 1 0 0 0,-1 0 0 0 0,0-1 0 0 0,1-1 0 0 0,5 9-1 0 0,3 13 328 0 0,-5-12-193 0 0,11 20-1 0 0,-10-21-231 0 0,-1 0 0 0 0,5 13 0 0 0,-2-2 96 0 0,21 40 0 0 0,-10-23-162 0 0,-12-25-107 0 0,0 0 0 0 0,0-1 0 0 0,2 0 0 0 0,20 25 0 0 0,-25-32-44 0 0,1-1-1 0 0,-1 0 1 0 0,0 0 0 0 0,0 1-1 0 0,4 11 1 0 0,-5-11 23 0 0,0 1 0 0 0,1-1 0 0 0,10 14 0 0 0,-12-18-36 0 0,2 1-1 0 0,-2-1 1 0 0,0 1 0 0 0,1 0-1 0 0,-1 0 1 0 0,0 0-1 0 0,0 0 1 0 0,0 1-1 0 0,-1-2 1 0 0,0 1 0 0 0,0 1-1 0 0,0 0 1 0 0,0-1-1 0 0,-1 0 1 0 0,0 1-1 0 0,0 6 1 0 0,0-10-503 0 0,0 15 797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9666 0 0,'0'0'13806'0'0,"25"-7"-9984"0"0,-23 6-3705 0 0,0 0-1 0 0,0-1 1 0 0,-1 2 0 0 0,1-2-1 0 0,0 0 1 0 0,-1 1 0 0 0,1-1-1 0 0,-1 1 1 0 0,0-2 0 0 0,1 2 0 0 0,-1-1-1 0 0,1-3 1 0 0,0 3-54 0 0,-1-1 0 0 0,0 2 0 0 0,1-2 0 0 0,-1 1 0 0 0,1 0-1 0 0,-1 0 1 0 0,4-2 0 0 0,-5 4-46 0 0,1-1-1 0 0,0 1 1 0 0,0 0-1 0 0,-1 0 1 0 0,1-1-1 0 0,-1 1 0 0 0,1 0 1 0 0,0 0-1 0 0,0-1 1 0 0,0 1-1 0 0,-1 0 1 0 0,1 0-1 0 0,0 0 1 0 0,0 0-1 0 0,0 0 1 0 0,-1 0-1 0 0,1 0 0 0 0,0 0 1 0 0,-1 0-1 0 0,1 1 1 0 0,0-1-1 0 0,19 9 369 0 0,-18-8-366 0 0,1 0 1 0 0,-2 0-1 0 0,2 1 0 0 0,-1-1 0 0 0,1-1 1 0 0,-1 1-1 0 0,0 0 0 0 0,5 1 0 0 0,-6-2-9 0 0,0 0-1 0 0,0-1 0 0 0,0 1 0 0 0,0 0 0 0 0,0-1 0 0 0,0 1 0 0 0,0-1 0 0 0,0 1 1 0 0,0-1-1 0 0,-1 1 0 0 0,1 0 0 0 0,0-1 0 0 0,0 1 0 0 0,0-1 0 0 0,-1 0 0 0 0,1 0 1 0 0,0 1-1 0 0,0-1 0 0 0,0-1 0 0 0,-1 2 1 0 0,0 0 0 0 0,1-1 0 0 0,-1 0 0 0 0,1 0 0 0 0,0 1 0 0 0,-1-1 0 0 0,1 1 0 0 0,-1 0 0 0 0,1-1 0 0 0,0 1 0 0 0,-1-1 0 0 0,1 1 0 0 0,0-1 0 0 0,0 1 0 0 0,-1 0 0 0 0,1 0 0 0 0,0 0 0 0 0,0 0 0 0 0,0 0 0 0 0,-1-1 0 0 0,1 1 0 0 0,0 0 0 0 0,0 0 0 0 0,-1 0 0 0 0,1 0 0 0 0,-1 1 0 0 0,1-1 0 0 0,0 0 0 0 0,1 0 0 0 0,1 3 37 0 0,0-1-1 0 0,-1 0 1 0 0,1 1-1 0 0,-1 1 1 0 0,0-2-1 0 0,0 1 1 0 0,2 5-1 0 0,-1-3 41 0 0,61 112 755 0 0,-40-67-736 0 0,-18-33-47 0 0,15 23 0 0 0,-1-4 75 0 0,-16-26-95 0 0,1 0 0 0 0,1 1 0 0 0,0-2 0 0 0,8 10 0 0 0,-11-16-24 0 0,-2 0-1 0 0,1 0 1 0 0,-1-1-1 0 0,1 1 1 0 0,-1 1-1 0 0,1 5 1 0 0,5 9 62 0 0,8 13-67 0 0,-8-15-6 0 0,18 27-1 0 0,37 58-3 0 0,-57-93 0 0 0,0 0 0 0 0,-1 1 0 0 0,0 0 0 0 0,-1-1 0 0 0,5 14 0 0 0,-8-20-214 0 0,5 10-7576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4 592 0 0,'-2'-4'21029'0'0,"24"43"-16136"0"0,16 37-2397 0 0,-29-46-3276 0 0,-6-17-5280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8978 0 0,'0'0'13021'0'0,"1"4"-12372"0"0,1-1-268 0 0,-1 5-317 0 0,-1-1 5336 0 0,-23-10-4457 0 0,9 0-834 0 0,1-1 1 0 0,-1 3 0 0 0,-20-2-1 0 0,25 3-100 0 0,8 0-7 0 0,-1 0-1 0 0,2 0 0 0 0,-2 0 1 0 0,1 0-1 0 0,0 0 1 0 0,0 0-1 0 0,0 0 0 0 0,-1 0 1 0 0,2 1-1 0 0,-1-1 1 0 0,-1 0-1 0 0,1 0 1 0 0,0 1-1 0 0,0-1 0 0 0,0 1 1 0 0,0 0-1 0 0,0-1 1 0 0,0 0-1 0 0,0 1 0 0 0,0 0 1 0 0,0 0-1 0 0,1 0 1 0 0,-1-1-1 0 0,-1 3 0 0 0,1-1 11 0 0,-2 0 0 0 0,2 1-1 0 0,-2-1 1 0 0,1 0 0 0 0,1 2-1 0 0,-1-2 1 0 0,1 1 0 0 0,0 0-1 0 0,0-1 1 0 0,-1 2 0 0 0,2-1-1 0 0,0 0 1 0 0,-1 0 0 0 0,0-1-1 0 0,1 1 1 0 0,0 1 0 0 0,0-1-1 0 0,0 0 1 0 0,1 5-1 0 0,-1 2 3 0 0,1-4 50 0 0,-1-1 0 0 0,1 0-1 0 0,1 1 1 0 0,-1-1 0 0 0,1 0 0 0 0,0 0 0 0 0,1 0-1 0 0,-1 0 1 0 0,1 0 0 0 0,0 0 0 0 0,6 7 0 0 0,-3-6 31 0 0,-2 2-1 0 0,0-1 1 0 0,0 1 0 0 0,4 8 0 0 0,9 19 136 0 0,-3-9-94 0 0,15 30 161 0 0,-19-38-226 0 0,-1-1-1 0 0,8 22 1 0 0,-11-25-46 0 0,1 0 0 0 0,16 24 0 0 0,-14-23-6 0 0,1 1-1 0 0,-2-6-3 0 0,-2 1 0 0 0,0-1 0 0 0,5 13 0 0 0,11 47 92 0 0,-20-66-113 0 0,0 1 0 0 0,0 0 0 0 0,1-1 0 0 0,0 1 0 0 0,-1 0 0 0 0,7 6 0 0 0,-5-7 19 0 0,0 2 0 0 0,0-1 0 0 0,4 12 0 0 0,4 14 44 0 0,-6-11-52 0 0,2 0 0 0 0,10 19 0 0 0,-7-27-4 0 0,-11-11-1 0 0,1 0 0 0 0,0-1 1 0 0,0 0-1 0 0,0 1 1 0 0,-1 0-1 0 0,1 0 1 0 0,-1-1-1 0 0,1 1 0 0 0,0 0 1 0 0,-1 0-1 0 0,1 0 1 0 0,-1 0-1 0 0,1 1 1 0 0,22 59 14 0 0,-1-19-57 0 0,-15-32 45 0 0,-2-1 1 0 0,0 1-1 0 0,-1 0 1 0 0,4 12-1 0 0,-1 6 14 0 0,-5-17-6 0 0,0-1-1 0 0,1 1 1 0 0,0 0-1 0 0,6 10 1 0 0,15 21-12 0 0,-18-35 9 0 0,-5-7-13 0 0,0 1 0 0 0,0 1 1 0 0,-1-1-1 0 0,1-1 0 0 0,0 1 0 0 0,0 0 0 0 0,0 1 0 0 0,-1-2 0 0 0,0 1 0 0 0,1 1 0 0 0,-1-2 0 0 0,1 2 1 0 0,0 1-1 0 0,-1-11-3138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0,'0'0'12791'0'0,"5"18"-9317"0"0,5 8-2670 0 0,1 2 0 0 0,2-2-1 0 0,20 32 1 0 0,-18-42-1482 0 0,-8-9-5924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317 236 13211 0 0,'0'0'11328'0'0,"9"-4"-11104"0"0,26-18-59 0 0,-33 20-144 0 0,0 1 1 0 0,-1-1-1 0 0,1 1 0 0 0,0-2 0 0 0,-1 2 1 0 0,0-2-1 0 0,1 2 0 0 0,-1-2 0 0 0,0 2 1 0 0,0-1-1 0 0,0-1 0 0 0,0 1 0 0 0,-1 0 1 0 0,1-1-1 0 0,0 1 0 0 0,-1 0 0 0 0,1-1 1 0 0,-1 1-1 0 0,0 0 0 0 0,0-1 0 0 0,0 1 1 0 0,-1-4-1 0 0,0-1 75 0 0,1 6-72 0 0,0 0 0 0 0,0-1-1 0 0,0 2 1 0 0,0-1 0 0 0,0 0-1 0 0,-1 0 1 0 0,1 0 0 0 0,0 0-1 0 0,0 0 1 0 0,-1 0 0 0 0,1 1-1 0 0,-1-2 1 0 0,1 1 0 0 0,-1 1-1 0 0,0-1 1 0 0,0 0 0 0 0,1 0-1 0 0,-1 0 1 0 0,0 1 0 0 0,-1-2-1 0 0,0 1 32 0 0,0 0 0 0 0,-1 0 1 0 0,2 0-1 0 0,-2 0 0 0 0,1 0 0 0 0,-1 0 0 0 0,1 1 0 0 0,-5-2 0 0 0,0 2 56 0 0,0 0 1 0 0,0 0-1 0 0,-1 0 0 0 0,1 0 1 0 0,-9 2-1 0 0,3 1 33 0 0,1 0 0 0 0,-1 1 0 0 0,1 1 1 0 0,-1 0-1 0 0,2 1 0 0 0,-1 0 0 0 0,0 0 0 0 0,-15 13 0 0 0,25-18-129 0 0,1 0 0 0 0,0 0-1 0 0,0 0 1 0 0,0 0-1 0 0,0 0 1 0 0,0 1 0 0 0,0-1-1 0 0,0 0 1 0 0,0 1-1 0 0,1-2 1 0 0,-1 2 0 0 0,1 0-1 0 0,-1-1 1 0 0,0 1-1 0 0,1-2 1 0 0,0 2-1 0 0,-1 0 1 0 0,1-1 0 0 0,0 1-1 0 0,0-1 1 0 0,0 1-1 0 0,0-1 1 0 0,0 1 0 0 0,0 0-1 0 0,1-1 1 0 0,-1 1-1 0 0,0-1 1 0 0,1 0 0 0 0,0 1-1 0 0,-1-1 1 0 0,1 1-1 0 0,-1-1 1 0 0,1 0 0 0 0,0 1-1 0 0,0-1 1 0 0,0 0-1 0 0,0 0 1 0 0,0 0-1 0 0,0 0 1 0 0,2 1 0 0 0,0 1-1 0 0,1 1 0 0 0,0-1 0 0 0,0-1 0 0 0,0 0 0 0 0,0 1 0 0 0,0-1 0 0 0,1 0 0 0 0,-1 0 1 0 0,0 0-1 0 0,0-1 0 0 0,1 1 0 0 0,6-1 0 0 0,29 1 57 0 0,-37-2-62 0 0,-2 0-1 0 0,1-1 0 0 0,-1 1 1 0 0,1 0-1 0 0,0-1 0 0 0,-1 1 1 0 0,1-1-1 0 0,-1 1 0 0 0,1 0 1 0 0,0-1-1 0 0,-1 0 1 0 0,1 0-1 0 0,0 1 0 0 0,-1-1 1 0 0,1-1-1 0 0,-1 1 0 0 0,0 1 1 0 0,0-2-1 0 0,1 1 0 0 0,0-3 1 0 0,-1 4 3 0 0,-1 0 1 0 0,1-1 0 0 0,-1 0-1 0 0,0 0 1 0 0,0 1-1 0 0,0 0 1 0 0,0-1 0 0 0,1 0-1 0 0,-1 0 1 0 0,0 0 0 0 0,0 1-1 0 0,0-1 1 0 0,0 0 0 0 0,0 1-1 0 0,0-1 1 0 0,0 0 0 0 0,0 1-1 0 0,0-1 1 0 0,-1 0-1 0 0,1 0 1 0 0,0 1 0 0 0,0 0-1 0 0,0-1 1 0 0,0 0 0 0 0,-1 0-1 0 0,1 1 1 0 0,-1-1 0 0 0,0 0-1 0 0,0-1-3 0 0,-1 2 0 0 0,0-1 0 0 0,1 0 0 0 0,-1 0 0 0 0,1 0-1 0 0,-1 1 1 0 0,0-1 0 0 0,1 0 0 0 0,-1 0 0 0 0,0 1 0 0 0,-2 0 0 0 0,-4-1-5 0 0,-1 0 0 0 0,0 0 0 0 0,-15 2 0 0 0,13 1 5 0 0,0 0 0 0 0,0 0 0 0 0,-1 1 0 0 0,1 0 0 0 0,0 1 0 0 0,1 0 0 0 0,-21 11 0 0 0,30-15-10 0 0,1 0-1 0 0,0 0 1 0 0,0 1-1 0 0,-1-1 1 0 0,1 0 0 0 0,-1 1-1 0 0,1-1 1 0 0,0 0-1 0 0,-1 0 1 0 0,1 0-1 0 0,-1 0 1 0 0,1 1 0 0 0,0-1-1 0 0,0 1 1 0 0,0-1-1 0 0,0 0 1 0 0,0 1 0 0 0,-1-1-1 0 0,1 1 1 0 0,0-1-1 0 0,0 0 1 0 0,0 0-1 0 0,0 1 1 0 0,-1-1 0 0 0,1 1-1 0 0,0-1 1 0 0,0 1-1 0 0,0-1 1 0 0,0 0 0 0 0,0 1-1 0 0,0 0 1 0 0,1 0 0 0 0,0 0 0 0 0,-1-1 0 0 0,0 0 0 0 0,1 1-1 0 0,-1 0 1 0 0,1 0 0 0 0,0-1 0 0 0,0 0 0 0 0,-1 1 0 0 0,1 0 0 0 0,0-1 0 0 0,0 1 0 0 0,0 0 0 0 0,4 1 5 0 0,-1 0 1 0 0,1-1-1 0 0,0 1 0 0 0,6 0 0 0 0,22-1 8 0 0,-29-2-13 0 0,1 0 1 0 0,-1 1 0 0 0,0 0-1 0 0,0 0 1 0 0,0 0-1 0 0,1 1 1 0 0,-1 0 0 0 0,0 0-1 0 0,0-1 1 0 0,0 1-1 0 0,0 1 1 0 0,1-1 0 0 0,-2 1-1 0 0,6 2 1 0 0,-8-3 0 0 0,0-1-1 0 0,-1 1 1 0 0,1-1 0 0 0,-1 1 0 0 0,1 0 0 0 0,-1-1 0 0 0,0 0 0 0 0,0 1 0 0 0,1 0-1 0 0,-1 0 1 0 0,1-1 0 0 0,-1 0 0 0 0,0 1 0 0 0,0 0 0 0 0,1 0 0 0 0,-1 0-1 0 0,0-1 1 0 0,0 0 0 0 0,0 1 0 0 0,0 0 0 0 0,0 0 0 0 0,0-1 0 0 0,0 1 0 0 0,0-1-1 0 0,0 1 1 0 0,-1 0 0 0 0,1 0 0 0 0,0-1 0 0 0,0 1 0 0 0,-1-1 0 0 0,0 2-1 0 0,1-1 6 0 0,0 0-1 0 0,-1 1 0 0 0,0-2 1 0 0,-1 2-1 0 0,2-1 0 0 0,-1 0 1 0 0,0-1-1 0 0,-1 2 0 0 0,2-1 1 0 0,-1-1-1 0 0,-1 1 0 0 0,1 0 0 0 0,-3 1 1 0 0,-8 1-7 0 0,1 1-1 0 0,-2-2 1 0 0,1-1 0 0 0,0 1-1 0 0,-16 0 1 0 0,11-2 9 0 0,1 2 1 0 0,-18 3-1 0 0,32-2-27 0 0,7 1 6 0 0,5 0 17 0 0,-1-1 3 0 0,1-2 0 0 0,0 1 0 0 0,0-1-1 0 0,0-1 1 0 0,-1 1 0 0 0,12-2 0 0 0,1 1 18 0 0,-21 0 39 0 0,-27 0 84 0 0,5 1-135 0 0,1 1 0 0 0,-1 2 0 0 0,1-1 0 0 0,-25 10 0 0 0,37-11 9 0 0,-8 5-71 0 0,14-6 39 0 0,-1 0 0 0 0,1 0 0 0 0,0 0 0 0 0,-1 0 0 0 0,1 0 1 0 0,-2 0-1 0 0,-2-1 0 0 0,6 0 15 0 0,17-4-82 0 0,4-2 97 0 0,-1 1-1 0 0,1 1 0 0 0,0 0 1 0 0,1 2-1 0 0,-1-1 0 0 0,40 3 0 0 0,-60 0-12 0 0,1 0 0 0 0,-2 0 0 0 0,1 0 0 0 0,1 0 0 0 0,-1 0 0 0 0,-1 0 0 0 0,1-1 0 0 0,1 1 0 0 0,-1 0 0 0 0,-1 0 0 0 0,1 0 0 0 0,3-2 0 0 0,-5 2 3 0 0,1-1 0 0 0,0 1-1 0 0,-1 0 1 0 0,1 0 0 0 0,-1 0-1 0 0,1-1 1 0 0,-1 1 0 0 0,1 0-1 0 0,-1-1 1 0 0,1 1 0 0 0,0 0 0 0 0,0-1-1 0 0,-1 1 1 0 0,1 0 0 0 0,-1 0-1 0 0,1 0 1 0 0,-1 0 0 0 0,0-1 0 0 0,1 1-1 0 0,0 0 1 0 0,0 0 0 0 0,-1 0-1 0 0,0 0 1 0 0,1 0 0 0 0,-1 1-1 0 0,1-1 1 0 0,-1 0 0 0 0,-3 0 4 0 0,-11-2-5 0 0,1 1 0 0 0,1 0 1 0 0,-2 2-1 0 0,-24 2 1 0 0,51-4-20 0 0,-1 2 0 0 0,0-1 0 0 0,13 3 0 0 0,52 7 141 0 0,-57-8-49 0 0,-1 0 0 0 0,0-2 0 0 0,1 0 0 0 0,-1 0 0 0 0,0-2 0 0 0,33-7 0 0 0,-41 8-47 0 0,-2 0 1 0 0,1 0-1 0 0,1 1 1 0 0,-1 1-1 0 0,1 0 0 0 0,12 2 1 0 0,27 2 40 0 0,-40-5-62 0 0,-1 0 0 0 0,1 1 0 0 0,0 1 1 0 0,0-1-1 0 0,15 6 0 0 0,-12-5 7 0 0,-1 0 1 0 0,-1 0-1 0 0,2-1 1 0 0,-1-1-1 0 0,15 0 0 0 0,-9 0 3 0 0,-13 0-18 0 0,0-1 1 0 0,0 0-1 0 0,1 0 0 0 0,-1 1 0 0 0,0-2 0 0 0,0 0 1 0 0,0 1-1 0 0,5-4 0 0 0,-4 3-2 0 0,-1 0 0 0 0,0 0-1 0 0,1 0 1 0 0,-1 2 0 0 0,1-2 0 0 0,-1 1 0 0 0,1 0-1 0 0,8 0 1 0 0,1 1 44 0 0,-26 0 60 0 0,7-1-107 0 0,1 1 0 0 0,0-1 0 0 0,0 1 0 0 0,0-1 0 0 0,0-1 0 0 0,0 1 0 0 0,0-1 0 0 0,0 1 0 0 0,0-1 0 0 0,1 0 0 0 0,-1 0 1 0 0,1 0-1 0 0,-7-6 0 0 0,-3-4 4 0 0,0 0 0 0 0,-11-15 0 0 0,4 5-1 0 0,8 11-2 0 0,-17-21 28 0 0,-46-57-1 0 0,62 71-31 0 0,1 1 0 0 0,-3 0-1 0 0,-19-17 1 0 0,24 25 3 0 0,1 1-1 0 0,-3 0 1 0 0,-18-11 0 0 0,29 19-5 0 0,-1-1-1 0 0,1 1 1 0 0,0-1 0 0 0,-1 0 0 0 0,2 0 0 0 0,-1 0 0 0 0,-1 0 0 0 0,1 0 0 0 0,0 0 0 0 0,0 0 0 0 0,0 0 0 0 0,0 0 0 0 0,0 0 0 0 0,1-1 0 0 0,-1 1 0 0 0,1 0 0 0 0,-2-3 0 0 0,3 4-4 0 0,1 0 1 0 0,-1 1 0 0 0,1-1-1 0 0,-1 0 1 0 0,1 1 0 0 0,0-1-1 0 0,-1 0 1 0 0,0 1 0 0 0,1-1-1 0 0,1 2 1 0 0,7 5 9 0 0,-1 1 0 0 0,-1 0 0 0 0,0 1 1 0 0,0-1-1 0 0,-1 2 0 0 0,0-1 0 0 0,9 15 0 0 0,3 6-14 0 0,8 6 30 0 0,38 39 1 0 0,-55-65-46 0 0,-6-6 32 0 0,1 1-1 0 0,0 1 0 0 0,-1-2 1 0 0,7 11-1 0 0,-37-23 196 0 0,-11-7-213 0 0,23 10 0 0 0,1-1 1 0 0,-1 1-1 0 0,0 1 1 0 0,0 0-1 0 0,0 1 1 0 0,-1 0 0 0 0,-22-1-1 0 0,35 4 13 0 0,2 0-1 0 0,-1 0 1 0 0,-1 0-1 0 0,1 0 0 0 0,1 0 1 0 0,-2 0-1 0 0,1 0 1 0 0,0 1-1 0 0,0-1 1 0 0,0 0-1 0 0,0 1 0 0 0,0-1 1 0 0,0 0-1 0 0,0 0 1 0 0,0 1-1 0 0,0 0 1 0 0,0 0-1 0 0,1-1 1 0 0,-1 1-1 0 0,0-1 0 0 0,0 1 1 0 0,0 0-1 0 0,1 0 1 0 0,-1-1-1 0 0,0 1 1 0 0,0 0-1 0 0,1 0 1 0 0,-1 0-1 0 0,1 0 0 0 0,0 0 1 0 0,-1 0-1 0 0,1 0 1 0 0,0 0-1 0 0,-1 0 1 0 0,1 0-1 0 0,0 0 0 0 0,0 0 1 0 0,0 0-1 0 0,0 0 1 0 0,0 0-1 0 0,0 1 1 0 0,0-2-1 0 0,0 1 1 0 0,0 1-1 0 0,1-1 0 0 0,-1-1 1 0 0,0 1-1 0 0,1 1 1 0 0,-1-2-1 0 0,0 1 1 0 0,1 0-1 0 0,0 1 1 0 0,3 5 0 0 0,0-1 0 0 0,1 0 0 0 0,0 0 0 0 0,0 0 1 0 0,0-1-1 0 0,1 1 0 0 0,0-2 0 0 0,-1 1 1 0 0,2 0-1 0 0,-1-1 0 0 0,1 0 0 0 0,-1 0 1 0 0,10 3-1 0 0,-15-7 1 0 0,-1 0 1 0 0,0 0-1 0 0,0 0 1 0 0,1 0-1 0 0,-1 0 0 0 0,0 0 1 0 0,0 1-1 0 0,1-1 1 0 0,-1 0-1 0 0,0 0 1 0 0,0 0-1 0 0,0 0 0 0 0,0 0 1 0 0,0 0-1 0 0,0 1 1 0 0,0-1-1 0 0,0 0 1 0 0,1 0-1 0 0,-1 0 0 0 0,0 1 1 0 0,0-1-1 0 0,0 0 1 0 0,0 0-1 0 0,0 0 1 0 0,1 0-1 0 0,-1 0 0 0 0,0 0 1 0 0,0 1-1 0 0,0-1 1 0 0,0 0-1 0 0,0 0 1 0 0,0 1-1 0 0,0-1 0 0 0,0 0 1 0 0,0 0-1 0 0,0 1 1 0 0,0-1-1 0 0,0 0 1 0 0,0 0-1 0 0,0 0 0 0 0,0 0 1 0 0,0 0-1 0 0,-1 0 1 0 0,1 1-1 0 0,0-1 1 0 0,0 0-1 0 0,0 0 0 0 0,0 0 1 0 0,-1 1-1 0 0,-12 8 22 0 0,8-6-14 0 0,-1 0-1 0 0,0-1 1 0 0,-10 4-1 0 0,5-5-9 0 0,1 0 0 0 0,-2 0 0 0 0,2-1 0 0 0,-1-1 0 0 0,1 0 0 0 0,-2 0 0 0 0,2-1 0 0 0,-1 0 0 0 0,-18-7 0 0 0,27 8 0 0 0,2 1-5 0 0,21 0-92 0 0,-8-2 101 0 0,0 0 0 0 0,-1-1 0 0 0,1-1-1 0 0,-1 1 1 0 0,0-1 0 0 0,0-1 0 0 0,16-8 0 0 0,-28 13 0 0 0,0-1-1 0 0,0 1 1 0 0,0 0 0 0 0,0 0 0 0 0,0 0 0 0 0,0-1-1 0 0,0 1 1 0 0,0 0 0 0 0,0 0 0 0 0,0 0 0 0 0,0 0-1 0 0,0-1 1 0 0,0 1 0 0 0,0 0 0 0 0,0 0 0 0 0,0 0-1 0 0,0 0 1 0 0,0 0 0 0 0,0 0 0 0 0,-1 0 0 0 0,1 0-1 0 0,0 0 1 0 0,0 0 0 0 0,0 0 0 0 0,0 0-1 0 0,0-1 1 0 0,-1 1 0 0 0,1 0 0 0 0,0 0 0 0 0,0 0-1 0 0,0 0 1 0 0,0 0 0 0 0,-1 0 0 0 0,1 0 0 0 0,0 0-1 0 0,0 0 1 0 0,0 0 0 0 0,0 0 0 0 0,-1 0 0 0 0,1 0-1 0 0,0 0 1 0 0,0 0 0 0 0,0 0 0 0 0,0 0 0 0 0,0 0-1 0 0,0 0 1 0 0,-9-3-29 0 0,7 3 28 0 0,-8 0 4 0 0,0-1 1 0 0,0-1-1 0 0,1 1 1 0 0,-1-2-1 0 0,-11-3 1 0 0,18 5-8 0 0,1 0 0 0 0,0 0-1 0 0,-1 0 1 0 0,1-1 0 0 0,0 1 0 0 0,0 0 0 0 0,0-1 0 0 0,0 0-1 0 0,0 0 1 0 0,0 1 0 0 0,1-2 0 0 0,-1 2 0 0 0,1-2 0 0 0,-1 1-1 0 0,1 0 1 0 0,0 0 0 0 0,0 0 0 0 0,0-1 0 0 0,-1 1-1 0 0,2 0 1 0 0,0-1 0 0 0,-1 1 0 0 0,0-1 0 0 0,1 1 0 0 0,0-5 0 0 0,0-3-10 0 0,1-1 0 0 0,0 1 0 0 0,1 0 0 0 0,0 0 0 0 0,1 0 0 0 0,0 0 0 0 0,0 0 0 0 0,9-16 0 0 0,-2 3 22 0 0,-8 16-28 0 0,0 2 17 0 0,0 1 1 0 0,0 0 0 0 0,0-1-1 0 0,5-7 1 0 0,-7 12 0 0 0,1 0-1 0 0,-1-1 0 0 0,1 1 1 0 0,-1-1-1 0 0,0 1 1 0 0,0-1-1 0 0,1 1 0 0 0,-1 0 1 0 0,1 0-1 0 0,0-1 1 0 0,-1 1-1 0 0,1 0 0 0 0,-1-1 1 0 0,0 1-1 0 0,1 0 1 0 0,-1-1-1 0 0,1 1 0 0 0,0 0 1 0 0,0 0-1 0 0,-1 0 1 0 0,1 0-1 0 0,-1 0 0 0 0,0 0 1 0 0,1 0-1 0 0,0 0 1 0 0,0 0-1 0 0,-1 0 0 0 0,1 0 1 0 0,-1 0-1 0 0,1 0 1 0 0,-1 1-1 0 0,1-1 0 0 0,0 0 1 0 0,-1 1-1 0 0,1-1 1 0 0,-1 0-1 0 0,0 1 0 0 0,1-1 1 0 0,-1 0-1 0 0,1 0 1 0 0,-1 1-1 0 0,1-1 0 0 0,-1 1 1 0 0,1-1-1 0 0,-1 1 1 0 0,0-1-1 0 0,0 0 0 0 0,1 2 1 0 0,27 35 9 0 0,-23-29-4 0 0,2 1-1 0 0,-1-1 1 0 0,1 1 0 0 0,1-1-1 0 0,0-1 1 0 0,0 1 0 0 0,11 6-1 0 0,-5-5 18 0 0,0-2 0 0 0,-1 0 1 0 0,26 9-1 0 0,-38-17-16 0 0,-1 1 1 0 0,0-1 0 0 0,0 0-1 0 0,1 1 1 0 0,-1 0 0 0 0,0 0-1 0 0,0-1 1 0 0,0 1 0 0 0,1-1-1 0 0,-1 0 1 0 0,0 1 0 0 0,0-1-1 0 0,0 1 1 0 0,0 0 0 0 0,0-1-1 0 0,-1 1 1 0 0,1-1 0 0 0,0 0-1 0 0,0 1 1 0 0,0 0 0 0 0,0 0-1 0 0,-1-1 1 0 0,1 0 0 0 0,0 1-1 0 0,0-1 1 0 0,-1 1 0 0 0,0-1-1 0 0,-5-17-11 0 0,-2 2 7 0 0,-1 0 0 0 0,-1 2 0 0 0,0-1 0 0 0,-1 1 0 0 0,0 0 0 0 0,-1 1 0 0 0,-1 0 0 0 0,-23-17 1 0 0,25 23-9 0 0,11 6-6 0 0,0 1-67 0 0,1 0 75 0 0,0 0 1 0 0,-1 0-1 0 0,1-1 1 0 0,-1 1-1 0 0,0 0 1 0 0,1 0-1 0 0,0 0 1 0 0,-1 0-1 0 0,1 0 1 0 0,0 0-1 0 0,-1 0 1 0 0,0 0-1 0 0,1 1 1 0 0,-1-1 0 0 0,1 0-1 0 0,0 0 1 0 0,-1 0-1 0 0,1 1 1 0 0,-1-1-1 0 0,0 0 1 0 0,1 0-1 0 0,-1 0 1 0 0,2 1-1 0 0,11 7 21 0 0,-2 1-12 0 0,0 1 0 0 0,-1 1 1 0 0,0-1-1 0 0,-1 2 1 0 0,0 0-1 0 0,-1 0 0 0 0,6 13 1 0 0,5 5 5 0 0,-7-13 24 0 0,24 28 0 0 0,15 15-349 0 0,-38-49-1074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5:47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15 575 0 0 0,'0'0'10893'0'0,"-3"-8"-9859"0"0,-9-26 12271 0 0,15 59-11625 0 0,14 241 2008 0 0,-17-262-3658 0 0,1 1 0 0 0,0-1 0 0 0,0 1 0 0 0,0-1 1 0 0,1 0-1 0 0,-1 1 0 0 0,1-1 0 0 0,0 0 0 0 0,4 5 0 0 0,-6-8-9 0 0,1 0-1 0 0,0 0 1 0 0,0-1-1 0 0,0 1 0 0 0,0-1 1 0 0,1 1-1 0 0,-1-1 1 0 0,0 0-1 0 0,0 1 0 0 0,0-1 1 0 0,0 0-1 0 0,0 0 1 0 0,1 0-1 0 0,-1 1 1 0 0,0-1-1 0 0,0 0 0 0 0,0-1 1 0 0,0 1-1 0 0,1 0 1 0 0,-1 0-1 0 0,0 0 0 0 0,0-1 1 0 0,0 1-1 0 0,0-1 1 0 0,0 1-1 0 0,0-1 1 0 0,0 1-1 0 0,0-1 0 0 0,0 1 1 0 0,0-1-1 0 0,0 0 1 0 0,1-1-1 0 0,2-1 20 0 0,1-1 0 0 0,-1 0-1 0 0,0 0 1 0 0,0 0 0 0 0,4-7-1 0 0,210-282 220 0 0,-67 103-177 0 0,128-141-61 0 0,-277 329-68 0 0,0 0-1 0 0,0 0 1 0 0,0 0 0 0 0,0 0 0 0 0,0 0 0 0 0,1 0-1 0 0,-1 1 1 0 0,1-1 0 0 0,-1 1 0 0 0,1 0-1 0 0,0 0 1 0 0,-1 0 0 0 0,1 0 0 0 0,0 0 0 0 0,0 0-1 0 0,5 0 1 0 0,8 3-3502 0 0,3 4-4502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0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30 352 0 0 0,'0'0'5154'0'0,"-3"-1"-5027"0"0,-23-1 20090 0 0,25 12-20016 0 0,7 117 2805 0 0,-2-66-2607 0 0,-2-48-302 0 0,0 0 0 0 0,0-1 1 0 0,1 1-1 0 0,6 14 0 0 0,-2-17 74 0 0,-7-10-162 0 0,1 0 0 0 0,-1 0 1 0 0,1-1-1 0 0,-1 1 0 0 0,1 0 0 0 0,0 0 0 0 0,-1 0 0 0 0,1 0 1 0 0,-1-1-1 0 0,1 1 0 0 0,-1 0 0 0 0,1 0 0 0 0,-1-1 0 0 0,0 1 1 0 0,1 0-1 0 0,-1-1 0 0 0,1 1 0 0 0,-1-1 0 0 0,0 1 0 0 0,1 0 1 0 0,-1-1-1 0 0,0 1 0 0 0,1-2 0 0 0,76-93 447 0 0,136-157 112 0 0,-125 167-457 0 0,130-99 0 0 0,-217 183-139 0 0,1 0 0 0 0,0 0 0 0 0,-1 0 0 0 0,1 0 0 0 0,0 0 0 0 0,-1 0 0 0 0,1 0 0 0 0,0 1 1 0 0,0-1-1 0 0,0 0 0 0 0,0 1 0 0 0,0 0 0 0 0,0-1 0 0 0,0 1 0 0 0,0 0 0 0 0,0 0 0 0 0,0 0 0 0 0,0 0 1 0 0,2 1-1 0 0,14 6-2216 0 0,0 4-3880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2 347 12883 0 0,'-2'3'18897'0'0,"3"-5"-18875"0"0,1-1 116 0 0,0-1 0 0 0,0 1 0 0 0,0 0 0 0 0,0 0-1 0 0,0 0 1 0 0,5-5 0 0 0,-5 7-138 0 0,1-1 0 0 0,-1 0 0 0 0,1 1 0 0 0,0 0 0 0 0,0-1 0 0 0,-1 1 0 0 0,1 0 0 0 0,0 0 0 0 0,3 0 0 0 0,-3 0 0 0 0,0 1 0 0 0,-1-1 0 0 0,1 0 0 0 0,0 0 0 0 0,-1 0 0 0 0,1 0 0 0 0,0-1 0 0 0,3-2 0 0 0,-3 1 0 0 0,0 2 0 0 0,-1-1 0 0 0,1 0 0 0 0,0 0 0 0 0,0 1 0 0 0,0 0 0 0 0,0 0 0 0 0,0-1 0 0 0,5 0 0 0 0,-3 1 0 0 0,-1 0 0 0 0,0 0 0 0 0,0-1 0 0 0,-1 1 0 0 0,1-1 0 0 0,5-3 0 0 0,-6 3 0 0 0,0 0 0 0 0,1 0 0 0 0,-1 0 0 0 0,1 1 0 0 0,0-1 0 0 0,4 0 0 0 0,2-1 0 0 0,-9 3 0 0 0,0-1 0 0 0,0 1 0 0 0,0-1 0 0 0,0 1 0 0 0,0-1 0 0 0,0 0 0 0 0,0 0 0 0 0,0 1 0 0 0,0-1 0 0 0,0 0 0 0 0,0 0 0 0 0,0 0 0 0 0,-1 0 0 0 0,1 0 0 0 0,0 0 0 0 0,-1 0 0 0 0,2-1 0 0 0,8-13 0 0 0,-8 14 0 0 0,0 0 0 0 0,-1-1 0 0 0,1 1 0 0 0,0 0 0 0 0,0 0 0 0 0,0 0 0 0 0,0 0 0 0 0,0 0 0 0 0,0 0 0 0 0,0 0 0 0 0,1 1 0 0 0,2-1 0 0 0,17-7 0 0 0,-7-25 0 0 0,2-17 0 0 0,-7-7-1360 0 0,-7-1-4395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1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25 435 7490 0 0,'0'0'14128'0'0,"-4"-11"-13497"0"0,-13-30 18 0 0,13 27 1068 0 0,6 11 911 0 0,4 8-1237 0 0,3 20-1159 0 0,-1 0 0 0 0,-1 0-1 0 0,-2 1 1 0 0,0 0 0 0 0,-2 0-1 0 0,0 0 1 0 0,-2 33 0 0 0,-2-58-228 0 0,1 0-1 0 0,0 1 1 0 0,0-1 0 0 0,0 1-1 0 0,0-1 1 0 0,0 1 0 0 0,1-1-1 0 0,-1 1 1 0 0,0-1 0 0 0,1 1-1 0 0,-1-1 1 0 0,1 0 0 0 0,-1 1-1 0 0,1-1 1 0 0,0 0 0 0 0,-1 0-1 0 0,1 1 1 0 0,0-1 0 0 0,0 0-1 0 0,0 0 1 0 0,0 0 0 0 0,0 0-1 0 0,0 0 1 0 0,0 0 0 0 0,1 0-1 0 0,-1 0 1 0 0,2 1 0 0 0,-1-2 5 0 0,0 0 0 0 0,-1 0 0 0 0,1 0-1 0 0,0 0 1 0 0,-1 0 0 0 0,1 0 0 0 0,0-1 0 0 0,-1 1 0 0 0,1-1 0 0 0,-1 1 0 0 0,1-1 0 0 0,-1 1 0 0 0,1-1 0 0 0,-1 0 0 0 0,1 0 0 0 0,-1 1 0 0 0,0-1 0 0 0,1 0 0 0 0,-1-1 0 0 0,0 1 0 0 0,0 0 0 0 0,1 0 0 0 0,-1 0 0 0 0,1-3 0 0 0,73-88 203 0 0,95-89 0 0 0,121-71 94 0 0,-253 219-284 0 0,-23 19-7 0 0,1 1 0 0 0,0 0 1 0 0,21-11-1 0 0,-36 24-47 0 0,0-1-1 0 0,0 1 0 0 0,0-1 1 0 0,0 1-1 0 0,0-1 1 0 0,0 1-1 0 0,0 0 1 0 0,0-1-1 0 0,0 1 1 0 0,0 0-1 0 0,0 0 1 0 0,0 0-1 0 0,0 0 0 0 0,0 0 1 0 0,1 0-1 0 0,-1 0 1 0 0,0 0-1 0 0,0 0 1 0 0,0 1-1 0 0,0-1 1 0 0,0 0-1 0 0,0 1 1 0 0,1 0-1 0 0,8 7-3058 0 0,-1 4-5203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7:46:07.6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142 80,'0'0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87 682 4113 0 0,'0'0'10737'0'0,"10"2"-5551"0"0,-10-1-5000 0 0,0 0-1 0 0,0 0 0 0 0,1 0 0 0 0,-1 0 1 0 0,0 1-1 0 0,1-2 0 0 0,-1 2 1 0 0,1-2-1 0 0,-1 1 0 0 0,1 1 1 0 0,-1-2-1 0 0,1 1 0 0 0,0 0 0 0 0,0 0 1 0 0,-1 0-1 0 0,1-1 0 0 0,0 1 1 0 0,0 0-1 0 0,0-1 0 0 0,0 0 0 0 0,-1 1 1 0 0,2 0-1 0 0,0-1 0 0 0,0 1 49 0 0,1 0-1 0 0,-1 0 1 0 0,0-1-1 0 0,1 0 0 0 0,-1 0 1 0 0,0 0-1 0 0,0 0 1 0 0,1 0-1 0 0,-1-1 1 0 0,4-1-1 0 0,-4 2-201 0 0,0-1-1 0 0,0 0 0 0 0,0 1 1 0 0,0 0-1 0 0,0-1 1 0 0,1 1-1 0 0,-1 0 1 0 0,0 0-1 0 0,1 0 0 0 0,-2 0 1 0 0,2 1-1 0 0,-1-1 1 0 0,0 0-1 0 0,0 1 1 0 0,0 0-1 0 0,0 0 0 0 0,1 0 1 0 0,-1 0-1 0 0,-1 0 1 0 0,1 0-1 0 0,0 1 1 0 0,2 2-1 0 0,2-1 100 0 0,-10-4 47 0 0,0 0-184 0 0,1 1-1 0 0,0 0 0 0 0,-1-2 1 0 0,1 1-1 0 0,0 0 0 0 0,-1 0 0 0 0,-2-3 1 0 0,-13-4-10 0 0,-3 2-28 0 0,22 9 22 0 0,0-3 20 0 0,0 0 1 0 0,0 1-1 0 0,0 0 1 0 0,0-1 0 0 0,0 0-1 0 0,0 1 1 0 0,0-1-1 0 0,0 1 1 0 0,0-1-1 0 0,0 0 1 0 0,0 1-1 0 0,0 0 1 0 0,0-1-1 0 0,1 0 1 0 0,-1 1 0 0 0,0-1-1 0 0,1 1 1 0 0,-1-1-1 0 0,0 0 1 0 0,0 1-1 0 0,0-1 1 0 0,1 1-1 0 0,-1-1 1 0 0,0 0-1 0 0,1 1 1 0 0,49 14 126 0 0,-46-12 119 0 0,-11-4-201 0 0,-13-3-80 0 0,17 3 31 0 0,-1 0 0 0 0,1 0 1 0 0,-1 0-1 0 0,1 1 1 0 0,-1-1-1 0 0,0 0 0 0 0,1 1 1 0 0,-5 1-1 0 0,1-1-7 0 0,7 0 19 0 0,1 1-76 0 0,1 1 82 0 0,0-1 0 0 0,-1 0 0 0 0,1 0 1 0 0,0 0-1 0 0,3 1 0 0 0,2 0 62 0 0,-1-1 1 0 0,1-1-1 0 0,0 1 0 0 0,-1-1 0 0 0,1-1 0 0 0,-1 1 1 0 0,1-1-1 0 0,0-1 0 0 0,11-4 0 0 0,4 1 35 0 0,-11 3-100 0 0,-8 2-6 0 0,-1 0-1 0 0,0-1 1 0 0,0 1 0 0 0,0-1 0 0 0,0 1 0 0 0,0-1 0 0 0,2-1 0 0 0,1-2-27 0 0,-8 3-25 0 0,-5-3 5 0 0,-9-12-20 0 0,14 13 54 0 0,0 0 0 0 0,0 0 0 0 0,0 1 0 0 0,-4-4 0 0 0,15 9-1 0 0,0 0-1 0 0,1-1 1 0 0,-1 0-1 0 0,1-1 1 0 0,0 1-1 0 0,-1-2 1 0 0,13 0-1 0 0,-21 0 13 0 0,0 0 0 0 0,0 0-1 0 0,0 0 1 0 0,0 0 0 0 0,0 0 0 0 0,0 0 0 0 0,1 0-1 0 0,-1 0 1 0 0,0 0 0 0 0,0 0 0 0 0,0 0-1 0 0,0 0 1 0 0,0 0 0 0 0,0-1 0 0 0,0 1-1 0 0,0 0 1 0 0,0 0 0 0 0,0 0 0 0 0,0 0-1 0 0,1 0 1 0 0,-1 0 0 0 0,0-1 0 0 0,0 1-1 0 0,0 0 1 0 0,0 0 0 0 0,0 0 0 0 0,0 0 0 0 0,0 0-1 0 0,0 0 1 0 0,0 0 0 0 0,0 0 0 0 0,1 0-1 0 0,-1 0 1 0 0,0-1 0 0 0,0 1 0 0 0,0 0-1 0 0,0 0 1 0 0,0 0 0 0 0,0-1 0 0 0,0 1-1 0 0,0 0 1 0 0,-1 0 0 0 0,1 0 0 0 0,0 0 0 0 0,0 0-1 0 0,0 0 1 0 0,0 0 0 0 0,0 0 0 0 0,0 0-1 0 0,0 0 1 0 0,0-1 0 0 0,0 1 0 0 0,0 0-1 0 0,-1 0 1 0 0,1 0 0 0 0,0 0 0 0 0,0 0-1 0 0,0 0 1 0 0,0-1 0 0 0,0 1 0 0 0,0 0 0 0 0,0 0-1 0 0,0 0 1 0 0,0 0 0 0 0,0 0 0 0 0,0 0-1 0 0,-1 0 1 0 0,-4-6-1 0 0,-14-3-8 0 0,15 8-4 0 0,0-1 1 0 0,0 1-1 0 0,0-1 1 0 0,1 0-1 0 0,0 0 1 0 0,-1-1 0 0 0,-4-4-1 0 0,14 18-27 0 0,-6-9 43 0 0,1 0 0 0 0,0 0-1 0 0,0-1 1 0 0,-1 1 0 0 0,2 0-1 0 0,-1-1 1 0 0,-1 1 0 0 0,2-1-1 0 0,-1 1 1 0 0,2 1-1 0 0,1-1 4 0 0,-2 0 0 0 0,1-1-1 0 0,1 0 1 0 0,-1 1 0 0 0,3 1-1 0 0,-5-3-3 0 0,0 0-1 0 0,0 0 0 0 0,-1 0 1 0 0,1 0-1 0 0,0 0 1 0 0,-1 1-1 0 0,2-1 0 0 0,-2 0 1 0 0,1 0-1 0 0,-1 0 1 0 0,2 0-1 0 0,-2-1 0 0 0,1 1 1 0 0,-1 0-1 0 0,1 0 1 0 0,0 0-1 0 0,0 0 1 0 0,-1-1-1 0 0,1 1 0 0 0,0-1 1 0 0,-1 1-1 0 0,1-1 1 0 0,0 1-1 0 0,-1-1 0 0 0,1 1 1 0 0,-1-1-1 0 0,1 1 1 0 0,-1-1-1 0 0,1-1 0 0 0,0 2 0 0 0,-1-1 0 0 0,0 1 0 0 0,0 0 0 0 0,0 0 0 0 0,0-1 0 0 0,0 1 0 0 0,0-1 0 0 0,0 1 0 0 0,0 0 0 0 0,0 0 0 0 0,0-1 0 0 0,0 1 0 0 0,0-1 0 0 0,0 1 0 0 0,0-1 0 0 0,0 1 0 0 0,0 0 0 0 0,0 0 0 0 0,0-1 0 0 0,0 0 0 0 0,0 1 0 0 0,0 0 0 0 0,-1 0 0 0 0,1 0 0 0 0,0-1 0 0 0,0 1 0 0 0,-1-1 0 0 0,-9-6 5 0 0,7 6-6 0 0,-1 0 1 0 0,0 0 0 0 0,1 0-1 0 0,-8 0 1 0 0,11 1-12 0 0,9 12-42 0 0,-6-9 66 0 0,0 0 0 0 0,0 0 1 0 0,0-1-1 0 0,0 0 0 0 0,1 0 1 0 0,-1 0-1 0 0,0 0 1 0 0,1-1-1 0 0,0 1 0 0 0,-1-1 1 0 0,2 0-1 0 0,-2-1 1 0 0,5 2-1 0 0,-8-2-10 0 0,0 0-1 0 0,1 0 1 0 0,-1 0-1 0 0,0 0 1 0 0,0 0 0 0 0,0 0-1 0 0,0 0 1 0 0,1 0 0 0 0,-1 0-1 0 0,0 0 1 0 0,0 0 0 0 0,1 0-1 0 0,-1 0 1 0 0,0-1 0 0 0,0 1-1 0 0,0 0 1 0 0,0 0-1 0 0,0 0 1 0 0,1 0 0 0 0,-1-1-1 0 0,0 1 1 0 0,0 0 0 0 0,0 0-1 0 0,0 0 1 0 0,0 0 0 0 0,0 0-1 0 0,0 0 1 0 0,1-1 0 0 0,-1 1-1 0 0,0 0 1 0 0,0 0-1 0 0,0-1 1 0 0,0 1 0 0 0,0 0-1 0 0,0 0 1 0 0,0 0 0 0 0,0 0-1 0 0,0-1 1 0 0,0 1 0 0 0,0 0-1 0 0,0 0 1 0 0,0-1 0 0 0,0 1-1 0 0,0 0 1 0 0,0 0-1 0 0,0 0 1 0 0,0-1 0 0 0,2-7-4 0 0,-2 8 18 0 0,0 0-31 0 0,0 0-4 0 0,1 0 19 0 0,-1 0 5 0 0,0 0-3 0 0,0-1 29 0 0,18 11 6 0 0,-17-9-29 0 0,0 0 0 0 0,0-1 0 0 0,-1 0 0 0 0,2 1 0 0 0,-2-1 0 0 0,1 1 0 0 0,0-1 0 0 0,0 0 1 0 0,0 0-1 0 0,0 0 0 0 0,0 0 0 0 0,0 0 0 0 0,0 0 0 0 0,0 0 0 0 0,-1 0 0 0 0,2 0 0 0 0,-1 0 0 0 0,-1 0 0 0 0,2 0 0 0 0,-2-1 0 0 0,2 1 0 0 0,-2-1 1 0 0,1 1-1 0 0,0 0 0 0 0,0-1 0 0 0,-1 0 0 0 0,1 1 0 0 0,1-2 0 0 0,-1 2-8 0 0,-1-1-1 0 0,1 1 1 0 0,0-1-1 0 0,-1 0 1 0 0,1 1-1 0 0,-1 0 1 0 0,1 0-1 0 0,0-1 1 0 0,-1 1-1 0 0,1 0 1 0 0,0-1-1 0 0,0 1 1 0 0,-1 0-1 0 0,1 0 1 0 0,0 0-1 0 0,0 0 1 0 0,0 0 1 0 0,0 0 0 0 0,-1 0 0 0 0,1 0 0 0 0,-1 0 1 0 0,1 0-1 0 0,0 0 0 0 0,0 0 0 0 0,0 0 0 0 0,-1 0 0 0 0,1-1 0 0 0,-1 1 0 0 0,1-1 0 0 0,0 1 0 0 0,-1 0 1 0 0,0 0-1 0 0,1-1 0 0 0,-1 0 0 0 0,1 1 0 0 0,0 0 0 0 0,-1-1 0 0 0,0 0 0 0 0,1 0 0 0 0,1-2-5 0 0,0 0 0 0 0,-1 0 0 0 0,1 0 0 0 0,-1 0 0 0 0,1 0 0 0 0,-1 0 0 0 0,-1 0 0 0 0,2-1 0 0 0,-2 1 0 0 0,1-1 0 0 0,-1 2 0 0 0,0-2 0 0 0,0 1 0 0 0,0-1 0 0 0,0 1 0 0 0,0-1 0 0 0,0 1 0 0 0,0-1 0 0 0,-1 1 0 0 0,1 0 0 0 0,-2-4 0 0 0,1 4-5 0 0,-1-2 0 0 0,1 0 1 0 0,-1 0-1 0 0,1 1 1 0 0,0-1-1 0 0,0-7 1 0 0,1 11 12 0 0,0 19-3 0 0,0-12 3 0 0,1-1 0 0 0,-1 1-1 0 0,2-1 1 0 0,-1 0 0 0 0,1 0 0 0 0,1 6-1 0 0,4 9 51 0 0,-2-7-29 0 0,-3-13-10 0 0,-1-8-9 0 0,3-48-91 0 0,-2 27 49 0 0,-1 23-10 0 0,-1 7 27 0 0,1 12 32 0 0,0 24 35 0 0,-2-26-30 0 0,1-8-12 0 0,-1-1 0 0 0,1 0 0 0 0,0 1 1 0 0,0-1-1 0 0,0 1 0 0 0,0-1 0 0 0,0 1 0 0 0,1 0 1 0 0,-1-1-1 0 0,1 0 0 0 0,-1 1 0 0 0,1-1 0 0 0,-1 0 1 0 0,2 0-1 0 0,-2 1 0 0 0,1-1 0 0 0,1 0 0 0 0,1 2 1 0 0,0-24 23 0 0,2-30-112 0 0,-4 40 76 0 0,-1 8 9 0 0,0 4 4 0 0,0 7 10 0 0,1 0-1 0 0,0 0 0 0 0,0 0 0 0 0,3 12 0 0 0,-4-20-18 0 0,0-1 0 0 0,0 0 0 0 0,0 0 1 0 0,0 0-1 0 0,0 0 0 0 0,0 0 0 0 0,0 0 0 0 0,0 0 0 0 0,0 0 0 0 0,0 0 0 0 0,1 0 0 0 0,-1 1 1 0 0,0-1-1 0 0,0 0 0 0 0,0 0 0 0 0,0 0 0 0 0,0 0 0 0 0,0 0 0 0 0,0 1 0 0 0,0-1 0 0 0,0 0 1 0 0,0 0-1 0 0,0 0 0 0 0,0 0 0 0 0,0 0 0 0 0,0 0 0 0 0,0 0 0 0 0,0 0 0 0 0,0 0 1 0 0,1 0-1 0 0,-1 0 0 0 0,0 0 0 0 0,0 0 0 0 0,0 0 0 0 0,0 0 0 0 0,1 0 0 0 0,-1 0 0 0 0,0 0 1 0 0,0 0-1 0 0,0 0 0 0 0,0 0 0 0 0,0 0 0 0 0,3-4-2 0 0,-1-8-5 0 0,-1-38 17 0 0,-1 30 0 0 0,0 15-3 0 0,0 8-1 0 0,0 19 13 0 0,-1-11-10 0 0,1-1 0 0 0,0 0 0 0 0,3 15 0 0 0,-4-25-10 0 0,1 1 1 0 0,0-1-1 0 0,0 0 0 0 0,0 1 0 0 0,0-1 0 0 0,0 0 1 0 0,0 0-1 0 0,0 0 0 0 0,0 1 0 0 0,1-1 1 0 0,-1 0-1 0 0,0 1 0 0 0,0-1 0 0 0,0 0 1 0 0,0 0-1 0 0,0 0 0 0 0,0 0 0 0 0,0 1 1 0 0,0-1-1 0 0,0 0 0 0 0,0 1 0 0 0,1-1 0 0 0,-1 0 1 0 0,0 0-1 0 0,0 0 0 0 0,0 0 0 0 0,0 0 1 0 0,1 0-1 0 0,-1 1 0 0 0,0-1 0 0 0,1 0 1 0 0,-1 0-1 0 0,0 0 0 0 0,5-8-29 0 0,2-16 22 0 0,-5 5 30 0 0,0-1 1 0 0,0-26-1 0 0,-2 46-17 0 0,0 21 18 0 0,0-6 8 0 0,1-2 0 0 0,-1 2 0 0 0,2-1 0 0 0,0 0 0 0 0,6 21 0 0 0,-8-35-30 0 0,0 0 0 0 0,0 0 0 0 0,1 0 0 0 0,-1 0 0 0 0,0 0 0 0 0,0 0 0 0 0,0 0-1 0 0,0 0 1 0 0,0-1 0 0 0,0 1 0 0 0,1 0 0 0 0,-1 0 0 0 0,0 0 0 0 0,0 0 0 0 0,0 0 0 0 0,0-1-1 0 0,0 1 1 0 0,0 0 0 0 0,0 0 0 0 0,0 0 0 0 0,1 0 0 0 0,-1 0 0 0 0,0 0 0 0 0,0 0-1 0 0,0 0 1 0 0,0 0 0 0 0,0 0 0 0 0,0 0 0 0 0,0 0 0 0 0,1 0 0 0 0,-1 0 0 0 0,0 0-1 0 0,0 0 1 0 0,0 0 0 0 0,1 0 0 0 0,-1 0 0 0 0,0 0 0 0 0,0 0 0 0 0,0 0 0 0 0,0 1-1 0 0,0-1 1 0 0,0 0 0 0 0,0 0 0 0 0,0 0 0 0 0,1 0 0 0 0,-1 0 0 0 0,0 1 0 0 0,0-1 0 0 0,0 0-1 0 0,0 0 1 0 0,0 0 0 0 0,0 0 0 0 0,0 0 0 0 0,0 0 0 0 0,0 0 0 0 0,0 0 0 0 0,0 1-1 0 0,5-19-12 0 0,-4 13 16 0 0,2-14 12 0 0,-1 0 0 0 0,-1-1 0 0 0,-1-27 0 0 0,-2 65-34 0 0,1-7 43 0 0,0 1 0 0 0,0-1 0 0 0,1 1 0 0 0,1 0-1 0 0,-1-1 1 0 0,5 22 0 0 0,-4-35-41 0 0,1-7 18 0 0,1-8 14 0 0,4-30-21 0 0,-4 30 13 0 0,0 1-1 0 0,0-25 1 0 0,1 163 216 0 0,-3-106-225 0 0,-1-16 1 0 0,0 0 0 0 0,0 0-1 0 0,0 0 1 0 0,0 0 0 0 0,0 0 0 0 0,0 0-1 0 0,0 0 1 0 0,0 0 0 0 0,0 0-1 0 0,0 0 1 0 0,0 0 0 0 0,0 0 0 0 0,0 0-1 0 0,0 0 1 0 0,0 0 0 0 0,0 0-1 0 0,0 0 1 0 0,0 0 0 0 0,0 0-1 0 0,0 0 1 0 0,1 0 0 0 0,-1 0 0 0 0,0 0-1 0 0,0 0 1 0 0,0 0 0 0 0,0 0-1 0 0,0 0 1 0 0,0 0 0 0 0,0 0 0 0 0,0 0-1 0 0,0 0 1 0 0,0 0 0 0 0,0 0-1 0 0,0 0 1 0 0,0 0 0 0 0,0 0-1 0 0,0 0 1 0 0,0 0 0 0 0,0 0 0 0 0,0 0-1 0 0,0 0 1 0 0,0 0 0 0 0,0 0-1 0 0,0 0 1 0 0,0 0 0 0 0,0 0 0 0 0,0 0-1 0 0,0 0 1 0 0,0 0 0 0 0,0 0-1 0 0,0 0 1 0 0,0 0 0 0 0,0 0-1 0 0,0 0 1 0 0,0 0 0 0 0,0 0 0 0 0,0 0-1 0 0,0 0 1 0 0,0 0 0 0 0,0 0-1 0 0,0 0 1 0 0,0 0 0 0 0,0 0-1 0 0,0 0 1 0 0,0 0 0 0 0,0 0 0 0 0,0 0-1 0 0,3-9 13 0 0,16-121-63 0 0,-14 96 83 0 0,-2 63-12 0 0,-4 71 172 0 0,0-33 34 0 0,1-67-237 0 0,0 0 11 0 0,1-2 0 0 0,0 1 1 0 0,-1 1-1 0 0,0-1 0 0 0,1 0 0 0 0,-1 0 0 0 0,0 0 1 0 0,0 0-1 0 0,1 0 0 0 0,-1 0 0 0 0,1-2 0 0 0,-1 0-2 0 0,37-150 35 0 0,-34 144-12 0 0,-1 20-8 0 0,-2 23 26 0 0,0-32-32 0 0,-3 109 183 0 0,3-111-196 0 0,1-17 18 0 0,26-99-32 0 0,-27 112 23 0 0,1 0 0 0 0,0 0-1 0 0,0 0 1 0 0,3-7 0 0 0,-3 11-15 0 0,-1 15 16 0 0,1 132 186 0 0,1-141-179 0 0,2-8-23 0 0,2-11 1 0 0,0-8-2 0 0,-1 0 0 0 0,4-33-1 0 0,1-10-14 0 0,-6 53-4 0 0,-1 18 52 0 0,-3 21 44 0 0,0-28-64 0 0,-4 79 84 0 0,3-38-49 0 0,1-41-35 0 0,1 0-1 0 0,-1-1 1 0 0,0 1 0 0 0,0 0-1 0 0,0 0 1 0 0,0 0 0 0 0,1 0-1 0 0,-1 0 1 0 0,0 0 0 0 0,0-1-1 0 0,0 1 1 0 0,0 0 0 0 0,0 0-1 0 0,0 0 1 0 0,0 0 0 0 0,1 0-1 0 0,-1 0 1 0 0,0 0 0 0 0,0 0-1 0 0,0 0 1 0 0,0 0 0 0 0,0 0-1 0 0,0 0 1 0 0,0 0 0 0 0,1 0-1 0 0,-1 0 1 0 0,0 0-1 0 0,0 0 1 0 0,0 1 0 0 0,1-1-1 0 0,-1 0 1 0 0,0 0 0 0 0,0 0-1 0 0,0 0 1 0 0,0 0 0 0 0,0 0-1 0 0,0 1 1 0 0,0-1 0 0 0,0 0-1 0 0,0 0 1 0 0,0 0 0 0 0,1 0-1 0 0,-1 0 1 0 0,0 0 0 0 0,0 0-1 0 0,0 0 1 0 0,0 0 0 0 0,0 1-1 0 0,0-1 1 0 0,0 0 0 0 0,0 0-1 0 0,0 0 1 0 0,0 1 0 0 0,0-1-1 0 0,0 0 1 0 0,0 0 0 0 0,0 1-1 0 0,7-13 5 0 0,7-30-43 0 0,11-51 1 0 0,-25 93 37 0 0,1-3 0 0 0,-1 1 0 0 0,0-1 1 0 0,1 1-1 0 0,0 0 0 0 0,0 0 0 0 0,-1 0 1 0 0,2 0-1 0 0,-1 0 0 0 0,0 0 0 0 0,0-1 1 0 0,1 1-1 0 0,0-1 0 0 0,-1 2-8 0 0,0 13 37 0 0,-1 1-8 0 0,0 1 0 0 0,-1-1 0 0 0,-3 19 1 0 0,1-15-21 0 0,0 26 0 0 0,13-60 13 0 0,36-115-89 0 0,-41 117 44 0 0,-4 10 39 0 0,0 1 0 0 0,1 0 0 0 0,-1 0 0 0 0,1 0 0 0 0,1 0 0 0 0,-2 0 0 0 0,5-5 0 0 0,-5 30 56 0 0,-2-8-44 0 0,0 0-1 0 0,-1 0 1 0 0,-6 22-1 0 0,0 1 39 0 0,6-3 9 0 0,2-33-80 0 0,0 0 13 0 0,0 0 0 0 0,1 0 0 0 0,-1 0-1 0 0,1 0 1 0 0,0 0 0 0 0,-1-1 0 0 0,1 1 0 0 0,-1 0 0 0 0,1-1 0 0 0,-1 1 0 0 0,1 0 0 0 0,-1 0 0 0 0,1 0 0 0 0,-1-1 0 0 0,0 1-1 0 0,1-1 1 0 0,0 1 0 0 0,-1 0 0 0 0,0-1 0 0 0,0 1 0 0 0,1-1 0 0 0,-1 0 0 0 0,10-15 21 0 0,-6 10-30 0 0,6-11-25 0 0,-1-1 1 0 0,7-18-1 0 0,-8 16 38 0 0,18-31-1 0 0,-15 33-1 0 0,-7 10-10 0 0,0 1-1 0 0,1 0 0 0 0,6-7 0 0 0,-11 14 26 0 0,0 13 22 0 0,-2-4-29 0 0,0 0 0 0 0,-1-1 0 0 0,0 0 0 0 0,-6 15 0 0 0,-1 3-2 0 0,1 0 6 0 0,3-12-14 0 0,1 1 1 0 0,-6 25-1 0 0,11-39 1 0 0,0-1-1 0 0,0 0 1 0 0,0 0-1 0 0,0 0 1 0 0,0 1 0 0 0,-1-1-1 0 0,1 1 1 0 0,0-1-1 0 0,0 0 1 0 0,0 0 0 0 0,0 0-1 0 0,0 1 1 0 0,0-1-1 0 0,0 1 1 0 0,0-1 0 0 0,0 0-1 0 0,0 0 1 0 0,0 0-1 0 0,0 1 1 0 0,0-1 0 0 0,0 1-1 0 0,1-1 1 0 0,-1 0-1 0 0,0 1 1 0 0,0-1-1 0 0,0 0 1 0 0,0 0 0 0 0,0 0-1 0 0,0 1 1 0 0,0-1-1 0 0,1 1 1 0 0,6-8-24 0 0,7-13-8 0 0,26-60-34 0 0,-14 27 29 0 0,-25 49 40 0 0,1 1-1 0 0,1-1 1 0 0,-1 0-1 0 0,0 1 1 0 0,0-1-1 0 0,1 1 1 0 0,0 1-1 0 0,4-5 1 0 0,-7 7-1 0 0,0 0 0 0 0,0 0 1 0 0,1 0-1 0 0,-1 0 0 0 0,0 0 1 0 0,0 0-1 0 0,0 0 0 0 0,0 0 1 0 0,0 1-1 0 0,0-1 0 0 0,1 0 1 0 0,-1 1-1 0 0,0-1 0 0 0,0 0 1 0 0,0 1-1 0 0,1-1 1 0 0,-1 0-1 0 0,0 0 0 0 0,0 0 1 0 0,0 0-1 0 0,0 1 0 0 0,0-1 1 0 0,0 0-1 0 0,0 1 0 0 0,0-1 1 0 0,0 0-1 0 0,0 0 0 0 0,0 0 1 0 0,0 1-1 0 0,0-1 0 0 0,0 0 1 0 0,0 1-1 0 0,0 10 29 0 0,0-9-22 0 0,-1 7 6 0 0,0 0 0 0 0,0 0-1 0 0,-1 0 1 0 0,-1 0 0 0 0,-2 9-1 0 0,-5 20 21 0 0,7-26-34 0 0,-1 9-4 0 0,4-21 2 0 0,0 0 0 0 0,0 1 0 0 0,0-1 0 0 0,0 0-1 0 0,0 0 1 0 0,0 0 0 0 0,0 0 0 0 0,0 0 0 0 0,0 0-1 0 0,0 0 1 0 0,0 1 0 0 0,0-1 0 0 0,0 0-1 0 0,0 0 1 0 0,0 0 0 0 0,0 0 0 0 0,0 0 0 0 0,0 0-1 0 0,0 0 1 0 0,1 0 0 0 0,-1 0 0 0 0,0 0 0 0 0,0 0-1 0 0,0 0 1 0 0,0 0 0 0 0,0 0 0 0 0,0 0-1 0 0,0 0 1 0 0,0 0 0 0 0,0 0 0 0 0,1 0 0 0 0,-1 0-1 0 0,0 0 1 0 0,0 0 0 0 0,0 0 0 0 0,0 0-1 0 0,0 0 1 0 0,0 0 0 0 0,0 0 0 0 0,0 0 0 0 0,0 0-1 0 0,0 0 1 0 0,0 0 0 0 0,0 0 0 0 0,0 0 0 0 0,0 0-1 0 0,0 0 1 0 0,1 0 0 0 0,4-2-32 0 0,3-5 12 0 0,0-8-2 0 0,-1 1 0 0 0,1-1 0 0 0,-2 0 0 0 0,0-1 0 0 0,-1 0 0 0 0,6-22 0 0 0,-6 18 16 0 0,1-1 1 0 0,17-36-1 0 0,-18 49 12 0 0,-5 10 53 0 0,-4 16 8 0 0,4-18-70 0 0,-11 36 81 0 0,5-16-59 0 0,-1 0 0 0 0,3 1 0 0 0,-1-1 0 0 0,2 2 0 0 0,-3 32 0 0 0,7-57-28 0 0,-1 1 0 0 0,0-1 0 0 0,2 1 0 0 0,-2-1 0 0 0,1 1 0 0 0,2-4 0 0 0,1-4-6 0 0,13-50-82 0 0,-8 26 75 0 0,22-54 0 0 0,-30 112 165 0 0,-2-7-112 0 0,0-1 0 0 0,-2 0-1 0 0,-3 17 1 0 0,-1 6 21 0 0,2-20-60 0 0,4-13 3 0 0,0-1 0 0 0,0 1 0 0 0,0-1 0 0 0,0 7 0 0 0,1-12 8 0 0,2-1 0 0 0,-1-1 0 0 0,0 0 1 0 0,0 0-1 0 0,1 0 0 0 0,-2 0 1 0 0,2 0-1 0 0,0-4 0 0 0,33-111-115 0 0,-18 53 83 0 0,-17 62 34 0 0,1 0 0 0 0,0 0 0 0 0,0 0 0 0 0,-1 0 0 0 0,1 0 0 0 0,0 0 0 0 0,0 0 0 0 0,0 0-1 0 0,0 1 1 0 0,1-1 0 0 0,1-2 0 0 0,-2 6 7 0 0,-1-1-1 0 0,1 0 1 0 0,0 1 0 0 0,-1-1 0 0 0,0 1-1 0 0,0-1 1 0 0,0 0 0 0 0,0 1-1 0 0,1 2 1 0 0,-1-4-8 0 0,-3 90 153 0 0,1-23-72 0 0,2-67-85 0 0,0 0 1 0 0,0 0-1 0 0,0 0 1 0 0,0 1-1 0 0,0-1 1 0 0,-1 0-1 0 0,1 0 1 0 0,0 0 0 0 0,0 0-1 0 0,0 0 1 0 0,0 0-1 0 0,1 0 1 0 0,-1 0-1 0 0,0 0 1 0 0,0 0 0 0 0,0 0-1 0 0,0 0 1 0 0,0 0-1 0 0,0 1 1 0 0,0-1-1 0 0,0 0 1 0 0,0 0-1 0 0,0 0 1 0 0,0 0 0 0 0,0 0-1 0 0,0 0 1 0 0,0 0-1 0 0,1 1 1 0 0,-1-1-1 0 0,0 0 1 0 0,0 0 0 0 0,0 0-1 0 0,0 0 1 0 0,0 0-1 0 0,0 0 1 0 0,0 0-1 0 0,0 0 1 0 0,0 0-1 0 0,0 0 1 0 0,0 0 0 0 0,0 0-1 0 0,0 0 1 0 0,0 0-1 0 0,1 0 1 0 0,-1 0-1 0 0,0 0 1 0 0,0 0 0 0 0,0 0-1 0 0,0 0 1 0 0,0 0-1 0 0,0 0 1 0 0,0 0-1 0 0,0 0 1 0 0,0 0-1 0 0,0 0 1 0 0,0 0 0 0 0,0 0-1 0 0,0 0 1 0 0,1 0-1 0 0,-1 0 1 0 0,0 0-1 0 0,0-1 1 0 0,0 1 0 0 0,0 0-1 0 0,0 0 1 0 0,0 0-1 0 0,4-5-17 0 0,3-17-30 0 0,-2-2 0 0 0,0 1 1 0 0,3-35-1 0 0,-3 26 9 0 0,7-33-1 0 0,-12 64 41 0 0,0 1 0 0 0,0 0 0 0 0,0-1 0 0 0,0 0 0 0 0,0 1 0 0 0,0 0-1 0 0,0-1 1 0 0,0 0 0 0 0,1 1 0 0 0,-1 0 0 0 0,0-1 0 0 0,1 0 0 0 0,-1 1 0 0 0,0 0 0 0 0,0-1-1 0 0,0 1 1 0 0,1-1 0 0 0,-1 1 0 0 0,0 0 0 0 0,1 0 0 0 0,0-1 0 0 0,1 10 66 0 0,0 18 28 0 0,-3 22 14 0 0,2 51 3 0 0,-1-100-112 0 0,0 1 0 0 0,0-1 1 0 0,0 1-1 0 0,0-1 0 0 0,0 0 0 0 0,0 1 1 0 0,0 0-1 0 0,0-1 0 0 0,0 1 0 0 0,0-1 1 0 0,1 0-1 0 0,-1 1 0 0 0,0 0 0 0 0,0-1 1 0 0,0 0-1 0 0,0 0 0 0 0,1 1 0 0 0,-1 0 1 0 0,0-1-1 0 0,0 0 0 0 0,0 0 0 0 0,1 1 1 0 0,-1-1-1 0 0,1 1 0 0 0,-1-1 0 0 0,0 0 1 0 0,1 0-1 0 0,-1 0 0 0 0,0 0 0 0 0,0 1 1 0 0,1-1-1 0 0,0 0 0 0 0,-1 0 0 0 0,1 1 1 0 0,-1-2-2 0 0,1 1 0 0 0,0 0 0 0 0,-1-1 1 0 0,0 1-1 0 0,1 0 0 0 0,-1 0 0 0 0,1 0 1 0 0,-1-1-1 0 0,1 0 0 0 0,-1 1 0 0 0,0 0 0 0 0,1 0 1 0 0,0-1-1 0 0,-1 0 0 0 0,0 1 0 0 0,0 0 1 0 0,1-1-1 0 0,-1 0 0 0 0,0 1 0 0 0,0 0 1 0 0,0-1-1 0 0,0 0 0 0 0,1 0 0 0 0,-1 1 0 0 0,0-1 1 0 0,0 0-1 0 0,16-62-66 0 0,3-18-61 0 0,-19 69 139 0 0,0 10-9 0 0,0-1 0 0 0,0 1 0 0 0,1 0-1 0 0,-1-1 1 0 0,1 1 0 0 0,-1 0 0 0 0,0 0-1 0 0,1-1 1 0 0,-1 1 0 0 0,2 0-1 0 0,-1-3 1 0 0,1 18 36 0 0,-2 23 46 0 0,1 42-19 0 0,2-64-67 0 0,1-13-5 0 0,-1-7 4 0 0,2-11-17 0 0,-1 0 0 0 0,0-1 0 0 0,-2 0-1 0 0,0 0 1 0 0,1-18 0 0 0,0-14-26 0 0,7 116 285 0 0,-10-62-221 0 0,3 40 39 0 0,-3-41-54 0 0,1 0 0 0 0,-1 0 0 0 0,1 0 0 0 0,0 0 0 0 0,0 1 0 0 0,0-2 0 0 0,0 1 0 0 0,1 0 0 0 0,-1 0 0 0 0,0-1 0 0 0,3 5 0 0 0,-4-7-3 0 0,0 0 0 0 0,0 0 0 0 0,0 0 1 0 0,1 0-1 0 0,-1 0 0 0 0,0 0 0 0 0,0 0 0 0 0,0 0 1 0 0,0 0-1 0 0,0 0 0 0 0,0 1 0 0 0,0-1 1 0 0,0 0-1 0 0,0 0 0 0 0,0 0 0 0 0,0 0 1 0 0,0 0-1 0 0,1 0 0 0 0,-1 0 0 0 0,0 0 1 0 0,0 0-1 0 0,0 0 0 0 0,0 0 0 0 0,1 0 0 0 0,-1 0 1 0 0,0 0-1 0 0,0 0 0 0 0,0 0 0 0 0,0 0 1 0 0,0 0-1 0 0,0 0 0 0 0,0 0 0 0 0,0 0 1 0 0,0 0-1 0 0,0 0 0 0 0,1 0 0 0 0,-1 0 1 0 0,0 0-1 0 0,0-1 0 0 0,0 1 0 0 0,0 0 0 0 0,1 0 1 0 0,0-7 18 0 0,0-6 9 0 0,0-13-72 0 0,-1 8-42 0 0,0 0 0 0 0,-1 0 1 0 0,-3-22-1 0 0,1 14 64 0 0,3 25 31 0 0,3 15 78 0 0,-1-3-19 0 0,1 0 1 0 0,1 20-1 0 0,2 9 1 0 0,-5-38-68 0 0,-1-1 0 0 0,0 0 0 0 0,1 1 0 0 0,-1-1 0 0 0,1 0 0 0 0,0 0 0 0 0,-1 1 0 0 0,1-2 0 0 0,-1 2 0 0 0,2-1 0 0 0,-2 0 0 0 0,1 0 0 0 0,0 0 0 0 0,0 0-1 0 0,0 0 1 0 0,1 0 0 0 0,-1 0-1 0 0,-1-1 0 0 0,0 0 0 0 0,1 0 0 0 0,-1 0-1 0 0,0 0 1 0 0,0 1 0 0 0,1-1 0 0 0,-1 0 0 0 0,0 0-1 0 0,0 0 1 0 0,1 0 0 0 0,-1 0 0 0 0,0 0 0 0 0,1 0-1 0 0,-1 0 1 0 0,0 0 0 0 0,0-1 0 0 0,1 1-1 0 0,-1 0 1 0 0,0 0 0 0 0,0 0 0 0 0,1 0 0 0 0,-1-1-1 0 0,0 1 1 0 0,1 0 0 0 0,-1 0 0 0 0,1-1-1 0 0,-1 0 0 0 0,0 1 0 0 0,1-1 0 0 0,-1-1 0 0 0,1 2-1 0 0,-1-1 1 0 0,0 0 0 0 0,0 0 0 0 0,1 0 0 0 0,-1 1 0 0 0,0-2 0 0 0,0 2 0 0 0,1-1 0 0 0,-1-1 0 0 0,0-15-40 0 0,1 1 0 0 0,-1 0 0 0 0,-1-1 0 0 0,-1 1 0 0 0,-3-19 1 0 0,3 18 10 0 0,2 14 37 0 0,0 0 0 0 0,-1 0 0 0 0,1 0-1 0 0,0 0 1 0 0,-1 0 0 0 0,-1-4 0 0 0,2 7 0 0 0,0 13 10 0 0,2 2-1 0 0,-1-4 17 0 0,1 1 0 0 0,-1 0 1 0 0,2 0-1 0 0,0-1 0 0 0,7 20 0 0 0,-10-31-33 0 0,6 11-13 0 0,-6-11 13 0 0,0 1 0 0 0,0-1-1 0 0,1 1 1 0 0,-1-1-1 0 0,0 1 1 0 0,0-1 0 0 0,1 0-1 0 0,-1 0 1 0 0,0 0-1 0 0,0 1 1 0 0,0-1 0 0 0,0 0-1 0 0,1 1 1 0 0,-1-1-1 0 0,0 0 1 0 0,0 0-1 0 0,0 0 1 0 0,1 0 0 0 0,-1 0-1 0 0,1 0 1 0 0,-1 1-1 0 0,0-1 1 0 0,0 0 0 0 0,1 0-1 0 0,-1 0 1 0 0,0 0-1 0 0,1 0 1 0 0,0-2-8 0 0,-1 0 0 0 0,1-1 0 0 0,0 1 0 0 0,-1 0 0 0 0,0-1 0 0 0,1 1 0 0 0,-1-1 0 0 0,0 1 0 0 0,0 0 0 0 0,0-1 0 0 0,-1-1 0 0 0,1-3-8 0 0,0-10-73 0 0,0-1-1 0 0,-6-34 1 0 0,5 36 83 0 0,2 14 19 0 0,3 9 3 0 0,1 7 16 0 0,-1-8-19 0 0,-2 2 0 0 0,1 0 0 0 0,0-1 0 0 0,0 10 0 0 0,3 5 10 0 0,-5-20-22 0 0,-1-3-5 0 0,-2-13-17 0 0,-1-10-28 0 0,0-2 1 0 0,0-25-1 0 0,3 51 49 0 0,0 0 0 0 0,0 0 0 0 0,0 0-1 0 0,0 0 1 0 0,0 1 0 0 0,0-1 0 0 0,0 0 0 0 0,0 0 0 0 0,0 0-1 0 0,1 0 1 0 0,-1 0 0 0 0,0 0 0 0 0,0 0 0 0 0,0 0-1 0 0,0 0 1 0 0,0 0 0 0 0,0 0 0 0 0,0 0 0 0 0,0 0 0 0 0,0 0-1 0 0,0 0 1 0 0,1 0 0 0 0,-1 0 0 0 0,0 0 0 0 0,0 0-1 0 0,0 0 1 0 0,0 0 0 0 0,1 0 0 0 0,-1 0 0 0 0,0 0 0 0 0,0 0-1 0 0,0 0 1 0 0,0 0 0 0 0,0 0 0 0 0,0 0 0 0 0,0 0-1 0 0,0 0 1 0 0,0 0 0 0 0,0 0 0 0 0,0 0 0 0 0,1 0 0 0 0,-1-1-1 0 0,0 1 1 0 0,0 0 0 0 0,0 0 0 0 0,0 0 0 0 0,0 0-1 0 0,0 0 1 0 0,0-1 0 0 0,0 1 0 0 0,0 0 0 0 0,0 0 0 0 0,0 0-1 0 0,0 0 1 0 0,0 0 0 0 0,0 0 0 0 0,0 0 0 0 0,0 0-1 0 0,0 0 1 0 0,0 0 0 0 0,0-1 0 0 0,5 10 10 0 0,18 56 91 0 0,-23-62-99 0 0,1 0-1 0 0,0 0 1 0 0,-1 0 0 0 0,0 1-1 0 0,0 5 1 0 0,0-3-48 0 0,0-11 32 0 0,-1 0-1 0 0,0-1 1 0 0,0 1 0 0 0,-3-9-1 0 0,2 8-20 0 0,1 0-1 0 0,-1 0 1 0 0,2 0-1 0 0,-3-12 1 0 0,2 11 8 0 0,1 7 6 0 0,0 16-13 0 0,0-5 40 0 0,0-1-1 0 0,-1 0 0 0 0,-1 1 0 0 0,1-2 0 0 0,-1 2 0 0 0,-1-2 1 0 0,-4 15-1 0 0,6-22-3 0 0,1-2 9 0 0,0-1-16 0 0,-1 1 0 0 0,1-1 0 0 0,-1 1 0 0 0,1 0 0 0 0,-1-1 0 0 0,1 0 0 0 0,-1 1 0 0 0,1-1-1 0 0,0 0 1 0 0,-1 1 0 0 0,1-1 0 0 0,-1 0 0 0 0,1 1 0 0 0,0-1 0 0 0,0 0 0 0 0,-1 0 0 0 0,1 1 0 0 0,0-1 0 0 0,-1-1 0 0 0,0-3-26 0 0,-1 2 20 0 0,0 0 0 0 0,0 0 0 0 0,0 1 0 0 0,0-1 0 0 0,0 1 0 0 0,0 0 0 0 0,0 0 0 0 0,-1-1 0 0 0,0 2 0 0 0,1-1 1 0 0,-4-1-1 0 0,4 2 8 0 0,0 0 1 0 0,0 0 0 0 0,0 1 0 0 0,1-1 0 0 0,-1 1-1 0 0,0 0 1 0 0,0 0 0 0 0,1-1 0 0 0,-1 2 0 0 0,0-1 0 0 0,0 0-1 0 0,1 0 1 0 0,-1 1 0 0 0,0-1 0 0 0,0 1 0 0 0,0 0-1 0 0,0 0 1 0 0,1-1 0 0 0,-1 1 0 0 0,-2 2 0 0 0,-5 3 2 0 0,-1 1 0 0 0,2 0 0 0 0,-1 1 0 0 0,1 0 0 0 0,-1 1 0 0 0,2-1 0 0 0,-1 2 0 0 0,1 0 0 0 0,0-1 0 0 0,1 2 0 0 0,0 0 0 0 0,-4 11 0 0 0,4-10-1 0 0,1-1 0 0 0,-1 0 0 0 0,-1 0 1 0 0,-9 12-1 0 0,16-23-2 0 0,-1 0 1 0 0,1 1 0 0 0,0-1 0 0 0,-1 1-1 0 0,1-1 1 0 0,0 0 0 0 0,0 1 0 0 0,-1-1-1 0 0,1 1 1 0 0,0-1 0 0 0,0 0-1 0 0,-1 0 1 0 0,0 0 0 0 0,1 1 0 0 0,0-1-1 0 0,-1 0 1 0 0,1 1 0 0 0,0-1 0 0 0,-1 0-1 0 0,0 0 1 0 0,1 0 0 0 0,0 0 0 0 0,-1 0-1 0 0,1 0 1 0 0,-1 0 0 0 0,1 0-1 0 0,-1 0 1 0 0,1 0 0 0 0,0 0 0 0 0,-1 0-1 0 0,0 0 1 0 0,0-1-27 0 0,0 0-1 0 0,0 0 1 0 0,0 0-1 0 0,1 0 1 0 0,-1 0 0 0 0,0 0-1 0 0,1-1 1 0 0,-1 1 0 0 0,-1-2-1 0 0,0 0-35 0 0,2 2 63 0 0,0 1-1 0 0,0-1 1 0 0,0 1 0 0 0,0 0 0 0 0,0 0 0 0 0,0-1 0 0 0,-1 1-1 0 0,1-1 1 0 0,0 1 0 0 0,0 0 0 0 0,0 0 0 0 0,0-1 0 0 0,-1 1 0 0 0,1 0-1 0 0,-1-1 1 0 0,1 1 0 0 0,0 0 0 0 0,0 0 0 0 0,-1 0 0 0 0,1 0 0 0 0,0 0-1 0 0,0 0 1 0 0,-1-1 0 0 0,1 1 0 0 0,-1 0 0 0 0,1 0 0 0 0,0 0 0 0 0,-1 0-1 0 0,1 0 1 0 0,0 0 0 0 0,-1 0 0 0 0,1 0 0 0 0,-1 0 0 0 0,1 0-1 0 0,0 0 1 0 0,0 0 0 0 0,-1 1 0 0 0,1-1 0 0 0,-1 0 0 0 0,1 0 0 0 0,0 0-1 0 0,-1 0 1 0 0,1 0 0 0 0,0 0 0 0 0,0 1 0 0 0,0-1 0 0 0,-1 1 0 0 0,1-1-1 0 0,-1 0 1 0 0,1 0 0 0 0,0 0 0 0 0,0 1 0 0 0,0 0 0 0 0,-55 76 162 0 0,48-68-146 0 0,3-3 21 0 0,0-1 0 0 0,0 1 0 0 0,-3 7 0 0 0,5-41-180 0 0,2 22 143 0 0,-1 8 14 0 0,-2 10 1 0 0,-35 55 40 0 0,36-58-77 0 0,2-7 8 0 0,1-7 8 0 0,8-26 6 0 0,-4 18-1 0 0,-2 1 0 0 0,0-1 0 0 0,3-21-1 0 0,-3-31-25 0 0,-2 64 30 0 0,-1 1-1 0 0,0-1 1 0 0,0 1 0 0 0,0-1-1 0 0,0 1 1 0 0,0-1 0 0 0,0 0-1 0 0,0 1 1 0 0,0-1 0 0 0,0 1-1 0 0,-1-1 1 0 0,1 1 0 0 0,0-1-1 0 0,0 0 1 0 0,0 1 0 0 0,0 0-1 0 0,0-1 1 0 0,-1 0 0 0 0,1 1-1 0 0,0-1 1 0 0,0 1 0 0 0,-1 0-1 0 0,0-1 1 0 0,1 1 0 0 0,0-1-1 0 0,0 1 1 0 0,-1 0 0 0 0,1-1-1 0 0,0 1 1 0 0,-1 0 0 0 0,0-1-1 0 0,1 1 1 0 0,-1 0 0 0 0,1 0-1 0 0,0 0 1 0 0,-1 0-1 0 0,0 0 1 0 0,1 0 0 0 0,0-1-1 0 0,-1 1 1 0 0,0 0 0 0 0,1 0-1 0 0,-1 0 1 0 0,1 0 0 0 0,0 1-1 0 0,-1-1 1 0 0,0 0 0 0 0,-1 0-1 0 0,0 1 1 0 0,1 0 0 0 0,-1-1-1 0 0,0 1 1 0 0,1 0 0 0 0,-1 0-1 0 0,1 1 1 0 0,0-1-1 0 0,0 0 1 0 0,-1 0 0 0 0,1 0-1 0 0,-3 4 1 0 0,-25 44 83 0 0,15-23 3 0 0,-1-1 1 0 0,-2-1 0 0 0,-26 32 0 0 0,30-44 46 0 0,10-11-86 0 0,8-10-58 0 0,-5 9 10 0 0,6-13-57 0 0,12-24 0 0 0,-16 33 46 0 0,-1-1 0 0 0,0 1 0 0 0,0-1 0 0 0,1 0 1 0 0,-2 0-1 0 0,1 1 0 0 0,0-1 0 0 0,-1 1 0 0 0,-1-11 0 0 0,1 15 11 0 0,0-1 0 0 0,0 1 0 0 0,0-1 0 0 0,-1 1 0 0 0,1-1-1 0 0,0 1 1 0 0,0 0 0 0 0,0-1 0 0 0,0 0 0 0 0,-1 1 0 0 0,1 0 0 0 0,0-1 0 0 0,-1 1-1 0 0,1-1 1 0 0,0 1 0 0 0,-1 0 0 0 0,1 0 0 0 0,0-1 0 0 0,0 1 0 0 0,-1-1 0 0 0,0 1 0 0 0,1-1-1 0 0,0 1 1 0 0,-1 0 0 0 0,1 0 0 0 0,0 0 0 0 0,-1 0 0 0 0,0 0 0 0 0,1 0 0 0 0,0 0 0 0 0,-1 0-1 0 0,1 0 1 0 0,-1 0 0 0 0,1 0 0 0 0,-1 0 0 0 0,1 0 0 0 0,-1 0 0 0 0,1 0 0 0 0,0 0-1 0 0,-1 0 1 0 0,0 0 0 0 0,1 0 0 0 0,0 0 0 0 0,-1 1 0 0 0,1-1 0 0 0,-1 1 0 0 0,-2 0 1 0 0,1 0 0 0 0,0 0 0 0 0,-1 1 0 0 0,1 0-1 0 0,0-1 1 0 0,-4 4 0 0 0,-12 17 30 0 0,2 1 0 0 0,-1 0 0 0 0,-17 36 0 0 0,32-56-24 0 0,1 0-1 0 0,-1 0 1 0 0,1 0-1 0 0,0 0 0 0 0,-1 0 1 0 0,1 1-1 0 0,1-1 0 0 0,-2 6 1 0 0,3-9-11 0 0,0 0 0 0 0,0-1 1 0 0,-1 1-1 0 0,1-1 0 0 0,0 1 1 0 0,0-1-1 0 0,0 0 0 0 0,-1 1 1 0 0,1-1-1 0 0,0 0 0 0 0,0 0 0 0 0,0-1 1 0 0,9-12-11 0 0,-1-1 1 0 0,10-18 0 0 0,-16 26 5 0 0,1-1-1 0 0,-2 1 1 0 0,1 0 0 0 0,0-1 0 0 0,-1 0 0 0 0,-1 0 0 0 0,3-10-1 0 0,-6 3 12 0 0,2 15-3 0 0,0-1 0 0 0,0 1 1 0 0,0 0-1 0 0,0 0 0 0 0,0 0 0 0 0,0 0 1 0 0,-1-1-1 0 0,1 1 0 0 0,0 0 0 0 0,0 0 1 0 0,-1-1-1 0 0,1 1 0 0 0,0 0 0 0 0,0 0 1 0 0,0 0-1 0 0,0 0 0 0 0,0 0 0 0 0,-1 0 1 0 0,1 0-1 0 0,0 0 0 0 0,0 0 0 0 0,0 0 1 0 0,0 0-1 0 0,-1 0 0 0 0,1 0 0 0 0,0 0 1 0 0,-1 0-1 0 0,1 0 0 0 0,0 0 0 0 0,0 0 1 0 0,-1 0 1 0 0,-1 1 1 0 0,1 0-1 0 0,-1-1 1 0 0,1 1 0 0 0,0 0-1 0 0,0 0 1 0 0,-1 1-1 0 0,1-2 1 0 0,0 2 0 0 0,0-1-1 0 0,0 0 1 0 0,-1 2-1 0 0,-10 15 31 0 0,1 1 0 0 0,1-1 0 0 0,0 2 0 0 0,-6 20-1 0 0,14-37-46 0 0,4-7-11 0 0,5-26-32 0 0,-7 30 58 0 0,0 0 0 0 0,0 0-1 0 0,0 0 1 0 0,-1 0-1 0 0,1 0 1 0 0,0 0 0 0 0,0 0-1 0 0,0 0 1 0 0,0 0-1 0 0,0 0 1 0 0,0-1-1 0 0,0 1 1 0 0,0 0 0 0 0,0 0-1 0 0,-1 0 1 0 0,1 0-1 0 0,0 0 1 0 0,0 0 0 0 0,-1 0-1 0 0,1 0 1 0 0,0 0-1 0 0,0 0 1 0 0,0 0-1 0 0,0 0 1 0 0,0 0 0 0 0,0 0-1 0 0,0 0 1 0 0,-1 0-1 0 0,1 0 1 0 0,0 0 0 0 0,0 0-1 0 0,0 0 1 0 0,0 0-1 0 0,0 0 1 0 0,0 0-1 0 0,0 0 1 0 0,-1 0 0 0 0,1 1-1 0 0,0-1 1 0 0,0 0-1 0 0,0 0 1 0 0,-1 0-1 0 0,1 0 1 0 0,0 0 0 0 0,0 0-1 0 0,0 0 1 0 0,0 1-1 0 0,-7 4 12 0 0,-15 24-7 0 0,-37 42 1 0 0,57-68-5 0 0,-1-1 0 0 0,-1 0 0 0 0,1 0 0 0 0,0 1 0 0 0,0-1 0 0 0,0-1 0 0 0,0 1 0 0 0,0-1 0 0 0,-1 0 0 0 0,1 1 0 0 0,-7 0 0 0 0,-2-1 2 0 0,0 0 0 0 0,-16-2 0 0 0,20 0-8 0 0,-1 1 0 0 0,1 0 0 0 0,-1 0 0 0 0,1 2 0 0 0,-14 2 0 0 0,6 1 5 0 0,-28 12 29 0 0,34-13-27 0 0,0-1 0 0 0,-1 0 0 0 0,-14 2-1 0 0,-15 4 11 0 0,37-8-13 0 0,0 0-1 0 0,0 0 1 0 0,0-1 0 0 0,0 0 0 0 0,0 0 0 0 0,0 0-1 0 0,0 0 1 0 0,0 0 0 0 0,-6-2 0 0 0,2 0-4 0 0,1 0 0 0 0,0-2 0 0 0,-8-3 0 0 0,12 7 5 0 0,1-1 1 0 0,-1 0-1 0 0,-1 0 1 0 0,2 1-1 0 0,-1 0 1 0 0,0 0-1 0 0,-1 0 1 0 0,2 0-1 0 0,-4 0 1 0 0,2 0 0 0 0,1 0 0 0 0,-1 0 1 0 0,0 0-1 0 0,1 0 1 0 0,-1 0-1 0 0,-2-2 0 0 0,1 1 1 0 0,-1-1-1 0 0,1 1 0 0 0,-1 0 0 0 0,0-1 1 0 0,1 2-1 0 0,-1 0 0 0 0,0-1 0 0 0,1 1 1 0 0,-1 1-1 0 0,0-1 0 0 0,0 0 0 0 0,-5 3 0 0 0,-19 3 8 0 0,19-4-4 0 0,0 0 0 0 0,0 0 0 0 0,-16 8-1 0 0,22-9 8 0 0,0 0 0 0 0,0 1 0 0 0,-1-2 0 0 0,-8 2 0 0 0,-12 3-9 0 0,22-4 0 0 0,-1-1-1 0 0,1 1 1 0 0,-1-1 0 0 0,1 0 0 0 0,-7-2-1 0 0,-4 1-14 0 0,1 26 12 0 0,13-25 0 0 0,0 1 0 0 0,0 0-1 0 0,0 0 1 0 0,0-1 0 0 0,0 1-1 0 0,0 0 1 0 0,0-1 0 0 0,-1 1 0 0 0,2 0-1 0 0,-1-1 1 0 0,0 1 0 0 0,0 0-1 0 0,0-1 1 0 0,0 1 0 0 0,0 0-1 0 0,0 0 1 0 0,1 0 0 0 0,0 9 1 0 0,-1-10 14 0 0,0 0 1 0 0,0 1-1 0 0,0-1 31 0 0,1 21-44 0 0,0-19 0 0 0,-1-1 1 0 0,1 0 0 0 0,0 0 0 0 0,-1 1 0 0 0,1-1 0 0 0,0 0 0 0 0,0 0 0 0 0,-1 0 0 0 0,1 0 0 0 0,0 0 0 0 0,0 0 0 0 0,0 0 0 0 0,0 0 0 0 0,0 0 0 0 0,0 0-1 0 0,0-1 1 0 0,1 1 0 0 0,-1-1 0 0 0,0 1 0 0 0,0-1 0 0 0,0 0 0 0 0,1 1 0 0 0,-1-1 0 0 0,0 0 0 0 0,0 1 0 0 0,1-1 0 0 0,-1 0 0 0 0,1 0 0 0 0,-1-1 0 0 0,0 1-1 0 0,0 0 1 0 0,0-1 0 0 0,1 1 0 0 0,-1 0 0 0 0,0 0 0 0 0,0-1 0 0 0,1 0 0 0 0,-1 1 0 0 0,1-2 0 0 0,0 1 3 0 0,0-1-1 0 0,0 1 1 0 0,-1 0 0 0 0,2 0-1 0 0,-1 0 1 0 0,0 1 0 0 0,0-1-1 0 0,0 0 1 0 0,0 1 0 0 0,1 0-1 0 0,-1-1 1 0 0,0 1 0 0 0,0 0-1 0 0,1 0 1 0 0,1 1 0 0 0,4 0 19 0 0,0 1 0 0 0,14 6 0 0 0,-18-7-12 0 0,0 0 8 0 0,0 0 0 0 0,1 0 0 0 0,-1-1 0 0 0,1 0 0 0 0,-1 0 1 0 0,1 0-1 0 0,4-1 0 0 0,20 0 79 0 0,-26 2-86 0 0,0-1 1 0 0,0 0-1 0 0,-1 0 0 0 0,1-1 0 0 0,0 1 1 0 0,0 0-1 0 0,0-1 0 0 0,0 0 0 0 0,3-1 1 0 0,5-1 6 0 0,-7 2-21 0 0,0 0 0 0 0,0 1 0 0 0,0 0 0 0 0,1 0 0 0 0,3 1 0 0 0,-5 0 0 0 0,1-1 0 0 0,-1 0 0 0 0,0 0 0 0 0,1 0 0 0 0,-1 0 0 0 0,0-1 0 0 0,0 0 0 0 0,6-1 0 0 0,10-11 0 0 0,-17 11 0 0 0,1 0 0 0 0,-1 1 0 0 0,0-1 0 0 0,1 0 0 0 0,-1 1 0 0 0,1-1 0 0 0,0 1 0 0 0,-1 0 0 0 0,6-1 0 0 0,0 1 0 0 0,-4 0 0 0 0,-1 0 0 0 0,1 0 0 0 0,0 1 0 0 0,0 0 0 0 0,0 0 0 0 0,0 0 0 0 0,7 2 0 0 0,-10-2 0 0 0,0 0 0 0 0,1 1 0 0 0,-2 0 0 0 0,1-1 0 0 0,1 2 0 0 0,-2-2 0 0 0,1 1 0 0 0,0 0 0 0 0,0 0 0 0 0,0 0 0 0 0,0 0 0 0 0,-1 1 0 0 0,1-2 0 0 0,0 3 0 0 0,8 20 0 0 0,-4-10 0 0 0,-2-5 0 0 0,-1 0 0 0 0,0 0 0 0 0,0 0 0 0 0,0 1 0 0 0,-1-1 0 0 0,0 1 0 0 0,-1-1 0 0 0,0 0 0 0 0,0 1 0 0 0,-1 13 0 0 0,0-19 0 0 0,0-1 0 0 0,1 0 0 0 0,-1 0 0 0 0,0-1 0 0 0,0 1 0 0 0,-1 0 0 0 0,1 0 0 0 0,-2 2 0 0 0,1-24 0 0 0,8-130-104 0 0,-1 58 31 0 0,-6 116 102 0 0,-2 1 0 0 0,-7 41 0 0 0,5-42 1 0 0,1 0 0 0 0,-2 44 0 0 0,7-68-30 0 0,-1 0 0 0 0,0 0 0 0 0,0 0 0 0 0,0 0 0 0 0,0 0 0 0 0,0 1 0 0 0,0-1 0 0 0,0 0 0 0 0,0 0 0 0 0,0 0 0 0 0,0 0 0 0 0,0 1 0 0 0,0-1 0 0 0,0 0 0 0 0,0 0 0 0 0,0 0 0 0 0,1 0 0 0 0,-1 0 0 0 0,0 0 0 0 0,0 0 0 0 0,0 1 0 0 0,1-1 0 0 0,-1 0 0 0 0,0 0 0 0 0,0 0 0 0 0,0 0 0 0 0,0 0 0 0 0,0 0 0 0 0,0 0 0 0 0,0 0 0 0 0,0 0 0 0 0,1 0 0 0 0,-1 0 0 0 0,0 0 0 0 0,0 0 0 0 0,0 0 0 0 0,0 0 0 0 0,0 0 0 0 0,0-1 0 0 0,0 1 0 0 0,0 0 0 0 0,1 0 0 0 0,-1 0 0 0 0,0 0 0 0 0,0 0 0 0 0,0 0 0 0 0,0 0 0 0 0,1-1 0 0 0,-1 1 0 0 0,0 0 0 0 0,0 0 0 0 0,0 0 0 0 0,0 0 0 0 0,0-1 0 0 0,0 1 0 0 0,0 0 0 0 0,0 0 0 0 0,6-6 0 0 0,9-25 0 0 0,-2 0 0 0 0,-1 0 0 0 0,13-52 0 0 0,-22 70 0 0 0,0-1 0 0 0,0-1 0 0 0,1 1 0 0 0,10-23 0 0 0,-15 58 0 0 0,-11 29 0 0 0,-1 0 0 0 0,-28 67 0 0 0,32-95 0 0 0,5-16 0 0 0,2 1 0 0 0,-1 0 0 0 0,-3 13 0 0 0,26-53 0 0 0,58-126 0 0 0,-70 142-6 0 0,-6 12 3 0 0,1 0 0 0 0,-1-1 0 0 0,0 2 0 0 0,0-2 0 0 0,0 1 0 0 0,-1-1 0 0 0,0 0 0 0 0,2-9 0 0 0,-3 14 15 0 0,-6 20 9 0 0,-52 126-21 0 0,52-130 0 0 0,3-9 0 0 0,0 1 0 0 0,1 0 0 0 0,-1-1 0 0 0,1 1 0 0 0,1 0 0 0 0,-1 0 0 0 0,-1 12 0 0 0,3-19 0 0 0,1 1 0 0 0,-1-1 0 0 0,0 0 0 0 0,0 0 0 0 0,0 0 0 0 0,0 0 0 0 0,0 0 0 0 0,0 0 0 0 0,0 0 0 0 0,0 0 0 0 0,1 1 0 0 0,-1-1 0 0 0,0 0 0 0 0,1 0 0 0 0,-1 0 0 0 0,0 0 0 0 0,0 0 0 0 0,0 0 0 0 0,0 0 0 0 0,0 0 0 0 0,0 0 0 0 0,1 0 0 0 0,-1 0 0 0 0,0 0 0 0 0,1 0 0 0 0,-1 0 0 0 0,0 0 0 0 0,0 0 0 0 0,0 0 0 0 0,0 0 0 0 0,0 0 0 0 0,1 0 0 0 0,-1 0 0 0 0,0-1 0 0 0,7-2 0 0 0,0-2 0 0 0,-1-1 0 0 0,-1-1 0 0 0,1 1 0 0 0,-1-1 0 0 0,9-13 0 0 0,-10 13 0 0 0,14-22 0 0 0,0-2 0 0 0,22-57 0 0 0,-32 74 0 0 0,-7 14 0 0 0,-4 9 0 0 0,-12 28 0 0 0,7-20 0 0 0,1 1 0 0 0,-9 32 0 0 0,15-47 0 0 0,1-1 0 0 0,-1 1 0 0 0,1-1 0 0 0,0 1 0 0 0,0 0 0 0 0,0-1 0 0 0,0 1 0 0 0,0 4 0 0 0,0-7 0 0 0,1 1 0 0 0,-1-1 0 0 0,0 0 0 0 0,0 0 0 0 0,1 0 0 0 0,0 0 0 0 0,-1 0 0 0 0,0 0 0 0 0,0 0 0 0 0,1 0 0 0 0,-1 0 0 0 0,0 0 0 0 0,1 0 0 0 0,0 0 0 0 0,-1 0 0 0 0,0 0 0 0 0,0 0 0 0 0,1-1 0 0 0,-1 1 0 0 0,0 0 0 0 0,1 0 0 0 0,-1-1 0 0 0,1 1 0 0 0,-1 0 0 0 0,0 0 0 0 0,0 0 0 0 0,1-1 0 0 0,-1 1 0 0 0,1-1 0 0 0,-1 1 0 0 0,0 0 0 0 0,0 0 0 0 0,0-1 0 0 0,1 0 0 0 0,9-14 0 0 0,-10 15 0 0 0,20-39-522 0 0,-12 24-1047 0 0,-1-1 0 0 0,3 0 0 0 0,-1 1 0 0 0,20-23 0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0 5697 0 0,'0'0'9185'0'0,"-1"14"-4527"0"0,0-12-4363 0 0,0 0-1 0 0,0 0 1 0 0,-1-1-1 0 0,1 1 1 0 0,-1 0-1 0 0,1 0 1 0 0,-1-1-1 0 0,1 1 1 0 0,-1-1-1 0 0,-1 2 1 0 0,-24 12 1486 0 0,7-3-919 0 0,7-3-388 0 0,-29 19 669 0 0,38-25-993 0 0,-2 0-1 0 0,1-1 0 0 0,-1 1 0 0 0,1-1 0 0 0,-12 2 0 0 0,12-4-33 0 0,0 0 0 0 0,-1 0-1 0 0,1 0 1 0 0,-6-2 0 0 0,-12 0 67 0 0,15 3-120 0 0,-1-1 0 0 0,1 2 0 0 0,0 0 0 0 0,0 0 0 0 0,0 1-1 0 0,-15 7 1 0 0,15-6-11 0 0,0-2 14 0 0,2 0-1 0 0,-2 0 1 0 0,2 0-1 0 0,-2-2 1 0 0,-9 2 0 0 0,7-1 60 0 0,0-1 1 0 0,-10 4-1 0 0,13-2-40 0 0,-1 1 0 0 0,0 1 0 0 0,-11 7 0 0 0,13-8 0 0 0,0 1 1 0 0,-1-1 0 0 0,0 0-1 0 0,1 0 1 0 0,-9 1-1 0 0,13-3-26 0 0,-1-1 1 0 0,-1 0-1 0 0,2 0 0 0 0,-1-1 0 0 0,0 1 1 0 0,1 0-1 0 0,-2-1 0 0 0,2 0 0 0 0,-4-1 0 0 0,-9-2 22 0 0,12 3-70 0 0,0 1 0 0 0,0 0 0 0 0,1 0 0 0 0,-1 0 0 0 0,0 0 0 0 0,0 0 0 0 0,0 0 0 0 0,0 1 1 0 0,1 0-1 0 0,-1-1 0 0 0,0 2 0 0 0,0-1 0 0 0,1 0 0 0 0,-1 0 0 0 0,0 1 0 0 0,-4 3 0 0 0,1 1-12 0 0,0 0 1 0 0,0 1-1 0 0,0-1 1 0 0,-6 12-1 0 0,-11 12 31 0 0,103-99-375 0 0,-76 67 335 0 0,-1-2 0 0 0,0 1 1 0 0,0-1-1 0 0,0 1 0 0 0,0-1 1 0 0,0 0-1 0 0,2-5 0 0 0,-5 9 12 0 0,0 0-1 0 0,0 0 1 0 0,0 0-1 0 0,0-1 1 0 0,1 1-1 0 0,-1 0 1 0 0,0-1-1 0 0,0 1 1 0 0,0 0-1 0 0,0-1 1 0 0,0 1-1 0 0,0 0 1 0 0,0 0-1 0 0,0 0 1 0 0,-1 0-1 0 0,1-1 1 0 0,0 1-1 0 0,0 0 1 0 0,0-1-1 0 0,0 1 1 0 0,0 0-1 0 0,0 0 1 0 0,-1 0-1 0 0,1 0 1 0 0,0 0-1 0 0,0-1 1 0 0,0 1-1 0 0,0 0 1 0 0,0 0-1 0 0,0-1 1 0 0,0 1-1 0 0,-1 0 1 0 0,-8-4 35 0 0,-9-1-132 0 0,12 5 101 0 0,0 0 0 0 0,1 0 0 0 0,-1-1 0 0 0,0 0 0 0 0,1-1 0 0 0,-1 1 0 0 0,-9-5 0 0 0,22 11-43 0 0,-5-3 43 0 0,0 0 1 0 0,0 0 0 0 0,1 0 0 0 0,-1 0 0 0 0,0 0-1 0 0,0-1 1 0 0,1 1 0 0 0,0-1 0 0 0,2 1-1 0 0,-3-2-10 0 0,1 1 0 0 0,-1-1 0 0 0,0 1 0 0 0,0 0 0 0 0,0 0 0 0 0,0 0 0 0 0,0 0 0 0 0,2 2 0 0 0,-3-2 2 0 0,-1-1-1 0 0,0 0 1 0 0,1 0-1 0 0,-1 1 1 0 0,0-1-1 0 0,1 1 1 0 0,-1 0-1 0 0,0-1 1 0 0,0 0 0 0 0,0 0-1 0 0,1 1 1 0 0,-1 0-1 0 0,0-1 1 0 0,0 0-1 0 0,0 1 1 0 0,0 0 0 0 0,0-1-1 0 0,0 0 1 0 0,0 1-1 0 0,0 0 1 0 0,0-1-1 0 0,0 0 1 0 0,0 1-1 0 0,0 0 1 0 0,0-1 0 0 0,0 0-1 0 0,0 1 1 0 0,0-1-1 0 0,0 1 1 0 0,-1 0-1 0 0,1-1 1 0 0,0 0 0 0 0,0 1-1 0 0,0-1 1 0 0,-1 1-1 0 0,1-1 1 0 0,-1 0-1 0 0,1 1 1 0 0,0-1-1 0 0,0 1 1 0 0,-1-1 0 0 0,1 0-1 0 0,-1 1 1 0 0,-22 24-389 0 0,-35 42 1084 0 0,33-31-2333 0 0,3 4-3405 0 0,17-29-6725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1185 87 0 0 0,'4'-2'20392'0'0,"-5"-4"-17594"0"0,-1-1-4551 0 0,2 5 1901 0 0,0 1 1 0 0,-1 0 0 0 0,1-2 0 0 0,0 2 0 0 0,-1 0 0 0 0,0-1-1 0 0,1 1 1 0 0,-1 0 0 0 0,0-1 0 0 0,0 1 0 0 0,1-1 0 0 0,-2 2-1 0 0,-1-4 1 0 0,-16-11 880 0 0,5 4-353 0 0,11 9-554 0 0,1 0-1 0 0,-1 0 1 0 0,0 0 0 0 0,0 0-1 0 0,0 1 1 0 0,0 0-1 0 0,0 0 1 0 0,-6-2-1 0 0,-27-1 6 0 0,11 2 66 0 0,20 2-160 0 0,0 0 0 0 0,1 0 0 0 0,-1 1-1 0 0,0-1 1 0 0,1 2 0 0 0,-1-1 0 0 0,1 1 0 0 0,0-1-1 0 0,-1 1 1 0 0,1 0 0 0 0,-6 4 0 0 0,-14 6 84 0 0,-25 12 176 0 0,23-18 161 0 0,11-3-368 0 0,13-3-70 0 0,-1 0-1 0 0,0 0 0 0 0,0 0 1 0 0,0-1-1 0 0,1 1 0 0 0,-1 0 1 0 0,0-1-1 0 0,1 0 0 0 0,-1 0 1 0 0,0 0-1 0 0,1-1 0 0 0,0 1 1 0 0,-1-1-1 0 0,1 1 0 0 0,-4-4 1 0 0,1 2-13 0 0,1 0 0 0 0,-1 0 1 0 0,-6-2-1 0 0,-6-3 13 0 0,13 6-15 0 0,0 0-1 0 0,0 1 1 0 0,0-1-1 0 0,-1 1 1 0 0,1-1-1 0 0,-1 2 1 0 0,-7-2-1 0 0,-8 2 32 0 0,0 2 1 0 0,-22 3-1 0 0,38-3-28 0 0,0 0-1 0 0,1 1 1 0 0,-1-1-1 0 0,1 1 1 0 0,-1 0-1 0 0,1 0 1 0 0,0-1-1 0 0,0 2 1 0 0,-3 3-1 0 0,3-3-2 0 0,-7 6 40 0 0,-1 0-1 0 0,0 0 1 0 0,0 0-1 0 0,-1-2 1 0 0,-23 14-1 0 0,30-19 13 0 0,0 0-1 0 0,0 0 1 0 0,1 1 0 0 0,-1 0-1 0 0,-5 5 1 0 0,-11 11 53 0 0,16-17-95 0 0,-2 1 0 0 0,2-1 0 0 0,-1 0 0 0 0,0 0 0 0 0,-12 3 0 0 0,-34 4 16 0 0,16-3 36 0 0,-55 15-42 0 0,87-20-25 0 0,-1 1 0 0 0,0-1-1 0 0,0 1 1 0 0,1 0 0 0 0,-1 1 0 0 0,1-1 0 0 0,-1 1-1 0 0,2 0 1 0 0,-8 8 0 0 0,-12 11 17 0 0,13-13 12 0 0,0 1-1 0 0,0 0 1 0 0,2 0 0 0 0,-9 15 0 0 0,7-14-16 0 0,-22 44 178 0 0,21-33-166 0 0,-5 7 93 0 0,-14 42 0 0 0,25-59-30 0 0,2-7-54 0 0,1 0 0 0 0,0 1-1 0 0,0-1 1 0 0,1 0 0 0 0,-1 1 0 0 0,1-1 0 0 0,0 1-1 0 0,0 9 1 0 0,1 0-19 0 0,1-4 45 0 0,-1 1 1 0 0,-1 0 0 0 0,-2 14-1 0 0,3-21-23 0 0,-1 1 0 0 0,1 0-1 0 0,0-1 1 0 0,0 1-1 0 0,1 0 1 0 0,1 9-1 0 0,1 10 67 0 0,5 40 79 0 0,-7-58-156 0 0,0 1 1 0 0,2-2 0 0 0,-1 1-1 0 0,1 0 1 0 0,3 9 0 0 0,0-4 58 0 0,1 0 0 0 0,-1-1 0 0 0,16 22 0 0 0,-19-31-68 0 0,-1 1 1 0 0,0-1-1 0 0,0 1 1 0 0,1 3-1 0 0,5 11 82 0 0,-5-16-84 0 0,-1 0 0 0 0,0 1 0 0 0,1-1-1 0 0,-2-1 1 0 0,2 1 0 0 0,0-1 0 0 0,-1 1-1 0 0,1-1 1 0 0,-1 1 0 0 0,5 0 0 0 0,9 7 40 0 0,-13-8-43 0 0,1 0 0 0 0,-1 1 0 0 0,0-2 0 0 0,1 2 0 0 0,-1-1 0 0 0,1-1 0 0 0,-1 0 0 0 0,5 1-1 0 0,16 3 43 0 0,48 15 53 0 0,-46-12-44 0 0,-20-7-48 0 0,-2 2-1 0 0,2-2 1 0 0,-1 2 0 0 0,6 3 0 0 0,0 0 2 0 0,-8-3-8 0 0,1 0-1 0 0,0 0 0 0 0,-1 0 0 0 0,2-1 0 0 0,-2 0 1 0 0,2 1-1 0 0,-2-2 0 0 0,2 1 0 0 0,-1 0 1 0 0,0 0-1 0 0,0-1 0 0 0,7-1 0 0 0,9-3-385 0 0,13-2-1662 0 0,-11 1-7686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87 4417 0 0,'0'0'8028'0'0,"1"-2"-6778"0"0,10-4 3956 0 0,-16-6-189 0 0,-8-5-2976 0 0,5 8-1103 0 0,-13-14-1 0 0,18 21-837 0 0,0 0 1 0 0,0 1-1 0 0,0-1 1 0 0,0 1-1 0 0,0-1 1 0 0,0 1-1 0 0,-1 0 0 0 0,1 0 1 0 0,0 1-1 0 0,-1-1 1 0 0,1 1-1 0 0,-7 0 1 0 0,1 0 12 0 0,-1 1 0 0 0,0 0 1 0 0,-11 4-1 0 0,-74 14 729 0 0,90-17-821 0 0,0 0 0 0 0,1-1 0 0 0,-1 1 0 0 0,1 1 0 0 0,0-1 0 0 0,-1 1 0 0 0,-4 5 0 0 0,-2 0 91 0 0,-78 52 504 0 0,86-58-594 0 0,1-1 0 0 0,0 0 1 0 0,0 0-1 0 0,-1 0 0 0 0,1 0 1 0 0,-1 0-1 0 0,1 0 0 0 0,-1-1 1 0 0,1 0-1 0 0,-1 1 0 0 0,-4-1 0 0 0,-1-1 3 0 0,-1 0 0 0 0,-10-3-1 0 0,12 2-8 0 0,-1 0 0 0 0,-14 0 0 0 0,-9 1-15 0 0,-39-5-1 0 0,60 4 5 0 0,9 2-2 0 0,-1 0 0 0 0,0-1 0 0 0,1 0 0 0 0,-1 1-1 0 0,1 0 1 0 0,-1 0 0 0 0,0 0 0 0 0,0 0 0 0 0,1 0 0 0 0,-1 0-1 0 0,1 1 1 0 0,-1-1 0 0 0,0 1 0 0 0,1-1 0 0 0,-1 0 0 0 0,1 1-1 0 0,-1 0 1 0 0,-1 1 0 0 0,-10 7 5 0 0,-27 13-1 0 0,7-4-6 0 0,8-2-15 0 0,0 0 1 0 0,-24 23-1 0 0,36-25 15 0 0,1-1-1 0 0,0 1 1 0 0,-13 20 0 0 0,14-19 32 0 0,-61 91 64 0 0,43-57-15 0 0,27-46-74 0 0,1 0 0 0 0,-1 1 0 0 0,0 0 0 0 0,1 0 1 0 0,1-1-1 0 0,-2 1 0 0 0,2 0 0 0 0,-1 0 0 0 0,1 5 1 0 0,-1 7 64 0 0,2 17 0 0 0,-1-9-67 0 0,1-22 3 0 0,-1 0-1 0 0,2 0 1 0 0,-2 0 0 0 0,1 0-1 0 0,0 0 1 0 0,0 0-1 0 0,1 0 1 0 0,-1 0 0 0 0,0-1-1 0 0,1 1 1 0 0,-1 0 0 0 0,0-1-1 0 0,3 2 1 0 0,6 8 56 0 0,1 7 6 0 0,-10-14-54 0 0,2 0 0 0 0,-1-1-1 0 0,1 2 1 0 0,-1-2-1 0 0,1 0 1 0 0,0 0 0 0 0,0 1-1 0 0,5 3 1 0 0,20 17 20 0 0,-21-17-11 0 0,0-1-1 0 0,10 8 1 0 0,-15-13-22 0 0,1 1 0 0 0,0-1-1 0 0,0 1 1 0 0,0-1 0 0 0,0 0 0 0 0,0 0 0 0 0,0 0 0 0 0,1-1-1 0 0,-1 1 1 0 0,3-1 0 0 0,4 0-4 0 0,0 1 0 0 0,-1-1 0 0 0,1-1 0 0 0,0 1 0 0 0,-1-2 0 0 0,0 0 0 0 0,1 0 0 0 0,12-5 0 0 0,21-7 0 0 0,-39 12 0 0 0,0 2 0 0 0,0-2 0 0 0,8 1 0 0 0,7-2 0 0 0,-4-2 0 0 0,-1 1 0 0 0,23-4 0 0 0,-30 7 0 0 0,1-1 0 0 0,-2 0 0 0 0,8-3 0 0 0,-8 2 0 0 0,-1 1 0 0 0,1 0 0 0 0,0 1 0 0 0,0 0 0 0 0,10-1 0 0 0,-9 1 0 0 0,-1 0 0 0 0,14-3 0 0 0,-4 0 0 0 0,-6 2 0 0 0,15-7 0 0 0,-18 6 0 0 0,-1 1 0 0 0,1 0 0 0 0,-1 0 0 0 0,1 0 0 0 0,10 0 0 0 0,-16 2 0 0 0,0 0 0 0 0,0 0 0 0 0,0 0 0 0 0,0 0 0 0 0,0 0 0 0 0,0-1 0 0 0,0 1 0 0 0,0-1 0 0 0,0 1 0 0 0,0 0 0 0 0,0-1 0 0 0,0 0 0 0 0,-1 1 0 0 0,2-1 0 0 0,-2 0 0 0 0,2-1 0 0 0,10-17 0 0 0,-5 8 0 0 0,-6 9-1 0 0,0 0 0 0 0,0 1 1 0 0,0-1-1 0 0,0 0 0 0 0,0 0 0 0 0,-1 0 1 0 0,1 0-1 0 0,-1 1 0 0 0,0-1 0 0 0,1 0 1 0 0,-1 0-1 0 0,1 0 0 0 0,-1 0 0 0 0,0-1 1 0 0,0 1-1 0 0,0 1 0 0 0,-1-1 0 0 0,1 0 1 0 0,-1 0-1 0 0,1 0 0 0 0,0 0 0 0 0,-1 0 1 0 0,1 0-1 0 0,-2 0 0 0 0,1-1 0 0 0,-1-1 0 0 0,0 2-1 0 0,1-2 0 0 0,-1 1 1 0 0,0 1-1 0 0,0-1 0 0 0,0 0 1 0 0,-1 0-1 0 0,1 0 0 0 0,-1 1 1 0 0,1 0-1 0 0,-1 0 0 0 0,-5-3 1 0 0,2 3-2 0 0,1-1 1 0 0,-1 2-1 0 0,0-2 1 0 0,1 2-1 0 0,-1 0 1 0 0,0 1-1 0 0,0-1 1 0 0,1 1-1 0 0,-1 0 1 0 0,0 0-1 0 0,-7 2 1 0 0,-7 3 1 0 0,-38 14 1 0 0,8-3-1 0 0,36-13 14 0 0,0-1 1 0 0,0 0 0 0 0,-18-1-1 0 0,30-1-12 0 0,0 1 1 0 0,1 0-1 0 0,-1-1 0 0 0,1 1 0 0 0,0 0 0 0 0,-1 0 0 0 0,1 0 0 0 0,-1 0 1 0 0,1 0-1 0 0,0 0 0 0 0,0 1 0 0 0,-2 1 0 0 0,-5 5 3 0 0,6-8-38 0 0,-10 10-2673 0 0,11-9 2359 0 0,1 0-1 0 0,-1-1 0 0 0,0 1 0 0 0,1-1 1 0 0,0 1-1 0 0,-1 0 0 0 0,1 0 0 0 0,-1-1 1 0 0,1 1-1 0 0,-1 0 0 0 0,1-1 0 0 0,0 1 1 0 0,0 0-1 0 0,0 0 0 0 0,-1 0 1 0 0,1 0-1 0 0,0 1 0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880 1 7762 0 0,'0'0'13408'0'0,"-1"1"-12812"0"0,-6 28 2987 0 0,4-18-3176 0 0,-1 0 0 0 0,0 0 0 0 0,-1-1-1 0 0,0 0 1 0 0,0 1 0 0 0,-2-2 0 0 0,-6 11-1 0 0,12-18-379 0 0,-2 1 40 0 0,1 0-1 0 0,-1 1 1 0 0,0-2-1 0 0,0 1 1 0 0,0 0-1 0 0,0 0 1 0 0,-5 2-1 0 0,-28 14 235 0 0,13-8-62 0 0,14-6-57 0 0,0-1-1 0 0,0-1 0 0 0,-16 3 1 0 0,16-4-115 0 0,0 1 1 0 0,-1 1 0 0 0,-13 6 0 0 0,21-9-36 0 0,-1 1 0 0 0,0-1-1 0 0,0 0 1 0 0,0 0 0 0 0,1 1 0 0 0,-5-1 0 0 0,5-1-24 0 0,1 0 0 0 0,0 0 0 0 0,-1 0 0 0 0,1 0 0 0 0,0-1 0 0 0,0 1 0 0 0,0 0 0 0 0,-1 0 0 0 0,1-1 0 0 0,-1 0 0 0 0,1 1 0 0 0,1-1 0 0 0,-2 1-1 0 0,1-1 1 0 0,0 0 0 0 0,-2-1 0 0 0,2 1-4 0 0,1 0 0 0 0,-1 1 0 0 0,0-1-1 0 0,0 1 1 0 0,0-1 0 0 0,0 1 0 0 0,0 0-1 0 0,0-1 1 0 0,0 1 0 0 0,1 0-1 0 0,-2-1 1 0 0,2 1 0 0 0,-1 0 0 0 0,-1 0-1 0 0,2 0 1 0 0,-1 0 0 0 0,-2 1 0 0 0,-16 6 32 0 0,5-1 71 0 0,11-5-100 0 0,-1 0-1 0 0,1 0 1 0 0,-1 1 0 0 0,-4 3-1 0 0,-5 2-34 0 0,-11 3 75 0 0,0-2 0 0 0,-1-1-1 0 0,-1-1 1 0 0,-29 3 0 0 0,39-6-30 0 0,-1 1 1 0 0,1 1-1 0 0,-26 11 1 0 0,8-1 5 0 0,16-7-12 0 0,3 0 0 0 0,-2 1 0 0 0,-17 14 0 0 0,-15 16 29 0 0,45-36-32 0 0,0 0-1 0 0,-1 0 1 0 0,1 0-1 0 0,1 1 1 0 0,-1 0-1 0 0,0 0 1 0 0,1 0-1 0 0,-1 0 1 0 0,1 1-1 0 0,-4 7 1 0 0,-38 62 72 0 0,45-74-81 0 0,0 0 0 0 0,0 0 0 0 0,0 0 0 0 0,1 0 0 0 0,-1 0 0 0 0,0 0 0 0 0,0 0 0 0 0,0 0 0 0 0,0 0 1 0 0,0 0-1 0 0,0 0 0 0 0,0 0 0 0 0,1 0 0 0 0,-1 0 0 0 0,0 0 0 0 0,0 0 0 0 0,0 0 0 0 0,0 0 0 0 0,0 0 0 0 0,0 0 0 0 0,0 0 0 0 0,1 0 1 0 0,-1 0-1 0 0,0 0 0 0 0,0 0 0 0 0,0 0 0 0 0,1 0 0 0 0,-1 0 0 0 0,0 0 0 0 0,0 0 0 0 0,0 0 0 0 0,0 1 0 0 0,0-1 0 0 0,0 0 0 0 0,0 0 1 0 0,0 0-1 0 0,0 1 0 0 0,0-1 0 0 0,0 0 0 0 0,0 0 0 0 0,0 0 0 0 0,0 0 0 0 0,0 0 0 0 0,1 0 0 0 0,-1 0 0 0 0,0 1 0 0 0,0-1 0 0 0,0 0 1 0 0,0 0-1 0 0,0 1 0 0 0,0-1 0 0 0,-1 0 0 0 0,1 0 0 0 0,0 0 0 0 0,0 1 0 0 0,0-1 0 0 0,0 0 0 0 0,0 0 0 0 0,0 0 0 0 0,0 0 0 0 0,0 0 1 0 0,0 0-1 0 0,0 1 0 0 0,10-6-19 0 0,15-22 33 0 0,-5 9-41 0 0,-14 11-8 0 0,13-10 0 0 0,4 1-40 0 0,-1-2 0 0 0,37-38-1 0 0,-44 42 65 0 0,-11 10 9 0 0,-1 2 0 0 0,1-2 0 0 0,5-5 0 0 0,-1-2-18 0 0,-5 8 10 0 0,-1 1 0 0 0,0-1 1 0 0,0 0-1 0 0,0 0 0 0 0,2-6 1 0 0,-2 5 11 0 0,-1 4 0 0 0,-1-2 0 0 0,2 2 1 0 0,-2-2-1 0 0,0 1 0 0 0,1-1 0 0 0,-1 1 1 0 0,1 0-1 0 0,-1 0 0 0 0,1 0 1 0 0,-1-1-1 0 0,0 1 0 0 0,0-1 0 0 0,0 1 1 0 0,0 0-1 0 0,0-1 0 0 0,0 1 1 0 0,0 0-1 0 0,0-1 0 0 0,-1-1 0 0 0,0 1 0 0 0,-1 1-1 0 0,1 0 1 0 0,-1-1-1 0 0,0 1 1 0 0,0-1-1 0 0,0 2 0 0 0,1-2 1 0 0,-1 2-1 0 0,0-2 1 0 0,0 2-1 0 0,-3-2 1 0 0,11 6-2834 0 0,-3-3-1988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11827 0 0,'0'0'11898'0'0,"3"2"-11849"0"0,0 0-166 0 0,0 0-1 0 0,-1 1 0 0 0,0-1 0 0 0,1 1 0 0 0,2 3 1 0 0,2 6-9867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1257 0 0 0,'0'0'11773'0'0,"0"-18"387"0"0,32 15-10271 0 0,-26 2-1713 0 0,1 1 0 0 0,-1-1 1 0 0,0 1-1 0 0,1 0 0 0 0,-1 1 1 0 0,1-1-1 0 0,10 4 0 0 0,-11-3-69 0 0,1 0-1 0 0,0 0 0 0 0,-1 0 0 0 0,2-1 0 0 0,-2 0 0 0 0,1-1 1 0 0,1 0-1 0 0,-2 0 0 0 0,11-3 0 0 0,-15 3-85 0 0,1 1-1 0 0,0 0 0 0 0,-1 0 1 0 0,0 0-1 0 0,2 0 1 0 0,-2 0-1 0 0,0 0 1 0 0,1 0-1 0 0,0 1 1 0 0,-1 0-1 0 0,1 0 1 0 0,-1 0-1 0 0,4 1 0 0 0,7 3 162 0 0,-6-3-90 0 0,1-1-1 0 0,0 0 1 0 0,0-1-1 0 0,0 0 1 0 0,-1 0-1 0 0,1-1 1 0 0,14-4-1 0 0,9 0 76 0 0,-18 3-129 0 0,0 0-1 0 0,-1-2 1 0 0,0 0 0 0 0,1-1 0 0 0,12-7-1 0 0,1 1-47 0 0,-10 3 120 0 0,19-13 1 0 0,7-3-52 0 0,-25 16 275 0 0,30-22 0 0 0,-40 25-304 0 0,0 0 0 0 0,-1-1 0 0 0,1 0 0 0 0,-1-1 1 0 0,0 0-1 0 0,7-11 0 0 0,-10 13 46 0 0,0-1 0 0 0,0 1 1 0 0,0-1-1 0 0,-1 1 0 0 0,2-8 0 0 0,2-4-43 0 0,-4 12-9 0 0,-1-1 0 0 0,1 1 0 0 0,-1 0-1 0 0,1-1 1 0 0,-2 1 0 0 0,1-1-1 0 0,0-6 1 0 0,2-7-50 0 0,-3 17 32 0 0,1 0 0 0 0,-1-1 1 0 0,0 1-1 0 0,1 0 0 0 0,-1-1 0 0 0,0 1 1 0 0,0 0-1 0 0,0-1 0 0 0,0 1 0 0 0,-1-1 0 0 0,1 1 1 0 0,-1-3-1 0 0,-6-2 29 0 0,7 6-24 0 0,-1 1 0 0 0,1-1 0 0 0,-1 1 0 0 0,0 0 0 0 0,1-1 0 0 0,0 1 0 0 0,-1-1 0 0 0,1 0-1 0 0,0 1 1 0 0,-1-1 0 0 0,0 0 0 0 0,1 1 0 0 0,-1-2 0 0 0,1 1 3 0 0,-1 0 0 0 0,0 0-1 0 0,0-1 1 0 0,0 1 0 0 0,0 0 0 0 0,-1 0 0 0 0,1 0 0 0 0,0 1 0 0 0,-1-2 0 0 0,2 2-15 0 0,0-1 1 0 0,0 1 0 0 0,-1 0 0 0 0,1-1 0 0 0,0 1 0 0 0,0 0 0 0 0,0 0 0 0 0,-1-1 0 0 0,1 1 0 0 0,0-1 0 0 0,0 1 0 0 0,0-1 0 0 0,0 1 0 0 0,0 0 0 0 0,0 0 0 0 0,0-1-1 0 0,0 1 1 0 0,0-1 0 0 0,0 1 0 0 0,0 0 0 0 0,1 0 0 0 0,-1 0 0 0 0,0-1 0 0 0,0 0 0 0 0,4-9-5 0 0,-4 9 4 0 0,1-5 1 0 0,1 1 0 0 0,-1-2 0 0 0,-1 1 0 0 0,1 1 0 0 0,0-8 0 0 0,-1 8-8 0 0,0 0 0 0 0,0-1 0 0 0,1 1-1 0 0,0 1 1 0 0,0-2 0 0 0,0 1-1 0 0,3-7 1 0 0,-3 8 13 0 0,0 1 0 0 0,0-1 0 0 0,0 0 0 0 0,0 0 0 0 0,-1 0 0 0 0,1 0 0 0 0,-1 1 0 0 0,0-2 0 0 0,0 1 0 0 0,0 0 0 0 0,-1-5 0 0 0,0 7-1 0 0,0-1 0 0 0,0 1 0 0 0,0 0 0 0 0,0-1 0 0 0,-1 1 0 0 0,1 0 0 0 0,-1 0 0 0 0,-2-3 0 0 0,2 3-4 0 0,0-1-1 0 0,0 1 0 0 0,0-1 0 0 0,0 0 0 0 0,-1-4 0 0 0,3 6 2 0 0,-1 0 0 0 0,0 0 0 0 0,1 0 0 0 0,-1-1 0 0 0,1 1 0 0 0,-2 0 1 0 0,2 0-1 0 0,-1 0 0 0 0,0 0 0 0 0,0 1 0 0 0,0-2 0 0 0,0 2 0 0 0,0-1 0 0 0,-1 0 0 0 0,2 1 0 0 0,-1-1 1 0 0,-1 1-1 0 0,1-1 0 0 0,0 0 0 0 0,-2 1 0 0 0,-11-7 16 0 0,13 6-17 0 0,1 1 1 0 0,0-1 0 0 0,0 1-1 0 0,-1-1 1 0 0,1 0-1 0 0,-1 1 1 0 0,1-1-1 0 0,0 0 1 0 0,0 1-1 0 0,0-1 1 0 0,0 0 0 0 0,-1 1-1 0 0,1-1 1 0 0,0 0-1 0 0,0 1 1 0 0,0-2-1 0 0,1-15-30 0 0,-1 10 70 0 0,0-6-39 0 0,-1 0 0 0 0,0 0 1 0 0,-4-20-1 0 0,3 24-3 0 0,1 4 2 0 0,0 0-1 0 0,0 0 1 0 0,-3-7-1 0 0,3 12 0 0 0,1-2-1 0 0,-1 2 1 0 0,0-2 0 0 0,0 2 0 0 0,1-1-1 0 0,-1-1 1 0 0,0 2 0 0 0,0-1 0 0 0,0 0-1 0 0,0 1 1 0 0,0-1 0 0 0,0 0 0 0 0,0 1-1 0 0,0 0 1 0 0,0-1 0 0 0,0 1-1 0 0,-2-1 1 0 0,-25-3 16 0 0,13 3-52 0 0,12 1 36 0 0,2 0 2 0 0,1 0-1 0 0,-1 0 0 0 0,0 0 1 0 0,0-1-1 0 0,0 1 0 0 0,1 0 1 0 0,-1 0-1 0 0,0-1 0 0 0,0 1 1 0 0,0 0-1 0 0,1 0 0 0 0,-1-1 1 0 0,1 0-1 0 0,-1 1 0 0 0,0 0 1 0 0,1-1-1 0 0,-1 0 0 0 0,1 1 1 0 0,-1 0-1 0 0,0-1 0 0 0,1 0 1 0 0,-1 0-1 0 0,1 1 0 0 0,0-1 1 0 0,-1 0-1 0 0,1 0 0 0 0,-1 0 1 0 0,1-1-1 0 0,-3-5 67 0 0,2 7-70 0 0,0-2 1 0 0,0 0 0 0 0,1 1 0 0 0,-1-1-1 0 0,1 1 1 0 0,-1 0 0 0 0,1-1 0 0 0,0 0-1 0 0,0 1 1 0 0,-1 0 0 0 0,1-2-1 0 0,0 0 1 0 0,1-23-26 0 0,0 22 30 0 0,0-1 0 0 0,-1 0 0 0 0,0-1 1 0 0,0 2-1 0 0,0-1 0 0 0,-1-1 0 0 0,0 1 1 0 0,1 1-1 0 0,-1-1 0 0 0,-2-6 0 0 0,-5-13-38 0 0,3 4 55 0 0,4 17-23 0 0,1-1 0 0 0,-1 2 1 0 0,0-1-1 0 0,0-1 1 0 0,0 2-1 0 0,0-1 0 0 0,0 0 1 0 0,-1 0-1 0 0,1 1 0 0 0,-3-4 1 0 0,3 5 1 0 0,0 0 0 0 0,0 0 0 0 0,-1 1 0 0 0,1-1 0 0 0,0 0 0 0 0,0 1 0 0 0,0-1-1 0 0,-1 0 1 0 0,0 1 0 0 0,1 0 0 0 0,-2-1 0 0 0,1 1 3 0 0,1 0-1 0 0,-1-1 1 0 0,1 1-1 0 0,-1-1 1 0 0,1 1-1 0 0,-1-1 1 0 0,1 1-1 0 0,0-1 1 0 0,0 0-1 0 0,-1 0 1 0 0,-1-1-1 0 0,0-1 1 0 0,0 0-1 0 0,0 1 0 0 0,1 0 1 0 0,-1 0-1 0 0,0 0 0 0 0,0 0 1 0 0,-1 0-1 0 0,-3-1 0 0 0,2 1-8 0 0,0 0-8 0 0,4 1 13 0 0,-1 0 0 0 0,1 1 1 0 0,-1-1-1 0 0,1 0 0 0 0,-1 1 0 0 0,0 0 0 0 0,0 0 0 0 0,-2-1 1 0 0,-17 4-24 0 0,17-3 35 0 0,-1 1-1 0 0,0 0 1 0 0,0-1-1 0 0,-7 0 1 0 0,11-1-9 0 0,0 1-1 0 0,1-1 1 0 0,-1 1 0 0 0,0 0 0 0 0,0-1 0 0 0,0 1 0 0 0,1-1-1 0 0,-1 1 1 0 0,1-1 0 0 0,-1 0 0 0 0,0 1 0 0 0,1-1 0 0 0,-1 0-1 0 0,1 0 1 0 0,-1 1 0 0 0,1-2 0 0 0,-1 0 0 0 0,-8-19-14 0 0,5 11 11 0 0,0 1-27 0 0,-4-18 1 0 0,7 21 15 0 0,-1-1 0 0 0,1 2 1 0 0,-1-1-1 0 0,-1 0 1 0 0,1 0-1 0 0,-1 0 0 0 0,-4-5 1 0 0,6 10 6 0 0,0 0 1 0 0,1 1 0 0 0,-2-1-1 0 0,1 0 1 0 0,1 0-1 0 0,-2 1 1 0 0,1-1 0 0 0,0 1-1 0 0,0-1 1 0 0,0 1-1 0 0,0 0 1 0 0,0 0 0 0 0,-1-1-1 0 0,1 1 1 0 0,-2 0-1 0 0,-21 1-45 0 0,13-1 67 0 0,7 0-18 0 0,-1-1 0 0 0,0 0 0 0 0,1 1-1 0 0,0-2 1 0 0,0 1 0 0 0,-6-3 0 0 0,-4-1 5 0 0,12 4-8 0 0,0 1 1 0 0,0 0 0 0 0,0-1-1 0 0,1 1 1 0 0,-1 0-1 0 0,-1 0 1 0 0,2 0-1 0 0,-1 0 1 0 0,0 1 0 0 0,0-1-1 0 0,0 0 1 0 0,-2 2-1 0 0,-21 11 16 0 0,14-6-24 0 0,1 0-34 0 0,9-7 59 0 0,0 2 0 0 0,0-2-1 0 0,-1 1 1 0 0,1 0 0 0 0,-1-1-1 0 0,1 1 1 0 0,0 0 0 0 0,-1-1-1 0 0,1 0 1 0 0,0 1 0 0 0,-1-1-1 0 0,1 1 1 0 0,-1-1-1 0 0,-1 0 1 0 0,0 0-14 0 0,0-1-1 0 0,0 1 0 0 0,-1-1 1 0 0,1 1-1 0 0,1-1 0 0 0,-1 0 1 0 0,0 0-1 0 0,0 0 1 0 0,0-1-1 0 0,1 1 0 0 0,-1-1 1 0 0,-3-2-1 0 0,0-1 17 0 0,0-1 0 0 0,-11-14 0 0 0,12 15-20 0 0,1-1 1 0 0,0 1 0 0 0,-1 1 0 0 0,0-1 0 0 0,0 1 0 0 0,0 0 0 0 0,-8-4 0 0 0,5 4-19 0 0,1 2 0 0 0,-1-1 0 0 0,0 1 1 0 0,0 0-1 0 0,0 0 0 0 0,-9 1 0 0 0,16 1 22 0 0,-1 1-1 0 0,1-1 0 0 0,-1 0 0 0 0,0 0 1 0 0,0 1-1 0 0,1 0 0 0 0,-1-1 0 0 0,0 1 1 0 0,1 0-1 0 0,-1 0 0 0 0,1 0 0 0 0,0 0 1 0 0,-1 0-1 0 0,1 0 0 0 0,-1 1 0 0 0,1-1 1 0 0,0 0-1 0 0,0 1 0 0 0,0-1 0 0 0,0 1 0 0 0,-2 2 1 0 0,-5 4 30 0 0,1-2-26 0 0,-68 72-12 0 0,73-76 13 0 0,1 1 0 0 0,-1 0-1 0 0,1 0 1 0 0,-1 0 0 0 0,1 0 0 0 0,0 0 0 0 0,0 1-1 0 0,0-1 1 0 0,0 0 0 0 0,0 0 0 0 0,1 1 0 0 0,0 5-1 0 0,-5 16 33 0 0,-6 24-43 0 0,8-29 16 0 0,3-16-2 0 0,-1 1 0 0 0,0-1-1 0 0,0 0 1 0 0,-1 7 0 0 0,-2-3 7 0 0,0 0 1 0 0,0 0 0 0 0,-9 13-1 0 0,-3 5-33 0 0,12-21 29 0 0,0 2 0 0 0,0-2 0 0 0,-8 9 1 0 0,7-9-10 0 0,0 0 1 0 0,2-1-1 0 0,-2 2 1 0 0,-5 10 0 0 0,6-7 3 0 0,0-1-11 0 0,-1 1 0 0 0,2 0 0 0 0,-5 14 0 0 0,7-21 10 0 0,1 0 0 0 0,-1 1 1 0 0,0-1-1 0 0,1 0 0 0 0,0 1 0 0 0,0-1 1 0 0,0 1-1 0 0,0-1 0 0 0,0 1 0 0 0,0-1 1 0 0,1 1-1 0 0,0-1 0 0 0,-1 1 0 0 0,1-1 1 0 0,-1 0-1 0 0,1 0 0 0 0,0 0 0 0 0,0 1 1 0 0,1 1-1 0 0,3 5-7 0 0,-1 0 0 0 0,6 13 0 0 0,-4-4 61 0 0,-9-19-26 0 0,0 0 1 0 0,-1-1-1 0 0,1 2 0 0 0,0-1 1 0 0,0 0-1 0 0,0 0 0 0 0,-3 1 1 0 0,4 0-38 0 0,1 0 1 0 0,-1 0-1 0 0,1 0 1 0 0,-1 1-1 0 0,1-1 1 0 0,0 1-1 0 0,0 0 1 0 0,-1-1-1 0 0,1 0 1 0 0,0 1-1 0 0,0 0 1 0 0,-1 0-1 0 0,1 0 1 0 0,0-1-1 0 0,0 2 1 0 0,0-2-1 0 0,0 2 0 0 0,0-2 1 0 0,0 2-1 0 0,1-1 1 0 0,-2 0-1 0 0,2 0 1 0 0,-1 1-1 0 0,-1 2 1 0 0,1-2 5 0 0,-14 30-2 0 0,12-26 0 0 0,0 1 0 0 0,0-1 0 0 0,-1 0-1 0 0,-4 7 1 0 0,3-1 71 0 0,4-5-1927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510 6 1736 0 0,'0'0'17199'0'0,"2"-1"-16402"0"0,2 1-113 0 0,1-2 0 0 0,-1 2 0 0 0,0-1 0 0 0,0 1 0 0 0,5 0 0 0 0,-8 0-560 0 0,1 0-1 0 0,-2 0 1 0 0,1 0-1 0 0,1 1 1 0 0,-1-1-1 0 0,0 0 1 0 0,0 0 0 0 0,0 1-1 0 0,1-1 1 0 0,-2 1-1 0 0,1-1 1 0 0,1 1-1 0 0,-2 0 1 0 0,2 0-1 0 0,-1-1 1 0 0,-1 1-1 0 0,2 0 1 0 0,-2 0-1 0 0,1 0 1 0 0,0-1-1 0 0,0 2 1 0 0,-1-1-1 0 0,1 0 1 0 0,-1 0 0 0 0,1 0-1 0 0,0 0 1 0 0,0 2-1 0 0,1 6 316 0 0,2 0 1 0 0,7 15-1 0 0,-9-19-365 0 0,0 0 1 0 0,0 0-1 0 0,0 1 1 0 0,-1-1 0 0 0,0 0-1 0 0,1 1 1 0 0,-1 7-1 0 0,1 41 428 0 0,-3-34-308 0 0,0-11-142 0 0,0 1-1 0 0,0-1 1 0 0,-1 0 0 0 0,0 0-1 0 0,-1 0 1 0 0,-5 12-1 0 0,6-16-19 0 0,-2 6 11 0 0,-1 0-1 0 0,-1-1 0 0 0,-11 19 0 0 0,6-14 19 0 0,6-7-15 0 0,-1 0 1 0 0,0 0-1 0 0,-1 0 0 0 0,1-2 0 0 0,-1 1 1 0 0,0 0-1 0 0,-1-1 0 0 0,1-1 1 0 0,-1 1-1 0 0,0-1 0 0 0,0-1 1 0 0,0 1-1 0 0,-1-2 0 0 0,-12 4 1 0 0,3 0-12 0 0,13-5 6 0 0,0-1-1 0 0,1 1 1 0 0,-1-1 0 0 0,0 0 0 0 0,-10 1 0 0 0,8-1-30 0 0,1-1 1 0 0,-1 2 0 0 0,1-1-1 0 0,-1 1 1 0 0,-6 3-1 0 0,4-2 19 0 0,-17 4-1 0 0,8-5 51 0 0,-33-2 1 0 0,20-1-64 0 0,26 1-1 0 0,0-1-1 0 0,-1 0 1 0 0,-8-3-1 0 0,-10-2 38 0 0,10 5-57 0 0,10 1 15 0 0,0 0-1 0 0,1 0 1 0 0,0-1-1 0 0,-1 0 1 0 0,1 1-1 0 0,-1-1 1 0 0,-4-2-1 0 0,7 3-2 0 0,-1-1-1 0 0,0 1 1 0 0,0-1-1 0 0,0 1 1 0 0,1 0-1 0 0,-1 0 1 0 0,0 1-1 0 0,1-1 1 0 0,-1 0-1 0 0,1 1 1 0 0,-1-1-1 0 0,0 1 1 0 0,-2 0-1 0 0,-12 3-62 0 0,1-2 81 0 0,15-2-28 0 0,-1 0 1 0 0,0 0-1 0 0,1 0 1 0 0,0 0-1 0 0,-1 0 1 0 0,1 0-1 0 0,-1 0 1 0 0,1 0-1 0 0,0 1 1 0 0,-1-1-1 0 0,1 0 1 0 0,0 0-1 0 0,-1 0 1 0 0,0 0-1 0 0,1 1 1 0 0,0-1-1 0 0,0 1 1 0 0,-1-1-1 0 0,1 0 1 0 0,0 0-1 0 0,0 1 1 0 0,-1-1-1 0 0,1 1 1 0 0,0-1-1 0 0,-1 0 1 0 0,1 1-1 0 0,0 0 1 0 0,-1 5 6 0 0,1-1 1 0 0,-1 2 0 0 0,-2 6 0 0 0,2-6-3 0 0,-1-2 0 0 0,2 1 0 0 0,-2 10 1 0 0,3-14 6 0 0,-1 0 0 0 0,0-1 0 0 0,0 1 1 0 0,1 0-1 0 0,-1 0 0 0 0,1 0 1 0 0,0-1-1 0 0,-1 1 0 0 0,1 0 1 0 0,0 0-1 0 0,0-1 0 0 0,0 0 1 0 0,2 4-1 0 0,18 18 112 0 0,-10-12-71 0 0,-8-8-60 0 0,-1 2 0 0 0,1-1 0 0 0,-1-1-1 0 0,3 6 1 0 0,8 13-2516 0 0,-7-15-1563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 0 0 0,'0'0'12417'0'0,"0"-4"-10963"0"0,-1 2-1558 0 0,0-8 2457 0 0,0 26 1382 0 0,-2-6 1062 0 0,-10 2-1916 0 0,4-4-1284 0 0,8-8-1398 0 0,11-5 2494 0 0,-6 6-2657 0 0,0 0 1 0 0,1 0 0 0 0,-1 0 0 0 0,0 0-1 0 0,0 1 1 0 0,1 0 0 0 0,-1-1 0 0 0,-1 1-1 0 0,1 1 1 0 0,0-1 0 0 0,4 4 0 0 0,-4-3 1 0 0,1 0 0 0 0,0 0 0 0 0,0 0 0 0 0,0-1 0 0 0,0 0 0 0 0,0 0 0 0 0,7 2 0 0 0,6 1-38 0 0,-1 0 0 0 0,-1 2 0 0 0,1 0 0 0 0,-1 0 0 0 0,19 13 0 0 0,-28-16 0 0 0,25 17 0 0 0,-26-16 0 0 0,1-1 0 0 0,0 1 0 0 0,0-1 0 0 0,0-1 0 0 0,10 4 0 0 0,-5-1 0 0 0,0 0 0 0 0,-1 1 0 0 0,0 0 0 0 0,20 16 0 0 0,-6-5 0 0 0,-18-14 0 0 0,0 1 0 0 0,0 1 0 0 0,0-1 0 0 0,0 1 0 0 0,5 7 0 0 0,85 103 0 0 0,-57-69 0 0 0,-25-31 0 0 0,-1 1 0 0 0,19 30 0 0 0,-27-37 0 0 0,1 0 0 0 0,13 14 0 0 0,-12-16 0 0 0,0 2 0 0 0,9 15 0 0 0,-9-13 0 0 0,1 0 0 0 0,19 21 0 0 0,-19-23 0 0 0,-1-1 0 0 0,0 1 0 0 0,0 1 0 0 0,7 12 0 0 0,-8-11 0 0 0,0-1 0 0 0,1 0 0 0 0,0 0 0 0 0,17 16 0 0 0,14 19 0 0 0,-32-40 0 0 0,-7-5 0 0 0,1 0 0 0 0,0-1 0 0 0,0 1 0 0 0,-1 0 0 0 0,1 0 0 0 0,0 0 0 0 0,-1 0 0 0 0,1 0 0 0 0,-1-1 0 0 0,1 1 0 0 0,-1 0 0 0 0,0 0 0 0 0,1 0 0 0 0,-1 0 0 0 0,0 0 0 0 0,1 2 0 0 0,0 2-224 0 0,0 1-1 0 0,1 0 1 0 0,0-1-1 0 0,0 0 1 0 0,5 9 0 0 0,-5-12-178 0 0,-1 0-1 0 0,0-1 1 0 0,0 1 0 0 0,1 0 0 0 0,-1 0 0 0 0,1-1 0 0 0,-1 1 0 0 0,1-1 0 0 0,0 1 0 0 0,2 1 0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7 9666 0 0,'0'0'11439'0'0,"-4"0"-10982"0"0,-21-2 606 0 0,23 2-850 0 0,0 1 0 0 0,-1 0 0 0 0,1 0 0 0 0,-1 0 0 0 0,2 0 0 0 0,-2 1 0 0 0,1-1 0 0 0,-4 4 0 0 0,-5 2 534 0 0,5-3-509 0 0,0 0-1 0 0,1 1 0 0 0,-1-1 0 0 0,1 1 0 0 0,-1 0 0 0 0,1 1 0 0 0,0-1 0 0 0,1 1 0 0 0,-8 12 1 0 0,9-13-100 0 0,0 2 0 0 0,1-1 0 0 0,0 0 0 0 0,0 0 0 0 0,0 0 0 0 0,1 1 0 0 0,0-1 0 0 0,-1 10 0 0 0,1 2 241 0 0,2 33 0 0 0,0-42-266 0 0,0 0 0 0 0,1 0 0 0 0,0-1 0 0 0,1 1 0 0 0,3 8 0 0 0,5 20 151 0 0,-9-33-298 0 0,0 8 199 0 0,1-1 1 0 0,7 18-1 0 0,-9-26-271 0 0,0 0 1 0 0,1 0-1 0 0,-1-1 0 0 0,1 0 0 0 0,-1 0 0 0 0,1 1 0 0 0,-1-1 1 0 0,1 0-1 0 0,0 0 0 0 0,0 0 0 0 0,0 0 0 0 0,0 0 1 0 0,0-1-1 0 0,1 1 0 0 0,-2-1 0 0 0,5 2 0 0 0,1-2-3201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5025 0 0,'0'0'13326'0'0,"0"5"-7718"0"0,-1 16-3093 0 0,2-15-2198 0 0,-1 1 1 0 0,1 0 0 0 0,1 0 0 0 0,0 0-1 0 0,0-1 1 0 0,0 1 0 0 0,1-1-1 0 0,2 7 1 0 0,6 14 270 0 0,-9-22-499 0 0,1 1 0 0 0,-1-1 1 0 0,1-1-1 0 0,-1 1 0 0 0,2 0 0 0 0,-1-1 0 0 0,0 1 1 0 0,5 3-1 0 0,35 31 416 0 0,-18-18-293 0 0,-23-18-198 0 0,1 0-1 0 0,0 0 0 0 0,0-1 0 0 0,0 0 1 0 0,0 0-1 0 0,0 0 0 0 0,0 0 0 0 0,1-1 1 0 0,-1 1-1 0 0,0-1 0 0 0,1 0 0 0 0,-1 0 1 0 0,1 0-1 0 0,-1-1 0 0 0,8 1 0 0 0,23-4 178 0 0,-34 21-207 0 0,1-11 63 0 0,-1-1 1 0 0,1 0-1 0 0,-1-1 1 0 0,2 2-1 0 0,2 10 0 0 0,-1-6 36 0 0,-1-5-35 0 0,0 0 0 0 0,0 1 0 0 0,0-2 0 0 0,0 1 0 0 0,6 9 0 0 0,33 41 236 0 0,-34-48-284 0 0,1 0 0 0 0,0 0 0 0 0,12 8 0 0 0,0 2 0 0 0,-17-16-225 0 0,1 0 1 0 0,-1 1-1 0 0,0-1 0 0 0,1 0 1 0 0,0 0-1 0 0,-1 0 0 0 0,8 3 1 0 0,-7-5-679 0 0,1 1 0 0 0,0 0 0 0 0,-1-1 0 0 0,0 0 0 0 0,1 0 0 0 0,7 0 0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2 6393 0 0,'0'0'11947'0'0,"0"6"-11306"0"0,3 11 1522 0 0,-1 23-1 0 0,-2-29-1695 0 0,0 0 0 0 0,-1-1 0 0 0,0 1 0 0 0,0 0 0 0 0,-1-1 0 0 0,-3 14 0 0 0,0-9-233 0 0,3-9-116 0 0,0 0 0 0 0,0-1 1 0 0,-3 7-1 0 0,2 0 55 0 0,3-11-159 0 0,0 0 0 0 0,-1 0 0 0 0,1 1 0 0 0,0-1 0 0 0,0 0 0 0 0,-1 0 0 0 0,1 1 0 0 0,-1-2 0 0 0,0 3 0 0 0,-2 3 75 0 0,0-2-22 0 0,0 1-1 0 0,0-1 1 0 0,-1 1 0 0 0,1-1 0 0 0,0 0 0 0 0,-6 4-1 0 0,6-5-40 0 0,-1 0 0 0 0,1 1 0 0 0,0 0 0 0 0,0 0 0 0 0,1 0-1 0 0,-5 7 1 0 0,5-6 10 0 0,-1 0-1 0 0,0 0 0 0 0,-1-1 0 0 0,-5 8 1 0 0,4-9 10 0 0,1 0 0 0 0,-11 7 0 0 0,10-7-9 0 0,0 0-1 0 0,-8 6 1 0 0,-25 26 112 0 0,35-31-105 0 0,-1 1 0 0 0,1 0 0 0 0,-3 8 0 0 0,-7 8 78 0 0,5-10 33 0 0,2 1-1 0 0,-7 11 1 0 0,1 1-58 0 0,12-22-81 0 0,-2 0 0 0 0,2 0 1 0 0,-1 0-1 0 0,1 1 0 0 0,-1-1 0 0 0,1 0 1 0 0,-1 1-1 0 0,1-1 0 0 0,0 0 0 0 0,0 1 0 0 0,0-1 1 0 0,0 2-1 0 0,5 29 244 0 0,-5-32-251 0 0,1 0-1 0 0,-1 0 1 0 0,1-1 0 0 0,-1 1 0 0 0,0 0-1 0 0,0 0 1 0 0,1 0 0 0 0,-1-1 0 0 0,0 1-1 0 0,1 0 1 0 0,0 0 0 0 0,-1-1 0 0 0,1 1-1 0 0,-1 0 1 0 0,1-1 0 0 0,0 1 0 0 0,-1 0-1 0 0,1-1 1 0 0,-1 0 0 0 0,2 1 0 0 0,1 0 4 0 0,-1 0 1 0 0,1 0-1 0 0,-1-1 1 0 0,0 0-1 0 0,4 1 1 0 0,10 3-38 0 0,-20-10-163 0 0,4 5 179 0 0,-1 0 1 0 0,0 0-1 0 0,0 1 1 0 0,0-1-1 0 0,0 0 1 0 0,1 1-1 0 0,-2-1 1 0 0,2 0-1 0 0,-1 1 1 0 0,-1-1-1 0 0,2 0 1 0 0,-1 1-1 0 0,-1-1 1 0 0,1 1-1 0 0,-1 0 3 0 0,1 0 0 0 0,0 0 0 0 0,0 0 1 0 0,-1 0-1 0 0,1 0 0 0 0,1 0 0 0 0,-2 0 0 0 0,1 0 0 0 0,0 0 0 0 0,0 1 0 0 0,0-1 0 0 0,0 1 1 0 0,0 0-1 0 0,0-1 0 0 0,0 1 0 0 0,0 0 0 0 0,0-1 0 0 0,0 1 0 0 0,0 0 0 0 0,0-1 0 0 0,0 1 1 0 0,1 0-1 0 0,-1 0 0 0 0,0 0 0 0 0,0 0 0 0 0,1 1 0 0 0,-1-2 0 0 0,1 2 0 0 0,-1 0 0 0 0,-4 10-33 0 0,3-8 46 0 0,0 0 1 0 0,1-1-1 0 0,0 1 1 0 0,0 0 0 0 0,0 0-1 0 0,-1 8 1 0 0,1-3-124 0 0,1 0-1 0 0,0-1 1 0 0,0 2 0 0 0,1-1 0 0 0,0 0 0 0 0,0 0 0 0 0,1 0-1 0 0,0-1 1 0 0,1 1 0 0 0,4 12 0 0 0,-4-16-2121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52 656 0 0,'0'0'17248'0'0,"1"-4"-16443"0"0,1-1-554 0 0,-2 3-137 0 0,1 0 0 0 0,0 1-1 0 0,-1 0 1 0 0,0-2 0 0 0,1 2 0 0 0,-1-1-1 0 0,1 1 1 0 0,-1-1 0 0 0,0-3 0 0 0,0 5 9 0 0,0 0 1 0 0,-1-1-1 0 0,1 0 0 0 0,0 1 1 0 0,-1 0-1 0 0,1-1 1 0 0,0 0-1 0 0,0 1 1 0 0,-1 0-1 0 0,1-1 1 0 0,-1 1-1 0 0,1-1 0 0 0,0 1 1 0 0,-1 0-1 0 0,1 0 1 0 0,0-1-1 0 0,-1 1 1 0 0,1-1-1 0 0,-1 1 1 0 0,1 0-1 0 0,-1-1 1 0 0,1 1-1 0 0,-1 0 0 0 0,-12-3 605 0 0,5 2-468 0 0,1 1 0 0 0,-14-4-1 0 0,0-1 486 0 0,11 4-192 0 0,-18 2 0 0 0,11-1-264 0 0,16 0-272 0 0,-1 1 0 0 0,0 0-1 0 0,1-1 1 0 0,-1 1 0 0 0,1 0 0 0 0,-1 0 0 0 0,1 0 0 0 0,0 0-1 0 0,-1 0 1 0 0,1 0 0 0 0,-1 1 0 0 0,1-1 0 0 0,0 0 0 0 0,-2 4-1 0 0,-4 2 112 0 0,-43 48 438 0 0,48-53-495 0 0,-1 1 1 0 0,0 0 0 0 0,1 0 0 0 0,-1 1 0 0 0,1-1 0 0 0,-4 7-1 0 0,6-9-57 0 0,0-1-1 0 0,0 0 0 0 0,0 0 0 0 0,0 0 0 0 0,-1 0 1 0 0,1 1-1 0 0,0-1 0 0 0,0 0 0 0 0,0 0 0 0 0,-1 1 1 0 0,1-1-1 0 0,0 0 0 0 0,-1 0 0 0 0,1 0 0 0 0,0 0 1 0 0,0 0-1 0 0,-1 0 0 0 0,1 0 0 0 0,0 0 0 0 0,0 0 1 0 0,-1 0-1 0 0,1 0 0 0 0,-1 0 0 0 0,1 0 0 0 0,0 0 1 0 0,0 0-1 0 0,-1 0 0 0 0,-11-3 59 0 0,8 2-56 0 0,-4-1-10 0 0,0 2-1 0 0,-14 0 1 0 0,19 0-8 0 0,1 0-1 0 0,-1 0 1 0 0,1 0-1 0 0,0 1 1 0 0,-1 0-1 0 0,1-1 1 0 0,-1 1-1 0 0,1 0 1 0 0,0 0-1 0 0,0 0 1 0 0,0 1-1 0 0,-1-1 1 0 0,-2 3-1 0 0,5-4-6 0 0,0 0 0 0 0,0 1 0 0 0,0-1 0 0 0,-1 0 0 0 0,1 1 0 0 0,0-1 0 0 0,0 0 0 0 0,0 0 0 0 0,0 0 0 0 0,0 0 0 0 0,0 1 0 0 0,0-1 0 0 0,0 1 0 0 0,0-1 0 0 0,0 0 0 0 0,-1 0 0 0 0,1 0 0 0 0,0 1 0 0 0,0-1 0 0 0,0 0 0 0 0,0 1 0 0 0,1-1 0 0 0,-1 1 0 0 0,0-1 0 0 0,0 0 0 0 0,0 0 0 0 0,0 0 0 0 0,0 0 0 0 0,0 1 0 0 0,6 7 263 0 0,-4-7-519 0 0,-1 0 0 0 0,1 0 0 0 0,-1 0 0 0 0,1-1 0 0 0,-1 1 0 0 0,1 0 0 0 0,0-1 0 0 0,2 2 0 0 0,-2-2-593 0 0,2 0-1802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6 792 0 0,'0'0'18067'0'0,"-9"6"-15713"0"0,-7-9-933 0 0,1 1 1 0 0,-28 0-1 0 0,27 0-1387 0 0,14 2-6 0 0,0 0 1 0 0,0-1-1 0 0,1 1 0 0 0,-1 0 0 0 0,0 0 1 0 0,0 0-1 0 0,0 0 0 0 0,0 0 0 0 0,1 0 1 0 0,-1 1-1 0 0,1-1 0 0 0,-1 0 0 0 0,0 1 1 0 0,0 0-1 0 0,0-1 0 0 0,1 2 0 0 0,-1-1 1 0 0,1-1-1 0 0,-3 4 0 0 0,1-2 19 0 0,0 1 0 0 0,0 0-1 0 0,0 0 1 0 0,1 0 0 0 0,-1 1 0 0 0,1-1-1 0 0,0 0 1 0 0,0 1 0 0 0,0 0 0 0 0,1 0-1 0 0,-1 0 1 0 0,0-1 0 0 0,1 1 0 0 0,0 0-1 0 0,0 1 1 0 0,1-1 0 0 0,-1 0 0 0 0,1 0-1 0 0,-1 7 1 0 0,1-8 7 0 0,0 0 0 0 0,0 0 0 0 0,0 0 0 0 0,0 0 0 0 0,1 0 0 0 0,-1 0 0 0 0,0-1 0 0 0,1 2 0 0 0,0-1 0 0 0,0-1 0 0 0,0 1 0 0 0,-1 0 0 0 0,2-1 0 0 0,0 1 0 0 0,1 3 0 0 0,9 11 281 0 0,-8-12-250 0 0,0 1-1 0 0,-1-2 1 0 0,0 2 0 0 0,5 8 0 0 0,6 14-376 0 0,-14-28 183 0 0,0 0 0 0 0,0 0 0 0 0,0 1 0 0 0,0-1 0 0 0,0 0-1 0 0,0 0 1 0 0,1 0 0 0 0,-1 0 0 0 0,0 0 0 0 0,1 0 0 0 0,-1 0-1 0 0,0 0 1 0 0,0 0 0 0 0,0 0 0 0 0,0 0 0 0 0,0 0 0 0 0,1 0-1 0 0,-1 0 1 0 0,0 0 0 0 0,0 0 0 0 0,0 0 0 0 0,0 0 0 0 0,1 0 0 0 0,-1 0-1 0 0,0 0 1 0 0,1 0 0 0 0,-1 0 0 0 0,0 0 0 0 0,0 0 0 0 0,0 0-1 0 0,0 0 1 0 0,0 0 0 0 0,1 0 0 0 0,-1 0 0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68 6585 0 0,'0'0'10831'0'0,"0"-9"-10162"0"0,1-24-31 0 0,-1 31-529 0 0,0 1 0 0 0,0 1 0 0 0,0-1 1 0 0,0 0-1 0 0,0 0 0 0 0,0 0 1 0 0,0 1-1 0 0,-1-1 0 0 0,1 0 0 0 0,0 1 1 0 0,0-1-1 0 0,0 0 0 0 0,-1 0 0 0 0,1 0 1 0 0,-1 0-1 0 0,1 1 0 0 0,0-1 1 0 0,-1 0-1 0 0,1 1 0 0 0,-1 0 0 0 0,0-1 1 0 0,1 0-1 0 0,0 1 0 0 0,-1 0 0 0 0,1-1 1 0 0,-2 0-1 0 0,0 0 21 0 0,0 1 0 0 0,0-1 0 0 0,1 0 0 0 0,-1 1 0 0 0,0 0 0 0 0,0 0 0 0 0,-2 0-1 0 0,1 0 133 0 0,2 0-220 0 0,-11-2 87 0 0,0 2 0 0 0,0-1 1 0 0,-13 3-1 0 0,23-1-495 0 0,-2-1-1 0 0,2 1 1 0 0,0 1 0 0 0,-1-1-1 0 0,0 0 1 0 0,1 1 0 0 0,-4 2-1 0 0,-6 7-7776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4 2088 0 0,'0'0'12933'0'0,"-3"0"-12539"0"0,-2 0-276 0 0,-9-1 2285 0 0,-21 2 0 0 0,31 0-2227 0 0,0 1 0 0 0,0 0 0 0 0,0 0 0 0 0,0 1 0 0 0,0 0 0 0 0,0 0 0 0 0,-2 3 0 0 0,-3 1 232 0 0,-1-1-1 0 0,-13 8 0 0 0,15-10 181 0 0,7-3-525 0 0,0 0 0 0 0,0 0 0 0 0,-1 1 0 0 0,1-2 0 0 0,0 2 0 0 0,0-1 1 0 0,0 0-1 0 0,0 1 0 0 0,0-1 0 0 0,-1 1 0 0 0,2 0 0 0 0,-1-1 0 0 0,1 1 0 0 0,-1-1 0 0 0,0 2 0 0 0,1-2 0 0 0,-1 1 0 0 0,1-1 0 0 0,0 1 0 0 0,0 1 1 0 0,-1 1-1 0 0,1-2 24 0 0,0 2 0 0 0,0-1 1 0 0,0 1-1 0 0,0-1 0 0 0,1 0 0 0 0,-1 0 1 0 0,1 1-1 0 0,-1-1 0 0 0,2 0 1 0 0,-1 0-1 0 0,1 3 0 0 0,1 1 36 0 0,-1-1-1 0 0,1 1 1 0 0,1 8-1 0 0,-3-11-45 0 0,0 1 0 0 0,0-1 0 0 0,0 1 0 0 0,1-1 0 0 0,0 0 0 0 0,0 1 0 0 0,0-1 0 0 0,0 0 0 0 0,0 0 0 0 0,4 3 0 0 0,4 3-99 0 0,2 3-587 0 0,-5-3-8765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3617 0 0,'0'0'14518'0'0,"1"6"-13456"0"0,0 5 667 0 0,2 22-1 0 0,-3-31-1568 0 0,0 1 0 0 0,0 1 0 0 0,1-2-1 0 0,0 1 1 0 0,-1 1 0 0 0,1-2 0 0 0,0 1 0 0 0,0 0-1 0 0,0 0 1 0 0,0-1 0 0 0,0 0 0 0 0,1 1-1 0 0,-1 0 1 0 0,1-1 0 0 0,0 1 0 0 0,-1-1 0 0 0,1 0-1 0 0,0 0 1 0 0,0 0 0 0 0,0 0 0 0 0,0 0 0 0 0,4 2-1 0 0,-3-3-118 0 0,-1 1 0 0 0,1 0-1 0 0,0-1 1 0 0,0 0 0 0 0,0 0-1 0 0,0 0 1 0 0,0-1 0 0 0,0 1-1 0 0,0-1 1 0 0,1 1 0 0 0,-1-1-1 0 0,0 0 1 0 0,0-1 0 0 0,0 1-1 0 0,0-1 1 0 0,0 1-1 0 0,0-1 1 0 0,5-2 0 0 0,11-2 19 0 0,-17 5-53 0 0,-1 0 1 0 0,2 0-1 0 0,-1-1 0 0 0,-1 1 1 0 0,1-1-1 0 0,1 1 0 0 0,-1-1 1 0 0,-1 0-1 0 0,1 0 0 0 0,0-1 0 0 0,2 0 1 0 0,4-6-483 0 0,-5 5 733 0 0,2-1-1 0 0,-2 1 1 0 0,9-5-1 0 0,1 4-1662 0 0,3 5-3632 0 0,-12 0-107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359 244 2665 0 0,'0'0'12742'0'0,"-7"-1"-11872"0"0,-20-7 3 0 0,25 8-616 0 0,0 0-1 0 0,-1-1 0 0 0,1 1 1 0 0,0 0-1 0 0,0 0 1 0 0,-1 0-1 0 0,1 1 0 0 0,0-1 1 0 0,-1 0-1 0 0,2 1 0 0 0,-2 0 1 0 0,-1 0-1 0 0,-8 3 384 0 0,1-2-375 0 0,1 0-1 0 0,0 1 1 0 0,-1 1-1 0 0,1 0 0 0 0,0 1 1 0 0,0-1-1 0 0,1 2 1 0 0,-1 0-1 0 0,-15 13 1 0 0,14-8 234 0 0,4-4-75 0 0,-16 11 0 0 0,21-17-355 0 0,-1 0 0 0 0,0 1 0 0 0,1 0 0 0 0,-1-2 0 0 0,0 2 0 0 0,0-1 0 0 0,0-1 1 0 0,0 1-1 0 0,1 0 0 0 0,-5-1 0 0 0,6-1-63 0 0,1 0 0 0 0,-1-1 0 0 0,0 1 0 0 0,1 0 0 0 0,-1 0 0 0 0,1-1 0 0 0,0 1 0 0 0,0 0 0 0 0,-1-1 0 0 0,1 1 0 0 0,0-1 0 0 0,0 1 0 0 0,0-3 0 0 0,-1-2-17 0 0,0-6 14 0 0,-1 7-4 0 0,1 0 0 0 0,0 0 1 0 0,0-7-1 0 0,1 10-1 0 0,1 1 1 0 0,-1-1-1 0 0,0-1 1 0 0,0 2-1 0 0,0-1 1 0 0,1 0-1 0 0,0 1 1 0 0,-1-1-1 0 0,1 0 1 0 0,0 0-1 0 0,-1 1 1 0 0,1-1-1 0 0,1-1 1 0 0,6-8-9 0 0,-1 0 0 0 0,11-10 0 0 0,-15 17 9 0 0,1 0 0 0 0,1 0 0 0 0,-1 1 0 0 0,0-1 0 0 0,1 2 0 0 0,-1-1 1 0 0,7-3-1 0 0,5 2 30 0 0,-14 4-24 0 0,0-1-1 0 0,0 1 1 0 0,0-1-1 0 0,0 1 1 0 0,0-1-1 0 0,0 0 1 0 0,-1 0-1 0 0,1 0 1 0 0,0 0-1 0 0,0-1 1 0 0,2 0 0 0 0,-3 0 1 0 0,1 1 0 0 0,-1-1 1 0 0,0 2-1 0 0,0-2 1 0 0,0 0-1 0 0,0 1 1 0 0,0 0-1 0 0,0-1 1 0 0,0 1-1 0 0,0-3 1 0 0,0 2 4 0 0,-1 2 1 0 0,0-2-1 0 0,0 1 1 0 0,0 0-1 0 0,0 0 1 0 0,0 0-1 0 0,0 0 1 0 0,0 0-1 0 0,0 0 0 0 0,-1 0 1 0 0,1 0-1 0 0,0 0 1 0 0,0 0-1 0 0,0 0 1 0 0,-1 0-1 0 0,1 0 1 0 0,-1 0-1 0 0,0-1 1 0 0,-1-1 3 0 0,-1 0 0 0 0,2 1 1 0 0,-2 0-1 0 0,0 0 0 0 0,1-1 0 0 0,-1 1 1 0 0,-4-2-1 0 0,-6-6-5 0 0,10 7-6 0 0,1 1 0 0 0,-1 0 0 0 0,0 0 0 0 0,0 1 0 0 0,0-2 0 0 0,0 2 0 0 0,0 0 1 0 0,0-1-1 0 0,-4 0 0 0 0,5 2-2 0 0,-1 0 1 0 0,1 0 0 0 0,-1 0-1 0 0,1 0 1 0 0,0 0-1 0 0,-1 0 1 0 0,1 1 0 0 0,0-1-1 0 0,-1 1 1 0 0,1 0-1 0 0,0 0 1 0 0,0-1 0 0 0,-4 5-1 0 0,-27 19 182 0 0,24-17-70 0 0,-18 12-1 0 0,24-17-81 0 0,1-1 0 0 0,-1 0-1 0 0,1 0 1 0 0,0 0 0 0 0,-1 0 0 0 0,0 0-1 0 0,1 0 1 0 0,-1-1 0 0 0,-5 1-1 0 0,8-1-33 0 0,0 0 0 0 0,0-1-1 0 0,-1 1 1 0 0,1-1 0 0 0,-1 1-1 0 0,1-1 1 0 0,0 1 0 0 0,0 0-1 0 0,0 0 1 0 0,-1-1-1 0 0,1 1 1 0 0,0-1 0 0 0,0 1-1 0 0,0 0 1 0 0,0-1 0 0 0,0 1-1 0 0,0-1 1 0 0,-1 1 0 0 0,1 0-1 0 0,0-1 1 0 0,0 0-1 0 0,0 1 1 0 0,0 0 0 0 0,0-1-1 0 0,0 1 1 0 0,0-1 0 0 0,1 1-1 0 0,0-16-105 0 0,0 13 103 0 0,0 0-1 0 0,0 0 1 0 0,1 0 0 0 0,0 0-1 0 0,-1 0 1 0 0,1 0 0 0 0,0 1 0 0 0,0-1-1 0 0,0 0 1 0 0,5-3 0 0 0,2-1-45 0 0,16-11 1 0 0,-10 7 70 0 0,-5 6-13 0 0,0-1 1 0 0,0 1-1 0 0,1 1 1 0 0,0 1 0 0 0,0-1-1 0 0,22-2 1 0 0,21-7-176 0 0,-42 11-1098 0 0,-4 2-4034 0 0,-5 0 619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 8818 0 0,'0'0'12579'0'0,"3"1"-11798"0"0,12 5-65 0 0,-14-5-586 0 0,0 0 1 0 0,0 0-1 0 0,0-1 0 0 0,0 2 0 0 0,0-2 0 0 0,-1 2 1 0 0,1-2-1 0 0,0 2 0 0 0,0-1 0 0 0,-1 0 0 0 0,1 0 1 0 0,0 1-1 0 0,-1-1 0 0 0,1 3 0 0 0,3 4 515 0 0,8 10 447 0 0,24 25 1 0 0,-32-38-1007 0 0,-3-4-253 0 0,-1 0-1 0 0,0 0 0 0 0,1 0 1 0 0,-1 0-1 0 0,2 0 0 0 0,-2-1 1 0 0,1 1-1 0 0,-1 0 1 0 0,1-1-1 0 0,0 1 0 0 0,0 0 1 0 0,0-1-1 0 0,0 0 0 0 0,-1 1 1 0 0,2 0-1 0 0,0-1 0 0 0,-3 0-514 0 0,1-1 455 0 0,0 0 1 0 0,0 1 0 0 0,-1-1-1 0 0,1 0 1 0 0,0 1-1 0 0,0 0 1 0 0,-1-1-1 0 0,0 0 1 0 0,1 1-1 0 0,0 0 1 0 0,-1-1 0 0 0,1 1-1 0 0,-1-1 1 0 0,0 1-1 0 0,1-1 1 0 0,0 1-1 0 0,-1 0 1 0 0,0 0 0 0 0,1 0-1 0 0,-1 0 1 0 0,1-1-1 0 0,-1 1 1 0 0,0 0-1 0 0,1 0 1 0 0,-1 0 0 0 0,1 0-1 0 0,-2 0 1 0 0,-4-1-5784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254 602 16508 0 0,'0'0'8445'0'0,"1"7"-8190"0"0,3 23 1 0 0,-1-21 233 0 0,1-11-52 0 0,1-7-52 0 0,-4 8-357 0 0,-1-7 67 0 0,1-1 0 0 0,-1 0 0 0 0,-1-14 0 0 0,1 21-74 0 0,-1 1 0 0 0,1-1 0 0 0,0 1 0 0 0,-1-1 0 0 0,1 1 0 0 0,-1-1 0 0 0,1 1 0 0 0,-1-1 0 0 0,0 1 0 0 0,0 0 0 0 0,0-1 0 0 0,-1-1 0 0 0,1 3 5 0 0,1-1 0 0 0,-1 1 0 0 0,0-1 0 0 0,0 1 0 0 0,1 0 0 0 0,-1-1-1 0 0,0 1 1 0 0,0 0 0 0 0,1 0 0 0 0,-1-1 0 0 0,0 1 0 0 0,0 0 0 0 0,0 0 0 0 0,1 0 0 0 0,-1 0 0 0 0,0 0 0 0 0,0 0 0 0 0,0 0 0 0 0,1 0 0 0 0,-1 0 0 0 0,0 1 0 0 0,0-1 0 0 0,0 0 0 0 0,1 1 0 0 0,-1-1 0 0 0,-1 1 0 0 0,1 0-8 0 0,0-1 1 0 0,0 1 0 0 0,0 0-1 0 0,1 0 1 0 0,-1 0 0 0 0,0 0-1 0 0,0 0 1 0 0,0 1 0 0 0,1-1-1 0 0,-1 0 1 0 0,1 0 0 0 0,-1 0-1 0 0,1 1 1 0 0,-1-1 0 0 0,1 0-1 0 0,0 1 1 0 0,0-1 0 0 0,-1 0-1 0 0,1 3 1 0 0,-1 29 181 0 0,1-27-153 0 0,0 13 74 0 0,-1-2 36 0 0,4 35-1 0 0,-2-48-147 0 0,-1 0-1 0 0,1 0 1 0 0,0 0-1 0 0,0-1 1 0 0,1 1-1 0 0,-1 0 1 0 0,1-1-1 0 0,-1 1 0 0 0,1 0 1 0 0,0-1-1 0 0,1 0 1 0 0,-1 0-1 0 0,0 0 1 0 0,5 5-1 0 0,-6-8-8 0 0,-1 1-1 0 0,0-1 0 0 0,1 0 1 0 0,-1 1-1 0 0,1-1 0 0 0,-1 0 1 0 0,1 1-1 0 0,-1-1 0 0 0,1 0 1 0 0,-1 1-1 0 0,1-1 1 0 0,-1 0-1 0 0,1 0 0 0 0,0 0 1 0 0,-1 1-1 0 0,1-1 0 0 0,-1 0 1 0 0,1 0-1 0 0,0 0 0 0 0,-1 0 1 0 0,1 0-1 0 0,-1 0 0 0 0,1 0 1 0 0,0 0-1 0 0,-1 0 1 0 0,1-1-1 0 0,-1 1 0 0 0,2 0 1 0 0,-2-1-1 0 0,1 0 0 0 0,0 0 1 0 0,0 1-1 0 0,-1-1 0 0 0,1 0 1 0 0,0 0-1 0 0,-1 0 1 0 0,1 0-1 0 0,-1 0 0 0 0,1 0 1 0 0,-1 0-1 0 0,0 0 1 0 0,1 0-1 0 0,-1-1 0 0 0,4-37 15 0 0,-4 18-3 0 0,1 4-15 0 0,-1 0-1 0 0,-1 0 0 0 0,-4-20 0 0 0,5 34 8 0 0,-1-1-1 0 0,0 0 0 0 0,0 1 0 0 0,0-1 0 0 0,0 1 1 0 0,-1-1-1 0 0,0 1 0 0 0,1 0 0 0 0,-1 0 0 0 0,0-1 0 0 0,0 1 1 0 0,-1 1-1 0 0,1-1 0 0 0,-1 0 0 0 0,1 0 0 0 0,-1 1 1 0 0,0 0-1 0 0,0-1 0 0 0,0 1 0 0 0,-5-2 0 0 0,7 3 6 0 0,0 1-1 0 0,0-1 1 0 0,0 1-1 0 0,0 0 1 0 0,0-1-1 0 0,0 1 0 0 0,0 0 1 0 0,0 0-1 0 0,0-1 1 0 0,0 1-1 0 0,0 0 1 0 0,0 0-1 0 0,0 0 1 0 0,-1 0-1 0 0,1 1 1 0 0,0-1-1 0 0,0 0 1 0 0,0 0-1 0 0,0 1 0 0 0,0-1 1 0 0,0 1-1 0 0,0-1 1 0 0,-1 1-1 0 0,1 0 0 0 0,-1 1-1 0 0,1-1 1 0 0,0 0-1 0 0,0 1 1 0 0,0-1-1 0 0,0 1 1 0 0,0-1-1 0 0,0 1 1 0 0,0-1-1 0 0,1 1 1 0 0,-1 0-1 0 0,1-1 1 0 0,-1 3-1 0 0,-1 7 34 0 0,0-1 0 0 0,1 1-1 0 0,1 19 1 0 0,0-22 11 0 0,0-3-26 0 0,0 0 0 0 0,0 0 0 0 0,1 0 0 0 0,-1 0 0 0 0,1 0 0 0 0,1 0 0 0 0,-1 0 0 0 0,3 7 0 0 0,-3-10-20 0 0,0 0 0 0 0,0-1-1 0 0,0 1 1 0 0,1-1 0 0 0,-1 1-1 0 0,0-1 1 0 0,0 1 0 0 0,1-1-1 0 0,-1 0 1 0 0,1 0 0 0 0,-1 0 0 0 0,1 0-1 0 0,0 0 1 0 0,-1 0 0 0 0,1 0-1 0 0,0 0 1 0 0,0-1 0 0 0,0 1-1 0 0,-1 0 1 0 0,1-1 0 0 0,0 0-1 0 0,0 0 1 0 0,0 1 0 0 0,0-1-1 0 0,2 0 1 0 0,-3-1-2 0 0,-1 1 0 0 0,1-1-1 0 0,-1 0 1 0 0,1 1 0 0 0,-1-1 0 0 0,1 1-1 0 0,-1-1 1 0 0,0 0 0 0 0,1 1 0 0 0,-1-1-1 0 0,0 0 1 0 0,0 1 0 0 0,1-1 0 0 0,-1 0-1 0 0,0 0 1 0 0,0 1 0 0 0,0-1 0 0 0,0 0-1 0 0,0 0 1 0 0,0 1 0 0 0,0-1 0 0 0,0 0-1 0 0,0-1 1 0 0,-1-20 47 0 0,-1 17-40 0 0,0-1 0 0 0,0 0 0 0 0,0 1-1 0 0,0-1 1 0 0,-1 1 0 0 0,0 0 0 0 0,0 0-1 0 0,-1 0 1 0 0,1 0 0 0 0,-6-5 0 0 0,6 6 7 0 0,-1 1-1 0 0,1-1 1 0 0,-1 1 0 0 0,1 0 0 0 0,-1 0-1 0 0,0 0 1 0 0,0 0 0 0 0,-1 1 0 0 0,1-1-1 0 0,0 1 1 0 0,-1 0 0 0 0,-7-2 0 0 0,11 4-13 0 0,0 0 1 0 0,0 0 0 0 0,1 0 0 0 0,-1 0 0 0 0,0 0 0 0 0,0 0 0 0 0,0 0-1 0 0,0 0 1 0 0,0 0 0 0 0,1 0 0 0 0,-1 0 0 0 0,0 1 0 0 0,0-1 0 0 0,0 0-1 0 0,0 1 1 0 0,1-1 0 0 0,-1 1 0 0 0,0-1 0 0 0,0 1 0 0 0,1-1-1 0 0,-1 1 1 0 0,0-1 0 0 0,1 1 0 0 0,-1-1 0 0 0,1 1 0 0 0,-1 0 0 0 0,0 1 0 0 0,0 0 0 0 0,0 0 1 0 0,0 1 0 0 0,0-1 0 0 0,1 0 0 0 0,-1 1 0 0 0,1-1-1 0 0,0 0 1 0 0,0 1 0 0 0,0 4 0 0 0,0 4 16 0 0,2 0 1 0 0,0 0-1 0 0,3 14 1 0 0,-4-22-17 0 0,0 0 1 0 0,0 1 0 0 0,1-1 0 0 0,-1 0 0 0 0,0 0 0 0 0,1 0-1 0 0,0 0 1 0 0,0 0 0 0 0,0-1 0 0 0,0 1 0 0 0,0 0-1 0 0,1-1 1 0 0,-1 0 0 0 0,1 1 0 0 0,-1-1 0 0 0,1 0-1 0 0,5 3 1 0 0,-8-5-6 0 0,0 0-1 0 0,0 0 1 0 0,0 0-1 0 0,0 0 1 0 0,0 0-1 0 0,0 0 1 0 0,0 0-1 0 0,1 0 1 0 0,-1 0-1 0 0,0 0 1 0 0,0 0-1 0 0,0 0 1 0 0,0 0-1 0 0,0 0 1 0 0,0 0-1 0 0,0 0 1 0 0,0 0-1 0 0,0 0 0 0 0,1 0 1 0 0,-1 0-1 0 0,0 0 1 0 0,0 0-1 0 0,0 0 1 0 0,0 0-1 0 0,0 0 1 0 0,0 0-1 0 0,0 0 1 0 0,0 0-1 0 0,0 0 1 0 0,1 0-1 0 0,-1 0 1 0 0,0 0-1 0 0,0 0 1 0 0,0 0-1 0 0,0 0 1 0 0,0 0-1 0 0,0 0 1 0 0,0 0-1 0 0,0 0 1 0 0,0-1-1 0 0,0 1 1 0 0,0 0-1 0 0,0 0 1 0 0,0 0-1 0 0,1 0 1 0 0,-1 0-1 0 0,0 0 1 0 0,0 0-1 0 0,0 0 1 0 0,0 0-1 0 0,0-1 0 0 0,0 1 1 0 0,0 0-1 0 0,0 0 1 0 0,0 0-1 0 0,0 0 1 0 0,0 0-1 0 0,-2-10 57 0 0,-8-14 44 0 0,9 22-96 0 0,-12-36 1 0 0,-8-21 12 0 0,19 55-17 0 0,0 0 0 0 0,0 1 0 0 0,0-1 0 0 0,0 1 0 0 0,-1-1 0 0 0,0 1 1 0 0,1 0-1 0 0,-1 0 0 0 0,0 0 0 0 0,0 0 0 0 0,-6-3 0 0 0,8 5 1 0 0,1 1 0 0 0,-1 0-1 0 0,0-1 1 0 0,1 1 0 0 0,-1-1-1 0 0,0 1 1 0 0,1 0 0 0 0,-1 0-1 0 0,0-1 1 0 0,1 1-1 0 0,-1 0 1 0 0,0 0 0 0 0,0 0-1 0 0,1 0 1 0 0,-1 0 0 0 0,0 0-1 0 0,0 0 1 0 0,1 0 0 0 0,-1 0-1 0 0,0 0 1 0 0,0 0 0 0 0,1 0-1 0 0,-1 1 1 0 0,0-1 0 0 0,1 0-1 0 0,-1 1 1 0 0,-1 0-1 0 0,1 0 0 0 0,0 0 0 0 0,1 0 0 0 0,-1 0-1 0 0,0 0 1 0 0,0 0 0 0 0,1 1-1 0 0,-1-1 1 0 0,1 0 0 0 0,-1 0-1 0 0,1 1 1 0 0,0-1 0 0 0,0 0-1 0 0,-1 1 1 0 0,1 1 0 0 0,0 3 4 0 0,0 1-1 0 0,0 0 1 0 0,1-1 0 0 0,-1 1 0 0 0,4 10 0 0 0,0-7-5 0 0,0 0 1 0 0,1 0-1 0 0,0 0 0 0 0,0-1 1 0 0,1 0-1 0 0,1 0 1 0 0,-1-1-1 0 0,16 15 1 0 0,-18-19 15 0 0,-6-10 4 0 0,-1 0-36 0 0,-12-34 45 0 0,10 25-30 0 0,-1 0 0 0 0,0 1 0 0 0,-1-1 0 0 0,0 1 1 0 0,-14-18-1 0 0,16 27 3 0 0,7 11 8 0 0,7 11 14 0 0,6 1-46 0 0,-11-12 45 0 0,-9-11 124 0 0,3 3-149 0 0,0-1 0 0 0,0 1 1 0 0,0-1-1 0 0,1 1 0 0 0,-1-1 0 0 0,1 1 1 0 0,0-1-1 0 0,-1 0 0 0 0,1 0 1 0 0,1 0-1 0 0,-1 1 0 0 0,0-1 0 0 0,1 0 1 0 0,-1 0-1 0 0,1 0 0 0 0,0 0 1 0 0,0 0-1 0 0,0 0 0 0 0,0 0 0 0 0,1 0 1 0 0,-1 0-1 0 0,1 0 0 0 0,0 0 1 0 0,-1 0-1 0 0,1 0 0 0 0,2-3 0 0 0,-1 2 5 0 0,0 1 0 0 0,0 0-1 0 0,1 0 1 0 0,-1 0-1 0 0,1 1 1 0 0,-1-1 0 0 0,1 0-1 0 0,0 1 1 0 0,0 0-1 0 0,0 0 1 0 0,0 0-1 0 0,0 0 1 0 0,1 0 0 0 0,-1 0-1 0 0,1 1 1 0 0,-1 0-1 0 0,1-1 1 0 0,-1 2 0 0 0,1-1-1 0 0,6-1 1 0 0,-2 2 3 0 0,3-1 17 0 0,-1 0 0 0 0,1 0 0 0 0,-1-1 0 0 0,0 0 0 0 0,1-1 0 0 0,-1 0 0 0 0,18-9 0 0 0,-28 12-20 0 0,1 0 0 0 0,0 0 0 0 0,-1-1 0 0 0,1 1 0 0 0,-1 0-1 0 0,1 0 1 0 0,-1-1 0 0 0,1 1 0 0 0,-1 0 0 0 0,1-1 0 0 0,-1 1-1 0 0,1 0 1 0 0,-1-1 0 0 0,0 1 0 0 0,1-1 0 0 0,-1 1 0 0 0,0-1 0 0 0,1 1-1 0 0,-1-1 1 0 0,0 1 0 0 0,0-1 0 0 0,1 1 0 0 0,-1-1 0 0 0,0 1-1 0 0,0-1 1 0 0,0 0 0 0 0,0 1 0 0 0,1-1 0 0 0,-1 1 0 0 0,0-1-1 0 0,0 1 1 0 0,0-1 0 0 0,0 0 0 0 0,-1 1 0 0 0,1-1 0 0 0,0 1-1 0 0,0-1 1 0 0,-1 0 4 0 0,1 0 0 0 0,-1 0-1 0 0,0 1 1 0 0,0-1 0 0 0,0 0 0 0 0,1 1-1 0 0,-1-1 1 0 0,0 1 0 0 0,0-1 0 0 0,0 1-1 0 0,0 0 1 0 0,0-1 0 0 0,0 1 0 0 0,0 0-1 0 0,0 0 1 0 0,0 0 0 0 0,0-1 0 0 0,0 1-1 0 0,-2 0 1 0 0,-5 0-7 0 0,-1 1-1 0 0,0-1 0 0 0,1 1 1 0 0,-1 1-1 0 0,1 0 1 0 0,-1 0-1 0 0,1 0 0 0 0,0 1 1 0 0,0 0-1 0 0,0 1 1 0 0,0 0-1 0 0,1 0 0 0 0,-1 1 1 0 0,1 0-1 0 0,0 0 1 0 0,1 0-1 0 0,-1 1 0 0 0,1 0 1 0 0,-7 9-1 0 0,12-14 2 0 0,1-1 0 0 0,-1 1 0 0 0,1-1 0 0 0,0 0 0 0 0,-1 1 0 0 0,1-1 0 0 0,-1 1-1 0 0,1-1 1 0 0,0 1 0 0 0,0-1 0 0 0,-1 1 0 0 0,1-1 0 0 0,0 1 0 0 0,0-1 0 0 0,0 1 0 0 0,-1-1 0 0 0,1 1-1 0 0,0-1 1 0 0,0 1 0 0 0,0-1 0 0 0,0 1 0 0 0,0 0 0 0 0,0-1 0 0 0,0 1 0 0 0,0-1 0 0 0,0 1 0 0 0,1 0-1 0 0,15 1-20 0 0,-13-2 29 0 0,4 0-7 0 0,0-1 0 0 0,0 0 0 0 0,0-1 0 0 0,0 1 0 0 0,0-1 0 0 0,11-6 0 0 0,41-21 63 0 0,-43 21-35 0 0,-7 3-25 0 0,1 1 0 0 0,-1-2 0 0 0,-1 1 0 0 0,1-1 0 0 0,-1 0-1 0 0,0-1 1 0 0,0 0 0 0 0,-1 0 0 0 0,11-14 0 0 0,-37 20 211 0 0,10 5-220 0 0,0 0 0 0 0,0 0 0 0 0,-15 11 0 0 0,-8 4 15 0 0,14-11 1 0 0,-20 11 11 0 0,36-18-24 0 0,1-1 0 0 0,0 2 0 0 0,-1-1 0 0 0,1 0 0 0 0,0 0 1 0 0,0 0-1 0 0,0 0 0 0 0,0 1 0 0 0,0-1 0 0 0,0 1 0 0 0,0-1 0 0 0,0 1 0 0 0,0-1 0 0 0,1 1 0 0 0,-1-1 0 0 0,1 1 0 0 0,-1 0 0 0 0,1-1 0 0 0,0 1 0 0 0,-1 2 0 0 0,2-3 1 0 0,-1-1 0 0 0,0 0 0 0 0,0 1-1 0 0,1-1 1 0 0,-1 0 0 0 0,1 0 0 0 0,-1 1 0 0 0,0-1 0 0 0,1 0 0 0 0,-1 0 0 0 0,0 0 0 0 0,1 0 0 0 0,-1 0 0 0 0,1 0 0 0 0,-1 1 0 0 0,1-1 0 0 0,-1 0 0 0 0,0 0 0 0 0,1 0 0 0 0,-1 0 0 0 0,1 0 0 0 0,-1 0 0 0 0,1-1 0 0 0,-1 1 0 0 0,0 0 0 0 0,1 0 0 0 0,-1 0 0 0 0,1 0 0 0 0,-1 0 0 0 0,0-1 0 0 0,1 1 0 0 0,15-6-27 0 0,-8-1 29 0 0,0 0 0 0 0,-1 0 0 0 0,0-1 0 0 0,0 0 0 0 0,8-12 0 0 0,21-24 20 0 0,-25 35-20 0 0,0 1-1 0 0,23-14 1 0 0,-24 16-1 0 0,0 0 1 0 0,-1 0-1 0 0,0-1 0 0 0,8-8 1 0 0,-14 12 0 0 0,0-1-1 0 0,0 1 1 0 0,-1-1 0 0 0,1 1 0 0 0,-1-1 0 0 0,0 0-1 0 0,0 0 1 0 0,0 0 0 0 0,-1 0 0 0 0,0-1 0 0 0,1 1-1 0 0,-1 0 1 0 0,-1-1 0 0 0,2-4 0 0 0,-2 6 0 0 0,0 0 0 0 0,1 0-1 0 0,-1 0 1 0 0,0 0 0 0 0,0-1-1 0 0,0 1 1 0 0,-1 0-1 0 0,0-5 1 0 0,1 8-3 0 0,-1-1 1 0 0,1 0-1 0 0,-1 1 1 0 0,1-1-1 0 0,-1 0 1 0 0,1 1-1 0 0,-1-1 1 0 0,1 1-1 0 0,-1-1 1 0 0,0 0-1 0 0,1 1 1 0 0,-1 0-1 0 0,0-1 0 0 0,1 1 1 0 0,-1-1-1 0 0,0 1 1 0 0,1 0-1 0 0,-1-1 1 0 0,0 1-1 0 0,0 0 1 0 0,0 0-1 0 0,1 0 1 0 0,-1 0-1 0 0,0-1 0 0 0,0 1 1 0 0,0 0-1 0 0,1 0 1 0 0,-1 1-1 0 0,0-1 1 0 0,0 0-1 0 0,0 0 1 0 0,1 0-1 0 0,-1 0 1 0 0,-1 1-1 0 0,1 0-1 0 0,0-1-1 0 0,0 1 1 0 0,0-1 0 0 0,0 1 0 0 0,1-1 0 0 0,-1 1-1 0 0,0 0 1 0 0,0 0 0 0 0,0-1 0 0 0,1 1-1 0 0,-1 0 1 0 0,1 0 0 0 0,-1 0 0 0 0,0 0-1 0 0,1 0 1 0 0,-1 0 0 0 0,1 0 0 0 0,0-1-1 0 0,-1 3 1 0 0,-6 25 40 0 0,5-19-38 0 0,-4 9 2 0 0,0 0-1 0 0,-1 0 0 0 0,0 0 1 0 0,-2-1-1 0 0,0-1 0 0 0,-16 22 1 0 0,18-27 3 0 0,7-10-5 0 0,-1 1 1 0 0,0-1-1 0 0,1 1 1 0 0,-1-1-1 0 0,0 0 0 0 0,0 0 1 0 0,0 0-1 0 0,0 1 1 0 0,0-1-1 0 0,0 0 1 0 0,0 0-1 0 0,0 0 1 0 0,-1-1-1 0 0,1 1 1 0 0,0 0-1 0 0,-1 0 0 0 0,1-1 1 0 0,0 1-1 0 0,-1 0 1 0 0,1-1-1 0 0,-1 0 1 0 0,1 1-1 0 0,-1-1 1 0 0,1 0-1 0 0,-1 0 1 0 0,-2 0-1 0 0,4 0 4 0 0,1-4-9 0 0,0-1 0 0 0,0 1 0 0 0,1 0 0 0 0,-1-1 0 0 0,1 1 0 0 0,0 0 0 0 0,0 0 0 0 0,1 0 0 0 0,3-5 0 0 0,5-9 22 0 0,3-11-7 0 0,0-2 1 0 0,-2 0 0 0 0,-2 0-1 0 0,14-62 1 0 0,-24 89-11 0 0,1 0-1 0 0,0 0 1 0 0,0 0-1 0 0,0 0 1 0 0,1 0 0 0 0,-1 1-1 0 0,1-1 1 0 0,0 0-1 0 0,0 1 1 0 0,0 0 0 0 0,1-1-1 0 0,-1 1 1 0 0,1 0-1 0 0,0 0 1 0 0,0 0 0 0 0,4-3-1 0 0,-6 6-1 0 0,0 0 0 0 0,0 0 0 0 0,0 0 0 0 0,0 0 0 0 0,-1 0 0 0 0,1 0 0 0 0,0 0 0 0 0,0 0 0 0 0,0 0 0 0 0,0 1 0 0 0,0-1 0 0 0,0 0 0 0 0,0 1 0 0 0,0-1 0 0 0,1 1 0 0 0,4 3-15 0 0,-7-4 17 0 0,0 0-1 0 0,0 0 1 0 0,0 0 0 0 0,0-1 0 0 0,0 1 0 0 0,0 0-1 0 0,-1 1 1 0 0,1-1 0 0 0,0 0 0 0 0,0 0-1 0 0,0 0 1 0 0,0 1 0 0 0,0-1 0 0 0,0 0-1 0 0,0 1 1 0 0,0-1 0 0 0,0 1 0 0 0,0-1 0 0 0,0 1-1 0 0,0-1 1 0 0,1 1 0 0 0,-1 0 0 0 0,0 0-1 0 0,0-1 1 0 0,-1 3 0 0 0,-19 28-5 0 0,4-5 23 0 0,4-12-9 0 0,4-4-2 0 0,-1 0 1 0 0,1 1 0 0 0,1 0 0 0 0,0 1-1 0 0,0-1 1 0 0,1 1 0 0 0,-9 24-1 0 0,13-27-6 0 0,-1 0 0 0 0,1-1-1 0 0,-9 14 1 0 0,10-19 4 0 0,0 0-1 0 0,0 0 1 0 0,0 0-1 0 0,0-1 1 0 0,-1 1-1 0 0,1-1 1 0 0,-1 1-1 0 0,0-1 1 0 0,0 0-1 0 0,0 0 1 0 0,0 0-1 0 0,-6 2 1 0 0,4-1-1 0 0,1-1 1 0 0,0 1-1 0 0,-1 0 1 0 0,1 0-1 0 0,0 1 1 0 0,1-1-1 0 0,-1 1 1 0 0,1 0-1 0 0,-7 8 1 0 0,-7 7 39 0 0,-19 1 53 0 0,22-14-97 0 0,2-1 3 0 0,11-3-3 0 0,0 0 0 0 0,0 0 0 0 0,0 0 0 0 0,0 0 0 0 0,0 1 0 0 0,0-1 0 0 0,0 0 0 0 0,0 4 0 0 0,0-4 0 0 0,-8 37 0 0 0,8-31 0 0 0,0 0 0 0 0,-1-1 0 0 0,0 1 0 0 0,-1-1 0 0 0,-6 14 0 0 0,8-19 0 0 0,1 1 0 0 0,-1-1 0 0 0,1 1 0 0 0,-1 0 0 0 0,1-1 0 0 0,0 1 0 0 0,0 0 0 0 0,0-1 0 0 0,0 1 0 0 0,0 0 0 0 0,1-1 0 0 0,-1 1 0 0 0,1-1 0 0 0,0 1 0 0 0,0 0 0 0 0,1 1 0 0 0,-1-1 0 0 0,0 0 0 0 0,0 0 0 0 0,0 0 0 0 0,1 0 0 0 0,-1 0 0 0 0,1-1 0 0 0,0 1 0 0 0,0-1 0 0 0,0 1 0 0 0,0-1 0 0 0,0 0 0 0 0,5 4 0 0 0,-6-6 0 0 0,-1 1 0 0 0,1-1 0 0 0,-1 0 0 0 0,0 0 0 0 0,1 1 0 0 0,-1-1 0 0 0,1 0 0 0 0,-1 0 0 0 0,0 0 0 0 0,1 0 0 0 0,-1 0 0 0 0,1 0 0 0 0,-1 0 0 0 0,1 0 0 0 0,-1 0 0 0 0,1 0 0 0 0,-1 0 0 0 0,0 0 0 0 0,1 0 0 0 0,-1 0 0 0 0,1 0 0 0 0,-1 0 0 0 0,1-1 0 0 0,-1 1 0 0 0,0 0 0 0 0,1 0 0 0 0,-1 0 0 0 0,1-1 0 0 0,-1 1 0 0 0,0 0 0 0 0,1 0 0 0 0,-1-1 0 0 0,1 0 0 0 0,4-16 0 0 0,-8-22 0 0 0,2 34 0 0 0,0 0 0 0 0,-1 1 0 0 0,0-1 0 0 0,0 1 0 0 0,0-1 0 0 0,-1 1 0 0 0,1 0 0 0 0,-5-5 0 0 0,6 7 0 0 0,0 1 0 0 0,0-1 0 0 0,0 1 0 0 0,-1-1 0 0 0,1 1 0 0 0,0 0 0 0 0,-1 0 0 0 0,1 0 0 0 0,-1 0 0 0 0,0 0 0 0 0,1 0 0 0 0,-1 0 0 0 0,0 0 0 0 0,1 0 0 0 0,-1 1 0 0 0,0-1 0 0 0,0 1 0 0 0,0-1 0 0 0,1 1 0 0 0,-1 0 0 0 0,0 0 0 0 0,0 0 0 0 0,0 0 0 0 0,-2 0 0 0 0,3 1 0 0 0,-1-1 0 0 0,1 1 0 0 0,0 0 0 0 0,0 0 0 0 0,0-1 0 0 0,0 1 0 0 0,0 0 0 0 0,0 0 0 0 0,1 0 0 0 0,-1 0 0 0 0,0 0 0 0 0,0 0 0 0 0,1 0 0 0 0,-1 1 0 0 0,1-1 0 0 0,-1 0 0 0 0,1 0 0 0 0,-1 0 0 0 0,1 1 0 0 0,0-1 0 0 0,-1 0 0 0 0,1 0 0 0 0,0 1 0 0 0,0 0 0 0 0,-2 37 0 0 0,3-32 0 0 0,-2-4 0 0 0,1-1-1 0 0,0 0 1 0 0,0 0 0 0 0,1 0-1 0 0,-1 0 1 0 0,0 0-1 0 0,1 0 1 0 0,-1 1 0 0 0,1-1-1 0 0,0 0 1 0 0,0 0 0 0 0,0-1-1 0 0,0 1 1 0 0,0 0-1 0 0,1 2 1 0 0,0-2-1 0 0,-1-1 0 0 0,1 0 0 0 0,0 0 0 0 0,-1 0 0 0 0,1 0 0 0 0,0-1 0 0 0,0 1 0 0 0,-1 0-1 0 0,1-1 1 0 0,0 1 0 0 0,0-1 0 0 0,0 1 0 0 0,0-1 0 0 0,0 0 0 0 0,-1 0 0 0 0,5 0 0 0 0,-5-3 4 0 0,0 0-1 0 0,0 0 1 0 0,-1 0 0 0 0,1 0-1 0 0,-1 0 1 0 0,0 0 0 0 0,0 0-1 0 0,0 0 1 0 0,-1-5 0 0 0,1 3-10 0 0,2-35 7 0 0,-1 23-28 0 0,-1 0-1 0 0,0 0 1 0 0,-5-29 0 0 0,-2 24 22 0 0,6 21 6 0 0,1 1 0 0 0,0-1 1 0 0,-1 0-1 0 0,1 0 0 0 0,-1 1 0 0 0,1-1 0 0 0,-1 0 0 0 0,1 1 1 0 0,-1-1-1 0 0,0 1 0 0 0,1-1 0 0 0,-1 1 0 0 0,0-1 1 0 0,1 1-1 0 0,-1-1 0 0 0,0 1 0 0 0,0 0 0 0 0,1-1 1 0 0,-1 1-1 0 0,0 0 0 0 0,0-1 0 0 0,-1 1 0 0 0,0 35 31 0 0,3-27-30 0 0,1 0 1 0 0,0 0-1 0 0,0-1 1 0 0,0 1-1 0 0,1 0 1 0 0,4 9-1 0 0,27 45-24 0 0,-24-45 23 0 0,-8-13 3 0 0,1-1 0 0 0,-1 1 0 0 0,1 0 0 0 0,0-1 0 0 0,0 0 0 0 0,1 0 0 0 0,5 5 0 0 0,-8-7-4 0 0,1 0 1 0 0,0 1 0 0 0,0-1 0 0 0,0 0 0 0 0,0 0 0 0 0,0-1 0 0 0,0 1 0 0 0,0 0-1 0 0,0-1 1 0 0,0 1 0 0 0,0-1 0 0 0,0 0 0 0 0,0 1 0 0 0,1-1 0 0 0,-1 0-1 0 0,0 0 1 0 0,0-1 0 0 0,2 1 0 0 0,-3-1 0 0 0,0 1 0 0 0,0-1 1 0 0,0 0-1 0 0,0 1 0 0 0,0-1 0 0 0,0 0 0 0 0,0 0 1 0 0,-1 1-1 0 0,1-1 0 0 0,0 0 0 0 0,0 0 0 0 0,-1 0 1 0 0,1 0-1 0 0,-1 0 0 0 0,1 0 0 0 0,-1 0 1 0 0,1 0-1 0 0,-1 0 0 0 0,1-2 0 0 0,6-27-24 0 0,-6 21 21 0 0,5-29 6 0 0,-1-1 1 0 0,-2-74-1 0 0,-2 112 21 0 0,3 6-14 0 0,1 6-4 0 0,36 167 45 0 0,-37-155-49 0 0,-3-19-2 0 0,0 5 0 0 0,1-1 0 0 0,0 1 0 0 0,1-1 0 0 0,4 11 0 0 0,-7-19 0 0 0,0 0 0 0 0,0 0 0 0 0,0 0 0 0 0,0 0 0 0 0,1 0 0 0 0,-1 0 0 0 0,0 0 0 0 0,0 1 0 0 0,0-1 0 0 0,0 0 0 0 0,0 0 0 0 0,0 0 0 0 0,0 0 0 0 0,1 0 0 0 0,-1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0,0-1 0 0 0,0 1 0 0 0,0 0 0 0 0,3-8 0 0 0,0-16 0 0 0,-1 1 0 0 0,-1-1 0 0 0,-3-27 0 0 0,1 3 0 0 0,0 5 0 0 0,2 48 0 0 0,0-1 0 0 0,1 0 0 0 0,0 1 0 0 0,0-1 0 0 0,5 8 0 0 0,4 10 0 0 0,-3-1 0 0 0,-5-11 0 0 0,0 0 0 0 0,1-1 0 0 0,0 1 0 0 0,0-1 0 0 0,1 0 0 0 0,0 0 0 0 0,1-1 0 0 0,12 16 0 0 0,-18-24 0 0 0,1 1 0 0 0,-1-1 0 0 0,1 1 0 0 0,-1-1 0 0 0,1 0 0 0 0,-1 1 0 0 0,1-1 0 0 0,-1 1 0 0 0,1-1 0 0 0,0 0 0 0 0,-1 0 0 0 0,1 1 0 0 0,-1-1 0 0 0,1 0 0 0 0,0 0 0 0 0,-1 0 0 0 0,1 0 0 0 0,0 1 0 0 0,-1-1 0 0 0,1 0 0 0 0,0 0 0 0 0,-1 0 0 0 0,1 0 0 0 0,0-1 0 0 0,-1 1 0 0 0,1 0 0 0 0,1 0 0 0 0,-2-1 0 0 0,1 0 0 0 0,0 0 0 0 0,0 1 0 0 0,0-1 0 0 0,-1 0 0 0 0,1 0 0 0 0,0 0 0 0 0,-1 0 0 0 0,1 0 0 0 0,-1 0 0 0 0,1 0 0 0 0,-1 0 0 0 0,0 0 0 0 0,1-2 0 0 0,1-7 0 0 0,-1 1 0 0 0,0 0 0 0 0,0-10 0 0 0,-1 15 0 0 0,1-22 0 0 0,-1-1 0 0 0,-1 1 0 0 0,-2 0 0 0 0,-11-51 0 0 0,-1 18 0 0 0,61 211 0 0 0,-43-125 0 0 0,-4-42 0 0 0,-1 0 0 0 0,-1 1 0 0 0,-7-25 0 0 0,0 1 0 0 0,7 23 0 0 0,-2 1 0 0 0,-12-26 0 0 0,3 9 0 0 0,28 72 0 0 0,4-3 0 0 0,0 1 0 0 0,28 44 0 0 0,-23-46 0 0 0,-54-57 0 0 0,21 12 0 0 0,1 0 0 0 0,-1 1 0 0 0,0 0 0 0 0,-1 1 0 0 0,0 0 0 0 0,0 1 0 0 0,-15-6 0 0 0,26 11 0 0 0,-1 0 0 0 0,0 0 0 0 0,1 0 0 0 0,-1 0 0 0 0,0 0 0 0 0,1 0 0 0 0,-1 0 0 0 0,1 0 0 0 0,-1 0 0 0 0,0 0 0 0 0,1 0 0 0 0,-1 0 0 0 0,1 1 0 0 0,-1-1 0 0 0,0 0 0 0 0,1 0 0 0 0,-1 1 0 0 0,1-1 0 0 0,-1 0 0 0 0,1 1 0 0 0,-1-1 0 0 0,1 0 0 0 0,-1 1 0 0 0,0 0 0 0 0,-7 18 0 0 0,3 31 0 0 0,4-37 0 0 0,0 2 0 0 0,-3 29 0 0 0,4-32 0 0 0,2-15 0 0 0,31-108 0 0 0,11-40 0 0 0,-39 124 0 0 0,0-1 0 0 0,2-54 0 0 0,-18 100 0 0 0,-4 36 0 0 0,3 0 0 0 0,3 1 0 0 0,-6 100 0 0 0,21-170 0 0 0,9-167 0 0 0,-10 88 0 0 0,-4 77 0 0 0,1 0 0 0 0,0 0 0 0 0,6-16 0 0 0,0 68 0 0 0,20 91 0 0 0,-25-119 0 0 0,0-9 0 0 0,0-20 0 0 0,-3-35 0 0 0,-7-79 0 0 0,8 141 0 0 0,1-1 0 0 0,0 1 0 0 0,0-1 0 0 0,0 0 0 0 0,1 0 0 0 0,5 7 0 0 0,2 5 0 0 0,2 3 0 0 0,-8-13 0 0 0,0 0 0 0 0,-1 0 0 0 0,1 1 0 0 0,-1-1 0 0 0,-1 1 0 0 0,1-1 0 0 0,2 15 0 0 0,-4-26 0 0 0,0-10 0 0 0,-1 0 0 0 0,0 0 0 0 0,-3-16 0 0 0,1 20 0 0 0,1 3 0 0 0,-1 1 0 0 0,1-1 0 0 0,-1 1 0 0 0,-1 0 0 0 0,1 0 0 0 0,-1 0 0 0 0,-1 0 0 0 0,1 0 0 0 0,-1 1 0 0 0,-8-11 0 0 0,27 32 0 0 0,-8-6 0 0 0,0-1 0 0 0,0 0 0 0 0,1-1 0 0 0,1 0 0 0 0,-1 0 0 0 0,1-1 0 0 0,13 8 0 0 0,-5-11 0 0 0,-16-3 0 0 0,-1 0 0 0 0,0-1 0 0 0,0 1 0 0 0,0 0 0 0 0,0 0 0 0 0,1-1 0 0 0,-1 1 0 0 0,0 0 0 0 0,0 0 0 0 0,0 0 0 0 0,0-1 0 0 0,0 1 0 0 0,0 0 0 0 0,0 0 0 0 0,0-1 0 0 0,0 1 0 0 0,0 0 0 0 0,0-1 0 0 0,0 1 0 0 0,0 0 0 0 0,0 0 0 0 0,0-1 0 0 0,0 1 0 0 0,0 0 0 0 0,0 0 0 0 0,0-1 0 0 0,0 1 0 0 0,0 0 0 0 0,0 0 0 0 0,0-1 0 0 0,0 1 0 0 0,-1 0 0 0 0,1 0 0 0 0,0 0 0 0 0,0-1 0 0 0,0 1 0 0 0,0 0 0 0 0,-1 0 0 0 0,1 0 0 0 0,0-1 0 0 0,0 1 0 0 0,0 0 0 0 0,-1 0 0 0 0,-7-11 0 0 0,-1 0 0 0 0,-1 0 0 0 0,0 0 0 0 0,-1 2 0 0 0,0-1 0 0 0,-1 1 0 0 0,-22-13 0 0 0,48 28 0 0 0,0 0 0 0 0,0-2 0 0 0,0 0 0 0 0,1 0 0 0 0,-1-1 0 0 0,29 2 0 0 0,-40-5 0 0 0,-2 0 0 0 0,1 0 0 0 0,-1 0 0 0 0,1 0 0 0 0,-1 0 0 0 0,0 0 0 0 0,1 0 0 0 0,-1 0 0 0 0,0-1 0 0 0,0 1 0 0 0,1-1 0 0 0,-1 1 0 0 0,0 0 0 0 0,0-1 0 0 0,1 0 0 0 0,0 0 0 0 0,-2 0 0 0 0,0 1 0 0 0,0 0 0 0 0,0-1 0 0 0,0 1 0 0 0,0-1 0 0 0,0 1 0 0 0,0-1 0 0 0,0 1 0 0 0,0 0 0 0 0,0-1 0 0 0,0 1 0 0 0,-1-1 0 0 0,1 1 0 0 0,0 0 0 0 0,0-1 0 0 0,0 1 0 0 0,-1-1 0 0 0,1 1 0 0 0,0 0 0 0 0,-1-1 0 0 0,1 1 0 0 0,0 0 0 0 0,-1 0 0 0 0,1-1 0 0 0,0 1 0 0 0,-1 0 0 0 0,1 0 0 0 0,-1-1 0 0 0,-13-9 0 0 0,12 9 0 0 0,-10-10 0 0 0,-1 1 0 0 0,-1 1 0 0 0,0 0 0 0 0,0 1 0 0 0,-18-7 0 0 0,32 15 0 0 0,0 0 0 0 0,0 0 0 0 0,0 0 0 0 0,0 0 0 0 0,0 0 0 0 0,0 0 0 0 0,0 0 0 0 0,0 1 0 0 0,0-1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0,-1 0 0 0 0,1 0 0 0 0,0 0 0 0 0,0 0 0 0 0,0 0 0 0 0,0 0 0 0 0,0 0 0 0 0,0 0 0 0 0,0 0 0 0 0,0 0 0 0 0,0 0 0 0 0,-1 0 0 0 0,1 0 0 0 0,0 0 0 0 0,0 0 0 0 0,0 0 0 0 0,0 0 0 0 0,0 0 0 0 0,0 0 0 0 0,0 0 0 0 0,0 0 0 0 0,-1 0 0 0 0,1 0 0 0 0,0 0 0 0 0,0 0 0 0 0,0 0 0 0 0,8 12 0 0 0,17 12 0 0 0,-19-19 0 0 0,-4-3 0 0 0,1 1 0 0 0,-1-1 0 0 0,1 0 0 0 0,0 0 0 0 0,0-1 0 0 0,0 1 0 0 0,0 0 0 0 0,0-1 0 0 0,6 2 0 0 0,-41-24 0 0 0,-40-6 0 0 0,73 27 0 0 0,-1 0 0 0 0,0 0 0 0 0,0 0 0 0 0,0 0 0 0 0,1 0 0 0 0,-1 0 0 0 0,0 0 0 0 0,0 0 0 0 0,0 0 0 0 0,0-1 0 0 0,1 1 0 0 0,-1 0 0 0 0,0 0 0 0 0,0 0 0 0 0,0 0 0 0 0,0 0 0 0 0,0 0 0 0 0,1-1 0 0 0,-1 1 0 0 0,0 0 0 0 0,0 0 0 0 0,0 0 0 0 0,0 0 0 0 0,0-1 0 0 0,0 1 0 0 0,0 0 0 0 0,0 0 0 0 0,0 0 0 0 0,0 0 0 0 0,0-1 0 0 0,1 1 0 0 0,-1 0 0 0 0,0 0 0 0 0,0 0 0 0 0,0-1 0 0 0,0 1 0 0 0,-1 0 0 0 0,1 0 0 0 0,0 0 0 0 0,0-1 0 0 0,0 1 0 0 0,0 0 0 0 0,0 0 0 0 0,0 0 0 0 0,0 0 0 0 0,0-1 0 0 0,0 1 0 0 0,0 0 0 0 0,0 0 0 0 0,-1 0 0 0 0,1 0 0 0 0,0-1 0 0 0,0 1 0 0 0,0 0 0 0 0,0 0 0 0 0,0 0 0 0 0,-1 0 0 0 0,1 0 0 0 0,0 0 0 0 0,0 0 0 0 0,0 0 0 0 0,0-1 0 0 0,-1 1 0 0 0,1 0 0 0 0,0 0 0 0 0,0 0 0 0 0,0 0 0 0 0,-1 0 0 0 0,1 0 0 0 0,18-5 0 0 0,-14 4 0 0 0,1-2 0 0 0,1 1 0 0 0,-1-1 0 0 0,1 1 0 0 0,-1 0 0 0 0,1 1 0 0 0,7-2 0 0 0,-9 3 0 0 0,-1 0 0 0 0,1 0 0 0 0,-1 0 0 0 0,0 0 0 0 0,1 1 0 0 0,-1 0 0 0 0,0-1 0 0 0,1 1 0 0 0,-1 0 0 0 0,0 1 0 0 0,0-1 0 0 0,6 4 0 0 0,-3-3 0 0 0,0 1 0 0 0,0-1 0 0 0,0 0 0 0 0,0 0 0 0 0,1-1 0 0 0,-1 0 0 0 0,11 1 0 0 0,19 4 0 0 0,-19-3 0 0 0,-14-3 0 0 0,0 1 0 0 0,0 0 0 0 0,1 0 0 0 0,-1 0 0 0 0,0 0 0 0 0,5 3 0 0 0,-7-3 0 0 0,0 1 0 0 0,0-1 0 0 0,1 1 0 0 0,-1-1 0 0 0,-1 1 0 0 0,1 0 0 0 0,0-1 0 0 0,0 1 0 0 0,-1 0 0 0 0,1 0 0 0 0,-1-1 0 0 0,1 1 0 0 0,-1 0 0 0 0,0 0 0 0 0,0 0 0 0 0,0 0 0 0 0,0 2 0 0 0,3 13 0 0 0,15 34 0 0 0,-7-25 0 0 0,24 40 0 0 0,6 12 0 0 0,73 196 0 0 0,-101-237 0 0 0,-20-53 0 0 0,0 0 0 0 0,-16-24 0 0 0,-4-8 0 0 0,-13-25 0 0 0,-3 2 0 0 0,-3 3 0 0 0,-56-65 0 0 0,96 124 0 0 0,-1 1 0 0 0,0 0 0 0 0,-12-10 0 0 0,28 42 0 0 0,182 351 0 0 0,-185-364 0 0 0,-3-4 0 0 0,-9-16 0 0 0,-51-90 0 0 0,-5-9 0 0 0,51 91 0 0 0,2 2 0 0 0,-1 0 0 0 0,0 0 0 0 0,-1 1 0 0 0,-1 1 0 0 0,0 0 0 0 0,-15-13 0 0 0,26 25 0 0 0,1 1 0 0 0,0 0 0 0 0,-1-1 0 0 0,1 1 0 0 0,-1-1 0 0 0,1 1 0 0 0,0 0 0 0 0,-1-1 0 0 0,1 1 0 0 0,-1 0 0 0 0,1-1 0 0 0,-1 1 0 0 0,0 0 0 0 0,1 0 0 0 0,-1 0 0 0 0,1-1 0 0 0,-1 1 0 0 0,1 0 0 0 0,-1 0 0 0 0,0 0 0 0 0,1 0 0 0 0,-1 0 0 0 0,1 0 0 0 0,-1 0 0 0 0,1 0 0 0 0,-1 0 0 0 0,0 1 0 0 0,1-1 0 0 0,-1 0 0 0 0,1 0 0 0 0,-1 0 0 0 0,1 1 0 0 0,-1-1 0 0 0,1 0 0 0 0,-1 0 0 0 0,1 1 0 0 0,-1-1 0 0 0,1 0 0 0 0,-1 1 0 0 0,1-1 0 0 0,0 1 0 0 0,-1-1 0 0 0,1 1 0 0 0,0-1 0 0 0,-1 1 0 0 0,1-1 0 0 0,0 1 0 0 0,-1-1 0 0 0,1 1 0 0 0,0-1 0 0 0,0 1 0 0 0,0-1 0 0 0,0 1 0 0 0,-1 0 0 0 0,1-1 0 0 0,0 1 0 0 0,0-1 0 0 0,0 2 0 0 0,0 5 0 0 0,-1 1 0 0 0,1-1 0 0 0,1 13 0 0 0,0-14 0 0 0,3 25 0 0 0,2 0 0 0 0,1 0 0 0 0,1 0 0 0 0,17 40 0 0 0,-15-44 0 0 0,7 16 0 0 0,31 58 0 0 0,-39-88 0 0 0,-9-13 0 0 0,0 1 0 0 0,1-1 0 0 0,-1 1 0 0 0,0-1 0 0 0,1 1 0 0 0,-1-1 0 0 0,0 1 0 0 0,1-1 0 0 0,-1 0 0 0 0,1 1 0 0 0,-1-1 0 0 0,1 0 0 0 0,-1 1 0 0 0,1-1 0 0 0,0 0 0 0 0,-1 0 0 0 0,1 1 0 0 0,-1-1 0 0 0,1 0 0 0 0,-1 0 0 0 0,1 0 0 0 0,0 0 0 0 0,-1 0 0 0 0,1 0 0 0 0,-1 0 0 0 0,2 0 0 0 0,-1-20 0 0 0,-4-9 0 0 0,-1 0 0 0 0,-1 0 0 0 0,-1 0 0 0 0,-14-39 0 0 0,13 48 0 0 0,-36-106 0 0 0,35 108 0 0 0,0 1 0 0 0,0 1 0 0 0,-2 0 0 0 0,0 0 0 0 0,-13-15 0 0 0,22 30 0 0 0,1 0 0 0 0,-1 0 0 0 0,1 1 0 0 0,-1-1 0 0 0,1 0 0 0 0,-1 1 0 0 0,0-1 0 0 0,1 0 0 0 0,-1 1 0 0 0,0-1 0 0 0,1 1 0 0 0,-1-1 0 0 0,0 1 0 0 0,0-1 0 0 0,0 1 0 0 0,1 0 0 0 0,-1-1 0 0 0,0 1 0 0 0,0 0 0 0 0,0 0 0 0 0,0 0 0 0 0,0-1 0 0 0,1 1 0 0 0,-1 0 0 0 0,0 0 0 0 0,0 0 0 0 0,-2 1 0 0 0,2 0 0 0 0,0-1 0 0 0,0 1 0 0 0,0 0 0 0 0,0 0 0 0 0,0 0 0 0 0,1 0 0 0 0,-1 0 0 0 0,0 0 0 0 0,0 1 0 0 0,1-1 0 0 0,-1 0 0 0 0,1 0 0 0 0,-1 0 0 0 0,1 1 0 0 0,-1-1 0 0 0,1 2 0 0 0,-3 7 0 0 0,1 1 0 0 0,1 0 0 0 0,-1 14 0 0 0,2 26 0 0 0,2 1 0 0 0,10 64 0 0 0,-7-87 0 0 0,1 0 0 0 0,2 0 0 0 0,1 0 0 0 0,1-1 0 0 0,19 37 0 0 0,-29-64 0 0 0,1 1 0 0 0,0-1 0 0 0,-1 1 0 0 0,1-1 0 0 0,0 1 0 0 0,0-1 0 0 0,0 1 0 0 0,0-1 0 0 0,0 0 0 0 0,1 0 0 0 0,-1 1 0 0 0,0-1 0 0 0,0 0 0 0 0,1 0 0 0 0,-1 0 0 0 0,1 0 0 0 0,-1-1 0 0 0,1 1 0 0 0,1 0 0 0 0,-2-2 0 0 0,0 0 0 0 0,-1 0 0 0 0,1-1 0 0 0,-1 1 0 0 0,0 0 0 0 0,1-1 0 0 0,-1 1 0 0 0,0 0 0 0 0,0-1 0 0 0,0 1 0 0 0,0-1 0 0 0,0 1 0 0 0,0-3 0 0 0,0 2 0 0 0,-1-31 0 0 0,-1 0 0 0 0,-2 1 0 0 0,-1-1 0 0 0,-2 1 0 0 0,0 0 0 0 0,-24-58 0 0 0,19 57 0 0 0,-17-39 0 0 0,26 67 0 0 0,0-1 0 0 0,0 1 0 0 0,-1 0 0 0 0,1-1 0 0 0,-1 2 0 0 0,0-1 0 0 0,-1 0 0 0 0,1 1 0 0 0,-8-6 0 0 0,11 9 0 0 0,0 0 0 0 0,0 1 0 0 0,1-1 0 0 0,-1 1 0 0 0,0-1 0 0 0,0 1 0 0 0,0-1 0 0 0,0 1 0 0 0,0 0 0 0 0,0-1 0 0 0,0 1 0 0 0,1 0 0 0 0,-1 0 0 0 0,0 0 0 0 0,0 0 0 0 0,0 0 0 0 0,0 0 0 0 0,0 0 0 0 0,0 0 0 0 0,0 0 0 0 0,0 0 0 0 0,0 0 0 0 0,0 1 0 0 0,0-1 0 0 0,0 0 0 0 0,-1 1 0 0 0,1 0 0 0 0,-1 1 0 0 0,1-1 0 0 0,0 0 0 0 0,0 1 0 0 0,0-1 0 0 0,0 1 0 0 0,0-1 0 0 0,0 1 0 0 0,0-1 0 0 0,0 1 0 0 0,1 0 0 0 0,-1-1 0 0 0,0 3 0 0 0,-1 8 0 0 0,0-1 0 0 0,0 1 0 0 0,1 16 0 0 0,1-25 0 0 0,-2 72 0 0 0,-2-3 0 0 0,11 120 0 0 0,0-173 0 0 0,-3-16 0 0 0,-1-13 0 0 0,-3-28 0 0 0,-1 1 0 0 0,-3-1 0 0 0,0 0 0 0 0,-3 1 0 0 0,-16-56 0 0 0,20 76 0 0 0,-4-10 0 0 0,5 58 0 0 0,2 345 0 0 0,-1-368 0 0 0,0-8 0 0 0,-4-16 0 0 0,-4-27 0 0 0,5 17 0 0 0,0 3 0 0 0,-11-43 0 0 0,13 60 0 0 0,0 1 0 0 0,0-1 0 0 0,0 1 0 0 0,-1-1 0 0 0,0 1 0 0 0,0 0 0 0 0,0 0 0 0 0,-1 0 0 0 0,0 1 0 0 0,1-1 0 0 0,-2 1 0 0 0,-7-7 0 0 0,12 11 0 0 0,-1-1 0 0 0,0 1 0 0 0,1-1 0 0 0,-1 1 0 0 0,0-1 0 0 0,0 1 0 0 0,0-1 0 0 0,1 1 0 0 0,-1 0 0 0 0,0 0 0 0 0,0-1 0 0 0,0 1 0 0 0,0 0 0 0 0,0 0 0 0 0,0 0 0 0 0,1 0 0 0 0,-1 0 0 0 0,0 0 0 0 0,0 0 0 0 0,-1 0 0 0 0,1 0 0 0 0,1 1 0 0 0,-1-1 0 0 0,1 1 0 0 0,-1-1 0 0 0,1 1 0 0 0,-1-1 0 0 0,1 1 0 0 0,-1-1 0 0 0,1 1 0 0 0,-1-1 0 0 0,1 1 0 0 0,0 0 0 0 0,-1-1 0 0 0,1 1 0 0 0,0-1 0 0 0,-1 1 0 0 0,1 0 0 0 0,0 0 0 0 0,0 1 0 0 0,-1 5 0 0 0,0 0 0 0 0,1 1 0 0 0,0-1 0 0 0,1 9 0 0 0,0-5 0 0 0,2 29 0 0 0,18 77 0 0 0,-12-72 0 0 0,4 23 0 0 0,-16-82 0 0 0,0 1 0 0 0,-1 0 0 0 0,-1-1 0 0 0,0 2 0 0 0,-1-1 0 0 0,-1 0 0 0 0,-13-19 0 0 0,16 26 0 0 0,0 0 0 0 0,-1 0 0 0 0,1 0 0 0 0,-2 1 0 0 0,1 0 0 0 0,0 0 0 0 0,-1 0 0 0 0,0 0 0 0 0,0 1 0 0 0,-1 0 0 0 0,1 0 0 0 0,-1 1 0 0 0,0 0 0 0 0,0 0 0 0 0,0 1 0 0 0,0-1 0 0 0,-9 0 0 0 0,15 2 0 0 0,1 1 0 0 0,-1 0 0 0 0,1 0 0 0 0,-1 0 0 0 0,1 0 0 0 0,0 0 0 0 0,-1 0 0 0 0,1 0 0 0 0,-1 0 0 0 0,1 0 0 0 0,0 1 0 0 0,-1-1 0 0 0,1 0 0 0 0,-1 0 0 0 0,1 0 0 0 0,0 0 0 0 0,-1 1 0 0 0,1-1 0 0 0,0 0 0 0 0,-1 0 0 0 0,1 1 0 0 0,0-1 0 0 0,-1 0 0 0 0,1 0 0 0 0,0 1 0 0 0,-1-1 0 0 0,1 0 0 0 0,0 1 0 0 0,0-1 0 0 0,0 0 0 0 0,-1 1 0 0 0,1-1 0 0 0,0 1 0 0 0,0 18 0 0 0,13 18 0 0 0,-3-14 0 0 0,2-1 0 0 0,0 0 0 0 0,1 0 0 0 0,1-1 0 0 0,1-1 0 0 0,29 31 0 0 0,-29-39 0 0 0,-24-21 0 0 0,-74-74 0 0 0,17 16 0 0 0,58 58 0 0 0,6 6 0 0 0,0 0 0 0 0,0 1 0 0 0,-1-1 0 0 0,0 1 0 0 0,1-1 0 0 0,-1 1 0 0 0,0 0 0 0 0,0 0 0 0 0,-1 0 0 0 0,1 0 0 0 0,-4-1 0 0 0,7 4 0 0 0,0 0 0 0 0,-1 1 0 0 0,1-1 0 0 0,0 0 0 0 0,0 0 0 0 0,0 0 0 0 0,0 1 0 0 0,0-1 0 0 0,0 0 0 0 0,0 0 0 0 0,0 0 0 0 0,1 2 0 0 0,3 9 0 0 0,1-1 0 0 0,0 0 0 0 0,1 0 0 0 0,0 0 0 0 0,1-1 0 0 0,0 0 0 0 0,1 0 0 0 0,0-1 0 0 0,12 11 0 0 0,-5-5 0 0 0,1-2 0 0 0,0 0 0 0 0,1-1 0 0 0,30 17 0 0 0,-38-22 0 0 0,-14-6 0 0 0,2-1 0 0 0,0-1 0 0 0,0 1 0 0 0,0-1 0 0 0,1 0 0 0 0,-1 0 0 0 0,0 0 0 0 0,-4-2 0 0 0,-11-12 0 0 0,0-1 0 0 0,1 0 0 0 0,-23-28 0 0 0,24 25 0 0 0,-1 2 0 0 0,-1-1 0 0 0,-22-16 0 0 0,40 34 0 0 0,0 0 0 0 0,0 0 0 0 0,0-1 0 0 0,0 1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1 0 0 0,1-1 0 0 0,0 0 0 0 0,0 0 0 0 0,1 9 0 0 0,5 10 0 0 0,5 1 0 0 0,0 1 0 0 0,2-2 0 0 0,1 1 0 0 0,25 26 0 0 0,71 63 0 0 0,-105-105 0 0 0,-2-1 0 0 0,-1-1 0 0 0,1 1 0 0 0,0-1 0 0 0,0 0 0 0 0,0 0 0 0 0,0 0 0 0 0,1 0 0 0 0,-1-1 0 0 0,0 1 0 0 0,1-1 0 0 0,-1 0 0 0 0,1 0 0 0 0,-1 0 0 0 0,8 0 0 0 0,-11-2 0 0 0,1-1 0 0 0,-1 0 0 0 0,0 0 0 0 0,0 0 0 0 0,0 0 0 0 0,0 0 0 0 0,0 0 0 0 0,0 0 0 0 0,0 1 0 0 0,-1-1 0 0 0,1 0 0 0 0,-2-3 0 0 0,-14-36 0 0 0,5 9 0 0 0,-20-37 0 0 0,27 60 0 0 0,-1 1 0 0 0,0 0 0 0 0,-1 1 0 0 0,1-1 0 0 0,-1 1 0 0 0,-1 0 0 0 0,1 0 0 0 0,-1 1 0 0 0,-10-7 0 0 0,17 13 0 0 0,0-1 0 0 0,0 1 0 0 0,-1 0 0 0 0,1-1 0 0 0,0 1 0 0 0,0 0 0 0 0,-1 0 0 0 0,1-1 0 0 0,0 1 0 0 0,-1 0 0 0 0,1 0 0 0 0,0 0 0 0 0,-1 0 0 0 0,1-1 0 0 0,0 1 0 0 0,-1 0 0 0 0,1 0 0 0 0,0 0 0 0 0,-1 0 0 0 0,1 0 0 0 0,-1 0 0 0 0,1 0 0 0 0,0 0 0 0 0,-1 0 0 0 0,1 0 0 0 0,0 0 0 0 0,-1 0 0 0 0,1 0 0 0 0,0 0 0 0 0,-1 0 0 0 0,1 0 0 0 0,0 1 0 0 0,-1-1 0 0 0,1 0 0 0 0,0 0 0 0 0,-1 1 0 0 0,2 13 0 0 0,12 19 0 0 0,4-3 0 0 0,1-1 0 0 0,2 0 0 0 0,1-2 0 0 0,0 0 0 0 0,3-1 0 0 0,32 28 0 0 0,-54-52 0 0 0,-1-1 0 0 0,1 1 0 0 0,0 0 0 0 0,0-1 0 0 0,0 1 0 0 0,1-1 0 0 0,-1 0 0 0 0,0 0 0 0 0,0 0 0 0 0,1 0 0 0 0,3 1 0 0 0,-6-2 0 0 0,0-1 0 0 0,0 1 0 0 0,1 0 0 0 0,-1-1 0 0 0,0 1 0 0 0,0 0 0 0 0,0-1 0 0 0,0 1 0 0 0,0 0 0 0 0,1-1 0 0 0,-1 1 0 0 0,0-1 0 0 0,0 1 0 0 0,0 0 0 0 0,0-1 0 0 0,0 1 0 0 0,0-1 0 0 0,0 1 0 0 0,0 0 0 0 0,-1-1 0 0 0,1 1 0 0 0,0 0 0 0 0,0-1 0 0 0,0 1 0 0 0,0 0 0 0 0,0-1 0 0 0,-1 1 0 0 0,1 0 0 0 0,-1-1 0 0 0,-4-12 0 0 0,5 13 0 0 0,-23-53 0 0 0,-33-63 0 0 0,50 105 0 0 0,-1 1 0 0 0,-1-1 0 0 0,1 1 0 0 0,-2 1 0 0 0,1-1 0 0 0,-1 1 0 0 0,-18-13 0 0 0,27 21 0 0 0,0 1 0 0 0,-1 0 0 0 0,1 0 0 0 0,0 0 0 0 0,0-1 0 0 0,0 1 0 0 0,0 0 0 0 0,0 0 0 0 0,0 0 0 0 0,0 0 0 0 0,-1 0 0 0 0,1-1 0 0 0,0 1 0 0 0,0 0 0 0 0,0 0 0 0 0,0 0 0 0 0,0 0 0 0 0,-1 0 0 0 0,1 0 0 0 0,0 0 0 0 0,0-1 0 0 0,0 1 0 0 0,-1 0 0 0 0,1 0 0 0 0,0 0 0 0 0,0 0 0 0 0,0 0 0 0 0,-1 0 0 0 0,1 0 0 0 0,0 0 0 0 0,0 0 0 0 0,0 0 0 0 0,-1 0 0 0 0,1 0 0 0 0,0 0 0 0 0,0 0 0 0 0,0 0 0 0 0,0 1 0 0 0,-1-1 0 0 0,1 0 0 0 0,0 0 0 0 0,0 0 0 0 0,0 0 0 0 0,-1 0 0 0 0,1 0 0 0 0,0 0 0 0 0,0 1 0 0 0,0-1 0 0 0,0 0 0 0 0,0 0 0 0 0,0 0 0 0 0,-1 0 0 0 0,1 0 0 0 0,0 1 0 0 0,0-1 0 0 0,0 0 0 0 0,0 0 0 0 0,0 0 0 0 0,0 1 0 0 0,0-1 0 0 0,0 0 0 0 0,0 0 0 0 0,2 12 0 0 0,14 18 0 0 0,0 0 0 0 0,2-2 0 0 0,1 0 0 0 0,1-1 0 0 0,44 45 0 0 0,-61-68 0 0 0,0-1 0 0 0,0 0 0 0 0,0 0 0 0 0,1 0 0 0 0,-1 0 0 0 0,1 0 0 0 0,0-1 0 0 0,0 1 0 0 0,0-1 0 0 0,0 0 0 0 0,0-1 0 0 0,0 1 0 0 0,1-1 0 0 0,8 2 0 0 0,-13-4 0 0 0,1-1 0 0 0,-1 0 0 0 0,0 1 0 0 0,0-1 0 0 0,0 0 0 0 0,0 0 0 0 0,0 1 0 0 0,0-1 0 0 0,0 0 0 0 0,-1 0 0 0 0,0-2 0 0 0,-22-61 0 0 0,-2 0 0 0 0,-4 2 0 0 0,-57-95 0 0 0,82 153 0 0 0,8 17 0 0 0,11 20 0 0 0,137 234 0 0 0,-131-238 0 0 0,-20-26 0 0 0,1-1 0 0 0,-1 1 0 0 0,0-1 0 0 0,1 1 0 0 0,-1-1 0 0 0,1 0 0 0 0,-1 1 0 0 0,1-1 0 0 0,0 0 0 0 0,0 0 0 0 0,-1 0 0 0 0,1 0 0 0 0,0-1 0 0 0,3 2 0 0 0,-4-7 0 0 0,-1 0 0 0 0,1 1 0 0 0,-1-1 0 0 0,0 0 0 0 0,-1-5 0 0 0,0-8 0 0 0,-2 1 0 0 0,0-1 0 0 0,-1 1 0 0 0,-1 0 0 0 0,-8-20 0 0 0,-41-83 0 0 0,38 89 0 0 0,12 23 0 0 0,-2-5 0 0 0,0-1 0 0 0,-1 1 0 0 0,-1 1 0 0 0,0-1 0 0 0,-16-17 0 0 0,15 25 0 0 0,9 14 0 0 0,6 12 0 0 0,12 31 0 0 0,33 77 0 0 0,-43-113 0 0 0,0 0 0 0 0,1-1 0 0 0,0 0 0 0 0,2-1 0 0 0,21 24 0 0 0,-16-24 0 0 0,-15-13 0 0 0,-1-1 0 0 0,1 1 0 0 0,0 0 0 0 0,-1-1 0 0 0,1 1 0 0 0,-1-1 0 0 0,1 0 0 0 0,0 1 0 0 0,0-1 0 0 0,-1 1 0 0 0,1-1 0 0 0,0 0 0 0 0,0 0 0 0 0,-1 1 0 0 0,1-1 0 0 0,0 0 0 0 0,0 0 0 0 0,-1 0 0 0 0,1 0 0 0 0,0 0 0 0 0,0 0 0 0 0,0 0 0 0 0,1 0 0 0 0,-2-21 0 0 0,0 14 0 0 0,-2-8 0 0 0,0-1 0 0 0,-2 1 0 0 0,1 0 0 0 0,-2 0 0 0 0,-9-21 0 0 0,5 11 0 0 0,-4-12 0 0 0,4 7 0 0 0,-2 0 0 0 0,-1 1 0 0 0,-1 1 0 0 0,-28-44 0 0 0,41 72 0 0 0,0 0 0 0 0,0 0 0 0 0,0-1 0 0 0,0 1 0 0 0,0 0 0 0 0,0 0 0 0 0,0 0 0 0 0,0 0 0 0 0,0-1 0 0 0,0 1 0 0 0,0 0 0 0 0,0 0 0 0 0,0 0 0 0 0,0 0 0 0 0,-1-1 0 0 0,1 1 0 0 0,0 0 0 0 0,0 0 0 0 0,0 0 0 0 0,0 0 0 0 0,0 0 0 0 0,-1 0 0 0 0,1 0 0 0 0,0-1 0 0 0,0 1 0 0 0,0 0 0 0 0,0 0 0 0 0,-1 0 0 0 0,1 0 0 0 0,0 0 0 0 0,0 0 0 0 0,0 0 0 0 0,0 0 0 0 0,-1 0 0 0 0,1 0 0 0 0,0 0 0 0 0,0 0 0 0 0,0 0 0 0 0,-1 0 0 0 0,1 0 0 0 0,0 0 0 0 0,0 0 0 0 0,0 0 0 0 0,-1 0 0 0 0,1 10 0 0 0,4 14 0 0 0,57 127 0 0 0,-31-80 0 0 0,-8-24 0 0 0,-20-43 0 0 0,1 0 0 0 0,-1-1 0 0 0,1 1 0 0 0,-1 0 0 0 0,1-1 0 0 0,0 0 0 0 0,1 1 0 0 0,-1-1 0 0 0,5 3 0 0 0,-8-6 0 0 0,0 0 0 0 0,0 0 0 0 0,1 0 0 0 0,-1 0 0 0 0,0 0 0 0 0,0 0 0 0 0,1-1 0 0 0,-1 1 0 0 0,0 0 0 0 0,0 0 0 0 0,1 0 0 0 0,-1 0 0 0 0,0 0 0 0 0,0 0 0 0 0,1 0 0 0 0,-1 0 0 0 0,0-1 0 0 0,0 1 0 0 0,0 0 0 0 0,1 0 0 0 0,-1 0 0 0 0,0-1 0 0 0,0 1 0 0 0,0 0 0 0 0,0 0 0 0 0,1 0 0 0 0,-1-1 0 0 0,0 1 0 0 0,0 0 0 0 0,0 0 0 0 0,0-1 0 0 0,0 1 0 0 0,0 0 0 0 0,0 0 0 0 0,0-1 0 0 0,0 1 0 0 0,0 0 0 0 0,0 0 0 0 0,0-1 0 0 0,0 1 0 0 0,0 0 0 0 0,0 0 0 0 0,0-1 0 0 0,0 1 0 0 0,0 0 0 0 0,0-1 0 0 0,0 1 0 0 0,0-20 0 0 0,0 15 0 0 0,-3-20 0 0 0,0 1 0 0 0,-2-1 0 0 0,-1 1 0 0 0,-1 0 0 0 0,-11-25 0 0 0,16 42 0 0 0,-12-35 0 0 0,-2 2 0 0 0,-1 0 0 0 0,-37-62 0 0 0,54 102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11 0 0 0,4 14 0 0 0,17 33 0 0 0,2-1 0 0 0,3 0 0 0 0,55 87 0 0 0,-79-141 0 0 0,-1-1 0 0 0,0 0 0 0 0,0 0 0 0 0,0 0 0 0 0,1 0 0 0 0,-1 0 0 0 0,1-1 0 0 0,0 1 0 0 0,-1 0 0 0 0,1-1 0 0 0,0 1 0 0 0,0-1 0 0 0,0 0 0 0 0,0 0 0 0 0,0 0 0 0 0,0 0 0 0 0,0 0 0 0 0,3 1 0 0 0,-4-7 0 0 0,0 0 0 0 0,0 0 0 0 0,-1 0 0 0 0,1 1 0 0 0,-1-1 0 0 0,0 0 0 0 0,-2-7 0 0 0,-2-30 0 0 0,-1 0 0 0 0,-19-67 0 0 0,17 86 0 0 0,-1 1 0 0 0,-1-1 0 0 0,0 1 0 0 0,-2 1 0 0 0,0 0 0 0 0,-17-23 0 0 0,27 43 0 0 0,0 0 0 0 0,1 0 0 0 0,-1 0 0 0 0,0 0 0 0 0,1 0 0 0 0,-1 0 0 0 0,0 1 0 0 0,0-1 0 0 0,0 0 0 0 0,1 0 0 0 0,-1 0 0 0 0,0 1 0 0 0,0-1 0 0 0,0 1 0 0 0,-1-1 0 0 0,1 1 0 0 0,0-1 0 0 0,-1 0 0 0 0,2 2 0 0 0,-1-1 0 0 0,1 1 0 0 0,-1-1 0 0 0,1 0 0 0 0,0 1 0 0 0,-1-1 0 0 0,1 1 0 0 0,0-1 0 0 0,-1 1 0 0 0,1-1 0 0 0,0 1 0 0 0,0-1 0 0 0,0 1 0 0 0,0-1 0 0 0,-1 1 0 0 0,1-1 0 0 0,0 1 0 0 0,0 0 0 0 0,0-1 0 0 0,0 1 0 0 0,0-1 0 0 0,0 1 0 0 0,0-1 0 0 0,0 1 0 0 0,1 0 0 0 0,7 47 0 0 0,13 12 0 0 0,1-1 0 0 0,60 107 0 0 0,-81-165 0 0 0,34 54 0 0 0,-33-51 0 0 0,1-1 0 0 0,0 1 0 0 0,0-1 0 0 0,0 0 0 0 0,0 0 0 0 0,1 0 0 0 0,-1-1 0 0 0,1 1 0 0 0,-1-1 0 0 0,1 0 0 0 0,0 0 0 0 0,7 3 0 0 0,-11-5 0 0 0,1 0 0 0 0,-1 0 0 0 0,0 0 0 0 0,1 0 0 0 0,-1 0 0 0 0,1 0 0 0 0,-1 0 0 0 0,0 0 0 0 0,1 0 0 0 0,-1 0 0 0 0,1 0 0 0 0,-1 0 0 0 0,0 0 0 0 0,1-1 0 0 0,-1 1 0 0 0,1 0 0 0 0,-1 0 0 0 0,0 0 0 0 0,1 0 0 0 0,-1-1 0 0 0,0 1 0 0 0,1 0 0 0 0,-1 0 0 0 0,0-1 0 0 0,0 1 0 0 0,1 0 0 0 0,-1-1 0 0 0,0 1 0 0 0,0 0 0 0 0,1-1 0 0 0,-1 1 0 0 0,0 0 0 0 0,0-1 0 0 0,0 0 0 0 0,4-19 0 0 0,-9-22 0 0 0,5 41 0 0 0,-8-41 0 0 0,-3 0 0 0 0,-1 1 0 0 0,-2 0 0 0 0,-36-72 0 0 0,45 102 0 0 0,-1-1 0 0 0,0 1 0 0 0,-1 1 0 0 0,0-1 0 0 0,-1 1 0 0 0,0 1 0 0 0,-14-13 0 0 0,22 22 0 0 0,0 1 0 0 0,-1-1 0 0 0,1 1 0 0 0,0-1 0 0 0,-1 1 0 0 0,1-1 0 0 0,0 1 0 0 0,0-1 0 0 0,0 1 0 0 0,-1-1 0 0 0,1 1 0 0 0,0-1 0 0 0,0 1 0 0 0,0-1 0 0 0,0 1 0 0 0,0-1 0 0 0,0 1 0 0 0,0-1 0 0 0,0 2 0 0 0,3 11 0 0 0,0 1 0 0 0,0-1 0 0 0,2 1 0 0 0,-1-1 0 0 0,2-1 0 0 0,8 17 0 0 0,-1-1 0 0 0,-4-8 0 0 0,25 57 0 0 0,52 84 0 0 0,-84-158 0 0 0,-1 0 0 0 0,1-1 0 0 0,0 1 0 0 0,0-1 0 0 0,0 0 0 0 0,0 1 0 0 0,1-1 0 0 0,-1 0 0 0 0,5 2 0 0 0,-6-24 0 0 0,-9-33 0 0 0,-2 0 0 0 0,-21-63 0 0 0,14 68 0 0 0,-29-61 0 0 0,29 71 0 0 0,-3 2 0 0 0,23 70 0 0 0,23 39 0 0 0,2-1 0 0 0,59 103 0 0 0,-55-121 0 0 0,-28-50 0 0 0,-1 1 0 0 0,1-1 0 0 0,0 1 0 0 0,0-1 0 0 0,0 0 0 0 0,1-1 0 0 0,-1 1 0 0 0,9 4 0 0 0,-12-8 0 0 0,-1 1 0 0 0,1-1 0 0 0,-1 0 0 0 0,1 0 0 0 0,-1 1 0 0 0,1-1 0 0 0,-1 0 0 0 0,1 0 0 0 0,-1 0 0 0 0,1 0 0 0 0,-1 0 0 0 0,1 1 0 0 0,-1-1 0 0 0,1 0 0 0 0,-1 0 0 0 0,1 0 0 0 0,-1 0 0 0 0,1-1 0 0 0,-1 1 0 0 0,1 0 0 0 0,-1 0 0 0 0,1 0 0 0 0,-1 0 0 0 0,1 0 0 0 0,-1-1 0 0 0,1 1 0 0 0,-1 0 0 0 0,1-1 0 0 0,-1 1 0 0 0,1 0 0 0 0,-1 0 0 0 0,1-1 0 0 0,0-1 0 0 0,-1 1 0 0 0,1 0 0 0 0,0-1 0 0 0,-1 1 0 0 0,1-1 0 0 0,-1 1 0 0 0,0-1 0 0 0,1 1 0 0 0,-1-1 0 0 0,0 1 0 0 0,0-3 0 0 0,-4-40 0 0 0,-2 14 0 0 0,-2 1 0 0 0,-22-54 0 0 0,-34-53 0 0 0,27 72 0 0 0,43 93 0 0 0,16 24 0 0 0,2 0 0 0 0,2-2 0 0 0,3 0 0 0 0,39 51 0 0 0,-67-100 0 0 0,1 1 0 0 0,-1-1 0 0 0,1 0 0 0 0,0 0 0 0 0,0 0 0 0 0,0 0 0 0 0,0 0 0 0 0,0 0 0 0 0,1-1 0 0 0,-1 1 0 0 0,0-1 0 0 0,1 1 0 0 0,-1-1 0 0 0,1 0 0 0 0,3 1 0 0 0,-5-3 0 0 0,-1 0 0 0 0,1 0 0 0 0,-1 0 0 0 0,1 0 0 0 0,-1 0 0 0 0,0 0 0 0 0,0 0 0 0 0,1 0 0 0 0,-1 0 0 0 0,0 0 0 0 0,0 0 0 0 0,0-1 0 0 0,0 1 0 0 0,0 0 0 0 0,-1 0 0 0 0,1-2 0 0 0,0 3 0 0 0,-6-30 0 0 0,-1 0 0 0 0,-14-42 0 0 0,6 28 0 0 0,-12-29 0 0 0,17 49 0 0 0,1 0 0 0 0,-7-33 0 0 0,22 77 0 0 0,1 1 0 0 0,1-2 0 0 0,14 26 0 0 0,-9-17 0 0 0,-3-7 0 0 0,5 14 0 0 0,2-2 0 0 0,34 51 0 0 0,-45-78 0 0 0,-4-7 0 0 0,-4-16 0 0 0,-10-25 0 0 0,-15-22 0 0 0,-38-65 0 0 0,193 349 0 0 0,-126-216 0 0 0,2 4 0 0 0,1 0 0 0 0,0 0 0 0 0,1 0 0 0 0,0-1 0 0 0,0 1 0 0 0,8 6 0 0 0,-12-31 0 0 0,-3 5 0 0 0,0 0 0 0 0,-1 0 0 0 0,0 1 0 0 0,-1-1 0 0 0,-5-14 0 0 0,-26-56 0 0 0,-61-110 0 0 0,107 213 0 0 0,18 25 0 0 0,7 10 0 0 0,66 108 0 0 0,-100-156 0 0 0,-13-31 0 0 0,0 2 0 0 0,-2-1 0 0 0,-25-34 0 0 0,21 34 0 0 0,-4-8 0 0 0,9 16 0 0 0,1-1 0 0 0,0-1 0 0 0,2 0 0 0 0,-12-26 0 0 0,50 78 0 0 0,8 22 0 0 0,-20-30 0 0 0,1-1 0 0 0,40 45 0 0 0,-59-72 0 0 0,0 1 0 0 0,1-1 0 0 0,-1 0 0 0 0,0 1 0 0 0,0-1 0 0 0,0 0 0 0 0,1 1 0 0 0,-1-1 0 0 0,0 0 0 0 0,0 1 0 0 0,1-1 0 0 0,-1 0 0 0 0,0 0 0 0 0,1 1 0 0 0,-1-1 0 0 0,0 0 0 0 0,1 0 0 0 0,-1 0 0 0 0,0 0 0 0 0,1 1 0 0 0,-1-1 0 0 0,0 0 0 0 0,1 0 0 0 0,-1 0 0 0 0,1 0 0 0 0,-1 0 0 0 0,0 0 0 0 0,1 0 0 0 0,-1 0 0 0 0,0 0 0 0 0,1 0 0 0 0,0 0 0 0 0,-4-13 0 0 0,-11-19 0 0 0,11 29 13 0 0,3 3-19 0 0,-1-1 0 0 0,1 1 0 0 0,-1-1 0 0 0,1 1 0 0 0,0-1 0 0 0,-1 0 0 0 0,1 1 0 0 0,0-1 0 0 0,-1 0 0 0 0,1 1 0 0 0,0-1 0 0 0,0 0 0 0 0,0 1 0 0 0,-1-1 0 0 0,1 0 0 0 0,0-1 0 0 0,2 2-419 0 0,0 0 1 0 0,0 0 0 0 0,0 0-1 0 0,0 1 1 0 0,0-1 0 0 0,0 0-1 0 0,0 1 1 0 0,0-1-1 0 0,2 2 1 0 0,3 1-4685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10842 0 0,'0'0'11555'0'0,"1"8"-11216"0"0,5 26-29 0 0,-4-30-147 0 0,-2 0-1 0 0,1-1 0 0 0,1 1 1 0 0,-1 0-1 0 0,1-1 0 0 0,-1 1 1 0 0,1-1-1 0 0,0 1 1 0 0,0-2-1 0 0,0 2 0 0 0,0-1 1 0 0,1-1-1 0 0,3 5 0 0 0,0-2 70 0 0,1 0-1 0 0,0 0 1 0 0,0-1-1 0 0,7 3 1 0 0,-13-6-222 0 0,1 0 8 0 0,-1-1-1 0 0,1 2 1 0 0,0-1-1 0 0,0-1 1 0 0,0 0-1 0 0,0 1 1 0 0,-1 0-1 0 0,1-1 1 0 0,0 0-1 0 0,1 0 1 0 0,-2 0-1 0 0,1 0 1 0 0,0 0 0 0 0,0-1-1 0 0,2 0 1 0 0,0 0 3 0 0,-1-1 1 0 0,1 0 0 0 0,-1 0 0 0 0,0 0 0 0 0,0 0 0 0 0,5-7-1 0 0,13-9 8 0 0,-11 11-29 0 0,-1-2-1 0 0,10-11 0 0 0,-17 18 9 0 0,1-2-1 0 0,-1 1 1 0 0,0-1-1 0 0,0 1 0 0 0,1-1 1 0 0,-1 1-1 0 0,-1-1 1 0 0,1 0-1 0 0,-1 0 1 0 0,0 0-1 0 0,1-4 0 0 0,1-8-11 0 0,1-6 15 0 0,0 0-1 0 0,11-33 0 0 0,-14 50-18 0 0,2 0-1 0 0,-1-1 1 0 0,1 1-1 0 0,3-7 1 0 0,-4 11 4 0 0,-2-1 0 0 0,1 1 0 0 0,1 0 0 0 0,-1 0 0 0 0,0 0 0 0 0,0 0 0 0 0,1 0 1 0 0,-1 0-1 0 0,0-1 0 0 0,0 2 0 0 0,1-1 0 0 0,-1 0 0 0 0,1 1 0 0 0,-1 0 0 0 0,1-1 1 0 0,-1 0-1 0 0,1 1 0 0 0,-1 0 0 0 0,3 0 0 0 0,-3 0 5 0 0,-1 0 0 0 0,0 0-1 0 0,0 0 1 0 0,1 0 0 0 0,-1 1 0 0 0,0-1-1 0 0,0 0 1 0 0,0 1 0 0 0,0-1-1 0 0,1 0 1 0 0,-1 0 0 0 0,0 0 0 0 0,1 1-1 0 0,-1-1 1 0 0,0 1 0 0 0,0-1 0 0 0,0 0-1 0 0,0 0 1 0 0,0 1 0 0 0,0-1 0 0 0,0 1-1 0 0,0-1 1 0 0,0 1 0 0 0,0-1 0 0 0,0 0-1 0 0,0 0 1 0 0,0 1 0 0 0,0 0-1 0 0,0 12 79 0 0,0-10-54 0 0,0 3 7 0 0,-1 1-1 0 0,0-2 1 0 0,0 1-1 0 0,0 1 1 0 0,-1-2-1 0 0,0 1 0 0 0,-3 7 1 0 0,2-8 19 0 0,2 1 0 0 0,-1 0 0 0 0,0 0 0 0 0,0 0 0 0 0,1 0 0 0 0,0 0 0 0 0,-1 9 1 0 0,3-9 18 0 0,0 0 1 0 0,0 0 0 0 0,0 0-1 0 0,0 1 1 0 0,1-1 0 0 0,0-1-1 0 0,0 2 1 0 0,0-2 0 0 0,1 1-1 0 0,6 10 1 0 0,-9-15-62 0 0,1 0 1 0 0,0 0-1 0 0,0 0 1 0 0,0 0-1 0 0,-1 0 0 0 0,1-1 1 0 0,0 2-1 0 0,0-2 0 0 0,0 1 1 0 0,0 0-1 0 0,0-1 0 0 0,0 0 1 0 0,0 1-1 0 0,0 0 1 0 0,0-1-1 0 0,0 1 0 0 0,0-1 1 0 0,1 0-1 0 0,1 0 0 0 0,-2 0-1 0 0,1 0-1 0 0,0 0 0 0 0,0 0 0 0 0,0 0 0 0 0,0-1 0 0 0,0 0 1 0 0,0 0-1 0 0,0 1 0 0 0,-1-2 0 0 0,4 0 0 0 0,1-3-16 0 0,-1 1 0 0 0,1 0 0 0 0,-1-2 0 0 0,0 0 0 0 0,7-7 0 0 0,25-29-216 0 0,-3 2-69 0 0,-22 25 215 0 0,0-1-1 0 0,12-21 1 0 0,-23 34 80 0 0,0 0 0 0 0,0 1 0 0 0,1 0 0 0 0,-1-2 1 0 0,-1 1-1 0 0,1 1 0 0 0,0-1 0 0 0,-1 0 0 0 0,1-3 1 0 0,3-2 4 0 0,-4 8-6 0 0,0 0-1 0 0,1 0 1 0 0,-1 0 0 0 0,0 0 0 0 0,0 0-1 0 0,0 0 1 0 0,0 0 0 0 0,0 0 0 0 0,0 0 0 0 0,0 0-1 0 0,0 0 1 0 0,0 0 0 0 0,0 0 0 0 0,1 0-1 0 0,-1-1 1 0 0,0 1 0 0 0,0 0 0 0 0,0 0 0 0 0,0 0-1 0 0,1 0 1 0 0,-1 0 0 0 0,0 0 0 0 0,0 1-1 0 0,0-1 1 0 0,0 0 0 0 0,0 0 0 0 0,0 0 0 0 0,0 0-1 0 0,0 0 1 0 0,0 0 0 0 0,1 0 0 0 0,-1 0-1 0 0,0 0 1 0 0,0 0 0 0 0,0 0 0 0 0,0 0-1 0 0,0 0 1 0 0,0 0 0 0 0,0 0 0 0 0,0 0 0 0 0,0 0-1 0 0,0 0 1 0 0,0 1 0 0 0,0-1 0 0 0,0 0-1 0 0,0 0 1 0 0,0 0 0 0 0,0 0 0 0 0,0 1 0 0 0,0-1-1 0 0,0 0 1 0 0,0 0 0 0 0,0 0 0 0 0,0 0-1 0 0,0 0 1 0 0,0 0 0 0 0,0 0 0 0 0,0 0 0 0 0,0 0-1 0 0,0 1 1 0 0,0-1 0 0 0,0 0 0 0 0,0 0-1 0 0,0 0 1 0 0,0 0 0 0 0,0 1 0 0 0,0-1 0 0 0,0 0-1 0 0,-1 7 21 0 0,1 0 0 0 0,-2 0 0 0 0,0 0 0 0 0,1 0 0 0 0,-1 0-1 0 0,-5 12 1 0 0,-1 4 75 0 0,-2 5-45 0 0,7-21-29 0 0,0 1 1 0 0,0 1-1 0 0,1 0 1 0 0,0-1 0 0 0,0 1-1 0 0,1-1 1 0 0,-1 14-1 0 0,2-22-15 0 0,0 2-1 0 0,0-1 0 0 0,0 0 1 0 0,0 1-1 0 0,1-2 0 0 0,-1 2 1 0 0,0-1-1 0 0,0 1 0 0 0,0-2 1 0 0,1 2-1 0 0,0-1 0 0 0,-1 0 1 0 0,1 0-1 0 0,-1 1 0 0 0,1-2 1 0 0,0 3-1 0 0,2-1-1 0 0,-1-1 0 0 0,0 1-1 0 0,0 1 1 0 0,1-2 0 0 0,3 2 0 0 0,-5-3-4 0 0,0 2 84 0 0,2 0 0 0 0,-1-1 1 0 0,0 1-1 0 0,0 0 0 0 0,0 0 1 0 0,3 4-1 0 0,3 3-2886 0 0,-4-5-2011 0 0,1 0-3285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15 448 0 0,'0'0'9945'0'0,"-2"-3"-9050"0"0,1-1-1072 0 0,-1-2 2643 0 0,1 6-2262 0 0,1 1 0 0 0,-1-1 0 0 0,0 0 1 0 0,1 0-1 0 0,0 0 0 0 0,-1 1 0 0 0,1-1 0 0 0,0 1 0 0 0,-1-1 1 0 0,0 0-1 0 0,1 1 0 0 0,0-1 0 0 0,0 1 0 0 0,-1 0 0 0 0,1-1 0 0 0,-1 2 1 0 0,-10 12 1998 0 0,9-12-1906 0 0,0 0 0 0 0,0 1 0 0 0,-1 0 0 0 0,2-1-1 0 0,-1 1 1 0 0,1 0 0 0 0,-1 0 0 0 0,0 0 0 0 0,1 0 0 0 0,0 0 0 0 0,0 0 0 0 0,0 1 0 0 0,0-1 0 0 0,0 0 0 0 0,1 0 0 0 0,-1 8 0 0 0,1-7-167 0 0,0-1 0 0 0,1 1 0 0 0,-1 1 0 0 0,1-2 0 0 0,0 1 0 0 0,0 0 0 0 0,2 5 0 0 0,-3-8-125 0 0,5 12 290 0 0,-2-11-129 0 0,-3-10-93 0 0,0 7-72 0 0,0 0 0 0 0,0 1 0 0 0,-1-2 0 0 0,1 2 0 0 0,0-1 0 0 0,-1 0 0 0 0,1 0 0 0 0,-1 0 0 0 0,1 1 0 0 0,-1-2 0 0 0,1 1 0 0 0,-1 1 0 0 0,0-1 0 0 0,1 0 0 0 0,-1 1 0 0 0,0-1 1 0 0,0 1-1 0 0,1-1 0 0 0,-2 0 0 0 0,-19-10 29 0 0,17 8-27 0 0,-21-6 23 0 0,21 8-24 0 0,-1 0 0 0 0,0-1 0 0 0,1 1 0 0 0,0-1 0 0 0,-5-4 0 0 0,11 8 11 0 0,1 0 0 0 0,0 1 0 0 0,0 0 0 0 0,-1-1 0 0 0,1 1 0 0 0,-1 1 0 0 0,0-1 0 0 0,2 4 0 0 0,-1 0 40 0 0,-2 0 0 0 0,1 0 0 0 0,-1 0 0 0 0,0 0 0 0 0,0-1 0 0 0,-1 2 0 0 0,0-1-1 0 0,0 0 1 0 0,-2 13 0 0 0,2-17-36 0 0,-1-1 0 0 0,1 1-1 0 0,-2-1 1 0 0,2 1-1 0 0,-1-1 1 0 0,0 1 0 0 0,0-1-1 0 0,-1 1 1 0 0,1-1-1 0 0,-1 0 1 0 0,1 0 0 0 0,-1 0-1 0 0,1 0 1 0 0,-1-1-1 0 0,1 1 1 0 0,-1 0 0 0 0,0-1-1 0 0,0 1 1 0 0,-3 1-1 0 0,-17 0 103 0 0,19-3-120 0 0,-1 1 0 0 0,1-1-1 0 0,-1 1 1 0 0,1-1 0 0 0,-1 2 0 0 0,1-1 0 0 0,0 0-1 0 0,0 0 1 0 0,0 1 0 0 0,-3 2 0 0 0,4-3 0 0 0,1 1-1 0 0,0-1 1 0 0,0 1 0 0 0,-1-1 0 0 0,1 1 0 0 0,1 0 0 0 0,-2 0 0 0 0,2 0-1 0 0,-1 0 1 0 0,1-1 0 0 0,-1 2 0 0 0,0-1 0 0 0,1 0 0 0 0,-1 3 0 0 0,0 3 52 0 0,0 1 0 0 0,0 10 0 0 0,1-6 60 0 0,0 0 1 0 0,1 0-1 0 0,4 24 0 0 0,-4-32-84 0 0,-1 1 0 0 0,1 0 0 0 0,-1 0 0 0 0,0-1 0 0 0,-1 1 1 0 0,1-1-1 0 0,-1 1 0 0 0,-1 6 0 0 0,0-4 13 0 0,1 1 1 0 0,-1 12 0 0 0,-1 5-32 0 0,3-22-7 0 0,-1-1-1 0 0,1 1 1 0 0,-1 0 0 0 0,1 1-1 0 0,0-2 1 0 0,0 1-1 0 0,0 0 1 0 0,1 6 0 0 0,-1-9-2 0 0,1-1-1 0 0,-1 1 1 0 0,0 0 0 0 0,0-1 0 0 0,0 0 0 0 0,1 1 0 0 0,-1 0 0 0 0,1-1 0 0 0,-1 1 0 0 0,0-1 0 0 0,1 0 0 0 0,-1 1-1 0 0,0-1 1 0 0,1 1 0 0 0,-1-1 0 0 0,1 0 0 0 0,-1 0 0 0 0,1 1 0 0 0,-1-1 0 0 0,1 0 0 0 0,-1 1 0 0 0,1-1 0 0 0,-1 0-1 0 0,1 0 1 0 0,-1 0 0 0 0,1 0 0 0 0,-1 0 0 0 0,1 0 0 0 0,1 0 0 0 0,15-3 92 0 0,-11 2-97 0 0,20-7-119 0 0,-7 2-4825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3577 0 0,'0'0'18025'0'0,"4"1"-17300"0"0,-2 0-531 0 0,1 0 0 0 0,-1 1 0 0 0,0-1-1 0 0,1 1 1 0 0,-1-1 0 0 0,1 1-1 0 0,-1 1 1 0 0,0-2 0 0 0,0 2 0 0 0,0-1-1 0 0,2 3 1 0 0,3 5 241 0 0,1 1-1 0 0,-2 0 1 0 0,0 1 0 0 0,7 13 0 0 0,-10-17-354 0 0,0 0 0 0 0,-1 0 0 0 0,0 0 0 0 0,0 0 0 0 0,-1 1 0 0 0,0-1 0 0 0,0 16 0 0 0,-1-23-80 0 0,0 0 0 0 0,0 0 0 0 0,0-1 0 0 0,0 1 0 0 0,1 0 0 0 0,-1 0 0 0 0,0 0 0 0 0,0 0 0 0 0,1 0 0 0 0,-1 0 0 0 0,0-1 0 0 0,0 1 0 0 0,1 0 0 0 0,-1-1 0 0 0,0 1 0 0 0,1 0 0 0 0,-1-1 0 0 0,1 1 0 0 0,-1 0 0 0 0,1-1 1 0 0,0 1-1 0 0,-1 0 0 0 0,1 0 0 0 0,-1-1 0 0 0,1 0 0 0 0,0 1 0 0 0,-1-1 0 0 0,1 1 0 0 0,-1-1 0 0 0,1 0 0 0 0,1 1 0 0 0,1-1 8 0 0,-1 1-1 0 0,1-1 1 0 0,0 0 0 0 0,-1 0 0 0 0,1 0 0 0 0,0 0-1 0 0,0-1 1 0 0,2 0 0 0 0,0 0-22 0 0,-2 0 1 0 0,1-1 0 0 0,0 1-1 0 0,-1-1 1 0 0,0 0-1 0 0,1 0 1 0 0,-1 0-1 0 0,1-1 1 0 0,-1 1 0 0 0,0 0-1 0 0,0-1 1 0 0,-1 0-1 0 0,1 0 1 0 0,0 0-1 0 0,-1-1 1 0 0,1 1 0 0 0,1-5-1 0 0,-1 2-15 0 0,0-1 0 0 0,-1 1 0 0 0,0 0 0 0 0,0-1 0 0 0,0 1 0 0 0,-1-1 0 0 0,0 1 0 0 0,0-1 0 0 0,-1 0 0 0 0,1-9 0 0 0,-1 15 28 0 0,0 0 0 0 0,-1 0 0 0 0,1 0 0 0 0,0 0 0 0 0,0 0 0 0 0,-1 0 1 0 0,1 0-1 0 0,0 0 0 0 0,-1 0 0 0 0,0 0 0 0 0,1 0 0 0 0,0 1 0 0 0,-1-1 0 0 0,1 0 0 0 0,-2-1 1 0 0,-12-11-10 0 0,8 8-28 0 0,-11-11-25 0 0,-29-36 1 0 0,45 51 67 0 0,0-2-1 0 0,0 1 1 0 0,0 0-1 0 0,0 0 1 0 0,0 0-1 0 0,1 0 1 0 0,-1 0-1 0 0,0 0 1 0 0,0 0-1 0 0,1 0 1 0 0,0-1-1 0 0,-1-2 1 0 0,-3-15 39 0 0,3 18-28 0 0,1 3-10 0 0,1 8-9 0 0,0-6 9 0 0,0 0-1 0 0,0 0 1 0 0,-1 0-1 0 0,2 0 1 0 0,1 5 0 0 0,7 4 80 0 0,1 0 1 0 0,0 0-1 0 0,0-1 1 0 0,16 12-1 0 0,-26-22-84 0 0,1 0 0 0 0,-1 0 1 0 0,1 0-1 0 0,0 0 0 0 0,-1-1 0 0 0,1 1 0 0 0,0 0 0 0 0,-1 0 0 0 0,1-1 0 0 0,0 0 0 0 0,-1 0 0 0 0,1 0 1 0 0,0 1-1 0 0,0-2 0 0 0,0 1 0 0 0,-1 0 0 0 0,1 0 0 0 0,0 0 0 0 0,-1 0 0 0 0,1-1 0 0 0,-1 0 0 0 0,1 0 0 0 0,0 1 1 0 0,-1-1-1 0 0,1 0 0 0 0,0 0 0 0 0,-1 0 0 0 0,0 0 0 0 0,1 0 0 0 0,-1-1 0 0 0,1 1 0 0 0,-1-1 0 0 0,1 0 1 0 0,6-6-2 0 0,-7 7-2 0 0,0 0 0 0 0,0 0 0 0 0,1 0 0 0 0,-1 0 0 0 0,0-1 0 0 0,0 1 0 0 0,0-1 0 0 0,1 0 0 0 0,-1 0 2 0 0,-1-1-1 0 0,2 1 1 0 0,-2-1 0 0 0,1 1-1 0 0,0 0 1 0 0,-1-1-1 0 0,1 0 1 0 0,-1 1-1 0 0,0 0 1 0 0,0-1 0 0 0,0 1-1 0 0,0-1 1 0 0,0 0-1 0 0,0 1 1 0 0,0-1 0 0 0,-1 1-1 0 0,1 0 1 0 0,0-1-1 0 0,-2 1 1 0 0,2 0-1 0 0,-1-1 1 0 0,0 1 0 0 0,0 0-1 0 0,-1 0 1 0 0,1-1-1 0 0,-2-1 1 0 0,-39-45 61 0 0,41 48-57 0 0,0 0 1 0 0,1 1-1 0 0,-2-1 1 0 0,2 1-1 0 0,-1-1 1 0 0,0 1 0 0 0,0 0-1 0 0,0-1 1 0 0,0 1-1 0 0,0-1 1 0 0,0 1-1 0 0,0 0 1 0 0,0 0-1 0 0,-1 0 1 0 0,1 0 0 0 0,-19 4-1 0 0,3-2 177 0 0,16-22-173 0 0,5-84 14 0 0,-6 93 16 0 0,2 11-51 0 0,0 0 0 0 0,0-1-1 0 0,0 0 1 0 0,0 1 0 0 0,0 0 0 0 0,0 0 0 0 0,0-1 0 0 0,0 1 0 0 0,0-1 0 0 0,-1 0-1 0 0,1 1 1 0 0,0 0 0 0 0,-1 0 0 0 0,1-1 0 0 0,0 1 0 0 0,0 0 0 0 0,-1-1 0 0 0,1 1 0 0 0,0 0-1 0 0,0 0 1 0 0,0 0 0 0 0,-1-1 0 0 0,0 1 0 0 0,2 11-3769 0 0,1-5-861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2-1 2417 0 0,'0'0'20353'0'0,"7"4"-19565"0"0,21 13-93 0 0,-22-12-275 0 0,1 0 0 0 0,0 1 0 0 0,-1-1-1 0 0,-1 1 1 0 0,2 0 0 0 0,-2 0 0 0 0,7 10-1 0 0,-4-6-304 0 0,-4-4-182 0 0,-1 1 0 0 0,2-1 0 0 0,-2 1 0 0 0,4 6 0 0 0,-2 1-2517 0 0,0 0-3599 0 0,-2-6-5415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8 7194 0 0,'0'0'15199'0'0,"-7"-1"-14808"0"0,-22-1-31 0 0,28 2-336 0 0,0 0 0 0 0,0 0 1 0 0,1 0-1 0 0,-1 0 0 0 0,0 1 1 0 0,1-1-1 0 0,-1 0 0 0 0,1 0 1 0 0,-1 0-1 0 0,0 0 0 0 0,1 1 0 0 0,-1-1 1 0 0,0 1-1 0 0,1-1 0 0 0,-1 0 1 0 0,1 0-1 0 0,0 1 0 0 0,-1 0 1 0 0,0 0-1 0 0,1-1 0 0 0,0 0 1 0 0,-1 1-1 0 0,1 0 0 0 0,0-1 1 0 0,-1 1-1 0 0,1 0 0 0 0,-1-1 1 0 0,1 1-1 0 0,0 0 0 0 0,0 1 1 0 0,-2 1 90 0 0,-10 19 355 0 0,4-7-96 0 0,-7 16 1 0 0,12-27-254 0 0,2 1 0 0 0,-1 0 1 0 0,1-1-1 0 0,0 1 1 0 0,-1 0-1 0 0,2 0 0 0 0,-1 0 1 0 0,0 7-1 0 0,2-11-81 0 0,-1 1 0 0 0,0-1 0 0 0,0 1 0 0 0,1 0-1 0 0,-1 0 1 0 0,1 0 0 0 0,0-1 0 0 0,-1 1 0 0 0,1 0 0 0 0,0-1-1 0 0,0 1 1 0 0,0-1 0 0 0,0 1 0 0 0,0-1 0 0 0,0 0-1 0 0,0 0 1 0 0,0 1 0 0 0,2 1 0 0 0,4 1 98 0 0,0 2-1 0 0,9 4 1 0 0,-10-6-78 0 0,0 0-28 0 0,0-1 0 0 0,1 0 0 0 0,-1-1 0 0 0,1 1 0 0 0,-1-1 0 0 0,13 1 0 0 0,-1-1 20 0 0,22-1 1 0 0,-36-1-47 0 0,-3 0-10 0 0,0 1 0 0 0,-1-1 0 0 0,0 0 0 0 0,1 0 0 0 0,-1 0 0 0 0,1 0 1 0 0,-1 1-1 0 0,1-1 0 0 0,-1 0 0 0 0,1 0 0 0 0,-1 0 0 0 0,0 0 1 0 0,1 1-1 0 0,-1-1 0 0 0,1 1 0 0 0,-1-1 0 0 0,0 0 0 0 0,0 0 0 0 0,1 1 1 0 0,-1 0-1 0 0,0-1 0 0 0,0 0 0 0 0,1 1 0 0 0,-1-1 0 0 0,0 1 0 0 0,1-1 1 0 0,-1 1-1 0 0,0-1 0 0 0,0 1 0 0 0,0-1 0 0 0,0 1 0 0 0,0 1 0 0 0,0-2 2 0 0,0 1 0 0 0,0 0 0 0 0,0 0-1 0 0,0 0 1 0 0,0-1 0 0 0,0 2 0 0 0,0-2-1 0 0,0 1 1 0 0,0 1 0 0 0,0-2 0 0 0,0 1 0 0 0,-1 0-1 0 0,1-1 1 0 0,-1 2 0 0 0,1-2 0 0 0,0 1-1 0 0,-1 0 1 0 0,1-1 0 0 0,-1 2 0 0 0,-7 4 5 0 0,0 0 1 0 0,0 0 0 0 0,0-1 0 0 0,-1-1 0 0 0,1 1 0 0 0,-13 3-1 0 0,1 1 7 0 0,15-7-9 0 0,-33 17 26 0 0,33-16-17 0 0,1-1 1 0 0,0 1 0 0 0,0 0 0 0 0,0 1 0 0 0,0-1 0 0 0,-4 7 0 0 0,7-10-13 0 0,0 2 1 0 0,1-1-1 0 0,-1 0 1 0 0,1 0-1 0 0,0 0 1 0 0,0 0 0 0 0,-1 1-1 0 0,1-1 1 0 0,-1 0-1 0 0,1 0 1 0 0,0 1-1 0 0,0-1 1 0 0,0 0 0 0 0,0 0-1 0 0,1 2 1 0 0,-1 3-4 0 0,1-6 15 0 0,0 1 1 0 0,1-1-1 0 0,-1 0 1 0 0,1 0-1 0 0,-1 0 1 0 0,0 0-1 0 0,0 0 1 0 0,1-1-1 0 0,1 0 1 0 0,43-19-32 0 0,-36 14 3 0 0,0 1-1 0 0,0 0 1 0 0,1 1 0 0 0,-1 1 0 0 0,13-3-1 0 0,-7 3 48 0 0,14-5-1 0 0,-20 5-46 0 0,1 0 1 0 0,0 1-1 0 0,19-1 0 0 0,-29 3-114 0 0,-1 0 1 0 0,0 0 0 0 0,0 1-1 0 0,1-1 1 0 0,-1 1 0 0 0,0-1-1 0 0,1 0 1 0 0,-1 1 0 0 0,0-1-1 0 0,0 1 1 0 0,0-1 0 0 0,0 0-1 0 0,0 1 1 0 0,0-1 0 0 0,1 1-1 0 0,-1-1 1 0 0,0 0-1 0 0,0 1 1 0 0,0 0 0 0 0,0 0-1 0 0,0-1 1 0 0,0 0 0 0 0,0 1-1 0 0,-1-1 1 0 0,1 1 0 0 0,0-1-1 0 0,0 3-2853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 9498 0 0,'0'0'6284'0'0,"-5"7"-5164"0"0,-1 1-673 0 0,3-4-126 0 0,1 0-1 0 0,-1-1 1 0 0,0 1-1 0 0,1 0 0 0 0,0 1 1 0 0,-2 5-1 0 0,2-7 0 0 0,1 0 0 0 0,0 1 0 0 0,0-2 0 0 0,1 2 1 0 0,-1-1-1 0 0,1 0 0 0 0,-1 0 0 0 0,1 1 0 0 0,0-1 0 0 0,0 1 0 0 0,0-1 0 0 0,1 0 0 0 0,-1 1 0 0 0,0-1 0 0 0,1 0 0 0 0,0 0 0 0 0,0 1 0 0 0,0-2 0 0 0,0 2 0 0 0,0-1 1 0 0,1-1-1 0 0,1 5 0 0 0,0-3-261 0 0,0 1 0 0 0,0-2 0 0 0,0 1 1 0 0,0 0-1 0 0,0-1 0 0 0,1 0 0 0 0,0 0 0 0 0,-1 0 1 0 0,1-1-1 0 0,0 1 0 0 0,0-1 0 0 0,0 0 1 0 0,1 0-1 0 0,4 1 0 0 0,13 4-1698 0 0,-8-2-6812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-1 15 12283 0 0,'0'0'10569'0'0,"4"-3"-9944"0"0,12-6-34 0 0,-16 9-535 0 0,0-1 0 0 0,1 1-1 0 0,-1 0 1 0 0,0 0 0 0 0,0 0 0 0 0,1 0 0 0 0,0 0 0 0 0,-1 0-1 0 0,0 0 1 0 0,1 0 0 0 0,-1 0 0 0 0,0 0 0 0 0,1 0 0 0 0,-1 1 0 0 0,1-1-1 0 0,-1 0 1 0 0,0 0 0 0 0,1 0 0 0 0,-1 0 0 0 0,0 0 0 0 0,0 1 0 0 0,1-1-1 0 0,-1 0 1 0 0,1 1 0 0 0,6 8 626 0 0,-5-7-529 0 0,7 7-98 0 0,5 7-528 0 0,-2-9-6093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171 409 9970 0 0,'0'0'11929'0'0,"3"-9"-11683"0"0,9-26 72 0 0,-11 32-205 0 0,0 2 0 0 0,-1-1-1 0 0,0 0 1 0 0,1 0-1 0 0,-1 1 1 0 0,0-2-1 0 0,0 1 1 0 0,1 0 0 0 0,-1 0-1 0 0,0 0 1 0 0,-1 1-1 0 0,1-1 1 0 0,0 0-1 0 0,0 0 1 0 0,-1 0-1 0 0,1 0 1 0 0,0 0 0 0 0,-1 0-1 0 0,0 1 1 0 0,0-1-1 0 0,1 0 1 0 0,-2 0-1 0 0,2 1 1 0 0,-2-1-1 0 0,1 0 1 0 0,-1 0 0 0 0,-2-2-25 0 0,0 1 1 0 0,0-1 0 0 0,0 1-1 0 0,0 1 1 0 0,-1-1 0 0 0,-7-3-1 0 0,10 5-72 0 0,-6-3 41 0 0,1 0 0 0 0,-1 1-1 0 0,0 0 1 0 0,0 1 0 0 0,0 0 0 0 0,0 0 0 0 0,-15 0 0 0 0,17 2 31 0 0,0-1 38 0 0,1 1 0 0 0,0 0 0 0 0,0 1 0 0 0,-1 0 0 0 0,2-1 0 0 0,-1 1 0 0 0,0 0-1 0 0,-6 4 1 0 0,11-5-130 0 0,0 0 0 0 0,-1 0 0 0 0,1 0 0 0 0,0 1 0 0 0,0-1 0 0 0,0 1 0 0 0,0-1 0 0 0,0 0 0 0 0,0 0 0 0 0,0 0 0 0 0,0 1 0 0 0,0-1 0 0 0,0 1 0 0 0,0-1 0 0 0,-1 0 0 0 0,1 0 0 0 0,0 0 0 0 0,1 1 0 0 0,-1-1 0 0 0,0 1 0 0 0,0-1 0 0 0,0 0 0 0 0,0 0 0 0 0,0 0 0 0 0,0 1 0 0 0,0-1-1 0 0,0 1 1 0 0,0-1 0 0 0,0 0 0 0 0,0 0 0 0 0,1 0 0 0 0,-1 0 0 0 0,0 1 0 0 0,0-1 0 0 0,0 0 0 0 0,0 1 0 0 0,0-1 0 0 0,1 0 0 0 0,-1 0 0 0 0,0 1 0 0 0,1-1 0 0 0,-1 0 0 0 0,0 0 0 0 0,0 0 0 0 0,1 0 0 0 0,-1 0 0 0 0,0 0 0 0 0,8 0 4 0 0,-1-2 0 0 0,0 1 1 0 0,0-1-1 0 0,-1 0 0 0 0,13-5 0 0 0,-10 3 5 0 0,21-5 0 0 0,-19 7-13 0 0,-1 2 1 0 0,1-1 0 0 0,0 2 0 0 0,15 1 0 0 0,-24-2 13 0 0,0 0 1 0 0,0 0-1 0 0,0 0 1 0 0,0 0 0 0 0,0 0-1 0 0,0-1 1 0 0,0 1 0 0 0,0-1-1 0 0,0 1 1 0 0,-1-1 0 0 0,1 0-1 0 0,0 0 1 0 0,0 0-1 0 0,0 0 1 0 0,0-1 0 0 0,-1 2-1 0 0,1-2 1 0 0,-1 1 0 0 0,1-1-1 0 0,-1 0 1 0 0,1 1-1 0 0,-1-1 1 0 0,0 1 0 0 0,0-1-1 0 0,1 0 1 0 0,-2-1 0 0 0,1 1-1 0 0,0 1 1 0 0,0-2 0 0 0,0 1-1 0 0,-1 0 1 0 0,1 0-1 0 0,0 0 1 0 0,-1 0 0 0 0,0-1-1 0 0,0 1 1 0 0,0-4 0 0 0,-2-122-13 0 0,1 125 6 0 0,1-1-1 0 0,0 0 1 0 0,-2 1 0 0 0,2-1-1 0 0,-1 0 1 0 0,0 1-1 0 0,-1-1 1 0 0,-1-3 0 0 0,-15-27 39 0 0,17 33-36 0 0,1 0 4 0 0,0 1-18 0 0,5 28-188 0 0,-1-12-505 0 0,-4-15 470 0 0,0-1 1 0 0,0 1-1 0 0,1 0 0 0 0,0 0 1 0 0,-1 0-1 0 0,0-1 1 0 0,0 1-1 0 0,1 0 0 0 0,-1 0 1 0 0,1-1-1 0 0,0 1 0 0 0,-1 0 1 0 0,1-1-1 0 0,0 1 0 0 0,6 3-9298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23 7186 0 0,'0'0'10372'0'0,"3"-2"-9979"0"0,-1-1-122 0 0,0 1 0 0 0,0 0 0 0 0,1 0 0 0 0,-1 0 0 0 0,1 1 1 0 0,-1 0-1 0 0,1-1 0 0 0,0 1 0 0 0,0 0 0 0 0,-1 0 0 0 0,1 0 1 0 0,0 0-1 0 0,0 1 0 0 0,5 0 0 0 0,-6-1-130 0 0,-1 1 0 0 0,1 0 0 0 0,-1 1 0 0 0,1-1 0 0 0,0 0 0 0 0,-1 0 0 0 0,1 0 0 0 0,0 1 0 0 0,-1 0 0 0 0,1-1-1 0 0,-1 1 1 0 0,0 0 0 0 0,4 2 0 0 0,-4-3-52 0 0,0 2 1 0 0,-1-1-1 0 0,1 0 0 0 0,0 0 0 0 0,0 0 0 0 0,-1 1 0 0 0,1-1 0 0 0,-1 1 0 0 0,0-1 0 0 0,1 0 0 0 0,-1 1 0 0 0,1-1 1 0 0,-1 1-1 0 0,0-1 0 0 0,0 1 0 0 0,0-1 0 0 0,0 1 0 0 0,0 1 0 0 0,0 1-27 0 0,0 0 0 0 0,0-1 0 0 0,-1 1 0 0 0,0 0 0 0 0,1-1 0 0 0,-1 1 0 0 0,0 0 0 0 0,0-1 0 0 0,0 1 0 0 0,-1-1 0 0 0,0 1 0 0 0,1-1 0 0 0,-1 1 0 0 0,0-2 0 0 0,0 1 0 0 0,0 1 0 0 0,-1-2 0 0 0,-2 4 0 0 0,-23 23 164 0 0,19-20-106 0 0,0 0 0 0 0,-8 12 1 0 0,15-17-108 0 0,1-2 0 0 0,0 2 0 0 0,-1-2 1 0 0,1 2-1 0 0,0-1 0 0 0,0 1 0 0 0,1-1 1 0 0,-1 1-1 0 0,1-1 0 0 0,-1 1 0 0 0,1-1 1 0 0,0 1-1 0 0,0-1 0 0 0,1 6 0 0 0,-1-8-9 0 0,0-1 1 0 0,0 0-1 0 0,1 0 0 0 0,-1 1 0 0 0,0 0 1 0 0,0-1-1 0 0,1 0 0 0 0,-1 0 0 0 0,1 1 0 0 0,-1-1 1 0 0,0 0-1 0 0,1 1 0 0 0,-1-1 0 0 0,0 0 1 0 0,1 0-1 0 0,-1 0 0 0 0,1 0 0 0 0,-1 0 0 0 0,0 1 1 0 0,1-1-1 0 0,0 0 0 0 0,-1 0 0 0 0,0 0 0 0 0,1 0 1 0 0,-1 0-1 0 0,1 0 0 0 0,-1 0 0 0 0,1 0 1 0 0,-1 0-1 0 0,1-1 0 0 0,13-2 100 0 0,79-40-51 0 0,-92 43-49 0 0,0 0 1 0 0,0-1-1 0 0,-1 1 0 0 0,1 0 0 0 0,0-1 0 0 0,0 1 1 0 0,0 0-1 0 0,-1 0 0 0 0,2 0 0 0 0,-2 0 0 0 0,1 0 0 0 0,0 0 1 0 0,0 0-1 0 0,0 0 0 0 0,0 1 0 0 0,0-1 0 0 0,-1 1 0 0 0,2-1 1 0 0,-2 0-1 0 0,1 0 0 0 0,0 1 0 0 0,0 0 0 0 0,-1-1 1 0 0,1 0-1 0 0,-1 1 0 0 0,1 0 0 0 0,0-1 0 0 0,0 1 0 0 0,0 0 1 0 0,-1-1-1 0 0,0 2 0 0 0,1-1 0 0 0,-1-1 0 0 0,1 1 0 0 0,-1 0 1 0 0,1 0-1 0 0,-1 0 0 0 0,0 0 0 0 0,0 0 0 0 0,1-1 1 0 0,-1 2-1 0 0,0-2 0 0 0,0 3 0 0 0,0 0 18 0 0,1 0-1 0 0,0 0 1 0 0,-1-1 0 0 0,0 1 0 0 0,0 0-1 0 0,0 0 1 0 0,-1-1 0 0 0,1 1-1 0 0,-1 0 1 0 0,1 0 0 0 0,-1-1 0 0 0,1 1-1 0 0,-2 0 1 0 0,1 2 0 0 0,-3 1-85 0 0,0-1 0 0 0,-1 0 0 0 0,1 0 0 0 0,0 0 1 0 0,-1-1-1 0 0,0 0 0 0 0,-8 6 0 0 0,0 0-3348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10 140 3289 0 0,'0'0'17105'0'0,"-2"-3"-16637"0"0,-3-10-44 0 0,5 12-388 0 0,-1 1 1 0 0,1 0-1 0 0,0 0 1 0 0,0 0-1 0 0,0-1 1 0 0,0 1-1 0 0,0-1 1 0 0,0 1-1 0 0,0 0 1 0 0,0 0-1 0 0,0 0 1 0 0,0-1-1 0 0,0 1 1 0 0,0 0-1 0 0,0-1 1 0 0,0 1-1 0 0,1 0 1 0 0,-1 0-1 0 0,0 0 1 0 0,0-1-1 0 0,0 1 1 0 0,0 0-1 0 0,0-1 1 0 0,0 1 0 0 0,0 0-1 0 0,1 0 1 0 0,-1 0-1 0 0,0 0 1 0 0,0 0-1 0 0,0-1 1 0 0,0 1-1 0 0,1 0 1 0 0,-1 0-1 0 0,0-1 1 0 0,1 1-1 0 0,-1 0 1 0 0,0 0-1 0 0,0 0 1 0 0,0 0-1 0 0,1 0 1 0 0,-1 0-1 0 0,0 0 1 0 0,0 0-1 0 0,0 0 1 0 0,1 0-1 0 0,-1 0 1 0 0,1 0-1 0 0,13 0 1006 0 0,-12 0-815 0 0,1 0-77 0 0,-1 0 1 0 0,0 1 0 0 0,2 0 0 0 0,-2 0 0 0 0,0 0 0 0 0,1 0 0 0 0,4 3 0 0 0,-4-2-62 0 0,0 0 1 0 0,0-1 0 0 0,0 0 0 0 0,0 1-1 0 0,7 1 1 0 0,-7-3-62 0 0,-2 0-1 0 0,2 0 0 0 0,-1-1 1 0 0,1 1-1 0 0,-1-1 1 0 0,0 0-1 0 0,0 1 0 0 0,1-1 1 0 0,-1 0-1 0 0,0 0 0 0 0,0 0 1 0 0,0 0-1 0 0,0 0 1 0 0,0-1-1 0 0,0 1 0 0 0,0-1 1 0 0,0 0-1 0 0,-1 0 1 0 0,4-2-1 0 0,4-6-15 0 0,4 2-43 0 0,-11 8 12 0 0,1-1 0 0 0,-2-1 0 0 0,1 2-1 0 0,0-2 1 0 0,0 1 0 0 0,2-2 0 0 0,-1-1-20 0 0,0 0-1 0 0,0 0 1 0 0,0 0-1 0 0,0 0 1 0 0,-1 0-1 0 0,0-1 1 0 0,0 1-1 0 0,0-1 1 0 0,0 0-1 0 0,-1 1 1 0 0,2-7-1 0 0,0-17-8107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8 8106 0 0,'-1'-7'23300'0'0,"4"14"-22571"0"0,6 26-242 0 0,3-4-399 0 0,-1-5-31 0 0,-9-19-57 0 0,-1 1 0 0 0,0 1 0 0 0,1-1 0 0 0,0 0 0 0 0,0 0 0 0 0,0 0 0 0 0,1-1 0 0 0,0 1 0 0 0,0-1 0 0 0,7 9 0 0 0,-6-10 0 0 0,-1 0 0 0 0,1 0 0 0 0,-1 0 0 0 0,0 1 0 0 0,0-1 0 0 0,0 1 0 0 0,0-1 0 0 0,2 8 0 0 0,-2-5 0 0 0,-1 0 0 0 0,1 0 0 0 0,1 0 0 0 0,0 0 0 0 0,0-1 0 0 0,0 1 0 0 0,7 6 0 0 0,-11-11 0 0 0,0 0 0 0 0,1 1 0 0 0,-1 0 0 0 0,1-1 0 0 0,0 1 0 0 0,0-1 0 0 0,0 1 0 0 0,0-1 0 0 0,2 4 0 0 0,5 11 0 0 0,4 15 0 0 0,-9-26 0 0 0,-1 0 0 0 0,1 0 0 0 0,-1 0 0 0 0,0 0 0 0 0,-1 0 0 0 0,2 12 0 0 0,9 40 0 0 0,-6-24 0 0 0,-3-15 0 0 0,0 0 0 0 0,0 20 0 0 0,6 47 0 0 0,-6-57 0 0 0,-2-23 0 0 0,0-1 0 0 0,-1 1 0 0 0,0-1 0 0 0,1 0 0 0 0,-2 1 0 0 0,1-1 0 0 0,-1 1 0 0 0,1-1 0 0 0,-1 1 0 0 0,-3 6 0 0 0,2-8 0 0 0,0 0 0 0 0,0 0 0 0 0,0 1 0 0 0,1-1 0 0 0,0 0 0 0 0,-1 1 0 0 0,2-1 0 0 0,-2 7 0 0 0,-2 2 0 0 0,3-12 0 0 0,0 0 0 0 0,0 0 0 0 0,1 1 0 0 0,-1-1 0 0 0,1 0 0 0 0,-1 1 0 0 0,1-1 0 0 0,0 0 0 0 0,-1 1 0 0 0,1-1 0 0 0,0 0 0 0 0,0 3 0 0 0,-1-3 0 0 0,0 0 0 0 0,1 0 0 0 0,-5 7 0 0 0,4-11 0 0 0,3-10 0 0 0,30-74 0 0 0,-26 65 0 0 0,-4 16 0 0 0,0 0 0 0 0,0 0 0 0 0,-1-1 0 0 0,0 1 0 0 0,1-12 0 0 0,-2-1 0 0 0,1 12 0 0 0,0 1 0 0 0,-1 0 0 0 0,0 0 0 0 0,-1-1 0 0 0,0 1 0 0 0,0 0 0 0 0,0 0 0 0 0,-3-9 0 0 0,6 24-4 0 0,0 0-1 0 0,-1 1 1 0 0,0-1 0 0 0,-1 0-1 0 0,0 1 1 0 0,-2 14 0 0 0,1 6-3 0 0,-2 30-3 0 0,1-36 4 0 0,1-19 4 0 0,1-7 1 0 0,0-3-1 0 0,1-1 1 0 0,0 1-1 0 0,0 0 0 0 0,1 0 0 0 0,1-6 1 0 0,6-21-9 0 0,-4-64 3 0 0,1 20-99 0 0,-6 62 67 0 0,0 12 12 0 0,0 10 17 0 0,1-2 14 0 0,0 0-1 0 0,0 0 1 0 0,0 0 0 0 0,3 10 0 0 0,-2-10 0 0 0,0 0 0 0 0,0 1 0 0 0,-1-1-1 0 0,1 13 1 0 0,-2-4-3 0 0,1-7 2 0 0,-1 0 0 0 0,0 0-1 0 0,-1 0 1 0 0,0 0 0 0 0,0 0-1 0 0,0-1 1 0 0,-5 13 0 0 0,2-8 20 0 0,4-11-21 0 0,0 1 1 0 0,-1-1 0 0 0,1 0-1 0 0,-1 0 1 0 0,1 1-1 0 0,-1-1 1 0 0,0 0-1 0 0,1 0 1 0 0,-1 0-1 0 0,0 0 1 0 0,0 0-1 0 0,-1 2 1 0 0,-2 3-3 0 0,1 1-1 0 0,1-1 1 0 0,-1 1-1 0 0,1-1 1 0 0,-1 8-1 0 0,2-9 1 0 0,0 0 1 0 0,-1 0-1 0 0,0 0 0 0 0,1 0 0 0 0,-2-1 0 0 0,-4 9 1 0 0,-21 25-8 0 0,25-35 13 0 0,1 1 0 0 0,-1-1 0 0 0,0 0 0 0 0,0 0 0 0 0,-6 5 0 0 0,-3 3-11 0 0,12-11 2 0 0,-1 0 1 0 0,1 0 0 0 0,0 0 0 0 0,-1 1-1 0 0,1-1 1 0 0,0 0 0 0 0,-1 1-1 0 0,1-1 1 0 0,0 0 0 0 0,0 1 0 0 0,-1-1-1 0 0,1 0 1 0 0,0 1 0 0 0,0-1 0 0 0,-1 1-1 0 0,1-1 1 0 0,0 1 0 0 0,0-1-1 0 0,0 0 1 0 0,0 1 0 0 0,0-1 0 0 0,0 1-1 0 0,0-1 1 0 0,0 1 0 0 0,0-1 0 0 0,0 0-1 0 0,0 2 1 0 0,10 0-41 0 0,-6-2 42 0 0,-1-1 0 0 0,0 1 0 0 0,0-1-1 0 0,0 0 1 0 0,0 0 0 0 0,6-2 0 0 0,-6 0 1 0 0,0 0-1 0 0,0 0 1 0 0,-1 0 0 0 0,1-1 0 0 0,-1 1-1 0 0,0 0 1 0 0,0-1 0 0 0,0 0 0 0 0,0 1-1 0 0,-1-1 1 0 0,1 0 0 0 0,-1 0-1 0 0,0 0 1 0 0,1-7 0 0 0,0-5 13 0 0,0 0 1 0 0,-1-22-1 0 0,-1 38-28 0 0,1 0-13 0 0,-1 1 26 0 0,0-1 0 0 0,1 0 1 0 0,-1 0-1 0 0,0 0 0 0 0,1 1 0 0 0,-1-1 0 0 0,0 0 1 0 0,1 0-1 0 0,-1 1 0 0 0,0-1 0 0 0,0 0 1 0 0,1 1-1 0 0,-1-1 0 0 0,0 0 0 0 0,0 1 0 0 0,0-1 1 0 0,1 1-1 0 0,-1-1 0 0 0,0 0 0 0 0,0 1 1 0 0,0-1-1 0 0,0 0 0 0 0,0 1 0 0 0,0-1 1 0 0,0 1-1 0 0,0-1 0 0 0,0 1 0 0 0,0-1 0 0 0,0 0 1 0 0,0 1-1 0 0,0-1 0 0 0,0 1 0 0 0,0-1 1 0 0,0 0-1 0 0,-1 1 0 0 0,1-1 0 0 0,0 0 0 0 0,0 1 1 0 0,0-1-1 0 0,-1 0 0 0 0,1 1 0 0 0,-1 0 1 0 0,-9 22 17 0 0,8-20-32 0 0,-5 9 33 0 0,0-2-1 0 0,-1 1 0 0 0,0-1 1 0 0,-1 0-1 0 0,0-1 1 0 0,0 0-1 0 0,-18 13 0 0 0,-19 18-1 0 0,16-11 97 0 0,25-22-106 0 0,4-5-2 0 0,0 0 0 0 0,0 0 1 0 0,-1-1-1 0 0,1 1 0 0 0,-1 0 0 0 0,1 0 1 0 0,-1-1-1 0 0,1 1 0 0 0,-1-1 0 0 0,0 0 0 0 0,0 1 1 0 0,0-1-1 0 0,-2 1 0 0 0,-25 25-4 0 0,28-26 0 0 0,-1 0 0 0 0,1 0 0 0 0,-1 1 0 0 0,1-1 0 0 0,0 1 0 0 0,-1-1 0 0 0,1 1 0 0 0,0-1 0 0 0,0 1 0 0 0,0 0 0 0 0,0 0 0 0 0,0-1 0 0 0,0 3 0 0 0,0-2 0 0 0,0 0 0 0 0,0 0 0 0 0,0 0 0 0 0,0 0 0 0 0,0 0 0 0 0,0 0 0 0 0,-1 0 0 0 0,1-1 0 0 0,-1 1 0 0 0,-1 1 0 0 0,-13 7 0 0 0,10-6 0 0 0,-1 0 0 0 0,0 1 0 0 0,1 0 0 0 0,0 0 0 0 0,0 0 0 0 0,-6 8 0 0 0,-5 2 0 0 0,15-14 0 0 0,0 1 0 0 0,0-1 0 0 0,0 1 0 0 0,0-1 0 0 0,0 1 0 0 0,0 0 0 0 0,1 0 0 0 0,-1 0 0 0 0,-2 4 0 0 0,2-3 0 0 0,-1 1 0 0 0,1-1 0 0 0,-1 0 0 0 0,0 0 0 0 0,-5 5 0 0 0,1-2 0 0 0,-36 26 0 0 0,0 13 0 0 0,35-33 0 0 0,-26 29 0 0 0,31-38 0 0 0,0-1 0 0 0,1 1 0 0 0,0 0 0 0 0,-1 0 0 0 0,1 1 0 0 0,0-1 0 0 0,0 0 0 0 0,1 1 0 0 0,-1-1 0 0 0,1 1 0 0 0,-2 4 0 0 0,2 2 0 0 0,0 0 0 0 0,0 0 0 0 0,1 12 0 0 0,0-15 0 0 0,0-12 0 0 0,0-5 0 0 0,2 9-52 0 0,0 0-1 0 0,0 1 1 0 0,0-1-1 0 0,0 0 1 0 0,0 1-1 0 0,0-1 1 0 0,0 1 0 0 0,0-1-1 0 0,0 1 1 0 0,0 0-1 0 0,0 0 1 0 0,3 0 0 0 0,6 0-1577 0 0,-4 0-2426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755 10 3561 0 0,'0'0'17780'0'0,"-3"-6"-15732"0"0,53 12 2846 0 0,-48-6-4862 0 0,-2 0 0 0 0,1 0 0 0 0,1 0 0 0 0,-2 0-1 0 0,1 0 1 0 0,1 1 0 0 0,-1-1 0 0 0,0 1 0 0 0,0-1 0 0 0,-1 0-1 0 0,2 1 1 0 0,-2 0 0 0 0,1-1 0 0 0,0 1 0 0 0,0 0-1 0 0,0-1 1 0 0,-1 1 0 0 0,2 0 0 0 0,-2-1 0 0 0,1 2 0 0 0,0-1-1 0 0,-1-1 1 0 0,1 2 0 0 0,-1-2 0 0 0,1 2 0 0 0,-1-2-1 0 0,1 2 1 0 0,-1-1 0 0 0,0 0 0 0 0,1 0 0 0 0,-1 1 0 0 0,0-2-1 0 0,0 2 1 0 0,0-1 0 0 0,0 0 0 0 0,0 0 0 0 0,0 2-1 0 0,0 2 14 0 0,0-1-1 0 0,0 0 0 0 0,-1 1 0 0 0,1-1 0 0 0,-1 0 0 0 0,0 0 0 0 0,0 0 0 0 0,-1 0 0 0 0,-2 7 0 0 0,2-8-20 0 0,0 1 0 0 0,1 1 0 0 0,-2-2 0 0 0,1 1 0 0 0,-1 0 0 0 0,1-1-1 0 0,-1 0 1 0 0,0 0 0 0 0,0 0 0 0 0,0 0 0 0 0,0 0 0 0 0,-1-1 0 0 0,1 0 0 0 0,-8 5 0 0 0,-14 11 22 0 0,22-16-39 0 0,-1 1-1 0 0,1 0 1 0 0,-1-1 0 0 0,1 0 0 0 0,-1 0 0 0 0,0 0 0 0 0,0-1 0 0 0,-7 4 0 0 0,-22 4 43 0 0,25-6-31 0 0,0 0 0 0 0,1-1 0 0 0,-1 0 0 0 0,-16 1 0 0 0,14-3 35 0 0,0 2 0 0 0,-1 0 1 0 0,-18 5-1 0 0,-11 4 359 0 0,20-8-125 0 0,7 0 6 0 0,-22 1 1 0 0,-63-5 204 0 0,96 1-487 0 0,0 0 1 0 0,0 1-1 0 0,-1-1 0 0 0,2 1 1 0 0,-1-1-1 0 0,-1 2 0 0 0,-1 0 1 0 0,2-1 1 0 0,0 1 0 0 0,-1-2 0 0 0,2 1 0 0 0,-2 0 0 0 0,1-1 1 0 0,-1 1-1 0 0,-2 0 0 0 0,1 0-14 0 0,0 0 1 0 0,1 0-1 0 0,0 0 1 0 0,-1 0-1 0 0,1 1 1 0 0,0 0-1 0 0,-1 0 1 0 0,1-1-1 0 0,-5 6 1 0 0,-8 4-2 0 0,8-5 1 0 0,0 0 0 0 0,0 0 0 0 0,1 1 0 0 0,-1 1 0 0 0,2-1 0 0 0,-11 14 0 0 0,14-17 0 0 0,-1 0 0 0 0,0 0 0 0 0,1 0 0 0 0,-2-1 0 0 0,-5 5 0 0 0,-3 2 0 0 0,6-3 0 0 0,0 0 0 0 0,0 1 0 0 0,0 0 0 0 0,-8 14 0 0 0,6-10 0 0 0,0 1 0 0 0,-14 12 0 0 0,8-9 0 0 0,11-11 0 0 0,-4 3 0 0 0,1 0 0 0 0,-8 15 0 0 0,14-22 0 0 0,0 0 0 0 0,0 0 0 0 0,0 0 0 0 0,0 1 0 0 0,0-2 0 0 0,0 2 0 0 0,0-1 0 0 0,-1 0 0 0 0,-1 1 0 0 0,3-2 0 0 0,0-1 0 0 0,-1 1 0 0 0,1 0 0 0 0,0 0 0 0 0,0 0 0 0 0,0 0 0 0 0,0 0 0 0 0,0 0 0 0 0,0-1 0 0 0,0 1 0 0 0,-1 0 0 0 0,1-1 0 0 0,0 1 0 0 0,0 0 0 0 0,0 0 0 0 0,0 0 0 0 0,0 0 0 0 0,0-1 0 0 0,0 1 0 0 0,0 0 0 0 0,0-1 0 0 0,0 1 0 0 0,0 0 0 0 0,0-1 0 0 0,0 1 0 0 0,0 0 0 0 0,0 0 0 0 0,0 0 0 0 0,0 0 0 0 0,0-1 0 0 0,1 1 0 0 0,-1 0 0 0 0,0 0 0 0 0,0-1 0 0 0,0 1 0 0 0,0 0 0 0 0,0 0 0 0 0,3-9 0 0 0,0 5 0 0 0,-1-1 0 0 0,1 1 0 0 0,0-1 0 0 0,0 1 0 0 0,0 0 0 0 0,0 0 0 0 0,1 1 0 0 0,0-1 0 0 0,-1 1 0 0 0,7-4 0 0 0,-6 5 0 0 0,1 0 0 0 0,0 1 0 0 0,9-1 0 0 0,-9 1 0 0 0,-1 1 0 0 0,1-1 0 0 0,0-1 0 0 0,7-2 0 0 0,3-5-282 0 0,-14 9 248 0 0,-1-1 1 0 0,1 0-1 0 0,0 1 1 0 0,0 0-1 0 0,-1-1 0 0 0,1 0 1 0 0,-1 1-1 0 0,1-1 1 0 0,0 0-1 0 0,-1 0 0 0 0,0 0 1 0 0,1 0-1 0 0,-1 1 1 0 0,0-1-1 0 0,1 0 1 0 0,-1 0-1 0 0,1 0 0 0 0,-1-2 1 0 0,11 1-5901 0 0,-6 0 456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374 345 1576 0 0,'0'0'16951'0'0,"-1"-2"-16017"0"0,1 2-829 0 0,0 0 0 0 0,0 0 0 0 0,0 0-1 0 0,0-1 1 0 0,0 1 0 0 0,0-1 0 0 0,0 1-1 0 0,0 0 1 0 0,0 0 0 0 0,0-1 0 0 0,0 1-1 0 0,0-1 1 0 0,0 1 0 0 0,0 0 0 0 0,0-1-1 0 0,0 1 1 0 0,0 0 0 0 0,0 0 0 0 0,0-1-1 0 0,0 1 1 0 0,1 0 0 0 0,-1-1 0 0 0,0 1-1 0 0,0 0 1 0 0,1 0 0 0 0,-1 0 0 0 0,0-1-1 0 0,0 1 1 0 0,0 0 0 0 0,0-1 0 0 0,1 1-1 0 0,-1 0 1 0 0,0 0 0 0 0,0 0-1 0 0,0 0 1 0 0,1 0 0 0 0,-1 0 0 0 0,0 0-1 0 0,1 0 1 0 0,-1-1 0 0 0,0 1 0 0 0,0 0-1 0 0,1 0 1 0 0,-1 0 0 0 0,0 0 0 0 0,0 0-1 0 0,0 0 1 0 0,1 0 0 0 0,-1 0 0 0 0,1 0-1 0 0,-1 0 1 0 0,1 1 0 0 0,-1-1 51 0 0,2 0 0 0 0,-1 0 0 0 0,0 0 0 0 0,0-1 0 0 0,1 1 0 0 0,-2 0-1 0 0,1-1 1 0 0,1 1 0 0 0,0-1 0 0 0,3-2 315 0 0,-1 0 1 0 0,0-1-1 0 0,7-7 0 0 0,7-5 476 0 0,-12 12-785 0 0,0-2 1 0 0,-1 0 0 0 0,1 0-1 0 0,5-9 1 0 0,-8 10-126 0 0,0 0 1 0 0,0 1-1 0 0,1 0 0 0 0,0 0 0 0 0,0 0 0 0 0,0 0 1 0 0,1 1-1 0 0,-1 0 0 0 0,1-1 0 0 0,6-2 1 0 0,12 0 172 0 0,-20 6-176 0 0,0 0 0 0 0,0 0 0 0 0,-1-1 0 0 0,1 0 0 0 0,0 1 0 0 0,0-2 0 0 0,-1 2 0 0 0,1-2 0 0 0,-1 1 0 0 0,1-1 0 0 0,2-2 0 0 0,6-5 56 0 0,0 0 0 0 0,0 1 0 0 0,1 0 0 0 0,0 1 0 0 0,0 0 0 0 0,0 1 0 0 0,26-8 1 0 0,2 0 44 0 0,-32 11-117 0 0,0-1 0 0 0,1 2 0 0 0,-1-1 0 0 0,1 1 0 0 0,-1 0 0 0 0,10 1 0 0 0,-1 1 36 0 0,-5 1-22 0 0,0-1 1 0 0,-1-1-1 0 0,1 0 0 0 0,0-1 1 0 0,14-4-1 0 0,10-4 4 0 0,-28 8-32 0 0,0 0 0 0 0,1 0 1 0 0,-1-1-1 0 0,0 1 0 0 0,0-2 0 0 0,0 0 0 0 0,-1 0 0 0 0,14-11 0 0 0,1-12-24 0 0,-22 27 32 0 0,-7-3 15 0 0,-6 4-20 0 0,-1 1 1 0 0,1 1-1 0 0,-1 1 1 0 0,-25 9-1 0 0,-1 5-4 0 0,30-12 11 0 0,-1-1-1 0 0,0-1 0 0 0,0 0 0 0 0,-22 4 1 0 0,24-6-11 0 0,0 0 0 0 0,0 1 0 0 0,0 1 1 0 0,1 0-1 0 0,-1 0 0 0 0,-11 8 0 0 0,7-4 31 0 0,-22 8 0 0 0,27-13-38 0 0,-7 3-10 0 0,1-1 1 0 0,-1 0-1 0 0,-26 3 1 0 0,34-7 15 0 0,0 0 1 0 0,0 2 0 0 0,0-2-1 0 0,0 2 1 0 0,0-1-1 0 0,-10 7 1 0 0,-37 27 32 0 0,25-14-27 0 0,18-13-8 0 0,0 0 0 0 0,2 1 0 0 0,-1 0 0 0 0,1 1 0 0 0,-9 13 0 0 0,14-19 0 0 0,1-1 0 0 0,-2-1 0 0 0,2 1 0 0 0,-2-1 0 0 0,-5 4 0 0 0,-2 1 0 0 0,10-6 0 0 0,0-2 0 0 0,0 2 0 0 0,-1-2 0 0 0,1 1 0 0 0,0 0 0 0 0,0-1 0 0 0,0 0 0 0 0,-1 1 0 0 0,-3-1 0 0 0,4 0 0 0 0,0 1 0 0 0,0-1 0 0 0,-1 0 0 0 0,1 1 0 0 0,0-1 0 0 0,-1 1 0 0 0,1 0 0 0 0,0-1 0 0 0,-4 4 0 0 0,2-3 0 0 0,1 0 0 0 0,-1 1 0 0 0,0-1 0 0 0,0 0 0 0 0,0 0 0 0 0,0-1 0 0 0,1 0 0 0 0,-2 0 0 0 0,-6 0 0 0 0,2 0 0 0 0,-10-5 0 0 0,4 0 0 0 0,2 3 0 0 0,0 1 0 0 0,-1 0 0 0 0,1 0 0 0 0,-22 4 0 0 0,28-3 0 0 0,1 0 0 0 0,0-1 0 0 0,1 1 0 0 0,-1-2 0 0 0,0 1 0 0 0,0-1 0 0 0,1 0 0 0 0,-1 0 0 0 0,-7-5 0 0 0,8 5 0 0 0,2 1 0 0 0,0-1 0 0 0,1 0 0 0 0,-1 0 0 0 0,1 0 0 0 0,0 0 0 0 0,-3-3 0 0 0,4 3 0 0 0,-1 0 0 0 0,0 1 0 0 0,1-1 0 0 0,-1 0 0 0 0,0 1 0 0 0,0 0 0 0 0,0-1 0 0 0,0 1 0 0 0,1 0 0 0 0,-1 0 0 0 0,-1 0 0 0 0,2 0 0 0 0,-2 1 0 0 0,1-1 0 0 0,-4 0 0 0 0,4 0 0 0 0,-8 0 0 0 0,10 2 0 0 0,0 0 0 0 0,0 0 0 0 0,0 0 0 0 0,0 1 0 0 0,1-1 0 0 0,-1 0 0 0 0,0 0 0 0 0,0 1 0 0 0,0-2 0 0 0,1 2 0 0 0,-1-1 0 0 0,1 0 0 0 0,0 2 0 0 0,2 1 0 0 0,0-1 0 0 0,-1 1 0 0 0,1 0 0 0 0,1-1 0 0 0,-1 1 0 0 0,1-1 0 0 0,-1 0 0 0 0,1 0 0 0 0,0 0 0 0 0,-1-1 0 0 0,8 4 0 0 0,-6-4 0 0 0,1 0 0 0 0,0 1 0 0 0,-1-2 0 0 0,1 0 0 0 0,0 1 0 0 0,0-2 0 0 0,0 1 0 0 0,0-1 0 0 0,0 0 0 0 0,0 0 0 0 0,0-1 0 0 0,-1 1 0 0 0,1-2 0 0 0,9-2 0 0 0,-13 3 0 0 0,0 0 0 0 0,0 0 0 0 0,0 1 0 0 0,0-1 0 0 0,1 1 0 0 0,-1-1 0 0 0,0 1 0 0 0,0 0 0 0 0,0 0 0 0 0,1 0 0 0 0,3 1 0 0 0,-1 1 0 0 0,0-1 0 0 0,-1 2 0 0 0,9 3 0 0 0,-5-2 0 0 0,-4-3 0 0 0,0 1 0 0 0,-1-2 0 0 0,1 1 0 0 0,-1 0 0 0 0,1-1 0 0 0,-1 0 0 0 0,1 0 0 0 0,0 0 0 0 0,-1 0 0 0 0,5-2 0 0 0,-4 2 0 0 0,0 0 0 0 0,0-1 0 0 0,1 1 0 0 0,-2 0 0 0 0,1 0 0 0 0,0 1 0 0 0,0-1 0 0 0,6 3 0 0 0,-5-2 0 0 0,-1 1 0 0 0,1-1 0 0 0,-1 1 0 0 0,1-2 0 0 0,0 1 0 0 0,0 0 0 0 0,0-1 0 0 0,-1 0 0 0 0,1-1 0 0 0,0 0 0 0 0,0 1 0 0 0,-1-1 0 0 0,1 0 0 0 0,-1-1 0 0 0,1 0 0 0 0,-1 1 0 0 0,6-5 0 0 0,-1 3-768 0 0,-1 0 0 0 0,0 1 0 0 0,1 0 0 0 0,-1 0 0 0 0,1 1 1 0 0,-1 0-1 0 0,17 1 0 0 0,-5 0-2594 0 0,-9 0-8706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9 0 0 0,'0'0'13117'0'0,"-7"2"-8194"0"0,6 31-133 0 0,1-22-3845 0 0,-1-1-1 0 0,-4 20 0 0 0,3-20-655 0 0,0 0 1 0 0,1 1 0 0 0,1 0-1 0 0,-1-1 1 0 0,1 1 0 0 0,1 0-1 0 0,0 0 1 0 0,0-1-1 0 0,1 0 1 0 0,0 1 0 0 0,5 15-1 0 0,-7-25-267 0 0,1 0-1 0 0,-1 0 0 0 0,1 0 0 0 0,-1 0 1 0 0,1 0-1 0 0,0 0 0 0 0,-1 0 0 0 0,1 1 1 0 0,0-2-1 0 0,0 1 0 0 0,-1 0 1 0 0,1-1-1 0 0,0 1 0 0 0,0 0 0 0 0,0-1 1 0 0,0 1-1 0 0,0 0 0 0 0,0-1 1 0 0,0 0-1 0 0,0 1 0 0 0,0-1 0 0 0,0 1 1 0 0,0-1-1 0 0,0 0 0 0 0,0 0 1 0 0,2 0-1 0 0,-1 0 5 0 0,-1 0 1 0 0,1 0-1 0 0,0 0 1 0 0,1 0-1 0 0,-2 0 1 0 0,1-1-1 0 0,0 0 1 0 0,0 1-1 0 0,0-1 1 0 0,0 0-1 0 0,-1 1 1 0 0,1-2-1 0 0,-1 2 1 0 0,3-3-1 0 0,8-9 14 0 0,-1 0 0 0 0,-1-1 0 0 0,0-1-1 0 0,13-23 1 0 0,-21 35-33 0 0,0-1 0 0 0,0 1 0 0 0,0 0 0 0 0,0 0 0 0 0,1 0-1 0 0,-1 1 1 0 0,4-3 0 0 0,9-8-34 0 0,-8 5 27 0 0,33-32 23 0 0,-32 33-22 0 0,-2-1-1 0 0,1 0 1 0 0,-1 0 0 0 0,0-1 0 0 0,7-10 0 0 0,-1-2-14 0 0,-7 14 5 0 0,-4 7-292 0 0,-5 13-1206 0 0,0 0-1198 0 0,3-7-2004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93 704 0 0,'-2'-6'22418'0'0,"8"8"-22092"0"0,0-2-1 0 0,0 2 0 0 0,1-2 0 0 0,-1 0 1 0 0,0 0-1 0 0,0 0 0 0 0,0-1 0 0 0,0 0 1 0 0,10-4-1 0 0,-5 3-134 0 0,-1 0-1 0 0,13 0 1 0 0,-5 2-204 0 0,0-2 1 0 0,0 0-1 0 0,-1-1 0 0 0,1-1 0 0 0,-1-1 1 0 0,31-13-1 0 0,17-7-2072 0 0,-39 16-2746 0 0,-1 0-5948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87 0 0 0,'0'0'15477'0'0,"-5"12"-11541"0"0,6-12-3677 0 0,1 2-1 0 0,-1-2 0 0 0,1 1 0 0 0,-1 0 1 0 0,1-1-1 0 0,-1 1 0 0 0,1-1 0 0 0,-1 1 1 0 0,1-1-1 0 0,0 1 0 0 0,-1-1 1 0 0,1 0-1 0 0,0 0 0 0 0,2-1 0 0 0,25-4 1150 0 0,139-35 703 0 0,-150 36-2268 0 0,1-1 0 0 0,31-13 0 0 0,-31 9-1438 0 0,17-12 0 0 0,-34 20 642 0 0,2-1 271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46:0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3929 0 0,'0'0'15466'0'0,"6"0"-14703"0"0,9 1 750 0 0,18 3 0 0 0,-21-3-1009 0 0,-1 1 0 0 0,0-2 0 0 0,0 0 0 0 0,1 0 0 0 0,11-3 1 0 0,55-16 132 0 0,-63 14-649 0 0,-4 3-206 0 0,0-2 1 0 0,0 1-1 0 0,0-2 0 0 0,19-10 0 0 0,-4-5-3040 0 0,-8 8-6232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678 66 0 0 0,'0'0'11053'0'0,"-16"-16"-6127"0"0,-5 0-3334 0 0,18 14-1442 0 0,0-1 0 0 0,0 1 0 0 0,0 0-1 0 0,-1-1 1 0 0,1 2 0 0 0,0-1 0 0 0,0 0 0 0 0,-2 0-1 0 0,2 1 1 0 0,-1-1 0 0 0,0 1 0 0 0,0 0-1 0 0,-4-1 1 0 0,-6-1 214 0 0,1 2 1 0 0,0-1-1 0 0,-17 1 0 0 0,24 1-338 0 0,1 0 0 0 0,1 0 0 0 0,-2 1-1 0 0,2 0 1 0 0,-1 0 0 0 0,0-1 0 0 0,0 1 0 0 0,1 1-1 0 0,-2 0 1 0 0,2-1 0 0 0,0 1 0 0 0,-6 2 0 0 0,-16 10 380 0 0,-33 12-1 0 0,-4 3 476 0 0,38-17-626 0 0,-1 2 1 0 0,2 1-1 0 0,0 1 1 0 0,2 0-1 0 0,0 2 1 0 0,-23 23-1 0 0,36-31-136 0 0,1 0 0 0 0,-1 1 0 0 0,2 0 0 0 0,0 0 0 0 0,1 0 0 0 0,-6 19 0 0 0,-20 32 509 0 0,24-35-438 0 0,2-2 1 0 0,1 2-1 0 0,2-1 1 0 0,2 1-1 0 0,4 48 1 0 0,-1-53-61 0 0,2-1 1 0 0,1 1 0 0 0,9 23-1 0 0,-10-36-63 0 0,1 0-1 0 0,0 0 1 0 0,0-2 0 0 0,2 2-1 0 0,-1-1 1 0 0,10 9-1 0 0,53 40 194 0 0,-51-43-240 0 0,-9-8 7 0 0,1 0 0 0 0,1 0 1 0 0,-1-1-1 0 0,1 0 0 0 0,0 0 0 0 0,12 3 1 0 0,-8-3 0 0 0,-1 0 0 0 0,0 1 0 0 0,14 10 0 0 0,-14-10-22 0 0,0 0 0 0 0,0 0 0 0 0,1 0 0 0 0,0-1 0 0 0,0-1 0 0 0,0-1 0 0 0,1 1 0 0 0,23 1 0 0 0,-8 0 21 0 0,-7-2-48 0 0,1-1 0 0 0,-1-1 0 0 0,41-2 0 0 0,-17 0-47 0 0,-38 1 35 0 0,0-1 0 0 0,-1 0 1 0 0,1-1-1 0 0,-1 0 0 0 0,0 1 0 0 0,0-2 0 0 0,0 0 1 0 0,0 0-1 0 0,15-7 0 0 0,5-5-150 0 0,36-23 0 0 0,-53 31 127 0 0,0-2-16 0 0,0 0 0 0 0,0-1 0 0 0,10-10-1 0 0,25-20-96 0 0,-37 31 84 0 0,-1 1 1 0 0,0 0 0 0 0,14-19-1 0 0,1 0-3 0 0,-19 22 78 0 0,-1 0 1 0 0,-1 0-1 0 0,2-1 0 0 0,-2 1 0 0 0,0-1 0 0 0,-1 0 0 0 0,1 0 1 0 0,0 0-1 0 0,0-10 0 0 0,0-5-12 0 0,-1-32 0 0 0,0-5 32 0 0,0 34 8 0 0,0 1 0 0 0,-2-1-1 0 0,-5-26 1 0 0,-14 3 158 0 0,17 25-92 0 0,2 17-70 0 0,0 0 0 0 0,-1 0 0 0 0,1 1 1 0 0,-1-1-1 0 0,-2 0 0 0 0,2 0 0 0 0,-1 0 1 0 0,0 1-1 0 0,0-1 0 0 0,0 1 0 0 0,-6-7 1 0 0,3 5 19 0 0,-1-1 1 0 0,2 0 0 0 0,0 0-1 0 0,-5-12 1 0 0,-9-15 41 0 0,2 16 159 0 0,8 12-190 0 0,5 2-12 0 0,-1 1-1 0 0,0-1 1 0 0,0 1 0 0 0,-1 0-1 0 0,0 1 1 0 0,1-2-1 0 0,-1 2 1 0 0,-1 0 0 0 0,2 0-1 0 0,-1 0 1 0 0,-1 0 0 0 0,-6-1-1 0 0,6 1-18 0 0,0 0-1 0 0,-1 1 1 0 0,1-1 0 0 0,-1-1-1 0 0,1 1 1 0 0,-1-1 0 0 0,-8-5-1 0 0,8 4 10 0 0,-1 0 0 0 0,1 1 0 0 0,-1-1 0 0 0,-9-2 0 0 0,-96-28 176 0 0,106 33-210 0 0,0 0 1 0 0,0 0 0 0 0,0 0-1 0 0,-1 0 1 0 0,2 1-1 0 0,-2 0 1 0 0,1 0 0 0 0,0 1-1 0 0,0 0 1 0 0,-11 2-1 0 0,-5 2-355 0 0,-41 15-1 0 0,15-4-898 0 0,43-14 959 0 0,-21 6-1337 0 0,8-3-2384 0 0,2 1-6751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1043 172 648 0 0,'0'0'9640'0'0,"0"-6"-9174"0"0,1-1-296 0 0,0 5-65 0 0,-1-1 0 0 0,0 2 0 0 0,0-2-1 0 0,0 0 1 0 0,0 1 0 0 0,0-1 0 0 0,0 2 0 0 0,-2-6 0 0 0,1 5 81 0 0,1 1 0 0 0,-1 0 0 0 0,0 0 0 0 0,0 0 1 0 0,0 0-1 0 0,1-1 0 0 0,-2 1 0 0 0,1 1 0 0 0,0-1 0 0 0,-1 0 0 0 0,1 0 1 0 0,0 0-1 0 0,-1 0 0 0 0,1 0 0 0 0,0 1 0 0 0,-1 0 0 0 0,1-1 0 0 0,-1 0 1 0 0,1 1-1 0 0,-2-1 0 0 0,2 1 0 0 0,-1 0 0 0 0,-2-1 0 0 0,2 1 72 0 0,-2-1 0 0 0,2 1-1 0 0,0-1 1 0 0,0 1-1 0 0,0-1 1 0 0,0 0 0 0 0,0 0-1 0 0,-1 0 1 0 0,1 0-1 0 0,0 0 1 0 0,0 0 0 0 0,-3-3-1 0 0,-1-2 57 0 0,1 1 0 0 0,-2 1 0 0 0,1-1 0 0 0,-1 1 0 0 0,1 0 0 0 0,0 0 0 0 0,-2 1 0 0 0,0-1-1 0 0,1 1 1 0 0,-1 0 0 0 0,1 1 0 0 0,-11-3 0 0 0,-13-7 403 0 0,28 10-683 0 0,0 0 1 0 0,-1 1 0 0 0,0-1-1 0 0,0 1 1 0 0,1-1-1 0 0,-1 1 1 0 0,-1 1 0 0 0,1-1-1 0 0,0 0 1 0 0,-1 0 0 0 0,-4 0-1 0 0,-3 1 74 0 0,-1 0-1 0 0,0-1 1 0 0,1 0-1 0 0,-1-1 1 0 0,1-1-1 0 0,1 1 1 0 0,-14-5 0 0 0,15 5-85 0 0,1 1 1 0 0,0 0 0 0 0,-1 0 0 0 0,0 0-1 0 0,1 1 1 0 0,-1 1 0 0 0,-12 0 0 0 0,-12 0 43 0 0,12-1 53 0 0,2 2 0 0 0,0 0-1 0 0,-1 0 1 0 0,2 1 0 0 0,-2 1 0 0 0,-31 10 0 0 0,34-7-69 0 0,2-1 1 0 0,1 2 0 0 0,-1 1-1 0 0,2-1 1 0 0,-1 2 0 0 0,-15 12-1 0 0,-64 46 687 0 0,86-63-665 0 0,3 0 0 0 0,-1 0 0 0 0,-1 0 0 0 0,2 1 0 0 0,-1 0 0 0 0,2 0 0 0 0,0 1 0 0 0,0-1 1 0 0,-1 1-1 0 0,-3 12 0 0 0,5-13-35 0 0,1-1-1 0 0,-1-1 1 0 0,1 1 0 0 0,-1-1 0 0 0,-6 6 0 0 0,-4 8-10 0 0,-39 57 281 0 0,48-66-273 0 0,1-1 0 0 0,0 0 0 0 0,-1 1 0 0 0,2 0 1 0 0,1-1-1 0 0,-1 1 0 0 0,2 0 0 0 0,-1 0 0 0 0,2 9 0 0 0,13 40 328 0 0,-15-45-307 0 0,1-10-42 0 0,0 0 0 0 0,-1 1 0 0 0,1-1 0 0 0,1 1 0 0 0,-1 0 0 0 0,1-1 0 0 0,-1 1 0 0 0,1-1 0 0 0,0 0 0 0 0,1 1 0 0 0,-1-1 0 0 0,4 4 0 0 0,-4-4-5 0 0,1-2 0 0 0,-1 2 0 0 0,0-1 0 0 0,0 1 0 0 0,0-1 0 0 0,-1 0 0 0 0,1 1 0 0 0,0 4 0 0 0,6 16 39 0 0,9 6 6 0 0,-1-7 92 0 0,22 38-1 0 0,-31-48-115 0 0,-4-9-22 0 0,-1 0 0 0 0,2 1-1 0 0,-2-1 1 0 0,1 0 0 0 0,0 7 0 0 0,2 0 23 0 0,1 0 0 0 0,0 0 0 0 0,0 1-1 0 0,2-1 1 0 0,13 17 0 0 0,-13-20-18 0 0,-1 1 1 0 0,1-2-1 0 0,0 1 1 0 0,1 0-1 0 0,0-1 1 0 0,13 9-1 0 0,-20-15-13 0 0,4 4 8 0 0,1 0 1 0 0,-1 0 0 0 0,0-1-1 0 0,2-1 1 0 0,-1 2 0 0 0,1-2-1 0 0,-1 1 1 0 0,1-1 0 0 0,-1 0-1 0 0,12 2 1 0 0,-11-3-8 0 0,-2 1-1 0 0,1 0 1 0 0,-1-1 0 0 0,0 1 0 0 0,1 1-1 0 0,-2-1 1 0 0,8 5 0 0 0,-7-4-1 0 0,1 0 1 0 0,0 0-1 0 0,0-1 1 0 0,10 4-1 0 0,-8-5 1 0 0,1 0-1 0 0,0 0 0 0 0,-1-1 1 0 0,1 0-1 0 0,16-2 0 0 0,3 1-13 0 0,63 10-60 0 0,34-8-241 0 0,-123-1 294 0 0,1 0-1 0 0,-1-1 1 0 0,1 1-1 0 0,-1-1 1 0 0,0 0 0 0 0,1 0-1 0 0,-1 1 1 0 0,0-2-1 0 0,1 2 1 0 0,-1-1 0 0 0,2-2-1 0 0,-2 1 13 0 0,0 2-1 0 0,1-1 0 0 0,0-1 1 0 0,-1 1-1 0 0,0 0 1 0 0,0 0-1 0 0,1 1 0 0 0,0-1 1 0 0,0 1-1 0 0,-1-1 0 0 0,6 0 1 0 0,-2 1-20 0 0,0 0 1 0 0,1 0-1 0 0,-1 0 0 0 0,1-1 0 0 0,-1 0 1 0 0,1 0-1 0 0,-1 0 0 0 0,1-1 1 0 0,11-4-1 0 0,8 2-220 0 0,-24 4 227 0 0,0 0 0 0 0,0 0 0 0 0,0 0 0 0 0,1-1 0 0 0,-1 1 0 0 0,1-1 0 0 0,-1 1 0 0 0,0-1 0 0 0,0 0 0 0 0,0 1 0 0 0,0 0 0 0 0,0-1 0 0 0,0 0 0 0 0,0-1 0 0 0,2 1 0 0 0,9-9-211 0 0,1 1-1 0 0,20-9 0 0 0,-30 16 210 0 0,10-6-26 0 0,-6 5-55 0 0,-1-1 1 0 0,2-1-1 0 0,7-6 0 0 0,15-25-450 0 0,-20 28 443 0 0,-9 6 97 0 0,0 2-1 0 0,0-2 1 0 0,0 0-1 0 0,1 1 1 0 0,-1-1 0 0 0,-1 0-1 0 0,1 0 1 0 0,-1 1-1 0 0,1-2 1 0 0,-1 1 0 0 0,0 1-1 0 0,0-2 1 0 0,1 1-1 0 0,0-3 1 0 0,-1 1 13 0 0,0 2 1 0 0,1-2-1 0 0,-1 2 1 0 0,1-1-1 0 0,0 0 1 0 0,4-3-1 0 0,7-11 2 0 0,1-4-19 0 0,-12 19 14 0 0,0-1 0 0 0,0 0-1 0 0,0 0 1 0 0,0 1-1 0 0,0-2 1 0 0,0 1-1 0 0,-1 0 1 0 0,0 0-1 0 0,0-1 1 0 0,1-3 0 0 0,10-40 25 0 0,-11 35 3 0 0,0 1 0 0 0,1-1-1 0 0,7-21 1 0 0,-5 21-36 0 0,8-19-11 0 0,-11 26 24 0 0,1 0 0 0 0,-1 0 1 0 0,0 0-1 0 0,-1-1 1 0 0,1 1-1 0 0,-1 0 0 0 0,-1 0 1 0 0,0-6-1 0 0,0-5-21 0 0,1 15 19 0 0,1-7 6 0 0,-1 0-1 0 0,0-1 1 0 0,-1 2-1 0 0,0-2 1 0 0,-1 1-1 0 0,0 0 1 0 0,0 0-1 0 0,-6-11 1 0 0,-3-9 33 0 0,9 22-24 0 0,1 1 0 0 0,-1 0 0 0 0,0 0 0 0 0,0 1 1 0 0,0-1-1 0 0,-7-7 0 0 0,1 1 5 0 0,1 0 0 0 0,-9-18 0 0 0,4 6-5 0 0,-1-5-59 0 0,-1-1-1399 0 0,-1 11-7008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824 74 3673 0 0,'0'0'8068'0'0,"-2"-3"-7528"0"0,-4-10-115 0 0,6 11-107 0 0,-1 2-1 0 0,0-2 0 0 0,0 1 1 0 0,0-1-1 0 0,0 1 1 0 0,0 1-1 0 0,-1-2 0 0 0,1 1 1 0 0,0 0-1 0 0,-1 0 0 0 0,1 0 1 0 0,0 1-1 0 0,-1-1 0 0 0,1 0 1 0 0,-1 0-1 0 0,1 0 0 0 0,-2 1 1 0 0,1-1-1 0 0,1 1 1 0 0,-1-1-1 0 0,1 1 0 0 0,-1 0 1 0 0,-4 0-1 0 0,-7-2 418 0 0,2-1 0 0 0,-2 0 0 0 0,-23-8 0 0 0,29 8-691 0 0,-2 0-1 0 0,0 0 1 0 0,1 2 0 0 0,-1-2 0 0 0,1 1-1 0 0,-1 1 1 0 0,0 0 0 0 0,1 0-1 0 0,-2 1 1 0 0,-8 0 0 0 0,16 0 4 0 0,-1 0 1 0 0,1 1 0 0 0,0 0-1 0 0,0-1 1 0 0,0 1 0 0 0,0-1-1 0 0,0 1 1 0 0,-1 0 0 0 0,1 0-1 0 0,0 0 1 0 0,1 1 0 0 0,-1-2-1 0 0,0 2 1 0 0,1-1 0 0 0,-2 1-1 0 0,2-2 1 0 0,-2 4-1 0 0,-17 28 385 0 0,18-27-384 0 0,-1 0 0 0 0,0-1 0 0 0,1 0 0 0 0,-1 0 0 0 0,0 1 0 0 0,-7 5 0 0 0,2-4-10 0 0,7-4-33 0 0,0-2-1 0 0,-1 2 0 0 0,1-1 0 0 0,0 1 1 0 0,-1-1-1 0 0,0-1 0 0 0,0 1 0 0 0,0 0 1 0 0,0 0-1 0 0,1 0 0 0 0,-1 0 0 0 0,0 0 0 0 0,0-1 1 0 0,-1 0-1 0 0,1 1 0 0 0,1-1 0 0 0,-1 1 1 0 0,0-1-1 0 0,0 0 0 0 0,0 0 0 0 0,-5 0 0 0 0,1 0 4 0 0,0-1 0 0 0,1 0 0 0 0,0 1 0 0 0,-2-2-1 0 0,2 1 1 0 0,-8-3 0 0 0,9 2-21 0 0,-2 0 0 0 0,1 1 0 0 0,-1 0 0 0 0,1 0 0 0 0,-9-1 0 0 0,12 2 10 0 0,0 0 0 0 0,0 1 0 0 0,-1-1 1 0 0,1 0-1 0 0,0 1 0 0 0,0-1 0 0 0,0 1 0 0 0,0-1 1 0 0,-1 1-1 0 0,1-1 0 0 0,0 1 0 0 0,1 0 1 0 0,-1 0-1 0 0,0 0 0 0 0,0 1 0 0 0,1-2 1 0 0,-4 4-1 0 0,4-3 2 0 0,-11 8 15 0 0,0 0-1 0 0,-12 16 0 0 0,20-21-4 0 0,2-1 1 0 0,-1 0 0 0 0,1 1-1 0 0,0 0 1 0 0,0-1 0 0 0,1 2-1 0 0,-2-2 1 0 0,2 1 0 0 0,0 0-1 0 0,0 0 1 0 0,0 8-1 0 0,1-10 9 0 0,1-1-1 0 0,-1 1 1 0 0,1 0-1 0 0,-1-1 1 0 0,1 1-1 0 0,-1 0 1 0 0,1 0-1 0 0,0-2 1 0 0,1 2-1 0 0,1 2 1 0 0,-2-3-9 0 0,0 0 0 0 0,0 1 0 0 0,0 0 1 0 0,0-1-1 0 0,0 1 0 0 0,-1 0 1 0 0,1 0-1 0 0,0 0 0 0 0,-1 0 0 0 0,1 2 1 0 0,-17 13 53 0 0,8-9-54 0 0,-1 2-7 0 0,-1-2-1 0 0,0 1 0 0 0,0-1 1 0 0,-2 1-1 0 0,-12 5 0 0 0,9-4 13 0 0,0 0-1 0 0,-15 14 1 0 0,28-22-17 0 0,1-1 0 0 0,-1 1 1 0 0,0 0-1 0 0,1 0 0 0 0,-2 0 0 0 0,2 0 1 0 0,0 0-1 0 0,0 1 0 0 0,0-1 1 0 0,-1 3-1 0 0,2-4 4 0 0,0 1 1 0 0,0-1-1 0 0,0 0 0 0 0,0 0 0 0 0,0 0 1 0 0,0 1-1 0 0,1-1 0 0 0,-1 0 1 0 0,0 0-1 0 0,1 0 0 0 0,-1 0 0 0 0,1 1 1 0 0,-1-1-1 0 0,1-1 0 0 0,0 2 1 0 0,-1-1-1 0 0,1 0 0 0 0,0 0 0 0 0,1 0 1 0 0,1 1-1 0 0,-2 0-2 0 0,0-1 0 0 0,0 0 1 0 0,0 0-1 0 0,0 1 0 0 0,-1 0 0 0 0,1-1 0 0 0,-1 0 1 0 0,1 1-1 0 0,-1 0 0 0 0,1-1 0 0 0,-1 0 1 0 0,0 1-1 0 0,0 0 0 0 0,0 2 0 0 0,-3 27 0 0 0,1-21 0 0 0,1 64 81 0 0,0-71-74 0 0,0 0 0 0 0,1-1-1 0 0,-1 1 1 0 0,-1-1 0 0 0,0 2 0 0 0,1-2 0 0 0,-3 4 0 0 0,-3 7 63 0 0,4-9-57 0 0,1 1 0 0 0,-1-2 1 0 0,0 1-1 0 0,0 0 0 0 0,-1-1 0 0 0,1 1 0 0 0,0-1 0 0 0,-1 0 0 0 0,-1 1 0 0 0,1-2 0 0 0,-6 4 0 0 0,4-1 9 0 0,-1-1 0 0 0,2 0 0 0 0,0 0 0 0 0,-9 10 0 0 0,11-13 0 0 0,2 1 0 0 0,0-1 1 0 0,0 1-1 0 0,0-1 0 0 0,0 1 0 0 0,1-1 1 0 0,-1 1-1 0 0,0 0 0 0 0,1-1 0 0 0,0 1 1 0 0,-1 0-1 0 0,1-1 0 0 0,0 1 0 0 0,0 0 1 0 0,0 0-1 0 0,0-1 0 0 0,0 1 0 0 0,0 0 0 0 0,1-1 1 0 0,0 4-1 0 0,0-4-13 0 0,-1-1-1 0 0,1 2 1 0 0,0-1 0 0 0,0 0 0 0 0,0 0-1 0 0,0-1 1 0 0,0 1 0 0 0,1 1 0 0 0,-1-2-1 0 0,0 1 1 0 0,0 0 0 0 0,0 0 0 0 0,1-1-1 0 0,-1 1 1 0 0,0-1 0 0 0,1 1-1 0 0,-1-1 1 0 0,0 1 0 0 0,2-1 0 0 0,-2 1-1 0 0,1-1 1 0 0,-1 0 0 0 0,1 0 0 0 0,-1 1-1 0 0,1-1 1 0 0,2-1 0 0 0,-3 1-8 0 0,0 0 0 0 0,0 1 1 0 0,0-1-1 0 0,0 0 0 0 0,0 0 1 0 0,1 0-1 0 0,-1 1 0 0 0,0-1 1 0 0,0 0-1 0 0,0 0 0 0 0,1 0 1 0 0,-1 1-1 0 0,-1 0 0 0 0,1-1 0 0 0,0 1 1 0 0,0 0-1 0 0,0-1 0 0 0,0 1 1 0 0,-1 0-1 0 0,1-1 0 0 0,0 1 1 0 0,-1-1-1 0 0,1 1 0 0 0,0 0 0 0 0,-1 0 1 0 0,1 0-1 0 0,-1-1 0 0 0,0 1 1 0 0,1 0-1 0 0,-1 0 0 0 0,0 0 1 0 0,2 1-1 0 0,-2-2 0 0 0,0 1 1 0 0,0 0-1 0 0,0 0 0 0 0,0 0 0 0 0,0 0 1 0 0,0 0-1 0 0,-2-1 0 0 0,2 1 1 0 0,0 0-1 0 0,-1 2 0 0 0,0 0 12 0 0,0 1 0 0 0,0 0-1 0 0,0-1 1 0 0,-1 1 0 0 0,1 0-1 0 0,-1-1 1 0 0,0 1 0 0 0,-2-1-1 0 0,-2 6 1 0 0,0-4 2 0 0,0 1 0 0 0,1-1 1 0 0,0 1-1 0 0,0 1 0 0 0,1-1 1 0 0,0-1-1 0 0,0 2 0 0 0,1 0 1 0 0,0 0-1 0 0,0 0 0 0 0,1 0 0 0 0,0-1 1 0 0,1 2-1 0 0,0-1 0 0 0,1 0 1 0 0,0 11-1 0 0,0-16-12 0 0,0 1 0 0 0,0-2 1 0 0,0 2-1 0 0,0-1 0 0 0,0 0 0 0 0,1 0 1 0 0,-1 0-1 0 0,1 0 0 0 0,0 0 0 0 0,0 0 1 0 0,0 0-1 0 0,0 0 0 0 0,1 0 0 0 0,2 3 1 0 0,-2-4-3 0 0,0 0 1 0 0,0 1 0 0 0,0-1 0 0 0,1 0 0 0 0,-1 0 0 0 0,1 0-1 0 0,-1 0 1 0 0,1 0 0 0 0,0 0 0 0 0,-1 0 0 0 0,1-1-1 0 0,0 0 1 0 0,-1 0 0 0 0,6 1 0 0 0,14-1 13 0 0,10 2-66 0 0,-31-1 51 0 0,0-1 0 0 0,0 1 0 0 0,0-1 0 0 0,0 1 0 0 0,0-1 1 0 0,0 0-1 0 0,0 0 0 0 0,0 1 0 0 0,0 0 0 0 0,-1 0 0 0 0,2-1 0 0 0,-1 1 0 0 0,0 0 0 0 0,-1 0 1 0 0,1-1-1 0 0,-1 1 0 0 0,1 0 0 0 0,-1 0 0 0 0,1 0 0 0 0,-1 0 0 0 0,1-1 0 0 0,-1 1 0 0 0,0 0 0 0 0,1 1 1 0 0,-1 1-5 0 0,2 0 0 0 0,-1 0 0 0 0,0 0 0 0 0,2-1 0 0 0,-1 2 0 0 0,0-2 0 0 0,3 5 0 0 0,11 15 32 0 0,-12-11-5 0 0,-2-1 1 0 0,0 0 0 0 0,-1 0 0 0 0,0 0 0 0 0,-1 0 0 0 0,0 0-1 0 0,-2 16 1 0 0,-6 34 56 0 0,8-60-80 0 0,0 1 0 0 0,0 0-1 0 0,0-1 1 0 0,0 1 0 0 0,0-1-1 0 0,0 1 1 0 0,0-1 0 0 0,0 0-1 0 0,0 1 1 0 0,1-1 0 0 0,-1 1-1 0 0,0 0 1 0 0,0-1 0 0 0,1 1 0 0 0,-1-1-1 0 0,0 1 1 0 0,2-1 0 0 0,-2 0-1 0 0,1 0 1 0 0,-1 0 0 0 0,0 1-1 0 0,1-1 1 0 0,-1 1 0 0 0,1-1-1 0 0,-1 0 1 0 0,1 1 0 0 0,-1-1-1 0 0,1 0 1 0 0,0 0 0 0 0,-1 1-1 0 0,1-1 1 0 0,-1 0 0 0 0,1 0-1 0 0,0 0 1 0 0,-1 0 0 0 0,1 0-1 0 0,-1 0 1 0 0,1 0 0 0 0,0 0 0 0 0,-1 0-1 0 0,2 0 1 0 0,-2 0 0 0 0,1 0-1 0 0,0 0 1 0 0,-1 0 0 0 0,1 0-1 0 0,-1-1 1 0 0,2 1 0 0 0,39-14-23 0 0,-24 8 17 0 0,-15 5 5 0 0,-1 1 0 0 0,1-1-1 0 0,0 1 1 0 0,0 0 0 0 0,0-1-1 0 0,-1 1 1 0 0,1 0 0 0 0,0 0 0 0 0,-1 0-1 0 0,1 0 1 0 0,1 0 0 0 0,1 1-1 0 0,-3-1 2 0 0,0 1-1 0 0,0 0 1 0 0,0-1-1 0 0,0 1 1 0 0,-1 0-1 0 0,1 0 0 0 0,0 0 1 0 0,1 0-1 0 0,-2 0 1 0 0,1-1-1 0 0,-1 1 1 0 0,1 0-1 0 0,-1 0 1 0 0,1 0-1 0 0,-1 1 1 0 0,0-2-1 0 0,0 1 0 0 0,1 0 1 0 0,-1 2-1 0 0,32 81 201 0 0,-31-83-196 0 0,-1 0 0 0 0,0 0-1 0 0,1 0 1 0 0,-1 0 0 0 0,1 0-1 0 0,-1 0 1 0 0,1 1-1 0 0,-1-2 1 0 0,2 1 0 0 0,-1 0-1 0 0,0 0 1 0 0,-1 0 0 0 0,1 0-1 0 0,0-1 1 0 0,0 0-1 0 0,0 1 1 0 0,0 0 0 0 0,0 0-1 0 0,0-1 1 0 0,1 1 0 0 0,-1 0-1 0 0,1-1 1 0 0,-1 1 0 0 0,0-1-1 0 0,1 0 1 0 0,-1 0-1 0 0,0 0 1 0 0,0 0 0 0 0,1 0-1 0 0,-1 0 1 0 0,0 1 0 0 0,0-1-1 0 0,2-1 1 0 0,-1 1 0 0 0,6 0-12 0 0,1-2 0 0 0,0 0 1 0 0,-2 0-1 0 0,17-6 1 0 0,-19 5-9 0 0,1 2 1 0 0,-1-2-1 0 0,1 1 0 0 0,1 2 1 0 0,-2-2-1 0 0,8 0 0 0 0,-11 2 18 0 0,-1 1-1 0 0,2-1 1 0 0,-1 1-1 0 0,0-1 0 0 0,-1 1 1 0 0,1-1-1 0 0,0 1 0 0 0,-1-1 1 0 0,1 1-1 0 0,0 0 1 0 0,0 0-1 0 0,-1 0 0 0 0,1 0 1 0 0,-1 0-1 0 0,0 0 0 0 0,1 0 1 0 0,-1 0-1 0 0,0 1 1 0 0,0-1-1 0 0,2 3 0 0 0,22 36 107 0 0,-4-6-102 0 0,-20-33-5 0 0,-1 0-1 0 0,1-1 0 0 0,0 1 1 0 0,-1 0-1 0 0,1-1 1 0 0,0 1-1 0 0,0 0 1 0 0,0 0-1 0 0,1-1 1 0 0,-1 1-1 0 0,0-1 1 0 0,0 0-1 0 0,0 1 1 0 0,0-1-1 0 0,0 1 1 0 0,0-1-1 0 0,1 0 1 0 0,-1 1-1 0 0,0-1 1 0 0,0 0-1 0 0,1 0 1 0 0,-1 0-1 0 0,1 0 1 0 0,-1 0-1 0 0,0 0 1 0 0,0 0-1 0 0,0 0 1 0 0,0 0-1 0 0,1-1 0 0 0,-1 1 1 0 0,0 0-1 0 0,1-1 1 0 0,0 0-1 0 0,5-2-4 0 0,1 0-1 0 0,-2-1 0 0 0,1 0 0 0 0,10-7 0 0 0,-14 8-8 0 0,0 1 0 0 0,1-1-1 0 0,-1 1 1 0 0,1-1 0 0 0,-1 1 0 0 0,2 1 0 0 0,-2-1-1 0 0,1 0 1 0 0,1 1 0 0 0,-1-1 0 0 0,8-1-1 0 0,-5 3 35 0 0,2 1 0 0 0,-2 0-1 0 0,2 0 1 0 0,11 3-1 0 0,-15-3-17 0 0,-2 1 1 0 0,1-1-1 0 0,-1-1 0 0 0,2 2 0 0 0,-2 0 0 0 0,1-1 0 0 0,0 1 0 0 0,-1 0 0 0 0,0 0 0 0 0,0 0 0 0 0,3 2 0 0 0,5 14 15 0 0,-9-17-17 0 0,-2 1-1 0 0,0-1 1 0 0,1 0 0 0 0,-1-1 0 0 0,1 2 0 0 0,-1-1 0 0 0,1 0-1 0 0,0 0 1 0 0,0 0 0 0 0,0-1 0 0 0,-1 1 0 0 0,1 0 0 0 0,0 0 0 0 0,0 0-1 0 0,0 0 1 0 0,0-1 0 0 0,0 1 0 0 0,2-1 0 0 0,-2 1 0 0 0,0 0-1 0 0,0-1 1 0 0,0 1 0 0 0,1-1 0 0 0,-1 0 0 0 0,0 1 0 0 0,1-1 0 0 0,-1 0-1 0 0,1 1 1 0 0,0-1 0 0 0,-1 0 0 0 0,0 0 0 0 0,3-1 0 0 0,6 1-15 0 0,0-2 0 0 0,-1 1 0 0 0,1-1 0 0 0,0 1 0 0 0,-1-2 0 0 0,1 1 0 0 0,0-2 0 0 0,-2 1 0 0 0,13-7 0 0 0,32-8-230 0 0,-51 18 248 0 0,1 0 0 0 0,0 0 0 0 0,-1 0 1 0 0,2 0-1 0 0,-1 1 0 0 0,-1-1 0 0 0,1 0 1 0 0,0 1-1 0 0,0 0 0 0 0,0 0 0 0 0,-1 0 1 0 0,1 0-1 0 0,-1 0 0 0 0,0 0 0 0 0,2 0 0 0 0,1 3 1 0 0,13 4 83 0 0,31 17-146 0 0,-46-26 62 0 0,-1 1 0 0 0,0-1 1 0 0,2 0-1 0 0,-2 0 0 0 0,0 0 0 0 0,0 0 0 0 0,0 0 0 0 0,0 0 0 0 0,0-1 0 0 0,1 1 0 0 0,-1 0 0 0 0,-1-1 0 0 0,3-1 0 0 0,6-5 6 0 0,20-10-29 0 0,-20 10-24 0 0,2 2 0 0 0,-2-1-1 0 0,2 1 1 0 0,0 0 0 0 0,1 1 0 0 0,0 0 0 0 0,15-5 0 0 0,64-5 368 0 0,-73 12-313 0 0,-4-1-9 0 0,1 2 0 0 0,0 0 0 0 0,26-1 0 0 0,-24-24 47 0 0,-12 20-94 0 0,-1 0 1 0 0,1 0-1 0 0,-1-1 1 0 0,-1 0-1 0 0,-1 1 1 0 0,2-1-1 0 0,2-14 1 0 0,-2 1-160 0 0,3-39 0 0 0,-8 56 175 0 0,1-1 1 0 0,0 0-1 0 0,0 1 0 0 0,1 0 1 0 0,-1 0-1 0 0,1-1 0 0 0,0 1 0 0 0,4-7 1 0 0,-5 9 30 0 0,2 1 0 0 0,-2 0 0 0 0,0-1 0 0 0,1 0 0 0 0,-1 1 0 0 0,1 0 0 0 0,-1-1 0 0 0,1 1 0 0 0,1 0 0 0 0,-1 0 1 0 0,0 0-1 0 0,0 0 0 0 0,0 0 0 0 0,0 0 0 0 0,0 0 0 0 0,1 1 0 0 0,-1 0 0 0 0,0-1 0 0 0,0 1 0 0 0,0-1 0 0 0,1 1 0 0 0,4 0 0 0 0,-7 0 7 0 0,1 0-1 0 0,1 0 7 0 0,-2 0 63 0 0,-25-20-6 0 0,24 18-71 0 0,-1-1 0 0 0,1 1 0 0 0,0-1 0 0 0,0 0 0 0 0,0 1 0 0 0,0-2 0 0 0,0 2 0 0 0,1-1 0 0 0,0 0-1 0 0,-1 0 1 0 0,1 1 0 0 0,0-2 0 0 0,1-2 0 0 0,1-5-20 0 0,1 1-1 0 0,7-15 0 0 0,3-13 22 0 0,4-26 46 0 0,-15 54-49 0 0,0 5-2 0 0,0 1 0 0 0,-1-2 0 0 0,0 2 0 0 0,1-1 0 0 0,-2 0 0 0 0,1 1 0 0 0,-1-1 0 0 0,-1 0 0 0 0,1 0 1 0 0,-2 0-1 0 0,1 0 0 0 0,0 1 0 0 0,0-1 0 0 0,-1 0 0 0 0,-2-4 0 0 0,-1 4 12 0 0,0-1-1 0 0,1 1 0 0 0,-2 0 0 0 0,-8-5 1 0 0,11 7-6 0 0,-1 0 0 0 0,1 1 0 0 0,-1-1 0 0 0,1 1-1 0 0,1-2 1 0 0,-1 2 0 0 0,1-2 0 0 0,-2 2 0 0 0,2-2 0 0 0,0 1 0 0 0,1 0 0 0 0,-1-1 0 0 0,0 1 0 0 0,1-1 0 0 0,0 1 0 0 0,0-1 0 0 0,-1-4 0 0 0,4 0-6 0 0,-1 1 0 0 0,1-1 1 0 0,0 0-1 0 0,1 1 1 0 0,-1-1-1 0 0,10-12 1 0 0,-6 9 0 0 0,-1 1-1 0 0,5-16 1 0 0,-1-8 3 0 0,-3 17 37 0 0,-2 0 1 0 0,-1-1-1 0 0,1-21 1 0 0,-4 38-31 0 0,0 1 0 0 0,-1-1 0 0 0,1 0-1 0 0,-1 0 1 0 0,1 0 0 0 0,0 0 0 0 0,-1 0 0 0 0,0 1 0 0 0,1-1 0 0 0,-1 0 0 0 0,1 0-1 0 0,-1 0 1 0 0,0 1 0 0 0,0-1 0 0 0,0 0 0 0 0,1 1 0 0 0,-1 0 0 0 0,-3-1 0 0 0,-22-12 109 0 0,4 3-105 0 0,20 9-13 0 0,1-1 1 0 0,-1 1-1 0 0,1-1 1 0 0,-2 0-1 0 0,2 0 1 0 0,0 0-1 0 0,0 0 0 0 0,0 0 1 0 0,0 1-1 0 0,0-2 1 0 0,1 1-1 0 0,-1 0 1 0 0,1 0-1 0 0,-1 1 0 0 0,1-5 1 0 0,1-40-85 0 0,0 26 58 0 0,-1 16 23 0 0,0 0 0 0 0,0 0 0 0 0,-1 0 0 0 0,1 0 0 0 0,-1 0 0 0 0,0 0 0 0 0,0 0 0 0 0,-1 0-1 0 0,-3-4 1 0 0,4 6 2 0 0,0 0 0 0 0,-1 1 0 0 0,1 0 0 0 0,0-1 0 0 0,-1 1-1 0 0,-1-1 1 0 0,2 2 0 0 0,-1-1 0 0 0,0-1 0 0 0,1 1 0 0 0,-1 0-1 0 0,0 0 1 0 0,0 1 0 0 0,-1 0 0 0 0,1-1 0 0 0,0 0 0 0 0,0 1 0 0 0,0-1-1 0 0,0 1 1 0 0,-1 0 0 0 0,0 0 0 0 0,1 0 0 0 0,-4 0 0 0 0,-3 0 12 0 0,-1 1 0 0 0,2 0 0 0 0,-1 0 0 0 0,0 0 0 0 0,1 1 0 0 0,-1 1 0 0 0,1-2 0 0 0,-1 3 0 0 0,-7 2 0 0 0,3-2 3 0 0,11-2-7 0 0,-1-2 1 0 0,0 1-1 0 0,0 0 1 0 0,0 0 0 0 0,1-1-1 0 0,-1 1 1 0 0,-1-1 0 0 0,1 1-1 0 0,1-1 1 0 0,-1 0-1 0 0,-1 0 1 0 0,1 0 0 0 0,0 0-1 0 0,0-1 1 0 0,-5 0-1 0 0,7 0-6 0 0,-1 0 0 0 0,0 0-1 0 0,1 1 1 0 0,-1-1 0 0 0,1 0-1 0 0,-2-1 1 0 0,2 1 0 0 0,-1 0 0 0 0,1 0-1 0 0,0 0 1 0 0,0-1 0 0 0,0 1-1 0 0,0 0 1 0 0,0-1 0 0 0,0 0-1 0 0,0 1 1 0 0,-1 0 0 0 0,2-1-1 0 0,-1 0 1 0 0,1 1 0 0 0,-1-1-1 0 0,1-2 1 0 0,-2-7-17 0 0,1 6 16 0 0,0 1-1 0 0,0-1 1 0 0,-1 0-1 0 0,1 1 1 0 0,-6-9-1 0 0,6 11 4 0 0,0 1 0 0 0,0-1-1 0 0,0 2 1 0 0,0-1 0 0 0,0 0 0 0 0,-1-1-1 0 0,1 1 1 0 0,0 1 0 0 0,-2-1-1 0 0,2 0 1 0 0,0 0 0 0 0,-1 0 0 0 0,1 1-1 0 0,-1-1 1 0 0,0 0 0 0 0,1 1 0 0 0,-2 0-1 0 0,2 0 1 0 0,-1 0 0 0 0,0-1-1 0 0,1 1 1 0 0,-1 0 0 0 0,0 0 0 0 0,-3 0-1 0 0,-70 5 93 0 0,74-5-95 0 0,-1 0 0 0 0,1 0 0 0 0,0-1 0 0 0,0 1 1 0 0,-1 0-1 0 0,0-1 0 0 0,1 0 0 0 0,0 1 0 0 0,0-1 0 0 0,0 1 0 0 0,0 0 0 0 0,0-1 0 0 0,0 0 1 0 0,0 0-1 0 0,0 0 0 0 0,0 0 0 0 0,-1 0 0 0 0,2 1 0 0 0,-2-2 0 0 0,-15-22-39 0 0,7 10 43 0 0,8 12-7 0 0,1 0 0 0 0,-1 0 1 0 0,0 2-1 0 0,0-2 0 0 0,0 0 1 0 0,-1 1-1 0 0,0 0 0 0 0,1 0 1 0 0,0 0-1 0 0,-1 0 0 0 0,0 0 1 0 0,0 0-1 0 0,1 0 0 0 0,-1 1 1 0 0,1 0-1 0 0,-2-1 0 0 0,2 1 1 0 0,-1-1-1 0 0,0 1 0 0 0,1 0 1 0 0,-2 0-1 0 0,2 1 0 0 0,-1-1 1 0 0,-4 1-1 0 0,-18 5 6 0 0,20-4 7 0 0,2 0 0 0 0,-1-1 0 0 0,0 0 0 0 0,-1-1 0 0 0,2 1 0 0 0,-1 0 0 0 0,-7 0 0 0 0,9-1-14 0 0,-1 0 0 0 0,-1 0 0 0 0,2 0 0 0 0,-1-1 0 0 0,1 1 0 0 0,-1-1 0 0 0,1 1 0 0 0,-2-1 0 0 0,2 1 0 0 0,-1-1 0 0 0,1 0 0 0 0,0 0 1 0 0,-2-1-1 0 0,2 1 0 0 0,0 0 0 0 0,-3-2 0 0 0,-10-6 8 0 0,8 7-13 0 0,2 0 1 0 0,-1 2-1 0 0,1-2 0 0 0,-1 1 1 0 0,0 0-1 0 0,0 0 0 0 0,0 1 1 0 0,0-1-1 0 0,0 1 0 0 0,0 0 1 0 0,1 1-1 0 0,-2 0 0 0 0,2 0 1 0 0,-2 0-1 0 0,2 0 0 0 0,0 0 1 0 0,-2 1-1 0 0,2 0 0 0 0,-9 3 1 0 0,12-3-1355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6 0 0 0,'-12'-5'24888'0'0,"10"9"-24601"0"0,0 1-1 0 0,0-1 1 0 0,1 1 0 0 0,0-1 0 0 0,0 1-1 0 0,1 0 1 0 0,-2 5 0 0 0,2-5-170 0 0,0-1 0 0 0,-1 1 0 0 0,0 0 0 0 0,0 0 0 0 0,0 0 0 0 0,-1-1 0 0 0,-2 5 0 0 0,-19 42 519 0 0,2-4-177 0 0,1-11-2 0 0,-22 71-1 0 0,7-14-39 0 0,27-72-320 0 0,-7 32 0 0 0,0 0-14 0 0,-13 10-55 0 0,26-58-31 0 0,1-1 0 0 0,1 0 0 0 0,-1 0 1 0 0,1 2-1 0 0,0 5 0 0 0,-1 15-12 0 0,0-22 9 0 0,-1 0 0 0 0,0 0 1 0 0,1-1-1 0 0,-1 2 0 0 0,0-2 0 0 0,0 0 0 0 0,0 1 1 0 0,-7 6-1 0 0,9-10-5 0 0,0 2 6 0 0,0-2-8 0 0,3-3 2 0 0,0 2 7 0 0,1-2-1 0 0,-1 1 1 0 0,1 1 0 0 0,-1-1 0 0 0,6-2 0 0 0,7-1 3 0 0,-1-3 0 0 0,-1 0 1 0 0,0 0-1 0 0,23-17 0 0 0,-4 3 29 0 0,24-11-49 0 0,-33 20 22 0 0,0-1 0 0 0,20-17 0 0 0,-31 22-16 0 0,0 1-1 0 0,1-1 1 0 0,0 1-1 0 0,20-10 1 0 0,-31 18 10 0 0,0-2-1 0 0,0 1 1 0 0,0 0 0 0 0,-1 0 0 0 0,1 1 0 0 0,1-1-1 0 0,-2 1 1 0 0,1-1 0 0 0,0 1 0 0 0,0-1-1 0 0,4 1 1 0 0,-5 2 11 0 0,1-1 0 0 0,-1 0 0 0 0,1 1-1 0 0,-1 0 1 0 0,0-1 0 0 0,-1 2 0 0 0,4 2 0 0 0,-1-2 2 0 0,16 16 57 0 0,-1 1-1 0 0,0 0 1 0 0,13 23 0 0 0,-22-20-487 0 0,-6-10-2352 0 0,2-1-5355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11 13427 0 0,'0'0'13147'0'0,"-17"0"-12827"0"0,-53-3-4 0 0,17-2 1481 0 0,48 4-1713 0 0,0 1 0 0 0,-1-1 1 0 0,1 1-1 0 0,0 0 0 0 0,0 0 0 0 0,0 0 1 0 0,-9 3-1 0 0,-59 13 335 0 0,33-6-212 0 0,-63 7 1 0 0,-74-13 82 0 0,113-5-256 0 0,22-2 16 0 0,42 3 22 0 0,-17 8 56 0 0,16-7-110 0 0,-1 1-1 0 0,1 0 1 0 0,0-1-1 0 0,-1 1 0 0 0,1 0 1 0 0,0 0-1 0 0,0-1 1 0 0,0 1-1 0 0,1 0 0 0 0,-1 0 1 0 0,0 0-1 0 0,1 0 1 0 0,-1 0-1 0 0,1 0 0 0 0,0 3 1 0 0,-2 40 305 0 0,1-15-165 0 0,-1-13-65 0 0,1-1 0 0 0,1 1 0 0 0,1-1 0 0 0,0 1-1 0 0,1 0 1 0 0,0-1 0 0 0,2 0 0 0 0,6 21-1 0 0,-5-6-44 0 0,-4-26-43 0 0,-1-1 0 0 0,1 1 0 0 0,0 0 0 0 0,0 0 0 0 0,0-1 0 0 0,2 6 0 0 0,-2-10-5 0 0,-1 0 0 0 0,1 1 0 0 0,-1-1 0 0 0,1 0 0 0 0,-1 0 0 0 0,1 1 0 0 0,-1-1 0 0 0,1 0 0 0 0,-1 0 0 0 0,1 0 0 0 0,-1 1 0 0 0,1-1 0 0 0,-1 0 0 0 0,1 0 0 0 0,-1 0 0 0 0,1 0 0 0 0,-1 0 0 0 0,1 0 0 0 0,-1 0 0 0 0,1 0 0 0 0,-1-1 0 0 0,1 1 0 0 0,-1 0 0 0 0,1 0 0 0 0,-1 0 0 0 0,1 0 0 0 0,-1-1 0 0 0,1 1 0 0 0,17-8 0 0 0,-17 7 0 0 0,16-6 0 0 0,0 1 0 0 0,0 1 0 0 0,1 0 0 0 0,-1 1 0 0 0,1 1 0 0 0,32-1 0 0 0,-25 2 0 0 0,-8-1 0 0 0,-12 2 0 0 0,0 0 0 0 0,-1 1 0 0 0,1-1 0 0 0,0 1 0 0 0,0 0 0 0 0,-1 0 0 0 0,1 0 0 0 0,6 2 0 0 0,-10-2 0 0 0,-1 1 0 0 0,1 0 0 0 0,0-1 0 0 0,0 1 0 0 0,-1-1 0 0 0,1 1 0 0 0,0 0 0 0 0,-1-1 0 0 0,1 1 0 0 0,0 0 0 0 0,-1 0 0 0 0,1 0 0 0 0,-1-1 0 0 0,1 1 0 0 0,-1 0 0 0 0,0 0 0 0 0,1 0 0 0 0,-1 0 0 0 0,0 0 0 0 0,0 0 0 0 0,0 0 0 0 0,0 1 0 0 0,1 26 0 0 0,-1-21 0 0 0,-1 12 0 0 0,-1 0 0 0 0,-9 37 0 0 0,-2 11 0 0 0,11-50 0 0 0,-1 11 0 0 0,1 31 0 0 0,2-59 0 0 0,1 1 0 0 0,-1-1 0 0 0,1 1 0 0 0,-1-1 0 0 0,1 0 0 0 0,-1 1 0 0 0,1-1 0 0 0,0 0 0 0 0,-1 0 0 0 0,1 1 0 0 0,-1-1 0 0 0,1 0 0 0 0,0 0 0 0 0,-1 0 0 0 0,1 0 0 0 0,0 1 0 0 0,-1-1 0 0 0,1 0 0 0 0,0 0 0 0 0,-1-1 0 0 0,2 1 0 0 0,21 0 0 0 0,-19 0 0 0 0,98-8 0 0 0,-36 1 0 0 0,30 6 0 0 0,-94 1 0 0 0,-3-3 0 0 0,-1-1 0 0 0,1 1 0 0 0,0-1 0 0 0,1 0 0 0 0,-1 1 0 0 0,1-1 0 0 0,-1 0 0 0 0,1 1 0 0 0,0-1 0 0 0,1-4 0 0 0,-1 5 0 0 0,3-143 0 0 0,-6 114 0 0 0,2 27 0 0 0,0-1 0 0 0,0 0 0 0 0,1 0 0 0 0,0 1 0 0 0,0-1 0 0 0,0 0 0 0 0,1 0 0 0 0,1-6 0 0 0,-1 11 0 0 0,-1 0 0 0 0,1 1 0 0 0,-1-1 0 0 0,1 0 0 0 0,0 1 0 0 0,-1-1 0 0 0,1 1 0 0 0,0-1 0 0 0,0 1 0 0 0,-1-1 0 0 0,1 1 0 0 0,0 0 0 0 0,0-1 0 0 0,0 1 0 0 0,-1 0 0 0 0,1 0 0 0 0,0-1 0 0 0,2 1 0 0 0,22-3 0 0 0,-12 1 0 0 0,15-5 0 0 0,-5 2 0 0 0,0 0 0 0 0,0 1 0 0 0,37-1 0 0 0,13-2-57 0 0,-72 7 43 0 0,-1 0 4 0 0,1 0-5 0 0,-1 0 4 0 0,-9-71 7 0 0,9-60 22 0 0,-6 109-6 0 0,6 21-38 0 0,-31-1-86 0 0,4-1 7 0 0,0 2-1 0 0,0 2 0 0 0,-1 0 1 0 0,1 1-1 0 0,0 2 0 0 0,-34 9 1 0 0,-31 14-6044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0,'0'0'12156'0'0,"3"4"-11565"0"0,4 5 857 0 0,-2 1 0 0 0,0-1 0 0 0,7 18 0 0 0,14 30-14 0 0,-19-41-1270 0 0,1 0 0 0 0,1-1 0 0 0,19 28 0 0 0,-17-29-12 0 0,-1 0 0 0 0,-1 1 0 0 0,14 31 0 0 0,-20-38-152 0 0,1-1 0 0 0,0 0 0 0 0,0 0 0 0 0,1 0 0 0 0,9 9 0 0 0,-9-10 0 0 0,0 1 0 0 0,0-1 0 0 0,0 1 0 0 0,-1 0 0 0 0,6 12 0 0 0,-6-10 0 0 0,0-1 0 0 0,1 0 0 0 0,10 12 0 0 0,0 0 0 0 0,-1-1 0 0 0,1-1 0 0 0,22 20 0 0 0,-5 4 0 0 0,-15-17 0 0 0,-7-14 0 0 0,-6-7 0 0 0,-1 0 0 0 0,0 0 0 0 0,0 0 0 0 0,0 0 0 0 0,2 5 0 0 0,2 9 0 0 0,-8-18 0 0 0,1 1 0 0 0,0-1 0 0 0,-1 0 0 0 0,1 1 0 0 0,0-1 0 0 0,-1 0 0 0 0,1 1 0 0 0,-1-1 0 0 0,1 0 0 0 0,-1 0 0 0 0,1 0 0 0 0,-1 1 0 0 0,1-1 0 0 0,-1 0 0 0 0,1 0 0 0 0,-1 0 0 0 0,1 0 0 0 0,-1 0 0 0 0,1 0 0 0 0,-1 0 0 0 0,1 0 0 0 0,-1 0 0 0 0,1 0 0 0 0,-1 0 0 0 0,1 0 0 0 0,-1 0 0 0 0,1-1 0 0 0,-1 1 0 0 0,1 0 0 0 0,0 0 0 0 0,-2-1 0 0 0,-6-2 0 0 0,7 2 0 0 0,-1 0 0 0 0,0 1 0 0 0,0-1 0 0 0,0 1 0 0 0,0-1 0 0 0,0 1 0 0 0,0-1 0 0 0,0 1 0 0 0,0 0 0 0 0,-3 0 0 0 0,3 0 0 0 0,-1-5 0 0 0,-1 0 0 0 0,1 0 0 0 0,0 0 0 0 0,0-1 0 0 0,-4-9 0 0 0,-2-4 0 0 0,-62-108 0 0 0,57 102 0 0 0,3 3 0 0 0,-17-24 0 0 0,15 27 0 0 0,-15-35 0 0 0,0 1 0 0 0,9 15-171 0 0,15 30-39 0 0,0-1-1 0 0,0 1 1 0 0,-1 0-1 0 0,0 0 1 0 0,-12-14-1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 4089 0 0,'0'0'14778'0'0,"-4"9"-14083"0"0,0-3-771 0 0,-8 17 2542 0 0,-9 28 1 0 0,16-39-1853 0 0,0-1 0 0 0,-10 15 0 0 0,-7 17 249 0 0,-42 174 1218 0 0,58-194-1781 0 0,-21 43 0 0 0,-3 10-1402 0 0,27-66-822 0 0,1 1-1 0 0,0 0 1 0 0,1 10 0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1864 0 0,'0'0'12356'0'0,"-3"-7"-10175"0"0,3 41 2100 0 0,1 4-1627 0 0,13 61 0 0 0,-9-46-1371 0 0,3 9-350 0 0,0-20-566 0 0,-4 0-1 0 0,-4 77 1 0 0,-2-47-81 0 0,14 17-216 0 0,-11-89-70 0 0,-1 1-1 0 0,1-1 1 0 0,-1 0-1 0 0,1 0 0 0 0,-1 0 1 0 0,1 1-1 0 0,-1-1 1 0 0,1 0-1 0 0,-1 0 1 0 0,1 0-1 0 0,-1 0 0 0 0,1 0 1 0 0,-1 0-1 0 0,1 0 1 0 0,-1 0-1 0 0,1 0 1 0 0,0 0-1 0 0,-1 0 0 0 0,1 0 1 0 0,-1-1-1 0 0,1 1 1 0 0,-1 0-1 0 0,2 0 1 0 0,-2 0-1 0 0,1-1 0 0 0,15-4-56 0 0,-8-6-16 0 0,0 1 0 0 0,-2-1 0 0 0,1 0 0 0 0,-2-1 0 0 0,1 0 0 0 0,4-22 0 0 0,-5 20 11 0 0,0 0 0 0 0,0 0 0 0 0,2-1 0 0 0,15-21 0 0 0,-3 13 66 0 0,-4 4-6 0 0,-1-1 0 0 0,14-24-1 0 0,-26 41 4 0 0,0-1 0 0 0,-1 1 0 0 0,1 0 1 0 0,1 0-1 0 0,4-5 0 0 0,-6 7-1 0 0,0 1 1 0 0,0-1-1 0 0,0 0 0 0 0,0 0 1 0 0,2 0-1 0 0,-2 0 0 0 0,0 0 1 0 0,1 1-1 0 0,-1 0 0 0 0,0-1 1 0 0,1 1-1 0 0,-1-1 0 0 0,1 1 1 0 0,0-1-1 0 0,0 1 0 0 0,-1 0 1 0 0,1 0-1 0 0,1 0 0 0 0,0 0 13 0 0,1 0-1 0 0,-2 1 0 0 0,1 0 0 0 0,0 0 1 0 0,-1-1-1 0 0,2 1 0 0 0,-2 0 0 0 0,1 0 0 0 0,-1 0 1 0 0,0 1-1 0 0,0-2 0 0 0,2 2 0 0 0,-2 0 1 0 0,0-1-1 0 0,2 3 0 0 0,33 31 287 0 0,-25-22-247 0 0,21 26 147 0 0,-27-31-196 0 0,-1 0 0 0 0,1 0 1 0 0,1-1-1 0 0,0 1 0 0 0,1-1 1 0 0,-1 0-1 0 0,18 11 1 0 0,-11-15-1769 0 0,-3-3-4647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5217 0 0,'1'-3'15049'0'0,"4"8"-12769"0"0,9 18-17 0 0,16 30-1010 0 0,-2-5-377 0 0,-22-39-713 0 0,0 1 0 0 0,0 0 1 0 0,-1 1-1 0 0,5 12 0 0 0,15 46 394 0 0,-17-51-464 0 0,0 1 1 0 0,-2 0 0 0 0,5 30 0 0 0,-10 0 56 0 0,-1-35-117 0 0,0 1 0 0 0,1-1 0 0 0,7 26 0 0 0,-7-35-31 0 0,0-2 1 0 0,0 1-1 0 0,-1-1 1 0 0,0 0-1 0 0,1 2 1 0 0,-2-2 0 0 0,1 0-1 0 0,0 1 1 0 0,-1 0-1 0 0,0 0 1 0 0,0-1-1 0 0,0 0 1 0 0,-2 1 0 0 0,-1 3-1 0 0,-10 22-18 0 0,11-21-136 0 0,3-7 6 0 0,0 0 1 0 0,0 0-1 0 0,-1-1 1 0 0,1 2-1 0 0,0-1 0 0 0,-1 0 1 0 0,1 0-1 0 0,-1 0 0 0 0,1-1 1 0 0,-1 1-1 0 0,0 0 1 0 0,1 0-1 0 0,-2 0 0 0 0,1 0 1 0 0,0 0-1 0 0,1-1 0 0 0,-1 1 1 0 0,0 0-1 0 0,-2 0 1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7898 0 0,'0'1'14325'0'0,"0"9"-13176"0"0,2 1 0 0 0,5 19 0 0 0,1 7-80 0 0,-3-14-655 0 0,0 1 0 0 0,2-1 1 0 0,1 0-1 0 0,19 35 0 0 0,-21-38-1093 0 0,-6-16-3022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6337 0 0,'0'0'13233'0'0,"5"-12"-12773"0"0,17-36 48 0 0,-20 45-348 0 0,0-1 0 0 0,0 1 0 0 0,1-1 0 0 0,-1 1 0 0 0,1 0 0 0 0,0 0 0 0 0,0 0 0 0 0,0 0 0 0 0,1 1 0 0 0,-1-1 0 0 0,8-4 0 0 0,1-1 430 0 0,-11 8-564 0 0,41-26 1434 0 0,-40 24-1404 0 0,1 2-1 0 0,-1-2 1 0 0,2 1 0 0 0,-1 0-1 0 0,0-1 1 0 0,0 2-1 0 0,0 0 1 0 0,1-1-1 0 0,-1 0 1 0 0,0 1 0 0 0,0 0-1 0 0,1-1 1 0 0,-1 1-1 0 0,4 1 1 0 0,-6 0-35 0 0,0-1-1 0 0,1 1 1 0 0,-1-1-1 0 0,0 1 1 0 0,0 0-1 0 0,0 0 1 0 0,0 0-1 0 0,0 0 1 0 0,0 0-1 0 0,-1-1 1 0 0,1 1-1 0 0,0 0 1 0 0,-1 0 0 0 0,1 1-1 0 0,-1-2 1 0 0,1 1-1 0 0,-1 0 1 0 0,1 1-1 0 0,-1-1 1 0 0,0 0-1 0 0,0-1 1 0 0,0 2-1 0 0,0 1 1 0 0,3 30 223 0 0,-3-31-233 0 0,-1 11 52 0 0,-1 2 1 0 0,0-2-1 0 0,-1 2 0 0 0,-1-1 0 0 0,-1-1 1 0 0,0 1-1 0 0,-1-1 0 0 0,-1 0 0 0 0,-10 14 0 0 0,14-23-223 0 0,1-1-1 0 0,-2 0 1 0 0,1 0-1 0 0,0 1 1 0 0,-1-2-1 0 0,0 2 1 0 0,-6 2-1 0 0,-8 2-10218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8994 0 0,'0'0'13990'0'0,"12"3"-13462"0"0,36 14 10 0 0,-38-14-120 0 0,-1 0 0 0 0,-1 2 0 0 0,1 0 0 0 0,13 9 0 0 0,13 6 533 0 0,-3-3-831 0 0,0 1 1967 0 0,-9-9-3444 0 0,-5-3-3297 0 0,1-4-4545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10722 0 0,'0'0'12816'0'0,"4"6"-12237"0"0,6 10 55 0 0,-2 0 0 0 0,-1 1-1 0 0,6 17 1 0 0,-5-10 255 0 0,21 39 0 0 0,8 18-374 0 0,-33-71 80 0 0,-2-3-2665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7154 0 0,'0'0'14220'0'0,"14"-18"-13975"0"0,44-54 81 0 0,-55 67-134 0 0,2 0 0 0 0,-1 0-1 0 0,1 0 1 0 0,0 1 0 0 0,8-6 0 0 0,-11 9-77 0 0,-1 0 0 0 0,1 0 1 0 0,-1 0-1 0 0,1 1 0 0 0,0-1 0 0 0,1 1 0 0 0,-2 0 0 0 0,1-1 0 0 0,0 1 1 0 0,0 0-1 0 0,3-1 0 0 0,1 1 102 0 0,-3 0-156 0 0,1-1 0 0 0,0 2 0 0 0,-1-1 0 0 0,0 0 0 0 0,1 1 0 0 0,0-1 0 0 0,-1 1 0 0 0,0-1 0 0 0,0 1 0 0 0,0 0 0 0 0,1 0 0 0 0,-1 1 0 0 0,0-1 1 0 0,0 0-1 0 0,1 1 0 0 0,-2 0 0 0 0,1-1 0 0 0,-1 1 0 0 0,1 0 0 0 0,0-1 0 0 0,2 5 0 0 0,-4-5-9 0 0,1 1 0 0 0,0 1 0 0 0,-1-2 0 0 0,0 1-1 0 0,2 0 1 0 0,-2 0 0 0 0,0 1 0 0 0,0-2 0 0 0,-1 2 0 0 0,1 0 0 0 0,0-2 0 0 0,-1 2 0 0 0,0-1 0 0 0,1 1-1 0 0,-1-1 1 0 0,0 0 0 0 0,0 1 0 0 0,-1-2 0 0 0,1 2 0 0 0,-1 0 0 0 0,1-1 0 0 0,-1 0 0 0 0,0 0-1 0 0,0 0 1 0 0,-3 4 0 0 0,-1 0 50 0 0,0 0-1 0 0,-2 0 0 0 0,-11 9 1 0 0,-11 12-106 0 0,23-21-838 0 0,-20 28 980 0 0,19-22-4865 0 0,5 0-5752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8090 0 0,'0'0'13703'0'0,"2"0"-12987"0"0,1-1-503 0 0,1 1 0 0 0,-1-1-1 0 0,1 1 1 0 0,-1-1 0 0 0,1 1 0 0 0,-1 0 0 0 0,1 0 0 0 0,-1 1 0 0 0,1-1 0 0 0,-1 1-1 0 0,0-1 1 0 0,0 1 0 0 0,2-1 0 0 0,-2 1 0 0 0,0 0 0 0 0,0 1 0 0 0,-1-1 0 0 0,5 2-1 0 0,11 5 501 0 0,31 19-1 0 0,-39-20-440 0 0,94 55 268 0 0,-92-51-2071 0 0,-6-3-3305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8 0 0 0,'0'0'14274'0'0,"30"-4"-11890"0"0,-26 3-1975 0 0,2 0 0 0 0,-2 1-1 0 0,1-1 1 0 0,1 1 0 0 0,7 0 0 0 0,-13 1-394 0 0,0 0 1 0 0,0 0 0 0 0,0-1 0 0 0,0 1-1 0 0,0 0 1 0 0,1 0 0 0 0,-1-1 0 0 0,0 1-1 0 0,1 0 1 0 0,-1 0 0 0 0,0-1 0 0 0,1 1-1 0 0,-1-1 1 0 0,1 1 0 0 0,-1 0 0 0 0,1 0-1 0 0,0-1 1 0 0,-1 1 0 0 0,2 0-1 0 0,4 0 44 0 0,-1 0 0 0 0,1 0 0 0 0,0-1 0 0 0,-1 0 0 0 0,1 0 0 0 0,8-1 0 0 0,-10 1-80 0 0,1 0 0 0 0,0-1-1 0 0,-1 1 1 0 0,1 1 0 0 0,0-1 0 0 0,0 1-1 0 0,-1-1 1 0 0,1 1 0 0 0,8 2 0 0 0,-8 3-585 0 0,-5-5 580 0 0,0-1 0 0 0,0 1-1 0 0,0-1 1 0 0,0 1 0 0 0,1-1 0 0 0,-1 1 0 0 0,0-1 0 0 0,1 0 0 0 0,-1 0 0 0 0,0 1-1 0 0,1-1 1 0 0,-1 1 0 0 0,0-1 0 0 0,1 0 0 0 0,-1 1 0 0 0,1-1 0 0 0,-1 0-1 0 0,1 1 1 0 0,-1-1 0 0 0,1 0 0 0 0,-1 0 0 0 0,2 1 0 0 0,-2-1 0 0 0,1 0 0 0 0,14 4-848 0 0,-17-2 321 0 0,-30-2 256 0 0,19 0 444 0 0,-114 0 971 0 0,126 0-1100 0 0,3 0-20 0 0,0 1 0 0 0,0 0 0 0 0,0-1 0 0 0,-1 1 0 0 0,1 0 0 0 0,0-1 0 0 0,0 1 0 0 0,1-1 0 0 0,-2 0 0 0 0,1 1 0 0 0,0-1 0 0 0,3 0-1 0 0,35-1-15 0 0,-19 0-21 0 0,-5 1 15 0 0,-8 0 41 0 0,0 1 0 0 0,-1-2 0 0 0,1 1 0 0 0,1-1 0 0 0,11-2 0 0 0,-14 2-31 0 0,-10 5 182 0 0,-14 4 121 0 0,-67 2 192 0 0,49-6-430 0 0,0 1 0 0 0,-40 10-1 0 0,84-16-83 0 0,0 1 1 0 0,1 0-1 0 0,0 0 1 0 0,8 1-1 0 0,12 0 51 0 0,41-3 19 0 0,85-12 0 0 0,-155 14-36 0 0,19-1-111 0 0,-19 1 100 0 0,0 0 0 0 0,1 0 0 0 0,-1 0-1 0 0,2 0 1 0 0,-2 0 0 0 0,0 0 0 0 0,1 0-1 0 0,-1 0 1 0 0,0 0 0 0 0,1 0 0 0 0,-1 0 0 0 0,0 1-1 0 0,1-1 1 0 0,-1 0 0 0 0,0 0 0 0 0,1 0-1 0 0,-1 1 1 0 0,0-1 0 0 0,0 0 0 0 0,1 0-1 0 0,-1 1 1 0 0,0-1 0 0 0,0 0 0 0 0,1 1 0 0 0,-1-1-1 0 0,0 0 1 0 0,0 1 0 0 0,0-1 0 0 0,0 0-1 0 0,0 1 1 0 0,1-1 0 0 0,-1 0 0 0 0,0 0-1 0 0,0 0 1 0 0,0 1 0 0 0,-2 0 18 0 0,1 0-1 0 0,-1 0 1 0 0,0 0 0 0 0,-1 0-1 0 0,1-1 1 0 0,1 1 0 0 0,-1-1-1 0 0,0 1 1 0 0,0-1 0 0 0,0 1-1 0 0,-1-1 1 0 0,-3 1 0 0 0,3-1 1 0 0,-23 2 129 0 0,-33 2-1 0 0,36-4-67 0 0,1 1 0 0 0,-38 7 1 0 0,52-6-115 0 0,-6 0-16 0 0,21-6-122 0 0,4 5-398 0 0,-11 1 585 0 0,-10-1 98 0 0,-18-1 94 0 0,16-1-174 0 0,1 1 1 0 0,-1 0-1 0 0,0 0 0 0 0,-13 2 1 0 0,7 3 31 0 0,18-5-61 0 0,0 0 1 0 0,-1 0-1 0 0,1 0 0 0 0,-1 0 1 0 0,1 0-1 0 0,-1 1 0 0 0,1-1 1 0 0,-2 0-1 0 0,2 0 1 0 0,0 1-1 0 0,-1-1 0 0 0,1 0 1 0 0,-1 0-1 0 0,1 1 0 0 0,0-1 1 0 0,-1 0-1 0 0,1 1 0 0 0,0-1 1 0 0,-1 0-1 0 0,1 1 0 0 0,0-1 1 0 0,0 0-1 0 0,-1 0 0 0 0,1 1 1 0 0,0-1-1 0 0,0 0 0 0 0,0 1 1 0 0,0-1-1 0 0,0 1 0 0 0,-1 0 1 0 0,34-1 347 0 0,-22-1-310 0 0,1 0-1 0 0,-1-1 0 0 0,1 1 1 0 0,15-5-1 0 0,9-3-14 0 0,-9 5-10 0 0,-1-1-27 0 0,1 1 0 0 0,0 1 0 0 0,31 0-1 0 0,-36 2 42 0 0,1 0 0 0 0,-1-1-1 0 0,37-7 1 0 0,-58 9-33 0 0,1 0 0 0 0,-1-1-1 0 0,0 1 1 0 0,1 0 0 0 0,-1 0 0 0 0,0 0-1 0 0,2 0 1 0 0,-2 0 0 0 0,0 0 0 0 0,1 0-1 0 0,-1 1 1 0 0,0-1 0 0 0,1 0 0 0 0,-1 1-1 0 0,0-1 1 0 0,0 1 0 0 0,1-1 0 0 0,0 0-1 0 0,-1 1 1 0 0,0-1 0 0 0,1 2 0 0 0,-1-1 42 0 0,1-1 1 0 0,-1 0 0 0 0,0 0-1 0 0,2 0 1 0 0,-2 0 0 0 0,0 0-1 0 0,1 0 1 0 0,-1 0 0 0 0,0 0-1 0 0,1 0 1 0 0,-1 0 0 0 0,0-1 0 0 0,0 1-1 0 0,2-1 1 0 0,0 0 0 0 0,2-3 111 0 0,-19 2-210 0 0,-81-4 150 0 0,2 0 114 0 0,92 6-176 0 0,1 0 1 0 0,-1 0 0 0 0,0 0 0 0 0,1 0 0 0 0,-2 0 0 0 0,2 0 0 0 0,-1 0-1 0 0,1 0 1 0 0,-1 0 0 0 0,1-1 0 0 0,-1 1 0 0 0,1 0 0 0 0,-1 0 0 0 0,1-1 0 0 0,-1 1-1 0 0,1 0 1 0 0,-1-1 0 0 0,1 1 0 0 0,-1-1 0 0 0,0 0-9 0 0,1 1 1 0 0,-1-1-1 0 0,1 1 1 0 0,-1 0 0 0 0,1 0-1 0 0,-1 0 1 0 0,0-1-1 0 0,1 1 1 0 0,-2 0-1 0 0,1 0 1 0 0,1-1-1 0 0,-1 1 1 0 0,0 0-1 0 0,1 0 1 0 0,-1 0 0 0 0,0 0-1 0 0,1 0 1 0 0,-1 0-1 0 0,-1 0 1 0 0,-15 1 233 0 0,33-1 192 0 0,-5 1-409 0 0,-1-1 1 0 0,1 2-1 0 0,0 0 0 0 0,10 2 1 0 0,30 5 24 0 0,-46-9-58 0 0,0 1 1 0 0,0 0-1 0 0,-1 0 0 0 0,1 1 0 0 0,-1-1 1 0 0,1 0-1 0 0,6 4 0 0 0,2 1 25 0 0,-10-6-9 0 0,0 1 1 0 0,2 0 0 0 0,-2 0-1 0 0,1-1 1 0 0,0 1-1 0 0,0-1 1 0 0,-1 0-1 0 0,1 0 1 0 0,4-1-1 0 0,-5 0-18 0 0,0 1-1 0 0,2 0 0 0 0,-2 0 0 0 0,0 0 0 0 0,0 0 1 0 0,1 1-1 0 0,-1-1 0 0 0,0 1 0 0 0,0 0 0 0 0,1-1 1 0 0,5 3-1 0 0,-9-3 1 0 0,0 0 0 0 0,1 0 1 0 0,-1 0-1 0 0,0 0 0 0 0,0 0 0 0 0,0 0 0 0 0,1 0 1 0 0,-1 1-1 0 0,0-1 0 0 0,0 0 0 0 0,0 0 1 0 0,1 0-1 0 0,-1 0 0 0 0,0 1 0 0 0,0-1 0 0 0,0 0 1 0 0,0 0-1 0 0,2 0 0 0 0,-2 1 0 0 0,0-1 1 0 0,0 0-1 0 0,0 0 0 0 0,0 0 0 0 0,0 0 0 0 0,0 0 1 0 0,0 0-1 0 0,0 0 0 0 0,0 1 0 0 0,0-1 1 0 0,0 0-1 0 0,0 0 0 0 0,0 1 0 0 0,0-1 1 0 0,0 0-1 0 0,0 0 0 0 0,0 0 0 0 0,0 1 0 0 0,0-1 1 0 0,0 0-1 0 0,0 0 0 0 0,0 1 0 0 0,0-1 1 0 0,0 0-1 0 0,-2 0 0 0 0,2 0 0 0 0,0 1 0 0 0,0-1 1 0 0,0 0-1 0 0,0 0 0 0 0,-1 0 0 0 0,1 0 1 0 0,0 1-1 0 0,0-1 0 0 0,0 0 0 0 0,0 0 0 0 0,-1 0 1 0 0,1 0-1 0 0,0 0 0 0 0,0 0 0 0 0,-1 0 1 0 0,1 0-1 0 0,0 0 0 0 0,-1 0 0 0 0,-15 3 106 0 0,-141-10-104 0 0,104 5 56 0 0,36 1 67 0 0,-1 1 0 0 0,-34 1 0 0 0,32 2-111 0 0,29-1-87 0 0,36-2-6 0 0,-38 0 135 0 0,102-6-80 0 0,0 0 70 0 0,-87 5-21 0 0,-16 0-36 0 0,1 1 0 0 0,-1 0 0 0 0,1 0 0 0 0,-1 0-1 0 0,0 0 1 0 0,0 1 0 0 0,0 0 0 0 0,8 1 0 0 0,-14-2 37 0 0,2-1 0 0 0,-2 1 1 0 0,1-1-1 0 0,-1 0 0 0 0,1 0 0 0 0,-1 0 1 0 0,1 0-1 0 0,-1 1 0 0 0,0-1 0 0 0,0 0 1 0 0,1 0-1 0 0,-1 0 0 0 0,0 0 0 0 0,0 0 1 0 0,0 1-1 0 0,0-1 0 0 0,0 0 0 0 0,0 0 1 0 0,0 0-1 0 0,-1-1 0 0 0,1-1-34 0 0,0 0 1 0 0,0 1-1 0 0,-1-1 0 0 0,1 1 0 0 0,-1-1 1 0 0,1 1-1 0 0,-1-1 0 0 0,-3-3 0 0 0,2 5 9 0 0,0 0 0 0 0,1 1 1 0 0,-1-1-1 0 0,-1 0 0 0 0,0 0 0 0 0,1 1 0 0 0,0-1 0 0 0,0 0 0 0 0,0 1 0 0 0,0 0 0 0 0,-2 0 0 0 0,2-1 1 0 0,0 1-1 0 0,0 1 0 0 0,-3-1 0 0 0,1 0 5 0 0,3 0-8 0 0,-4 9-152 0 0,4-9 161 0 0,0 1 1 0 0,1-1 0 0 0,-1 1 0 0 0,1-1-1 0 0,-1 0 1 0 0,1 1 0 0 0,-2 0 0 0 0,2-1-1 0 0,-1 1 1 0 0,1 0 0 0 0,0 0 0 0 0,-1 0-1 0 0,1-1 1 0 0,0 0 0 0 0,-1 3 0 0 0,7 35 498 0 0,18-34-708 0 0,-10-2 234 0 0,0 1 1 0 0,1-1 0 0 0,-1-2 0 0 0,0 1 0 0 0,24-2 0 0 0,-10 1 85 0 0,-28 0 11 0 0,-41-1-441 0 0,40 1 294 0 0,-2 11-21 0 0,2-11 53 0 0,0 1 1 0 0,1-1-1 0 0,-1 0 1 0 0,0 1-1 0 0,0-1 1 0 0,1 1-1 0 0,-2-1 1 0 0,1 1-1 0 0,0-1 1 0 0,0 0-1 0 0,0 1 1 0 0,0-1-1 0 0,0 0 1 0 0,0 0-1 0 0,0 0 1 0 0,0 0-1 0 0,1 0 0 0 0,-3 0 1 0 0,-24 0 81 0 0,19 0-81 0 0,-5-1-8 0 0,0 0-1 0 0,-21-4 1 0 0,21 3-3 0 0,0 0-1 0 0,-24-1 1 0 0,-32 2 26 0 0,79-3 406 0 0,19 5-334 0 0,0 1 0 0 0,48 7-1 0 0,81 24-196 0 0,-144-25-72 0 0,-13-8 159 0 0,0 1 1 0 0,-1 0-1 0 0,1-1 1 0 0,0 0-1 0 0,0 0 1 0 0,0 1-1 0 0,-1-1 1 0 0,2 1-1 0 0,-1-1 1 0 0,0 0-1 0 0,0 1 1 0 0,0-1-1 0 0,0 0 1 0 0,0 0-1 0 0,0 1 1 0 0,0-1-1 0 0,0 0 1 0 0,1 0-1 0 0,-6-1 22 0 0,0 0 0 0 0,-1 0 0 0 0,1 0 0 0 0,1 0 0 0 0,-1-1 1 0 0,-6-3-1 0 0,1 2 13 0 0,8 3-13 0 0,1-1 1 0 0,-1 1-1 0 0,0-1 0 0 0,1 0 1 0 0,-1 1-1 0 0,1-1 1 0 0,-1 1-1 0 0,1-1 0 0 0,-1 0 1 0 0,1 1-1 0 0,-1 0 1 0 0,1-1-1 0 0,0 0 0 0 0,-1 0 1 0 0,1 1-1 0 0,0-1 1 0 0,0 0-1 0 0,0 0 1 0 0,-1 1-1 0 0,1-1 0 0 0,0 1 1 0 0,0-1-1 0 0,0 0 1 0 0,0 0-1 0 0,1 0 0 0 0,-1 1 1 0 0,0 0-1 0 0,0-1 1 0 0,1-1-1 0 0,-1 1-14 0 0,0-1 0 0 0,1 2 0 0 0,-1-1-1 0 0,0 0 1 0 0,1 0 0 0 0,-1 0 0 0 0,1 0 0 0 0,0 0-1 0 0,-1 0 1 0 0,1 0 0 0 0,0 0 0 0 0,0 1 0 0 0,0-1-1 0 0,-1 0 1 0 0,1 0 0 0 0,1 1 0 0 0,-1-1 0 0 0,2 0-1 0 0,-3 0 4 0 0,1 1-1 0 0,-1 0 0 0 0,1 0 1 0 0,-1 0-1 0 0,1 0 0 0 0,-1-1 0 0 0,1 1 1 0 0,0 0-1 0 0,-1 0 0 0 0,1 0 1 0 0,-1 0-1 0 0,1 0 0 0 0,-1 0 0 0 0,1 0 1 0 0,-1 0-1 0 0,2 1 0 0 0,-2-1 1 0 0,1 0-1 0 0,-1 0 0 0 0,1 0 1 0 0,-1 0-1 0 0,1 1 0 0 0,-1-1 0 0 0,1 0 1 0 0,-1 1-1 0 0,1-1 0 0 0,-1 0 1 0 0,0 1-1 0 0,1-1 0 0 0,-1 0 0 0 0,0 0 1 0 0,1 0-1 0 0,-1 1 0 0 0,1 0 1 0 0,5 18 148 0 0,-6-17-132 0 0,1 0-1 0 0,-1 1 0 0 0,0-2 0 0 0,1 2 1 0 0,0-1-1 0 0,-1 0 0 0 0,1 0 0 0 0,0 0 0 0 0,0 0 1 0 0,0 0-1 0 0,3 2 0 0 0,6 2-8 0 0,-10-5-5 0 0,1-1 1 0 0,-1 1-1 0 0,1-1 0 0 0,0 0 1 0 0,-1 1-1 0 0,0-1 0 0 0,1 1 1 0 0,-1-1-1 0 0,1 0 1 0 0,-1 0-1 0 0,2 1 0 0 0,-2 0 1 0 0,0-1-1 0 0,1 1 0 0 0,-1-1 1 0 0,0 1-1 0 0,0 0 1 0 0,0-1-1 0 0,1 1 0 0 0,-1-1 1 0 0,0 0-1 0 0,0 1 1 0 0,0 0-1 0 0,0-1 0 0 0,0 1 1 0 0,0 0-1 0 0,0-1 0 0 0,0 1 1 0 0,-1-1-1 0 0,1 0 1 0 0,0 1-1 0 0,0 0 0 0 0,0-1 1 0 0,-1 1-1 0 0,-1 0 0 0 0,2 0 7 0 0,0 0-1 0 0,-1-1 1 0 0,1 1-1 0 0,0 0 0 0 0,0 0 1 0 0,0 0-1 0 0,0 0 0 0 0,0 0 1 0 0,0-1-1 0 0,0 1 0 0 0,0 0 1 0 0,0 0-1 0 0,0 0 1 0 0,0 0-1 0 0,0 0 0 0 0,1-1 1 0 0,-1 1-1 0 0,0-1 0 0 0,2 1 1 0 0,-2 0-1 0 0,1 1 1 0 0,1-1-11 0 0,-1-1 0 0 0,1 0 0 0 0,-1 1 0 0 0,1-1 0 0 0,-1 0 0 0 0,1 1 0 0 0,-1-1 0 0 0,2 0 1 0 0,-2 0-1 0 0,1 0 0 0 0,-1 0 0 0 0,3 0 0 0 0,7 7-116 0 0,-10-6 125 0 0,0 0 0 0 0,0-1 0 0 0,0 2 1 0 0,1-1-1 0 0,0 0 0 0 0,-1 0 0 0 0,1 0 0 0 0,-1-1 0 0 0,0 1 0 0 0,1-1 0 0 0,-1 1 0 0 0,1 0 0 0 0,-1-1 0 0 0,4 1 0 0 0,-3-1-4 0 0,-1 0 0 0 0,1 0 0 0 0,-1 0 0 0 0,1-1 0 0 0,-1 1 0 0 0,2-1 1 0 0,-2 1-1 0 0,0-1 0 0 0,1 0 0 0 0,-1 1 0 0 0,0 0 0 0 0,0-1 0 0 0,0 0 0 0 0,1 0 0 0 0,0-1 0 0 0,0 1-12 0 0,0 0 0 0 0,-1 0-1 0 0,0 0 1 0 0,0 0 0 0 0,1 0 0 0 0,-1 1-1 0 0,0-1 1 0 0,1 1 0 0 0,-1 0 0 0 0,2-1 0 0 0,-2 0-1 0 0,1 1 1 0 0,-1 0 0 0 0,1-1 0 0 0,2 1-1 0 0,80 4-28 0 0,-81-4 43 0 0,-2-1-1 0 0,0 1 1 0 0,1 0 0 0 0,-1 0 0 0 0,1 0-1 0 0,-1-1 1 0 0,0 0 0 0 0,1 1 0 0 0,-1-1-1 0 0,1 0 1 0 0,-1 0 0 0 0,2 0-1 0 0,-2 0 1 0 0,1-1-1 0 0,-1 1 1 0 0,0 1-1 0 0,1-1 0 0 0,-1 1 1 0 0,2-1-1 0 0,-2 0 0 0 0,1 1 1 0 0,-1-1-1 0 0,1 1 0 0 0,-1-1 1 0 0,1 1-1 0 0,2-1 0 0 0,-3 1-19 0 0,-20 16-68 0 0,7-4 143 0 0,10-10-39 0 0,0 1 0 0 0,-1-1 1 0 0,1 1-1 0 0,-1-2 0 0 0,0 2 0 0 0,-3 1 0 0 0,5-4-28 0 0,0 0 0 0 0,1 1 0 0 0,-1-1 0 0 0,1 1 0 0 0,-1-1 0 0 0,1 1 0 0 0,-1-1 0 0 0,1 1 0 0 0,-2 0 0 0 0,2-1 0 0 0,-1 0 0 0 0,1 1 0 0 0,0-1 0 0 0,0 1 0 0 0,-1 0 0 0 0,1-1 0 0 0,0 1 0 0 0,0 0 0 0 0,-1 0-1 0 0,1-1 1 0 0,0 0 0 0 0,0 1 0 0 0,0 0 0 0 0,0-1 0 0 0,0 2 0 0 0,-3 11-47 0 0,3-12 58 0 0,0 0 1 0 0,0-1-1 0 0,-1 1 1 0 0,1-1-1 0 0,0 1 1 0 0,-1 0-1 0 0,1-1 1 0 0,-1 1 0 0 0,1-1-1 0 0,-1 0 1 0 0,1 0-1 0 0,-1 1 1 0 0,1-1-1 0 0,-1 0 1 0 0,-1 1-1 0 0,2-1 1 0 0,-1 0-1 0 0,1 1 1 0 0,-1-1-1 0 0,0 0 1 0 0,1 0 0 0 0,-1 0-1 0 0,0 1 1 0 0,1-1-1 0 0,-1 0 1 0 0,0 0-1 0 0,0 0 1 0 0,1 0-1 0 0,-1 0 1 0 0,0 0-1 0 0,1 0 1 0 0,-1-1-1 0 0,0 1 1 0 0,1 0 0 0 0,-2 0-1 0 0,1 0 1 0 0,1-1-1 0 0,-1 1 1 0 0,0 0-1 0 0,1-1 1 0 0,-1 1-1 0 0,1 0 1 0 0,-2-1-1 0 0,-3-3 26 0 0,-1 1 0 0 0,1-1 0 0 0,-10-8 0 0 0,2 1-2 0 0,11 10-28 0 0,1 1 1 0 0,0 0 0 0 0,-2-1-1 0 0,2 0 1 0 0,-1 1-1 0 0,1-1 1 0 0,-1 1 0 0 0,1 0-1 0 0,-1 0 1 0 0,1-1-1 0 0,-5 1 1 0 0,-10-2-403 0 0,25 14 708 0 0,-4-6-270 0 0,0-2 0 0 0,2 0 0 0 0,11 7-1 0 0,9 7-55 0 0,-27-18 25 0 0,-1 0-1 0 0,1 0 1 0 0,-1 0 0 0 0,1 1 0 0 0,-1-1-1 0 0,1 0 1 0 0,-1 0 0 0 0,1 0 0 0 0,-1 0-1 0 0,1 0 1 0 0,-1 0 0 0 0,1 0-1 0 0,-1 0 1 0 0,1 0 0 0 0,-1 0 0 0 0,1 0-1 0 0,-2 0 1 0 0,2 0 0 0 0,-1-1-1 0 0,1 1 1 0 0,0 0 0 0 0,-1 0 0 0 0,1 0-1 0 0,-1-1 1 0 0,1 1 0 0 0,-1 0 0 0 0,1-1-1 0 0,0 1 1 0 0,-1 0 0 0 0,0-1-1 0 0,0 0 4 0 0,-1-1-1 0 0,1 0 1 0 0,-1 1-1 0 0,-1 0 1 0 0,1-1-1 0 0,0 1 0 0 0,0 0 1 0 0,-3-2-1 0 0,2 2 1 0 0,1 0 0 0 0,0 0 0 0 0,0 1 0 0 0,0-2 0 0 0,1 1 0 0 0,-1-1 0 0 0,-1 1 0 0 0,2 0 0 0 0,0 0 0 0 0,-2-3 0 0 0,3 4-5 0 0,0 0-1 0 0,0 0 1 0 0,-1 0-1 0 0,1 0 1 0 0,0-1-1 0 0,0 1 1 0 0,0 0 0 0 0,0 0-1 0 0,0-1 1 0 0,0 1-1 0 0,0 0 1 0 0,0 0-1 0 0,0-1 1 0 0,0 1-1 0 0,0 0 1 0 0,0 0 0 0 0,1-1-1 0 0,-1 1 1 0 0,0 0-1 0 0,0 0 1 0 0,0-1-1 0 0,0 1 1 0 0,0 0 0 0 0,0 0-1 0 0,1 0 1 0 0,-1 0-1 0 0,0 0 1 0 0,0 0-1 0 0,0 0 1 0 0,0 0-1 0 0,1 0 1 0 0,-1-1 0 0 0,0 1-1 0 0,0 0 1 0 0,1 0-1 0 0,13-5-35 0 0,15 3-45 0 0,-25 2 83 0 0,-1 1-1 0 0,-1 0 1 0 0,1-1 0 0 0,0 1 0 0 0,0 0 0 0 0,0 0 0 0 0,-1 0 0 0 0,1 1 0 0 0,-1-2-1 0 0,2 2 1 0 0,-2-1 0 0 0,0 1 0 0 0,0-1 0 0 0,0 1 0 0 0,0 0 0 0 0,0 0 0 0 0,3 3-1 0 0,4 4 108 0 0,-6-39 393 0 0,-1 29-536 0 0,1 2 0 0 0,-1-1-1 0 0,0 0 1 0 0,0 0 0 0 0,1 1 0 0 0,-1-1 0 0 0,0 1 0 0 0,0-1 0 0 0,3 2-1 0 0,-2-2 35 0 0,-2 2 0 0 0,1-1-1 0 0,0 1 1 0 0,-1-2 0 0 0,1 2-1 0 0,-1 0 1 0 0,1-1 0 0 0,0 0-1 0 0,-1 1 1 0 0,0 0 0 0 0,1 0-1 0 0,-1-1 1 0 0,-1 1 0 0 0,1 0-1 0 0,0-1 1 0 0,-1 1 0 0 0,1 1-1 0 0,-1-2 1 0 0,1 1 0 0 0,-1 0-1 0 0,0-1 1 0 0,0 2 0 0 0,0 1-1 0 0,0 1 17 0 0,0-2-1 0 0,1 1 0 0 0,0 0 1 0 0,0 0-1 0 0,3 4 0 0 0,-2-4 8 0 0,-2-3-16 0 0,0 0 0 0 0,0-1 1 0 0,0 0-1 0 0,0 1 0 0 0,1-1 1 0 0,-1 1-1 0 0,0-1 0 0 0,1 1 1 0 0,-1 0-1 0 0,0-1 0 0 0,1 1 0 0 0,-1-1 1 0 0,1 0-1 0 0,-1 0 0 0 0,1 1 1 0 0,-1-1-1 0 0,1 1 0 0 0,-1-1 0 0 0,1 1 1 0 0,-1-1-1 0 0,1 0 0 0 0,1 1 1 0 0,-2-1-1 0 0,1 0 0 0 0,-1 1 1 0 0,1-1-1 0 0,1 0 0 0 0,-2 0 73 0 0,6-31-188 0 0,-5 23 78 0 0,-3-8-137 0 0,2 16 165 0 0,-1-1 0 0 0,1 1 0 0 0,-1-1 0 0 0,1 1 0 0 0,-1 0 0 0 0,1 0 0 0 0,-1-1 0 0 0,1 1-1 0 0,-1-1 1 0 0,0 1 0 0 0,1 0 0 0 0,-1-1 0 0 0,0 1 0 0 0,1 0 0 0 0,-1 0 0 0 0,-1-1 0 0 0,1 1 0 0 0,1 0-1 0 0,-1 0 1 0 0,0 0 0 0 0,1 0 0 0 0,-1 0 0 0 0,0 0 0 0 0,-1 0 0 0 0,1 4 12 0 0,0-1 0 0 0,0 0 0 0 0,0 0 0 0 0,0 0 0 0 0,-1 1 0 0 0,2 4 0 0 0,-1-1 28 0 0,0-4-24 0 0,1-1-1 0 0,0 1 1 0 0,0-1 0 0 0,0 1-1 0 0,0 0 1 0 0,0-2 0 0 0,1 2 0 0 0,0-1-1 0 0,1 4 1 0 0,-1-6-15 0 0,-2-18 180 0 0,-4 14-198 0 0,1 1 1 0 0,0 0 0 0 0,-1 0-1 0 0,1 0 1 0 0,0 1 0 0 0,-11-5-1 0 0,2 1 42 0 0,13 6-23 0 0,0 0 0 0 0,-1-1 0 0 0,1 1 0 0 0,0 0 0 0 0,0 0 0 0 0,-1-1 0 0 0,1 1 0 0 0,0 0 0 0 0,0 0 0 0 0,-2 0 0 0 0,2-1 0 0 0,0 1 0 0 0,-1 0 0 0 0,1 0 0 0 0,0 0 0 0 0,-1 0 1 0 0,1 0-1 0 0,0 0 0 0 0,-1 0 0 0 0,1-1 0 0 0,-1 1 0 0 0,1 0 0 0 0,0 0 0 0 0,-1 1 0 0 0,1-1 0 0 0,0 0 0 0 0,-1 0 0 0 0,1 0 0 0 0,0 0 0 0 0,-1 0 0 0 0,1 0 0 0 0,0 0 0 0 0,-1 0 0 0 0,1 1 0 0 0,0-1 0 0 0,-1 0 0 0 0,1 0 0 0 0,0 0 0 0 0,0 1 0 0 0,-1-1 0 0 0,1 0 0 0 0,0 1 0 0 0,-1 13 46 0 0,1-4-6 0 0,2 15 381 0 0,1-48-923 0 0,-3 22 487 0 0,0 1 1 0 0,1 0-1 0 0,-1-1 1 0 0,0 1-1 0 0,0-1 1 0 0,0 0-1 0 0,-1 1 1 0 0,1-1-1 0 0,0 1 1 0 0,0-1 0 0 0,0 0-1 0 0,0 1 1 0 0,-1 0-1 0 0,1 0 1 0 0,0-1-1 0 0,0 0 1 0 0,-1 1-1 0 0,1-1 1 0 0,0 1 0 0 0,-1-1-1 0 0,1 1 1 0 0,-1-1-1 0 0,1 1 1 0 0,-1-1-1 0 0,1 1 1 0 0,-1 0-1 0 0,1 0 1 0 0,-2 0-1 0 0,2 0 1 0 0,-1-1 0 0 0,1 1-1 0 0,-1 0 1 0 0,0 0-1 0 0,1-1 1 0 0,-2 1-1 0 0,1 0 18 0 0,0 0 1 0 0,0 0-1 0 0,0 1 0 0 0,-1-1 0 0 0,1 0 1 0 0,-1 1-1 0 0,1-1 0 0 0,0 0 0 0 0,0 0 0 0 0,0 1 1 0 0,0-1-1 0 0,0 1 0 0 0,0 0 0 0 0,0-1 0 0 0,0 1 1 0 0,0 0-1 0 0,0 0 0 0 0,1-1 0 0 0,-3 2 0 0 0,2 0-32 0 0,0-1-1 0 0,0 0 1 0 0,0 1-1 0 0,1 0 1 0 0,-1 0-1 0 0,1-1 1 0 0,-1 1-1 0 0,1 0 0 0 0,0-1 1 0 0,0 1-1 0 0,-1 1 1 0 0,2 0-1 0 0,0 7-3860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3097 0 0,'-1'0'24287'0'0,"0"2"-23889"0"0,2 3-225 0 0,0 1 1 0 0,0 0-1 0 0,1 0 1 0 0,-1-1-1 0 0,1 1 1 0 0,0-1-1 0 0,1 1 1 0 0,0-1-1 0 0,-1 0 1 0 0,8 9-1 0 0,-5-7 112 0 0,0 1-1 0 0,-1 1 0 0 0,5 11 1 0 0,-2 3-46 0 0,15 36 122 0 0,-11-36-188 0 0,-5-4 137 0 0,-4-16-279 0 0,-1 0-1 0 0,0 0 0 0 0,0 0 0 0 0,-1 0 0 0 0,1 0 0 0 0,-1 0 0 0 0,1 5 0 0 0,-1-4-24 0 0,1-1-1 0 0,0 0 1 0 0,0 1-1 0 0,0-1 1 0 0,0 0 0 0 0,0 0-1 0 0,0 0 1 0 0,1 0-1 0 0,0 0 1 0 0,2 4-1 0 0,-2-5 7 0 0,-1 1 0 0 0,1 0 0 0 0,-1-1 0 0 0,1 1 0 0 0,-1 0 1 0 0,0 0-1 0 0,0 0 0 0 0,0 0 0 0 0,0 0 0 0 0,0 4 0 0 0,-1-7 41 0 0,4 29-42 0 0,-3-24-1 0 0,0-1 0 0 0,-1 1 1 0 0,2-1-1 0 0,-1 1 0 0 0,0-1 1 0 0,1 0-1 0 0,0 1 1 0 0,3 4-1 0 0,-4-7 6 0 0,0 1-1 0 0,0 0 1 0 0,-1-1 0 0 0,1 1-1 0 0,-1 0 1 0 0,0 0 0 0 0,0-1-1 0 0,0 1 1 0 0,0 0 0 0 0,0 0-1 0 0,-1 4 1 0 0,0 10 60 0 0,4-7-76 0 0,1 12 0 0 0,-5-21 0 0 0,-1 4 0 0 0,2-4 0 0 0,0-50-1056 0 0,-1-4-4157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3 304 0 0,'0'0'7830'0'0,"2"-3"-6195"0"0,10 22 2103 0 0,-6-12-3630 0 0,0 0 0 0 0,-2 2 1 0 0,0-2-1 0 0,1 2 0 0 0,2 11 0 0 0,0-12-1061 0 0,-4-4-3755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355 117 3689 0 0,'0'0'13679'0'0,"-3"2"-13566"0"0,-10 9 182 0 0,13-11-276 0 0,0 1-1 0 0,-1-1 1 0 0,1 0 0 0 0,-1 0 0 0 0,1 1-1 0 0,0-1 1 0 0,-1 1 0 0 0,1-1-1 0 0,0 1 1 0 0,0 0 0 0 0,-1-1-1 0 0,1 1 1 0 0,0-1 0 0 0,0 0 0 0 0,0 1-1 0 0,0-1 1 0 0,0 1 0 0 0,0 0-1 0 0,0-1 1 0 0,0 1 0 0 0,0 0 0 0 0,0-1-1 0 0,0 1 1 0 0,1-1 0 0 0,-1 0-1 0 0,0 1 1 0 0,0-1 0 0 0,1 1 0 0 0,-1-1-1 0 0,1 2 1 0 0,-1-2-2 0 0,1 1 1 0 0,0-1-1 0 0,-1 0 1 0 0,1 0-1 0 0,0 0 1 0 0,0 1-1 0 0,-1-1 1 0 0,1 0-1 0 0,1 0 1 0 0,-1 0-1 0 0,-1 0 0 0 0,1 0 1 0 0,0-1-1 0 0,-1 1 1 0 0,1 0-1 0 0,0 0 1 0 0,0 0-1 0 0,-1 0 1 0 0,1-1-1 0 0,0 1 1 0 0,-1 0-1 0 0,1-1 1 0 0,-1 1-1 0 0,1-1 1 0 0,0 1-1 0 0,-1-1 0 0 0,1 1 1 0 0,-1-1-1 0 0,2 1 1 0 0,19-16 35 0 0,-19 15-33 0 0,7-5 7 0 0,-7 4 6 0 0,0 0 0 0 0,0 1 0 0 0,0 0-1 0 0,1-1 1 0 0,-1 0 0 0 0,0 1 0 0 0,0-2-1 0 0,-1 1 1 0 0,1 1 0 0 0,-1-2 0 0 0,0 1-1 0 0,1 0 1 0 0,1-4 535 0 0,-5 7-565 0 0,-1-1 0 0 0,1 1-1 0 0,0 1 1 0 0,0-1 0 0 0,0 1 0 0 0,0-1 0 0 0,0 0 0 0 0,0 1 0 0 0,0 0 0 0 0,0-1 0 0 0,1 1 0 0 0,0 0 0 0 0,-1-1 0 0 0,1 1 0 0 0,0 1 0 0 0,-1 1 0 0 0,-8 9 17 0 0,2 3-62 0 0,8-10-101 0 0,5-9 10 0 0,4-10 182 0 0,-5 10-40 0 0,-1 0-1 0 0,0-2 1 0 0,-1 2 0 0 0,0-1 0 0 0,0 0-1 0 0,4-7 1 0 0,-4 5-74 0 0,1-7 458 0 0,-3 12-389 0 0,-1 1 1 0 0,1 0 0 0 0,-1-1 0 0 0,1 1-1 0 0,0 0 1 0 0,-1-1 0 0 0,1 1 0 0 0,0 0-1 0 0,-1 0 1 0 0,1 0 0 0 0,-1-1 0 0 0,1 1 0 0 0,-1 0-1 0 0,1 0 1 0 0,-1 0 0 0 0,1 0 0 0 0,-1 0-1 0 0,1 0 1 0 0,-1 0 0 0 0,1 0 0 0 0,0 0-1 0 0,-2 0 1 0 0,2 0 0 0 0,-1 0 0 0 0,1 0-1 0 0,-1 0 1 0 0,1 0 0 0 0,-1 1 0 0 0,1-1-1 0 0,-1 0 1 0 0,1 0 0 0 0,0 0 0 0 0,-1 1-1 0 0,1-1 1 0 0,-1 0 0 0 0,1 1 0 0 0,-1 0-1 0 0,-3 0 37 0 0,-2 2 0 0 0,2-1-1 0 0,-1 2 1 0 0,0-2-1 0 0,1 2 1 0 0,1-1 0 0 0,-2 1-1 0 0,2-1 1 0 0,-1 0 0 0 0,1 2-1 0 0,0-2 1 0 0,-3 7-1 0 0,8-12-2 0 0,0-1-1 0 0,0 1 1 0 0,2-1-1 0 0,-1 1 1 0 0,-1 1-1 0 0,1-2 1 0 0,1 1-1 0 0,3-2 1 0 0,-4 3-36 0 0,1 0 1 0 0,-1-1-1 0 0,0 0 1 0 0,0 1 0 0 0,-1-2-1 0 0,2 1 1 0 0,-2 0-1 0 0,1 0 1 0 0,-1-1-1 0 0,0 1 1 0 0,4-6 0 0 0,-7 8 34 0 0,0-1 1 0 0,-1 1-1 0 0,1 0 1 0 0,-1 0-1 0 0,1-1 1 0 0,0 1-1 0 0,0 0 1 0 0,0-1-1 0 0,0 1 1 0 0,-1 0-1 0 0,1 0 1 0 0,0 0-1 0 0,-1 0 1 0 0,1 0-1 0 0,-1 0 1 0 0,1 0-1 0 0,-2 1 1 0 0,-29 2 105 0 0,28-1-139 0 0,2 0 1 0 0,-1-1-1 0 0,0 1 0 0 0,1 0 0 0 0,-1-1 0 0 0,0 1 0 0 0,1 1 0 0 0,0-2 0 0 0,0 2 0 0 0,0-1 0 0 0,-1 0 1 0 0,2 1-1 0 0,-3 3 0 0 0,4-6-35 0 0,28-13 47 0 0,-26 12-20 0 0,10-5 7 0 0,-12 6 179 0 0,-16 9-126 0 0,-42 42 485 0 0,58-51-527 0 0,0 0 0 0 0,-1 1 1 0 0,1-1-1 0 0,0 0 0 0 0,-1 0 1 0 0,1 0-1 0 0,0 0 0 0 0,0 0 1 0 0,-1 0-1 0 0,1 0 1 0 0,0 0-1 0 0,-2 0 0 0 0,2 0 1 0 0,0 0-1 0 0,-1 0 0 0 0,1 0 1 0 0,0 0-1 0 0,-1 0 0 0 0,1 0 1 0 0,0 0-1 0 0,0 0 0 0 0,-1 0 1 0 0,1 0-1 0 0,0 0 1 0 0,-1 0-1 0 0,1 0 0 0 0,0 0 1 0 0,-1 0-1 0 0,1-1 0 0 0,0 1 1 0 0,0 0-1 0 0,-1 0 0 0 0,1 0 1 0 0,0-1-1 0 0,0 1 1 0 0,-1 0-1 0 0,-11-14 123 0 0,9 11-141 0 0,1-1-1 0 0,1 0 1 0 0,-2 1 0 0 0,1-1 0 0 0,1 0 0 0 0,-2-6-1 0 0,1-4 44 0 0,0 14-24 0 0,2 6 2 0 0,0-6-41 0 0,0 0-60 0 0,1 0 88 0 0,-1 0-1 0 0,1 0 1 0 0,-1 0 0 0 0,1 0 0 0 0,-1 0-1 0 0,1 0 1 0 0,0 0 0 0 0,-1-1 0 0 0,1 1 0 0 0,-1 0-1 0 0,1 0 1 0 0,-1 0 0 0 0,1-1 0 0 0,-1 1-1 0 0,0 0 1 0 0,1 0 0 0 0,-1 0 0 0 0,1 0 0 0 0,-1-1-1 0 0,2 1 1 0 0,-2-1 0 0 0,0 1 0 0 0,1-1-1 0 0,-1 1 1 0 0,0 0 0 0 0,0-1 0 0 0,1 1 0 0 0,-1-1-1 0 0,0 0 1 0 0,1-15 95 0 0,-1 10-12 0 0,0 6-81 0 0,2 27-130 0 0,-2-26 127 0 0,0-1 0 0 0,0 0 0 0 0,0 0 0 0 0,1 0-1 0 0,-1 0 1 0 0,0 0 0 0 0,0 0 0 0 0,0 0-1 0 0,0 0 1 0 0,1 0 0 0 0,-1 0 0 0 0,0 0-1 0 0,0 0 1 0 0,0 0 0 0 0,0 0 0 0 0,1 0 0 0 0,-1 0-1 0 0,0 0 1 0 0,0 0 0 0 0,0 0 0 0 0,1 0-1 0 0,-1 0 1 0 0,0 0 0 0 0,0 0 0 0 0,0 0 0 0 0,0 0-1 0 0,1 0 1 0 0,-1 0 0 0 0,0 0 0 0 0,0 0-1 0 0,0 0 1 0 0,0 0 0 0 0,1 0 0 0 0,-1 0 0 0 0,0 0-1 0 0,0 0 1 0 0,0 0 0 0 0,0 0 0 0 0,0-1-1 0 0,0 1 1 0 0,1 0 0 0 0,-1 0 0 0 0,0 0 0 0 0,0 0-1 0 0,0 0 1 0 0,0-1 0 0 0,0 1 0 0 0,0 0-1 0 0,0 0 1 0 0,0 0 0 0 0,0-1 0 0 0,0 1 0 0 0,0 0-1 0 0,0 0 1 0 0,0 0 0 0 0,0 0 0 0 0,0-1 0 0 0,3-13 121 0 0,-3 14 81 0 0,-7-3-247 0 0,7 2 49 0 0,0 1 0 0 0,-1 0 0 0 0,1 0 0 0 0,0 0 0 0 0,0 0 0 0 0,-1-1 0 0 0,1 1 0 0 0,0 0 0 0 0,0 0 0 0 0,-1 0-1 0 0,1 0 1 0 0,0 0 0 0 0,0 0 0 0 0,0-1 0 0 0,-1 1 0 0 0,1 0 0 0 0,0-1 0 0 0,0 1 0 0 0,0 0 0 0 0,0-1 0 0 0,0 1 0 0 0,0 0 0 0 0,0-1 0 0 0,0 1-1 0 0,0 0 1 0 0,0-1 0 0 0,0 1 0 0 0,0 0 0 0 0,0-1 0 0 0,0 1 0 0 0,0 0 0 0 0,0 0 0 0 0,0 0 0 0 0,0 0 0 0 0,0 0 0 0 0,0-1 0 0 0,1 0 0 0 0,-1 1-4 0 0,0 0 1 0 0,0-1 0 0 0,0 1-1 0 0,0 0 1 0 0,0 0 0 0 0,0-1-1 0 0,0 1 1 0 0,0 0 0 0 0,0-1-1 0 0,0 1 1 0 0,0 0 0 0 0,0-1-1 0 0,0 1 1 0 0,0 0 0 0 0,-1 0-1 0 0,1 0 1 0 0,0 0 0 0 0,0 0-1 0 0,0 0 1 0 0,0-1 0 0 0,0 1-1 0 0,-1 0 1 0 0,1 0 0 0 0,0-1-1 0 0,0 1 1 0 0,-1 0 0 0 0,1 0-1 0 0,0 0 1 0 0,0-1 0 0 0,-1 1 0 0 0,1 0-1 0 0,0 0 1 0 0,0 0 0 0 0,-1 0-1 0 0,1 0 1 0 0,0 0 0 0 0,0 0-1 0 0,-2-1 1 0 0,2 1 0 0 0,0 0-1 0 0,-1 0 1 0 0,1 0 0 0 0,0 0-1 0 0,-1 0 1 0 0,1 0 0 0 0,0 0-1 0 0,-1 1 1 0 0,1-1 0 0 0,0 0-1 0 0,0 0 1 0 0,-1 0 0 0 0,1 0-1 0 0,0 0 1 0 0,0 0 0 0 0,-1 0-1 0 0,1 1 1 0 0,0-1 0 0 0,0 0-1 0 0,-1 0 1 0 0,1 0 0 0 0,0 1-1 0 0,0-1 1 0 0,-1 0 0 0 0,1 0-1 0 0,0 1 1 0 0,0-1 0 0 0,0 0 0 0 0,0 0-1 0 0,-21 16 142 0 0,19-14-97 0 0,1-1-34 0 0,0 1 0 0 0,0-1-1 0 0,0 1 1 0 0,0-1 0 0 0,1 0 0 0 0,-1 1-1 0 0,1-1 1 0 0,-1 1 0 0 0,1 0 0 0 0,0-1-1 0 0,-1 2 1 0 0,1 0 37 0 0,0-2 0 0 0,-1 2 0 0 0,1 0 0 0 0,-1-2 0 0 0,-1 2 0 0 0,1-2 0 0 0,-2 5-1 0 0,-5 9 288 0 0,6-13-291 0 0,2 0 0 0 0,-1 1 0 0 0,-1-2 1 0 0,1 2-1 0 0,0-1 0 0 0,0-1 1 0 0,-1 1-1 0 0,-1 2 0 0 0,-1-1-15 0 0,2 0-1 0 0,-1 0 1 0 0,1 0 0 0 0,0 0-1 0 0,0 0 1 0 0,0 1-1 0 0,0-1 1 0 0,1 0-1 0 0,0 1 1 0 0,0-1 0 0 0,0 1-1 0 0,1-1 1 0 0,-1 4-1 0 0,1-3 3 0 0,-1 0-1 0 0,0 1 0 0 0,0-1 0 0 0,0-1 1 0 0,-2 2-1 0 0,2-1 0 0 0,-1-1 1 0 0,0 2-1 0 0,-4 4 0 0 0,5-7-22 0 0,0-1-1 0 0,-1 0 0 0 0,1 1 1 0 0,0 0-1 0 0,1-1 1 0 0,-1 1-1 0 0,1-1 1 0 0,-1 1-1 0 0,1-1 0 0 0,0 1 1 0 0,0 2-1 0 0,0-2 7 0 0,0 0-1 0 0,0-1 1 0 0,0 0-1 0 0,-1 1 0 0 0,1 0 1 0 0,0-1-1 0 0,-1 1 1 0 0,0-1-1 0 0,1 1 1 0 0,-1-1-1 0 0,0 0 0 0 0,0 1 1 0 0,0 0-1 0 0,0-2 1 0 0,-2 4-1 0 0,0-2-8 0 0,0 1 0 0 0,1-1 0 0 0,0 2 0 0 0,-1-2 0 0 0,1 2 0 0 0,-2 2 0 0 0,-8 12 20 0 0,10-16-26 0 0,0 1 0 0 0,1-1-1 0 0,0 1 1 0 0,0 0 0 0 0,0 0-1 0 0,-1-1 1 0 0,1 5 0 0 0,-6 13 11 0 0,4-15-2 0 0,-1 0-1 0 0,1 0 1 0 0,1 1 0 0 0,-1-1-1 0 0,1 0 1 0 0,1 1 0 0 0,-2 0-1 0 0,1 10 1 0 0,-12 29 13 0 0,14-45-33 0 0,-1 0-11 0 0,0 1 18 0 0,0 0 1 0 0,0 0 0 0 0,0 0 0 0 0,0 0 0 0 0,0 1 0 0 0,0-1 0 0 0,0 0 0 0 0,-1 0 0 0 0,2 0 0 0 0,-1 1 0 0 0,1-1 0 0 0,-1 3 0 0 0,-7 9-15 0 0,-2-5-27 0 0,10-7-26 0 0,5-5 48 0 0,32-19 72 0 0,-28 19-49 0 0,-2 0 1 0 0,0-1-1 0 0,0 1 0 0 0,7-7 1 0 0,1-1-5 0 0,1 0 1 0 0,21-13-1 0 0,-9 8 16 0 0,-1-3-31 0 0,-16 13 15 0 0,-1-1 0 0 0,22-11 0 0 0,-2 9-17 0 0,-26 9 18 0 0,0 0-1 0 0,0 0 0 0 0,0 0 0 0 0,0-1 0 0 0,-1 0 1 0 0,2 1-1 0 0,-2-1 0 0 0,1-1 0 0 0,0 2 0 0 0,4-6 1 0 0,0 3 9 0 0,-8 3-7 0 0,1 1-1 0 0,0-1 0 0 0,0 1 0 0 0,0-1 0 0 0,-1 0 0 0 0,1 1 0 0 0,0-1 0 0 0,-1 0 0 0 0,1 1 0 0 0,0 0 0 0 0,-1-1 0 0 0,1 0 1 0 0,-1 0-1 0 0,1 0 0 0 0,-1 0 0 0 0,0 0 0 0 0,2 1 0 0 0,-2 0 0 0 0,0-1 0 0 0,0-2 0 0 0,0 3-2 0 0,0 0 0 0 0,-2 0 1 0 0,2-1-1 0 0,-1 1 0 0 0,1 0 0 0 0,0 0 0 0 0,-1 0 0 0 0,1 0 0 0 0,-1 0 0 0 0,1 0 0 0 0,-1 0 1 0 0,1 0-1 0 0,-1 0 0 0 0,1 0 0 0 0,0 0 0 0 0,-1 0 0 0 0,1 0 0 0 0,-1 0 0 0 0,1 0 1 0 0,-1 0-1 0 0,1 0 0 0 0,-1 0 0 0 0,1 0 0 0 0,-1 0 0 0 0,1 0 0 0 0,-1 0 0 0 0,-13 4-37 0 0,-18 11 15 0 0,-29 21 0 0 0,21-12-17 0 0,-59 34 41 0 0,99-58 2 0 0,-1 1-1 0 0,1-1 1 0 0,0 0-1 0 0,0 0 1 0 0,0 0-1 0 0,0 0 0 0 0,0 0 1 0 0,0 0-1 0 0,0 0 1 0 0,0 0-1 0 0,-1 0 1 0 0,1 0-1 0 0,0 0 0 0 0,0 0 1 0 0,0 0-1 0 0,0 0 1 0 0,0 0-1 0 0,0 0 1 0 0,0 0-1 0 0,-1 0 0 0 0,1 0 1 0 0,0 0-1 0 0,0 0 1 0 0,0 0-1 0 0,0 0 1 0 0,0 0-1 0 0,0 0 0 0 0,0-1 1 0 0,0 1-1 0 0,-1 0 1 0 0,1 0-1 0 0,0 0 1 0 0,0 0-1 0 0,0 0 0 0 0,0 0 1 0 0,0 0-1 0 0,0 0 1 0 0,0 0-1 0 0,0 0 1 0 0,0-1-1 0 0,0 1 0 0 0,0 0 1 0 0,0 0-1 0 0,0 0 1 0 0,0 0-1 0 0,0 0 0 0 0,0 0 1 0 0,0 0-1 0 0,0-1 1 0 0,0 1-1 0 0,0 0 1 0 0,0 0-1 0 0,0 0 0 0 0,0 0 1 0 0,0 0-1 0 0,0 0 1 0 0,0-11 21 0 0,0 8-26 0 0,0 1-1 0 0,1 0 1 0 0,-1 0 0 0 0,1-1-1 0 0,0 1 1 0 0,-1 0 0 0 0,1 0-1 0 0,3-4 1 0 0,163-159-8 0 0,-145 136 5 0 0,-51 47-28 0 0,1 1 38 0 0,2 3-1 0 0,0-1 0 0 0,-27 32 1 0 0,44-39-4 0 0,9-13 2 0 0,6-9 1 0 0,4-3-3 0 0,-1 1 0 0 0,1 0 0 0 0,1 0 0 0 0,17-13 0 0 0,18-16 9 0 0,-15 13-63 0 0,-25 22 53 0 0,-1-1 0 0 0,1 1 1 0 0,-1 0-1 0 0,-1-1 1 0 0,2 0-1 0 0,-2 0 0 0 0,-1 0 1 0 0,2-1-1 0 0,-2 1 1 0 0,0 0-1 0 0,0-1 0 0 0,2-7 1 0 0,-4 5 3 0 0,-5 5-24 0 0,-13 13 7 0 0,16-10 18 0 0,-123 92-43 0 0,149-121-87 0 0,-12 16 130 0 0,29-23 1 0 0,33-15 29 0 0,-75 51-33 0 0,0 0 0 0 0,0 0-1 0 0,0-1 1 0 0,1 1 0 0 0,-1 0 0 0 0,0 0-1 0 0,0 0 1 0 0,0 0 0 0 0,0 0-1 0 0,0 0 1 0 0,0 0 0 0 0,0 0-1 0 0,0 0 1 0 0,0-1 0 0 0,0 1-1 0 0,0 0 1 0 0,1 0 0 0 0,-1 0-1 0 0,0 0 1 0 0,0 0 0 0 0,0 0-1 0 0,0-1 1 0 0,0 1 0 0 0,0 0-1 0 0,0 0 1 0 0,0 0 0 0 0,0 0-1 0 0,0 0 1 0 0,0 0 0 0 0,0 0-1 0 0,0 0 1 0 0,-1 0 0 0 0,1 0-1 0 0,0 0 1 0 0,0 0 0 0 0,0 0 0 0 0,0 0-1 0 0,0 0 1 0 0,0-1 0 0 0,0 1-1 0 0,0 0 1 0 0,0 0 0 0 0,0 0-1 0 0,0 0 1 0 0,0 0 0 0 0,-1 0-1 0 0,1 0 1 0 0,0 0 0 0 0,0 0-1 0 0,0 0 1 0 0,0 0 0 0 0,0-1-1 0 0,-1 1 1 0 0,-11-2 0 0 0,-12 2-24 0 0,18 2 22 0 0,1 0 0 0 0,-2-1 0 0 0,2 1-1 0 0,0 0 1 0 0,-1 0 0 0 0,2 1 0 0 0,-1-1 0 0 0,-7 5 0 0 0,-16 8 10 0 0,40-28-31 0 0,20-5 25 0 0,-7 4 0 0 0,44-31 1 0 0,-54 37 16 0 0,-12 6-14 0 0,0 1 0 0 0,0-1 0 0 0,1 1 0 0 0,-2-1 0 0 0,1 0 1 0 0,-1 0-1 0 0,1 0 0 0 0,-1-1 0 0 0,3-1 0 0 0,-4 3-7 0 0,0 0 1 0 0,0 0-1 0 0,0 0 0 0 0,0-1 1 0 0,0 1-1 0 0,0 1 0 0 0,0-1 1 0 0,0 0-1 0 0,2 0 0 0 0,-2 0 0 0 0,0 0 1 0 0,1 0-1 0 0,-1 1 0 0 0,1-1 1 0 0,-1 1-1 0 0,1-1 0 0 0,-1 1 1 0 0,4-1-1 0 0,7 30 25 0 0,-12-28-21 0 0,0 0 0 0 0,0 0 0 0 0,0-1 1 0 0,0 1-1 0 0,0 0 0 0 0,0 0 0 0 0,1 0 0 0 0,-1 0 1 0 0,0 0-1 0 0,1 0 0 0 0,-1 0 0 0 0,1 0 0 0 0,-1 0 0 0 0,1 0 1 0 0,-1-1-1 0 0,1 0 0 0 0,0 1 0 0 0,-1 0 0 0 0,1 0 1 0 0,0 0-1 0 0,0-1 0 0 0,1 2 0 0 0,6 2 30 0 0,-7-3-30 0 0,0-1 0 0 0,-1 1 0 0 0,1-1 0 0 0,-1 0 0 0 0,1 0 0 0 0,0 0 0 0 0,-1 1 0 0 0,1-1 0 0 0,0 0 0 0 0,-1 0 0 0 0,2 1 0 0 0,-1-1 0 0 0,0 0 0 0 0,-1 0 0 0 0,1 0 0 0 0,1 0 0 0 0,-1 1-1 0 0,1 0 0 0 0,-1-1-1 0 0,0 1 1 0 0,1-1 0 0 0,0 1-1 0 0,-1 0 1 0 0,0 0 0 0 0,0 0-1 0 0,0 0 1 0 0,0 0 0 0 0,0-1-1 0 0,0 2 1 0 0,0-1 0 0 0,0 0-1 0 0,0 1 1 0 0,-1-2 0 0 0,1 1-1 0 0,0 1 1 0 0,-1-1 0 0 0,2 3 0 0 0,8 10 21 0 0,-10-13-22 0 0,0-1 0 0 0,1 0 0 0 0,-1 1-1 0 0,1-1 1 0 0,-1 1 0 0 0,2-1 0 0 0,-2 1 0 0 0,1-1 0 0 0,0 1 0 0 0,-1-1 0 0 0,1 1 0 0 0,0-1 0 0 0,-1 0-1 0 0,1 1 1 0 0,0-1 0 0 0,-1 0 0 0 0,1 0 0 0 0,0 0 0 0 0,-1 0 0 0 0,1 0 0 0 0,0 0 0 0 0,0 0 0 0 0,-1 0-1 0 0,1 0 1 0 0,1 0 0 0 0,-1 0 0 0 0,-1 0 0 0 0,1 0 0 0 0,0 0 0 0 0,-1 0 0 0 0,1 0 0 0 0,0-1-1 0 0,-1 1 1 0 0,1 0 0 0 0,0-1 0 0 0,-1 1 0 0 0,1 0 0 0 0,0-1 0 0 0,-1 1 0 0 0,1-1 0 0 0,-1 1 0 0 0,1-1-1 0 0,-1 0 1 0 0,1 1 0 0 0,1-1 0 0 0,30-37-35 0 0,-31 38 30 0 0,-1 0 1 0 0,0-1-1 0 0,1 1 1 0 0,-1 0 0 0 0,1 0-1 0 0,-1 0 1 0 0,1 0 0 0 0,-1 0-1 0 0,1 0 1 0 0,-1 0 0 0 0,1 0-1 0 0,-1 0 1 0 0,1 0 0 0 0,-1 0-1 0 0,1 0 1 0 0,-1 0 0 0 0,2 0-1 0 0,-2 0 1 0 0,0 0 0 0 0,1 0-1 0 0,0 1 1 0 0,11 0 14 0 0,-12-1-19 0 0,6 2-51 0 0,-6-2 58 0 0,0 0 0 0 0,1 0 0 0 0,-1 0 0 0 0,0 0-1 0 0,0 0 1 0 0,1 0 0 0 0,-1 0 0 0 0,0 0 0 0 0,1 0-1 0 0,-1 0 1 0 0,0 0 0 0 0,0 0 0 0 0,1 0 0 0 0,-1 0-1 0 0,0 0 1 0 0,1 0 0 0 0,-1 0 0 0 0,0 0 0 0 0,0 0-1 0 0,1 1 1 0 0,-1-1 0 0 0,0 0 0 0 0,0 0 0 0 0,2 0-1 0 0,-2 0 1 0 0,0 0 0 0 0,0 0 0 0 0,0 0 0 0 0,1 0-1 0 0,-1 1 1 0 0,0-1 0 0 0,0 0 0 0 0,0 0 0 0 0,0 1-1 0 0,1-1 1 0 0,-1 0 0 0 0,0 0 0 0 0,0 1-1 0 0,-1 2 3 0 0,0-1 0 0 0,1 0 0 0 0,-2 0 0 0 0,0 0 0 0 0,1 1-1 0 0,0-1 1 0 0,-1 0 0 0 0,1 0 0 0 0,-1 0 0 0 0,1 0 0 0 0,-5 2-1 0 0,-8 12 8 0 0,-2 8 28 0 0,9-15-9 0 0,1 0 0 0 0,0 0 0 0 0,0 0 0 0 0,2 0-1 0 0,-6 16 1 0 0,10-21-22 0 0,-1 0 0 0 0,0-1 0 0 0,0 1 0 0 0,0 0 0 0 0,-1-1 0 0 0,1 1 0 0 0,-1-1 0 0 0,0 0 0 0 0,-4 5 0 0 0,6-8-7 0 0,0 0 1 0 0,0 1 0 0 0,0-1 0 0 0,0 0-1 0 0,0 0 1 0 0,0 0 0 0 0,0 1 0 0 0,0-1-1 0 0,0 0 1 0 0,0 0 0 0 0,0 0 0 0 0,-1 0-1 0 0,1 0 1 0 0,0 1 0 0 0,0-1 0 0 0,0 0-1 0 0,0 0 1 0 0,0 0 0 0 0,0 0 0 0 0,0 0-1 0 0,0 1 1 0 0,-1-1 0 0 0,1 0 0 0 0,0 0-1 0 0,0 0 1 0 0,0 0 0 0 0,0 0 0 0 0,0 0-1 0 0,-1 0 1 0 0,1 0 0 0 0,0 0 0 0 0,0 0-1 0 0,0 0 1 0 0,0 0 0 0 0,-1 0 0 0 0,1 0-1 0 0,0 0 1 0 0,0 0 0 0 0,0 0 0 0 0,0 0-1 0 0,-1 0 1 0 0,1 0 0 0 0,0 0 0 0 0,0 0-1 0 0,0 0 1 0 0,0 0 0 0 0,-1 0 0 0 0,1 0-1 0 0,0 0 1 0 0,0 0 0 0 0,0 0 0 0 0,0 0-1 0 0,-1 0 1 0 0,1-12-50 0 0,5-15-76 0 0,-2 19 74 0 0,0-1 0 0 0,0 1 0 0 0,-1-2 0 0 0,1-14 0 0 0,-3 24 53 0 0,0 0 0 0 0,0 0 0 0 0,0 0 0 0 0,0 0 0 0 0,0-1 0 0 0,0 1 0 0 0,0 0 0 0 0,0 0 0 0 0,0 0 0 0 0,0 0 0 0 0,0 0 0 0 0,0 0 0 0 0,0 0 0 0 0,0-1 0 0 0,0 1 0 0 0,0 0 0 0 0,0 0 0 0 0,0 0 0 0 0,0 0 0 0 0,0 0 0 0 0,-1 0 0 0 0,1 0 0 0 0,0 0 0 0 0,0 0 0 0 0,0-1 0 0 0,0 1 0 0 0,0 0 0 0 0,0 0 0 0 0,0 0 0 0 0,0 0 0 0 0,0 0 0 0 0,-1 0-1 0 0,1 0 1 0 0,0 0 0 0 0,0 0 0 0 0,0 0 0 0 0,0 0 0 0 0,0 0 0 0 0,0 0 0 0 0,0 0 0 0 0,-1 0 0 0 0,1 0 0 0 0,0 0 0 0 0,0 0 0 0 0,0 0 0 0 0,0 0 0 0 0,0 0 0 0 0,0 0 0 0 0,0 0 0 0 0,-1 0 0 0 0,1 0 0 0 0,-9 4 4 0 0,-6 6-1 0 0,7-3-8 0 0,-4 5 29 0 0,-1 0-1 0 0,-1-1 1 0 0,-1 0-1 0 0,0 0 1 0 0,-34 16-1 0 0,49-27-23 0 0,0 0 0 0 0,-1 1-1 0 0,1-1 1 0 0,0 0-1 0 0,0 0 1 0 0,0 0 0 0 0,-1 0-1 0 0,1 0 1 0 0,0 1 0 0 0,0-1-1 0 0,-1 0 1 0 0,1 0-1 0 0,0 0 1 0 0,0 0 0 0 0,-1 0-1 0 0,1 0 1 0 0,0 0-1 0 0,0 0 1 0 0,-1 0 0 0 0,1 0-1 0 0,0 0 1 0 0,0 0-1 0 0,-1 0 1 0 0,1 0 0 0 0,0 0-1 0 0,0 0 1 0 0,-1 0-1 0 0,1 0 1 0 0,0 0 0 0 0,0 0-1 0 0,0-1 1 0 0,-2 1-1 0 0,2 0 1 0 0,0 0 0 0 0,0 0-1 0 0,-1-1 1 0 0,5-8-41 0 0,13-15-32 0 0,-14 20 73 0 0,87-115-150 0 0,-87 114 163 0 0,-13 10-10 0 0,-11 9 3 0 0,1 2 6 0 0,-9 6 46 0 0,1 2 0 0 0,1 0-1 0 0,-45 53 1 0 0,71-75-58 0 0,0 0 0 0 0,0-1 0 0 0,0 1 0 0 0,0 0 0 0 0,1-1-1 0 0,-2 2 1 0 0,2-1 0 0 0,-1-1 0 0 0,1 1 0 0 0,0 4 0 0 0,3-6-5 0 0,-1-1 0 0 0,0 0 0 0 0,0 1 1 0 0,0-1-1 0 0,0 1 0 0 0,0-1 0 0 0,0 0 0 0 0,0 0 1 0 0,2-2-1 0 0,18-13-19 0 0,-2-1 1 0 0,33-31-1 0 0,-14 9-45 0 0,-29 30 42 0 0,0 0-18 0 0,-1 1-1 0 0,0-1 1 0 0,11-15 0 0 0,-19 24 62 0 0,-3 2-16 0 0,-1 1-1 0 0,1-1 1 0 0,0 1 0 0 0,-1-1-1 0 0,1 1 1 0 0,-2 0 0 0 0,2-1-1 0 0,-7 4 1 0 0,1-1 10 0 0,-3 4 6 0 0,2-1 0 0 0,-1 1 0 0 0,1 0 0 0 0,-13 18 0 0 0,17-21-7 0 0,2 1 0 0 0,0-1 0 0 0,0 1 0 0 0,1-1 0 0 0,-1 1 0 0 0,1 0 0 0 0,1-1 0 0 0,0 1 1 0 0,0 10-1 0 0,1-16-12 0 0,0 0 1 0 0,-1 0 0 0 0,1 0-1 0 0,0 0 1 0 0,0 0 0 0 0,0 0-1 0 0,0 1 1 0 0,1-1 0 0 0,-1-1-1 0 0,0 1 1 0 0,0 1 0 0 0,1-1-1 0 0,-1 0 1 0 0,1 0 0 0 0,-1-1 0 0 0,1 1-1 0 0,0 1 1 0 0,-1-1 0 0 0,1 0-1 0 0,1 0 1 0 0,-1-1 0 0 0,0 1-1 0 0,1-1 3 0 0,-1 0 1 0 0,0 0-1 0 0,0 0 0 0 0,0 0 0 0 0,1-1 0 0 0,-1 1 0 0 0,0 0 0 0 0,1 0 1 0 0,-1 0-1 0 0,0-1 0 0 0,0 0 0 0 0,0 1 0 0 0,0-1 0 0 0,0 0 1 0 0,0 1-1 0 0,0-1 0 0 0,0 0 0 0 0,0 1 0 0 0,0-1 0 0 0,-1 0 0 0 0,1 0 1 0 0,1-1-1 0 0,12-9-34 0 0,-3 0 1 0 0,1 0 0 0 0,0-2 0 0 0,-1 1-1 0 0,-2 0 1 0 0,0-1 0 0 0,0-1-1 0 0,6-15 1 0 0,-21 39 35 0 0,-2 4 44 0 0,-1 0-1 0 0,3 0 1 0 0,-7 18-1 0 0,11-23-28 0 0,-5 36 58 0 0,7-44-76 0 0,0-1 0 0 0,0 0-1 0 0,0 1 1 0 0,0-1 0 0 0,0 0 0 0 0,0 1 0 0 0,0-1 0 0 0,0 1 0 0 0,0-1 0 0 0,0 0 0 0 0,0 0 0 0 0,0 0 0 0 0,1 0 0 0 0,-1 1-1 0 0,0-1 1 0 0,0 0 0 0 0,0 1 0 0 0,0-1 0 0 0,1 0 0 0 0,-1 1 0 0 0,0-1 0 0 0,0 0 0 0 0,1 1 0 0 0,-1-1 0 0 0,0 0 0 0 0,0 0-1 0 0,1 1 1 0 0,-1-1 0 0 0,0 0 0 0 0,2 0 0 0 0,-2 0 0 0 0,0 0 0 0 0,1 1 0 0 0,-1-1 0 0 0,0 0 0 0 0,1 0 0 0 0,-1 0-1 0 0,0 0 1 0 0,1 0 0 0 0,-1 0 0 0 0,1 0 0 0 0,-1 0 0 0 0,0 0 0 0 0,1 0 0 0 0,-1 0 0 0 0,0 0 0 0 0,1 0 0 0 0,-1 0 0 0 0,1 0-1 0 0,-1 0 1 0 0,0-1 0 0 0,1 1 0 0 0,-1 0 0 0 0,0 0 0 0 0,1 0 0 0 0,-1-1 0 0 0,0 1 0 0 0,20-11-7 0 0,-15 4-13 0 0,0-1 1 0 0,0 2-1 0 0,5-13 0 0 0,2-3-24 0 0,26-26-115 0 0,-29 39 134 0 0,-1 0 0 0 0,0 0 0 0 0,-2-1 1 0 0,1 0-1 0 0,7-16 0 0 0,-7 14 22 0 0,-4 12 4 0 0,-4 7 5 0 0,-1 0 3 0 0,-1 0-1 0 0,0 1 1 0 0,-2-2 0 0 0,1 1-1 0 0,-8 9 1 0 0,7-8 2 0 0,0 0 0 0 0,0-1 0 0 0,1 1 0 0 0,-4 8 0 0 0,0 2 16 0 0,6-14-33 0 0,1-1 1 0 0,-2 1-1 0 0,2 0 0 0 0,0 0 0 0 0,0-1 1 0 0,0 2-1 0 0,0 4 0 0 0,1-9-10 0 0,13-26-337 0 0,69-121-730 0 0,-65 104 997 0 0,-9 30 29 0 0,-5 9 29 0 0,-1 6 16 0 0,-2-1 243 0 0,-13 18-110 0 0,10-13-86 0 0,-14 17 44 0 0,7-10 46 0 0,0 1-1 0 0,0 0 0 0 0,3 0 1 0 0,-1 1-1 0 0,-8 27 0 0 0,-3 14 268 0 0,13-41-305 0 0,1-1-1 0 0,1 1 0 0 0,-2 16 1 0 0,-2 14-44 0 0,5-29-40 0 0,-3 32-1 0 0,6-48-17 0 0,0 0 12 0 0,1 0 0 0 0,0 0 1 0 0,-1 0-1 0 0,1-1 0 0 0,0 1 0 0 0,-1 0 0 0 0,2 0 0 0 0,-1-1 1 0 0,-1 1-1 0 0,1 0 0 0 0,-1-1 0 0 0,1 1 0 0 0,0-1 0 0 0,-1 1 0 0 0,1-1 1 0 0,-1 1-1 0 0,0-1 0 0 0,1 1 0 0 0,-1 0 0 0 0,1 0 0 0 0,-1-1 1 0 0,0 0-1 0 0,1 1 0 0 0,-1-1 0 0 0,0 0 0 0 0,0 1 0 0 0,1-1 1 0 0,-1 1-1 0 0,0 0 0 0 0,0-1 0 0 0,0 0 0 0 0,0 1 0 0 0,0-1 1 0 0,0 0-1 0 0,0 0 0 0 0,0 0-10 0 0,0 0 0 0 0,0 0 0 0 0,0 0 1 0 0,0 0-1 0 0,0-1 0 0 0,-1 2 0 0 0,1-1 0 0 0,0 0 0 0 0,-1 0 1 0 0,1 0-1 0 0,0-1 0 0 0,-1 2 0 0 0,0-1 0 0 0,1 0 0 0 0,-1 0 1 0 0,0 0-1 0 0,1 0 0 0 0,-1 1 0 0 0,-1-2 0 0 0,-1 0-3 0 0,1 1-1 0 0,1 0 0 0 0,-1-1 0 0 0,1 0 1 0 0,-1 0-1 0 0,1 0 0 0 0,0 0 0 0 0,0 0 0 0 0,-1 0 1 0 0,0-3-1 0 0,-12-16-41 0 0,13 21 57 0 0,0-2 1 0 0,0 0-1 0 0,0 1 1 0 0,0 0 0 0 0,0 0-1 0 0,0-1 1 0 0,1 0-1 0 0,-1 1 1 0 0,1 0-1 0 0,0-1 1 0 0,-1 0 0 0 0,1 1-1 0 0,0 0 1 0 0,0-1-1 0 0,0 0 1 0 0,0-2 0 0 0,1 2-1 0 0,-1 1 0 0 0,0-1 0 0 0,0 1 1 0 0,0-1-1 0 0,0 1 0 0 0,0-1 0 0 0,-1 1 0 0 0,1-1 1 0 0,-1 1-1 0 0,1-1 0 0 0,-2 1 0 0 0,2-1 1 0 0,-1 1-1 0 0,0 0 0 0 0,0-1 0 0 0,-2-1 1 0 0,2 2-4 0 0,0 1 0 0 0,-1 0 0 0 0,1-1 0 0 0,0 1 0 0 0,-2 0 0 0 0,2 0 0 0 0,-1 0 0 0 0,1 0 0 0 0,0 0 0 0 0,-1 0 0 0 0,1 0 0 0 0,0 1 0 0 0,-1-1 0 0 0,0 0 0 0 0,1 1 0 0 0,-1-1 0 0 0,1 1 0 0 0,0 0 0 0 0,0-1 0 0 0,-1 0 0 0 0,-1 2 0 0 0,-13 3 16 0 0,11-7-13 0 0,2 1 0 0 0,0-1 0 0 0,0 0 1 0 0,-1 1-1 0 0,1-1 0 0 0,0-1 1 0 0,0 1-1 0 0,-1 0 0 0 0,2 0 1 0 0,-4-5-1 0 0,-3-1 25 0 0,9 8-25 0 0,0 0 1 0 0,0-1-1 0 0,0 1 1 0 0,-1 0-1 0 0,1 0 1 0 0,0 0-1 0 0,0 0 1 0 0,0 0-1 0 0,-1-1 1 0 0,1 1-1 0 0,0 0 1 0 0,0 0-1 0 0,0 0 1 0 0,-1 0 0 0 0,1 0-1 0 0,0 0 1 0 0,0 0-1 0 0,0 0 1 0 0,-1 0-1 0 0,1 0 1 0 0,0 0-1 0 0,0 0 1 0 0,-1 0-1 0 0,1 0 1 0 0,0 0-1 0 0,0 0 1 0 0,-1 0-1 0 0,1 0 1 0 0,0 0-1 0 0,0 0 1 0 0,0 0-1 0 0,-1 1 1 0 0,1-1 0 0 0,0 0-1 0 0,0 0 1 0 0,0 0-1 0 0,0 0 1 0 0,-1 0-1 0 0,1 0 1 0 0,0 1-1 0 0,0-1 1 0 0,0 0-1 0 0,0 0 1 0 0,0 0-1 0 0,-2 1 1 0 0,2-1-1 0 0,0 0 1 0 0,0 0-1 0 0,0 0 1 0 0,0 1-1 0 0,0-1 1 0 0,0 0 0 0 0,0 0-1 0 0,0 1 1 0 0,0-1-1 0 0,0 0 1 0 0,0 0-1 0 0,0 0 1 0 0,0 1-1 0 0,0-1 1 0 0,0 0-1 0 0,0 0 1 0 0,2 14 3 0 0,43 35 98 0 0,-45-49-104 0 0,0 0-1 0 0,1 0 1 0 0,-1 0-1 0 0,0 0 1 0 0,0 0-1 0 0,0 0 1 0 0,0 1-1 0 0,1-1 0 0 0,-1 0 1 0 0,0 0-1 0 0,0 0 1 0 0,0 0-1 0 0,1 0 1 0 0,-1 0-1 0 0,0 0 1 0 0,0 1-1 0 0,0-1 1 0 0,1 0-1 0 0,-1 0 1 0 0,0 0-1 0 0,0 0 0 0 0,1 0 1 0 0,-1 0-1 0 0,0 0 1 0 0,0 0-1 0 0,0 0 1 0 0,1 0-1 0 0,-1 0 1 0 0,0 0-1 0 0,0 0 1 0 0,1-1-1 0 0,-1 1 1 0 0,0 0-1 0 0,0 0 0 0 0,0 0 1 0 0,1 0-1 0 0,-1 0 1 0 0,0 0-1 0 0,0 0 1 0 0,0-1-1 0 0,0 1 1 0 0,1 0-1 0 0,-1 0 1 0 0,9-8-430 0 0,-7 6 180 0 0,6-5-728 0 0,-3 1-3161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1 108 1328 0 0,'0'0'10455'0'0,"0"-3"-9523"0"0,0-8-414 0 0,0 2 2801 0 0,1 10-3067 0 0,0-1 0 0 0,1 1 1 0 0,-1-1-1 0 0,0 1 1 0 0,2-1-1 0 0,-2 1 1 0 0,0 0-1 0 0,0-1 1 0 0,0 1-1 0 0,0 0 1 0 0,0 0-1 0 0,1 1 1 0 0,5 4 176 0 0,-1 0 1 0 0,0 0 0 0 0,-1 0 0 0 0,6 10-1 0 0,11 14 591 0 0,-4-18-837 0 0,-16-10-153 0 0,0 0 0 0 0,0-1 1 0 0,0 0-1 0 0,0 1 1 0 0,0 0-1 0 0,0-1 0 0 0,2 5 1 0 0,-2-6-14 0 0,-1 0-1 0 0,0 1 1 0 0,1-1 0 0 0,-1 0 0 0 0,2 1 0 0 0,-2-1 0 0 0,0 0 0 0 0,1 0 0 0 0,-1 0 0 0 0,1 0 0 0 0,-1 0-1 0 0,0 0 1 0 0,1 0 0 0 0,2-1 0 0 0,2 1-109 0 0,-6 0 88 0 0,0 0 0 0 0,0 0 1 0 0,0-1-1 0 0,0 1 0 0 0,-1 0 0 0 0,1 0 0 0 0,0 0 1 0 0,0 0-1 0 0,0 0 0 0 0,0 0 0 0 0,-1 0 0 0 0,1 0 1 0 0,0 0-1 0 0,0 0 0 0 0,0 0 0 0 0,0 0 0 0 0,-1 0 1 0 0,1 0-1 0 0,0 0 0 0 0,0 0 0 0 0,0 0 0 0 0,-1 1 1 0 0,1-1-1 0 0,0 0 0 0 0,0 0 0 0 0,0 0 0 0 0,0 0 1 0 0,0 0-1 0 0,-1 0 0 0 0,1 0 0 0 0,0 1 0 0 0,0-1 1 0 0,0 0-1 0 0,0 0 0 0 0,0 0 0 0 0,0 0 0 0 0,0 0 1 0 0,0 1-1 0 0,-1-1 0 0 0,1 0 0 0 0,0 0 0 0 0,0 0 1 0 0,0 0-1 0 0,0 1 0 0 0,0-1 0 0 0,0 0 0 0 0,0 0 1 0 0,0 0-1 0 0,0 0 0 0 0,0 1 0 0 0,0-1 1 0 0,0 0-1 0 0,0 1 18 0 0,0-2-17 0 0,-1 1 0 0 0,-1 0-1 0 0,2 0 1 0 0,-1 0 0 0 0,1-1-1 0 0,-1 1 1 0 0,0 0 0 0 0,1 0-1 0 0,-1-1 1 0 0,1 1-1 0 0,-1-1 1 0 0,1 1 0 0 0,-1 0-1 0 0,1-1 1 0 0,0 1 0 0 0,-1-1-1 0 0,1 1 1 0 0,-1 0 0 0 0,1-1-1 0 0,0 1 1 0 0,-1-1 0 0 0,1 1-1 0 0,0-1 1 0 0,0 1 0 0 0,0-1-1 0 0,-1 0 1 0 0,1 1-1 0 0,0-1 1 0 0,0 1 0 0 0,0 0-1 0 0,0-1 1 0 0,0-1 0 0 0,0-23-161 0 0,1 18 94 0 0,-2-54-501 0 0,1 36 472 0 0,-1 19 214 0 0,1 9 154 0 0,1 35 10 0 0,0-13-106 0 0,-3 30 0 0 0,-4-35-283 0 0,6-20 104 0 0,0 0 0 0 0,-1 0 1 0 0,1 0-1 0 0,0 0 1 0 0,0-1-1 0 0,0 1 0 0 0,0 0 1 0 0,0 0-1 0 0,0 0 0 0 0,0 0 1 0 0,0 0-1 0 0,0 0 1 0 0,0 0-1 0 0,0 0 0 0 0,0 0 1 0 0,0 0-1 0 0,0 0 0 0 0,0 0 1 0 0,0 0-1 0 0,0 0 0 0 0,0 0 1 0 0,0 0-1 0 0,0 0 1 0 0,0 0-1 0 0,0 0 0 0 0,0 0 1 0 0,0 0-1 0 0,0 0 0 0 0,0 0 1 0 0,0 0-1 0 0,0 0 1 0 0,0 0-1 0 0,-1 0 0 0 0,1 0 1 0 0,0 0-1 0 0,0 0 0 0 0,0 0 1 0 0,0 0-1 0 0,0 0 1 0 0,0 0-1 0 0,0 0 0 0 0,0 0 1 0 0,0 0-1 0 0,0 0 0 0 0,0 0 1 0 0,0 0-1 0 0,0 0 0 0 0,0 0 1 0 0,0 0-1 0 0,1-12-181 0 0,6-11 13 0 0,1-1 0 0 0,20-38 0 0 0,-4 11-105 0 0,-11 23 140 0 0,-14 37 235 0 0,-1 1-1 0 0,-1-1 1 0 0,0 0-1 0 0,0 1 1 0 0,-8 12 0 0 0,-8 27 216 0 0,16-7-166 0 0,3-33-328 0 0,0-1 0 0 0,-5 17-1 0 0,3-21-332 0 0,0 2-3379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211 101 0 0 0,'0'0'14783'0'0,"-2"-2"-14028"0"0,2 1-656 0 0,-1 0 1 0 0,0 1-1 0 0,1-1 1 0 0,-1 1-1 0 0,0 0 1 0 0,-1-1-1 0 0,2 1 1 0 0,-1-1-1 0 0,0 1 1 0 0,0-1-1 0 0,0 1 1 0 0,0 0-1 0 0,0-1 1 0 0,0 1-1 0 0,0 0 1 0 0,0 0-1 0 0,1 0 1 0 0,-1-1-1 0 0,0 1 1 0 0,0 0-1 0 0,-1 0 1 0 0,1 1-1 0 0,0-1 1 0 0,0 0-1 0 0,0 0 1 0 0,0 0-1 0 0,0 1 1 0 0,0-1-1 0 0,0 0 1 0 0,0 1-1 0 0,0-1 1 0 0,1 1-1 0 0,-1-1 1 0 0,0 1-1 0 0,-1-1 1 0 0,1 0-1 0 0,1 0 1 0 0,-1 1-1 0 0,0 0 0 0 0,1 0 1 0 0,-1-1-1 0 0,1 1 1 0 0,-1 0-1 0 0,0 0 1 0 0,-3 3 217 0 0,-1-1 1 0 0,0 0-1 0 0,0 0 0 0 0,0 0 1 0 0,0-1-1 0 0,-10 4 1 0 0,-6 3 38 0 0,20-8-388 0 0,-1-1 1 0 0,1 1 0 0 0,0 0-1 0 0,-1 0 1 0 0,1 0-1 0 0,0 0 1 0 0,0 0 0 0 0,0-1-1 0 0,0 1 1 0 0,-1 1-1 0 0,1-1 1 0 0,0 0-1 0 0,1 0 1 0 0,-1 0 0 0 0,0 1-1 0 0,1-1 1 0 0,-2 2-1 0 0,2-3-101 0 0,4-1 132 0 0,0 0 1 0 0,-1-1-1 0 0,0 0 0 0 0,0 1 1 0 0,-1-2-1 0 0,2 1 0 0 0,-1 1 1 0 0,-1-2-1 0 0,4-3 0 0 0,3-2 5 0 0,42-23-38 0 0,-109 32 1213 0 0,58-1-1189 0 0,0 0 1 0 0,0 0-1 0 0,0 0 0 0 0,0 0 1 0 0,0 0-1 0 0,0 0 1 0 0,0 0-1 0 0,0 0 1 0 0,0 0-1 0 0,0-1 1 0 0,0 1-1 0 0,0 0 1 0 0,0 0-1 0 0,0 0 1 0 0,0 0-1 0 0,0 0 1 0 0,1 0-1 0 0,-1 0 1 0 0,0 0-1 0 0,0 0 1 0 0,0 0-1 0 0,0 0 1 0 0,0 0-1 0 0,-1 0 0 0 0,1-1 1 0 0,0 1-1 0 0,0 0 1 0 0,0 0-1 0 0,0 0 1 0 0,0 0-1 0 0,0 0 1 0 0,0 0-1 0 0,0 0 1 0 0,0 0-1 0 0,0 0 1 0 0,0 0-1 0 0,0 0 1 0 0,0 0-1 0 0,0 0 1 0 0,0 0-1 0 0,0 0 1 0 0,0-1-1 0 0,0 1 0 0 0,0 0 1 0 0,0 0-1 0 0,0 0 1 0 0,0 0-1 0 0,-2 0 1 0 0,2 0-1 0 0,0 0 1 0 0,0 0-1 0 0,0 0 1 0 0,0 0-1 0 0,0 0 1 0 0,0 0-1 0 0,0 0 1 0 0,0 0-1 0 0,0 0 1 0 0,0 0-1 0 0,0 0 1 0 0,0 0-1 0 0,0 0 1 0 0,-1 0-1 0 0,1 0 0 0 0,0 0 1 0 0,0 0-1 0 0,0 0 1 0 0,0 0-1 0 0,7-7-212 0 0,6-9 473 0 0,-13 15-238 0 0,1 1 1 0 0,-1 0-1 0 0,0-1 1 0 0,0 1-1 0 0,0 0 1 0 0,1 0-1 0 0,-1 0 1 0 0,0-1-1 0 0,0 1 0 0 0,0 0 1 0 0,0-1-1 0 0,0 1 1 0 0,0-1-1 0 0,0 1 1 0 0,0 0-1 0 0,0-1 1 0 0,0 1-1 0 0,0-1 1 0 0,0 1-1 0 0,-1 0 1 0 0,1-1-1 0 0,0 1 1 0 0,0 0-1 0 0,0 0 1 0 0,0 0-1 0 0,-1-1 1 0 0,1 1-1 0 0,0 0 1 0 0,0-1-1 0 0,0 1 1 0 0,-1 0-1 0 0,1 0 1 0 0,0-1-1 0 0,-1 1 1 0 0,1 0-1 0 0,0 0 1 0 0,-1-1-1 0 0,1 1 0 0 0,0 0 1 0 0,-2 0-1 0 0,1 0 1 0 0,0-1-19 0 0,0 1 1 0 0,-1 0-1 0 0,1 0 0 0 0,0 0 1 0 0,-1 0-1 0 0,1 0 0 0 0,0 1 1 0 0,-2-1-1 0 0,2 0 0 0 0,0 1 1 0 0,0-1-1 0 0,-1 1 0 0 0,1-1 1 0 0,0 1-1 0 0,0-1 0 0 0,0 1 1 0 0,0-1-1 0 0,0 1 0 0 0,-3 1 1 0 0,3-1 18 0 0,-1 0 1 0 0,0 0-1 0 0,1 0 1 0 0,-1 0-1 0 0,0-1 1 0 0,1 1-1 0 0,-2 0 1 0 0,1 0 0 0 0,0-1-1 0 0,0 1 1 0 0,-3-1-1 0 0,-6 0-107 0 0,13 0-195 0 0,-1 0 281 0 0,0 0 0 0 0,0 0 0 0 0,0 0 0 0 0,0 0 0 0 0,0-1 0 0 0,0 1 0 0 0,1 0 0 0 0,-1-1 0 0 0,0 1 0 0 0,0-1 0 0 0,0 0 0 0 0,0 1 0 0 0,-1-1 0 0 0,1 0 0 0 0,1 1 0 0 0,11-12-3 0 0,-11 10 8 0 0,0 0 0 0 0,-1 1 1 0 0,2 0-1 0 0,-1-2 0 0 0,-1 1 1 0 0,1 1-1 0 0,-1-1 0 0 0,2-3 0 0 0,-5 8 54 0 0,0 0 0 0 0,0-1 0 0 0,-1 1 0 0 0,0 0 0 0 0,1-1-1 0 0,-1 1 1 0 0,0-2 0 0 0,0 2 0 0 0,-1-1 0 0 0,1-1-1 0 0,0 2 1 0 0,-8 1 0 0 0,0 1-186 0 0,11-5 134 0 0,0 0 0 0 0,0 0 0 0 0,0 0 0 0 0,0 0-1 0 0,0 0 1 0 0,0 0 0 0 0,0 0 0 0 0,0 0 0 0 0,1 0 0 0 0,-1 0 0 0 0,0 0 0 0 0,0 0 0 0 0,0 1 0 0 0,0-1 0 0 0,0 0-1 0 0,0 0 1 0 0,0 0 0 0 0,0 0 0 0 0,0 0 0 0 0,0 0 0 0 0,0 0 0 0 0,0 0 0 0 0,0 0 0 0 0,0 0 0 0 0,0 0 0 0 0,0 0 0 0 0,0 1-1 0 0,0-1 1 0 0,0 0 0 0 0,0 0 0 0 0,0 0 0 0 0,0 0 0 0 0,0 0 0 0 0,0 0 0 0 0,0 0 0 0 0,0 0 0 0 0,0 0 0 0 0,0 0-1 0 0,0 1 1 0 0,0-1 0 0 0,0 0 0 0 0,0 0 0 0 0,0 0 0 0 0,0 0 0 0 0,0 0 0 0 0,0 0 0 0 0,0 0 0 0 0,0 0 0 0 0,0 0 0 0 0,0 0-1 0 0,-1 0 1 0 0,1 0 0 0 0,6 2 317 0 0,-11 2-139 0 0,-7 3-3 0 0,7-7-152 0 0,5 0-21 0 0,0 0 1 0 0,-1 0 0 0 0,1 0 0 0 0,-1 0-1 0 0,1 0 1 0 0,-1 0 0 0 0,1 0 0 0 0,-1 0-1 0 0,1 1 1 0 0,0-1 0 0 0,-1 0 0 0 0,1 0-1 0 0,-1 0 1 0 0,1 1 0 0 0,0-1 0 0 0,-1 0-1 0 0,1 1 1 0 0,0-1 0 0 0,-1 0 0 0 0,1 1-1 0 0,0-1 1 0 0,-1 0 0 0 0,1 1 0 0 0,0-1-1 0 0,0 0 1 0 0,0 1 0 0 0,-2-1-1 0 0,2 0 1 0 0,0 0 0 0 0,0 1 0 0 0,0 0-14 0 0,-1-1 29 0 0,1 0-1 0 0,-1 0 1 0 0,1 0 0 0 0,-1 0-1 0 0,1 1 1 0 0,-1-1 0 0 0,1 0-1 0 0,-1 0 1 0 0,1 1 0 0 0,-1-1-1 0 0,1 0 1 0 0,0 1-1 0 0,-1-1 1 0 0,1 1 0 0 0,0-1-1 0 0,-1 0 1 0 0,1 0 0 0 0,0 0-1 0 0,-1 1 1 0 0,1-1 0 0 0,0 1-1 0 0,0-1 1 0 0,0 1 0 0 0,-1-1-1 0 0,1 1 1 0 0,0-1 0 0 0,0 1-1 0 0,0-1 1 0 0,0 1-1 0 0,0-1 1 0 0,0 1 0 0 0,0 20 100 0 0,0-14 1164 0 0,0 17-1296 0 0,0-20 38 0 0,1 0 1 0 0,-1 0-1 0 0,1 0 0 0 0,0 0 0 0 0,0 0 1 0 0,0-1-1 0 0,1 2 0 0 0,0-2 0 0 0,1 1 0 0 0,-1 0 1 0 0,4 4-1 0 0,-6-7 177 0 0,-3-22-113 0 0,0 6-157 0 0,1-1 0 0 0,-2-21-1 0 0,-1 16 41 0 0,5 21 16 0 0,0 5-44 0 0,1-11 50 0 0,1 3-3 0 0,0 1 0 0 0,0 0 0 0 0,1-1 1 0 0,0 1-1 0 0,-1 0 0 0 0,1 0 0 0 0,0 1 1 0 0,1-1-1 0 0,-2 0 0 0 0,9-2 0 0 0,-2-1-2 0 0,-5 3 11 0 0,0 1 1 0 0,-1 0-1 0 0,0 0 0 0 0,2 1 1 0 0,-2-1-1 0 0,0 0 1 0 0,1 0-1 0 0,0 1 1 0 0,0 0-1 0 0,-1 0 1 0 0,1 0-1 0 0,6 1 1 0 0,5-1 3 0 0,-15 0 22 0 0,-15 10-274 0 0,14-8 251 0 0,0-1 1 0 0,0 0-1 0 0,0-1 0 0 0,0 1 0 0 0,0 0 0 0 0,0 0 0 0 0,-2 0 0 0 0,2 0 0 0 0,0-1 0 0 0,0 1 0 0 0,-1-1 0 0 0,1 0 1 0 0,0 1-1 0 0,-1 0 0 0 0,1-1 0 0 0,-1 0 0 0 0,0 1 0 0 0,1-1 0 0 0,-4 0 0 0 0,4 0-7 0 0,-1 0-1 0 0,0 0 1 0 0,1 0-1 0 0,-2 0 1 0 0,1-1-1 0 0,1 1 1 0 0,-1-1-1 0 0,1 1 1 0 0,-1-1-1 0 0,1 1 1 0 0,-1 0-1 0 0,0-1 1 0 0,0 0-1 0 0,-1-2 1 0 0,2 3 1 0 0,1-1 0 0 0,0 1 0 0 0,-1 0 1 0 0,1 0-1 0 0,0-1 0 0 0,0 1 0 0 0,-1-1 1 0 0,1 1-1 0 0,0-1 0 0 0,0 1 0 0 0,0-1 1 0 0,0 0-1 0 0,0 1 0 0 0,0-1 0 0 0,0 1 1 0 0,0 0-1 0 0,0 0 0 0 0,0-1 0 0 0,0 0 1 0 0,0 1-1 0 0,0-1 0 0 0,0 1 0 0 0,0-1 1 0 0,1 0-1 0 0,-1 1 0 0 0,0-1 0 0 0,0 1 0 0 0,1 0 1 0 0,-1 0-1 0 0,0-1 0 0 0,1 1 0 0 0,-1-1 1 0 0,1 1-1 0 0,-1 0 0 0 0,0-1 0 0 0,1 1 1 0 0,-1 0-1 0 0,1-1 0 0 0,-1 1 0 0 0,1 0 1 0 0,-1-1-1 0 0,3 1 0 0 0,5-5 13 0 0,32-16 38 0 0,-37 20-43 0 0,-1 0-1 0 0,2 0 1 0 0,-1 1 0 0 0,-1-1 0 0 0,1 0 0 0 0,0 1 0 0 0,1-1-1 0 0,-1 1 1 0 0,0 0 0 0 0,0 0 0 0 0,1 0 0 0 0,-2 0 0 0 0,5 1-1 0 0,8 5 56 0 0,-14-5-56 0 0,0-1 0 0 0,1 0 0 0 0,-1 1 0 0 0,0 0 0 0 0,0-1 1 0 0,0 1-1 0 0,1-1 0 0 0,-1 1 0 0 0,0-1 0 0 0,0 0 0 0 0,0 1 0 0 0,0-1 1 0 0,2 0-1 0 0,0 0 0 0 0,13-5 67 0 0,-15 4-75 0 0,1 1 1 0 0,-1-1-1 0 0,1 0 1 0 0,-1 0 0 0 0,2 1-1 0 0,-1-1 1 0 0,-1 1-1 0 0,1 0 1 0 0,-1 0 0 0 0,4-1-1 0 0,-3 1 5 0 0,-1 0 0 0 0,-1 0 0 0 0,1 0 0 0 0,0-1 0 0 0,0 1-1 0 0,0 0 1 0 0,0 0 0 0 0,0-1 0 0 0,-1 1 0 0 0,1-1 0 0 0,0 1 0 0 0,0-1 0 0 0,-1 1-1 0 0,1-1 1 0 0,0 1 0 0 0,-1 0 0 0 0,2-1 0 0 0,-2 1 0 0 0,1-1 0 0 0,-1 0 0 0 0,1 0-1 0 0,-1 1 1 0 0,1-1 0 0 0,-1 0 0 0 0,1 1 0 0 0,-1-1 0 0 0,0 0 0 0 0,0 1 0 0 0,1-1-1 0 0,-1 0 1 0 0,0 0 0 0 0,0 0 0 0 0,0 1 0 0 0,0-1 0 0 0,0 0 0 0 0,0 0 0 0 0,0 0-1 0 0,-1 1 1 0 0,1-1 0 0 0,0 1 0 0 0,0-1 0 0 0,-1 0 0 0 0,1 0 0 0 0,0 1 0 0 0,-1-1 0 0 0,1 0-1 0 0,-1 0 1 0 0,1 1 0 0 0,-1 0 0 0 0,1-1 0 0 0,-2 0 0 0 0,1 1 0 0 0,0-1-1 0 0,-4 1-363 0 0,5 0 363 0 0,0 0-1 0 0,0 1 1 0 0,0-1-1 0 0,0 0 1 0 0,0 0-1 0 0,0 0 0 0 0,0 0 1 0 0,0 0-1 0 0,0 1 1 0 0,0-1-1 0 0,0 0 1 0 0,0 0-1 0 0,0 0 1 0 0,1 0-1 0 0,-1 0 0 0 0,0 1 1 0 0,0-1-1 0 0,0 0 1 0 0,0 0-1 0 0,0 0 1 0 0,0 0-1 0 0,0 0 0 0 0,1 0 1 0 0,-1 0-1 0 0,0 0 1 0 0,0 0-1 0 0,0 0 1 0 0,0 0-1 0 0,0 0 1 0 0,1 0-1 0 0,-1 0 0 0 0,0 0 1 0 0,0 0-1 0 0,0 0 1 0 0,0 0-1 0 0,1 0 1 0 0,-1 0-1 0 0,0 0 1 0 0,0 0-1 0 0,0 0 0 0 0,0 0 1 0 0,1 0-1 0 0,-1 0 1 0 0,0 0-1 0 0,0 0 1 0 0,0 0-1 0 0,0 0 0 0 0,0 0 1 0 0,1 0-1 0 0,-1 0 1 0 0,0 0-1 0 0,0 0 1 0 0,13-1 3 0 0,-9 0-1 0 0,-1 1-1 0 0,0 0 0 0 0,0 0 1 0 0,0 0-1 0 0,1 0 1 0 0,-1 0-1 0 0,0 1 0 0 0,0-1 1 0 0,1 1-1 0 0,5 1 0 0 0,-9-2 5 0 0,0 0-1 0 0,1 0 1 0 0,-1 0-1 0 0,0 1 1 0 0,1-1-1 0 0,-1 0 1 0 0,0 0-1 0 0,2 1 1 0 0,-2-1-1 0 0,0 0 1 0 0,0 1-1 0 0,1-1 1 0 0,-1 0-1 0 0,0 1 1 0 0,0-1-1 0 0,0 0 1 0 0,1 0-1 0 0,-1 0 1 0 0,0 0-1 0 0,0 1 1 0 0,0-1-1 0 0,0 1 1 0 0,0-1-1 0 0,0 0 1 0 0,0 1-1 0 0,0-1 1 0 0,0 1-1 0 0,0-1 1 0 0,0 0-1 0 0,0 1 1 0 0,-11 8 99 0 0,-21 2 4 0 0,29-10-104 0 0,-7 2 1 0 0,-1 0 0 0 0,-1 0 0 0 0,0-1 0 0 0,1 0 0 0 0,0-1 0 0 0,-23 1 0 0 0,19-1-5 0 0,-1-1 1 0 0,0 2-1 0 0,-21 2 0 0 0,17-3-5 0 0,19-1 3 0 0,-1 0 0 0 0,1 0 0 0 0,-1 0 0 0 0,1 0 0 0 0,-1 0 0 0 0,1 0 1 0 0,0 0-1 0 0,-1 0 0 0 0,1 0 0 0 0,0 1 0 0 0,0-1 0 0 0,-1 0 0 0 0,0 0 0 0 0,1 0 0 0 0,0 1 0 0 0,0 0 0 0 0,0-1 0 0 0,0 1 0 0 0,-1 0 0 0 0,1 0 0 0 0,-1 0 0 0 0,-6 8-5 0 0,-5 7-18 0 0,10-9 66 0 0,0 1 0 0 0,0-1 0 0 0,0 1 0 0 0,1 0 0 0 0,1-1 0 0 0,0 1 0 0 0,0 0 0 0 0,1-1 0 0 0,2 13 0 0 0,1-9 178 0 0,1 1-1 0 0,-2 0 1 0 0,0 18 0 0 0,2 83 143 0 0,-1-77-311 0 0,-1-30-44 0 0,0 1 0 0 0,-2-1 0 0 0,1 0 0 0 0,-1 1 0 0 0,0 0 0 0 0,-1-1 0 0 0,0 1 0 0 0,0 0 1 0 0,-1-1-1 0 0,-4 11 0 0 0,2 1-47 0 0,4-18 54 0 0,8 21-107 0 0,-7-12 38 0 0,2-8-57 0 0,5-13-66 0 0,-2 3 233 0 0,22-32-40 0 0,9-15 36 0 0,26-31-37 0 0,-53 73-12 0 0,-7 11-3 0 0,-2 2 1 0 0,1-2 0 0 0,0 2-1 0 0,-1-2 1 0 0,0 0 0 0 0,1 2-1 0 0,-1-2 1 0 0,-1 1-1 0 0,1-1 1 0 0,2-3 0 0 0,-2 13-109 0 0,-1-5 107 0 0,0-2 0 0 0,0 1 0 0 0,1 1 0 0 0,-1-1 1 0 0,0 0-1 0 0,0 0 0 0 0,0 0 0 0 0,0 1 0 0 0,-1-1 0 0 0,1 0 1 0 0,0 0-1 0 0,0 0 0 0 0,-1 0 0 0 0,1 0 0 0 0,-2 1 0 0 0,2-2 0 0 0,-1 1 1 0 0,-1 3-1 0 0,-120 130-37 0 0,122-134 39 0 0,1 0 0 0 0,-1 0 0 0 0,0 0-1 0 0,0 0 1 0 0,0 0 0 0 0,0 0 0 0 0,0 0 0 0 0,0 0-1 0 0,0-1 1 0 0,0 1 0 0 0,0 0 0 0 0,0 0 0 0 0,0 0 0 0 0,0 0-1 0 0,0 0 1 0 0,0 0 0 0 0,0 0 0 0 0,0 0 0 0 0,0 0-1 0 0,0 0 1 0 0,0-1 0 0 0,0 1 0 0 0,0 0 0 0 0,0 0-1 0 0,0 0 1 0 0,-1 0 0 0 0,1 0 0 0 0,0 0 0 0 0,0 0 0 0 0,0 0-1 0 0,0 0 1 0 0,0 0 0 0 0,0 0 0 0 0,0 0 0 0 0,0 0-1 0 0,0 0 1 0 0,0-1 0 0 0,0 1 0 0 0,0 0 0 0 0,0 0 0 0 0,0 0-1 0 0,-2 0 1 0 0,2 0 0 0 0,0 0 0 0 0,0 0 0 0 0,0 0-1 0 0,0 0 1 0 0,0 0 0 0 0,0 0 0 0 0,0 0 0 0 0,0 0 0 0 0,0 0-1 0 0,0 0 1 0 0,-1 0 0 0 0,1 0 0 0 0,0 0 0 0 0,0 0-1 0 0,0 0 1 0 0,3-14-24 0 0,4-15-10 0 0,63-180-40 0 0,-64 185-56 0 0,0 0-1 0 0,1-48 0 0 0,-7 72 114 0 0,-2 27-111 0 0,-4-7 139 0 0,-2 0 0 0 0,-22 38 0 0 0,0 0 7 0 0,-2 5-1 0 0,27-59 25 0 0,3-4-23 0 0,0-12-28 0 0,7-17-38 0 0,59-146-756 0 0,-58 154 629 0 0,-6 21 170 0 0,0 0 1 0 0,0 0 0 0 0,0 0-1 0 0,0 0 1 0 0,0 0 0 0 0,0 0-1 0 0,0 0 1 0 0,0 0-1 0 0,0 0 1 0 0,-1 0 0 0 0,1 0-1 0 0,0 1 1 0 0,0-1 0 0 0,0 0-1 0 0,0 0 1 0 0,0 0-1 0 0,0 0 1 0 0,0 0 0 0 0,0 0-1 0 0,0 0 1 0 0,0 0 0 0 0,0-1-1 0 0,0 1 1 0 0,0 0 0 0 0,0 0-1 0 0,-1 0 1 0 0,1 0-1 0 0,0 0 1 0 0,0 0 0 0 0,0 0-1 0 0,0 0 1 0 0,0 0 0 0 0,0 0-1 0 0,0 0 1 0 0,0 0-1 0 0,0 0 1 0 0,0 0 0 0 0,0 0-1 0 0,0 0 1 0 0,0 0 0 0 0,0 0-1 0 0,0 0 1 0 0,0 0 0 0 0,0 0-1 0 0,0 0 1 0 0,0-1-1 0 0,0 1 1 0 0,-9 10-70 0 0,-10 11 68 0 0,11-7 79 0 0,-1-1 1 0 0,2 1-1 0 0,-1 0 1 0 0,3 0-1 0 0,-1 1 1 0 0,2 0-1 0 0,-5 27 1 0 0,10-42-73 0 0,0 1 1 0 0,-1-1 0 0 0,2 0-1 0 0,-1 0 1 0 0,0-1-1 0 0,-1 1 1 0 0,1 0 0 0 0,0 0-1 0 0,0 0 1 0 0,-1 0-1 0 0,1-1 1 0 0,0 1 0 0 0,-1 0-1 0 0,1-1 1 0 0,0 1-1 0 0,-1 0 1 0 0,1-1 0 0 0,-1 1-1 0 0,2-1 1 0 0,8-9-13 0 0,-1-1-1 0 0,-1 1 1 0 0,0-1 0 0 0,-2-1 0 0 0,7-12 0 0 0,-5 9-35 0 0,0 0 1 0 0,15-16-1 0 0,-10 19 50 0 0,-13 12 1 0 0,1 1-1 0 0,-1-1 1 0 0,0 1 0 0 0,1 0 0 0 0,-1-1 0 0 0,1 1-1 0 0,-1 0 1 0 0,0 0 0 0 0,0-1 0 0 0,0 0 0 0 0,1 1-1 0 0,-1 0 1 0 0,0 0 0 0 0,0-1 0 0 0,0 1 0 0 0,0 0 0 0 0,0 0-1 0 0,0-1 1 0 0,0 0 0 0 0,-1 2 0 0 0,1 158 790 0 0,3-150-792 0 0,3-13 11 0 0,6-12-2 0 0,4-31-218 0 0,13-66-1 0 0,-29 88 192 0 0,0 24 68 0 0,0 7 4 0 0,-1 11 66 0 0,1-1 1 0 0,1 1-1 0 0,1-1 1 0 0,1 0 0 0 0,0 0-1 0 0,15 32 1 0 0,-15-40-117 0 0,-2-6-12 0 0,0-1 0 0 0,0 1 0 0 0,1-1 1 0 0,-1 1-1 0 0,2-1 0 0 0,-2 1 0 0 0,5 3 0 0 0,-6-6-12 0 0,0-19-128 0 0,5-142-927 0 0,-5 126 992 0 0,0 35 127 0 0,0 15 83 0 0,0-1-41 0 0,2 0 1 0 0,0-2-1 0 0,1 2 0 0 0,0-1 1 0 0,1 0-1 0 0,1 0 0 0 0,0-1 0 0 0,2 1 1 0 0,12 19-1 0 0,-19-32-92 0 0,0 0 1 0 0,0 0-1 0 0,0 0 1 0 0,0 0-1 0 0,0 0 0 0 0,0 0 1 0 0,0 0-1 0 0,0 0 0 0 0,0 0 1 0 0,0 0-1 0 0,0 0 1 0 0,0 0-1 0 0,0 0 0 0 0,0 0 1 0 0,0 0-1 0 0,0 0 0 0 0,0 0 1 0 0,0 0-1 0 0,0 0 0 0 0,0 0 1 0 0,1 0-1 0 0,-1 0 1 0 0,0 0-1 0 0,0-1 0 0 0,0 1 1 0 0,0 0-1 0 0,0 0 0 0 0,0 0 1 0 0,0 0-1 0 0,0 0 1 0 0,0 0-1 0 0,0 0 0 0 0,0 0 1 0 0,0 0-1 0 0,0 0 0 0 0,0 0 1 0 0,0 0-1 0 0,0 0 1 0 0,0 0-1 0 0,0 0 0 0 0,1 0 1 0 0,-1 0-1 0 0,0 0 0 0 0,0 0 1 0 0,0 0-1 0 0,0 0 0 0 0,0 0 1 0 0,0 0-1 0 0,-2-13-66 0 0,-9-29-51 0 0,3 7 9 0 0,-11-62-77 0 0,21 116 415 0 0,-2-12-199 0 0,0 2-1 0 0,2-1 1 0 0,0-1-1 0 0,-1 1 1 0 0,1 1-1 0 0,4 5 1 0 0,21 25 66 0 0,-19-29-89 0 0,-2-2-1 0 0,1 1 1 0 0,5 13-1 0 0,-12-22-7 0 0,0 0 0 0 0,0 0 0 0 0,-1 0 0 0 0,1-1 0 0 0,0 1 0 0 0,0 0 0 0 0,0 0 1 0 0,0 0-1 0 0,0 0 0 0 0,0 1 0 0 0,-2-1 0 0 0,2 0 0 0 0,0 0 0 0 0,0 0 0 0 0,0 0 0 0 0,0 0 0 0 0,0 0 0 0 0,0 0 0 0 0,-1 0 0 0 0,1 0 0 0 0,0 0 0 0 0,0 0 0 0 0,0 0 0 0 0,0 0 0 0 0,0 0 0 0 0,0 0 0 0 0,0 1 0 0 0,0-1 0 0 0,0 0 0 0 0,0 0 0 0 0,-1 0 0 0 0,1 0 0 0 0,0 0 0 0 0,0 0 0 0 0,0 0 0 0 0,0 1 0 0 0,0-1 0 0 0,0 0 0 0 0,0 0 0 0 0,0 0 0 0 0,0 0 0 0 0,0 0 0 0 0,0 0 0 0 0,0 0 0 0 0,0 0 0 0 0,0 0 0 0 0,0 0 0 0 0,-8-10-60 0 0,-38-142-187 0 0,45 135 204 0 0,1 16 43 0 0,0 1 1 0 0,0 0-1 0 0,0-1 1 0 0,0 1-1 0 0,0 0 1 0 0,1-1 0 0 0,-1 1-1 0 0,0 0 1 0 0,0-1-1 0 0,0 1 1 0 0,2 0-1 0 0,-2-1 1 0 0,0 1-1 0 0,0 0 1 0 0,1 0 0 0 0,-1-1-1 0 0,0 1 1 0 0,1 0-1 0 0,-1 0 1 0 0,0 0-1 0 0,1 0 1 0 0,-1 0-1 0 0,0 0 1 0 0,1 0 0 0 0,-1 0-1 0 0,0 0 1 0 0,1 0-1 0 0,1 0 6 0 0,-1 0 1 0 0,0 0-1 0 0,1 0 0 0 0,-1 1 0 0 0,1-1 0 0 0,0 1 0 0 0,-1 0 1 0 0,0-1-1 0 0,0 1 0 0 0,0 0 0 0 0,0 0 0 0 0,1-1 1 0 0,-1 1-1 0 0,0 0 0 0 0,-1 0 0 0 0,1 0 0 0 0,1 0 1 0 0,-1 0-1 0 0,0 0 0 0 0,-1 0 0 0 0,2 2 0 0 0,3 8 66 0 0,1 0 0 0 0,-2 0 0 0 0,0 1 1 0 0,-1 0-1 0 0,1 0 0 0 0,0 18 0 0 0,5 17 87 0 0,-3-25-60 0 0,-3-13-79 0 0,-1 0-1 0 0,1 1 1 0 0,-1-1-1 0 0,-1 0 0 0 0,0 1 1 0 0,-2 14-1 0 0,1-23-23 0 0,0 0-1 0 0,0 0 0 0 0,0 0 1 0 0,0-1-1 0 0,0 1 1 0 0,-1 0-1 0 0,1-1 1 0 0,0 1-1 0 0,0-1 1 0 0,-1 1-1 0 0,1 0 1 0 0,0-1-1 0 0,-1 1 0 0 0,1 0 1 0 0,-1-1-1 0 0,1 1 1 0 0,-2-1-1 0 0,2 0 1 0 0,-1 1-1 0 0,1-1 1 0 0,-1 1-1 0 0,0-1 0 0 0,1 1 1 0 0,-1-1-1 0 0,0 1 1 0 0,1-1-1 0 0,-1 0 1 0 0,0 1-1 0 0,0-1 1 0 0,1 0-1 0 0,-1 0 0 0 0,0 0 1 0 0,0 0-1 0 0,0 0 1 0 0,1 0-1 0 0,-2 0 1 0 0,1 0-1 0 0,0 0 1 0 0,0 0-1 0 0,1 0 0 0 0,-1 0 1 0 0,-1 0-1 0 0,-3-2-84 0 0,-1 0-1 0 0,1 1 1 0 0,-1-1-1 0 0,2-1 1 0 0,-8-3-1 0 0,4 2-46 0 0,4 2 72 0 0,-6-2-147 0 0,0 0-1 0 0,-18-12 1 0 0,26 14 192 0 0,0 0 0 0 0,0 1 0 0 0,-1 0 0 0 0,1-1 0 0 0,1 0-1 0 0,-1 1 1 0 0,1-2 0 0 0,0 1 0 0 0,-1 1 0 0 0,1-1 0 0 0,0-1 0 0 0,-1 2 0 0 0,1-2-1 0 0,1 1 1 0 0,-1 0 0 0 0,1 0 0 0 0,-1-5 0 0 0,1 7 84 0 0,0 28 97 0 0,0-24-137 0 0,1 0-1 0 0,-1 0 1 0 0,1 0 0 0 0,2 0 0 0 0,-2 0 0 0 0,0 0 0 0 0,1 0 0 0 0,0-1-1 0 0,0 2 1 0 0,1-2 0 0 0,0 0 0 0 0,0 1 0 0 0,5 4 0 0 0,5 6 50 0 0,-58-40 58 0 0,8 6-171 0 0,28 18 20 0 0,9 2 19 0 0,0 0 1 0 0,0 0 0 0 0,0 1 0 0 0,-1-1 0 0 0,1 0 0 0 0,0 0 0 0 0,0 0 0 0 0,0 0-1 0 0,0 0 1 0 0,0 0 0 0 0,0 0 0 0 0,0 1 0 0 0,0-1 0 0 0,-1 0 0 0 0,1 0 0 0 0,0 0-1 0 0,0 0 1 0 0,0 0 0 0 0,0 1 0 0 0,0-1 0 0 0,0 0 0 0 0,0 0 0 0 0,0 0 0 0 0,0 0-1 0 0,0 1 1 0 0,0-1 0 0 0,0 0 0 0 0,0 0 0 0 0,0 0 0 0 0,0 0 0 0 0,0 0 0 0 0,0 1-1 0 0,0-1 1 0 0,0 0 0 0 0,1 0 0 0 0,-1 0 0 0 0,0 0 0 0 0,0 0 0 0 0,0 0 0 0 0,0 0-1 0 0,0 0 1 0 0,0 0 0 0 0,0 0 0 0 0,0 0 0 0 0,0 0 0 0 0,1 0 0 0 0,-1 0-1 0 0,0 0 1 0 0,0 0 0 0 0,0 1 0 0 0,0-1 0 0 0,0 0 0 0 0,1 0 0 0 0,-1 0 0 0 0,0 0-1 0 0,0 0 1 0 0,0 0 0 0 0,0 0 0 0 0,0 0 0 0 0,1 0 0 0 0,8 5 11 0 0,-5-2 1 0 0,-1-1 0 0 0,0 0 0 0 0,2 0 0 0 0,-2 0 1 0 0,1-1-1 0 0,0 1 0 0 0,1 0 0 0 0,4 0 0 0 0,0 0 14 0 0,15 5 113 0 0,-23-6-123 0 0,-7-1 18 0 0,2 1-1 0 0,0-1 1 0 0,-2 0 0 0 0,2 0-1 0 0,-8 0 1 0 0,7 0-18 0 0,-6-1-25 0 0,13-1-4 0 0,19-2 20 0 0,-16 5 26 0 0,1 0-1 0 0,-1 0 1 0 0,0 1 0 0 0,0-1-1 0 0,0 1 1 0 0,0 0 0 0 0,0 0-1 0 0,0 0 1 0 0,7 5 0 0 0,5 1 149 0 0,-13-5-141 0 0,1 0-1 0 0,-2 0 0 0 0,1 0 1 0 0,0 1-1 0 0,-1-1 1 0 0,0 1-1 0 0,0-1 0 0 0,-1 1 1 0 0,2 0-1 0 0,-2 0 0 0 0,0 0 1 0 0,0 0-1 0 0,-1 1 0 0 0,2 4 1 0 0,6 11 58 0 0,-8-19-93 0 0,0 0 0 0 0,1 0 1 0 0,-1 1-1 0 0,2-1 0 0 0,-2 0 0 0 0,1 0 1 0 0,-1 0-1 0 0,1 0 0 0 0,0 0 1 0 0,-1 0-1 0 0,1-1 0 0 0,1 1 1 0 0,-1 0-1 0 0,0-1 0 0 0,0 1 1 0 0,0-1-1 0 0,0 1 0 0 0,0-1 1 0 0,1 0-1 0 0,-1 0 0 0 0,0 1 1 0 0,4-2-1 0 0,-6 1-4 0 0,1 0 0 0 0,-1-1 0 0 0,0 1 0 0 0,2-1 0 0 0,-2 1 0 0 0,1 0 0 0 0,-1-1 0 0 0,0 1 0 0 0,1-1 0 0 0,-1 1 0 0 0,0 0 0 0 0,0 0 0 0 0,1-1 0 0 0,-1 1 0 0 0,0-1 0 0 0,0 1 0 0 0,0-1 0 0 0,0 1 0 0 0,0-1 0 0 0,0 0 0 0 0,1 1 0 0 0,-1 0 0 0 0,0 0 0 0 0,-1-2 0 0 0,2-14-39 0 0,-1 16 32 0 0,-1-6-11 0 0,1 0-1 0 0,-1 1 1 0 0,-1-1 0 0 0,0 1 0 0 0,0-1 0 0 0,0 0-1 0 0,0 1 1 0 0,-1-1 0 0 0,0 1 0 0 0,-1 0-1 0 0,0 1 1 0 0,1-1 0 0 0,-2 1 0 0 0,1-2 0 0 0,-1 2-1 0 0,0 0 1 0 0,-9-6 0 0 0,13 9 5 0 0,0-1 1 0 0,-1 0 0 0 0,1 1-1 0 0,0-1 1 0 0,0 0 0 0 0,0 1-1 0 0,1-1 1 0 0,-1 0-1 0 0,1 0 1 0 0,-1 0 0 0 0,1 0-1 0 0,-1-2 1 0 0,1 2 6 0 0,0 1 0 0 0,0 1 1 0 0,0-1-1 0 0,0-1 0 0 0,0 1 1 0 0,0 0-1 0 0,0 0 0 0 0,0 0 0 0 0,0 0 1 0 0,1 0-1 0 0,-1 0 0 0 0,1 0 0 0 0,-1 0 1 0 0,0 0-1 0 0,1 0 0 0 0,0 0 1 0 0,-1 0-1 0 0,1 0 0 0 0,0 0 0 0 0,0 1 1 0 0,-1-1-1 0 0,1 0 0 0 0,0 0 1 0 0,1 0-1 0 0,0 1 4 0 0,-2 0 0 0 0,1 0 0 0 0,-1 0 0 0 0,1 0-1 0 0,-1 0 1 0 0,1 0 0 0 0,-1 1 0 0 0,1-1 0 0 0,-1 0 0 0 0,1 0 0 0 0,-1 1 0 0 0,0-1 0 0 0,1 0 0 0 0,-1 1 0 0 0,1-1 0 0 0,-1 0 0 0 0,0 1 0 0 0,1-1 0 0 0,-1 0 0 0 0,0 0-1 0 0,0 0 1 0 0,1 1 0 0 0,-1-1 0 0 0,0 1 0 0 0,0-1 0 0 0,0 1 0 0 0,0-1 0 0 0,1 1 0 0 0,-1-1 0 0 0,0 1 0 0 0,0-1 0 0 0,0 1 0 0 0,0-1 0 0 0,0 0 0 0 0,6 22 37 0 0,-5-19-25 0 0,3 11 92 0 0,12 23 0 0 0,-4-11-31 0 0,-22-70-468 0 0,6 20 108 0 0,2 5 21 0 0,1 15 21 0 0,1 16 198 0 0,-1 8-338 0 0,1-8 569 0 0,-1-1 0 0 0,4 17-1 0 0,-3-25-923 0 0,1 0 0 0 0,0 1 0 0 0,0-2 0 0 0,0 2 0 0 0,0-2 0 0 0,1 1 0 0 0,4 5 0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2897 0 0,'0'0'11426'0'0,"2"10"-10516"0"0,25 86 3640 0 0,-8-8-2450 0 0,-13-77-2293 0 0,0 5-4080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171 182 2353 0 0,'0'0'9191'0'0,"-1"-5"-8871"0"0,0 3-337 0 0,0-3 278 0 0,0 1 0 0 0,0 0 0 0 0,-1 0 0 0 0,0 0 0 0 0,0 1 0 0 0,-3-6 0 0 0,3 7 63 0 0,0-2 1 0 0,1 1 0 0 0,-2 0 0 0 0,2-1-1 0 0,0 1 1 0 0,0-1 0 0 0,0 1 0 0 0,0-5-1 0 0,1 5-267 0 0,-1-1 0 0 0,1 1 0 0 0,-1 0 0 0 0,0-2 0 0 0,-1 2 0 0 0,1 0 0 0 0,-2 0 0 0 0,-1-5 0 0 0,3 7-43 0 0,0 0-1 0 0,-1 0 1 0 0,1 0-1 0 0,0 0 1 0 0,-1 0-1 0 0,0 0 1 0 0,1 1-1 0 0,-1 0 1 0 0,1-1-1 0 0,-1 0 1 0 0,-2 0-1 0 0,2 0-28 0 0,-1 1 0 0 0,1-1 1 0 0,1 1-1 0 0,-1-1 0 0 0,0 0 0 0 0,0 0 0 0 0,1 0 0 0 0,-2 0 0 0 0,2 0 1 0 0,-3-2-1 0 0,1 0 94 0 0,-1-1 0 0 0,-1 1-1 0 0,1-1 1 0 0,0 2 0 0 0,-1-2 0 0 0,1 2 0 0 0,-1-1 0 0 0,-1 1 0 0 0,2-1 0 0 0,-9-1 0 0 0,11 4-1 0 0,1-1 1 0 0,-1 0-1 0 0,-1 0 1 0 0,1 0-1 0 0,1 1 1 0 0,-1-1-1 0 0,1 0 1 0 0,-1-1-1 0 0,1 1 1 0 0,-1 1-1 0 0,-1-4 1 0 0,-3-1 889 0 0,17 22 413 0 0,-8-13-1369 0 0,-1 1 0 0 0,1-1 0 0 0,1 0 1 0 0,-1-1-1 0 0,0 2 0 0 0,1-2 0 0 0,1 1 0 0 0,-1-1 0 0 0,0 0 0 0 0,1 1 0 0 0,-1-2 0 0 0,1 2 0 0 0,0-2 0 0 0,0 1 0 0 0,8 1 1 0 0,15 8-585 0 0,-13-6-4280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8154 0 0,'0'0'5729'0'0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82 10 4937 0 0,'0'0'14282'0'0,"-6"-1"-13883"0"0,2-1-293 0 0,2 1-70 0 0,1 0 0 0 0,-1 0 0 0 0,0 0 0 0 0,1 1 0 0 0,-2 0 0 0 0,1-1 0 0 0,0 1 0 0 0,1-1 0 0 0,-1 1 0 0 0,0 0-1 0 0,0 0 1 0 0,-1-1 0 0 0,1 1 0 0 0,0 0 0 0 0,-3 1 0 0 0,1 0-89 0 0,1 0 0 0 0,-1 1 0 0 0,1 0 0 0 0,-1 0 0 0 0,1-1 0 0 0,1 1 0 0 0,-1 0 0 0 0,0 0 0 0 0,0 1 0 0 0,-3 3 0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0 0 1288 0 0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462 42 1288 0 0,'28'-30'11657'0'0,"-30"28"-11378"0"0,-2 1 0 0 0,2 0-1 0 0,-1 0 1 0 0,1 0 0 0 0,-1 0-1 0 0,0 0 1 0 0,0 0 0 0 0,0 1-1 0 0,1 0 1 0 0,-1-1 0 0 0,-1 1-1 0 0,-3-1 1 0 0,-43 1 2319 0 0,36 0-2004 0 0,-9-1 880 0 0,-32 3-222 0 0,52-2-1232 0 0,-2 1 1 0 0,2-1-1 0 0,0 0 0 0 0,0 1 0 0 0,-1 0 0 0 0,1 1 1 0 0,0-1-1 0 0,0 0 0 0 0,-1 0 0 0 0,1 1 0 0 0,0 0 1 0 0,-5 3-1 0 0,0 1 94 0 0,-2 0-1 0 0,0-1 1 0 0,-15 8 0 0 0,-10 3 327 0 0,29-12-380 0 0,-1-1 0 0 0,1 2 0 0 0,0 0 0 0 0,0-1 0 0 0,1 1 0 0 0,-1 0 0 0 0,2 0 0 0 0,-2 1 0 0 0,2-1 0 0 0,-6 10 0 0 0,1 0 8 0 0,4-6 62 0 0,1-2-1 0 0,-1 1 1 0 0,-10 11 0 0 0,10-15-106 0 0,2 0 0 0 0,0 1 0 0 0,1 0 0 0 0,-5 7 0 0 0,-5 10 59 0 0,-11 28 272 0 0,21-42-230 0 0,-2 0-1 0 0,2 0 0 0 0,1 1 1 0 0,0-2-1 0 0,0 2 0 0 0,1-2 0 0 0,0 2 1 0 0,2 11-1 0 0,0 9-15 0 0,2-1 17 0 0,-2-22-84 0 0,1-1 1 0 0,-1 0-1 0 0,1 1 1 0 0,8 8-1 0 0,-7-7 7 0 0,1 0 1 0 0,0-1-1 0 0,2 0 0 0 0,-2 0 1 0 0,1 0-1 0 0,1 0 1 0 0,0-1-1 0 0,0 0 0 0 0,0 0 1 0 0,1-1-1 0 0,11 6 0 0 0,-7-5-42 0 0,-1-1 4 0 0,0 0 0 0 0,-1 1 0 0 0,1-2 0 0 0,1 0-1 0 0,0 0 1 0 0,17 2 0 0 0,11 0-58 0 0,-28-2 24 0 0,-1-2-1 0 0,0 0 1 0 0,1 0 0 0 0,0 0 0 0 0,0-1 0 0 0,14-1 0 0 0,-2-1-40 0 0,-19 2 47 0 0,-1 0-1 0 0,0 0 1 0 0,1 0 0 0 0,-1 0 0 0 0,0-1 0 0 0,7-2 0 0 0,16-4-41 0 0,-14 3-2 0 0,0 1 1 0 0,-1-2-1 0 0,14-6 0 0 0,-19 6 42 0 0,-2 1 0 0 0,0-1-1 0 0,0 0 1 0 0,-1-1 0 0 0,1 1 0 0 0,-1-1 0 0 0,5-10 0 0 0,-5 9 9 0 0,4-5-15 0 0,0-1 0 0 0,-2 0 1 0 0,8-21-1 0 0,-4 6 7 0 0,-8 22 12 0 0,-1-1 0 0 0,0 1-1 0 0,-1-1 1 0 0,2 1-1 0 0,-2 0 1 0 0,-3-8 0 0 0,2-6 9 0 0,0 11-4 0 0,-1 1 1 0 0,0 1-1 0 0,0-2 0 0 0,-1 2 1 0 0,-1-1-1 0 0,0 0 0 0 0,0 1 1 0 0,-1 0-1 0 0,0 0 0 0 0,0 0 1 0 0,-13-12-1 0 0,9 6 17 0 0,7 11-21 0 0,0 0 0 0 0,1 0-1 0 0,0 0 1 0 0,-1 0 0 0 0,1 1 0 0 0,-1-1-1 0 0,0 0 1 0 0,-4-2 0 0 0,-25-11-31 0 0,25 12 23 0 0,0 0 0 0 0,0 0 0 0 0,0 0 0 0 0,-6-5 0 0 0,7 6-3 0 0,2 1 1 0 0,-1 0-1 0 0,-1 0 0 0 0,1 0 0 0 0,0 1 1 0 0,0-1-1 0 0,-1 1 0 0 0,1 0 0 0 0,0 0 1 0 0,-1 0-1 0 0,-3 1 0 0 0,-1-1-27 0 0,4 1 33 0 0,-1 1 0 0 0,2-2-1 0 0,-1 2 1 0 0,-1 1 0 0 0,2-2 0 0 0,0 1 0 0 0,-2 1 0 0 0,2-1 0 0 0,0 1 0 0 0,-7 4 0 0 0,-5 5-3 0 0,8-9 8 0 0,1 1 1 0 0,0 0 0 0 0,0 2 0 0 0,0-2 0 0 0,1 1-1 0 0,0 1 1 0 0,1-1 0 0 0,0 1 0 0 0,-1 0 0 0 0,-7 11-1 0 0,11-12 5 0 0,-1-1 0 0 0,1 1-1 0 0,-2 1 1 0 0,3-1 0 0 0,-1 0-1 0 0,1 0 1 0 0,0 0 0 0 0,0 0-1 0 0,0 1 1 0 0,1-1 0 0 0,0 0-1 0 0,0 0 1 0 0,1 1 0 0 0,0 0-1 0 0,0-1 1 0 0,2 6 0 0 0,-2-10-1 0 0,-1 1 0 0 0,2 0 0 0 0,-1 0 0 0 0,0-1 0 0 0,0 0 0 0 0,0 1 0 0 0,0 0 0 0 0,0-1 0 0 0,0 0 0 0 0,1 1 0 0 0,-1-1 0 0 0,1 0 0 0 0,0 0 0 0 0,0 1 0 0 0,-1-1 0 0 0,1 0 0 0 0,0-1 0 0 0,0 1 0 0 0,0 0 1 0 0,1 0-1 0 0,-1 0 0 0 0,0 0 0 0 0,0-1 0 0 0,0 1 0 0 0,4-1 0 0 0,0 0-2 0 0,0 1 1 0 0,1-1-1 0 0,-1-1 1 0 0,0 1-1 0 0,0 0 1 0 0,1-1-1 0 0,-1 0 1 0 0,9-3-1 0 0,-13 4 28 0 0,-1-1 1 0 0,2 0-1 0 0,-2 1 0 0 0,0-1 0 0 0,0 0 1 0 0,1 0-1 0 0,-1 0 0 0 0,0 1 1 0 0,0-1-1 0 0,0 0 0 0 0,0-1 0 0 0,0 1 1 0 0,1 1-1 0 0,-1-2 0 0 0,-1 1 0 0 0,1 0 1 0 0,0-1-1 0 0,-1 2 0 0 0,1-2 1 0 0,-1 1-1 0 0,1-2 0 0 0,2-16-1877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39 0 0 0,'-15'-11'28163'0'0,"15"10"-28086"0"0,0 0-1 0 0,0 0 0 0 0,1 0 0 0 0,-1 1 1 0 0,1-1-1 0 0,-1 0 0 0 0,0 0 0 0 0,1 0 1 0 0,0 1-1 0 0,-1-1 0 0 0,1 0 0 0 0,-1 0 1 0 0,1 1-1 0 0,0-1 0 0 0,-1 1 0 0 0,1-1 1 0 0,0 0-1 0 0,0 1 0 0 0,0-1 0 0 0,-1 1 1 0 0,1 0-1 0 0,0-1 0 0 0,0 1 0 0 0,0 0 1 0 0,0-1-1 0 0,0 1 0 0 0,0 0 0 0 0,-1 0 1 0 0,1 0-1 0 0,0 0 0 0 0,0 0 0 0 0,1 0 1 0 0,41 0 304 0 0,-30 1-59 0 0,64-12 414 0 0,-75 11-699 0 0,-1 0-30 0 0,-1 0-1 0 0,1 0 0 0 0,0 0 0 0 0,-1 0 0 0 0,1 0 0 0 0,0 0 1 0 0,-1 0-1 0 0,1 1 0 0 0,-1-1 0 0 0,1 0 0 0 0,0 0 1 0 0,-1 1-1 0 0,1-1 0 0 0,-1 0 0 0 0,1 0 0 0 0,0 1 0 0 0,-1-1 1 0 0,1 1-1 0 0,-1-1 0 0 0,1 1 0 0 0,-1-1 0 0 0,0 1 1 0 0,1-1-1 0 0,0 1 0 0 0,40 30 369 0 0,-15-3-294 0 0,-1-2-81 0 0,-10-9 0 0 0,-13-16 0 0 0,1 2 0 0 0,-1 1 0 0 0,1-1 0 0 0,-1 1 0 0 0,1 0 0 0 0,-1 0 0 0 0,0 0 0 0 0,2 6 0 0 0,-3-9 0 0 0,10 22 0 0 0,0-1 0 0 0,17 22 0 0 0,-9-3 0 0 0,-17-36 0 0 0,-1-4 0 0 0,-1 0 0 0 0,0 0 0 0 0,1 1 0 0 0,-1-1 0 0 0,1 0 0 0 0,-1 0 0 0 0,1-1 0 0 0,-1 1 0 0 0,1 0 0 0 0,0 0 0 0 0,-1 0 0 0 0,1 0 0 0 0,1 1 0 0 0,-1-2-13 0 0,-1 0-77 0 0,-1-17-3469 0 0,1 11-1107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410 19 0 0 0,'0'0'1994'0'0,"-12"-7"453"0"0,-1 15 5096 0 0,5-16-3712 0 0,8 7-3554 0 0,-1 0-1 0 0,1 1 1 0 0,-1-1 0 0 0,1 1-1 0 0,-1-1 1 0 0,0 0-1 0 0,-1 0 1 0 0,2 1-1 0 0,-1-1 1 0 0,0 0-1 0 0,0 1 1 0 0,0 0 0 0 0,0 0-1 0 0,0-1 1 0 0,0 1-1 0 0,-1-1 1 0 0,1 1-231 0 0,0-1 0 0 0,-2 1 1 0 0,2 0-1 0 0,0 0 0 0 0,0 0 0 0 0,0 0 1 0 0,-1 0-1 0 0,1 0 0 0 0,0 0 0 0 0,0 0 1 0 0,-1 0-1 0 0,1 1 0 0 0,-1-1 1 0 0,1 0-1 0 0,0 1 0 0 0,0-1 0 0 0,-1 1 1 0 0,1-1-1 0 0,0 0 0 0 0,0 1 0 0 0,0-1 1 0 0,0 1-1 0 0,-1 1 0 0 0,-3 2 334 0 0,1-1-125 0 0,0 0 1 0 0,-1 0 0 0 0,2 2 0 0 0,-8 6 0 0 0,10-10-217 0 0,0 1 0 0 0,1 0 1 0 0,-1 0-1 0 0,0-1 0 0 0,1 1 1 0 0,-1 1-1 0 0,1-2 1 0 0,0 1-1 0 0,0 0 0 0 0,0 0 1 0 0,0 0-1 0 0,0 0 1 0 0,0-1-1 0 0,0 2 0 0 0,2 1 1 0 0,0 28-58 0 0,-2-23-12 0 0,0-8 15 0 0,1-6-61 0 0,0 0 0 0 0,-1 0-1 0 0,0 0 1 0 0,1 0 0 0 0,-2-7 0 0 0,0 2 5 0 0,1 6 72 0 0,1 2 1 0 0,-1 0 0 0 0,0 2 0 0 0,0-2 0 0 0,0 1 1 0 0,0-1-1 0 0,-1 1 0 0 0,1 0 0 0 0,0 0 0 0 0,-1-1 0 0 0,1 1 0 0 0,0 0 0 0 0,-2-2 1 0 0,1 3-2 0 0,0-1 0 0 0,0 0 0 0 0,0 1 0 0 0,0-1 0 0 0,0 1 0 0 0,-2 0 1 0 0,2 0-1 0 0,0-1 0 0 0,0 1 0 0 0,0 0 0 0 0,-1 0 0 0 0,1-1 1 0 0,0 1-1 0 0,0 0 0 0 0,-1 0 0 0 0,1 0 0 0 0,-3 1 0 0 0,3-1-1 0 0,0 0 0 0 0,1 0 0 0 0,-1 1 0 0 0,0-1 0 0 0,0 0-1 0 0,0 0 1 0 0,1 0 0 0 0,-1 1 0 0 0,0-1 0 0 0,1 0 0 0 0,-1 1 0 0 0,0 0-1 0 0,1-1 1 0 0,-2 1 0 0 0,2-1 0 0 0,-1 1 0 0 0,1 0 0 0 0,-1-1-1 0 0,1 0 1 0 0,-1 1 0 0 0,1 0 0 0 0,0-1 0 0 0,-1 1 0 0 0,1 0 0 0 0,0 0-1 0 0,0 0 1 0 0,-1-1 0 0 0,1 0 0 0 0,0 1 0 0 0,0 0 0 0 0,0 0 0 0 0,0 0-1 0 0,0 0 1 0 0,1 32 110 0 0,0-23-55 0 0,-1-10-43 0 0,14-19-4 0 0,-13 16-8 0 0,1-2 1 0 0,1 0 0 0 0,-1-1 0 0 0,0 1 0 0 0,0-12-1 0 0,0 15-6 0 0,0 0 0 0 0,1 1 0 0 0,-1-1-1 0 0,0 0 1 0 0,0 0 0 0 0,0 1 0 0 0,0 0-1 0 0,2-1 1 0 0,-2 1 0 0 0,1 0 0 0 0,-1 0-1 0 0,1 0 1 0 0,1 0 0 0 0,-2 0 0 0 0,4 0-1 0 0,-5 1 7 0 0,0 0 0 0 0,-1 0 0 0 0,1 0 0 0 0,0 0 0 0 0,1 0 0 0 0,-2 1 0 0 0,1-1 0 0 0,0 0-1 0 0,-1 0 1 0 0,1 1 0 0 0,0-1 0 0 0,-1 1 0 0 0,1-1 0 0 0,-1 0 0 0 0,1 1 0 0 0,0-1 0 0 0,0 1 0 0 0,-1-1-1 0 0,1 1 1 0 0,0 0 0 0 0,-1-1-1 0 0,1 1 1 0 0,0-1 0 0 0,1 1-1 0 0,-2-1 1 0 0,1 1-1 0 0,0-1 1 0 0,0 0 0 0 0,0 1-1 0 0,0-1 1 0 0,0 0 0 0 0,0 0-1 0 0,0 0 1 0 0,0 0 0 0 0,1 0-1 0 0,6 11 35 0 0,-8-11-32 0 0,0 0 0 0 0,0 0 0 0 0,1 0 0 0 0,-1 0 0 0 0,0 0 0 0 0,0 0 0 0 0,0 0 0 0 0,0 0 0 0 0,0 1 1 0 0,0-1-1 0 0,0 0 0 0 0,0 0 0 0 0,1 1 0 0 0,-1-1 0 0 0,0 0 0 0 0,0 0 0 0 0,0 0 0 0 0,0 1 0 0 0,0-1 0 0 0,0 0 0 0 0,0 0 0 0 0,-1 1 0 0 0,1-1 0 0 0,0 0 0 0 0,0 0 0 0 0,0 0 0 0 0,0 1 0 0 0,0-1 0 0 0,0 0 0 0 0,0 0 0 0 0,0 1 0 0 0,-1-1 0 0 0,1 0 0 0 0,0 0 0 0 0,0 0 0 0 0,0 0 0 0 0,0 0 0 0 0,0 0 0 0 0,-1 0 0 0 0,1 0 0 0 0,0 0 0 0 0,0 0 0 0 0,0 0 0 0 0,-1 0 0 0 0,1 0 0 0 0,0 1 0 0 0,0-1 0 0 0,-1 0 0 0 0,1 0 0 0 0,0 0 0 0 0,0 0 0 0 0,-1 0 0 0 0,1 0 0 0 0,0 0 0 0 0,0 0 0 0 0,0 0 0 0 0,-1 0 0 0 0,1 0 0 0 0,-2-1 0 0 0,-6 0-5 0 0,-2-2 0 0 0,0 1 0 0 0,1 1 0 0 0,-1 0 0 0 0,0-1 0 0 0,-9 2 0 0 0,13-1-74 0 0,3 1-180 0 0,1 8 300 0 0,-2 15 84 0 0,0 33 1 0 0,3-52-112 0 0,-1-1 1 0 0,0 0-1 0 0,1 0 0 0 0,-1 0 1 0 0,0 0-1 0 0,0 0 1 0 0,0 0-1 0 0,-2 0 1 0 0,2 0-1 0 0,-1 0 1 0 0,0-1-1 0 0,0 1 1 0 0,-1-2-1 0 0,-5 5 0 0 0,-6 7 108 0 0,13-12-111 0 0,2 0-1 0 0,-1 0 1 0 0,0-1 0 0 0,0 1-1 0 0,0 0 1 0 0,1 0 0 0 0,-1 0-1 0 0,0-1 1 0 0,0 1 0 0 0,0 0 0 0 0,0-1-1 0 0,-1 0 1 0 0,1 1 0 0 0,-1-1-1 0 0,1 1 1 0 0,0-1 0 0 0,0 0-1 0 0,-1 1 1 0 0,1-1 0 0 0,0 0-1 0 0,-2 1 1 0 0,1-1-14 0 0,-1 1-1 0 0,1 0 0 0 0,0-1 1 0 0,0 1-1 0 0,0 0 0 0 0,0 0 1 0 0,1 0-1 0 0,-2 0 0 0 0,1 0 1 0 0,1 0-1 0 0,-1 0 0 0 0,1 1 1 0 0,-1-1-1 0 0,1 0 0 0 0,0 1 1 0 0,0 0-1 0 0,-2 0 1 0 0,-6 8 78 0 0,1-4 36 0 0,5-5-82 0 0,1 1 0 0 0,-1 0 0 0 0,0-1 0 0 0,1 1 0 0 0,0 0 0 0 0,0 0 0 0 0,0 0 0 0 0,0 1 0 0 0,1-2 0 0 0,-2 2 0 0 0,2-1-1 0 0,-1 0 1 0 0,1 1 0 0 0,0-1 0 0 0,-1 5 0 0 0,-7 31 224 0 0,9-31-106 0 0,-1 7-76 0 0,1-14-66 0 0,0 0 1 0 0,0 0-1 0 0,0 0 0 0 0,1 0 1 0 0,-1 0-1 0 0,0 0 0 0 0,0-1 1 0 0,0 1-1 0 0,0 0 0 0 0,0 0 1 0 0,0 0-1 0 0,0 0 1 0 0,0 0-1 0 0,0 0 0 0 0,1 0 1 0 0,-1 0-1 0 0,0 0 0 0 0,0 0 1 0 0,0-1-1 0 0,0 1 1 0 0,0 0-1 0 0,0 0 0 0 0,1 0 1 0 0,-1 0-1 0 0,0 0 0 0 0,0 0 1 0 0,0 0-1 0 0,0 0 0 0 0,0 0 1 0 0,2 0-1 0 0,-2 0 1 0 0,0 0-1 0 0,0 0 0 0 0,0 0 1 0 0,0 0-1 0 0,0 0 0 0 0,1 0 1 0 0,-1 0-1 0 0,0 1 0 0 0,0-1 1 0 0,0 0-1 0 0,0 0 1 0 0,0 0-1 0 0,0 0 0 0 0,0 0 1 0 0,1 0-1 0 0,-1 0 0 0 0,0 0 1 0 0,0 0-1 0 0,0 0 1 0 0,0 1-1 0 0,0-1 0 0 0,0 0 1 0 0,0 0-1 0 0,0 0 0 0 0,0 0 1 0 0,0 0-1 0 0,0 0 0 0 0,0 1 1 0 0,0-1-1 0 0,1 0 1 0 0,-1 0-1 0 0,0 0 0 0 0,0 0 1 0 0,0 0-1 0 0,0 1 0 0 0,0-1 1 0 0,0 0-1 0 0,-1 0 1 0 0,11-9 1 0 0,-1 0 0 0 0,12-14 1 0 0,-13 13-10 0 0,1 0 1 0 0,14-13 0 0 0,-2 5 2 0 0,7-6 4 0 0,-13 14-6 0 0,-2-1 1 0 0,1 1-1 0 0,-1-2 1 0 0,13-15 0 0 0,-13 18-2 0 0,-11 8 0 0 0,0 0 0 0 0,0 0 0 0 0,0 0 0 0 0,-1-1 0 0 0,1 0 0 0 0,1 2 0 0 0,-2-2 0 0 0,2-1 0 0 0,41-41-150 0 0,-36 37 12 0 0,-8 7 135 0 0,1-1-1 0 0,0 1 1 0 0,-1 0 0 0 0,1 0-1 0 0,-1-1 1 0 0,1 1-1 0 0,-1-1 1 0 0,1 1 0 0 0,-1-1-1 0 0,0 0 1 0 0,1 0-1 0 0,-1 1 1 0 0,1-1 0 0 0,-1 1-1 0 0,0 0 1 0 0,0-1-1 0 0,0 0 1 0 0,1 0 0 0 0,-1 1-1 0 0,0-2 1 0 0,0 2 3 0 0,0-1-1 0 0,0 1 1 0 0,0 0 0 0 0,0 0-1 0 0,0 0 1 0 0,0 0 0 0 0,0 0 0 0 0,0 0-1 0 0,0 0 1 0 0,0 0 0 0 0,0 0 0 0 0,0 0-1 0 0,0 0 1 0 0,-1-1 0 0 0,1 1 0 0 0,0 0-1 0 0,0 0 1 0 0,0 0 0 0 0,0 0-1 0 0,0 0 1 0 0,0 0 0 0 0,0-1 0 0 0,0 1-1 0 0,-1 0 1 0 0,1 0 0 0 0,0 0 0 0 0,0 0-1 0 0,0 0 1 0 0,0 0 0 0 0,0 0-1 0 0,0 0 1 0 0,-1 0 0 0 0,1 0 0 0 0,0 0-1 0 0,0 0 1 0 0,0-1 0 0 0,0 1 0 0 0,-1 0-1 0 0,1 0 1 0 0,0 0 0 0 0,0 0 0 0 0,0 0-1 0 0,0 0 1 0 0,0 1 0 0 0,-1-1-1 0 0,1 0 1 0 0,0 0 0 0 0,-12 4-31 0 0,-10 9-15 0 0,5 1 70 0 0,0-1 0 0 0,1 2 0 0 0,1 0 0 0 0,0 0-1 0 0,-23 34 1 0 0,3-9 125 0 0,27-31-94 0 0,-1 0 1 0 0,2-1-1 0 0,0 2 0 0 0,-6 9 1 0 0,5 14 48 0 0,-2-9-77 0 0,8-18-16 0 0,-1 1 0 0 0,1-1 0 0 0,-1 1 0 0 0,2 0 0 0 0,0 0 0 0 0,0 9 0 0 0,-4-3 49 0 0,2-8-58 0 0,0-7-143 0 0,6-10-3 0 0,-6 20 101 0 0,-2 3 56 0 0,4-10-13 0 0,0 0-1 0 0,1 0 1 0 0,-1 0-1 0 0,0 1 1 0 0,1-1-1 0 0,-1 0 1 0 0,1 0 0 0 0,0 1-1 0 0,-1 0 1 0 0,1 1-1 0 0,0-3 57 0 0,7-20-25 0 0,11-11-76 0 0,-13 26 30 0 0,-2 0-1 0 0,0-1 0 0 0,0 1 0 0 0,4-9 0 0 0,-3 5-43 0 0,1-1-1 0 0,1 1 1 0 0,0 0 0 0 0,2 0 0 0 0,-2 1 0 0 0,3 0-1 0 0,11-11 1 0 0,-2 3-325 0 0,-17 14 318 0 0,0 0 1 0 0,0 0-1 0 0,1-1 0 0 0,-1 2 0 0 0,-1-2 0 0 0,1 1 0 0 0,0 0 1 0 0,0-5-1 0 0,5-11-179 0 0,-2 5 156 0 0,-4 13 83 0 0,0-1 1 0 0,0 1-1 0 0,0 0 0 0 0,0 0 1 0 0,0 0-1 0 0,-1 0 1 0 0,1 0-1 0 0,0 0 1 0 0,0-1-1 0 0,0 1 0 0 0,0 0 1 0 0,-1 0-1 0 0,1-1 1 0 0,0 1-1 0 0,0 0 0 0 0,0 0 1 0 0,-1 0-1 0 0,1 0 1 0 0,0-1-1 0 0,0 1 0 0 0,0 0 1 0 0,-1 0-1 0 0,1 0 1 0 0,0 0-1 0 0,-1 0 0 0 0,1 0 1 0 0,0 0-1 0 0,0-1 1 0 0,-1 1-1 0 0,1 0 0 0 0,-2 1 0 0 0,0-1-1 0 0,1 0 0 0 0,0 0 0 0 0,0 1 1 0 0,-1-1-1 0 0,1 1 0 0 0,0-1 0 0 0,0 1 1 0 0,0-1-1 0 0,0 0 0 0 0,-1 1 1 0 0,1-1-1 0 0,0 1 0 0 0,0 0 0 0 0,0 0 1 0 0,0 0-1 0 0,0 0 0 0 0,0-1 0 0 0,0 1 1 0 0,0 1-1 0 0,-27 27 19 0 0,20-22 24 0 0,1 0-1 0 0,0-1 0 0 0,1 2 1 0 0,-9 14-1 0 0,5-7-11 0 0,8-13 0 0 0,0 2-1 0 0,0-1 0 0 0,1 0 1 0 0,-2 0-1 0 0,2 0 1 0 0,-1 6-1 0 0,0-5 56 0 0,1 1 0 0 0,-1-1 0 0 0,0 0 0 0 0,-6 9 0 0 0,6-10-51 0 0,0 0 0 0 0,0 0 1 0 0,-1 1-1 0 0,1 0 0 0 0,1-1 0 0 0,0 1 0 0 0,0-1 0 0 0,-1 8 0 0 0,1 0 33 0 0,0 1-1 0 0,-6 15 1 0 0,3-7-36 0 0,0-5-13 0 0,-3 15 235 0 0,6-27-231 0 0,0-1 1 0 0,0 0 0 0 0,-1 1-1 0 0,1-2 1 0 0,0 2-1 0 0,-1-1 1 0 0,-1 0 0 0 0,2 0-1 0 0,-1-1 1 0 0,0 1-1 0 0,0 0 1 0 0,-5 2 0 0 0,4-1 5 0 0,-23 9 82 0 0,25-12-105 0 0,0 1-1 0 0,1 0 0 0 0,-1 0 1 0 0,0-1-1 0 0,0 1 0 0 0,0 0 1 0 0,0 0-1 0 0,1-1 0 0 0,-1 1 1 0 0,0 0-1 0 0,1 0 0 0 0,-1 1 1 0 0,1-1-1 0 0,-2-1 0 0 0,2 1 1 0 0,0 0-1 0 0,-1 0 0 0 0,1 1 1 0 0,0-1-1 0 0,0-1 0 0 0,0 1 0 0 0,0 2 1 0 0,0-3 7 0 0,0 1 4 0 0,0 0-1 0 0,0-1 1 0 0,1 2-1 0 0,-1-1 0 0 0,2 0 1 0 0,-2 0-1 0 0,1 0 0 0 0,-1 0 1 0 0,1 0-1 0 0,0 0 1 0 0,0 0-1 0 0,-1 0 0 0 0,1-1 1 0 0,0 1-1 0 0,0 0 1 0 0,0 0-1 0 0,0 0 0 0 0,0 0 1 0 0,0 0-1 0 0,0-1 0 0 0,2 0 1 0 0,-2 1-1 0 0,0-1 1 0 0,0 1-1 0 0,1-1 0 0 0,-1 0 1 0 0,0 1-1 0 0,2-1 1 0 0,-2 1-5 0 0,2-1 1 0 0,-2 1 0 0 0,1-1 0 0 0,-1 1 0 0 0,0-1 0 0 0,1 1 0 0 0,-1-1 0 0 0,0 1 0 0 0,1 0 0 0 0,0 0-1 0 0,-1 0 1 0 0,0-1 0 0 0,1 3 0 0 0,0 2 7 0 0,-1-1-1 0 0,0 2 1 0 0,0-1 0 0 0,-1 0-1 0 0,1 0 1 0 0,-1 0-1 0 0,-1 0 1 0 0,0 5-1 0 0,0 8 23 0 0,1-15-33 0 0,-1-2 0 0 0,0 1 1 0 0,1 0-1 0 0,-1 0 0 0 0,0-1 0 0 0,0 2 0 0 0,0-1 0 0 0,0-2 0 0 0,-2 2 0 0 0,2 0 0 0 0,0 0 0 0 0,-1-1 0 0 0,-1 2 0 0 0,0-1-5 0 0,2 0 0 0 0,-2 0-1 0 0,1 0 1 0 0,0 0 0 0 0,1 1 0 0 0,-1-2-1 0 0,-1 6 1 0 0,-4 6 6 0 0,6-11-4 0 0,0 0 1 0 0,0 0-1 0 0,0 0 1 0 0,0 0 0 0 0,1 1-1 0 0,-1-1 1 0 0,1 1-1 0 0,-1-2 1 0 0,1 5 0 0 0,-5 13-16 0 0,2-11 55 0 0,3-8-30 0 0,0 0-1 0 0,0 0 0 0 0,0 0 0 0 0,0 0 0 0 0,0 0 0 0 0,0 0 0 0 0,0 0 0 0 0,0 0 0 0 0,0 0 0 0 0,0 0 0 0 0,0 0 0 0 0,0 0 0 0 0,0 0 0 0 0,0 0 0 0 0,0 0 0 0 0,0 0 0 0 0,0 0 0 0 0,0 0 0 0 0,0 0 0 0 0,0 0 0 0 0,0 0 1 0 0,-1 0-1 0 0,1 0 0 0 0,0 0 0 0 0,0 0 0 0 0,0 0 0 0 0,0 0 0 0 0,0 0 0 0 0,0 0 0 0 0,0 0 0 0 0,0 0 0 0 0,0 0-4 0 0,15-19 20 0 0,-4 6-36 0 0,-7 8 11 0 0,0 1-1 0 0,1-1 1 0 0,-2 1 0 0 0,1-2-1 0 0,0 1 1 0 0,-2 0 0 0 0,1-1-1 0 0,-1 1 1 0 0,0-1 0 0 0,1-6-1 0 0,1-46-7 0 0,-11 23-20 0 0,6 27-35 0 0,0-7 22 0 0,3 13-64 0 0,1 6-125 0 0,5 18 311 0 0,-7-19-74 0 0,-1-2 0 0 0,0 2 1 0 0,1-1-1 0 0,-1 0 0 0 0,1 0 0 0 0,0 1 0 0 0,0-2 1 0 0,0 1-1 0 0,1 1 0 0 0,-1-2 0 0 0,0 1 0 0 0,1 0 0 0 0,2 3 1 0 0,-2 0-21 0 0,-2-5 24 0 0,0-25-246 0 0,0 17 194 0 0,1 7 40 0 0,-1-1 0 0 0,0 1-1 0 0,1 0 1 0 0,-1-1-1 0 0,0 1 1 0 0,0-1 0 0 0,0 1-1 0 0,-1-1 1 0 0,1 1 0 0 0,0-1-1 0 0,-1 1 1 0 0,1 0 0 0 0,-1-1-1 0 0,1 1 1 0 0,-1-1-1 0 0,0 1 1 0 0,0 0 0 0 0,0 0-1 0 0,1-1 1 0 0,-1 2 0 0 0,-2-3-1 0 0,3 2-3 0 0,-1 1 0 0 0,1-1 1 0 0,0 0-1 0 0,-2 1 0 0 0,2 0 0 0 0,0-1 0 0 0,-1 0 0 0 0,1 1 0 0 0,0-1 0 0 0,0 0 1 0 0,0 0-1 0 0,0 0 0 0 0,0 1 0 0 0,0 0 0 0 0,0-2 0 0 0,0-1-168 0 0,1 10 145 0 0,-1 26 89 0 0,0-33-66 0 0,2 0 1 0 0,-1 0 6 0 0,-1-1-1 0 0,1 1 1 0 0,0-1 0 0 0,0 1 0 0 0,0-1 0 0 0,-1 1 0 0 0,1-1 0 0 0,0 0 0 0 0,-1 1-1 0 0,1-1 1 0 0,0 1 0 0 0,-1-1 0 0 0,1 1 0 0 0,-1-1 0 0 0,1 0 0 0 0,-1 0 0 0 0,1 0 0 0 0,-1 0-1 0 0,0 1 1 0 0,0 0 0 0 0,2-1 0 0 0,-2 0 0 0 0,0 0 0 0 0,0 0 0 0 0,0 0 0 0 0,0 0-1 0 0,0 0 1 0 0,2-29 30 0 0,-2 28-14 0 0,0-14-59 0 0,-1 4-293 0 0,1 1 0 0 0,1 0 0 0 0,4-20 0 0 0,4-3-832 0 0,-6 17-992 0 0,2-1-3720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0 303 0 0 0,'0'0'15679'0'0,"10"-10"-15229"0"0,0-3-260 0 0,7-4 807 0 0,28-25 0 0 0,-42 39-862 0 0,0 1-1 0 0,1 0 1 0 0,0-1 0 0 0,-1 2-1 0 0,1-1 1 0 0,1 0-1 0 0,-2 2 1 0 0,1-2 0 0 0,1 1-1 0 0,-1 0 1 0 0,4-1-1 0 0,-5 2-67 0 0,2-2 2 0 0,0-1-1 0 0,1 2 1 0 0,-2-2-1 0 0,1 0 1 0 0,0 0-1 0 0,-1 0 1 0 0,0 0 0 0 0,1 0-1 0 0,-1-1 1 0 0,-1 1-1 0 0,0-1 1 0 0,1 0-1 0 0,3-5 1 0 0,21-20 16 0 0,-8 19-176 0 0,-18 9 86 0 0,1 0 0 0 0,-1-1 1 0 0,1 1-1 0 0,-1 1 0 0 0,1-2 0 0 0,-1 0 1 0 0,0 0-1 0 0,0 1 0 0 0,0-1 1 0 0,0 0-1 0 0,1 1 0 0 0,-1-1 1 0 0,1-3-1 0 0,-72 32 183 0 0,66-26-178 0 0,-7 1 5 0 0,0 0 1 0 0,1 1-1 0 0,0-1 1 0 0,-1 2-1 0 0,-12 5 1 0 0,22-8-5 0 0,-1-1 1 0 0,0 1 0 0 0,0-1-1 0 0,1 0 1 0 0,-1 1 0 0 0,-1-1-1 0 0,1 0 1 0 0,0 0 0 0 0,1 0-1 0 0,-1 0 1 0 0,0 0 0 0 0,0 0-1 0 0,0 0 1 0 0,0 0 0 0 0,0 0-1 0 0,1 0 1 0 0,-1 0 0 0 0,0 0-1 0 0,0 0 1 0 0,0 0 0 0 0,-1 0-1 0 0,2-1 1 0 0,-1 1 0 0 0,-1-1-1 0 0,-18-13-14 0 0,9 7 25 0 0,9 6-27 0 0,0-1-1 0 0,1 0 1 0 0,-2 1 0 0 0,2 0 0 0 0,0-1 0 0 0,-1 0-1 0 0,1 1 1 0 0,0-1 0 0 0,0 0 0 0 0,0 1 0 0 0,0-1-1 0 0,1 0 1 0 0,-1 0 0 0 0,1 1 0 0 0,-1-1 0 0 0,1-1-1 0 0,0 2 1 0 0,-1-1 0 0 0,2-3 0 0 0,-2 5 18 0 0,1 0 0 0 0,0-1 0 0 0,0 1 0 0 0,0 0 0 0 0,0 0 0 0 0,0 0 0 0 0,0 0 0 0 0,0 0 0 0 0,-2 0 0 0 0,2-1 0 0 0,0 1 0 0 0,0 0 0 0 0,0 0 0 0 0,0 0 0 0 0,0 0 0 0 0,-1 0 0 0 0,1 0 0 0 0,0 0 0 0 0,0 0 0 0 0,0 0 0 0 0,0 0 0 0 0,0 0 0 0 0,-1 0 0 0 0,1 0 0 0 0,0 0 0 0 0,0 0 0 0 0,0 0 0 0 0,0 0 0 0 0,-1 0 0 0 0,1 0 0 0 0,0 0 0 0 0,0 0 0 0 0,0 0 0 0 0,0 0 0 0 0,-1 0 0 0 0,1 0 0 0 0,0 0 0 0 0,0 0 0 0 0,0 0 0 0 0,0 1 0 0 0,0-1 0 0 0,-1 0 0 0 0,1 0 0 0 0,0 0 0 0 0,0 0 0 0 0,0 0 0 0 0,0 0 0 0 0,0 1 0 0 0,0-1 0 0 0,0 0 0 0 0,0 0 0 0 0,0 0 0 0 0,-1 0 0 0 0,1 0 0 0 0,0 1 0 0 0,0-1 0 0 0,0 1-2 0 0,-1-1 1 0 0,0 1 0 0 0,1-1-1 0 0,-1 0 1 0 0,1 1-1 0 0,-1 0 1 0 0,1 0-1 0 0,-1 0 1 0 0,1-1 0 0 0,-1 1-1 0 0,1-1 1 0 0,0 1-1 0 0,0 0 1 0 0,-2 1-1 0 0,2 27 78 0 0,30-33 64 0 0,-26 3-127 0 0,0 0 0 0 0,0 0 0 0 0,1 0-1 0 0,-1 0 1 0 0,10 1 0 0 0,-11 0 3 0 0,2-1-1 0 0,-2 1 0 0 0,1 0 1 0 0,-1 0-1 0 0,2-1 0 0 0,-2 0 1 0 0,1 0-1 0 0,-1 0 0 0 0,5-1 1 0 0,18-12-50 0 0,-22 11 30 0 0,0 1 0 0 0,1-1 1 0 0,0 1-1 0 0,-1 0 0 0 0,2 0 0 0 0,-1 0 0 0 0,1 0 0 0 0,-1 0 0 0 0,0 2 0 0 0,1-1 0 0 0,6-2 0 0 0,-10 3-1 0 0,0 0 0 0 0,0 0 0 0 0,0 0 0 0 0,0-1 0 0 0,-1 1 0 0 0,2-1 0 0 0,-1 1 0 0 0,0 0 0 0 0,-1-1 0 0 0,1 0 0 0 0,0 1 0 0 0,-1-1 0 0 0,1 0 0 0 0,0-1 0 0 0,0 2 0 0 0,-1-1 0 0 0,0 0 0 0 0,0-1 0 0 0,1 1 0 0 0,-1 1-1 0 0,0-2 1 0 0,0 1 0 0 0,0-1 0 0 0,0 1 0 0 0,1-3 0 0 0,3-3-39 0 0,-3 5 26 0 0,-1-1 0 0 0,-1 1 1 0 0,1-1-1 0 0,0 0 1 0 0,-1 0-1 0 0,0 1 0 0 0,0-2 1 0 0,0-2-1 0 0,-1-4-100 0 0,1 14 20 0 0,-5 48 285 0 0,7-45-78 0 0,2-8 86 0 0,5-11-103 0 0,6-9-51 0 0,-11 19 102 0 0,-8 15 60 0 0,1-8-172 0 0,0 1 0 0 0,-2-1-1 0 0,-8 11 1 0 0,-10 15-1440 0 0,17-25-393 0 0,4-2-2406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8458 0 0,'0'0'9978'0'0,"163"-9"-12747"0"0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51 484 0 0 0,'0'0'6581'0'0,"4"12"-6467"0"0,14 36-21 0 0,-11-28 303 0 0,-7-20-349 0 0,0 1 0 0 0,0-1 0 0 0,-1 0 1 0 0,1 0-1 0 0,0 1 0 0 0,0-1 1 0 0,0 0-1 0 0,0 1 0 0 0,0-1 0 0 0,0 0 1 0 0,0 0-1 0 0,0 1 0 0 0,1-1 0 0 0,-1 0 1 0 0,0 1-1 0 0,0-1 0 0 0,0 0 0 0 0,0 0 1 0 0,0 0-1 0 0,0 0 0 0 0,1 0 1 0 0,-1 0-1 0 0,0 0 0 0 0,0 1 0 0 0,0-1 1 0 0,0 0-1 0 0,1 0 0 0 0,-1 0 0 0 0,0 1 1 0 0,0-1-1 0 0,1 0 0 0 0,-1 0 1 0 0,0 0-1 0 0,0 0 0 0 0,1 0 0 0 0,-1 1 1 0 0,0-1-1 0 0,0 0 0 0 0,1 0 0 0 0,-1 0 1 0 0,0 0-1 0 0,1 0 0 0 0,-1 0 0 0 0,0 0 1 0 0,1 0-1 0 0,-1-22 935 0 0,-1 17-967 0 0,0 1 1 0 0,1 0 0 0 0,-2 1-1 0 0,1-2 1 0 0,-1 1 0 0 0,1 1-1 0 0,-2-2 1 0 0,1 2 0 0 0,-5-7-1 0 0,4 5 2 0 0,-1 1 0 0 0,1-1-1 0 0,0 1 1 0 0,1-1 0 0 0,0 0-1 0 0,-3-8 1 0 0,2 2-96 0 0,2 9 53 0 0,0 0-1 0 0,1 0 0 0 0,-1 0 1 0 0,0 0-1 0 0,1 0 0 0 0,0-1 1 0 0,-1 2-1 0 0,1-2 0 0 0,0 1 1 0 0,0 0-1 0 0,1 0 0 0 0,0-4 1 0 0,-1 6 26 0 0,0-1 1 0 0,0 1 0 0 0,0 0 0 0 0,0 0 0 0 0,0 0-1 0 0,0 0 1 0 0,0-1 0 0 0,0 1 0 0 0,1 0 0 0 0,-1 0-1 0 0,0 0 1 0 0,0 0 0 0 0,0 0 0 0 0,0 0 0 0 0,0 0-1 0 0,0 0 1 0 0,1 0 0 0 0,-1 0 0 0 0,0 0 0 0 0,0 0-1 0 0,0-1 1 0 0,0 1 0 0 0,1 0 0 0 0,-1 0 0 0 0,0 0 0 0 0,0 0-1 0 0,0 0 1 0 0,0 0 0 0 0,1 0 0 0 0,-1 0 0 0 0,0 0-1 0 0,0 0 1 0 0,0 0 0 0 0,1 0 0 0 0,-1 0 0 0 0,0 0-1 0 0,0 0 1 0 0,0 0 0 0 0,1 0 0 0 0,-1 0 0 0 0,0 0-1 0 0,0 0 1 0 0,0 0 0 0 0,0 0 0 0 0,1 1 0 0 0,-1-1-1 0 0,0 0 1 0 0,0 0 0 0 0,0 0 0 0 0,0 0 0 0 0,1 0 0 0 0,-1 0-1 0 0,0 0 1 0 0,0 0 0 0 0,0 0 0 0 0,0 0 0 0 0,0 0-1 0 0,6 10 1036 0 0,-5 0-783 0 0,0 0-1 0 0,1 0 0 0 0,1 0 0 0 0,1 0 1 0 0,7 16-1 0 0,-2-6 588 0 0,-4-8-566 0 0,-2-9-205 0 0,-2 2 0 0 0,1-2 0 0 0,-1 0 0 0 0,0 2 0 0 0,0-2 0 0 0,-1 1 0 0 0,1 6 0 0 0,-2 2 234 0 0,-5-14 445 0 0,-14-5-566 0 0,18 6-196 0 0,0 1 0 0 0,0-1-1 0 0,1 1 1 0 0,-2-1 0 0 0,1 0-1 0 0,1 0 1 0 0,-1 0-1 0 0,1 0 1 0 0,-1 0 0 0 0,1 0-1 0 0,0 0 1 0 0,-1-1 0 0 0,-2-1-1 0 0,-14-20-268 0 0,13 16 253 0 0,-1-3-8 0 0,12 11-42 0 0,-5-1 73 0 0,1 2 0 0 0,0-1 0 0 0,-1 1 0 0 0,0-1 0 0 0,1 0 0 0 0,-1 1 0 0 0,0 0 0 0 0,1-1 0 0 0,-1 1 0 0 0,1 2 0 0 0,39 96 292 0 0,-60-114 390 0 0,14 9-682 0 0,0 2 0 0 0,0-1 1 0 0,1-1-1 0 0,0 1 0 0 0,-1 0 0 0 0,-2-6 0 0 0,-18-18-54 0 0,24 28 5 0 0,4 1-440 0 0,0 1 496 0 0,0-1 1 0 0,0 1-1 0 0,-1-1 1 0 0,0 1-1 0 0,1 0 0 0 0,0-1 1 0 0,-1 1-1 0 0,0 0 1 0 0,0 0-1 0 0,0 0 0 0 0,-1 1 1 0 0,2 1-1 0 0,8 7 156 0 0,-3-5 48 0 0,-2 0 1 0 0,0 1-1 0 0,0-1 0 0 0,-1 2 0 0 0,0-1 1 0 0,6 10-1 0 0,-2-1-43 0 0,-2-8-41 0 0,-7-14 258 0 0,-7-15-196 0 0,-4-2-316 0 0,10 18 90 0 0,-1 1 0 0 0,0-1 0 0 0,0 1 0 0 0,-1-1 1 0 0,1 0-1 0 0,-6-4 0 0 0,9 17-2 0 0,1 1 0 0 0,0-1 0 0 0,2 0 1 0 0,-1 1-1 0 0,9 13 0 0 0,-11-20 88 0 0,0 0 0 0 0,0 1 0 0 0,0-2 1 0 0,0 2-1 0 0,-1-1 0 0 0,1 0 0 0 0,-1 1 0 0 0,1-2 0 0 0,-1 2 1 0 0,0 0-1 0 0,0-2 0 0 0,-1 2 0 0 0,1 1 0 0 0,-1 9-343 0 0,1-13 237 0 0,1 24 516 0 0,-1-14-123 0 0,-1-20-179 0 0,4-13 309 0 0,5 47-275 0 0,-10 35-123 0 0,2-58-78 0 0,4-23 106 0 0,-1 7-34 0 0,-1 1 0 0 0,-1-1-1 0 0,1 0 1 0 0,-2 1 0 0 0,-4-16-1 0 0,2 20-66 0 0,1 11-148 0 0,10 16 274 0 0,-1-6 3 0 0,2 1 0 0 0,0-1 0 0 0,0 0 0 0 0,16 12 0 0 0,-17-18 115 0 0,-10-11 121 0 0,-1-1-503 0 0,-3-2 105 0 0,2 2 1 0 0,-2-2 0 0 0,0 1-1 0 0,0 0 1 0 0,-1 0-1 0 0,0 1 1 0 0,-1 0-1 0 0,0 0 1 0 0,0 0-1 0 0,-14-9 1 0 0,122 99 74 0 0,-83-60 718 0 0,-36-30-658 0 0,2-8-228 0 0,0 0 1 0 0,2-1 0 0 0,-22-34-1 0 0,24 33-92 0 0,-8-23-517 0 0,17 34 565 0 0,0-2 1 0 0,0 0-1 0 0,-2 1 0 0 0,-4-8 1 0 0,3 13-183 0 0,3 8 238 0 0,3 11 125 0 0,0-15-18 0 0,0 1 44 0 0,1-1 0 0 0,0 2-1 0 0,-1-2 1 0 0,2 1 0 0 0,-1-1 0 0 0,0 1-1 0 0,2-1 1 0 0,-2 1 0 0 0,1 0 0 0 0,0-1-1 0 0,4 5 1 0 0,-3-5-4 0 0,0 1 0 0 0,-1 0 0 0 0,0-1 0 0 0,0 1 0 0 0,-1-1 0 0 0,2 1 0 0 0,-2-1 1 0 0,1 2-1 0 0,-1-2 0 0 0,0 2 0 0 0,0-2 0 0 0,0 5 0 0 0,-24-45 26 0 0,23 38-86 0 0,10 19-216 0 0,39 47 481 0 0,67 98-250 0 0,-110-154 60 0 0,-7-14 24 0 0,-11-17-235 0 0,-21-10-109 0 0,-24-28-228 0 0,55 59 3 0 0,1 6 387 0 0,4 7 154 0 0,9 0 36 0 0,1-1 0 0 0,22 17 0 0 0,-30-26-84 0 0,-2 0 719 0 0,-6-6-596 0 0,-13-14-290 0 0,13 11 180 0 0,0 0 1 0 0,0 1-1 0 0,-2 0 1 0 0,1 0-1 0 0,-1 0 0 0 0,0 1 1 0 0,0-1-1 0 0,0 0 1 0 0,-2 1-1 0 0,2 1 1 0 0,-9-6-1 0 0,14 12-67 0 0,0-2-1 0 0,0 1 0 0 0,0 1 1 0 0,1-2-1 0 0,-1 2 1 0 0,1-1-1 0 0,-1-1 1 0 0,3 5-1 0 0,-1-2 102 0 0,2 0-1 0 0,-1-1 1 0 0,0 2-1 0 0,0-2 1 0 0,2 0-1 0 0,-2 1 1 0 0,1-1-1 0 0,0 0 0 0 0,1 0 1 0 0,0 0-1 0 0,-1-1 1 0 0,2 1-1 0 0,-2-1 1 0 0,2 0-1 0 0,-1 0 1 0 0,0 0-1 0 0,1-1 1 0 0,8 2-1 0 0,-13-3-33 0 0,-1 1-1 0 0,0-1 1 0 0,0 0 0 0 0,1 0-1 0 0,-1 0 1 0 0,0 0-1 0 0,1 1 1 0 0,-1-1 0 0 0,0 0-1 0 0,1 0 1 0 0,-1 0 0 0 0,0 0-1 0 0,1 0 1 0 0,-1 0-1 0 0,0 0 1 0 0,1 0 0 0 0,-1 0-1 0 0,0 0 1 0 0,1 0 0 0 0,-1 0-1 0 0,0 0 1 0 0,1 0-1 0 0,-1 0 1 0 0,0 0 0 0 0,1 0-1 0 0,-1-1 1 0 0,0 1 0 0 0,0 0-1 0 0,1 0 1 0 0,-1 0-1 0 0,0 0 1 0 0,2-1 0 0 0,-2 1-1 0 0,0 0 1 0 0,0 0 0 0 0,0-1-1 0 0,1 1 1 0 0,-1 0-1 0 0,0 0 1 0 0,0-1 0 0 0,0 1-1 0 0,1 0 1 0 0,-1-1 0 0 0,0 1-1 0 0,0 0 1 0 0,0-1-1 0 0,0 1 1 0 0,0 0 0 0 0,0 0-1 0 0,0 0 1 0 0,0 0 0 0 0,0-1-1 0 0,0 1 1 0 0,0 0-1 0 0,0-1 1 0 0,0 1 0 0 0,0 0-1 0 0,0-1 1 0 0,0 1 0 0 0,0 0-1 0 0,0 0 1 0 0,0-1-1 0 0,-1 1 1 0 0,1-1-12 0 0,3 18-227 0 0,0-17 256 0 0,-1 0 0 0 0,0 0 0 0 0,1-1 0 0 0,-1 1 1 0 0,0-1-1 0 0,0 0 0 0 0,0 0 0 0 0,0 0 0 0 0,0 0 0 0 0,1 1 1 0 0,-2-1-1 0 0,1 0 0 0 0,0-1 0 0 0,-1 1 0 0 0,1 0 1 0 0,-1 0-1 0 0,1-1 0 0 0,0 1 0 0 0,-1 0 0 0 0,1-1 1 0 0,0-2-1 0 0,-1 3 16 0 0,-1 1 1 0 0,0-1 0 0 0,0 0-1 0 0,0 0 1 0 0,0 1 0 0 0,0-1-1 0 0,0 0 1 0 0,0 1 0 0 0,0-1-1 0 0,0 1 1 0 0,0-1 0 0 0,-1 0-1 0 0,1 0 1 0 0,0 1 0 0 0,0-1-1 0 0,-1 0 1 0 0,1 1 0 0 0,-1 0 0 0 0,1-1-1 0 0,0 0 1 0 0,-1 1 0 0 0,1-1-1 0 0,-1 1 1 0 0,-2-2 0 0 0,-19-14 8 0 0,8 6-10 0 0,14 10-31 0 0,-2-3 0 0 0,0 2-1 0 0,-1-2 0 0 0,1 1 0 0 0,-1 1 1 0 0,1-2-1 0 0,0 1 0 0 0,-2 1 0 0 0,2 0 1 0 0,-1-1-1 0 0,0 0 0 0 0,0 2 0 0 0,-1-2 0 0 0,1 1 1 0 0,-3-1-1 0 0,8 19-368 0 0,1-13 379 0 0,0-2 0 0 0,1 1 0 0 0,-1-1 0 0 0,1 0 1 0 0,-1 1-1 0 0,2-2 0 0 0,-1 2 0 0 0,0-1 0 0 0,-1-1 0 0 0,10 3 0 0 0,-7-3 42 0 0,-2 0 0 0 0,0 1 0 0 0,0-1 0 0 0,0 1 1 0 0,0 0-1 0 0,-1 0 0 0 0,2 0 0 0 0,-2 0 0 0 0,1 1 0 0 0,0-1 0 0 0,-1 1 0 0 0,4 5 0 0 0,2 0 57 0 0,-8-7-50 0 0,1 1 0 0 0,-1-1-1 0 0,1 1 1 0 0,-1 0 0 0 0,1-1 0 0 0,0 1 0 0 0,-1 0-1 0 0,0 0 1 0 0,0-1 0 0 0,-1 1 0 0 0,2 3-1 0 0,-27-13-250 0 0,-10-10 130 0 0,28 15 19 0 0,1 0 1 0 0,-1-1-1 0 0,0 1 1 0 0,-1 0-1 0 0,2 1 1 0 0,-2-1-1 0 0,1 1 1 0 0,-1 1-1 0 0,1-1 1 0 0,-17-1-1 0 0,24 3 34 0 0,0 0 0 0 0,0 0 0 0 0,0 0 1 0 0,-1 0-1 0 0,1 0 0 0 0,0 0 0 0 0,0 0 0 0 0,-1 0 0 0 0,1 0 0 0 0,0 0 0 0 0,0 0 0 0 0,0 0 0 0 0,0 0 0 0 0,-1 0 0 0 0,1 0 0 0 0,0 0 0 0 0,0 0 0 0 0,0 0 1 0 0,-1 1-1 0 0,1-1 0 0 0,0 0 0 0 0,0 0 0 0 0,0 0 0 0 0,0 0 0 0 0,0 1 0 0 0,0-1 0 0 0,-1 0 0 0 0,1 0 0 0 0,0 0 0 0 0,0 1 0 0 0,0-1 0 0 0,0 0 0 0 0,0 0 0 0 0,0 0 1 0 0,0 1-1 0 0,0-1 0 0 0,0 0 0 0 0,0 1 0 0 0,3 9-113 0 0,11 8 94 0 0,-11-16 33 0 0,-1 2-1 0 0,1-2 0 0 0,0 2 1 0 0,0-1-1 0 0,2 7 1 0 0,12 13-18 0 0,-15-23 11 0 0,-1 1 0 0 0,0 0 0 0 0,0 0 0 0 0,1 0 0 0 0,-1 0 1 0 0,0 0-1 0 0,1-1 0 0 0,-1 0 0 0 0,0 1 0 0 0,2-1 0 0 0,-2 1 1 0 0,1-1-1 0 0,0 1 0 0 0,-1-1 0 0 0,1 0 0 0 0,-1 0 0 0 0,1 0 1 0 0,2 0-1 0 0,-3 1 19 0 0,-1-1 0 0 0,1-1 0 0 0,-1 1 0 0 0,1 0 0 0 0,-1 0 0 0 0,1 0 0 0 0,-1 0-1 0 0,1 0 1 0 0,0 0 0 0 0,-1-1 0 0 0,1 1 0 0 0,-1 0 0 0 0,1 0 0 0 0,-1-1 0 0 0,1 1 0 0 0,-1 0 0 0 0,0-1 0 0 0,1 1 0 0 0,-1 0 0 0 0,1 0 0 0 0,-1 0 0 0 0,0-1 0 0 0,2 1 0 0 0,-2-1 0 0 0,1 0 0 0 0,-1 1-11 0 0,0 0-1 0 0,0 0 1 0 0,0-1 0 0 0,0 1 0 0 0,0 0 0 0 0,0 0 0 0 0,0 0-1 0 0,0-1 1 0 0,-1 1 0 0 0,1 0 0 0 0,0 0 0 0 0,0 0 0 0 0,0 0 0 0 0,0-1-1 0 0,0 1 1 0 0,0 0 0 0 0,0 0 0 0 0,0 0 0 0 0,0 0 0 0 0,-2 0-1 0 0,2 0 1 0 0,0 0 0 0 0,0 0 0 0 0,0 0 0 0 0,0 0 0 0 0,0 0 0 0 0,-1 0-1 0 0,1 0 1 0 0,0-1 0 0 0,0 1 0 0 0,0 0 0 0 0,-1 0 0 0 0,1 0-1 0 0,0 0 1 0 0,0 0 0 0 0,0 0 0 0 0,0 0 0 0 0,-1 0 0 0 0,1 0 0 0 0,0 0-1 0 0,0 0 1 0 0,0 0 0 0 0,-1 0 0 0 0,1 0 0 0 0,0 0 0 0 0,0 0-1 0 0,0 0 1 0 0,0 1 0 0 0,-1-1 0 0 0,1 0 0 0 0,0 0 0 0 0,0 0 0 0 0,0 0-1 0 0,0 0 1 0 0,-1 0 0 0 0,1 0 0 0 0,0 0 0 0 0,0 0 0 0 0,0 0-1 0 0,0 0 1 0 0,0 0 0 0 0,0 0 0 0 0,0 0 0 0 0,-1 1 0 0 0,-1 0-13 0 0,0-1 0 0 0,1 1 0 0 0,-2 0 0 0 0,1-1 0 0 0,-1 0 0 0 0,1 1 0 0 0,0-1 0 0 0,0 0 1 0 0,-1 0-1 0 0,1 0 0 0 0,-2-1 0 0 0,3 1-17 0 0,0 0 0 0 0,0 0 0 0 0,0 0 0 0 0,0 0 0 0 0,-1-1 0 0 0,1 1-1 0 0,1 0 1 0 0,-1-1 0 0 0,0 1 0 0 0,0 0 0 0 0,0-1 0 0 0,0 1 0 0 0,1-1 0 0 0,-1 1 0 0 0,0 0 0 0 0,0-1 0 0 0,1 0 0 0 0,-1 1 0 0 0,1-1 0 0 0,-1 0 0 0 0,1 0 0 0 0,-1 1 0 0 0,1-1 0 0 0,-2 1 0 0 0,1-2-1 0 0,34 2-3 0 0,-31 0 42 0 0,-1-1-1 0 0,1 1 1 0 0,-1 0 0 0 0,1 0 0 0 0,-1-1 0 0 0,2 1-1 0 0,-2-1 1 0 0,1 1 0 0 0,-1 0 0 0 0,1-1 0 0 0,-1 0-1 0 0,1 1 1 0 0,-1-1 0 0 0,3-1 0 0 0,14-5-4 0 0,-16 7 4 0 0,-1 0-1 0 0,1 0 1 0 0,0 0-1 0 0,-1 1 1 0 0,2-1 0 0 0,-1 1-1 0 0,-1 0 1 0 0,1-1-1 0 0,-1 1 1 0 0,1 0-1 0 0,-1 0 1 0 0,1-1 0 0 0,0 1-1 0 0,-1 0 1 0 0,1 0-1 0 0,-1 1 1 0 0,0-1-1 0 0,0-1 1 0 0,0 2 0 0 0,0-1-1 0 0,0 1 1 0 0,0-2-1 0 0,1 4 1 0 0,5 4-12 0 0,-6-8 1 0 0,0 1 1 0 0,0 0-1 0 0,0 1 1 0 0,1-1 0 0 0,-1 0-1 0 0,1-1 1 0 0,0 1 0 0 0,-1-1-1 0 0,1 1 1 0 0,-1 0 0 0 0,1 0-1 0 0,-1-1 1 0 0,1 1 0 0 0,-1-1-1 0 0,2 0 1 0 0,-1 0 0 0 0,-1 0-1 0 0,1 0 1 0 0,0 0 0 0 0,1 0-1 0 0,-3 0 33 0 0,-15-2 522 0 0,5 3-785 0 0,10-1 217 0 0,0 0 1 0 0,0 1 0 0 0,0-1-1 0 0,0 0 1 0 0,0 0-1 0 0,0 0 1 0 0,0 0 0 0 0,0 0-1 0 0,0 0 1 0 0,0 0 0 0 0,0 0-1 0 0,0 0 1 0 0,0 1-1 0 0,0-1 1 0 0,0 0 0 0 0,0 0-1 0 0,0 0 1 0 0,0 0 0 0 0,0 1-1 0 0,0-1 1 0 0,0 0-1 0 0,0 0 1 0 0,0 0 0 0 0,0 1-1 0 0,1-1 1 0 0,-1 0 0 0 0,0 0-1 0 0,0 0 1 0 0,0 0-1 0 0,0 0 1 0 0,0 1 0 0 0,0-1-1 0 0,1 0 1 0 0,-1 0 0 0 0,0 0-1 0 0,0 0 1 0 0,0 0-1 0 0,0 0 1 0 0,1 0 0 0 0,-1 0-1 0 0,0 1 1 0 0,0-1 0 0 0,0 0-1 0 0,0 0 1 0 0,1 0 0 0 0,3 1 9 0 0,-1 0 0 0 0,2 0 1 0 0,-1 1-1 0 0,0-1 1 0 0,0-1-1 0 0,0 1 1 0 0,0-1-1 0 0,0 0 0 0 0,1 0 1 0 0,-1 0-1 0 0,6 0 1 0 0,22 2 53 0 0,-21 0-35 0 0,28 3 722 0 0,-55-14-919 0 0,2 0-1 0 0,-1 1 1 0 0,-28-11 0 0 0,32 14 114 0 0,-29-3-69 0 0,39 7 127 0 0,0 1-17 0 0,20 14-368 0 0,-13-10 449 0 0,-2-2-34 0 0,-2 0 0 0 0,1 0 0 0 0,0 0 0 0 0,0-1 0 0 0,2 1 0 0 0,-2 0 0 0 0,0-1 0 0 0,2 0 0 0 0,-2 0 0 0 0,1 0 0 0 0,-1 0 0 0 0,2 0 0 0 0,-2 0-1 0 0,1-1 1 0 0,0 0 0 0 0,0 0 0 0 0,0 0 0 0 0,5 0 0 0 0,-8 0-12 0 0,-1 0 0 0 0,1-1 0 0 0,0 1-1 0 0,-1-1 1 0 0,1 1 0 0 0,-1-1 0 0 0,1 1-1 0 0,-1-1 1 0 0,1 0 0 0 0,-1 1 0 0 0,1 0 0 0 0,-1-1-1 0 0,1 0 1 0 0,-1 1 0 0 0,0-1 0 0 0,1 0 0 0 0,-1 0-1 0 0,0 1 1 0 0,0-1 0 0 0,0 1 0 0 0,0-1-1 0 0,0 0 1 0 0,0 0 0 0 0,0 1 0 0 0,0-1 0 0 0,0 0-1 0 0,0 0 1 0 0,0 1 0 0 0,0 0 0 0 0,0-1 0 0 0,-1 0-1 0 0,1 0 1 0 0,0 1 0 0 0,-1-1 0 0 0,1 0-1 0 0,-1 0 1 0 0,1 1 0 0 0,0 0 0 0 0,-1-1 0 0 0,0 1-1 0 0,1-1 1 0 0,-1 1 0 0 0,1-1 0 0 0,-1 0 0 0 0,0 1-1 0 0,1 0 1 0 0,-1-1 0 0 0,-1 1 0 0 0,2 0 0 0 0,-1 0-1 0 0,0 0 1 0 0,0-1 0 0 0,0 1 0 0 0,1 0-1 0 0,-2 0 1 0 0,-19 0-107 0 0,12 1 83 0 0,1-1 0 0 0,0 0 0 0 0,-1 0 0 0 0,2-1 0 0 0,-2 0 0 0 0,1 0-1 0 0,0 0 1 0 0,-15-5 0 0 0,28 10-61 0 0,0-1-1 0 0,0 0 0 0 0,0 1 0 0 0,-1 0 1 0 0,9 8-1 0 0,11 10 165 0 0,-23-21-73 0 0,0 1 0 0 0,1-1 0 0 0,-1 0 0 0 0,0 0 0 0 0,0 1 0 0 0,0-1 0 0 0,0 0 0 0 0,0 0 0 0 0,1 3 0 0 0,-2-3-3 0 0,0 0 0 0 0,0-1-1 0 0,0 1 1 0 0,0 0-1 0 0,0-1 1 0 0,0 1-1 0 0,0 0 1 0 0,0-1-1 0 0,0 0 1 0 0,0 0-1 0 0,-1 1 1 0 0,1 0 0 0 0,0-1-1 0 0,0 1 1 0 0,-1-1-1 0 0,1 1 1 0 0,0 0-1 0 0,-1-1 1 0 0,1 1-1 0 0,0-1 1 0 0,-1 0 0 0 0,1 0-1 0 0,-1 1 1 0 0,1-1-1 0 0,-1 0 1 0 0,1 1-1 0 0,-1-1 1 0 0,1 1-1 0 0,-1-1 1 0 0,0 0-1 0 0,1 0 1 0 0,-2 1 0 0 0,4-2-45 0 0,-1-1 0 0 0,0 1 1 0 0,-1 0-1 0 0,1 0 0 0 0,0-1 1 0 0,0 1-1 0 0,-1 0 1 0 0,1 0-1 0 0,-1-1 0 0 0,1 0 1 0 0,-1 1-1 0 0,0 0 0 0 0,1-1 1 0 0,-1-2-1 0 0,3-26 217 0 0,-3 21-205 0 0,0 8 39 0 0,1-1 0 0 0,-1 0 0 0 0,0 1 0 0 0,0-1 0 0 0,0 0 0 0 0,0 1 0 0 0,0-1 0 0 0,-1 0 0 0 0,1 0 0 0 0,-2 1 0 0 0,2-1 1 0 0,-1 0-1 0 0,0 1 0 0 0,1-1 0 0 0,-1 1 0 0 0,0-1 0 0 0,-2-2 0 0 0,2 4-23 0 0,1-1 1 0 0,-1 1 0 0 0,1 0-1 0 0,-1-1 1 0 0,0 1-1 0 0,1 0 1 0 0,-1 0-1 0 0,1 0 1 0 0,-2 0-1 0 0,1 0 1 0 0,1 0-1 0 0,-1 0 1 0 0,1 0-1 0 0,-1 0 1 0 0,0 0 0 0 0,1 0-1 0 0,-1 0 1 0 0,0 0-1 0 0,1 0 1 0 0,-1 0-1 0 0,0 0 1 0 0,1 0-1 0 0,-1 0 1 0 0,1 0-1 0 0,-1 0 1 0 0,0 0-1 0 0,1 1 1 0 0,-1-1 0 0 0,1 0-1 0 0,-2 1 1 0 0,2-1-1 0 0,-1 1 1 0 0,-10 2 192 0 0,9-4-394 0 0,6 0-92 0 0,8-1 244 0 0,-6 4 129 0 0,0-1 1 0 0,1 2-1 0 0,-2-1 0 0 0,2 0 1 0 0,-1 1-1 0 0,0-1 1 0 0,-1 2-1 0 0,0-1 0 0 0,10 7 1 0 0,-10-6-33 0 0,-1-1 0 0 0,0 0-1 0 0,1 0 1 0 0,0 0 0 0 0,-1-1 0 0 0,2 1 0 0 0,-2-1 0 0 0,1-1 0 0 0,1 2-1 0 0,-1-2 1 0 0,1 0 0 0 0,-1 1 0 0 0,0-1 0 0 0,1 0 0 0 0,8 0-1 0 0,-14-1-36 0 0,1 0 0 0 0,0 0 0 0 0,-1 0 0 0 0,1 0 0 0 0,0 0 0 0 0,-1-1 0 0 0,1 1 0 0 0,-1 0 0 0 0,1-1 0 0 0,0 1 0 0 0,-1 0 0 0 0,1-1 0 0 0,-1 1 0 0 0,1-1 0 0 0,-1 1 0 0 0,1-1 0 0 0,-1 1 0 0 0,2 0 0 0 0,-2 0 0 0 0,0-1 0 0 0,1 1 0 0 0,-1-1 0 0 0,0 0 0 0 0,1 1 0 0 0,-1-1 0 0 0,0 1 0 0 0,0-1 0 0 0,1 0 0 0 0,1-18-696 0 0,-37 16 147 0 0,0-3 517 0 0,35 6-3 0 0,0 0 0 0 0,0-1 0 0 0,0 1 0 0 0,1 0-1 0 0,-1 0 1 0 0,0 0 0 0 0,0 0 0 0 0,0-1 0 0 0,1 1 0 0 0,-1 0 0 0 0,0-1 0 0 0,1 1 0 0 0,-1 0 0 0 0,0 0 0 0 0,1-1-1 0 0,-1 1 1 0 0,0 0 0 0 0,1 0 0 0 0,-1 0 0 0 0,0-1 0 0 0,1 1 0 0 0,-1 0 0 0 0,1 0 0 0 0,-1 0 0 0 0,0 0-1 0 0,2 0 1 0 0,-2 0 0 0 0,1 0 0 0 0,-1 0 0 0 0,4 1 80 0 0,0 0 0 0 0,-1 1 0 0 0,2-2 0 0 0,-1 2 1 0 0,-1 0-1 0 0,1 0 0 0 0,0-1 0 0 0,-1 1 0 0 0,0 0 0 0 0,1 0 0 0 0,-1 0 0 0 0,3 4 0 0 0,19 10 582 0 0,-22-13-585 0 0,0-2-1 0 0,2 0 1 0 0,-2 1-1 0 0,0-1 1 0 0,2 0-1 0 0,-2 0 1 0 0,1 0-1 0 0,0-1 1 0 0,5 2-1 0 0,-8-2 87 0 0,-2-2-149 0 0,1 0 1 0 0,0 1-1 0 0,-1 0 0 0 0,1-1 0 0 0,-1 1 0 0 0,1-1 1 0 0,-1 1-1 0 0,0-1 0 0 0,1 1 0 0 0,-1 0 0 0 0,0-1 1 0 0,-1 1-1 0 0,1 0 0 0 0,-1 0 0 0 0,1 0 0 0 0,0 0 1 0 0,0-1-1 0 0,-1 1 0 0 0,1 0 0 0 0,-1 1 0 0 0,1-1 1 0 0,-2 0-1 0 0,2 0 0 0 0,-1 1 0 0 0,0-1 0 0 0,-2 0 1 0 0,-2 0-38 0 0,2 0 1 0 0,0-1-1 0 0,-2 1 1 0 0,1 1-1 0 0,1-1 1 0 0,-2 1-1 0 0,2 0 1 0 0,-1 0-1 0 0,-8 1 1 0 0,9 0 50 0 0,1 0 0 0 0,0 0 1 0 0,0 1-1 0 0,-1-1 0 0 0,2 0 1 0 0,-1 1-1 0 0,0-1 1 0 0,1 1-1 0 0,-2 1 0 0 0,2-2 1 0 0,0 2-1 0 0,-4 3 0 0 0,-13 8-36 0 0,11-5 18 0 0,-7 5 3 0 0,15-14 24 0 0,0 1-1 0 0,-1-1 0 0 0,1 0 0 0 0,-1 1 1 0 0,1-1-1 0 0,0 1 0 0 0,-2-1 0 0 0,2 0 1 0 0,-1 0-1 0 0,1 1 0 0 0,-1-1 1 0 0,1 0-1 0 0,-1 0 0 0 0,1 1 0 0 0,-1-1 1 0 0,1 0-1 0 0,-1 0 0 0 0,1 0 0 0 0,-1 0 1 0 0,0 0-1 0 0,1 0 0 0 0,-1 0 1 0 0,1 0-1 0 0,-1 0 0 0 0,0 0 0 0 0,0 0-12 0 0,1 0 0 0 0,0 0 0 0 0,-1 0-1 0 0,1-1 1 0 0,-1 1 0 0 0,1 0 0 0 0,-2 0 0 0 0,2 0-1 0 0,0 0 1 0 0,-1-1 0 0 0,1 1 0 0 0,0 0 0 0 0,-1 0-1 0 0,1-1 1 0 0,0 1 0 0 0,-1 0 0 0 0,1-1-1 0 0,0 1 1 0 0,-1 0 0 0 0,1-1 0 0 0,0 1 0 0 0,0 0-1 0 0,-1 0 1 0 0,1 0 0 0 0,0-1 0 0 0,0 1-1 0 0,0 0 1 0 0,0-1 0 0 0,0 1 0 0 0,0-1 0 0 0,-1 1-1 0 0,1 0 1 0 0,0-1 0 0 0,0 1 0 0 0,0-1 0 0 0,0 1-1 0 0,1 0 1 0 0,-1 0 0 0 0,0-1 0 0 0,0 1-1 0 0,0-1 1 0 0,17-9 128 0 0,-8 4-95 0 0,-5 5-15 0 0,0 0-1 0 0,1 0 0 0 0,-1-1 0 0 0,0 1 0 0 0,1 1 0 0 0,-1 0 1 0 0,0-1-1 0 0,1 1 0 0 0,-1 0 0 0 0,0 0 0 0 0,1 0 0 0 0,6 1 1 0 0,23-1 200 0 0,6-8-86 0 0,-1-1-55 0 0,-36 9-50 0 0,-1 0 1 0 0,0 0 0 0 0,1 0-1 0 0,-1 0 1 0 0,0 0-1 0 0,1 1 1 0 0,0-1 0 0 0,-1 1-1 0 0,0-1 1 0 0,0 1-1 0 0,0 0 1 0 0,1 0 0 0 0,-1 0-1 0 0,0-1 1 0 0,3 4 0 0 0,9 2 92 0 0,-13-5-102 0 0,0-1-1 0 0,1 0 1 0 0,-1 0 0 0 0,0 1 0 0 0,0-1 0 0 0,0 1 0 0 0,0 0 0 0 0,0 0 0 0 0,0-1 0 0 0,0 1-1 0 0,0 0 1 0 0,-1-1 0 0 0,1 1 0 0 0,0 0 0 0 0,-1 0 0 0 0,1 0 0 0 0,1 0 0 0 0,-2 0-1 0 0,1-1 1 0 0,-1 1 0 0 0,0 0 0 0 0,1 0 0 0 0,-1 1 0 0 0,0-1 0 0 0,0-1 0 0 0,0 1 0 0 0,1 0-1 0 0,-1 2 1 0 0,0-1-2 0 0,-2 8-314 0 0,2-10 294 0 0,-1 0 0 0 0,1 0 0 0 0,-2 0 0 0 0,2 0 1 0 0,-1 0-1 0 0,1 0 0 0 0,0 0 0 0 0,-1 0 0 0 0,1 0 0 0 0,-1 0 0 0 0,1 0 0 0 0,-1 0 0 0 0,1 0 1 0 0,0 0-1 0 0,-1 0 0 0 0,1 0 0 0 0,-1 0 0 0 0,1 0 0 0 0,0 0 0 0 0,-1-1 0 0 0,1 1 0 0 0,-1 0 1 0 0,1 0-1 0 0,0-1 0 0 0,-1 1 0 0 0,1 0 0 0 0,0-1 0 0 0,0 1 0 0 0,-1 0 0 0 0,1-1 0 0 0,0 1 1 0 0,-11-7-42 0 0,-22-14-149 0 0,30 21 176 0 0,1-1 0 0 0,1 0 0 0 0,-1 0 0 0 0,0 1-1 0 0,0 0 1 0 0,0-1 0 0 0,-1 1 0 0 0,1 0 0 0 0,0-1 0 0 0,0 1-1 0 0,0 0 1 0 0,0 0 0 0 0,-1 0 0 0 0,1 0 0 0 0,1 1-1 0 0,-1-1 1 0 0,-3 1 0 0 0,4-1 13 0 0,1 0-1 0 0,-1 0 1 0 0,-1 1-1 0 0,2-1 1 0 0,-1 1-1 0 0,1-1 1 0 0,-1 1-1 0 0,1-1 1 0 0,-1 1-1 0 0,1 0 1 0 0,-1-1-1 0 0,1 1 1 0 0,-1-1-1 0 0,1 0 1 0 0,0 1-1 0 0,-1 0 1 0 0,1 0 0 0 0,0-1-1 0 0,0 1 1 0 0,-1 0-1 0 0,1 0 1 0 0,0-1-1 0 0,0 0 1 0 0,0 1-1 0 0,0 0 1 0 0,0 0-1 0 0,0-1 1 0 0,0 1-1 0 0,0 0 1 0 0,1 0-1 0 0,-1 1 11 0 0,1-1 0 0 0,-1 1 0 0 0,0-1-1 0 0,1-1 1 0 0,-1 2 0 0 0,1-1 0 0 0,-1 1 0 0 0,1-2-1 0 0,0 1 1 0 0,0 0 0 0 0,-1 1 0 0 0,2-1-1 0 0,-1 0 1 0 0,0-1 0 0 0,2 3 0 0 0,4-1 46 0 0,0 0 0 0 0,0 0 0 0 0,0 0 0 0 0,0-1 0 0 0,0-1 0 0 0,0 1-1 0 0,1 0 1 0 0,11-1 0 0 0,-19 0 11 0 0,6-6 107 0 0,-5 6-172 0 0,0-1 1 0 0,-1 0-1 0 0,1 1 1 0 0,0 0-1 0 0,-1-1 0 0 0,1 0 1 0 0,0 1-1 0 0,-1-1 1 0 0,1 0-1 0 0,-1 0 1 0 0,1 0-1 0 0,-1 1 0 0 0,0-1 1 0 0,1 0-1 0 0,-1-1 1 0 0,3-5-149 0 0,-7 4-197 0 0,-1 0 356 0 0,4 3-17 0 0,0 0-1 0 0,0-1 1 0 0,1 0 0 0 0,-1 0-1 0 0,0 1 1 0 0,1-1 0 0 0,-1 0-1 0 0,1 0 1 0 0,-2 1 0 0 0,2-1-1 0 0,-1 0 1 0 0,1 0 0 0 0,-1 0-1 0 0,1 0 1 0 0,0 0 0 0 0,-1 1-1 0 0,1-1 1 0 0,0 1 0 0 0,0 0 0 0 0,0 0 0 0 0,0-1 0 0 0,0 1 0 0 0,0 0 0 0 0,0 0 0 0 0,0-1 0 0 0,0 1 0 0 0,0 0 0 0 0,0 0 0 0 0,-1-1 0 0 0,2 1 0 0 0,-1 0 0 0 0,0 0 0 0 0,0-1 0 0 0,0 1 0 0 0,0 0-1 0 0,0 0 1 0 0,0-1 0 0 0,0 1 0 0 0,0 0 0 0 0,0 0 0 0 0,0 0 0 0 0,0 0 0 0 0,1 0 0 0 0,-1 0 0 0 0,0 0 0 0 0,0 0 0 0 0,0-1 0 0 0,0 1 0 0 0,1 0 0 0 0,-1 0 0 0 0,0 0 0 0 0,0 0 0 0 0,0-1 0 0 0,1 1 0 0 0,-1 0-1 0 0,0 0 1 0 0,0 0 0 0 0,0 0 0 0 0,2 0 0 0 0,-2 0 0 0 0,0 0 0 0 0,0 0 0 0 0,1 0 0 0 0,-1 0 0 0 0,0 0 0 0 0,0 0 0 0 0,1 0 0 0 0,-1 0 0 0 0,0 0 0 0 0,0 0 0 0 0,1 0 0 0 0,-1 0 0 0 0,0 0 0 0 0,0 0 0 0 0,1 0-1 0 0,-1 1 1 0 0,12 2 136 0 0,1 0 0 0 0,-2-1 0 0 0,1 1-1 0 0,1-1 1 0 0,25 1 701 0 0,-58-7-1219 0 0,17 3 375 0 0,1-1-1 0 0,-1 1 0 0 0,1 0 0 0 0,-2 1 0 0 0,1-1 1 0 0,1 0-1 0 0,-1 0 0 0 0,0 1 0 0 0,0-1 1 0 0,0 1-1 0 0,0 0 0 0 0,0 0 0 0 0,0 0 0 0 0,-1 0 1 0 0,2 0-1 0 0,-1 1 0 0 0,0-1 0 0 0,0 1 0 0 0,0 0 1 0 0,0 0-1 0 0,0-1 0 0 0,1 1 0 0 0,-6 2 1 0 0,-7 5 60 0 0,12-6-317 0 0,14-2 151 0 0,-7 0 153 0 0,20 1 30 0 0,-18-1-21 0 0,-1 1-1 0 0,2-1 1 0 0,-2 0-1 0 0,2 0 1 0 0,-1 0-1 0 0,0-1 1 0 0,0 0-1 0 0,-1 0 1 0 0,1 0-1 0 0,0 0 1 0 0,0-1-1 0 0,-1 0 0 0 0,0 1 1 0 0,1-2-1 0 0,6-2 1 0 0,-10 1-178 0 0,-12 7-56 0 0,-22 8-240 0 0,16-5 249 0 0,11-4 148 0 0,1 0 1 0 0,0 0-1 0 0,-1 0 1 0 0,1 0-1 0 0,0 1 0 0 0,-5 4 1 0 0,8-6 26 0 0,-1 0 0 0 0,0 0 0 0 0,1 1 0 0 0,0 0 0 0 0,-1-1 0 0 0,1 1 0 0 0,-1 0 0 0 0,1-1 0 0 0,0 1 0 0 0,0 0 0 0 0,0-1 0 0 0,0 1 1 0 0,1 1-1 0 0,-1 2 0 0 0,1-5-49 0 0,33 2 331 0 0,-28-3-233 0 0,-2 0-1 0 0,0 0 0 0 0,0 0 1 0 0,1 0-1 0 0,-1 0 1 0 0,0 1-1 0 0,0-2 1 0 0,0 1-1 0 0,0-1 1 0 0,0 1-1 0 0,0-1 1 0 0,-1 0-1 0 0,1 0 1 0 0,0 0-1 0 0,-1 0 1 0 0,0 0-1 0 0,0 0 0 0 0,0-1 1 0 0,3-3-1 0 0,2-2-52 0 0,-5 6-3 0 0,0 1-1 0 0,-1 0 1 0 0,2 0-1 0 0,-1-1 1 0 0,0 1 0 0 0,0 0-1 0 0,0 1 1 0 0,0-1 0 0 0,1 0-1 0 0,-1 0 1 0 0,0 0 0 0 0,0 0-1 0 0,1 1 1 0 0,-1-1 0 0 0,4 1-1 0 0,-6 0 208 0 0,-38-6-1274 0 0,-80 6 820 0 0,117 0 641 0 0,1-1-334 0 0,0 0 1 0 0,0 0-1 0 0,0-1 1 0 0,0 1-1 0 0,0 0 1 0 0,0 0-1 0 0,0-1 0 0 0,1 1 1 0 0,-1 1-1 0 0,0-2 1 0 0,1 1-1 0 0,0 0 1 0 0,-1-1-1 0 0,1 2 0 0 0,0-1 1 0 0,-1 0-1 0 0,1-1 1 0 0,0 1-1 0 0,0 0 1 0 0,1 0-1 0 0,1 0 43 0 0,0 0 1 0 0,-1 0-1 0 0,0 0 0 0 0,1 0 1 0 0,-1 1-1 0 0,1 0 1 0 0,0 0-1 0 0,-1-1 0 0 0,1 1 1 0 0,-1 0-1 0 0,6 1 0 0 0,7-1 83 0 0,0 0 0 0 0,0-1 0 0 0,0 0 0 0 0,0-1 0 0 0,0 0 0 0 0,0-1-1 0 0,14-4 1 0 0,-29 7-157 0 0,31-7 70 0 0,-30 7-68 0 0,1 0 0 0 0,-1-1 0 0 0,0 1 0 0 0,1 0 0 0 0,-1 0 0 0 0,1 0 0 0 0,-1 0 0 0 0,1 0 0 0 0,0 0 0 0 0,-1 0 0 0 0,0 0 0 0 0,1 1 0 0 0,-1-1 0 0 0,0 0 0 0 0,1 0 0 0 0,-1 0 0 0 0,0 1 0 0 0,3 1 0 0 0,-36 3 429 0 0,20-4-768 0 0,-1 1 1 0 0,0-1-1 0 0,-14 4 0 0 0,-28 2-631 0 0,51-6 880 0 0,-31 3-17 0 0,34-4 83 0 0,0 0 0 0 0,1 0 0 0 0,-1 1-1 0 0,0-1 1 0 0,1 0 0 0 0,-1 0-1 0 0,0 1 1 0 0,1-1 0 0 0,-1 1-1 0 0,1-1 1 0 0,-2 0 0 0 0,1 1-1 0 0,1-1 1 0 0,-1 1 0 0 0,1-1-1 0 0,-1 1 1 0 0,1-1 0 0 0,-1 0-1 0 0,1 1 1 0 0,0-1 0 0 0,-1 1 0 0 0,1-1-1 0 0,0 1 1 0 0,0 0 0 0 0,-1 0-1 0 0,1-1 1 0 0,0 1 0 0 0,0-1-1 0 0,0 0 1 0 0,0 1 0 0 0,0 0-1 0 0,0-1 1 0 0,0 1 0 0 0,0 0-1 0 0,0 0 1 0 0,0-1 0 0 0,0 0-1 0 0,0 2 1 0 0,1-2 38 0 0,0 1 0 0 0,0 0-1 0 0,-1-1 1 0 0,1 1 0 0 0,0-1 0 0 0,0 1-1 0 0,1-1 1 0 0,-2 0 0 0 0,1 0 0 0 0,0 0-1 0 0,0 0 1 0 0,0 1 0 0 0,0-1 0 0 0,0 0-1 0 0,0 0 1 0 0,0 0 0 0 0,0 0-1 0 0,0 0 1 0 0,0 0 0 0 0,2 0 0 0 0,22-1 555 0 0,-21 1-505 0 0,16-2 264 0 0,2-2 0 0 0,27-6-1 0 0,1 1-268 0 0,-22 3-91 0 0,-19 4-5 0 0,1 0 0 0 0,0 0 0 0 0,-1 1 0 0 0,12-1 0 0 0,-21 2 21 0 0,0 1 7 0 0,0 0 0 0 0,0 0 0 0 0,0 1 0 0 0,-1-1 0 0 0,1-1 0 0 0,0 1 0 0 0,-1 0 0 0 0,1 0 0 0 0,0 0 0 0 0,-1-1-1 0 0,0 1 1 0 0,1-1 0 0 0,-1 1 0 0 0,1 0 0 0 0,-2 0 0 0 0,1 0 0 0 0,0-1 0 0 0,1 1 0 0 0,-1 0 0 0 0,-2-1 0 0 0,0 2-58 0 0,-2 0 0 0 0,2 0 1 0 0,0-2-1 0 0,-1 2 0 0 0,-1-1 1 0 0,-3 1-1 0 0,-5 0-290 0 0,0-1 1 0 0,0 1 0 0 0,-15-1-1 0 0,27-1 333 0 0,0 0 0 0 0,-1 0 0 0 0,1 0 0 0 0,0 0 0 0 0,-1 0 0 0 0,0 0-1 0 0,1 0 1 0 0,0 0 0 0 0,0 0 0 0 0,0 0 0 0 0,-1 1 0 0 0,1-1 0 0 0,0 1 0 0 0,0-1-1 0 0,0 1 1 0 0,-1 0 0 0 0,1 0 0 0 0,0-1 0 0 0,0 1 0 0 0,0-1 0 0 0,0 1 0 0 0,0 0 0 0 0,0 0-1 0 0,1 0 1 0 0,-1 0 0 0 0,0 0 0 0 0,1-1 0 0 0,-2 4 0 0 0,1-1 6 0 0,-1 2-1 0 0,1-1 1 0 0,1-1 0 0 0,0 1 0 0 0,-1 1-1 0 0,2 4 1 0 0,-1 3 196 0 0,1-12-184 0 0,-1 1 0 0 0,0-1 0 0 0,0 1 0 0 0,0-1 0 0 0,0 1 0 0 0,0-1 0 0 0,0 0-1 0 0,2 0 1 0 0,-2 1 0 0 0,0-1 0 0 0,0 1 0 0 0,1-1 0 0 0,-1 0 0 0 0,0 1 0 0 0,0-1-1 0 0,1 0 1 0 0,-1 1 0 0 0,1-1 0 0 0,-1 0 0 0 0,0 1 0 0 0,1-1 0 0 0,-1 0 0 0 0,1 0-1 0 0,-1 1 1 0 0,0-1 0 0 0,1 0 0 0 0,-1 0 0 0 0,1 0 0 0 0,-1 0 0 0 0,1 0 0 0 0,-1 0-1 0 0,1 0 1 0 0,-1 0 0 0 0,1 0 0 0 0,-1 0 0 0 0,1 0 0 0 0,-1 0 0 0 0,1 0 0 0 0,-1 0-1 0 0,2 0 1 0 0,-2 0 0 0 0,1 0 0 0 0,-1 0 0 0 0,1 0 0 0 0,-1-1 0 0 0,0 1 0 0 0,1 0-1 0 0,0-1 1 0 0,25-10 276 0 0,-2-10-107 0 0,-16 15-172 0 0,-2 1 0 0 0,2-1 0 0 0,12-7 0 0 0,-14 11-40 0 0,-4 1 28 0 0,0 0 1 0 0,0-1-1 0 0,2 2 0 0 0,-2-1 0 0 0,0-1 1 0 0,0 0-1 0 0,0 2 0 0 0,-1-2 1 0 0,1 0-1 0 0,1 0 0 0 0,-2 1 0 0 0,1-1 1 0 0,-1 0-1 0 0,0 1 0 0 0,1-1 1 0 0,-1-1-1 0 0,1-1 0 0 0,-2 3-50 0 0,-6 19-793 0 0,4-13 848 0 0,0-1 6 0 0,0 0 0 0 0,0-1 0 0 0,0 2 0 0 0,0-2 0 0 0,0 0 0 0 0,-1 1 0 0 0,-5 3 0 0 0,8-7-9 0 0,0 1 0 0 0,-1-1 0 0 0,1 0 0 0 0,-1 1-1 0 0,1-1 1 0 0,0 0 0 0 0,0 1 0 0 0,-1-1 0 0 0,1 1 0 0 0,0-1 0 0 0,0 0 0 0 0,-1 1 0 0 0,1-1 0 0 0,0 1 0 0 0,0-1 0 0 0,0 0 0 0 0,0 0 0 0 0,0 1 0 0 0,0-1 0 0 0,0 1 0 0 0,0-1 0 0 0,0 1 0 0 0,0-1 0 0 0,0 1 0 0 0,0-1-1 0 0,0 1 1 0 0,0-1 0 0 0,0 0 0 0 0,0 1 0 0 0,0-1 0 0 0,1 0 0 0 0,-1 0 0 0 0,0 1 0 0 0,0-1 0 0 0,0 1 0 0 0,1-1 0 0 0,-1 0 0 0 0,1 1 0 0 0,-1 0 21 0 0,1-1 0 0 0,0 1 0 0 0,0-1 0 0 0,-1 1 1 0 0,1-1-1 0 0,0 0 0 0 0,0 0 0 0 0,-1 0 0 0 0,2 0 0 0 0,-1 0 1 0 0,0 0-1 0 0,0 1 0 0 0,0-1 0 0 0,0 0 0 0 0,-1 0 0 0 0,1 0 0 0 0,0 0 1 0 0,0 0-1 0 0,0 0 0 0 0,0-1 0 0 0,-1 1 0 0 0,2 0 0 0 0,1 0 5 0 0,0-1 0 0 0,-1 0-1 0 0,0 0 1 0 0,0-1-1 0 0,-1 1 1 0 0,2 1 0 0 0,-1-2-1 0 0,0 1 1 0 0,-1-1 0 0 0,1 1-1 0 0,0-1 1 0 0,-1 1-1 0 0,0-1 1 0 0,1 1 0 0 0,0-1-1 0 0,-1 0 1 0 0,0 1 0 0 0,0-1-1 0 0,0-2 1 0 0,1-2-15 0 0,0 1 1 0 0,-1-1 0 0 0,0 1-1 0 0,0-1 1 0 0,0-9-1 0 0,4 19-218 0 0,-1 7 398 0 0,-4-9-167 0 0,0 1 0 0 0,0-1 0 0 0,-1 0 0 0 0,1 0 0 0 0,-1 1 0 0 0,1-1 0 0 0,-1 0 1 0 0,0 1-1 0 0,0-2 0 0 0,0 1 0 0 0,-2 1 0 0 0,2-2 0 0 0,0 2 0 0 0,-1-1 0 0 0,0-1 0 0 0,1 1 0 0 0,-1 0 1 0 0,0-1-1 0 0,-1 1 0 0 0,1 0 0 0 0,0-1 0 0 0,0 0 0 0 0,-1 0 0 0 0,1 1 0 0 0,-2-1 0 0 0,2 0 0 0 0,-5 0 0 0 0,-4 5-4 0 0,8-6-10 0 0,0 2 0 0 0,-2 0 0 0 0,2-1 0 0 0,0-1 0 0 0,0 1 0 0 0,-2 0 0 0 0,-3 1 0 0 0,8-2 12 0 0,3-19-205 0 0,5 6 178 0 0,1-1 0 0 0,17-18 0 0 0,-5 5-1 0 0,-21 27 17 0 0,0-1-1 0 0,0 1 1 0 0,0 0-1 0 0,0-1 1 0 0,0 1-1 0 0,0 0 0 0 0,1 0 1 0 0,-1-1-1 0 0,0 1 1 0 0,0 0-1 0 0,2-1 1 0 0,-2 1-1 0 0,0 0 1 0 0,0-1-1 0 0,1 1 1 0 0,-1 0-1 0 0,0-1 1 0 0,1 1-1 0 0,-1 0 1 0 0,0 0-1 0 0,1-1 1 0 0,-1 1-1 0 0,1 0 1 0 0,-1 0-1 0 0,0 0 1 0 0,1-1-1 0 0,-1 1 1 0 0,1 0-1 0 0,-1 0 1 0 0,1 0-1 0 0,0 0 0 0 0,-2 1 9 0 0,1 0-1 0 0,0 0 1 0 0,0 0-1 0 0,-1 0 1 0 0,1 0-1 0 0,0-1 1 0 0,-1 1-1 0 0,1 0 1 0 0,-1 0-1 0 0,0 0 1 0 0,1 0-1 0 0,-1-1 1 0 0,0 1-1 0 0,-2 1 0 0 0,-6 7 27 0 0,-2-1 0 0 0,-1 0 0 0 0,0-1 0 0 0,-22 10 0 0 0,20-8 39 0 0,3-5 116 0 0,9-4-140 0 0,7-2 49 0 0,3-3 7 0 0,-1 1 0 0 0,1 0 0 0 0,-2-1 0 0 0,1 0 0 0 0,-1-1 1 0 0,9-7-1 0 0,-8 6-28 0 0,0 0 0 0 0,1 0-1 0 0,16-9 1 0 0,-20 15 3 0 0,-1-1 0 0 0,1 1 1 0 0,0 0-1 0 0,0 0 0 0 0,0 0 0 0 0,1 1 0 0 0,-1 0 0 0 0,0-1 0 0 0,1 1 1 0 0,-2 0-1 0 0,5 0 0 0 0,-2 0-59 0 0,0 0-1 0 0,0 0 1 0 0,-1-1-1 0 0,0 1 1 0 0,1-1 0 0 0,6-1-1 0 0,-6-1-8 0 0,-1 0 0 0 0,2 1 0 0 0,-2-2-1 0 0,1 2 1 0 0,-1-2 0 0 0,8-5-1 0 0,-11 7-30 0 0,1 1 0 0 0,0-2-1 0 0,-1 1 1 0 0,0 0-1 0 0,-1 0 1 0 0,1 0-1 0 0,0 0 1 0 0,-1-1 0 0 0,0 1-1 0 0,2-1 1 0 0,-2 1-1 0 0,0-1 1 0 0,-1 1 0 0 0,1-1-1 0 0,0-2 1 0 0,-1 7 0 0 0,-1-1 0 0 0,1 1-1 0 0,-1-1 1 0 0,0 1 0 0 0,1-1 0 0 0,-1 0 0 0 0,-1 1 0 0 0,1 0 0 0 0,0-2 0 0 0,0 2 0 0 0,0-1 0 0 0,0 0 0 0 0,-1 0-1 0 0,1 0 1 0 0,0 0 0 0 0,-1 0 0 0 0,1 1 0 0 0,-3-1 0 0 0,-34 17 80 0 0,31-14-91 0 0,-42 22-148 0 0,38-19 77 0 0,-1-1 0 0 0,1 0 0 0 0,-18 7 0 0 0,25-12 56 0 0,-2 0 0 0 0,2 1 1 0 0,0-1-1 0 0,-2 0 0 0 0,2 0 0 0 0,-1-1 0 0 0,0 0 0 0 0,0 0 0 0 0,1 0 0 0 0,-2 0 1 0 0,2 0-1 0 0,-1 0 0 0 0,-7-2 0 0 0,12 2-241 0 0,3 1 282 0 0,-1-1 1 0 0,0 1-1 0 0,2-1 1 0 0,-2 0-1 0 0,1 0 1 0 0,-1 0-1 0 0,0 0 1 0 0,2 0-1 0 0,-2 0 0 0 0,1 0 1 0 0,-1 0-1 0 0,0-1 1 0 0,1 1-1 0 0,0-1 1 0 0,-1 0-1 0 0,0 0 1 0 0,0 0-1 0 0,3-1 1 0 0,29-19 500 0 0,-20 11-432 0 0,28-14 1 0 0,-37 22-6 0 0,2-1-1 0 0,-2 1 1 0 0,1 0 0 0 0,1 0 0 0 0,-1 0-1 0 0,0 2 1 0 0,0-2 0 0 0,14 0-1 0 0,10 1 454 0 0,-18 1-481 0 0,-1-1-1 0 0,1 1 1 0 0,0-1 0 0 0,19-4-1 0 0,-31 5-25 0 0,0 0 0 0 0,1 0 1 0 0,-1 0-1 0 0,0 0 0 0 0,0 0 0 0 0,2 0 0 0 0,-2 0 1 0 0,0 0-1 0 0,0 0 0 0 0,0 0 0 0 0,1 0 0 0 0,-1 0 1 0 0,0 0-1 0 0,0 0 0 0 0,1 0 0 0 0,-1-1 0 0 0,0 1 0 0 0,0 0 1 0 0,0 0-1 0 0,1 0 0 0 0,-1 0 0 0 0,0 0 0 0 0,0-1 1 0 0,0 1-1 0 0,0 0 0 0 0,1 0 0 0 0,-1 0 0 0 0,0 0 0 0 0,0-1 1 0 0,0 1-1 0 0,0 0 0 0 0,0 0 0 0 0,0 0 0 0 0,0-1 1 0 0,1 1-1 0 0,-1 0 0 0 0,0 0 0 0 0,0-1 0 0 0,0 1 1 0 0,0 0-1 0 0,0 0 0 0 0,0 0 0 0 0,0-1 0 0 0,0 1 0 0 0,0 0 1 0 0,0 0-1 0 0,0 0 0 0 0,0 0 0 0 0,-1 0 0 0 0,1 0 1 0 0,0-1-1 0 0,0 1 0 0 0,0 0 0 0 0,0 0 0 0 0,0 0 1 0 0,0-1-1 0 0,0 1 0 0 0,-1 0 0 0 0,1 0 0 0 0,0 0 0 0 0,0-1 1 0 0,-15-3-28 0 0,7 5-198 0 0,0 0-1 0 0,0-1 0 0 0,-1 2 0 0 0,2-1 0 0 0,-1 1 1 0 0,0 0-1 0 0,0 1 0 0 0,2-1 0 0 0,-2 1 0 0 0,1 0 1 0 0,-11 7-1 0 0,5-3-12 0 0,2 1 0 0 0,-2 1 1 0 0,2-1-1 0 0,-19 19 0 0 0,10 3 120 0 0,19-30 54 0 0,8 0 140 0 0,-2-1 1 0 0,1 0 0 0 0,0 1 0 0 0,-1-2 0 0 0,1 1-1 0 0,-1-1 1 0 0,1 1 0 0 0,-1-1 0 0 0,0-1 0 0 0,1 1-1 0 0,-2-1 1 0 0,1 1 0 0 0,0-1 0 0 0,4-4 0 0 0,3-1 241 0 0,0-2 1 0 0,-1 0-1 0 0,18-20 1 0 0,-28 29-341 0 0,-1 0 0 0 0,1 0 1 0 0,-1 0-1 0 0,1 0 1 0 0,-1 0-1 0 0,0 1 1 0 0,1-1-1 0 0,-1 0 0 0 0,0 0 1 0 0,0 0-1 0 0,0 0 1 0 0,1 0-1 0 0,-1-1 1 0 0,-4 0-128 0 0,-4 6 55 0 0,-18 18 32 0 0,-39 22-1 0 0,57-41-36 0 0,8-9-66 0 0,0-3 100 0 0,1 7 60 0 0,-1-1 1 0 0,2 0 0 0 0,-2 1-1 0 0,1-1 1 0 0,0 1 0 0 0,0 0 0 0 0,0 0-1 0 0,0-1 1 0 0,3-1 0 0 0,-3 2 50 0 0,0-1 0 0 0,0 2 0 0 0,1-1 0 0 0,-1-1 0 0 0,0 2 0 0 0,0-2 0 0 0,0 2 0 0 0,0-6-1 0 0,-34 7 121 0 0,26 1-167 0 0,0-1 1 0 0,0 1 0 0 0,1 1-1 0 0,-1 0 1 0 0,1-1 0 0 0,-1 2-1 0 0,2-1 1 0 0,-2 1 0 0 0,2 0-1 0 0,-1 0 1 0 0,-7 5-1 0 0,-25 10 81 0 0,26-11-110 0 0,11-6 42 0 0,0 0 0 0 0,0 0-1 0 0,0 0 1 0 0,0-1 0 0 0,0 1-1 0 0,0 0 1 0 0,-2-1-1 0 0,2 1 1 0 0,0 0 0 0 0,-1-1-1 0 0,1 1 1 0 0,0-1 0 0 0,-1 1-1 0 0,-1-1 301 0 0,6 0-247 0 0,0 0-1 0 0,-1 0 1 0 0,1 0-1 0 0,1 0 1 0 0,-1-1 0 0 0,-1 1-1 0 0,1-1 1 0 0,4-1-1 0 0,4-4-15 0 0,-2 0 0 0 0,0 0-1 0 0,13-12 1 0 0,-15 13-36 0 0,-1-1 1 0 0,2 1 0 0 0,-2 0 0 0 0,2 1-1 0 0,-1 0 1 0 0,2-1 0 0 0,7-2 0 0 0,-6 3 18 0 0,0 0 1 0 0,-2 0 0 0 0,2-1-1 0 0,-2 0 1 0 0,1 0 0 0 0,-1-1 0 0 0,0 1-1 0 0,7-8 1 0 0,-1-1-119 0 0,0-1 0 0 0,18-26 0 0 0,-17 24 36 0 0,-13 16 14 0 0,0-1 0 0 0,-1 0 0 0 0,1 1 1 0 0,-1-2-1 0 0,1 1 0 0 0,-1 1 0 0 0,1-2 0 0 0,-1 1 0 0 0,0 0 1 0 0,0-1-1 0 0,-1 2 0 0 0,1-2 0 0 0,-1 0 0 0 0,1 2 1 0 0,-1-6-1 0 0,-5 18-615 0 0,-7 21 688 0 0,6-16-39 0 0,4-11 16 0 0,0 4 10 0 0,-1 1 0 0 0,0-2 0 0 0,-2 2-1 0 0,1-2 1 0 0,-1 1 0 0 0,-1-1 0 0 0,1 1-1 0 0,-2-2 1 0 0,1 1 0 0 0,-10 7 0 0 0,-51 53-75 0 0,116-99-355 0 0,-35 24 496 0 0,-1-1 1 0 0,0 1 0 0 0,-1-2 0 0 0,19-15 0 0 0,-18 9-88 0 0,-7 9-25 0 0,-1 0 1 0 0,2 0 0 0 0,-2 1 0 0 0,1 0 0 0 0,1 0 0 0 0,12-8 0 0 0,-1 7-187 0 0,-18 7 193 0 0,0-1 0 0 0,0 0 1 0 0,0 1-1 0 0,2-1 0 0 0,-2 0 1 0 0,0 1-1 0 0,0-1 1 0 0,0 0-1 0 0,0 0 0 0 0,0 0 1 0 0,0 0-1 0 0,0 1 0 0 0,0-1 1 0 0,0 0-1 0 0,0 1 0 0 0,0-1 1 0 0,-2 0-1 0 0,2 1 1 0 0,0-1-1 0 0,0 0 0 0 0,0 1 1 0 0,0-1-1 0 0,0 0 0 0 0,-1 0 1 0 0,1 1-1 0 0,0-1 1 0 0,0 0-1 0 0,-1 1 0 0 0,-24 26-222 0 0,20-23 229 0 0,-16 15-134 0 0,15-14 103 0 0,0 0-1 0 0,0 0 0 0 0,1 0 1 0 0,1 0-1 0 0,-1 1 1 0 0,1 0-1 0 0,-4 7 1 0 0,8-13 17 0 0,-2 1 0 0 0,2-1 1 0 0,0 1-1 0 0,0 0 1 0 0,-1-1-1 0 0,1 1 1 0 0,0-1-1 0 0,0 0 1 0 0,-1 1-1 0 0,1-1 1 0 0,0 1-1 0 0,0 0 1 0 0,0-1-1 0 0,0 1 1 0 0,0 0-1 0 0,0-1 1 0 0,0 1-1 0 0,0-1 0 0 0,0 0 1 0 0,1 1-1 0 0,-1 0 1 0 0,0-1-1 0 0,0 1 1 0 0,1-1-1 0 0,-1 1 1 0 0,0 0-1 0 0,0-1 1 0 0,2 0-1 0 0,-2 0 1 0 0,1 1-1 0 0,-1-1 1 0 0,1 1-1 0 0,1 0 36 0 0,-1-1 0 0 0,0 0 0 0 0,0 0 0 0 0,1 0 0 0 0,-1 0 0 0 0,0 0 0 0 0,2-1 0 0 0,-2 1 1 0 0,0 0-1 0 0,0 0 0 0 0,1-1 0 0 0,-1 1 0 0 0,0-1 0 0 0,0 1 0 0 0,2-1 0 0 0,2-1 65 0 0,0 0 0 0 0,0-1 0 0 0,0 0 1 0 0,0 1-1 0 0,-1-1 0 0 0,1 0 0 0 0,-1-1 0 0 0,4-2 0 0 0,-4 1-41 0 0,-2 1-26 0 0,1 1 0 0 0,-1-1 1 0 0,1 1-1 0 0,-1-1 0 0 0,0 1 0 0 0,-1 0 1 0 0,0-2-1 0 0,1 2 0 0 0,-1-1 0 0 0,0-6 0 0 0,-1 10 6 0 0,-2 0-87 0 0,0 0 1 0 0,0 1-1 0 0,0-1 1 0 0,-2 1 0 0 0,2 0-1 0 0,0 0 1 0 0,0-1-1 0 0,1 1 1 0 0,-1-1-1 0 0,0 2 1 0 0,0-1 0 0 0,-1 0-1 0 0,0 1 1 0 0,-27 22-94 0 0,4-4 195 0 0,-10-5 30 0 0,30-14-60 0 0,2 1 0 0 0,0 0-1 0 0,-1-1 1 0 0,1 1 0 0 0,0 0 0 0 0,-1 0-1 0 0,2 1 1 0 0,-1-2 0 0 0,1 2-1 0 0,-1 0 1 0 0,-5 5 0 0 0,6-5 16 0 0,3-3-18 0 0,0 0-1 0 0,0 0 0 0 0,0 0 1 0 0,0 0-1 0 0,2 0 0 0 0,-2 0 0 0 0,0 0 1 0 0,0 0-1 0 0,0 0 0 0 0,0 0 1 0 0,0 0-1 0 0,0 0 0 0 0,0 0 0 0 0,0 0 1 0 0,1 0-1 0 0,-1 0 0 0 0,0 0 1 0 0,0 0-1 0 0,0 0 0 0 0,0 0 0 0 0,0 0 1 0 0,0 0-1 0 0,0 0 0 0 0,0 0 1 0 0,0 0-1 0 0,0 0 0 0 0,0 1 0 0 0,0-1 1 0 0,0 0-1 0 0,0 0 0 0 0,0 0 1 0 0,1 0-1 0 0,-1 0 0 0 0,0 0 0 0 0,0 0 1 0 0,0 0-1 0 0,0 1 0 0 0,0-1 1 0 0,0 0-1 0 0,0 0 0 0 0,0 0 0 0 0,0 0 1 0 0,0 0-1 0 0,0 0 0 0 0,0 0 1 0 0,-1 0-1 0 0,1 1 0 0 0,0-1 0 0 0,0 0 1 0 0,0 0-1 0 0,9 0 99 0 0,3 0-30 0 0,-9 0-52 0 0,1 1 1 0 0,-1-1-1 0 0,-1 0 1 0 0,1 0-1 0 0,0 0 1 0 0,1 0-1 0 0,-1-1 1 0 0,0 1-1 0 0,-1-1 1 0 0,2 0-1 0 0,-1 0 1 0 0,-1 1-1 0 0,1-1 1 0 0,0 0-1 0 0,0 0 1 0 0,0-1-1 0 0,-1 2 1 0 0,0-2-1 0 0,1 0 1 0 0,-1 0-1 0 0,4-2 1 0 0,19-14 32 0 0,-24 17-55 0 0,0 1-1 0 0,0-1 1 0 0,1 1-1 0 0,-1-1 1 0 0,0 0-1 0 0,1 1 1 0 0,-1 0-1 0 0,0-1 1 0 0,2 1-1 0 0,-2 0 1 0 0,1 0-1 0 0,-1-1 1 0 0,1 1-1 0 0,-1 0 0 0 0,0 1 1 0 0,1-1-1 0 0,-1 0 1 0 0,2 0-1 0 0,1 1 1 0 0,5 3 73 0 0,-12-1 138 0 0,-16 3 214 0 0,0-1-659 0 0,13-2 182 0 0,1 0 0 0 0,-1 0 0 0 0,2 2-1 0 0,0-2 1 0 0,-2 1 0 0 0,2 0 0 0 0,1 0 0 0 0,-7 8 0 0 0,10-12 37 0 0,0-2-255 0 0,-1 0 238 0 0,1 0 0 0 0,1 0 0 0 0,-1 0 0 0 0,0 0 0 0 0,0-1 0 0 0,1 2 0 0 0,0-1 0 0 0,-1-1 0 0 0,4-2 0 0 0,-4 4 29 0 0,1 1 1 0 0,0-1-1 0 0,-1 0 1 0 0,1 0-1 0 0,0 0 0 0 0,0 0 1 0 0,0 0-1 0 0,0 1 1 0 0,0 0-1 0 0,0-1 1 0 0,0 0-1 0 0,0 0 1 0 0,1 1-1 0 0,-1-1 1 0 0,0 1-1 0 0,0-1 0 0 0,0 1 1 0 0,0 0-1 0 0,1-1 1 0 0,-1 1-1 0 0,0 0 1 0 0,0 0-1 0 0,0 0 1 0 0,2 0-1 0 0,-2 0 0 0 0,2 0 1 0 0,0 1 26 0 0,-1 0 1 0 0,1 0-1 0 0,0 0 0 0 0,-1 0 1 0 0,0 0-1 0 0,1 0 1 0 0,-1 1-1 0 0,0-1 0 0 0,1 1 1 0 0,1 2-1 0 0,-6-7 76 0 0,-1 2 1 0 0,0-1-1 0 0,0 0 0 0 0,0 0 1 0 0,0 1-1 0 0,-6-3 0 0 0,8 3-116 0 0,1 1 0 0 0,-1 0-1 0 0,0 0 1 0 0,1 0-1 0 0,-1 0 1 0 0,0 0 0 0 0,1 0-1 0 0,-1 0 1 0 0,0 0-1 0 0,1 0 1 0 0,-2 0 0 0 0,1 0-1 0 0,1 0 1 0 0,-1 0-1 0 0,0 0 1 0 0,1 0 0 0 0,-1 0-1 0 0,0 0 1 0 0,1 0-1 0 0,-1 0 1 0 0,0 1 0 0 0,1-1-1 0 0,-1 0 1 0 0,1 1-1 0 0,-1-1 1 0 0,0 1 0 0 0,1-1-1 0 0,-1 1 1 0 0,1-1-1 0 0,0 1 1 0 0,-1-1-1 0 0,1 1 1 0 0,-2-1 0 0 0,2 0-1 0 0,0 1 1 0 0,-1-1-1 0 0,1 1 1 0 0,0 0 0 0 0,0-1-1 0 0,-1 1 1 0 0,1 0-1 0 0,0-1 1 0 0,0 1 0 0 0,0 0-1 0 0,-4 4-4 0 0,-1 0 134 0 0,5-5-115 0 0,0 0-32 0 0,18 0-415 0 0,-32 0 952 0 0,11 0-515 0 0,-2 0-1 0 0,2 0 0 0 0,-1 0 0 0 0,1 1 1 0 0,-1-1-1 0 0,0 1 0 0 0,1-1 1 0 0,0 1-1 0 0,-2 0 0 0 0,2 0 1 0 0,0 0-1 0 0,0 0 0 0 0,-1 1 1 0 0,-2 1-1 0 0,53-2 17 0 0,-19-6 255 0 0,-24 3-221 0 0,-1 2-1 0 0,0-1 1 0 0,0 0-1 0 0,0 1 1 0 0,1-1 0 0 0,5 0-1 0 0,-2 1-8 0 0,-5 0-6 0 0,-1 0-1 0 0,1 1 1 0 0,0-1 0 0 0,-1-1-1 0 0,2 1 1 0 0,-2 0 0 0 0,1 0 0 0 0,0-1-1 0 0,-1 1 1 0 0,4-1 0 0 0,-5 0-17 0 0,2 0-1 0 0,-1 0 1 0 0,0 0 0 0 0,0 0 0 0 0,0 0-1 0 0,-1 0 1 0 0,1 0 0 0 0,-1 0 0 0 0,1-1 0 0 0,-1 2-1 0 0,1-1 1 0 0,-1-1 0 0 0,1-1 0 0 0,-1 3-15 0 0,0-1 1 0 0,0 0 0 0 0,1 1-1 0 0,-1-1 1 0 0,0 0 0 0 0,1 1-1 0 0,-1-1 1 0 0,1 0 0 0 0,-1 1-1 0 0,1 0 1 0 0,-1 0 0 0 0,1-1-1 0 0,-1 1 1 0 0,2-1 0 0 0,-1 1-1 0 0,-1-1 1 0 0,1 1 0 0 0,0-1-1 0 0,-1 1 1 0 0,2-1 0 0 0,-1 1 12 0 0,-1 0 1 0 0,1-1 0 0 0,0 1-1 0 0,-1 0 1 0 0,1 0-1 0 0,0 0 1 0 0,-1-1-1 0 0,1 1 1 0 0,-1-1 0 0 0,1 1-1 0 0,-1-1 1 0 0,2 1-1 0 0,-2-1 1 0 0,1 1 0 0 0,-1-1-1 0 0,0 1 1 0 0,1 0-1 0 0,-1-1 1 0 0,0 0 0 0 0,1 1-1 0 0,-1-1 1 0 0,0 0-1 0 0,0 0 1 0 0,0 1-1 0 0,0-1 1 0 0,0 1 0 0 0,0 0-1 0 0,0-3 1 0 0,0 2-13 0 0,0-1-1 0 0,0 1 1 0 0,0-1 0 0 0,0 0 0 0 0,0 1-1 0 0,0 0 1 0 0,0-1 0 0 0,1 0 0 0 0,-1 1 0 0 0,1 0-1 0 0,-1-1 1 0 0,1 1 0 0 0,-1 0 0 0 0,1 0-1 0 0,0-1 1 0 0,0 0 0 0 0,0 1 0 0 0,0 1 0 0 0,0-2-1 0 0,1 1 1 0 0,-1 0 0 0 0,3-2 0 0 0,-2 0 8 0 0,0 1 1 0 0,0 0-1 0 0,1-1 0 0 0,-2 1 1 0 0,0-2-1 0 0,1 2 0 0 0,-1-1 1 0 0,0 1-1 0 0,0-2 1 0 0,-1 2-1 0 0,1-1 0 0 0,0-4 1 0 0,0-43-61 0 0,-1 36-6 0 0,0-21 53 0 0,0 23-236 0 0,0 21-137 0 0,-2 0 435 0 0,1 0 0 0 0,-1 0 0 0 0,-1 0 0 0 0,-1-1 0 0 0,-7 16 0 0 0,6-13 3 0 0,-5 10 6 0 0,10-21-39 0 0,0 1 0 0 0,-2 0 0 0 0,2-1 0 0 0,-1 0 0 0 0,0 1 0 0 0,1 0 0 0 0,-1-1 0 0 0,1 1 0 0 0,-1 0 0 0 0,0-1 0 0 0,0 1 0 0 0,1-1 0 0 0,-1 1 0 0 0,0-1 0 0 0,0 0 1 0 0,1 0-1 0 0,-1 0 0 0 0,0 0 0 0 0,0 1 0 0 0,-1-1 0 0 0,1 0 0 0 0,-1 0 0 0 0,1-2-51 0 0,0-1 0 0 0,1 1 1 0 0,0-1-1 0 0,-1 0 0 0 0,1 1 1 0 0,0-1-1 0 0,1-2 0 0 0,-1 3 15 0 0,2-32-116 0 0,10-45 0 0 0,-5 46 54 0 0,0-46 0 0 0,-7 79 38 0 0,0 24 21 0 0,-2-11 38 0 0,0 1-1 0 0,-1-1 1 0 0,-1 0-1 0 0,0 0 1 0 0,-1 0-1 0 0,-13 21 1 0 0,-5 16 64 0 0,22-46-54 0 0,0 1-26 0 0,-2 0 0 0 0,1-1 1 0 0,0 1-1 0 0,0-1 1 0 0,0 1-1 0 0,-1-1 0 0 0,-1 0 1 0 0,-3 6-1 0 0,5-16-28 0 0,1 1 1 0 0,0-1-1 0 0,-1 1 0 0 0,2-10 1 0 0,2-5-6 0 0,1 1 0 0 0,0-1 0 0 0,2 1 0 0 0,1 1 1 0 0,1-1-1 0 0,18-32 0 0 0,-25 50 20 0 0,1 0 0 0 0,-1-1 0 0 0,1 2-1 0 0,-1-1 1 0 0,1-1 0 0 0,0 1 0 0 0,0 0 0 0 0,-1 0 0 0 0,2 1 0 0 0,-1-1 0 0 0,0 0-1 0 0,0 0 1 0 0,0 0 0 0 0,0 0 0 0 0,1 0 0 0 0,-1 1 0 0 0,0 0 0 0 0,0-1 0 0 0,0 0 0 0 0,1 1-1 0 0,2-1 1 0 0,-4 3 25 0 0,1-1 1 0 0,0 0-1 0 0,-1 1 0 0 0,1 0 0 0 0,-1-1 1 0 0,1 1-1 0 0,-1 0 0 0 0,0 0 0 0 0,0-1 1 0 0,0 1-1 0 0,0 0 0 0 0,0-1 0 0 0,-1 3 0 0 0,1-2 2 0 0,-7 176 397 0 0,7-178-423 0 0,0 0 0 0 0,0 0 0 0 0,0 0 0 0 0,0 0 0 0 0,0 0 0 0 0,0 0 0 0 0,0 0 0 0 0,0 0-1 0 0,2 0 1 0 0,-2 0 0 0 0,0 0 0 0 0,0 0 0 0 0,0 0 0 0 0,0 0 0 0 0,0 0 0 0 0,0 0-1 0 0,0 0 1 0 0,0 0 0 0 0,0 0 0 0 0,0 0 0 0 0,1 0 0 0 0,-1 0 0 0 0,0 0 0 0 0,0 0 0 0 0,0 0-1 0 0,0 0 1 0 0,0 0 0 0 0,0 0 0 0 0,0 0 0 0 0,0 0 0 0 0,0 0 0 0 0,0 0 0 0 0,0 0 0 0 0,0 0-1 0 0,0 0 1 0 0,1 0 0 0 0,-1 0 0 0 0,0 1 0 0 0,0-1 0 0 0,0 0 0 0 0,0 0 0 0 0,0 0 0 0 0,0 0-1 0 0,3-9 9 0 0,0-5-112 0 0,9-25 0 0 0,2-10-123 0 0,19-106 37 0 0,-48 281 657 0 0,8-92-376 0 0,4-25-150 0 0,0 0 0 0 0,0 18-1 0 0,3-27-43 0 0,0-2 24 0 0,1 0 97 0 0,-1-1 0 0 0,0 1-1 0 0,1 0 1 0 0,0 0 0 0 0,0 0-1 0 0,3-4 1 0 0,2-10-26 0 0,0 1 0 0 0,2-19 0 0 0,5-10-20 0 0,20-48 122 0 0,-28 80-37 0 0,-4 9-29 0 0,-1 11-3 0 0,0-3-11 0 0,-1 6 29 0 0,0 0 0 0 0,-1 0 0 0 0,-8 18 0 0 0,0 6 34 0 0,7-15-76 0 0,0-1-1 0 0,2 22 0 0 0,1-40 18 0 0,-1-1-16 0 0,1 0-35 0 0,0-26-198 0 0,1 18 208 0 0,2-1-1 0 0,-1 1 1 0 0,9-17-1 0 0,3-7-89 0 0,-10 12 122 0 0,0 0 0 0 0,-1 1 0 0 0,-1-34 0 0 0,-4 51 71 0 0,-4 7-130 0 0,-1 3-58 0 0,-11 32 103 0 0,4 0 1 0 0,-13 62-1 0 0,11-38-1 0 0,13-30-54 0 0,4-31-33 0 0,-1-20-45 0 0,1 3 60 0 0,1 1-1 0 0,1-1 1 0 0,5-15 0 0 0,3-10 6 0 0,-2-6 219 0 0,2-76 0 0 0,-12 120-133 0 0,1 0 1 0 0,0 0-1 0 0,-1 0 1 0 0,0 1-1 0 0,1-1 0 0 0,-1 1 1 0 0,1-1-1 0 0,-1 0 1 0 0,0 1-1 0 0,0-1 1 0 0,0 0-1 0 0,1 1 1 0 0,-1-1-1 0 0,0 1 0 0 0,0 0 1 0 0,-1 0-1 0 0,1-1 1 0 0,0 1-1 0 0,0-1 1 0 0,0 1-1 0 0,0 0 1 0 0,0 0-1 0 0,0-1 1 0 0,0 1-1 0 0,0 0 0 0 0,0 0 1 0 0,0 0-1 0 0,-3 1 1 0 0,2 3-157 0 0,4-14 228 0 0,1-49-200 0 0,0 36 216 0 0,-1 20-76 0 0,-2 0 1 0 0,1 1-1 0 0,0-2 1 0 0,-1 2-1 0 0,1-2 0 0 0,-1 1 1 0 0,0 0-1 0 0,0 0 1 0 0,-1 0-1 0 0,1 0 1 0 0,-1 0-1 0 0,1 0 0 0 0,-1 0 1 0 0,0 1-1 0 0,-3-7 1 0 0,1 7-31 0 0,1-1 1 0 0,0 1-1 0 0,1-2 1 0 0,-1 2-1 0 0,1-1 1 0 0,0 0 0 0 0,0 0-1 0 0,0 0 1 0 0,1 0-1 0 0,-2 0 1 0 0,2-6-1 0 0,7-33-148 0 0,-6 38 179 0 0,18-44-111 0 0,-8 25 52 0 0,-11 23 16 0 0,1-1 1 0 0,-1 1 0 0 0,0-1 0 0 0,1 1-1 0 0,-1-1 1 0 0,1 1 0 0 0,-1 0 0 0 0,1-1-1 0 0,-1 1 1 0 0,2-1 0 0 0,-2 1 0 0 0,1 0-1 0 0,-1-1 1 0 0,1 1 0 0 0,0 0 0 0 0,-1 0-1 0 0,1 0 1 0 0,-1 0 0 0 0,1 0 0 0 0,0 0-1 0 0,0 0 34 0 0,0 0 0 0 0,0 0 0 0 0,0-1 0 0 0,-1 1 0 0 0,1 0-1 0 0,0 0 1 0 0,-1-1 0 0 0,2 1 0 0 0,-1-1 0 0 0,-1 1-1 0 0,1 0 1 0 0,0-1 0 0 0,-1 1 0 0 0,1-1 0 0 0,-1 1 0 0 0,1-1-1 0 0,-1 1 1 0 0,1 0 0 0 0,-1-1 0 0 0,1 0 0 0 0,0 0-1 0 0,-1 0-6 0 0,1 0-1 0 0,-1 1 1 0 0,0 0-1 0 0,0-1 1 0 0,1 0-1 0 0,-1 0 1 0 0,0 1-1 0 0,0-1 1 0 0,0 0-1 0 0,0 0 1 0 0,0 1-1 0 0,0-1 1 0 0,0 0-1 0 0,0 1 1 0 0,0-1-1 0 0,0 0 1 0 0,0 0-1 0 0,0 0 1 0 0,-1 1-1 0 0,1 0 1 0 0,0-1-1 0 0,-1 0 1 0 0,1 0-1 0 0,0 1 1 0 0,-1-1-1 0 0,1 0 1 0 0,-1 1-1 0 0,1-1 1 0 0,-1 1-1 0 0,0 0 1 0 0,0-2 0 0 0,-2 1-6 0 0,-1 0 0 0 0,1 0 1 0 0,0 1-1 0 0,0-1 0 0 0,-1 1 1 0 0,1-1-1 0 0,-4 0 0 0 0,-21-2-199 0 0,28 2 192 0 0,-1 1 0 0 0,1 0 0 0 0,-2-1 0 0 0,2 1 0 0 0,-1 0 0 0 0,1 0 0 0 0,-1-1 0 0 0,1 1 0 0 0,-1 0 1 0 0,1 0-1 0 0,-1 0 0 0 0,1 0 0 0 0,-1 0 0 0 0,1 0 0 0 0,-1 0 0 0 0,0 0 0 0 0,1 0 0 0 0,-1 0 0 0 0,1 0 0 0 0,-1 0 1 0 0,1 0-1 0 0,-1 0 0 0 0,1 0 0 0 0,-1 1 0 0 0,1-1 0 0 0,-1 0 0 0 0,1 0 0 0 0,-2 1 0 0 0,2-1 0 0 0,-1 0 0 0 0,1 1 1 0 0,-1-1-1 0 0,1 0 0 0 0,0 0 0 0 0,-1 0 0 0 0,1 1 0 0 0,-1-1 0 0 0,1 1 0 0 0,0-1 0 0 0,0 0 0 0 0,-1 1 0 0 0,1 0 0 0 0,-1 23-163 0 0,2-13 270 0 0,-1 38-30 0 0,7-69 90 0 0,-7 15-173 0 0,0 0 1 0 0,-2 0 0 0 0,1 0 0 0 0,0 0-1 0 0,0 0 1 0 0,-1 0 0 0 0,0 1 0 0 0,0-2-1 0 0,0 2 1 0 0,-2-1 0 0 0,1 1 0 0 0,0 0-1 0 0,0-1 1 0 0,-1 1 0 0 0,0 1 0 0 0,0-2-1 0 0,0 2 1 0 0,-9-7 0 0 0,12 10 4 0 0,1 0 0 0 0,0 0 0 0 0,0 0 0 0 0,0 0 0 0 0,0-1 0 0 0,0 1 0 0 0,0 0 0 0 0,-1 0 0 0 0,1 0 0 0 0,0 0 0 0 0,0 0 0 0 0,0-1 0 0 0,0 1 1 0 0,-2 0-1 0 0,2 0 0 0 0,0 0 0 0 0,0 0 0 0 0,0 0 0 0 0,-1 0 0 0 0,1 0 0 0 0,0 0 0 0 0,0 0 0 0 0,-1 0 0 0 0,1 0 0 0 0,0 0 0 0 0,0 0 0 0 0,0 0 0 0 0,-1 0 0 0 0,1 0 0 0 0,0 0 0 0 0,0 0 0 0 0,0 0 0 0 0,-1 0 0 0 0,1 0 0 0 0,0 0 1 0 0,0 0-1 0 0,0 0 0 0 0,-1 0 0 0 0,1 1 0 0 0,0-1 0 0 0,0 0 0 0 0,0 0 0 0 0,0 0 0 0 0,-1 0 0 0 0,1 1 0 0 0,0 9-157 0 0,10 13 225 0 0,-1-8 111 0 0,23 31 480 0 0,-25-31-606 0 0,-6-14-48 0 0,-1 1 0 0 0,1 0 0 0 0,-1-1 0 0 0,1 0 0 0 0,0 1 0 0 0,0 0 0 0 0,1-1 0 0 0,-1 0 0 0 0,3 3 0 0 0,6 3-1 0 0,-7-9 80 0 0,-10-17 60 0 0,1 4-305 0 0,1 2 44 0 0,3 11 84 0 0,0 0 0 0 0,1 0 1 0 0,1 0-1 0 0,-1 0 0 0 0,0 0 0 0 0,0 0 1 0 0,1 0-1 0 0,0-1 0 0 0,-1 2 0 0 0,1-2 1 0 0,0 1-1 0 0,0 0 0 0 0,1-1 0 0 0,-1 2 1 0 0,1-4-1 0 0,34-17-139 0 0,-34 21 179 0 0,-1 1 0 0 0,1-1-1 0 0,-1 1 1 0 0,1 0-1 0 0,-1-1 1 0 0,1 1-1 0 0,0 0 1 0 0,-1-1 0 0 0,1 1-1 0 0,0-1 1 0 0,-1 1-1 0 0,1 0 1 0 0,0-1 0 0 0,0 1-1 0 0,-1 0 1 0 0,1 0-1 0 0,0 0 1 0 0,1 0-1 0 0,-1 0 1 0 0,-1 0 0 0 0,1 0-1 0 0,0 0 1 0 0,0 0-1 0 0,0 0 1 0 0,-1 0 0 0 0,1 0-1 0 0,0 0 1 0 0,0 1-1 0 0,-1-1 1 0 0,1 0-1 0 0,0 1 1 0 0,-1-1 0 0 0,1 0-1 0 0,0 1 1 0 0,-1-1-1 0 0,2 1 1 0 0,-1-1 0 0 0,-1 0-1 0 0,1 0 1 0 0,-1 1-1 0 0,1 0 1 0 0,-1-1-1 0 0,1 1 1 0 0,-1 0 0 0 0,1-1-1 0 0,-1 1 1 0 0,0 0-1 0 0,0-1 1 0 0,1 0 0 0 0,-1 2-1 0 0,3 5 65 0 0,-1-1 0 0 0,1 1 1 0 0,-1-1-1 0 0,0 10 0 0 0,1-3 38 0 0,-2-8-61 0 0,-1-2 0 0 0,1 1 0 0 0,-1-1 0 0 0,0 0 0 0 0,0 1-1 0 0,0 0 1 0 0,-1-1 0 0 0,0 1 0 0 0,-1 5 0 0 0,-17 34 90 0 0,12-30-139 0 0,3-3 15 0 0,1-4-38 0 0,-1 0-1 0 0,2 0 1 0 0,-3 12 0 0 0,2 19-232 0 0,4-35 131 0 0,2-6 245 0 0,2-5 70 0 0,-3 1-183 0 0,-2 0 0 0 0,1-1-1 0 0,-2-11 1 0 0,0 14-28 0 0,1 0 0 0 0,0-1 0 0 0,0 1-1 0 0,1 0 1 0 0,-1 0 0 0 0,3 0 0 0 0,1-9-1 0 0,-3 8-390 0 0,1 0-1 0 0,-2 0 0 0 0,1-11 0 0 0,-1 17 367 0 0,0 1-76 0 0,0 0 18 0 0,1 20 295 0 0,-8 17 12 0 0,3-23 35 0 0,1-2 0 0 0,0 21 1 0 0,3 147-75 0 0,2-174-1314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10250 0 0,'0'0'2745'0'0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0,'0'0'0'0'0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3457 0 0,'0'0'10525'0'0,"0"-3"-9832"0"0,0-17 7322 0 0,4 37-6595 0 0,3 8-422 0 0,11 27-1 0 0,-8-28-495 0 0,7 32 1 0 0,-13-30-281 0 0,1-4-50 0 0,10 36 1 0 0,-12-44-182 0 0,-2-12-109 0 0,-1 0-1 0 0,1 1 1 0 0,-1-1 0 0 0,1 1 0 0 0,0-1 0 0 0,0 0-1 0 0,0 1 1 0 0,0-2 0 0 0,3 5 0 0 0,-3-6-302 0 0,-1 0 316 0 0,0 0-1 0 0,0 0 0 0 0,0 0 0 0 0,0 0 0 0 0,1 0 0 0 0,-1 0 1 0 0,0 0-1 0 0,0 0 0 0 0,0 0 0 0 0,0 0 0 0 0,0 0 0 0 0,1 0 1 0 0,-1 0-1 0 0,0 0 0 0 0,0 0 0 0 0,0 0 0 0 0,0 0 0 0 0,1 0 1 0 0,-1 0-1 0 0,0 0 0 0 0,0 0 0 0 0,0 0 0 0 0,0 0 0 0 0,0 0 1 0 0,0 0-1 0 0,1 0 0 0 0,-1 0 0 0 0,1-1-1153 0 0,-1 1 1153 0 0,0 0 0 0 0,0 0 1 0 0,0 0-1 0 0,0-1 0 0 0,0 1 0 0 0,0 0 0 0 0,0 0 0 0 0,0 0 1 0 0,0 0-1 0 0,0-1 0 0 0,2-7-7016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5777 0 0,'0'0'9234'0'0,"2"-5"-8624"0"0,-1 4-911 0 0,8-15 2441 0 0,-5-5 4432 0 0,-4 18-6477 0 0,1 0 1 0 0,0 0 0 0 0,0 0-1 0 0,0 1 1 0 0,1-1-1 0 0,0 0 1 0 0,-1 0 0 0 0,1 1-1 0 0,0-1 1 0 0,0 0-1 0 0,0 2 1 0 0,1-2 0 0 0,-1 1-1 0 0,4-3 1 0 0,0 0-28 0 0,0 1 0 0 0,-1 0 0 0 0,2 0 0 0 0,-1 1 1 0 0,1 0-1 0 0,8-4 0 0 0,-12 7-55 0 0,-1-1 0 0 0,1 1-1 0 0,1-1 1 0 0,-2 1 0 0 0,1 0 0 0 0,0 0 0 0 0,1 0-1 0 0,-2 0 1 0 0,1 1 0 0 0,0-1 0 0 0,0 1 0 0 0,0-1 0 0 0,0 1-1 0 0,-1-1 1 0 0,1 1 0 0 0,-1 0 0 0 0,2 0 0 0 0,-2 1 0 0 0,1-1-1 0 0,-1 0 1 0 0,0 1 0 0 0,5 2 0 0 0,1 2 36 0 0,2 1 1 0 0,-3 0 0 0 0,2 0-1 0 0,8 10 1 0 0,-16-15-42 0 0,2 0 0 0 0,-2 0 0 0 0,0-1 1 0 0,1 1-1 0 0,-1 1 0 0 0,0-2 1 0 0,-1 1-1 0 0,1 1 0 0 0,0-2 0 0 0,-1 1 1 0 0,1 1-1 0 0,-1-2 0 0 0,0 2 0 0 0,1-2 1 0 0,-1 2-1 0 0,-1-1 0 0 0,1 4 0 0 0,-2-3 4 0 0,1 1-1 0 0,-1-2 0 0 0,1 1 1 0 0,-1 1-1 0 0,-1-2 0 0 0,1 1 1 0 0,-1 0-1 0 0,1 0 0 0 0,-1 0 1 0 0,-5 3-1 0 0,-42 39 115 0 0,37-33-125 0 0,-1 0-1 0 0,0 0 1 0 0,-1 0 0 0 0,-27 15-1 0 0,34-24 674 0 0,4-1-2157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7266 0 0,'0'0'15005'0'0,"13"3"-14172"0"0,38 15-87 0 0,-47-16-567 0 0,-1-1 0 0 0,1 1 0 0 0,1 0 0 0 0,-2 0 0 0 0,1 0 0 0 0,-1 0 0 0 0,1 1 0 0 0,-1-1 0 0 0,0 1 0 0 0,5 4 0 0 0,4 4 254 0 0,-2-3-279 0 0,0 1 0 0 0,0-1 0 0 0,-2 1 0 0 0,1 0 0 0 0,-1 0 0 0 0,0 1 1 0 0,-2 0-1 0 0,1 0 0 0 0,6 13 0 0 0,16 63-410 0 0,-22-73-1217 0 0,-2-9-1388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8050 0 0,'0'0'15372'0'0,"3"9"-14738"0"0,26 72 1150 0 0,-15-46-1086 0 0,44 129 706 0 0,-56-161-3111 0 0,-2-10-3994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0,'0'0'19511'0'0,"22"4"-15574"0"0,21 0-1503 0 0,-21-4-3690 0 0,-1 3-4735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5105 0 0,'0'0'11044'0'0,"8"-9"-10292"0"0,23-31 93 0 0,-29 37-514 0 0,1 0-1 0 0,0 0 0 0 0,2 0 1 0 0,-2 0-1 0 0,0 0 0 0 0,1 0 0 0 0,1 1 1 0 0,-1-1-1 0 0,0 1 0 0 0,1 0 1 0 0,-1 0-1 0 0,1 0 0 0 0,0 1 1 0 0,0-1-1 0 0,9-1 0 0 0,-10 2-260 0 0,10-2 178 0 0,1 1 0 0 0,0 1-1 0 0,-1 0 1 0 0,2 0 0 0 0,14 2 0 0 0,-7-1 303 0 0,-22 0-522 0 0,1 1 1 0 0,-1-1 0 0 0,0 1-1 0 0,0-1 1 0 0,0 0 0 0 0,0 0-1 0 0,0 1 1 0 0,0 0 0 0 0,0-1-1 0 0,-1 1 1 0 0,1 0 0 0 0,0 0-1 0 0,0-1 1 0 0,-1 1 0 0 0,1-1-1 0 0,-1 1 1 0 0,2 0 0 0 0,-2 0-1 0 0,1 0 1 0 0,-1 0 0 0 0,1-1-1 0 0,-1 1 1 0 0,0 0 0 0 0,1 0-1 0 0,-1 0 1 0 0,0 0 0 0 0,0 0-1 0 0,0 2 1 0 0,2 29 284 0 0,-2-32-304 0 0,1 11 40 0 0,-2 0 0 0 0,1-1 0 0 0,-2 0 1 0 0,0 0-1 0 0,-1 1 0 0 0,-6 16 0 0 0,6-23-60 0 0,0 0-1 0 0,0 1 1 0 0,1-1-1 0 0,-1 0 1 0 0,-2 0-1 0 0,2-1 1 0 0,-1 1-1 0 0,1 0 1 0 0,-2-1 0 0 0,1 0-1 0 0,-1 0 1 0 0,0 0-1 0 0,0-1 1 0 0,0 1-1 0 0,0-1 1 0 0,-11 4-1 0 0,-4 0-592 0 0,-16 6-1607 0 0,15-3-6474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50:17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6849 0 0,'0'0'14658'0'0,"14"6"-13719"0"0,46 18-93 0 0,-56-23-692 0 0,-1 0 0 0 0,0 1 0 0 0,0 0 0 0 0,0-1 0 0 0,0 1 0 0 0,0 0 0 0 0,0 0 0 0 0,-1 0 0 0 0,0 1 0 0 0,1-1 0 0 0,-1 0 0 0 0,0 1 0 0 0,0-1 0 0 0,0 1 0 0 0,-1-1 0 0 0,4 6 0 0 0,1 3 194 0 0,0 1-39 0 0,0-1 0 0 0,-1 1 0 0 0,-1 0 0 0 0,0 0 1 0 0,2 16-1 0 0,6 16-1908 0 0,-10-37-890 0 0,1 1-1 0 0,1-2 1 0 0,7 14 0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15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18020 0 0,'0'0'5825'0'0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1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2253 0 3825 0 0,'0'0'12481'0'0,"-4"1"-12094"0"0,-31 10 2112 0 0,10-3-700 0 0,1-1-1 0 0,-45 8 1 0 0,39-15-1013 0 0,23-1-670 0 0,0 1 0 0 0,1 0 0 0 0,-1 1 0 0 0,-10 1 0 0 0,8 3 176 0 0,7-4-254 0 0,1 0 0 0 0,-1 0 0 0 0,1 0 0 0 0,-1-1 0 0 0,1 1 0 0 0,-1 0-1 0 0,0-1 1 0 0,0 1 0 0 0,1-1 0 0 0,-4 1 0 0 0,-5 0 110 0 0,0 0 0 0 0,1 1-1 0 0,-1 0 1 0 0,0 1 0 0 0,1 0 0 0 0,-13 6-1 0 0,11-5-40 0 0,-1 1 0 0 0,0-2 0 0 0,-19 4 0 0 0,24-5-83 0 0,0 0 0 0 0,0 0 0 0 0,-12 6 0 0 0,2-2-6 0 0,-30 11 94 0 0,-64 32-1 0 0,97-43-55 0 0,0-1 0 0 0,-30 8 0 0 0,29-10-9 0 0,0 1 0 0 0,-28 13 0 0 0,11-4-5 0 0,24-10-24 0 0,0-1 0 0 0,0 2 0 0 0,1-1 0 0 0,0 1 0 0 0,-13 9 0 0 0,-12 3 44 0 0,8-4 21 0 0,-19 13 44 0 0,0-3 0 0 0,-47 18-1 0 0,64-28-40 0 0,0 1-1 0 0,1 2 0 0 0,-43 31 1 0 0,49-33 0 0 0,-41 20 0 0 0,40-22-49 0 0,-37 23 0 0 0,47-27-19 0 0,-1 0 0 0 0,-1-1-1 0 0,-12 5 1 0 0,13-7 13 0 0,1 1 0 0 0,0 1 0 0 0,0-1 0 0 0,-12 10 0 0 0,-10 3 57 0 0,4-4 8 0 0,-14 8-32 0 0,-6 3 11 0 0,29-13-3 0 0,-30 14-1 0 0,37-21-65 0 0,-4 5 26 0 0,0 0-1 0 0,0 1 1 0 0,1 0 0 0 0,-20 21 0 0 0,8-14 2 0 0,22-16-29 0 0,0 1 0 0 0,0 0 0 0 0,1 0 1 0 0,-7 6-1 0 0,-40 28 129 0 0,37-27-92 0 0,-17 15 64 0 0,26-20-85 0 0,1-1-1 0 0,-1 1 1 0 0,-1-1 0 0 0,1-1-1 0 0,0 1 1 0 0,-9 3-1 0 0,-16 13 175 0 0,1 9-211 0 0,-29 26 128 0 0,42-32-109 0 0,-2 4 33 0 0,15-22-33 0 0,-1-1 1 0 0,1 1 0 0 0,-1-1-1 0 0,0 0 1 0 0,0-1 0 0 0,-6 6-1 0 0,6-6-66 0 0,0 0 0 0 0,0 0 0 0 0,0 1 0 0 0,1 0-1 0 0,-1 0 1 0 0,1 0 0 0 0,-5 7 0 0 0,8-4-1220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2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1690 22 5089 0 0,'0'0'12204'0'0,"-1"-4"-10857"0"0,-2-14 5394 0 0,36 27-4345 0 0,-29-6-2261 0 0,-2-2-80 0 0,0 1 1 0 0,0-1-1 0 0,0 1 1 0 0,0 0 0 0 0,0-1-1 0 0,-1 1 1 0 0,1 0 0 0 0,-1 0-1 0 0,1 0 1 0 0,-1 0 0 0 0,1 0-1 0 0,-1 0 1 0 0,0 0 0 0 0,1 3-1 0 0,10 17 299 0 0,-9-19-306 0 0,-1 0 0 0 0,0 0 0 0 0,-1 0 0 0 0,1 0 0 0 0,0 0 0 0 0,-1 1 0 0 0,2 5 0 0 0,-1-3 11 0 0,-1-1 0 0 0,1 1 0 0 0,0-1 0 0 0,1 0 0 0 0,3 5 0 0 0,-3-5-18 0 0,-1 0 0 0 0,1 0 0 0 0,-1 1 0 0 0,0-1 0 0 0,1 7 0 0 0,0-3 1 0 0,0 0 1 0 0,0 0-1 0 0,0 0 0 0 0,1-1 1 0 0,1 1-1 0 0,-1-1 0 0 0,1 0 1 0 0,8 9-1 0 0,6 10 114 0 0,5 7 44 0 0,-23-33-190 0 0,3 2 14 0 0,0 0-1 0 0,-1 1 1 0 0,0-1-1 0 0,0 1 1 0 0,0 0-1 0 0,-1 0 1 0 0,1 0-1 0 0,2 7 1 0 0,18 19 6 0 0,-14-5 16 0 0,-1-1 0 0 0,-1 1 0 0 0,5 37 0 0 0,-10-52-39 0 0,1 7 39 0 0,-1-1 0 0 0,1 18 0 0 0,-3-30-37 0 0,0 0 0 0 0,0 0 0 0 0,-1 1 0 0 0,1-1 0 0 0,-1 0 0 0 0,0 0 0 0 0,0 0 0 0 0,0-1 0 0 0,0 1 0 0 0,-1 0 0 0 0,0 0 0 0 0,1-1 0 0 0,-1 1 0 0 0,-3 3 0 0 0,-26 38 9 0 0,-26 35-1 0 0,55-77-16 0 0,1-1 1 0 0,-1 0-1 0 0,0 0 1 0 0,0 0-1 0 0,0 0 0 0 0,-1 0 1 0 0,1-1-1 0 0,0 1 1 0 0,-1-1-1 0 0,1 1 0 0 0,-1-1 1 0 0,-4 2-1 0 0,-35 10 27 0 0,37-12-26 0 0,-7 1 5 0 0,-1 0 1 0 0,1-1-1 0 0,0 0 0 0 0,-15-2 0 0 0,19 0-11 0 0,0 1 0 0 0,-1 0 0 0 0,1 0 1 0 0,0 1-1 0 0,0 0 0 0 0,-1 0 0 0 0,1 1 0 0 0,0 0 0 0 0,0 1 0 0 0,0-1 0 0 0,-11 7 0 0 0,-7 5 56 0 0,-35 14 0 0 0,33-16-46 0 0,-34 19 0 0 0,33-14 31 0 0,0-1 0 0 0,-1-2 0 0 0,0-1 0 0 0,-33 9-1 0 0,62-21-36 0 0,-103 32 130 0 0,81-22-109 0 0,0 1 0 0 0,-38 25 0 0 0,28-15-1 0 0,0 1-43 0 0,25-16 41 0 0,-1-1 1 0 0,1 0 0 0 0,-1-1 0 0 0,-11 5-1 0 0,-7 2 13 0 0,-38 14 18 0 0,1-10 29 0 0,40-11-53 0 0,1 1 0 0 0,-35 14-1 0 0,1 11-46 0 0,44-23 34 0 0,0-1 0 0 0,-1 0 0 0 0,0-1 1 0 0,0 0-1 0 0,0-1 0 0 0,-17 4 0 0 0,14-5-3 0 0,0 2 0 0 0,0 0 0 0 0,1 0 0 0 0,-1 2 0 0 0,2 0 0 0 0,-23 15 0 0 0,16-9 57 0 0,-45 20 0 0 0,6-11 19 0 0,56-21-85 0 0,1 0 0 0 0,0 0 0 0 0,0 1 0 0 0,0-1 0 0 0,0 1 0 0 0,-5 4 0 0 0,-13 9 0 0 0,8-4 0 0 0,0-1 0 0 0,-10 7 0 0 0,-1 2 0 0 0,10-8 0 0 0,11-8 0 0 0,0 0 0 0 0,0-1 0 0 0,1 2 0 0 0,-1-1 0 0 0,1 0 0 0 0,-5 8 0 0 0,6-8 0 0 0,-1 1 0 0 0,0-1 0 0 0,0 0 0 0 0,0 0 0 0 0,-1-1 0 0 0,-5 6 0 0 0,8-8-79 0 0,1 0 1 0 0,-1 0-1 0 0,0 0 1 0 0,0 0-1 0 0,1 0 0 0 0,-1 0 1 0 0,1 0-1 0 0,-1 0 0 0 0,1 1 1 0 0,-1-1-1 0 0,1 0 1 0 0,-1 0-1 0 0,1 1 0 0 0,0-1 1 0 0,0 0-1 0 0,0 0 1 0 0,0 1-1 0 0,0-1 0 0 0,0 0 1 0 0,0 1-1 0 0,1 1 0 0 0,2 12-4416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2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308 201 7498 0 0,'0'0'16230'0'0,"-6"-7"-15533"0"0,-2-1-468 0 0,4 4-69 0 0,1 0-1 0 0,-1 0 1 0 0,1 0 0 0 0,0 0-1 0 0,-6-10 1 0 0,6 9 375 0 0,-1 0 0 0 0,0 0 0 0 0,0 0-1 0 0,-6-4 1 0 0,-9-12 311 0 0,-2-13-251 0 0,15 25-409 0 0,1 0-1 0 0,-1 0 1 0 0,-13-14-1 0 0,17 21-159 0 0,0 1 0 0 0,0-1-1 0 0,0 0 1 0 0,0 1 0 0 0,0 0 0 0 0,0-1-1 0 0,-1 1 1 0 0,1 0 0 0 0,-1 0 0 0 0,1 0 0 0 0,-1 1-1 0 0,1-1 1 0 0,-1 1 0 0 0,1-1 0 0 0,-1 1-1 0 0,0 0 1 0 0,1 0 0 0 0,-1 0 0 0 0,-4 0-1 0 0,-3 2 4 0 0,0 1-1 0 0,1-1 0 0 0,-19 9 1 0 0,4-2 170 0 0,23-8-185 0 0,0 0 0 0 0,0 0 0 0 0,-1 0-1 0 0,1 0 1 0 0,0 1 0 0 0,0-1 0 0 0,0 0-1 0 0,0 1 1 0 0,0-1 0 0 0,0 0 0 0 0,0 1 0 0 0,1-1-1 0 0,-1 1 1 0 0,0-1 0 0 0,0 4 0 0 0,-4 6 13 0 0,3-8-20 0 0,1-1-1 0 0,-1 1 0 0 0,1-1 0 0 0,0 1 0 0 0,0-1 0 0 0,0 1 0 0 0,0 0 1 0 0,0-1-1 0 0,0 1 0 0 0,1 0 0 0 0,0 0 0 0 0,-1-1 0 0 0,1 1 0 0 0,0 0 1 0 0,0 0-1 0 0,1 0 0 0 0,-1 0 0 0 0,0-1 0 0 0,1 1 0 0 0,0 0 0 0 0,0 0 1 0 0,0-1-1 0 0,0 1 0 0 0,0-1 0 0 0,0 1 0 0 0,1-1 0 0 0,1 3 0 0 0,2 3 31 0 0,0 1 0 0 0,-1-1-1 0 0,7 18 1 0 0,1 4 14 0 0,-5-10-11 0 0,-6-18-40 0 0,0 1 1 0 0,0-1-1 0 0,-1 1 1 0 0,2-1-1 0 0,-1 0 0 0 0,0 1 1 0 0,0-1-1 0 0,4 4 1 0 0,36 56 232 0 0,-34-55-198 0 0,-1-1 0 0 0,1 0 0 0 0,0 0-1 0 0,0 0 1 0 0,11 6 0 0 0,17 14 36 0 0,-18-8-45 0 0,-15-14-21 0 0,1-1 1 0 0,0 0-1 0 0,-1 0 0 0 0,1 0 0 0 0,1 0 1 0 0,-1-1-1 0 0,0 1 0 0 0,1-1 1 0 0,5 4-1 0 0,12 1-1 0 0,-13-4 7 0 0,0 0-1 0 0,0 0 1 0 0,0 1 0 0 0,0-1-1 0 0,0 2 1 0 0,0-1 0 0 0,-1 1-1 0 0,10 9 1 0 0,11 6-47 0 0,-22-16 41 0 0,27 18-20 0 0,33 18 50 0 0,-43-23-46 0 0,-22-15 13 0 0,1 0 0 0 0,-1-1 0 0 0,1 0 0 0 0,-1 1 0 0 0,1-1 0 0 0,-1 0 0 0 0,1 0 0 0 0,0 0 0 0 0,0 0 0 0 0,0 0 0 0 0,0 0 0 0 0,0 0 0 0 0,0-1 0 0 0,0 1 0 0 0,0-1 0 0 0,0 0 0 0 0,0 1 0 0 0,3-1 0 0 0,5 0-22 0 0,-4 0 16 0 0,0 1 1 0 0,0-1-1 0 0,0-1 0 0 0,0 1 1 0 0,0-1-1 0 0,0 0 1 0 0,-1-1-1 0 0,1 1 1 0 0,7-4-1 0 0,0 2 38 0 0,-12 3-33 0 0,0 0 0 0 0,0 0 0 0 0,0 0 0 0 0,-1 0 0 0 0,1 0 0 0 0,0-1 0 0 0,0 1 0 0 0,0 0 0 0 0,0-1 0 0 0,0 1 0 0 0,0 0-1 0 0,0-1 1 0 0,0 1 0 0 0,0-1 0 0 0,0 0 0 0 0,-1 1 0 0 0,1-1 0 0 0,0 0 0 0 0,1 0 0 0 0,7-6-17 0 0,-9 7 15 0 0,0 0 1 0 0,1 0-1 0 0,-1 0 0 0 0,1-1 0 0 0,-1 1 1 0 0,1 0-1 0 0,-1 0 0 0 0,1-1 0 0 0,-1 1 1 0 0,0 0-1 0 0,1-1 0 0 0,-1 1 0 0 0,0 0 1 0 0,1-1-1 0 0,-1 1 0 0 0,0 0 0 0 0,1-1 1 0 0,-1 1-1 0 0,0-1 0 0 0,0 1 0 0 0,0-1 1 0 0,1 1-1 0 0,-1-1 0 0 0,0 1 0 0 0,0 0 0 0 0,0-1 1 0 0,0 1-1 0 0,0-1 0 0 0,0 1 0 0 0,0-1 1 0 0,0 1-1 0 0,0-1 0 0 0,0 1 0 0 0,0-2 1 0 0,2-20 52 0 0,1-17-68 0 0,-3 37 20 0 0,0 1 1 0 0,0-1-1 0 0,0 0 0 0 0,0 0 0 0 0,-1 1 1 0 0,1-1-1 0 0,-1 0 0 0 0,1 1 0 0 0,-1-1 1 0 0,1 1-1 0 0,-1-1 0 0 0,0 1 0 0 0,0-1 1 0 0,0 1-1 0 0,0-1 0 0 0,0 1 0 0 0,0 0 1 0 0,-2-2-1 0 0,0 1 0 0 0,1-1-1 0 0,-1 0 1 0 0,1 0-1 0 0,0 0 1 0 0,0 0-1 0 0,-2-4 1 0 0,-14-17-25 0 0,2-4 10 0 0,3 6 6 0 0,9 16 13 0 0,-1 1 0 0 0,0 1-1 0 0,0-1 1 0 0,-9-6 0 0 0,9 8-7 0 0,-1-3-1 0 0,0 1 0 0 0,0-1 0 0 0,-7-9 0 0 0,-5-5 0 0 0,6 6 0 0 0,10 11 0 0 0,-1 0 0 0 0,1 1 0 0 0,-1-1 0 0 0,0 0 0 0 0,0 1 0 0 0,0 0 0 0 0,0 0 0 0 0,-4-2 0 0 0,5 2 0 0 0,-1 0 0 0 0,1 0 0 0 0,0 1 0 0 0,-1-1 0 0 0,1 0 0 0 0,0-1 0 0 0,0 1 0 0 0,1 0 0 0 0,-1-1 0 0 0,0 1 0 0 0,1-1 0 0 0,-1 1 0 0 0,1-1 0 0 0,-2-5 0 0 0,2 4 0 0 0,-1 1 0 0 0,1-1 0 0 0,-1 1 0 0 0,0 0 0 0 0,0 0 0 0 0,0-1 0 0 0,-6-4 0 0 0,-13-25 0 0 0,6 16-12 0 0,9 9-16 0 0,0 0 0 0 0,-1 1 0 0 0,-12-11 0 0 0,17 17 19 0 0,1 0 0 0 0,0 0 1 0 0,0 0-1 0 0,-1 0 0 0 0,1 1 0 0 0,0-1 0 0 0,-1 0 0 0 0,1 1 0 0 0,-1-1 1 0 0,1 1-1 0 0,-1-1 0 0 0,1 1 0 0 0,-1-1 0 0 0,1 1 0 0 0,-1 0 0 0 0,1 0 1 0 0,-1 0-1 0 0,1 0 0 0 0,-1 0 0 0 0,1 0 0 0 0,-1 1 0 0 0,0-1 1 0 0,1 0-1 0 0,-1 1 0 0 0,1-1 0 0 0,0 1 0 0 0,-1 0 0 0 0,1-1 0 0 0,-2 2 1 0 0,1 0-131 0 0,1 0 0 0 0,-1-1 1 0 0,0 1-1 0 0,1 1 0 0 0,0-1 1 0 0,-1 0-1 0 0,1 0 0 0 0,0 0 1 0 0,-1 4-1 0 0,-4 11-4756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1168 0 0,'0'0'15908'0'0,"4"2"-14889"0"0,0 1-526 0 0,-1-1 0 0 0,1 1 0 0 0,-1 0 1 0 0,0 0-1 0 0,0 0 0 0 0,0 1 1 0 0,0-1-1 0 0,-1 0 0 0 0,3 5 1 0 0,3 2-42 0 0,0-1 0 0 0,0 0 0 0 0,1-1 0 0 0,0 0 0 0 0,1 0 0 0 0,13 8 0 0 0,15 13 120 0 0,-25-19-412 0 0,0-1-1 0 0,0 0 0 0 0,1-1 0 0 0,0 0 0 0 0,1-1 1 0 0,-1-1-1 0 0,30 9 0 0 0,-42-15-153 0 0,0 1 0 0 0,0-1 0 0 0,0 1 0 0 0,0 0 1 0 0,0-1-1 0 0,0 1 0 0 0,0 0 0 0 0,0 0 0 0 0,-1 0 0 0 0,1 0 0 0 0,0 1 0 0 0,-1-1 0 0 0,1 0 1 0 0,0 1-1 0 0,-1-1 0 0 0,0 1 0 0 0,1 0 0 0 0,-1-1 0 0 0,0 1 0 0 0,0 0 0 0 0,0 0 0 0 0,0 0 1 0 0,1 3-1 0 0,9 11 154 0 0,-9-14-128 0 0,-1-1 0 0 0,1 1 0 0 0,-1 0 0 0 0,0 0 0 0 0,1 0 0 0 0,-1 0 0 0 0,0 0 0 0 0,0 0 0 0 0,0 1 0 0 0,-1-1 0 0 0,2 4 0 0 0,-2-6-3 0 0,3 25 334 0 0,-2-19-356 0 0,-1-1 1 0 0,1 1-1 0 0,0-1 1 0 0,1 1-1 0 0,2 6 1 0 0,-2-7 0 0 0,-1 1 0 0 0,1-1 1 0 0,-1 0-1 0 0,0 1 0 0 0,0 7 1 0 0,0 8 138 0 0,1-1 1 0 0,6 29-1 0 0,-6-37-136 0 0,5 33 166 0 0,-5-36-129 0 0,-1-1 0 0 0,1 0 0 0 0,-1 0-1 0 0,0 15 1 0 0,-1-15-31 0 0,1 0 0 0 0,1 0 0 0 0,-1-1 0 0 0,1 1 0 0 0,1 0 0 0 0,0-1 0 0 0,0 1 0 0 0,5 8 0 0 0,-6-14-9 0 0,0 0 0 0 0,0 0 0 0 0,0 0 0 0 0,0 0 0 0 0,0 0 0 0 0,1-1 0 0 0,-1 1 0 0 0,0-1 0 0 0,1 0 0 0 0,0 0 0 0 0,-1 0 0 0 0,1 0 0 0 0,0 0 0 0 0,-1 0 0 0 0,1-1 0 0 0,0 1 0 0 0,0-1 0 0 0,-1 0 0 0 0,1 0-1 0 0,0 0 1 0 0,0 0 0 0 0,0 0 0 0 0,0-1 0 0 0,-1 1 0 0 0,4-2 0 0 0,-4 2-3 0 0,-1-1 0 0 0,1 0-1 0 0,-1 1 1 0 0,0-1 0 0 0,1 0 0 0 0,-1 0 0 0 0,0 0-1 0 0,0 0 1 0 0,1 0 0 0 0,-1 0 0 0 0,0 0-1 0 0,0 0 1 0 0,0-1 0 0 0,-1 1 0 0 0,1 0 0 0 0,0-1-1 0 0,0 1 1 0 0,-1 0 0 0 0,1-1 0 0 0,-1 1-1 0 0,2-4 1 0 0,2-31 101 0 0,3-131-23 0 0,-7 167-71 0 0,15-27-20 0 0,-7 17 5 0 0,-8 9 3 0 0,1 0 0 0 0,-1 1 0 0 0,0-1-1 0 0,1 0 1 0 0,-1 1 0 0 0,1-1 0 0 0,-1 1 0 0 0,1-1 0 0 0,-1 1 0 0 0,1-1-1 0 0,0 1 1 0 0,-1-1 0 0 0,1 1 0 0 0,0-1 0 0 0,-1 1 0 0 0,1 0 0 0 0,0-1 0 0 0,-1 1-1 0 0,1 0 1 0 0,0 0 0 0 0,0 0 0 0 0,-1-1 0 0 0,1 1 0 0 0,0 0 0 0 0,0 0 0 0 0,-1 0-1 0 0,1 0 1 0 0,0 0 0 0 0,0 0 0 0 0,1 1 0 0 0,38-5 21 0 0,-37 6-20 0 0,0 0 1 0 0,0 0-1 0 0,0 0 0 0 0,0 1 0 0 0,0-1 0 0 0,-1 1 0 0 0,1-1 0 0 0,-1 1 1 0 0,0 0-1 0 0,3 4 0 0 0,3 3 10 0 0,-2-4-13 0 0,0 0-1 0 0,1-1 0 0 0,0 0 1 0 0,0 0-1 0 0,10 5 0 0 0,-16-8 9 0 0,1 0 0 0 0,0 1-1 0 0,0-1 1 0 0,-1 0 0 0 0,1 1-1 0 0,-1 0 1 0 0,0-1-1 0 0,0 1 1 0 0,2 5 0 0 0,4 10 19 0 0,13 38-19 0 0,-18-54-5 0 0,0 0 0 0 0,0 0-1 0 0,1-1 1 0 0,-1 1 0 0 0,0-1 0 0 0,1 0-1 0 0,-1 0 1 0 0,4 2 0 0 0,-3-2-22 0 0,2 1 21 0 0,-1 0 1 0 0,0-1-1 0 0,0 1 1 0 0,1-1-1 0 0,8 2 1 0 0,-12-3-3 0 0,-1 0 1 0 0,1 0 0 0 0,0 0 0 0 0,0 0 0 0 0,-1 0 0 0 0,1 0-1 0 0,0 0 1 0 0,0 0 0 0 0,-1 0 0 0 0,1 0 0 0 0,0 0-1 0 0,-1 0 1 0 0,1 0 0 0 0,0-1 0 0 0,0 1 0 0 0,-1 0-1 0 0,1 0 1 0 0,0-1 0 0 0,-1 1 0 0 0,1-1 0 0 0,0 1 0 0 0,-1-1-1 0 0,1 1 1 0 0,-1-1 0 0 0,1 1 0 0 0,-1-1 0 0 0,1 1-1 0 0,-1-1 1 0 0,1 0 0 0 0,-1 1 0 0 0,0-1 0 0 0,1 1-1 0 0,-1-1 1 0 0,0 0 0 0 0,0 0 0 0 0,1 1 0 0 0,-1-1 0 0 0,0 0-1 0 0,0 1 1 0 0,0-1 0 0 0,0 0 0 0 0,0-1 0 0 0,1-2 5 0 0,0 0 0 0 0,0 0 1 0 0,0 1-1 0 0,0-1 0 0 0,1 0 1 0 0,-1 0-1 0 0,1 1 1 0 0,4-7-1 0 0,8-21 21 0 0,-13 28-26 0 0,1 0 1 0 0,0 0 0 0 0,0 0 0 0 0,0 0 0 0 0,0 0 0 0 0,0 1 0 0 0,1 0 0 0 0,-1-1 0 0 0,1 1 0 0 0,0 0-1 0 0,0 0 1 0 0,-1 0 0 0 0,1 0 0 0 0,0 1 0 0 0,0-1 0 0 0,1 1 0 0 0,-1 0 0 0 0,0 0 0 0 0,0 0 0 0 0,1 0 0 0 0,-1 0-1 0 0,1 1 1 0 0,-1 0 0 0 0,0-1 0 0 0,1 1 0 0 0,5 1 0 0 0,-7 0 1 0 0,0 0 0 0 0,0 1 0 0 0,1-1 0 0 0,-1 0 0 0 0,0 1 1 0 0,0 0-1 0 0,0-1 0 0 0,-1 1 0 0 0,1 0 0 0 0,0 0 0 0 0,-1 0 0 0 0,1 0 0 0 0,-1 0 0 0 0,0 0 1 0 0,0 1-1 0 0,2 3 0 0 0,13 16 8 0 0,-14-19-13 0 0,1-1 1 0 0,1 1-1 0 0,-1-1 1 0 0,0 0 0 0 0,0-1-1 0 0,1 1 1 0 0,3 1-1 0 0,10 5 27 0 0,-6-4-21 0 0,-9-3-4 0 0,1 0 0 0 0,-1 1-1 0 0,1-1 1 0 0,-1 0 0 0 0,0 1 0 0 0,1-1-1 0 0,-1 1 1 0 0,0 0 0 0 0,3 3 0 0 0,1 1 4 0 0,-1 0 1 0 0,1-1 0 0 0,0 1-1 0 0,0-1 1 0 0,9 5 0 0 0,-13-9-3 0 0,-1 1 0 0 0,1-1 1 0 0,-1 1-1 0 0,1 0 1 0 0,-1-1-1 0 0,1 1 1 0 0,-1 0-1 0 0,0 0 0 0 0,0 0 1 0 0,0 0-1 0 0,0 0 1 0 0,0 0-1 0 0,-1 0 1 0 0,1 0-1 0 0,0 0 0 0 0,-1 0 1 0 0,0 1-1 0 0,1 2 1 0 0,-1-3-2 0 0,1-1 0 0 0,-1 1 0 0 0,1 0 0 0 0,0-1 0 0 0,0 1 0 0 0,0 0 0 0 0,0-1 0 0 0,0 1 0 0 0,0-1 0 0 0,2 2 0 0 0,-2-1 1 0 0,0-1-1 0 0,1 1 1 0 0,-1 0 0 0 0,0-1-1 0 0,0 1 1 0 0,0 0 0 0 0,0 0-1 0 0,0 0 1 0 0,0 0 0 0 0,-1 0-1 0 0,1 2 1 0 0,0-3 1 0 0,-1 0 0 0 0,1 0-1 0 0,0 0 1 0 0,-1 0 0 0 0,1 0 0 0 0,0 0 0 0 0,0 0-1 0 0,0 0 1 0 0,-1 0 0 0 0,1 0 0 0 0,0 0 0 0 0,0 0-1 0 0,2 0 1 0 0,11 14 8 0 0,0 4 0 0 0,-12-18-8 0 0,-1 1 0 0 0,0-1 0 0 0,0 0 1 0 0,1 0-1 0 0,-1 1 0 0 0,0-1 0 0 0,0 1 0 0 0,0-1 1 0 0,0 1-1 0 0,-1 0 0 0 0,1-1 0 0 0,0 1 0 0 0,-1 0 1 0 0,1-1-1 0 0,-1 1 0 0 0,1 3 0 0 0,0 0-3 0 0,0-1-1 0 0,0 1 1 0 0,0 0 0 0 0,1-1-1 0 0,0 1 1 0 0,-1-1-1 0 0,2 0 1 0 0,-1 1 0 0 0,0-1-1 0 0,1 0 1 0 0,0 0-1 0 0,0-1 1 0 0,0 1 0 0 0,0-1-1 0 0,1 1 1 0 0,6 4-1 0 0,-1 1 2 0 0,-8-8 3 0 0,0 0 0 0 0,-1 0 0 0 0,1 1 0 0 0,0-1 0 0 0,-1 0 0 0 0,1 1 0 0 0,-1-1 0 0 0,1 0 0 0 0,-1 1 0 0 0,1-1 1 0 0,-1 1-1 0 0,0-1 0 0 0,0 1 0 0 0,0-1 0 0 0,0 1 0 0 0,0-1 0 0 0,0 1 0 0 0,0-1 0 0 0,-1 3 0 0 0,-9 32 33 0 0,4-21-62 0 0,4-7 39 0 0,0 0 1 0 0,1 0 0 0 0,0 0-1 0 0,0 15 1 0 0,1 77-49 0 0,7-63 5 0 0,-6 17 43 0 0,12 85 0 0 0,-12-130-12 0 0,3 14-3 0 0,0 29 1 0 0,6-5 11 0 0,-3-25-14 0 0,0-1-6 0 0,-4-14 10 0 0,-1 0 0 0 0,2 0 0 0 0,-1 0 0 0 0,1 0 0 0 0,0-1 0 0 0,9 12 0 0 0,-11-16 1 0 0,1-1-1 0 0,-1 1 0 0 0,1-1 1 0 0,-1 0-1 0 0,1 0 0 0 0,0 0 1 0 0,-1 0-1 0 0,1-1 0 0 0,0 1 1 0 0,0-1-1 0 0,0 0 0 0 0,-1 1 1 0 0,1-1-1 0 0,0 0 1 0 0,0-1-1 0 0,0 1 0 0 0,3-1 1 0 0,2 0-3 0 0,-1-1 0 0 0,1 0 0 0 0,-1 0 1 0 0,15-6-1 0 0,-21 7 2 0 0,0 0 0 0 0,0 0 0 0 0,0 0 0 0 0,0 0 0 0 0,0 0 0 0 0,0 0 0 0 0,0 0 0 0 0,0 0 0 0 0,-1-1 0 0 0,1 1 0 0 0,0 0 0 0 0,-1-1 0 0 0,1 1 0 0 0,-1-1 1 0 0,0 1-1 0 0,1 0 0 0 0,-1-1 0 0 0,0-2 0 0 0,2-36 26 0 0,-1 17-19 0 0,22-179-15 0 0,-23 167 24 0 0,0-7-36 0 0,0 40 21 0 0,0 0 0 0 0,0 1-1 0 0,0-1 1 0 0,1 0 0 0 0,-1 1 0 0 0,1-1 0 0 0,-1 0-1 0 0,1 1 1 0 0,-1-1 0 0 0,1 1 0 0 0,0-1 0 0 0,0 1 0 0 0,0-1-1 0 0,0 1 1 0 0,0 0 0 0 0,0-1 0 0 0,3-1 0 0 0,20-24-26 0 0,-22 24 22 0 0,0 1-1 0 0,0-1 1 0 0,0 0-1 0 0,-1 1 0 0 0,0-1 1 0 0,1 0-1 0 0,0-4 1 0 0,3-5 4 0 0,-3 10 2 0 0,-1 1 0 0 0,0 0 0 0 0,1 0 0 0 0,-1 0 0 0 0,0 0-1 0 0,1 1 1 0 0,0-1 0 0 0,-1 0 0 0 0,1 0 0 0 0,-1 1 0 0 0,1-1 0 0 0,0 1-1 0 0,-1 0 1 0 0,1-1 0 0 0,0 1 0 0 0,0 0 0 0 0,1 0 0 0 0,-1 0-1 0 0,-1 0 0 0 0,1 0-1 0 0,-1-1 1 0 0,1 1 0 0 0,-1 0 0 0 0,0 1 0 0 0,1-1 0 0 0,-1 0 0 0 0,1 0 0 0 0,-1 1 0 0 0,1-1 0 0 0,-1 1-1 0 0,0-1 1 0 0,1 1 0 0 0,-1-1 0 0 0,0 1 0 0 0,0 0 0 0 0,1 0 0 0 0,-1-1 0 0 0,0 1 0 0 0,2 2 0 0 0,16 19-21 0 0,12 33 14 0 0,9 20-2 0 0,-27-53 10 0 0,-11-19-1 0 0,1 0-1 0 0,-1 1 1 0 0,0-1-1 0 0,-1 0 0 0 0,1 1 1 0 0,-1-1-1 0 0,2 6 1 0 0,-3-8-1 0 0,1 0-1 0 0,0 0 1 0 0,-1 0 0 0 0,1 1 0 0 0,0-1 0 0 0,-1 0 0 0 0,1 0 0 0 0,0 0 0 0 0,0 0 0 0 0,0 0 0 0 0,0 0 0 0 0,0-1 0 0 0,0 1 0 0 0,0 0 0 0 0,0 0 0 0 0,0-1 0 0 0,0 1 0 0 0,0-1 0 0 0,1 1 0 0 0,-1-1 0 0 0,0 1-1 0 0,0-1 1 0 0,1 0 0 0 0,-1 1 0 0 0,2-1 0 0 0,-3 0 0 0 0,24-2 3 0 0,-21-1-2 0 0,1 0-1 0 0,0 1 1 0 0,0-1 0 0 0,0 1 0 0 0,0 0 0 0 0,0 0-1 0 0,0 1 1 0 0,0-1 0 0 0,1 1 0 0 0,-1 0 0 0 0,1 0-1 0 0,-1 0 1 0 0,1 0 0 0 0,-1 1 0 0 0,1 0-1 0 0,7 0 1 0 0,-8 2-4 0 0,0 0 0 0 0,0 0 0 0 0,0 0-1 0 0,0 0 1 0 0,-1 1 0 0 0,1-1 0 0 0,5 7 0 0 0,0-3-2 0 0,12 10 7 0 0,-2-2 6 0 0,28 25 0 0 0,-43-35-7 0 0,0 0 0 0 0,-1 0 0 0 0,1 1 0 0 0,-1-1 0 0 0,1 1 0 0 0,-1 0-1 0 0,-1 0 1 0 0,5 9 0 0 0,9 33-1 0 0,-12-31-24 0 0,-1 0 26 0 0,1 0-1 0 0,11 28 0 0 0,-7-19-5 0 0,-7-21 4 0 0,0 1 0 0 0,1-1 0 0 0,-1 0 0 0 0,1 0 0 0 0,0 0 0 0 0,0-1 0 0 0,0 1 0 0 0,4 5 0 0 0,-5-7 0 0 0,0 0-1 0 0,1 0 1 0 0,-1 1 0 0 0,0-1-1 0 0,-1 0 1 0 0,1 1 0 0 0,0-1-1 0 0,0 5 1 0 0,4 11 9 0 0,1-1-11 0 0,6 9-10 0 0,-11-22 14 0 0,0-1 0 0 0,0 1 0 0 0,0 0 0 0 0,-1-1 0 0 0,0 1 0 0 0,0 0 0 0 0,0-1 0 0 0,0 1 0 0 0,-1 6 0 0 0,0 2 1 0 0,1-7-7 0 0,0 1 5 0 0,-1 0-1 0 0,2 0 1 0 0,-1 1-1 0 0,1-1 1 0 0,0 0 0 0 0,0 0-1 0 0,0 0 1 0 0,5 9-1 0 0,-4-11-2 0 0,0 0-1 0 0,0 0 1 0 0,1 0-1 0 0,-1-1 1 0 0,1 1-1 0 0,4 3 1 0 0,4 6-14 0 0,7 0 8 0 0,-18-13 7 0 0,1 1-1 0 0,-1-1 1 0 0,0 0 0 0 0,0 0-1 0 0,1 1 1 0 0,-1-1 0 0 0,0 0-1 0 0,0 0 1 0 0,1 0 0 0 0,-1 0-1 0 0,0 0 1 0 0,1 1-1 0 0,-1-1 1 0 0,0 0 0 0 0,1 0-1 0 0,-1 0 1 0 0,0 0 0 0 0,1 0-1 0 0,-1 0 1 0 0,0 0 0 0 0,1 0-1 0 0,-1 0 1 0 0,0 0-1 0 0,1 0 1 0 0,-1 0 0 0 0,0 0-1 0 0,0 0 1 0 0,1-1 0 0 0,-1 1-1 0 0,0 0 1 0 0,1 0 0 0 0,-1 0-1 0 0,0 0 1 0 0,1-1-1 0 0,-1 1 1 0 0,0 0 0 0 0,0 0-1 0 0,0 0 1 0 0,1-1 0 0 0,-1 1-1 0 0,0 0 1 0 0,0 0 0 0 0,0-1-1 0 0,1 1 1 0 0,-1 0 0 0 0,0-1-1 0 0,0 1 1 0 0,0 0-1 0 0,0-1 1 0 0,0 1 0 0 0,0 0-1 0 0,0-1 1 0 0,1 1 0 0 0,-1-3 1 0 0,0 1 1 0 0,0 0 0 0 0,1-1-1 0 0,-1 1 1 0 0,1 0 0 0 0,0-1-1 0 0,0 1 1 0 0,0 0 0 0 0,0 0-1 0 0,0-1 1 0 0,0 1 0 0 0,1 0-1 0 0,-1 0 1 0 0,1 1 0 0 0,2-4-1 0 0,28-21-17 0 0,-28 24 16 0 0,0 0-1 0 0,0 0 1 0 0,0 0 0 0 0,0 1-1 0 0,1 0 1 0 0,6-2 0 0 0,18-7-65 0 0,-28 10 67 0 0,-1 0 0 0 0,1-1 1 0 0,0 1-1 0 0,0 0 0 0 0,-1 0 0 0 0,1 0 0 0 0,0 0 0 0 0,0 0 0 0 0,0 0 0 0 0,-1 0 1 0 0,1 0-1 0 0,0 0 0 0 0,0 0 0 0 0,-1 0 0 0 0,1 1 0 0 0,0-1 0 0 0,0 0 0 0 0,-1 0 1 0 0,1 1-1 0 0,0-1 0 0 0,0 0 0 0 0,-1 1 0 0 0,1-1 0 0 0,-1 1 0 0 0,1-1 0 0 0,1 2 1 0 0,14 18-6 0 0,-8-10 4 0 0,-4-5 5 0 0,0 0 0 0 0,0 1 1 0 0,-1-1-1 0 0,1 1 0 0 0,2 6 0 0 0,4 8 25 0 0,-1-4-37 0 0,12 33 0 0 0,-15-25 7 0 0,-5-20 0 0 0,-1 0 1 0 0,1-1-1 0 0,0 1 1 0 0,0 0-1 0 0,1-1 1 0 0,-1 1-1 0 0,1-1 1 0 0,0 0-1 0 0,4 7 1 0 0,-4-7 0 0 0,1 1-1 0 0,-1 0 1 0 0,0-1 0 0 0,0 1 0 0 0,0 0-1 0 0,2 7 1 0 0,9 19 2 0 0,-7-21-3 0 0,-1 0 1 0 0,-1 1-1 0 0,0 0 0 0 0,4 13 1 0 0,2 4-15 0 0,-7-16 16 0 0,0-1 1 0 0,-1 1 0 0 0,0 0-1 0 0,-1-1 1 0 0,0 1-1 0 0,0 17 1 0 0,2 29 7 0 0,3-5 5 0 0,-1 94 0 0 0,-5-136-16 0 0,10 67-8 0 0,-9-49 3 0 0,0-18 3 0 0,-1 0 1 0 0,0 0 0 0 0,-1 14 0 0 0,-7 34-16 0 0,8-57 12 0 0,0-1 13 0 0,-4 3-27 0 0,-4 1 55 0 0,9-3-51 0 0,0 0 0 0 0,-1 1 1 0 0,1-1-1 0 0,0 0 0 0 0,0 1 1 0 0,0-1-1 0 0,0 0 0 0 0,1 0 1 0 0,-1 0-1 0 0,0 0 0 0 0,0 0 1 0 0,1 0-1 0 0,-1 0 1 0 0,2 1-1 0 0,-1-2 13 0 0,-1 0 1 0 0,0-1 0 0 0,1 1-1 0 0,-1 0 1 0 0,0 0 0 0 0,0-1-1 0 0,1 1 1 0 0,-1-1-1 0 0,0 1 1 0 0,0-1 0 0 0,0 1-1 0 0,0-1 1 0 0,0 0-1 0 0,0 1 1 0 0,0-1 0 0 0,0 0-1 0 0,0 0 1 0 0,2-2-1 0 0,12-22 24 0 0,1 0-3 0 0,0 12 33 0 0,-13 11-54 0 0,-1 1 1 0 0,1-1-1 0 0,-1 0 0 0 0,0 0 1 0 0,0 0-1 0 0,0 0 0 0 0,3-4 1 0 0,8-8 13 0 0,-11 13-11 0 0,-1-1-1 0 0,1 1 1 0 0,0-1-1 0 0,-1 0 1 0 0,1 0-1 0 0,-1 0 1 0 0,1 0-1 0 0,-1 0 1 0 0,2-5-1 0 0,-2 5 1 0 0,1 0-1 0 0,-1 0 0 0 0,1 1 1 0 0,0-1-1 0 0,-1 0 1 0 0,1 1-1 0 0,0-1 1 0 0,3-1-1 0 0,10-10 34 0 0,-5 3-39 0 0,-8 8 3 0 0,-1 1 0 0 0,0 0 0 0 0,0 0 0 0 0,1 0 0 0 0,-1-1 0 0 0,0 1 0 0 0,0-1 0 0 0,0 1 0 0 0,0-1 0 0 0,0 1 0 0 0,-1-1 0 0 0,1 1 0 0 0,0-1 0 0 0,-1 0 0 0 0,1 0 0 0 0,-1 1 0 0 0,0-1 0 0 0,1-3 1 0 0,-1-1 4 0 0,1 0 1 0 0,0 0 0 0 0,0 0 0 0 0,4-11-1 0 0,3-10-6 0 0,-5 1-11 0 0,-2 1 1 0 0,-1-30-1 0 0,0 21 38 0 0,3-84-35 0 0,0 80 7 0 0,-2 30 3 0 0,0 0 0 0 0,0 0 0 0 0,-1 1 0 0 0,0-1 0 0 0,0 0-1 0 0,-1 0 1 0 0,0 1 0 0 0,-1-1 0 0 0,1 0 0 0 0,-6-13 0 0 0,6 17-4 0 0,-1-1 0 0 0,1 1 1 0 0,0-1-1 0 0,1 1 1 0 0,-1-1-1 0 0,1 1 1 0 0,0-1-1 0 0,0 0 0 0 0,1-6 1 0 0,0-6-14 0 0,6-23 36 0 0,-7 26-14 0 0,0 1 0 0 0,-1 0-1 0 0,-4-22 1 0 0,4 25 205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8930 0 0,'0'0'7020'0'0,"7"25"-10367"0"0,-5-20-69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1808 0 0,'0'0'5486'0'0,"1"5"-5268"0"0,1 17 14401 0 0,15-17-12609 0 0,-3 8-1678 0 0,1 0 0 0 0,0-1-1 0 0,1-1 1 0 0,0 0 0 0 0,0-1 0 0 0,1-1 0 0 0,1 0-1 0 0,29 9 1 0 0,-29-10-168 0 0,0 1 0 0 0,0 1 0 0 0,-1 0 0 0 0,23 20 0 0 0,-24-19-96 0 0,30 28 200 0 0,-44-37-245 0 0,1 1-1 0 0,0-1 1 0 0,-1 1 0 0 0,1 0-1 0 0,-1 0 1 0 0,3 5-1 0 0,-4-6 0 0 0,1 0 0 0 0,-1 0-1 0 0,1 1 1 0 0,-1-1 0 0 0,1 0-1 0 0,0-1 1 0 0,0 1 0 0 0,0 0-1 0 0,4 2 1 0 0,-6-3-23 0 0,0 0 3 0 0,1 2-7 0 0,0 1-1 0 0,1-1 0 0 0,-1 0 0 0 0,0 0 0 0 0,1 0 0 0 0,0 0 1 0 0,0-1-1 0 0,0 1 0 0 0,4 4 0 0 0,5 9-76 0 0,-10-14-29 0 0,0 0 0 0 0,0-1 0 0 0,0 1-1 0 0,0-1 1 0 0,0 1 0 0 0,1-1-1 0 0,-1 1 1 0 0,0-1 0 0 0,1 0 0 0 0,-1 1-1 0 0,4 1 1 0 0,6-1-6505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18 0 0 0,'0'0'18931'0'0,"-1"-4"-17823"0"0,1-1-1053 0 0,-2-4 1442 0 0,1 20 841 0 0,2-8-2202 0 0,1 0 0 0 0,-1 0-1 0 0,0 0 1 0 0,1-1 0 0 0,0 1 0 0 0,0-1 0 0 0,-1 1-1 0 0,1-1 1 0 0,1 1 0 0 0,-1-1 0 0 0,0 0-1 0 0,1 0 1 0 0,3 3 0 0 0,2 1 173 0 0,61 51 766 0 0,-47-40-790 0 0,-16-11-191 0 0,1-1 1 0 0,0 0 0 0 0,12 7 0 0 0,0-3 35 0 0,-1 1 1 0 0,0 1-1 0 0,0 0 0 0 0,-1 1 1 0 0,-1 1-1 0 0,27 28 0 0 0,12 40 149 0 0,-39-64-216 0 0,1 0 1 0 0,1-1-1 0 0,0-1 1 0 0,33 20-1 0 0,-35-23-25 0 0,1 1-1 0 0,25 27 1 0 0,-24-23-6 0 0,23 19-1 0 0,-15-21-59 0 0,-21-13 36 0 0,0 0 0 0 0,0 1 0 0 0,-1 0 0 0 0,1 0 0 0 0,7 7 0 0 0,9 14 40 0 0,-1 0 0 0 0,25 39 0 0 0,-41-58-47 0 0,0 0 0 0 0,1 0 0 0 0,-1-1-1 0 0,1 0 1 0 0,1 0 0 0 0,-1-1-1 0 0,0 1 1 0 0,1-1 0 0 0,0 0 0 0 0,10 4-1 0 0,24 13 27 0 0,-35-16-18 0 0,-1 1-1 0 0,0-1 1 0 0,0 1-1 0 0,-1 0 1 0 0,1 0-1 0 0,5 10 1 0 0,-5-7 0 0 0,3 4-1 0 0,-3-5-2 0 0,-1-1 0 0 0,1 1-1 0 0,1-1 1 0 0,-1 0 0 0 0,1 0-1 0 0,0-1 1 0 0,9 8 0 0 0,15 14-25 0 0,-20-21 24 0 0,0 0 0 0 0,0 1 0 0 0,-1 0 1 0 0,1 0-1 0 0,-2 1 0 0 0,14 16 0 0 0,-19-22-7 0 0,0 0 0 0 0,0 0 0 0 0,0 0 1 0 0,1 0-1 0 0,-1 0 0 0 0,1-1 0 0 0,0 1 0 0 0,-1-1 0 0 0,1 0 0 0 0,0 0 1 0 0,0 0-1 0 0,0 0 0 0 0,-1 0 0 0 0,4 0 0 0 0,-4-1-9 0 0,-2 0-1 0 0,2 0 16 0 0,-1 0 20 0 0,17 19 10 0 0,16 11-1 0 0,10 8-536 0 0,-40-35 309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0 0 0,'-5'6'23921'0'0,"-18"19"-21603"0"0,-35 31-750 0 0,17-12-1001 0 0,40-44-536 0 0,-31 18 205 0 0,20 3 120 0 0,2-3-352 0 0,10-18 187 0 0,18-24-696 0 0,-17 22-395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7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14 327 0 0 0,'0'0'16821'0'0,"-2"-4"-15550"0"0,0-1-48 0 0,0-1 0 0 0,0 0 0 0 0,1 0 0 0 0,-1 0 0 0 0,1 0 0 0 0,1 0 0 0 0,-1-8 0 0 0,1-14-1460 0 0,0 22 347 0 0,-1 2 15 0 0,1 0-1 0 0,0 0 0 0 0,0 0 0 0 0,1 0 0 0 0,-1-1 0 0 0,1 1 0 0 0,0 0 0 0 0,0 0 0 0 0,0 0 0 0 0,4-6 0 0 0,8-28 285 0 0,-8 19-203 0 0,0 5 59 0 0,0-1-1 0 0,14-26 1 0 0,-7 31-129 0 0,-11 9-122 0 0,1 0-1 0 0,-1 0 1 0 0,1 0-1 0 0,-1 0 1 0 0,1 0-1 0 0,-1 0 1 0 0,0-1-1 0 0,0 1 1 0 0,0 0-1 0 0,2-3 1 0 0,-2 3-7 0 0,1-1 0 0 0,0 1 0 0 0,-1 0 0 0 0,1 0 0 0 0,0 0 0 0 0,0 1 0 0 0,0-1 0 0 0,0 0 0 0 0,-1 1 0 0 0,1-1 0 0 0,0 1 0 0 0,0-1-1 0 0,0 1 1 0 0,4 0 0 0 0,29-2 89 0 0,52-3 367 0 0,-79 4-432 0 0,0 1 1 0 0,1-1-1 0 0,-1 0 1 0 0,7-3-1 0 0,21-1 86 0 0,32 18 81 0 0,-60-12-167 0 0,0 0-1 0 0,0 1 1 0 0,0 0 0 0 0,0 0 0 0 0,-1 1-1 0 0,1 0 1 0 0,0 1 0 0 0,-1-1 0 0 0,0 1 0 0 0,0 1-1 0 0,0-1 1 0 0,8 8 0 0 0,21 10 44 0 0,-31-19-67 0 0,1-1 0 0 0,-1 1 1 0 0,0 0-1 0 0,0 0 0 0 0,-1 1 1 0 0,1-1-1 0 0,-1 1 1 0 0,0 0-1 0 0,0 0 0 0 0,7 9 1 0 0,19 29 40 0 0,-20-24-21 0 0,-7-14-21 0 0,-1 1 0 0 0,1 0 0 0 0,-1-1 0 0 0,0 1 0 0 0,0 0 0 0 0,1 9 0 0 0,13 18-28 0 0,-12-22 36 0 0,-1 0-1 0 0,-1 0 1 0 0,0 0 0 0 0,0 0-1 0 0,-1 0 1 0 0,-1 1 0 0 0,0 17-1 0 0,0-17-11 0 0,3 2 6 0 0,-2-12-8 0 0,-1 0-1 0 0,1 0 1 0 0,-1 0 0 0 0,0 1 0 0 0,1-1 0 0 0,-1 0 0 0 0,0 0 0 0 0,1 0 0 0 0,-1 0 0 0 0,0 0 0 0 0,0 0 0 0 0,0 0 0 0 0,0 1 0 0 0,0-1 0 0 0,0 0 0 0 0,-1 0 0 0 0,1 0 0 0 0,0 0 0 0 0,0 0 0 0 0,-1 0 0 0 0,1 0 0 0 0,-1 0 0 0 0,0 1 0 0 0,-3 3-1 0 0,0 0 0 0 0,1 1 0 0 0,-1-1 0 0 0,-4 11 0 0 0,5-10 0 0 0,0-1 0 0 0,0 1 0 0 0,0-1 0 0 0,-9 10 0 0 0,-36 14 0 0 0,44-27 0 0 0,-1 1 0 0 0,0-1 0 0 0,1 0 0 0 0,-1 0 0 0 0,0 0 0 0 0,-1-1 0 0 0,1 0 0 0 0,0 0 0 0 0,-10 1 0 0 0,-7 1 0 0 0,21-2 1 0 0,-1-1-1 0 0,1 1 1 0 0,0 0 0 0 0,-1-1-1 0 0,1 1 1 0 0,0 0 0 0 0,0 0-1 0 0,0 0 1 0 0,0 0 0 0 0,0 0-1 0 0,0 0 1 0 0,-2 2 0 0 0,1-1-7 0 0,1 0 1 0 0,-1 0-1 0 0,-1 0 1 0 0,1 0 0 0 0,0 0-1 0 0,0-1 1 0 0,-5 3-1 0 0,7-4-200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1792 0 0,'0'0'4585'0'0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 1640 0 0,'-3'-1'978'0'0,"-10"-4"3182"0"0,-1 3 5690 0 0,13 21-4896 0 0,0-17-4919 0 0,0 1 0 0 0,1 0 0 0 0,-1-1 0 0 0,1 1 0 0 0,0-1 0 0 0,0 1 0 0 0,0 0 0 0 0,0-1 0 0 0,1 1 0 0 0,-1 0 0 0 0,1-1 0 0 0,-1 1 0 0 0,1-1 0 0 0,0 1 0 0 0,0-1 1 0 0,0 1-1 0 0,0-1 0 0 0,0 0 0 0 0,1 1 0 0 0,-1-1 0 0 0,1 0 0 0 0,-1 0 0 0 0,1 0 0 0 0,0 0 0 0 0,2 2 0 0 0,8 3-1032 0 0,-2-1-3743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3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 16 0 0,'-4'-5'25565'0'0,"7"21"-24216"0"0,-3-15-1299 0 0,-1 0 0 0 0,2 1 0 0 0,-1-1 0 0 0,0 0 0 0 0,0 0 0 0 0,0 1 0 0 0,0-1 0 0 0,1 0 0 0 0,-1 0 0 0 0,1 1-1 0 0,-1-1 1 0 0,1 0 0 0 0,-1 0 0 0 0,2 2 0 0 0,1 2 125 0 0,0 0-1 0 0,-1 0 1 0 0,1 0 0 0 0,-1 1-1 0 0,3 8 1 0 0,-4-8-90 0 0,1-1 1 0 0,0 1-1 0 0,0-1 1 0 0,1 0-1 0 0,-1 0 0 0 0,7 9 1 0 0,-3-5 2 0 0,0 1 1 0 0,-1-1-1 0 0,0 1 1 0 0,-1 0-1 0 0,4 11 1 0 0,0 18 157 0 0,-8-33-196 0 0,1-1 1 0 0,0 1 0 0 0,0-1 0 0 0,0 1 0 0 0,1-1-1 0 0,0 0 1 0 0,5 11 0 0 0,-4-11 2 0 0,0 1 1 0 0,0 1-1 0 0,-1-1 0 0 0,0 0 1 0 0,2 12-1 0 0,9 21 142 0 0,-10-32-168 0 0,-1 0 0 0 0,0 1 0 0 0,0-1 1 0 0,0 1-1 0 0,0 10 0 0 0,3 10 103 0 0,4-13-33 0 0,-8-14-88 0 0,0 0-1 0 0,0 0 1 0 0,0 0-1 0 0,0 0 1 0 0,-1 0 0 0 0,1 0-1 0 0,0 1 1 0 0,-1-1-1 0 0,1 0 1 0 0,-1 0-1 0 0,1 1 1 0 0,-1-1-1 0 0,0 0 1 0 0,1 0 0 0 0,-1 1-1 0 0,0 1 1 0 0,0 17 41 0 0,1 0 0 0 0,0 0 0 0 0,2 0 0 0 0,0 0 0 0 0,8 27 0 0 0,-5-31 7 0 0,-4-11-50 0 0,1 1 0 0 0,-2 0 0 0 0,1 0 0 0 0,0 0 0 0 0,0 11 0 0 0,-1-7 16 0 0,0 1 0 0 0,1-1 0 0 0,5 18 0 0 0,3 15-10 0 0,-6-22-3 0 0,1 15 69 0 0,-5-34-79 0 0,1 0 0 0 0,-1 0-1 0 0,0 0 1 0 0,1 0 0 0 0,0-1 0 0 0,-1 1 0 0 0,1 0-1 0 0,0 0 1 0 0,0-1 0 0 0,1 3 0 0 0,-1-2-1 0 0,0 0 0 0 0,0 0 0 0 0,0 0 0 0 0,0 0 0 0 0,0 0 0 0 0,0 0 1 0 0,-1 0-1 0 0,1 0 0 0 0,-1 0 0 0 0,1 3 0 0 0,6 85 39 0 0,-7-88-81 0 0,0 1 1 0 0,0-1-1 0 0,0 1 1 0 0,1-1 0 0 0,-1 1-1 0 0,1-1 1 0 0,-1 1-1 0 0,1-1 1 0 0,0 0 0 0 0,2 4-1 0 0,-2-5-261 0 0,-1 0-1 0 0,1 0 1 0 0,0 0-1 0 0,0 0 1 0 0,0 0-1 0 0,0 0 1 0 0,0 0-1 0 0,0-1 1 0 0,0 1-1 0 0,0 0 1 0 0,0-1-1 0 0,0 1 1 0 0,0-1-1 0 0,0 1 1 0 0,0-1-1 0 0,1 1 1 0 0,-1-1-1 0 0,0 0 1 0 0,0 0-1 0 0,0 1 1 0 0,1-1-1 0 0,1 0 1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263 128 1480 0 0,'0'0'15956'0'0,"-2"-6"-14300"0"0,-5-17-241 0 0,7 22-1173 0 0,-1 1 0 0 0,1-1 0 0 0,-1 1 1 0 0,1-1-1 0 0,-1 1 0 0 0,1 0 0 0 0,-1-1 0 0 0,1 1 0 0 0,-1-1 1 0 0,1 1-1 0 0,-1 0 0 0 0,1-1 0 0 0,-1 1 0 0 0,0 0 0 0 0,1 0 0 0 0,-1-1 1 0 0,0 1-1 0 0,1 0 0 0 0,-1 0 0 0 0,0 0 0 0 0,1 0 0 0 0,-1 0 0 0 0,0 0 1 0 0,-18 1 878 0 0,14-1-566 0 0,2 0-490 0 0,0 0 0 0 0,0 1 1 0 0,0-1-1 0 0,0 1 0 0 0,0-1 0 0 0,0 1 0 0 0,0 0 0 0 0,0 0 0 0 0,0 0 0 0 0,0 1 0 0 0,0-1 0 0 0,1 1 0 0 0,-1-1 0 0 0,0 1 1 0 0,1 0-1 0 0,0 0 0 0 0,-1 0 0 0 0,1 0 0 0 0,0 1 0 0 0,0-1 0 0 0,0 0 0 0 0,0 1 0 0 0,1 0 0 0 0,-3 4 0 0 0,-24 30 57 0 0,-5-4 202 0 0,23-22-215 0 0,9-10-102 0 0,0 0 1 0 0,0 0-1 0 0,0 0 0 0 0,0 1 1 0 0,0-1-1 0 0,0 0 1 0 0,0 1-1 0 0,0-1 1 0 0,1 1-1 0 0,-2 1 0 0 0,1 1 14 0 0,-1-1 0 0 0,0 1 0 0 0,0-1 0 0 0,0 0 0 0 0,-5 6 0 0 0,5-6-8 0 0,0 0-1 0 0,0 0 1 0 0,0 0 0 0 0,0 0 0 0 0,0 0 0 0 0,0 0 0 0 0,-1 7 0 0 0,-10 19 54 0 0,11-26-58 0 0,0 1 1 0 0,1-1-1 0 0,-1 0 0 0 0,1 0 1 0 0,0 0-1 0 0,0 1 1 0 0,0-1-1 0 0,0 1 0 0 0,0-1 1 0 0,1 5-1 0 0,-7 119 95 0 0,7-112-85 0 0,-1-9-6 0 0,1 0-1 0 0,0 0 1 0 0,0 0-1 0 0,0 0 1 0 0,1 0 0 0 0,0 0-1 0 0,0 0 1 0 0,0-1-1 0 0,1 1 1 0 0,0 0-1 0 0,0 0 1 0 0,0-1-1 0 0,6 10 1 0 0,-5-11 0 0 0,-1 0-1 0 0,1 1 1 0 0,-1-1 0 0 0,0 0-1 0 0,2 10 1 0 0,-3-10-2 0 0,0 0 1 0 0,1 1-1 0 0,0-1 1 0 0,-1 0-1 0 0,2 0 1 0 0,2 4-1 0 0,10 15 73 0 0,-11-17-50 0 0,0 0-1 0 0,0-1 0 0 0,1 1 1 0 0,7 7-1 0 0,-10-11-27 0 0,1-1 0 0 0,-1 1-1 0 0,1-1 1 0 0,-1 1 0 0 0,1-1-1 0 0,0 0 1 0 0,0 0-1 0 0,-1 0 1 0 0,1 0 0 0 0,0 0-1 0 0,0-1 1 0 0,0 1 0 0 0,0-1-1 0 0,5 0 1 0 0,6 1 3 0 0,1-1 0 0 0,-1-1 0 0 0,0 0 0 0 0,0-1 0 0 0,1 0-1 0 0,-1-1 1 0 0,-1-1 0 0 0,1 0 0 0 0,0-1 0 0 0,-1-1 0 0 0,13-7 0 0 0,-21 9-4 0 0,0 0 0 0 0,-1-1-1 0 0,1 1 1 0 0,-1-1 0 0 0,0 0 0 0 0,-1 0 0 0 0,1-1 0 0 0,3-6 0 0 0,6-11 0 0 0,-10 19-3 0 0,0 0 0 0 0,-1 0 0 0 0,0-1-1 0 0,1 0 1 0 0,1-7 0 0 0,-3 9-1 0 0,0 0 1 0 0,1 1-1 0 0,-1-1 0 0 0,0 1 1 0 0,1-1-1 0 0,-1 1 1 0 0,1 0-1 0 0,2-4 1 0 0,-1 4 0 0 0,-1-1 1 0 0,0 0-1 0 0,0 0 1 0 0,0 0-1 0 0,-1 0 1 0 0,3-5-1 0 0,1-6 4 0 0,0 2-6 0 0,-1 1 0 0 0,-1-1 1 0 0,0 0-1 0 0,3-22 0 0 0,-5 20 6 0 0,-1-1 0 0 0,0 1 0 0 0,-1-1-1 0 0,-1 1 1 0 0,0-1 0 0 0,-1 1 0 0 0,-9-27 0 0 0,1 12 15 0 0,-14-30 1 0 0,20 49-31 0 0,-1 1 1 0 0,0 0-1 0 0,0 0 1 0 0,0 0 0 0 0,-1 1-1 0 0,-15-14 1 0 0,22 22 4 0 0,-20-16-626 0 0,2 0 0 0 0,0-2 1 0 0,1 0-1 0 0,-26-35 0 0 0,38 40-1208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28 188 0 0 0,'0'0'1699'0'0,"1"-17"-416"0"0,1-6-746 0 0,1-54 2804 0 0,-4 72-2386 0 0,0-1-1 0 0,-1 1 1 0 0,0 0-1 0 0,0-1 1 0 0,0 1-1 0 0,-4-7 1 0 0,2 6 57 0 0,-2-2 518 0 0,5 7-1236 0 0,1 1 0 0 0,-1-1 0 0 0,0 1-1 0 0,1-1 1 0 0,-1 1 0 0 0,1-1 0 0 0,0 0 0 0 0,-1 1 0 0 0,1-1 0 0 0,-1 0 0 0 0,0-4 4511 0 0,3 5-4371 0 0,1 0-360 0 0,0 0 0 0 0,0 0 0 0 0,1 1 0 0 0,-1-1 0 0 0,0 1 0 0 0,0 0 0 0 0,0 0 0 0 0,0 0 0 0 0,0 0 0 0 0,0 1 0 0 0,-1-1 0 0 0,1 1 0 0 0,0-1 0 0 0,-1 1 0 0 0,1 0 0 0 0,-1 0 0 0 0,0 0 0 0 0,1 1 0 0 0,-1-1 0 0 0,0 0 0 0 0,0 1 0 0 0,-1 0 0 0 0,1-1 1 0 0,0 1-1 0 0,-1 0 0 0 0,2 3 0 0 0,0 3 110 0 0,0 0 1 0 0,0 1-1 0 0,-1-1 1 0 0,0 1 0 0 0,-1 0-1 0 0,0-1 1 0 0,0 15-1 0 0,-6 105 1760 0 0,0-1-5840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1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9906 0 0,'0'0'13396'0'0,"12"-2"-12704"0"0,-8 1-658 0 0,20-4 726 0 0,-1 0 0 0 0,36 0 0 0 0,-54 5-652 0 0,1 1-1 0 0,-1 0 1 0 0,1 0-1 0 0,-1 0 0 0 0,0 0 1 0 0,0 1-1 0 0,0 0 1 0 0,0 0-1 0 0,0 1 1 0 0,0-1-1 0 0,0 1 1 0 0,6 5-1 0 0,5 5 327 0 0,29 30 0 0 0,-23-20-119 0 0,171 173 866 0 0,-186-189-1187 0 0,-1 0 0 0 0,-1 0 0 0 0,1 1 0 0 0,-1-1 0 0 0,-1 1 0 0 0,1 0 0 0 0,-1 0 0 0 0,3 11 0 0 0,7 26-2366 0 0,-6 0-5559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 0 0,'0'0'0'0'0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67 3761 0 0,'2'-44'3592'0'0,"-2"43"-2951"0"0,-1 1-1 0 0,0-1 1 0 0,0 1 0 0 0,0-1-1 0 0,0 1 1 0 0,1-1 0 0 0,-1 1 0 0 0,0-1-1 0 0,0 1 1 0 0,0 0 0 0 0,0-1-1 0 0,0 1 1 0 0,0 0 0 0 0,0 0 0 0 0,0 0-1 0 0,0 0 1 0 0,0 0 0 0 0,-1 0-1 0 0,-13-1 3909 0 0,6 2-3849 0 0,6 1-480 0 0,1 0 0 0 0,0-1 0 0 0,-1 1 0 0 0,1 0 0 0 0,0 1 0 0 0,0-1 0 0 0,0 0 0 0 0,-3 5 0 0 0,3-4-89 0 0,0-1 0 0 0,0 1 1 0 0,0-1-1 0 0,0 1 0 0 0,-1-1 1 0 0,1 0-1 0 0,-1 1 0 0 0,-5 2 1 0 0,-18 6 246 0 0,-20 10-115 0 0,43-19-257 0 0,0 0 0 0 0,0 0 0 0 0,0 0 0 0 0,0 1 0 0 0,0-1 0 0 0,1 1 0 0 0,-1 0 0 0 0,1-1 0 0 0,0 1 0 0 0,-1 0 0 0 0,-1 4 0 0 0,-4 10-8 0 0,4-11 7 0 0,0 2 0 0 0,1-1 0 0 0,0 0 0 0 0,-4 14 0 0 0,-3 15 31 0 0,7-26 3 0 0,0 0 1 0 0,1 0 0 0 0,0 0 0 0 0,0 0 0 0 0,0 11 0 0 0,3-15 2 0 0,0-1 1 0 0,-1 1 0 0 0,2-1-1 0 0,-1 0 1 0 0,0 1 0 0 0,1-1 0 0 0,0 0-1 0 0,0 0 1 0 0,1 0 0 0 0,0-1 0 0 0,-1 1-1 0 0,2 0 1 0 0,-1-1 0 0 0,0 0 0 0 0,8 7-1 0 0,-6-4-5 0 0,27 29 154 0 0,1-2 0 0 0,1 0 1 0 0,63 45-1 0 0,-90-74-183 0 0,0 0 0 0 0,1-1 1 0 0,-1 0-1 0 0,1-1 0 0 0,0 1 0 0 0,0-1 0 0 0,0-1 0 0 0,1 0 0 0 0,-1 0 0 0 0,0 0 0 0 0,1-1 1 0 0,-1-1-1 0 0,1 1 0 0 0,-1-1 0 0 0,1-1 0 0 0,0 0 0 0 0,10-2 0 0 0,10-4 28 0 0,-2-1-1 0 0,1-2 0 0 0,44-21 1 0 0,-69 29-30 0 0,4-1-2 0 0,0 0 1 0 0,0-1 0 0 0,0 0 0 0 0,-1-1 0 0 0,0 1 0 0 0,0-1 0 0 0,0 0 0 0 0,8-10 0 0 0,-11 11-8 0 0,0 0 1 0 0,0-1 0 0 0,-1 1-1 0 0,1 0 1 0 0,-1-1-1 0 0,0 0 1 0 0,0 1 0 0 0,-1-1-1 0 0,0 0 1 0 0,1 0-1 0 0,-2 0 1 0 0,1 0 0 0 0,0-9-1 0 0,-1-5 3 0 0,-4-35-1 0 0,2 46 3 0 0,0 0 0 0 0,0 0 0 0 0,-1 0 0 0 0,0 1 0 0 0,0-1 0 0 0,-1 1 0 0 0,-4-8 0 0 0,-9-9-3 0 0,-1-1 1 0 0,-1 2-1 0 0,-1 1 0 0 0,-1 0 1 0 0,-1 2-1 0 0,-1 0 0 0 0,-44-29 1 0 0,51 40-4 0 0,1 1 1 0 0,-1 1 0 0 0,0 0-1 0 0,0 1 1 0 0,-26-5 0 0 0,-88-12-2513 0 0,82 16-2784 0 0,1-1-3864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43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10 101 12699 0 0,'0'0'12593'0'0,"-2"-2"-12257"0"0,2 2-300 0 0,-1-1-1 0 0,1 1 0 0 0,-1-1 1 0 0,1 1-1 0 0,-1 0 1 0 0,1-1-1 0 0,-1 1 1 0 0,1-1-1 0 0,-1 0 0 0 0,1 1 1 0 0,0-1-1 0 0,-1 1 1 0 0,1-1-1 0 0,0 0 0 0 0,0 1 1 0 0,-1-1-1 0 0,1 1 1 0 0,0-1-1 0 0,0 0 1 0 0,0 1-1 0 0,0-1 0 0 0,0 0 1 0 0,0 1-1 0 0,0-2 1 0 0,7-17 1081 0 0,-2 9-1143 0 0,-1 1 173 0 0,-3 5-93 0 0,1 0 0 0 0,0 0 0 0 0,-1 0 0 0 0,1 1 0 0 0,0-1-1 0 0,1 1 1 0 0,-1-1 0 0 0,0 1 0 0 0,1 0 0 0 0,4-5 0 0 0,-6 8-44 0 0,0 0 0 0 0,0-1 1 0 0,0 1-1 0 0,0 0 0 0 0,0 0 0 0 0,0 0 1 0 0,0 0-1 0 0,0 0 0 0 0,0 0 1 0 0,0 0-1 0 0,0 0 0 0 0,0 0 0 0 0,0 0 1 0 0,-1 0-1 0 0,1 1 0 0 0,0-1 0 0 0,0 0 1 0 0,0 1-1 0 0,0-1 0 0 0,0 0 1 0 0,0 1-1 0 0,-1-1 0 0 0,1 1 0 0 0,0 0 1 0 0,0-1-1 0 0,0 2 0 0 0,21 22 200 0 0,-11-9-132 0 0,14 8 38 0 0,0-2 0 0 0,2 0-1 0 0,0-2 1 0 0,49 26 0 0 0,-59-36-77 0 0,-1 1 0 0 0,0 1-1 0 0,0 1 1 0 0,-2 0 0 0 0,1 0 0 0 0,-1 2 0 0 0,-1 0-1 0 0,-1 0 1 0 0,21 31 0 0 0,-19-21-333 0 0,-1 1 0 0 0,0 0 0 0 0,15 50 0 0 0,-22-63-1579 0 0,1-8-2721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11 11554 0 0,'0'0'9909'0'0,"-4"0"-9051"0"0,2 0-1051 0 0,-1 1 675 0 0,0-1-1 0 0,0 0 0 0 0,0 1 0 0 0,0-2 1 0 0,0 1-1 0 0,0 0 0 0 0,0 0 0 0 0,0-1 1 0 0,0 0-1 0 0,0 1 0 0 0,-4-3 0 0 0,4 2-439 0 0,-1 0-1 0 0,1 0 1 0 0,-1 0-1 0 0,1 0 1 0 0,-1 1-1 0 0,0-1 1 0 0,1 1-1 0 0,-1 0 0 0 0,1 0 1 0 0,-1 1-1 0 0,-4 0 1 0 0,-5 0 274 0 0,0-1-257 0 0,0 0 0 0 0,0 1 0 0 0,1 1 0 0 0,-1 0 0 0 0,1 1 0 0 0,-15 5 1 0 0,22-5-1372 0 0,-1-1 0 0 0,0 1 1 0 0,1 0-1 0 0,-10 7 1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4:5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1 0 0 0,'12'0'26948'0'0,"-15"0"-26836"0"0,-1 1-1 0 0,0 0 0 0 0,1 0 0 0 0,0 0 1 0 0,-1 1-1 0 0,1-1 0 0 0,0 1 0 0 0,-1 0 1 0 0,1 0-1 0 0,-4 3 0 0 0,-32 27 304 0 0,22-17-195 0 0,-1-2 0 0 0,-35 20 0 0 0,-13 10 97 0 0,48-30-263 0 0,-1-1 0 0 0,-1-1 1 0 0,-33 14-1 0 0,36-17-4 0 0,-33 10-29 0 0,15-15-42 0 0,26-3 122 0 0,13 0 372 0 0,0 1-455 0 0,-1 0 0 0 0,0 0 0 0 0,0 0 0 0 0,-1 0 0 0 0,1 1 0 0 0,0-1 0 0 0,0 1 0 0 0,-1 0 0 0 0,1 0 0 0 0,-1 0 0 0 0,1 0 0 0 0,-1 0 0 0 0,0 0-1 0 0,0 1 1 0 0,0-1 0 0 0,0 1 0 0 0,0 0 0 0 0,-1-1 0 0 0,1 1 0 0 0,-1 0 0 0 0,0 0 0 0 0,1 0 0 0 0,0 4 0 0 0,-1-5-8 0 0,0 1 1 0 0,0 0-1 0 0,0-1 0 0 0,0 0 1 0 0,1 1-1 0 0,0-1 1 0 0,-1 0-1 0 0,4 4 0 0 0,9 14 112 0 0,-9-9-95 0 0,-1 0 1 0 0,0 0 0 0 0,0 0-1 0 0,-1 1 1 0 0,-1-1 0 0 0,0 1 0 0 0,0 0-1 0 0,-1 22 1 0 0,-1-34-12 0 0,0-1-14 0 0,0 0 5 0 0,0 0 1 0 0,0 0-1 0 0,1 0 0 0 0,-1-1 0 0 0,0 1 1 0 0,1 0-1 0 0,-1 0 0 0 0,1 0 0 0 0,-1 0 1 0 0,1 0-1 0 0,0 0 0 0 0,-1 0 1 0 0,1 0-1 0 0,0 0 0 0 0,0 0 0 0 0,0 0 1 0 0,-1 0-1 0 0,3 0 0 0 0,5-10 0 0 0,2-4-16 0 0,1 1 1 0 0,1 0-1 0 0,0 0 1 0 0,15-12-1 0 0,3-4-14 0 0,10-9 24 0 0,-22 23 13 0 0,20-23 1 0 0,-8-3-29 0 0,9-8-138 0 0,-36 46 38 0 0,0 0 0 0 0,0 0 0 0 0,0 0 0 0 0,0-1-1 0 0,-1 1 1 0 0,1-1 0 0 0,1-6 0 0 0,0-8-9207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00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1 592 0 0,'0'0'1552'0'0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0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1456 0 0,'0'0'13899'0'0,"4"-1"-9851"0"0,15 0-1477 0 0,18 18 1479 0 0,-33-15-3789 0 0,0 0 0 0 0,0 1 0 0 0,0 0 0 0 0,0 0 0 0 0,5 4 0 0 0,-4-3-202 0 0,0 1 12 0 0,2-1 0 0 0,-1 0 0 0 0,0-1 0 0 0,1 1 1 0 0,0-1-1 0 0,-1 0 0 0 0,1-1 0 0 0,0 0 1 0 0,12 2-1 0 0,-16-2-10 0 0,1-1 1 0 0,-1 1-1 0 0,0 0 0 0 0,0-1 1 0 0,1 2-1 0 0,4 3 0 0 0,14 9 121 0 0,12 0 160 0 0,-30-13-296 0 0,1 1-1 0 0,-1-1 0 0 0,0 1 0 0 0,0 0 1 0 0,0 0-1 0 0,0 0 0 0 0,0 1 0 0 0,-1-1 1 0 0,1 1-1 0 0,-1 0 0 0 0,0 0 0 0 0,0 0 1 0 0,-1 0-1 0 0,1 1 0 0 0,-1-1 0 0 0,2 6 1 0 0,-3-9-28 0 0,1 0 0 0 0,-1 0 0 0 0,1 0 0 0 0,-1 0 0 0 0,1-1 0 0 0,-1 1-1 0 0,1 0 1 0 0,0-1 0 0 0,-1 1 0 0 0,1-1 0 0 0,0 0 0 0 0,-1 0 0 0 0,1 1 0 0 0,0-1 0 0 0,-1 0 0 0 0,1-1 0 0 0,3 1 0 0 0,-2 0 3 0 0,0 0 1 0 0,0 0-1 0 0,0 0 1 0 0,1 0-1 0 0,-1 1 1 0 0,0-1-1 0 0,0 1 0 0 0,0 0 1 0 0,4 2-1 0 0,8 5-6 0 0,0 0 0 0 0,1-1 0 0 0,0 0 0 0 0,1-1 0 0 0,32 6 0 0 0,-45-10-160 0 0,0-1 0 0 0,0 1 0 0 0,0-1 0 0 0,0 1 0 0 0,-1 0 0 0 0,1 1 0 0 0,0-1 0 0 0,-1 1 0 0 0,6 5 0 0 0,12 19-7909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0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21 13067 0 0,'0'0'13441'0'0,"-11"-4"-12903"0"0,-34-12-82 0 0,43 16-409 0 0,0 0 1 0 0,0-1-1 0 0,-1 1 0 0 0,1 1 1 0 0,0-1-1 0 0,-1 0 0 0 0,1 0 1 0 0,0 1-1 0 0,-1 0 1 0 0,1-1-1 0 0,0 1 0 0 0,0 0 1 0 0,0 0-1 0 0,0 0 0 0 0,0 0 1 0 0,0 0-1 0 0,0 1 1 0 0,0-1-1 0 0,0 1 0 0 0,0-1 1 0 0,1 1-1 0 0,-1 0 0 0 0,1-1 1 0 0,-3 5-1 0 0,-3 1 180 0 0,-30 29 361 0 0,-33 34 86 0 0,61-60-671 0 0,0 2 0 0 0,1-1 0 0 0,0 1 0 0 0,-12 24 0 0 0,17-28-186 0 0,1 0 1 0 0,0 0-1 0 0,1 0 0 0 0,-1 0 0 0 0,2 0 0 0 0,-1 15 0 0 0,3 2-2644 0 0,4-5-3436 0 0,3-5-5747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31.582"/>
    </inkml:context>
    <inkml:brush xml:id="br0">
      <inkml:brushProperty name="width" value="0.05" units="cm"/>
      <inkml:brushProperty name="height" value="0.05" units="cm"/>
      <inkml:brushProperty name="color" value="#BB5B18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1336 506 13739 0 0,'0'0'12673'0'0,"-25"12"-12513"0"0,-5 2-54 0 0,-1 1 32 0 0,2-1-59 0 0,4-2-3 0 0,3-2-11 0 0,3-1-27 0 0,2-1 43 0 0,2 0-70 0 0,2-1 11 0 0,0 0 33 0 0,3-1-31 0 0,1 0-17 0 0,2-2-5 0 0,3-1-10 0 0,1-1 2 0 0,2-1-12 0 0,2-1 60 0 0,1 0-9 0 0,5 0-22 0 0,3-2 46 0 0,4-2-61 0 0,4-2 28 0 0,3-3-28 0 0,2-3-2 0 0,0 0-1 0 0,1-2-1 0 0,-1 0 0 0 0,-2 0 19 0 0,0 1-6 0 0,-1 0-6 0 0,-2 1 21 0 0,0 1 12 0 0,-2 1-40 0 0,-3 2 32 0 0,-1 1-30 0 0,-3 3 0 0 0,-3 1 8 0 0,-1 1-12 0 0,-3 1 40 0 0,-1 1 36 0 0,-1 2-28 0 0,0 1 41 0 0,-4 2-20 0 0,-1 2-3 0 0,-3 1-18 0 0,-3 1 24 0 0,-3 2 10 0 0,0 1-12 0 0,-3-1 33 0 0,0 2 19 0 0,0-1-4 0 0,-1-1 4 0 0,0 1 19 0 0,0-1-15 0 0,-1 0-14 0 0,1 1-32 0 0,-2 0 35 0 0,2-1-41 0 0,-1 0-25 0 0,2-1 16 0 0,1-2 1 0 0,3-1-30 0 0,2-2 10 0 0,5-2-22 0 0,1-1 32 0 0,2-1-38 0 0,1-1 22 0 0,2 0-26 0 0,0 0-40 0 0,2-2 29 0 0,2-1-21 0 0,3-2 43 0 0,3-2-59 0 0,3-3 46 0 0,3-1 5 0 0,3-1-2 0 0,0-1-25 0 0,1-1-1 0 0,1-1 17 0 0,0 1-7 0 0,0 0-25 0 0,0 0 27 0 0,-1 0-10 0 0,0 2 22 0 0,-2 1-15 0 0,-2 2 5 0 0,-3 2 18 0 0,-4 2-24 0 0,-2 2 63 0 0,-3 2-18 0 0,-3 0 8 0 0,-1 1-37 0 0,-2 0 48 0 0,-4 1-7 0 0,-1-1-44 0 0,-3 1 24 0 0,-1 2-10 0 0,-2 0 21 0 0,-1 1-34 0 0,-1 1 21 0 0,1 1 30 0 0,-2 0-28 0 0,2 1 10 0 0,-2 0 26 0 0,1 0-73 0 0,0 1 69 0 0,0 0-23 0 0,-1 0-2 0 0,0 1 21 0 0,1 0-44 0 0,0 0 32 0 0,3-1-11 0 0,0 0 13 0 0,2-2-50 0 0,4-1 33 0 0,2-1-30 0 0,2-2 35 0 0,1 0-38 0 0,2-1 31 0 0,3-1-10 0 0,3 0-90 0 0,3-2 120 0 0,3-1-59 0 0,4-3 18 0 0,2-3 36 0 0,3 0-86 0 0,-1-3 54 0 0,0 0-64 0 0,-1 0 16 0 0,-1 0 32 0 0,-3 0-2 0 0,-3 1-7 0 0,-2 2 42 0 0,-2 0-3 0 0,-3 2-26 0 0,-2 1 29 0 0,-3 2 65 0 0,0 0-65 0 0,-2 2-5 0 0,-1 1-16 0 0,-3 0 19 0 0,-2 1-26 0 0,-1 0 17 0 0,-2 1 13 0 0,-1 2-32 0 0,-2 1 21 0 0,-1 1-8 0 0,0 1 21 0 0,-1 1-62 0 0,0 1 29 0 0,-2-1 16 0 0,1 2-24 0 0,-2 0 18 0 0,1 0 4 0 0,0 0 17 0 0,0 0 15 0 0,1 0-21 0 0,2-1-11 0 0,1 0-7 0 0,2-1-9 0 0,1-1-36 0 0,4-2 19 0 0,1 0 10 0 0,3-1-13 0 0,1-1 15 0 0,0-1-5 0 0,2 0 12 0 0,1-1-22 0 0,2-1 16 0 0,3-1 32 0 0,2-2-47 0 0,3-2 16 0 0,2-2 23 0 0,1-2-17 0 0,2-1-12 0 0,0-1 22 0 0,0 0 48 0 0,0 0-59 0 0,-2 0 11 0 0,-2 1 6 0 0,0 1-42 0 0,-2 1 40 0 0,-1 0-13 0 0,-1 1-14 0 0,0 0 42 0 0,0 0-51 0 0,-1 0 35 0 0,0 1-20 0 0,0 0-4 0 0,0 1 1 0 0,-1 0 18 0 0,-2 1 13 0 0,-2 1-21 0 0,-1 1 35 0 0,-1 0 0 0 0,0 1 19 0 0,-1 1-88 0 0,-1 0 65 0 0,-2 0-33 0 0,-3 2 18 0 0,-2 1-23 0 0,-3 3 34 0 0,-2 3-10 0 0,-3 1-14 0 0,-2 3 88 0 0,-3 1-100 0 0,0 1 51 0 0,0 0-34 0 0,0 2-30 0 0,0-1 55 0 0,1-1-37 0 0,1 0-26 0 0,1-1 55 0 0,2-1-19 0 0,0 0-11 0 0,1-2 4 0 0,1-1 54 0 0,2-1-62 0 0,2-1 39 0 0,2-1-30 0 0,1-2-11 0 0,3-2 21 0 0,1 0-36 0 0,2-1 39 0 0,0-1-12 0 0,2 0-24 0 0,2-2 18 0 0,1-2 20 0 0,5-2-24 0 0,2-3-1 0 0,3-2 28 0 0,5-2-37 0 0,1-2-25 0 0,2-2 25 0 0,1 0 17 0 0,0-1 23 0 0,1 0-41 0 0,-1 0 33 0 0,-1 1-20 0 0,-2 2 5 0 0,-2 0-1 0 0,-3 2 0 0 0,-1 2 10 0 0,-4 1-13 0 0,-3 4 32 0 0,-2 1 1 0 0,-2 2 19 0 0,-1 1-22 0 0,-3 1 7 0 0,-1 1-2 0 0,-2 1-28 0 0,-2 0-1 0 0,-2 2 8 0 0,-3 2 14 0 0,-1 1-32 0 0,-2 2 21 0 0,-1 1 39 0 0,-1 1-21 0 0,-2 0 0 0 0,2 0-8 0 0,-1 0 29 0 0,0 1-55 0 0,-1 0 7 0 0,0 1 15 0 0,-1 1-35 0 0,-1 0 39 0 0,0 0-2 0 0,0 1 10 0 0,0-1-11 0 0,1 0-24 0 0,1-1 35 0 0,2-1-12 0 0,2-1-42 0 0,1-2 31 0 0,1 0 7 0 0,2-1 7 0 0,2-2-19 0 0,2-1 6 0 0,1-1-11 0 0,2-1-26 0 0,2-1 26 0 0,0-1-28 0 0,1 0 26 0 0,0-1-8 0 0,3-1-25 0 0,2-3 36 0 0,2-1-12 0 0,2-3 4 0 0,3-1 10 0 0,2-1-4 0 0,1-1-7 0 0,1 0-7 0 0,0-1 29 0 0,1 1 10 0 0,-1 0-30 0 0,-1 0-26 0 0,0 1 62 0 0,0-1-21 0 0,-2 1-20 0 0,-1 1 64 0 0,0 2-48 0 0,-2 0 7 0 0,-2 2 8 0 0,-2 1-23 0 0,-2 2 53 0 0,-2 1-6 0 0,0 1-6 0 0,-2 0 4 0 0,-2 1-1 0 0,-2 1-56 0 0,-3 0 44 0 0,0 1 3 0 0,-2 1-30 0 0,-1 2-7 0 0,-1 0 38 0 0,-1 1-42 0 0,0 1 5 0 0,0-1 8 0 0,-1 1 5 0 0,1 0 17 0 0,-1 1-32 0 0,1-1 21 0 0,-1 1 2 0 0,0 0-11 0 0,-1 0-5 0 0,0 1 20 0 0,-1 0-35 0 0,0 0 11 0 0,-1 1 15 0 0,1 0-24 0 0,-1-1 26 0 0,2 1-8 0 0,-1-2 22 0 0,2 1 32 0 0,2-2-55 0 0,2-1-28 0 0,0 0 53 0 0,2-2-20 0 0,3-1-39 0 0,0-1 59 0 0,3-1-29 0 0,0-1-28 0 0,1 1 28 0 0,1-1-1 0 0,2-2 18 0 0,2 0 6 0 0,2-2-1 0 0,3-2-16 0 0,1-2-14 0 0,3-2-35 0 0,2-1 55 0 0,0-1 9 0 0,2 0-75 0 0,-1-1 62 0 0,1 1-12 0 0,-1-1-7 0 0,-1 1-5 0 0,-2 1 48 0 0,0 0-24 0 0,-1 2 9 0 0,-2 1-10 0 0,0 1-26 0 0,-3 2 54 0 0,-1 1-18 0 0,-3 2-2 0 0,-2 1 49 0 0,-1 1-71 0 0,-1 0 5 0 0,0 0-4 0 0,-1 1 54 0 0,-1 0-44 0 0,-2 0-2 0 0,-1 2 56 0 0,-1 0-74 0 0,-2 1 34 0 0,0 2-12 0 0,-1-1 21 0 0,-1 1 4 0 0,0 1-38 0 0,0-1 3 0 0,-2 1 25 0 0,1 0-9 0 0,-2 0-5 0 0,1 0 30 0 0,-2 0-18 0 0,0 1-12 0 0,-1-1 13 0 0,0 1-24 0 0,0 1-3 0 0,-1-1 19 0 0,1 1 12 0 0,0-1-12 0 0,0 1-13 0 0,2-1-6 0 0,-2 1 38 0 0,3-2-31 0 0,0 1 1 0 0,1-2 19 0 0,2 0-16 0 0,2-2 5 0 0,2-1-38 0 0,2-1 1 0 0,1 0 35 0 0,1-2-13 0 0,2 1-3 0 0,1-1 30 0 0,2-1-27 0 0,2-1 8 0 0,2-2-11 0 0,2-1 68 0 0,1-2-86 0 0,2 0 56 0 0,0-2 21 0 0,2-1-92 0 0,0 1 68 0 0,0-1-42 0 0,0 0 29 0 0,0 0-8 0 0,-2 0-34 0 0,0 1 38 0 0,-1 1 6 0 0,-2 1-11 0 0,-3 1 24 0 0,-1 1-25 0 0,-2 1 26 0 0,-1 2-64 0 0,-1 0 75 0 0,-1 2-14 0 0,-1-1-33 0 0,0 1 40 0 0,0 1-41 0 0,-2-1 50 0 0,0 2-34 0 0,-2 1 1 0 0,-2 1 19 0 0,-1 1-44 0 0,-1 1 23 0 0,-3 1 10 0 0,1-1-22 0 0,-2 1 17 0 0,1 0-24 0 0,0 0 62 0 0,-1 0-46 0 0,0 0 7 0 0,-1-1 8 0 0,0 1 14 0 0,0 0-32 0 0,0 0 30 0 0,-2 1-28 0 0,1 0 7 0 0,0 0-2 0 0,1 0 0 0 0,-1 1 10 0 0,0-1-13 0 0,1 1-5 0 0,-1-1 29 0 0,1 0-18 0 0,1-1 6 0 0,1-1-29 0 0,2-1 27 0 0,1-1-10 0 0,2-1-43 0 0,2 0 50 0 0,2-2-18 0 0,1 0 34 0 0,1 0-45 0 0,0-1 24 0 0,0 0 10 0 0,0 0-50 0 0,1 0 53 0 0,0-1-36 0 0,1 0 38 0 0,2-1-38 0 0,3-2 22 0 0,0-1 20 0 0,4-1-43 0 0,1-2 33 0 0,2-2 17 0 0,1 1-14 0 0,1-2-40 0 0,1 0 21 0 0,-1 0 37 0 0,0 0-68 0 0,-1 1 61 0 0,0 1-20 0 0,-2 1-12 0 0,-2 2 23 0 0,-3 2-17 0 0,-3 1 24 0 0,-2 1-44 0 0,-1 2 32 0 0,-2 0 8 0 0,-1 0-21 0 0,-2 1 26 0 0,-3 2-26 0 0,-2 2 7 0 0,-4 2 36 0 0,-2 2-49 0 0,-3 1 7 0 0,-1 2 25 0 0,-2 0-27 0 0,0 1-48 0 0,0 1 70 0 0,0-1-14 0 0,1 0-5 0 0,-1 0 32 0 0,2-1-27 0 0,0 0 27 0 0,2-1-17 0 0,1-1-13 0 0,2-1 3 0 0,3-2-20 0 0,2-1 4 0 0,3-2 17 0 0,2-1-6 0 0,4-2-6 0 0,3 0 21 0 0,4-2 40 0 0,5-3-57 0 0,4-4 1 0 0,4-2-30 0 0,5-3 6 0 0,3-2 34 0 0,3-2-30 0 0,2-1 29 0 0,1-1 11 0 0,0 0-21 0 0,-1 1 7 0 0,-1 0-2 0 0,-4 2-28 0 0,-3 1 27 0 0,-1 1 0 0 0,-3 1-1 0 0,-3 2 40 0 0,-3 2-30 0 0,-4 2 10 0 0,-2 2 26 0 0,-4 2-54 0 0,-3 1 44 0 0,-1 2 24 0 0,-2 0-17 0 0,-2 3-10 0 0,-2 2-6 0 0,-4 3 0 0 0,-3 3-19 0 0,-3 2-5 0 0,-4 2 29 0 0,-2 1-10 0 0,-2 2-6 0 0,-1 0 13 0 0,-1 0 5 0 0,-1 0-20 0 0,0 0-12 0 0,0 0 31 0 0,0-1-11 0 0,2-1-24 0 0,1-1 17 0 0,3-2 22 0 0,4-1-54 0 0,4-4 27 0 0,5-2-37 0 0,4-2 18 0 0,5-2 22 0 0,5-4-26 0 0,6-3 19 0 0,5-3 23 0 0,5-4-35 0 0,3-2-16 0 0,3-2 32 0 0,1-1-12 0 0,1-1-15 0 0,-1-1 43 0 0,-1 0-32 0 0,0-1-45 0 0,-1 2 50 0 0,-2 0 10 0 0,-1 1 15 0 0,-2 1-10 0 0,-2 2-4 0 0,-4 3-26 0 0,-3 2 43 0 0,-3 2-14 0 0,-4 2-5 0 0,-4 2 60 0 0,-2 2-65 0 0,-4 3 3 0 0,-4 2 36 0 0,-3 3-23 0 0,-5 3-1 0 0,-4 2 39 0 0,-2 2-3 0 0,-2 2-7 0 0,-1 0-5 0 0,-1 1 30 0 0,1 0-38 0 0,0-1 2 0 0,1-1-28 0 0,1 0 43 0 0,2-1-33 0 0,2-2 1 0 0,0-1 1 0 0,3 0 16 0 0,2-2-42 0 0,3-2-14 0 0,1-1 58 0 0,3-2-86 0 0,2-1 28 0 0,3-1 27 0 0,4 0-57 0 0,4-3 84 0 0,4-1-53 0 0,4-4 35 0 0,3-1 1 0 0,3-4-38 0 0,2-1 13 0 0,2-3 12 0 0,-1 0 5 0 0,0-1-38 0 0,1 0 41 0 0,0-1 4 0 0,-2 1-19 0 0,-1 0 8 0 0,0 2-13 0 0,-4 1 22 0 0,-2 2-34 0 0,-2 2-9 0 0,-4 2 39 0 0,-2 2-13 0 0,-3 1 5 0 0,-2 3 18 0 0,-3 0 5 0 0,0 1-19 0 0,-3 1-21 0 0,-1 2 61 0 0,-3 4-39 0 0,-3 2-14 0 0,-5 3 5 0 0,-2 2 14 0 0,-3 2-14 0 0,-2 1 6 0 0,-1 2 35 0 0,-2-1-38 0 0,-1 0-6 0 0,2 0 11 0 0,0-1-33 0 0,0 0 37 0 0,2-2-3 0 0,2-1 2 0 0,2-2 19 0 0,5-2-32 0 0,2-2-9 0 0,4-2 20 0 0,3-3 11 0 0,3 0-40 0 0,2-3 14 0 0,5-1 31 0 0,3-2-48 0 0,4-3-2 0 0,4-3 28 0 0,2-2-2 0 0,1-1 2 0 0,1-1 1 0 0,1 0-19 0 0,-2 0 24 0 0,1 0-7 0 0,-2 2-8 0 0,-1-1 22 0 0,0 2-16 0 0,-3 0-4 0 0,-1 0 20 0 0,-2 2-6 0 0,-2 1 2 0 0,-3 1-10 0 0,-2 2 22 0 0,-2 1 3 0 0,-2 1-19 0 0,-1 1-31 0 0,-1 1 55 0 0,-1 1-9 0 0,-2 3-52 0 0,-3 2 73 0 0,-3 2-15 0 0,-4 3-41 0 0,-4 3 33 0 0,-1 0-30 0 0,-2 1 36 0 0,-1 0-11 0 0,1 0-6 0 0,1-1 13 0 0,0 0-23 0 0,2-1-12 0 0,1-1 21 0 0,2-2 21 0 0,2-1-53 0 0,3-2-1 0 0,3-3 27 0 0,3 0-30 0 0,1-3-9 0 0,3 0 40 0 0,3-1-4 0 0,3-3 3 0 0,3-1 1 0 0,2-2-10 0 0,4-3 32 0 0,1 0-29 0 0,1-2-9 0 0,2-1 40 0 0,-2 1-51 0 0,0 0 17 0 0,-2 0-6 0 0,-2 1 18 0 0,0 0-4 0 0,-2 2 2 0 0,-1 0 46 0 0,-2 0-22 0 0,0 2-28 0 0,-2 0 47 0 0,-3 2-26 0 0,-1 1-10 0 0,-2 1-15 0 0,0 1-7 0 0,-1 1 47 0 0,-1 1-52 0 0,-1 2 27 0 0,-3 3-8 0 0,-3 3 19 0 0,-3 2-23 0 0,-4 2 26 0 0,-1 0-17 0 0,-3 2-32 0 0,0-1 0 0 0,0 0 26 0 0,2 0 18 0 0,0-2-14 0 0,2-2-30 0 0,3-1 56 0 0,3-2-37 0 0,2-2-35 0 0,3-1 76 0 0,2-2-44 0 0,1 0 5 0 0,2-2-27 0 0,1 0 24 0 0,3-1 10 0 0,3-1 7 0 0,1-1-10 0 0,4-1-5 0 0,1-2 2 0 0,3-1-49 0 0,0-1 60 0 0,0 0 27 0 0,0 0-53 0 0,-1 0 29 0 0,-1 1 37 0 0,-1-1-86 0 0,-2 1 56 0 0,0 1-19 0 0,-1 0 22 0 0,-3 1 24 0 0,-1 2-72 0 0,-2 0 33 0 0,-2 2 6 0 0,-1 0 6 0 0,-2 1-19 0 0,-1 1 16 0 0,-3 2 4 0 0,-3 1-67 0 0,-4 4 67 0 0,-2 1-41 0 0,-3 2 2 0 0,-2 1 47 0 0,-1 1-14 0 0,0 0-4 0 0,-2 0-6 0 0,1 0-17 0 0,1-1 41 0 0,2-2-4 0 0,1 0-25 0 0,2-3 9 0 0,4-1 5 0 0,1-1-30 0 0,4-2-1 0 0,1-1 37 0 0,3 0-31 0 0,0-2 39 0 0,2 0-21 0 0,1-2-20 0 0,2 0 24 0 0,3-1-18 0 0,1-1 15 0 0,3 0 24 0 0,1-1-54 0 0,2 0 8 0 0,1-1 34 0 0,2 0-50 0 0,-1 0 35 0 0,1 0 36 0 0,-2 0-29 0 0,-1 1 12 0 0,-2 0-41 0 0,-2 2 30 0 0,-2 0-10 0 0,-3 2-26 0 0,-3 0 45 0 0,0 0-24 0 0,-2 1 27 0 0,-1 1-44 0 0,-1-1 32 0 0,-3 2 8 0 0,-2 1-40 0 0,-5 2 60 0 0,-1 1-37 0 0,-3 2-16 0 0,0 1-5 0 0,-3 2 18 0 0,0 0 22 0 0,1 1-16 0 0,-1 1 8 0 0,3 0 26 0 0,0-1-46 0 0,2 0-3 0 0,2 0 9 0 0,0-1 4 0 0,3-1-20 0 0,1-2 25 0 0,3-1 11 0 0,2-2-2 0 0,1-2-8 0 0,3 0 13 0 0,2-2-51 0 0,2-1 33 0 0,1 0-21 0 0,3-2-4 0 0,0-1 39 0 0,1-2-31 0 0,2-1 1 0 0,0-1 19 0 0,2-1 31 0 0,-1 0-55 0 0,1 0 19 0 0,0 0 11 0 0,-2 1-14 0 0,0 0-13 0 0,-2 2 13 0 0,-1 0-5 0 0,-3 2 1 0 0,-1 0-19 0 0,-2 1 43 0 0,-2 1 5 0 0,-1 0-18 0 0,0 1 36 0 0,0 0-21 0 0,-3 1-20 0 0,-2 2-22 0 0,-2 1 60 0 0,-5 2-39 0 0,-1 1-24 0 0,-2 1 37 0 0,-1 0 4 0 0,-1 1-19 0 0,-1 0 17 0 0,1 0-43 0 0,-1 0 59 0 0,1-1-46 0 0,1 1 14 0 0,0-1 33 0 0,2 0-29 0 0,2-1 1 0 0,1-1-18 0 0,3-1 32 0 0,2-1-39 0 0,2-2 2 0 0,2 0 18 0 0,1-2-16 0 0,2 0-4 0 0,0 0 20 0 0,3 0 12 0 0,1 0 16 0 0,1-1-58 0 0,3-1 46 0 0,1-2-7 0 0,0-1-26 0 0,2 0-29 0 0,1-1 54 0 0,1-1-9 0 0,-1 1-15 0 0,-1-1 72 0 0,-1 1-68 0 0,-1 0 32 0 0,-1 2-9 0 0,-2 0-9 0 0,-2 1 4 0 0,-2 2-12 0 0,-1 0 4 0 0,-1 1 16 0 0,-1 0-14 0 0,-1 0 15 0 0,-1 1-23 0 0,-4 1 81 0 0,-1 1-79 0 0,-3 1 7 0 0,-1 2-2 0 0,-2 0-41 0 0,-1 0 68 0 0,-1 1-41 0 0,0-1 42 0 0,-1 1-2 0 0,1-1-26 0 0,-1 1 18 0 0,0-1 3 0 0,0-1 8 0 0,1 1-39 0 0,-1-1 50 0 0,3-1-44 0 0,1 0-71 0 0,2-2 104 0 0,2 0-36 0 0,2-1 12 0 0,3 0 28 0 0,1-1-27 0 0,2 0 10 0 0,2-2 6 0 0,1-1-40 0 0,3-2 22 0 0,4-3-27 0 0,2-1-12 0 0,3-2 31 0 0,2-2-11 0 0,2-1 4 0 0,1-1-10 0 0,0-1-6 0 0,0-1 2 0 0,0 0-12 0 0,-2 1-6 0 0,-1 0 39 0 0,-3 2-3 0 0,-1 1-7 0 0,-2 3 5 0 0,-3 2 72 0 0,-3 1-48 0 0,-2 3-1 0 0,-1 2 20 0 0,-2 0-73 0 0,-1 2 59 0 0,-4 1-20 0 0,-2 2 5 0 0,-3 2 37 0 0,-2 3-57 0 0,-4 2 37 0 0,-2 2-2 0 0,-3 2-10 0 0,0 2 14 0 0,-2 0 14 0 0,0-1-3 0 0,-2 1-64 0 0,1-2 57 0 0,0-1 8 0 0,2-1-13 0 0,3-2-2 0 0,1-1 11 0 0,4-2-14 0 0,4-2-5 0 0,3-1-8 0 0,3-2-17 0 0,2 0 22 0 0,1-2-45 0 0,2 0 23 0 0,1 0 20 0 0,2-1-35 0 0,2-1 49 0 0,1-1-5 0 0,4-2-7 0 0,3-2-23 0 0,2-1-4 0 0,2-2 46 0 0,1-1-52 0 0,1-1 18 0 0,1-2-25 0 0,0-1 24 0 0,-2-1 2 0 0,0 0-10 0 0,-1-1 51 0 0,-1 1-24 0 0,-2 1-9 0 0,-4 2 4 0 0,-2 2 6 0 0,-4 1-21 0 0,-2 3 25 0 0,-2 2 2 0 0,-3 2 9 0 0,-2 1-20 0 0,-4 2-12 0 0,-4 2 40 0 0,-2 3-13 0 0,-4 2-42 0 0,-2 3 32 0 0,-3 1-2 0 0,-2 3-10 0 0,-1 0 14 0 0,-1 2-4 0 0,1 0 10 0 0,1 0 16 0 0,0-1-22 0 0,1 0 17 0 0,3-1-5 0 0,0-1-27 0 0,4-3 17 0 0,2-1 3 0 0,2-2-29 0 0,3-2 9 0 0,4-2 5 0 0,1-1-2 0 0,3-1-18 0 0,3-1 6 0 0,2 0 34 0 0,3-3-29 0 0,4-2-8 0 0,1-2 40 0 0,5-2-41 0 0,1-2 13 0 0,2-1-23 0 0,2-2-4 0 0,-1-1 38 0 0,0 0-22 0 0,1 0 27 0 0,0 0-16 0 0,-2 0 6 0 0,0 1-2 0 0,-3 1 0 0 0,-1 0 9 0 0,-2 3-21 0 0,-3 1-3 0 0,-3 2 38 0 0,-2 2 6 0 0,-2 1-37 0 0,-2 2 14 0 0,-2 0 3 0 0,-2 1-21 0 0,-3 1 7 0 0,-1 1 6 0 0,-4 1 7 0 0,-1 1-11 0 0,-3 3 14 0 0,-2 0-4 0 0,-1 2 10 0 0,0 1-12 0 0,0 0 5 0 0,0 1-2 0 0,-1 1-19 0 0,2 0 6 0 0,-1 0 25 0 0,1 1 1 0 0,1 0-8 0 0,0 0-5 0 0,0-1 2 0 0,1 0-2 0 0,1-2 0 0 0,2-1-19 0 0,3-1 43 0 0,1-2-32 0 0,3-1-36 0 0,2-2 57 0 0,1-1-19 0 0,3-1-13 0 0,2-2 15 0 0,3-3-15 0 0,3-2 23 0 0,4-3-44 0 0,2-3 42 0 0,1-1 4 0 0,2-2-84 0 0,1-1 72 0 0,0-1-15 0 0,0 1 22 0 0,-2 1-22 0 0,0-1-11 0 0,-2 2 59 0 0,-1 0-66 0 0,-2 2 12 0 0,-1 1 53 0 0,-3 1-37 0 0,-2 3 14 0 0,-2 0-13 0 0,-2 2 32 0 0,-1 2-20 0 0,-1 0-2 0 0,-2 2 11 0 0,-1 0-14 0 0,-2 1-33 0 0,-1 1-9 0 0,-3 2 56 0 0,-1 2-1 0 0,-4 1-24 0 0,-1 3 28 0 0,-2 1 29 0 0,-3 2-83 0 0,0 1 45 0 0,-1 1-6 0 0,0 0-19 0 0,0-1 53 0 0,2 0-62 0 0,1-1 20 0 0,0-1 2 0 0,3-1-21 0 0,0 0 44 0 0,4-2 5 0 0,2-2-18 0 0,3-1-39 0 0,2-1 29 0 0,2-1-2 0 0,1-1-47 0 0,1 0 43 0 0,1-1 3 0 0,1-1 0 0 0,1 1-26 0 0,2-1 26 0 0,2-2 29 0 0,2-2-74 0 0,0-1 62 0 0,2-2-2 0 0,2-2-18 0 0,2-1 17 0 0,1-2-43 0 0,2-2 13 0 0,1-1-6 0 0,1-1 28 0 0,1 0 1 0 0,2-1 11 0 0,-1 1-39 0 0,0 0 3 0 0,-3 1 35 0 0,-1 3 6 0 0,-5 1-18 0 0,-2 3 26 0 0,-5 3-7 0 0,-2 2-36 0 0,-3 2 12 0 0,-2 1 3 0 0,-5 3 7 0 0,-4 1 17 0 0,-3 2-41 0 0,-4 3 32 0 0,-4 3-20 0 0,-1 0-4 0 0,-2 2 39 0 0,0 0-12 0 0,0 1-5 0 0,0 0-43 0 0,1 0 68 0 0,1-1-42 0 0,1 0-24 0 0,2-1 65 0 0,2-1-41 0 0,1-1-5 0 0,3-1-7 0 0,2-1 1 0 0,2-1 44 0 0,3-2-22 0 0,3-2 0 0 0,1 0-36 0 0,2-2 19 0 0,0 0-8 0 0,0-1-9 0 0,2 0 60 0 0,1 0-56 0 0,3-2 10 0 0,2-2 63 0 0,4-3-86 0 0,1-2 38 0 0,4-3-22 0 0,3-1 33 0 0,2-2-10 0 0,0-2-24 0 0,0 1 8 0 0,1-1-4 0 0,-3 1 0 0 0,0 0 18 0 0,-2 2-4 0 0,-2 0 2 0 0,-2 2-19 0 0,-3 2 15 0 0,-2 1 13 0 0,-4 3-31 0 0,-1 2 38 0 0,-3 2-12 0 0,0 0-34 0 0,-2 2 30 0 0,-1 0-1 0 0,-1 1 18 0 0,-3-1 15 0 0,-1 1-58 0 0,-2 2 55 0 0,-1 0-37 0 0,-1 0 29 0 0,0 2-45 0 0,-1 0 23 0 0,0 0 10 0 0,0 1-13 0 0,0 0 24 0 0,0 1-6 0 0,-1 0-26 0 0,-1 1 8 0 0,0 1-4 0 0,-3 1 37 0 0,0 1-38 0 0,-2 2 22 0 0,0 1 22 0 0,-1 0-54 0 0,1 1 18 0 0,0 0 11 0 0,1-2-4 0 0,3 0-8 0 0,2-3-6 0 0,3-1 2 0 0,3-2-21 0 0,2-3 6 0 0,2 0 15 0 0,2-2 5 0 0,2-1 28 0 0,0-1-45 0 0,3 0 34 0 0,2-1-20 0 0,1-1-13 0 0,2-2-6 0 0,1-2 29 0 0,3-3-29 0 0,1 0 0 0 0,0-2 47 0 0,0 1-14 0 0,0-2-13 0 0,1 1 15 0 0,-1 0 4 0 0,-1 0-39 0 0,-1 1 13 0 0,1 0-16 0 0,0-1 13 0 0,0 1-4 0 0,0 0-18 0 0,1 0 24 0 0,0-1 30 0 0,-1 1-27 0 0,-1 0 1 0 0,0 1 19 0 0,-4 1-16 0 0,-1 1 6 0 0,-2 2-2 0 0,-2 2 28 0 0,-1 0-36 0 0,-1 2 2 0 0,0 1 28 0 0,-1 0-10 0 0,-1 0-6 0 0,-1 0-6 0 0,-1 1 11 0 0,-2 0-23 0 0,-1 0-31 0 0,-2 2 37 0 0,0 1 23 0 0,-1 1 3 0 0,0 0-16 0 0,0 1 16 0 0,1 0-24 0 0,-1 0-12 0 0,0 0 40 0 0,1 0-13 0 0,0 0-14 0 0,0 0-13 0 0,1 0 40 0 0,-1 0-32 0 0,0 1 1 0 0,1 0 29 0 0,-2 1-29 0 0,0 0 10 0 0,0 0-3 0 0,-1 0-28 0 0,-1 1 36 0 0,-1 0-12 0 0,1 0 4 0 0,-1-1-10 0 0,1 0 50 0 0,-1 0-33 0 0,0 0-7 0 0,-1-1 40 0 0,2 0-60 0 0,0 0 19 0 0,0 0-17 0 0,0 0 22 0 0,2 0-34 0 0,0 0 38 0 0,0 1-3 0 0,1-1 20 0 0,0 1-13 0 0,1 0-13 0 0,-2 0 32 0 0,2 0-30 0 0,-1-1-46 0 0,1 0 69 0 0,-1 0-34 0 0,0 0 2 0 0,0 0 30 0 0,-1-1-20 0 0,0 0 8 0 0,-1 0-30 0 0,0-1 64 0 0,2 0-58 0 0,0-1 10 0 0,2-1-30 0 0,1 0 6 0 0,1-1 42 0 0,0 0-40 0 0,0-1 42 0 0,1 1 53 0 0,1-1-80 0 0,0 1 10 0 0,0 0-23 0 0,1-1 21 0 0,1 1-7 0 0,0-1-8 0 0,0 1 13 0 0,0 0-4 0 0,0-1 10 0 0,0 1-12 0 0,0-1 42 0 0,0 0-40 0 0,0 0 3 0 0,0-1 18 0 0,0 1-25 0 0,1-1-58 0 0,1 0 82 0 0,1-1-19 0 0,2 0 16 0 0,2-2 8 0 0,2-2-29 0 0,1-1 37 0 0,2-1-22 0 0,1-2-58 0 0,2 0 55 0 0,-2 0-30 0 0,0 0-19 0 0,-1 1 24 0 0,-1 1 1 0 0,-2 1-10 0 0,-2 1 5 0 0,-1 0 35 0 0,0 1-20 0 0,-3 0 9 0 0,0 0-12 0 0,-1 1 41 0 0,0-1-12 0 0,-2 1-33 0 0,1 0 40 0 0,0 0 23 0 0,0 1-34 0 0,-1 1 3 0 0,0-1 18 0 0,0 2-25 0 0,0-1-2 0 0,0 0 10 0 0,0 0-32 0 0,0 1 9 0 0,0 0 14 0 0,0 0-4 0 0,-2 0 30 0 0,0 0-36 0 0,-2 0 2 0 0,0 2 28 0 0,-1 0-38 0 0,-2 3 2 0 0,-1 1 18 0 0,0 1 12 0 0,-2 2-2 0 0,0 1-36 0 0,0 1 49 0 0,-2 0-16 0 0,1 0 14 0 0,-1 0-21 0 0,0 0-21 0 0,1-1 23 0 0,0 0-46 0 0,0-1 32 0 0,1-1 18 0 0,3 0-25 0 0,0-2 19 0 0,2-1 32 0 0,2-2-19 0 0,1 0-19 0 0,1-2-4 0 0,1 0 18 0 0,0-1-6 0 0,0 0-26 0 0,0 0 26 0 0,-1 0-8 0 0,1 1-8 0 0,-2-1-6 0 0,1 1 30 0 0,-2 0 8 0 0,1 0-38 0 0,-1 1 32 0 0,2-1-10 0 0,-1 0-45 0 0,2 1 60 0 0,-1-1-19 0 0,0 1-4 0 0,0-1 13 0 0,1 0-32 0 0,-1 0 37 0 0,1 0-12 0 0,0-1-24 0 0,0 0 17 0 0,0 1 31 0 0,0-1-28 0 0,0-1-24 0 0,0 1 19 0 0,0 0 33 0 0,0 0-27 0 0,0 0 0 0 0,0 0-9 0 0,-1 1-4 0 0,1 0-12 0 0,-2 0 14 0 0,1 1 22 0 0,0-1-18 0 0,0 1 8 0 0,1-1-2 0 0,-1 1 9 0 0,1-1-2 0 0,0 0-27 0 0,1 0 17 0 0,0 0 12 0 0,1 0 6 0 0,0 0-19 0 0,1-1 44 0 0,1 0-23 0 0,0 0-29 0 0,1 0 38 0 0,0 0-24 0 0,0 0-20 0 0,0-2 15 0 0,1 1 3 0 0,0-1-1 0 0,-1 0-18 0 0,0 0 24 0 0,0 1 11 0 0,-2 0-12 0 0,-1 0-13 0 0,0 1-6 0 0,-2 0 10 0 0,1 0 14 0 0,-1 0-50 0 0,-1 0 53 0 0,1 2-17 0 0,0-1 5 0 0,0 1 74 0 0,0 0-76 0 0,0 0 16 0 0,0 0-42 0 0,0 0 0 0 0,0 0 54 0 0,0-1-56 0 0,0 0 1 0 0,0 0 28 0 0,0-1-2 0 0,0 1 11 0 0,0-1-1 0 0,0 0 38 0 0,0 1-57 0 0,0-1 19 0 0,0 1-26 0 0,-1 0 34 0 0,0-1 7 0 0,0 1-19 0 0,0 0 36 0 0,0-1-30 0 0,0 1-28 0 0,0-1 37 0 0,1 0 4 0 0,0 1-10 0 0,0-1-22 0 0,0 0 24 0 0,-1 0 1 0 0,1-1-38 0 0,-1 0 22 0 0,0-1 10 0 0,0 1 6 0 0,0-1-19 0 0,0 0-12 0 0,0 1 21 0 0,-1-2-35 0 0,-1 1-9 0 0,1 0 76 0 0,-1 0-61 0 0,1 1 22 0 0,-1 0 3 0 0,0 1 7 0 0,1 0-20 0 0,-1 0 7 0 0,1 2 34 0 0,-1 0-48 0 0,1 0 7 0 0,-1 0-2 0 0,1 0-12 0 0,0-1-24 0 0,0 1 34 0 0,1-1 6 0 0,1 0 46 0 0,0-1 36 0 0,0 1-90 0 0,0-1 30 0 0,0 0-3 0 0,1 0 7 0 0,1 0-20 0 0,1-1 35 0 0,0 0-58 0 0,0 1-1 0 0,0-1 55 0 0,0 0-19 0 0,0 0-11 0 0,-1 0-13 0 0,0 0 21 0 0,2 1-17 0 0,1 0-13 0 0,-1 0 32 0 0,1 0-11 0 0,0 0 22 0 0,1-1-42 0 0,1 0 4 0 0,0-1 44 0 0,2-1-42 0 0,1 0 14 0 0,-1 0 52 0 0,1-1-63 0 0,0 1 40 0 0,-1 0-11 0 0,-1 1-36 0 0,-1 0 30 0 0,0 0-1 0 0,-1 1 18 0 0,-1 0-31 0 0,0 0-9 0 0,-1 1-8 0 0,-2 0 38 0 0,0 0 16 0 0,1 0-69 0 0,0 0 61 0 0,-1 1-2 0 0,1 1-37 0 0,0 1 42 0 0,0-1-14 0 0,0 1-6 0 0,-1-1 4 0 0,0 1-30 0 0,0-1 26 0 0,0 0-46 0 0,-1 0 23 0 0,0 0 29 0 0,0 0-28 0 0,2 1 29 0 0,1-1 2 0 0,0 1-19 0 0,0 0 7 0 0,-1 0-41 0 0,1 0 68 0 0,-2 1-32 0 0,1 0 12 0 0,-1 0 35 0 0,0-1-76 0 0,1 1 62 0 0,1-1-58 0 0,-1-1 7 0 0,1 1 63 0 0,-1-2-76 0 0,0 0 53 0 0,-1 0-26 0 0,0 0-2 0 0,-1 0 11 0 0,-1 0 5 0 0,0-1-1 0 0,0 1-83 0 0,0-1 80 0 0,0 0 9 0 0,0 0-2 0 0,0 0 51 0 0,0 0-47 0 0,0 0-6 0 0,0 0-31 0 0,-1 0 16 0 0,-1 1 40 0 0,-3-1-62 0 0,0 1 38 0 0,-1-1-40 0 0,-1 1-18 0 0,-1-1 69 0 0,1 1-32 0 0,0-1 13 0 0,0 1 7 0 0,1-1 16 0 0,0-1-41 0 0,0 0 4 0 0,1-1 54 0 0,1-1-74 0 0,0 1 52 0 0,1-1-35 0 0,0 0 19 0 0,1 0 13 0 0,0 1-31 0 0,-1 0 38 0 0,0 1-12 0 0,-1-1-24 0 0,1 1 8 0 0,0 1-14 0 0,1-1 13 0 0,0 1-14 0 0,0 0 33 0 0,1 0-10 0 0,0 0-15 0 0,-1 0 6 0 0,1 1 15 0 0,1 1 14 0 0,-1 1-68 0 0,1 0 59 0 0,0 1-2 0 0,2-1-37 0 0,-1 1 14 0 0,2 0 3 0 0,1 0-21 0 0,2 0 35 0 0,0-1 7 0 0,0 1-10 0 0,0 0 43 0 0,0-1-59 0 0,0 1 9 0 0,0 0 15 0 0,0 0-44 0 0,-2 0 14 0 0,0 0 40 0 0,1 1-12 0 0,0 0-22 0 0,1 0 17 0 0,-1-1 22 0 0,0 1-35 0 0,-1-1 12 0 0,-1 0-14 0 0,1 0 4 0 0,0-1 7 0 0,-1-1-21 0 0,0 0 25 0 0,-1-1 21 0 0,0 0-25 0 0,-2 0 0 0 0,1-1 1 0 0,-1 1 7 0 0,0-1-2 0 0,0 0 10 0 0,0-1 44 0 0,-1-1-86 0 0,1 0 28 0 0,0-1 17 0 0,0-2 10 0 0,-2 0-38 0 0,-1-1 23 0 0,0-1-18 0 0,-1 0-14 0 0,-1-1-24 0 0,0 0 51 0 0,-1-1 2 0 0,-1 1-17 0 0,1 0 64 0 0,1 1-47 0 0,1 1-12 0 0,0 0 4 0 0,1 3-51 0 0,1 0 51 0 0,1 2-55 0 0,0 1-2 0 0,1-1 74 0 0,0 2-42 0 0,1 1 6 0 0,1 2 38 0 0,0 1-3 0 0,3 1-25 0 0,1 1 27 0 0,0 0-27 0 0,1 0-30 0 0,-1 0 46 0 0,-1 0-26 0 0,1-1 27 0 0,0 0 31 0 0,0-1-64 0 0,-1-1 39 0 0,0 1-3 0 0,1-2-47 0 0,-1 0 43 0 0,-1 0-15 0 0,-1 0 4 0 0,0-1-66 0 0,0 0 85 0 0,-1 0-28 0 0,-1 0 37 0 0,0 0-8 0 0,0-1-6 0 0,0 1 4 0 0,0-1-40 0 0,0 0 2 0 0,-1-1 16 0 0,1 1 12 0 0,-1-1-12 0 0,0 0 43 0 0,1 0 6 0 0,-1 0-46 0 0,-1-1 16 0 0,-1 0 21 0 0,0 0-55 0 0,0-2 18 0 0,-3 1-17 0 0,1-1 22 0 0,-1 1-6 0 0,0-1-8 0 0,2 2 22 0 0,0 0 40 0 0,1 0-66 0 0,1 1 12 0 0,1 0-4 0 0,0 0-40 0 0,0 0 40 0 0,0 1 23 0 0,1 0-34 0 0,-1 2 41 0 0,0-1-40 0 0,0 1 12 0 0,1 1 42 0 0,1-1-59 0 0,2 1 29 0 0,0 0-9 0 0,1 0 10 0 0,0-1-68 0 0,-1 1 58 0 0,2 0-2 0 0,0-1 1 0 0,0 1 2 0 0,-1 1 0 0 0,0-1 18 0 0,-1 1-42 0 0,2 0 14 0 0,-2 1 22 0 0,0 0-18 0 0,-1 0-20 0 0,0 0 24 0 0,-1-1 10 0 0,1 1-30 0 0,0-1 47 0 0,-1-1 23 0 0,0 0-52 0 0,-1-1 0 0 0,-1-1-48 0 0,1 0 76 0 0,-1-1-44 0 0,0 0 24 0 0,0-1 13 0 0,0 0-13 0 0,-1 0 6 0 0,1 0-12 0 0,0 0-15 0 0,0 0 22 0 0,0-1-17 0 0,0-1 24 0 0,0 0 3 0 0,0-1-28 0 0,0-1 9 0 0,0-1 5 0 0,-2 0 35 0 0,0 0-47 0 0,0 1 17 0 0,0-1 12 0 0,0 1-23 0 0,1 0-30 0 0,-1 1 46 0 0,1 0-16 0 0,0 1-5 0 0,0 0-6 0 0,0 1 20 0 0,1 1 12 0 0,0-1-12 0 0,0 1 6 0 0,0 0-12 0 0,0 0-15 0 0,0 0-24 0 0,1 0 51 0 0,-1 0-35 0 0,0 0 12 0 0,0 1 39 0 0,0-1-34 0 0,0 1 3 0 0,0 0 0 0 0,0 0 15 0 0,0 0-14 0 0,0 0-4 0 0,0 0 30 0 0,0 0-48 0 0,0 0 25 0 0,0-1 10 0 0,0 0 33 0 0,0 0-33 0 0,-2 0 10 0 0,0 0-22 0 0,-1 0-32 0 0,1 0 55 0 0,-1 0-18 0 0,0-1 34 0 0,0-1-74 0 0,0 1 42 0 0,0-1 14 0 0,-1-1-25 0 0,0 0 10 0 0,0-1-22 0 0,0-1 24 0 0,0-1-35 0 0,1-1 19 0 0,-1 0 22 0 0,0 0-7 0 0,0 1 4 0 0,0 0 9 0 0,0 2-40 0 0,1 1 22 0 0,1 1-36 0 0,0 0 27 0 0,2 2 20 0 0,-1 3-62 0 0,1 1 57 0 0,0 3 19 0 0,2 2-33 0 0,1 2 22 0 0,2 0-6 0 0,1 1 10 0 0,-1-1-2 0 0,0-1-9 0 0,1-1-15 0 0,0-1-6 0 0,0-1 19 0 0,-1-1-16 0 0,0-1 34 0 0,-2-1-10 0 0,0 0-34 0 0,0-2 40 0 0,-2-1-14 0 0,0 0-15 0 0,0 0 24 0 0,0-1 2 0 0,-1 0-38 0 0,1 0 13 0 0,-1 0-16 0 0,0 0 125 0 0,0 0-102 0 0,0 0 10 0 0,0 0-14 0 0,0-1-18 0 0,0 0 13 0 0,0-1 32 0 0,0 0-28 0 0,0-1 1 0 0,0 1 19 0 0,0-1-25 0 0,0 0 8 0 0,0 0-13 0 0,0 0 41 0 0,0-1 16 0 0,0 1-59 0 0,0 1 10 0 0,0 0 33 0 0,0 0-40 0 0,0 1 3 0 0,0 1 9 0 0,0 0 24 0 0,0 1-37 0 0,1 0 16 0 0,1 2-17 0 0,1 1 43 0 0,0 0-32 0 0,1 0 29 0 0,0 0-26 0 0,-1 0-39 0 0,1-1 76 0 0,0-1-25 0 0,0 0-38 0 0,0-1 32 0 0,0 0 7 0 0,0-1 7 0 0,0 0-56 0 0,-2 0 35 0 0,0 0 16 0 0,-1 0-25 0 0,0 0 28 0 0,-1 0-17 0 0,0 0 6 0 0,0 0-21 0 0,0 0 6 0 0,-1 0 43 0 0,-1 0-50 0 0,-1 0 27 0 0,0 1 20 0 0,-2-1-35 0 0,1 0 21 0 0,0 0-34 0 0,0 0 55 0 0,2 0-26 0 0,0 0-28 0 0,1 0 10 0 0,1 0 3 0 0,-1 0 16 0 0,2 0-22 0 0,-1 0-2 0 0,0 0 38 0 0,0 0-31 0 0,1 0 1 0 0,0 0 29 0 0,2-1-10 0 0,1 0-24 0 0,0 0 26 0 0,1-1-8 0 0,-1 0-26 0 0,0 1-11 0 0,0-1 48 0 0,1 0-6 0 0,0 0-43 0 0,1 1 43 0 0,-1-2 3 0 0,0 1-66 0 0,-1-2 40 0 0,1 1 23 0 0,0-1-27 0 0,0 0 11 0 0,0 0 34 0 0,0 0-38 0 0,2-2 13 0 0,0 1 14 0 0,-1-1-51 0 0,1 0 44 0 0,0 0-25 0 0,1 0 17 0 0,-1 1-23 0 0,0 0 44 0 0,0 1-51 0 0,-1 0 35 0 0,-1 1 18 0 0,-2 1-44 0 0,-1 0 25 0 0,-1 1 10 0 0,0 1-31 0 0,-2 0-28 0 0,1 0 45 0 0,0 0-54 0 0,0 1 73 0 0,-1 0-32 0 0,-2 1 12 0 0,0 1 26 0 0,-1 0-27 0 0,-1 1-18 0 0,-1-1 33 0 0,2 1-31 0 0,-1-1-18 0 0,0 0 5 0 0,1 0 42 0 0,1-1-12 0 0,0 0-13 0 0,0 0 62 0 0,1-1-66 0 0,-1 0 31 0 0,1 0-37 0 0,-1 0 55 0 0,-2 1-44 0 0,1 0-5 0 0,0 1 30 0 0,-1 1-2 0 0,-1 0-26 0 0,-1 2 37 0 0,1 0-50 0 0,0-1 53 0 0,-1 1-35 0 0,1 0 11 0 0,1-2 15 0 0,0 0-51 0 0,2-1 16 0 0,1-1-7 0 0,0-1 0 0 0,2 0 0 0 0,0-1 28 0 0,0 0 1 0 0,1-1 20 0 0,1 0-41 0 0,2 0 14 0 0,0-1 12 0 0,1-1-14 0 0,-1 0-13 0 0,0 0 22 0 0,1 0 2 0 0,0 0 0 0 0,0 0-18 0 0,-1 1 15 0 0,0 1-15 0 0,0 0-23 0 0,-2 0 52 0 0,1 1-26 0 0,0-1 10 0 0,-1 2-12 0 0,1-1 50 0 0,0 0-33 0 0,-1 0-7 0 0,-1 0-7 0 0,0 0-37 0 0,-1 0 56 0 0,1 0-37 0 0,-1 0 30 0 0,-1 0 58 0 0,1 0-91 0 0,0 1 49 0 0,-1-1 3 0 0,-1 0-12 0 0,-1 1-4 0 0,0 0 2 0 0,-1 0-12 0 0,1 1-52 0 0,-1 1 70 0 0,-3 1-24 0 0,0 1 26 0 0,0 1-14 0 0,-2 2-13 0 0,0 0 32 0 0,1 0-30 0 0,0-1-28 0 0,2 0 46 0 0,1-1-7 0 0,2-1-25 0 0,1-2 9 0 0,1-1 5 0 0,1 0-12 0 0,0-2 14 0 0,1 1 52 0 0,-1-1-71 0 0,0 0 33 0 0,0 0-48 0 0,1 0 59 0 0,-1-1-18 0 0,0 1-22 0 0,0 0 61 0 0,0 0-42 0 0,0 0 13 0 0,0 0 4 0 0,0 0-18 0 0,0 1-30 0 0,0-1-60 0 0,0 1 110 0 0,0 0-20 0 0,0-1-2 0 0,0 2 43 0 0,0-2-50 0 0,1 1 35 0 0,0 0-1 0 0,0-1-19 0 0,1-1 7 0 0,1 0-13 0 0,-1-2 4 0 0,2-2-49 0 0,1-1 79 0 0,1 0-63 0 0,0-2 39 0 0,1 0 64 0 0,0 0-93 0 0,0-1 22 0 0,0 2-17 0 0,-1 0-8 0 0,0 1 30 0 0,-1 1-29 0 0,0 1 28 0 0,-2 1 2 0 0,0 2 0 0 0,-1 0 1 0 0,-1 0-38 0 0,0 1 77 0 0,0 0-80 0 0,-1 1 34 0 0,1-1-29 0 0,-1 0 7 0 0,0 0 25 0 0,1 0-18 0 0,0 0 45 0 0,0 0-50 0 0,0 0 7 0 0,0 1 7 0 0,0-1 24 0 0,-1 1-63 0 0,1 1 29 0 0,-1 0 36 0 0,0 2-39 0 0,0 0 23 0 0,-2 0-16 0 0,-1 2 33 0 0,-2-1-20 0 0,0 1-2 0 0,-1 0 11 0 0,0 0-14 0 0,1-1-23 0 0,-1 0 24 0 0,1 0 20 0 0,0-1-34 0 0,1-1 12 0 0,2 0 42 0 0,-1 0-50 0 0,2-2 18 0 0,-1 1-16 0 0,2-1 13 0 0,-1-1-23 0 0,1 0 7 0 0,1 0-3 0 0,0-1 18 0 0,2-1 5 0 0,1-2-19 0 0,1-1 16 0 0,2-2 41 0 0,0 0-67 0 0,1-1 40 0 0,1-1-31 0 0,-1 2-20 0 0,1-1 14 0 0,-1 1 22 0 0,-1 0 21 0 0,0 1-60 0 0,-1 0 38 0 0,-1 2 16 0 0,-1 0-16 0 0,0 1 8 0 0,-1 0-30 0 0,0 1 36 0 0,-2 1-31 0 0,0 0-28 0 0,0 1 55 0 0,-1-1-37 0 0,0 1 12 0 0,0 0 6 0 0,0 1 7 0 0,0-1-11 0 0,-1 0-14 0 0,1 0 32 0 0,0 1-11 0 0,-2 1-6 0 0,0 1 4 0 0,-2 1 16 0 0,0 1-14 0 0,-2 0-13 0 0,-1 0 13 0 0,0 1 51 0 0,1-1-62 0 0,-1 0 3 0 0,2 0 17 0 0,-1-2-26 0 0,1 0 36 0 0,1-1-21 0 0,2-1 17 0 0,0-1 24 0 0,1 1-35 0 0,0-1 30 0 0,0 0-8 0 0,1-1-54 0 0,-1 1 34 0 0,1 0-3 0 0,-1 0 9 0 0,0 1-48 0 0,-1 1 24 0 0,-1 0 9 0 0,-2 2 15 0 0,-1 1-21 0 0,-1 1 17 0 0,0 0 4 0 0,0 0-29 0 0,1 0 9 0 0,1-2 14 0 0,1 0-4 0 0,2-2 2 0 0,0 0-56 0 0,2-1 72 0 0,0-1-24 0 0,0 0-11 0 0,0 0 52 0 0,0 0-34 0 0,1-1-7 0 0,2-1-16 0 0,0-1 21 0 0,2 0 21 0 0,0-1-34 0 0,-1 0 40 0 0,1 0-12 0 0,-1 0-15 0 0,2 0-13 0 0,-1 0 3 0 0,0 0 34 0 0,1-1-20 0 0,2 0-10 0 0,0-2 32 0 0,2 0-21 0 0,1-2-2 0 0,2-2 11 0 0,1 0 5 0 0,2-1-39 0 0,0-1 13 0 0,2 0 12 0 0,-1-1-23 0 0,0 0-11 0 0,1 0 31 0 0,-2 1 7 0 0,-1 1 0 0 0,-2 1 2 0 0,-1 3-10 0 0,-3 1 22 0 0,-3 3-25 0 0,-1 1-11 0 0,-3 2 31 0 0,-1 0-39 0 0,-1 1 2 0 0,0 1 0 0 0,0-1 16 0 0,-1 0-42 0 0,1 1 13 0 0,0-1 42 0 0,2 0-14 0 0,1 0-30 0 0,1 0 29 0 0,0 0-48 0 0,0-1 23 0 0,0 0-37 0 0,2 0 38 0 0,-1-1 7 0 0,-1 1-30 0 0,0-1 49 0 0,-2 1-16 0 0,-1 1 25 0 0,0-1 13 0 0,-4 1-21 0 0,-1 0-30 0 0,-3 3 8 0 0,-4 1 5 0 0,-2 2-4 0 0,-3 2 49 0 0,-2 1-23 0 0,-2 2-19 0 0,0 1 45 0 0,1-1-6 0 0,-2 1-44 0 0,2 0 80 0 0,0 0-63 0 0,2-2 11 0 0,1 1 16 0 0,2-2-53 0 0,1-1 81 0 0,2-1-35 0 0,1-2-16 0 0,3-2 17 0 0,2 0-17 0 0,2-2-24 0 0,2-1 45 0 0,0 0-6 0 0,1-1-26 0 0,1 0 38 0 0,3-2 7 0 0,2-2-48 0 0,1-1 34 0 0,3-1-49 0 0,1-2 41 0 0,3-1 15 0 0,2-2-41 0 0,1-1 14 0 0,4-2 14 0 0,1 0-34 0 0,1-2 11 0 0,0 0 15 0 0,1 0 13 0 0,-2 0-40 0 0,-1 1 41 0 0,-3 2 6 0 0,-2 1-48 0 0,-5 3 53 0 0,-4 2-36 0 0,-3 2 29 0 0,-3 2-26 0 0,-5 2-11 0 0,-3 1 40 0 0,-3 1-23 0 0,-3 3 36 0 0,-3 3-37 0 0,-3 2 12 0 0,-1 2-13 0 0,-1 2-54 0 0,-1 2 81 0 0,-1 1-9 0 0,1 1 14 0 0,0 0 18 0 0,1 0-22 0 0,1-1-2 0 0,1-1-18 0 0,2-1 22 0 0,2-1-36 0 0,2-2 21 0 0,3-1 2 0 0,2-3 8 0 0,2-1-20 0 0,2-2 6 0 0,2-1-11 0 0,1-2 31 0 0,2-1-20 0 0,1-2-20 0 0,3-2 43 0 0,3-3-42 0 0,3-3 3 0 0,1-1 9 0 0,3-2-14 0 0,1-1 33 0 0,3-2-48 0 0,-1 1 53 0 0,0 0-54 0 0,0 1 7 0 0,-1 0 35 0 0,-1 1-22 0 0,-1 0 9 0 0,-2 2-30 0 0,-2 1 64 0 0,-2 2-20 0 0,-1 2-30 0 0,-4 1 40 0 0,-1 1-14 0 0,-1 2-6 0 0,-3 2 22 0 0,-3 0-53 0 0,-4 2 44 0 0,-2 3-34 0 0,-5 2 28 0 0,-3 5 21 0 0,-3 2-16 0 0,-1 2-20 0 0,-2 1 24 0 0,-2 1 10 0 0,0 1-12 0 0,2-1-13 0 0,1 0 13 0 0,2-2 13 0 0,3-1-41 0 0,2-3 32 0 0,4-2 8 0 0,3-2-21 0 0,3-3-2 0 0,3-2-18 0 0,1-1-15 0 0,3-2 31 0 0,3-2-58 0 0,1-3 74 0 0,4-2-42 0 0,0-3 14 0 0,4-1 15 0 0,-1-1 5 0 0,1 0-10 0 0,0-1-14 0 0,-1 0 13 0 0,0 0-5 0 0,0 0-9 0 0,0 0-24 0 0,0 0 34 0 0,-1 0 6 0 0,0 0-28 0 0,1 0 38 0 0,-1 2 34 0 0,0-1-55 0 0,-1 2 10 0 0,-1 2-13 0 0,-2 1 20 0 0,-2 2-16 0 0,-2 2 6 0 0,-1 1 16 0 0,-2 2-23 0 0,-3 1-2 0 0,-4 3 1 0 0,-3 2 44 0 0,-5 4-59 0 0,-4 3 20 0 0,-4 2 2 0 0,-2 1 16 0 0,-2 1-13 0 0,0 0-13 0 0,1-1 32 0 0,2-1-11 0 0,2-2-15 0 0,4-2 43 0 0,2-2-32 0 0,3-1-8 0 0,4-3-53 0 0,3-1 59 0 0,3-2-20 0 0,3 0-13 0 0,3-3 71 0 0,2-2-49 0 0,3-1 17 0 0,2-2-4 0 0,3-1-38 0 0,0-2 40 0 0,1 0-33 0 0,0-1-18 0 0,-1 0 51 0 0,1 0-16 0 0,-2 0-13 0 0,1 0 15 0 0,-2 0 51 0 0,0 1-62 0 0,0 0 3 0 0,0 0 8 0 0,-2 1-15 0 0,-1 1 23 0 0,-1 1-16 0 0,-1 2 43 0 0,-3 1-59 0 0,0 2 28 0 0,-2 1 9 0 0,-3 1-13 0 0,-3 3 6 0 0,-3 2-12 0 0,-2 2 22 0 0,-3 2-16 0 0,-4 2-41 0 0,0 0 77 0 0,-2 1-25 0 0,0-1 18 0 0,0 0-21 0 0,0 0-3 0 0,1-2 29 0 0,0 0-29 0 0,2-1-18 0 0,1-2 23 0 0,2-1 1 0 0,2-2-19 0 0,2-1 72 0 0,3 0-59 0 0,2-2 2 0 0,2 0-10 0 0,2-1 19 0 0,2-3-16 0 0,1-2-22 0 0,5-2-4 0 0,2-2 37 0 0,2-2-22 0 0,4-1-10 0 0,0-1 32 0 0,2 0 45 0 0,1-1-78 0 0,0-1 56 0 0,0 1-28 0 0,-1 1-48 0 0,-2 0 79 0 0,-2 1-64 0 0,-3 2 58 0 0,-3 1-35 0 0,-3 2-8 0 0,-2 2 40 0 0,-2 2 5 0 0,-2 1-37 0 0,-2 2 14 0 0,-3 0 22 0 0,-2 1-36 0 0,-3 1-35 0 0,0 2 66 0 0,-2 2-33 0 0,-1 2 40 0 0,-1 1-20 0 0,0 1-2 0 0,-1 1 11 0 0,1 1-23 0 0,-1 0 35 0 0,1 0-49 0 0,1-1 25 0 0,1-1-27 0 0,3-1 7 0 0,1-2 34 0 0,2-1-48 0 0,2-2 26 0 0,2-1 1 0 0,2-1-11 0 0,0-1-14 0 0,1 0 13 0 0,1 0 51 0 0,1-2-62 0 0,0 0 22 0 0,2-2 30 0 0,1-1-38 0 0,2-1 22 0 0,0 0-6 0 0,0-1-37 0 0,0 0 40 0 0,1 1-24 0 0,-1 1 8 0 0,0-1-2 0 0,-2 1-38 0 0,2 1 49 0 0,-1-1-7 0 0,0 2 21 0 0,0-1-22 0 0,-2 2 8 0 0,-2 0 15 0 0,0 1 5 0 0,-1 1-28 0 0,-1 0 9 0 0,0 0 14 0 0,-2 1-23 0 0,-3 0-20 0 0,-2 3 23 0 0,-2 0 1 0 0,-2 2-19 0 0,-2 1 72 0 0,-1 1-49 0 0,-1 0 7 0 0,1 1-47 0 0,0-1 40 0 0,1-1 3 0 0,1-1-19 0 0,3-1 45 0 0,2-1-23 0 0,3-2-1 0 0,1-1-8 0 0,2 0-17 0 0,1-1 41 0 0,2-3-51 0 0,4-1 26 0 0,1-2-18 0 0,4-3 14 0 0,1-1 5 0 0,3-3-11 0 0,0-1 33 0 0,1-1-10 0 0,-2 1-15 0 0,-2 1 15 0 0,0 0-5 0 0,-2 2-18 0 0,-1 1 15 0 0,-3 2 13 0 0,0 1 6 0 0,-1 1-56 0 0,-2 2 35 0 0,0 0 6 0 0,-1 2 16 0 0,0 1-40 0 0,-1 0 42 0 0,-1 1-42 0 0,0 2-7 0 0,-4 1 11 0 0,0 2 4 0 0,-2 2 8 0 0,-2 2-1 0 0,-1 0 29 0 0,0 0-18 0 0,-1 0-11 0 0,0-1-15 0 0,3-1 21 0 0,2-2 21 0 0,1-2-62 0 0,2-1 29 0 0,1-1 18 0 0,1-1-17 0 0,1-1-20 0 0,3-3 34 0 0,2-1 25 0 0,4-3-53 0 0,2-2 37 0 0,4-1-21 0 0,3-3-13 0 0,0 0 13 0 0,2-1 13 0 0,1 0 15 0 0,1 0-30 0 0,-1 0-9 0 0,0 0 30 0 0,0 1-2 0 0,-2 0-17 0 0,1 0 16 0 0,-1 1-5 0 0,-1-1-9 0 0,0 0-34 0 0,1 1 38 0 0,0-2-5 0 0,1 1 11 0 0,1 0-20 0 0,0 0 16 0 0,0 0 13 0 0,0 0-31 0 0,0 1 10 0 0,-1-1 33 0 0,0 2-48 0 0,-1 0 7 0 0,-2 0 26 0 0,0 1-1 0 0,0 1-8 0 0,-2 1-14 0 0,-1 0 32 0 0,-1 2-2 0 0,-2 0-54 0 0,-2 1 45 0 0,0 2-54 0 0,-2 0 53 0 0,-1 1-16 0 0,-1 0 14 0 0,-1 1 72 0 0,1 0-122 0 0,-1-1 68 0 0,1 1-5 0 0,0-1-66 0 0,1 1 59 0 0,1-1-30 0 0,0 0 9 0 0,0-1 7 0 0,2 1-12 0 0,0-1 23 0 0,2 0-6 0 0,0-1-36 0 0,1 0 2 0 0,0 0 26 0 0,-1-1-1 0 0,-1-1-36 0 0,0 1 59 0 0,-2 1-28 0 0,-2 0 0 0 0,-2 2 30 0 0,-3 1-29 0 0,0 0 28 0 0,-2 1-45 0 0,0 1 32 0 0,-1 0 8 0 0,0 0-40 0 0,-4 1-5 0 0,-1 1 37 0 0,-3 2-13 0 0,-3 1 5 0 0,-4 2 0 0 0,0 1 56 0 0,-1 0-44 0 0,-2 1-31 0 0,0-1 28 0 0,0 1-11 0 0,-1 0 30 0 0,1 0-46 0 0,-1 0 53 0 0,-2 1-35 0 0,-2 1-36 0 0,-1 1 67 0 0,-1-1-23 0 0,-1 2-30 0 0,1-1 30 0 0,-1 0-10 0 0,1 0-8 0 0,1-1 4 0 0,0 1-2 0 0,1 0 0 0 0,3-1 46 0 0,0-1-59 0 0,4 0 1 0 0,2-2 45 0 0,3-2-34 0 0,3 0-26 0 0,3-3 55 0 0,1-1-46 0 0,3 0-5 0 0,0-1 48 0 0,2-1-34 0 0,0 0 21 0 0,0 0 23 0 0,2-1-7 0 0,1 0-6 0 0,1-2-24 0 0,1-2 15 0 0,2-1-6 0 0,2-1 19 0 0,0-1-42 0 0,2-1 23 0 0,0 0 29 0 0,3-1-37 0 0,0-1 31 0 0,1 1-27 0 0,2-1 8 0 0,0-1 15 0 0,2 1-23 0 0,-1 0 17 0 0,0-1-15 0 0,1-1-23 0 0,1 2 34 0 0,0-1-22 0 0,-1 1 17 0 0,-2 0-4 0 0,1 1 10 0 0,-2 1 7 0 0,-1 0-39 0 0,0 1 3 0 0,-1 1 35 0 0,0 0-40 0 0,0-1 13 0 0,0 1-32 0 0,0-1 54 0 0,0-1-26 0 0,1 0 0 0 0,0 0 86 0 0,0 1-92 0 0,1-1 50 0 0,-1 1-5 0 0,0 0-38 0 0,0 1 31 0 0,0-1-20 0 0,-1 0 24 0 0,0 1-44 0 0,-1-1 14 0 0,-1 1 3 0 0,0 0 35 0 0,-1 1 0 0 0,0 0-35 0 0,-1 0-6 0 0,-1 1 18 0 0,1 0-26 0 0,0 0 26 0 0,0 1 2 0 0,1 0-10 0 0,0-1-23 0 0,2 0 24 0 0,2 0 1 0 0,0-1-19 0 0,3-1-3 0 0,2-1 29 0 0,2-2-1 0 0,2 0-8 0 0,1-1 23 0 0,0-2-16 0 0,1 1-4 0 0,-1-1-26 0 0,0 1 15 0 0,-4 2 3 0 0,-2 1-11 0 0,-4 2 33 0 0,-4 3-29 0 0,-4 1 28 0 0,-2 1-7 0 0,-3 2-17 0 0,-1 0 71 0 0,-3 0-77 0 0,-2 1 25 0 0,-2 1-8 0 0,-3 1 9 0 0,0 2-2 0 0,-4 2-9 0 0,0 1 32 0 0,0 1-29 0 0,-2 1-18 0 0,0-1 23 0 0,0 1-8 0 0,-2 0 20 0 0,0 0-32 0 0,-1 1 47 0 0,-2 0-5 0 0,-2 2-63 0 0,-3 0 49 0 0,-1 1 0 0 0,-2 2 0 0 0,0-1 2 0 0,-2 1-10 0 0,1-1 32 0 0,1 0-48 0 0,3-2 34 0 0,2 0-1 0 0,3-2-19 0 0,1 0 7 0 0,4-1-31 0 0,2-1 54 0 0,2-1-44 0 0,1-1-5 0 0,2 0 48 0 0,2 0-34 0 0,0 0-16 0 0,0-1-5 0 0,0 0 56 0 0,1 0-46 0 0,0 0 16 0 0,-1 0 14 0 0,-1 0-42 0 0,-1-1 32 0 0,0 1-20 0 0,0-1 24 0 0,-1-1-44 0 0,2 0 23 0 0,2-1 10 0 0,2-2 6 0 0,1 0 46 0 0,1 0-49 0 0,1-1 27 0 0,0 0-8 0 0,0-2-93 0 0,1-1 74 0 0,2-1-8 0 0,3-3 11 0 0,2 0-19 0 0,3-3 7 0 0,3 0 6 0 0,3-2-40 0 0,2 0 59 0 0,3-2-37 0 0,2 0 12 0 0,1 0-13 0 0,1-1-6 0 0,0 0 39 0 0,1 0-31 0 0,0 0 20 0 0,1 0 4 0 0,2 0 8 0 0,1-1-1 0 0,2-1-18 0 0,1 1 34 0 0,2-2-39 0 0,1 1-7 0 0,0 0-17 0 0,0 0 49 0 0,1 2-25 0 0,-1 0 0 0 0,-2 3 30 0 0,-2 1-29 0 0,-2 2 0 0 0,-4 2 1 0 0,-5 2 26 0 0,-3 2-27 0 0,-5 1-9 0 0,-5 1 40 0 0,-4 1-13 0 0,-3 1 5 0 0,-3 2 0 0 0,-5 3-10 0 0,-4 2 22 0 0,-5 3-72 0 0,-4 1 68 0 0,-5 3-32 0 0,-3 1 10 0 0,-2 1 16 0 0,-1 1-14 0 0,-2 0 15 0 0,-1 1-14 0 0,-1 0 51 0 0,-1 0-70 0 0,-2 1 31 0 0,0 0-29 0 0,-1 0-49 0 0,-2 0 97 0 0,1 1-42 0 0,2-1-3 0 0,1-1 69 0 0,3 0-40 0 0,5-3-41 0 0,3-2 31 0 0,6-2 25 0 0,4-3-55 0 0,5-3 28 0 0,4-3-28 0 0,3-1-12 0 0,3-1 40 0 0,4-3-32 0 0,4-1 57 0 0,6-2 13 0 0,5-4-58 0 0,6-2 29 0 0,5-3-29 0 0,6-2-49 0 0,2-3 41 0 0,5 0 21 0 0,0-2-25 0 0,1 1-27 0 0,0-1 55 0 0,-3 2-18 0 0,0 0 15 0 0,-5 1 7 0 0,-2 3-1 0 0,-5 1-9 0 0,-5 3 4 0 0,-7 3-2 0 0,-6 2 18 0 0,-5 3-14 0 0,-5 3 15 0 0,-7 3 5 0 0,-5 4-20 0 0,-6 4-3 0 0,-6 4 1 0 0,-6 2-12 0 0,-4 3 60 0 0,-2 2-37 0 0,-3 2 14 0 0,0 0 43 0 0,-2 1-40 0 0,0 1-5 0 0,0 0 11 0 0,-1 2 41 0 0,1 0-77 0 0,-1 0 35 0 0,-1 0-12 0 0,3-1-27 0 0,4-3 26 0 0,6-2-27 0 0,7-5 8 0 0,9-4 6 0 0,9-4-2 0 0,11-5 10 0 0,9-6 26 0 0,8-5-45 0 0,8-5-12 0 0,6-5 39 0 0,5-5-42 0 0,4-2-25 0 0,1-2 36 0 0,-1 0-14 0 0,0 0 41 0 0,-3 1-29 0 0,-3 2 1 0 0,-5 3 19 0 0,-2 2-53 0 0,-5 3 34 0 0,-5 2 7 0 0,-3 3 7 0 0,-5 3-19 0 0,-5 2 35 0 0,-4 2-11 0 0,-4 2-34 0 0,-5 3 49 0 0,-4 4 21 0 0,-6 4-33 0 0,-7 4 3 0 0,-6 3-19 0 0,-6 5 41 0 0,-4 2-32 0 0,-6 2 11 0 0,-1 1-3 0 0,-3 1 9 0 0,0 0-21 0 0,-1 1-3 0 0,0-1 19 0 0,1 0-34 0 0,-1 0 0 0 0,1 0 9 0 0,1-2-4 0 0,2 0-9 0 0,5-3 22 0 0,4-2 12 0 0,8-4-2 0 0,8-4-17 0 0,6-3 6 0 0,7-4-3 0 0,8-2 0 0 0,8-5-38 0 0,6-4 40 0 0,7-3-5 0 0,3-5 11 0 0,6-3-39 0 0,3-2 41 0 0,1-1-5 0 0,0-1-17 0 0,0 0 7 0 0,-1 1 25 0 0,-3 2-27 0 0,-3 0 0 0 0,-2 3 10 0 0,-4 0-14 0 0,-4 4-14 0 0,-3 1 32 0 0,-3 3 26 0 0,-4 3-25 0 0,-4 1-8 0 0,-3 2-25 0 0,-2 4 61 0 0,-5 2-20 0 0,-3 4-20 0 0,-4 3 36 0 0,-3 2-31 0 0,-5 2-9 0 0,-2 1 21 0 0,-4 1-17 0 0,-1 0 24 0 0,-2 0-44 0 0,0-1 51 0 0,-1 0-35 0 0,-1-1-8 0 0,0-1 21 0 0,-1 0 11 0 0,0 0 16 0 0,0 0-68 0 0,-1 1 22 0 0,-1 0-1 0 0,0 1 16 0 0,0 0-31 0 0,0-1 47 0 0,2-1-5 0 0,1-1-16 0 0,5-2-3 0 0,4-2 19 0 0,5-3-16 0 0,5-2-13 0 0,5-3 22 0 0,6-1-7 0 0,6-3-8 0 0,7-4 22 0 0,6-3-25 0 0,5-3 26 0 0,4-4-35 0 0,4-2 0 0 0,0-1 46 0 0,1-1-24 0 0,-1 2 0 0 0,-3 0-26 0 0,-1 3 71 0 0,-4 2-41 0 0,-3 3-13 0 0,-3 1 23 0 0,-2 3-27 0 0,-4 1-2 0 0,-2 3 10 0 0,-3 0 14 0 0,-2 1-3 0 0,-3 0-17 0 0,0 1 34 0 0,-2 0-21 0 0,-1 2-48 0 0,-1 1 60 0 0,0 1-2 0 0,-3 1 2 0 0,-2 2-26 0 0,-2 1-20 0 0,-4 0 60 0 0,-1 2-39 0 0,-3 1 14 0 0,-3 1 25 0 0,-3 0-36 0 0,-2 1-16 0 0,-4 1 13 0 0,-1 0 22 0 0,-3 2-26 0 0,-3 0 19 0 0,-1 1 13 0 0,-2 1-13 0 0,-1-1-13 0 0,0 0-6 0 0,2-2 19 0 0,2 0 22 0 0,6-3-44 0 0,4-2 6 0 0,5-3 35 0 0,7-2-31 0 0,4-3 11 0 0,4 0 6 0 0,3-2 7 0 0,1-1-48 0 0,2 0-4 0 0,0-1 17 0 0,-1 1-26 0 0,2 0 54 0 0,-1-1-15 0 0,0 1 6 0 0,1 0 0 0 0,-1 0-28 0 0,0 0 54 0 0,0 0 2 0 0,2 0-54 0 0,2 0 18 0 0,1-1 20 0 0,5-2-46 0 0,3-1 25 0 0,4-3 20 0 0,4-1 2 0 0,4-3-17 0 0,4-2 16 0 0,1-2-33 0 0,2 0 27 0 0,1 0-8 0 0,0 0-26 0 0,-1 1 54 0 0,-2 1-54 0 0,-2 1 36 0 0,-2 2 8 0 0,-5 1-21 0 0,-2 1 17 0 0,-4 2-5 0 0,-4 1 10 0 0,-4 2 7 0 0,-3 1-29 0 0,-2 1 9 0 0,-1 1 33 0 0,-2 0-57 0 0,-1 0 19 0 0,-2 0 2 0 0,-1 0-2 0 0,-2 1-18 0 0,-3-1 15 0 0,-2 2-5 0 0,-2 1 10 0 0,-2 1-21 0 0,-3 1 35 0 0,0 1-39 0 0,-2 1 30 0 0,-1 0-55 0 0,-2 1 62 0 0,0 1-47 0 0,-1 0 14 0 0,-1 2 42 0 0,1-1-31 0 0,0 2-7 0 0,0 0-16 0 0,1 0 59 0 0,1 1-38 0 0,1-1 23 0 0,2-1-24 0 0,0 1-3 0 0,1-1 19 0 0,1 0-44 0 0,2 0 32 0 0,0-1 18 0 0,3 0-53 0 0,0-1 27 0 0,4-1 0 0 0,0-1 8 0 0,1-1 8 0 0,2-1 17 0 0,1-2 15 0 0,1-1-58 0 0,2 0 18 0 0,0-1 1 0 0,1-1-12 0 0,0 0 5 0 0,0 1 7 0 0,0-2 7 0 0,0 1 17 0 0,1 0-22 0 0,-1 0 8 0 0,0 0 15 0 0,0 0-23 0 0,0 0-11 0 0,0-1 12 0 0,0 0-5 0 0,0 0-18 0 0,0-1 52 0 0,1 0-43 0 0,2 0 23 0 0,2-1-16 0 0,1-1 23 0 0,2-1 3 0 0,3-2-38 0 0,4-1 22 0 0,4-2 1 0 0,3-1 8 0 0,4-1-20 0 0,1-1 25 0 0,0-1-7 0 0,0 0 2 0 0,-2 0-10 0 0,-2 1-6 0 0,-4 1 30 0 0,-1 1-57 0 0,-2 2 36 0 0,-4 1 7 0 0,-2 1-30 0 0,-1 1 28 0 0,-2 2 1 0 0,-3 0 9 0 0,0 2-29 0 0,-1 0 9 0 0,-1 1 14 0 0,-1 0-4 0 0,1 1-17 0 0,-1-1 6 0 0,0 1 6 0 0,1-1-2 0 0,1 1-18 0 0,1 0 6 0 0,0 0 15 0 0,-1 0-23 0 0,-1 0-30 0 0,0 0 37 0 0,-1 0-24 0 0,-1 1 8 0 0,-1 0 54 0 0,-2 3-35 0 0,-2 0 14 0 0,-3 2-13 0 0,-2 0 60 0 0,-3 2-37 0 0,-1 0-24 0 0,-3 1 9 0 0,0 1-25 0 0,-1-1 34 0 0,0-1 7 0 0,1 0-28 0 0,0-1 47 0 0,1 0-52 0 0,0-1-2 0 0,1 0 28 0 0,1 0-30 0 0,0 0 28 0 0,0-1-7 0 0,0 1 20 0 0,0 0-70 0 0,0 0 59 0 0,0 1-30 0 0,0 0 55 0 0,1 0-14 0 0,1 0-22 0 0,1 0 36 0 0,1 0-50 0 0,1 0-31 0 0,0-1 54 0 0,1 0-10 0 0,2-2 4 0 0,1 0-27 0 0,2-2 26 0 0,1-1-36 0 0,1 0 10 0 0,0 0 42 0 0,1-1-40 0 0,1 0 23 0 0,-1 0-25 0 0,0 0 53 0 0,0 0-34 0 0,1 0-7 0 0,-1 1 12 0 0,0 1 51 0 0,0-1-53 0 0,0 0 10 0 0,0 0-2 0 0,0-1-30 0 0,0 1 26 0 0,0-1-27 0 0,0 0 17 0 0,0 1 32 0 0,0-1-28 0 0,0 0 20 0 0,1-1 32 0 0,3-1-37 0 0,2-1-6 0 0,3-2 11 0 0,3-2 4 0 0,1-1-76 0 0,2-2 69 0 0,2 0 5 0 0,1-1-12 0 0,1 0 26 0 0,0 1-25 0 0,1 0 17 0 0,-2 1-24 0 0,0 0 7 0 0,-1 0 6 0 0,0 0 16 0 0,-2 1-31 0 0,0 0 28 0 0,0 0-8 0 0,-1 0-8 0 0,-1 0 13 0 0,-1 1 14 0 0,0 0-22 0 0,0 0-11 0 0,1 0-25 0 0,0 0 23 0 0,1 0 20 0 0,0 0-25 0 0,1 0-9 0 0,-2 1 31 0 0,-1 1-21 0 0,-1 0-2 0 0,-1 2 30 0 0,-1 1 8 0 0,-2 1-38 0 0,-2 0 14 0 0,-1 1-25 0 0,-1 0 24 0 0,1 1 2 0 0,1-1-10 0 0,-1 0 51 0 0,0 0-70 0 0,0 0 40 0 0,-1 0-3 0 0,1 0-10 0 0,1 0-33 0 0,2 0 10 0 0,-1 0 12 0 0,1-2 5 0 0,1 0-19 0 0,0 0 16 0 0,-1-1 13 0 0,-1 0 6 0 0,1 0-28 0 0,-2 1 27 0 0,-1 0-8 0 0,-1 0-17 0 0,-1 1 6 0 0,-1 0 15 0 0,0 1-23 0 0,-1 0-2 0 0,-2 0 47 0 0,-1 0-61 0 0,-2 0 20 0 0,-3 1-17 0 0,-1 2 22 0 0,-4 1 22 0 0,0 1-44 0 0,-3 2 34 0 0,-1 0-20 0 0,-1 1 6 0 0,-1 0-40 0 0,-1 1 68 0 0,1 0-4 0 0,0 0-34 0 0,1-1 42 0 0,0 2-61 0 0,2-2 8 0 0,0 1 25 0 0,1-2-20 0 0,2 1 8 0 0,-1-2-2 0 0,3 0-10 0 0,0-1 22 0 0,2 0 40 0 0,1-1-48 0 0,2-1-10 0 0,2 0 20 0 0,2-1-36 0 0,1-1-9 0 0,1 0 20 0 0,0-1 30 0 0,1 0 10 0 0,2-1-18 0 0,2-1 26 0 0,2-2-17 0 0,3-1-4 0 0,4-3 2 0 0,1-2 26 0 0,3-1-36 0 0,1-2 12 0 0,1 0 33 0 0,1 0-1 0 0,-1 0-44 0 0,-1 2 33 0 0,-1 0-39 0 0,-1 3 28 0 0,-2 1-36 0 0,-1 2 19 0 0,-2 2 40 0 0,-2 1-49 0 0,-1 1 18 0 0,-2 2 3 0 0,1 0 26 0 0,-1 0-35 0 0,2 2 40 0 0,-1-1-22 0 0,3 0-2 0 0,0 0-8 0 0,2-1 11 0 0,0-1-4 0 0,3-2-18 0 0,1-2-22 0 0,2-2 51 0 0,-1-2-7 0 0,1-1-34 0 0,-1-1 13 0 0,-1-1 12 0 0,-1 1-32 0 0,-1 0-9 0 0,-3 0 48 0 0,0 2-25 0 0,-3 1 28 0 0,-2 0-16 0 0,-2 3-13 0 0,-1 0 13 0 0,-2 2-24 0 0,-1 0 44 0 0,0 1-4 0 0,0 0-35 0 0,0 0-15 0 0,1 0 58 0 0,2 0-20 0 0,0-1-39 0 0,0 1 32 0 0,0-1 17 0 0,0 0-72 0 0,-2 0 42 0 0,0 1 4 0 0,-1-1-21 0 0,-1 2 45 0 0,0-1-60 0 0,-1 1 19 0 0,-3 0 2 0 0,-2 0-12 0 0,-3 1 33 0 0,-2 0 8 0 0,-1 3 9 0 0,-3 1-38 0 0,-1 1 22 0 0,0 2 10 0 0,-1 0-41 0 0,1 1 42 0 0,-1 0-5 0 0,-1 1 11 0 0,1-1-39 0 0,0 1-6 0 0,-2-1 74 0 0,1 1-61 0 0,0-1 3 0 0,0 0 37 0 0,0 1-41 0 0,1-1 3 0 0,0-1-10 0 0,2 0 39 0 0,0-1-31 0 0,1-1 1 0 0,3-1 38 0 0,1-1 6 0 0,1-1-37 0 0,2-1 42 0 0,1-1-33 0 0,1-1 38 0 0,2 0-67 0 0,1 0 29 0 0,0 0 36 0 0,2 0-58 0 0,-1 0 38 0 0,2-1-30 0 0,-1 0 26 0 0,0 0 11 0 0,1 0-40 0 0,0-1 32 0 0,3 0-10 0 0,1-1-45 0 0,2 0 60 0 0,2 0-19 0 0,1-2-4 0 0,5 0-6 0 0,2-2 20 0 0,3-1-16 0 0,3-1-41 0 0,3-2 77 0 0,1-1-35 0 0,2 0 50 0 0,1-2-50 0 0,-2-1-11 0 0,0 0 39 0 0,0 0-33 0 0,-1 0-8 0 0,0 1 40 0 0,0 1-51 0 0,-2 0 17 0 0,0 1 12 0 0,-2 2 33 0 0,1 1-46 0 0,-3 1 45 0 0,-1 1 4 0 0,-1 2-38 0 0,-2 0 14 0 0,-1 1-16 0 0,-2 1 13 0 0,-2 1 5 0 0,0 0-29 0 0,-1 0 27 0 0,-2 0-8 0 0,0 1-26 0 0,-1-1 17 0 0,0 1-6 0 0,0 0 29 0 0,-2 0 1 0 0,-2 0-26 0 0,1 0 9 0 0,-1 0-23 0 0,-1 0-13 0 0,0 0 59 0 0,-1 0-19 0 0,0 0-11 0 0,-1 0 15 0 0,-1 1 13 0 0,0-1-59 0 0,-4 1 18 0 0,0-1 1 0 0,-5 1 16 0 0,0 2-13 0 0,-2 0-4 0 0,-2 1 30 0 0,-1 0-29 0 0,-1 2 19 0 0,-2 0-24 0 0,0 0 53 0 0,-1 0-62 0 0,-1 0 10 0 0,-1 1 15 0 0,0-1-6 0 0,0 1 30 0 0,1 0-18 0 0,1-1 36 0 0,1 1-57 0 0,3-1 18 0 0,0-1 21 0 0,2 0-27 0 0,0 0 19 0 0,2-1-33 0 0,3 1 27 0 0,0-1-18 0 0,3 0-32 0 0,0-1 47 0 0,2 0-63 0 0,0 0 75 0 0,2-2-61 0 0,0 1 38 0 0,2-1 46 0 0,1 0-80 0 0,3 0 56 0 0,1 0-9 0 0,3 0-8 0 0,1 0 5 0 0,3-1 7 0 0,0 0 26 0 0,3-2-63 0 0,1-1 20 0 0,3-1 10 0 0,2-2-4 0 0,1-2-8 0 0,2-1-15 0 0,0 0 60 0 0,2-2-47 0 0,-1 0 16 0 0,0-1 14 0 0,-1 0 14 0 0,-1 0-40 0 0,-1 0 4 0 0,-3 1 16 0 0,-1 0-34 0 0,-4 2 19 0 0,-2 1 12 0 0,-4 1 15 0 0,-2 1-12 0 0,-4 2 6 0 0,-2 0 7 0 0,-1 2-2 0 0,-4 0-18 0 0,-3 2-13 0 0,-4 1 21 0 0,-5 3-17 0 0,-4 4-32 0 0,-5 3 47 0 0,-4 4-16 0 0,-3 3 23 0 0,-2 2-14 0 0,-2 1 6 0 0,-2 1 7 0 0,0 1-40 0 0,0-1 41 0 0,2 0-14 0 0,0-1 4 0 0,2-1-38 0 0,2-1 30 0 0,3-3 27 0 0,4-3-46 0 0,6-2 54 0 0,4-4 2 0 0,4-2-55 0 0,5-2 18 0 0,2-1-46 0 0,4-2 77 0 0,3-2-43 0 0,4-1-4 0 0,4-2 31 0 0,2-1-49 0 0,4-2 53 0 0,1-2-16 0 0,3 0 5 0 0,1-2-19 0 0,3 0-13 0 0,1-1-7 0 0,1-1 1 0 0,2-1 44 0 0,-1 0-40 0 0,0-1 42 0 0,0 0 25 0 0,-1 0-62 0 0,-1 0 49 0 0,-2 1-35 0 0,-1 0 10 0 0,-3 2-59 0 0,-1 0 53 0 0,-3 2 10 0 0,-2 0-22 0 0,-4 3 56 0 0,-2 1-25 0 0,-3 2 10 0 0,-3 2-21 0 0,-2 1-4 0 0,-3 1 29 0 0,-3 1-48 0 0,-3 2 6 0 0,-3 0 35 0 0,-2 3-31 0 0,-3 1-17 0 0,-2 1 33 0 0,-3 2 34 0 0,0 2-36 0 0,-3 0-5 0 0,0 1-26 0 0,-2 1-5 0 0,0 1 37 0 0,-2 0-22 0 0,0 0 37 0 0,-1 1-1 0 0,0 0-36 0 0,0 0 22 0 0,1-2 10 0 0,5-1 6 0 0,4-3-28 0 0,4-2-1 0 0,6-2 9 0 0,4-1-60 0 0,3-2 63 0 0,5-2 8 0 0,4-2 26 0 0,2-1-70 0 0,4-3 42 0 0,2-1-5 0 0,3-2-19 0 0,3-1-31 0 0,2-2 55 0 0,1 0-37 0 0,1-1 12 0 0,2-1 34 0 0,0 0-20 0 0,0-1 9 0 0,-1 0-12 0 0,1-1 22 0 0,-1 0-16 0 0,-1 1-13 0 0,-1 0-6 0 0,-1 0 38 0 0,-1 2-31 0 0,-3 1 1 0 0,-2 2 10 0 0,-3 2 52 0 0,-4 2-34 0 0,-4 3-5 0 0,-6 2-7 0 0,-6 3-18 0 0,-6 4 13 0 0,-9 5-24 0 0,-6 3 44 0 0,-6 5-23 0 0,-5 2-10 0 0,-5 3 22 0 0,-1 1 2 0 0,-1 0-19 0 0,0 0-12 0 0,1-1 40 0 0,0-1-23 0 0,2-1-57 0 0,2-2 74 0 0,3-2-8 0 0,4-2 13 0 0,5-2-10 0 0,5-4-5 0 0,8-3 2 0 0,8-4-30 0 0,10-5 8 0 0,10-5 5 0 0,9-6 7 0 0,9-4-20 0 0,9-5 16 0 0,4-3-5 0 0,6-2-9 0 0,1-1 13 0 0,0 0 5 0 0,-1 0-11 0 0,-2 1-5 0 0,-2 1-17 0 0,-3 2 50 0 0,-1 1-15 0 0,-4 2-22 0 0,-5 2 17 0 0,-4 3 40 0 0,-4 2-21 0 0,-6 4 10 0 0,-6 4 26 0 0,-4 2-8 0 0,-8 3-52 0 0,-5 2 16 0 0,-8 5-8 0 0,-6 4-28 0 0,-7 4 45 0 0,-7 3 4 0 0,-4 3 29 0 0,-5 3-34 0 0,-2 2 2 0 0,-2 1 37 0 0,0 1-31 0 0,-1-1-27 0 0,1 0 27 0 0,-1-1-1 0 0,3 0 0 0 0,1-2-27 0 0,3-2 17 0 0,4-1-16 0 0,4-3-5 0 0,6-4 11 0 0,8-3-14 0 0,7-3 14 0 0,9-6-32 0 0,11-5 27 0 0,8-7 29 0 0,11-5-55 0 0,9-7 56 0 0,8-4-17 0 0,6-3-23 0 0,2-4 17 0 0,1-1-34 0 0,1 0 83 0 0,-1 0-52 0 0,-1 0-10 0 0,-2 1-6 0 0,-1 2 0 0 0,-3 1 7 0 0,-4 2-21 0 0,-5 2 63 0 0,-5 5-38 0 0,-7 3 14 0 0,-8 5 43 0 0,-7 5-12 0 0,-5 4-32 0 0,-6 3 21 0 0,-6 5-27 0 0,-7 5 25 0 0,-6 3-35 0 0,-5 5 10 0 0,-5 2 33 0 0,-4 3-1 0 0,-4 1-44 0 0,-2 2 33 0 0,-1-1-2 0 0,-2 1-47 0 0,1 0 15 0 0,1-1 2 0 0,1-1-2 0 0,2 0-9 0 0,1-2 41 0 0,4-1-3 0 0,2-1-16 0 0,5-4-12 0 0,6-2 12 0 0,6-4-15 0 0,4-2-23 0 0,7-3 24 0 0,6-4 38 0 0,8-4-38 0 0,5-5 14 0 0,8-4-14 0 0,4-5 41 0 0,3-2-22 0 0,4-3-29 0 0,1 0 10 0 0,1-2-16 0 0,0 1-6 0 0,-1 0 30 0 0,0 1 27 0 0,-4 1-16 0 0,-1 2-29 0 0,-3 1 47 0 0,-3 3-54 0 0,-4 3-21 0 0,-4 2 80 0 0,-4 3-45 0 0,-6 4 53 0 0,-3 2-13 0 0,-4 3-51 0 0,-3 1 53 0 0,-5 3-28 0 0,-4 2-10 0 0,-3 3 13 0 0,-5 3-5 0 0,-2 2 1 0 0,-5 1-10 0 0,-2 1 50 0 0,-2 1-52 0 0,-1 0 8 0 0,-1-1 44 0 0,0 0-61 0 0,1-2 38 0 0,1 0-11 0 0,3-3-17 0 0,2 0 43 0 0,5-3-60 0 0,2-1 19 0 0,4-2 21 0 0,3-1 10 0 0,4-2-56 0 0,3 0 36 0 0,4-2 44 0 0,5-2-89 0 0,6-3 58 0 0,5-3-29 0 0,6-4-30 0 0,4-1 28 0 0,3-4 8 0 0,5 0 16 0 0,0-2-12 0 0,1 0 6 0 0,0 0 16 0 0,-3 0-14 0 0,-1 1-13 0 0,-2 1 4 0 0,-3 0 6 0 0,-3 1 7 0 0,-2 3-48 0 0,-3 1 24 0 0,-5 2 37 0 0,-3 3-11 0 0,-4 2-4 0 0,-3 3-6 0 0,-4 1-17 0 0,-3 1 4 0 0,-5 3 25 0 0,-5 2 10 0 0,-5 2-10 0 0,-5 3-13 0 0,-3 2 4 0 0,-3 2 6 0 0,-2 1-21 0 0,0 0 44 0 0,-1 1-51 0 0,-1-1 54 0 0,1 0-44 0 0,0-1-25 0 0,3-1 64 0 0,1-2-13 0 0,4-1-13 0 0,3-1 16 0 0,4-3 13 0 0,6-1-59 0 0,4-1 36 0 0,3-2-31 0 0,2-1 8 0 0,2-1 15 0 0,5-2-23 0 0,3-2 54 0 0,5-2-53 0 0,4-2 8 0 0,3-1 35 0 0,4-2-50 0 0,3 0 17 0 0,1-2 3 0 0,1 0 7 0 0,-1-1-11 0 0,0 1-5 0 0,-2-1-45 0 0,1 1 68 0 0,-3 0-5 0 0,-3 1-15 0 0,-1 0 64 0 0,-2 1-47 0 0,-4 2 6 0 0,-3 1 0 0 0,-3 2 44 0 0,-3 2-59 0 0,-2 2 1 0 0,-4 1 8 0 0,-3 2-52 0 0,-2 0 52 0 0,-5 2-8 0 0,-3 2 12 0 0,-3 1 36 0 0,-3 2-65 0 0,-1 0 39 0 0,-1 1 6 0 0,-2-1-40 0 0,-1 0 32 0 0,0 0-29 0 0,1-1 26 0 0,0-1-82 0 0,0 1 89 0 0,0 0-20 0 0,0 1-3 0 0,2-1 23 0 0,0 1-34 0 0,3-1 28 0 0,3 0-36 0 0,4-2 0 0 0,4-1 37 0 0,4-1-31 0 0,4-1 1 0 0,6-2 10 0 0,4-2-4 0 0,5-3 10 0 0,5-3-21 0 0,4-2 63 0 0,3-2-57 0 0,5-1 10 0 0,-1-1-21 0 0,-1 0 22 0 0,0 1 11 0 0,-2 1-40 0 0,-4 1 51 0 0,-3 2 2 0 0,-4 2-37 0 0,-2 0 23 0 0,-4 3-8 0 0,-2 0 10 0 0,-2 2-12 0 0,-2 1 14 0 0,-3 1 24 0 0,0 0-17 0 0,-2 1-20 0 0,0 0 15 0 0,0-1 12 0 0,-1 1-41 0 0,1 0 32 0 0,0 0-20 0 0,-1 0 6 0 0,-1 0-21 0 0,-3 2 6 0 0,-1 0 15 0 0,-5 3-4 0 0,-2 1-17 0 0,-3 1 43 0 0,-2 0-32 0 0,-3 2 1 0 0,0-1 1 0 0,-1 1 7 0 0,1-2 7 0 0,0 0-20 0 0,1-1 16 0 0,2-1 13 0 0,2-2-50 0 0,3-1 44 0 0,3-1 13 0 0,2 0-32 0 0,2-1 12 0 0,2-1-14 0 0,1 1-6 0 0,2-2 20 0 0,2-1-34 0 0,1-1 38 0 0,1-1-22 0 0,3 1-2 0 0,1-1 20 0 0,2 0-25 0 0,2 0 26 0 0,4 0-26 0 0,3 0 17 0 0,2-1 32 0 0,2 0-65 0 0,2 0 39 0 0,1-1 6 0 0,0 0-2 0 0,-1-1-17 0 0,-1 0 6 0 0,0 1-3 0 0,-3 0-10 0 0,-2 0 4 0 0,-3 2-2 0 0,-2 0 0 0 0,-4 2 9 0 0,-2 0-21 0 0,-4 1 35 0 0,-1 1-11 0 0,-1 0-15 0 0,-1 1 34 0 0,-1 0-21 0 0,-1 1 8 0 0,-2 1-21 0 0,-3 2 43 0 0,-2 1-23 0 0,-4 1-1 0 0,-1 2 11 0 0,-1 0-4 0 0,-1 0-18 0 0,0 0 6 0 0,1 1-3 0 0,0-2 9 0 0,0 1-2 0 0,1-2 1 0 0,0 1 0 0 0,-1-1 28 0 0,0 0-36 0 0,0 0 30 0 0,2-1-18 0 0,1-1-13 0 0,0 0 4 0 0,3-1-3 0 0,1-1 28 0 0,1 0-46 0 0,2 0 16 0 0,0-1 22 0 0,0 0-8 0 0,2 0-6 0 0,1-1 4 0 0,1 0 16 0 0,0 0-42 0 0,1 0 14 0 0,0 0 3 0 0,2 0-12 0 0,2-1 42 0 0,1-2-31 0 0,3 0 29 0 0,2-2-26 0 0,3 0-11 0 0,1-1 31 0 0,3-1-21 0 0,0 0 26 0 0,1 1-44 0 0,0-1 60 0 0,-1 0-46 0 0,0 1 4 0 0,-2-1 9 0 0,-1 1-23 0 0,1-1 16 0 0,0 0-15 0 0,-1 0 5 0 0,2 0 7 0 0,0-1-2 0 0,-1 2 19 0 0,-1 0-14 0 0,-2 2 43 0 0,-4 0-59 0 0,-2 2 28 0 0,-3 1 9 0 0,-2 1-69 0 0,0 0 50 0 0,-2 1 10 0 0,-2 2-14 0 0,-3 1-2 0 0,-2 1 20 0 0,-4 1-16 0 0,-2 1 24 0 0,-3 0 3 0 0,-2 1-19 0 0,-1-1 7 0 0,-1-1 6 0 0,0 1-68 0 0,0-2 77 0 0,1 0-36 0 0,0 0 2 0 0,1-1 58 0 0,1 0-65 0 0,-1-1 3 0 0,2-1 8 0 0,3 1 23 0 0,0-1-17 0 0,2 0 17 0 0,3 0-42 0 0,2-1 13 0 0,3 0 22 0 0,1-1-55 0 0,2 0 74 0 0,1 0-14 0 0,1 0-41 0 0,1-1 33 0 0,0 0-2 0 0,3-1-28 0 0,1-1 18 0 0,1 0-6 0 0,1 0-9 0 0,1 0 22 0 0,1 0-25 0 0,2 0 36 0 0,1 0-2 0 0,3 0-36 0 0,2 0 31 0 0,0-1-1 0 0,2-1-19 0 0,1 1-12 0 0,0-1 31 0 0,-1 0-11 0 0,-1 1 13 0 0,-1-1 16 0 0,-1 0-22 0 0,-1 0 8 0 0,-1 0-13 0 0,-2-1-34 0 0,-1 1 56 0 0,-2 0-28 0 0,-1 1-18 0 0,-2 1 118 0 0,-2 0-130 0 0,-2 2 53 0 0,-2 0-16 0 0,0 0-37 0 0,-1 1 68 0 0,0 1-41 0 0,0-1 14 0 0,-1 0-3 0 0,1 0 0 0 0,0 0-19 0 0,0 1 24 0 0,0 0-7 0 0,0 0 2 0 0,0-1 0 0 0,0 0 0 0 0,2 1 9 0 0,0-1-12 0 0,0 0 5 0 0,2 0-2 0 0,1-1-28 0 0,-1 1 36 0 0,1-1-12 0 0,-1 1 32 0 0,-1-1-46 0 0,-1 1 44 0 0,0-1-14 0 0,-1 1-15 0 0,0 0-4 0 0,-1 0-18 0 0,0 0 41 0 0,0 0-23 0 0,0 0-1 0 0,0 0 11 0 0,1-1 14 0 0,0 0-3 0 0,1-1-17 0 0,0 1 6 0 0,1-1-13 0 0,-1 1-15 0 0,0 0 41 0 0,0 0-23 0 0,-1 1-1 0 0,-1 0-17 0 0,1 0 69 0 0,-1 0-49 0 0,0 0 7 0 0,1 0 0 0 0,0 0 16 0 0,2 0-23 0 0,0 0-11 0 0,0 0 21 0 0,0 0-7 0 0,2 0 2 0 0,1 0-19 0 0,-1 0 43 0 0,0 0-32 0 0,0 0 1 0 0,-1 0 19 0 0,-2 0-16 0 0,1 0-32 0 0,0 0 47 0 0,0 0 2 0 0,0 0 10 0 0,-1 0-19 0 0,-1 0-21 0 0,0-1 33 0 0,1 0-12 0 0,-1 0-24 0 0,0-1 17 0 0,0 1 12 0 0,0-1-3 0 0,0 0-8 0 0,-1 1 13 0 0,1 0-14 0 0,0 0 14 0 0,0 1-4 0 0,-1 0-9 0 0,1-1-15 0 0,-1 2-15 0 0,0-1 49 0 0,0 0-6 0 0,0 0-24 0 0,0 0-1 0 0,0 0 18 0 0,0 0-6 0 0,-1 0 2 0 0,0 1 0 0 0,-1 1 18 0 0,-1-1-14 0 0,1 2-4 0 0,-1-2-8 0 0,0 1 11 0 0,1 0 5 0 0,0-1-1 0 0,1-1 19 0 0,0 0-14 0 0,1 1-32 0 0,0-1 28 0 0,0-1 8 0 0,0 0-49 0 0,1-1 44 0 0,-1 0-6 0 0,0 0-8 0 0,0-1 14 0 0,0 1-23 0 0,0 1 35 0 0,0 0-30 0 0,0 0 10 0 0,0 1-22 0 0,0 0 6 0 0,0 0 15 0 0,0 0-51 0 0,0 0 62 0 0,0 0-19 0 0,0 0-22 0 0,0 0 54 0 0,1 0-7 0 0,1 0-34 0 0,0 0 13 0 0,-1 1 22 0 0,2 0-8 0 0,0 0-34 0 0,1 1 30 0 0,0 0-10 0 0,2 0 11 0 0,0 1-21 0 0,1-1 35 0 0,-2 1-2 0 0,0-1-26 0 0,0 0 27 0 0,-1 0-36 0 0,0 0 19 0 0,0 0 12 0 0,-1-1-31 0 0,-1 1 19 0 0,0-1-25 0 0,-1-1-21 0 0,-1 1 70 0 0,0-1-22 0 0,0 0-1 0 0,0 0 13 0 0,0 0-4 0 0,-2 0 1 0 0,1 0-19 0 0,-2-1-4 0 0,0-1 19 0 0,-1 0-16 0 0,1-1-4 0 0,1 0-8 0 0,0-1 30 0 0,0 1 18 0 0,1-1-60 0 0,0 1 85 0 0,1 1-82 0 0,0 0 15 0 0,0 1 33 0 0,0 0-31 0 0,-1 1-8 0 0,0 2 21 0 0,1 1 2 0 0,-1 2-19 0 0,1 1 25 0 0,0 1-17 0 0,0 1 6 0 0,0 1 7 0 0,0-1-30 0 0,1-1 27 0 0,0-1 20 0 0,1 0 12 0 0,-1-2-56 0 0,0 0 18 0 0,1-2 10 0 0,-1 0-51 0 0,-1 0 53 0 0,1-2 1 0 0,-1 1-46 0 0,0-1 25 0 0,0 0 37 0 0,0 0 7 0 0,0-1 2 0 0,0 1-8 0 0,0-1-6 0 0,0-1-26 0 0,0 0-13 0 0,-1-1 2 0 0,0-1 15 0 0,1 0-14 0 0,-1 0-4 0 0,0 0 48 0 0,-1 0-33 0 0,1 1 12 0 0,-1-1-13 0 0,0 2 69 0 0,1 0-86 0 0,0 0 19 0 0,0 2 31 0 0,1-1-68 0 0,0 1 30 0 0,0 0-10 0 0,0 1 1 0 0,0 0 9 0 0,0 2-2 0 0,0 1 19 0 0,0 2-4 0 0,0 0 11 0 0,1 1-30 0 0,1 0 18 0 0,0 0 22 0 0,1 1-73 0 0,1-1 80 0 0,0-1-36 0 0,0 0-54 0 0,1-1 55 0 0,-1 0-11 0 0,0-1 12 0 0,-1-1 27 0 0,0 0-54 0 0,-1 0 36 0 0,0-1-11 0 0,-1 0-8 0 0,-1-1 13 0 0,0 0 14 0 0,0 0-31 0 0,0-1 19 0 0,0 0 12 0 0,0 0-13 0 0,0 0-13 0 0,0 0 13 0 0,-1-2 23 0 0,0 0-17 0 0,-1-2-11 0 0,-1-1 32 0 0,-1 0-2 0 0,-1-2-26 0 0,0 0-10 0 0,-1-1 20 0 0,0 0-45 0 0,0-1 32 0 0,0 0 8 0 0,0 1-12 0 0,1-1 6 0 0,2 0-2 0 0,0 2 9 0 0,1 0 7 0 0,0 3-20 0 0,1 0-12 0 0,1 3 3 0 0,-1 0 6 0 0,1 3-21 0 0,0 2 35 0 0,1 4 7 0 0,-1 3 0 0 0,0 3-17 0 0,0 2 24 0 0,-1 2-7 0 0,1 0-17 0 0,-1 0 15 0 0,0 0-15 0 0,1-2 5 0 0,0 0 16 0 0,-1-2-4 0 0,1-1 11 0 0,0-2-40 0 0,0-2-6 0 0,0-1 37 0 0,0-2-23 0 0,1-2 9 0 0,0 0-21 0 0,0-3 34 0 0,-1 0-21 0 0,1 0-2 0 0,-1-1 58 0 0,0 0-46 0 0,0-1 16 0 0,0-1-4 0 0,0-1-19 0 0,-1-1-4 0 0,0-3-9 0 0,-1 0 20 0 0,-1-2 3 0 0,-1-1 0 0 0,-1-1-27 0 0,1-2 26 0 0,0-2 10 0 0,-1 0-77 0 0,1-1 61 0 0,-1 0-3 0 0,0 0-27 0 0,0 3 28 0 0,1 1-8 0 0,1 4 11 0 0,1 2-21 0 0,2 2 25 0 0,-1 2-35 0 0,1 2 10 0 0,0 2-4 0 0,0 2 9 0 0,-1 3 44 0 0,-1 2-39 0 0,0 3 4 0 0,-1 1 65 0 0,-1 1-58 0 0,-1 1 11 0 0,0-1-21 0 0,0 0 22 0 0,0 0-7 0 0,-1-2-17 0 0,1 0 15 0 0,0-3-24 0 0,2 0 7 0 0,0-1 15 0 0,1-2-4 0 0,1-1 20 0 0,1-2-42 0 0,0 0 14 0 0,0-1-6 0 0,1-1-10 0 0,-1-1 32 0 0,0 0-1 0 0,0 0 20 0 0,0 0-22 0 0,0-1-2 0 0,0-2 1 0 0,0-2-2 0 0,0-2-38 0 0,1-1 40 0 0,0-3 4 0 0,2-2-19 0 0,0-1-2 0 0,1-2 19 0 0,0 0-6 0 0,0-1 2 0 0,0 1 37 0 0,-1 1-38 0 0,-1 3 3 0 0,-1 2 9 0 0,0 3-70 0 0,-1 2 77 0 0,-1 3-45 0 0,0 2 4 0 0,-2 3 94 0 0,-3 3-84 0 0,0 3 19 0 0,-1 2-4 0 0,-1 2 16 0 0,-1 1-14 0 0,1 0 6 0 0,0 1-12 0 0,0-1-34 0 0,1-1 38 0 0,0 0-14 0 0,1-1 22 0 0,1-2 14 0 0,1-1-12 0 0,1-1-13 0 0,1-1 22 0 0,0-1-54 0 0,2-1 16 0 0,-1-2 30 0 0,1 0-20 0 0,0-2-38 0 0,0 0 68 0 0,0-1-51 0 0,1 0 44 0 0,-1 0-3 0 0,0-1-36 0 0,0 1 59 0 0,0-1-74 0 0,3-1 40 0 0,-1-3-22 0 0,4-2 24 0 0,1-1-16 0 0,0-2-13 0 0,3-2 13 0 0,0-1-33 0 0,-1 1 18 0 0,1 0 12 0 0,-2 1-3 0 0,0 3 2 0 0,-2 1-10 0 0,-2 3 60 0 0,-1 1-28 0 0,-2 1-7 0 0,0 2 4 0 0,-2 3 34 0 0,-3 2-48 0 0,-2 3 35 0 0,-2 2-10 0 0,-3 3-17 0 0,-1 1 6 0 0,-3 2-22 0 0,1 0 24 0 0,-2 1 2 0 0,1-1-19 0 0,0 0 44 0 0,0-1-13 0 0,1-1-33 0 0,2-2 21 0 0,3-1 1 0 0,1-3-1 0 0,4-2-55 0 0,1-2 44 0 0,3-1-7 0 0,2-2 20 0 0,5 0-3 0 0,3-2-8 0 0,3-1 13 0 0,4-2-32 0 0,2-2-1 0 0,0-1 0 0 0,1 0 7 0 0,-1-1-12 0 0,0 0 14 0 0,-2 0-23 0 0,-2 2 16 0 0,-2 0 4 0 0,-3 1 17 0 0,-2 2-3 0 0,-2 1-26 0 0,-2 1-11 0 0,-2 0 48 0 0,0 1-6 0 0,-2 1-15 0 0,-1 1 16 0 0,-3 2-24 0 0,-3 3 44 0 0,-3 2-13 0 0,-4 2-5 0 0,-3 2 60 0 0,-3 2-84 0 0,-1 1 37 0 0,-1 1-12 0 0,-2 2 29 0 0,0-1-27 0 0,-2 2 38 0 0,-1-1 17 0 0,2-1-51 0 0,0 0 18 0 0,1-2-7 0 0,5-2-19 0 0,4-3-41 0 0,4-3 39 0 0,7-2-6 0 0,5-3 2 0 0,6-2-18 0 0,6-2 6 0 0,4-3 34 0 0,4-2-10 0 0,3-2-5 0 0,1-3-6 0 0,1 0 2 0 0,1-1-30 0 0,0-1-11 0 0,0 1 48 0 0,-3 1-62 0 0,-2 0 10 0 0,-2 1 81 0 0,-2 1-54 0 0,-3 1 10 0 0,-3 1-10 0 0,-2 1 48 0 0,-2 2-42 0 0,-3 1 23 0 0,-2 1 3 0 0,-1 1-29 0 0,-3 1 37 0 0,-3 3-22 0 0,-3 3 8 0 0,-5 3 35 0 0,-4 3-76 0 0,-5 3 62 0 0,-2 2-39 0 0,-3 1 11 0 0,-1 2 25 0 0,0 0-27 0 0,-1 0 38 0 0,0 0-49 0 0,0-1-3 0 0,0 1 46 0 0,0-2-6 0 0,2-1-24 0 0,3-2 9 0 0,3-2-4 0 0,5-4-19 0 0,5-2-22 0 0,5-3 51 0 0,6-1-16 0 0,5-3 6 0 0,6-3 18 0 0,6-4-70 0 0,6-2 50 0 0,4-4-46 0 0,4-2 12 0 0,2-2 98 0 0,0-2-112 0 0,1 0 38 0 0,-3 0 25 0 0,-1 1-38 0 0,-2 1 22 0 0,-3 1 31 0 0,-1 1-19 0 0,-4 2-1 0 0,-1 1-36 0 0,-3 2-18 0 0,-3 2 39 0 0,-4 2 14 0 0,-2 3-13 0 0,-4 0 8 0 0,-3 4 26 0 0,-4 2-64 0 0,-6 3 57 0 0,-4 4-37 0 0,-6 4-55 0 0,-5 3 54 0 0,-4 2 26 0 0,-3 2 2 0 0,-1 1 4 0 0,0 1-46 0 0,-1-1 51 0 0,1 0-45 0 0,1-2 31 0 0,1 0-36 0 0,2-2 28 0 0,4-2 1 0 0,2-3-28 0 0,4-2 37 0 0,4-1-40 0 0,4-3 49 0 0,4-2-70 0 0,2-2 58 0 0,2 0-37 0 0,2-2-36 0 0,2-1 95 0 0,3 0-22 0 0,2-2-18 0 0,5-2 46 0 0,4-2-42 0 0,1-2-6 0 0,4-2-8 0 0,1-3 38 0 0,2 0-3 0 0,-1-2-16 0 0,0 0-12 0 0,0 0 3 0 0,0 1-13 0 0,-1 0-15 0 0,0 1 41 0 0,-1 2-13 0 0,-2 1 33 0 0,-3 2-46 0 0,-3 2 44 0 0,-2 2-52 0 0,-4 1 16 0 0,-2 1-6 0 0,-2 1 9 0 0,-1 1 26 0 0,-2 1-45 0 0,-1 0 53 0 0,-1 1-26 0 0,-3 2-1 0 0,-2 2 2 0 0,-3 1 7 0 0,-1 1-2 0 0,-2 2-27 0 0,-1-1 8 0 0,-1 1 33 0 0,1 0-48 0 0,-3 1 35 0 0,1-1-10 0 0,-2 0 20 0 0,-1 1-4 0 0,-1-1 2 0 0,-1 2 18 0 0,-1-1-23 0 0,0 1-30 0 0,-1-1 46 0 0,1 0-54 0 0,2-1 17 0 0,3-2-6 0 0,5-1-19 0 0,4-3 43 0 0,4-1-41 0 0,3-2 31 0 0,5-2 1 0 0,3-2 9 0 0,4-3-29 0 0,3-1 27 0 0,2-1-18 0 0,1-2 6 0 0,0 0-12 0 0,-2 0 22 0 0,0 0 31 0 0,-2 1-64 0 0,-1 1 58 0 0,-2 0-37 0 0,0 1 11 0 0,-1 2-22 0 0,0 0 15 0 0,1 0 32 0 0,-1 1-56 0 0,2 0 56 0 0,-1-1 11 0 0,3 1-41 0 0,-1 0-3 0 0,0 0 0 0 0,0 0 15 0 0,0 0-23 0 0,0 0-2 0 0,0 0 19 0 0,-2 1 3 0 0,1-1-19 0 0,-2 1 16 0 0,-1 1-5 0 0,-2 0-18 0 0,-2 0 24 0 0,-1 1-7 0 0,-2 1 30 0 0,0 0-55 0 0,-2 0 18 0 0,-1 0 2 0 0,-4 2 35 0 0,0 1-28 0 0,-4 2 1 0 0,0 1 29 0 0,-1 1-29 0 0,-2 1-46 0 0,0 0 50 0 0,-1 0 0 0 0,1-1-37 0 0,2 0 32 0 0,0-1 8 0 0,2-2-12 0 0,3 0 6 0 0,2-2 54 0 0,1-1-63 0 0,2-1 12 0 0,1 0-13 0 0,0 0 39 0 0,1-3-40 0 0,1 0-15 0 0,2-2 22 0 0,2-1-8 0 0,0-1 11 0 0,1 0-2 0 0,2 0-9 0 0,-1 1 4 0 0,-1 0-2 0 0,1 2 0 0 0,-2 1 18 0 0,0 1-4 0 0,0 0-26 0 0,-1 1 17 0 0,0 1 22 0 0,1-1-63 0 0,1 0 66 0 0,1-1-2 0 0,0-1-17 0 0,2 0-30 0 0,1-1 18 0 0,1 0 29 0 0,0-1-9 0 0,0 1-23 0 0,0-1 17 0 0,-1 1 3 0 0,0 1-1 0 0,-2 0-9 0 0,0 1 4 0 0,-2 1-2 0 0,1 0-28 0 0,-1 1 54 0 0,0 0-26 0 0,-2 3-9 0 0,0 0 13 0 0,0 1 41 0 0,0 0-49 0 0,0 1 8 0 0,0 0-2 0 0,0-1-12 0 0,1 0 22 0 0,0-1-34 0 0,0-1 0 0 0,0-1 74 0 0,0 0-69 0 0,1-1 14 0 0,0-2 15 0 0,0-1-16 0 0,-1-2 15 0 0,0 0-23 0 0,1-2 16 0 0,-2 0-52 0 0,0 0 52 0 0,-1 0-8 0 0,0-1 31 0 0,-2 1-7 0 0,0 0-24 0 0,-1 1 45 0 0,-1 1-33 0 0,0 0-27 0 0,0 2-1 0 0,0 0 16 0 0,0 1 3 0 0,-1 1-28 0 0,0 0 37 0 0,0 1 6 0 0,-1 0 0 0 0,1-1 2 0 0,-3 1-28 0 0,1 0 17 0 0,-1 0-53 0 0,1 0 43 0 0,0-1 22 0 0,0 1-34 0 0,0 0 41 0 0,0 0-22 0 0,1-1 17 0 0,0 1-51 0 0,-1 0-23 0 0,-1 0 89 0 0,0 0-58 0 0,0 0 20 0 0,0 2-4 0 0,-1 0 18 0 0,0 1-14 0 0,-1 0-4 0 0,1 1 39 0 0,1-1-12 0 0,0 0-33 0 0,2 0 21 0 0,0-1-27 0 0,2 0-31 0 0,-1-1 55 0 0,1 0-28 0 0,1-1 38 0 0,2 0-1 0 0,2 0-17 0 0,1-1 25 0 0,3-1 11 0 0,-1-2-40 0 0,2 0-14 0 0,-1-1 48 0 0,1 0-35 0 0,-1-1-63 0 0,-1 0 103 0 0,-1 0-54 0 0,0 0 18 0 0,-1 0 34 0 0,0 1-29 0 0,-1-1 20 0 0,0 1-43 0 0,0-1 31 0 0,0 1-10 0 0,0 0-17 0 0,0 1-4 0 0,-2 0 29 0 0,0 2 8 0 0,-1 0-19 0 0,-2 1 26 0 0,1 0 11 0 0,-1 1-40 0 0,0 0 23 0 0,-1 0-46 0 0,-1 1 50 0 0,-1-1-54 0 0,-1 1 26 0 0,-2 1 38 0 0,1 0-21 0 0,-2 1 10 0 0,-1 0-30 0 0,2 1 26 0 0,0-1-46 0 0,2 0 23 0 0,0-1 38 0 0,1-1-49 0 0,1 1 36 0 0,1-2-29 0 0,1 1 26 0 0,0-1 11 0 0,0 0-30 0 0,0 0 10 0 0,0 0 5 0 0,0 0-30 0 0,0 0-19 0 0,1-1 41 0 0,0 0-5 0 0,1-1-7 0 0,0-2 14 0 0,1 0-14 0 0,1 0 42 0 0,0-1-40 0 0,0-1 50 0 0,-1 1-14 0 0,-1 0-61 0 0,-1 0 10 0 0,0 0 31 0 0,-1 0-12 0 0,0 0 5 0 0,0 0 0 0 0,-1 1 56 0 0,-1 1-63 0 0,-2-1 12 0 0,1 2-13 0 0,-1 0 30 0 0,0 2-29 0 0,-2-1 10 0 0,-1 2 15 0 0,0 0-42 0 0,-1 2 32 0 0,-1 1-20 0 0,1 2 43 0 0,-2 0-12 0 0,0 2-51 0 0,1 0 72 0 0,0 1-52 0 0,2 0-12 0 0,-1-1 60 0 0,2-1-48 0 0,1 0 34 0 0,2-2-55 0 0,1 0 25 0 0,2-2 0 0 0,-1 0 17 0 0,2-1-31 0 0,2-1 28 0 0,0 0 10 0 0,0-1-49 0 0,2-2 44 0 0,0-1 13 0 0,1-2-32 0 0,0 0 30 0 0,1-2-27 0 0,-1 0-11 0 0,-1-1-7 0 0,1-1-27 0 0,0 1 62 0 0,-1 0 8 0 0,-1-1-56 0 0,-1 1 48 0 0,0 0 30 0 0,-2 0-55 0 0,0 0 20 0 0,-1 0 2 0 0,1 0-21 0 0,-2 0 25 0 0,-1-1-26 0 0,0 0 17 0 0,-2 0-33 0 0,0 0 18 0 0,-1 1 3 0 0,0 1-1 0 0,-1 1 19 0 0,0 2-42 0 0,-1 1 42 0 0,2 2-14 0 0,0 2-34 0 0,0 2 49 0 0,-2 3 2 0 0,1 2 19 0 0,-1 2-58 0 0,2 3 36 0 0,-1 1-12 0 0,2 0 2 0 0,0 1 0 0 0,2-1 0 0 0,1-1 18 0 0,1-1-32 0 0,0-2 19 0 0,0-1 12 0 0,3-2-50 0 0,0-2 25 0 0,1-1 28 0 0,0-2-9 0 0,2-1-14 0 0,0-1-4 0 0,1-2 29 0 0,-1-1-38 0 0,1-1-7 0 0,0-3 20 0 0,0-1 2 0 0,0-2 37 0 0,0-2-47 0 0,1 0 17 0 0,0-2 3 0 0,-2-1-21 0 0,0 0 16 0 0,0 0 4 0 0,-1 0-29 0 0,-1 0 37 0 0,-2 1-22 0 0,0 1 17 0 0,-3 0 5 0 0,-1 0-48 0 0,-2 1 61 0 0,-1 0-29 0 0,-3 1-37 0 0,0 1 21 0 0,0 2 28 0 0,-1 3-19 0 0,-1 1-1 0 0,0 1 11 0 0,1 2-23 0 0,-1 2 7 0 0,2 1 25 0 0,0 2-8 0 0,0 1 4 0 0,1 2-10 0 0,1 1-6 0 0,0 1 30 0 0,1 1-29 0 0,1 2 0 0 0,2 0 1 0 0,0 1 7 0 0,1 0 7 0 0,1 0-20 0 0,0-1 53 0 0,1 0-25 0 0,1-1-18 0 0,1-1 15 0 0,2 0-16 0 0,1-2 5 0 0,-1-2-21 0 0,1-1-13 0 0,-1-1 40 0 0,-2-1-51 0 0,2-2 54 0 0,-1 0 2 0 0,1-1-18 0 0,-1-2 17 0 0,0-1-5 0 0,-2-1 10 0 0,2-3-30 0 0,-1-1-29 0 0,0-1 64 0 0,1-2-22 0 0,-1-1-39 0 0,1-1 51 0 0,-1 0-8 0 0,0-1-44 0 0,-1 0 33 0 0,0 1 35 0 0,-2 0-48 0 0,1 0 27 0 0,-3 1 1 0 0,-2 1-20 0 0,-1 0-12 0 0,-3 2 21 0 0,-1 0-35 0 0,-1 3 66 0 0,0 1-48 0 0,-1 2 25 0 0,0 3 40 0 0,1 2-49 0 0,-1 3 8 0 0,2 4-2 0 0,0 1-12 0 0,1 2 22 0 0,2 2-25 0 0,1 1 8 0 0,2-1-3 0 0,2 0-19 0 0,1-1 24 0 0,3-2 11 0 0,1 0-2 0 0,3-2-26 0 0,0-1 26 0 0,1-1 10 0 0,1-2-2 0 0,0 0-8 0 0,0-1-15 0 0,-1-1 13 0 0,-1 0-43 0 0,-2-1-15 0 0,-2 0 76 0 0,0-1-52 0 0,-1 0 27 0 0,-2 0 50 0 0,1-1-34 0 0,-1-1-24 0 0,0-1 9 0 0,-1-2 31 0 0,0-1-38 0 0,-2-1-15 0 0,1-1 22 0 0,-3 0-36 0 0,0-2 19 0 0,-1 0-6 0 0,0-1-9 0 0,1-1 50 0 0,0-1-61 0 0,0 1 10 0 0,-1-1 15 0 0,1 1-34 0 0,0 0 28 0 0,2 3 10 0 0,0 1 16 0 0,2 2-68 0 0,0 2 59 0 0,0 1-2 0 0,3 2-9 0 0,2 2 43 0 0,2 1-31 0 0,3 1 20 0 0,2 1-5 0 0,2 1-9 0 0,1-1 13 0 0,0 0 14 0 0,1 0-3 0 0,-1-1-26 0 0,-1 0 26 0 0,-1-1-27 0 0,-2 0-11 0 0,-2 1 21 0 0,0 0 11 0 0,-2 1-12 0 0,0 0-13 0 0,-2 2 41 0 0,-1 0-4 0 0,-1 2-25 0 0,0 0-1 0 0,-2 1 28 0 0,0 0-29 0 0,0-1-9 0 0,0 1 12 0 0,0-1-5 0 0,0-1-18 0 0,-1-2 15 0 0,1 0 4 0 0,1-2 27 0 0,0 0-45 0 0,-1-1 16 0 0,1-2 12 0 0,-1 1-32 0 0,1-1 38 0 0,-1-1-3 0 0,0 0-8 0 0,1 1 5 0 0,0-1-30 0 0,1 0 45 0 0,-1 0-14 0 0,0-1-14 0 0,-1 1 6 0 0,0 0 6 0 0,1 0-21 0 0,-1 0-12 0 0,0 0 40 0 0,-1-2-32 0 0,3-1 29 0 0,-1-1 2 0 0,0-2-19 0 0,1-1 25 0 0,0-1-73 0 0,-1-2 59 0 0,0-1 8 0 0,-1 0-50 0 0,1-2 36 0 0,-1 0-2 0 0,0-2-10 0 0,-1 1 5 0 0,-1 1 7 0 0,0 0-12 0 0,-1 3 14 0 0,1 2-4 0 0,0 2-27 0 0,1 3 45 0 0,0 1-61 0 0,1 3 37 0 0,0 2 26 0 0,0 2-18 0 0,2 3 18 0 0,1 2 5 0 0,1 2-1 0 0,1 0-65 0 0,-2 1 66 0 0,1 0-13 0 0,-1-1-6 0 0,0 0 33 0 0,2-1-48 0 0,0-1 44 0 0,0-1-33 0 0,-1 0-9 0 0,0-1 3 0 0,0 0 6 0 0,1-1 7 0 0,-1-1-39 0 0,0-1 59 0 0,0 0-37 0 0,-2-1-7 0 0,0 0 77 0 0,0-1-70 0 0,-2 0 24 0 0,1 0-26 0 0,-1 1 6 0 0,0-1 25 0 0,-1 0-27 0 0,1 1 0 0 0,-2 0 19 0 0,1 0 12 0 0,-2 0-30 0 0,0 0 28 0 0,0-2 48 0 0,0 1-108 0 0,0-2 64 0 0,1 0-22 0 0,0 0 13 0 0,1 0 16 0 0,0-1-22 0 0,0 0 36 0 0,0 0-39 0 0,-1 0 2 0 0,0-1-10 0 0,0-1 11 0 0,-1 0-60 0 0,-1-1 45 0 0,1 0 12 0 0,0-2-14 0 0,0 0 26 0 0,1-2-44 0 0,0 0 51 0 0,1-1-16 0 0,0-1-33 0 0,1 0 30 0 0,0-1-10 0 0,0-1-17 0 0,0 1-13 0 0,0-1 40 0 0,0 0-13 0 0,-2 1 5 0 0,0 0 37 0 0,0 1-48 0 0,-2 0 17 0 0,-1 0-16 0 0,1 0 13 0 0,0 0 5 0 0,1 1-29 0 0,-1 0 27 0 0,0 0-8 0 0,0 1 2 0 0,0 0 0 0 0,0 1-10 0 0,0 0 60 0 0,1 0-46 0 0,0 1-22 0 0,1-1 36 0 0,0 2-52 0 0,0-1 44 0 0,0 1-14 0 0,0 0 32 0 0,0 0-46 0 0,-2 0 25 0 0,0 1-8 0 0,1 0 19 0 0,-1 0-23 0 0,0 0-11 0 0,0 1 40 0 0,0-1-32 0 0,-1 0-17 0 0,0 1 42 0 0,1-1-33 0 0,-1 1 29 0 0,0 0-17 0 0,1-1 24 0 0,0 0-25 0 0,-1 1 17 0 0,1-1 13 0 0,0 0-31 0 0,1 0 19 0 0,1 0-16 0 0,0 0-14 0 0,0 1 41 0 0,-1-1-32 0 0,0 1 39 0 0,-1 0-30 0 0,1-1 19 0 0,0 1-15 0 0,0 0-33 0 0,1 0 47 0 0,0-1-44 0 0,1 1 13 0 0,0-1 24 0 0,1 0 10 0 0,0-1 0 0 0,0 1-26 0 0,0-1 8 0 0,0-1-14 0 0,0 0 4 0 0,0 0 7 0 0,0-1-2 0 0,0 0 1 0 0,0 0-19 0 0,0 1 34 0 0,0-1-2 0 0,0 1-26 0 0,0 1 18 0 0,0-1 22 0 0,-1 1-17 0 0,0 0-39 0 0,-1 0 40 0 0,-1 0-6 0 0,0 1 2 0 0,-1 1 1 0 0,1-1 9 0 0,0 2-12 0 0,0 0 5 0 0,1 0 7 0 0,1 0-40 0 0,0 1 31 0 0,1-1-29 0 0,0 1 8 0 0,-1-1 34 0 0,1 1-29 0 0,-1 0 20 0 0,1 0-5 0 0,0 0-9 0 0,-1-1 4 0 0,1 0-21 0 0,-2 1 43 0 0,1-1-32 0 0,-2 0-8 0 0,1 0 12 0 0,-1 0 23 0 0,0 0-26 0 0,0 1 19 0 0,-1-1 4 0 0,2 1-39 0 0,-1 0 22 0 0,2 0-8 0 0,-1 0 19 0 0,1 0-23 0 0,0 0 17 0 0,0 0-15 0 0,-1 0 23 0 0,-1 0-34 0 0,0 0 28 0 0,-1 0 20 0 0,-1 0-25 0 0,-1 0-18 0 0,1 1 23 0 0,-2 1-8 0 0,-1 0 20 0 0,0 1-60 0 0,-2 0 64 0 0,0 0-30 0 0,2 0-18 0 0,-2 0 71 0 0,1-1-60 0 0,1 1 21 0 0,2-1-25 0 0,-1 0 6 0 0,1 0 34 0 0,-1 0-29 0 0,2 0 20 0 0,0 0-5 0 0,-1 0-9 0 0,0 0 13 0 0,0-1-23 0 0,0 0 63 0 0,1 0-38 0 0,1 0-42 0 0,0-1 31 0 0,0 0-3 0 0,1 0 0 0 0,-1 0 1 0 0,-1-1 18 0 0,1 1-4 0 0,1-1-36 0 0,-1 0 49 0 0,0 1-26 0 0,0 0-1 0 0,-1 0 11 0 0,1-1-4 0 0,0 1 1 0 0,0 0-19 0 0,2 0-4 0 0,0 0 38 0 0,1 0-31 0 0,1-1-8 0 0,0 1 3 0 0,0 0 15 0 0,0 0 5 0 0,0-1-38 0 0,0 1 50 0 0,0 0-44 0 0,0-1-6 0 0,0 1 39 0 0,1-1-32 0 0,-1 0 11 0 0,1-1 6 0 0,2 1-30 0 0,2-2 65 0 0,1 1-58 0 0,-1 0 10 0 0,0 0 44 0 0,-1 0-24 0 0,-2 1-18 0 0,0 0 43 0 0,-1 1 4 0 0,-1-1-18 0 0,0 1-2 0 0,0 0-9 0 0,-1 1 2 0 0,0-1-2 0 0,-1 0 18 0 0,-2 0-4 0 0,-3 0-17 0 0,0 0-32 0 0,-3 0 37 0 0,1 0-5 0 0,-2 2 11 0 0,-1 0 27 0 0,0 1-35 0 0,-2 1-7 0 0,0 0-8 0 0,-1 2-27 0 0,-1 0 62 0 0,0 0-11 0 0,1 1-13 0 0,-1-1 7 0 0,1 1 15 0 0,1-1-23 0 0,2 0-11 0 0,1 0 87 0 0,3 0-121 0 0,-1 0-35 0 0,2 1-142 0 0,0 0-359 0 0,1 1-461 0 0,1 1-1486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35.339"/>
    </inkml:context>
    <inkml:brush xml:id="br0">
      <inkml:brushProperty name="width" value="0.05" units="cm"/>
      <inkml:brushProperty name="height" value="0.05" units="cm"/>
      <inkml:brushProperty name="color" value="#BB5B18"/>
      <inkml:brushProperty name="inkEffects" value="bronze"/>
      <inkml:brushProperty name="anchorX" value="-1130.3811"/>
      <inkml:brushProperty name="anchorY" value="-490.72803"/>
      <inkml:brushProperty name="scaleFactor" value="0.5"/>
    </inkml:brush>
  </inkml:definitions>
  <inkml:trace contextRef="#ctx0" brushRef="#br0">84 44 5105 0 0,'0'-1'12521'0'0,"1"0"-11779"0"0,-1 0-22 0 0,1-1-136 0 0,0 0-113 0 0,-1-1-43 0 0,0 1-59 0 0,0-1 36 0 0,-1 0-55 0 0,-2 0 16 0 0,0 1-25 0 0,-1-1-41 0 0,0 0 2 0 0,0 0 4 0 0,0 0-12 0 0,1 1-34 0 0,-1-1-28 0 0,0 2-4 0 0,0-1-77 0 0,1 2-9 0 0,0-1-30 0 0,1 1-33 0 0,0 1-12 0 0,1 1-19 0 0,-1 2 2 0 0,0 0-2 0 0,1 2-9 0 0,0 1 2 0 0,0 1 46 0 0,0 1-42 0 0,1 0 6 0 0,0 1-11 0 0,2-1 1 0 0,-1 0-19 0 0,1 0-5 0 0,3-2 0 0 0,0 0 9 0 0,1-1-22 0 0,-1-1 16 0 0,1 0 4 0 0,0-2-20 0 0,0 0-3 0 0,-1-1-9 0 0,-1 0 20 0 0,-1-2-53 0 0,-1 1 62 0 0,0-1-10 0 0,0 0 22 0 0,-1 0 6 0 0,0 0 27 0 0,-1 0 4 0 0,0 0-18 0 0,1-2-21 0 0,-2 1 5 0 0,1-2 24 0 0,0 1-27 0 0,0-2-18 0 0,-2 0 5 0 0,-1 0-4 0 0,-1 0 0 0 0,-1-1 9 0 0,0 0-21 0 0,-1-1-12 0 0,-2 0-25 0 0,0 0 51 0 0,0 0-7 0 0,1 0-15 0 0,0 1 25 0 0,1 1 2 0 0,0 2 0 0 0,1 0-18 0 0,2 1-4 0 0,0 1 19 0 0,2 1-34 0 0,0 1 47 0 0,0 1-42 0 0,1 1 31 0 0,-1 0 1 0 0,0 0-28 0 0,0 1 46 0 0,1 0-24 0 0,-1 1 18 0 0,1 0 33 0 0,-1 1 0 0 0,2 1 3 0 0,0 0 29 0 0,2 1-8 0 0,2 0 4 0 0,1 1-28 0 0,1 0-20 0 0,2 0 50 0 0,0-1-63 0 0,0 0 10 0 0,-1-1-31 0 0,1 0 6 0 0,-1-2-14 0 0,-2-1-15 0 0,0-1 32 0 0,-2-1-30 0 0,-2-1-9 0 0,0-1 68 0 0,-2-1-12 0 0,0 1 44 0 0,0-1 0 0 0,0 0 31 0 0,0-1-16 0 0,-1 0-69 0 0,1-1-7 0 0,0-2-12 0 0,-2 0-11 0 0,0-2 10 0 0,-1-1-3 0 0,-1 0 20 0 0,-1-1-34 0 0,1 0 20 0 0,-1 0-25 0 0,1 0 26 0 0,0-1-28 0 0,-1 1 18 0 0,0 1 32 0 0,0 0-28 0 0,1 3-8 0 0,2 0 12 0 0,0 2-14 0 0,1 1-25 0 0,0 1-2 0 0,1 2 54 0 0,0 3-8 0 0,1 3 6 0 0,2 3 20 0 0,2 2 41 0 0,1 2-2 0 0,1 1-14 0 0,2 0 7 0 0,0-1-22 0 0,0 0-31 0 0,1-1 7 0 0,-1-2 42 0 0,-1-1-79 0 0,1-1 16 0 0,-1-2 40 0 0,0-2-52 0 0,-1 0 8 0 0,-2-3-3 0 0,-2 0-1 0 0,-1-1 19 0 0,-1-2-6 0 0,0 1 31 0 0,-1-1 20 0 0,-1-1 5 0 0,1 0-35 0 0,0-2 11 0 0,0-2 4 0 0,-1-1-39 0 0,1-1 20 0 0,-1-2-16 0 0,-1 0-25 0 0,-1-1 35 0 0,0 0-40 0 0,-2-2 40 0 0,1 1-59 0 0,-1-1-1 0 0,-1-1 36 0 0,0 2-4 0 0,0 0 31 0 0,0 2-35 0 0,1 2 21 0 0,1 2-34 0 0,2 2-38 0 0,0 2 38 0 0,1 2 32 0 0,2 4-10 0 0,1 2 16 0 0,1 2-11 0 0,2 3 22 0 0,0 0-16 0 0,1 1 14 0 0,-2 0 62 0 0,1 0-82 0 0,0-1 18 0 0,-1-1 30 0 0,1-1-58 0 0,-1-1 10 0 0,0-1 23 0 0,0-2-18 0 0,-2-2 6 0 0,0-1-29 0 0,1-1-1 0 0,-1-1 17 0 0,0 0 21 0 0,0-1-23 0 0,1 0-1 0 0,0 0 38 0 0,-1 0-59 0 0,0-2 56 0 0,-1 0-18 0 0,0-1-12 0 0,-1-2-14 0 0,0-1 12 0 0,0-2-6 0 0,0 0-26 0 0,0-2 27 0 0,0-1 0 0 0,0 0-1 0 0,-1-2 2 0 0,1 1-37 0 0,0-1 48 0 0,0 0-26 0 0,0 2-29 0 0,0 1 84 0 0,0 2-45 0 0,0 2 15 0 0,0 2 8 0 0,0 2-22 0 0,0 1-12 0 0,0 0 12 0 0,0 2-6 0 0,0 0 30 0 0,1 2-8 0 0,0 2 4 0 0,2 1 0 0 0,-2 2-18 0 0,2 1 14 0 0,-1 0-6 0 0,2 1 40 0 0,0-1-30 0 0,0 0-8 0 0,-1-1 12 0 0,1 0 4 0 0,0-1-11 0 0,-1 0-14 0 0,0 0 13 0 0,0-2-6 0 0,-1 0-44 0 0,1 0 50 0 0,0-2-8 0 0,-1 0 2 0 0,0-1-26 0 0,0 0 27 0 0,0-1-10 0 0,-1-1-25 0 0,-1 0 55 0 0,1 0 10 0 0,-1-1-19 0 0,0-1 36 0 0,0-2-38 0 0,0-1 12 0 0,0-2-13 0 0,0 0-26 0 0,0-2 63 0 0,-1 0-66 0 0,0-1 20 0 0,-2 0-24 0 0,0-1 42 0 0,0 1-42 0 0,1 0-4 0 0,0 1 66 0 0,0 2-59 0 0,1 1 11 0 0,-1 3-3 0 0,2 0-19 0 0,-1 2 4 0 0,1 1-2 0 0,1 2 38 0 0,0 2 7 0 0,3 1 0 0 0,1 2-25 0 0,0 1 55 0 0,0 1-8 0 0,1 0-43 0 0,0 0 33 0 0,0-1-12 0 0,-1 0-6 0 0,0 0-26 0 0,-1-1 26 0 0,-1-1-10 0 0,0-1 13 0 0,0-1 15 0 0,-1 0-41 0 0,1 0 23 0 0,-1-2-37 0 0,1 1-8 0 0,-1-1 56 0 0,0 0-55 0 0,-1-1 18 0 0,0 1 23 0 0,0-1-8 0 0,0 0 14 0 0,0 0-22 0 0,-1-1 81 0 0,0 0-52 0 0,0-1-18 0 0,0-1 6 0 0,0-2-14 0 0,0-1 21 0 0,0-2-25 0 0,-1-1 35 0 0,0-1 0 0 0,-2 0-37 0 0,-1-1 68 0 0,-1-1-77 0 0,1 1-4 0 0,0 0 19 0 0,0 1-28 0 0,1 1 45 0 0,1 2-51 0 0,0 1 16 0 0,1 2 14 0 0,1 1 13 0 0,1 2-21 0 0,1 3 26 0 0,1 3 2 0 0,3 3 18 0 0,2 4 6 0 0,0 2 18 0 0,2 2 24 0 0,1 0-5 0 0,-2 1 32 0 0,2-1-26 0 0,-1 0-29 0 0,-1-3-10 0 0,1-2-57 0 0,-1-1 42 0 0,0-2-44 0 0,-2-2 50 0 0,-1-1-34 0 0,0-2 10 0 0,-1-1-2 0 0,-1-1-56 0 0,-2 0 119 0 0,0-1-66 0 0,-1-1 14 0 0,-1 0 26 0 0,0 0-37 0 0,-1 0 31 0 0,-2 0-56 0 0,-1-2 25 0 0,0 0 37 0 0,-1-1-77 0 0,0-1 25 0 0,-2-1-18 0 0,1 0-26 0 0,0-2 7 0 0,0-2 34 0 0,0-2 7 0 0,2 0-74 0 0,-2-2 70 0 0,1 0-24 0 0,1 1 45 0 0,1 1 16 0 0,1 2-39 0 0,0 2 24 0 0,2 3-55 0 0,0 1-42 0 0,0 2 66 0 0,1 2 14 0 0,3 3-4 0 0,1 2 25 0 0,1 2 4 0 0,0 3-10 0 0,1 1 4 0 0,0 1 9 0 0,0-1-22 0 0,0 0-12 0 0,-1-1-26 0 0,1-2 44 0 0,0-2-16 0 0,0-2-3 0 0,-2 0 2 0 0,0-1 55 0 0,-1-2-53 0 0,1 0 9 0 0,-2-1-3 0 0,1 0 9 0 0,-2 0-22 0 0,0-1 6 0 0,-1 0 8 0 0,-1 0-4 0 0,1 0-7 0 0,-2 0 12 0 0,-1 0 23 0 0,-2 0-34 0 0,0 0-6 0 0,-2-1 28 0 0,-2-1-10 0 0,0-1-70 0 0,-1-1 67 0 0,-2-2-24 0 0,0-1 7 0 0,1-1 28 0 0,-2-2-26 0 0,2-1 36 0 0,0-1-47 0 0,0 0 5 0 0,1 1-12 0 0,1 0 57 0 0,2 2-45 0 0,0 2 26 0 0,1 2 20 0 0,1 1-71 0 0,2 2 50 0 0,0 2 2 0 0,1 2-30 0 0,1 1 30 0 0,0 3-56 0 0,0 2 81 0 0,1 0-35 0 0,2 0-16 0 0,-1 1 17 0 0,2-1 30 0 0,-1 0-28 0 0,1 0-8 0 0,-1-1 21 0 0,2-1-26 0 0,-1 0 17 0 0,2-1-15 0 0,-1-1 4 0 0,0 0-1 0 0,-1-2 0 0 0,2-1 19 0 0,-1 0 22 0 0,0-1-33 0 0,0 0 22 0 0,-2 0-26 0 0,0-1 25 0 0,0 1-64 0 0,-2 0 47 0 0,0 0 22 0 0,-1 0-36 0 0,1 0 24 0 0,-2 0-26 0 0,-1-1 34 0 0,-1-1-28 0 0,-1 0-1 0 0,-2-1 0 0 0,0-1-1 0 0,-1 0 0 0 0,-1-1-28 0 0,0 0 55 0 0,0-1-46 0 0,0-1 15 0 0,0 0 62 0 0,1 0-57 0 0,0 0 2 0 0,0 1-10 0 0,1 1 19 0 0,1 1-7 0 0,0 1 13 0 0,0 1-13 0 0,2 1-5 0 0,0 1 11 0 0,2 0-23 0 0,0 0-3 0 0,1 0 47 0 0,0 0-61 0 0,0 0 19 0 0,0 1 4 0 0,1 1-4 0 0,2 0 12 0 0,0 1 6 0 0,2 2 45 0 0,0 0-77 0 0,0 1 44 0 0,-1 0 4 0 0,2 0-3 0 0,0 0-25 0 0,1 1-10 0 0,-1 0 38 0 0,0 0-32 0 0,1 0-8 0 0,0-1 30 0 0,-1 0 0 0 0,-1 0 10 0 0,2-1-11 0 0,-2 0-14 0 0,0 0 13 0 0,-2-1-24 0 0,0 0-3 0 0,-2-1 75 0 0,1 0-69 0 0,-2-1 14 0 0,0 0 52 0 0,0-1-26 0 0,-1 0-8 0 0,-2-1-15 0 0,0 0 12 0 0,-1 0-15 0 0,0-1-14 0 0,-1 0 3 0 0,0-2 17 0 0,-2-1 13 0 0,1-1-31 0 0,0-1 21 0 0,1 0 39 0 0,-3 0-77 0 0,1-1 44 0 0,1-1-24 0 0,-2 0-4 0 0,0 1 1 0 0,1-1 18 0 0,0 1 13 0 0,2 1-49 0 0,0 1 15 0 0,0 1 4 0 0,0 1 24 0 0,-1 1-24 0 0,2 1-10 0 0,0 1 12 0 0,0 0-34 0 0,1 0-18 0 0,1 2 32 0 0,0 0-21 0 0,0 0 16 0 0,2 0-14 0 0,-1 1 32 0 0,2 0 29 0 0,1 1-45 0 0,2 0 44 0 0,3 0 25 0 0,0 0-45 0 0,3 0 7 0 0,0-1 35 0 0,0 1-31 0 0,1-1-8 0 0,0 1 12 0 0,-2-1 4 0 0,1 1-11 0 0,-1-1-5 0 0,0 1 11 0 0,-1 1 5 0 0,0-1 26 0 0,-1 1-52 0 0,0 0 44 0 0,-1 0 5 0 0,-1 0-48 0 0,-2 0 34 0 0,0 0 16 0 0,0 0-42 0 0,-1-1 5 0 0,1 0-12 0 0,-1-1 20 0 0,0-1-16 0 0,-1 0 24 0 0,0-2 21 0 0,0 1 14 0 0,-1-1-20 0 0,-2 0-21 0 0,0-1 25 0 0,-1-1-38 0 0,1-1-7 0 0,-2-1 28 0 0,0 0 0 0 0,0-2 0 0 0,-3 0-44 0 0,2 0 3 0 0,-1 0 43 0 0,0 0-33 0 0,1 1 49 0 0,0 1 5 0 0,1 0-46 0 0,0 2-13 0 0,2 0-7 0 0,0 1 8 0 0,1 1-33 0 0,1 0 48 0 0,-1 1 3 0 0,3 0 19 0 0,1 2-31 0 0,2 0-7 0 0,1 1 47 0 0,1 0-34 0 0,2 0 11 0 0,-1-1 17 0 0,1-1 4 0 0,0 0-38 0 0,0-1 40 0 0,-1-1-3 0 0,1 0-28 0 0,-1 0 20 0 0,0-2-26 0 0,0 1-3 0 0,0-1-9 0 0,-1 1-8 0 0,0 0 48 0 0,-2 1 4 0 0,0 2-17 0 0,-1 1 7 0 0,1 2 8 0 0,-1 2-32 0 0,-1 0-8 0 0,1 1 47 0 0,-2 1-16 0 0,0-1 7 0 0,-1-1-28 0 0,0 0 8 0 0,-1-2 24 0 0,0 0 2 0 0,0-2 56 0 0,0 0-23 0 0,0-2-18 0 0,-1 1-11 0 0,-1-2-18 0 0,1 1-7 0 0,-2-1 0 0 0,0-1-1 0 0,-1 0 38 0 0,1 0-30 0 0,-1-2-18 0 0,1 1 6 0 0,-1-1 6 0 0,0 1-41 0 0,-1-1 31 0 0,2-1 8 0 0,-1 2-21 0 0,1-1 7 0 0,1 1 8 0 0,0 0-22 0 0,2 0 25 0 0,-1 1 2 0 0,1 0-10 0 0,1 0 14 0 0,-1 0-14 0 0,0-1-33 0 0,0 0 47 0 0,0-1-54 0 0,0 1 35 0 0,0-2 27 0 0,1 1-18 0 0,0 0 27 0 0,-1-1-44 0 0,1 1 88 0 0,1 1-73 0 0,-2 0 5 0 0,1 1-11 0 0,0 0 10 0 0,-1 1-5 0 0,0 0 21 0 0,0 0-6 0 0,0 1 22 0 0,0 1-24 0 0,0 1-11 0 0,0 2 30 0 0,0 1-10 0 0,-1 1-5 0 0,0 0 12 0 0,1 0-5 0 0,-1-1-35 0 0,-1-1 29 0 0,2-1-20 0 0,-1 0 43 0 0,0-3-50 0 0,1 1 35 0 0,0-2 27 0 0,0 0-27 0 0,0 0-18 0 0,0 0 25 0 0,0 0-10 0 0,0 0-6 0 0,0-1-7 0 0,0 1-27 0 0,0 0 7 0 0,0 1-4 0 0,1 1-18 0 0,0 2 60 0 0,2 2-27 0 0,1 1-8 0 0,0 0 41 0 0,1 1-32 0 0,-2-1 10 0 0,0-1-20 0 0,-1-1 70 0 0,0-2-50 0 0,-1-1 9 0 0,0-1 8 0 0,-1 0-5 0 0,1-2-7 0 0,-1-2-16 0 0,-1-1 31 0 0,0-2 9 0 0,0-1-20 0 0,-2-1-11 0 0,0-1 2 0 0,-1 1-20 0 0,-1 0 23 0 0,1 1-17 0 0,0 0 24 0 0,0 0-72 0 0,0 1 49 0 0,0 0 2 0 0,1 2 26 0 0,1 0-23 0 0,0 1-10 0 0,0 2 12 0 0,1 0-43 0 0,1 0-16 0 0,0 1 41 0 0,1 1 22 0 0,1 2-15 0 0,1 0 8 0 0,1 1 9 0 0,2 1-41 0 0,0 1 31 0 0,1-1-57 0 0,-1 0-181 0 0,-2 0-463 0 0,0 0-1656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48.29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342 725 15699 0 0,'0'0'8905'0'0,"-1"-5"-8592"0"0,-2-25 796 0 0,-20 32-165 0 0,11 6-826 0 0,0-1 1 0 0,0 1-1 0 0,1 1 0 0 0,0 0 1 0 0,-18 20-1 0 0,24-24-101 0 0,2-3-20 0 0,1 1 0 0 0,-1-1 0 0 0,1 1 0 0 0,-1-1 0 0 0,1 1 0 0 0,0 0 0 0 0,0 0 1 0 0,0 0-1 0 0,1 0 0 0 0,-1 1 0 0 0,1-1 0 0 0,-2 6 0 0 0,4-9 3 0 0,0 0 0 0 0,0 0 0 0 0,1 0 0 0 0,-1 0 0 0 0,0 0 0 0 0,1 0 0 0 0,-1-1 0 0 0,0 1-1 0 0,1 0 1 0 0,-1-1 0 0 0,0 1 0 0 0,0-1 0 0 0,0 1 0 0 0,2-2 0 0 0,14-13 13 0 0,-5 3-31 0 0,1 1 1 0 0,1 0 0 0 0,24-15 0 0 0,-38 26 24 0 0,1 0 0 0 0,-1 0 0 0 0,1 0 0 0 0,-1-1 1 0 0,0 1-1 0 0,1 0 0 0 0,-1 0 0 0 0,0-1 0 0 0,1 1 0 0 0,-1 0 0 0 0,0 0 0 0 0,1-1 0 0 0,-1 1 1 0 0,0-1-1 0 0,0 1 0 0 0,1 0 0 0 0,-1-1 0 0 0,0 1 0 0 0,0 0 0 0 0,0-1 0 0 0,1 1 1 0 0,-1-1-1 0 0,0 1 0 0 0,0-1 0 0 0,0 1 0 0 0,0-1 0 0 0,0 1 0 0 0,0 0 0 0 0,0-1 1 0 0,0 1-1 0 0,0-1 0 0 0,0 1 0 0 0,0-1 0 0 0,0 1 0 0 0,-1 0 0 0 0,1-1 0 0 0,0 1 1 0 0,0-1-1 0 0,0 1 0 0 0,-1-1 0 0 0,0 0-4 0 0,1 0 0 0 0,-1 0 0 0 0,0 1 1 0 0,1-1-1 0 0,-1 0 0 0 0,0 1 0 0 0,0-1 0 0 0,0 1 1 0 0,1-1-1 0 0,-1 1 0 0 0,0-1 0 0 0,0 1 0 0 0,0-1 0 0 0,0 1 1 0 0,0 0-1 0 0,0 0 0 0 0,0-1 0 0 0,0 1 0 0 0,0 0 0 0 0,-2 0 1 0 0,1 0 8 0 0,-1 1 0 0 0,1-1 1 0 0,-1 1-1 0 0,1-1 1 0 0,0 1-1 0 0,-1 0 0 0 0,1 0 1 0 0,0 0-1 0 0,-1 0 1 0 0,1 0-1 0 0,0 1 1 0 0,0-1-1 0 0,-3 4 0 0 0,-27 27 271 0 0,10-8 5 0 0,16-18-159 0 0,12-7-90 0 0,23-13-83 0 0,-11 5 56 0 0,-8 4-19 0 0,0 1 0 0 0,0-2 1 0 0,10-6-1 0 0,-17 10 9 0 0,0-1-1 0 0,0 1 1 0 0,1-1 0 0 0,-1 0-1 0 0,-1 1 1 0 0,1-1 0 0 0,0-1-1 0 0,-1 1 1 0 0,0 0 0 0 0,1-1-1 0 0,2-6 1 0 0,-5 9 1 0 0,0 1-1 0 0,1-1 1 0 0,-1 1-1 0 0,0-1 1 0 0,0 1-1 0 0,0-1 1 0 0,0 0-1 0 0,0 1 1 0 0,0-1-1 0 0,0 1 1 0 0,0-1 0 0 0,0 0-1 0 0,0 1 1 0 0,0-1-1 0 0,0 1 1 0 0,0-1-1 0 0,-1 1 1 0 0,1-1-1 0 0,0 1 1 0 0,0-1-1 0 0,-1 1 1 0 0,1-1-1 0 0,0 1 1 0 0,-1-1-1 0 0,1 1 1 0 0,0-1 0 0 0,-1 1-1 0 0,1-1 1 0 0,-1 1-1 0 0,0-1 1 0 0,0 0 3 0 0,-1 0 1 0 0,0 1-1 0 0,0-1 1 0 0,1 0 0 0 0,-1 1-1 0 0,0-1 1 0 0,0 1-1 0 0,0-1 1 0 0,-3 1-1 0 0,-2 0-4 0 0,1 0 0 0 0,-1 0 0 0 0,0 1-1 0 0,1 0 1 0 0,-9 2 0 0 0,6 0 20 0 0,1 0 0 0 0,-1 1 0 0 0,1 0 0 0 0,0 1 0 0 0,0 0 0 0 0,1 0 0 0 0,-1 0 0 0 0,-7 9 1 0 0,1-7-3 0 0,8-4-32 0 0,16-1-20 0 0,-6-3 33 0 0,-1 1 0 0 0,1-1 1 0 0,-1 0-1 0 0,1 0 0 0 0,-1 0 1 0 0,0 0-1 0 0,0 0 1 0 0,0-1-1 0 0,0 1 0 0 0,0-1 1 0 0,6-4-1 0 0,32-30 9 0 0,-26 21-11 0 0,-8 9-8 0 0,3-2 5 0 0,-1 0 0 0 0,0-1 0 0 0,-1 0 0 0 0,13-18 0 0 0,-13 16-4 0 0,-8 10 10 0 0,1 1 0 0 0,-1 0 1 0 0,1-1-1 0 0,-1 1 0 0 0,0 0 0 0 0,1-1 1 0 0,-1 1-1 0 0,0-1 0 0 0,0 1 0 0 0,1 0 0 0 0,-1-1 1 0 0,0 1-1 0 0,0-1 0 0 0,0 1 0 0 0,1-1 1 0 0,-1 1-1 0 0,0-1 0 0 0,0 1 0 0 0,0-1 0 0 0,0 1 1 0 0,0-1-1 0 0,0 0 0 0 0,-2 0 3 0 0,1 1-1 0 0,0-1 0 0 0,-1 1 1 0 0,1 0-1 0 0,-1-1 0 0 0,1 1 1 0 0,-1 0-1 0 0,1 0 0 0 0,-1 0 1 0 0,1 0-1 0 0,-1 0 0 0 0,-1 0 1 0 0,-1 1 3 0 0,0-1 0 0 0,0 1 1 0 0,0 0-1 0 0,0 0 0 0 0,0 0 1 0 0,1 0-1 0 0,-1 1 0 0 0,0 0 1 0 0,-6 4-1 0 0,-34 25 11 0 0,25-16 5 0 0,4-4 7 0 0,1 1 0 0 0,-19 18-1 0 0,27-24-32 0 0,1 0-1 0 0,0 0 1 0 0,1 0-1 0 0,0 0 1 0 0,0 1-1 0 0,0-1 1 0 0,1 1-1 0 0,-5 12 1 0 0,8-18 6 0 0,-3 14-89 0 0,3-15 85 0 0,0 0-1 0 0,0 1 0 0 0,0-1 0 0 0,0 0 0 0 0,0 0 1 0 0,0 1-1 0 0,0-1 0 0 0,0 0 0 0 0,0 0 0 0 0,0 0 1 0 0,0 1-1 0 0,1-1 0 0 0,-1 0 0 0 0,0 0 0 0 0,0 0 1 0 0,0 1-1 0 0,0-1 0 0 0,0 0 0 0 0,1 0 0 0 0,-1 0 1 0 0,0 0-1 0 0,0 0 0 0 0,0 1 0 0 0,0-1 0 0 0,1 0 1 0 0,-1 0-1 0 0,0 0 0 0 0,0 0 0 0 0,0 0 0 0 0,1 0 1 0 0,-1 0-1 0 0,0 0 0 0 0,0 0 0 0 0,1 0 0 0 0,-1 0 1 0 0,0 0-1 0 0,0 0 0 0 0,0 0 0 0 0,1 0 0 0 0,-1 0 1 0 0,0 0-1 0 0,0 0 0 0 0,1 0 0 0 0,-1 0 0 0 0,0 0 1 0 0,0 0-1 0 0,0 0 0 0 0,1 0 0 0 0,-1 0 0 0 0,0 0 1 0 0,0-1-1 0 0,0 1 0 0 0,0 0 0 0 0,1 0 0 0 0,-1 0 1 0 0,0 0-1 0 0,0-1 0 0 0,31-27 35 0 0,-26 24-40 0 0,43-40-20 0 0,-44 41 23 0 0,1 0 0 0 0,-1-1 1 0 0,1 2-1 0 0,0-1 1 0 0,0 1-1 0 0,0-1 1 0 0,1 1-1 0 0,-1 1 0 0 0,6-2 1 0 0,-2 0 105 0 0,-14 0-62 0 0,-13 0-21 0 0,13 4-20 0 0,1-1-1 0 0,-1 1 1 0 0,1 0 0 0 0,-1 0 0 0 0,1 0-1 0 0,-1 1 1 0 0,1-1 0 0 0,0 1 0 0 0,0 0-1 0 0,0 1 1 0 0,0-1 0 0 0,-4 4 0 0 0,2-1 1 0 0,0 0 0 0 0,0 0 0 0 0,0 1 0 0 0,0 0 0 0 0,-8 13 0 0 0,14-19-2 0 0,0 0 0 0 0,0 0 1 0 0,0 0-1 0 0,0 0 1 0 0,-1 0-1 0 0,1 1 1 0 0,0-1-1 0 0,0 0 0 0 0,0 0 1 0 0,0 0-1 0 0,0 0 1 0 0,0 1-1 0 0,0-1 0 0 0,0 0 1 0 0,0 0-1 0 0,0 0 1 0 0,0 0-1 0 0,0 1 0 0 0,0-1 1 0 0,0 0-1 0 0,1 0 1 0 0,-1 0-1 0 0,0 0 1 0 0,0 0-1 0 0,0 1 0 0 0,0-1 1 0 0,0 0-1 0 0,0 0 1 0 0,0 0-1 0 0,0 0 0 0 0,0 0 1 0 0,1 0-1 0 0,-1 1 1 0 0,0-1-1 0 0,0 0 0 0 0,0 0 1 0 0,0 0-1 0 0,0 0 1 0 0,1 0-1 0 0,-1 0 1 0 0,0 0-1 0 0,0 0 0 0 0,0 0 1 0 0,0 0-1 0 0,0 0 1 0 0,1 0-1 0 0,-1 0 0 0 0,0 0 1 0 0,0 0-1 0 0,0 0 1 0 0,0 0-1 0 0,1 0 0 0 0,-1 0 1 0 0,0 0-1 0 0,0 0 1 0 0,14-1 11 0 0,1-6-7 0 0,-1 0 0 0 0,0-1 0 0 0,0 0 0 0 0,14-12 0 0 0,16-10-26 0 0,60-23 4 0 0,-102 53 4 0 0,-1 0 52 0 0,-19 13 46 0 0,-3-4-77 0 0,0 0 0 0 0,-19 12-1 0 0,5-3-24 0 0,33-18-16 0 0,1 0 8 0 0,7 0 9 0 0,-1-1 17 0 0,1 0 0 0 0,-1 0 1 0 0,0 0-1 0 0,0-1 1 0 0,1 0-1 0 0,-1 0 0 0 0,0 0 1 0 0,5-4-1 0 0,46-31 17 0 0,-32 20-14 0 0,82-56 36 0 0,-76 48-46 0 0,-46 40-8 0 0,-24 19 0 0 0,32-28 21 0 0,0-1 1 0 0,0 0-1 0 0,0 0 1 0 0,0-1-1 0 0,-1 0 1 0 0,-14 5-1 0 0,18-8-81 0 0,10-2 69 0 0,13-5 34 0 0,20-17-31 0 0,1 1 0 0 0,1 3 1 0 0,63-23-1 0 0,-89 38 24 0 0,-13 4-22 0 0,-1 0 1 0 0,0 0 0 0 0,0 0 0 0 0,0 1-1 0 0,0-1 1 0 0,0 0 0 0 0,0 0-1 0 0,0 0 1 0 0,0 0 0 0 0,0 0-1 0 0,1 0 1 0 0,-1 0 0 0 0,0 0-1 0 0,0 0 1 0 0,0 0 0 0 0,0 1 0 0 0,0-1-1 0 0,0 0 1 0 0,0 0 0 0 0,0 0-1 0 0,0 0 1 0 0,0 0 0 0 0,0 0-1 0 0,0 0 1 0 0,0 1 0 0 0,0-1 0 0 0,0 0-1 0 0,0 0 1 0 0,0 0 0 0 0,0 0-1 0 0,0 0 1 0 0,0 0 0 0 0,0 0-1 0 0,0 1 1 0 0,0-1 0 0 0,0 0-1 0 0,0 0 1 0 0,0 0 0 0 0,0 0 0 0 0,0 0-1 0 0,-1 0 1 0 0,1 0 0 0 0,0 0-1 0 0,0 0 1 0 0,0 1 0 0 0,0-1-1 0 0,0 0 1 0 0,0 0 0 0 0,0 0-1 0 0,0 0 1 0 0,-20 19-44 0 0,14-13 59 0 0,-1-1-12 0 0,0 0 0 0 0,0-1 1 0 0,0 0-1 0 0,0 0 0 0 0,-1-1 0 0 0,0 0 0 0 0,1 0 1 0 0,-12 2-1 0 0,-18 8-19 0 0,32-10 17 0 0,-1-1-1 0 0,0 0 1 0 0,-1 0-1 0 0,1 0 0 0 0,0-1 1 0 0,0 1-1 0 0,-1-2 1 0 0,1 1-1 0 0,-1-1 0 0 0,1 0 1 0 0,0 0-1 0 0,-10-2 1 0 0,5-1-45 0 0,9 2 38 0 0,0 0 0 0 0,-1 0 0 0 0,1 1 1 0 0,-1-1-1 0 0,0 1 0 0 0,1-1 0 0 0,-1 1 0 0 0,1 0 1 0 0,-1 0-1 0 0,0 0 0 0 0,1 0 0 0 0,-1 1 1 0 0,1-1-1 0 0,-1 1 0 0 0,0 0 0 0 0,1-1 0 0 0,-5 3 1 0 0,7-3 27 0 0,1-2-60 0 0,1-1 29 0 0,0 1 0 0 0,1 0 1 0 0,-1-1-1 0 0,0 1 0 0 0,0 0 0 0 0,1 0 0 0 0,0 1 0 0 0,-1-1 1 0 0,5-2-1 0 0,-2 1-10 0 0,-1 0 18 0 0,0 1 0 0 0,1 0 0 0 0,-1 0 0 0 0,1 0 0 0 0,-1 1 0 0 0,1-1 0 0 0,-1 1 0 0 0,1 0 0 0 0,0 0 0 0 0,4 0 0 0 0,49 4-5 0 0,-48-2 8 0 0,-1 0 0 0 0,0 0 0 0 0,0-1-1 0 0,0 0 1 0 0,0-1 0 0 0,1 0 0 0 0,-1 0 0 0 0,0-1-1 0 0,9-3 1 0 0,33-21-4 0 0,-17 7 50 0 0,-51 38-7 0 0,13-15-42 0 0,-1 1 1 0 0,0-2-1 0 0,0 1 0 0 0,0-1 1 0 0,-9 6-1 0 0,-42 8 22 0 0,40-14-34 0 0,-1 2 0 0 0,1 1 0 0 0,1 0 0 0 0,-1 0 0 0 0,-22 15 0 0 0,10-2-8 0 0,0 2 1 0 0,-33 33-1 0 0,94-72-49 0 0,-15 6 74 0 0,0 0 0 0 0,1 1 0 0 0,1 1 0 0 0,0 1 1 0 0,21-7-1 0 0,-23 10-8 0 0,0-1 1 0 0,0-1-1 0 0,-1 0 1 0 0,0-2-1 0 0,0 0 1 0 0,-1 0-1 0 0,28-26 1 0 0,-44 33 8 0 0,-7 2-1 0 0,-8 5-1 0 0,-5 9 8 0 0,-32 15 0 0 0,8-6-2 0 0,28-12-14 0 0,0 0 0 0 0,0 1 0 0 0,1 1 0 0 0,1 0 0 0 0,0 1 1 0 0,0 1-1 0 0,-13 18 0 0 0,21-17-5 0 0,6-15 10 0 0,0 1 0 0 0,0-1 0 0 0,0 0 0 0 0,0 0 0 0 0,0 1 0 0 0,0-1-1 0 0,0 0 1 0 0,0 1 0 0 0,0-1 0 0 0,1 0 0 0 0,-1 1 0 0 0,0-1 0 0 0,0 0 0 0 0,0 0 0 0 0,1 1 0 0 0,-1-1 0 0 0,0 0-1 0 0,0 0 1 0 0,1 0 0 0 0,-1 1 0 0 0,0-1 0 0 0,0 0 0 0 0,1 0 0 0 0,-1 0 0 0 0,0 0 0 0 0,1 0 0 0 0,-1 1 0 0 0,2-1-1 0 0,0 0 1 0 0,-1 0 0 0 0,1 0 0 0 0,0 0-1 0 0,-1 0 1 0 0,1 0 0 0 0,-1 0 0 0 0,1-1 0 0 0,0 1-1 0 0,-1-1 1 0 0,1 1 0 0 0,-1-1 0 0 0,1 1-1 0 0,-1-1 1 0 0,2-1 0 0 0,121-80 1 0 0,-64 40 13 0 0,80-41 0 0 0,-103 63 16 0 0,-21 11-28 0 0,1 0-1 0 0,22-8 1 0 0,-271 94 5 0 0,227-75-20 0 0,6-1 10 0 0,15-2 17 0 0,28-6 37 0 0,-19 1-30 0 0,0-2 1 0 0,0 0-1 0 0,-1-2 0 0 0,0 0 1 0 0,-1-2-1 0 0,0-1 0 0 0,41-30 1 0 0,-18 6-68 0 0,-64 40 112 0 0,-9 12-70 0 0,0-1 1 0 0,0-2 0 0 0,-32 10 0 0 0,-86 18 42 0 0,135-37-35 0 0,2-1-10 0 0,0 0-1 0 0,0 0 0 0 0,0 1 1 0 0,0 1-1 0 0,1-1 0 0 0,0 1 1 0 0,0 1-1 0 0,0-1 0 0 0,-10 9 1 0 0,16-12 1 0 0,1-1 1 0 0,-1 1 0 0 0,0 0 0 0 0,0 0 0 0 0,1 0-1 0 0,-1 0 1 0 0,0 0 0 0 0,1 0 0 0 0,-1 0 0 0 0,1 0-1 0 0,-1 0 1 0 0,1 0 0 0 0,-1 0 0 0 0,1 0-1 0 0,0 0 1 0 0,0 1 0 0 0,-1-1 0 0 0,1 0 0 0 0,0 0-1 0 0,0 0 1 0 0,0 0 0 0 0,1 2 0 0 0,-1-2 3 0 0,0-1 0 0 0,1 1 1 0 0,-1-1-1 0 0,0 1 0 0 0,0-1 1 0 0,1 1-1 0 0,-1-1 0 0 0,1 0 1 0 0,-1 1-1 0 0,0-1 0 0 0,1 1 0 0 0,-1-1 1 0 0,1 0-1 0 0,-1 0 0 0 0,1 1 1 0 0,-1-1-1 0 0,1 0 0 0 0,-1 0 1 0 0,1 1-1 0 0,0-1 0 0 0,-1 0 1 0 0,1 0-1 0 0,-1 0 0 0 0,1 0 0 0 0,-1 0 1 0 0,1 0-1 0 0,-1 0 0 0 0,1 0 1 0 0,0 0-1 0 0,-1 0 0 0 0,1 0 1 0 0,-1 0-1 0 0,1-1 0 0 0,-1 1 1 0 0,1 0-1 0 0,-1 0 0 0 0,1 0 0 0 0,-1-1 1 0 0,1 1-1 0 0,-1 0 0 0 0,1-1 1 0 0,-1 1-1 0 0,1 0 0 0 0,0-2 1 0 0,18-10 6 0 0,-1-1 0 0 0,20-18 0 0 0,-26 20-2 0 0,0 1 0 0 0,1 0 0 0 0,1 0 0 0 0,-1 2 0 0 0,28-14 0 0 0,-33 20 0 0 0,0 0 0 0 0,0 1 0 0 0,0 0 0 0 0,0 0 0 0 0,0 0 0 0 0,0 1 0 0 0,16 2 0 0 0,-17-1 0 0 0,0 0 1 0 0,1-1-1 0 0,-1 0 0 0 0,0 0 1 0 0,1-1-1 0 0,-1 0 0 0 0,0 0 0 0 0,0-1 1 0 0,11-3-1 0 0,21-14-28 0 0,60-40 0 0 0,-102 63 90 0 0,0-1-62 0 0,0 1 0 0 0,-1-1 1 0 0,1 1-1 0 0,0-1 0 0 0,-1 0 1 0 0,0-1-1 0 0,1 1 1 0 0,-1 0-1 0 0,-9 3 0 0 0,-57 5-61 0 0,45-8 42 0 0,-44 10-1 0 0,69-13 16 0 0,-74 24-24 0 0,65-20 27 0 0,-1-1 1 0 0,1 2-1 0 0,0-1 0 0 0,1 1 1 0 0,-13 10-1 0 0,20-15-4 0 0,1 0-1 0 0,0 0 1 0 0,0 0-1 0 0,0 0 0 0 0,-1 0 1 0 0,1 0-1 0 0,0 1 1 0 0,0-1-1 0 0,0 0 1 0 0,0 0-1 0 0,-1 0 0 0 0,1 0 1 0 0,0 0-1 0 0,0 0 1 0 0,0 1-1 0 0,0-1 1 0 0,0 0-1 0 0,0 0 0 0 0,-1 0 1 0 0,1 0-1 0 0,0 1 1 0 0,0-1-1 0 0,0 0 1 0 0,0 0-1 0 0,0 0 0 0 0,0 1 1 0 0,0-1-1 0 0,0 0 1 0 0,0 0-1 0 0,0 0 1 0 0,0 1-1 0 0,0-1 0 0 0,0 0 1 0 0,0 0-1 0 0,0 0 1 0 0,0 1-1 0 0,0-1 1 0 0,0 0-1 0 0,0 0 0 0 0,0 0 1 0 0,0 1-1 0 0,0-1 1 0 0,0 0-1 0 0,1 0 1 0 0,-1 0-1 0 0,0 0 0 0 0,0 1 1 0 0,0-1-1 0 0,13 2-25 0 0,17-7 27 0 0,137-67 22 0 0,43-32 66 0 0,-159 76-94 0 0,-24 12-16 0 0,-21 11 23 0 0,2 0 1 0 0,-1 1-1 0 0,0 0 1 0 0,1 1-1 0 0,0 0 1 0 0,12-4-1 0 0,-19 7 29 0 0,-16 20-1 0 0,12-18-29 0 0,-7 6-9 0 0,-1-1 0 0 0,0-1 0 0 0,0 0 0 0 0,-1-1 0 0 0,-17 6 1 0 0,-9 0-28 0 0,0-2 1 0 0,-1-1 0 0 0,-65 3-1 0 0,114-12 39 0 0,0-1-1 0 0,0 0 0 0 0,-1 0 1 0 0,1-1-1 0 0,-1 0 1 0 0,13-6-1 0 0,8-3 5 0 0,-11 7-4 0 0,1 1 0 0 0,0 1 1 0 0,36-3-1 0 0,-32 5 17 0 0,48-10 1 0 0,-58 6-17 0 0,0 0 0 0 0,-1-1 0 0 0,1 0 0 0 0,-1-2 0 0 0,0 1 0 0 0,-1-2 0 0 0,15-11 0 0 0,32-21-20 0 0,-45 35-8 0 0,-13 6 4 0 0,-6 3 8 0 0,-108 94 66 0 0,80-75-62 0 0,-1-2 0 0 0,-52 22 0 0 0,36-18 38 0 0,50-23-34 0 0,0-1 1 0 0,0 0 0 0 0,0 0-1 0 0,0 0 1 0 0,0 0 0 0 0,0 0-1 0 0,0 0 1 0 0,0 0 0 0 0,0 0 0 0 0,0 0-1 0 0,0 0 1 0 0,0 0 0 0 0,0 0-1 0 0,0 0 1 0 0,0 0 0 0 0,1 0-1 0 0,-1 0 1 0 0,0 0 0 0 0,0 0-1 0 0,0 0 1 0 0,0 0 0 0 0,0 0 0 0 0,0 0-1 0 0,0 0 1 0 0,0 0 0 0 0,0 0-1 0 0,0 0 1 0 0,0 1 0 0 0,0-1-1 0 0,0 0 1 0 0,-1 0 0 0 0,1 0-1 0 0,0 0 1 0 0,0 0 0 0 0,0 0 0 0 0,0 0-1 0 0,0 0 1 0 0,0 0 0 0 0,0 0-1 0 0,0 0 1 0 0,0 0 0 0 0,0 0-1 0 0,0 0 1 0 0,0 0 0 0 0,0 0-1 0 0,0 0 1 0 0,0 0 0 0 0,8 0-26 0 0,9-3 39 0 0,-1-5-7 0 0,-1 0 0 0 0,0-1 0 0 0,0-1-1 0 0,23-20 1 0 0,44-52 7 0 0,-69 67-12 0 0,-9 10 3 0 0,0 1-1 0 0,0-1 1 0 0,0 1 0 0 0,0 0-1 0 0,1 0 1 0 0,0 0-1 0 0,6-3 1 0 0,46-30-9 0 0,13 6 49 0 0,-13 7-71 0 0,-55 23 34 0 0,-1 0 0 0 0,1 1 1 0 0,0 0-1 0 0,-1-1 0 0 0,1 1 1 0 0,0 0-1 0 0,-1 0 0 0 0,1 0 1 0 0,0 0-1 0 0,0 0 0 0 0,1 0 1 0 0,15 1-12 0 0,-17-1 6 0 0,0 0 1 0 0,0-1-1 0 0,0 1 1 0 0,0 0-1 0 0,0-1 0 0 0,0 1 1 0 0,0-1-1 0 0,0 1 1 0 0,0-1-1 0 0,0 1 1 0 0,0-1-1 0 0,-1 0 0 0 0,2-1 1 0 0,5-2-8 0 0,-4 14 33 0 0,-4-7-42 0 0,6-2 15 0 0,-4-1 1 0 0,1 0 0 0 0,0 0-1 0 0,0 1 1 0 0,0-1-1 0 0,0 1 1 0 0,0 0-1 0 0,0-1 1 0 0,0 1-1 0 0,0 0 0 0 0,0 0 1 0 0,3 2-1 0 0,-3-1 1 0 0,0-1-1 0 0,1 0 0 0 0,-1 0 1 0 0,0 0-1 0 0,0 0 0 0 0,0 0 0 0 0,1 0 1 0 0,-1 0-1 0 0,0-1 0 0 0,1 0 1 0 0,2 1-1 0 0,-4-1 2 0 0,0 0 1 0 0,0 0 0 0 0,0 0-1 0 0,1 0 1 0 0,-1 0-1 0 0,0-1 1 0 0,0 1 0 0 0,0 0-1 0 0,0-1 1 0 0,0 1-1 0 0,0-1 1 0 0,0 1-1 0 0,0-1 1 0 0,0 1 0 0 0,0-1-1 0 0,0 1 1 0 0,0-1-1 0 0,-1 0 1 0 0,1 0-1 0 0,0 0 1 0 0,0 1 0 0 0,-1-1-1 0 0,1 0 1 0 0,0 0-1 0 0,-1 0 1 0 0,2-2-1 0 0,-1 0 4 0 0,0 0 0 0 0,0-1-1 0 0,-1 1 1 0 0,1-1-1 0 0,-1 0 1 0 0,1 1-1 0 0,-1-6 1 0 0,-23 11-19 0 0,18 0 20 0 0,1 0 0 0 0,0 0 1 0 0,0 1-1 0 0,0-1 0 0 0,0 1 0 0 0,0 0 0 0 0,-4 4 0 0 0,5-4 3 0 0,-1 0-1 0 0,1 0 0 0 0,-1 0 1 0 0,0-1-1 0 0,0 1 1 0 0,0-1-1 0 0,0 0 1 0 0,-7 2-1 0 0,-36 9 18 0 0,24-6-6 0 0,-42 8 0 0 0,58-13-82 0 0,17 1 29 0 0,22-3-26 0 0,-16-9 65 0 0,-27 8 48 0 0,-32 8-3 0 0,-13 4-39 0 0,42-9 7 0 0,-1 0 0 0 0,1 2 1 0 0,0-1-1 0 0,0 2 0 0 0,0-1 1 0 0,1 2-1 0 0,-1 0 1 0 0,1 1-1 0 0,-12 8 0 0 0,-85 85 129 0 0,100-87-168 0 0,10-8-6 0 0,7-6 14 0 0,2-5 19 0 0,0 0 0 0 0,0 0 0 0 0,15-15 0 0 0,17-12-60 0 0,-40 33 54 0 0,-1 0-1 0 0,0-1 1 0 0,0 1-1 0 0,1 0 1 0 0,-1 0-1 0 0,0-1 0 0 0,0 1 1 0 0,1 0-1 0 0,-1 0 1 0 0,0 0-1 0 0,1 0 1 0 0,-1-1-1 0 0,0 1 1 0 0,1 0-1 0 0,-1 0 1 0 0,0 0-1 0 0,1 0 1 0 0,-1 0-1 0 0,0 0 0 0 0,1 0 1 0 0,-1 0-1 0 0,1 0 1 0 0,-1 0-1 0 0,0 0 1 0 0,1 0-1 0 0,-1 0 1 0 0,0 0-1 0 0,1 0 1 0 0,-1 0-1 0 0,0 1 0 0 0,1-1 1 0 0,-2 12 2 0 0,-17 25 28 0 0,13-27-22 0 0,-23 40 33 0 0,12-19-38 0 0,13-27 3 0 0,0 1 0 0 0,1 0 1 0 0,-1 0-1 0 0,1 0 1 0 0,0 0-1 0 0,1 0 0 0 0,-3 10 1 0 0,-9 29 74 0 0,19-48-24 0 0,1-6-45 0 0,-3-4-8 0 0,1 0-1 0 0,9-18 1 0 0,-14 31-4 0 0,1 0 0 0 0,-1 0 0 0 0,0 1-1 0 0,1-1 1 0 0,-1 0 0 0 0,0 0 0 0 0,0 0 0 0 0,1 0 0 0 0,-1 0-1 0 0,0 0 1 0 0,0-1 0 0 0,0 1 0 0 0,0 0 0 0 0,0 0 0 0 0,-1 0-1 0 0,1 0 1 0 0,0 0 0 0 0,0 0 0 0 0,-1 0 0 0 0,1 1 0 0 0,-1-1-1 0 0,1 0 1 0 0,-1-2 0 0 0,0 3 1 0 0,1 0 0 0 0,-1-1-1 0 0,1 1 1 0 0,-1 0 0 0 0,1-1 0 0 0,-1 1 0 0 0,1 0-1 0 0,-1 0 1 0 0,1 0 0 0 0,-1-1 0 0 0,1 1-1 0 0,-1 0 1 0 0,1 0 0 0 0,-1 0 0 0 0,0 0 0 0 0,1 0-1 0 0,-1 0 1 0 0,1 0 0 0 0,-1 0 0 0 0,1 0 0 0 0,-1 0-1 0 0,1 0 1 0 0,-1 1 0 0 0,1-1 0 0 0,-1 0-1 0 0,1 0 1 0 0,-1 0 0 0 0,1 1 0 0 0,-1-1 0 0 0,1 0-1 0 0,-1 1 1 0 0,1-1 0 0 0,-1 0 0 0 0,1 1 0 0 0,0-1-1 0 0,-1 1 1 0 0,1-1 0 0 0,0 0 0 0 0,-1 1 0 0 0,1-1-1 0 0,0 1 1 0 0,0-1 0 0 0,-1 2 0 0 0,-5 5-2 0 0,-10 19 6 0 0,14-23 2 0 0,0 1 1 0 0,-1-1 0 0 0,1 0-1 0 0,-1 0 1 0 0,0 0 0 0 0,0 0-1 0 0,0 0 1 0 0,0-1 0 0 0,-1 1-1 0 0,1-1 1 0 0,-1 0-1 0 0,1 0 1 0 0,-1 0 0 0 0,-5 1-1 0 0,8-3 16 0 0,1-9 2 0 0,0 4-22 0 0,0 0 0 0 0,0 0 1 0 0,0 0-1 0 0,-1 0 0 0 0,-1-7 1 0 0,1 11-4 0 0,1 0 1 0 0,0 0 0 0 0,-1 0-1 0 0,1 0 1 0 0,-1 0-1 0 0,0 0 1 0 0,1 0 0 0 0,-1 0-1 0 0,0 0 1 0 0,1 0-1 0 0,-1 0 1 0 0,0 1 0 0 0,0-1-1 0 0,0 0 1 0 0,0 1-1 0 0,1-1 1 0 0,-1 0 0 0 0,0 1-1 0 0,0-1 1 0 0,0 1-1 0 0,-1 0 1 0 0,1-1 0 0 0,0 1-1 0 0,0 0 1 0 0,0-1-1 0 0,0 1 1 0 0,0 0 0 0 0,0 0-1 0 0,-2 0 1 0 0,0 3-2 0 0,1-1 0 0 0,-1 1 0 0 0,1 0 0 0 0,0 0 0 0 0,0 0 0 0 0,0 0 0 0 0,0 0 0 0 0,0 1 1 0 0,-1 3-1 0 0,-1 1 11 0 0,-16 43 78 0 0,19-43-44 0 0,3-8-6 0 0,9-13 18 0 0,-9 9-53 0 0,1 0 0 0 0,-1 0 0 0 0,1-1-1 0 0,-1 1 1 0 0,-1-1 0 0 0,1 1-1 0 0,1-7 1 0 0,-3 2 0 0 0,-1-8 24 0 0,1 17-25 0 0,0-1 1 0 0,0 1 0 0 0,-1-1 0 0 0,1 1 0 0 0,0-1-1 0 0,0 1 1 0 0,-1 0 0 0 0,1-1 0 0 0,0 1 0 0 0,-1-1-1 0 0,1 1 1 0 0,-1 0 0 0 0,1 0 0 0 0,0-1 0 0 0,-1 1-1 0 0,1 0 1 0 0,-1-1 0 0 0,1 1 0 0 0,-1 0 0 0 0,1 0-1 0 0,-1 0 1 0 0,1 0 0 0 0,-1 0 0 0 0,1 0-1 0 0,-1-1 1 0 0,1 1 0 0 0,-1 0 0 0 0,1 0 0 0 0,-1 1-1 0 0,0 0 0 0 0,0 0 0 0 0,0 0 0 0 0,0 0 0 0 0,0 0 0 0 0,0 0-1 0 0,1 0 1 0 0,-1 1 0 0 0,0-1 0 0 0,1 0 0 0 0,-1 0-1 0 0,1 1 1 0 0,0-1 0 0 0,-1 0 0 0 0,1 3 0 0 0,-1-2 1 0 0,0 7 21 0 0,-1 0-1 0 0,1 0 1 0 0,0 0 0 0 0,1 11-1 0 0,0-15-7 0 0,0 0-1 0 0,1 0 0 0 0,-1 0 0 0 0,1-1 1 0 0,0 1-1 0 0,1 0 0 0 0,-1-1 0 0 0,1 1 1 0 0,3 7-1 0 0,-4-11-13 0 0,-1-1 0 0 0,1 1 0 0 0,-1 0 0 0 0,1-1 0 0 0,0 1 0 0 0,-1 0 0 0 0,1-1-1 0 0,0 1 1 0 0,-1-1 0 0 0,1 1 0 0 0,0-1 0 0 0,0 0 0 0 0,-1 1 0 0 0,1-1 0 0 0,0 0 0 0 0,0 1 0 0 0,0-1 0 0 0,0 0 0 0 0,0 0 0 0 0,-1 0 0 0 0,1 0 0 0 0,0 1 0 0 0,0-1 0 0 0,0-1 0 0 0,0 1 0 0 0,0 0 0 0 0,0 0 0 0 0,-1 0-1 0 0,1 0 1 0 0,0-1 0 0 0,0 1 0 0 0,0 0 0 0 0,0-1 0 0 0,-1 1 0 0 0,1 0 0 0 0,0-1 0 0 0,0 1 0 0 0,0-2 0 0 0,5-2-1 0 0,0-1 0 0 0,-1 0 1 0 0,9-10-1 0 0,-6 6 13 0 0,51-59-98 0 0,-50 61 76 0 0,-7 9 1 0 0,-10 17 0 0 0,-36 59 143 0 0,42-73-129 0 0,-1-1-1 0 0,1 0 1 0 0,1 0-1 0 0,-1 1 1 0 0,1-1-1 0 0,0 1 1 0 0,0 0 0 0 0,0-1-1 0 0,0 8 1 0 0,2-12-2 0 0,0 0 0 0 0,0 0-1 0 0,0 0 1 0 0,0 0 0 0 0,0 0 0 0 0,0-1 0 0 0,0 1 0 0 0,-1 0 0 0 0,1 0 0 0 0,0-1 0 0 0,0 1 0 0 0,0-1 0 0 0,1 0 0 0 0,7-6-4 0 0,-1-1 0 0 0,0 0 0 0 0,0 0 0 0 0,-1-1 0 0 0,11-16 1 0 0,-3 5-16 0 0,17-38 4 0 0,-15 21 10 0 0,-7 12-6 0 0,-7 18-7 0 0,0-1 0 0 0,0 1 1 0 0,2-14-1 0 0,2-6-8 0 0,-11 47 82 0 0,2-8-47 0 0,0 0-1 0 0,-1 0 1 0 0,-6 16-1 0 0,-30 70 100 0 0,38-95-107 0 0,0 0 0 0 0,0 0-1 0 0,1-1 1 0 0,-1 1 0 0 0,1 0-1 0 0,-1 0 1 0 0,1 0 0 0 0,1 5 0 0 0,-1-2 10 0 0,16-9-8 0 0,-11-1-11 0 0,0 0-1 0 0,0-1 1 0 0,0 0-1 0 0,-1 0 0 0 0,6-7 1 0 0,-3 3 2 0 0,-1 2-9 0 0,-1-1 0 0 0,1 0 0 0 0,-2 0 0 0 0,1 0 1 0 0,-1-1-1 0 0,0 1 0 0 0,4-18 0 0 0,-4 11-4 0 0,-1-1-1 0 0,-1 1 1 0 0,-1-1-1 0 0,0-17 1 0 0,-2 39 14 0 0,1 0 0 0 0,-1 0 0 0 0,-1-1 1 0 0,1 1-1 0 0,-1 0 0 0 0,-3 7 0 0 0,-6 22 14 0 0,8-22 14 0 0,0-1 1 0 0,-6 17 0 0 0,-6 22 23 0 0,13-33-61 0 0,5-15-8 0 0,2-9 14 0 0,1-3-4 0 0,-1-1-1 0 0,0 1 1 0 0,0-1 0 0 0,-1-1 0 0 0,0 1-1 0 0,-1 0 1 0 0,0-1 0 0 0,2-17 0 0 0,-5 25 8 0 0,1 0 0 0 0,-1 0 0 0 0,1 0 0 0 0,-1 0 0 0 0,0-1 0 0 0,0 1 0 0 0,-1 0 1 0 0,1 0-1 0 0,-1-1 0 0 0,1 1 0 0 0,-1 0 0 0 0,0 0 0 0 0,0 0 0 0 0,0 0 0 0 0,-1 0 1 0 0,1 0-1 0 0,-1 1 0 0 0,-2-4 0 0 0,4 5-1 0 0,0 1 1 0 0,-1 0-1 0 0,1-1 0 0 0,0 1 1 0 0,0 0-1 0 0,0-1 0 0 0,-1 1 1 0 0,1 0-1 0 0,0 0 1 0 0,0-1-1 0 0,-1 1 0 0 0,1 0 1 0 0,0 0-1 0 0,-1 0 0 0 0,1-1 1 0 0,0 1-1 0 0,0 0 0 0 0,-1 0 1 0 0,1 0-1 0 0,-1 0 0 0 0,1 0 1 0 0,0 0-1 0 0,-1 0 1 0 0,1-1-1 0 0,0 1 0 0 0,-1 0 1 0 0,1 0-1 0 0,0 0 0 0 0,-1 0 1 0 0,1 1-1 0 0,0-1 0 0 0,-1 0 1 0 0,1 0-1 0 0,0 0 0 0 0,-1 0 1 0 0,1 0-1 0 0,0 0 1 0 0,-1 1-1 0 0,1-1 0 0 0,0 0 1 0 0,-1 0-1 0 0,1 0 0 0 0,0 1 1 0 0,0-1-1 0 0,-1 0 0 0 0,1 0 1 0 0,0 1-1 0 0,0-1 0 0 0,-1 0 1 0 0,1 1-1 0 0,0-1 1 0 0,0 0-1 0 0,0 0 0 0 0,0 1 1 0 0,-1 0-1 0 0,-7 24 20 0 0,6-18-9 0 0,-9 43 6 0 0,9-38-4 0 0,0 1 1 0 0,-1-1-1 0 0,-6 15 0 0 0,-1 11-1 0 0,9-30-12 0 0,-1 0 0 0 0,0-1-1 0 0,-4 12 1 0 0,-7 16 38 0 0,10-26-29 0 0,1-1-1 0 0,-1 0 0 0 0,-1 0 0 0 0,1 0 1 0 0,-1 0-1 0 0,-1-1 0 0 0,1 1 1 0 0,-1-1-1 0 0,-1 0 0 0 0,-6 7 0 0 0,-84 57 1 0 0,-8 7 40 0 0,91-67-39 0 0,-141 128 50 0 0,154-138-92 0 0,7-6 13 0 0,1 0 0 0 0,-1 0-1 0 0,1 0 1 0 0,-1-1-1 0 0,-1 0 1 0 0,11-12 0 0 0,32-46-79 0 0,-37 47 66 0 0,109-153-185 0 0,-76 118 229 0 0,-46 51-7 0 0,0 1 0 0 0,0 0 1 0 0,0-1-1 0 0,0 1 0 0 0,0 0 1 0 0,0 0-1 0 0,0 0 0 0 0,0 0 1 0 0,0 0-1 0 0,0 0 0 0 0,0 0 1 0 0,0 0-1 0 0,0 0 0 0 0,0 0 1 0 0,0 1-1 0 0,0-1 0 0 0,-2 1 1 0 0,-20 19 10 0 0,0 0 1 0 0,-31 39-1 0 0,9-2 34 0 0,29-34 29 0 0,-30 30 0 0 0,53-62-102 0 0,0 0-1 0 0,-1-1 1 0 0,0 1-1 0 0,-1-2 1 0 0,6-14-1 0 0,8-14 34 0 0,63-107-58 0 0,-79 136 49 0 0,-10 14 0 0 0,-11 14 0 0 0,8-1 10 0 0,-1-1 0 0 0,2 2 0 0 0,0-1 0 0 0,1 1-1 0 0,-10 36 1 0 0,15-39 13 0 0,0 0-1 0 0,1 0 0 0 0,1 25 1 0 0,1-39-7 0 0,3-28-41 0 0,0 15 20 0 0,0 1 1 0 0,1-1-1 0 0,0 1 0 0 0,8-15 0 0 0,11-20-79 0 0,-14 27 63 0 0,16-26 1 0 0,12-12 19 0 0,-43 88 21 0 0,-1-8-17 0 0,-1 6 13 0 0,-22 47-1 0 0,18-50-46 0 0,10-19 38 0 0,-1-1 0 0 0,0 1-1 0 0,0-1 1 0 0,-1 0 0 0 0,0 0 0 0 0,-6 7-1 0 0,6-8 1 0 0,0 1-1 0 0,-1-1 1 0 0,0 0-1 0 0,0-1 1 0 0,0 1-1 0 0,-1-1 1 0 0,1 0 0 0 0,-1-1-1 0 0,0 1 1 0 0,0-1-1 0 0,-1 0 1 0 0,1-1-1 0 0,-11 4 1 0 0,-1 0-11 0 0,1 0 0 0 0,-1 1 0 0 0,1 2 0 0 0,0-1 0 0 0,1 2 0 0 0,0 0 0 0 0,-21 18 1 0 0,-9 5-3 0 0,24-16 11 0 0,18-13-22 0 0,0 0 1 0 0,-1-1 0 0 0,1 1-1 0 0,-1-1 1 0 0,0 0 0 0 0,-9 4-1 0 0,14-7 15 0 0,0 0 0 0 0,0 0-1 0 0,-1 0 1 0 0,1 0 0 0 0,0 0 0 0 0,0 0-1 0 0,-1 0 1 0 0,1-1 0 0 0,0 1-1 0 0,0 0 1 0 0,-1 0 0 0 0,1 0 0 0 0,0 0-1 0 0,0 0 1 0 0,-1 0 0 0 0,1 0 0 0 0,0 0-1 0 0,0-1 1 0 0,0 1 0 0 0,-1 0-1 0 0,1 0 1 0 0,0 0 0 0 0,0-1 0 0 0,0 1-1 0 0,0 0 1 0 0,-1 0 0 0 0,1 0-1 0 0,0-1 1 0 0,0 1 0 0 0,0 0 0 0 0,0 0-1 0 0,0-1 1 0 0,0 1 0 0 0,0 0-1 0 0,0 0 1 0 0,-1-1 0 0 0,1 1 0 0 0,0 0-1 0 0,-1-16-18 0 0,-2-2 16 0 0,0 14 5 0 0,1 1 1 0 0,-1 0-1 0 0,0 1 0 0 0,0-1 1 0 0,0 0-1 0 0,0 1 1 0 0,0 0-1 0 0,-1-1 1 0 0,1 1-1 0 0,-1 1 0 0 0,0-1 1 0 0,1 0-1 0 0,-1 1 1 0 0,0 0-1 0 0,0 0 1 0 0,0 0-1 0 0,0 0 1 0 0,0 1-1 0 0,0-1 0 0 0,0 1 1 0 0,0 0-1 0 0,0 0 1 0 0,0 1-1 0 0,0-1 1 0 0,-5 2-1 0 0,7-1-1 0 0,0-1 0 0 0,1 0-1 0 0,-1 1 1 0 0,0-1 0 0 0,1 1 0 0 0,-1 0-1 0 0,1-1 1 0 0,-1 1 0 0 0,1 0 0 0 0,-1 0 0 0 0,1 0-1 0 0,0 0 1 0 0,-1 0 0 0 0,1 0 0 0 0,0 0-1 0 0,0 1 1 0 0,0-1 0 0 0,0 0 0 0 0,0 1 0 0 0,0-1-1 0 0,0 1 1 0 0,0-1 0 0 0,0 3 0 0 0,1-4-20 0 0,0 1-8 0 0,1-1 26 0 0,0 0 0 0 0,0 0 0 0 0,0 1 0 0 0,0-1 0 0 0,0 0 0 0 0,0 0 0 0 0,0 0 0 0 0,1 0 0 0 0,-1 0 0 0 0,0 0 0 0 0,0-1 1 0 0,0 1-1 0 0,0 0 0 0 0,0 0 0 0 0,0-1 0 0 0,0 1 0 0 0,1-1 0 0 0,1-1 5 0 0,-1 1-1 0 0,0-1 1 0 0,1 1 0 0 0,-1-1-1 0 0,0 0 1 0 0,0 0 0 0 0,0 0-1 0 0,-1 0 1 0 0,1 0 0 0 0,0 0-1 0 0,-1 0 1 0 0,1-1 0 0 0,-1 1-1 0 0,0 0 1 0 0,0-1 0 0 0,0 0-1 0 0,0 1 1 0 0,0-1 0 0 0,0 1-1 0 0,-1-1 1 0 0,1 0 0 0 0,-1 0-1 0 0,0 1 1 0 0,0-1 0 0 0,0 0-1 0 0,0 1 1 0 0,0-1 0 0 0,-1 0-1 0 0,1 0 1 0 0,-1 1 0 0 0,0-1-1 0 0,0 1 1 0 0,0-1 0 0 0,-1-3-1 0 0,1 5 1 0 0,0-1-1 0 0,-1 1 1 0 0,1-1-1 0 0,0 1 1 0 0,0-1-1 0 0,-1 1 1 0 0,1 0-1 0 0,-1-1 1 0 0,1 1-1 0 0,-4-2 1 0 0,5 3-3 0 0,0 0-1 0 0,0 0 1 0 0,0 0-1 0 0,0 0 1 0 0,0 0-1 0 0,-1 0 1 0 0,1 0-1 0 0,0 0 1 0 0,0 0-1 0 0,0 0 1 0 0,0 0-1 0 0,0 0 1 0 0,0 0-1 0 0,0 1 1 0 0,0-1-1 0 0,0 0 1 0 0,-1 0-1 0 0,1 0 1 0 0,0 0-1 0 0,0 0 1 0 0,0 0-1 0 0,0 0 1 0 0,0 0 0 0 0,0 0-1 0 0,0 0 1 0 0,0 0-1 0 0,0 0 1 0 0,0 0-1 0 0,0 1 1 0 0,0-1-1 0 0,0 0 1 0 0,0 0-1 0 0,0 0 1 0 0,0 0-1 0 0,0 0 1 0 0,0 0-1 0 0,0 0 1 0 0,0 0-1 0 0,0 0 1 0 0,0 1-1 0 0,0-1 1 0 0,0 0-1 0 0,0 0 1 0 0,0 0-1 0 0,0 0 1 0 0,0 0 0 0 0,0 0-1 0 0,0 0 1 0 0,0 0-1 0 0,0 0 1 0 0,0 1-1 0 0,0-1 1 0 0,0 0-1 0 0,0 0 1 0 0,0 0-1 0 0,0 0 1 0 0,8 16-11 0 0,-8-16 12 0 0,11 18 5 0 0,0-2 1 0 0,1 1-1 0 0,25 26 0 0 0,-27-33-15 0 0,7 5 57 0 0,-16-15 9 0 0,-6-25 14 0 0,-35-47 8 0 0,18 31-78 0 0,-41-56 19 0 0,59 89-24 0 0,4 6 1 0 0,-1 0 1 0 0,0-1 0 0 0,0 1 0 0 0,0 1 0 0 0,0-1 0 0 0,0 0 0 0 0,0 0 0 0 0,0 0 0 0 0,-1 0-1 0 0,1 1 1 0 0,-1-1 0 0 0,-1-1 0 0 0,2 5-1 0 0,1 0 1 0 0,0 1-1 0 0,0-1 1 0 0,1 0-1 0 0,-1 0 1 0 0,0 1-1 0 0,1-1 1 0 0,-1 0-1 0 0,2 4 1 0 0,11 19 19 0 0,2 0 0 0 0,0-1 1 0 0,1 0-1 0 0,36 39 0 0 0,-51-61-15 0 0,29 23 16 0 0,-31-27 24 0 0,-1 0 0 0 0,1-1-1 0 0,-1 1 1 0 0,1 0 0 0 0,0-1-1 0 0,0 1 1 0 0,0-1-1 0 0,0 0 1 0 0,0-4 0 0 0,-10-22-93 0 0,-30-37 40 0 0,32 51 5 0 0,0 0-1 0 0,-1 1 1 0 0,-19-23 0 0 0,22 28 14 0 0,1 3-66 0 0,4 16-10 0 0,3-3 70 0 0,-1 1 0 0 0,2-1 0 0 0,-1 1 0 0 0,1-1 0 0 0,0 0 0 0 0,1 0 0 0 0,0 0 0 0 0,4 8 0 0 0,33 54 42 0 0,-32-58-31 0 0,12 15 11 0 0,-17-23-18 0 0,1 0 1 0 0,-1 1-1 0 0,0-1 1 0 0,0 1-1 0 0,-1 0 1 0 0,1 0-1 0 0,-1 0 1 0 0,0 0-1 0 0,0 0 1 0 0,0 0-1 0 0,-1 1 1 0 0,1-1-1 0 0,-1 0 1 0 0,1 7-1 0 0,-5-11 9 0 0,0 1-1 0 0,0-1 1 0 0,0 1-1 0 0,0-1 0 0 0,0 0 1 0 0,0 0-1 0 0,0-1 0 0 0,-4 0 1 0 0,-2-3-10 0 0,0-1 1 0 0,0 0 0 0 0,1-1-1 0 0,0 0 1 0 0,0 0-1 0 0,0-1 1 0 0,1 0-1 0 0,-9-11 1 0 0,-14-12-4 0 0,5 6-24 0 0,11 10-26 0 0,-30-24 0 0 0,41 36 45 0 0,0 0-1 0 0,0 0 1 0 0,0 0-1 0 0,-1 0 1 0 0,1 0-1 0 0,0 1 1 0 0,-1 0-1 0 0,1-1 1 0 0,-1 1-1 0 0,1 1 1 0 0,-1-1-1 0 0,0 0 1 0 0,1 1-1 0 0,-1 0 1 0 0,0 0-1 0 0,-5 0 0 0 0,7 2 1 0 0,0 0 0 0 0,0 0-1 0 0,0 0 1 0 0,0 0-1 0 0,0 1 1 0 0,0-1-1 0 0,0 1 1 0 0,1-1-1 0 0,-1 1 1 0 0,1 0-1 0 0,0-1 1 0 0,0 1 0 0 0,-2 5-1 0 0,0 0-2 0 0,0 0-2 0 0,-1 1 1 0 0,2 0-1 0 0,0 0 1 0 0,0 0-1 0 0,0 0 1 0 0,1 0-1 0 0,0 15 1 0 0,1-24 7 0 0,0 1 0 0 0,0-1 0 0 0,0 0 0 0 0,0 1 0 0 0,1-1 1 0 0,-1 0-1 0 0,0 1 0 0 0,0-1 0 0 0,0 0 0 0 0,0 0 0 0 0,0 1 0 0 0,1-1 1 0 0,-1 0-1 0 0,0 1 0 0 0,0-1 0 0 0,0 0 0 0 0,1 0 0 0 0,-1 1 0 0 0,0-1 0 0 0,1 0 1 0 0,-1 0-1 0 0,0 0 0 0 0,0 0 0 0 0,1 1 0 0 0,-1-1 0 0 0,0 0 0 0 0,1 0 1 0 0,-1 0-1 0 0,0 0 0 0 0,1 0 0 0 0,-1 0 0 0 0,17 0 9 0 0,13-8 3 0 0,-21 1-16 0 0,0 0 0 0 0,-1-1-1 0 0,1 0 1 0 0,-1 0 0 0 0,9-13-1 0 0,-14 18 6 0 0,0-1 0 0 0,-1 1 0 0 0,0-1 0 0 0,0 0 0 0 0,0 1 0 0 0,0-1 0 0 0,0 0 0 0 0,-1 0 0 0 0,0 0 0 0 0,0 0 0 0 0,0-1 0 0 0,0 1 0 0 0,-1 0 0 0 0,1 0 0 0 0,-1-1 0 0 0,0 1 0 0 0,-1-7 0 0 0,0 9 0 0 0,1 0-1 0 0,-1 1 1 0 0,0 0-1 0 0,0-1 1 0 0,0 1-1 0 0,0-1 1 0 0,0 1-1 0 0,0 0 1 0 0,0 0-1 0 0,0-1 1 0 0,-1 1-1 0 0,1 0 1 0 0,0 0-1 0 0,-1 0 1 0 0,1 1-1 0 0,-1-1 1 0 0,1 0-1 0 0,-1 0 1 0 0,1 1-1 0 0,-1-1 1 0 0,1 1-1 0 0,-1-1 1 0 0,-3 1-1 0 0,-40-4 18 0 0,43 4-20 0 0,-7 1 0 0 0,1 0 0 0 0,0 0-1 0 0,0 1 1 0 0,1 0 0 0 0,-1 0 0 0 0,0 1 0 0 0,-10 5-1 0 0,-4 0-6 0 0,17-6 24 0 0,7-3-23 0 0,16-11-23 0 0,9-16 22 0 0,-22 23-2 0 0,0-1 1 0 0,0 1-1 0 0,0-1 0 0 0,0 1 1 0 0,7-14-1 0 0,-7 9-5 0 0,-3 7 16 0 0,-1 0 0 0 0,1 0 1 0 0,-1 0-1 0 0,0 0 0 0 0,1 0 0 0 0,-2 0 1 0 0,1-1-1 0 0,0 1 0 0 0,-1 0 0 0 0,1 0 1 0 0,-1-6-1 0 0,0 8 0 0 0,-1 1 1 0 0,1 0 0 0 0,0-1-1 0 0,-1 1 1 0 0,1 0-1 0 0,-1 0 1 0 0,1 0 0 0 0,0-1-1 0 0,-1 1 1 0 0,1 0 0 0 0,-1 0-1 0 0,1 0 1 0 0,-1 0-1 0 0,1 0 1 0 0,-1 0 0 0 0,1 0-1 0 0,-1 0 1 0 0,1 0-1 0 0,0 0 1 0 0,-1 0 0 0 0,1 0-1 0 0,-1 0 1 0 0,1 0-1 0 0,-1 0 1 0 0,1 0 0 0 0,-1 1-1 0 0,1-1 1 0 0,0 0 0 0 0,-1 0-1 0 0,0 1 1 0 0,-16 5 16 0 0,-7 9-19 0 0,1 2 0 0 0,-27 22 1 0 0,28-20 1 0 0,-2-1 0 0 0,-26 16 1 0 0,26-21 18 0 0,9-5-15 0 0,0 0 1 0 0,-18 14 0 0 0,30-20-9 0 0,7-7 11 0 0,9-9 26 0 0,43-33-33 0 0,80-64-77 0 0,-95 70 106 0 0,-41 40-28 0 0,1 1 0 0 0,-1 0 0 0 0,1 0-1 0 0,-1-1 1 0 0,1 1 0 0 0,-1 0 0 0 0,1-1 0 0 0,-1 1-1 0 0,0-1 1 0 0,1 1 0 0 0,-1 0 0 0 0,0-1 0 0 0,1 1-1 0 0,-1-1 1 0 0,0 1 0 0 0,0-1 0 0 0,1 1 0 0 0,-1-1-1 0 0,0 1 1 0 0,0-1 0 0 0,1 0 0 0 0,-9-3-3 0 0,5 3 3 0 0,0 1 0 0 0,1 0 0 0 0,-1 0 1 0 0,0 0-1 0 0,0 1 0 0 0,0-1 0 0 0,-4 2 0 0 0,-2 2-4 0 0,0 1 0 0 0,1 0 0 0 0,-1 0 0 0 0,1 1 0 0 0,-11 10 0 0 0,-18 11-11 0 0,33-24 15 0 0,-5 2 5 0 0,1 1-1 0 0,0 0 1 0 0,-11 9 0 0 0,18-14-5 0 0,-1 1-1 0 0,1-1 1 0 0,-1 1 0 0 0,1 0 0 0 0,0-1-1 0 0,0 1 1 0 0,0 0 0 0 0,0 0-1 0 0,0-1 1 0 0,0 1 0 0 0,0 0 0 0 0,1 0-1 0 0,-1 0 1 0 0,0 0 0 0 0,1 0-1 0 0,0 0 1 0 0,0 0 0 0 0,-1 0 0 0 0,1 0-1 0 0,0 0 1 0 0,1 1 0 0 0,-1 1-1 0 0,1-2-1 0 0,0-1-1 0 0,0 0 0 0 0,0 0 0 0 0,0 1 0 0 0,0-1 0 0 0,0 0 0 0 0,0 0 1 0 0,0 0-1 0 0,0 0 0 0 0,0 0 0 0 0,1-1 0 0 0,-1 1 0 0 0,0 0 0 0 0,0-1 0 0 0,1 1 1 0 0,-1-1-1 0 0,1 1 0 0 0,1 0 0 0 0,32 5-3 0 0,-34-6 24 0 0,-4-25-38 0 0,1 25 19 0 0,0 0-1 0 0,0 0 1 0 0,0 0-1 0 0,0 1 1 0 0,0-1-1 0 0,0 1 1 0 0,0-1-1 0 0,0 1 1 0 0,0 0-1 0 0,0-1 1 0 0,0 1-1 0 0,1 0 0 0 0,-1 0 1 0 0,0 1-1 0 0,1-1 1 0 0,-1 0-1 0 0,1 0 1 0 0,-1 1-1 0 0,-2 2 1 0 0,-28 35-16 0 0,26-31 14 0 0,2-3 3 0 0,0 1-1 0 0,0 0 0 0 0,1 1 0 0 0,0-1 0 0 0,0 0 0 0 0,0 1 0 0 0,1 0 0 0 0,0-1 0 0 0,0 1 0 0 0,1 0 0 0 0,0 0 1 0 0,0 0-1 0 0,0 13 0 0 0,1-21 0 0 0,0 1 0 0 0,0-1-1 0 0,0 1 1 0 0,0-1 0 0 0,0 1 0 0 0,0-1 0 0 0,0 1 0 0 0,0 0 0 0 0,0-1 0 0 0,0 1 0 0 0,0-1-1 0 0,1 1 1 0 0,-1-1 0 0 0,0 1 0 0 0,0 0 0 0 0,0-1 0 0 0,1 1 0 0 0,-1-1 0 0 0,0 1-1 0 0,0 0 1 0 0,1-1 0 0 0,-1 1 0 0 0,0 0 0 0 0,1-1 0 0 0,-1 1 0 0 0,0 0 0 0 0,1 0 0 0 0,-1-1-1 0 0,1 1 1 0 0,-1 0 0 0 0,0 0 0 0 0,1 0 0 0 0,-1 0 0 0 0,1-1 0 0 0,-1 1 0 0 0,1 0 0 0 0,-1 0-1 0 0,0 0 1 0 0,1 0 0 0 0,-1 0 0 0 0,1 0 0 0 0,-1 0 0 0 0,1 0 0 0 0,-1 0 0 0 0,1 0-1 0 0,-1 1 1 0 0,0-1 0 0 0,1 0 0 0 0,-1 0 0 0 0,1 0 0 0 0,-1 0 0 0 0,0 1 0 0 0,1-1 0 0 0,-1 0-1 0 0,1 0 1 0 0,-1 1 0 0 0,0-1 0 0 0,1 0 0 0 0,-1 1 0 0 0,0-1 0 0 0,0 0 0 0 0,1 1 0 0 0,-1-1-1 0 0,0 0 1 0 0,0 1 0 0 0,1-1 0 0 0,-1 1 0 0 0,0-1 0 0 0,0 1 0 0 0,-10-48 14 0 0,10 47-14 0 0,0 0 0 0 0,0-1-1 0 0,-1 1 1 0 0,1 0 0 0 0,0 0-1 0 0,0 0 1 0 0,0 0 0 0 0,-1 0-1 0 0,1 0 1 0 0,0-1 0 0 0,0 1-1 0 0,-1 0 1 0 0,1 0 0 0 0,0 0-1 0 0,0 0 1 0 0,-1 0 0 0 0,1 0-1 0 0,0 0 1 0 0,0 0-1 0 0,-1 0 1 0 0,1 0 0 0 0,0 0-1 0 0,0 0 1 0 0,-1 0 0 0 0,1 0-1 0 0,0 1 1 0 0,0-1 0 0 0,-1 0-1 0 0,1 0 1 0 0,0 0 0 0 0,0 0-1 0 0,0 0 1 0 0,-1 0 0 0 0,1 1-1 0 0,0-1 1 0 0,0 0 0 0 0,0 0-1 0 0,-1 0 1 0 0,1 0 0 0 0,0 1-1 0 0,0-1 1 0 0,0 0-1 0 0,0 0 1 0 0,0 1 0 0 0,0-1-1 0 0,-1 0 1 0 0,1 0 0 0 0,0 1-1 0 0,0-1 1 0 0,0 2 0 0 0,0-1-1 0 0,0 0 0 0 0,-1 0-1 0 0,1 0 1 0 0,0 0 0 0 0,0 1 0 0 0,0-1-1 0 0,0 0 1 0 0,0 0 0 0 0,0 0 0 0 0,0 0 0 0 0,1 1-1 0 0,-1-1 1 0 0,0 0 0 0 0,0 0 0 0 0,1 0-1 0 0,-1 0 1 0 0,1 0 0 0 0,-1 0 0 0 0,1 0 0 0 0,0 0-1 0 0,-1 0 1 0 0,1 0 0 0 0,0 0 0 0 0,0 0-1 0 0,-1-1 1 0 0,1 1 0 0 0,0 0 0 0 0,0 0 0 0 0,0-1-1 0 0,0 1 1 0 0,0-1 0 0 0,0 1 0 0 0,0-1-1 0 0,0 1 1 0 0,0-1 0 0 0,2 1 0 0 0,-13-11-11 0 0,9 9 11 0 0,0-1 0 0 0,0 1 1 0 0,0 0-1 0 0,0 0 0 0 0,0 0 1 0 0,0 0-1 0 0,0 0 0 0 0,0 0 1 0 0,-1 0-1 0 0,1 0 0 0 0,0 0 1 0 0,-1 0-1 0 0,1 1 0 0 0,0-1 1 0 0,-1 0-1 0 0,1 1 0 0 0,-1 0 1 0 0,1-1-1 0 0,-3 1 0 0 0,8-4-6 0 0,-1 1 0 0 0,0 0 0 0 0,1 0-1 0 0,-1 0 1 0 0,1 1 0 0 0,5-4 0 0 0,21-12 8 0 0,-29 18 11 0 0,-1 1-51 0 0,-1 0 38 0 0,1 0 0 0 0,0 0 1 0 0,0 0-1 0 0,0 0 0 0 0,-1 0 0 0 0,1 0 1 0 0,0 0-1 0 0,-1-1 0 0 0,1 1 1 0 0,-1 0-1 0 0,1 0 0 0 0,-1 0 0 0 0,0 0 1 0 0,1-1-1 0 0,-1 1 0 0 0,0 0 0 0 0,0 0 1 0 0,0 0-1 0 0,0-1 0 0 0,1 1 0 0 0,-1-1 0 0 0,1 1 0 0 0,-1 0 1 0 0,1-1-1 0 0,-1 1 0 0 0,1 0 0 0 0,-1 0 0 0 0,1-1 0 0 0,-1 1 0 0 0,1 0 0 0 0,0 0 1 0 0,0 0-1 0 0,-1-1 0 0 0,1 1 0 0 0,0 1 0 0 0,0-1 32 0 0,5 7-98 0 0,0-7 59 0 0,-4-1 6 0 0,0 1 1 0 0,0-1-1 0 0,-1 0 0 0 0,1 0 1 0 0,0 0-1 0 0,0 0 0 0 0,-1 1 0 0 0,1-1 1 0 0,0 0-1 0 0,-1 1 0 0 0,1-1 1 0 0,0 0-1 0 0,-1 1 0 0 0,1-1 1 0 0,0 1-1 0 0,-1-1 0 0 0,1 1 1 0 0,-1 0-1 0 0,1-1 0 0 0,-1 1 0 0 0,1-1 1 0 0,-1 1-1 0 0,1 0 0 0 0,-1-1 1 0 0,1 2-1 0 0,2 25 22 0 0,-3-27 68 0 0,0 0-118 0 0,0-1 24 0 0,0 1-1 0 0,0-1 0 0 0,0 1 0 0 0,0-1 0 0 0,0 1 0 0 0,0-1 0 0 0,1 1 0 0 0,-1-1 0 0 0,0 1 0 0 0,0-1 0 0 0,0 1 1 0 0,1-1-1 0 0,-1 1 0 0 0,0 0 0 0 0,0-1 0 0 0,1 1 0 0 0,-1-1 0 0 0,0 1 0 0 0,1 0 0 0 0,0-1 0 0 0,64-22-39 0 0,-62 22 46 0 0,1 0 0 0 0,-1-1-1 0 0,0 1 1 0 0,1-1 0 0 0,-1 1 0 0 0,0-1 0 0 0,0 0 0 0 0,0 0 0 0 0,0-1 0 0 0,4-4 0 0 0,27-32 0 0 0,-17 18 3 0 0,56-57 0 0 0,-73 82-2 0 0,0 0 1 0 0,0 0-1 0 0,-1 1 0 0 0,1-1 1 0 0,-1 0-1 0 0,-3 7 0 0 0,-13 20 6 0 0,-18 39 49 0 0,30-49-67 0 0,4-21 11 0 0,1 0 0 0 0,0 1 0 0 0,0-1-1 0 0,0 0 1 0 0,0 1 0 0 0,0-1 0 0 0,0 0-1 0 0,0 1 1 0 0,1-1 0 0 0,-1 0 0 0 0,0 1-1 0 0,0-1 1 0 0,0 0 0 0 0,0 0 0 0 0,0 1-1 0 0,0-1 1 0 0,0 0 0 0 0,1 1 0 0 0,-1-1-1 0 0,0 0 1 0 0,0 0 0 0 0,0 1-1 0 0,1-1 1 0 0,-1 0 0 0 0,0 0 0 0 0,0 0-1 0 0,1 1 1 0 0,-1-1 0 0 0,0 0 0 0 0,0 0-1 0 0,1 0 1 0 0,-1 0 0 0 0,0 0 0 0 0,1 0-1 0 0,-1 1 1 0 0,0-1 0 0 0,1 0 0 0 0,-1 0-1 0 0,0 0 1 0 0,1 0 0 0 0,-1 0 0 0 0,0 0-1 0 0,0 0 1 0 0,1 0 0 0 0,-1 0 0 0 0,0-1-1 0 0,1 1 1 0 0,-1 0 0 0 0,0 0 0 0 0,1 0-1 0 0,-1 0 1 0 0,0 0 0 0 0,0 0-1 0 0,1-1 1 0 0,-1 1 0 0 0,0 0 0 0 0,0 0-1 0 0,1 0 1 0 0,-1-1 0 0 0,0 1 0 0 0,0 0-1 0 0,8-6 1 0 0,0 1-1 0 0,0-1 1 0 0,-1 0-1 0 0,0-1 1 0 0,9-11-1 0 0,14-12-2 0 0,63-59 31 0 0,-84 80-16 0 0,-2 2-11 0 0,-11 21-8 0 0,-3 2 21 0 0,2 0 0 0 0,-1 1-1 0 0,-2 20 1 0 0,6-25-3 0 0,-5 31 6 0 0,7-41-16 0 0,0 0 0 0 0,0 0 1 0 0,0 0-1 0 0,0 0 0 0 0,0 0 0 0 0,1-1 0 0 0,-1 1 1 0 0,0 0-1 0 0,1 0 0 0 0,0 0 0 0 0,-1-1 0 0 0,1 1 1 0 0,0 0-1 0 0,0 0 0 0 0,0-1 0 0 0,0 1 0 0 0,0-1 1 0 0,2 2-1 0 0,-2-2 0 0 0,0 0-1 0 0,0-1 1 0 0,0 1 0 0 0,0-1 0 0 0,0 0-1 0 0,0 1 1 0 0,0-1 0 0 0,1 0 0 0 0,-1 0 0 0 0,0 1-1 0 0,0-1 1 0 0,0 0 0 0 0,1 0 0 0 0,-1 0-1 0 0,0-1 1 0 0,0 1 0 0 0,0 0 0 0 0,1 0 0 0 0,-1-1-1 0 0,0 1 1 0 0,0-1 0 0 0,0 1 0 0 0,0-1-1 0 0,0 1 1 0 0,0-1 0 0 0,0 1 0 0 0,0-1 0 0 0,0 0-1 0 0,0 0 1 0 0,0 0 0 0 0,0 1 0 0 0,-1-1 0 0 0,2-2-1 0 0,3-2 10 0 0,0-1 0 0 0,-1 1-1 0 0,0-1 1 0 0,5-8-1 0 0,-6 8-12 0 0,0 0 1 0 0,0-1-1 0 0,-1 1 0 0 0,0 0 0 0 0,0-1 0 0 0,0 0 0 0 0,-1 1 0 0 0,0-1 0 0 0,0 0 0 0 0,-1 0 0 0 0,0 1 0 0 0,0-1 0 0 0,0 0 0 0 0,-3-10 0 0 0,2 13-2 0 0,-1 0-1 0 0,0 0 0 0 0,1 0 0 0 0,-1 1 1 0 0,-1-1-1 0 0,1 1 0 0 0,0-1 0 0 0,-6-4 0 0 0,7 10 3 0 0,0 0 0 0 0,0 0 0 0 0,1 0 0 0 0,-1 0 0 0 0,1 0 0 0 0,0 0 0 0 0,-1 0 0 0 0,1 0 0 0 0,0 0 0 0 0,1 4-1 0 0,-1-5 2 0 0,0 23 45 0 0,-1 9 13 0 0,2 1-1 0 0,8 53 1 0 0,-3-74-53 0 0,-6-13-2 0 0,1 0-1 0 0,-1 1 1 0 0,0-1 0 0 0,0 1 0 0 0,1-1 0 0 0,-1 0 0 0 0,0 1 0 0 0,1-1 0 0 0,-1 0 0 0 0,0 1 0 0 0,1-1-1 0 0,-1 0 1 0 0,0 0 0 0 0,1 1 0 0 0,-1-1 0 0 0,1 0 0 0 0,-1 0 0 0 0,1 0 0 0 0,-1 1 0 0 0,1-1-1 0 0,-1 0 1 0 0,1 0 0 0 0,-1 0 0 0 0,0 0 0 0 0,1 0 0 0 0,-1 0 0 0 0,1 0 0 0 0,-1 0 0 0 0,1 0 0 0 0,-1 0-1 0 0,1 0 1 0 0,-1 0 0 0 0,1-1 0 0 0,3-26 70 0 0,-3 22-73 0 0,0 0 0 0 0,0-1 0 0 0,0 1 0 0 0,-1 0 1 0 0,0-7-1 0 0,0 2-23 0 0,-2 8-80 0 0,-1 8-35 0 0,-3 9-233 0 0,2 8-435 0 0,0-2-2833 0 0,2-5-8136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6:25.22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10 369 5953 0 0,'0'0'14278'0'0,"-10"-6"-11876"0"0,11 10-2194 0 0,0 0 0 0 0,0 0 0 0 0,0 0 1 0 0,0 0-1 0 0,1 0 0 0 0,-1-1 0 0 0,1 1 0 0 0,0 0 0 0 0,0-1 1 0 0,1 1-1 0 0,-1-1 0 0 0,4 5 0 0 0,38 36 805 0 0,-40-40-968 0 0,0-1 1 0 0,0 1-1 0 0,1-1 0 0 0,0-1 0 0 0,-1 1 0 0 0,1-1 1 0 0,0 0-1 0 0,0 0 0 0 0,1 0 0 0 0,-1 0 0 0 0,0-1 0 0 0,1 0 1 0 0,-1 0-1 0 0,0-1 0 0 0,7 1 0 0 0,-16-2 33 0 0,0 0 0 0 0,0 1-1 0 0,0-1 1 0 0,0-1 0 0 0,0 1 0 0 0,0 0-1 0 0,0-1 1 0 0,0 0 0 0 0,-6-4 0 0 0,-37-27-156 0 0,25 16 142 0 0,10 11 34 0 0,17 19 40 0 0,-3-7-151 0 0,4 5 53 0 0,-1-1-1 0 0,1 0 1 0 0,0 0-1 0 0,1 0 1 0 0,0-1 0 0 0,1 0-1 0 0,0-1 1 0 0,0 0 0 0 0,1 0-1 0 0,0 0 1 0 0,1-1 0 0 0,-1-1-1 0 0,13 7 1 0 0,-21-12-44 0 0,0-1 8 0 0,0 0 0 0 0,0 0 0 0 0,0 1 0 0 0,0-1-1 0 0,-1 1 1 0 0,1-1 0 0 0,0 1 0 0 0,0-1 0 0 0,-1 1-1 0 0,1-1 1 0 0,0 1 0 0 0,0 0 0 0 0,-1-1 0 0 0,1 1 0 0 0,-1 0-1 0 0,1-1 1 0 0,-1 1 0 0 0,1 0 0 0 0,-1 0 0 0 0,1 0 0 0 0,-1-1-1 0 0,0 1 1 0 0,0 0 0 0 0,1 0 0 0 0,-1 1 0 0 0,0-1 40 0 0,-4-2-37 0 0,1 0-1 0 0,-1 0 1 0 0,1 0 0 0 0,-1 0 0 0 0,1 0 0 0 0,-1-1-1 0 0,1 1 1 0 0,0-1 0 0 0,0 0 0 0 0,0 0 0 0 0,0 0 0 0 0,-4-4-1 0 0,-36-34 6 0 0,34 31 5 0 0,-3-4-23 0 0,4 5 8 0 0,0 0-1 0 0,-1 0 1 0 0,-14-10-1 0 0,18 14-16 0 0,12 6 10 0 0,13 9 26 0 0,-5 2 4 0 0,0 0 0 0 0,0-2 0 0 0,2 0 0 0 0,18 10 0 0 0,15 9 77 0 0,-44-25-164 0 0,5 2 263 0 0,-20-8-17 0 0,2-2-179 0 0,0 0 1 0 0,1-1-1 0 0,-1 0 0 0 0,1 0 1 0 0,0-1-1 0 0,0 0 0 0 0,-6-6 1 0 0,-5-6-26 0 0,-23-18 1 0 0,62 52-16 0 0,10 8 96 0 0,49 31 0 0 0,-65-46-37 0 0,0 0 1 0 0,-1 0 0 0 0,-1 1 0 0 0,16 16 0 0 0,-30-25 19 0 0,-7-4-55 0 0,-8-4-5 0 0,-6-7 19 0 0,1-1 1 0 0,0 0-1 0 0,-26-26 0 0 0,45 36-65 0 0,6 4 45 0 0,8 4 26 0 0,112 62 218 0 0,-30-14-97 0 0,-94-51-129 0 0,0 0-1 0 0,1 0 1 0 0,-1 0-1 0 0,0 0 0 0 0,0 0 1 0 0,0 0-1 0 0,0 1 1 0 0,0-1-1 0 0,0 0 1 0 0,0 3-1 0 0,7 5 22 0 0,-24-14-38 0 0,-4-2-10 0 0,-10-16 8 0 0,-40-42 0 0 0,45 40 22 0 0,-51-39 0 0 0,175 139-25 0 0,-87-66 26 0 0,0-1 0 0 0,1 0 1 0 0,0 0-1 0 0,0-1 0 0 0,1-1 0 0 0,0 0 0 0 0,18 4 0 0 0,-46-14-6 0 0,0-2 0 0 0,0 1 0 0 0,0-2-1 0 0,1 0 1 0 0,0 0 0 0 0,0-2 0 0 0,1 1-1 0 0,0-1 1 0 0,0-1 0 0 0,1 0 0 0 0,0-1-1 0 0,1 0 1 0 0,1-1 0 0 0,-1 0 0 0 0,-7-14-1 0 0,7 8-17 0 0,7 14 15 0 0,1 0 1 0 0,-1 0-1 0 0,1 0 1 0 0,0-1-1 0 0,0 1 0 0 0,1 0 1 0 0,-1-1-1 0 0,1 1 1 0 0,0-1-1 0 0,1 0 0 0 0,-1-6 1 0 0,1 11 28 0 0,2 1-24 0 0,0 0-1 0 0,0 0 1 0 0,1 0 0 0 0,-1 0-1 0 0,0 0 1 0 0,0 0-1 0 0,0 1 1 0 0,0-1 0 0 0,0 1-1 0 0,0 0 1 0 0,0-1 0 0 0,-1 1-1 0 0,1 0 1 0 0,-1 0-1 0 0,1 0 1 0 0,-1 0 0 0 0,0 0-1 0 0,2 5 1 0 0,5 4-8 0 0,26 37 41 0 0,-14-18 1 0 0,1-2 0 0 0,1 0 0 0 0,36 34 0 0 0,30 13 30 0 0,-89-74-60 0 0,0-1-1 0 0,0 0 1 0 0,0 1 0 0 0,0-1-1 0 0,-1 0 1 0 0,1 0 0 0 0,0 0-1 0 0,0 0 1 0 0,0 0 0 0 0,0 0-1 0 0,0 0 1 0 0,0 0 0 0 0,0 0-1 0 0,-1-1 1 0 0,1 1 0 0 0,0 0-1 0 0,-1-1 1 0 0,-55-28-70 0 0,39 21 39 0 0,-31-18 1 0 0,43 22 9 0 0,0 0 0 0 0,-1 0-1 0 0,1 1 1 0 0,-13-4 0 0 0,18 7-4 0 0,17 9 16 0 0,-5 1 4 0 0,1 1 0 0 0,14 9 0 0 0,5 5 30 0 0,37 44 5 0 0,-56-53-40 0 0,-11-15 53 0 0,-8-19-62 0 0,2 13 12 0 0,-1-1 1 0 0,0 1-1 0 0,0 0 0 0 0,0 0 0 0 0,0 1 0 0 0,-10-5 0 0 0,9 4-1 0 0,0 1-1 0 0,0-1 1 0 0,0 0 0 0 0,0 0-1 0 0,-7-8 1 0 0,12 9-2 0 0,-4-3 2 0 0,0 0 0 0 0,0 1 0 0 0,0-1 0 0 0,0 1 0 0 0,-1 1 1 0 0,-10-8-1 0 0,16 13 9 0 0,9 19-46 0 0,88 125 79 0 0,-92-138-40 0 0,1 0 0 0 0,0-1 0 0 0,0 0 0 0 0,0 0 0 0 0,1 0 0 0 0,-1 0 0 0 0,9 4 0 0 0,-15-16-4 0 0,0 5 5 0 0,1 0-1 0 0,0 0 0 0 0,-1 0 1 0 0,1 0-1 0 0,-1 0 0 0 0,1 0 0 0 0,-1 0 1 0 0,0 0-1 0 0,0 1 0 0 0,0-1 0 0 0,-2-2 1 0 0,-58-55 21 0 0,82 105-40 0 0,-10-26 24 0 0,0 1-1 0 0,-1 0 0 0 0,12 38 1 0 0,-21-57-5 0 0,-1 0 0 0 0,0 0 0 0 0,1 0 1 0 0,0-1-1 0 0,-1 1 0 0 0,1 0 0 0 0,0 0 1 0 0,0-1-1 0 0,0 1 0 0 0,0-1 0 0 0,0 1 0 0 0,1-1 1 0 0,-1 1-1 0 0,0-1 0 0 0,1 0 0 0 0,-1 0 1 0 0,4 3-1 0 0,-5-4-8 0 0,0-11-68 0 0,-4-1 68 0 0,0 0 1 0 0,1-1-1 0 0,0 0 1 0 0,0 0-1 0 0,2 0 1 0 0,0 0-1 0 0,0-21 1 0 0,1 34-5 0 0,0 3 12 0 0,-1 0 1 0 0,1-1-1 0 0,0 1 1 0 0,0 0-1 0 0,0 0 1 0 0,1 0-1 0 0,-1 0 0 0 0,0-1 1 0 0,1 1-1 0 0,1 3 1 0 0,-1 0 0 0 0,8 26 53 0 0,-7-25-53 0 0,1 0 1 0 0,-2 0-1 0 0,1-1 1 0 0,-1 1 0 0 0,1 9-1 0 0,-2 128 39 0 0,-10-108-12 0 0,13 80 1 0 0,-6-3-41 0 0,9-81 30 0 0,-6-26-18 0 0,0-3 1 0 0,0 0 0 0 0,0 0-1 0 0,0 0 1 0 0,0 0 0 0 0,0 0 0 0 0,0 0-1 0 0,1 0 1 0 0,0 0 0 0 0,-1-1 0 0 0,1 1-1 0 0,3 5 1 0 0,-4-7 0 0 0,0 0 0 0 0,1 0 0 0 0,-1 0 0 0 0,0 0 0 0 0,1 0 0 0 0,-1 0 0 0 0,0 0 0 0 0,0 0 0 0 0,0 0 0 0 0,0 0 0 0 0,0 0 0 0 0,0 0 0 0 0,0 0-1 0 0,0 0 1 0 0,0 0 0 0 0,-1 1 0 0 0,1-1-2 0 0,0 0 0 0 0,-1 0 0 0 0,1 0 0 0 0,0 0 1 0 0,0 0-1 0 0,0 0 0 0 0,0 0 0 0 0,0 0 0 0 0,0 0 0 0 0,0 0 0 0 0,1-1 0 0 0,-1 1 0 0 0,0 0 0 0 0,1 0 0 0 0,-1 0 0 0 0,1 1 0 0 0,1 11 2 0 0,-3-11-21 0 0,0-14 7 0 0,1-37 50 0 0,0 48-13 0 0,0-18-22 0 0,-1 6 4 0 0,1 0 0 0 0,1 0 0 0 0,0 0 0 0 0,0 0 0 0 0,7-25 0 0 0,-5 28-7 0 0,-1 0 1 0 0,0 0 0 0 0,0 0 0 0 0,-1-1-1 0 0,-1-11 1 0 0,1 9 7 0 0,0 0 0 0 0,4-20-1 0 0,-5 31-7 0 0,0 1 0 0 0,0-1 0 0 0,1 1-1 0 0,-1-1 1 0 0,1 1 0 0 0,-1-1 0 0 0,1 1-1 0 0,-1-1 1 0 0,1 1 0 0 0,0-1-1 0 0,0 1 1 0 0,0 0 0 0 0,0-1 0 0 0,0 1-1 0 0,0 0 1 0 0,0 0 0 0 0,0 0 0 0 0,1 0-1 0 0,-1 0 1 0 0,0 0 0 0 0,3-1-1 0 0,-3 0 3 0 0,0 0-1 0 0,-1 0 0 0 0,1 0 1 0 0,0 0-1 0 0,-1 0 0 0 0,1 0 0 0 0,-1-1 1 0 0,0 1-1 0 0,1 0 0 0 0,-1 0 1 0 0,0 0-1 0 0,0 0 0 0 0,-1 0 0 0 0,1-1 1 0 0,-1-1-1 0 0,1-14-18 0 0,6-15-2 0 0,-6 33 13 0 0,0 0-23 0 0,0 1 28 0 0,0-1 0 0 0,0 1 0 0 0,0-1 0 0 0,0 1 0 0 0,0-1 0 0 0,1 1 0 0 0,-1-1 0 0 0,0 1 0 0 0,0-1 0 0 0,0 1 0 0 0,0-1 0 0 0,1 0 0 0 0,-1 1 0 0 0,0-1 0 0 0,0 1 0 0 0,1-1 0 0 0,-1 0 0 0 0,0 1 0 0 0,1-1-1 0 0,-1 0 1 0 0,0 1 0 0 0,1-1 0 0 0,-1 0 0 0 0,1 1 0 0 0,-1-1 0 0 0,0 0 0 0 0,1 0 0 0 0,0 1 0 0 0,-1-1 4 0 0,1-1-1 0 0,-1 1 0 0 0,0 0 1 0 0,1 0-1 0 0,-1 0 1 0 0,0 0-1 0 0,1 0 0 0 0,-1 0 1 0 0,0 0-1 0 0,1 0 1 0 0,-1 0-1 0 0,0 0 1 0 0,1 0-1 0 0,-1 0 0 0 0,0 0 1 0 0,0 1-1 0 0,1-1 1 0 0,-1 0-1 0 0,0 0 1 0 0,1 0-1 0 0,-1 0 0 0 0,0 0 1 0 0,0 1-1 0 0,1-1 1 0 0,-1 0-1 0 0,0 0 1 0 0,0 0-1 0 0,1 1 0 0 0,-1-1 1 0 0,0 0-1 0 0,0 0 1 0 0,0 1-1 0 0,1-1 1 0 0,-1 0-1 0 0,0 1 0 0 0,0-1 1 0 0,0 0-1 0 0,0 1 1 0 0,0-1-1 0 0,0 0 1 0 0,0 0-1 0 0,0 1 0 0 0,0-1 1 0 0,0 0-1 0 0,0 1 1 0 0,0-1-1 0 0,0 0 1 0 0,0 1-1 0 0,0-1 0 0 0,0 0 1 0 0,0 1-1 0 0,0-1 1 0 0,0 0-1 0 0,0 1 1 0 0,0-1-1 0 0,-1 0 0 0 0,1 2 2 0 0,-1-1 0 0 0,0 0-1 0 0,0 0 1 0 0,0 1-1 0 0,0-1 1 0 0,1 0-1 0 0,-2 0 1 0 0,1 0-1 0 0,0 0 1 0 0,0 0 0 0 0,-2 0-1 0 0,0 4-10 0 0,1 0-1 0 0,-1 0 1 0 0,1 1 0 0 0,0-1-1 0 0,0 0 1 0 0,-1 7-1 0 0,-4 11 10 0 0,2 0-1 0 0,-4 28 1 0 0,0-7-8 0 0,6-34 5 0 0,1-1-1 0 0,0 1 1 0 0,-1 19 0 0 0,-4 117 22 0 0,7-145-18 0 0,0 0-1 0 0,0 0 1 0 0,-1 1 0 0 0,1-1 0 0 0,0 0 0 0 0,-1 0 0 0 0,1 1-1 0 0,-1-1 1 0 0,1 0 0 0 0,-1 0 0 0 0,1 0 0 0 0,-1 0-1 0 0,-1 1 1 0 0,1-1-3 0 0,1 0 0 0 0,-1 0 0 0 0,0 0 0 0 0,1 0 0 0 0,-1 1-1 0 0,1-1 1 0 0,-1 0 0 0 0,1 0 0 0 0,0 0 0 0 0,-1 0 0 0 0,1 0-1 0 0,0 1 1 0 0,0 0 0 0 0,0-1-7 0 0,0 22-8 0 0,0 17 67 0 0,-1-40-42 0 0,-4 1-13 0 0,4 0 3 0 0,1-25-9 0 0,0 20 11 0 0,1 1 0 0 0,0-1 0 0 0,-1 0 0 0 0,1 0 0 0 0,1 1 0 0 0,-1-1 0 0 0,3-4-1 0 0,-3 4-2 0 0,1 0-1 0 0,0 0 0 0 0,-1 0 0 0 0,0 0 0 0 0,0-1 0 0 0,0 1 0 0 0,0-7 0 0 0,-1 2-3 0 0,-1-4 7 0 0,1-1-1 0 0,1 0 1 0 0,0 1 0 0 0,1-1 0 0 0,0 1-1 0 0,6-18 1 0 0,-4 19 6 0 0,0 0 1 0 0,-1 0-1 0 0,-1-1 1 0 0,0 1-1 0 0,-1-1 0 0 0,0-24 1 0 0,3-25-51 0 0,-3 57 44 0 0,0 1-1 0 0,1-1 0 0 0,-1 0 0 0 0,1 1 1 0 0,0-1-1 0 0,0 1 0 0 0,0 0 0 0 0,1 0 1 0 0,0 0-1 0 0,4-5 0 0 0,-5-1-8 0 0,-2 9 8 0 0,0 1-1 0 0,0-1 1 0 0,0 1-1 0 0,0-1 1 0 0,0 1-1 0 0,0-1 1 0 0,0 1-1 0 0,0-1 1 0 0,0 1-1 0 0,0-1 1 0 0,1 1-1 0 0,-1 0 1 0 0,0-1-1 0 0,0 1 0 0 0,0-1 1 0 0,1 1-1 0 0,-1-1 1 0 0,0 1-1 0 0,0 0 1 0 0,1-1-1 0 0,-1 1 1 0 0,0 0-1 0 0,1-1 1 0 0,-1 1-1 0 0,0 0 1 0 0,1-1-1 0 0,-1 1 1 0 0,1 0-1 0 0,3-1 24 0 0,-4 1-21 0 0,1 0 1 0 0,-1 0-1 0 0,1 0 1 0 0,0 0-1 0 0,-1 0 1 0 0,1 0-1 0 0,-1 0 1 0 0,1 0-1 0 0,-1-1 1 0 0,1 1-1 0 0,0 0 1 0 0,-1 0-1 0 0,1 0 1 0 0,-1-1 0 0 0,1 1-1 0 0,-1 0 1 0 0,1-1-1 0 0,-1 1 1 0 0,1 0-1 0 0,-1-1 1 0 0,1 1-1 0 0,-1-1 1 0 0,0 1-1 0 0,1-1 1 0 0,-1 1-1 0 0,0-1 1 0 0,1 1-1 0 0,-1-1 1 0 0,0 1-1 0 0,0-1 1 0 0,1 0 0 0 0,-1 1-1 0 0,0-1 1 0 0,0 0-1 0 0,0 0-27 0 0,-1-9 34 0 0,-3 6-11 0 0,1-1-1 0 0,0 0 1 0 0,0 0-1 0 0,0 0 1 0 0,1 0 0 0 0,-1 0-1 0 0,1-1 1 0 0,-2-7-1 0 0,-13-29-4 0 0,12 36 27 0 0,4 6-17 0 0,1-1 0 0 0,-1 1 1 0 0,1-1-1 0 0,-1 1 0 0 0,1 0 1 0 0,0-1-1 0 0,-1 1 0 0 0,1-1 1 0 0,-1 0-1 0 0,1 1 0 0 0,0-1 0 0 0,-1 1 1 0 0,1-1-1 0 0,0 0 0 0 0,0 1 1 0 0,0-1-1 0 0,-1 1 0 0 0,1-1 1 0 0,0 0-1 0 0,0 0 0 0 0,0-2-80 0 0,1 4 41 0 0,5 17 24 0 0,-4-16 16 0 0,0 0 0 0 0,0 1-1 0 0,-1-1 1 0 0,1 0 0 0 0,-1 1 0 0 0,0-1 0 0 0,0 1 0 0 0,0-1 0 0 0,0 1 0 0 0,0 0 0 0 0,1 4-1 0 0,1 3 5 0 0,-4-20-66 0 0,0 1 0 0 0,-1-1 0 0 0,-1 1-1 0 0,-2-10 1 0 0,-6-23 45 0 0,-2-16-106 0 0,8 39 45 0 0,0-1 1 0 0,2 1-1 0 0,-2-32 1 0 0,5 51 132 0 0,21 18-22 0 0,-20-14-25 0 0,4 4 15 0 0,-1 0 0 0 0,1 0 0 0 0,0-1 0 0 0,1 1 0 0 0,0-1 0 0 0,0 0 0 0 0,11 10 0 0 0,9 10 113 0 0,-18-16-111 0 0,-4-5-13 0 0,-4-6-13 0 0,0 0 0 0 0,0 0 0 0 0,0 0 0 0 0,0-1 0 0 0,0 1-1 0 0,0 0 1 0 0,1 0 0 0 0,-1 0 0 0 0,0 0 0 0 0,0 0-1 0 0,0 0 1 0 0,0 0 0 0 0,0 0 0 0 0,0 0 0 0 0,0 0 0 0 0,0 0-1 0 0,1 0 1 0 0,-1 0 0 0 0,0 0 0 0 0,0 0 0 0 0,0 0 0 0 0,0 0-1 0 0,0 0 1 0 0,0 0 0 0 0,0 0 0 0 0,1 0 0 0 0,-1 0-1 0 0,0 0 1 0 0,0 0 0 0 0,0 0 0 0 0,0 0 0 0 0,0 0 0 0 0,1 0-1 0 0,-2-4-1 0 0,0 1 0 0 0,1-1 0 0 0,-1 0 0 0 0,-1 0 0 0 0,1 1 0 0 0,0-1 0 0 0,-1 1-1 0 0,0-1 1 0 0,-2-3 0 0 0,1 3-1 0 0,1 0-1 0 0,0 0 0 0 0,0 0 0 0 0,0-1 1 0 0,1 1-1 0 0,-2-6 0 0 0,2-28-4 0 0,2 38 4 0 0,0 1 1 0 0,0 0-1 0 0,0 0 0 0 0,0 0 1 0 0,0-1-1 0 0,0 1 0 0 0,0-1 0 0 0,0 1 1 0 0,0-1-1 0 0,0 1 0 0 0,0-1 1 0 0,0 1-1 0 0,3-1 0 0 0,9 6-8 0 0,-11-4 10 0 0,1-1 1 0 0,-1 0-1 0 0,0 0 0 0 0,1-1 0 0 0,-1 1 0 0 0,1 0 0 0 0,-1-1 0 0 0,1 1 0 0 0,0-1 0 0 0,-1 0 0 0 0,1 0 0 0 0,-1 0 0 0 0,5-1 1 0 0,-3 1 4 0 0,-4 0-6 0 0,0 0 0 0 0,1 0 0 0 0,-1 0 0 0 0,0-1 1 0 0,0 1-1 0 0,0 0 0 0 0,0 0 0 0 0,0 0 0 0 0,1-1 0 0 0,-1 1 1 0 0,0 0-1 0 0,0 0 0 0 0,0-1 0 0 0,0 1 0 0 0,0 0 0 0 0,0 0 1 0 0,0-1-1 0 0,0 1 0 0 0,0 0 0 0 0,0 0 0 0 0,0-1 0 0 0,0 1 1 0 0,0 0-1 0 0,0 0 0 0 0,0-1 0 0 0,0 1 0 0 0,0 0 1 0 0,0 0-1 0 0,0-1 0 0 0,0 1 0 0 0,0 0 0 0 0,-1 0 0 0 0,1-1 1 0 0,0 1-1 0 0,0 0 0 0 0,0 0 0 0 0,0 0 0 0 0,-1-1 0 0 0,1 1 1 0 0,-5-10 16 0 0,5 10-16 0 0,-2-4 6 0 0,0-1 0 0 0,0 1-1 0 0,0-1 1 0 0,1 0 0 0 0,-1-5-1 0 0,-8-20-2 0 0,1 10-3 0 0,-8-29-1 0 0,1 3-10 0 0,8 22 22 0 0,8 21-15 0 0,-1-1 1 0 0,0 0-1 0 0,0 1 1 0 0,-1-1-1 0 0,1 1 1 0 0,-1 0-1 0 0,0-1 0 0 0,0 1 1 0 0,0 0-1 0 0,0 0 1 0 0,-4-5-1 0 0,-1-1 13 0 0,10 17-23 0 0,23 31 13 0 0,-22-30 6 0 0,0 0 0 0 0,1-1 0 0 0,0 0-1 0 0,0 0 1 0 0,1-1 0 0 0,11 13-1 0 0,-11-16 83 0 0,-9-9 4 0 0,0-1-117 0 0,-32-66-6 0 0,14 36-17 0 0,-32-79-1 0 0,41 96 38 0 0,11 18 8 0 0,0-1 1 0 0,-1 0-1 0 0,1 0 1 0 0,0 0-1 0 0,0 0 1 0 0,0 0-1 0 0,0 0 1 0 0,0 0-1 0 0,0 0 1 0 0,0-4-1 0 0,1 6-11 0 0,1 9 20 0 0,25 41 29 0 0,-12-11-15 0 0,5 16 33 0 0,-17-46-41 0 0,1 0-1 0 0,0-1 0 0 0,6 10 1 0 0,4 14 30 0 0,-11-27-33 0 0,1 1 0 0 0,0 0-1 0 0,0 0 1 0 0,0-1-1 0 0,5 6 1 0 0,0 0-14 0 0,-8-53 57 0 0,-4 17-52 0 0,-10-39 0 0 0,-1-4-25 0 0,10 41 15 0 0,-2 0 1 0 0,0 1 0 0 0,-1-1-1 0 0,-21-43 1 0 0,35 82 14 0 0,17 34 11 0 0,5 20 46 0 0,-18-46-11 0 0,11 36 1 0 0,12 31 96 0 0,-24-74-125 0 0,-9-13-23 0 0,0 0 0 0 0,0 0 0 0 0,0 0 0 0 0,0 0 0 0 0,1 0 0 0 0,-1 0 0 0 0,0 0 0 0 0,0 1 0 0 0,0-1 0 0 0,0 0 0 0 0,1 0 0 0 0,-1 0 0 0 0,0 0 0 0 0,0 0 0 0 0,0 0 0 0 0,1 0 0 0 0,-1 0 0 0 0,0 0 0 0 0,0 0 0 0 0,0 0 0 0 0,1 0 0 0 0,-1 0 0 0 0,0 0 0 0 0,0 0 0 0 0,0 0 0 0 0,0 0 0 0 0,1 0 0 0 0,-1-1 0 0 0,0 1 0 0 0,0 0 0 0 0,0 0 0 0 0,0 0 0 0 0,1 0 0 0 0,-1 0 0 0 0,0 0 0 0 0,0 0 0 0 0,0-1 0 0 0,0 1 0 0 0,0 0 0 0 0,1 0 0 0 0,-1 0 0 0 0,0 0 0 0 0,0-1 0 0 0,0 1 0 0 0,0 0 0 0 0,0 0 0 0 0,0 0 0 0 0,0 0 0 0 0,0-1-1 0 0,0 1 1 0 0,0 0 0 0 0,0 0 0 0 0,0 0 0 0 0,0-1 0 0 0,0 1 0 0 0,0 0 0 0 0,0 0 0 0 0,0 0 0 0 0,0-1 0 0 0,0 1 0 0 0,0 0 0 0 0,0 0 0 0 0,0 0 0 0 0,0 0 0 0 0,0-1 0 0 0,-1 1 0 0 0,0-20 16 0 0,-1 0 0 0 0,-6-28-1 0 0,-1-6-4 0 0,-3-18-36 0 0,5 42 2 0 0,-1-32 0 0 0,-1-11 2 0 0,9 72 34 0 0,0 17-16 0 0,19 79 10 0 0,-11-58 21 0 0,5 46 1 0 0,-12-74-23 0 0,1 1 1 0 0,0-1-1 0 0,0 1 0 0 0,1-1 0 0 0,6 16 1 0 0,-9-25-8 0 0,0 0 1 0 0,0 0 0 0 0,0 0 0 0 0,0 0-1 0 0,0 0 1 0 0,0 1 0 0 0,0-1 0 0 0,0 0 0 0 0,0 0-1 0 0,0 0 1 0 0,0 0 0 0 0,0 0 0 0 0,0 0-1 0 0,0 0 1 0 0,0 0 0 0 0,0 1 0 0 0,0-1-1 0 0,1 0 1 0 0,-1 0 0 0 0,0 0 0 0 0,0 0 0 0 0,0 0-1 0 0,0 0 1 0 0,0 0 0 0 0,0 0 0 0 0,0 0-1 0 0,0 0 1 0 0,0 0 0 0 0,0 1 0 0 0,0-1-1 0 0,1 0 1 0 0,-1 0 0 0 0,0 0 0 0 0,0 0 0 0 0,0 0-1 0 0,0 0 1 0 0,0 0 0 0 0,0 0 0 0 0,0 0-1 0 0,1 0 1 0 0,-1 0 0 0 0,0 0 0 0 0,0 0 0 0 0,0 0-1 0 0,0 0 1 0 0,0 0 0 0 0,0 0 0 0 0,0 0-1 0 0,0 0 1 0 0,1 0 0 0 0,-1 0 0 0 0,0 0-1 0 0,0 0 1 0 0,0-1 0 0 0,0 1 0 0 0,0 0 0 0 0,0 0-1 0 0,0 0 1 0 0,3-9 14 0 0,-3-11 34 0 0,-1-46-62 0 0,-1 30 15 0 0,2 1-1 0 0,7-56 1 0 0,-6 84-6 0 0,1 0 0 0 0,1 0 1 0 0,-1 0-1 0 0,6-11 0 0 0,2-3 3 0 0,-11 34 22 0 0,0 1-1 0 0,0 0 1 0 0,3 20-1 0 0,0 6-9 0 0,-9 130-47 0 0,7-169 62 0 0,3-25-54 0 0,1-28-20 0 0,-3 27 49 0 0,2 0-1 0 0,0 0 1 0 0,9-31-1 0 0,-6 34-13 0 0,-6 18 14 0 0,1-1 1 0 0,0 1-1 0 0,1-1 1 0 0,-1 1-1 0 0,1 0 1 0 0,0 0-1 0 0,0-1 1 0 0,0 1-1 0 0,5-6 1 0 0,-1 3-4 0 0,2-2 65 0 0,-6 10-36 0 0,-4 9-28 0 0,-10 29-33 0 0,8-29 39 0 0,0 1 0 0 0,1-1 0 0 0,-3 22 0 0 0,2 36-79 0 0,4-68 59 0 0,1-1 13 0 0,0-1-1 0 0,-1 0 1 0 0,1 0-1 0 0,-1 0 1 0 0,1 1 0 0 0,-1-1-1 0 0,0 0 1 0 0,0 0-1 0 0,0 0 1 0 0,0-2-1 0 0,0 4 4 0 0,1-20-18 0 0,1 0 1 0 0,7-30-1 0 0,2-18 28 0 0,-1 6 2 0 0,-10 61-12 0 0,0 0 1 0 0,0 0-1 0 0,1 0 1 0 0,-1 0-1 0 0,0 0 0 0 0,1-1 1 0 0,-1 1-1 0 0,1 0 1 0 0,-1 0-1 0 0,1 0 1 0 0,0 0-1 0 0,-1 1 1 0 0,1-1-1 0 0,0 0 0 0 0,0 0 1 0 0,0 0-1 0 0,0 0 1 0 0,0 1-1 0 0,-1-1 1 0 0,3 0-1 0 0,23-6-10 0 0,-26 6 12 0 0,1 1 0 0 0,-1 0 1 0 0,1-1-1 0 0,-1 1 0 0 0,1 0 1 0 0,-1-1-1 0 0,1 1 0 0 0,-1-1 1 0 0,1 1-1 0 0,-1-1 0 0 0,0 1 1 0 0,1-1-1 0 0,-1 1 0 0 0,0-1 1 0 0,1 1-1 0 0,-1-1 0 0 0,0 0 1 0 0,0 1-1 0 0,0-1 0 0 0,0 1 1 0 0,1-1-1 0 0,-1 0 0 0 0,0 1 1 0 0,0-1-1 0 0,0 0 0 0 0,0-2 26 0 0,-1 15-27 0 0,1-10-45 0 0,0-10 16 0 0,0-16 48 0 0,0 24-31 0 0,1-4-12 0 0,0-1 28 0 0,0 1 0 0 0,-1 0-1 0 0,1 0 1 0 0,-1-1 0 0 0,0 1 0 0 0,-1-6-1 0 0,1 7 5 0 0,-2-19 5 0 0,-1 23-7 0 0,-3 13-4 0 0,-8 35 17 0 0,11-33-8 0 0,-2 0-1 0 0,-8 19 1 0 0,10-26-11 0 0,0 0 0 0 0,1 0 0 0 0,0 0 0 0 0,0 0 0 0 0,0 11 0 0 0,1-11-1 0 0,0-1 1 0 0,-1 1 0 0 0,0 0 0 0 0,0-1-1 0 0,-7 17 1 0 0,7-19 0 0 0,-1 1 0 0 0,1 0 0 0 0,0-1 0 0 0,-1 10 0 0 0,2-10-3 0 0,0 0 0 0 0,0 0 0 0 0,-1 0 0 0 0,0 0 0 0 0,0-1-1 0 0,0 1 1 0 0,-5 6 0 0 0,-4 11 12 0 0,10-20-12 0 0,0 1-1 0 0,-1-1 1 0 0,1 0-1 0 0,-1 1 0 0 0,0-1 1 0 0,0 0-1 0 0,0 0 1 0 0,-4 4-1 0 0,1 0 12 0 0,0 0 0 0 0,0 1 0 0 0,1 0 0 0 0,-7 15 0 0 0,6-7-16 0 0,1-1 0 0 0,0 1 1 0 0,1 0-1 0 0,1 0 0 0 0,0 24 0 0 0,-5 19 62 0 0,8-51-55 0 0,0 1 0 0 0,1-1 1 0 0,0 0-1 0 0,0 1 1 0 0,5 10-1 0 0,5 22-2 0 0,-4-4-8 0 0,-3-16 10 0 0,-1 0 0 0 0,2 30 0 0 0,-5-80-3 0 0,-3 0-1 0 0,0-1 1 0 0,-2 1-1 0 0,-7-29 1 0 0,1 37-40 0 0,4 20 41 0 0,1 13-6 0 0,3 5 7 0 0,1 1 0 0 0,0 0 1 0 0,1 0-1 0 0,4 23 1 0 0,1 2 3 0 0,-1-16 3 0 0,0 31 0 0 0,-4-58-12 0 0,0-25-3 0 0,-1 15 9 0 0,0 1 0 0 0,-1-1 0 0 0,0 1-1 0 0,0-1 1 0 0,-7-16 0 0 0,-4-16-4 0 0,12 40-7 0 0,1 5 8 0 0,1 16 5 0 0,-1-15-5 0 0,1 1-1 0 0,-1-1 1 0 0,1 1-1 0 0,0-1 1 0 0,1 1-1 0 0,-1-1 1 0 0,1 0-1 0 0,2 5 1 0 0,-1-6 5 0 0,-1-1 1 0 0,0 1-1 0 0,1-1 1 0 0,-1 0-1 0 0,1 0 0 0 0,0 0 1 0 0,0-1-1 0 0,-1 1 1 0 0,1 0-1 0 0,0-1 0 0 0,1 0 1 0 0,-1 0-1 0 0,0 0 1 0 0,0 0-1 0 0,0 0 0 0 0,1-1 1 0 0,-1 1-1 0 0,0-1 1 0 0,1 0-1 0 0,-1 0 0 0 0,0 0 1 0 0,1-1-1 0 0,-1 1 1 0 0,0-1-1 0 0,0 0 1 0 0,0 0-1 0 0,1 0 0 0 0,-1 0 1 0 0,0 0-1 0 0,4-3 1 0 0,-6 3-3 0 0,0 1 1 0 0,0-1 0 0 0,0 0 0 0 0,0 0 0 0 0,0 0-1 0 0,0 0 1 0 0,0 0 0 0 0,0 0 0 0 0,0-1 0 0 0,0 1-1 0 0,-1 0 1 0 0,1 0 0 0 0,-1-1 0 0 0,1 1 0 0 0,-1 0-1 0 0,1-1 1 0 0,-1 1 0 0 0,0 0 0 0 0,1-1 0 0 0,-1 1-1 0 0,0 0 1 0 0,0-1 0 0 0,0 1 0 0 0,0-1 0 0 0,0 1-1 0 0,0 0 1 0 0,-1-1 0 0 0,1 1 0 0 0,0-1 0 0 0,-1 1-1 0 0,0-2 1 0 0,-1-4-3 0 0,-1-1 0 0 0,0 1 0 0 0,-8-13 0 0 0,0 11 19 0 0,7 9-22 0 0,8 6 9 0 0,27 35 3 0 0,-21-27 20 0 0,1 0 0 0 0,0 0-1 0 0,1-1 1 0 0,1 0-1 0 0,0-1 1 0 0,0 0-1 0 0,18 11 1 0 0,-28-22-24 0 0,0 1 1 0 0,0-1-1 0 0,0 0 0 0 0,0 0 0 0 0,0 0 1 0 0,0 0-1 0 0,0-1 0 0 0,0 1 1 0 0,1-1-1 0 0,-1 0 0 0 0,0 1 0 0 0,0-1 1 0 0,0-1-1 0 0,4 0 0 0 0,-7-1-1 0 0,1-1-1 0 0,-1 1 0 0 0,0-1 0 0 0,0 1 0 0 0,0-1 0 0 0,0 1 1 0 0,-1-1-1 0 0,1 1 0 0 0,-1-4 0 0 0,-3-1 5 0 0,0 1 0 0 0,-1-1 0 0 0,0 1 0 0 0,-10-11 0 0 0,-8-10-16 0 0,14 16-4 0 0,0 1-1 0 0,-1 1 0 0 0,-17-14 0 0 0,-7-8-26 0 0,24 22 21 0 0,-1 1 1 0 0,-21-14-1 0 0,2 1 10 0 0,108 93 54 0 0,-21-23-36 0 0,-57-49-5 0 0,1 1-1 0 0,0-1 1 0 0,0 1-1 0 0,0 0 1 0 0,-1-1 0 0 0,1 1-1 0 0,0 0 1 0 0,-1-1-1 0 0,1 1 1 0 0,-1 0 0 0 0,1 0-1 0 0,-1 0 1 0 0,1 0-1 0 0,-1-1 1 0 0,1 1 0 0 0,-1 0-1 0 0,0 0 1 0 0,0 0-1 0 0,1 1 1 0 0,-1-2-15 0 0,-7-18 29 0 0,-74-96-30 0 0,55 92 20 0 0,17 15-12 0 0,16 15-37 0 0,96 109 160 0 0,-91-102-104 0 0,-8-10-12 0 0,0-1-1 0 0,0 0 1 0 0,0 0-1 0 0,1-1 1 0 0,-1 1 0 0 0,1-1-1 0 0,0 0 1 0 0,0 0-1 0 0,5 2 1 0 0,-9-5 42 0 0,-9-17 33 0 0,-56-86-99 0 0,48 73-9 0 0,-1 1-1 0 0,-2 1 1 0 0,-29-34-1 0 0,24 35 4 0 0,14 14 19 0 0,-1 0-1 0 0,-19-16 0 0 0,65 60 27 0 0,55 62 1 0 0,-56-53 41 0 0,71 66 0 0 0,-82-87-77 0 0,-23-19 71 0 0,-7-15-49 0 0,-53-76-40 0 0,41 60 7 0 0,-1 0 1 0 0,-1 2-1 0 0,-2 0 0 0 0,-31-29 0 0 0,-19-7-7 0 0,87 94 8 0 0,95 96 120 0 0,-64-76-32 0 0,-25-27-21 0 0,0 0 1 0 0,2-1 0 0 0,41 31 0 0 0,-50-44-41 0 0,-22-17-2 0 0,-10-10-5 0 0,0-6-15 0 0,-1 1 0 0 0,-2 1 0 0 0,-34-30 1 0 0,-78-53-40 0 0,133 105 63 0 0,-9-6-8 0 0,13 9-1 0 0,19 17-3 0 0,129 131 141 0 0,-27-33-137 0 0,-116-109-7 0 0,2 0 0 0 0,-1-1 0 0 0,1 0-1 0 0,11 5 1 0 0,-21-11 4 0 0,0 0 14 0 0,-1-4 4 0 0,0 1 1 0 0,0-1-1 0 0,0 1 1 0 0,-1 0-1 0 0,1 0 1 0 0,-1-1-1 0 0,1 1 1 0 0,-3-2-1 0 0,0-1 13 0 0,-16-22-24 0 0,-1 0-1 0 0,-2 1 1 0 0,-48-42 0 0 0,26 31-7 0 0,-100-71-115 0 0,141 105 118 0 0,86 72-32 0 0,-55-49 55 0 0,34 35-1 0 0,68 64 8 0 0,-101-91-45 0 0,55 40 0 0 0,-69-56 39 0 0,-13-8-27 0 0,-10-7 10 0 0,2-2-4 0 0,0 0 1 0 0,0 0-1 0 0,0-1 0 0 0,0 1 1 0 0,-11-14-1 0 0,11 10 0 0 0,-2 1-1 0 0,-14-12 1 0 0,39 35-11 0 0,-1 0 1 0 0,20 25-1 0 0,-12-12 58 0 0,1-2-1 0 0,28 24 1 0 0,-47-46-49 0 0,0-1 1 0 0,0 1-1 0 0,0-1 1 0 0,0 0-1 0 0,1-1 1 0 0,0 1-1 0 0,-1-1 1 0 0,1 0-1 0 0,0 0 1 0 0,0-1-1 0 0,0 0 1 0 0,7 1-1 0 0,-13-2 57 0 0,0 0-50 0 0,1-1 0 0 0,-1 1 0 0 0,0-1-1 0 0,0 1 1 0 0,0 0 0 0 0,0-1 0 0 0,0 1 0 0 0,1-1 0 0 0,-1 1 0 0 0,0-1 0 0 0,0 1 0 0 0,0 0 0 0 0,0-1 0 0 0,0 1 0 0 0,0-1 0 0 0,0 1 0 0 0,-1-1 0 0 0,1 1 0 0 0,0-1 0 0 0,0 1 0 0 0,0 0 0 0 0,0-1 0 0 0,0 1 0 0 0,-1-1 0 0 0,1 1 0 0 0,-1-1-1 0 0,-5-11-12 0 0,-11-10 1 0 0,-1-2-24 0 0,-1 1 1 0 0,-28-28-1 0 0,-76-51-35 0 0,103 87 125 0 0,17 14-91 0 0,13 10-9 0 0,101 89 43 0 0,-66-57 38 0 0,-41-37-36 0 0,0-1 0 0 0,0 1 1 0 0,0-1-1 0 0,0 0 1 0 0,1 0-1 0 0,-1 0 0 0 0,1-1 1 0 0,0 1-1 0 0,0-1 1 0 0,0 0-1 0 0,0-1 0 0 0,0 1 1 0 0,0-1-1 0 0,0 0 0 0 0,1 0 1 0 0,8 0-1 0 0,-14-2-1 0 0,0 1 0 0 0,1 0 0 0 0,-1-1 0 0 0,1 1 0 0 0,-1-1 0 0 0,0 1 0 0 0,1-1 0 0 0,-1 1 0 0 0,0-1 0 0 0,0 1 0 0 0,1-1-1 0 0,-1 1 1 0 0,0-1 0 0 0,0 1 0 0 0,0-1 0 0 0,0 1 0 0 0,0-1 0 0 0,0 0 0 0 0,0 1 0 0 0,0-1 0 0 0,0 1 0 0 0,0-1 0 0 0,0 1 0 0 0,0-1 0 0 0,0 0-1 0 0,0 1 1 0 0,0-1 0 0 0,0 1 0 0 0,-1-1 0 0 0,1 1 0 0 0,0-1 0 0 0,-1 0 0 0 0,0-1 3 0 0,1-1-1 0 0,-1 1 1 0 0,0 0 0 0 0,0 0-1 0 0,0 0 1 0 0,0 0 0 0 0,0-1 0 0 0,-3-1-1 0 0,-63-53-66 0 0,50 39 40 0 0,17 19 11 0 0,8 13 20 0 0,24 25 55 0 0,-30-36-63 0 0,0-1 0 0 0,1 0 0 0 0,-1 0 0 0 0,1 0 0 0 0,0 0 0 0 0,0 0 0 0 0,-1 0 0 0 0,7 2-1 0 0,-7-3 5 0 0,1 0-1 0 0,0 1 0 0 0,0-1 1 0 0,0 1-1 0 0,-1 0 0 0 0,1 0 1 0 0,-1 0-1 0 0,1 0 0 0 0,2 4 1 0 0,-5-4 6 0 0,4 3 13 0 0,-4-5-16 0 0,-21 0 74 0 0,10-2-85 0 0,-1 0 0 0 0,0-1 0 0 0,0 0 1 0 0,1-1-1 0 0,0 0 0 0 0,0-1 0 0 0,0-1 0 0 0,-12-7 0 0 0,-3 0-21 0 0,20 10 24 0 0,-72-32 16 0 0,71 32-9 0 0,0 1 0 0 0,0 0 0 0 0,-1 0 0 0 0,1 0 0 0 0,-1 1 0 0 0,1 1 0 0 0,0-1 0 0 0,-1 1-1 0 0,-8 1 1 0 0,15-1-4 0 0,1 0 0 0 0,0 0-1 0 0,-1 0 1 0 0,1 1-1 0 0,0-1 1 0 0,0 0 0 0 0,-1 0-1 0 0,1 1 1 0 0,0-1-1 0 0,0 0 1 0 0,-1 0 0 0 0,1 1-1 0 0,0-1 1 0 0,0 0 0 0 0,0 0-1 0 0,0 1 1 0 0,-1-1-1 0 0,1 0 1 0 0,0 1 0 0 0,0-1-1 0 0,0 0 1 0 0,0 1-1 0 0,0-1 1 0 0,0 0 0 0 0,0 1-1 0 0,0-1 1 0 0,0 0 0 0 0,0 1-1 0 0,0-1 1 0 0,0 0-1 0 0,0 1 1 0 0,0-1 0 0 0,0 1-1 0 0,6 13 4 0 0,12 0-13 0 0,0 0 0 0 0,1-1 0 0 0,0-1 0 0 0,1-1 0 0 0,0 0 1 0 0,33 11-1 0 0,16 9 1 0 0,-75-34 32 0 0,-21-11-4 0 0,-1 2 0 0 0,-33-11 0 0 0,32 15-14 0 0,0 1-1 0 0,0 2 0 0 0,0 1 0 0 0,-31 0 1 0 0,60 4-5 0 0,5 2-92 0 0,37 14 104 0 0,69 31-54 0 0,-109-46 84 0 0,-6-2-20 0 0,-16-5-17 0 0,-25-8 36 0 0,20 6-38 0 0,0 1 1 0 0,-1 1 0 0 0,1 1 0 0 0,-1 1 0 0 0,0 2-1 0 0,-35 0 1 0 0,52 2-21 0 0,-10 1 41 0 0,16 2-24 0 0,0 0 0 0 0,1 0 0 0 0,-1 1 0 0 0,1-1-1 0 0,0 1 1 0 0,0 0 0 0 0,0-1 0 0 0,0 1 0 0 0,0 0 0 0 0,1 0 0 0 0,-2 7 0 0 0,0 23-26 0 0,1-31 25 0 0,-1 0-1 0 0,1 0 1 0 0,-1 0-1 0 0,0-1 1 0 0,0 1-1 0 0,0-1 1 0 0,-5 3-1 0 0,2 0-22 0 0,4-4 23 0 0,1 0 0 0 0,-1 1 0 0 0,1-1 1 0 0,-1 1-1 0 0,1 0 0 0 0,0-1 0 0 0,0 1 0 0 0,0 0 0 0 0,0 0 0 0 0,0-1 0 0 0,0 1 0 0 0,0 0 0 0 0,0 0 0 0 0,1 0 0 0 0,-1 2 0 0 0,-1 35-33 0 0,2-32 42 0 0,-1-7-19 0 0,-1 0 10 0 0,1 0 12 0 0,2 0-155 0 0,9 1 139 0 0,-1 0 1 0 0,1 1-1 0 0,0-1 1 0 0,0 2-1 0 0,13 4 1 0 0,-23-7 3 0 0,51 26 27 0 0,-40-23-24 0 0,-10-3-2 0 0,0 0-1 0 0,0 0 1 0 0,0 0 0 0 0,0 1 0 0 0,0-1-1 0 0,-1 0 1 0 0,1 1 0 0 0,0-1 0 0 0,0 1-1 0 0,0-1 1 0 0,0 1 0 0 0,0-1 0 0 0,0 1-1 0 0,-1 0 1 0 0,1-1 0 0 0,1 3 0 0 0,10 9 19 0 0,-9-10-14 0 0,-1 0-1 0 0,0 0 0 0 0,0 0 0 0 0,0 0 0 0 0,-1 1 1 0 0,1-1-1 0 0,1 4 0 0 0,-1-5-6 0 0,-1 1 0 0 0,0-1 1 0 0,0 1-1 0 0,1-1 0 0 0,-1 1 0 0 0,1-1 1 0 0,-1 0-1 0 0,1 0 0 0 0,-1 0 0 0 0,1 0 0 0 0,0 0 1 0 0,0 0-1 0 0,0 0 0 0 0,-1 0 0 0 0,4 0 1 0 0,-3 0 4 0 0,1-1 1 0 0,-1 1 0 0 0,0 0 0 0 0,0 0 0 0 0,1 0 0 0 0,-1 1 0 0 0,0-1 0 0 0,0 1 0 0 0,0-1 0 0 0,-1 1 0 0 0,1-1 0 0 0,2 4 0 0 0,-4-5-3 0 0,1 0 1 0 0,-1 0-1 0 0,0 1 1 0 0,0-1 0 0 0,0 0-1 0 0,1 0 1 0 0,-1 0 0 0 0,0 0-1 0 0,0 1 1 0 0,0-1-1 0 0,0 0 1 0 0,0 0 0 0 0,0 0-1 0 0,0 1 1 0 0,0-1 0 0 0,1 0-1 0 0,-1 0 1 0 0,0 1-1 0 0,0-1 1 0 0,0 0 0 0 0,0 0-1 0 0,0 0 1 0 0,0 1 0 0 0,0-1-1 0 0,0 0 1 0 0,0 0-1 0 0,0 1 1 0 0,0-1 0 0 0,-1 0-1 0 0,1 0 1 0 0,0 1 0 0 0,0-1-1 0 0,0 0 1 0 0,0 0-1 0 0,0 0 1 0 0,0 1 0 0 0,0-1-1 0 0,-1 0 1 0 0,1 0 0 0 0,-11 0-6 0 0,-16-9-31 0 0,20 3 25 0 0,0 0-1 0 0,0-1 1 0 0,-12-13-1 0 0,-13-12-35 0 0,23 23 51 0 0,9 8-4 0 0,-1 0 0 0 0,0 0 0 0 0,0 0 0 0 0,0 0-1 0 0,1 0 1 0 0,-1 0 0 0 0,0 0 0 0 0,0 0 0 0 0,0 0 0 0 0,-1 1-1 0 0,1-1 1 0 0,0 0 0 0 0,0 1 0 0 0,0-1 0 0 0,0 1 0 0 0,-1-1-1 0 0,1 1 1 0 0,0-1 0 0 0,0 1 0 0 0,-1 0 0 0 0,1 0 0 0 0,0 0-1 0 0,-1 0 1 0 0,1 0 0 0 0,0 0 0 0 0,-1 0 0 0 0,1 0 0 0 0,0 0-1 0 0,-1 0 1 0 0,1 1 0 0 0,0-1 0 0 0,0 1 0 0 0,-3 0 0 0 0,-4 5 24 0 0,8-6-25 0 0,-1 1 0 0 0,1 0 0 0 0,-1-1 0 0 0,1 1-1 0 0,-1-1 1 0 0,0 1 0 0 0,1-1 0 0 0,-1 1-1 0 0,0-1 1 0 0,1 0 0 0 0,-1 1 0 0 0,0-1 0 0 0,0 0-1 0 0,1 1 1 0 0,-1-1 0 0 0,0 0 0 0 0,0 0 0 0 0,1 0-1 0 0,-1 0 1 0 0,0 0 0 0 0,0 1 0 0 0,0-2-1 0 0,1 1 1 0 0,-1 0 0 0 0,0 0 0 0 0,0 0 0 0 0,0 0-1 0 0,1 0 1 0 0,-1-1 0 0 0,0 1 0 0 0,1 0-1 0 0,-2-1 1 0 0,-26-20 0 0 0,27 20 40 0 0,0 2-42 0 0,-1-1 1 0 0,1 1-1 0 0,-1 0 0 0 0,1-1 0 0 0,0 1 0 0 0,-1 0 1 0 0,1 0-1 0 0,0 0 0 0 0,0 0 0 0 0,0 0 0 0 0,0 0 1 0 0,0 0-1 0 0,0 0 0 0 0,-2 3 0 0 0,-13 11-13 0 0,10-9 36 0 0,6-6-21 0 0,0 1 0 0 0,0-1 1 0 0,-1 1-1 0 0,1-1 0 0 0,0 0 0 0 0,-1 1 0 0 0,1-1 0 0 0,0 0 0 0 0,-1 1 0 0 0,1-1 0 0 0,0 0 1 0 0,-1 1-1 0 0,1-1 0 0 0,-1 0 0 0 0,1 0 0 0 0,0 0 0 0 0,-1 1 0 0 0,1-1 0 0 0,-1 0 0 0 0,1 0 0 0 0,-1 0 1 0 0,1 0-1 0 0,-1 0 0 0 0,1 0 0 0 0,-1 0 0 0 0,1 0 0 0 0,-1 0 0 0 0,1 0 0 0 0,-1 0 0 0 0,1 0 0 0 0,0 0 1 0 0,-1 0-1 0 0,1 0 0 0 0,-1-1 0 0 0,0 1 3 0 0,2-20-83 0 0,28-144 104 0 0,-24 128-4 0 0,0-60 1 0 0,-1 198 23 0 0,-4-102-46 0 0,0 1-1 0 0,0-1 1 0 0,0 1 0 0 0,0-1 0 0 0,0 1-1 0 0,0-1 1 0 0,0 1 0 0 0,0-1 0 0 0,0 1 0 0 0,0-1-1 0 0,0 1 1 0 0,0-1 0 0 0,0 1 0 0 0,-1-1-1 0 0,1 1 1 0 0,0-1 0 0 0,0 1 0 0 0,0-1-1 0 0,-1 1 1 0 0,1-1 0 0 0,0 1 0 0 0,-1-1-1 0 0,1 1 1 0 0,0-1 0 0 0,-1 0 0 0 0,0 1-1 0 0,-8-9 42 0 0,7 6-56 0 0,0-1 1 0 0,1-1-1 0 0,-1 1 1 0 0,1 0-1 0 0,-1 0 0 0 0,1-1 1 0 0,-1-5-1 0 0,2 8 3 0 0,0 1 0 0 0,0 1 15 0 0,0-1-1 0 0,1 0 0 0 0,-1 0 0 0 0,0 0 0 0 0,0 0 0 0 0,0 0 1 0 0,1 1-1 0 0,-1-1 0 0 0,0 0 0 0 0,0 0 0 0 0,0 0 1 0 0,0 0-1 0 0,0 1 0 0 0,1-1 0 0 0,-1 0 0 0 0,0 0 0 0 0,0 1 1 0 0,0-1-1 0 0,0 0 0 0 0,0 0 0 0 0,0 1 0 0 0,0-1 0 0 0,0 0 1 0 0,0 0-1 0 0,0 0 0 0 0,0 1 0 0 0,0-1 0 0 0,0 0 1 0 0,0 0-1 0 0,0 1 0 0 0,0-1 0 0 0,0 0 0 0 0,0 0 0 0 0,0 1 1 0 0,0-1-1 0 0,-1 0 0 0 0,1 0 0 0 0,0 0 0 0 0,0 1 1 0 0,0-1-1 0 0,-1 0 0 0 0,1 0 0 0 0,0 0-1 0 0,-1 0 1 0 0,1-1 0 0 0,-1 1 0 0 0,1 0 0 0 0,0-1-1 0 0,-1 1 1 0 0,1-1 0 0 0,0 1 0 0 0,0 0 0 0 0,-1-1-1 0 0,1 1 1 0 0,0-1 0 0 0,0 1 0 0 0,-1 0 0 0 0,1-1-1 0 0,0 1 1 0 0,0-1 0 0 0,0 1 0 0 0,0-1 0 0 0,0 1-1 0 0,0-1 1 0 0,0 1 0 0 0,0-1 0 0 0,0 1 0 0 0,0-1-1 0 0,0 1 1 0 0,0-1 0 0 0,0 1 0 0 0,0-1 0 0 0,1-2-6 0 0,-1 1 1 0 0,1 0 0 0 0,-1-1 0 0 0,1 1 0 0 0,0 0 0 0 0,0-1 0 0 0,0 1 0 0 0,0 0 0 0 0,0 0 0 0 0,0 0 0 0 0,1 0 0 0 0,1-2 0 0 0,-1 2 3 0 0,-1 0 1 0 0,0 0 0 0 0,1 0-1 0 0,-1 0 1 0 0,0 0 0 0 0,0 0 0 0 0,0 0-1 0 0,0 0 1 0 0,-1 0 0 0 0,1 0-1 0 0,-1-1 1 0 0,1-2 0 0 0,0 9-3 0 0,0 0 0 0 0,1 0 0 0 0,-1-1 0 0 0,1 1 0 0 0,0-1 0 0 0,0 1 0 0 0,0-1 1 0 0,0 0-1 0 0,1 0 0 0 0,-1 0 0 0 0,1 0 0 0 0,0 0 0 0 0,3 3 0 0 0,-1-1 10 0 0,0 0 0 0 0,0 0 1 0 0,-1 1-1 0 0,5 7 0 0 0,-9-13-6 0 0,1 1 0 0 0,-1-1-1 0 0,0 1 1 0 0,1-1 0 0 0,-1 1 0 0 0,1-1 0 0 0,-1 1 0 0 0,1-1 0 0 0,-1 0-1 0 0,1 1 1 0 0,-1-1 0 0 0,1 0 0 0 0,0 1 0 0 0,-1-1 0 0 0,1 0-1 0 0,-1 0 1 0 0,1 0 0 0 0,0 1 0 0 0,-1-1 0 0 0,1 0 0 0 0,0 0 0 0 0,-1 0-1 0 0,1 0 1 0 0,-1 0 0 0 0,1 0 0 0 0,0 0 0 0 0,-1 0 0 0 0,1 0-1 0 0,0-1 1 0 0,-1 1 0 0 0,1 0 0 0 0,-1 0 0 0 0,1-1 0 0 0,0 1 0 0 0,-1 0-1 0 0,1 0 1 0 0,-1-1 0 0 0,1 1 0 0 0,-1-1 0 0 0,1 1 0 0 0,-1-1 0 0 0,1 1-1 0 0,-1 0 1 0 0,0-1 0 0 0,1 0 0 0 0,-1 1 0 0 0,1-1 0 0 0,-1 1-1 0 0,0-1 1 0 0,0 1 0 0 0,1-1 0 0 0,-1 0 0 0 0,0 1 0 0 0,0-1 0 0 0,0 1-1 0 0,0-1 1 0 0,0 0 0 0 0,0 1 0 0 0,0-1 0 0 0,0 0 0 0 0,0 0 0 0 0,0-6-3 0 0,1 1 1 0 0,0-1-1 0 0,0 1 1 0 0,2-10 0 0 0,-2 16 6 0 0,0-1-2 0 0,-1 1 1 0 0,1 0 0 0 0,0 0 0 0 0,0-1-1 0 0,0 1 1 0 0,-1 0 0 0 0,1 0 0 0 0,0 0 0 0 0,0 0-1 0 0,0 0 1 0 0,-1 0 0 0 0,1 0 0 0 0,0 0 0 0 0,0 0-1 0 0,0 0 1 0 0,0 0 0 0 0,-1 0 0 0 0,1 1 0 0 0,1 0-1 0 0,18 7 0 0 0,-15-6 11 0 0,27 7 29 0 0,-18-5-6 0 0,0 1 0 0 0,17 7 0 0 0,-25-8-40 0 0,-1 0 1 0 0,0 0-1 0 0,0 0 0 0 0,0 0 1 0 0,-1 1-1 0 0,0 0 1 0 0,0 0-1 0 0,0 0 1 0 0,0 0-1 0 0,3 6 1 0 0,16 21-13 0 0,-15-21 9 0 0,16 16-38 0 0,-23-25 43 0 0,1-1-1 0 0,0 1 1 0 0,-1-1 0 0 0,1 0-1 0 0,0 0 1 0 0,0 0 0 0 0,-1 0-1 0 0,1 0 1 0 0,0 0 0 0 0,0-1-1 0 0,0 1 1 0 0,0-1 0 0 0,0 1 0 0 0,4 0-1 0 0,-6-1 3 0 0,1-1-1 0 0,-1 1 0 0 0,0 0 0 0 0,1 0 1 0 0,-1 0-1 0 0,0 0 0 0 0,1 0 1 0 0,-1-1-1 0 0,0 1 0 0 0,0 0 1 0 0,1 0-1 0 0,-1 0 0 0 0,0-1 1 0 0,0 1-1 0 0,1 0 0 0 0,-1 0 1 0 0,0-1-1 0 0,0 1 0 0 0,0 0 1 0 0,1-1-1 0 0,-1 1 0 0 0,0 0 0 0 0,0 0 1 0 0,0-1-1 0 0,0 1 0 0 0,0 0 1 0 0,0-1-1 0 0,0 1 0 0 0,0 0 1 0 0,0-1-1 0 0,0 1 0 0 0,0-1 1 0 0,0-12 1 0 0,0 11-9 0 0,2-17 8 0 0,2 19-26 0 0,4 9 9 0 0,-7-8 20 0 0,-1 0 0 0 0,1 0 0 0 0,0-1 1 0 0,0 1-1 0 0,0 0 0 0 0,1 0 0 0 0,-1-1 0 0 0,0 1 0 0 0,0 0 0 0 0,0-1 0 0 0,3 1 0 0 0,11 9-21 0 0,35 49 94 0 0,-9 2-107 0 0,-32-53 23 0 0,-2-12-15 0 0,-7 3 23 0 0,0 0 1 0 0,0 0-1 0 0,1 0 0 0 0,-1 0 1 0 0,0 0-1 0 0,0 0 1 0 0,0 0-1 0 0,0 0 0 0 0,0 0 1 0 0,0 0-1 0 0,0 0 1 0 0,0-1-1 0 0,-1 1 0 0 0,1 0 1 0 0,0 0-1 0 0,0 0 1 0 0,-1 0-1 0 0,1 0 0 0 0,-1 1 1 0 0,1-1-1 0 0,-2-2 1 0 0,-4-6 6 0 0,1 3-18 0 0,1-1 0 0 0,-1 1 0 0 0,-11-10 1 0 0,12 13 10 0 0,-100-89-4 0 0,94 81 5 0 0,7 8 0 0 0,0-1 0 0 0,-1 0 1 0 0,0 1-1 0 0,1 0 1 0 0,-9-5-1 0 0,11 7-6 0 0,15 8-39 0 0,2 8 59 0 0,25 29 1 0 0,-25-27 2 0 0,24 22-1 0 0,19 23 31 0 0,-35-33 12 0 0,-10-9-74 0 0,-10-13-18 0 0,-1-2 23 0 0,-4-11 14 0 0,-3-7-8 0 0,-1 1 0 0 0,0 0 1 0 0,-1 0-1 0 0,-1 0 1 0 0,0 0-1 0 0,-1 1 1 0 0,0 0-1 0 0,-10-10 1 0 0,3 2 17 0 0,-30-35-47 0 0,-19-27-38 0 0,226 347 256 0 0,-125-212-152 0 0,-96-107 49 0 0,-16-33-119 0 0,53 59 20 0 0,0 1 0 0 0,-43-37 0 0 0,47 48 35 0 0,-28-21-28 0 0,42 34 9 0 0,0 0 0 0 0,0 0 0 0 0,0 0 0 0 0,0 0 0 0 0,0 1 0 0 0,0-1 0 0 0,-1 1 0 0 0,1 0 0 0 0,0 1 1 0 0,-8-1-1 0 0,11 1 1 0 0,1 0 0 0 0,-1 1 0 0 0,1-1 0 0 0,0 0 0 0 0,-1 1 0 0 0,1-1 0 0 0,0 1 0 0 0,-1-1 0 0 0,1 1 0 0 0,0-1 0 0 0,-1 0 0 0 0,1 1 0 0 0,0-1 1 0 0,0 1-1 0 0,0-1 0 0 0,-1 1 0 0 0,1-1 0 0 0,0 1 0 0 0,0-1 0 0 0,0 1 0 0 0,0 0 0 0 0,0-1 0 0 0,0 1 0 0 0,0-1 0 0 0,0 1 0 0 0,0-1 0 0 0,0 1 1 0 0,0-1-1 0 0,1 1 0 0 0,-1-1 0 0 0,0 1 0 0 0,0-1 0 0 0,0 1 0 0 0,1 0 0 0 0,7 21-18 0 0,16 19 35 0 0,3-1 0 0 0,2-1 0 0 0,46 49 0 0 0,-68-81-17 0 0,-1 0 1 0 0,2-1 0 0 0,-1 0-1 0 0,0-1 1 0 0,1 1 0 0 0,0-1-1 0 0,1-1 1 0 0,-1 1 0 0 0,1-2 0 0 0,12 5-1 0 0,-51-43 139 0 0,-28-20-117 0 0,-6-7 1 0 0,-1-3-47 0 0,37 39 17 0 0,7 7 13 0 0,-38-24 1 0 0,33 25-18 0 0,24 16 8 0 0,0 0 1 0 0,0 1-1 0 0,-1-1 0 0 0,1 1 1 0 0,0-1-1 0 0,0 1 0 0 0,-1 0 1 0 0,1 0-1 0 0,-1 0 0 0 0,1 0 1 0 0,-4 0-1 0 0,6 4 2 0 0,0 0 0 0 0,1-1 0 0 0,-1 1 0 0 0,0 0 0 0 0,1 0 0 0 0,0 0 0 0 0,1 4 0 0 0,19 26-6 0 0,1-1 0 0 0,1 0 0 0 0,37 37 0 0 0,-47-57 15 0 0,0-1 1 0 0,1-1-1 0 0,0 0 0 0 0,0-1 0 0 0,1 0 1 0 0,30 12-1 0 0,-13-5-3 0 0,-23-12 28 0 0,-12-4 41 0 0,-15-11 26 0 0,-154-166-151 0 0,165 169 43 0 0,-1 0 1 0 0,0 1 0 0 0,0 0 0 0 0,-1 0-1 0 0,0 1 1 0 0,0 0 0 0 0,0 1 0 0 0,-1 0-1 0 0,-20-8 1 0 0,30 13 4 0 0,0 1 1 0 0,-1-1-1 0 0,1 0 0 0 0,0 1 1 0 0,0-1-1 0 0,0 0 0 0 0,-1 1 1 0 0,1-1-1 0 0,0 0 0 0 0,0 1 1 0 0,0-1-1 0 0,0 1 0 0 0,0-1 0 0 0,0 0 1 0 0,0 1-1 0 0,0-1 0 0 0,0 1 1 0 0,0-1-1 0 0,0 1 0 0 0,0-1 1 0 0,0 0-1 0 0,0 1 0 0 0,0-1 1 0 0,0 0-1 0 0,0 1 0 0 0,0-1 1 0 0,1 1-1 0 0,-1-1 0 0 0,0 0 1 0 0,0 1-1 0 0,0-1 0 0 0,1 0 1 0 0,-1 1-1 0 0,1-1 0 0 0,7 19 0 0 0,0-9-8 0 0,67 82 41 0 0,-64-79-29 0 0,1-1-1 0 0,0-1 1 0 0,1 0-1 0 0,0-1 1 0 0,16 10-1 0 0,3-2 31 0 0,-32-18 3 0 0,-14-6-51 0 0,-6-6 7 0 0,1 0 0 0 0,0-2 0 0 0,-33-32 1 0 0,-3-1 10 0 0,44 37-20 0 0,9 8 16 0 0,1 0 0 0 0,-1 0 0 0 0,0 1 0 0 0,0-1 0 0 0,1 1 0 0 0,-1-1 0 0 0,0 1 0 0 0,-1 0 0 0 0,1 0 0 0 0,0 0 0 0 0,-4-2 0 0 0,6 3-12 0 0,1 4 11 0 0,1 0 1 0 0,-1-1-1 0 0,1 1 1 0 0,0-1-1 0 0,0 1 1 0 0,3 3-1 0 0,22 28 20 0 0,62 62 0 0 0,-43-55-32 0 0,-63-63 5 0 0,1 0-1 0 0,-21-36 1 0 0,-1-3 9 0 0,32 53-15 0 0,2 1 19 0 0,0-1 0 0 0,-1 1-1 0 0,0 0 1 0 0,-11-10-1 0 0,13 14 4 0 0,0 0-1 0 0,0 0 1 0 0,0 0-1 0 0,-1 1 1 0 0,1 0-1 0 0,0-1 1 0 0,-1 1 0 0 0,1 0-1 0 0,-1 1 1 0 0,1-1-1 0 0,-1 1 1 0 0,1-1-1 0 0,-7 1 1 0 0,10 0-9 0 0,-1 0 0 0 0,1 0 0 0 0,0 0 0 0 0,-1 0-1 0 0,1 0 1 0 0,0 0 0 0 0,-1 0 0 0 0,1 0 0 0 0,-1 0 0 0 0,1 0 0 0 0,0 0 0 0 0,-1 0 0 0 0,1 0 0 0 0,0 0 0 0 0,-1 0 0 0 0,1 0 0 0 0,0 1 0 0 0,0-1 0 0 0,-1 0 0 0 0,1 0 0 0 0,0 0 0 0 0,-1 1 0 0 0,1-1 0 0 0,0 0 0 0 0,0 0 0 0 0,-1 1 0 0 0,1-1 0 0 0,0 0 0 0 0,0 0 0 0 0,0 1 0 0 0,-1-1 0 0 0,1 0 0 0 0,0 1 0 0 0,0-1-1 0 0,6 12-59 0 0,21 14 31 0 0,-23-23 38 0 0,46 34-30 0 0,-50-36 50 0 0,-4-2-27 0 0,1 0 0 0 0,-1-1 0 0 0,0 1 0 0 0,0-1 0 0 0,0 0 0 0 0,1 0 0 0 0,-1 0 0 0 0,1-1 0 0 0,0 1 0 0 0,0-1 0 0 0,-1 0 0 0 0,-2-3 0 0 0,-6-5 30 0 0,-13-13-9 0 0,20 18-14 0 0,-1 0 0 0 0,0 1 0 0 0,-1 0 0 0 0,1 0 0 0 0,-9-5 0 0 0,15 10-7 0 0,0-1-1 0 0,-1 1 1 0 0,1 0-1 0 0,0 0 0 0 0,0 0 1 0 0,0 0-1 0 0,0 0 1 0 0,-1-1-1 0 0,1 1 1 0 0,0 0-1 0 0,0 0 0 0 0,0 0 1 0 0,-1 0-1 0 0,1 0 1 0 0,0 0-1 0 0,0 0 0 0 0,0 0 1 0 0,-1 0-1 0 0,1 0 1 0 0,0-1-1 0 0,0 1 1 0 0,-1 0-1 0 0,1 0 0 0 0,0 0 1 0 0,0 1-1 0 0,-1-1 1 0 0,1 0-1 0 0,0 0 1 0 0,0 0-1 0 0,0 0 0 0 0,-1 0 1 0 0,1 0-1 0 0,0 0 1 0 0,0 0-1 0 0,0 0 0 0 0,-1 0 1 0 0,1 1-1 0 0,0-1 1 0 0,0 0-1 0 0,0 0 1 0 0,0 0-1 0 0,-1 1 0 0 0,5 10-45 0 0,16 15-12 0 0,-9-15 43 0 0,-1-1 12 0 0,1-1 0 0 0,0 0 1 0 0,0 0-1 0 0,24 13 0 0 0,-26-17 14 0 0,-14-8 4 0 0,-19-14 21 0 0,16 9-37 0 0,-1 1 0 0 0,0 0 1 0 0,0 0-1 0 0,-1 0 1 0 0,-12-5-1 0 0,14 7 9 0 0,5 3-9 0 0,0 1-1 0 0,0-1 1 0 0,0 1-1 0 0,-1-1 1 0 0,1 1 0 0 0,0 0-1 0 0,0 1 1 0 0,-1-1-1 0 0,-5 0 1 0 0,15 4-34 0 0,-5-2 33 0 0,0-1 0 0 0,0 1 0 0 0,0 0 0 0 0,0-1 0 0 0,0 1 0 0 0,0-1 0 0 0,0 1-1 0 0,0-1 1 0 0,0 1 0 0 0,0-1 0 0 0,0 0 0 0 0,0 0 0 0 0,0 1 0 0 0,0-1 0 0 0,0 0 0 0 0,1 0 0 0 0,0 0 0 0 0,-1 0-11 0 0,-8-24 47 0 0,3 18-29 0 0,0 0 1 0 0,-1 1-1 0 0,0 0 1 0 0,-10-10-1 0 0,-13-13 26 0 0,-1-13-70 0 0,28 43 42 0 0,1 1 0 0 0,-1-1 1 0 0,1 1-1 0 0,0-1 0 0 0,0 1 0 0 0,0-1 1 0 0,0 1-1 0 0,1 0 0 0 0,-1-1 0 0 0,1 0 1 0 0,0 1-1 0 0,1 3 0 0 0,3 11-20 0 0,-4-15 17 0 0,-1-1-1 0 0,0 1 0 0 0,0-1 1 0 0,1 0-1 0 0,-1 1 1 0 0,0-1-1 0 0,1 0 1 0 0,-1 1-1 0 0,1-1 1 0 0,0 0-1 0 0,-1 0 1 0 0,1 0-1 0 0,0 1 1 0 0,0-1-1 0 0,0 0 1 0 0,2 1-1 0 0,11 16 7 0 0,-9-13 6 0 0,-7-23 4 0 0,1 14-13 0 0,0 0 1 0 0,0 0-1 0 0,-1 0 1 0 0,1 1-1 0 0,-1-1 0 0 0,0 0 1 0 0,0 1-1 0 0,-3-4 1 0 0,-8-17 0 0 0,11 26-1 0 0,2 11 4 0 0,0-10-5 0 0,0-1 0 0 0,0 1 0 0 0,1-1 0 0 0,-1 0 0 0 0,1 1 0 0 0,-1-1 0 0 0,1 1 0 0 0,0-1 0 0 0,0 0 0 0 0,2 5 0 0 0,2-3-6 0 0,-3-3 4 0 0,-1 0 1 0 0,1 0-1 0 0,-1 0 1 0 0,0 1-1 0 0,1-1 1 0 0,-1 0-1 0 0,0 1 0 0 0,0-1 1 0 0,2 4-1 0 0,-3-5 19 0 0,-11-12 18 0 0,8 8-43 0 0,0 0 1 0 0,-1 0 0 0 0,1 0 0 0 0,1 0-1 0 0,-1 0 1 0 0,-3-8 0 0 0,-9-13-29 0 0,-3-5 34 0 0,13 18 4 0 0,5 12-3 0 0,0 0 0 0 0,0 0 0 0 0,0 0 0 0 0,0 0 0 0 0,0 0 0 0 0,0 0 0 0 0,0 0 0 0 0,0 0 0 0 0,0-1 0 0 0,-1 1 0 0 0,1 0 0 0 0,0 0 0 0 0,0 0 1 0 0,0 0-1 0 0,0 0 0 0 0,0 0 0 0 0,0 0 0 0 0,0 0 0 0 0,0 0 0 0 0,0 0 0 0 0,0 0 0 0 0,0-1 0 0 0,0 1 0 0 0,0 0 0 0 0,0 0 0 0 0,0 0 0 0 0,0 0 0 0 0,0 0 0 0 0,0 0 0 0 0,0 0 0 0 0,0 0 0 0 0,1 0 0 0 0,-1 0 0 0 0,0 0 0 0 0,0 0 0 0 0,0-1 0 0 0,0 1 0 0 0,0 0 0 0 0,0 0 0 0 0,0 0 0 0 0,0 0 0 0 0,0 0 0 0 0,0 0 0 0 0,0 0 0 0 0,0 0 0 0 0,0 0 0 0 0,0 0 0 0 0,0 0 0 0 0,1 0 0 0 0,-1 0 0 0 0,0 0 0 0 0,0 0 1 0 0,0 0-1 0 0,0 0 0 0 0,0 0 0 0 0,0 0 0 0 0,0 0 0 0 0,0 0 0 0 0,0 0 0 0 0,0 0 0 0 0,0 0 0 0 0,1 0 0 0 0,-1 0 0 0 0,0 0 0 0 0,0 0 0 0 0,0 0 0 0 0,0 0 0 0 0,0 0 0 0 0,0 0 0 0 0,3 2 4 0 0,1 1 0 0 0,-1-1 0 0 0,0 1 1 0 0,0-1-1 0 0,-1 1 0 0 0,1 0 0 0 0,0 0 0 0 0,2 5 0 0 0,18 17 22 0 0,-5-13-207 0 0,-14-12-1075 0 0,-10-9-1602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54.7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275 90 11466 0 0,'0'0'8560'0'0,"-3"0"-8331"0"0,1-1-171 0 0,1 1 0 0 0,-1-1 0 0 0,0 1 0 0 0,0-1 1 0 0,0 0-1 0 0,0 0 0 0 0,1 0 0 0 0,-1 0 0 0 0,0 0 0 0 0,1 0 0 0 0,-1-1 0 0 0,1 1 0 0 0,-1 0 0 0 0,1-1 1 0 0,-1 1-1 0 0,1-1 0 0 0,0 1 0 0 0,0-1 0 0 0,0 0 0 0 0,0 0 0 0 0,0 1 0 0 0,-1-4 0 0 0,-12-16 588 0 0,3 6-107 0 0,-5-3 55 0 0,15 18-562 0 0,1 0 0 0 0,-1 0 0 0 0,1 0 0 0 0,-1 0 0 0 0,1 0 0 0 0,-1 0 0 0 0,1 0 0 0 0,-1 1 0 0 0,1-1 0 0 0,-1 0 0 0 0,1 0 0 0 0,-1 0 0 0 0,1 1 0 0 0,0-1 0 0 0,-1 0 0 0 0,1 1 0 0 0,-1-1 0 0 0,1 1 0 0 0,0-1 1 0 0,-1 0-1 0 0,1 1 0 0 0,0-1 0 0 0,-1 1 0 0 0,1-1 0 0 0,0 1 0 0 0,0-1 0 0 0,0 1 0 0 0,-1-1 0 0 0,1 1 0 0 0,0 0 0 0 0,-1 0-26 0 0,1 0 0 0 0,-1 1 0 0 0,0-1 0 0 0,0 0 0 0 0,0 0 0 0 0,0 0 0 0 0,0 0 0 0 0,0 1 0 0 0,0-2 0 0 0,0 1 0 0 0,-2 1 0 0 0,3-1-19 0 0,-1-1 1 0 0,1 0 0 0 0,0 0 0 0 0,0 1 0 0 0,-1-1 0 0 0,1 0 0 0 0,0 0 0 0 0,-1 0 0 0 0,1 0-1 0 0,0 1 1 0 0,-1-1 0 0 0,1 0 0 0 0,0 0 0 0 0,-1 0 0 0 0,1 0 0 0 0,-1 0 0 0 0,1 0 0 0 0,0 0-1 0 0,-1 0 1 0 0,1 0 0 0 0,0 0 0 0 0,-1 0 0 0 0,1 0 0 0 0,-1 0 0 0 0,1 0 0 0 0,0 0 0 0 0,-1 0-1 0 0,1-1 1 0 0,0 1 0 0 0,-1 0 0 0 0,1 0 0 0 0,0 0 0 0 0,0-1 0 0 0,-1 1 0 0 0,1 0-1 0 0,0 0 1 0 0,-1-1 0 0 0,1 1 0 0 0,0 0 0 0 0,0 0 0 0 0,0-1 0 0 0,-1 1 0 0 0,1 0 0 0 0,0-1-1 0 0,0 1 1 0 0,0 0 0 0 0,0-1 0 0 0,-1 1 0 0 0,1 0 0 0 0,0-1 0 0 0,0 1 0 0 0,0-1 0 0 0,0 1-1 0 0,0 0 1 0 0,0-1 0 0 0,0 1 0 0 0,0 0 0 0 0,0-1 0 0 0,0 1 0 0 0,0 0 0 0 0,1-1 0 0 0,-1 1-1 0 0,0-1 1 0 0,0 1 0 0 0,0-1 0 0 0,-2-17 66 0 0,2 90 1684 0 0,1-83-1978 0 0,1-8 252 0 0,-3 19-4 0 0,1-1 0 0 0,0 1 0 0 0,0-1 0 0 0,-1 0 0 0 0,1 1 0 0 0,-1-1 0 0 0,1 1 0 0 0,0-1-1 0 0,-1 1 1 0 0,1 0 0 0 0,-1-1 0 0 0,1 1 0 0 0,-1-1 0 0 0,1 1 0 0 0,-1 0 0 0 0,0-1 0 0 0,1 1-1 0 0,-1 0 1 0 0,1 0 0 0 0,-1 0 0 0 0,0-1 0 0 0,1 1 0 0 0,-1 0 0 0 0,0 0 0 0 0,1 0 0 0 0,-1 0 0 0 0,0 0-1 0 0,1 0 1 0 0,-1 0 0 0 0,0 0 0 0 0,-3 0 40 0 0,1 0 0 0 0,0 0 0 0 0,-1 0 0 0 0,1 1 0 0 0,0-1 0 0 0,-1 1 0 0 0,1 0 0 0 0,-6 2 0 0 0,8-3-38 0 0,0 1 0 0 0,1 0 0 0 0,-1 0 0 0 0,0-1 0 0 0,0 1 0 0 0,1 0 0 0 0,-1 0 0 0 0,1 0 0 0 0,-1 0 0 0 0,0 0 0 0 0,1 0 0 0 0,0 0 0 0 0,-1 0 0 0 0,1 0 0 0 0,0 0 0 0 0,-1 0 0 0 0,1 0 1 0 0,0 0-1 0 0,0 0 0 0 0,0 0 0 0 0,0 0 0 0 0,0 1 0 0 0,0-1 0 0 0,0 0 0 0 0,0 0 0 0 0,1 0 0 0 0,-1 0 0 0 0,0 0 0 0 0,1 0 0 0 0,-1 0 0 0 0,1 0 0 0 0,0 1 0 0 0,2 4-11 0 0,0-2 1 0 0,1 1 0 0 0,0 0-1 0 0,0-1 1 0 0,0 1-1 0 0,0-1 1 0 0,1 0-1 0 0,-1-1 1 0 0,1 1-1 0 0,0-1 1 0 0,10 5 0 0 0,-35-8 329 0 0,14 1-347 0 0,1 0 1 0 0,0-1 0 0 0,-1 0-1 0 0,1 0 1 0 0,0 0-1 0 0,-1 0 1 0 0,1-1-1 0 0,0 0 1 0 0,0 0-1 0 0,0-1 1 0 0,-7-2 0 0 0,11 4 15 0 0,0-1 0 0 0,0 1 0 0 0,1-1 0 0 0,-1 0 0 0 0,0 1 0 0 0,0-1 0 0 0,1 0 0 0 0,-1 0 1 0 0,0 1-1 0 0,1-1 0 0 0,-1 0 0 0 0,1 0 0 0 0,-1 0 0 0 0,1 0 0 0 0,0 0 0 0 0,-1-1 0 0 0,1 2 5 0 0,0-1 0 0 0,0 1-1 0 0,0 0 1 0 0,0-1-1 0 0,0 1 1 0 0,0-1-1 0 0,0 1 1 0 0,1 0 0 0 0,-1-1-1 0 0,0 1 1 0 0,0 0-1 0 0,0 0 1 0 0,0-1 0 0 0,1 1-1 0 0,-1 0 1 0 0,0-1-1 0 0,0 1 1 0 0,1 0-1 0 0,-1 0 1 0 0,0 0 0 0 0,1-1-1 0 0,-1 1 1 0 0,0 0-1 0 0,1 0 1 0 0,-1 0 0 0 0,0 0-1 0 0,1-1 1 0 0,-1 1-1 0 0,1 0 1 0 0,1 0 7 0 0,0-1-1 0 0,0 1 1 0 0,-1 0-1 0 0,1 0 1 0 0,0 0 0 0 0,0 0-1 0 0,0 0 1 0 0,0 0 0 0 0,0 1-1 0 0,0-1 1 0 0,0 1 0 0 0,0-1-1 0 0,0 1 1 0 0,-1 0 0 0 0,1 0-1 0 0,2 1 1 0 0,9 6 1 0 0,-8-6-6 0 0,-1 1-1 0 0,1-1 0 0 0,-1 1 1 0 0,0 0-1 0 0,0 0 0 0 0,0 1 1 0 0,0-1-1 0 0,-1 1 0 0 0,6 6 1 0 0,-9-10-4 0 0,0 0 0 0 0,0 0 0 0 0,0 0 0 0 0,0 0 1 0 0,0 0-1 0 0,0 0 0 0 0,0 0 0 0 0,0 0 0 0 0,0 0 1 0 0,0 0-1 0 0,0 1 0 0 0,0-1 0 0 0,0 0 0 0 0,0 0 1 0 0,0 0-1 0 0,0 0 0 0 0,0 0 0 0 0,1 0 0 0 0,-1 0 1 0 0,0 0-1 0 0,0 0 0 0 0,0 0 0 0 0,0 0 0 0 0,0 1 1 0 0,0-1-1 0 0,0 0 0 0 0,0 0 0 0 0,0 0 0 0 0,0 0 0 0 0,0 0 1 0 0,-1 0-1 0 0,1 0 0 0 0,0 0 0 0 0,0 0 0 0 0,0 0 1 0 0,0 1-1 0 0,0-1 0 0 0,0 0 0 0 0,0 0 0 0 0,0 0 1 0 0,0 0-1 0 0,0 0 0 0 0,0 0 0 0 0,0 0 0 0 0,0 0 1 0 0,0 0-1 0 0,0 0 0 0 0,0 0 0 0 0,0 0 0 0 0,-1 0 1 0 0,1 0-1 0 0,0 0 0 0 0,0 0 0 0 0,0 0 0 0 0,0 0 1 0 0,0 0-1 0 0,0 0 0 0 0,0 0 0 0 0,0 1 0 0 0,-9-4-8 0 0,-15-12-97 0 0,14 9 89 0 0,-32-19-9 0 0,30 18 40 0 0,19 15 21 0 0,20 16 25 0 0,-25-22-48 0 0,0 0-1 0 0,0 0 1 0 0,0 1 0 0 0,0-1 0 0 0,0 1 0 0 0,-1 0 0 0 0,3 5-1 0 0,-4-8 9 0 0,-5 0-17 0 0,-1-1 1 0 0,1 1 0 0 0,0-1 0 0 0,-1 0 0 0 0,1-1-1 0 0,0 1 1 0 0,0-1 0 0 0,0 0 0 0 0,0 0 0 0 0,0-1-1 0 0,0 1 1 0 0,0-1 0 0 0,1 0 0 0 0,-5-4-1 0 0,3 2-4 0 0,4 3-2 0 0,0 0 0 0 0,0 1-1 0 0,0-1 1 0 0,0 1 0 0 0,0-1-1 0 0,0 1 1 0 0,0 0 0 0 0,0 0 0 0 0,-4-1-1 0 0,20 20-123 0 0,-8-14 130 0 0,0 0-1 0 0,0 0 1 0 0,0-1-1 0 0,0 0 1 0 0,1 0-1 0 0,-1-1 1 0 0,1 1-1 0 0,0-1 1 0 0,9 1-1 0 0,7-1 6 0 0,42 0-1 0 0,-63-2-9 0 0,24 12-17 0 0,-18-11 38 0 0,-1 1 0 0 0,1 0 0 0 0,-1 0 1 0 0,1 1-1 0 0,-1 0 0 0 0,0 0 0 0 0,0 0 1 0 0,0 1-1 0 0,11 9 0 0 0,15 6 71 0 0,-21-13-78 0 0,-1 0 1 0 0,2-2-1 0 0,-1 1 1 0 0,0-1-1 0 0,1-1 1 0 0,0 0-1 0 0,21 1 1 0 0,-46 1-508 0 0,-14-1 335 0 0,21-5 142 0 0,0 0 0 0 0,0 0 0 0 0,0-1 0 0 0,0 0-1 0 0,0 1 1 0 0,0-2 0 0 0,0 1 0 0 0,1 0 0 0 0,-1-1 0 0 0,1 0 0 0 0,0 0 0 0 0,0 0 0 0 0,0-1 0 0 0,-5-5-1 0 0,-25-18-12 0 0,18 18 109 0 0,25 15 92 0 0,18 15-137 0 0,-20-15-37 0 0,0 0-1 0 0,0-1 1 0 0,0 0-1 0 0,1 0 1 0 0,8 4-1 0 0,6 1 15 0 0,-11-4-7 0 0,0-1-1 0 0,1 0 0 0 0,-1-1 1 0 0,1 0-1 0 0,0 0 0 0 0,0-2 0 0 0,0 1 1 0 0,18 0-1 0 0,-29-3 83 0 0,-23-7-97 0 0,8 0-10 0 0,1 0-1 0 0,0-1 0 0 0,1 0 1 0 0,-18-16-1 0 0,18 14-42 0 0,1 1 0 0 0,-2 1 0 0 0,1-1 0 0 0,-16-6 0 0 0,18 10 41 0 0,8 4 23 0 0,1 0 0 0 0,-1 0 0 0 0,0 1 1 0 0,0-1-1 0 0,0 0 0 0 0,1 1 0 0 0,-1-1 1 0 0,0 1-1 0 0,-2-1 0 0 0,14 15-173 0 0,12 6 217 0 0,2-2-1 0 0,0 0 1 0 0,2-2-1 0 0,-1-1 1 0 0,53 23-1 0 0,-77-38-44 0 0,0 1 0 0 0,0-1 0 0 0,0 1 0 0 0,0-1 0 0 0,0 0 0 0 0,0 1 0 0 0,0-1 0 0 0,0 0 1 0 0,0 0-1 0 0,1 0 0 0 0,-1 0 0 0 0,0 0 0 0 0,0 0 0 0 0,0 0 0 0 0,0 0 0 0 0,0 0 0 0 0,0 0 0 0 0,0 0 0 0 0,0-1 0 0 0,1 0 0 0 0,-2 1 3 0 0,1-1 0 0 0,-1 0-1 0 0,0 1 1 0 0,0-1-1 0 0,0 0 1 0 0,0 1 0 0 0,0-1-1 0 0,0 0 1 0 0,-1 1 0 0 0,1-1-1 0 0,0 0 1 0 0,0 1-1 0 0,0-1 1 0 0,-1 0 0 0 0,1 1-1 0 0,0-1 1 0 0,-1 1 0 0 0,1-1-1 0 0,0 0 1 0 0,-1 1-1 0 0,1-1 1 0 0,-1 1 0 0 0,1-1-1 0 0,-1 1 1 0 0,1 0 0 0 0,-1-1-1 0 0,1 1 1 0 0,-1-1-1 0 0,1 1 1 0 0,-1 0 0 0 0,-1-1-1 0 0,-99-99-87 0 0,83 82 72 0 0,-17-15-24 0 0,33 31 43 0 0,0 1 1 0 0,0-1-1 0 0,-1 1 0 0 0,1-1 1 0 0,0 1-1 0 0,-1 0 0 0 0,1 0 0 0 0,-1 0 1 0 0,1 0-1 0 0,-1 0 0 0 0,1 0 1 0 0,-5 0-1 0 0,6 1-15 0 0,14 12-87 0 0,8 11 176 0 0,34 29 0 0 0,-47-46-63 0 0,0 1-1 0 0,0-2 1 0 0,1 1-1 0 0,0-1 1 0 0,1 0-1 0 0,-1-1 1 0 0,1 0-1 0 0,11 2 1 0 0,-11-5 0 0 0,-22-15 53 0 0,9 9-72 0 0,0 0 0 0 0,-1 0 0 0 0,0 0 0 0 0,0 0 0 0 0,0 1-1 0 0,-7-7 1 0 0,-18-20-46 0 0,-6-11 1 0 0,10 15 37 0 0,121 112 260 0 0,-93-82-245 0 0,0 0-1 0 0,1-1 1 0 0,-1 0-1 0 0,1 1 1 0 0,0-1-1 0 0,0 0 1 0 0,0-1-1 0 0,0 1 1 0 0,0-1-1 0 0,0 0 1 0 0,0 0-1 0 0,0 0 1 0 0,5 0-1 0 0,-9-3-3 0 0,0-1 0 0 0,0 0 0 0 0,0 1 0 0 0,0-1 0 0 0,-1 1 0 0 0,1-1 0 0 0,-1 1 0 0 0,-1-5 0 0 0,-16-21 14 0 0,2 5-7 0 0,13 17-75 0 0,-2 0 0 0 0,1 0 0 0 0,-1 0 0 0 0,1 1 0 0 0,-2-1 0 0 0,1 1 0 0 0,0 0 0 0 0,-12-7 0 0 0,16 12-338 0 0,4 9-6785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5:57.23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356 49 4169 0 0,'0'0'6876'0'0,"12"3"-6142"0"0,46 13 1153 0 0,-60-17-1839 0 0,0 1 0 0 0,0-1 0 0 0,0 0 0 0 0,0 0 0 0 0,0 0 0 0 0,1 0 0 0 0,-1 0 0 0 0,0 0 0 0 0,0 0 0 0 0,1-1 0 0 0,-1 1 0 0 0,1-1 0 0 0,-1 1 0 0 0,-1-4 0 0 0,-10-7 278 0 0,4 7 54 0 0,0-1 0 0 0,-1 2-1 0 0,1-1 1 0 0,-21-5-1 0 0,1 5 4281 0 0,40 20-4073 0 0,-2-7-423 0 0,1 1-57 0 0,0 0 0 0 0,1 0 0 0 0,0-2 0 0 0,13 8-1 0 0,-50-18 1024 0 0,16-1-1043 0 0,0 0 0 0 0,1-1 0 0 0,-15-9 0 0 0,-5-3 285 0 0,20 13-279 0 0,1 0 0 0 0,0 0-1 0 0,-16-3 1 0 0,21 6-45 0 0,1 1 0 0 0,-1-1 0 0 0,1 1 0 0 0,-1 0 0 0 0,1 0 0 0 0,-1 0 0 0 0,1 0 0 0 0,-1 0 0 0 0,0 1-1 0 0,1-1 1 0 0,-1 1 0 0 0,1 0 0 0 0,0-1 0 0 0,-1 1 0 0 0,1 0 0 0 0,0 0 0 0 0,-1 1 0 0 0,-2 1 0 0 0,-2 2 61 0 0,6-4-79 0 0,-1 0 0 0 0,1-1 0 0 0,0 1 0 0 0,0 0 0 0 0,-1 0 0 0 0,1 0 0 0 0,0 1 1 0 0,0-1-1 0 0,0 0 0 0 0,0 0 0 0 0,0 1 0 0 0,1-1 0 0 0,-1 0 0 0 0,-1 3 0 0 0,2-3-22 0 0,-1 0 0 0 0,0 0 0 0 0,0 1 0 0 0,0-1-1 0 0,0 0 1 0 0,0 0 0 0 0,0 0 0 0 0,-1 0 0 0 0,1-1 0 0 0,0 1 0 0 0,0 0 0 0 0,-1 0 0 0 0,1-1 0 0 0,-1 1 0 0 0,1 0-1 0 0,0-1 1 0 0,-3 1 0 0 0,-25 4 125 0 0,28-4-120 0 0,-1-1 1 0 0,1 0 0 0 0,-1 1-1 0 0,0-1 1 0 0,1 1 0 0 0,-1-1-1 0 0,1 1 1 0 0,-1 0 0 0 0,1 0-1 0 0,-1-1 1 0 0,1 1 0 0 0,-1 0-1 0 0,1 0 1 0 0,0 0 0 0 0,0 1-1 0 0,0-1 1 0 0,-1 0 0 0 0,1 0-1 0 0,0 1 1 0 0,0-1-1 0 0,1 1 1 0 0,-1-1 0 0 0,0 1-1 0 0,0-1 1 0 0,1 1 0 0 0,-1-1-1 0 0,1 1 1 0 0,-1 3 0 0 0,-6 40-32 0 0,7-28-37 0 0,-1-13 56 0 0,1 1 0 0 0,0 0-1 0 0,0 0 1 0 0,0 0 0 0 0,1 0 0 0 0,-1 0-1 0 0,3 6 1 0 0,-2-10-16 0 0,-1 0 1 0 0,0 1-1 0 0,1-1 1 0 0,-1 1-1 0 0,0-1 0 0 0,0 1 1 0 0,0-1-1 0 0,1 0 1 0 0,-2 1-1 0 0,1-1 0 0 0,0 1 1 0 0,0-1-1 0 0,0 1 1 0 0,-1-1-1 0 0,1 0 0 0 0,0 1 1 0 0,-1-1-1 0 0,0 0 1 0 0,0 3-1 0 0,0-4-14 0 0,-16-17-245 0 0,7-9 256 0 0,-10-33 0 0 0,19 59 17 0 0,1-1-1 0 0,0 1 1 0 0,0-1-1 0 0,0 0 1 0 0,-1 1-1 0 0,1-1 1 0 0,0 1-1 0 0,0-1 1 0 0,0 1-1 0 0,0-1 1 0 0,0 1-1 0 0,0-1 1 0 0,0 0-1 0 0,0 1 1 0 0,0-1-1 0 0,0 1 0 0 0,0-1 1 0 0,0 1-1 0 0,0-1 1 0 0,1 1-1 0 0,-1-1 1 0 0,0 1-1 0 0,0-1 1 0 0,0 0-1 0 0,1 1 1 0 0,-1 0-1 0 0,0-1 1 0 0,1 1-1 0 0,-1-1 1 0 0,1 1-1 0 0,-1-1 1 0 0,0 1-1 0 0,1 0 1 0 0,-1-1-1 0 0,1 1 1 0 0,-1 0-1 0 0,1-1 1 0 0,24 0 8 0 0,-11 2 10 0 0,19-1 139 0 0,-33 0-127 0 0,-6 10 287 0 0,0-8-287 0 0,-1 0-1 0 0,0-1 0 0 0,-13 1 1 0 0,-11 3 1 0 0,30-3-34 0 0,1 0 0 0 0,-1 0 0 0 0,0 1 0 0 0,1-1 0 0 0,0 0 0 0 0,-1 1 0 0 0,1-1 0 0 0,0 0 0 0 0,0 1 0 0 0,0-1 0 0 0,0 0 0 0 0,1 1 0 0 0,-1-1 0 0 0,1 0 0 0 0,-1 0 0 0 0,1 1 0 0 0,0-1 0 0 0,1 3 0 0 0,11 9-17 0 0,-12-12 19 0 0,0-1-1 0 0,0 0 0 0 0,0 1 0 0 0,0-1 0 0 0,0 0 0 0 0,0 1 0 0 0,0-1 1 0 0,1 0-1 0 0,-1 0 0 0 0,0 0 0 0 0,1 0 0 0 0,-1 0 0 0 0,1-1 1 0 0,-1 1-1 0 0,1 0 0 0 0,0-1 0 0 0,-1 1 0 0 0,1-1 0 0 0,0 1 0 0 0,-1-1 1 0 0,1 0-1 0 0,0 0 0 0 0,2 0 0 0 0,-2-1 13 0 0,0-1 0 0 0,-1 0 0 0 0,1 0-1 0 0,0 0 1 0 0,0 0 0 0 0,-1 0 0 0 0,0 0 0 0 0,1 0 0 0 0,-1-1 0 0 0,0 1-1 0 0,0 0 1 0 0,1-4 0 0 0,31-82-14 0 0,-31 83 5 0 0,-1 1-1 0 0,1-1 1 0 0,-1 1-1 0 0,0-1 1 0 0,0 0-1 0 0,0 1 1 0 0,0-8-1 0 0,-1 11 1 0 0,0 1-1 0 0,0-1 1 0 0,0 1 0 0 0,0 0-1 0 0,0-1 1 0 0,0 1-1 0 0,0-1 1 0 0,0 1 0 0 0,0-1-1 0 0,1 1 1 0 0,-1-1 0 0 0,0 1-1 0 0,0 0 1 0 0,0-1-1 0 0,1 1 1 0 0,-1-1 0 0 0,0 1-1 0 0,0 0 1 0 0,1-1 0 0 0,-1 1-1 0 0,0 0 1 0 0,1-1-1 0 0,-1 1 1 0 0,0 0 0 0 0,1 0-1 0 0,-1-1 1 0 0,0 1 0 0 0,1 0-1 0 0,-1 0 1 0 0,1 0-1 0 0,-1-1 1 0 0,0 1 0 0 0,2 0-1 0 0,14 1 92 0 0,-8 0-25 0 0,-8-1-62 0 0,0 0-1 0 0,0 0 1 0 0,1 0 0 0 0,-1 0-1 0 0,0 0 1 0 0,0 0 0 0 0,0 0-1 0 0,0 0 1 0 0,0 0 0 0 0,1 0-1 0 0,-1 0 1 0 0,0 0 0 0 0,0 0-1 0 0,0 0 1 0 0,0 0 0 0 0,0 0-1 0 0,0 0 1 0 0,1 1 0 0 0,-1-1-1 0 0,0 0 1 0 0,0 0-1 0 0,0 0 1 0 0,0 0 0 0 0,0 0-1 0 0,0 0 1 0 0,0 0 0 0 0,0 0-1 0 0,0 1 1 0 0,1-1 0 0 0,-1 0-1 0 0,0 0 1 0 0,0 0 0 0 0,0 0-1 0 0,0 0 1 0 0,0 0 0 0 0,0 1-1 0 0,0-1 1 0 0,0 0 0 0 0,0 0-1 0 0,0 0 1 0 0,0 0 0 0 0,0 0-1 0 0,0 1 1 0 0,0-1 0 0 0,0 0-1 0 0,-4 9 53 0 0,-8 6-97 0 0,4-6 19 0 0,1 0 1 0 0,-10 16 0 0 0,11-15 6 0 0,-1-1 1 0 0,-12 15-1 0 0,17-23 46 0 0,-9 9-57 0 0,9-12-39 0 0,4-7 69 0 0,-1 6 1 0 0,1 0 0 0 0,-1 1 0 0 0,1-1-1 0 0,0 0 1 0 0,0 1 0 0 0,0 0-1 0 0,0-1 1 0 0,0 1 0 0 0,1 0 0 0 0,-1 0-1 0 0,3-2 1 0 0,-2 2 2 0 0,0 0 0 0 0,0 0 0 0 0,0-1 0 0 0,-1 1 0 0 0,1-1 1 0 0,-1 0-1 0 0,0 1 0 0 0,4-7 0 0 0,0-3 32 0 0,-4 9-37 0 0,-1 1-1 0 0,0 0 1 0 0,0-1-1 0 0,0 1 1 0 0,0-1-1 0 0,0 0 1 0 0,0 1-1 0 0,0-1 1 0 0,0-3-1 0 0,-1 1 73 0 0,0 5-68 0 0,0-1-1 0 0,0 1 1 0 0,0 0 0 0 0,0 0-1 0 0,0 0 1 0 0,0 0-1 0 0,0-1 1 0 0,0 1 0 0 0,0 0-1 0 0,0 0 1 0 0,0 0-1 0 0,0 0 1 0 0,0 0 0 0 0,0-1-1 0 0,0 1 1 0 0,0 0-1 0 0,0 0 1 0 0,0 0 0 0 0,-1 0-1 0 0,1 0 1 0 0,0-1-1 0 0,0 1 1 0 0,0 0 0 0 0,0 0-1 0 0,0 0 1 0 0,0 0-1 0 0,0 0 1 0 0,0 0 0 0 0,-1 0-1 0 0,1-1 1 0 0,0 1-1 0 0,0 0 1 0 0,0 0 0 0 0,0 0-1 0 0,0 0 1 0 0,-1 0-1 0 0,1 0 1 0 0,0 0 0 0 0,0 0-1 0 0,0 0 1 0 0,0 0-1 0 0,-1 0 1 0 0,1 0 0 0 0,0 0-1 0 0,0 0 1 0 0,0 0 0 0 0,0 0-1 0 0,0 0 1 0 0,-1 0-1 0 0,1 0 1 0 0,0 0 0 0 0,0 0-1 0 0,0 0 1 0 0,0 0-1 0 0,-1 0 1 0 0,1 1 0 0 0,0-1-1 0 0,0 0 1 0 0,0 0-1 0 0,0 0 1 0 0,-3 0-51 0 0,2 1 46 0 0,0-1 1 0 0,0 1 0 0 0,0-1 0 0 0,0 1 0 0 0,0 0-1 0 0,1 0 1 0 0,-1-1 0 0 0,0 1 0 0 0,1 0 0 0 0,-1 0-1 0 0,0 0 1 0 0,1 0 0 0 0,-1 0 0 0 0,1 0 0 0 0,0 0-1 0 0,-1 0 1 0 0,1 0 0 0 0,0 0 0 0 0,-1 2 0 0 0,-4 22 34 0 0,5-17-97 0 0,1 1-1 0 0,0 0 1 0 0,0-1 0 0 0,1 1-1 0 0,0-1 1 0 0,0 0 0 0 0,1 1-1 0 0,0-1 1 0 0,5 8 0 0 0,12 20-9377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1 7642 0 0,'0'0'16399'0'0,"-12"4"-12422"0"0,-36-5-1901 0 0,27-1-1719 0 0,-44 4 0 0 0,58-1-292 0 0,0 1 0 0 0,1 0 0 0 0,-1 0 0 0 0,-10 5 0 0 0,-12 4 51 0 0,-26 2-14 0 0,37-10-36 0 0,-1 1 0 0 0,-29 11 0 0 0,-82 41 432 0 0,110-47-352 0 0,-26 16 0 0 0,28-14-49 0 0,-123 84 190 0 0,100-65-243 0 0,29-21-44 0 0,0 0 0 0 0,1 1 0 0 0,0 1 0 0 0,1 0 0 0 0,1 0 0 0 0,-1 1 0 0 0,-10 17 0 0 0,15-19 0 0 0,1 1 0 0 0,-6 21 0 0 0,2-6 0 0 0,-20 40 0 0 0,28-62-2231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6:08.42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97 368 2000 0 0,'0'0'13921'0'0,"1"-6"-13085"0"0,6-14-350 0 0,-5 10 1127 0 0,-9 16 3224 0 0,2 2-4759 0 0,1-2-59 0 0,0 0 1 0 0,0-1 0 0 0,1 1 0 0 0,0 1 0 0 0,0-1-1 0 0,0 0 1 0 0,-2 11 0 0 0,-1 3 80 0 0,5-17-21 0 0,-1 1 0 0 0,1-1 1 0 0,0 1-1 0 0,1 0 0 0 0,-1-1 1 0 0,0 7-1 0 0,3-9-52 0 0,0-1 1 0 0,-1 1 0 0 0,1-1-1 0 0,0 0 1 0 0,0 1-1 0 0,0-1 1 0 0,-1 0-1 0 0,1 0 1 0 0,0 0-1 0 0,0-1 1 0 0,-1 1-1 0 0,1 0 1 0 0,2-1-1 0 0,-2-1-4 0 0,1 0 1 0 0,-1 0-1 0 0,0 0 0 0 0,0 0 0 0 0,0 0 0 0 0,0-1 0 0 0,-1 1 0 0 0,1-1 0 0 0,0 1 0 0 0,-1-1 0 0 0,0 1 0 0 0,0-1 0 0 0,0 0 1 0 0,1-3-1 0 0,0-3 79 0 0,-1 0 0 0 0,0 1 1 0 0,-1-15-1 0 0,0 21-79 0 0,0 1-17 0 0,0 1 0 0 0,0 0 0 0 0,0 0 0 0 0,0 0 0 0 0,0 0 0 0 0,0-1 0 0 0,0 1 0 0 0,0 0 0 0 0,0 0 0 0 0,0 0 0 0 0,0-1 0 0 0,0 1 0 0 0,0 0 0 0 0,0 0 0 0 0,0 0 0 0 0,0 0 0 0 0,0-1 0 0 0,0 1 0 0 0,0 0 0 0 0,0 0 0 0 0,0 0 0 0 0,0 0 0 0 0,0-1 0 0 0,-1 1 0 0 0,1 0 0 0 0,0 0 0 0 0,0 0 0 0 0,0 0 0 0 0,0 0 0 0 0,0 0 0 0 0,-1-1 0 0 0,1 1 0 0 0,0 0 0 0 0,0 0 0 0 0,0 0 0 0 0,0 0 0 0 0,-1 0 0 0 0,1 0 0 0 0,0 0 0 0 0,0 0 0 0 0,0 0 0 0 0,0 0 0 0 0,-1 0 0 0 0,1 0 0 0 0,0 0 0 0 0,0 0 0 0 0,0 0 0 0 0,-1 0 0 0 0,1 0 0 0 0,0 0 0 0 0,0 0 0 0 0,0 0 0 0 0,0 0 0 0 0,-1 0 0 0 0,1 0 0 0 0,0 0 0 0 0,0 1 0 0 0,0-1 0 0 0,0 0 1 0 0,-1 0-1 0 0,1 0 0 0 0,0 0 0 0 0,0 0 0 0 0,0 0 0 0 0,0 1 0 0 0,-10 10 152 0 0,8-2-143 0 0,1 0 0 0 0,0-1 0 0 0,0 1 0 0 0,0 0 0 0 0,1 0 1 0 0,2 14-1 0 0,-1 6 46 0 0,-1-27-61 0 0,0 0 0 0 0,0 0 0 0 0,0 0 0 0 0,1 0 0 0 0,-1 0 0 0 0,1 0 0 0 0,-1-1 0 0 0,1 1 0 0 0,0 0 0 0 0,-1 0 0 0 0,1 0 0 0 0,0-1 0 0 0,0 1 0 0 0,0 0 0 0 0,1-1 0 0 0,-1 1 0 0 0,0-1 0 0 0,1 1 0 0 0,-1-1 1 0 0,0 0-1 0 0,4 2 0 0 0,-4-2-1 0 0,0 0 0 0 0,1-1 0 0 0,-1 1 0 0 0,0-1 1 0 0,1 0-1 0 0,-1 1 0 0 0,1-1 0 0 0,-1 0 1 0 0,0 0-1 0 0,1 0 0 0 0,-1 0 0 0 0,1 0 0 0 0,-1 0 1 0 0,1 0-1 0 0,-1 0 0 0 0,1-1 0 0 0,-1 1 0 0 0,0 0 1 0 0,1-1-1 0 0,-1 1 0 0 0,0-1 0 0 0,1 0 0 0 0,-1 0 1 0 0,0 1-1 0 0,0-1 0 0 0,1 0 0 0 0,-1 0 1 0 0,0 0-1 0 0,2-2 0 0 0,-2 0 6 0 0,1 1 1 0 0,0-1 0 0 0,-1 0-1 0 0,1 0 1 0 0,-1 0-1 0 0,0 0 1 0 0,0 0-1 0 0,0 0 1 0 0,-1 0-1 0 0,1 0 1 0 0,-1 0-1 0 0,1-1 1 0 0,-1-5-1 0 0,4-19 11 0 0,1 14 8 0 0,-3 9 40 0 0,0 0 1 0 0,0-1-1 0 0,0 1 0 0 0,-1-1 0 0 0,1-9 1 0 0,5 39 355 0 0,-7-14-373 0 0,1-1 0 0 0,1 1 0 0 0,3 13 0 0 0,3 15 69 0 0,-7-26-89 0 0,-1-9-10 0 0,0 1-1 0 0,0-1 0 0 0,0 1 0 0 0,0-1 0 0 0,1 1 1 0 0,0-1-1 0 0,0 0 0 0 0,2 6 0 0 0,-2-8-25 0 0,-1-2 8 0 0,1 1 1 0 0,0-1-1 0 0,-1 1 0 0 0,1-1 1 0 0,-1 1-1 0 0,1-1 0 0 0,-1 1 1 0 0,1-1-1 0 0,-1 1 0 0 0,0-1 1 0 0,1 0-1 0 0,-1 1 0 0 0,0-1 1 0 0,1 0-1 0 0,-1 1 0 0 0,0-1 1 0 0,0 0-1 0 0,0 1 0 0 0,0-1 1 0 0,1 0-1 0 0,-1 0 0 0 0,0 1 1 0 0,0-1-1 0 0,0 0 0 0 0,-1 0 1 0 0,1 1-1 0 0,0-1 0 0 0,0 0 1 0 0,0 1-1 0 0,-1-2 0 0 0,1-1 1 0 0,0-217 60 0 0,0 219 18 0 0,0 22-6 0 0,-10 139 100 0 0,10-160-170 0 0,0 0 0 0 0,0 1 0 0 0,0-1 0 0 0,0 0 0 0 0,0 1 0 0 0,0-1-1 0 0,0 0 1 0 0,0 1 0 0 0,0-1 0 0 0,0 0 0 0 0,0 0 0 0 0,0 1 0 0 0,-1-1 0 0 0,1 0-1 0 0,0 1 1 0 0,0-1 0 0 0,0 0 0 0 0,0 0 0 0 0,-1 1 0 0 0,1-1 0 0 0,0 0 0 0 0,0 0-1 0 0,0 1 1 0 0,-1-1 0 0 0,1 0 0 0 0,0 0 0 0 0,0 0 0 0 0,-1 0 0 0 0,1 1-1 0 0,0-1 1 0 0,-1 0 0 0 0,1 0 0 0 0,0 0 0 0 0,0 0 0 0 0,-1 0 0 0 0,1 0 0 0 0,0 0-1 0 0,-1 0 1 0 0,1 0 0 0 0,0 0 0 0 0,-1 0 0 0 0,1 0 0 0 0,0 0 0 0 0,-1 0 0 0 0,1 0-1 0 0,0 0 1 0 0,0 0 0 0 0,-1 0 0 0 0,1 0 0 0 0,0-1 0 0 0,-1 1 0 0 0,1 0 0 0 0,-22-12-32 0 0,10 5 62 0 0,11 7-33 0 0,1 0 1 0 0,0 0 0 0 0,-1-1 0 0 0,1 1-1 0 0,-1 0 1 0 0,1 0 0 0 0,-1 0 0 0 0,1 0-1 0 0,0 0 1 0 0,-1 0 0 0 0,1 0 0 0 0,-1 0-1 0 0,1 0 1 0 0,-1 0 0 0 0,1 0 0 0 0,-1 0-1 0 0,1 0 1 0 0,0 0 0 0 0,-1 0 0 0 0,1 0 0 0 0,-1 0-1 0 0,1 1 1 0 0,-1-1 0 0 0,1 0 0 0 0,0 0-1 0 0,-1 0 1 0 0,1 1 0 0 0,0-1 0 0 0,-1 0-1 0 0,1 1 1 0 0,0-1 0 0 0,-1 0 0 0 0,1 1-1 0 0,0-1 1 0 0,-1 0 0 0 0,1 1 0 0 0,0-1-1 0 0,0 0 1 0 0,0 1 0 0 0,-1-1 0 0 0,1 1-1 0 0,0 0 1 0 0,0 18-18 0 0,1-14 16 0 0,2 63 91 0 0,-3-68-39 0 0,-2-1-49 0 0,1 0-1 0 0,-1 0 1 0 0,1 0 0 0 0,-1 0 0 0 0,1-1 0 0 0,-1 1 0 0 0,1 0-1 0 0,0-1 1 0 0,-1 1 0 0 0,1-1 0 0 0,0 0 0 0 0,0 1 0 0 0,0-1-1 0 0,1 0 1 0 0,-1 0 0 0 0,-1-2 0 0 0,-1-2-2 0 0,-13-11 5 0 0,11 14 18 0 0,14 10-8 0 0,16 14 32 0 0,17 11 73 0 0,-34-28-106 0 0,1 1-1 0 0,-1-1 0 0 0,1 0 0 0 0,0 0 1 0 0,1-1-1 0 0,-1-1 0 0 0,0 0 0 0 0,1 0 0 0 0,0 0 1 0 0,-1-1-1 0 0,11-1 0 0 0,-19 0 47 0 0,-4-2-39 0 0,1 0 0 0 0,-1 0 0 0 0,1 0 0 0 0,-1 0 0 0 0,0 0 1 0 0,1 0-1 0 0,-1 1 0 0 0,0-1 0 0 0,0 1 0 0 0,0 0 0 0 0,-4-1 0 0 0,-47-18-47 0 0,-88-46 0 0 0,121 56-8 0 0,12 4-46 0 0,15 7 34 0 0,20 10 51 0 0,-8 0 17 0 0,-1 0-1 0 0,1 2 1 0 0,-2 0 0 0 0,25 25 0 0 0,-40-36-15 0 0,1 0 1 0 0,-1 0 0 0 0,1 1-1 0 0,-1-1 1 0 0,0 1-1 0 0,0-1 1 0 0,0 1-1 0 0,0-1 1 0 0,0 1 0 0 0,-1 0-1 0 0,1-1 1 0 0,-1 6-1 0 0,0-8 44 0 0,-13-3-5 0 0,3-2-48 0 0,0-2-1 0 0,1 0 1 0 0,0 0-1 0 0,-11-11 1 0 0,-24-18 33 0 0,41 33-28 0 0,-3-1 3 0 0,1 0-1 0 0,-1 1 1 0 0,0-1-1 0 0,0 1 1 0 0,0 0 0 0 0,0 1-1 0 0,0 0 1 0 0,-1 0 0 0 0,1 0-1 0 0,-1 0 1 0 0,-8 0 0 0 0,19 16-16 0 0,5-4 18 0 0,-1 0-1 0 0,2 0 1 0 0,-1-1 0 0 0,1-1-1 0 0,1 0 1 0 0,0 0 0 0 0,0-1-1 0 0,0 0 1 0 0,1-1 0 0 0,0 0-1 0 0,0-1 1 0 0,0 0 0 0 0,22 4-1 0 0,-26-5 83 0 0,-14 0 40 0 0,-16-2-95 0 0,17-3-38 0 0,0-1 0 0 0,1 1 0 0 0,-1-1 0 0 0,1 0 0 0 0,-1-1-1 0 0,1 1 1 0 0,0-1 0 0 0,0 0 0 0 0,0 0 0 0 0,0 0 0 0 0,1 0 0 0 0,-1-1-1 0 0,1 1 1 0 0,-4-6 0 0 0,-21-18 8 0 0,13 14 21 0 0,11 8-18 0 0,12 9 2 0 0,53 32 21 0 0,84 54 152 0 0,-89-57-77 0 0,-87-37 1 0 0,3-7-102 0 0,-43-26 1 0 0,61 32-53 0 0,10 7 23 0 0,21 16 18 0 0,5 4 15 0 0,-18-14-4 0 0,1 0-1 0 0,1-1 1 0 0,12 8-1 0 0,22 19 10 0 0,-44-34-13 0 0,0 0 0 0 0,0 0 0 0 0,0 0 0 0 0,0 0 1 0 0,0 1-1 0 0,0-1 0 0 0,0 0 0 0 0,0 0 0 0 0,0 0 1 0 0,0 0-1 0 0,0 0 0 0 0,1 0 0 0 0,-1 0 0 0 0,0 0 1 0 0,0 0-1 0 0,0 0 0 0 0,0 0 0 0 0,0 0 0 0 0,0 1 1 0 0,0-1-1 0 0,0 0 0 0 0,1 0 0 0 0,-1 0 0 0 0,0 0 1 0 0,0 0-1 0 0,0 0 0 0 0,0 0 0 0 0,0 0 0 0 0,0 0 0 0 0,0 0 1 0 0,1 0-1 0 0,-1 0 0 0 0,0 0 0 0 0,0 0 0 0 0,0 0 1 0 0,0 0-1 0 0,0 0 0 0 0,0-1 0 0 0,0 1 0 0 0,1 0 1 0 0,-1 0-1 0 0,0 0 0 0 0,0 0 0 0 0,0 0 0 0 0,0 0 1 0 0,0 0-1 0 0,0 0 0 0 0,0 0 0 0 0,0 0 0 0 0,0 0 0 0 0,0 0 1 0 0,1-1-1 0 0,-1 1 0 0 0,0 0 0 0 0,0 0 0 0 0,0 0 1 0 0,0 0-1 0 0,0 0 0 0 0,0 0 0 0 0,0 0 0 0 0,0-1 1 0 0,0-11 19 0 0,-5-16 8 0 0,-1 18-28 0 0,0 1 0 0 0,0-1 0 0 0,-1 1 0 0 0,-16-17 1 0 0,14 17-7 0 0,0-1 0 0 0,1-1 0 0 0,-9-13 0 0 0,-8-11 21 0 0,46 55-18 0 0,-10-4 4 0 0,1-2-1 0 0,0 0 1 0 0,19 18 0 0 0,-28-28-1 0 0,0-1 3 0 0,-1 0 0 0 0,1 0 0 0 0,0 0 0 0 0,0 0 0 0 0,0 0 0 0 0,1-1 0 0 0,-1 1 0 0 0,1-1 0 0 0,-1 0 0 0 0,1 0 0 0 0,0 0 0 0 0,-1-1 0 0 0,1 1 0 0 0,0-1 0 0 0,0 0 0 0 0,0 0 0 0 0,1 0 0 0 0,5 0 0 0 0,-9-2 0 0 0,-1 0 0 0 0,1 0 0 0 0,-1 0 0 0 0,1 0 0 0 0,-1 0 0 0 0,0 0 0 0 0,0 0 0 0 0,1 0 0 0 0,-1 0 0 0 0,0 0 0 0 0,0 0 0 0 0,0 0 0 0 0,0 0 0 0 0,0 0 0 0 0,0 0 0 0 0,0 0 0 0 0,0 0 0 0 0,-1 0 0 0 0,0-2 0 0 0,-3-4 4 0 0,0 1 0 0 0,-1 1 0 0 0,1-1-1 0 0,-2 1 1 0 0,1 0 0 0 0,0 0 0 0 0,-1 0 0 0 0,-11-6-1 0 0,3 3-18 0 0,0 1 0 0 0,-1 0-1 0 0,-24-6 1 0 0,38 13-4 0 0,14 13-73 0 0,2-3 119 0 0,-13-8-31 0 0,1 0 0 0 0,0 0 1 0 0,0 0-1 0 0,1 0 0 0 0,-1 0 0 0 0,0-1 0 0 0,0 1 0 0 0,1-1 1 0 0,-1 0-1 0 0,1 0 0 0 0,-1 0 0 0 0,1-1 0 0 0,6 1 0 0 0,-10-30 35 0 0,0 23-35 0 0,0 0 1 0 0,-1 1-1 0 0,1-1 1 0 0,-1 0 0 0 0,-1 1-1 0 0,1-1 1 0 0,-1 1-1 0 0,-3-8 1 0 0,-4-10 0 0 0,7 17 1 0 0,0 0 0 0 0,0 1 0 0 0,0 0 1 0 0,-1-1-1 0 0,0 1 0 0 0,0 0 0 0 0,0 0 0 0 0,-7-6 0 0 0,10 11 0 0 0,0 0-1 0 0,0-1 0 0 0,0 1 0 0 0,0 0 0 0 0,0 0 0 0 0,-1-1 0 0 0,1 1 0 0 0,0 0 0 0 0,0 0 0 0 0,-1 0 0 0 0,1-1 1 0 0,0 1-1 0 0,0 0 0 0 0,-1 0 0 0 0,1 0 0 0 0,0 0 0 0 0,0 0 0 0 0,-1 0 0 0 0,1-1 0 0 0,0 1 0 0 0,-1 0 1 0 0,1 0-1 0 0,0 0 0 0 0,0 0 0 0 0,-1 0 0 0 0,1 0 0 0 0,0 0 0 0 0,-1 0 0 0 0,1 0 0 0 0,0 0 0 0 0,0 0 1 0 0,-1 1-1 0 0,1-1 0 0 0,0 0 0 0 0,-1 0 0 0 0,1 0 0 0 0,0 0 0 0 0,0 0 0 0 0,-1 1 0 0 0,1-1 0 0 0,0 0 1 0 0,0 0-1 0 0,0 0 0 0 0,-1 1 0 0 0,1-1 0 0 0,0 0 0 0 0,0 0 0 0 0,0 0 0 0 0,-1 1 0 0 0,1-1 0 0 0,0 0 0 0 0,0 1 1 0 0,0-1-1 0 0,0 0 0 0 0,0 0 0 0 0,0 1 0 0 0,0-1 0 0 0,0 0 0 0 0,0 1 0 0 0,0-1 0 0 0,0 0 0 0 0,0 0 1 0 0,0 1-1 0 0,0-1 0 0 0,0 0 0 0 0,0 1 0 0 0,0-1 0 0 0,-1 28-1 0 0,2-24 1 0 0,-1 1 2 0 0,0-1 0 0 0,1 0 0 0 0,-1 1 1 0 0,1-1-1 0 0,0 0 0 0 0,0 0 0 0 0,3 6 0 0 0,-3-8-1 0 0,0 0 0 0 0,0 0 0 0 0,0-1 0 0 0,0 1 0 0 0,0 0-1 0 0,0-1 1 0 0,0 1 0 0 0,0-1 0 0 0,1 1 0 0 0,-1-1 0 0 0,1 0-1 0 0,-1 0 1 0 0,1 0 0 0 0,-1 0 0 0 0,1 0 0 0 0,0 0-1 0 0,0 0 1 0 0,2 1 0 0 0,-2-4-8 0 0,0 1-1 0 0,0-1 1 0 0,0 0-1 0 0,-1 0 1 0 0,1 0-1 0 0,-1-1 1 0 0,1 1-1 0 0,-1 0 1 0 0,2-4 0 0 0,16-23 17 0 0,-19 28-9 0 0,0 1-1 0 0,1 0 1 0 0,-1-1-1 0 0,1 1 0 0 0,-1 0 1 0 0,1 0-1 0 0,-1-1 1 0 0,1 1-1 0 0,-1 0 1 0 0,0 0-1 0 0,1 0 1 0 0,-1 0-1 0 0,1-1 1 0 0,-1 1-1 0 0,1 0 1 0 0,-1 0-1 0 0,1 0 1 0 0,-1 0-1 0 0,1 0 1 0 0,0 0-1 0 0,-1 0 1 0 0,1 1-1 0 0,-1-1 0 0 0,1 0 1 0 0,-1 0-1 0 0,0 0 1 0 0,1 0-1 0 0,-1 1 1 0 0,1-1-1 0 0,-1 0 1 0 0,1 0-1 0 0,-1 1 1 0 0,1-1-1 0 0,-1 0 1 0 0,0 1-1 0 0,1-1 1 0 0,-1 0-1 0 0,0 1 1 0 0,1-1-1 0 0,-1 1 1 0 0,1 0 2 0 0,0 1 1 0 0,0-1 0 0 0,0 0-1 0 0,0 1 1 0 0,0-1 0 0 0,-1 0 0 0 0,1 1-1 0 0,-1-1 1 0 0,1 1 0 0 0,-1-1-1 0 0,1 3 1 0 0,2 114 1 0 0,11-192-39 0 0,2-72 115 0 0,-15 136-84 0 0,-1 8 0 0 0,0-1 0 0 0,0 1-1 0 0,1 0 1 0 0,-1-1 0 0 0,0 1-1 0 0,1-1 1 0 0,0 1 0 0 0,0 0-1 0 0,-1-1 1 0 0,1 1 0 0 0,2-3-1 0 0,-1 76 60 0 0,-3-58-50 0 0,0 1-1 0 0,-4 15 1 0 0,-2 27 0 0 0,7-56-15 0 0,3-23 5 0 0,13-36 67 0 0,-5 21-48 0 0,-10 32-27 0 0,0 4 15 0 0,-1-1 0 0 0,0 1 0 0 0,1 0 0 0 0,0 0 0 0 0,0 0 0 0 0,-1 0 0 0 0,1 0 0 0 0,0 0 0 0 0,1 0 0 0 0,-1 0 0 0 0,0 0 0 0 0,1 0 0 0 0,2-2 0 0 0,-9 34 85 0 0,3-25-86 0 0,0-3-2 0 0,1 1 0 0 0,-1 0 0 0 0,1-1 0 0 0,0 1 0 0 0,0 0-1 0 0,0 0 1 0 0,0 3 0 0 0,-1 1 0 0 0,0-1 0 0 0,0 0 0 0 0,-1 0 0 0 0,0 0 0 0 0,-7 11 0 0 0,8-11-66 0 0,3-15 68 0 0,0-7 2 0 0,1-1 0 0 0,5-17 0 0 0,6-37 7 0 0,-13 70-11 0 0,0 0 0 0 0,0 1 1 0 0,1-1-1 0 0,-1 1 0 0 0,0-1 0 0 0,1 0 0 0 0,-1 1 1 0 0,0-1-1 0 0,1 1 0 0 0,-1-1 0 0 0,1 1 1 0 0,-1-1-1 0 0,1 1 0 0 0,-1 0 0 0 0,1-1 1 0 0,-1 1-1 0 0,1-1 0 0 0,-1 1 0 0 0,1 0 1 0 0,0 0-1 0 0,-1-1 0 0 0,1 1 0 0 0,-1 0 0 0 0,1 0 1 0 0,0 0-1 0 0,-1 0 0 0 0,1 0 0 0 0,0-1 1 0 0,-1 1-1 0 0,1 0 0 0 0,0 1 0 0 0,-1-1 1 0 0,1 0-1 0 0,0 0 0 0 0,0 0 0 0 0,4 0-12 0 0,1 1 132 0 0,-9 2-83 0 0,-15 4-76 0 0,10-4 41 0 0,7-2 7 0 0,1-1-22 0 0,0-1-16 0 0,0-1 28 0 0,0 0 0 0 0,0 1 0 0 0,0-1 0 0 0,1 0 0 0 0,-1 0 0 0 0,0 1 0 0 0,1-1 0 0 0,-1 1 0 0 0,2-3 0 0 0,0 2 5 0 0,0 0 0 0 0,0 0-1 0 0,1 0 1 0 0,-1 0 0 0 0,-1-1 0 0 0,1 1-1 0 0,0-1 1 0 0,-1 1 0 0 0,1-1 0 0 0,-1 0-1 0 0,0 1 1 0 0,1-1 0 0 0,-1 0 0 0 0,-1 0-1 0 0,1 0 1 0 0,0 0 0 0 0,-1 0 0 0 0,0 0-1 0 0,1 0 1 0 0,-2-5 0 0 0,1 7-2 0 0,0 0 0 0 0,0 0 0 0 0,0 0 1 0 0,1 0-1 0 0,-1 0 0 0 0,0 0 0 0 0,0 0 0 0 0,0 0 0 0 0,1 0 1 0 0,-1 0-1 0 0,1 0 0 0 0,-1 1 0 0 0,1-1 0 0 0,-1 0 0 0 0,1 0 1 0 0,-1 0-1 0 0,1 0 0 0 0,-1 1 0 0 0,1-1 0 0 0,0 0 0 0 0,0 1 1 0 0,0-2-1 0 0,0 2-1 0 0,0 0 0 0 0,-1 0 0 0 0,1 0 0 0 0,0 0 0 0 0,-1-1 1 0 0,1 1-1 0 0,0 0 0 0 0,-1 0 0 0 0,1 0 0 0 0,0 0 0 0 0,-1 1 0 0 0,1-1 0 0 0,-1 0 1 0 0,1 0-1 0 0,0 0 0 0 0,-1 0 0 0 0,1 1 0 0 0,0-1 0 0 0,-1 0 0 0 0,1 1 0 0 0,-1-1 0 0 0,1 0 1 0 0,-1 1-1 0 0,1-1 0 0 0,-1 1 0 0 0,1-1 0 0 0,-1 1 0 0 0,1-1 0 0 0,-1 1 0 0 0,1-1 0 0 0,-1 1 1 0 0,0-1-1 0 0,1 2 0 0 0,-1-2 0 0 0,0 1 1 0 0,1-1-1 0 0,-1 1 1 0 0,0-1-1 0 0,0 0 0 0 0,1 1 1 0 0,-1-1-1 0 0,0 0 1 0 0,0 1-1 0 0,1-1 0 0 0,-1 0 1 0 0,0 1-1 0 0,1-1 1 0 0,-1 0-1 0 0,1 0 0 0 0,-1 1 1 0 0,0-1-1 0 0,1 0 1 0 0,-1 0-1 0 0,1 0 1 0 0,-1 0-1 0 0,1 0 0 0 0,-1 0 1 0 0,0 1-1 0 0,1-1 1 0 0,-1 0-1 0 0,1 0 0 0 0,-1 0 1 0 0,1 0-1 0 0,-1-1 1 0 0,1 1-1 0 0,-1 0 1 0 0,0 0-1 0 0,1 0 0 0 0,-1 0 1 0 0,1 0-1 0 0,-1 0 1 0 0,0-1-1 0 0,1 1 0 0 0,10-11 78 0 0,-10 9-71 0 0,0 1-6 0 0,0 1 1 0 0,0-1 0 0 0,0 1-1 0 0,0-1 1 0 0,0 1 0 0 0,1 0-1 0 0,-1-1 1 0 0,0 1 0 0 0,0 0 0 0 0,0 0-1 0 0,1 0 1 0 0,-1 0 0 0 0,0 0-1 0 0,0 0 1 0 0,1 0 0 0 0,-1 0-1 0 0,2 1 1 0 0,14-1 17 0 0,-17-1-15 0 0,1 1 0 0 0,-1 0 0 0 0,1 0 0 0 0,-1-1 0 0 0,1 1 0 0 0,-1 0 0 0 0,0-1 0 0 0,1 1 0 0 0,-1 0 0 0 0,0-1 0 0 0,1 1 0 0 0,-1-1 0 0 0,0 1 0 0 0,1-1 0 0 0,-1 1 0 0 0,0 0 0 0 0,0-1 0 0 0,1 1-1 0 0,-1-1 1 0 0,0 1 0 0 0,0-1 0 0 0,0 0 0 0 0,0 1 0 0 0,0-1 0 0 0,0 1 0 0 0,0-1 0 0 0,0 1 0 0 0,0-1 0 0 0,0 0 0 0 0,0 0 0 0 0,0 0 0 0 0,0-1-1 0 0,0 1 1 0 0,0 0 0 0 0,0 0 0 0 0,0 0 0 0 0,1-1-1 0 0,-1 1 1 0 0,0 0 0 0 0,1 0 0 0 0,-1 0 0 0 0,1 0-1 0 0,-1 0 1 0 0,1 0 0 0 0,-1 0 0 0 0,1 0-1 0 0,0 0 1 0 0,0 0 0 0 0,-1 0 0 0 0,1 0 0 0 0,0 0-1 0 0,2-1 1 0 0,-1 1-3 0 0,0 0-1 0 0,0 0 1 0 0,1 1-1 0 0,-1-1 1 0 0,0 0-1 0 0,1 1 1 0 0,-1 0-1 0 0,0-1 1 0 0,1 1-1 0 0,2 0 1 0 0,-3 0 6 0 0,0-2-1 0 0,0 1 1 0 0,0 0 0 0 0,0 0 0 0 0,0 0 0 0 0,-1-1 0 0 0,1 1 0 0 0,0-1 0 0 0,-1 0 0 0 0,0 1 0 0 0,1-1 0 0 0,-1 0 0 0 0,0 0-1 0 0,0 0 1 0 0,2-4 0 0 0,-3 6-7 0 0,1-1 0 0 0,-1 1 0 0 0,0 0-1 0 0,1-1 1 0 0,-1 1 0 0 0,1-1 0 0 0,-1 1-1 0 0,1 0 1 0 0,-1-1 0 0 0,1 1 0 0 0,-1 0 0 0 0,0 0-1 0 0,1-1 1 0 0,0 1 0 0 0,-1 0 0 0 0,1 0-1 0 0,-1 0 1 0 0,1-1 0 0 0,-1 1 0 0 0,1 0-1 0 0,-1 0 1 0 0,1 0 0 0 0,-1 0 0 0 0,1 0 0 0 0,0 0-1 0 0,0 1 1 0 0,22-1 33 0 0,-16 0-26 0 0,42 0 13 0 0,-48-2-16 0 0,-1-1 0 0 0,0 1 0 0 0,0 0 0 0 0,0-1-1 0 0,0 1 1 0 0,-1 0 0 0 0,1 0 0 0 0,-1-1 0 0 0,0-3-1 0 0,-6-1 1 0 0,-1 0 0 0 0,1 1-1 0 0,-1 0 1 0 0,0 0-1 0 0,0 1 1 0 0,0 0 0 0 0,-1 0-1 0 0,-11-3 1 0 0,8 2-27 0 0,0 0 0 0 0,0-1 0 0 0,-17-13 0 0 0,20 13 12 0 0,7 6 8 0 0,0 0 1 0 0,0 0-1 0 0,0 0 0 0 0,0 0 0 0 0,1-1 0 0 0,-1 1 0 0 0,1-1 0 0 0,-1 1 0 0 0,1-1 0 0 0,-1 0 0 0 0,1 0 1 0 0,0 1-1 0 0,0-1 0 0 0,0 0 0 0 0,0 0 0 0 0,0 0 0 0 0,0 0 0 0 0,-1-4 0 0 0,2 6-19 0 0,4 1 0 0 0,-1 0 20 0 0,0 0 1 0 0,-1 1 0 0 0,1 0 0 0 0,0-1 0 0 0,0 1 0 0 0,-1 0 0 0 0,1 0 0 0 0,-1 1 0 0 0,1-1 0 0 0,-1 0-1 0 0,2 4 1 0 0,19 24 13 0 0,-16-19 4 0 0,1-1 0 0 0,0 1 0 0 0,1-1 0 0 0,0 0 0 0 0,1-1 0 0 0,-1 0 0 0 0,2-1 0 0 0,15 10 0 0 0,-25-17-23 0 0,-1-2-11 0 0,0 1 15 0 0,1-1-1 0 0,-1 0 1 0 0,0 1 0 0 0,0-1-1 0 0,0 1 1 0 0,0-1-1 0 0,0 0 1 0 0,0 1-1 0 0,0-1 1 0 0,0 1-1 0 0,0-1 1 0 0,0 0 0 0 0,0 1-1 0 0,0-1 1 0 0,0 1-1 0 0,0-1 1 0 0,0 1-1 0 0,-1-1 1 0 0,1 0 0 0 0,0 1-1 0 0,0-1 1 0 0,-1 1-1 0 0,1-1 1 0 0,-1 0-1 0 0,-8-21 53 0 0,-71-80-171 0 0,101 129 153 0 0,-14-16-19 0 0,1 0-1 0 0,0-1 0 0 0,1 0 1 0 0,0-1-1 0 0,0 0 0 0 0,18 13 1 0 0,-26-21-16 0 0,0-1 2 0 0,0 1 1 0 0,1 0-1 0 0,-1 0 0 0 0,0 0 0 0 0,1-1 1 0 0,-1 1-1 0 0,1 0 0 0 0,-1-1 0 0 0,1 1 1 0 0,-1-1-1 0 0,1 0 0 0 0,-1 0 0 0 0,1 1 1 0 0,-1-1-1 0 0,3 0 0 0 0,-4-1 3 0 0,0 0 1 0 0,1 0-1 0 0,-1 1 1 0 0,0-1-1 0 0,0 0 1 0 0,1 1-1 0 0,-1-1 1 0 0,0 0-1 0 0,0 0 1 0 0,0 0-1 0 0,0 1 0 0 0,0-1 1 0 0,0 0-1 0 0,0 0 1 0 0,0 1-1 0 0,0-1 1 0 0,0 0-1 0 0,-1 0 1 0 0,1 0-1 0 0,0 1 1 0 0,-1-2-1 0 0,-5-17-21 0 0,6 19 19 0 0,-6-9-4 0 0,-1 0 0 0 0,1 0 1 0 0,-1 0-1 0 0,-1 1 0 0 0,1 0 1 0 0,-1 1-1 0 0,-1-1 0 0 0,-11-6 1 0 0,18 12-2 0 0,-13-9 21 0 0,10 7-16 0 0,0 1 0 0 0,0-1 0 0 0,0 0 0 0 0,0 0-1 0 0,-5-8 1 0 0,49 49 51 0 0,-28-24-57 0 0,0 0 1 0 0,0 0-1 0 0,2-1 1 0 0,-1 0-1 0 0,1-1 1 0 0,1-1-1 0 0,0 0 1 0 0,19 9-1 0 0,5-4 85 0 0,-43-16-5 0 0,4 1-75 0 0,0 0-1 0 0,0 0 1 0 0,1 0-1 0 0,-1 0 1 0 0,0 0-1 0 0,0-1 1 0 0,1 1 0 0 0,-1 0-1 0 0,0-1 1 0 0,0 1-1 0 0,1 0 1 0 0,-1-1-1 0 0,0 1 1 0 0,1-1 0 0 0,-1 1-1 0 0,1-1 1 0 0,-1 1-1 0 0,1-1 1 0 0,-2 0-1 0 0,-38-35-6 0 0,16 17 30 0 0,-55-43-92 0 0,147 108 38 0 0,-57-37 35 0 0,0 2-3 0 0,1-2-1 0 0,1 1 1 0 0,-1-2 0 0 0,1 0-1 0 0,1 0 1 0 0,-1-1 0 0 0,17 6-1 0 0,-17-8 6 0 0,11 1 13 0 0,-24-6 6 0 0,-22-15-47 0 0,9 2 27 0 0,-1 0 0 0 0,0 2 0 0 0,-1-1 0 0 0,-23-12 0 0 0,-23-18-130 0 0,34 26 160 0 0,32 18-62 0 0,3 0 17 0 0,-1 2 0 0 0,1-1 0 0 0,9 7 0 0 0,79 72 76 0 0,-55-46-34 0 0,-25-24-57 0 0,-14-10 63 0 0,-12-9-20 0 0,-54-36 3 0 0,-43-31-76 0 0,-15-4 40 0 0,115 71 13 0 0,7 5-29 0 0,16 9 19 0 0,26 21 36 0 0,-1 2 0 0 0,-1 2 0 0 0,-2 1 0 0 0,35 40-1 0 0,-65-65-9 0 0,8 9-15 0 0,20 18-60 0 0,-32-31 90 0 0,0-2 22 0 0,-8-12-40 0 0,0 4-9 0 0,-1-1-1 0 0,1 1 1 0 0,-1 0 0 0 0,-1 1 0 0 0,1-1-1 0 0,-1 1 1 0 0,1 0 0 0 0,-12-7-1 0 0,4 4-8 0 0,0 0 1 0 0,-1 1-1 0 0,-18-7 0 0 0,31 14 8 0 0,1 0 0 0 0,-1 0 1 0 0,1 0-1 0 0,0 0 1 0 0,-1-1-1 0 0,1 1 0 0 0,-1 0 1 0 0,1 0-1 0 0,-1 0 0 0 0,1 0 1 0 0,-1 0-1 0 0,1 0 0 0 0,-1 0 1 0 0,1 0-1 0 0,0 0 1 0 0,-1 1-1 0 0,1-1 0 0 0,-1 0 1 0 0,1 0-1 0 0,-1 0 0 0 0,1 0 1 0 0,0 1-1 0 0,-1-1 0 0 0,1 0 1 0 0,-1 0-1 0 0,1 1 1 0 0,0-1-1 0 0,-1 0 0 0 0,1 1 1 0 0,-6 16-2 0 0,6 31 10 0 0,1-32 17 0 0,-1 21 39 0 0,-3-36-65 0 0,1-1 0 0 0,-1 1 0 0 0,0 0 0 0 0,0-1 0 0 0,1 1 0 0 0,-1-1 0 0 0,0 0 0 0 0,0 0 0 0 0,1 0 0 0 0,-6-1 0 0 0,3 1 3 0 0,-6 0-2 0 0,9 0 0 0 0,-1-1-1 0 0,1 1 1 0 0,-1 0-1 0 0,1 0 1 0 0,-1 0-1 0 0,1 1 1 0 0,-1-1-1 0 0,1 1 1 0 0,0-1-1 0 0,-1 1 1 0 0,1 0-1 0 0,-1 0 1 0 0,1 0-1 0 0,0 0 1 0 0,0 0 0 0 0,0 1-1 0 0,0-1 1 0 0,0 1-1 0 0,0-1 1 0 0,-2 3-1 0 0,-9 9-22 0 0,-18 23-1 0 0,6-5 29 0 0,-5 2-23 0 0,28-31 15 0 0,0 0 0 0 0,0 0 0 0 0,0 0 1 0 0,0 1-1 0 0,0-1 0 0 0,0 0 0 0 0,1 1 0 0 0,-1-1 0 0 0,1 1 1 0 0,0-1-1 0 0,0 1 0 0 0,-1 0 0 0 0,2-1 0 0 0,-2 6 0 0 0,0 2 7 0 0,1 0-1 0 0,0 18 0 0 0,1-25-5 0 0,0-3 0 0 0,0 1 0 0 0,1-1 0 0 0,-1 0 0 0 0,0 0 0 0 0,0 1 0 0 0,0-1 0 0 0,0 0 0 0 0,1 0-1 0 0,-1 0 1 0 0,0 0 0 0 0,0 1 0 0 0,0-1 0 0 0,0 0 0 0 0,1 0 0 0 0,-1 0 0 0 0,0 0 0 0 0,0 0 0 0 0,1 0 0 0 0,-1 0 0 0 0,0 1 0 0 0,0-1 0 0 0,1 0 0 0 0,-1 0-1 0 0,0 0 1 0 0,0 0 0 0 0,1 0 0 0 0,-1 0 0 0 0,0 0 0 0 0,0 0 0 0 0,1 0 0 0 0,-1 0 0 0 0,0 0 0 0 0,0-1 0 0 0,0 1 0 0 0,1 0 0 0 0,1 0-4 0 0,4-25-21 0 0,-1-14 42 0 0,-5 30-19 0 0,1 1 0 0 0,0-1 0 0 0,4-13 0 0 0,-16 68 56 0 0,-53 92 15 0 0,63-135-60 0 0,4-8 0 0 0,18-39-20 0 0,23-39-104 0 0,-40 77-10 0 0,-4 10-129 0 0,0 7 63 0 0,-4 30-1520 0 0,2-21-2680 0 0,1-5-7508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6:10.6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14 118 4833 0 0,'0'0'7702'0'0,"0"-13"-7084"0"0,0-27-201 0 0,0 9 6605 0 0,0 31-6943 0 0,0-1-1 0 0,0 1 0 0 0,0-1 0 0 0,0 1 1 0 0,0-1-1 0 0,0 0 0 0 0,-1 1 1 0 0,1-1-1 0 0,0 1 0 0 0,0-1 0 0 0,0 1 1 0 0,-1-1-1 0 0,1 1 0 0 0,0-1 0 0 0,-1 1 1 0 0,1-1-1 0 0,0 1 0 0 0,-1 0 0 0 0,1-1 1 0 0,-1 1-1 0 0,1 0 0 0 0,-1-1 1 0 0,1 1-1 0 0,0 0 0 0 0,-1-1 0 0 0,1 1 1 0 0,-1 0-1 0 0,0 0 0 0 0,1 0 0 0 0,-1-1 1 0 0,1 1-1 0 0,-1 0 0 0 0,1 0 0 0 0,-2 0 1 0 0,2 22 713 0 0,0-10-623 0 0,1 0-1 0 0,0 0 1 0 0,6 23 0 0 0,-3-24 147 0 0,-2-16-91 0 0,2-10-176 0 0,-3 9-19 0 0,0 0-1 0 0,0 0 1 0 0,-1 0-1 0 0,0-1 1 0 0,0 1-1 0 0,-1 0 0 0 0,0 0 1 0 0,-2-8-1 0 0,3 13-30 0 0,-4-39 69 0 0,4 40 222 0 0,0 25 10 0 0,0 60 289 0 0,0-69-551 0 0,-3 266-21 0 0,6-523 260 0 0,4 151-55 0 0,9 82-136 0 0,-12 6-117 0 0,-2 2 50 0 0,1 0 0 0 0,0 0 1 0 0,-1 0-1 0 0,1 0 0 0 0,-1 0 1 0 0,1 0-1 0 0,-1 1 1 0 0,1 0-1 0 0,-1-1 0 0 0,1 1 1 0 0,-1 0-1 0 0,0 0 0 0 0,1 0 1 0 0,-1 0-1 0 0,0 1 1 0 0,0-1-1 0 0,0 1 0 0 0,0-1 1 0 0,0 1-1 0 0,2 2 1 0 0,-1-1 0 0 0,-1-1 1 0 0,1 0 0 0 0,0 0 0 0 0,-1 0 0 0 0,1 0 0 0 0,0-1-1 0 0,0 1 1 0 0,0-1 0 0 0,0 0 0 0 0,0 0 0 0 0,0 0 0 0 0,1 0 0 0 0,5 1-1 0 0,18-1 147 0 0,-25-1-152 0 0,-1 0 0 0 0,1 0 0 0 0,0 1 0 0 0,-1-1 0 0 0,1 0 0 0 0,0 1 0 0 0,-1-1 0 0 0,1 1 0 0 0,-1 0 0 0 0,1-1 0 0 0,-1 1 0 0 0,1 0 0 0 0,-1 0 0 0 0,2 1 0 0 0,12 12 249 0 0,-14-13-256 0 0,1 0 1 0 0,-1 0-1 0 0,1 0 0 0 0,-1 1 0 0 0,1-1 1 0 0,-1 0-1 0 0,0 1 0 0 0,0-1 0 0 0,0 1 1 0 0,0-1-1 0 0,1 3 0 0 0,-1-3 3 0 0,-1-1-11 0 0,0 1-1 0 0,1 0 0 0 0,-1-1 1 0 0,1 1-1 0 0,-1 0 1 0 0,0-1-1 0 0,1 1 1 0 0,0-1-1 0 0,-1 1 0 0 0,1-1 1 0 0,-1 1-1 0 0,1-1 1 0 0,0 1-1 0 0,-1-1 1 0 0,1 0-1 0 0,0 1 0 0 0,-1-1 1 0 0,2 1-1 0 0,34 36 83 0 0,-25-29-86 0 0,-11-7 28 0 0,1 0 0 0 0,-1-1-1 0 0,1 1 1 0 0,-1-1 0 0 0,1 1 0 0 0,-1-1-1 0 0,1 1 1 0 0,0-1 0 0 0,-1 1 0 0 0,1-1 0 0 0,0 1-1 0 0,-1-1 1 0 0,1 0 0 0 0,0 1 0 0 0,-1-1-1 0 0,1 0 1 0 0,0 0 0 0 0,0 1 0 0 0,0-1 0 0 0,-1 0-1 0 0,1 0 1 0 0,0 0 0 0 0,0 0 0 0 0,1 0-1 0 0,4-2-932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6:55.0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9 523 11875 0 0,'0'0'10970'0'0,"-1"2"-10758"0"0,-6 5 350 0 0,10-21 437 0 0,2-9-776 0 0,11-75 202 0 0,-1 18-252 0 0,-12 60-65 0 0,11-33 1 0 0,-1 6 114 0 0,-13 46-206 0 0,1 0 0 0 0,-1 0 0 0 0,0 0 0 0 0,0 0 0 0 0,0 0 0 0 0,1 0 0 0 0,-1 0 0 0 0,1 0 0 0 0,-1 0-1 0 0,1 1 1 0 0,-1-1 0 0 0,1 0 0 0 0,-1 0 0 0 0,1 0 0 0 0,0 1 0 0 0,-1-1 0 0 0,1 0 0 0 0,0 1 0 0 0,0-1 0 0 0,-1 1 0 0 0,1-1 0 0 0,0 1 0 0 0,0-1 0 0 0,0 1 0 0 0,0-1 0 0 0,0 1 0 0 0,0 0 0 0 0,0-1 0 0 0,0 1 0 0 0,0 0 0 0 0,-1 0 0 0 0,1 0 0 0 0,0 0 0 0 0,0 0-1 0 0,0 0 1 0 0,0 0 0 0 0,0 0 0 0 0,2 1 0 0 0,-2-1 3 0 0,1 1-1 0 0,-1-1 1 0 0,1 1-1 0 0,-1 0 0 0 0,1 0 1 0 0,-1 0-1 0 0,0 0 0 0 0,0 0 1 0 0,1 0-1 0 0,-1 0 1 0 0,0 0-1 0 0,0 1 0 0 0,0-1 1 0 0,0 0-1 0 0,0 1 1 0 0,0-1-1 0 0,-1 0 0 0 0,1 1 1 0 0,0-1-1 0 0,-1 1 1 0 0,1 0-1 0 0,-1-1 0 0 0,1 1 1 0 0,-1 2-1 0 0,2 5 12 0 0,-1 0-1 0 0,-1 0 1 0 0,0 12-1 0 0,0-11 6 0 0,0 8 24 0 0,1-13-20 0 0,0-1 1 0 0,-1 1-1 0 0,0-1 0 0 0,0 1 1 0 0,0-1-1 0 0,-1 1 0 0 0,1-1 1 0 0,-1 1-1 0 0,0-1 0 0 0,0 1 1 0 0,-1-1-1 0 0,1 0 1 0 0,-1 1-1 0 0,0-1 0 0 0,-3 5 1 0 0,-31 39 485 0 0,27-38-439 0 0,7-8-69 0 0,0 0 0 0 0,1 0-1 0 0,-2 0 1 0 0,1 0-1 0 0,0 0 1 0 0,0 0 0 0 0,-1-1-1 0 0,-2 2 1 0 0,-5 3-1 0 0,17-8-68 0 0,-4 1 62 0 0,0-1 1 0 0,0 1 0 0 0,0-1 0 0 0,-1 1 0 0 0,1-1-1 0 0,-1 0 1 0 0,1 0 0 0 0,2-4 0 0 0,26-48 186 0 0,-24 39-161 0 0,1 1-1 0 0,0-1 1 0 0,18-21 0 0 0,-4-6 102 0 0,-21 40-131 0 0,0 0 0 0 0,-1 1 1 0 0,0-1-1 0 0,1 0 0 0 0,-1 0 1 0 0,0 0-1 0 0,0-1 0 0 0,0 1 0 0 0,0 0 1 0 0,-1-2-1 0 0,0-3 46 0 0,0 7-55 0 0,0 0 0 0 0,0 0 0 0 0,0 0 0 0 0,0 0 0 0 0,0 0-1 0 0,0 0 1 0 0,0 0 0 0 0,0 0 0 0 0,0 0 0 0 0,0 1 0 0 0,0-1 0 0 0,0 0-1 0 0,-2 1 1 0 0,-10 26-100 0 0,9-20 87 0 0,1 0-1 0 0,-1 0 1 0 0,-3 13 0 0 0,-3 10 16 0 0,8-24 0 0 0,-1 1-1 0 0,1-1 1 0 0,0 1 0 0 0,1 0 0 0 0,0-1-1 0 0,-1 13 1 0 0,2-18-2 0 0,0 0 0 0 0,0 1 0 0 0,0-1-1 0 0,0 0 1 0 0,0 0 0 0 0,0 0 0 0 0,1 0 0 0 0,-1 0-1 0 0,0 0 1 0 0,1 0 0 0 0,-1 0 0 0 0,0 0 0 0 0,1 0-1 0 0,-1 0 1 0 0,1 0 0 0 0,1 1 0 0 0,-2-2 1 0 0,1 1 0 0 0,-1-1 0 0 0,1 0 0 0 0,-1 1 0 0 0,1-1 0 0 0,-1 0 0 0 0,1 0 0 0 0,-1 0 0 0 0,1 0 0 0 0,-1 1 0 0 0,1-1 0 0 0,-1 0 0 0 0,1 0 0 0 0,-1 0 0 0 0,1 0 0 0 0,0 0 0 0 0,-1 0 0 0 0,1 0 0 0 0,-1 0 0 0 0,1-1 0 0 0,-1 1 0 0 0,2 0 0 0 0,0-1 2 0 0,0 0 0 0 0,1-1 0 0 0,-1 1-1 0 0,0-1 1 0 0,0 1 0 0 0,0-1 0 0 0,0 1-1 0 0,0-1 1 0 0,0 0 0 0 0,0 0 0 0 0,2-3 0 0 0,-1-2 0 0 0,1 1 1 0 0,-1-1 0 0 0,-1 0 0 0 0,3-9 0 0 0,5-13 25 0 0,1-2-9 0 0,-10 25-16 0 0,1 1 1 0 0,0-1-1 0 0,0 1 1 0 0,0 0-1 0 0,0 0 1 0 0,1 0-1 0 0,4-7 1 0 0,-5 11 3 0 0,-1-1 1 0 0,1 0 0 0 0,0 0-1 0 0,0 1 1 0 0,0-1 0 0 0,0 1-1 0 0,0-1 1 0 0,0 1 0 0 0,0 0 0 0 0,0 0-1 0 0,3-1 1 0 0,8-4 45 0 0,-8 3-26 0 0,17-7 60 0 0,-17 11-52 0 0,-11 10-13 0 0,-11 11-4 0 0,-26 39-39 0 0,41-58 12 0 0,1-1 1 0 0,-1 1-1 0 0,1-1 1 0 0,-1 1-1 0 0,0-1 1 0 0,0 0-1 0 0,0 0 1 0 0,0 0-1 0 0,0 0 1 0 0,0 0-1 0 0,-1 0 1 0 0,1 0-1 0 0,-1-1 1 0 0,1 0-1 0 0,-1 1 1 0 0,0-1-1 0 0,1 0 1 0 0,-1 0-1 0 0,0 0 1 0 0,0 0-1 0 0,0-1 1 0 0,0 1-1 0 0,1-1 1 0 0,-1 0-1 0 0,-6 0 1 0 0,6 0-4 0 0,0 0-14 0 0,4-1 8 0 0,14-11 34 0 0,-7-1-6 0 0,0 0 1 0 0,-1 0-1 0 0,-1 0 0 0 0,5-16 0 0 0,9-19-10 0 0,-20 48-1 0 0,0 0 0 0 0,1 0 0 0 0,-1 0 1 0 0,0-1-1 0 0,0 1 0 0 0,0 0 0 0 0,0 0 0 0 0,0 0 0 0 0,0 0 0 0 0,0-1 0 0 0,0 1 0 0 0,0 0 0 0 0,0 0 0 0 0,1 0 0 0 0,-1 0 0 0 0,0 0 0 0 0,0 0 0 0 0,0-1 0 0 0,0 1 1 0 0,0 0-1 0 0,1 0 0 0 0,-1 0 0 0 0,0 0 0 0 0,0 0 0 0 0,0 0 0 0 0,0 0 0 0 0,0 0 0 0 0,1 0 0 0 0,-1 0 0 0 0,0 0 0 0 0,0 0 0 0 0,0 0 0 0 0,1 0 0 0 0,-1 0 0 0 0,0 0 1 0 0,0 0-1 0 0,0 0 0 0 0,1 0 0 0 0,4 7-8 0 0,2 15 14 0 0,-7-20 8 0 0,2 5-10 0 0,0 0-1 0 0,-1 0 1 0 0,0 0 0 0 0,0 0 0 0 0,0 0 0 0 0,-1 1-1 0 0,0-1 1 0 0,-1 0 0 0 0,1 0 0 0 0,-3 9-1 0 0,0-11 4 0 0,-1-1-1 0 0,1 1 0 0 0,-1-1 0 0 0,1 0 0 0 0,-8 6 1 0 0,8-8-11 0 0,0 1 0 0 0,-1-1 0 0 0,1 0 0 0 0,-1 0 0 0 0,1 0 0 0 0,-1-1 0 0 0,0 1 0 0 0,1-1 0 0 0,-1 0 0 0 0,0 0 0 0 0,0-1 0 0 0,0 1 0 0 0,0-1 0 0 0,0 1 0 0 0,0-1 0 0 0,0-1 0 0 0,-5 0 0 0 0,8 1 3 0 0,0 0 1 0 0,1-1 0 0 0,-1 1-1 0 0,0-1 1 0 0,1 0-1 0 0,-1 1 1 0 0,1-1 0 0 0,-1 0-1 0 0,1 1 1 0 0,-1-1 0 0 0,1 0-1 0 0,-1 1 1 0 0,1-1-1 0 0,0 0 1 0 0,-1 0 0 0 0,1 0-1 0 0,0 1 1 0 0,0-1 0 0 0,-1 0-1 0 0,1 0 1 0 0,0 0 0 0 0,0 0-1 0 0,0 1 1 0 0,0-1-1 0 0,0 0 1 0 0,0 0 0 0 0,1-1-1 0 0,-1-1 0 0 0,0 1-1 0 0,0-1 1 0 0,1 1-1 0 0,-1-1 1 0 0,1 0-1 0 0,0 1 1 0 0,1-5-1 0 0,6-3 28 0 0,-1 0 0 0 0,13-12 0 0 0,-13 15-15 0 0,0-1-1 0 0,-1 1 0 0 0,0-1 0 0 0,9-16 0 0 0,0-1-14 0 0,3-9 2 0 0,-16 30 1 0 0,0-1 1 0 0,-1 1 0 0 0,2 0-1 0 0,-1 0 1 0 0,0 0 0 0 0,1 1-1 0 0,4-6 1 0 0,-6 8 1 0 0,1-1 0 0 0,-1 1-1 0 0,0 0 1 0 0,1 0 0 0 0,-1 0-1 0 0,0 0 1 0 0,1 0 0 0 0,-1 0-1 0 0,1 0 1 0 0,0 1 0 0 0,-1-1-1 0 0,1 1 1 0 0,-1-1 0 0 0,1 1 0 0 0,0-1-1 0 0,0 1 1 0 0,-1 0 0 0 0,1 0-1 0 0,0 0 1 0 0,-1 0 0 0 0,1 0-1 0 0,3 1 1 0 0,-4-1 0 0 0,0 1 0 0 0,-1-1 0 0 0,1 1 0 0 0,0 0 1 0 0,-1 0-1 0 0,1-1 0 0 0,-1 1 0 0 0,1 0 0 0 0,-1 0 0 0 0,1 0 0 0 0,-1-1 0 0 0,1 1 0 0 0,-1 0 1 0 0,0 0-1 0 0,0 0 0 0 0,1 0 0 0 0,-1 0 0 0 0,0 0 0 0 0,0 0 0 0 0,0 0 0 0 0,0 0 0 0 0,0 0 1 0 0,0 0-1 0 0,0 0 0 0 0,0 0 0 0 0,0 0 0 0 0,-1 1 0 0 0,1 0 9 0 0,-1 0 0 0 0,1 0 0 0 0,0 0 0 0 0,-1 0 0 0 0,1 0 0 0 0,-1 0 1 0 0,0-1-1 0 0,0 1 0 0 0,1 0 0 0 0,-1 0 0 0 0,0-1 0 0 0,0 1 0 0 0,-2 2 0 0 0,-3-1-14 0 0,-1-1 1 0 0,1 1-1 0 0,0-1 0 0 0,-1 0 0 0 0,1-1 1 0 0,-1 0-1 0 0,1 0 0 0 0,-1 0 0 0 0,0 0 1 0 0,0-1-1 0 0,1 0 0 0 0,-1-1 0 0 0,0 0 1 0 0,1 0-1 0 0,-1 0 0 0 0,1-1 1 0 0,-1 0-1 0 0,1 0 0 0 0,-10-5 0 0 0,25 6-87 0 0,12 5 112 0 0,0 2 0 0 0,0-1 0 0 0,1-1 1 0 0,-1 0-1 0 0,1-2 0 0 0,0-1 1 0 0,22-1-1 0 0,-44-1-13 0 0,0 0 1 0 0,0 0-1 0 0,0 0 1 0 0,0 0-1 0 0,-1 0 1 0 0,1 0-1 0 0,0 0 0 0 0,-1 0 1 0 0,1 0-1 0 0,0 0 1 0 0,-1 0-1 0 0,1 0 0 0 0,-1 1 1 0 0,0-1-1 0 0,0-1 1 0 0,-24-21 77 0 0,16 14-105 0 0,-1-1-1 0 0,0 2 0 0 0,-1-1 1 0 0,1 2-1 0 0,-2-1 0 0 0,1 1 1 0 0,-19-8-1 0 0,134 72 173 0 0,-93-51-126 0 0,1 0 0 0 0,14 12 1 0 0,-2-2-20 0 0,-18-10 107 0 0,-9-3-21 0 0,3-3-93 0 0,-1 0 0 0 0,0 0 0 0 0,0 0 0 0 0,0 0 0 0 0,1 0 0 0 0,-1 0 0 0 0,0-1 0 0 0,1 1 0 0 0,-1 0 1 0 0,0-1-1 0 0,1 1 0 0 0,-1 0 0 0 0,0-1 0 0 0,1 1 0 0 0,-1-1 0 0 0,0 1 0 0 0,1-1 0 0 0,-1 1 0 0 0,1-1 0 0 0,-1 1 0 0 0,1-1 0 0 0,-1-1 0 0 0,-93-128-304 0 0,67 102 257 0 0,27 28 20 0 0,1 2 8 0 0,0-1 16 0 0,0 1-1 0 0,0 0 1 0 0,1 0 0 0 0,-1-1-1 0 0,1 1 1 0 0,-1-1-1 0 0,1 1 1 0 0,0-1 0 0 0,-1 1-1 0 0,1-1 1 0 0,0 0-1 0 0,0 0 1 0 0,3 1 0 0 0,2 3 32 0 0,9 7 31 0 0,1 0-1 0 0,0-2 1 0 0,1 0-1 0 0,18 8 1 0 0,-6 0-4 0 0,-30-18-55 0 0,-1 0 0 0 0,1 0-1 0 0,0 0 1 0 0,0 0 0 0 0,0 0 0 0 0,0 1-1 0 0,0-1 1 0 0,0 0 0 0 0,0 0 0 0 0,0 0-1 0 0,-1 0 1 0 0,1 0 0 0 0,0 0 0 0 0,0 0-1 0 0,0 0 1 0 0,0 0 0 0 0,0 1 0 0 0,0-1-1 0 0,0 0 1 0 0,0 0 0 0 0,0 0 0 0 0,0 0-1 0 0,0 0 1 0 0,0 0 0 0 0,0 1 0 0 0,0-1-1 0 0,0 0 1 0 0,0 0 0 0 0,0 0 0 0 0,0 0-1 0 0,0 0 1 0 0,0 0 0 0 0,0 0 0 0 0,0 1-1 0 0,0-1 1 0 0,0 0 0 0 0,0 0 0 0 0,0 0-1 0 0,0 0 1 0 0,0 0 0 0 0,0 0-1 0 0,0 0 1 0 0,0 1 0 0 0,1-1 0 0 0,-1 0-1 0 0,0 0 1 0 0,-1 0-2 0 0,0 0-1 0 0,0 0 1 0 0,0 0-1 0 0,0 0 1 0 0,0-1 0 0 0,0 1-1 0 0,0 0 1 0 0,0 0-1 0 0,0-1 1 0 0,0 1-1 0 0,0-1 1 0 0,0 1 0 0 0,-1-2-1 0 0,-28-19-25 0 0,25 18 27 0 0,1 0-1 0 0,-1 0 0 0 0,1 0 1 0 0,-9-9-1 0 0,9 8-11 0 0,-1 0 1 0 0,0 1-1 0 0,0-1 0 0 0,-1 1 1 0 0,-6-3-1 0 0,54 42 18 0 0,-30-27 5 0 0,0-1 0 0 0,1 0 0 0 0,0 0 0 0 0,0-1 0 0 0,1-1 0 0 0,18 6 0 0 0,-44-11-30 0 0,-13-3-6 0 0,-12-13-98 0 0,27 10 107 0 0,0 1 0 0 0,0 0 0 0 0,-12-3 0 0 0,21 7 1 0 0,15 12-20 0 0,10 5 83 0 0,1 0 0 0 0,35 17-1 0 0,-59-34-56 0 0,-1 1 18 0 0,-3 1-12 0 0,-1 0 1 0 0,1 0 0 0 0,0 0-1 0 0,-1-1 1 0 0,1 1-1 0 0,-1-1 1 0 0,-4 1-1 0 0,6-2-6 0 0,-9 3-20 0 0,0-1 0 0 0,0-1 1 0 0,0 0-1 0 0,0 0 0 0 0,-1-1 1 0 0,-20-3-1 0 0,-26 0 99 0 0,58 3-74 0 0,-1 0-1 0 0,1 0 1 0 0,-1 1-1 0 0,1-1 1 0 0,0 0-1 0 0,-1 1 1 0 0,1-1 0 0 0,-1 1-1 0 0,1-1 1 0 0,-1 0-1 0 0,1 1 1 0 0,0-1-1 0 0,-1 1 1 0 0,1-1-1 0 0,0 1 1 0 0,0-1 0 0 0,-1 1-1 0 0,1-1 1 0 0,0 1-1 0 0,0-1 1 0 0,0 1-1 0 0,0-1 1 0 0,-1 1-1 0 0,1 0 1 0 0,0-1 0 0 0,0 1-1 0 0,0-1 1 0 0,0 1-1 0 0,0-1 1 0 0,0 1-1 0 0,1-1 1 0 0,-1 1-1 0 0,0 0 1 0 0,0-1 0 0 0,0 1-1 0 0,0-1 1 0 0,1 1-1 0 0,-1-1 1 0 0,0 1-1 0 0,1-1 1 0 0,-1 1-1 0 0,0-1 1 0 0,1 0 0 0 0,-1 1-1 0 0,0-1 1 0 0,1 1-1 0 0,-1-1 1 0 0,1 0-1 0 0,-1 1 1 0 0,1-1-1 0 0,-1 0 1 0 0,1 1 0 0 0,-1-1-1 0 0,2 0 1 0 0,5 2 5 0 0,1-1 1 0 0,0-1 0 0 0,0 0 0 0 0,-1 0 0 0 0,1 0-1 0 0,0-1 1 0 0,0 0 0 0 0,-1 0 0 0 0,1-1-1 0 0,-1 0 1 0 0,1-1 0 0 0,-1 1 0 0 0,0-1-1 0 0,12-7 1 0 0,-17 8 3 0 0,-1 1 1 0 0,1 0-1 0 0,0-1 1 0 0,-1 1-1 0 0,1 0 0 0 0,0 0 1 0 0,0 0-1 0 0,0 0 1 0 0,0 1-1 0 0,0-1 0 0 0,0 0 1 0 0,0 1-1 0 0,0-1 0 0 0,0 1 1 0 0,0 0-1 0 0,1 0 1 0 0,-1 0-1 0 0,3 0 0 0 0,-4 1-2 0 0,0-1-1 0 0,0 1 1 0 0,0 0-1 0 0,0-1 0 0 0,1 1 1 0 0,-1 0-1 0 0,0 0 0 0 0,-1 0 1 0 0,1 0-1 0 0,0 0 0 0 0,0 0 1 0 0,0 0-1 0 0,0 0 1 0 0,-1 0-1 0 0,1 0 0 0 0,-1 0 1 0 0,1 1-1 0 0,0 1 0 0 0,-2-2 0 0 0,-1 0-1 0 0,0 1 0 0 0,1-1 1 0 0,-1 0-1 0 0,1 0 0 0 0,-1 0 0 0 0,0-1 1 0 0,0 1-1 0 0,0 0 0 0 0,0-1 1 0 0,1 1-1 0 0,-1-1 0 0 0,-3 1 0 0 0,-5-1-16 0 0,0-1-1 0 0,1 0 1 0 0,-1 0-1 0 0,1-1 1 0 0,-1 0-1 0 0,1 0 1 0 0,-11-6-1 0 0,-12-2-34 0 0,31 9 38 0 0,1 0-5 0 0,21 4-37 0 0,31 21 145 0 0,-42-18-62 0 0,1 0 1 0 0,1-1-1 0 0,14 5 0 0 0,89 17 201 0 0,-113-27-228 0 0,-1 0-1 0 0,1 1 0 0 0,0-1 1 0 0,-1 1-1 0 0,1-1 0 0 0,0 1 1 0 0,-1-1-1 0 0,1 1 0 0 0,-1 0 1 0 0,1 0-1 0 0,-1 0 0 0 0,1 0 1 0 0,-1 0-1 0 0,1 0 0 0 0,1 2 1 0 0,-40-13-130 0 0,19 3 83 0 0,0-1 0 0 0,0 0 0 0 0,1-1 0 0 0,0-1 0 0 0,1-1 0 0 0,-23-19 0 0 0,38 29 45 0 0,1 0-21 0 0,3 1 22 0 0,-1 0 1 0 0,0 0-1 0 0,1 0 1 0 0,-1 1-1 0 0,0-1 1 0 0,1 1-1 0 0,-1-1 0 0 0,0 1 1 0 0,0 0-1 0 0,3 1 1 0 0,-4-1 2 0 0,26 15 139 0 0,35 29-1 0 0,-38-25-52 0 0,35 19-1 0 0,-49-32-86 0 0,-9-6-5 0 0,1 1 1 0 0,0-1 0 0 0,0 1-1 0 0,0-1 1 0 0,1 0 0 0 0,-1 0-1 0 0,0 0 1 0 0,0 0 0 0 0,1 0-1 0 0,-1 0 1 0 0,0-1 0 0 0,1 1-1 0 0,3 0 1 0 0,-6-2 7 0 0,-1 0 0 0 0,1 0 0 0 0,-1 0 0 0 0,1 0 0 0 0,-1 0 0 0 0,1 0 0 0 0,-1 0-1 0 0,1 0 1 0 0,-1 0 0 0 0,0 1 0 0 0,1-1 0 0 0,-1 0 0 0 0,-1-1 0 0 0,2 2 0 0 0,-18-16-26 0 0,-1 0 0 0 0,-27-16 0 0 0,-23-19-168 0 0,37 26 149 0 0,22 18 26 0 0,2 1-1 0 0,-1-1 0 0 0,-14-17 1 0 0,23 24 12 0 0,0 0 0 0 0,0 0 0 0 0,0 0 0 0 0,0 0 0 0 0,0 0 0 0 0,0 0 0 0 0,0 0 0 0 0,0 0 0 0 0,0 0 0 0 0,0 0 0 0 0,0 0 0 0 0,0 0 0 0 0,1 0 0 0 0,-1 0 0 0 0,0 0 0 0 0,0 0 0 0 0,0 0 0 0 0,0 0 0 0 0,0 0 0 0 0,0 0 0 0 0,0 0 0 0 0,0 0-1 0 0,0 0 1 0 0,0 0 0 0 0,0 0 0 0 0,0 0 0 0 0,0 0 0 0 0,0-1 0 0 0,0 1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0,0-1 0 0 0,-1 1 0 0 0,1 0 0 0 0,0 0 0 0 0,0 0 0 0 0,0 0 0 0 0,0 0 0 0 0,0 0 0 0 0,0 0 0 0 0,8 3-1 0 0,9 4 11 0 0,15 15-1 0 0,-18-12 28 0 0,1 0 0 0 0,0-1 0 0 0,1-1 0 0 0,19 8 1 0 0,-11-7-16 0 0,39 15 2 0 0,-63-23 15 0 0,-1-1-37 0 0,-1 0 1 0 0,1 0-1 0 0,-1 0 0 0 0,0 0 1 0 0,1 0-1 0 0,-1 0 0 0 0,0 0 1 0 0,1 0-1 0 0,-1-1 1 0 0,0 1-1 0 0,1 0 0 0 0,-1-1 1 0 0,1 0-1 0 0,-1 1 0 0 0,1-1 1 0 0,-1 0-1 0 0,1 0 0 0 0,-3-2 1 0 0,-24-18-45 0 0,11 4-6 0 0,-1 1 0 0 0,-1 0 1 0 0,0 2-1 0 0,-1 0 1 0 0,-27-13-1 0 0,42 25 23 0 0,6 4 13 0 0,11 6 17 0 0,23 11 40 0 0,35 7 58 0 0,-56-16-57 0 0,-25-21-10 0 0,6 5-41 0 0,-1 0 1 0 0,0 1-1 0 0,1 0 1 0 0,-1 0-1 0 0,-1 1 1 0 0,-11-7-1 0 0,2 1-49 0 0,6 3 42 0 0,7 5-3 0 0,11 6 7 0 0,4 3 26 0 0,0 1-1 0 0,13 10 0 0 0,18 10 37 0 0,-36-23-38 0 0,22 11 60 0 0,-28-16-73 0 0,0 1 0 0 0,1 0 0 0 0,-1-1-1 0 0,1 1 1 0 0,-1-1 0 0 0,1 1 0 0 0,-1-1 0 0 0,1 0-1 0 0,-1 0 1 0 0,1 0 0 0 0,-1 0 0 0 0,1 0 0 0 0,-1 0-1 0 0,1 0 1 0 0,-1 0 0 0 0,3-1 0 0 0,-4 0-2 0 0,1 1 0 0 0,-1-1 1 0 0,0 0-1 0 0,1 0 0 0 0,-1 0 0 0 0,0 0 0 0 0,0 0 1 0 0,0 1-1 0 0,0-1 0 0 0,0 0 0 0 0,0 0 0 0 0,0 0 1 0 0,0 0-1 0 0,0 0 0 0 0,0 1 0 0 0,-1-1 1 0 0,1 0-1 0 0,0 0 0 0 0,-1-1 0 0 0,-5-15 22 0 0,6 17-24 0 0,0 0 1 0 0,0-1 0 0 0,0 1 0 0 0,-1 0 0 0 0,1 0 0 0 0,0 0 0 0 0,0-1 0 0 0,0 1-1 0 0,0 0 1 0 0,-1 0 0 0 0,1 0 0 0 0,0-1 0 0 0,0 1 0 0 0,0 0 0 0 0,-1 0 0 0 0,1 0-1 0 0,0 0 1 0 0,0-1 0 0 0,-1 1 0 0 0,1 0 0 0 0,0 0 0 0 0,0 0 0 0 0,-1 0-1 0 0,1 0 1 0 0,0 0 0 0 0,0 0 0 0 0,-1 0 0 0 0,1 0 0 0 0,0 0 0 0 0,0 0 0 0 0,-1 0-1 0 0,1 0 1 0 0,-1 0 0 0 0,1 0 0 0 0,0 1 0 0 0,0-1 0 0 0,0 1 0 0 0,0-1 0 0 0,1 0 0 0 0,-1 1 0 0 0,0-1 0 0 0,0 0 0 0 0,0 1-1 0 0,0-1 1 0 0,0 0 0 0 0,0 1 0 0 0,1-1 0 0 0,-1 0 0 0 0,0 1 0 0 0,0-1 0 0 0,0 0 0 0 0,1 1 0 0 0,-1-1 0 0 0,0 0 0 0 0,0 0 0 0 0,1 1-1 0 0,-1-1 1 0 0,0 0 0 0 0,1 0 0 0 0,-1 0 0 0 0,0 0 0 0 0,1 1 0 0 0,-1-1 0 0 0,1 0 0 0 0,12 14-5 0 0,-12-13 5 0 0,0 0-1 0 0,-1 0 0 0 0,1 0 0 0 0,0 0 0 0 0,0 0 1 0 0,0 0-1 0 0,0-1 0 0 0,0 1 0 0 0,0 0 1 0 0,0 0-1 0 0,0-1 0 0 0,0 1 0 0 0,0 0 0 0 0,0-1 1 0 0,0 1-1 0 0,1-1 0 0 0,-1 0 0 0 0,0 1 1 0 0,0-1-1 0 0,1 0 0 0 0,-1 0 0 0 0,0 0 0 0 0,0 1 1 0 0,2-2-1 0 0,-2 1 1 0 0,-1-1 1 0 0,1 0-1 0 0,-1 0 0 0 0,1 0 1 0 0,-1 0-1 0 0,0 0 1 0 0,0 0-1 0 0,1 0 0 0 0,-1 0 1 0 0,0 0-1 0 0,0 0 1 0 0,0 0-1 0 0,0 1 0 0 0,0-1 1 0 0,0 0-1 0 0,0 0 1 0 0,0 0-1 0 0,0 0 0 0 0,-1-2 1 0 0,-3-21 51 0 0,-1 14-58 0 0,2 10-20 0 0,2 16-29 0 0,12-10 41 0 0,0-2 4 0 0,-4 15-67 0 0,-5-15 80 0 0,0 1 0 0 0,-1-1 0 0 0,1 1 0 0 0,-1 0 0 0 0,1 0 0 0 0,-2 0 0 0 0,2 7 0 0 0,-2-6-1 0 0,1-1 1 0 0,0 1 0 0 0,0-1 0 0 0,1 1-1 0 0,2 6 1 0 0,5 18-19 0 0,2 6 19 0 0,-11-34-4 0 0,1 0-1 0 0,0 0 1 0 0,0 0-1 0 0,0 0 1 0 0,0-1-1 0 0,0 1 1 0 0,0 0-1 0 0,1-1 1 0 0,-1 1-1 0 0,0-1 1 0 0,1 1 0 0 0,-1-1-1 0 0,1 0 1 0 0,2 2-1 0 0,-4-3 2 0 0,0 0-1 0 0,0 0 1 0 0,1 0-1 0 0,-1 0 1 0 0,0 0-1 0 0,0 0 1 0 0,0 0-1 0 0,0 0 1 0 0,1 0-1 0 0,-1 0 1 0 0,0 0-1 0 0,0 0 1 0 0,0 0 0 0 0,1 0-1 0 0,-1 0 1 0 0,0 0-1 0 0,0 0 1 0 0,0 0-1 0 0,0 0 1 0 0,0 0-1 0 0,1-1 1 0 0,-1 1-1 0 0,0 0 1 0 0,0 0-1 0 0,0 0 1 0 0,0 0-1 0 0,0 0 1 0 0,1 0-1 0 0,-1-1 1 0 0,0 1-1 0 0,0 0 1 0 0,0 0 0 0 0,0 0-1 0 0,0 0 1 0 0,0 0-1 0 0,0-1 1 0 0,0 1-1 0 0,0 0 1 0 0,0 0-1 0 0,0 0 1 0 0,0 0-1 0 0,0-1 1 0 0,1 1-1 0 0,-1 0 1 0 0,-1 0-1 0 0,2-16 3 0 0,-1 12-5 0 0,0 0 0 0 0,-1 1 1 0 0,0-1-1 0 0,1 1 1 0 0,-1-1-1 0 0,-3-6 1 0 0,-3-2-62 0 0,0 0 0 0 0,2-1 0 0 0,-8-20 1 0 0,13 32 63 0 0,0 1 1 0 0,0 0-1 0 0,0-1 0 0 0,0 1 0 0 0,0 0 0 0 0,0 0 1 0 0,0 0-1 0 0,0 0 0 0 0,0-1 0 0 0,0 1 0 0 0,0 0 1 0 0,0 0-1 0 0,0 0 0 0 0,0 0 0 0 0,0-1 0 0 0,0 1 0 0 0,0 0 1 0 0,0 0-1 0 0,0 0 0 0 0,-1 0 0 0 0,1-1 0 0 0,0 1 1 0 0,0 0-1 0 0,0 0 0 0 0,0 0 0 0 0,0 0 0 0 0,0 0 0 0 0,-1 0 1 0 0,1-1-1 0 0,0 1 0 0 0,0 0 0 0 0,0 0 0 0 0,0 0 1 0 0,-1 0-1 0 0,1 0 0 0 0,0 0 0 0 0,0 0 0 0 0,0 0 0 0 0,0 0 1 0 0,-1 0-1 0 0,1 0 0 0 0,0 0 0 0 0,0 0 0 0 0,0 0 1 0 0,0 0-1 0 0,-1 0 0 0 0,1 0 0 0 0,0 0 0 0 0,0 0 0 0 0,0 0 1 0 0,0 0-1 0 0,-1 0 0 0 0,1 0 0 0 0,0 1 0 0 0,-1-1-1 0 0,1 0-1 0 0,-1 0 0 0 0,1 1 0 0 0,0-1 0 0 0,-1 0 1 0 0,1 1-1 0 0,-1-1 0 0 0,1 0 0 0 0,0 1 0 0 0,-1-1 1 0 0,1 0-1 0 0,0 1 0 0 0,0-1 0 0 0,-1 1 0 0 0,1-1 1 0 0,0 1-1 0 0,0-1 0 0 0,-1 1 0 0 0,1-1 0 0 0,0 1 1 0 0,0-1-1 0 0,0 1 0 0 0,0-1 0 0 0,0 1 0 0 0,0-1 0 0 0,0 1 1 0 0,0 0-1 0 0,-1 16 5 0 0,1-16-2 0 0,0 16 1 0 0,-1-9-1 0 0,1 0 0 0 0,0 0 0 0 0,0 0 0 0 0,1 0 0 0 0,0 0 0 0 0,1 0 0 0 0,0-1 0 0 0,0 1 0 0 0,4 9 0 0 0,-5-14-2 0 0,2 1-6 0 0,-1 1 0 0 0,0 0 0 0 0,0-1 0 0 0,0 1 1 0 0,-1 0-1 0 0,1 0 0 0 0,0 9 0 0 0,-2-14-17 0 0,-3-23-292 0 0,-15-38 140 0 0,13 45 52 0 0,5 17 105 0 0,0 3 19 0 0,-1 0 1 0 0,1-1-1 0 0,1 1 1 0 0,-1 0-1 0 0,0-1 1 0 0,1 1-1 0 0,0-1 1 0 0,0 1-1 0 0,0-1 0 0 0,0 1 1 0 0,2 3-1 0 0,-1 0 86 0 0,-2-6 44 0 0,-1-4-80 0 0,1 2-49 0 0,-1-1 1 0 0,1 1-1 0 0,-1-1 1 0 0,0 0-1 0 0,0 1 0 0 0,0-1 1 0 0,0 1-1 0 0,0 0 1 0 0,0-1-1 0 0,0 1 1 0 0,-3-2-1 0 0,-9-14-49 0 0,4 0 54 0 0,18 27-15 0 0,-6-5 26 0 0,1 0-1 0 0,-1 1 0 0 0,0-1 0 0 0,0 0 1 0 0,-1 1-1 0 0,3 6 0 0 0,4 10 12 0 0,-6-17-17 0 0,-2-3-1 0 0,0 0-1 0 0,0 0 1 0 0,0 0 0 0 0,0 1-1 0 0,0-1 1 0 0,-1 0 0 0 0,1 0-1 0 0,-1 0 1 0 0,1 3 0 0 0,-1-5-52 0 0,0-25 17 0 0,-2-6-13 0 0,-1 1 0 0 0,-2 0 0 0 0,-15-56 0 0 0,19 84 37 0 0,-1-7-28 0 0,-1-1 1 0 0,-1 1 0 0 0,0 0 0 0 0,-1 0 0 0 0,-6-10-1 0 0,11 18 35 0 0,0 0 39 0 0,0 2-44 0 0,-1-1-1 0 0,1 1 1 0 0,0-1 0 0 0,-1 1 0 0 0,1-1-1 0 0,0 1 1 0 0,0 0 0 0 0,0-1 0 0 0,0 1-1 0 0,0-1 1 0 0,-1 1 0 0 0,1-1 0 0 0,0 1-1 0 0,0 0 1 0 0,0-1 0 0 0,1 1-1 0 0,-1-1 1 0 0,0 1 0 0 0,0 0 0 0 0,0-1-1 0 0,0 1 1 0 0,0-1 0 0 0,1 1 0 0 0,-1-1-1 0 0,1 2 1 0 0,10 16 62 0 0,-5-7-25 0 0,-1 7-32 0 0,-3-13 13 0 0,0 1 0 0 0,-1-1-1 0 0,0 0 1 0 0,0 1 0 0 0,0 8 0 0 0,1 6 3 0 0,0 0 0 0 0,2-1 1 0 0,0 1-1 0 0,10 26 0 0 0,-9-30 16 0 0,-2-7-10 0 0,2 1 0 0 0,-1-1 1 0 0,1 0-1 0 0,0 0 0 0 0,1-1 0 0 0,7 8 0 0 0,4 9 14 0 0,-15-22-38 0 0,0-1-1 0 0,0 1 1 0 0,-1 0 0 0 0,0 0 0 0 0,1 0-1 0 0,-1 0 1 0 0,0 0 0 0 0,0 0 0 0 0,-1 0 0 0 0,1 0-1 0 0,0 5 1 0 0,-1-8-4 0 0,0 0 0 0 0,0 0 0 0 0,-1 1 0 0 0,1-1 0 0 0,0 0-1 0 0,0 0 1 0 0,0 0 0 0 0,0 0 0 0 0,0 1 0 0 0,0-1 0 0 0,0 0 0 0 0,-1 0 0 0 0,1 0-1 0 0,0 0 1 0 0,0 0 0 0 0,0 0 0 0 0,0 0 0 0 0,-1 1 0 0 0,1-1 0 0 0,0 0 0 0 0,0 0 0 0 0,0 0-1 0 0,-1 0 1 0 0,1 0 0 0 0,0 0 0 0 0,0 0 0 0 0,0 0 0 0 0,-1 0 0 0 0,1 0 0 0 0,0 0 0 0 0,0 0-1 0 0,0 0 1 0 0,-1 0 0 0 0,1 0 0 0 0,0 0 0 0 0,0 0 0 0 0,0 0 0 0 0,-1 0 0 0 0,1-1-1 0 0,0 1 1 0 0,0 0 0 0 0,0 0 0 0 0,0 0 0 0 0,0 0 0 0 0,-1 0 0 0 0,-8-7-58 0 0,-24-106-76 0 0,28 99 101 0 0,-2-5-38 0 0,1 0 0 0 0,1 0 1 0 0,-3-19-1 0 0,2 6 17 0 0,6 32 65 0 0,3 17 70 0 0,20 78 38 0 0,-18-73-87 0 0,0 1 0 0 0,1 39-1 0 0,-5-57-25 0 0,0 10 24 0 0,2-1 0 0 0,0 0-1 0 0,0 0 1 0 0,2 0 0 0 0,0 0-1 0 0,0 0 1 0 0,1-1 0 0 0,12 21-1 0 0,40 64 97 0 0,-57-97-127 0 0,-1 0 0 0 0,1-1 0 0 0,-1 1 0 0 0,0 0 1 0 0,1 0-1 0 0,-1-1 0 0 0,0 1 0 0 0,1 0 0 0 0,-1 0 1 0 0,0-1-1 0 0,0 1 0 0 0,0 0 0 0 0,0 0 1 0 0,0 0-1 0 0,0-1 0 0 0,0 1 0 0 0,0 1 0 0 0,0 0 3 0 0,0-2 13 0 0,0-3-22 0 0,0 0 5 0 0,-1 1 0 0 0,1-1 0 0 0,0 0 1 0 0,-1 0-1 0 0,0 0 0 0 0,-1-3 0 0 0,-2-5-15 0 0,0 0 0 0 0,1 0 1 0 0,1-1-1 0 0,-1 0 0 0 0,2 1 0 0 0,0-1 0 0 0,0-18 0 0 0,1 15-26 0 0,-1 1-1 0 0,0-1 0 0 0,-1 0 0 0 0,-8-25 1 0 0,-25-61-213 0 0,4 14 280 0 0,-5-4-94 0 0,32 81 64 0 0,1 2-8 0 0,0 0 0 0 0,1-1-1 0 0,0 1 1 0 0,-2-14 0 0 0,-2-13 13 0 0,5 33 2 0 0,1 1 0 0 0,0-1 1 0 0,-1 0-1 0 0,1 1 0 0 0,-1-1 1 0 0,0 0-1 0 0,0 1 0 0 0,1-1 1 0 0,-1 1-1 0 0,0-1 0 0 0,-2-1 1 0 0,2 1-1 0 0,0 1 0 0 0,0 0 0 0 0,0-1 1 0 0,0 0-1 0 0,0 1 0 0 0,0-1 0 0 0,0 1 0 0 0,1-1 1 0 0,-1 0-1 0 0,1 0 0 0 0,-1-2 0 0 0,1 3 0 0 0,0 1-1 0 0,0-1 0 0 0,0 0 1 0 0,0 1-1 0 0,0-1 0 0 0,0 1 1 0 0,0-1-1 0 0,0 1 0 0 0,1-1 0 0 0,-1 1 1 0 0,0-1-1 0 0,0 1 0 0 0,1-1 1 0 0,-1 1-1 0 0,0 0 0 0 0,1-1 1 0 0,-1 1-1 0 0,0-1 0 0 0,1 1 1 0 0,-1 0-1 0 0,1-1 0 0 0,-1 1 0 0 0,1 0 1 0 0,-1-1-1 0 0,0 1 0 0 0,1 0 1 0 0,-1 0-1 0 0,1 0 0 0 0,-1-1 1 0 0,1 1-1 0 0,0 0 0 0 0,-1 0 1 0 0,1 0-1 0 0,-1 0 0 0 0,1 0 0 0 0,-1 0 1 0 0,1 0-1 0 0,-1 0 0 0 0,1 0 1 0 0,-1 0-1 0 0,1 0 0 0 0,-1 0 1 0 0,1 0-1 0 0,-1 1 0 0 0,1-1 1 0 0,-1 0-1 0 0,1 0 0 0 0,-1 1 0 0 0,1-1 1 0 0,-1 0-1 0 0,1 1 0 0 0,0 0 3 0 0,0 0-1 0 0,1 0 0 0 0,-2 0 1 0 0,1 0-1 0 0,0 0 0 0 0,0 0 1 0 0,0 0-1 0 0,0 0 0 0 0,-1 0 1 0 0,1 1-1 0 0,0-1 1 0 0,-1 0-1 0 0,1 0 0 0 0,-1 1 1 0 0,0-1-1 0 0,1 1 0 0 0,-1 2 1 0 0,6 30 55 0 0,-6-27-53 0 0,2 10 1 0 0,-1-6 30 0 0,1 1 0 0 0,-1-1 0 0 0,2 0 0 0 0,0 0 0 0 0,5 14 0 0 0,-3-13 7 0 0,-1 1-1 0 0,4 15 1 0 0,5 19 72 0 0,-6-26-44 0 0,-1-1 0 0 0,7 43 0 0 0,-8-33-40 0 0,3 30-10 0 0,-8-45-13 0 0,2 0-1 0 0,0 1 1 0 0,1-1-1 0 0,8 24 1 0 0,-6-24-1 0 0,0 0 0 0 0,-2 0-1 0 0,0 0 1 0 0,-1 1 0 0 0,0-1 0 0 0,-1 29 0 0 0,-14 14-3 0 0,13-57-1 0 0,-3-2-10 0 0,1 1 0 0 0,0 0 1 0 0,0 0-1 0 0,0 0 0 0 0,0 0 1 0 0,0 0-1 0 0,-1 1 1 0 0,1-1-1 0 0,0 1 0 0 0,0-1 1 0 0,0 1-1 0 0,-4 2 0 0 0,-21 4-5 0 0,20-7 4 0 0,1 1 0 0 0,-1 0 0 0 0,0 0 0 0 0,1 1 0 0 0,-1 0 0 0 0,1 0 0 0 0,-1 1 0 0 0,1 0 0 0 0,0 0 0 0 0,0 0 0 0 0,0 0 0 0 0,1 1 0 0 0,-1 0 0 0 0,1 1 0 0 0,0-1 0 0 0,0 1 0 0 0,0 0 0 0 0,-6 8 0 0 0,11-12 7 0 0,-2 2 0 0 0,0-1 1 0 0,1 1-1 0 0,-1-1 1 0 0,-1 0-1 0 0,1 0 1 0 0,0 1-1 0 0,-4 2 1 0 0,5-6-3 0 0,0 1 1 0 0,1 0 0 0 0,-1-1-1 0 0,0 1 1 0 0,1 0 0 0 0,-1-1 0 0 0,0 1-1 0 0,1-1 1 0 0,-1 1 0 0 0,1 0 0 0 0,-1-1-1 0 0,1 0 1 0 0,-1 1 0 0 0,1-1 0 0 0,-1 1-1 0 0,1-1 1 0 0,0 1 0 0 0,-1-1 0 0 0,1 0-1 0 0,0 1 1 0 0,0-1 0 0 0,-1 0 0 0 0,1 0-1 0 0,0 1 1 0 0,0-1 0 0 0,0 0 0 0 0,0-1-1 0 0,-5-8-23 0 0,2 7 39 0 0,0 1 0 0 0,1-1 0 0 0,-1 0 0 0 0,1 0 0 0 0,-1 0 0 0 0,-1-5 0 0 0,-15-16-27 0 0,18 23 14 0 0,0-1-1 0 0,0 0 1 0 0,-1 0-1 0 0,1 0 1 0 0,0 0-1 0 0,1 0 1 0 0,-1 0-1 0 0,-1-4 0 0 0,2 6 2 0 0,0-1-1 0 0,-1 1 0 0 0,1-1 0 0 0,0 0 0 0 0,0 1 0 0 0,0-1 0 0 0,0 1 0 0 0,-1-1 0 0 0,1 1 0 0 0,0-1 0 0 0,0 1 0 0 0,0-1 0 0 0,0 1 0 0 0,0-1 0 0 0,1 0 0 0 0,-1 1 0 0 0,0-1 0 0 0,0 1 0 0 0,0-1 0 0 0,0 1 0 0 0,0-1 0 0 0,1 1 0 0 0,-1-1 0 0 0,0 1 0 0 0,1-1 0 0 0,-1 1 0 0 0,0-1 0 0 0,1 1 0 0 0,-1 0 0 0 0,0-1 0 0 0,1 1 0 0 0,-1 0 0 0 0,1-1 0 0 0,-1 1 0 0 0,1 0 0 0 0,-1-1 0 0 0,0 1 0 0 0,1 0 0 0 0,0 0 0 0 0,0-1 0 0 0,6 1 2 0 0,0 0-1 0 0,1 0 1 0 0,-1 0-1 0 0,1 1 1 0 0,8 2-1 0 0,-12-3 1 0 0,0 1-1 0 0,-1 0 1 0 0,1 1-1 0 0,-1-1 1 0 0,0 0-1 0 0,1 1 1 0 0,-1 0-1 0 0,0 0 1 0 0,0 0-1 0 0,0 0 1 0 0,0 0-1 0 0,5 6 0 0 0,-8-8 3 0 0,0 1-1 0 0,1 0 0 0 0,-1-1 1 0 0,1 1-1 0 0,-1-1 0 0 0,0 1 0 0 0,1 0 1 0 0,-1-1-1 0 0,0 1 0 0 0,0 0 0 0 0,0-1 1 0 0,0 1-1 0 0,1 0 0 0 0,-1-1 0 0 0,0 1 1 0 0,0 0-1 0 0,0 0 0 0 0,0-1 1 0 0,0 1-1 0 0,-1 0 0 0 0,1-1 0 0 0,0 1 1 0 0,0 0-1 0 0,0-1 0 0 0,-1 1 0 0 0,1 0 1 0 0,0-1-1 0 0,-1 1 0 0 0,1 0 0 0 0,-1 0 1 0 0,-17 17-6 0 0,9-11-5 0 0,0 1 5 0 0,-2 0 1 0 0,1-1-1 0 0,-1 0 1 0 0,0-1-1 0 0,0 0 1 0 0,-1 0-1 0 0,0-2 1 0 0,0 1 0 0 0,0-1-1 0 0,0-1 1 0 0,-1 0-1 0 0,-18 1 1 0 0,-18 9-12 0 0,100-12-38 0 0,-34-3 58 0 0,0-1 1 0 0,1-1-1 0 0,-1 0 1 0 0,25-10-1 0 0,-34 11 1 0 0,0-1 1 0 0,0 0-1 0 0,-1 0 1 0 0,0 0-1 0 0,0-1 1 0 0,0 0-1 0 0,0 0 1 0 0,-1-1-1 0 0,0 0 1 0 0,0 0-1 0 0,8-11 1 0 0,-10 11 5 0 0,-1 3-10 0 0,-1 0 0 0 0,0 0 0 0 0,0 0 1 0 0,-1 0-1 0 0,1 0 0 0 0,0-1 0 0 0,1-5 1 0 0,-33 10 1 0 0,-62 24-12 0 0,88-24 2 0 0,-3-1-4 0 0,-1 1 1 0 0,1 1-1 0 0,0 0 0 0 0,0 0 0 0 0,-13 5 1 0 0,18-6 6 0 0,1 0 0 0 0,-1 1 0 0 0,0-1 0 0 0,0 0 1 0 0,1 1-1 0 0,-1-1 0 0 0,1 1 0 0 0,-1-1 0 0 0,1 1 0 0 0,0 0 1 0 0,0 0-1 0 0,-1 0 0 0 0,1 0 0 0 0,0 0 0 0 0,1 0 0 0 0,-1 0 1 0 0,0 0-1 0 0,1 0 0 0 0,-1 0 0 0 0,1 0 0 0 0,-1 0 0 0 0,1 0 1 0 0,0 1-1 0 0,0 2 0 0 0,-1 25 3 0 0,1-16 4 0 0,-1 0 1 0 0,4 24-1 0 0,-3-36-6 0 0,1 0 0 0 0,0 0 0 0 0,0-1 0 0 0,0 1 0 0 0,0 0 0 0 0,0 0 0 0 0,0 0 0 0 0,0-1 0 0 0,1 1 0 0 0,-1 0 0 0 0,1-1 0 0 0,-1 1 0 0 0,1-1 0 0 0,-1 0 0 0 0,1 0 0 0 0,0 1 0 0 0,0-1 0 0 0,-1 0 0 0 0,1 0 0 0 0,0-1-1 0 0,0 1 1 0 0,0 0 0 0 0,0-1 0 0 0,0 1 0 0 0,0-1 0 0 0,0 1 0 0 0,1-1 0 0 0,-1 0 0 0 0,0 0 0 0 0,0 0 0 0 0,0 0 0 0 0,0 0 0 0 0,0-1 0 0 0,0 1 0 0 0,0-1 0 0 0,0 1 0 0 0,0-1 0 0 0,0 0 0 0 0,0 0 0 0 0,3-1 0 0 0,6-6 4 0 0,-14 12 13 0 0,-11 19-47 0 0,-39 121 73 0 0,39-103-8 0 0,10-30-24 0 0,0 0 0 0 0,1 0 0 0 0,0 0 0 0 0,1 0 0 0 0,0 1 1 0 0,0 11-1 0 0,3-22-19 0 0,0-2 8 0 0,0 0-1 0 0,0 1 1 0 0,-1-1 0 0 0,1 0 0 0 0,0 1 0 0 0,0-1 0 0 0,0 0 0 0 0,-1 0 0 0 0,1 0 0 0 0,-1 0 0 0 0,1 0 0 0 0,0 0 0 0 0,-1 0 0 0 0,1 0 0 0 0,-1 0 0 0 0,1-1 0 0 0,0 0 2 0 0,4-10-1 0 0,0 0 0 0 0,-1-1 0 0 0,0 0 0 0 0,2-17 0 0 0,6-18 35 0 0,-8 34-46 0 0,-1 0 0 0 0,0 0 0 0 0,1-19 0 0 0,4-6-80 0 0,-6 31 89 0 0,0 1 0 0 0,0 0-1 0 0,-1-1 1 0 0,1-10 0 0 0,-2 18 2 0 0,0 0 0 0 0,0 0-1 0 0,0-1 1 0 0,-1 1 0 0 0,1 0-1 0 0,0 0 1 0 0,0-1 0 0 0,0 1-1 0 0,0 0 1 0 0,0 0 0 0 0,0 0 0 0 0,0-1-1 0 0,0 1 1 0 0,0 0 0 0 0,0 0-1 0 0,-1 0 1 0 0,1-1 0 0 0,0 1-1 0 0,0 0 1 0 0,0 0 0 0 0,0 0-1 0 0,-1 0 1 0 0,1 0 0 0 0,0-1 0 0 0,0 1-1 0 0,0 0 1 0 0,-1 0 0 0 0,1 0-1 0 0,0 0 1 0 0,0 0 0 0 0,0 0-1 0 0,-1 0 1 0 0,1 0 0 0 0,0 0 0 0 0,0 0-1 0 0,-1 0 1 0 0,1 0 0 0 0,0 0-1 0 0,0 0 1 0 0,0 0 0 0 0,-1 0-1 0 0,1 0 1 0 0,0 0 0 0 0,0 0-1 0 0,0 0 1 0 0,-1 0 0 0 0,1 0 0 0 0,0 0-1 0 0,0 0 1 0 0,0 1 0 0 0,-1-1-1 0 0,1 0 1 0 0,0 0 0 0 0,0 0-1 0 0,0 0 1 0 0,0 0 0 0 0,-1 1 0 0 0,1-1-1 0 0,-11 10 3 0 0,6 2 1 0 0,0 0 0 0 0,1 1 1 0 0,0-1-1 0 0,1 1 0 0 0,1 0 0 0 0,0 0 0 0 0,1 0 0 0 0,0 0 0 0 0,2 18 1 0 0,5 149 7 0 0,-6-179-11 0 0,0 0 0 0 0,0 0 0 0 0,0-1 0 0 0,0 1 0 0 0,0 0 0 0 0,0 0 0 0 0,0-1 0 0 0,0 1 0 0 0,0 0 0 0 0,0 0 0 0 0,1-1 1 0 0,-1 1-1 0 0,0 0 0 0 0,0-1 0 0 0,1 1 0 0 0,-1 0 0 0 0,0-1 0 0 0,1 1 0 0 0,-1 0 0 0 0,1-1 0 0 0,-1 1 0 0 0,1-1 0 0 0,-1 1 1 0 0,1 0-1 0 0,-1-1 0 0 0,1 0 0 0 0,-1 1 0 0 0,1-1 0 0 0,0 1 0 0 0,-1-1 0 0 0,2 1 0 0 0,3-21-16 0 0,-4 14 17 0 0,16-141-55 0 0,-7 44 6 0 0,-7 80 24 0 0,4-38 22 0 0,-7 61 24 0 0,-1 16-49 0 0,-21 41 57 0 0,8-21-10 0 0,-12 16 5 0 0,19-39 4 0 0,0-1-1 0 0,-8 24 0 0 0,15-35-30 0 0,0 1 1 0 0,-1-1 0 0 0,1 0 0 0 0,-1 0 0 0 0,0 0 0 0 0,1 0 0 0 0,-1 0 0 0 0,0 0 0 0 0,1 0 0 0 0,-1 0 0 0 0,0 0 0 0 0,0-1-1 0 0,0 1 1 0 0,0 0 0 0 0,0 0 0 0 0,0-1 0 0 0,-1 1 0 0 0,1 0 0 0 0,1-1 1 0 0,-1 0-1 0 0,1 0 0 0 0,-1 0 1 0 0,1 0-1 0 0,0 0 0 0 0,-1 0 1 0 0,1 0-1 0 0,-1 0 0 0 0,1 0 1 0 0,-1 0-1 0 0,1 0 0 0 0,-1 0 1 0 0,1-1-1 0 0,-1 1 0 0 0,1 0 1 0 0,0 0-1 0 0,-1 0 0 0 0,1-1 0 0 0,-1 1 1 0 0,1 0-1 0 0,0 0 0 0 0,-1-1 1 0 0,1 1-1 0 0,0 0 0 0 0,-1-1 1 0 0,1 1-1 0 0,0 0 0 0 0,0-1 1 0 0,-1 1-1 0 0,1-1 0 0 0,0 1 1 0 0,0-1-1 0 0,-1 1 0 0 0,1 0 1 0 0,0-1-1 0 0,0 1 0 0 0,0-1 1 0 0,0 1-1 0 0,0-1 0 0 0,0 1 1 0 0,0-1-1 0 0,0 1 0 0 0,0-1 1 0 0,0 0-1 0 0,-27-122-68 0 0,27 111 56 0 0,0 11 11 0 0,1 1-1 0 0,-1-1 0 0 0,0 1 0 0 0,0-1 1 0 0,0 1-1 0 0,1-1 0 0 0,-1 1 0 0 0,0-1 1 0 0,0 0-1 0 0,0 1 0 0 0,0-1 0 0 0,0 1 1 0 0,0-1-1 0 0,0 1 0 0 0,0-1 0 0 0,-1 1 1 0 0,1-1-1 0 0,0 1 0 0 0,0-1 0 0 0,0 1 1 0 0,0-1-1 0 0,-1 1 0 0 0,1-1 0 0 0,0 1 1 0 0,-1 0-1 0 0,1-1 0 0 0,0 1 0 0 0,-1-1 1 0 0,1 1-1 0 0,0 0 0 0 0,-1-1 0 0 0,1 1 1 0 0,-1 0-1 0 0,1-1 0 0 0,-1 1 0 0 0,1 0 1 0 0,0 0-1 0 0,-1-1 0 0 0,1 1 0 0 0,-1 0 1 0 0,1 0-1 0 0,-1 0 0 0 0,1 0 0 0 0,-1 0 1 0 0,0 0-1 0 0,-1 4 9 0 0,1 0 1 0 0,1 0-1 0 0,-1 0 0 0 0,0 0 1 0 0,1 0-1 0 0,0 0 0 0 0,0 1 1 0 0,1 4-1 0 0,-1-3 8 0 0,0 19 22 0 0,1 0-1 0 0,8 47 1 0 0,-8-70-35 0 0,0 5 2 0 0,0 0-1 0 0,1 1 1 0 0,0-1 0 0 0,0 0 0 0 0,1 0-1 0 0,0 0 1 0 0,0 0 0 0 0,0-1 0 0 0,9 13 0 0 0,-10-18-4 0 0,-1 0 1 0 0,1 0-1 0 0,0 0 1 0 0,-1 0-1 0 0,1 0 1 0 0,0 0-1 0 0,0-1 1 0 0,-1 1-1 0 0,1 0 1 0 0,0-1 0 0 0,0 0-1 0 0,0 1 1 0 0,0-1-1 0 0,0 0 1 0 0,0 0-1 0 0,0 0 1 0 0,0 0-1 0 0,0 0 1 0 0,0-1-1 0 0,-1 1 1 0 0,4-1 0 0 0,-4-1 2 0 0,-1-1 1 0 0,1 1 0 0 0,-1 0 0 0 0,0-1 0 0 0,0 1 0 0 0,0 0 0 0 0,0-1 0 0 0,0-3 0 0 0,-1 0 5 0 0,1-20-17 0 0,-1 2-22 0 0,2-1 0 0 0,0 1 0 0 0,8-39 0 0 0,-4 74 39 0 0,0-1 0 0 0,-1 2 0 0 0,-1-1 0 0 0,4 15 0 0 0,-4-6 19 0 0,2 7 26 0 0,3 54 1 0 0,-7-81-55 0 0,-1 0 0 0 0,0 1 0 0 0,0-1 0 0 0,0 0 0 0 0,0 0 0 0 0,0 0 0 0 0,0 1 0 0 0,0-1 0 0 0,0 0 0 0 0,1 0 0 0 0,-1 0 0 0 0,0 1 0 0 0,0-1 0 0 0,0 0 0 0 0,0 0 0 0 0,1 0 0 0 0,-1 0 0 0 0,0 1 0 0 0,0-1 0 0 0,0 0 0 0 0,1 0 0 0 0,-1 0 0 0 0,0 0 0 0 0,0 0 0 0 0,0 0 0 0 0,1 0 0 0 0,-1 0 0 0 0,0 0 0 0 0,0 1 0 0 0,1-1 0 0 0,-1 0 0 0 0,0 0 0 0 0,0 0-1 0 0,1 0 1 0 0,-1-1 0 0 0,0 1 0 0 0,0 0 0 0 0,1 0 0 0 0,-1 0 0 0 0,0 0 0 0 0,0 0 0 0 0,1 0 0 0 0,-1 0 0 0 0,0 0 0 0 0,0 0 0 0 0,0-1 0 0 0,1 1 0 0 0,-1 0 0 0 0,0 0 0 0 0,0 0 0 0 0,0 0 0 0 0,0-1 0 0 0,1 1 0 0 0,-1 0 0 0 0,0-1 0 0 0,3-13 8 0 0,0 0 0 0 0,-1-1 0 0 0,1-27 0 0 0,-2 14 23 0 0,15-69-127 0 0,-8 57 50 0 0,-4 9 73 0 0,-4 30-54 0 0,0 17 50 0 0,-6 138-20 0 0,2-86-39 0 0,14-96 28 0 0,-8 20 12 0 0,0 1 0 0 0,0-1 1 0 0,1 0-1 0 0,4-8 0 0 0,-4 9 0 0 0,0 0-1 0 0,0 0 1 0 0,-1 0-1 0 0,0-1 1 0 0,2-8-1 0 0,4-24-45 0 0,-5 32 32 0 0,-2 1-1 0 0,1-1 1 0 0,-1 0 0 0 0,1-8 0 0 0,-2 16 39 0 0,1 1-26 0 0,0 1 1 0 0,-1 0-1 0 0,1-1 0 0 0,0 1 0 0 0,-1 0 0 0 0,1 0 1 0 0,-1 0-1 0 0,0 0 0 0 0,0-1 0 0 0,0 1 0 0 0,1 0 1 0 0,-2 0-1 0 0,1 0 0 0 0,0 3 0 0 0,-6 27 15 0 0,-17 17-20 0 0,21-40-10 0 0,1 1 0 0 0,-1-1 0 0 0,1 1 0 0 0,1 14 0 0 0,0-23 22 0 0,1-2-8 0 0,1 0 1 0 0,-1-1-1 0 0,0 1 1 0 0,0 0-1 0 0,1 0 1 0 0,-1-1 0 0 0,0 1-1 0 0,0-1 1 0 0,0 1-1 0 0,0-1 1 0 0,-1 1-1 0 0,1-1 1 0 0,0 1-1 0 0,0-4 1 0 0,3-4-7 0 0,9-10 15 0 0,1 0-1 0 0,0 1 0 0 0,1 0 1 0 0,22-19-1 0 0,-31 32-9 0 0,0-1-1 0 0,-1 0 0 0 0,1 0 0 0 0,-1 0 1 0 0,-1 0-1 0 0,8-14 0 0 0,-10 16 1 0 0,-1 0-1 0 0,1 0 1 0 0,-1 0 0 0 0,0 0 0 0 0,-1 0-1 0 0,1 0 1 0 0,-1 0 0 0 0,0 0-1 0 0,0 0 1 0 0,0 0 0 0 0,0 0-1 0 0,0 0 1 0 0,-1 0 0 0 0,-2-7-1 0 0,3 10 2 0 0,-1 0-1 0 0,1 1 0 0 0,0-1 1 0 0,-1 0-1 0 0,1 1 1 0 0,-1-1-1 0 0,1 1 0 0 0,-1-1 1 0 0,0 0-1 0 0,1 1 1 0 0,-1-1-1 0 0,1 1 1 0 0,-1-1-1 0 0,0 1 0 0 0,1 0 1 0 0,-1-1-1 0 0,0 1 1 0 0,0 0-1 0 0,1 0 0 0 0,-1-1 1 0 0,0 1-1 0 0,0 0 1 0 0,0 0-1 0 0,1 0 0 0 0,-1 0 1 0 0,0 0-1 0 0,0 0 1 0 0,0 0-1 0 0,1 0 0 0 0,-1 0 1 0 0,0 0-1 0 0,0 0 1 0 0,1 1-1 0 0,-1-1 0 0 0,0 0 1 0 0,0 0-1 0 0,1 1 1 0 0,-1-1-1 0 0,-1 1 0 0 0,-1 1-9 0 0,-1-1 0 0 0,1 1 0 0 0,0 0 0 0 0,-1 0-1 0 0,1 0 1 0 0,-5 5 0 0 0,-6 8-9 0 0,1 0-1 0 0,1 1 1 0 0,-13 21 0 0 0,21-29 18 0 0,0-1 0 0 0,0 1 0 0 0,1 0-1 0 0,0 0 1 0 0,0 0 0 0 0,1 1 0 0 0,1-1 0 0 0,-1 1 0 0 0,1-1 0 0 0,0 10 0 0 0,1-18-1 0 0,0 0 0 0 0,0 0 0 0 0,0 1 0 0 0,0-1-1 0 0,0 0 1 0 0,0 0 0 0 0,0 1 0 0 0,0-1 0 0 0,0 0 0 0 0,0 0 0 0 0,0 1-1 0 0,0-1 1 0 0,1 0 0 0 0,-1 0 0 0 0,0 0 0 0 0,0 1 0 0 0,0-1-1 0 0,0 0 1 0 0,0 0 0 0 0,0 0 0 0 0,1 1 0 0 0,-1-1 0 0 0,0 0-1 0 0,0 0 1 0 0,0 0 0 0 0,1 0 0 0 0,-1 0 0 0 0,0 1 0 0 0,0-1 0 0 0,0 0-1 0 0,1 0 1 0 0,-1 0 0 0 0,0 0 0 0 0,0 0 0 0 0,1 0 0 0 0,-1 0-1 0 0,0 0 1 0 0,0 0 0 0 0,0 0 0 0 0,1 0 0 0 0,-1 0 0 0 0,0 0-1 0 0,0 0 1 0 0,1 0 0 0 0,-1 0 0 0 0,0 0 0 0 0,0 0 0 0 0,1 0 0 0 0,-1 0-1 0 0,0 0 1 0 0,0 0 0 0 0,0-1 0 0 0,1 1 0 0 0,-1 0 0 0 0,0 0-1 0 0,0 0 1 0 0,12-10-11 0 0,37-105 82 0 0,-34 82-47 0 0,-11 23-8 0 0,0 1 0 0 0,1-1 0 0 0,0 1 0 0 0,0 0 0 0 0,1 0 0 0 0,0 0 0 0 0,14-14 0 0 0,-13 17-19 0 0,-7 5 6 0 0,1 0 0 0 0,0 0 0 0 0,0-1 0 0 0,1 1 0 0 0,-1 0 0 0 0,0 1 0 0 0,0-1 0 0 0,0 0 0 0 0,1 0 0 0 0,-1 0 0 0 0,0 1 0 0 0,1-1 0 0 0,-1 1 0 0 0,0-1 0 0 0,1 1 0 0 0,-1-1 0 0 0,2 1 0 0 0,-2 0 6 0 0,-1-1-10 0 0,0 0 82 0 0,-6 2-84 0 0,0 0 0 0 0,1 1 0 0 0,-1 0 0 0 0,0 0 0 0 0,1 0 0 0 0,-1 0 0 0 0,1 1 1 0 0,0 0-1 0 0,0 0 0 0 0,0 0 0 0 0,0 1 0 0 0,1 0 0 0 0,-6 5 0 0 0,-28 19-33 0 0,20-18 10 0 0,9-4 10 0 0,-1-1 0 0 0,0 0 0 0 0,-19 7 0 0 0,33-15 2 0 0,1 1 0 0 0,-1-1-1 0 0,0 0 1 0 0,0 0-1 0 0,-1-1 1 0 0,1 1 0 0 0,5-8-1 0 0,29-34 58 0 0,-26 30-32 0 0,4-5 4 0 0,24-36 1 0 0,-35 46-1 0 0,-9 16 30 0 0,-15 19-51 0 0,-6-4 0 0 0,16-12 4 0 0,-1 0-1 0 0,0-1 1 0 0,-1 0 0 0 0,0-1-1 0 0,0 0 1 0 0,-14 6 0 0 0,20-15-10 0 0,8-5 7 0 0,4-6 15 0 0,-3 9-12 0 0,1-1-1 0 0,0 1 1 0 0,0 0-1 0 0,0 0 1 0 0,0 1-1 0 0,0-1 1 0 0,1 1 0 0 0,7-3-1 0 0,53-19 39 0 0,-56 22-9 0 0,-7 2-37 0 0,0 1 8 0 0,0-1-1 0 0,0 0 0 0 0,-1 0 0 0 0,1 0 0 0 0,0 0 0 0 0,0-1 0 0 0,-1 1 1 0 0,1-1-1 0 0,-1 1 0 0 0,4-3 0 0 0,7 3 22 0 0,-13 1 1 0 0,0 0 5 0 0,-1-1-26 0 0,1 1 0 0 0,0-1 0 0 0,0 0 0 0 0,-1 1 0 0 0,1-1 1 0 0,0 0-1 0 0,0 1 0 0 0,0-1 0 0 0,0 0 0 0 0,0 1 0 0 0,0-1 0 0 0,0 0 0 0 0,0 0 0 0 0,0 1 0 0 0,0-1 0 0 0,0 0 0 0 0,1 1 1 0 0,-1-1-1 0 0,0 0 0 0 0,0 1 0 0 0,1-1 0 0 0,-1 0 0 0 0,0 1 0 0 0,1-1 0 0 0,-1 1 0 0 0,1-1 0 0 0,-1 1 0 0 0,1-1 1 0 0,-1 1-1 0 0,1-1 0 0 0,-1 1 0 0 0,1-1 0 0 0,0 0 0 0 0,0 1 0 0 0,0-1 0 0 0,1 1 0 0 0,-1 0 0 0 0,0-1 0 0 0,0 1 0 0 0,1 0 0 0 0,-1 0 0 0 0,0-1 0 0 0,0 1 0 0 0,1 0 0 0 0,-1 0 0 0 0,0 0 0 0 0,0 1 0 0 0,1-1 0 0 0,-1 0 0 0 0,0 0 0 0 0,0 1 0 0 0,1-1 0 0 0,-1 1 0 0 0,1 0 0 0 0,-1-1 2 0 0,-1 1-1 0 0,1-1 1 0 0,-1 1-1 0 0,1 0 1 0 0,0-1 0 0 0,-1 1-1 0 0,0-1 1 0 0,1 1-1 0 0,-1 0 1 0 0,1-1 0 0 0,-1 1-1 0 0,0 0 1 0 0,1 0-1 0 0,-1-1 1 0 0,0 1 0 0 0,0 0-1 0 0,0 0 1 0 0,0-1-1 0 0,1 1 1 0 0,-1 0 0 0 0,0 0-1 0 0,0 0 1 0 0,0-1-1 0 0,-1 1 1 0 0,1 0 0 0 0,0 0-1 0 0,0-1 1 0 0,0 1-1 0 0,-1 0 1 0 0,1 0 0 0 0,0-1-1 0 0,-1 1 1 0 0,1 0-1 0 0,0-1 1 0 0,-1 1 0 0 0,1 0-1 0 0,-1-1 1 0 0,1 1-1 0 0,-2 0 1 0 0,10-3-13 0 0,-7 2 12 0 0,0 0 1 0 0,0 0-1 0 0,-1 0 0 0 0,1-1 0 0 0,0 1 0 0 0,0 0 0 0 0,-1 0 0 0 0,1-1 0 0 0,0 1 0 0 0,0 0 0 0 0,-1-1 1 0 0,1 1-1 0 0,0 0 0 0 0,-1-1 0 0 0,1 1 0 0 0,0-1 0 0 0,-1 0 0 0 0,1 1 0 0 0,-1-1 0 0 0,1 1 0 0 0,-1-1 1 0 0,1 0-1 0 0,-1 1 0 0 0,0-1 0 0 0,1 0 0 0 0,-1 1 0 0 0,0-1 0 0 0,1 0 0 0 0,-1 0 0 0 0,0 0 0 0 0,0 1 1 0 0,0-1-1 0 0,0 0 0 0 0,0 0 0 0 0,0-1 0 0 0,0 0 2 0 0,0 0 0 0 0,0 0 1 0 0,0 0-1 0 0,0 0 0 0 0,-1 0 0 0 0,1 1 0 0 0,-1-1 1 0 0,0 0-1 0 0,0 0 0 0 0,1 0 0 0 0,-1 0 0 0 0,0 1 1 0 0,0-1-1 0 0,-1 0 0 0 0,1 1 0 0 0,-3-3 1 0 0,-4-8-25 0 0,7 11 46 0 0,-6 107-64 0 0,7-101 42 0 0,-1-1 0 0 0,0 0 0 0 0,0 1 0 0 0,0-1 1 0 0,-1 0-1 0 0,1 0 0 0 0,-1 0 0 0 0,0 0 0 0 0,0 0 0 0 0,-6 7 0 0 0,-1 5 6 0 0,5-11-8 0 0,-1 0 1 0 0,1 0 0 0 0,-1 0-1 0 0,1-1 1 0 0,-2 1 0 0 0,-8 5 0 0 0,-5 5-24 0 0,-13 9 22 0 0,-1-1-1 0 0,-46 24 1 0 0,20-13-96 0 0,53-30 81 0 0,0-1 0 0 0,0 0 0 0 0,0-1 1 0 0,0 0-1 0 0,-1 0 0 0 0,1 0 0 0 0,-14 2 0 0 0,-48-3-101 0 0,37-2 81 0 0,30 2 37 0 0,0-1 0 0 0,0 0 1 0 0,1 0-1 0 0,-1 1 0 0 0,0-1 0 0 0,0 0 1 0 0,0 1-1 0 0,0-1 0 0 0,1 1 1 0 0,-1-1-1 0 0,0 1 0 0 0,1-1 0 0 0,-1 1 1 0 0,0 0-1 0 0,1-1 0 0 0,-1 1 0 0 0,1 0 1 0 0,-1-1-1 0 0,1 1 0 0 0,-1 0 0 0 0,0 1 1 0 0,-11 25-16 0 0,1-1 17 0 0,7-20 3 0 0,-1 0-1 0 0,0 0 0 0 0,0-1 1 0 0,0 1-1 0 0,-1-1 1 0 0,0 0-1 0 0,0 0 0 0 0,0-1 1 0 0,0 0-1 0 0,-1 0 1 0 0,0 0-1 0 0,-14 4 0 0 0,7-3-3 0 0,0-2-1 0 0,0 0 0 0 0,-1 0 0 0 0,0-2 0 0 0,-27 1 1 0 0,40-2-5 0 0,1 0 1 0 0,0 0 0 0 0,-1 0-1 0 0,1 1 1 0 0,-1-1 0 0 0,1 0-1 0 0,0 1 1 0 0,-1-1 0 0 0,1 1-1 0 0,0 0 1 0 0,-1-1 0 0 0,1 1 0 0 0,0 0-1 0 0,0 0 1 0 0,0 0 0 0 0,0 0-1 0 0,0 0 1 0 0,0 0 0 0 0,0 0-1 0 0,0 0 1 0 0,0 0 0 0 0,0 0-1 0 0,0 2 1 0 0,-1-1 1 0 0,1 1-1 0 0,0 0 1 0 0,0 0 0 0 0,0 0-1 0 0,0-1 1 0 0,0 1-1 0 0,1 0 1 0 0,-1 0 0 0 0,1 6-1 0 0,3-11-3 0 0,-1 1 1 0 0,1 0-1 0 0,0 0 0 0 0,-1 1 0 0 0,1-1 0 0 0,0 0 0 0 0,0 1 1 0 0,0 0-1 0 0,0 0 0 0 0,0 0 0 0 0,4 0 0 0 0,-1 0 5 0 0,1 0 0 0 0,-1 0-1 0 0,0 0 1 0 0,1 1 0 0 0,11 3-1 0 0,-17-3 3 0 0,0 0-1 0 0,1 0 1 0 0,-1 0 0 0 0,0 0-1 0 0,0 0 1 0 0,0 1 0 0 0,0-1-1 0 0,0 0 1 0 0,0 1 0 0 0,0-1-1 0 0,0 1 1 0 0,-1-1 0 0 0,1 1-1 0 0,0-1 1 0 0,-1 1-1 0 0,1-1 1 0 0,-1 1 0 0 0,0 0-1 0 0,0-1 1 0 0,1 1 0 0 0,-1 0-1 0 0,0-1 1 0 0,0 1 0 0 0,-1 0-1 0 0,1 2 1 0 0,0-4-7 0 0,3-1-51 0 0,-3 1 57 0 0,0 0-1 0 0,0 0 1 0 0,0 0 0 0 0,0 0-1 0 0,1 0 1 0 0,-1 0 0 0 0,0 0 0 0 0,0 0-1 0 0,1 0 1 0 0,-1-1 0 0 0,0 1 0 0 0,0 0-1 0 0,0 0 1 0 0,1 0 0 0 0,-1 0 0 0 0,0 0-1 0 0,0 1 1 0 0,0-1 0 0 0,1 0 0 0 0,-1 0-1 0 0,0 0 1 0 0,0 0 0 0 0,1 0 0 0 0,-1 0-1 0 0,0 0 1 0 0,0 0 0 0 0,0 0-1 0 0,0 0 1 0 0,1 1 0 0 0,-1-1 0 0 0,0 0-1 0 0,0 0 1 0 0,0 0 0 0 0,0 0 0 0 0,1 1-1 0 0,-1-1 1 0 0,0 0 0 0 0,0 0 0 0 0,0 0-1 0 0,0 1 1 0 0,0-1 0 0 0,0 0 0 0 0,2 1-2 0 0,-1 0 1 0 0,0 0-1 0 0,0 0 1 0 0,1 0 0 0 0,-1 0-1 0 0,1 0 1 0 0,-1 0-1 0 0,1-1 1 0 0,-1 1 0 0 0,1-1-1 0 0,-1 1 1 0 0,1-1-1 0 0,0 1 1 0 0,-1-1 0 0 0,1 0-1 0 0,0 0 1 0 0,-1 0-1 0 0,1 0 1 0 0,-1 0 0 0 0,3-1-1 0 0,-2 1 2 0 0,0 0-1 0 0,0 0 1 0 0,0 0-1 0 0,0 0 0 0 0,0 0 1 0 0,0 1-1 0 0,0-1 1 0 0,0 0-1 0 0,0 1 1 0 0,0 0-1 0 0,0-1 1 0 0,-1 1-1 0 0,1 0 0 0 0,0 0 1 0 0,2 1-1 0 0,1 3 1 0 0,1-1 0 0 0,0 0 0 0 0,0 0-1 0 0,7 3 1 0 0,4 3 14 0 0,2 2 5 0 0,-11-6-14 0 0,1 0 0 0 0,0-1 0 0 0,0 0 0 0 0,0 0 0 0 0,1-1 0 0 0,0 0 0 0 0,10 2 0 0 0,-18-6-1 0 0,-1 1 0 0 0,0-1 0 0 0,0 0 0 0 0,0 1 0 0 0,0-1 0 0 0,0 0-1 0 0,0 1 1 0 0,0-1 0 0 0,0 1 0 0 0,0 0 0 0 0,0-1 0 0 0,0 1 0 0 0,0 0 0 0 0,0 0 0 0 0,-1-1 0 0 0,1 1 0 0 0,0 0 0 0 0,0 1 0 0 0,14 11-51 0 0,-15-12 50 0 0,0-8-8 0 0,-1 1 9 0 0,0 0-1 0 0,0 0 0 0 0,-1 1 1 0 0,0-1-1 0 0,-3-8 1 0 0,-3-8-24 0 0,1 1 5 0 0,-2 1 0 0 0,-13-25 1 0 0,0 0-34 0 0,-11-13-78 0 0,33 56 121 0 0,0 5 10 0 0,1-1 0 0 0,0 1 0 0 0,0 0 1 0 0,1-1-1 0 0,-1 1 0 0 0,0-1 1 0 0,1 0-1 0 0,0 1 0 0 0,-1-1 1 0 0,1 0-1 0 0,4 3 0 0 0,-1 2 13 0 0,22 25 113 0 0,1-2-1 0 0,38 33 1 0 0,-34-28-39 0 0,-11-10-29 0 0,-19-24-63 0 0,-1 1 0 0 0,0-1 0 0 0,0 1 0 0 0,0-1 0 0 0,0 1-1 0 0,0 0 1 0 0,-1-1 0 0 0,1 1 0 0 0,0 0 0 0 0,-1-1 0 0 0,1 4 0 0 0,3 7-1 0 0,-21-19-131 0 0,4-6 79 0 0,2 0 0 0 0,-1-1 0 0 0,-10-18-1 0 0,-2-2-54 0 0,11 18 28 0 0,-1 0 0 0 0,-23-22 0 0 0,29 31 57 0 0,-1 0 0 0 0,1 1-1 0 0,-1 0 1 0 0,0 0 0 0 0,-1 1-1 0 0,-18-8 1 0 0,28 13 22 0 0,0 0 0 0 0,0 0 1 0 0,0 0-1 0 0,0 0 0 0 0,0 0 0 0 0,0 0 1 0 0,-1 0-1 0 0,1 0 0 0 0,0 0 1 0 0,0 0-1 0 0,0 0 0 0 0,0 0 0 0 0,0 0 1 0 0,0 0-1 0 0,0 0 0 0 0,0 0 1 0 0,0 0-1 0 0,0 0 0 0 0,-1 0 0 0 0,1 0 1 0 0,0 0-1 0 0,0 0 0 0 0,0 0 0 0 0,0 0 1 0 0,0 0-1 0 0,0 1 0 0 0,0-1 1 0 0,0 0-1 0 0,0 0 0 0 0,0 0 0 0 0,0 0 1 0 0,0 0-1 0 0,0 0 0 0 0,0 0 0 0 0,0 0 1 0 0,0 0-1 0 0,0 0 0 0 0,0 0 1 0 0,0 1-1 0 0,0-1 0 0 0,0 0 0 0 0,0 0 1 0 0,0 0-1 0 0,0 0 0 0 0,0 0 0 0 0,0 0 1 0 0,0 0-1 0 0,0 0 0 0 0,0 0 1 0 0,0 0-1 0 0,0 1 0 0 0,0-1 0 0 0,0 0 1 0 0,0 0-1 0 0,0 0 0 0 0,0 0 1 0 0,0 0-1 0 0,0 0 0 0 0,0 0 0 0 0,0 0 1 0 0,0 0-1 0 0,0 0 0 0 0,0 0 0 0 0,1 1 1 0 0,4 10 24 0 0,11 11 33 0 0,-4-10-34 0 0,-1 0 0 0 0,-1 0-1 0 0,10 15 1 0 0,-17-24-9 0 0,-5-7-15 0 0,-7-10-15 0 0,6 11 10 0 0,-1 0-1 0 0,0 0 1 0 0,0 0 0 0 0,0 0-1 0 0,-1 1 1 0 0,1 0 0 0 0,0-1-1 0 0,-1 2 1 0 0,0-1 0 0 0,-7-2-1 0 0,0 2 14 0 0,0 0 0 0 0,0 1-1 0 0,-18 0 1 0 0,29 1-8 0 0,0 0 1 0 0,0 0 0 0 0,0 0-1 0 0,0 0 1 0 0,0 0 0 0 0,0 1-1 0 0,0-1 1 0 0,0 0 0 0 0,0 1-1 0 0,0-1 1 0 0,0 0-1 0 0,0 1 1 0 0,0-1 0 0 0,0 1-1 0 0,0-1 1 0 0,1 1 0 0 0,-1 0-1 0 0,0-1 1 0 0,0 1-1 0 0,0 0 1 0 0,1 0 0 0 0,-1 0-1 0 0,0 0 1 0 0,1-1 0 0 0,-1 1-1 0 0,1 0 1 0 0,-1 0-1 0 0,1 0 1 0 0,0 0 0 0 0,-1 0-1 0 0,1 0 1 0 0,0 0 0 0 0,-1 2-1 0 0,1-3 0 0 0,1 0 0 0 0,-1 0 0 0 0,0 1 0 0 0,0-1-1 0 0,0 0 1 0 0,0 1 0 0 0,0-1 0 0 0,0 0 0 0 0,0 0 0 0 0,0 1-1 0 0,0-1 1 0 0,0 0 0 0 0,0 1 0 0 0,0-1 0 0 0,0 0-1 0 0,0 1 1 0 0,0-1 0 0 0,0 0 0 0 0,0 0 0 0 0,0 1 0 0 0,0-1-1 0 0,0 0 1 0 0,0 1 0 0 0,-1-1 0 0 0,1 0 0 0 0,0 0 0 0 0,0 1-1 0 0,0-1 1 0 0,0 0 0 0 0,-1 0 0 0 0,1 0 0 0 0,0 1 0 0 0,0-1-1 0 0,-1 0 1 0 0,1 0 0 0 0,0 0 0 0 0,0 1 0 0 0,-1-1 0 0 0,1 0-1 0 0,0 0 1 0 0,-1 0 0 0 0,1 0 0 0 0,0 0 0 0 0,0 0 0 0 0,-1 0-1 0 0,1 0 1 0 0,0 0 0 0 0,-1 0 0 0 0,-9-10-14 0 0,10 9 14 0 0,0 1 0 0 0,0 0 1 0 0,0-1-1 0 0,0 1 1 0 0,0-1-1 0 0,-1 1 0 0 0,1 0 1 0 0,0-1-1 0 0,0 1 1 0 0,0-1-1 0 0,-1 1 1 0 0,1 0-1 0 0,0-1 0 0 0,0 1 1 0 0,-1 0-1 0 0,1 0 1 0 0,0-1-1 0 0,-1 1 0 0 0,1 0 1 0 0,0 0-1 0 0,-1-1 1 0 0,1 1-1 0 0,-1 0 1 0 0,1 0-1 0 0,0 0 0 0 0,-1-1 1 0 0,1 1-1 0 0,-1 0 1 0 0,1 0-1 0 0,0 0 0 0 0,-1 0 1 0 0,-4 12 5 0 0,5-10-4 0 0,0 0 0 0 0,0 0-1 0 0,0 0 1 0 0,0 0 0 0 0,0 0-1 0 0,0 0 1 0 0,0 0 0 0 0,1 0 0 0 0,-1 1-1 0 0,1-1 1 0 0,-1 0 0 0 0,1-1-1 0 0,0 1 1 0 0,2 3 0 0 0,-2-3-5 0 0,0-1 0 0 0,0 0 1 0 0,0 0-1 0 0,1 0 0 0 0,-1 0 1 0 0,0 0-1 0 0,1 0 0 0 0,-1 0 0 0 0,1-1 1 0 0,-1 1-1 0 0,1 0 0 0 0,-1-1 1 0 0,1 1-1 0 0,2 0 0 0 0,-4-2 4 0 0,1 1 0 0 0,0-1 0 0 0,-1 1-1 0 0,1-1 1 0 0,-1 0 0 0 0,1 1 0 0 0,-1-1-1 0 0,1 0 1 0 0,-1 1 0 0 0,1-1 0 0 0,-1 0 0 0 0,0 1-1 0 0,1-1 1 0 0,-1 0 0 0 0,0 0 0 0 0,0 1 0 0 0,1-1-1 0 0,-1 0 1 0 0,0 0 0 0 0,0 0 0 0 0,0 1-1 0 0,0-1 1 0 0,0 0 0 0 0,0 0 0 0 0,0 0 0 0 0,0 1-1 0 0,-1-3 1 0 0,-6-65 6 0 0,9 67-5 0 0,0 1 1 0 0,0-1-1 0 0,0 1 1 0 0,0 0 0 0 0,0 0-1 0 0,0 0 1 0 0,0 0-1 0 0,0 0 1 0 0,3 1-1 0 0,5 2 47 0 0,1 1-1 0 0,-1 0 0 0 0,1 1 0 0 0,-1 0 1 0 0,0 1-1 0 0,16 12 0 0 0,-7-5 32 0 0,-15-11-74 0 0,0 1 1 0 0,0 0-1 0 0,-1 0 1 0 0,1 0-1 0 0,-1 1 1 0 0,0-1-1 0 0,0 1 1 0 0,0-1-1 0 0,0 1 1 0 0,-1 0-1 0 0,0 0 1 0 0,1 1-1 0 0,-1-1 1 0 0,-1 0-1 0 0,1 1 1 0 0,1 5-1 0 0,26 71 36 0 0,-2-11-105 0 0,-26-67 62 0 0,0 0 0 0 0,1 0 0 0 0,-1 0 0 0 0,1 0 0 0 0,0 0 0 0 0,0 0 0 0 0,4 5 0 0 0,-6-8 1 0 0,0 0-1 0 0,0 0 1 0 0,0 0-1 0 0,0 0 1 0 0,0 0 0 0 0,0 0-1 0 0,0 0 1 0 0,0 0-1 0 0,0 1 1 0 0,1-1-1 0 0,-1 0 1 0 0,0 0 0 0 0,0 0-1 0 0,0 0 1 0 0,0 0-1 0 0,0 0 1 0 0,0 0-1 0 0,0 0 1 0 0,0 0-1 0 0,1 0 1 0 0,-1 0 0 0 0,0 0-1 0 0,0 0 1 0 0,0 0-1 0 0,0 0 1 0 0,0 0-1 0 0,0 0 1 0 0,1 0 0 0 0,-1 0-1 0 0,0 0 1 0 0,0 0-1 0 0,0 0 1 0 0,0 0-1 0 0,0 0 1 0 0,0 0 0 0 0,0 0-1 0 0,0 0 1 0 0,1 0-1 0 0,-1-1 1 0 0,0 1-1 0 0,0 0 1 0 0,0 0 0 0 0,0 0-1 0 0,0 0 1 0 0,0 0-1 0 0,0 0 1 0 0,0 0-1 0 0,0 0 1 0 0,0 0 0 0 0,0-1-1 0 0,1 1 1 0 0,-1 0-1 0 0,0 0 1 0 0,0 0-1 0 0,0 0 1 0 0,0 0 0 0 0,0 0-1 0 0,0 0 1 0 0,0-1-1 0 0,-2-18-12 0 0,-20-48 35 0 0,20 60-36 0 0,0-1 0 0 0,0 1 0 0 0,-1 0 1 0 0,0 0-1 0 0,-1 0 0 0 0,-8-13 1 0 0,11 20 9 0 0,2 1 10 0 0,0 1 0 0 0,0-1 0 0 0,-1 1 1 0 0,1-1-1 0 0,0 1 0 0 0,0-1 1 0 0,1 0-1 0 0,-1 0 0 0 0,0 1 1 0 0,2 0-1 0 0,1 3 3 0 0,7 9-5 0 0,-2 2-1 0 0,13 23 0 0 0,-5-6 15 0 0,-13-25-16 0 0,-1 0-1 0 0,1 1 0 0 0,-2-1 0 0 0,1 0 0 0 0,-2 1 0 0 0,1 0 1 0 0,-1-1-1 0 0,0 11 0 0 0,-1-19 10 0 0,-16-28-135 0 0,16 63 131 0 0,1 0 0 0 0,7 42 0 0 0,-6-60-22 0 0,0 32-1 0 0,15-27 18 0 0,-15-14-1 0 0,-2-7-4 0 0,0 0 1 0 0,0 0-1 0 0,0-1 0 0 0,0 1 1 0 0,0 0-1 0 0,0 0 1 0 0,0 0-1 0 0,1-1 1 0 0,-1 1-1 0 0,0 0 1 0 0,0 0-1 0 0,1-1 1 0 0,-1 1-1 0 0,0 0 1 0 0,1-1-1 0 0,-1 1 0 0 0,1 0 1 0 0,-1-1-1 0 0,1 1 1 0 0,-1-1-1 0 0,1 1 1 0 0,0-1-1 0 0,0 1 1 0 0,0-4 4 0 0,0 0 1 0 0,-1-1 0 0 0,1 0-1 0 0,-1 1 1 0 0,0-1 0 0 0,0-4-1 0 0,10-70-6 0 0,-6 46 32 0 0,-2 27-32 0 0,-1 22 26 0 0,2 114-9 0 0,4-148-68 0 0,-6-1 64 0 0,2 1-1 0 0,-1 0 1 0 0,8-23 0 0 0,-6 27-8 0 0,-5 13-1 0 0,1 0 1 0 0,0-1-1 0 0,0 1 0 0 0,0 0 0 0 0,0-1 0 0 0,0 1 0 0 0,0 0 1 0 0,0-1-1 0 0,0 1 0 0 0,1 0 0 0 0,-1-1 0 0 0,0 1 0 0 0,0 0 1 0 0,0 0-1 0 0,0-1 0 0 0,0 1 0 0 0,0 0 0 0 0,1-1 0 0 0,-1 1 0 0 0,0 0 1 0 0,0 0-1 0 0,0-1 0 0 0,1 1 0 0 0,-1 0 0 0 0,0 0 0 0 0,0 0 1 0 0,1-1-1 0 0,-1 1 0 0 0,0 0 0 0 0,0 0 0 0 0,1 0 0 0 0,-1 0 1 0 0,0 0-1 0 0,1-1 0 0 0,-1 1 0 0 0,1 0 0 0 0,4 11 12 0 0,1 22-4 0 0,-6-24-14 0 0,-1-7 8 0 0,1 0 0 0 0,0-1 0 0 0,0 1 0 0 0,-1 0 0 0 0,1 0 0 0 0,1 0 0 0 0,-1-1 0 0 0,0 1 0 0 0,0 0 0 0 0,1-1 0 0 0,-1 1 0 0 0,1 0 0 0 0,-1 0 0 0 0,1-1 0 0 0,0 1 0 0 0,0-1 0 0 0,1 3 0 0 0,13 15 13 0 0,-14-17-16 0 0,0 0-1 0 0,0 0 1 0 0,0-1-1 0 0,0 1 1 0 0,1 0 0 0 0,-1-1-1 0 0,1 1 1 0 0,-1-1-1 0 0,1 0 1 0 0,-1 1-1 0 0,1-1 1 0 0,-1 0 0 0 0,1 0-1 0 0,0 0 1 0 0,2 1-1 0 0,-3-2 1 0 0,-1-1 0 0 0,0 1 0 0 0,1 0 1 0 0,-1-1-1 0 0,0 1 0 0 0,1-1 0 0 0,-1 1 0 0 0,0-1 0 0 0,0 1 0 0 0,1-1 0 0 0,-1 1 0 0 0,0-1 0 0 0,0 0 0 0 0,0 1 0 0 0,0-1 0 0 0,0 1 0 0 0,0-1 0 0 0,0 1 1 0 0,0-1-1 0 0,0 1 0 0 0,0-1 0 0 0,0 0 0 0 0,0 0 0 0 0,0-23 5 0 0,0 19-6 0 0,0 0 2 0 0,-1-1-1 0 0,1 1 1 0 0,-1 0 0 0 0,0-1-1 0 0,0 1 1 0 0,-4-8-1 0 0,5 12 2 0 0,-1-1 0 0 0,1 1 0 0 0,-1-1 0 0 0,0 1 0 0 0,1 0 0 0 0,-1-1 0 0 0,0 1 0 0 0,0 0 0 0 0,0-1 0 0 0,0 1 0 0 0,0 0 0 0 0,0 0 0 0 0,-1 0 0 0 0,1 0-1 0 0,0 0 1 0 0,-1 0 0 0 0,1 0 0 0 0,0 0 0 0 0,-1 1 0 0 0,1-1 0 0 0,-1 0 0 0 0,1 1 0 0 0,-1-1 0 0 0,1 1 0 0 0,-4-1 0 0 0,5 2-1 0 0,-1 0 1 0 0,1 0-1 0 0,0 0 1 0 0,-1 0-1 0 0,1 0 1 0 0,0 0 0 0 0,-1 0-1 0 0,1 0 1 0 0,0 0-1 0 0,0 0 1 0 0,0 0-1 0 0,0 0 1 0 0,0 0-1 0 0,0 0 1 0 0,0 0 0 0 0,1 0-1 0 0,-1 0 1 0 0,1 2-1 0 0,1 1 6 0 0,0-1 0 0 0,0 1 0 0 0,0 0 0 0 0,1-1 0 0 0,-1 0 0 0 0,1 1-1 0 0,0-1 1 0 0,0 0 0 0 0,0 0 0 0 0,1-1 0 0 0,5 5 0 0 0,45 23 31 0 0,-47-27-27 0 0,-7-3-11 0 0,-1 0 0 0 0,1 0 0 0 0,0 0 0 0 0,0 0-1 0 0,-1 0 1 0 0,1 0 0 0 0,0 0 0 0 0,0 0 0 0 0,-1 0 0 0 0,1 0 0 0 0,0 0 0 0 0,0 0 0 0 0,-1 0 0 0 0,1 0 0 0 0,0 0 0 0 0,0 0 0 0 0,-1 0 0 0 0,1 0 0 0 0,0 0 0 0 0,0 0 0 0 0,-1 0 0 0 0,1 1 0 0 0,0-1 0 0 0,0 0 0 0 0,-1 0 0 0 0,1 0 0 0 0,0 0 0 0 0,0 1 0 0 0,0-1 0 0 0,-1 0 0 0 0,1 0 0 0 0,0 0 0 0 0,0 1-1 0 0,0-1 1 0 0,0 0 0 0 0,0 0 0 0 0,-1 0 0 0 0,1 1 0 0 0,0-1 0 0 0,0 0 0 0 0,0 1 0 0 0,0-1 0 0 0,0 0 0 0 0,0 0 0 0 0,0 1 0 0 0,0-1 0 0 0,0 0 0 0 0,0 1 0 0 0,-24-49-16 0 0,76 84 73 0 0,-34-20-19 0 0,-1-2 1 0 0,2 0 0 0 0,36 21-1 0 0,-44-30-114 0 0,-25-10 12 0 0,1-1-13 0 0,0 0 0 0 0,0-1 0 0 0,1 0-1 0 0,0-1 1 0 0,0-1 0 0 0,-13-11 0 0 0,22 18 62 0 0,-19-16-82 0 0,5 3 49 0 0,-2 1 0 0 0,-39-24 1 0 0,56 40 99 0 0,5 7-32 0 0,3 6-2 0 0,8 5 21 0 0,29 31 0 0 0,-23-28 74 0 0,-19-23-110 0 0,-1 1 1 0 0,0-1-1 0 0,1 1 1 0 0,-1-1 0 0 0,0 1-1 0 0,1-1 1 0 0,-1 1 0 0 0,1-1-1 0 0,-1 1 1 0 0,1-1-1 0 0,-1 1 1 0 0,1-1 0 0 0,-1 0-1 0 0,1 1 1 0 0,-1-1 0 0 0,1 0-1 0 0,-1 1 1 0 0,1-1-1 0 0,0 0 1 0 0,-1 0 0 0 0,2 1-1 0 0,-1-16-15 0 0,-1 13 7 0 0,-17 0 41 0 0,3 2-12 0 0,10-1-22 0 0,1 0 0 0 0,0 1-1 0 0,0 0 1 0 0,-1 0 0 0 0,1 0 0 0 0,0 0-1 0 0,0 1 1 0 0,-1-1 0 0 0,1 1-1 0 0,0 0 1 0 0,0 0 0 0 0,0 0 0 0 0,0 0-1 0 0,0 0 1 0 0,0 1 0 0 0,0-1 0 0 0,0 1-1 0 0,1 0 1 0 0,-1 0 0 0 0,-4 4 0 0 0,5-4-3 0 0,0 0 0 0 0,1 0 0 0 0,-1 1 0 0 0,1-1 0 0 0,-1 0 0 0 0,1 1 0 0 0,0-1 0 0 0,0 1 0 0 0,0-1 0 0 0,0 1 0 0 0,1-1 0 0 0,-1 1 1 0 0,1 0-1 0 0,-1-1 0 0 0,1 1 0 0 0,0 0 0 0 0,0 4 0 0 0,0-7 1 0 0,0 0 0 0 0,0 0 0 0 0,0 1 1 0 0,0-1-1 0 0,0 0 0 0 0,0 0 0 0 0,0 1 0 0 0,0-1 0 0 0,0 0 1 0 0,0 0-1 0 0,1 1 0 0 0,-1-1 0 0 0,0 0 0 0 0,0 0 0 0 0,0 1 1 0 0,0-1-1 0 0,0 0 0 0 0,1 0 0 0 0,-1 1 0 0 0,0-1 1 0 0,0 0-1 0 0,0 0 0 0 0,1 0 0 0 0,-1 0 0 0 0,0 1 0 0 0,0-1 1 0 0,1 0-1 0 0,-1 0 0 0 0,0 0 0 0 0,0 0 0 0 0,1 0 0 0 0,-1 0 1 0 0,0 0-1 0 0,0 1 0 0 0,1-1 0 0 0,-1 0 0 0 0,0 0 0 0 0,0 0 1 0 0,1 0-1 0 0,-1 0 0 0 0,0 0 0 0 0,1 0 0 0 0,-1-1 0 0 0,0 1 1 0 0,0 0-1 0 0,1 0 0 0 0,-1 0 0 0 0,0 0 0 0 0,0 0 0 0 0,1 0 1 0 0,-1 0-1 0 0,0-1 0 0 0,0 1 0 0 0,1 0 0 0 0,-1 0 1 0 0,0 0-1 0 0,0 0 0 0 0,0-1 0 0 0,0 1 0 0 0,1 0 0 0 0,-1 0 1 0 0,0-1-1 0 0,0 1 0 0 0,0 0 0 0 0,19-17 32 0 0,-15 13-45 0 0,2-2 17 0 0,-5 5 0 0 0,0-1-1 0 0,0 1 0 0 0,0 0 1 0 0,0 0-1 0 0,0 0 1 0 0,0 0-1 0 0,1 0 0 0 0,-1 0 1 0 0,0 0-1 0 0,1 0 0 0 0,-1 0 1 0 0,0 1-1 0 0,1-1 0 0 0,-1 0 1 0 0,1 1-1 0 0,-1-1 0 0 0,1 1 1 0 0,0 0-1 0 0,1-1 0 0 0,-2 1-8 0 0,0-6 35 0 0,-1 4-25 0 0,1 0 1 0 0,-1-1-1 0 0,0 1 1 0 0,0 0-1 0 0,-1 0 1 0 0,1-1-1 0 0,0 1 0 0 0,-2-4 1 0 0,-47-161-78 0 0,41 142 60 0 0,-12-30 0 0 0,-1-2-65 0 0,22 55 81 0 0,3 7 6 0 0,13 18 23 0 0,17 36 54 0 0,-5-10-7 0 0,-22-38-39 0 0,0-1-1 0 0,10 22 1 0 0,-15-27-27 0 0,1 0 1 0 0,0 0 0 0 0,0 0-1 0 0,0-1 1 0 0,1 1 0 0 0,0-1-1 0 0,4 4 1 0 0,-8-7 29 0 0,-3-14 2 0 0,-9-17-65 0 0,-3-16 29 0 0,8 19-1 0 0,-1 1 0 0 0,-12-28 0 0 0,2 7-32 0 0,-24-57-46 0 0,36 93 60 0 0,0 0 0 0 0,0 0 0 0 0,-1 1 0 0 0,-1 0 0 0 0,0 0 0 0 0,-17-16 0 0 0,23 24 11 0 0,0 0 0 0 0,0 1 0 0 0,0-1 0 0 0,0 1 0 0 0,-1-1-1 0 0,1 1 1 0 0,0 0 0 0 0,-1 0 0 0 0,1 0 0 0 0,-5-1 0 0 0,6 2-9 0 0,32 59 76 0 0,-9-19-26 0 0,18 48 1 0 0,14 44 133 0 0,-40-91-127 0 0,-12-33-46 0 0,1 0 0 0 0,0 0-1 0 0,0 0 1 0 0,0-1 0 0 0,6 9-1 0 0,-9-53 38 0 0,0 20-34 0 0,-2-19-15 0 0,-2 0 0 0 0,-1 0 0 0 0,-14-49 0 0 0,-1-1-73 0 0,-15-46-33 0 0,0 4 49 0 0,29 99 68 0 0,2 16-12 0 0,2 0 0 0 0,0 1-1 0 0,-1-20 1 0 0,4 34 11 0 0,-1-1 0 0 0,0 1-1 0 0,1 0 1 0 0,-1-1 0 0 0,1 0-1 0 0,0 1 1 0 0,-1-1 0 0 0,1 1-1 0 0,0-1 1 0 0,0 0 0 0 0,1 2-1 0 0,9 17 0 0 0,12 94 79 0 0,7 28 32 0 0,-3-10-10 0 0,-20-85-60 0 0,-6-34-12 0 0,1 1 0 0 0,6 19 0 0 0,-5-93-104 0 0,-5 20-6 0 0,-2 0 1 0 0,-2 0-1 0 0,-1 1 0 0 0,-2-1 0 0 0,-27-72 0 0 0,25 86-7 0 0,11 25 90 0 0,0 0-1 0 0,-1 0 0 0 0,1 0 1 0 0,-1 0-1 0 0,0-1 0 0 0,1 1 0 0 0,-1 1 1 0 0,0-1-1 0 0,1 0 0 0 0,-1 0 1 0 0,0 0-1 0 0,0 0 0 0 0,0 0 1 0 0,0 1-1 0 0,0-1 0 0 0,0 0 1 0 0,0 1-1 0 0,-1-1 0 0 0,1 29 25 0 0,1 18 18 0 0,10 81 1 0 0,-6-101-22 0 0,1 10 44 0 0,2 0 1 0 0,13 38 0 0 0,-17-64-51 0 0,1 1 1 0 0,0-1 0 0 0,1 0-1 0 0,0-1 1 0 0,1 1 0 0 0,0-1-1 0 0,1 0 1 0 0,-1-1-1 0 0,2 0 1 0 0,-1 0 0 0 0,13 10-1 0 0,-12-10-13 0 0,1-2-1 0 0,-1 1 0 0 0,1-1 0 0 0,1-1 0 0 0,-1 0 0 0 0,1 0 1 0 0,16 5-1 0 0,-23-9 1 0 0,-3-1-8 0 0,0 0 1 0 0,0 0-1 0 0,0-1 1 0 0,0 1-1 0 0,0 0 1 0 0,0 0-1 0 0,0 0 1 0 0,0 0-1 0 0,0 0 1 0 0,0-1-1 0 0,0 1 1 0 0,0 0-1 0 0,0 0 1 0 0,0 0-1 0 0,0 0 1 0 0,0-1-1 0 0,0 1 1 0 0,0 0-1 0 0,0 0 1 0 0,0 0-1 0 0,0 0 1 0 0,0 0-1 0 0,0-1 0 0 0,0 1 1 0 0,0 0-1 0 0,1 0 1 0 0,-1 0-1 0 0,0 0 1 0 0,0 0-1 0 0,0 0 1 0 0,0 0-1 0 0,0-1 1 0 0,0 1-1 0 0,0 0 1 0 0,1 0-1 0 0,-1 0 1 0 0,0 0-1 0 0,0 0 1 0 0,0 0-1 0 0,0 0 1 0 0,0 0-1 0 0,1 0 1 0 0,-1 0-1 0 0,0 0 1 0 0,0 0-1 0 0,0 0 0 0 0,0 0 1 0 0,0 0-1 0 0,1 0 1 0 0,-1 0-1 0 0,0 0 1 0 0,0 0-1 0 0,0 0 1 0 0,0 0-1 0 0,1 0 1 0 0,-1 0-1 0 0,0 0 1 0 0,0 0-1 0 0,0 0 1 0 0,0 0-1 0 0,0 0 1 0 0,0 0-1 0 0,1 0 1 0 0,-1 1-1 0 0,0-1 1 0 0,0 0-1 0 0,0 0 1 0 0,0 0-1 0 0,0-10 15 0 0,-1 9-13 0 0,1 0 0 0 0,0 0 1 0 0,0 0-1 0 0,0 0 0 0 0,0 0 1 0 0,1 0-1 0 0,-1 0 0 0 0,0 0 1 0 0,0 0-1 0 0,0 0 0 0 0,1 0 1 0 0,-1 1-1 0 0,1-1 0 0 0,-1 0 1 0 0,0 0-1 0 0,1 0 0 0 0,0 0 0 0 0,-1 0 1 0 0,1 1-1 0 0,1-2 0 0 0,-2 1 4 0 0,1 1 0 0 0,0 0 0 0 0,0 0-1 0 0,0 0 1 0 0,-1 0 0 0 0,1 0-1 0 0,0 0 1 0 0,0 0 0 0 0,-1 1-1 0 0,1-1 1 0 0,0 0 0 0 0,0 0-1 0 0,-1 1 1 0 0,1-1 0 0 0,0 0-1 0 0,-1 1 1 0 0,1-1 0 0 0,0 0 0 0 0,-1 1-1 0 0,1-1 1 0 0,-1 1 0 0 0,1-1-1 0 0,-1 1 1 0 0,1 0 0 0 0,-1-1-1 0 0,1 1 1 0 0,0 0 0 0 0,17 36 24 0 0,-11-27-6 0 0,-1 0 1 0 0,9 22-1 0 0,-4-8 23 0 0,-11-94-61 0 0,-3 52 0 0 0,-7-32 1 0 0,3 19-14 0 0,4 20-5 0 0,0 0 0 0 0,-8-16 0 0 0,-2-8-18 0 0,10 29 51 0 0,1 0 1 0 0,-1 1-1 0 0,0-1 1 0 0,-5-8 0 0 0,91 146 208 0 0,-72-116-178 0 0,-8-12-20 0 0,0 1 1 0 0,0-1-1 0 0,0 1 1 0 0,-1 0-1 0 0,3 8 1 0 0,8 7 10 0 0,-11-19-15 0 0,-1 0 1 0 0,0 1 0 0 0,0-1-1 0 0,0 1 1 0 0,0-1-1 0 0,0 1 1 0 0,0 0 0 0 0,0-1-1 0 0,0 1 1 0 0,-1 0 0 0 0,1-1-1 0 0,-1 1 1 0 0,1 0-1 0 0,0 2 1 0 0,-14-12-14 0 0,2 0 0 0 0,-17-15 0 0 0,18 16-19 0 0,0 0-1 0 0,-1 0 0 0 0,0 1 1 0 0,0 0-1 0 0,0 1 1 0 0,0 1-1 0 0,-1 0 0 0 0,0 0 1 0 0,-16-2-1 0 0,-42-15-118 0 0,28-1 144 0 0,45 23 7 0 0,0 0-1 0 0,0-1 1 0 0,0 1-1 0 0,0-1 1 0 0,0 0-1 0 0,1 0 1 0 0,-1 0-1 0 0,4-1 1 0 0,17 1 20 0 0,43 19 90 0 0,-49-13-68 0 0,-1 0 1 0 0,20 2 0 0 0,-13-6 1 0 0,-23-2-48 0 0,-1 0 0 0 0,1 0 0 0 0,-1 0 0 0 0,1 0 0 0 0,-1 0 0 0 0,1 0 0 0 0,-1 0 0 0 0,1 0 0 0 0,-1 0 0 0 0,1 0 0 0 0,0 0 0 0 0,-1-1 0 0 0,1 1 0 0 0,-1 0 0 0 0,1 0 0 0 0,-1-1 0 0 0,1 1 1 0 0,-1 0-1 0 0,0 0 0 0 0,1-1 0 0 0,-1 1 0 0 0,1 0 0 0 0,-1-1 0 0 0,0 1 0 0 0,1-1 0 0 0,-1 1 0 0 0,0 0 0 0 0,1-1 0 0 0,-1 1 0 0 0,0-1 0 0 0,1 0 0 0 0,-4 0 3 0 0,1 0-1 0 0,0-1 1 0 0,-1 1-1 0 0,1 1 1 0 0,-1-1-1 0 0,1 0 1 0 0,-1 1-1 0 0,-4-1 1 0 0,-1-1-18 0 0,-32-6-34 0 0,28 6 41 0 0,0 0 0 0 0,1 0 0 0 0,-1-1 0 0 0,1-1 0 0 0,0 0 0 0 0,0-1 0 0 0,-19-10 0 0 0,17 4-8 0 0,25 15 22 0 0,1-1-8 0 0,42 18 31 0 0,-38-14-7 0 0,0-1 0 0 0,0 0-1 0 0,20 3 1 0 0,-11-9-54 0 0,-26 0 68 0 0,-4-5-35 0 0,3 4-2 0 0,1 1 0 0 0,-1-1-1 0 0,1 0 1 0 0,-1 1 0 0 0,0-1 0 0 0,0 0 0 0 0,1 1 0 0 0,-1-1 0 0 0,0 1 0 0 0,0-1 0 0 0,0 1-1 0 0,1 0 1 0 0,-1-1 0 0 0,0 1 0 0 0,0 0 0 0 0,0 0 0 0 0,0-1 0 0 0,0 1 0 0 0,0 0 0 0 0,0 0-1 0 0,0 0 1 0 0,0 0 0 0 0,0 0 0 0 0,-1 1 0 0 0,28-23-55 0 0,-18 9 71 0 0,-8 12-14 0 0,0 1 0 0 0,0-1-1 0 0,1 1 1 0 0,-1-1 0 0 0,0 0 0 0 0,0 1 0 0 0,1-1-1 0 0,-1 1 1 0 0,1-1 0 0 0,-1 1 0 0 0,0-1 0 0 0,1 1-1 0 0,-1-1 1 0 0,1 1 0 0 0,-1-1 0 0 0,1 1-1 0 0,-1 0 1 0 0,1-1 0 0 0,0 1 0 0 0,-1 0 0 0 0,1 0-1 0 0,-1-1 1 0 0,1 1 0 0 0,0 0 0 0 0,-1 0-1 0 0,1 0 1 0 0,-1 0 0 0 0,1 0 0 0 0,0 0 0 0 0,-1 0-1 0 0,1 0 1 0 0,0 0 0 0 0,-1 0 0 0 0,1 0-1 0 0,0 0 1 0 0,0 0 0 0 0,3 1-1 0 0,0-1-1 0 0,-1 1 0 0 0,1 0 1 0 0,0 0-1 0 0,0 0 1 0 0,-1 0-1 0 0,1 0 1 0 0,-1 1-1 0 0,7 3 1 0 0,-7-2 4 0 0,0-2 0 0 0,1 1 0 0 0,0 0 0 0 0,-1-1 0 0 0,1 1 0 0 0,0-1 1 0 0,-1 0-1 0 0,1-1 0 0 0,8 2 0 0 0,-12-1-2 0 0,1 0 1 0 0,-1 0-1 0 0,1 1 0 0 0,-1-1 0 0 0,1 0 1 0 0,-1 0-1 0 0,1 1 0 0 0,-1-1 1 0 0,0 0-1 0 0,0 1 0 0 0,0-1 0 0 0,0 0 1 0 0,0 0-1 0 0,0 3 0 0 0,0 34-18 0 0,-1-27 34 0 0,2-9-19 0 0,-1 0 0 0 0,0-1 1 0 0,0 1-1 0 0,1 0 0 0 0,-1 0 0 0 0,0-1 0 0 0,1 1 0 0 0,0 0 1 0 0,-1-1-1 0 0,1 1 0 0 0,0 0 0 0 0,0-1 0 0 0,0 1 1 0 0,0-1-1 0 0,0 0 0 0 0,0 1 0 0 0,3 1 0 0 0,8 13 5 0 0,-11-14-4 0 0,-1 0 1 0 0,1 0-1 0 0,0 1 0 0 0,-1-1 0 0 0,0 0 0 0 0,1 0 0 0 0,-1 1 0 0 0,0-1 0 0 0,0 0 0 0 0,0 0 0 0 0,0 1 0 0 0,-1-1 1 0 0,1 0-1 0 0,-1 0 0 0 0,1 1 0 0 0,-1-1 0 0 0,0 0 0 0 0,0 0 0 0 0,0 0 0 0 0,0 0 0 0 0,0 0 0 0 0,0 0 0 0 0,-3 3 0 0 0,2-2 5 0 0,0-1-1 0 0,1 1 0 0 0,-1 0 0 0 0,1 0 0 0 0,0 1 1 0 0,-1-1-1 0 0,1 0 0 0 0,1 0 0 0 0,-1 1 0 0 0,0 4 0 0 0,-3 175-48 0 0,4-182 50 0 0,-8-23-157 0 0,3 9 98 0 0,2 0 0 0 0,0 0 0 0 0,-3-24 0 0 0,5 26 14 0 0,0-1-1 0 0,-2 1 1 0 0,1-1 0 0 0,-1 1-1 0 0,-8-18 1 0 0,1 4-4 0 0,9 20 34 0 0,-1 1 0 0 0,0-1 0 0 0,0 1 0 0 0,0-1 0 0 0,-1 1 0 0 0,-4-6 1 0 0,7 10 9 0 0,0 0 0 0 0,0 0 1 0 0,0 0-1 0 0,-1 0 1 0 0,1 0-1 0 0,0 0 0 0 0,0 0 1 0 0,0 0-1 0 0,0 0 1 0 0,0 0-1 0 0,-1 0 1 0 0,1 0-1 0 0,0 0 0 0 0,0 0 1 0 0,0 0-1 0 0,0 1 1 0 0,0-1-1 0 0,0 0 1 0 0,-1 0-1 0 0,1 0 0 0 0,0 0 1 0 0,0 0-1 0 0,0 0 1 0 0,0 0-1 0 0,0 0 0 0 0,0 1 1 0 0,0-1-1 0 0,0 0 1 0 0,0 0-1 0 0,0 0 1 0 0,-1 0-1 0 0,1 0 0 0 0,0 1 1 0 0,0-1-1 0 0,0 0 1 0 0,0 0-1 0 0,0 0 0 0 0,0 0 1 0 0,0 0-1 0 0,0 1 1 0 0,0-1-1 0 0,0 0 1 0 0,0 0-1 0 0,0 0 0 0 0,0 0 1 0 0,0 0-1 0 0,1 1 1 0 0,-1-1-1 0 0,0 0 0 0 0,0 0 1 0 0,0 0-1 0 0,0 0 1 0 0,-1 20 27 0 0,4 22 12 0 0,33 121 167 0 0,-32-148-194 0 0,-1-1-1 0 0,0 1 1 0 0,-1 0-1 0 0,0 15 1 0 0,-2-30-27 0 0,-1-27-78 0 0,-1 17 76 0 0,0-1-1 0 0,-7-17 1 0 0,-1-9-48 0 0,6 21-9 0 0,-1 0 0 0 0,0 0 0 0 0,-1 0 0 0 0,0 1 0 0 0,-15-25 0 0 0,3 13-192 0 0,-40-48-1 0 0,47 67 283 0 0,10 17-14 0 0,9 19 26 0 0,31 51 132 0 0,-10-22-4 0 0,-24-47-121 0 0,0 0 0 0 0,0 0 0 0 0,1-1 0 0 0,0 0-1 0 0,0 0 1 0 0,13 13 0 0 0,-13-19-74 0 0,-5-4-12 0 0,-5-13-9 0 0,-12-10-53 0 0,-1 1-24 0 0,-41-82-373 0 0,52 95 433 0 0,-1 1 0 0 0,0 0 0 0 0,0 0 0 0 0,-15-13 0 0 0,12 12 32 0 0,10 10 43 0 0,0 0 1 0 0,0 0 0 0 0,0 0 0 0 0,0-1 0 0 0,0 1 0 0 0,0 0 0 0 0,0 0 0 0 0,-1 0 0 0 0,1 0-1 0 0,0 0 1 0 0,0-1 0 0 0,0 1 0 0 0,0 0 0 0 0,-1 0 0 0 0,1 0 0 0 0,0 0 0 0 0,0 0 0 0 0,0 0-1 0 0,0 0 1 0 0,-1-1 0 0 0,1 1 0 0 0,0 0 0 0 0,0 0 0 0 0,0 0 0 0 0,-1 0 0 0 0,1 0-1 0 0,0 0 1 0 0,0 0 0 0 0,0 0 0 0 0,-1 0 0 0 0,1 0 0 0 0,0 0 0 0 0,0 0 0 0 0,0 0 0 0 0,-1 0-1 0 0,1 0 1 0 0,0 1 0 0 0,0-1 0 0 0,0 0 0 0 0,-1 0 0 0 0,1 0 0 0 0,0 0 0 0 0,0 0 0 0 0,0 0-1 0 0,0 0 1 0 0,-1 1 0 0 0,-1 12 14 0 0,6 16-10 0 0,31 51 204 0 0,-30-68-148 0 0,0-1 1 0 0,1 0-1 0 0,8 13 0 0 0,-8-14-5 0 0,0 0 0 0 0,0 1 1 0 0,7 18-1 0 0,-13-27-52 0 0,1-1 0 0 0,-1 1 0 0 0,1-1 0 0 0,0 0 0 0 0,-1 1 0 0 0,1-1 0 0 0,0 0 1 0 0,0 0-1 0 0,0 1 0 0 0,0-1 0 0 0,0 0 0 0 0,0 0 0 0 0,1 0 0 0 0,0 1 0 0 0,8 6 37 0 0,-16-24-21 0 0,-3 6-21 0 0,0-6-31 0 0,-3-5-16 0 0,10 19 42 0 0,0-1-1 0 0,0 1 1 0 0,1-1-1 0 0,-1 1 1 0 0,1-1-1 0 0,0 0 1 0 0,-2-4-1 0 0,0-2-8 0 0,0 1-1 0 0,-1 0 0 0 0,0 0 1 0 0,-7-12-1 0 0,-4-6 17 0 0,8 15-44 0 0,3 11 60 0 0,4 1-16 0 0,0 0 1 0 0,0 0-1 0 0,0 0 1 0 0,0 0-1 0 0,0 0 0 0 0,0-1 1 0 0,1 1-1 0 0,-1 0 1 0 0,0 0-1 0 0,1 0 1 0 0,-1 0-1 0 0,0 0 0 0 0,1 0 1 0 0,-1-1-1 0 0,1 1 1 0 0,-1 0-1 0 0,1 0 1 0 0,1 0-1 0 0,14 31 27 0 0,-6-11 15 0 0,18 36 98 0 0,25 35 29 0 0,-40-68-108 0 0,-7-11-29 0 0,0 0 0 0 0,-1 0 0 0 0,-1 1-1 0 0,5 26 1 0 0,-6-17-21 0 0,-2 0 1 0 0,-3 36-1 0 0,1-36-3 0 0,1 0 1 0 0,3 30 0 0 0,-1-34-11 0 0,-2-16 0 0 0,0 0 1 0 0,0 0-1 0 0,0 0 0 0 0,1 0 1 0 0,-1 0-1 0 0,1 0 1 0 0,0 0-1 0 0,0 0 1 0 0,0 0-1 0 0,0-1 0 0 0,0 1 1 0 0,1 0-1 0 0,-1-1 1 0 0,1 1-1 0 0,0-1 0 0 0,2 3 1 0 0,-2-1-1 0 0,0-1 1 0 0,0 0 0 0 0,0 1-1 0 0,0 0 1 0 0,-1-1-1 0 0,1 1 1 0 0,-1 0 0 0 0,0 0-1 0 0,0 0 1 0 0,-1 0-1 0 0,1 7 1 0 0,0 20-6 0 0,-7-82-47 0 0,1-67 0 0 0,6 136 75 0 0,1 0 0 0 0,1 0 1 0 0,10 33-1 0 0,-7-28 15 0 0,5 35-1 0 0,-2-16-3 0 0,-7-33-15 0 0,0 1-1 0 0,0-1 1 0 0,1 20 0 0 0,-3-29-30 0 0,0 34-41 0 0,-1-28 12 0 0,-2-8 14 0 0,-5-18 1 0 0,-7-31-29 0 0,15 51 55 0 0,-7-40-114 0 0,7 40 109 0 0,0 32 17 0 0,0-28-12 0 0,0 1 0 0 0,0-1 0 0 0,0 1 0 0 0,-1-1 0 0 0,0 0 0 0 0,0 1 0 0 0,-1 4 0 0 0,0-5 4 0 0,2 1 0 0 0,-1 0 1 0 0,0-1-1 0 0,1 1 0 0 0,0 0 1 0 0,0 9-1 0 0,0 16-11 0 0,-4 20 56 0 0,4-50-18 0 0,-4-25 3 0 0,1-1-17 0 0,1 0 0 0 0,1 0 0 0 0,3-33 0 0 0,-1 2-13 0 0,6 2-8 0 0,-1 20-17 0 0,-2 15 42 0 0,-1 0 0 0 0,1-28 0 0 0,-4-306 132 0 0,6 246-126 0 0,-5 72 3 0 0,0 11-21 0 0,-6-47 1 0 0,4 55-18 0 0,0 1-1 0 0,2-21 1 0 0,0 0 6 0 0,-1 36-10 0 0,-1 25-16 0 0,2-16 19 0 0,-14 216-4 0 0,6-137 54 0 0,-1 45 3 0 0,-10 118 0 0 0,18-250-43 0 0,-2 23-42 0 0,3-22 12 0 0,2-14 37 0 0,2-5-3 0 0,2-8-4 0 0,5-46 1 0 0,2 13-10 0 0,-8-43-19 0 0,-10-147 0 0 0,-2 190 34 0 0,-1-35 10 0 0,4-16-39 0 0,-1 96 58 0 0,3 13-59 0 0,3 9 43 0 0,6 18 5 0 0,-3-9-30 0 0,0 1 1 0 0,4 28-1 0 0,-2 210 40 0 0,-8-170 15 0 0,-9 151-23 0 0,10-132-11 0 0,0-104 8 0 0,1-5-28 0 0,-1 1 1 0 0,1 0 0 0 0,-1-1 0 0 0,0 1-1 0 0,0-1 1 0 0,0 1 0 0 0,-1-7 0 0 0,0-4 2 0 0,4-141-12 0 0,-6-151-41 0 0,-4 15 82 0 0,7 291-24 0 0,1 3-12 0 0,1 1 12 0 0,-1-1 1 0 0,-1 0-1 0 0,1 1 0 0 0,-1-1 0 0 0,1 1 0 0 0,-1-1 0 0 0,0 6 0 0 0,0 2-13 0 0,2 18 26 0 0,-1 34 0 0 0,-2-35 27 0 0,4 39 1 0 0,33 152 360 0 0,-33-202-369 0 0,4 14 0 0 0,-4-17-34 0 0,0-1-1 0 0,-1 1 1 0 0,0 17 0 0 0,-2-30-2 0 0,0 0-1 0 0,0 0 1 0 0,0 0 0 0 0,0-1-1 0 0,0 1 1 0 0,0 0-1 0 0,0 0 1 0 0,0 0 0 0 0,0 0-1 0 0,-1-1 1 0 0,1 1 0 0 0,0 0-1 0 0,-1 0 1 0 0,1-1-1 0 0,0 1 1 0 0,-1 0 0 0 0,1-1-1 0 0,-1 1 1 0 0,1 0 0 0 0,-1-1-1 0 0,1 1 1 0 0,-1 0 0 0 0,0-1-1 0 0,-1 1 1 0 0,2 0-1 0 0,-1-1 0 0 0,0 0 0 0 0,0 0 0 0 0,0 0-1 0 0,0 0 1 0 0,0 0 0 0 0,0 0 0 0 0,0 0 0 0 0,0 0 0 0 0,0-1 0 0 0,0 1 0 0 0,1 0 0 0 0,-1-1 0 0 0,0 1 0 0 0,0 0 0 0 0,0-1 0 0 0,0 1 0 0 0,1-1 0 0 0,-1 1 0 0 0,0-1 0 0 0,0 1 0 0 0,1-1-1 0 0,-2-1 1 0 0,-4-3-14 0 0,1 0-1 0 0,0-1 1 0 0,0 0-1 0 0,0 0 1 0 0,1 0-1 0 0,-1-1 1 0 0,1 1-1 0 0,1-1 0 0 0,0 0 1 0 0,0 0-1 0 0,-4-12 1 0 0,-22-51-119 0 0,21 50 85 0 0,0-1 1 0 0,-1 1-1 0 0,-1 1 0 0 0,-1 0 0 0 0,-1 0 0 0 0,-1 1 0 0 0,0 0 0 0 0,-1 1 1 0 0,-1 1-1 0 0,-26-22 0 0 0,40 37 51 0 0,-1-1 7 0 0,0 1 1 0 0,1-1-1 0 0,-1 1 1 0 0,0-1-1 0 0,0 1 1 0 0,0 0-1 0 0,0 0 1 0 0,-1 0-1 0 0,1 0 1 0 0,0 0-1 0 0,0 0 1 0 0,-1 1-1 0 0,-2-1 1 0 0,5 1-9 0 0,0 1 1 0 0,0-1-1 0 0,-1 0 0 0 0,1 1 1 0 0,0-1-1 0 0,0 1 1 0 0,0-1-1 0 0,0 1 1 0 0,-1-1-1 0 0,1 0 1 0 0,0 1-1 0 0,0-1 1 0 0,0 1-1 0 0,0-1 1 0 0,0 1-1 0 0,0-1 0 0 0,0 1 1 0 0,0-1-1 0 0,0 1 1 0 0,0-1-1 0 0,1 0 1 0 0,-1 1-1 0 0,0-1 1 0 0,0 1-1 0 0,0-1 1 0 0,0 1-1 0 0,1 0 1 0 0,7 15 10 0 0,-7-13 4 0 0,6 10 39 0 0,1 0 1 0 0,0-1 0 0 0,10 13-1 0 0,5 6 46 0 0,-22-29-104 0 0,1 0 0 0 0,-1 0 1 0 0,1 0-1 0 0,0-1 0 0 0,0 1 1 0 0,-1-1-1 0 0,1 1 0 0 0,0-1 1 0 0,0 0-1 0 0,4 2 0 0 0,-5-3 9 0 0,-8-13 14 0 0,-137-119-9 0 0,143 132-12 0 0,-45-47-1 0 0,81 70 31 0 0,-24-17-31 0 0,1 1 1 0 0,0-2-1 0 0,0 0 0 0 0,0 0 0 0 0,1-1 1 0 0,17 3-1 0 0,-24-5-14 0 0,-18-8 18 0 0,-1 0 0 0 0,1-1 0 0 0,1 0 0 0 0,-1-1 0 0 0,1-1 1 0 0,-11-9-1 0 0,-8-12-33 0 0,-28-34 1 0 0,-7-9-104 0 0,59 68 130 0 0,3 2 5 0 0,0 0-1 0 0,0-1 1 0 0,0 1 0 0 0,0 0-1 0 0,-3-6 1 0 0,8 10 10 0 0,-1 1 0 0 0,1-1 1 0 0,0 1-1 0 0,0-1 0 0 0,0 0 0 0 0,0 1 1 0 0,0-1-1 0 0,0 0 0 0 0,1-1 0 0 0,-1 1 0 0 0,3 1 1 0 0,-21-23-31 0 0,6 9 31 0 0,0-1 0 0 0,-1 1 0 0 0,-1 1 0 0 0,-15-13 0 0 0,16 15-14 0 0,0 0 0 0 0,1 0 0 0 0,1-1 0 0 0,0 0 1 0 0,0-1-1 0 0,-14-23 0 0 0,-34-64-37 0 0,33 60 20 0 0,8 1 50 0 0,16 37-34 0 0,12 14 33 0 0,83 139 222 0 0,-81-129-210 0 0,-12-20-34 0 0,0-1 0 0 0,-1 1 0 0 0,1-1-1 0 0,-1 1 1 0 0,1 0 0 0 0,-1 0-1 0 0,0-1 1 0 0,0 9 0 0 0,-15-24-56 0 0,-4-7 48 0 0,-21-32 0 0 0,23 29-27 0 0,-28-30 0 0 0,8 15-6 0 0,17 17 11 0 0,0 0 0 0 0,-2 1-1 0 0,-36-26 1 0 0,66 61 50 0 0,11 9-10 0 0,-13-17-16 0 0,16 14 22 0 0,31 26 1 0 0,-46-42-21 0 0,1 0 1 0 0,-1-1-1 0 0,1 0 1 0 0,1 0-1 0 0,-1-1 1 0 0,1 0-1 0 0,-1-1 1 0 0,12 3-1 0 0,-12-3 15 0 0,-1-2 34 0 0,-11-7-13 0 0,-9-6-27 0 0,-1 0 0 0 0,-1 0 0 0 0,-18-11-1 0 0,14 10-27 0 0,-24-23 0 0 0,41 35 16 0 0,-2-2 7 0 0,0 0-1 0 0,0 0 1 0 0,0 0 0 0 0,0 0-1 0 0,-1 1 1 0 0,1-1 0 0 0,-1 1-1 0 0,-7-3 1 0 0,9 4 12 0 0,18 9 46 0 0,18 15 3 0 0,-16-11 14 0 0,34 18 0 0 0,-47-27-80 0 0,1 0 0 0 0,0-1 0 0 0,0 0 1 0 0,0 0-1 0 0,1-1 0 0 0,-1 0 0 0 0,0 0 0 0 0,0 0 1 0 0,1-1-1 0 0,9 0 0 0 0,-15 0-48 0 0,1-1 0 0 0,0 1 1 0 0,-1-1-1 0 0,1 1 0 0 0,-1-1 0 0 0,1 1 0 0 0,-1-1 1 0 0,0 0-1 0 0,1 0 0 0 0,-1 0 0 0 0,2-1 1 0 0,2-4-4255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13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179 190 440 0 0,'0'0'16394'0'0,"0"-6"-15920"0"0,0-82 3904 0 0,0 87-4313 0 0,0-1 0 0 0,0 1 0 0 0,0 0 0 0 0,-1-1 0 0 0,1 1 0 0 0,0 0 0 0 0,0-1-1 0 0,-1 1 1 0 0,1 0 0 0 0,-1-1 0 0 0,1 1 0 0 0,-1 0 0 0 0,1 0 0 0 0,-1 0 0 0 0,0 0 0 0 0,0 0 0 0 0,1-1 0 0 0,-1 1 0 0 0,0 1 0 0 0,0-1 0 0 0,-1-1 0 0 0,1 1-10 0 0,0 1 1 0 0,0 0 0 0 0,0-1 0 0 0,0 1-1 0 0,0 0 1 0 0,0 0 0 0 0,0 0 0 0 0,0-1-1 0 0,0 1 1 0 0,0 0 0 0 0,0 0 0 0 0,0 1 0 0 0,0-1-1 0 0,0 0 1 0 0,1 0 0 0 0,-1 0 0 0 0,0 1-1 0 0,0-1 1 0 0,0 0 0 0 0,0 1 0 0 0,0-1 0 0 0,0 1-1 0 0,1-1 1 0 0,-1 1 0 0 0,0-1 0 0 0,0 1-1 0 0,1-1 1 0 0,-2 2 0 0 0,-29 29 1058 0 0,-29 39 0 0 0,49-56-848 0 0,4-6-126 0 0,-16 23 460 0 0,22-29-571 0 0,0 0 0 0 0,0 0 0 0 0,0 0 0 0 0,0 0 0 0 0,1 0 0 0 0,-1 0-1 0 0,1 0 1 0 0,-1 0 0 0 0,1 0 0 0 0,0 0 0 0 0,0 0 0 0 0,-1 0 0 0 0,2 0 0 0 0,-1 0 0 0 0,0 0 0 0 0,1 3 0 0 0,-1-4-23 0 0,1 0-1 0 0,0-1 1 0 0,-1 1-1 0 0,1 0 1 0 0,0 0-1 0 0,0 0 1 0 0,0-1 0 0 0,-1 1-1 0 0,1 0 1 0 0,0-1-1 0 0,0 1 1 0 0,0-1-1 0 0,0 1 1 0 0,0-1 0 0 0,0 1-1 0 0,0-1 1 0 0,0 0-1 0 0,0 1 1 0 0,1-1-1 0 0,-1 0 1 0 0,0 0 0 0 0,2 0-1 0 0,28 1 44 0 0,-26-1-61 0 0,0-1 0 0 0,1 0-1 0 0,-1 0 0 0 0,0-1 0 0 0,0 1 0 0 0,0-2 0 0 0,0 1 0 0 0,0 0 1 0 0,0-1-1 0 0,-1 0 0 0 0,1 0 0 0 0,-1 0 0 0 0,0-1 0 0 0,0 1 0 0 0,0-1 0 0 0,0 0 1 0 0,2-4-1 0 0,-3 4 0 0 0,0 0 1 0 0,-1 1-1 0 0,0-1 1 0 0,0 0-1 0 0,0 0 1 0 0,0 0 0 0 0,0 0-1 0 0,-1-1 1 0 0,0 1-1 0 0,0 0 1 0 0,1-6-1 0 0,-2 8 17 0 0,0-1-1 0 0,0 1 1 0 0,0-1-1 0 0,-1 1 1 0 0,1-1 0 0 0,0 1-1 0 0,-1-1 1 0 0,0 1-1 0 0,0-1 1 0 0,0 1-1 0 0,0 0 1 0 0,0 0 0 0 0,0-1-1 0 0,0 1 1 0 0,-1 0-1 0 0,1 0 1 0 0,-1 0-1 0 0,1 0 1 0 0,-1 0-1 0 0,-3-2 1 0 0,-5-5 34 0 0,-16-13 137 0 0,25 21-168 0 0,0 0-1 0 0,0 1 1 0 0,0-1 0 0 0,1 1 0 0 0,-1-1 0 0 0,0 1 0 0 0,0 0 0 0 0,0-1 0 0 0,0 1 0 0 0,0 0 0 0 0,0 0-1 0 0,0 0 1 0 0,0 0 0 0 0,0-1 0 0 0,0 1 0 0 0,0 1 0 0 0,0-1 0 0 0,0 0 0 0 0,0 0 0 0 0,0 0-1 0 0,0 0 1 0 0,0 1 0 0 0,0-1 0 0 0,0 1 0 0 0,0-1 0 0 0,-2 1 0 0 0,1 2 3 0 0,-1 0 0 0 0,1-1 1 0 0,-1 1-1 0 0,1 0 0 0 0,0 0 1 0 0,0 1-1 0 0,1-1 0 0 0,-1 0 1 0 0,0 0-1 0 0,1 1 0 0 0,-1 4 1 0 0,-9 42 108 0 0,10-43-102 0 0,0 0 0 0 0,1 1 1 0 0,0-1-1 0 0,0 1 0 0 0,3 12 1 0 0,-3-18-15 0 0,0 0 0 0 0,1 0 1 0 0,0 0-1 0 0,-1 0 0 0 0,1 0 1 0 0,0 0-1 0 0,0 0 1 0 0,0 0-1 0 0,0-1 0 0 0,1 1 1 0 0,-1 0-1 0 0,0-1 1 0 0,1 1-1 0 0,-1-1 0 0 0,1 1 1 0 0,-1-1-1 0 0,1 1 0 0 0,0-1 1 0 0,0 0-1 0 0,0 0 1 0 0,-1 0-1 0 0,1 0 0 0 0,0 0 1 0 0,0-1-1 0 0,3 1 1 0 0,-4 0-7 0 0,1-1 1 0 0,0 0 0 0 0,0 0-1 0 0,0 0 1 0 0,0 0 0 0 0,-1 0-1 0 0,1 0 1 0 0,0-1 0 0 0,0 1-1 0 0,0-1 1 0 0,-1 1 0 0 0,1-1-1 0 0,0 0 1 0 0,0 1 0 0 0,-1-1-1 0 0,1 0 1 0 0,-1 0 0 0 0,1 0-1 0 0,-1-1 1 0 0,1 1 0 0 0,-1 0-1 0 0,0 0 1 0 0,1-1 0 0 0,-1 1-1 0 0,0-1 1 0 0,0 1 0 0 0,0-1-1 0 0,0 1 1 0 0,0-1 0 0 0,-1 0 0 0 0,1 1-1 0 0,0-1 1 0 0,-1 0 0 0 0,1-2-1 0 0,1-1-3 0 0,-1 1 1 0 0,0-1-1 0 0,0 1 0 0 0,0-1 0 0 0,-1 0 0 0 0,0 1 1 0 0,0-1-1 0 0,0 1 0 0 0,0-1 0 0 0,-1 0 0 0 0,1 1 0 0 0,-1-1 1 0 0,-2-5-1 0 0,0 7 11 0 0,1 0 0 0 0,-1 0 0 0 0,1 0 0 0 0,-1 1 0 0 0,0-1 0 0 0,0 1 0 0 0,0 0 0 0 0,0 0 0 0 0,-1 0 0 0 0,1 0 0 0 0,0 0 0 0 0,-1 1 0 0 0,0-1 0 0 0,1 1 0 0 0,-1 0 0 0 0,0 0 1 0 0,-5 0-1 0 0,6 2-3 0 0,1-1 1 0 0,-1 1 0 0 0,1-1-1 0 0,-1 1 1 0 0,1 0 0 0 0,0 0-1 0 0,-1 0 1 0 0,1 0 0 0 0,0 1-1 0 0,0-1 1 0 0,0 1 0 0 0,0-1-1 0 0,0 1 1 0 0,0 0 0 0 0,0-1-1 0 0,0 1 1 0 0,-2 4 0 0 0,2-4-1 0 0,1-1 1 0 0,0 1 0 0 0,0 0 0 0 0,0-1 0 0 0,0 1 0 0 0,0 0 0 0 0,0 0 0 0 0,1 0-1 0 0,-1 0 1 0 0,1 0 0 0 0,-1 0 0 0 0,1-1 0 0 0,0 1 0 0 0,-1 0 0 0 0,1 0 0 0 0,0 0 0 0 0,0 0-1 0 0,0 0 1 0 0,1 0 0 0 0,-1 0 0 0 0,0 0 0 0 0,1 0 0 0 0,0 0 0 0 0,0 2 0 0 0,0-2-4 0 0,0-1 0 0 0,1 0 1 0 0,-1 0-1 0 0,0 0 1 0 0,1 1-1 0 0,-1-1 1 0 0,1 0-1 0 0,-1-1 0 0 0,1 1 1 0 0,0 0-1 0 0,-1 0 1 0 0,1-1-1 0 0,0 1 1 0 0,-1-1-1 0 0,1 1 0 0 0,0-1 1 0 0,0 0-1 0 0,-1 0 1 0 0,1 0-1 0 0,0 0 0 0 0,0 0 1 0 0,2 0-1 0 0,-1 0 0 0 0,-1 0-1 0 0,1-1 0 0 0,-1 1 1 0 0,1-1-1 0 0,-1 1 0 0 0,1-1 1 0 0,-1 0-1 0 0,1 0 0 0 0,-1 0 1 0 0,0 0-1 0 0,0 0 0 0 0,1-1 1 0 0,-1 1-1 0 0,0-1 0 0 0,2-2 1 0 0,-3 3 2 0 0,1 0 0 0 0,-1-1 0 0 0,0 1 1 0 0,-1-1-1 0 0,1 1 0 0 0,0-1 0 0 0,0 1 1 0 0,-1-1-1 0 0,1 0 0 0 0,-1 1 0 0 0,1-1 0 0 0,-1 0 1 0 0,0 0-1 0 0,1 1 0 0 0,-1-1 0 0 0,0 0 1 0 0,0 0-1 0 0,0 1 0 0 0,-1-1 0 0 0,1 0 1 0 0,-1-1-1 0 0,0-1-3 0 0,0 1 0 0 0,-1 0 0 0 0,1 0 0 0 0,-1 0 0 0 0,0 0 0 0 0,0 1 0 0 0,0-1 0 0 0,0 0 0 0 0,-4-3 1 0 0,-2-11 5 0 0,8 16-4 0 0,0 0-1 0 0,0 0 1 0 0,0 0 0 0 0,0 0-1 0 0,-1 0 1 0 0,1 0 0 0 0,0 0-1 0 0,-1 0 1 0 0,1 0 0 0 0,-1 0 0 0 0,1 0-1 0 0,-1 0 1 0 0,1 0 0 0 0,-1 0-1 0 0,0 1 1 0 0,1-1 0 0 0,-1 0-1 0 0,0 0 1 0 0,1 1 0 0 0,-1-1 0 0 0,0 0-1 0 0,-2 0 1 0 0,3 24-1 0 0,-1-4-19 0 0,0 19 39 0 0,1-36-17 0 0,0 0 0 0 0,1-1-1 0 0,-1 1 1 0 0,0 0 0 0 0,1-1 0 0 0,-1 1-1 0 0,0-1 1 0 0,1 1 0 0 0,0 0 0 0 0,-1-1-1 0 0,1 1 1 0 0,0-1 0 0 0,0 1 0 0 0,0-1-1 0 0,0 0 1 0 0,2 2 0 0 0,-3-2-3 0 0,1-1 0 0 0,0 1 1 0 0,-1-1-1 0 0,1 1 0 0 0,-1-1 0 0 0,1 0 1 0 0,0 1-1 0 0,-1-1 0 0 0,1 0 0 0 0,0 0 0 0 0,0 0 1 0 0,-1 1-1 0 0,1-1 0 0 0,0 0 0 0 0,-1 0 1 0 0,1 0-1 0 0,0 0 0 0 0,0 0 0 0 0,-1 0 0 0 0,1 0 1 0 0,0-1-1 0 0,-1 1 0 0 0,1 0 0 0 0,0 0 1 0 0,0-1-1 0 0,-1 1 0 0 0,1 0 0 0 0,-1-1 1 0 0,1 1-1 0 0,0 0 0 0 0,-1-1 0 0 0,1 1 0 0 0,-1-1 1 0 0,1 1-1 0 0,-1-1 0 0 0,1 1 0 0 0,-1-1 1 0 0,1 1-1 0 0,0-2 0 0 0,14-29 42 0 0,-10 20-74 0 0,-5 9 34 0 0,1-1-1 0 0,0 0 0 0 0,-1 0 0 0 0,0 1 1 0 0,0-1-1 0 0,0 0 0 0 0,0 0 1 0 0,0 0-1 0 0,0 1 0 0 0,-1-1 1 0 0,1 0-1 0 0,-1 1 0 0 0,0-1 0 0 0,0 0 1 0 0,0 1-1 0 0,-2-5 0 0 0,-3-12-14 0 0,6 17 10 0 0,-1 0 1 0 0,1 1-1 0 0,-1-1 1 0 0,1 0-1 0 0,-1 0 1 0 0,0 0-1 0 0,0 0 1 0 0,0 1-1 0 0,0-1 0 0 0,-1-2 1 0 0,1 4 2 0 0,1 0 1 0 0,0 0-1 0 0,0-1 1 0 0,0 1-1 0 0,0 0 0 0 0,-1 0 1 0 0,1 0-1 0 0,0 0 1 0 0,0 0-1 0 0,0 0 1 0 0,-1 0-1 0 0,1 0 0 0 0,0 0 1 0 0,0 0-1 0 0,0 0 1 0 0,-1 0-1 0 0,1 0 0 0 0,0 0 1 0 0,0 0-1 0 0,0 0 1 0 0,-1 0-1 0 0,1 0 1 0 0,0 0-1 0 0,0 0 0 0 0,0 0 1 0 0,0 0-1 0 0,-1 0 1 0 0,1 0-1 0 0,0 0 1 0 0,0 0-1 0 0,0 0 0 0 0,-1 0 1 0 0,1 1-1 0 0,0-1 1 0 0,-7 13-9 0 0,5-4 17 0 0,0 1 0 0 0,1-1 0 0 0,0 1 0 0 0,1-1-1 0 0,1 17 1 0 0,0-3-2 0 0,-1-22-6 0 0,0 0-1 0 0,0 0 1 0 0,0 1-1 0 0,0-1 1 0 0,0 0-1 0 0,0 0 1 0 0,1 0 0 0 0,-1 1-1 0 0,1-1 1 0 0,-1 0-1 0 0,1 0 1 0 0,-1 0-1 0 0,1 0 1 0 0,0 0-1 0 0,-1 0 1 0 0,1 0-1 0 0,0 0 1 0 0,0 0 0 0 0,0 0-1 0 0,-1 0 1 0 0,2 0-1 0 0,1 0 2 0 0,-1 1 1 0 0,0-1-1 0 0,1 0 0 0 0,-1 0 0 0 0,1 0 0 0 0,-1-1 1 0 0,1 1-1 0 0,-1-1 0 0 0,5 1 0 0 0,6-1 1 0 0,0 0 0 0 0,0-1 0 0 0,17-2 0 0 0,-18 1-17 0 0,-11 2 16 0 0,0 0-1 0 0,-1 0 1 0 0,1 0 0 0 0,0 0 0 0 0,-1-1 0 0 0,1 1-1 0 0,0 0 1 0 0,-1 0 0 0 0,1 0 0 0 0,-1-1 0 0 0,1 1-1 0 0,0 0 1 0 0,-1-1 0 0 0,1 1 0 0 0,-1 0 0 0 0,1-1-1 0 0,-1 1 1 0 0,1-1 0 0 0,-1 1 0 0 0,1-1-1 0 0,-1 1 1 0 0,1-1 0 0 0,-1 0 0 0 0,0 1 0 0 0,1-1-1 0 0,-1 1 1 0 0,0-1 0 0 0,0 0 0 0 0,1 1 0 0 0,-1-1-1 0 0,0 0 1 0 0,0 1 0 0 0,0-1 0 0 0,0 0 0 0 0,0 1-1 0 0,0-1 1 0 0,0 0 0 0 0,0 1 0 0 0,0-1-1 0 0,0 0 1 0 0,0 1 0 0 0,0-1 0 0 0,0 0 0 0 0,-1 0-1 0 0,-1-6 8 0 0,-1 1 0 0 0,1 0 0 0 0,-1 0 0 0 0,-4-6 0 0 0,-2-4-23 0 0,8 14 17 0 0,0 0 0 0 0,0 0 0 0 0,0 1 1 0 0,0-1-1 0 0,-1 0 0 0 0,1 1 0 0 0,-1-1 0 0 0,1 1 0 0 0,-1-1 1 0 0,1 1-1 0 0,-1 0 0 0 0,0 0 0 0 0,0-1 0 0 0,0 1 0 0 0,1 0 1 0 0,-1 1-1 0 0,-3-2 0 0 0,4 2-1 0 0,0-1 0 0 0,0 1-1 0 0,0 0 1 0 0,0 0 0 0 0,0 0 0 0 0,0 0 0 0 0,1 0 0 0 0,-1 0 0 0 0,0 0 0 0 0,0 0-1 0 0,0 1 1 0 0,0-1 0 0 0,0 0 0 0 0,1 0 0 0 0,-1 1 0 0 0,0-1 0 0 0,0 1-1 0 0,0-1 1 0 0,1 1 0 0 0,-1-1 0 0 0,0 1 0 0 0,0-1 0 0 0,1 1 0 0 0,-1-1-1 0 0,1 1 1 0 0,-1 0 0 0 0,1-1 0 0 0,-1 1 0 0 0,1 0 0 0 0,-1 0 0 0 0,1-1-1 0 0,-1 1 1 0 0,1 0 0 0 0,0 0 0 0 0,-1 0 0 0 0,1 0 0 0 0,0 0 0 0 0,0-1-1 0 0,0 1 1 0 0,0 0 0 0 0,0 0 0 0 0,0 1 0 0 0,-1 4 15 0 0,0 0 0 0 0,1 1 0 0 0,0-1 0 0 0,0 0 0 0 0,0 1 0 0 0,1-1 0 0 0,0 0 0 0 0,0 0 0 0 0,0 0 0 0 0,1 0 0 0 0,0 0 0 0 0,1 0 0 0 0,-1 0 0 0 0,1-1 0 0 0,0 1 0 0 0,0-1 0 0 0,1 0 0 0 0,-1 0 0 0 0,1 0 0 0 0,0 0 0 0 0,1 0 0 0 0,-1-1 0 0 0,1 0 0 0 0,0 0 0 0 0,0 0 0 0 0,0-1 0 0 0,0 0 0 0 0,1 0 0 0 0,7 3 0 0 0,-10-5-8 0 0,-1-1 1 0 0,0 1-1 0 0,0-1 0 0 0,1 0 1 0 0,-1 0-1 0 0,0 0 1 0 0,0 0-1 0 0,1 0 0 0 0,-1 0 1 0 0,0-1-1 0 0,4-1 0 0 0,-5 2-4 0 0,0 0-1 0 0,-1 0 0 0 0,1 0 0 0 0,-1 0 1 0 0,1-1-1 0 0,-1 1 0 0 0,1 0 0 0 0,-1 0 1 0 0,1-1-1 0 0,-1 1 0 0 0,1 0 0 0 0,-1-1 1 0 0,0 1-1 0 0,1-1 0 0 0,-1 1 0 0 0,1-1 1 0 0,-1 1-1 0 0,0 0 0 0 0,1-1 0 0 0,-1 1 1 0 0,0-1-1 0 0,0 1 0 0 0,1-1 0 0 0,-1 0 1 0 0,0 1-1 0 0,0-1 0 0 0,0 1 0 0 0,0-1 1 0 0,0 1-1 0 0,0-1 0 0 0,0 1 0 0 0,0-1 1 0 0,0 0-1 0 0,0 1 0 0 0,0-1 0 0 0,0 1 1 0 0,0-1-1 0 0,0 1 0 0 0,0-1 0 0 0,-1 1 1 0 0,1-1-1 0 0,0 0 0 0 0,0 1 0 0 0,-1-1 1 0 0,1 1-1 0 0,0 0 0 0 0,-1-1 0 0 0,1 1 1 0 0,0-1-1 0 0,-1 1 0 0 0,0-1 0 0 0,-3-2-3 0 0,0-1 0 0 0,-1 1 0 0 0,1 0 0 0 0,-1 1 0 0 0,0-1 0 0 0,0 1 0 0 0,0 0-1 0 0,0 0 1 0 0,0 1 0 0 0,-10-2 0 0 0,-18-8 56 0 0,25 7-20 0 0,5 2-42 0 0,1 1-1 0 0,-1-1 1 0 0,1 1-1 0 0,-1 0 1 0 0,0 0-1 0 0,0 0 0 0 0,1 0 1 0 0,-6 0-1 0 0,7 1-13 0 0,1 6 55 0 0,1-1-22 0 0,-1-1 0 0 0,1 1 0 0 0,-1-1-1 0 0,1 1 1 0 0,1-1 0 0 0,-1 1 0 0 0,1-1 0 0 0,-1 0 0 0 0,1 0-1 0 0,0 0 1 0 0,1 0 0 0 0,4 7 0 0 0,7 12 55 0 0,-12-20-61 0 0,0 0 0 0 0,0 1 0 0 0,1-1 0 0 0,-1-1 0 0 0,0 1 0 0 0,1 0 0 0 0,0 0 0 0 0,0-1 0 0 0,0 0 0 0 0,0 1 0 0 0,0-1 0 0 0,0 0 0 0 0,0-1 0 0 0,1 1 0 0 0,-1 0 0 0 0,1-1 0 0 0,0 0 0 0 0,-1 0 0 0 0,1 0 0 0 0,4 0 0 0 0,-8-1-1 0 0,1-1 0 0 0,0 1 0 0 0,0-1 0 0 0,-1 1 0 0 0,1-1 1 0 0,-1 1-1 0 0,1-1 0 0 0,0 0 0 0 0,-1 1 0 0 0,1-1 1 0 0,-1 0-1 0 0,1 1 0 0 0,-1-1 0 0 0,0 0 0 0 0,1 0 1 0 0,-1 0-1 0 0,0 1 0 0 0,1-1 0 0 0,-1 0 0 0 0,0 0 1 0 0,0 0-1 0 0,0 0 0 0 0,0 1 0 0 0,0-1 0 0 0,0-1 1 0 0,0 0-6 0 0,1 0 1 0 0,-1 1-1 0 0,0-1 0 0 0,0 0 1 0 0,0 1-1 0 0,0-1 1 0 0,-1 1-1 0 0,1-1 1 0 0,0 0-1 0 0,-1 1 0 0 0,1-1 1 0 0,-1 1-1 0 0,1-1 1 0 0,-2-1-1 0 0,-3-2 2 0 0,-1 1 0 0 0,0-1 1 0 0,-1 1-1 0 0,1 0 0 0 0,-1 1 0 0 0,1 0 0 0 0,-1 0 0 0 0,-15-4 0 0 0,21 7 0 0 0,4 8-2 0 0,0 0 15 0 0,0 1 0 0 0,7 11 0 0 0,1 3 6 0 0,-10-21-23 0 0,0 0 0 0 0,0 0 0 0 0,1 0 0 0 0,-1 0 1 0 0,1 0-1 0 0,-1 0 0 0 0,1 0 0 0 0,0 0 1 0 0,2 1-1 0 0,10 11 50 0 0,-13-12-44 0 0,1-1 0 0 0,-1 1 0 0 0,1-1 1 0 0,0 0-1 0 0,-1 0 0 0 0,1 1 0 0 0,0-1 0 0 0,0-1 0 0 0,-1 1 1 0 0,1 0-1 0 0,0 0 0 0 0,0-1 0 0 0,0 1 0 0 0,0-1 0 0 0,0 1 0 0 0,0-1 1 0 0,3 0-1 0 0,-3 0-4 0 0,-1 0 1 0 0,0 0-1 0 0,0 0 0 0 0,1 0 1 0 0,-1 0-1 0 0,0 0 1 0 0,0 0-1 0 0,1-1 0 0 0,-1 1 1 0 0,0-1-1 0 0,0 1 1 0 0,0-1-1 0 0,0 1 0 0 0,0-1 1 0 0,0 1-1 0 0,0-1 0 0 0,0 0 1 0 0,0 0-1 0 0,0 0 1 0 0,0 1-1 0 0,0-1 0 0 0,0 0 1 0 0,-1 0-1 0 0,1 0 1 0 0,0 0-1 0 0,-1 0 0 0 0,1-1 1 0 0,0 1-1 0 0,-1 0 1 0 0,1-2-1 0 0,-1 1-6 0 0,2-1 6 0 0,-1-1-1 0 0,0 0 1 0 0,0 0 0 0 0,0 0-1 0 0,0 0 1 0 0,-1 0-1 0 0,0 0 1 0 0,1-1 0 0 0,-2 1-1 0 0,1 0 1 0 0,0 0 0 0 0,-1 0-1 0 0,0 0 1 0 0,0 0 0 0 0,0 0-1 0 0,0 0 1 0 0,-3-4 0 0 0,4 7 1 0 0,-4-6-2 0 0,-1 0 0 0 0,0 0 0 0 0,0 0 0 0 0,0 1 0 0 0,0 0-1 0 0,-1 0 1 0 0,0 0 0 0 0,-1 1 0 0 0,-12-9 0 0 0,18 14 0 0 0,1 0 1 0 0,0 0-1 0 0,0 1 1 0 0,-1-1 0 0 0,1 0-1 0 0,0 0 1 0 0,-1 0-1 0 0,1 1 1 0 0,0-1-1 0 0,0 0 1 0 0,0 0-1 0 0,-1 1 1 0 0,1-1-1 0 0,0 0 1 0 0,0 1-1 0 0,0-1 1 0 0,0 0-1 0 0,-1 0 1 0 0,1 1-1 0 0,0-1 1 0 0,0 0-1 0 0,0 1 1 0 0,0-1-1 0 0,0 0 1 0 0,0 1-1 0 0,0-1 1 0 0,0 0-1 0 0,0 1 1 0 0,0-1-1 0 0,0 0 1 0 0,0 1-1 0 0,0-1 1 0 0,0 0-1 0 0,0 1 1 0 0,1-1-1 0 0,-1 0 1 0 0,0 1-1 0 0,0-1 1 0 0,0 1 0 0 0,3 15-2 0 0,0-7 7 0 0,-1 0 0 0 0,1-1-1 0 0,1 0 1 0 0,0 1 0 0 0,0-1 0 0 0,0-1 0 0 0,1 1-1 0 0,0-1 1 0 0,1 0 0 0 0,11 12 0 0 0,-16-18-6 0 0,1 1 0 0 0,-1-1 0 0 0,1 0 0 0 0,0 1 1 0 0,0-1-1 0 0,0 0 0 0 0,0 0 0 0 0,0 0 0 0 0,0-1 0 0 0,0 1 0 0 0,0 0 1 0 0,0-1-1 0 0,0 1 0 0 0,0-1 0 0 0,1 0 0 0 0,3 1 0 0 0,-5-2 1 0 0,0 1 0 0 0,0 0-1 0 0,0-1 1 0 0,0 1 0 0 0,0-1-1 0 0,0 1 1 0 0,0-1 0 0 0,0 1 0 0 0,0-1-1 0 0,0 0 1 0 0,0 1 0 0 0,0-1 0 0 0,-1 0-1 0 0,1 0 1 0 0,0 1 0 0 0,0-1-1 0 0,-1 0 1 0 0,1 0 0 0 0,-1 0 0 0 0,1 0-1 0 0,-1 0 1 0 0,1 0 0 0 0,-1 0-1 0 0,0 0 1 0 0,1 0 0 0 0,-1 0 0 0 0,0 0-1 0 0,0 0 1 0 0,0-1 0 0 0,0 1-1 0 0,0 0 1 0 0,0 0 0 0 0,0-2 0 0 0,0-3-9 0 0,-1 1 1 0 0,0-1 0 0 0,0 1-1 0 0,0-1 1 0 0,0 1 0 0 0,-1-1 0 0 0,0 1-1 0 0,0 0 1 0 0,0 0 0 0 0,-1 0-1 0 0,-3-5 1 0 0,1 1-31 0 0,3 6 34 0 0,-1 0-1 0 0,1 0 1 0 0,0 1 0 0 0,-1-1-1 0 0,1 1 1 0 0,-1 0 0 0 0,0 0-1 0 0,1 0 1 0 0,-1 0-1 0 0,0 0 1 0 0,0 1 0 0 0,-1-1-1 0 0,1 1 1 0 0,0 0-1 0 0,0 0 1 0 0,-5-1 0 0 0,7 19-38 0 0,1-7 36 0 0,-1-2 16 0 0,1 0 1 0 0,0 1 0 0 0,0-1 0 0 0,1 0 0 0 0,0 0-1 0 0,1 0 1 0 0,-1 0 0 0 0,2 0 0 0 0,-1 0-1 0 0,8 14 1 0 0,-7-16-3 0 0,1 1 0 0 0,0-1 0 0 0,0-1 0 0 0,1 1 0 0 0,-1 0 0 0 0,10 7 0 0 0,-11-11-7 0 0,-1 0 1 0 0,0-1 0 0 0,0 0-1 0 0,1 1 1 0 0,-1-1-1 0 0,1 0 1 0 0,-1 0-1 0 0,1 0 1 0 0,-1-1-1 0 0,1 1 1 0 0,-1-1-1 0 0,1 1 1 0 0,0-1-1 0 0,-1 0 1 0 0,1 0-1 0 0,0 0 1 0 0,-1 0 0 0 0,1 0-1 0 0,0-1 1 0 0,-1 1-1 0 0,6-3 1 0 0,-5 2-2 0 0,1-1 0 0 0,-1 0 0 0 0,0 0 1 0 0,0 0-1 0 0,0-1 0 0 0,0 1 0 0 0,0-1 1 0 0,0 1-1 0 0,-1-1 0 0 0,1 0 0 0 0,-1 0 1 0 0,0 0-1 0 0,0-1 0 0 0,0 1 1 0 0,0 0-1 0 0,-1-1 0 0 0,2-4 0 0 0,1-1 2 0 0,-2 1-1 0 0,1-1 0 0 0,-1 0 0 0 0,0 0 0 0 0,-1 1 1 0 0,0-14-1 0 0,0 19-1 0 0,-1-1 1 0 0,0 1-1 0 0,-1 0 1 0 0,1 0 0 0 0,0-1-1 0 0,-1 1 1 0 0,0 0-1 0 0,0 0 1 0 0,0 0-1 0 0,0 0 1 0 0,-2-4-1 0 0,1 5 2 0 0,0 0 0 0 0,1 0 1 0 0,-1 0-1 0 0,0 0 0 0 0,-1 1 0 0 0,1-1 0 0 0,0 1 1 0 0,0 0-1 0 0,-1 0 0 0 0,1-1 0 0 0,0 1 1 0 0,-1 1-1 0 0,1-1 0 0 0,-1 0 0 0 0,-2 0 0 0 0,1 0-4 0 0,1 0 0 0 0,0 1 0 0 0,0-1 1 0 0,0 1-1 0 0,-1-1 0 0 0,1 1 0 0 0,0 0 0 0 0,0 1 0 0 0,-1-1 0 0 0,1 0 0 0 0,0 1 0 0 0,0 0 0 0 0,0 0 0 0 0,-1 0 0 0 0,-2 1 0 0 0,4-1 2 0 0,0 1-1 0 0,1-1 1 0 0,-1 1-1 0 0,1-1 1 0 0,-1 1 0 0 0,1-1-1 0 0,-1 1 1 0 0,1 0-1 0 0,0 0 1 0 0,0 0 0 0 0,0-1-1 0 0,0 1 1 0 0,0 0-1 0 0,0 1 1 0 0,0-1-1 0 0,1 0 1 0 0,-1 0 0 0 0,1 0-1 0 0,0 0 1 0 0,-1 0-1 0 0,1 1 1 0 0,0-1-1 0 0,1 3 1 0 0,-1 6 3 0 0,2-1 0 0 0,-1 1 1 0 0,1-1-1 0 0,1 1 0 0 0,0-1 0 0 0,1 0 0 0 0,0 0 1 0 0,6 11-1 0 0,-9-19-4 0 0,1 2 3 0 0,0-1 0 0 0,0 1 0 0 0,0-1 0 0 0,0 0 0 0 0,1 1 0 0 0,0-1 0 0 0,0-1 0 0 0,-1 1 0 0 0,2 0 0 0 0,-1-1 0 0 0,0 1 0 0 0,0-1 0 0 0,1 0 0 0 0,-1 0 0 0 0,1-1 0 0 0,0 1 0 0 0,0-1 0 0 0,-1 1 1 0 0,1-1-1 0 0,0-1 0 0 0,0 1 0 0 0,8 0 0 0 0,-11-1-1 0 0,0 0 0 0 0,0-1 0 0 0,1 1 0 0 0,-1 0 0 0 0,0-1 0 0 0,0 0 0 0 0,0 1 0 0 0,0-1 0 0 0,0 1 0 0 0,0-1 1 0 0,0 0-1 0 0,0 0 0 0 0,-1 0 0 0 0,1 1 0 0 0,0-1 0 0 0,0 0 0 0 0,-1 0 0 0 0,1 0 0 0 0,0 0 0 0 0,-1 0 0 0 0,1 0 0 0 0,-1 0 0 0 0,1-1 1 0 0,-1 1-1 0 0,0 0 0 0 0,1 0 0 0 0,-1-2 0 0 0,5-35 14 0 0,-5 35-12 0 0,0-11 1 0 0,0 1 1 0 0,-1 0-1 0 0,-3-16 1 0 0,3 24-6 0 0,-1 0 0 0 0,1 1 1 0 0,-1 0-1 0 0,0-1 0 0 0,0 1 0 0 0,0 0 0 0 0,-1 0 1 0 0,1 0-1 0 0,-1 0 0 0 0,0 0 0 0 0,0 1 0 0 0,-5-5 1 0 0,-30-23-6 0 0,38 31 7 0 0,0-1-1 0 0,0 1 0 0 0,0 0 0 0 0,-1-1 0 0 0,1 1 1 0 0,0 0-1 0 0,0 0 0 0 0,-1 0 0 0 0,1-1 0 0 0,0 1 1 0 0,0 0-1 0 0,-1 0 0 0 0,1 0 0 0 0,0-1 0 0 0,-1 1 1 0 0,1 0-1 0 0,0 0 0 0 0,-1 0 0 0 0,1 0 0 0 0,0 0 1 0 0,-1 0-1 0 0,1 0 0 0 0,0 0 0 0 0,-1 0 1 0 0,1 0-1 0 0,0 0 0 0 0,-1 0 0 0 0,1 0 0 0 0,0 0 1 0 0,-1 0-1 0 0,1 0 0 0 0,0 0 0 0 0,-1 0 0 0 0,1 1 1 0 0,0-1-1 0 0,-1 0 0 0 0,1 0 0 0 0,0 0 0 0 0,0 0 1 0 0,-1 1-1 0 0,1-1 0 0 0,0 0 0 0 0,0 0 1 0 0,-1 1-1 0 0,1-1 0 0 0,0 0 0 0 0,0 1 0 0 0,0-1 1 0 0,-1 0-1 0 0,1 0 0 0 0,0 1 0 0 0,0-1 0 0 0,0 0 1 0 0,0 1-1 0 0,0-1 0 0 0,0 0 0 0 0,0 1 0 0 0,0-1 1 0 0,0 0-1 0 0,0 1 0 0 0,0-1 0 0 0,0 0 0 0 0,0 1 1 0 0,0-1-1 0 0,0 0 0 0 0,0 1 0 0 0,0-1 1 0 0,0 0-1 0 0,0 1 0 0 0,0 10 0 0 0,0 1 0 0 0,1-1 0 0 0,4 18 0 0 0,-4-25 2 0 0,0 0 0 0 0,0 0 1 0 0,1 0-1 0 0,0 0 0 0 0,0-1 1 0 0,0 1-1 0 0,0 0 0 0 0,1-1 0 0 0,-1 0 1 0 0,1 1-1 0 0,0-1 0 0 0,4 4 0 0 0,-3-4-2 0 0,0 0 0 0 0,0-1 0 0 0,1 1-1 0 0,-1-1 1 0 0,7 3 0 0 0,-10-4 2 0 0,1-1-1 0 0,-1 1 1 0 0,1 0 0 0 0,0-1-1 0 0,-1 1 1 0 0,1-1 0 0 0,0 0-1 0 0,-1 0 1 0 0,1 0 0 0 0,0 0-1 0 0,-1 0 1 0 0,1 0 0 0 0,0 0-1 0 0,-1 0 1 0 0,1 0 0 0 0,0-1-1 0 0,-1 1 1 0 0,1-1 0 0 0,2-1-1 0 0,-2 0-2 0 0,0 0 0 0 0,0 0 0 0 0,0-1 0 0 0,0 1 0 0 0,0-1-1 0 0,-1 0 1 0 0,1 1 0 0 0,-1-1 0 0 0,0 0 0 0 0,0 0-1 0 0,0 0 1 0 0,0 0 0 0 0,0 0 0 0 0,-1 0 0 0 0,0 0 0 0 0,1 0-1 0 0,-1 0 1 0 0,0 0 0 0 0,0 0 0 0 0,0 0 0 0 0,-1 0 0 0 0,1 0-1 0 0,-1 0 1 0 0,0 0 0 0 0,0 0 0 0 0,0 0 0 0 0,0 1 0 0 0,0-1-1 0 0,-1 0 1 0 0,1 0 0 0 0,-4-3 0 0 0,-28-34 24 0 0,32 38-25 0 0,-1 0 1 0 0,0 1-1 0 0,1-1 0 0 0,-1 1 1 0 0,0-1-1 0 0,0 1 1 0 0,1 0-1 0 0,-1-1 1 0 0,0 1-1 0 0,0 0 1 0 0,-1 0-1 0 0,1 1 1 0 0,0-1-1 0 0,0 0 0 0 0,0 1 1 0 0,0-1-1 0 0,-1 1 1 0 0,-3 0-1 0 0,5 0 3 0 0,0 1 1 0 0,1 0-1 0 0,-1 0 0 0 0,0-1 0 0 0,1 1 0 0 0,-1 0 0 0 0,1 0 0 0 0,-1 0 1 0 0,1 0-1 0 0,0-1 0 0 0,-1 1 0 0 0,1 0 0 0 0,0 0 0 0 0,0 0 0 0 0,-1 0 1 0 0,1 0-1 0 0,0 0 0 0 0,0 0 0 0 0,0 0 0 0 0,0 0 0 0 0,0 0 1 0 0,1 2-1 0 0,0 25 27 0 0,0-21-26 0 0,0 1 0 0 0,1-1 1 0 0,0 0-1 0 0,0 1 0 0 0,1-1 0 0 0,0 0 1 0 0,0 0-1 0 0,1-1 0 0 0,4 7 0 0 0,-6-10-2 0 0,0 1-1 0 0,0-2 0 0 0,0 1 0 0 0,1 0 1 0 0,-1 0-1 0 0,1-1 0 0 0,0 1 0 0 0,0-1 1 0 0,0 0-1 0 0,0 0 0 0 0,0 0 0 0 0,0 0 1 0 0,1-1-1 0 0,-1 1 0 0 0,0-1 0 0 0,1 0 1 0 0,-1 0-1 0 0,1 0 0 0 0,0 0 0 0 0,5 0 1 0 0,-9-2 0 0 0,1 1 0 0 0,-1 0 1 0 0,1 0-1 0 0,0-1 1 0 0,-1 1-1 0 0,1 0 0 0 0,-1-1 1 0 0,1 1-1 0 0,-1-1 0 0 0,1 1 1 0 0,-1-1-1 0 0,1 1 0 0 0,-1-1 1 0 0,1 1-1 0 0,-1-1 1 0 0,0 1-1 0 0,1-1 0 0 0,-1 1 1 0 0,0-1-1 0 0,0 0 0 0 0,1 1 1 0 0,-1-1-1 0 0,0 0 0 0 0,0 1 1 0 0,0-1-1 0 0,0 0 1 0 0,0 1-1 0 0,0-1 0 0 0,0 0 1 0 0,0-1-1 0 0,0-26 34 0 0,0 20-37 0 0,0-3 9 0 0,-1-1 0 0 0,0 1 0 0 0,0 0 0 0 0,-6-20 0 0 0,7 29-5 0 0,-1-1 0 0 0,0 0 0 0 0,0 1 0 0 0,0-1 0 0 0,0 1 0 0 0,0-1 0 0 0,0 1 0 0 0,-1 0 0 0 0,1 0 0 0 0,-1-1 0 0 0,0 1 0 0 0,1 0 0 0 0,-1 0 0 0 0,0 1 0 0 0,0-1 0 0 0,-1 0 0 0 0,1 1 0 0 0,0-1 0 0 0,0 1 0 0 0,-1-1 0 0 0,1 1 0 0 0,-1 0 0 0 0,1 0 0 0 0,-1 0 0 0 0,-4 0 0 0 0,7 1-1 0 0,-1 0-1 0 0,1 1 0 0 0,-1-1 1 0 0,1 0-1 0 0,-1 1 0 0 0,1-1 1 0 0,-1 0-1 0 0,1 1 0 0 0,-1-1 0 0 0,1 1 1 0 0,-1-1-1 0 0,1 1 0 0 0,0-1 1 0 0,-1 1-1 0 0,1-1 0 0 0,0 1 1 0 0,0-1-1 0 0,-1 1 0 0 0,1 0 1 0 0,0-1-1 0 0,0 1 0 0 0,0-1 0 0 0,-1 1 1 0 0,1 0-1 0 0,0-1 0 0 0,0 1 1 0 0,0-1-1 0 0,0 1 0 0 0,0 0 1 0 0,0-1-1 0 0,0 1 0 0 0,1 1 1 0 0,0 23-21 0 0,-1-25 22 0 0,2 9 1 0 0,1 0 1 0 0,0 0-1 0 0,0 0 0 0 0,1 0 1 0 0,0-1-1 0 0,6 10 1 0 0,-5-11-12 0 0,-4-4 10 0 0,0-1 0 0 0,1 0 0 0 0,-1 0 0 0 0,1 0 0 0 0,0 0 0 0 0,0 0 0 0 0,0 0 0 0 0,0 0 0 0 0,0-1 0 0 0,0 1 0 0 0,0-1 0 0 0,3 2 0 0 0,-5-3-2 0 0,1-1 0 0 0,-1 1 0 0 0,0-1 0 0 0,1 1 0 0 0,-1-1 0 0 0,0 1-1 0 0,0 0 1 0 0,1-1 0 0 0,-1 1 0 0 0,0-1 0 0 0,0 1 0 0 0,0-1 0 0 0,1 1 0 0 0,-1-1 0 0 0,0 0 0 0 0,0 1 0 0 0,0-1 0 0 0,0 1 0 0 0,0-1-1 0 0,0 1 1 0 0,0-1 0 0 0,0 1 0 0 0,-1-1 0 0 0,1 1 0 0 0,0-1 0 0 0,0 0 0 0 0,-3-17-1 0 0,1 12-5 0 0,-1 0 0 0 0,0 0 0 0 0,0 0 0 0 0,-1 1 0 0 0,1 0 0 0 0,-1-1 0 0 0,-1 1 0 0 0,-6-6 0 0 0,-15-20-2 0 0,19 23-12 0 0,7 16 30 0 0,7 16-7 0 0,-3-17-6 0 0,0 1 10 0 0,1-1-1 0 0,-1 0 0 0 0,9 10 0 0 0,-11-15-4 0 0,0-1-1 0 0,-1 1 0 0 0,1-1 1 0 0,0 1-1 0 0,0-1 0 0 0,0 1 1 0 0,0-1-1 0 0,0 0 0 0 0,0 0 1 0 0,1 0-1 0 0,-1 0 1 0 0,0-1-1 0 0,0 1 0 0 0,1 0 1 0 0,-1-1-1 0 0,0 0 0 0 0,4 1 1 0 0,-5-2 2 0 0,-1 1 1 0 0,0-1 0 0 0,1 1-1 0 0,-1-1 1 0 0,1 1 0 0 0,-1-1-1 0 0,0 1 1 0 0,0-1 0 0 0,1 0-1 0 0,-1 1 1 0 0,0-1 0 0 0,0 1-1 0 0,0-1 1 0 0,1 0 0 0 0,-1 1-1 0 0,0-1 1 0 0,0 0-1 0 0,0 1 1 0 0,0-1 0 0 0,0 1-1 0 0,0-1 1 0 0,-1 0 0 0 0,1 1-1 0 0,0-1 1 0 0,0 0 0 0 0,0 1-1 0 0,-1-2 1 0 0,-5-19 8 0 0,-5 10-7 0 0,-1-1-1 0 0,0 2 1 0 0,-1 0-1 0 0,1 0 1 0 0,-2 1-1 0 0,0 1 0 0 0,-20-10 1 0 0,9 4-26 0 0,11 6 20 0 0,9 5 1 0 0,1 0 0 0 0,-1 0 1 0 0,0 1-1 0 0,0 0 0 0 0,0 0 1 0 0,0 0-1 0 0,0 0 0 0 0,0 1 0 0 0,0 0 1 0 0,-1 0-1 0 0,1 0 0 0 0,-8 0 1 0 0,12 1 17 0 0,-29-15-31 0 0,25 13 20 0 0,0 1-1 0 0,0-1 1 0 0,1 1 0 0 0,-1 0 0 0 0,0 0-1 0 0,-1 0 1 0 0,1 1 0 0 0,0 0 0 0 0,0 0-1 0 0,-10 1 1 0 0,12-1-10 0 0,0 1 1 0 0,-1-1-1 0 0,1 1 0 0 0,0 0 1 0 0,-1 0-1 0 0,1 0 1 0 0,0 0-1 0 0,0 1 0 0 0,0-1 1 0 0,0 1-1 0 0,0 0 1 0 0,0 0-1 0 0,1 0 0 0 0,-1 0 1 0 0,1 0-1 0 0,-5 6 0 0 0,5-5 10 0 0,-10 12-36 0 0,11-15 30 0 0,1 0 0 0 0,0 1 0 0 0,-1-1-1 0 0,1 0 1 0 0,-1 0 0 0 0,1 0 0 0 0,0 1 0 0 0,-1-1-1 0 0,1 0 1 0 0,-1 0 0 0 0,1 0 0 0 0,-1 0 0 0 0,1 0 0 0 0,0 0-1 0 0,-1 0 1 0 0,1 0 0 0 0,-1 0 0 0 0,1 0 0 0 0,-1 0-1 0 0,1 0 1 0 0,-1 0 0 0 0,1-1 0 0 0,0 1 0 0 0,-1 0-1 0 0,1 0 1 0 0,-1 0 0 0 0,1-1 0 0 0,0 1 0 0 0,-1 0 0 0 0,1 0-1 0 0,0-1 1 0 0,-1 1 0 0 0,1 0 0 0 0,0-1 0 0 0,-1 1-1 0 0,1 0 1 0 0,0-1 0 0 0,0 1 0 0 0,-1 0 0 0 0,1-1 0 0 0,0 0-1 0 0,-1 0-2 0 0,0-1-1 0 0,1 0 1 0 0,-1 1-1 0 0,1-1 1 0 0,-1 1-1 0 0,1-1 1 0 0,0 0-1 0 0,-1 1 1 0 0,1-1-1 0 0,0 0 1 0 0,0 1-1 0 0,0-1 1 0 0,1 0-1 0 0,-1 0 1 0 0,1-2-1 0 0,-1 3 3 0 0,1 0-1 0 0,-1 0 0 0 0,0 0 1 0 0,1 0-1 0 0,-1 0 1 0 0,0 0-1 0 0,0 0 1 0 0,0 0-1 0 0,0-1 0 0 0,0 1 1 0 0,0 0-1 0 0,0 0 1 0 0,0 0-1 0 0,-1 0 0 0 0,1 0 1 0 0,0 0-1 0 0,0 0 1 0 0,-1 0-1 0 0,1 0 0 0 0,-1 0 1 0 0,1 0-1 0 0,-1 0 1 0 0,1 0-1 0 0,-1 1 1 0 0,0-1-1 0 0,1 0 0 0 0,-1 0 1 0 0,0 0-1 0 0,0 1 1 0 0,0-1-1 0 0,1 0 0 0 0,-1 1 1 0 0,0-1-1 0 0,0 1 1 0 0,0-1-1 0 0,0 1 1 0 0,0 0-1 0 0,0-1 0 0 0,0 1 1 0 0,0 0-1 0 0,0 0 1 0 0,-2-1-1 0 0,-37-2 17 0 0,40 3-3 0 0,0 0-58 0 0,2 0 56 0 0,11 0-31 0 0,-12 0 21 0 0,0 0 12 0 0,3-2-12 0 0,0 0 0 0 0,0 0 0 0 0,1 1 0 0 0,-1-1-1 0 0,0 1 1 0 0,1 1 0 0 0,-1-1 0 0 0,1 0 0 0 0,-1 1-1 0 0,1 0 1 0 0,-1 0 0 0 0,1 1 0 0 0,-1-1 0 0 0,7 2-1 0 0,1 2 5 0 0,0 0-1 0 0,0 0 1 0 0,18 11-1 0 0,-17-8-2 0 0,-6-6-14 0 0,0 0 0 0 0,0 0 0 0 0,0 0 0 0 0,10-1 0 0 0,0 1 44 0 0,-33-3-22 0 0,-31 0-1 0 0,-13-1-2 0 0,59 3-8 0 0,-1 0 0 0 0,1 0 1 0 0,0 0-1 0 0,0-1 0 0 0,0 1 1 0 0,-1 0-1 0 0,1-1 0 0 0,0 1 1 0 0,0-1-1 0 0,0 1 0 0 0,0-1 1 0 0,0 0-1 0 0,-2-1 0 0 0,3 2 1 0 0,0 0 0 0 0,0 0 0 0 0,0-1 0 0 0,0 1 0 0 0,0 0 0 0 0,0-1 0 0 0,0 1 0 0 0,0 0-1 0 0,0 0 1 0 0,0-1 0 0 0,-1 1 0 0 0,1 0 0 0 0,1-1 0 0 0,-1 1 0 0 0,0 0 0 0 0,0 0-1 0 0,0-1 1 0 0,0 1 0 0 0,0 0 0 0 0,0 0 0 0 0,0-1 0 0 0,0 1 0 0 0,0 0 0 0 0,0 0 0 0 0,1-1-1 0 0,-1 1 1 0 0,0 0 0 0 0,0 0 0 0 0,0-1 0 0 0,1 1 0 0 0,-1 0 0 0 0,0 0 0 0 0,1-1-1 0 0,1 0-1 0 0,0-1-1 0 0,0 1 1 0 0,0 0-1 0 0,1 0 1 0 0,-1 0-1 0 0,1 0 1 0 0,-1 0-1 0 0,1 0 0 0 0,-1 0 1 0 0,1 1-1 0 0,3-1 1 0 0,4 1 5 0 0,0 0 0 0 0,0 1 0 0 0,-1 0 0 0 0,1 0 1 0 0,0 1-1 0 0,-1 1 0 0 0,1-1 0 0 0,-1 1 0 0 0,0 1 0 0 0,0 0 1 0 0,0 0-1 0 0,13 9 0 0 0,-15-9 5 0 0,0 0-1 0 0,0 0 1 0 0,1-1 0 0 0,-1-1-1 0 0,1 1 1 0 0,-1-1 0 0 0,9 1-1 0 0,-15-3 57 0 0,-21-5-56 0 0,-29-1-24 0 0,30 4 7 0 0,-1 0 0 0 0,-36-11 1 0 0,50 11 4 0 0,0 0 0 0 0,-1-1 0 0 0,1 0 0 0 0,0 0 1 0 0,-8-5-1 0 0,13 7 3 0 0,0 1 1 0 0,0-1-1 0 0,1 0 0 0 0,-1 0 1 0 0,0 1-1 0 0,0-1 1 0 0,1 0-1 0 0,-1 0 0 0 0,0 0 1 0 0,1 0-1 0 0,-1 1 1 0 0,1-1-1 0 0,-1 0 0 0 0,1 0 1 0 0,0 0-1 0 0,-1 0 1 0 0,1 0-1 0 0,0 0 0 0 0,0 0 1 0 0,0 0-1 0 0,0 0 1 0 0,-1-1-1 0 0,1 1 0 0 0,1 0 1 0 0,-1 0-1 0 0,0 0 1 0 0,0 0-1 0 0,0 0 0 0 0,0 0 1 0 0,1 0-1 0 0,-1 0 1 0 0,1 0-1 0 0,-1 0 0 0 0,1 0 1 0 0,-1 0-1 0 0,1 0 1 0 0,-1 1-1 0 0,1-1 0 0 0,0 0 1 0 0,-1 0-1 0 0,2-1 1 0 0,0 1 1 0 0,-1-1 1 0 0,1 1 0 0 0,-1-1-1 0 0,1 1 1 0 0,0-1 0 0 0,0 1-1 0 0,-1 0 1 0 0,1 0 0 0 0,0 0-1 0 0,0 0 1 0 0,0 0 0 0 0,0 1-1 0 0,0-1 1 0 0,1 0 0 0 0,-1 1-1 0 0,0 0 1 0 0,0-1 0 0 0,0 1-1 0 0,0 0 1 0 0,1 0 0 0 0,-1 0-1 0 0,0 0 1 0 0,0 1 0 0 0,4 0-1 0 0,4 2-2 0 0,0 1 0 0 0,-1 0 0 0 0,1 0 0 0 0,11 8 0 0 0,-13-7 19 0 0,2 0-1 0 0,18 6 1 0 0,-16-7 3 0 0,-1-1-11 0 0,0 0 0 0 0,0 0 0 0 0,0-1 0 0 0,15 0 0 0 0,-25-2 88 0 0,-1 1-94 0 0,-1-1 0 0 0,1 1-1 0 0,0-1 1 0 0,-1 1 0 0 0,1-1-1 0 0,0 1 1 0 0,-1-1-1 0 0,1 0 1 0 0,-1 1 0 0 0,1-1-1 0 0,0 1 1 0 0,-1-1 0 0 0,1 0-1 0 0,-1 0 1 0 0,1 1 0 0 0,-1-1-1 0 0,1 0 1 0 0,-1 0-1 0 0,0 1 1 0 0,1-1 0 0 0,-1 0-1 0 0,1 0 1 0 0,-1 0 0 0 0,1 0-1 0 0,-1 0 1 0 0,0 0-1 0 0,0 0 1 0 0,-22 1-55 0 0,19-1 55 0 0,-10-2-4 0 0,1 0 0 0 0,-1 0 0 0 0,1-1-1 0 0,0-1 1 0 0,0 0 0 0 0,0-1 0 0 0,-23-12 0 0 0,28 11-5 0 0,12 3-73 0 0,15 5 47 0 0,35 14 20 0 0,-42-13 39 0 0,0 0-1 0 0,0 1 1 0 0,-1 0 0 0 0,18 8-1 0 0,-10 0 2 0 0,-12-8-19 0 0,-1 1 0 0 0,1-1-1 0 0,0-1 1 0 0,0 1-1 0 0,0-1 1 0 0,1 0-1 0 0,-1-1 1 0 0,1 0-1 0 0,-1 0 1 0 0,1-1 0 0 0,9 1-1 0 0,-17-2 18 0 0,-7-1-26 0 0,0-1 0 0 0,0-1 0 0 0,0 1 0 0 0,0-1 0 0 0,0 0 0 0 0,0-1 0 0 0,-11-8 0 0 0,11 8-11 0 0,0-1 0 0 0,1-1 0 0 0,-1 1 0 0 0,1-1 0 0 0,-6-8 0 0 0,10 11-7 0 0,0 0 1 0 0,0 0-1 0 0,0-1 1 0 0,0 1-1 0 0,1-1 1 0 0,-1 1-1 0 0,1-1 1 0 0,0 0-1 0 0,0 0 1 0 0,0 0-1 0 0,0 1 1 0 0,1-1 0 0 0,0-5-1 0 0,1 9 14 0 0,0 0 0 0 0,0 0 0 0 0,1 0 0 0 0,-1 0-1 0 0,0 0 1 0 0,0 1 0 0 0,0-1 0 0 0,1 0 0 0 0,-1 1 0 0 0,0-1-1 0 0,0 1 1 0 0,0-1 0 0 0,2 2 0 0 0,15 8 66 0 0,26 21-1 0 0,-12-9-14 0 0,-19-12-32 0 0,0 0 0 0 0,15 17-1 0 0,-26-25-16 0 0,0-1 0 0 0,0 1 0 0 0,-1 0 0 0 0,1 0 0 0 0,0 0 0 0 0,-1 0 0 0 0,0 0 0 0 0,0 0 0 0 0,1 1-1 0 0,-1-1 1 0 0,0 0 0 0 0,-1 1 0 0 0,1-1 0 0 0,0 0 0 0 0,-1 1 0 0 0,1-1 0 0 0,-1 1 0 0 0,0-1 0 0 0,0 4 0 0 0,1 8 41 0 0,-1-13-41 0 0,1 0 1 0 0,-1 0-1 0 0,0 0 1 0 0,1 0-1 0 0,-1 1 1 0 0,0-1 0 0 0,0 0-1 0 0,0 0 1 0 0,0 0-1 0 0,0 0 1 0 0,0 0-1 0 0,0 0 1 0 0,-1 0 0 0 0,1 0-1 0 0,0 0 1 0 0,-1 0-1 0 0,1 0 1 0 0,0 0-1 0 0,-1 0 1 0 0,1 0-1 0 0,-1 0 1 0 0,0 0 0 0 0,1 0-1 0 0,-1 0 1 0 0,0-1-1 0 0,1 1 1 0 0,-1 0-1 0 0,0 0 1 0 0,0-1-1 0 0,0 1 1 0 0,1 0 0 0 0,-1-1-1 0 0,0 1 1 0 0,0-1-1 0 0,0 1 1 0 0,0-1-1 0 0,0 0 1 0 0,0 1-1 0 0,0-1 1 0 0,0 0 0 0 0,-2 0-1 0 0,-16 10-36 0 0,16-7 33 0 0,0-1 0 0 0,0 0 1 0 0,-1-1-1 0 0,1 1 0 0 0,-1 0 0 0 0,-5 0 0 0 0,9-2 3 0 0,-1 1-1 0 0,0-1 0 0 0,0 0 0 0 0,1 0 0 0 0,-1-1 1 0 0,0 1-1 0 0,0 0 0 0 0,1 0 0 0 0,-1 0 0 0 0,0 0 1 0 0,1-1-1 0 0,-1 1 0 0 0,0 0 0 0 0,0 0 1 0 0,1-1-1 0 0,-1 1 0 0 0,1-1 0 0 0,-1 1 0 0 0,0-1 1 0 0,1 1-1 0 0,-1-1 0 0 0,1 1 0 0 0,-1-1 0 0 0,1 1 1 0 0,-1-1-1 0 0,1 0 0 0 0,0 1 0 0 0,-1-1 1 0 0,1 0-1 0 0,0 1 0 0 0,-1-1 0 0 0,1 0 0 0 0,0 1 1 0 0,0-1-1 0 0,0 0 0 0 0,0 0 0 0 0,0 1 1 0 0,-1-2-1 0 0,-2-11-14 0 0,0 1 0 0 0,-1 0 1 0 0,-8-15-1 0 0,8 17 9 0 0,-1 0-1 0 0,0 0 1 0 0,0 1-1 0 0,-1-1 1 0 0,-1 1-1 0 0,0 1 1 0 0,0-1-1 0 0,0 1 1 0 0,-11-9-1 0 0,18 17 8 0 0,-1-1 1 0 0,0 1-1 0 0,1-1 0 0 0,-1 1 0 0 0,0-1 0 0 0,0 1 0 0 0,0 0 0 0 0,1-1 0 0 0,-1 1 0 0 0,0 0 0 0 0,0 0 0 0 0,0 0 0 0 0,0-1 0 0 0,0 1 1 0 0,1 0-1 0 0,-1 0 0 0 0,0 0 0 0 0,0 0 0 0 0,0 1 0 0 0,0-1 0 0 0,0 0 0 0 0,0 0 0 0 0,1 0 0 0 0,-1 1 0 0 0,-1-1 0 0 0,0 2 0 0 0,0-1-1 0 0,1 0 0 0 0,-1 0 0 0 0,1 1 0 0 0,-1-1 0 0 0,1 1 1 0 0,-1-1-1 0 0,1 1 0 0 0,0 0 0 0 0,-2 2 0 0 0,-1 3-4 0 0,1 1 0 0 0,-1-1 0 0 0,1 1 0 0 0,-2 10 0 0 0,1-3 0 0 0,1-1 0 0 0,1 1-1 0 0,0 16 1 0 0,1-24 13 0 0,1 0-1 0 0,1-1 1 0 0,0 1 0 0 0,0 0-1 0 0,0 0 1 0 0,1-1-1 0 0,-1 1 1 0 0,2-1-1 0 0,2 7 1 0 0,-4-12-7 0 0,-1 1 0 0 0,1-1 0 0 0,-1 0 0 0 0,1 0 0 0 0,0 0 0 0 0,0 0 0 0 0,0 0 0 0 0,0 0 0 0 0,0 0 0 0 0,0 0 0 0 0,0 0 0 0 0,0 0 0 0 0,0 0 0 0 0,0-1 0 0 0,0 1 0 0 0,0 0 0 0 0,1-1 0 0 0,-1 1 0 0 0,0-1 0 0 0,0 0 0 0 0,1 1 0 0 0,-1-1 0 0 0,0 0 0 0 0,1 0 0 0 0,-1 1 0 0 0,0-1 0 0 0,1 0 0 0 0,-1 0 0 0 0,1-1 0 0 0,-1 1 0 0 0,0 0 0 0 0,1 0 0 0 0,-1-1 0 0 0,0 1 0 0 0,0-1 0 0 0,1 1 0 0 0,-1-1 0 0 0,0 1 0 0 0,2-2 0 0 0,2-1 3 0 0,-1 0 0 0 0,0 0-1 0 0,0 0 1 0 0,0 0 0 0 0,0-1-1 0 0,0 0 1 0 0,-1 0 0 0 0,7-8-1 0 0,-5 4 5 0 0,5-7-12 0 0,12-28 0 0 0,-20 39 2 0 0,0 0 1 0 0,0-1 0 0 0,-1 1 0 0 0,0-1-1 0 0,0 0 1 0 0,0 1 0 0 0,0-1-1 0 0,-1 0 1 0 0,0 0 0 0 0,0 1 0 0 0,-1-8-1 0 0,0 10 3 0 0,0-1 0 0 0,0 1 0 0 0,0 0 0 0 0,0-1-1 0 0,-1 1 1 0 0,1 0 0 0 0,-1 0 0 0 0,0 0 0 0 0,1 0-1 0 0,-1 1 1 0 0,0-1 0 0 0,0 0 0 0 0,0 1 0 0 0,0-1 0 0 0,0 1-1 0 0,-4-2 1 0 0,-39-17-8 0 0,39 19 10 0 0,0-1 1 0 0,1 1-1 0 0,-1 0 0 0 0,0 0 0 0 0,0 0 0 0 0,1 1 1 0 0,-9 0-1 0 0,12 0-5 0 0,-1 1 1 0 0,1-1-1 0 0,0 1 1 0 0,-1-1-1 0 0,1 1 1 0 0,0 0-1 0 0,-1 0 1 0 0,1 0-1 0 0,0 0 1 0 0,0 1-1 0 0,0-1 1 0 0,0 0-1 0 0,0 1 1 0 0,0 0-1 0 0,0-1 1 0 0,1 1-1 0 0,-1 0 1 0 0,-2 4-1 0 0,0-1 8 0 0,1 1-1 0 0,1-1 1 0 0,-1 1 0 0 0,1 0-1 0 0,0 0 1 0 0,0 0-1 0 0,1 1 1 0 0,0-1-1 0 0,0 0 1 0 0,0 0-1 0 0,1 1 1 0 0,0-1-1 0 0,1 7 1 0 0,-2-12-6 0 0,1-1-1 0 0,0 0 1 0 0,0 0 0 0 0,0 1-1 0 0,0-1 1 0 0,0 0 0 0 0,0 1 0 0 0,0-1-1 0 0,0 0 1 0 0,1 0 0 0 0,-1 1 0 0 0,0-1-1 0 0,0 0 1 0 0,0 0 0 0 0,0 1 0 0 0,0-1-1 0 0,0 0 1 0 0,0 0 0 0 0,1 1 0 0 0,-1-1-1 0 0,0 0 1 0 0,0 0 0 0 0,0 0 0 0 0,1 1-1 0 0,-1-1 1 0 0,0 0 0 0 0,0 0 0 0 0,0 0-1 0 0,1 0 1 0 0,-1 1 0 0 0,0-1 0 0 0,0 0-1 0 0,1 0 1 0 0,-1 0 0 0 0,0 0 0 0 0,1 0-1 0 0,-1 0 1 0 0,0 0 0 0 0,0 0 0 0 0,1 0-1 0 0,-1 0 1 0 0,0 0 0 0 0,1 0 0 0 0,-1 0-1 0 0,0 0 1 0 0,0 0 0 0 0,1 0-1 0 0,-1 0 1 0 0,0 0 0 0 0,0 0 0 0 0,1 0-1 0 0,-1-1 1 0 0,0 1 0 0 0,0 0 0 0 0,1 0-1 0 0,12-11-7 0 0,6-36 3 0 0,-18 45 3 0 0,-1 0 1 0 0,1-1-1 0 0,-1 1 1 0 0,1 0-1 0 0,-1-1 1 0 0,0 1-1 0 0,0 0 1 0 0,0-1-1 0 0,0 1 1 0 0,0 0-1 0 0,-1-1 1 0 0,1 1-1 0 0,-1 0 1 0 0,1 0-1 0 0,-1-1 1 0 0,0 1-1 0 0,0 0 0 0 0,0 0 1 0 0,0 0-1 0 0,0 0 1 0 0,-3-3-1 0 0,1 3 4 0 0,0 1 0 0 0,0-1 0 0 0,0 1 0 0 0,0 0 0 0 0,0 0 0 0 0,0 0 0 0 0,-1 0 0 0 0,1 0 0 0 0,0 1 0 0 0,-1 0 0 0 0,1-1 0 0 0,0 1 0 0 0,-1 0 0 0 0,1 1 0 0 0,-6 0-1 0 0,4 0-2 0 0,-1-1 0 0 0,1 0-1 0 0,-1 0 1 0 0,1 0 0 0 0,-1-1-1 0 0,1 0 1 0 0,-8-2-1 0 0,11 2 3 0 0,-1 0-1 0 0,1 0 1 0 0,-1 0-1 0 0,1-1 1 0 0,-1 1-1 0 0,1-1 1 0 0,0 0-1 0 0,0 1 1 0 0,0-1-1 0 0,0 0 1 0 0,0 0-1 0 0,0-1 1 0 0,0 1-1 0 0,1 0 1 0 0,-1-1-1 0 0,1 1 1 0 0,0-1-1 0 0,-2-4 1 0 0,-1-1-8 0 0,3 6 7 0 0,0 1 0 0 0,0-1 0 0 0,0 1 0 0 0,-1 0 0 0 0,1-1 0 0 0,0 1-1 0 0,-1 0 1 0 0,1 0 0 0 0,-1 0 0 0 0,1 0 0 0 0,-1 0 0 0 0,1 0 0 0 0,-4-1 0 0 0,4 2-8 0 0,1 20-78 0 0,0-16 92 0 0,-1 1-1 0 0,0 0 0 0 0,0-1 1 0 0,0 0-1 0 0,0 1 0 0 0,-1-1 1 0 0,1 0-1 0 0,-1 0 0 0 0,0 1 1 0 0,-1-1-1 0 0,1-1 0 0 0,-4 5 1 0 0,-5 10-24 0 0,3-7 29 0 0,7-10-16 0 0,0 0 0 0 0,0 0 0 0 0,0 1 1 0 0,0-1-1 0 0,0 0 0 0 0,0 1 0 0 0,0-1 0 0 0,0 1 1 0 0,1-1-1 0 0,-1 1 0 0 0,0-1 0 0 0,0 3 0 0 0,1-4-12 0 0,0 0 18 0 0,0 0 0 0 0,-1 0 0 0 0,1 0 1 0 0,-1 0-1 0 0,1 0 0 0 0,0 0 0 0 0,-1 0 0 0 0,1 0 0 0 0,0 0 0 0 0,-1-1 0 0 0,1 1 0 0 0,-1 0 0 0 0,1 0 1 0 0,0-1-1 0 0,0 1 0 0 0,-1 0 0 0 0,1 0 0 0 0,0-1 0 0 0,-1 1 0 0 0,1 0 0 0 0,0-1 0 0 0,0 1 1 0 0,0 0-1 0 0,-1-1 0 0 0,1 1 0 0 0,0 0 0 0 0,0-1 0 0 0,0 1 0 0 0,0 0 0 0 0,0-1 0 0 0,-1 0 1 0 0,0-16 9 0 0,1 13-5 0 0,0 3-4 0 0,0 1 20 0 0,-1 1-22 0 0,1 0 0 0 0,-1 0-1 0 0,1 0 1 0 0,0-1 0 0 0,-1 1-1 0 0,1 0 1 0 0,0 0 0 0 0,0 0-1 0 0,-1 0 1 0 0,1 0 0 0 0,0 0-1 0 0,0 0 1 0 0,0-1-1 0 0,0 1 1 0 0,0 0 0 0 0,1 2-1 0 0,-2 0-1 0 0,-2 9-30 0 0,1-3 32 0 0,0 1 0 0 0,0 0-1 0 0,0 0 1 0 0,1 13 0 0 0,1-23 0 0 0,0 0-1 0 0,0 0 1 0 0,0 1-1 0 0,0-1 1 0 0,0 0 0 0 0,0 0-1 0 0,0 1 1 0 0,0-1-1 0 0,0 0 1 0 0,0 0-1 0 0,0 0 1 0 0,0 1 0 0 0,0-1-1 0 0,0 0 1 0 0,0 0-1 0 0,0 0 1 0 0,1 1-1 0 0,-1-1 1 0 0,0 0 0 0 0,0 0-1 0 0,0 0 1 0 0,0 0-1 0 0,1 1 1 0 0,-1-1 0 0 0,0 0-1 0 0,0 0 1 0 0,0 0-1 0 0,0 0 1 0 0,1 0-1 0 0,-1 0 1 0 0,0 0 0 0 0,0 1-1 0 0,1-1 1 0 0,-1 0-1 0 0,0 0 1 0 0,0 0-1 0 0,1 0 1 0 0,10-3 14 0 0,9-10 19 0 0,11-27-56 0 0,-26 34 26 0 0,-5 4-2 0 0,1 1-1 0 0,0 0 0 0 0,1-1 0 0 0,-1 1 0 0 0,0 0 0 0 0,0 0 0 0 0,0 0 0 0 0,1 0 0 0 0,-1 0 0 0 0,0 0 0 0 0,1 0 0 0 0,-1 1 1 0 0,1-1-1 0 0,-1 0 0 0 0,1 1 0 0 0,-1-1 0 0 0,1 1 0 0 0,0 0 0 0 0,-1-1 0 0 0,1 1 0 0 0,0 0 0 0 0,-1 0 0 0 0,4 0 0 0 0,3 0 17 0 0,-2 0-5 0 0,0 0-1 0 0,0 0 1 0 0,0 1 0 0 0,11 2-1 0 0,-15-2-10 0 0,1 0 0 0 0,-1 0 0 0 0,1 0 0 0 0,-1 0 0 0 0,0 1 0 0 0,1-1 0 0 0,-1 1 0 0 0,0-1 0 0 0,0 1 0 0 0,0 0 0 0 0,0 0 0 0 0,-1 0 0 0 0,1 0 0 0 0,2 4 0 0 0,1 3 8 0 0,1-1 0 0 0,1 0 0 0 0,-1 0 0 0 0,1 0 0 0 0,0-1 0 0 0,1 1 0 0 0,0-2 0 0 0,13 10 0 0 0,-4-8 1 0 0,-11-5-7 0 0,0-1 1 0 0,0 1-1 0 0,-1-1 0 0 0,1 0 0 0 0,0-1 0 0 0,1 1 1 0 0,-1-1-1 0 0,0 0 0 0 0,0-1 0 0 0,9 0 0 0 0,-15 0 6 0 0,1 0 0 0 0,-1 0-1 0 0,0 0 1 0 0,0 0-1 0 0,0 0 1 0 0,0 0-1 0 0,1 0 1 0 0,-1 0 0 0 0,0 0-1 0 0,0 0 1 0 0,0 0-1 0 0,0 0 1 0 0,0-1-1 0 0,1 1 1 0 0,-1 0 0 0 0,0 0-1 0 0,0 0 1 0 0,0 0-1 0 0,0 0 1 0 0,0 0-1 0 0,0 0 1 0 0,0-1-1 0 0,0 1 1 0 0,1 0 0 0 0,-1 0-1 0 0,0 0 1 0 0,0 0-1 0 0,0 0 1 0 0,0-1-1 0 0,0 1 1 0 0,0 0 0 0 0,0 0-1 0 0,0 0 1 0 0,0 0-1 0 0,0-1 1 0 0,0 1-1 0 0,0 0 1 0 0,0 0 0 0 0,0 0-1 0 0,0 0 1 0 0,0-1-1 0 0,0 1 1 0 0,0 0-1 0 0,0 0 1 0 0,-1 0-1 0 0,1 0 1 0 0,0 0 0 0 0,0-1-1 0 0,0 1 1 0 0,0 0-1 0 0,-2-4-937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14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5 14627 0 0,'0'0'8325'0'0,"-7"0"-6165"0"0,36-3-8798 0 0,-22 2 3227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17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130 217 392 0 0,'0'0'14567'0'0,"3"-2"-13624"0"0,-2 1-841 0 0,0 1-1 0 0,-1-1 1 0 0,1 1-1 0 0,0-1 1 0 0,0 1 0 0 0,-1-1-1 0 0,1 0 1 0 0,0 1-1 0 0,-1-1 1 0 0,1 0 0 0 0,-1 1-1 0 0,1-1 1 0 0,-1 0-1 0 0,1 0 1 0 0,-1 0 0 0 0,1 0-1 0 0,-1 1 1 0 0,0-1 0 0 0,0 0-1 0 0,1 0 1 0 0,-1 0-1 0 0,0 0 1 0 0,0-2 0 0 0,0 2 108 0 0,0-1 0 0 0,-1 1 1 0 0,1-1-1 0 0,-1 1 0 0 0,1-1 1 0 0,-1 1-1 0 0,0-1 0 0 0,1 1 1 0 0,-1 0-1 0 0,0-1 1 0 0,0 1-1 0 0,0 0 0 0 0,0 0 1 0 0,0-1-1 0 0,0 1 0 0 0,-2-1 1 0 0,-6-10 1324 0 0,-3-2-354 0 0,6 10-905 0 0,0 1 1 0 0,0 0-1 0 0,0 0 0 0 0,0 1 0 0 0,-1-1 0 0 0,1 1 1 0 0,-1 1-1 0 0,1-1 0 0 0,-1 1 0 0 0,-10 0 0 0 0,16 1-273 0 0,1 0 0 0 0,-1 1 0 0 0,1-1 0 0 0,-1 0 0 0 0,1 1 0 0 0,-1-1 0 0 0,1 1 0 0 0,-1-1 0 0 0,1 1 0 0 0,0-1 0 0 0,-1 1 0 0 0,1-1 0 0 0,0 1-1 0 0,-1 0 1 0 0,1-1 0 0 0,0 1 0 0 0,0-1 0 0 0,-1 1 0 0 0,1 0 0 0 0,0-1 0 0 0,0 1 0 0 0,0 0 0 0 0,0-1 0 0 0,0 1 0 0 0,0-1 0 0 0,0 1 0 0 0,0 1 0 0 0,1 19 48 0 0,0-14-23 0 0,1 0 1 0 0,0 0 0 0 0,0 0 0 0 0,1 0 0 0 0,0-1 0 0 0,0 1 0 0 0,0-1 0 0 0,1 0 0 0 0,0 0-1 0 0,0 0 1 0 0,1 0 0 0 0,0-1 0 0 0,0 0 0 0 0,0 0 0 0 0,8 6 0 0 0,-7-6-8 0 0,1 0 0 0 0,0 0 0 0 0,0-1 0 0 0,1 0 1 0 0,-1-1-1 0 0,1 1 0 0 0,0-2 0 0 0,0 1 0 0 0,0-1 1 0 0,0 0-1 0 0,0-1 0 0 0,1 0 0 0 0,8 1 0 0 0,-16-2-18 0 0,0 0 0 0 0,0 0 0 0 0,0 0 1 0 0,-1 0-1 0 0,1-1 0 0 0,0 1 0 0 0,0 0 0 0 0,0 0 0 0 0,0 0 0 0 0,-1-1 0 0 0,1 1 0 0 0,0 0 0 0 0,0-1 0 0 0,-1 1 0 0 0,1-1 0 0 0,0 1 0 0 0,-1-1 0 0 0,1 1 0 0 0,0-1 0 0 0,-1 1 0 0 0,1-1 0 0 0,-1 1 0 0 0,1-1 0 0 0,0-1 0 0 0,0 0 1 0 0,-1 1 0 0 0,1-1 0 0 0,-1 0 0 0 0,1 1 1 0 0,-1-1-1 0 0,0 0 0 0 0,0 0 0 0 0,0 1 0 0 0,0-1 0 0 0,0 0 0 0 0,-1-2 1 0 0,0-6-3 0 0,-2 1 1 0 0,1 0 0 0 0,-7-13 0 0 0,8 20-8 0 0,-3-5 11 0 0,0 0 0 0 0,0 0 0 0 0,-1 1 0 0 0,0-1 0 0 0,0 1 0 0 0,-1 1 0 0 0,0-1 0 0 0,-12-9 0 0 0,-14-13 8 0 0,27 23-7 0 0,1 0 0 0 0,-1 0-1 0 0,-1 1 1 0 0,1-1-1 0 0,-1 1 1 0 0,1 1 0 0 0,-1-1-1 0 0,0 1 1 0 0,-1 0-1 0 0,1 0 1 0 0,0 1 0 0 0,-1 0-1 0 0,1 0 1 0 0,-1 0-1 0 0,-9 0 1 0 0,16 2-7 0 0,-1 0 1 0 0,1 0 0 0 0,-1 0-1 0 0,0 0 1 0 0,1 0 0 0 0,-1 0-1 0 0,1 0 1 0 0,-1 1 0 0 0,0-1-1 0 0,1 0 1 0 0,-1 0 0 0 0,1 0-1 0 0,-1 1 1 0 0,1-1 0 0 0,-1 0-1 0 0,1 1 1 0 0,-1-1 0 0 0,1 0-1 0 0,-1 1 1 0 0,1-1 0 0 0,0 1-1 0 0,-1-1 1 0 0,1 1 0 0 0,0-1-1 0 0,-1 1 1 0 0,1-1 0 0 0,0 1-1 0 0,-1-1 1 0 0,1 1-1 0 0,0 0 1 0 0,-1 1 2 0 0,1 0 0 0 0,0 0 0 0 0,0 1 0 0 0,0-1-1 0 0,0 0 1 0 0,0 0 0 0 0,0 0 0 0 0,1 0 0 0 0,0 2 0 0 0,0 3 20 0 0,1 0 0 0 0,1 0 1 0 0,0 0-1 0 0,5 9 0 0 0,1-2 21 0 0,1-1-1 0 0,1 0 1 0 0,0 0-1 0 0,0-1 1 0 0,1-1-1 0 0,1 0 1 0 0,0 0 0 0 0,1-2-1 0 0,0 1 1 0 0,0-2-1 0 0,1 0 1 0 0,0-1-1 0 0,0 0 1 0 0,1-1-1 0 0,-1-1 1 0 0,27 6-1 0 0,-40-11-38 0 0,1 1-1 0 0,-1-1 1 0 0,0 1-1 0 0,0-1 0 0 0,0 0 1 0 0,1 0-1 0 0,-1 0 1 0 0,0 0-1 0 0,0 0 1 0 0,1 0-1 0 0,-1-1 0 0 0,0 1 1 0 0,0-1-1 0 0,3-1 1 0 0,-4 1-2 0 0,0 0 0 0 0,0 0 0 0 0,0 0 0 0 0,0 0 0 0 0,0-1 1 0 0,0 1-1 0 0,-1 0 0 0 0,1-1 0 0 0,0 1 0 0 0,-1-1 1 0 0,1 1-1 0 0,-1 0 0 0 0,1-1 0 0 0,-1 1 0 0 0,0-1 0 0 0,0 1 1 0 0,1-1-1 0 0,-1 0 0 0 0,0 1 0 0 0,-1-1 0 0 0,1-1 0 0 0,0-2-2 0 0,0 0-1 0 0,0-1 0 0 0,-1 1 1 0 0,0 0-1 0 0,0 0 1 0 0,0 0-1 0 0,-1 0 0 0 0,1 0 1 0 0,-1 0-1 0 0,0 1 0 0 0,-1-1 1 0 0,1 0-1 0 0,-1 1 0 0 0,0 0 1 0 0,0-1-1 0 0,0 1 1 0 0,-1 1-1 0 0,1-1 0 0 0,-1 0 1 0 0,0 1-1 0 0,-8-6 0 0 0,-18-12 13 0 0,-47-25 0 0 0,34 21-3 0 0,36 21-9 0 0,0 1 0 0 0,0-1 0 0 0,0 1 0 0 0,-1 0 0 0 0,1 1-1 0 0,-1 0 1 0 0,0 0 0 0 0,1 1 0 0 0,-1-1 0 0 0,-11 1 0 0 0,19 1-2 0 0,-1 0 0 0 0,1 0 0 0 0,-1 0 1 0 0,0 0-1 0 0,1 0 0 0 0,-1 0 0 0 0,1 0 0 0 0,-1 0 1 0 0,1 0-1 0 0,-1 1 0 0 0,1-1 0 0 0,-1 0 0 0 0,1 0 0 0 0,-1 0 1 0 0,1 1-1 0 0,-1-1 0 0 0,1 0 0 0 0,-1 1 0 0 0,1-1 1 0 0,0 0-1 0 0,-1 1 0 0 0,1-1 0 0 0,-1 0 0 0 0,1 1 1 0 0,0-1-1 0 0,-1 1 0 0 0,1-1 0 0 0,0 1 0 0 0,0-1 1 0 0,-1 1-1 0 0,1-1 0 0 0,0 1 0 0 0,0 0 0 0 0,0 1 3 0 0,0-1-1 0 0,0 1 1 0 0,0 0-1 0 0,0 0 1 0 0,0 0-1 0 0,1-1 1 0 0,-1 1-1 0 0,0 0 1 0 0,1 0-1 0 0,1 2 1 0 0,1 3 9 0 0,0-1 1 0 0,1 1-1 0 0,0 0 1 0 0,6 7-1 0 0,28 28 110 0 0,2-2-1 0 0,72 57 1 0 0,-98-84-78 0 0,16 11-29 0 0,-28-23-13 0 0,0 0-1 0 0,-1 0 0 0 0,1 0 0 0 0,0-1 0 0 0,-1 1 0 0 0,1 0 0 0 0,0-1 1 0 0,0 1-1 0 0,0-1 0 0 0,0 0 0 0 0,0 1 0 0 0,-1-1 0 0 0,1 0 0 0 0,0 0 1 0 0,0 0-1 0 0,2-1 0 0 0,-2-1 3 0 0,0 0 0 0 0,-1 0 0 0 0,1 0 0 0 0,-1 0 0 0 0,1-1 0 0 0,-1 1 0 0 0,0 0 0 0 0,0-1 0 0 0,0 1 0 0 0,0-1 0 0 0,0 0 0 0 0,0-4 0 0 0,2-4-9 0 0,-1-1 0 0 0,1-18 1 0 0,-3 26 4 0 0,0 0 0 0 0,0 1 0 0 0,0-1 0 0 0,-1 0 0 0 0,0 0 0 0 0,1 0-1 0 0,-1 1 1 0 0,0-1 0 0 0,-1 0 0 0 0,1 1 0 0 0,-4-7 0 0 0,-8-8 2 0 0,-1 1 0 0 0,0 0 0 0 0,-1 1-1 0 0,-1 1 1 0 0,-1 0 0 0 0,0 1 0 0 0,-1 1 0 0 0,0 0-1 0 0,-34-16 1 0 0,43 24 2 0 0,5 3 1 0 0,0-1 0 0 0,0 1 0 0 0,0 0 0 0 0,-1 0 0 0 0,1 1 0 0 0,-1-1 0 0 0,1 1 0 0 0,-1 0 0 0 0,0 0 0 0 0,-5 0 0 0 0,10 1-3 0 0,-1 0 1 0 0,1 0 0 0 0,0 0-1 0 0,-1 0 1 0 0,1 0-1 0 0,0 0 1 0 0,-1 1 0 0 0,1-1-1 0 0,0 0 1 0 0,0 0-1 0 0,-1 0 1 0 0,1 1 0 0 0,0-1-1 0 0,-1 0 1 0 0,1 0-1 0 0,0 0 1 0 0,0 1-1 0 0,0-1 1 0 0,-1 0 0 0 0,1 1-1 0 0,0-1 1 0 0,0 0-1 0 0,0 0 1 0 0,0 1 0 0 0,0-1-1 0 0,-1 0 1 0 0,1 1-1 0 0,0-1 1 0 0,0 0 0 0 0,0 1-1 0 0,0-1 1 0 0,0 18 6 0 0,7 16-12 0 0,-3-24 3 0 0,1 0 1 0 0,1-1 0 0 0,-1 1 0 0 0,1-1 0 0 0,11 13-1 0 0,43 40 59 0 0,-31-32-25 0 0,55 48 203 0 0,-72-68-204 0 0,0-1 0 0 0,0 0 1 0 0,2-1-1 0 0,-1 0 0 0 0,22 8 0 0 0,-33-15-30 0 0,0 0-1 0 0,-1 0 0 0 0,1-1 0 0 0,0 1 0 0 0,0-1 1 0 0,0 1-1 0 0,0-1 0 0 0,0 0 0 0 0,0 0 0 0 0,0 0 1 0 0,0 0-1 0 0,0 0 0 0 0,0 0 0 0 0,0-1 1 0 0,0 1-1 0 0,0-1 0 0 0,-1 1 0 0 0,1-1 0 0 0,0 0 1 0 0,0 0-1 0 0,0 1 0 0 0,-1-1 0 0 0,1 0 0 0 0,0-1 1 0 0,-1 1-1 0 0,1 0 0 0 0,-1 0 0 0 0,0-1 1 0 0,1 1-1 0 0,-1-1 0 0 0,0 1 0 0 0,0-1 0 0 0,0 1 1 0 0,0-1-1 0 0,0 0 0 0 0,0 0 0 0 0,0 1 1 0 0,0-1-1 0 0,-1 0 0 0 0,1 0 0 0 0,0-4 0 0 0,1-3-1 0 0,-1 0-1 0 0,0 0 1 0 0,0 0-1 0 0,-1 0 1 0 0,0 0-1 0 0,0-1 1 0 0,-4-16-1 0 0,2 19 2 0 0,0-1 0 0 0,-1 1 0 0 0,0 0 0 0 0,-1 0 0 0 0,1 0 0 0 0,-2 1 0 0 0,1-1 0 0 0,0 1 0 0 0,-1 0 0 0 0,-9-8 1 0 0,-3-3-2 0 0,-1 1 1 0 0,-21-14-1 0 0,27 21-1 0 0,-1 0-1 0 0,0 2 1 0 0,0-1-1 0 0,-1 2 1 0 0,1 0-1 0 0,-2 0 0 0 0,1 1 1 0 0,0 1-1 0 0,-1 1 1 0 0,0 0-1 0 0,-23-2 1 0 0,36 5 1 0 0,1 0 1 0 0,-1 0 0 0 0,0 1-1 0 0,0-1 1 0 0,1 0-1 0 0,-1 1 1 0 0,0-1 0 0 0,1 1-1 0 0,-1-1 1 0 0,1 1 0 0 0,-1 0-1 0 0,1 0 1 0 0,-1 0 0 0 0,1 0-1 0 0,-1 0 1 0 0,1 0 0 0 0,0 0-1 0 0,0 0 1 0 0,-1 1-1 0 0,1-1 1 0 0,-1 2 0 0 0,0 0-2 0 0,0 1 1 0 0,0-1 0 0 0,1 1-1 0 0,-1-1 1 0 0,1 1-1 0 0,0 0 1 0 0,0 0 0 0 0,0 0-1 0 0,0 4 1 0 0,1 0-1 0 0,-1 1 0 0 0,1-1-1 0 0,0 1 1 0 0,1-1 0 0 0,0 1 0 0 0,1-1 0 0 0,-1 0 0 0 0,5 10 0 0 0,1-1 12 0 0,1 0 0 0 0,1 0 0 0 0,0-1 1 0 0,1 0-1 0 0,1-1 0 0 0,1 0 0 0 0,24 25 1 0 0,-28-33-7 0 0,0 0 0 0 0,1 0 1 0 0,0-1-1 0 0,0 0 1 0 0,0-1-1 0 0,1 0 0 0 0,0 0 1 0 0,0-1-1 0 0,0-1 0 0 0,0 0 1 0 0,1 0-1 0 0,-1 0 1 0 0,1-2-1 0 0,0 1 0 0 0,14-1 1 0 0,-21-1-6 0 0,-1-1 0 0 0,1 1 0 0 0,0-1 0 0 0,-1 0 0 0 0,0 0-1 0 0,1 0 1 0 0,-1-1 0 0 0,0 1 0 0 0,1-1 0 0 0,-1 0 0 0 0,0 1 0 0 0,0-1 0 0 0,0-1 0 0 0,-1 1 0 0 0,1 0 0 0 0,0-1 0 0 0,-1 0 0 0 0,0 1 0 0 0,1-1 0 0 0,-1 0 0 0 0,0 0 0 0 0,-1 0 0 0 0,1 0 0 0 0,0-1 0 0 0,-1 1 0 0 0,0 0 0 0 0,1-4 0 0 0,2-4-1 0 0,-1 0 1 0 0,-1 1 0 0 0,0-1-1 0 0,0 0 1 0 0,-1 0-1 0 0,0-1 1 0 0,-2-19 0 0 0,0 25-2 0 0,0 1 1 0 0,-1-1-1 0 0,1 1 1 0 0,-1 0-1 0 0,0 0 1 0 0,-1 0 0 0 0,1 0-1 0 0,-1 0 1 0 0,0 0-1 0 0,0 1 1 0 0,-5-5-1 0 0,-2-3-20 0 0,-1 0 0 0 0,-20-15 0 0 0,10 12 12 0 0,-1 0 0 0 0,0 2 0 0 0,-35-15 0 0 0,2 1 28 0 0,48 23-19 0 0,-1 0-1 0 0,0 1 1 0 0,1 0-1 0 0,-1 1 0 0 0,0-1 1 0 0,-1 2-1 0 0,1-1 1 0 0,0 1-1 0 0,-13 0 0 0 0,20 1 3 0 0,-1 0-1 0 0,1 0 0 0 0,0 0 0 0 0,0 1 1 0 0,-1-1-1 0 0,1 1 0 0 0,0-1 1 0 0,0 1-1 0 0,0-1 0 0 0,0 1 0 0 0,-1-1 1 0 0,1 1-1 0 0,0 0 0 0 0,0 0 0 0 0,0 0 1 0 0,1 0-1 0 0,-1-1 0 0 0,0 1 1 0 0,0 0-1 0 0,0 1 0 0 0,1-1 0 0 0,-1 0 1 0 0,0 0-1 0 0,1 0 0 0 0,-1 0 0 0 0,1 0 1 0 0,-1 1-1 0 0,1 1 0 0 0,-2 3 4 0 0,1 0-1 0 0,0 0 1 0 0,0-1-1 0 0,1 11 1 0 0,1-4-6 0 0,0 0 0 0 0,1 0 0 0 0,0 0 0 0 0,1 0 0 0 0,1-1 1 0 0,-1 1-1 0 0,2-1 0 0 0,0 0 0 0 0,0 0 0 0 0,1-1 0 0 0,11 17 0 0 0,7 3 9 0 0,0 0-1 0 0,37 35 0 0 0,-50-54 16 0 0,1 0 1 0 0,23 16-1 0 0,-31-24-21 0 0,0-1-1 0 0,0 1 0 0 0,0-1 1 0 0,0 0-1 0 0,0 0 0 0 0,1-1 1 0 0,-1 1-1 0 0,1-1 0 0 0,-1 0 0 0 0,1 0 1 0 0,-1 0-1 0 0,1-1 0 0 0,9 0 1 0 0,-13 0-2 0 0,1-1 0 0 0,0 1 0 0 0,-1-1 0 0 0,1 0 0 0 0,-1 0 0 0 0,1 1 0 0 0,-1-1 0 0 0,1 0 0 0 0,-1 0-1 0 0,0 0 1 0 0,0-1 0 0 0,1 1 0 0 0,-1 0 0 0 0,0 0 0 0 0,0-1 0 0 0,0 1 0 0 0,0-1 0 0 0,0 1 0 0 0,-1 0 0 0 0,1-1 0 0 0,0-1 0 0 0,13-41 6 0 0,-9 26 25 0 0,-3 11-30 0 0,0 0 0 0 0,-1-1 0 0 0,0 1 1 0 0,0-1-1 0 0,-1 1 0 0 0,0-1 0 0 0,0 1 0 0 0,-1-1 1 0 0,0 1-1 0 0,0-1 0 0 0,0 1 0 0 0,-1 0 0 0 0,-1-1 1 0 0,1 1-1 0 0,-1 0 0 0 0,0 0 0 0 0,-1 1 0 0 0,-5-10 1 0 0,0 5-3 0 0,0 1 1 0 0,-1 0-1 0 0,0 0 1 0 0,-1 1-1 0 0,1 0 1 0 0,-2 1 0 0 0,1 1-1 0 0,-1-1 1 0 0,0 2-1 0 0,-1 0 1 0 0,0 0-1 0 0,-20-5 1 0 0,31 10 1 0 0,1 1 0 0 0,0-1 0 0 0,0 1-1 0 0,-1-1 1 0 0,1 1 0 0 0,0 0 0 0 0,-1 0 0 0 0,1 0 0 0 0,0 0-1 0 0,-1 0 1 0 0,1 0 0 0 0,0 0 0 0 0,-1 0 0 0 0,1 1 0 0 0,0-1 0 0 0,0 0-1 0 0,-1 1 1 0 0,1-1 0 0 0,0 1 0 0 0,0-1 0 0 0,0 1 0 0 0,-1 0-1 0 0,1-1 1 0 0,0 1 0 0 0,0 0 0 0 0,0 0 0 0 0,0 0 0 0 0,-1 2 0 0 0,1 0 1 0 0,0 0 1 0 0,0 0-1 0 0,0 0 1 0 0,0 0 0 0 0,1 0-1 0 0,0 0 1 0 0,-1 0-1 0 0,1 0 1 0 0,0 0-1 0 0,0 0 1 0 0,1 4 0 0 0,1 4-1 0 0,0-1 1 0 0,0 1 0 0 0,1-1 0 0 0,0 0 0 0 0,0 0-1 0 0,1-1 1 0 0,1 1 0 0 0,5 9 0 0 0,5 4-2 0 0,32 39 1 0 0,-44-59 3 0 0,-1-1-1 0 0,1 0 1 0 0,-1 0 0 0 0,1 0-1 0 0,0 0 1 0 0,0 0 0 0 0,0 0-1 0 0,0-1 1 0 0,0 0-1 0 0,0 1 1 0 0,0-1 0 0 0,0 0-1 0 0,1-1 1 0 0,4 2 0 0 0,-6-2-4 0 0,0 0 0 0 0,-1 1 0 0 0,1-1 0 0 0,0 0 1 0 0,0 0-1 0 0,0-1 0 0 0,-1 1 0 0 0,1 0 0 0 0,0 0 1 0 0,0-1-1 0 0,-1 1 0 0 0,1-1 0 0 0,0 0 0 0 0,-1 0 0 0 0,1 1 1 0 0,0-1-1 0 0,-1 0 0 0 0,1 0 0 0 0,-1 0 0 0 0,0 0 1 0 0,1-1-1 0 0,-1 1 0 0 0,0 0 0 0 0,0-1 0 0 0,1 1 0 0 0,-1-1 1 0 0,0 1-1 0 0,1-3 0 0 0,-2 3 0 0 0,3-4 4 0 0,-1 0 0 0 0,0 0 0 0 0,0-1 0 0 0,1-9 0 0 0,-2 13-3 0 0,-1 0-1 0 0,0 0 0 0 0,0 0 0 0 0,0 1 0 0 0,-1-1 0 0 0,1 0 0 0 0,0 0 0 0 0,-1 0 1 0 0,1 1-1 0 0,-1-1 0 0 0,0 0 0 0 0,1 1 0 0 0,-1-1 0 0 0,0 0 0 0 0,0 1 0 0 0,0-1 0 0 0,0 1 1 0 0,-2-3-1 0 0,-4-2 3 0 0,1 0 1 0 0,-1 0-1 0 0,0 0 1 0 0,0 1-1 0 0,-1 0 1 0 0,0 0-1 0 0,0 1 1 0 0,-10-5 0 0 0,3 2-59 0 0,22 22 39 0 0,5 2 25 0 0,18 34 0 0 0,0 1 1 0 0,-26-45 8 0 0,-4-5-19 0 0,0-1 1 0 0,1 0-1 0 0,-1 1 1 0 0,1-1-1 0 0,-1 0 1 0 0,1 0-1 0 0,0 0 1 0 0,-1 1-1 0 0,1-1 1 0 0,0 0-1 0 0,0 0 1 0 0,0 0-1 0 0,0 0 1 0 0,0 0-1 0 0,0 0 1 0 0,0-1-1 0 0,0 1 1 0 0,0 0-1 0 0,0 0 1 0 0,0-1-1 0 0,1 1 1 0 0,-1-1-1 0 0,0 1 1 0 0,2 0-1 0 0,-3-3 6 0 0,0 1-1 0 0,0-1 1 0 0,0 1-1 0 0,0-1 0 0 0,-1 1 1 0 0,1-1-1 0 0,0 1 0 0 0,-1-1 1 0 0,1 1-1 0 0,-1 0 1 0 0,0-1-1 0 0,1 1 0 0 0,-2-2 1 0 0,-19-31-11 0 0,18 27 1 0 0,-1 0 0 0 0,0 0-1 0 0,-7-10 1 0 0,2 9-299 0 0,5 9 45 0 0,5 6-2319 0 0,3 3-4681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21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 89 11843 0 0,'0'0'14413'0'0,"-8"-5"-14113"0"0,-25-14-14 0 0,31 18-236 0 0,0 0 1 0 0,0 0-1 0 0,0 0 0 0 0,-1 1 1 0 0,1-1-1 0 0,0 1 1 0 0,0-1-1 0 0,0 1 1 0 0,-1 0-1 0 0,1 0 0 0 0,0 0 1 0 0,0 0-1 0 0,-1 0 1 0 0,1 0-1 0 0,0 1 0 0 0,0-1 1 0 0,0 1-1 0 0,-1-1 1 0 0,1 1-1 0 0,0 0 1 0 0,0 0-1 0 0,0 0 0 0 0,0 0 1 0 0,0 0-1 0 0,0 1 1 0 0,1-1-1 0 0,-1 0 1 0 0,0 1-1 0 0,1 0 0 0 0,-1-1 1 0 0,-2 4-1 0 0,-2 4 104 0 0,1-1 0 0 0,0 0 0 0 0,0 1 0 0 0,0 0 1 0 0,-2 11-1 0 0,6-18-126 0 0,-1 2 5 0 0,1 1 1 0 0,-1 0 0 0 0,1-1-1 0 0,0 1 1 0 0,0 0 0 0 0,1 0 0 0 0,0 0-1 0 0,0 0 1 0 0,0 0 0 0 0,0 0-1 0 0,1 0 1 0 0,0 0 0 0 0,0 0 0 0 0,0-1-1 0 0,0 1 1 0 0,1 0 0 0 0,0-1-1 0 0,0 1 1 0 0,0-1 0 0 0,0 1-1 0 0,1-1 1 0 0,0 0 0 0 0,0 0 0 0 0,0 0-1 0 0,0-1 1 0 0,1 1 0 0 0,-1-1-1 0 0,6 4 1 0 0,-6-5-31 0 0,0 0 0 0 0,0-1 0 0 0,1 0 1 0 0,-1 1-1 0 0,0-1 0 0 0,1 0 0 0 0,-1-1 0 0 0,1 1 0 0 0,-1-1 0 0 0,8 1 0 0 0,-10-1-2 0 0,1 0-1 0 0,0 0 1 0 0,-1-1-1 0 0,1 1 1 0 0,-1 0 0 0 0,1-1-1 0 0,-1 1 1 0 0,1-1-1 0 0,-1 0 1 0 0,1 1-1 0 0,-1-1 1 0 0,0 0-1 0 0,1 0 1 0 0,-1 0-1 0 0,0 0 1 0 0,0 0-1 0 0,1 0 1 0 0,-1 0-1 0 0,0 0 1 0 0,0-1 0 0 0,0 1-1 0 0,0 0 1 0 0,-1-1-1 0 0,1 1 1 0 0,1-3-1 0 0,3-8 14 0 0,-3 8-19 0 0,0 0 0 0 0,-1-1 1 0 0,1 1-1 0 0,-1 0 1 0 0,0-1-1 0 0,0 0 0 0 0,0 1 1 0 0,0-9-1 0 0,-1-5-8 0 0,1 13 16 0 0,-1-1-1 0 0,0 1 0 0 0,0-1 1 0 0,0 1-1 0 0,-1-1 0 0 0,0 1 0 0 0,0-1 1 0 0,0 1-1 0 0,0 0 0 0 0,-1 0 1 0 0,-4-9-1 0 0,4 11-1 0 0,0 0 0 0 0,1 0 1 0 0,-1 0-1 0 0,-1 1 0 0 0,1-1 1 0 0,0 1-1 0 0,-1 0 0 0 0,1 0 0 0 0,-1-1 1 0 0,0 1-1 0 0,1 1 0 0 0,-1-1 0 0 0,0 0 1 0 0,0 1-1 0 0,0 0 0 0 0,0-1 1 0 0,-1 1-1 0 0,1 1 0 0 0,0-1 0 0 0,0 0 1 0 0,-1 1-1 0 0,1-1 0 0 0,-7 1 1 0 0,7 0 7 0 0,0 1 0 0 0,0-1 0 0 0,0 1 1 0 0,0-1-1 0 0,1 1 0 0 0,-1 0 0 0 0,0 0 1 0 0,0 0-1 0 0,1 1 0 0 0,-1-1 1 0 0,1 0-1 0 0,-1 1 0 0 0,1 0 0 0 0,0 0 1 0 0,-1-1-1 0 0,1 1 0 0 0,0 1 0 0 0,0-1 1 0 0,0 0-1 0 0,1 0 0 0 0,-1 1 1 0 0,0-1-1 0 0,-1 5 0 0 0,0-1 0 0 0,0 0 0 0 0,1 1 0 0 0,-1-1 0 0 0,1 1 0 0 0,1 0 0 0 0,-1 0 0 0 0,1 0 0 0 0,1 0 0 0 0,-1 7 0 0 0,1-10-1 0 0,1 0 0 0 0,0 0 0 0 0,0 1-1 0 0,0-1 1 0 0,1 0 0 0 0,-1 0 0 0 0,1-1 0 0 0,0 1 0 0 0,0 0 0 0 0,5 6 0 0 0,-6-8-7 0 0,0-1-1 0 0,0 1 0 0 0,0-1 1 0 0,0 0-1 0 0,0 1 1 0 0,1-1-1 0 0,-1 0 0 0 0,0 1 1 0 0,1-1-1 0 0,-1 0 0 0 0,1 0 1 0 0,-1 0-1 0 0,1-1 1 0 0,-1 1-1 0 0,1 0 0 0 0,0 0 1 0 0,-1-1-1 0 0,1 1 0 0 0,0-1 1 0 0,0 0-1 0 0,-1 1 1 0 0,1-1-1 0 0,0 0 0 0 0,0 0 1 0 0,0 0-1 0 0,-1 0 1 0 0,1 0-1 0 0,2-1 0 0 0,-1-1 5 0 0,-1-1 0 0 0,0 1 0 0 0,1-1-1 0 0,-1 0 1 0 0,-1 1 0 0 0,1-1 0 0 0,0 0 0 0 0,-1 0-1 0 0,1 0 1 0 0,-1 0 0 0 0,2-6 0 0 0,3-6 12 0 0,-2 7-22 0 0,-1 0 1 0 0,0 1-1 0 0,-1-1 0 0 0,0 0 1 0 0,1-11-1 0 0,6-18-16 0 0,-8 33 20 0 0,0 1 1 0 0,-1 0-1 0 0,1-1 1 0 0,-1 1 0 0 0,0-1-1 0 0,0 1 1 0 0,0-1 0 0 0,0 1-1 0 0,0-1 1 0 0,-1 1-1 0 0,0-1 1 0 0,0 1 0 0 0,0 0-1 0 0,0 0 1 0 0,0-1-1 0 0,0 1 1 0 0,-1 0 0 0 0,0 0-1 0 0,0 0 1 0 0,0 0 0 0 0,-4-5-1 0 0,4 6 7 0 0,0 0 1 0 0,0 0-1 0 0,0 0 0 0 0,-1 0 0 0 0,1 0 1 0 0,0 0-1 0 0,-1 0 0 0 0,1 1 0 0 0,-1-1 0 0 0,0 1 1 0 0,0 0-1 0 0,1 0 0 0 0,-1 0 0 0 0,0 0 1 0 0,0 0-1 0 0,0 1 0 0 0,0-1 0 0 0,0 1 0 0 0,0 0 1 0 0,0 0-1 0 0,0 0 0 0 0,0 0 0 0 0,0 1 1 0 0,0-1-1 0 0,-3 1 0 0 0,3 2-4 0 0,0 0 1 0 0,1 0-1 0 0,-1 1 1 0 0,1-1-1 0 0,-1 0 0 0 0,1 1 1 0 0,0-1-1 0 0,0 1 1 0 0,1 0-1 0 0,-1 0 0 0 0,0 4 1 0 0,-2 1 17 0 0,-3 10-4 0 0,1 1-1 0 0,-6 30 1 0 0,8-30-12 0 0,3 24-7 0 0,1-43 4 0 0,0-1-1 0 0,0 1 0 0 0,1 0 0 0 0,-1-1 0 0 0,0 1 1 0 0,1-1-1 0 0,-1 1 0 0 0,1 0 0 0 0,-1-1 0 0 0,0 1 1 0 0,1-1-1 0 0,-1 1 0 0 0,1-1 0 0 0,0 1 1 0 0,-1-1-1 0 0,1 0 0 0 0,-1 1 0 0 0,1-1 0 0 0,0 0 1 0 0,-1 1-1 0 0,1-1 0 0 0,0 0 0 0 0,-1 0 0 0 0,1 1 1 0 0,0-1-1 0 0,-1 0 0 0 0,1 0 0 0 0,0 0 0 0 0,-1 0 1 0 0,1 0-1 0 0,0 0 0 0 0,-1 0 0 0 0,1 0 1 0 0,0 0-1 0 0,0-1 0 0 0,-1 1 0 0 0,1 0 0 0 0,0 0 1 0 0,0-1-1 0 0,2 1 1 0 0,0-1 0 0 0,0 0 0 0 0,-1 0 0 0 0,1 1 0 0 0,0-1 0 0 0,0-1 0 0 0,-1 1 0 0 0,5-3 0 0 0,0-4-8 0 0,-1 0 1 0 0,0 0-1 0 0,0 0 1 0 0,-1-1-1 0 0,0 1 1 0 0,0-2-1 0 0,-1 1 1 0 0,0 0-1 0 0,-1-1 1 0 0,0 1-1 0 0,-1-1 1 0 0,0 0-1 0 0,0 0 0 0 0,-1 0 1 0 0,0 0-1 0 0,-1-17 1 0 0,0 27 7 0 0,0-1 0 0 0,0 1 0 0 0,0-1 0 0 0,0 1 0 0 0,0-1 0 0 0,0 0 0 0 0,0 1 0 0 0,0-1 0 0 0,0 1 0 0 0,0-1 0 0 0,0 0 0 0 0,0 1 0 0 0,0-1 0 0 0,-1 1 0 0 0,1-1 0 0 0,0 1 0 0 0,0-1 0 0 0,-1 1 0 0 0,1-1 0 0 0,0 1 0 0 0,-1-1 0 0 0,1 1 0 0 0,0-1 0 0 0,-1 1 0 0 0,1-1 0 0 0,-1 1 0 0 0,1 0 0 0 0,0-1 0 0 0,-1 1 0 0 0,1 0 0 0 0,-1-1 0 0 0,0 1 0 0 0,1 0 0 0 0,-1 0 0 0 0,1-1 0 0 0,-1 1 0 0 0,1 0 0 0 0,-1 0 0 0 0,1 0 0 0 0,-2 0 0 0 0,1 0 2 0 0,0 0 0 0 0,0 1 1 0 0,0-1-1 0 0,0 1 0 0 0,0-1 0 0 0,0 1 0 0 0,0-1 1 0 0,0 1-1 0 0,1 0 0 0 0,-1-1 0 0 0,0 1 0 0 0,0 0 0 0 0,1 0 1 0 0,-1-1-1 0 0,0 1 0 0 0,1 0 0 0 0,-1 0 0 0 0,1 0 0 0 0,-1 0 1 0 0,1 0-1 0 0,-1 0 0 0 0,1 0 0 0 0,-1 1 0 0 0,-4 19 6 0 0,1 0 0 0 0,1 0 1 0 0,0 1-1 0 0,2 32 0 0 0,1-52-10 0 0,0-1-1 0 0,0 0 1 0 0,0 1 0 0 0,0-1 0 0 0,0 1 0 0 0,0-1 0 0 0,1 0 0 0 0,-1 0 0 0 0,0 1 0 0 0,1-1 0 0 0,-1 0-1 0 0,1 0 1 0 0,0 1 0 0 0,-1-1 0 0 0,1 0 0 0 0,0 0 0 0 0,0 0 0 0 0,-1 0 0 0 0,1 0 0 0 0,0 0 0 0 0,0 0-1 0 0,0 0 1 0 0,0 0 0 0 0,0-1 0 0 0,1 1 0 0 0,-1 0 0 0 0,0-1 0 0 0,0 1 0 0 0,0-1 0 0 0,1 1 0 0 0,-1-1-1 0 0,2 1 1 0 0,-1-1 1 0 0,0 0-1 0 0,0 0 1 0 0,0 0-1 0 0,0 0 1 0 0,0 0-1 0 0,0 0 0 0 0,0 0 1 0 0,0-1-1 0 0,0 1 1 0 0,0-1-1 0 0,-1 0 1 0 0,1 1-1 0 0,0-1 1 0 0,0 0-1 0 0,0 0 0 0 0,-1 0 1 0 0,1 0-1 0 0,0-1 1 0 0,-1 1-1 0 0,3-3 1 0 0,12-13 10 0 0,-7 8-9 0 0,-1 1 0 0 0,11-16 0 0 0,-17 20 0 0 0,0 1-1 0 0,0-1 0 0 0,0 1 1 0 0,-1-1-1 0 0,1 0 0 0 0,-1 0 0 0 0,0 0 1 0 0,0 0-1 0 0,-1 0 0 0 0,1 0 1 0 0,0-6-1 0 0,-2 9 0 0 0,1 0 1 0 0,0 0-1 0 0,0 0 0 0 0,-1 0 1 0 0,1 0-1 0 0,-1 0 1 0 0,1 0-1 0 0,-1 0 0 0 0,1 0 1 0 0,-1 0-1 0 0,0 1 0 0 0,1-1 1 0 0,-1 0-1 0 0,0 0 0 0 0,0 1 1 0 0,0-1-1 0 0,0 0 0 0 0,1 1 1 0 0,-1-1-1 0 0,0 1 1 0 0,0-1-1 0 0,0 1 0 0 0,0-1 1 0 0,0 1-1 0 0,0 0 0 0 0,0-1 1 0 0,0 1-1 0 0,0 0 0 0 0,-1 0 1 0 0,1 0-1 0 0,0 0 1 0 0,-2 0-1 0 0,1 0 2 0 0,0-1 0 0 0,0 1-1 0 0,0 0 1 0 0,0 0 0 0 0,0 1 0 0 0,0-1 0 0 0,0 0-1 0 0,0 1 1 0 0,-1-1 0 0 0,1 1 0 0 0,0 0 0 0 0,1 0-1 0 0,-1-1 1 0 0,0 1 0 0 0,0 0 0 0 0,-2 2 0 0 0,0 2-3 0 0,0 1-1 0 0,0-1 1 0 0,1 1 0 0 0,-1 0 0 0 0,1 0 0 0 0,1 0 0 0 0,-1 1-1 0 0,1-1 1 0 0,0 0 0 0 0,-2 12 0 0 0,2 3 17 0 0,0-1 0 0 0,1 25 1 0 0,1-43-15 0 0,0-1-1 0 0,0 1 1 0 0,0 0 0 0 0,0 0 0 0 0,0 0 0 0 0,1 0 0 0 0,-1 0-1 0 0,1 0 1 0 0,-1-1 0 0 0,1 1 0 0 0,0 0 0 0 0,0-1 0 0 0,-1 1-1 0 0,1 0 1 0 0,0-1 0 0 0,1 1 0 0 0,-1-1 0 0 0,0 1 0 0 0,0-1 0 0 0,1 0-1 0 0,-1 1 1 0 0,1-1 0 0 0,-1 0 0 0 0,1 0 0 0 0,-1 0 0 0 0,1 0-1 0 0,0 0 1 0 0,-1 0 0 0 0,1-1 0 0 0,0 1 0 0 0,0-1 0 0 0,2 1-1 0 0,-1 0 2 0 0,0-1-1 0 0,0 0 0 0 0,1 0 0 0 0,-1 0 0 0 0,0 0 0 0 0,0 0 0 0 0,0-1 0 0 0,0 1 0 0 0,1-1 0 0 0,-1 0 0 0 0,0 0 0 0 0,0 0 0 0 0,0-1 0 0 0,-1 1 0 0 0,1-1 0 0 0,0 1 0 0 0,4-5 0 0 0,1-1-3 0 0,0 0 0 0 0,0-1 0 0 0,-1 0 0 0 0,-1 0-1 0 0,1-1 1 0 0,-1 1 0 0 0,0-2 0 0 0,-1 1 0 0 0,0 0 0 0 0,-1-1 0 0 0,0 0-1 0 0,3-13 1 0 0,-6 21 0 0 0,-1 1-1 0 0,1-1 1 0 0,-1 1-1 0 0,0-1 1 0 0,0 1-1 0 0,1-1 1 0 0,-1 1-1 0 0,0-1 1 0 0,0 0-1 0 0,0 1 0 0 0,-1-1 1 0 0,1 1-1 0 0,0-1 1 0 0,-1 1-1 0 0,1-1 1 0 0,-1 1-1 0 0,1-1 1 0 0,-1 1-1 0 0,1 0 1 0 0,-1-1-1 0 0,0 1 1 0 0,0 0-1 0 0,0-1 0 0 0,0 1 1 0 0,0 0-1 0 0,0 0 1 0 0,-2-2-1 0 0,1 2 2 0 0,0 0 0 0 0,-1 0 0 0 0,1-1 0 0 0,-1 1 0 0 0,1 1-1 0 0,-1-1 1 0 0,1 0 0 0 0,-1 0 0 0 0,0 1 0 0 0,1 0 0 0 0,-1 0 0 0 0,0-1-1 0 0,1 1 1 0 0,-1 1 0 0 0,-4 0 0 0 0,5-1-1 0 0,0 1 1 0 0,-1 0-1 0 0,1 0 1 0 0,0 0-1 0 0,0 0 1 0 0,1 0-1 0 0,-1 1 1 0 0,0-1-1 0 0,0 1 0 0 0,1-1 1 0 0,-1 1-1 0 0,1 0 1 0 0,-1-1-1 0 0,1 1 1 0 0,-1 0-1 0 0,1 0 1 0 0,-1 3-1 0 0,-2 2 5 0 0,0 1 0 0 0,1-1 0 0 0,0 1-1 0 0,-1 7 1 0 0,0 5 17 0 0,0-1 0 0 0,2 1 0 0 0,1 0 0 0 0,0 0 0 0 0,4 29 0 0 0,-3-47-17 0 0,0-1 0 0 0,0 1 0 0 0,0 0 0 0 0,0 0 0 0 0,1 0 0 0 0,-1-1 0 0 0,1 1 0 0 0,-1 0 0 0 0,1-1 0 0 0,0 1 0 0 0,-1 0 0 0 0,1-1 0 0 0,0 1 0 0 0,0-1 0 0 0,0 1 0 0 0,0-1 1 0 0,1 0-1 0 0,-1 1 0 0 0,0-1 0 0 0,1 0 0 0 0,-1 0 0 0 0,0 0 0 0 0,1 0 0 0 0,-1 0 0 0 0,1 0 0 0 0,0 0 0 0 0,-1 0 0 0 0,1-1 0 0 0,0 1 0 0 0,-1-1 0 0 0,1 1 0 0 0,0-1 0 0 0,0 1 0 0 0,0-1 0 0 0,-1 0 0 0 0,1 0 0 0 0,3 0 1 0 0,-1-1-2 0 0,-1 0 0 0 0,0 1 0 0 0,0-1 0 0 0,0 0 0 0 0,0 0 0 0 0,0 0 0 0 0,0-1 0 0 0,0 1 1 0 0,0-1-1 0 0,0 0 0 0 0,-1 0 0 0 0,1 0 0 0 0,-1 0 0 0 0,1 0 0 0 0,-1 0 0 0 0,0-1 0 0 0,0 1 1 0 0,0-1-1 0 0,3-5 0 0 0,1-3 7 0 0,-4 7-14 0 0,1 0 1 0 0,-1-1 0 0 0,0 1-1 0 0,0-1 1 0 0,-1 0-1 0 0,1 0 1 0 0,-1 0-1 0 0,0 1 1 0 0,-1-1-1 0 0,1-10 1 0 0,-1 12-1 0 0,0-1 0 0 0,-1 0 1 0 0,1 1-1 0 0,-1-1 0 0 0,0 1 1 0 0,0-1-1 0 0,0 1 0 0 0,-1 0 1 0 0,-1-4-1 0 0,2 6 3 0 0,1 0 0 0 0,-1 0 0 0 0,1 0 1 0 0,-1 0-1 0 0,0 0 0 0 0,1 0 0 0 0,-1 1 0 0 0,0-1 0 0 0,0 0 0 0 0,1 0 0 0 0,-1 1 0 0 0,0-1 1 0 0,0 0-1 0 0,0 1 0 0 0,0-1 0 0 0,0 1 0 0 0,0 0 0 0 0,0-1 0 0 0,0 1 0 0 0,0 0 1 0 0,0-1-1 0 0,0 1 0 0 0,0 0 0 0 0,-1 0 0 0 0,1 0 0 0 0,0 0 0 0 0,0 0 0 0 0,0 0 0 0 0,0 0 1 0 0,0 0-1 0 0,0 1 0 0 0,0-1 0 0 0,0 0 0 0 0,0 1 0 0 0,0-1 0 0 0,-2 2 0 0 0,-1 2 3 0 0,-1 1 0 0 0,1 0-1 0 0,0 0 1 0 0,1 0 0 0 0,0 1-1 0 0,-1-1 1 0 0,-2 9 0 0 0,4-6 0 0 0,0 0 1 0 0,0 1 0 0 0,0-1-1 0 0,1 0 1 0 0,1 1 0 0 0,0-1-1 0 0,0 1 1 0 0,2 14 0 0 0,-1-19 0 0 0,0-1 0 0 0,0 0 1 0 0,1 1-1 0 0,-1-1 0 0 0,1 0 1 0 0,0 0-1 0 0,0 0 0 0 0,0 0 1 0 0,0 0-1 0 0,1 0 0 0 0,-1-1 1 0 0,1 1-1 0 0,-1-1 0 0 0,6 4 1 0 0,-4-3-6 0 0,0 0 1 0 0,0-1-1 0 0,0 1 1 0 0,1-1-1 0 0,-1 0 1 0 0,1 0-1 0 0,-1 0 0 0 0,1 0 1 0 0,8 1-1 0 0,-10-3 3 0 0,-1 1 0 0 0,1-1 0 0 0,-1 0-1 0 0,0 0 1 0 0,1-1 0 0 0,-1 1-1 0 0,1 0 1 0 0,-1-1 0 0 0,0 1 0 0 0,1-1-1 0 0,-1 0 1 0 0,0 0 0 0 0,0 0 0 0 0,1 0-1 0 0,-1 0 1 0 0,0-1 0 0 0,0 1-1 0 0,0 0 1 0 0,-1-1 0 0 0,1 0 0 0 0,0 1-1 0 0,0-1 1 0 0,-1 0 0 0 0,1 0-1 0 0,-1 0 1 0 0,0 0 0 0 0,1 0 0 0 0,-1 0-1 0 0,0 0 1 0 0,0-1 0 0 0,0 1-1 0 0,-1 0 1 0 0,1-1 0 0 0,-1 1 0 0 0,1 0-1 0 0,-1-4 1 0 0,6-25-6 0 0,-3 23 2 0 0,-2-1 0 0 0,1 0 0 0 0,-1-12 0 0 0,-1 18 1 0 0,-1 1 1 0 0,0 0 0 0 0,0-1-1 0 0,0 1 1 0 0,0 0 0 0 0,0 0-1 0 0,-1 0 1 0 0,1-1 0 0 0,-1 1-1 0 0,1 1 1 0 0,-1-1 0 0 0,0 0 0 0 0,1 0-1 0 0,-1 1 1 0 0,0-1 0 0 0,0 1-1 0 0,-3-2 1 0 0,3 1 2 0 0,0 1 0 0 0,0 0 0 0 0,0-1 1 0 0,0 1-1 0 0,0 0 0 0 0,0 0 0 0 0,0 0 0 0 0,-1 1 1 0 0,1-1-1 0 0,0 1 0 0 0,0-1 0 0 0,-1 1 0 0 0,1 0 1 0 0,0-1-1 0 0,-1 1 0 0 0,1 0 0 0 0,0 1 0 0 0,-1-1 1 0 0,1 0-1 0 0,-3 1 0 0 0,3 1-2 0 0,0 0 1 0 0,0 0-1 0 0,0 1 0 0 0,0-1 1 0 0,1 0-1 0 0,-1 1 0 0 0,1-1 0 0 0,-1 1 1 0 0,1-1-1 0 0,0 1 0 0 0,0 0 1 0 0,0 0-1 0 0,0-1 0 0 0,0 1 1 0 0,1 0-1 0 0,-1 0 0 0 0,1 0 0 0 0,0 4 1 0 0,0 1 4 0 0,0 0 1 0 0,1 0-1 0 0,1 0 1 0 0,-1 0-1 0 0,1 0 1 0 0,0 0-1 0 0,1-1 1 0 0,4 11-1 0 0,-5-15-2 0 0,-1 0 0 0 0,0 0 0 0 0,1 0 0 0 0,0-1-1 0 0,0 1 1 0 0,0-1 0 0 0,0 0 0 0 0,0 1 0 0 0,0-1-1 0 0,1 0 1 0 0,-1 0 0 0 0,1 0 0 0 0,-1-1-1 0 0,1 1 1 0 0,0-1 0 0 0,0 1 0 0 0,0-1 0 0 0,0 0-1 0 0,-1 0 1 0 0,2 0 0 0 0,-1 0 0 0 0,0-1 0 0 0,0 1-1 0 0,4-1 1 0 0,-5 0-2 0 0,0 0 1 0 0,-1-1-1 0 0,1 1 1 0 0,0-1-1 0 0,-1 0 0 0 0,1 1 1 0 0,0-1-1 0 0,-1 0 0 0 0,1 0 1 0 0,-1 0-1 0 0,1 0 1 0 0,-1 0-1 0 0,0-1 0 0 0,1 1 1 0 0,-1 0-1 0 0,0-1 0 0 0,0 1 1 0 0,0 0-1 0 0,0-1 1 0 0,0 1-1 0 0,0-1 0 0 0,1-3 1 0 0,15-40 5 0 0,-16 40-9 0 0,3-5-7 0 0,-2 0 0 0 0,1 0-1 0 0,-1 0 1 0 0,-1 0 0 0 0,0-1 0 0 0,0 1 0 0 0,-1 0-1 0 0,-1-16 1 0 0,0 24 10 0 0,0-1-1 0 0,-1 1 0 0 0,1 0 1 0 0,0-1-1 0 0,-1 1 1 0 0,1 0-1 0 0,-1 0 0 0 0,1 0 1 0 0,-1 0-1 0 0,0 0 1 0 0,0 0-1 0 0,0 0 1 0 0,0 1-1 0 0,-4-3 0 0 0,5 4 2 0 0,0-1-1 0 0,0 0 0 0 0,0 1 0 0 0,0-1 0 0 0,0 1 0 0 0,-1 0 0 0 0,1-1 0 0 0,0 1 1 0 0,0 0-1 0 0,0-1 0 0 0,0 1 0 0 0,-1 0 0 0 0,1 0 0 0 0,-2 0 0 0 0,3 1 0 0 0,-1-1 0 0 0,1 0 0 0 0,-1 0 1 0 0,0 1-1 0 0,1-1 0 0 0,-1 0 0 0 0,1 1 0 0 0,-1-1 0 0 0,1 1 0 0 0,-1-1 0 0 0,1 1 0 0 0,-1-1 0 0 0,1 1 0 0 0,0-1 0 0 0,-1 1 0 0 0,1-1 0 0 0,-1 1 0 0 0,1-1 0 0 0,0 1 0 0 0,0 0 0 0 0,-1-1 0 0 0,1 1 1 0 0,0-1-1 0 0,0 1 0 0 0,0 0 0 0 0,0-1 0 0 0,0 2 0 0 0,-2 12 22 0 0,1 0 0 0 0,0 0 0 0 0,1 0 0 0 0,4 26 0 0 0,-4-38-23 0 0,1-1-1 0 0,-1 1 0 0 0,1-1 1 0 0,-1 0-1 0 0,1 1 0 0 0,0-1 0 0 0,-1 0 1 0 0,1 1-1 0 0,0-1 0 0 0,0 0 1 0 0,0 0-1 0 0,0 0 0 0 0,0 0 0 0 0,0 0 1 0 0,1 0-1 0 0,-1 0 0 0 0,0 0 1 0 0,2 1-1 0 0,-2-2 3 0 0,0 0-1 0 0,-1 1 1 0 0,1-1 0 0 0,0 0-1 0 0,-1 0 1 0 0,1 0 0 0 0,0 1-1 0 0,0-1 1 0 0,0 0 0 0 0,-1 0-1 0 0,1 0 1 0 0,0 0 0 0 0,0 0-1 0 0,-1 0 1 0 0,1 0 0 0 0,0-1-1 0 0,0 1 1 0 0,-1 0 0 0 0,1 0 0 0 0,0 0-1 0 0,0-1 1 0 0,-1 1 0 0 0,1 0-1 0 0,0-1 1 0 0,-1 1 0 0 0,1-1-1 0 0,-1 1 1 0 0,1-1 0 0 0,0 1-1 0 0,-1-1 1 0 0,1 1 0 0 0,-1-1-1 0 0,1 0 1 0 0,-1 1 0 0 0,0-1-1 0 0,1 0 1 0 0,0-1 0 0 0,12-21-15 0 0,-11 20 8 0 0,1-1 0 0 0,-1 0 0 0 0,0 0 0 0 0,0 0 0 0 0,0 0-1 0 0,-1 0 1 0 0,1 0 0 0 0,-1-1 0 0 0,0 1 0 0 0,0 0 0 0 0,0-1 0 0 0,-1-5-1 0 0,1 8 7 0 0,-1 0-1 0 0,0 0 0 0 0,0 0 0 0 0,0-1 0 0 0,0 1 0 0 0,0 0 0 0 0,-1 0 1 0 0,1 0-1 0 0,0 0 0 0 0,-1 0 0 0 0,0 0 0 0 0,1 0 0 0 0,-1 0 0 0 0,0 0 1 0 0,0 0-1 0 0,0 0 0 0 0,0 1 0 0 0,-1-1 0 0 0,1 0 0 0 0,0 1 1 0 0,-1-1-1 0 0,1 1 0 0 0,-1-1 0 0 0,-1 0 0 0 0,2 1 2 0 0,0 0-1 0 0,0 0 0 0 0,0 0 1 0 0,0 0-1 0 0,0 0 1 0 0,0 0-1 0 0,0 0 0 0 0,0 0 1 0 0,0 1-1 0 0,0-1 1 0 0,0 1-1 0 0,0-1 0 0 0,-1 0 1 0 0,1 1-1 0 0,0 0 1 0 0,-1-1-1 0 0,1 1 1 0 0,0 0-1 0 0,0 0 0 0 0,-1 0 1 0 0,1 0-1 0 0,0 0 1 0 0,-1 0-1 0 0,-2 0 0 0 0,3 1 1 0 0,0 0-1 0 0,0 0 1 0 0,0-1-1 0 0,1 1 1 0 0,-1 0-1 0 0,0 0 1 0 0,0 0-1 0 0,0 0 1 0 0,1 1-1 0 0,-1-1 1 0 0,0 0-1 0 0,1 0 1 0 0,-1 0-1 0 0,1 0 1 0 0,-1 1-1 0 0,1-1 1 0 0,0 0-1 0 0,0 0 1 0 0,-1 1-1 0 0,1-1 1 0 0,0 0-1 0 0,0 1 1 0 0,0-1-1 0 0,1 2 1 0 0,-2 5-7 0 0,1-4 8 0 0,0 0 0 0 0,0 1 0 0 0,0-1 0 0 0,1 1 0 0 0,1 5 0 0 0,-2-9-2 0 0,0 0 0 0 0,0-1 1 0 0,1 1-1 0 0,-1 0 1 0 0,0-1-1 0 0,1 1 1 0 0,-1 0-1 0 0,0-1 1 0 0,1 1-1 0 0,-1-1 0 0 0,1 1 1 0 0,-1-1-1 0 0,1 1 1 0 0,-1-1-1 0 0,1 1 1 0 0,0-1-1 0 0,-1 0 1 0 0,1 1-1 0 0,-1-1 0 0 0,1 0 1 0 0,0 1-1 0 0,-1-1 1 0 0,1 0-1 0 0,0 0 1 0 0,-1 1-1 0 0,1-1 1 0 0,0 0-1 0 0,0 0 0 0 0,-1 0 1 0 0,1 0-1 0 0,0 0 1 0 0,-1 0-1 0 0,1 0 1 0 0,0 0-1 0 0,-1-1 1 0 0,1 1-1 0 0,0 0 0 0 0,0 0 1 0 0,-1 0-1 0 0,2-1 1 0 0,0-2-2 0 0,-1 0-1 0 0,1 0 1 0 0,-1 0 0 0 0,0 0 0 0 0,1 0 0 0 0,-2 0 0 0 0,1 0 0 0 0,0 0-1 0 0,0-7 1 0 0,0 5-9 0 0,0 3 10 0 0,-1 0-1 0 0,0 0 0 0 0,0 0 0 0 0,0 0 0 0 0,0 0 1 0 0,-1 0-1 0 0,1 0 0 0 0,-1 0 0 0 0,1 0 1 0 0,-1 0-1 0 0,1 0 0 0 0,-1 0 0 0 0,0 0 0 0 0,0 1 1 0 0,0-1-1 0 0,0 0 0 0 0,0 0 0 0 0,-1 1 0 0 0,1-1 1 0 0,0 1-1 0 0,-4-3 0 0 0,-3-4 3 0 0,-1 1 1 0 0,-19-12-1 0 0,3 3 0 0 0,19 11 14 0 0,-4-4-22 0 0,-1 1 0 0 0,-18-10 0 0 0,26 14 31 0 0,10 5-6 0 0,4 5-19 0 0,-3-1 0 0 0,0-1 1 0 0,-1 2-1 0 0,12 8 0 0 0,-13-10-5 0 0,0-2 0 0 0,0 1 0 0 0,0-1 0 0 0,7 2 0 0 0,-11-3 15 0 0,-7-3 24 0 0,-25-14-42 0 0,26 13 6 0 0,0 0 0 0 0,0-1 0 0 0,0 1 0 0 0,0-1 0 0 0,0 0 1 0 0,1 0-1 0 0,0 0 0 0 0,0 0 0 0 0,0-1 0 0 0,0 1 0 0 0,-2-7 0 0 0,-8-11 3 0 0,1 1-24 0 0,8 12 9 0 0,6 5 7 0 0,31 29 17 0 0,-14 3 21 0 0,8 6-74 0 0,-26-33 48 0 0,0 1 1 0 0,1-1 0 0 0,-1 1 0 0 0,0-1-1 0 0,-1 1 1 0 0,1 0 0 0 0,0-1 0 0 0,0 1-1 0 0,-1 0 1 0 0,1 0 0 0 0,-1 0-1 0 0,1-1 1 0 0,-1 1 0 0 0,0 0 0 0 0,0 0-1 0 0,0 2 1 0 0,0-3-15 0 0,-10-10 27 0 0,-30-21-71 0 0,18 12 74 0 0,-3-7-9 0 0,21 21-14 0 0,1 0 0 0 0,-1 0 0 0 0,0 0-1 0 0,-1 0 1 0 0,-4-3 0 0 0,7 6 17 0 0,-10-6-37 0 0,9 8-1 0 0,7 5 28 0 0,20 17-30 0 0,-22-22 23 0 0,-1 0 0 0 0,0 0 1 0 0,0 0-1 0 0,0-1 0 0 0,0 1 1 0 0,1 0-1 0 0,-1 0 0 0 0,0-1 1 0 0,1 1-1 0 0,-1-1 0 0 0,1 1 1 0 0,-1-1-1 0 0,0 0 0 0 0,1 1 1 0 0,-1-1-1 0 0,1 0 0 0 0,-1 0 1 0 0,1 0-1 0 0,-1 0 0 0 0,3-1 1 0 0,-4 1 2 0 0,1 0 1 0 0,-1-1 0 0 0,0 1-1 0 0,0-1 1 0 0,0 1 0 0 0,0-1-1 0 0,1 1 1 0 0,-1-1 0 0 0,0 0-1 0 0,0 1 1 0 0,0-1 0 0 0,0 1-1 0 0,0-1 1 0 0,0 1 0 0 0,0-1-1 0 0,0 1 1 0 0,-1-1 0 0 0,1 1-1 0 0,0-1 1 0 0,0 1 0 0 0,0-1-1 0 0,0 1 1 0 0,-1-1 0 0 0,1 1-1 0 0,0-1 1 0 0,-1 1 0 0 0,1-1-1 0 0,0 1 1 0 0,-1 0 0 0 0,1-1-1 0 0,0 1 1 0 0,-1 0 0 0 0,1-1-1 0 0,-1 1 1 0 0,1 0 0 0 0,0-1-1 0 0,-1 1 1 0 0,1 0 0 0 0,-2-1-1 0 0,-18 1 17 0 0,1 0-15 0 0,1 0 1 0 0,0 1 0 0 0,-30 5-1 0 0,47-5-2 0 0,-1-1 0 0 0,1 1 0 0 0,0 0-1 0 0,-1 0 1 0 0,1-1 0 0 0,0 1 0 0 0,0 0-1 0 0,0 0 1 0 0,0 0 0 0 0,0 0 0 0 0,0 0-1 0 0,0 0 1 0 0,0 0 0 0 0,0 1 0 0 0,1-1-1 0 0,-1 0 1 0 0,0 0 0 0 0,1 1 0 0 0,-1-1-1 0 0,1 1 1 0 0,-1 2 0 0 0,-6 37-20 0 0,4-20 8 0 0,-1 4 28 0 0,1 0 1 0 0,1 41-1 0 0,2-65-19 0 0,0 1 1 0 0,1-1-1 0 0,-1 1 0 0 0,1-1 1 0 0,-1 0-1 0 0,1 1 0 0 0,0-1 0 0 0,-1 0 1 0 0,1 1-1 0 0,0-1 0 0 0,0 0 0 0 0,0 0 1 0 0,0 0-1 0 0,0 0 0 0 0,0 0 1 0 0,0 0-1 0 0,0 0 0 0 0,1 0 0 0 0,-1 0 1 0 0,0-1-1 0 0,1 1 0 0 0,-1 0 1 0 0,0-1-1 0 0,1 1 0 0 0,-1-1 0 0 0,0 0 1 0 0,1 1-1 0 0,-1-1 0 0 0,1 0 0 0 0,-1 0 1 0 0,1 0-1 0 0,2 0 0 0 0,1 1 0 0 0,0-1 0 0 0,1 0 0 0 0,-1 0 0 0 0,0-1 0 0 0,1 1 0 0 0,-1-1 0 0 0,0 0 0 0 0,7-3 0 0 0,-7 3 2 0 0,-1-1 0 0 0,0 0 0 0 0,0 0 0 0 0,0-1 0 0 0,0 1 0 0 0,5-5-1 0 0,-9 6 1 0 0,1 1 0 0 0,-1-1 0 0 0,1 0 0 0 0,0 1 0 0 0,-1-1-1 0 0,0 0 1 0 0,1 0 0 0 0,-1 1 0 0 0,1-1 0 0 0,-1 0-1 0 0,0 0 1 0 0,1 0 0 0 0,-1 1 0 0 0,0-1 0 0 0,0 0-1 0 0,0 0 1 0 0,0 0 0 0 0,0 0 0 0 0,0 0 0 0 0,0 1-1 0 0,0-1 1 0 0,0 0 0 0 0,0 0 0 0 0,0 0 0 0 0,-1 0-1 0 0,1 1 1 0 0,0-1 0 0 0,-1 0 0 0 0,1 0 0 0 0,0 0-1 0 0,-1 1 1 0 0,1-1 0 0 0,-1 0 0 0 0,1 0 0 0 0,-1 1-1 0 0,1-1 1 0 0,-1 1 0 0 0,0-1 0 0 0,1 0 0 0 0,-1 1-1 0 0,0-1 1 0 0,-1 0 0 0 0,0-1-1 0 0,0 0 0 0 0,0 0 0 0 0,-1 0-1 0 0,1 0 1 0 0,-1 1 0 0 0,0-1 0 0 0,1 1 0 0 0,-1-1-1 0 0,0 1 1 0 0,0 0 0 0 0,0 0 0 0 0,0 0 0 0 0,0 1 0 0 0,0-1-1 0 0,0 1 1 0 0,0-1 0 0 0,-5 1 0 0 0,6 0 1 0 0,0 0 1 0 0,1 0 0 0 0,-1 1-1 0 0,0-1 1 0 0,1 0 0 0 0,-1 1-1 0 0,1-1 1 0 0,-1 1-1 0 0,1-1 1 0 0,-1 1 0 0 0,1 0-1 0 0,-1 0 1 0 0,1-1 0 0 0,-1 1-1 0 0,1 0 1 0 0,0 0 0 0 0,0 0-1 0 0,-1 1 1 0 0,1-1-1 0 0,0 0 1 0 0,0 0 0 0 0,0 1-1 0 0,0-1 1 0 0,0 0 0 0 0,1 1-1 0 0,-1-1 1 0 0,0 1-1 0 0,1-1 1 0 0,-1 1 0 0 0,1 0-1 0 0,-1-1 1 0 0,1 3 0 0 0,-1 0-3 0 0,1-1 0 0 0,-1 1 1 0 0,1 0-1 0 0,0 0 0 0 0,1 0 1 0 0,-1 0-1 0 0,1 0 0 0 0,0-1 0 0 0,-1 1 1 0 0,2 0-1 0 0,-1 0 0 0 0,0-1 1 0 0,4 6-1 0 0,-2-1 7 0 0,0-1 0 0 0,0 0-1 0 0,0 1 1 0 0,2 12 0 0 0,-3-9 0 0 0,-2-11-4 0 0,0 1-1 0 0,1 0 0 0 0,-1-1 0 0 0,0 1 0 0 0,0 0 0 0 0,1-1 0 0 0,-1 1 0 0 0,0-1 0 0 0,1 1 0 0 0,-1 0 1 0 0,1-1-1 0 0,-1 1 0 0 0,1-1 0 0 0,-1 1 0 0 0,1-1 0 0 0,-1 0 0 0 0,1 1 0 0 0,0 0 0 0 0,0-1 1 0 0,-1 0 0 0 0,0 0 0 0 0,0 0 0 0 0,1 0 0 0 0,-1 0 0 0 0,0 0 0 0 0,1-1 0 0 0,-1 1 0 0 0,0 0 0 0 0,0 0-1 0 0,1 0 1 0 0,-1 0 0 0 0,0 0 0 0 0,0-1 0 0 0,1 1 0 0 0,-1 0 0 0 0,0 0 0 0 0,0 0 0 0 0,0-1 0 0 0,1 1 0 0 0,-1 0-1 0 0,0 0 1 0 0,0-1 0 0 0,0 1 0 0 0,0 0 0 0 0,0 0 0 0 0,0-1 0 0 0,1 1 0 0 0,-1 0 0 0 0,0 0 0 0 0,0-1 0 0 0,0 1 0 0 0,0 0-1 0 0,0-1 1 0 0,0 1 0 0 0,0 0 0 0 0,0 0 0 0 0,0-1 0 0 0,0 1 0 0 0,0 0 0 0 0,0-1 0 0 0,0 1 0 0 0,-1 0 0 0 0,1 0 0 0 0,0-1-1 0 0,1-12 3 0 0,-1-14-64 0 0,0 26 60 0 0,0 0 1 0 0,0 0-1 0 0,0 0 0 0 0,0 0 1 0 0,-1 0-1 0 0,1 0 0 0 0,0 0 0 0 0,-1 0 1 0 0,1 0-1 0 0,0 0 0 0 0,-1 0 1 0 0,1 0-1 0 0,-1 0 0 0 0,0 1 0 0 0,1-1 1 0 0,-1 0-1 0 0,0 0 0 0 0,1 1 1 0 0,-1-1-1 0 0,-1-1 0 0 0,-12-6-77 0 0,12 7 74 0 0,-1-1 0 0 0,1 1 0 0 0,0 0 0 0 0,-1 0 0 0 0,1-1 0 0 0,0 1 0 0 0,-1 1 0 0 0,0-1 1 0 0,1 0-1 0 0,-1 1 0 0 0,-3-1 0 0 0,5 1-10 0 0,2 8 20 0 0,0 0 0 0 0,0 0-1 0 0,0-1 1 0 0,1 1 0 0 0,0 0 0 0 0,1-1-1 0 0,0 1 1 0 0,0-1 0 0 0,6 10-1 0 0,-7-12 0 0 0,2 0 0 0 0,-1 0 0 0 0,0 0 0 0 0,1 0-1 0 0,0-1 1 0 0,0 0 0 0 0,0 0 0 0 0,0 0-1 0 0,1 0 1 0 0,0-1 0 0 0,0 0 0 0 0,0 1 0 0 0,6 2-1 0 0,-9-6-3 0 0,0 1-1 0 0,0 0 0 0 0,-1-1 0 0 0,1 1 0 0 0,0-1 1 0 0,0 1-1 0 0,0-1 0 0 0,0 0 0 0 0,-1 0 0 0 0,1 0 1 0 0,0 0-1 0 0,0 0 0 0 0,0 0 0 0 0,0-1 0 0 0,-1 1 0 0 0,1 0 1 0 0,0-1-1 0 0,0 0 0 0 0,-1 1 0 0 0,1-1 0 0 0,0 0 1 0 0,-1 0-1 0 0,1 0 0 0 0,0 0 0 0 0,-1 0 0 0 0,0 0 1 0 0,1 0-1 0 0,-1-1 0 0 0,0 1 0 0 0,1-1 0 0 0,0-1 1 0 0,3-4 0 0 0,-1-1 0 0 0,-1 0 1 0 0,1 0-1 0 0,-1 0 0 0 0,3-13 1 0 0,2-4-2 0 0,-5 13-7 0 0,0 0-1 0 0,0 0 1 0 0,-2-1-1 0 0,1 1 1 0 0,-2 0 0 0 0,-1-25-1 0 0,1 8-11 0 0,0 27 19 0 0,0 0-1 0 0,0 1 0 0 0,0-1 0 0 0,-1 0 0 0 0,1 1 0 0 0,0-1 0 0 0,-1 0 0 0 0,1 1 0 0 0,-1-1 1 0 0,1 0-1 0 0,-1 1 0 0 0,0-1 0 0 0,0 1 0 0 0,0-1 0 0 0,0 1 0 0 0,0-1 0 0 0,0 1 0 0 0,0 0 1 0 0,0-1-1 0 0,0 1 0 0 0,-1 0 0 0 0,1 0 0 0 0,-1 0 0 0 0,1 0 0 0 0,0 0 0 0 0,-3-1 0 0 0,3 2 1 0 0,1 0 0 0 0,0 0 0 0 0,-1 1-1 0 0,1-1 1 0 0,0 0 0 0 0,-1 0 0 0 0,1 0-1 0 0,0 0 1 0 0,-1 0 0 0 0,1 1 0 0 0,0-1-1 0 0,0 0 1 0 0,-1 0 0 0 0,1 0 0 0 0,0 1 0 0 0,0-1-1 0 0,-1 0 1 0 0,1 0 0 0 0,0 1 0 0 0,0-1-1 0 0,0 0 1 0 0,-1 1 0 0 0,1-1 0 0 0,0 0-1 0 0,0 0 1 0 0,0 1 0 0 0,0-1 0 0 0,0 0-1 0 0,0 1 1 0 0,0-1 0 0 0,0 0 0 0 0,0 1-1 0 0,0-1 1 0 0,0 0 0 0 0,0 1 0 0 0,0-1-1 0 0,0 1 1 0 0,0-1 0 0 0,0 0 0 0 0,0 0-1 0 0,0 1 1 0 0,0-1 0 0 0,1 1 0 0 0,-2 6 13 0 0,1 0 0 0 0,0 0 0 0 0,1 0 0 0 0,-1 0 0 0 0,1 0 0 0 0,1 0 0 0 0,-1 0 0 0 0,1 0-1 0 0,1 0 1 0 0,4 9 0 0 0,1 0 1 0 0,-6-10-1 0 0,1-1 0 0 0,-1 0 0 0 0,1 0 0 0 0,1 0 0 0 0,-1 0 1 0 0,5 4-1 0 0,-2-2 15 0 0,-5-6-25 0 0,0 0-1 0 0,0 1 1 0 0,1-1-1 0 0,-1 0 1 0 0,0 0-1 0 0,0 0 1 0 0,1 0-1 0 0,-1 0 1 0 0,0 0-1 0 0,1 0 1 0 0,-1 0-1 0 0,1-1 1 0 0,-1 1-1 0 0,1-1 1 0 0,0 1 0 0 0,-1-1-1 0 0,1 1 1 0 0,0-1-1 0 0,-1 0 1 0 0,1 0-1 0 0,2 0 1 0 0,-3 0-37 0 0,-1-2 34 0 0,1-4-14 0 0,-1-1-1 0 0,0 1 1 0 0,0 0-1 0 0,-1-1 1 0 0,1 1-1 0 0,-1 0 1 0 0,-1 0-1 0 0,1-1 1 0 0,-1 1-1 0 0,0 0 1 0 0,0 0-1 0 0,-1 1 1 0 0,0-1 0 0 0,-4-6-1 0 0,3 6-6 0 0,-7-10-54 0 0,0 1 0 0 0,-22-22-1 0 0,16 16 59 0 0,23 50 52 0 0,14 9 151 0 0,46 65 1 0 0,-62-99-181 0 0,-1 1 0 0 0,1-1 0 0 0,0 0 0 0 0,0-1 0 0 0,6 5 0 0 0,-8-6-6 0 0,-1-1 1 0 0,0 0 0 0 0,1 0-1 0 0,-1-1 1 0 0,0 1-1 0 0,1 0 1 0 0,-1 0 0 0 0,1-1-1 0 0,0 1 1 0 0,-1-1-1 0 0,1 1 1 0 0,-1-1 0 0 0,1 0-1 0 0,0 0 1 0 0,-1 0-1 0 0,1 0 1 0 0,0 0-1 0 0,-1 0 1 0 0,1 0 0 0 0,0 0-1 0 0,-1 0 1 0 0,3-1-1 0 0,2-25 2 0 0,-5 20-17 0 0,0-1 0 0 0,0 1 1 0 0,-1-1-1 0 0,0 1 0 0 0,-2-11 0 0 0,2 14 8 0 0,-1 0 0 0 0,1 0 0 0 0,-1 0-1 0 0,0 0 1 0 0,0 0 0 0 0,-1 0 0 0 0,1 0 0 0 0,0 0-1 0 0,-1 1 1 0 0,0-1 0 0 0,0 0 0 0 0,1 1 0 0 0,-4-4-1 0 0,-3-2-6 0 0,0-1 0 0 0,1-1 0 0 0,1 0 0 0 0,-1 0 0 0 0,-5-12 0 0 0,6 7 9 0 0,12 22 38 0 0,16 27 5 0 0,20 66 154 0 0,-42-105-221 0 0,1-2 15 0 0,0 0-1 0 0,0 0 1 0 0,-1 0 0 0 0,-1 0 0 0 0,1 0-1 0 0,-1 0 1 0 0,0 0 0 0 0,-4-12-1 0 0,-36-40-39 0 0,41 58 54 0 0,-1 1 1 0 0,1 0-1 0 0,0 0 0 0 0,-1-1 1 0 0,1 1-1 0 0,0 0 1 0 0,-1-1-1 0 0,1 1 0 0 0,0 0 1 0 0,0-1-1 0 0,-1 1 1 0 0,1 0-1 0 0,0-1 0 0 0,0 1 1 0 0,-1-1-1 0 0,1 1 1 0 0,0 0-1 0 0,0-1 1 0 0,0 1-1 0 0,0-1 0 0 0,0 1 1 0 0,0-1-1 0 0,0 1 1 0 0,0-1-1 0 0,0 1 0 0 0,0 0 1 0 0,0-1-1 0 0,0 1 1 0 0,0-1-1 0 0,0 1 0 0 0,0-1 1 0 0,0 1-1 0 0,1 0 1 0 0,-1-1-1 0 0,0 1 0 0 0,0-1 1 0 0,1 1-1 0 0,0-1 2 0 0,0 1-1 0 0,0 0 0 0 0,1 0 0 0 0,-1 0 1 0 0,0 0-1 0 0,0 1 0 0 0,1-1 0 0 0,-1 0 1 0 0,0 1-1 0 0,0-1 0 0 0,0 0 1 0 0,1 1-1 0 0,-1-1 0 0 0,2 2 0 0 0,1 1 2 0 0,1 0 0 0 0,-1 0 0 0 0,0 0 0 0 0,-1 0 0 0 0,1 0 0 0 0,0 1 0 0 0,-1 0 0 0 0,0 0 0 0 0,0 0 0 0 0,0 0 0 0 0,0 0-1 0 0,-1 0 1 0 0,1 1 0 0 0,-1 0 0 0 0,1 5 0 0 0,7 4 24 0 0,-9-12-24 0 0,0-1 1 0 0,0 0 0 0 0,0 1 0 0 0,0-1-1 0 0,0 1 1 0 0,-1-1 0 0 0,1 1 0 0 0,0-1-1 0 0,-1 1 1 0 0,1-1 0 0 0,-1 1 0 0 0,0 0 0 0 0,1-1-1 0 0,-1 1 1 0 0,0 2 0 0 0,0 26 29 0 0,0-29-33 0 0,-1-1 0 0 0,1 0 0 0 0,0 1-1 0 0,-1-1 1 0 0,1 0 0 0 0,-1 0 0 0 0,1 1 0 0 0,0-1 0 0 0,-1 0 0 0 0,1 0-1 0 0,-1 1 1 0 0,1-1 0 0 0,-1 0 0 0 0,1 0 0 0 0,-1 0 0 0 0,1 0-1 0 0,-1 0 1 0 0,1 0 0 0 0,-1 0 0 0 0,1 0 0 0 0,-1 0 0 0 0,1 0-1 0 0,-1 0 1 0 0,1 0 0 0 0,0 0 0 0 0,-1 0 0 0 0,1 0 0 0 0,-2-1 0 0 0,2 1 4 0 0,-2-2-3 0 0,0-1-1 0 0,0 1 1 0 0,0-1-1 0 0,0 0 1 0 0,1 0-1 0 0,-1 1 1 0 0,1-1-1 0 0,0 0 1 0 0,-1 0-1 0 0,0-5 1 0 0,-5-9-27 0 0,6 13 17 0 0,-1 0 0 0 0,1 0 0 0 0,0 0-1 0 0,0 0 1 0 0,1-1 0 0 0,-1 1 0 0 0,1 0 0 0 0,0-7-1 0 0,0 11 11 0 0,1 1-1 0 0,-1 0 0 0 0,0-1 1 0 0,1 1-1 0 0,-1-1 0 0 0,0 1 1 0 0,1 0-1 0 0,-1-1 0 0 0,1 1 0 0 0,-1-1 1 0 0,1 1-1 0 0,-1-1 0 0 0,1 1 1 0 0,-1-1-1 0 0,1 1 0 0 0,0 0 1 0 0,8 7 1 0 0,-7-2 3 0 0,0 0-1 0 0,-1 0 0 0 0,1 0 0 0 0,-1 9 1 0 0,0-13-7 0 0,-1 1 1 0 0,0-1-1 0 0,1 1 1 0 0,-1 0-1 0 0,-1-1 1 0 0,1 1-1 0 0,0-1 1 0 0,-1 1-1 0 0,1-1 1 0 0,-1 1-1 0 0,0-1 0 0 0,0 1 1 0 0,-1 2-1 0 0,1-4 6 0 0,0 0-1 0 0,-1 0 0 0 0,1 0 0 0 0,-1 0 0 0 0,0 0 0 0 0,1 0 0 0 0,-1 0 0 0 0,1 0 0 0 0,-1-1 1 0 0,0 1-1 0 0,0-1 0 0 0,1 1 0 0 0,-1-1 0 0 0,0 0 0 0 0,0 1 0 0 0,-2-1 0 0 0,-35-1-36 0 0,20 0 25 0 0,-23-1-18 0 0,25 1 4 0 0,-1 1 0 0 0,1 0 1 0 0,-27 4-1 0 0,41-3 20 0 0,0 0 1 0 0,0 0-1 0 0,0 0 1 0 0,0 1-1 0 0,0 0 0 0 0,1-1 1 0 0,-1 1-1 0 0,0 0 0 0 0,1 0 1 0 0,-1 0-1 0 0,1 1 1 0 0,0-1-1 0 0,0 1 0 0 0,0-1 1 0 0,-3 6-1 0 0,2-4 1 0 0,1 0 0 0 0,0 0-1 0 0,0 1 1 0 0,0-1 0 0 0,1 0-1 0 0,-1 1 1 0 0,1-1 0 0 0,0 1 0 0 0,0 0-1 0 0,0 5 1 0 0,4-9 6 0 0,-1-1 1 0 0,1 1-1 0 0,-1-1 0 0 0,1 0 0 0 0,-1 0 0 0 0,0 0 1 0 0,1 0-1 0 0,-1 0 0 0 0,1-1 0 0 0,-1 1 1 0 0,3-2-1 0 0,4-2 3 0 0,0 0 1 0 0,0-1 0 0 0,-1 0-1 0 0,0-1 1 0 0,10-8 0 0 0,22-14-5344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24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205 179 8178 0 0,'0'0'15566'0'0,"-4"-4"-14845"0"0,0 1-629 0 0,3 2-51 0 0,1 0-1 0 0,-1 0 0 0 0,0 0 0 0 0,0 1 0 0 0,1-1 0 0 0,-1 0 0 0 0,0 1 0 0 0,0-1 0 0 0,0 1 0 0 0,0-1 0 0 0,0 1 1 0 0,0-1-1 0 0,0 1 0 0 0,-1-1 0 0 0,0 2 10 0 0,1-1 0 0 0,0 0 1 0 0,0 1-1 0 0,0-1 0 0 0,0 1 1 0 0,0-1-1 0 0,0 1 0 0 0,0-1 0 0 0,1 1 1 0 0,-1 0-1 0 0,0-1 0 0 0,0 1 1 0 0,0 0-1 0 0,1 0 0 0 0,-1 0 0 0 0,0 0 1 0 0,1 0-1 0 0,-1 0 0 0 0,1 0 1 0 0,-2 1-1 0 0,-7 11 333 0 0,0-1 0 0 0,-1 0 1 0 0,-12 10-1 0 0,12-12-203 0 0,1 0 1 0 0,0 0-1 0 0,0 1 1 0 0,-8 14-1 0 0,13-15-93 0 0,1 0-1 0 0,0 0 0 0 0,1 0 1 0 0,0 0-1 0 0,0 0 1 0 0,1 0-1 0 0,0 0 0 0 0,1 1 1 0 0,2 15-1 0 0,-1-1-8 0 0,-2-23-77 0 0,1-1 0 0 0,0 1 1 0 0,0 0-1 0 0,1 0 1 0 0,-1-1-1 0 0,0 1 0 0 0,1 0 1 0 0,-1-1-1 0 0,1 1 0 0 0,-1 0 1 0 0,1-1-1 0 0,0 1 1 0 0,0-1-1 0 0,0 1 0 0 0,0-1 1 0 0,0 1-1 0 0,0-1 0 0 0,0 0 1 0 0,0 1-1 0 0,0-1 1 0 0,1 0-1 0 0,-1 0 0 0 0,0 0 1 0 0,2 1-1 0 0,-1-2-1 0 0,-1 1 1 0 0,0-1-1 0 0,1 0 1 0 0,-1 1-1 0 0,1-1 0 0 0,-1 0 1 0 0,0 0-1 0 0,1 0 1 0 0,-1 0-1 0 0,1 0 1 0 0,-1 0-1 0 0,0-1 0 0 0,1 1 1 0 0,-1 0-1 0 0,1-1 1 0 0,-1 1-1 0 0,0-1 0 0 0,0 0 1 0 0,1 1-1 0 0,-1-1 1 0 0,0 0-1 0 0,0 0 0 0 0,0 0 1 0 0,0 1-1 0 0,0-1 1 0 0,0 0-1 0 0,0-1 1 0 0,0 1-1 0 0,1-1 0 0 0,6-8-10 0 0,0 0 0 0 0,-1 0 1 0 0,0-1-1 0 0,-1 1 0 0 0,0-2 0 0 0,-1 1 0 0 0,0-1 0 0 0,0 1 0 0 0,-1-1 0 0 0,3-21 0 0 0,1-22-20 0 0,-5 40 9 0 0,-1-1 0 0 0,0 1-1 0 0,-1-1 1 0 0,-1 1 0 0 0,0-1 0 0 0,-3-16-1 0 0,1 26 29 0 0,1 0-1 0 0,-1 1 1 0 0,-1-1-1 0 0,1 1 1 0 0,-1-1-1 0 0,0 1 0 0 0,0 0 1 0 0,-1 0-1 0 0,-6-7 1 0 0,9 10-2 0 0,-1 0 0 0 0,1 1 1 0 0,-1-1-1 0 0,1 1 0 0 0,-1-1 0 0 0,1 1 1 0 0,-1 0-1 0 0,0 0 0 0 0,0 0 1 0 0,0 0-1 0 0,0 0 0 0 0,0 0 0 0 0,0 0 1 0 0,0 1-1 0 0,0-1 0 0 0,0 1 1 0 0,0-1-1 0 0,0 1 0 0 0,0 0 0 0 0,0 0 1 0 0,0 0-1 0 0,0 0 0 0 0,0 0 0 0 0,-1 0 1 0 0,1 0-1 0 0,0 1 0 0 0,0-1 1 0 0,0 1-1 0 0,0 0 0 0 0,-3 1 0 0 0,2 0 13 0 0,0 1 0 0 0,0-1-1 0 0,0 1 1 0 0,1-1 0 0 0,-1 1-1 0 0,1 0 1 0 0,0 0 0 0 0,-1 1-1 0 0,1-1 1 0 0,1 0 0 0 0,-1 1-1 0 0,0-1 1 0 0,1 1 0 0 0,0-1-1 0 0,0 1 1 0 0,0 0 0 0 0,0-1-1 0 0,0 8 1 0 0,-1 7 108 0 0,1 0-1 0 0,3 30 1 0 0,-1-35-72 0 0,0 0-1 0 0,1 0 1 0 0,0 0-1 0 0,1-1 0 0 0,1 1 1 0 0,8 20-1 0 0,34 59 230 0 0,-34-68-262 0 0,-10-21-22 0 0,0-1-1 0 0,0 1 1 0 0,0 0-1 0 0,0 0 1 0 0,1-1-1 0 0,-1 1 1 0 0,1-1-1 0 0,-1 0 1 0 0,1 1-1 0 0,0-1 1 0 0,4 2-1 0 0,-6-3 3 0 0,0-1-1 0 0,0 0 1 0 0,0 1 0 0 0,0-1-1 0 0,-1 0 1 0 0,1 0-1 0 0,0 1 1 0 0,0-1 0 0 0,0 0-1 0 0,0 0 1 0 0,0 0-1 0 0,0 0 1 0 0,0 0 0 0 0,0 0-1 0 0,-1-1 1 0 0,1 1-1 0 0,0 0 1 0 0,0 0 0 0 0,0-1-1 0 0,0 1 1 0 0,0 0-1 0 0,-1-1 1 0 0,1 1 0 0 0,0-1-1 0 0,0 1 1 0 0,0-1-1 0 0,-1 1 1 0 0,1-1 0 0 0,0 1-1 0 0,-1-1 1 0 0,1 0-1 0 0,-1 0 1 0 0,1 1 0 0 0,-1-1-1 0 0,1 0 1 0 0,-1 0-1 0 0,1 1 1 0 0,-1-1 0 0 0,0 0-1 0 0,1 0 1 0 0,-1 0-1 0 0,0 0 1 0 0,0 0 0 0 0,0 0-1 0 0,0 1 1 0 0,1-1-1 0 0,-2-1 1 0 0,25-86-5 0 0,-13 50-25 0 0,11-70 1 0 0,-19 93 14 0 0,-2-1 1 0 0,0 1-1 0 0,-1 0 0 0 0,-2-23 1 0 0,1 34 10 0 0,0 0 1 0 0,0 1 0 0 0,0-1-1 0 0,0 0 1 0 0,0 0-1 0 0,-1 1 1 0 0,1-1-1 0 0,-1 1 1 0 0,0 0-1 0 0,0-1 1 0 0,0 1 0 0 0,-1 0-1 0 0,1 0 1 0 0,-1 0-1 0 0,0 0 1 0 0,0 1-1 0 0,0-1 1 0 0,0 1-1 0 0,0 0 1 0 0,0 0-1 0 0,-1 0 1 0 0,-6-3 0 0 0,9 4 5 0 0,-1 1 0 0 0,1-1 1 0 0,-1 1-1 0 0,1 0 1 0 0,-1-1-1 0 0,1 1 1 0 0,-1 0-1 0 0,0 0 1 0 0,1 0-1 0 0,-1 0 1 0 0,1 0-1 0 0,-1 1 1 0 0,1-1-1 0 0,-1 0 0 0 0,0 1 1 0 0,1-1-1 0 0,-1 1 1 0 0,1-1-1 0 0,0 1 1 0 0,-1 0-1 0 0,1 0 1 0 0,-1-1-1 0 0,1 1 1 0 0,0 0-1 0 0,0 0 0 0 0,0 0 1 0 0,-1 1-1 0 0,1-1 1 0 0,0 0-1 0 0,0 0 1 0 0,1 1-1 0 0,-1-1 1 0 0,0 0-1 0 0,0 1 1 0 0,0 2-1 0 0,-4 6 7 0 0,1 1 0 0 0,0-1 1 0 0,1 1-1 0 0,-2 12 0 0 0,0-3 21 0 0,0 2-6 0 0,0 1-1 0 0,2 0 0 0 0,0 0 1 0 0,2 0-1 0 0,1 0 1 0 0,2 24-1 0 0,0-38-8 0 0,0 0 1 0 0,0 1-1 0 0,1-1 1 0 0,0-1-1 0 0,0 1 1 0 0,1 0-1 0 0,1-1 1 0 0,-1 0-1 0 0,1 0 0 0 0,1 0 1 0 0,-1 0-1 0 0,1-1 1 0 0,1 0-1 0 0,12 11 1 0 0,-17-17-17 0 0,0 1-1 0 0,1-1 1 0 0,-1 1 0 0 0,0-1 0 0 0,1 0 0 0 0,0 0-1 0 0,-1 0 1 0 0,1 0 0 0 0,-1 0 0 0 0,1-1 0 0 0,0 1-1 0 0,0-1 1 0 0,-1 0 0 0 0,1 0 0 0 0,0 0 0 0 0,-1 0 0 0 0,1 0-1 0 0,5-2 1 0 0,-5 1-2 0 0,1 0 0 0 0,-1-1 0 0 0,0 0-1 0 0,0 1 1 0 0,0-1 0 0 0,0 0 0 0 0,-1-1-1 0 0,1 1 1 0 0,0 0 0 0 0,-1-1 0 0 0,0 0 0 0 0,4-5-1 0 0,3-7-2 0 0,0-1 0 0 0,-2 1-1 0 0,0-2 1 0 0,9-27 0 0 0,-15 39 8 0 0,3-11-10 0 0,-1 1 0 0 0,-1 0 0 0 0,0-1 0 0 0,-1 0 0 0 0,-1-23 0 0 0,-1 17 13 0 0,1 17-4 0 0,-1 1 1 0 0,1-1 0 0 0,-1 0-1 0 0,0 1 1 0 0,-1-1-1 0 0,1 1 1 0 0,-1 0 0 0 0,0-1-1 0 0,0 1 1 0 0,-1 0-1 0 0,1 0 1 0 0,-1 0 0 0 0,0 1-1 0 0,0-1 1 0 0,0 1-1 0 0,-5-5 1 0 0,6 5-2 0 0,-1 1 1 0 0,0 0 0 0 0,1 0-1 0 0,-1 0 1 0 0,0 0-1 0 0,0 0 1 0 0,-1 0-1 0 0,1 1 1 0 0,0 0-1 0 0,-1 0 1 0 0,1-1 0 0 0,0 2-1 0 0,-1-1 1 0 0,1 0-1 0 0,-1 1 1 0 0,1 0-1 0 0,-1 0 1 0 0,0 0-1 0 0,1 0 1 0 0,-1 0 0 0 0,1 1-1 0 0,-6 1 1 0 0,6 0-1 0 0,0 0 1 0 0,0 0 0 0 0,0 0 0 0 0,0 1 0 0 0,1-1 0 0 0,-1 1-1 0 0,1 0 1 0 0,-1 0 0 0 0,1 0 0 0 0,0 0 0 0 0,0 0-1 0 0,1 1 1 0 0,-1-1 0 0 0,1 1 0 0 0,-2 4 0 0 0,-4 8 3 0 0,3-7-1 0 0,1 1-1 0 0,1 0 0 0 0,0 0 0 0 0,1 0 1 0 0,-1 0-1 0 0,2 0 0 0 0,0 0 0 0 0,2 20 1 0 0,-2-1 9 0 0,0-28-10 0 0,0 6-2 0 0,0 0 1 0 0,0 0-1 0 0,1 0 1 0 0,0 0-1 0 0,3 13 0 0 0,-3-19-2 0 0,-1 0 1 0 0,1 1-1 0 0,0-1 0 0 0,-1 0 0 0 0,1 0 0 0 0,0 0 0 0 0,0 1 0 0 0,0-1 0 0 0,0 0 0 0 0,0 0 0 0 0,0 0 0 0 0,0-1 0 0 0,0 1 1 0 0,0 0-1 0 0,0 0 0 0 0,0 0 0 0 0,0-1 0 0 0,1 1 0 0 0,-1-1 0 0 0,0 1 0 0 0,1-1 0 0 0,-1 1 0 0 0,0-1 0 0 0,1 0 0 0 0,-1 0 1 0 0,0 0-1 0 0,1 0 0 0 0,-1 0 0 0 0,1 0 0 0 0,-1 0 0 0 0,0 0 0 0 0,1 0 0 0 0,-1 0 0 0 0,0-1 0 0 0,1 1 0 0 0,0-1 0 0 0,2-1 1 0 0,-1 0 1 0 0,0 0-1 0 0,1-1 0 0 0,-1 1 0 0 0,-1-1 0 0 0,1 0 0 0 0,0 1 0 0 0,0-1 0 0 0,-1-1 0 0 0,0 1 0 0 0,0 0 0 0 0,0 0 1 0 0,0-1-1 0 0,2-5 0 0 0,30-51-31 0 0,-30 52 15 0 0,-1 1 0 0 0,-1-1 0 0 0,1 0 0 0 0,1-14 0 0 0,-3 20 13 0 0,-1-1 0 0 0,0 1 1 0 0,0-1-1 0 0,0 1 0 0 0,0-1 0 0 0,-1 1 1 0 0,1-1-1 0 0,-1 1 0 0 0,1-1 1 0 0,-1 1-1 0 0,0-1 0 0 0,0 1 0 0 0,0 0 1 0 0,0 0-1 0 0,0-1 0 0 0,-1 1 1 0 0,1 0-1 0 0,-1 0 0 0 0,-2-2 0 0 0,0-1 3 0 0,-1 0 0 0 0,0 0 0 0 0,0 1 0 0 0,0 0 0 0 0,-1 0-1 0 0,1 0 1 0 0,-1 1 0 0 0,0 0 0 0 0,0 0 0 0 0,0 0 0 0 0,0 1-1 0 0,-1 0 1 0 0,1 0 0 0 0,-1 0 0 0 0,1 1 0 0 0,-12-1 0 0 0,17 2-2 0 0,0 0 1 0 0,0 1-1 0 0,0-1 1 0 0,0 0 0 0 0,0 0-1 0 0,0 1 1 0 0,0-1-1 0 0,0 1 1 0 0,0-1-1 0 0,1 1 1 0 0,-1-1 0 0 0,0 1-1 0 0,0 0 1 0 0,0-1-1 0 0,1 1 1 0 0,-1 0 0 0 0,0-1-1 0 0,1 1 1 0 0,-1 0-1 0 0,0 0 1 0 0,0 1-1 0 0,-11 28-18 0 0,10-18 20 0 0,-1 0 0 0 0,2 0 0 0 0,-1 15 0 0 0,2 86 22 0 0,0-111-22 0 0,1-1 0 0 0,-1 1-1 0 0,1-1 1 0 0,-1 0-1 0 0,1 1 1 0 0,-1-1 0 0 0,1 0-1 0 0,0 1 1 0 0,0-1 0 0 0,0 0-1 0 0,0 0 1 0 0,0 0-1 0 0,0 0 1 0 0,0 0 0 0 0,0 0-1 0 0,0 0 1 0 0,0 0-1 0 0,1 0 1 0 0,-1-1 0 0 0,0 1-1 0 0,0 0 1 0 0,3 0-1 0 0,-3 0 2 0 0,0-1 0 0 0,0 1 0 0 0,0-1 0 0 0,0 0 0 0 0,1 1 0 0 0,-1-1-1 0 0,0 0 1 0 0,0 0 0 0 0,0 0 0 0 0,0 1 0 0 0,0-1 0 0 0,1 0-1 0 0,-1-1 1 0 0,0 1 0 0 0,0 0 0 0 0,0 0 0 0 0,0 0 0 0 0,1-1 0 0 0,-1 1-1 0 0,0-1 1 0 0,0 1 0 0 0,0-1 0 0 0,0 1 0 0 0,0-1 0 0 0,0 1-1 0 0,0-1 1 0 0,0 0 0 0 0,0 0 0 0 0,0 1 0 0 0,0-2 0 0 0,13-12 6 0 0,-13 13-7 0 0,1-1 1 0 0,0 1 0 0 0,-1 0-1 0 0,1-1 1 0 0,-1 0 0 0 0,0 1 0 0 0,1-1-1 0 0,-1 0 1 0 0,0 0 0 0 0,1-2-1 0 0,9-18-13 0 0,-7 14 4 0 0,0-1-1 0 0,0 0 1 0 0,4-14 0 0 0,1-8 18 0 0,-6 22-11 0 0,0 1-1 0 0,-1-1 1 0 0,0 0-1 0 0,-1 0 1 0 0,1-14-1 0 0,-1 14 4 0 0,-4-27-1 0 0,2 33-1 0 0,1 1 1 0 0,-1 0-1 0 0,0 0 0 0 0,0 0 1 0 0,0 0-1 0 0,0 1 0 0 0,0-1 1 0 0,0 0-1 0 0,-1 0 0 0 0,1 1 1 0 0,-1-1-1 0 0,1 0 0 0 0,-1 1 1 0 0,-2-2-1 0 0,-15-13-4 0 0,8 7 11 0 0,-1 0-1 0 0,-13-7 0 0 0,22 14-2 0 0,0 0 0 0 0,0 1 0 0 0,0-1 0 0 0,0 1 0 0 0,0 0 0 0 0,-1 0-1 0 0,1 0 1 0 0,0 1 0 0 0,-1-1 0 0 0,1 1 0 0 0,0 0 0 0 0,-1 0 0 0 0,1 0 0 0 0,-5 0 0 0 0,5 2-4 0 0,0 0 0 0 0,1 1-1 0 0,-1-1 1 0 0,0 1 0 0 0,1-1 0 0 0,0 1 0 0 0,-1 0 0 0 0,1 0 0 0 0,-2 4 0 0 0,1-2-6 0 0,-5 6 18 0 0,0 0-1 0 0,1 1 1 0 0,1 0-1 0 0,0 1 1 0 0,0-1-1 0 0,2 1 1 0 0,-1 0 0 0 0,-2 17-1 0 0,4-12-15 0 0,2 0 0 0 0,0-1 0 0 0,1 1 0 0 0,5 31 0 0 0,-3-41 9 0 0,0-1 1 0 0,1 1-1 0 0,0-1 0 0 0,1 0 1 0 0,-1 0-1 0 0,1 0 1 0 0,1 0-1 0 0,-1-1 0 0 0,1 0 1 0 0,0 0-1 0 0,1 0 1 0 0,-1 0-1 0 0,1-1 1 0 0,0 0-1 0 0,1 0 0 0 0,-1-1 1 0 0,1 0-1 0 0,11 6 1 0 0,-16-9-4 0 0,-1-1 0 0 0,1 1 0 0 0,-1-1 0 0 0,1 1 0 0 0,0-1 0 0 0,-1 1 0 0 0,1-1 1 0 0,0 0-1 0 0,-1 0 0 0 0,1 0 0 0 0,0 0 0 0 0,-1 0 0 0 0,1 0 0 0 0,0-1 0 0 0,-1 1 0 0 0,1 0 1 0 0,0-1-1 0 0,-1 1 0 0 0,1-1 0 0 0,-1 0 0 0 0,1 1 0 0 0,-1-1 0 0 0,1 0 0 0 0,-1 0 0 0 0,1 0 0 0 0,-1 0 1 0 0,0 0-1 0 0,0 0 0 0 0,1-1 0 0 0,-1 1 0 0 0,2-3 0 0 0,1-3-3 0 0,0 0 1 0 0,0-1-1 0 0,-1 1 0 0 0,0-1 1 0 0,3-10-1 0 0,-1 2-25 0 0,1 1 30 0 0,-1-1-1 0 0,-1 0 0 0 0,-1 0 0 0 0,0 0 0 0 0,1-26 1 0 0,-4 35-4 0 0,0-1 1 0 0,0 1 0 0 0,-1-1 0 0 0,1 1 0 0 0,-2-1-1 0 0,1 1 1 0 0,-1 0 0 0 0,-1-1 0 0 0,1 1-1 0 0,-1 0 1 0 0,-6-10 0 0 0,3 6-3 0 0,0 1 0 0 0,-1 1 1 0 0,0-1-1 0 0,-1 1 0 0 0,0 0 0 0 0,0 1 0 0 0,-1 0 1 0 0,0 0-1 0 0,-16-10 0 0 0,22 16 2 0 0,0 1 1 0 0,0-1-1 0 0,0 1 0 0 0,-1 0 0 0 0,1 0 0 0 0,0 0 1 0 0,-1 0-1 0 0,1 1 0 0 0,0 0 0 0 0,-5-1 1 0 0,7 1 1 0 0,-1 0 1 0 0,1 0 0 0 0,-1 1-1 0 0,0-1 1 0 0,1 0 0 0 0,-1 1 0 0 0,1-1-1 0 0,-1 1 1 0 0,1-1 0 0 0,-1 1 0 0 0,1 0-1 0 0,0-1 1 0 0,-1 1 0 0 0,1 0-1 0 0,0 0 1 0 0,-1 0 0 0 0,1 0 0 0 0,0 0-1 0 0,0 1 1 0 0,0-1 0 0 0,-1 2-1 0 0,-3 5-4 0 0,1 0 0 0 0,1 0-1 0 0,0 1 1 0 0,0-1 0 0 0,0 1-1 0 0,-1 10 1 0 0,-2 7 2 0 0,-20 73 20 0 0,18-66-5 0 0,6-24-10 0 0,-1 1 0 0 0,2 0 0 0 0,-1 0 1 0 0,1 10-1 0 0,1-14 0 0 0,1 0 1 0 0,0 1-1 0 0,0-1 0 0 0,0 0 1 0 0,0-1-1 0 0,1 1 1 0 0,0 0-1 0 0,1 0 0 0 0,-1-1 1 0 0,1 1-1 0 0,0-1 1 0 0,0 0-1 0 0,1 0 1 0 0,-1 0-1 0 0,8 7 0 0 0,-8-9-1 0 0,0 0 1 0 0,1 0-1 0 0,-1 0 0 0 0,1-1 0 0 0,0 1 0 0 0,0-1 0 0 0,0 0 0 0 0,0 0 0 0 0,0 0 0 0 0,0-1 0 0 0,0 1 0 0 0,1-1 0 0 0,-1 0 0 0 0,1 0 0 0 0,-1-1 1 0 0,1 1-1 0 0,-1-1 0 0 0,1 0 0 0 0,-1 0 0 0 0,1 0 0 0 0,-1-1 0 0 0,7-1 0 0 0,-9 1-3 0 0,1 0 0 0 0,0 0 0 0 0,0 0 0 0 0,-1-1 0 0 0,1 1-1 0 0,-1-1 1 0 0,1 1 0 0 0,-1-1 0 0 0,0 0 0 0 0,0 0 0 0 0,1 0 0 0 0,-1 0 0 0 0,-1-1 0 0 0,4-3-1 0 0,19-40-6 0 0,-8 15-3 0 0,-13 24 9 0 0,0 0-1 0 0,0 0 1 0 0,-1 0-1 0 0,0 0 1 0 0,2-12-1 0 0,3-10 7 0 0,-5 17-13 0 0,0 0 0 0 0,-1 0 0 0 0,0 0 0 0 0,0 0 0 0 0,-3-21 0 0 0,1-2 2 0 0,0 28 1 0 0,0 0 0 0 0,0 0 0 0 0,-1-1 0 0 0,0 1 0 0 0,0 0 0 0 0,-6-11 0 0 0,3 7 2 0 0,4 8 3 0 0,0-1-1 0 0,-1 1 0 0 0,1 0 0 0 0,-1 0 0 0 0,0 0 0 0 0,0 0 1 0 0,0 0-1 0 0,0 0 0 0 0,-1 0 0 0 0,1 1 0 0 0,-1-1 0 0 0,0 1 1 0 0,0 0-1 0 0,0 0 0 0 0,0 0 0 0 0,0 0 0 0 0,0 0 0 0 0,0 1 1 0 0,0-1-1 0 0,-1 1 0 0 0,1 0 0 0 0,-1 0 0 0 0,1 0 1 0 0,-1 1-1 0 0,1-1 0 0 0,-1 1 0 0 0,0 0 0 0 0,-4 0 0 0 0,5 1 4 0 0,1 0-1 0 0,0 0 0 0 0,0 0 0 0 0,0 0 1 0 0,0 0-1 0 0,0 1 0 0 0,0-1 0 0 0,0 1 1 0 0,0-1-1 0 0,0 1 0 0 0,1 0 0 0 0,-1 0 1 0 0,1 0-1 0 0,-1 0 0 0 0,-1 4 0 0 0,-2 0-3 0 0,-2 3 3 0 0,1 0 1 0 0,0 0-1 0 0,1 0 1 0 0,0 1-1 0 0,0 0 0 0 0,1-1 1 0 0,0 2-1 0 0,1-1 1 0 0,0 0-1 0 0,1 1 0 0 0,0-1 1 0 0,1 1-1 0 0,-1 17 0 0 0,1 6-8 0 0,2 35-20 0 0,-1-63 31 0 0,1 1 1 0 0,0-1-1 0 0,0 0 1 0 0,0 0-1 0 0,1 1 0 0 0,0-1 1 0 0,6 11-1 0 0,-2-6 16 0 0,-4-6-16 0 0,1-1 0 0 0,0 1 0 0 0,-1-1 0 0 0,1 0 0 0 0,4 4 0 0 0,-5-6-6 0 0,-1-1-1 0 0,1 0 1 0 0,0 0-1 0 0,-1 0 1 0 0,1 0-1 0 0,0 0 1 0 0,0 0-1 0 0,0 0 1 0 0,0-1-1 0 0,0 1 1 0 0,0 0-1 0 0,0-1 1 0 0,0 0-1 0 0,0 1 0 0 0,0-1 1 0 0,3 0-1 0 0,-3 0 4 0 0,1-1-1 0 0,0 1 0 0 0,0-1 0 0 0,-1 1 0 0 0,1-1 0 0 0,0 0 0 0 0,-1 0 1 0 0,1 0-1 0 0,0 0 0 0 0,-1 0 0 0 0,0-1 0 0 0,1 1 0 0 0,-1-1 0 0 0,0 0 1 0 0,0 1-1 0 0,1-1 0 0 0,2-4 0 0 0,-2 2 2 0 0,1-1 0 0 0,-1 0 0 0 0,0 0 0 0 0,0 0 1 0 0,0 0-1 0 0,-1-1 0 0 0,3-8 0 0 0,25-54-9 0 0,-24 51-10 0 0,-2 0-1 0 0,0-1 0 0 0,-2 0 0 0 0,2-27 0 0 0,-4 41 17 0 0,0 0-1 0 0,0 1 0 0 0,0-1 1 0 0,-1 0-1 0 0,0 1 1 0 0,1-1-1 0 0,-1 0 0 0 0,0 1 1 0 0,-1-1-1 0 0,1 1 0 0 0,-1 0 1 0 0,0-1-1 0 0,1 1 0 0 0,-1 0 1 0 0,-1 0-1 0 0,1 0 0 0 0,0 0 1 0 0,-1 1-1 0 0,1-1 1 0 0,-1 1-1 0 0,0-1 0 0 0,0 1 1 0 0,0 0-1 0 0,0 0 0 0 0,0 0 1 0 0,-7-2-1 0 0,8 2 2 0 0,-1 1-1 0 0,0 0 1 0 0,1 0-1 0 0,-1 0 1 0 0,0 0-1 0 0,0 0 1 0 0,0 1-1 0 0,0-1 1 0 0,0 1-1 0 0,0 0 1 0 0,0 0-1 0 0,0 0 1 0 0,0 0-1 0 0,0 0 1 0 0,0 1-1 0 0,0-1 1 0 0,0 1 0 0 0,0 0-1 0 0,0 0 1 0 0,1 0-1 0 0,-1 0 1 0 0,0 0-1 0 0,1 1 1 0 0,-1-1-1 0 0,1 1 1 0 0,-1 0-1 0 0,1 0 1 0 0,-1 0-1 0 0,1 0 1 0 0,0 0-1 0 0,0 0 1 0 0,-2 4-1 0 0,0 1-5 0 0,1-2 3 0 0,0 0 1 0 0,1 0-1 0 0,-1 0 1 0 0,1 1 0 0 0,0-1-1 0 0,0 1 1 0 0,1-1-1 0 0,0 1 1 0 0,0 0-1 0 0,-1 9 1 0 0,2 3-21 0 0,-1-6 36 0 0,1-1 0 0 0,0 0 0 0 0,1 1 0 0 0,0-1 0 0 0,1 1 1 0 0,0-1-1 0 0,1 0 0 0 0,0 0 0 0 0,6 15 0 0 0,-4-15-27 0 0,-2-5 1 0 0,-1 0 1 0 0,1-1-1 0 0,0 1 1 0 0,7 8-1 0 0,-9-13 13 0 0,-1-1-1 0 0,1 1 1 0 0,0 0-1 0 0,-1 0 1 0 0,1-1-1 0 0,0 1 1 0 0,0 0-1 0 0,0-1 1 0 0,0 1-1 0 0,0 0 1 0 0,0-1-1 0 0,0 0 1 0 0,0 1 0 0 0,0-1-1 0 0,0 1 1 0 0,0-1-1 0 0,0 0 1 0 0,0 0-1 0 0,0 0 1 0 0,0 0-1 0 0,0 1 1 0 0,0-2-1 0 0,0 1 1 0 0,0 0-1 0 0,0 0 1 0 0,0 0-1 0 0,0 0 1 0 0,0-1 0 0 0,0 1-1 0 0,0 0 1 0 0,0-1-1 0 0,0 1 1 0 0,0-1-1 0 0,2 0 1 0 0,2-4 1 0 0,-1 0 0 0 0,1-1 1 0 0,-1 1-1 0 0,0-1 0 0 0,-1 0 0 0 0,5-9 1 0 0,16-24 11 0 0,-19 33-21 0 0,-1 0 0 0 0,0 0 1 0 0,0 0-1 0 0,0-1 0 0 0,-1 0 0 0 0,0 1 1 0 0,0-1-1 0 0,-1-1 0 0 0,0 1 1 0 0,0 0-1 0 0,-1 0 0 0 0,2-13 0 0 0,-3 5 2 0 0,-1-20 43 0 0,0 33-36 0 0,1 0-1 0 0,-1 0 1 0 0,1 0 0 0 0,-1 1 0 0 0,0-1-1 0 0,0 0 1 0 0,0 1 0 0 0,0-1-1 0 0,0 0 1 0 0,0 1 0 0 0,0-1 0 0 0,-1 1-1 0 0,1 0 1 0 0,0-1 0 0 0,-4-1-1 0 0,2 1-3 0 0,-1-1 0 0 0,0 1 0 0 0,1 0 0 0 0,-1 0 0 0 0,0 1 0 0 0,0-1-1 0 0,-6-1 1 0 0,9 3 3 0 0,0 0-1 0 0,0 0 1 0 0,0 0-1 0 0,0 0 0 0 0,0 0 1 0 0,0 0-1 0 0,-1 0 1 0 0,1 0-1 0 0,0 0 1 0 0,0 0-1 0 0,0 0 0 0 0,0 1 1 0 0,0-1-1 0 0,0 0 1 0 0,0 1-1 0 0,0-1 1 0 0,1 1-1 0 0,-1-1 1 0 0,0 1-1 0 0,0-1 0 0 0,0 1 1 0 0,0 0-1 0 0,1-1 1 0 0,-1 1-1 0 0,0 0 1 0 0,0 0-1 0 0,1 0 1 0 0,-1-1-1 0 0,1 1 0 0 0,-1 0 1 0 0,1 0-1 0 0,-1 0 1 0 0,1 0-1 0 0,0 0 1 0 0,-1 2-1 0 0,-1 4 2 0 0,-5 13 3 0 0,2 1-1 0 0,0 0 1 0 0,1 0 0 0 0,-1 39-1 0 0,5-60 1 0 0,0 0 0 0 0,0 1-1 0 0,0-1 1 0 0,1 0-1 0 0,-1 0 1 0 0,0 0 0 0 0,0 1-1 0 0,0-1 1 0 0,1 0-1 0 0,-1 0 1 0 0,0 0-1 0 0,0 0 1 0 0,0 1 0 0 0,1-1-1 0 0,-1 0 1 0 0,0 0-1 0 0,0 0 1 0 0,1 0 0 0 0,-1 0-1 0 0,0 0 1 0 0,0 0-1 0 0,1 0 1 0 0,-1 0-1 0 0,0 0 1 0 0,1 0 0 0 0,-1 0-1 0 0,0 0 1 0 0,0 0-1 0 0,1 0 1 0 0,-1 0 0 0 0,0 0-1 0 0,0 0 1 0 0,1 0-1 0 0,-1 0 1 0 0,0 0 0 0 0,0-1-1 0 0,1 1 1 0 0,-1 0-1 0 0,0 0 1 0 0,0 0-1 0 0,1-1 1 0 0,6-2-1311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29.3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37 380 10858 0 0,'0'0'2030'0'0,"0"-2"-1150"0"0,0-8 1124 0 0,0 9-1171 0 0,0 0 0 0 0,1 0 0 0 0,-1 0 1 0 0,0 0-1 0 0,0-1 0 0 0,1 1 0 0 0,-1 0 0 0 0,0 0 0 0 0,1 0 0 0 0,-1 0 0 0 0,1 0 0 0 0,0-1 833 0 0,1 0-832 0 0,3-3 303 0 0,3 1-3384 0 0,-8 4 2314 0 0,2 11 3014 0 0,3 13-3198 0 0,-2-23 125 0 0,-3 0 6 0 0,2-4 3 0 0,0 1 1 0 0,-1-1 0 0 0,1 0-1 0 0,-1 1 1 0 0,1-1 0 0 0,-1 0-1 0 0,0 0 1 0 0,1-4-1 0 0,-2 0 11 0 0,0 6-14 0 0,0 0-1 0 0,1 0 0 0 0,-1 0 1 0 0,0 0-1 0 0,0 0 0 0 0,0 0 0 0 0,0 0 1 0 0,0 0-1 0 0,0 0 0 0 0,0 0 1 0 0,-1 0-1 0 0,1 0 0 0 0,0 0 0 0 0,0 0 1 0 0,-1 0-1 0 0,1 0 0 0 0,-1 1 1 0 0,1-1-1 0 0,-1 0 0 0 0,1 0 1 0 0,-1 0-1 0 0,1 0 0 0 0,-1 1 0 0 0,0-1 1 0 0,0 0-1 0 0,1 0 0 0 0,-2 0 1 0 0,-6-4 62 0 0,7 4-66 0 0,0 1 1 0 0,0-1 0 0 0,1 1 0 0 0,-1-1-1 0 0,0 1 1 0 0,0-1 0 0 0,0 1-1 0 0,0 0 1 0 0,0-1 0 0 0,1 1 0 0 0,-1 0-1 0 0,0 0 1 0 0,0-1 0 0 0,0 1 0 0 0,0 0-1 0 0,0 0 1 0 0,0 0 0 0 0,0 0 0 0 0,-1 1-1 0 0,2 24-15 0 0,8-10 22 0 0,-7-13-5 0 0,1 0-1 0 0,-1 1 1 0 0,0-1-1 0 0,0 0 1 0 0,0 1 0 0 0,0-1-1 0 0,0 1 1 0 0,-1-1-1 0 0,1 1 1 0 0,-1-1-1 0 0,1 4 1 0 0,-3-2 369 0 0,-6-12-267 0 0,6 6-119 0 0,0-1 1 0 0,0 1 0 0 0,1-1 0 0 0,-1 1-1 0 0,1-1 1 0 0,-1 1 0 0 0,1-1-1 0 0,0 0 1 0 0,0 0 0 0 0,1 0-1 0 0,-1 0 1 0 0,0-5 0 0 0,-1 3 7 0 0,0 0 0 0 0,1 0-1 0 0,-2 0 1 0 0,1 1 0 0 0,0-1 0 0 0,-1 0 0 0 0,0 1 0 0 0,0 0 0 0 0,0 0 0 0 0,-1 0 0 0 0,-4-4-1 0 0,10 8 0 0 0,-1 1-1 0 0,1 0 0 0 0,0-1 0 0 0,-1 1 1 0 0,1-1-1 0 0,0 0 0 0 0,0 1 0 0 0,-1-1 1 0 0,1 0-1 0 0,0 0 0 0 0,0 0 0 0 0,0 0 1 0 0,-1 0-1 0 0,1-1 0 0 0,2 0 1 0 0,0 1 8 0 0,0-1 0 0 0,-1 0 0 0 0,1 0 0 0 0,0 0 0 0 0,-1 0 0 0 0,1-1 1 0 0,3-2-1 0 0,74-55 147 0 0,173-129 11 0 0,-249 184-158 0 0,-3 2-4 0 0,1 0 1 0 0,-1 0-1 0 0,0 1 0 0 0,1-1 0 0 0,-1 1 0 0 0,1-1 0 0 0,0 1 0 0 0,-1 0 0 0 0,1 0 0 0 0,3-1 1 0 0,-7 3-6 0 0,-1 0 1 0 0,0 0-1 0 0,1 0 0 0 0,-1 0 1 0 0,1 0-1 0 0,-1 1 1 0 0,1-1-1 0 0,0 0 1 0 0,0 1-1 0 0,-1-1 1 0 0,-1 4-1 0 0,-9 8 12 0 0,-29 21-16 0 0,1 3-1 0 0,-38 44 1 0 0,-32 31 28 0 0,98-98-32 0 0,12-15-31 0 0,3-6 27 0 0,9-10 23 0 0,0 1 0 0 0,0 0 0 0 0,2 1 0 0 0,0 0 0 0 0,16-13 1 0 0,-16 15-39 0 0,103-101 11 0 0,-105 100 35 0 0,-10 12-22 0 0,-1 0 0 0 0,0 1 1 0 0,1-1-1 0 0,0 0 0 0 0,-1 0 0 0 0,1 1 0 0 0,0 0 1 0 0,3-3-1 0 0,-4 4 14 0 0,-4 0-11 0 0,1 1 0 0 0,0 0 0 0 0,-1-1 0 0 0,1 1 0 0 0,0 0 0 0 0,0 0-1 0 0,-1 1 1 0 0,1-1 0 0 0,0 0 0 0 0,0 1 0 0 0,0 0 0 0 0,0-1 0 0 0,-2 4 0 0 0,-26 29-12 0 0,24-26 24 0 0,-76 77-7 0 0,19-21-2 0 0,-24 33 54 0 0,80-88-131 0 0,17-14 73 0 0,17-12 38 0 0,-7-1-47 0 0,-1 0 0 0 0,-1 0 0 0 0,21-29 0 0 0,-5 7 21 0 0,-27 33-17 0 0,8-11 17 0 0,0 0 1 0 0,15-23-1 0 0,-30 40-13 0 0,0 0 0 0 0,0 1 0 0 0,1-1 0 0 0,-1 0 0 0 0,0 1 0 0 0,1-1 0 0 0,-1 1-1 0 0,1-1 1 0 0,-1 0 0 0 0,1 1 0 0 0,-1-1 0 0 0,1 1 0 0 0,-1-1 0 0 0,1 1 0 0 0,-1 0 0 0 0,1-1 0 0 0,0 1 0 0 0,-1-1 0 0 0,1 1 0 0 0,1-1 0 0 0,-2 2 1 0 0,0 0 0 0 0,0-1-1 0 0,0 1 1 0 0,0-1 0 0 0,0 1 0 0 0,0 0 0 0 0,-1-1 0 0 0,1 1 0 0 0,0-1-1 0 0,0 1 1 0 0,0 0 0 0 0,-1-1 0 0 0,1 1 0 0 0,0-1 0 0 0,-1 1 0 0 0,1-1-1 0 0,0 1 1 0 0,-1-1 0 0 0,1 1 0 0 0,-1-1 0 0 0,1 0 0 0 0,-1 1 0 0 0,-9 16 4 0 0,-3 2-20 0 0,-7 1-464 0 0,-31 38-1 0 0,24-22-5373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30.4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121 50 17588 0 0,'0'0'9152'0'0,"-5"-5"-8757"0"0,-16-13-57 0 0,20 18-326 0 0,1 0 1 0 0,-1 0 0 0 0,1-1-1 0 0,-1 1 1 0 0,1 0 0 0 0,-1 0-1 0 0,1 0 1 0 0,-1 0 0 0 0,1 0-1 0 0,-1 0 1 0 0,1 0 0 0 0,-1 0-1 0 0,1 0 1 0 0,-1 0 0 0 0,1 0 0 0 0,-1 0-1 0 0,1 1 1 0 0,-1-1 0 0 0,1 0-1 0 0,-1 0 1 0 0,1 0 0 0 0,-1 1-1 0 0,1-1 1 0 0,0 0 0 0 0,-1 0-1 0 0,1 1 1 0 0,-1-1 0 0 0,1 1 0 0 0,0-1-1 0 0,-1 1 1 0 0,-10 14 249 0 0,9-11-151 0 0,-13 17 284 0 0,9-13-262 0 0,0 0 0 0 0,0 1 0 0 0,1 0 0 0 0,0 0 0 0 0,0 1 0 0 0,1-1 0 0 0,-4 15 0 0 0,2 1-158 0 0,6-25 34 0 0,11-10 22 0 0,97-115-16 0 0,-75 89-33 0 0,-31 28 12 0 0,-2 6 46 0 0,-1 4 124 0 0,1 1-159 0 0,-1-1 1 0 0,0 0-1 0 0,-1 0 1 0 0,1 0-1 0 0,0 0 1 0 0,-1 0-1 0 0,1 0 1 0 0,-1-1-1 0 0,1 1 1 0 0,-1 0-1 0 0,-3 2 1 0 0,-7 8 25 0 0,-66 80 358 0 0,75-87-370 0 0,1-1 0 0 0,-1 0-1 0 0,1 1 1 0 0,0-1-1 0 0,0 1 1 0 0,0 0-1 0 0,0-1 1 0 0,1 1 0 0 0,0 0-1 0 0,0 0 1 0 0,1 0-1 0 0,-1 0 1 0 0,1 0-1 0 0,0 0 1 0 0,1 7 0 0 0,-1-6-18 0 0,0-6-2 0 0,0 0 0 0 0,1 1 0 0 0,-1-1 0 0 0,0 0 0 0 0,1 0 0 0 0,-1 1-1 0 0,0-1 1 0 0,0 0 0 0 0,1 0 0 0 0,-1 1 0 0 0,1-1 0 0 0,-1 0 0 0 0,0 0 0 0 0,1 0 0 0 0,-1 0-1 0 0,0 0 1 0 0,1 0 0 0 0,-1 0 0 0 0,1 0 0 0 0,-1 0 0 0 0,0 0 0 0 0,1 0 0 0 0,-1 0 0 0 0,0 0-1 0 0,1 0 1 0 0,-1 0 0 0 0,1 0 0 0 0,-1 0 0 0 0,0 0 0 0 0,1 0 0 0 0,-1 0 0 0 0,0-1-1 0 0,1 1 1 0 0,-1 0 0 0 0,0 0 0 0 0,1-1 0 0 0,-1 1 0 0 0,0 0 0 0 0,1 0 0 0 0,-1-1 0 0 0,16-8 13 0 0,-3-5-11 0 0,-1 0 1 0 0,0-1-1 0 0,-1-1 0 0 0,14-24 1 0 0,-24 37-6 0 0,4-4 0 0 0,-1-1 0 0 0,0 0 0 0 0,-1 0 1 0 0,1 0-1 0 0,3-16 0 0 0,-7 24 7 0 0,0 1-1 0 0,0-1 1 0 0,0 0-1 0 0,0 0 1 0 0,0 0 0 0 0,0 0-1 0 0,0 0 1 0 0,0 0 0 0 0,0 1-1 0 0,-1-1 1 0 0,1 0 0 0 0,0 0-1 0 0,0 0 1 0 0,0 0-1 0 0,0 0 1 0 0,0 0 0 0 0,0 0-1 0 0,0 0 1 0 0,0 0 0 0 0,-1 1-1 0 0,1-1 1 0 0,0 0 0 0 0,0 0-1 0 0,0 0 1 0 0,0 0 0 0 0,0 0-1 0 0,0 0 1 0 0,-1 0-1 0 0,1 0 1 0 0,0 0 0 0 0,0 0-1 0 0,0 0 1 0 0,0 0 0 0 0,0 0-1 0 0,0 0 1 0 0,-1 0 0 0 0,1 0-1 0 0,0 0 1 0 0,0 0 0 0 0,0 0-1 0 0,0 0 1 0 0,0 0-1 0 0,-1 0 1 0 0,1-1 0 0 0,0 1-1 0 0,0 0 1 0 0,0 0 0 0 0,0 0-1 0 0,0 0 1 0 0,0 0 0 0 0,0 0-1 0 0,0 0 1 0 0,-1 0-1 0 0,1 0 1 0 0,0-1 0 0 0,0 1-1 0 0,0 0 1 0 0,0 0 0 0 0,0 0-1 0 0,0 0 1 0 0,0 0 0 0 0,0 0-1 0 0,0-1 1 0 0,0 1 0 0 0,0 0-1 0 0,0 0 1 0 0,0 0-1 0 0,0 0 1 0 0,0-1 0 0 0,-18 16 50 0 0,-19 21-15 0 0,-15 31 239 0 0,51-64-260 0 0,-1 0-1 0 0,1 0 0 0 0,-1 0 0 0 0,1 0 1 0 0,0 0-1 0 0,0 0 0 0 0,-1 7 0 0 0,-5 13 72 0 0,3-12-203 0 0,10-12-566 0 0,15-17-4397 0 0,-12 11-1395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1416 40 7322 0 0,'0'0'10805'0'0,"-3"-1"-10089"0"0,-4-3 148 0 0,0 1 0 0 0,0 0 0 0 0,0 1 0 0 0,-1 0 0 0 0,1 0 0 0 0,-10-1 0 0 0,-12-3 576 0 0,12 0-287 0 0,15 5-1098 0 0,-1 0 1 0 0,1 0 0 0 0,0 0-1 0 0,-1 0 1 0 0,1 0 0 0 0,-1 1-1 0 0,0 0 1 0 0,-4-1 0 0 0,-140 13 2053 0 0,110-13-1578 0 0,28-1-446 0 0,-1 2 0 0 0,1 0 1 0 0,-1 0-1 0 0,1 0 0 0 0,-1 1 0 0 0,1 1 1 0 0,0-1-1 0 0,-14 6 0 0 0,-47 7 579 0 0,48-4-500 0 0,-25 14-1 0 0,15-8-19 0 0,6-7-12 0 0,21-8-119 0 0,1 1-1 0 0,0-1 1 0 0,0 1 0 0 0,-1-1 0 0 0,1 1 0 0 0,-6 4-1 0 0,0 1-8 0 0,-1-1 0 0 0,0 0 0 0 0,-15 5-1 0 0,-4 3 1 0 0,-1-2-4 0 0,25-10 0 0 0,0 0 0 0 0,0 0 0 0 0,0 1 0 0 0,0 0 0 0 0,-6 5 0 0 0,8-6 0 0 0,-1 1 0 0 0,1-1 0 0 0,-1 0 0 0 0,-9 3 0 0 0,10-3 0 0 0,-1-1 0 0 0,1 1 0 0 0,0 0 0 0 0,-1 0 0 0 0,-6 5 0 0 0,0 2 0 0 0,-1-1 0 0 0,-1-1 0 0 0,0 0 0 0 0,0 0 0 0 0,-18 6 0 0 0,-20 14 0 0 0,45-23 0 0 0,-1 0 0 0 0,1 0 0 0 0,0 0 0 0 0,0 1 0 0 0,0 0 0 0 0,1 0 0 0 0,-10 11 0 0 0,-4-2 0 0 0,-2 2 0 0 0,-11 15 0 0 0,10-12 0 0 0,-18 14 0 0 0,20-18 0 0 0,-42 39 0 0 0,58-50 0 0 0,-1 0 0 0 0,2 0 0 0 0,-1 0 0 0 0,0 1 0 0 0,1-1 0 0 0,0 1 0 0 0,0 0 0 0 0,0 0 0 0 0,-2 6 0 0 0,3-6 0 0 0,-22 30 0 0 0,-12 13 0 0 0,35-45 0 0 0,0 0 0 0 0,0 0 0 0 0,0 0 0 0 0,0 1 0 0 0,1-1 0 0 0,-1 0 0 0 0,1 6 0 0 0,-4 17 0 0 0,2-19 0 0 0,-1-1 0 0 0,1 1 0 0 0,0 0 0 0 0,1 0 0 0 0,0 0 0 0 0,0 0 0 0 0,0 0 0 0 0,1 0 0 0 0,0 0 0 0 0,2 11 0 0 0,19 21 0 0 0,-15-23 0 0 0,-5-13 0 0 0,0 0 0 0 0,1 0 0 0 0,-1 0 0 0 0,1 0 0 0 0,-1 0 0 0 0,1-1 0 0 0,0 1 0 0 0,2 2 0 0 0,4 9 0 0 0,-8-13 0 0 0,0 0 0 0 0,1 0 0 0 0,-1 0 0 0 0,0 0 0 0 0,1 0 0 0 0,-1 0 0 0 0,1 0 0 0 0,0 0 0 0 0,-1 0 0 0 0,1 0 0 0 0,0-1 0 0 0,-1 1 0 0 0,1 0 0 0 0,0 0 0 0 0,0-1 0 0 0,0 1 0 0 0,0 0 0 0 0,0-1 0 0 0,0 1 0 0 0,1 0 0 0 0,5 2 0 0 0,1 0 0 0 0,-1 0 0 0 0,1 1 0 0 0,-1 0 0 0 0,13 10 0 0 0,-17-11 0 0 0,0-1 0 0 0,0 0 0 0 0,0-1 0 0 0,1 1 0 0 0,-1 0 0 0 0,7 1 0 0 0,19 11 0 0 0,25 10 0 0 0,-51-22 0 0 0,0-1 0 0 0,0 0 0 0 0,0 0 0 0 0,0 0 0 0 0,0 0 0 0 0,0 0 0 0 0,1-1 0 0 0,-1 0 0 0 0,5 1 0 0 0,-5-1 0 0 0,0 0 0 0 0,0 0 0 0 0,-1 0 0 0 0,1 0 0 0 0,0 1 0 0 0,-1-1 0 0 0,1 1 0 0 0,-1 0 0 0 0,1 0 0 0 0,-1 0 0 0 0,1 0 0 0 0,-1 0 0 0 0,1 1 0 0 0,2 1 0 0 0,9 3 0 0 0,-13-6 0 0 0,0 1 0 0 0,1-1 0 0 0,-1 0 0 0 0,0 1 0 0 0,0-1 0 0 0,1 1 0 0 0,-1-1 0 0 0,0 1 0 0 0,0 0 0 0 0,0-1 0 0 0,0 1 0 0 0,0 0 0 0 0,2 1 0 0 0,-3-1 0 0 0,1 1 0 0 0,0-1 0 0 0,0 0 0 0 0,0 0 0 0 0,0 0 0 0 0,0-1 0 0 0,0 1 0 0 0,0 0 0 0 0,0 0 0 0 0,0 0 0 0 0,0-1 0 0 0,0 1 0 0 0,0 0 0 0 0,0-1 0 0 0,1 1 0 0 0,-1-1 0 0 0,0 0 0 0 0,0 1 0 0 0,1-1 0 0 0,-1 0 0 0 0,2 0 0 0 0,36 0 0 0 0,-33-1 0 0 0,0 1 0 0 0,0 0 0 0 0,0 0 0 0 0,0 0 0 0 0,-1 0 0 0 0,8 3 0 0 0,-6-2 0 0 0,0 0 0 0 0,0 0 0 0 0,0 0 0 0 0,0-1 0 0 0,0 0 0 0 0,0 0 0 0 0,0-1 0 0 0,12-2 0 0 0,27-2 0 0 0,-40 5-65 0 0,1 0-1 0 0,-1 0 1 0 0,0-1-1 0 0,1 0 1 0 0,-1-1-1 0 0,0 1 1 0 0,0-1-1 0 0,8-3 1 0 0,24-17-3884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32.4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 77 4777 0 0,'0'0'19200'0'0,"-5"2"-18117"0"0,3-1-747 0 0,0 0-163 0 0,1 0-1 0 0,0-1 0 0 0,-1 1 0 0 0,1 0 0 0 0,-1-1 1 0 0,1 0-1 0 0,-1 1 0 0 0,0-1 0 0 0,1 0 1 0 0,-1 1-1 0 0,1-1 0 0 0,-4 0 0 0 0,7 0 34 0 0,0 1 0 0 0,0 0 0 0 0,0 0 0 0 0,-1 0 0 0 0,1 0 0 0 0,0 0 0 0 0,-1 1 0 0 0,1-1 0 0 0,-1 0 0 0 0,1 1 0 0 0,-1-1 0 0 0,2 3 1 0 0,3 2 155 0 0,9 10-10 0 0,0 1 1 0 0,19 30-1 0 0,-18-25-165 0 0,24 26 0 0 0,38 29 33 0 0,-69-67-192 0 0,5 2 267 0 0,-22-12-295 0 0,1-1 0 0 0,-1-1 0 0 0,1 0 1 0 0,0 0-1 0 0,0 0 0 0 0,-1-1 1 0 0,2 0-1 0 0,-1 0 0 0 0,0-1 0 0 0,1 0 1 0 0,-1 0-1 0 0,1 0 0 0 0,0-1 1 0 0,-7-8-1 0 0,0 0-6 0 0,0 0 1 0 0,1-1-1 0 0,1 0 0 0 0,-18-30 1 0 0,26 40-1 0 0,1-1 0 0 0,1 1 0 0 0,-1-1 0 0 0,1 1 0 0 0,-2-9 0 0 0,0-1-102 0 0,6 15 105 0 0,-1 0 1 0 0,0 1 0 0 0,1-1 0 0 0,-1 0-1 0 0,0 1 1 0 0,0 0 0 0 0,0-1 0 0 0,3 4 0 0 0,5 6 14 0 0,-1 0 1 0 0,13 21-1 0 0,-14-20-23 0 0,0-1 0 0 0,0 0 0 0 0,15 14 0 0 0,46 38 68 0 0,-156-151 10 0 0,77 76-64 0 0,1-1 1 0 0,-8-14-1 0 0,1 2 6 0 0,15 22-13 0 0,-1 0 1 0 0,1 0-1 0 0,0 0 1 0 0,0 0 0 0 0,0 0-1 0 0,0 0 1 0 0,0-7-1 0 0,1 8 6 0 0,0-1 0 0 0,-1 1 0 0 0,1 0 0 0 0,-1 0 0 0 0,1-1 0 0 0,-1 1 0 0 0,0 0 0 0 0,0 0 0 0 0,0 0 0 0 0,0 0 0 0 0,0 0 0 0 0,0 0 0 0 0,0 0 0 0 0,-4-4 0 0 0,4 5-5 0 0,0-1 0 0 0,-1 0-1 0 0,1 0 1 0 0,0 0 0 0 0,0 0-1 0 0,0 0 1 0 0,1 0 0 0 0,-1 0-1 0 0,0 0 1 0 0,1 0 0 0 0,-1 0 0 0 0,1 0-1 0 0,0 0 1 0 0,0-1 0 0 0,0 1-1 0 0,0-4 1 0 0,5-36-30 0 0,6 24-39 0 0,-3 3 116 0 0,-6 14-55 0 0,-1 0 0 0 0,0 0 0 0 0,1 1 0 0 0,-1-1 0 0 0,1 1 0 0 0,-1-1 0 0 0,1 1 0 0 0,0 0 0 0 0,-1 0 0 0 0,3-1 0 0 0,-3 1-1 0 0,0 1 9 0 0,1 0 1 0 0,0 0-1 0 0,-1 0 1 0 0,1 0 0 0 0,-1 0-1 0 0,1 0 1 0 0,-1 0 0 0 0,0 0-1 0 0,0 1 1 0 0,1-1-1 0 0,-1 0 1 0 0,0 1 0 0 0,0-1-1 0 0,0 1 1 0 0,0 0 0 0 0,-1-1-1 0 0,1 1 1 0 0,0 0-1 0 0,-1-1 1 0 0,2 4 0 0 0,7 13 2 0 0,14 19 56 0 0,-16-24-41 0 0,1-1 0 0 0,13 18 1 0 0,-9-17-12 0 0,-7-9 2 0 0,-1 1 0 0 0,1 0 1 0 0,-1 0-1 0 0,0 0 0 0 0,-1 0 0 0 0,4 8 1 0 0,19 26 6 0 0,-15-21-13 0 0,-8-14 2 0 0,-1-1-1 0 0,1 1 0 0 0,-1 0 1 0 0,0-1-1 0 0,-1 1 1 0 0,1 0-1 0 0,-1 0 1 0 0,1 0-1 0 0,0 8 1 0 0,1-4 93 0 0,-6-20-72 0 0,-2 2-13 0 0,-1 1 0 0 0,0-1 0 0 0,0 2 0 0 0,-1-1 1 0 0,-11-10-1 0 0,-17-24-31 0 0,30 35 0 0 0,-23-28-48 0 0,27 34 102 0 0,2 5-38 0 0,0-1-1 0 0,0 0 1 0 0,1 0 0 0 0,-1 1 0 0 0,0-1 0 0 0,1 0-1 0 0,-1 0 1 0 0,1 0 0 0 0,0 0 0 0 0,0-1-1 0 0,2 3 1 0 0,7 8-9 0 0,31 55 35 0 0,2 4-21 0 0,-43-70-1 0 0,0 1 1 0 0,0-1-1 0 0,1 0 1 0 0,-1 1-1 0 0,1-1 1 0 0,-1 0-1 0 0,1 0 0 0 0,-1 0 1 0 0,1 0-1 0 0,2 1 1 0 0,-1-3 44 0 0,-11-5-62 0 0,-22-26 33 0 0,14 18-11 0 0,1-2 0 0 0,1 1 1 0 0,-20-29-1 0 0,-16-17-75 0 0,15 16 51 0 0,35 51-38 0 0,6 8-2 0 0,52 79 70 0 0,-55-90-9 0 0,0 0-1 0 0,-1 0 0 0 0,1 0 1 0 0,1 0-1 0 0,-1-1 0 0 0,0 1 0 0 0,1-1 1 0 0,-1 0-1 0 0,1 0 0 0 0,-1 0 1 0 0,6 1-1 0 0,4 3-18 0 0,-13-6 23 0 0,-27 0 74 0 0,25-1-82 0 0,-1 0 0 0 0,0 0 0 0 0,1 0 0 0 0,-1 0 0 0 0,1 0 0 0 0,-1-1 0 0 0,1 1 0 0 0,0-1 0 0 0,-1 0 1 0 0,1 1-1 0 0,0-1 0 0 0,0 0 0 0 0,0 0 0 0 0,1 0 0 0 0,-3-4 0 0 0,-25-40 6 0 0,23 34-6 0 0,-10-23-25 0 0,14 29 20 0 0,-1-1 1 0 0,0 0 0 0 0,0 1 0 0 0,0 0 0 0 0,-1 0-1 0 0,-9-12 1 0 0,13 18-11 0 0,7 21 32 0 0,38 48 61 0 0,-40-62-166 0 0,1-1 0 0 0,0 1 1 0 0,0-1-1 0 0,0 0 0 0 0,1 0 1 0 0,0-1-1 0 0,11 7 0 0 0,-7-6-381 0 0,15 7-4521 0 0,-9-8-7340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7:35.0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 20 16067 0 0,'0'0'10815'0'0,"14"9"-10481"0"0,4 5-210 0 0,-2-2 127 0 0,1 0 0 0 0,35 18 0 0 0,62 35 986 0 0,-108-62-516 0 0,-15-8-548 0 0,-18-12-183 0 0,-30-30 6 0 0,30 25 18 0 0,-34-34-1 0 0,59 54-10 0 0,0 0-1 0 0,-1 0 1 0 0,1 0-1 0 0,-1 0 1 0 0,1 0-1 0 0,-1 0 1 0 0,-5-2-1 0 0,12 27 3 0 0,3-12 16 0 0,1 0-1 0 0,0-1 1 0 0,1 0-1 0 0,18 17 1 0 0,1 1 42 0 0,34 35 177 0 0,-46-52-109 0 0,-14-9 90 0 0,-10-8-125 0 0,-28-17-91 0 0,19 12-16 0 0,-28-15 0 0 0,17 12 19 0 0,-27-19 1 0 0,-11-5 2 0 0,66 38-10 0 0,-1-1 1 0 0,1 1-1 0 0,-1 0 1 0 0,1 0 0 0 0,-1 0-1 0 0,1 0 1 0 0,-1-1-1 0 0,1 1 1 0 0,-1 0-1 0 0,1 0 1 0 0,-1 0 0 0 0,0 0-1 0 0,1 0 1 0 0,-1 0-1 0 0,1 1 1 0 0,-1-1 0 0 0,1 0-1 0 0,-1 0 1 0 0,1 0-1 0 0,-1 0 1 0 0,1 1-1 0 0,-1-1 1 0 0,1 0 0 0 0,-1 0-1 0 0,1 1 1 0 0,-1-1-1 0 0,1 0 1 0 0,-1 1 0 0 0,1-1-1 0 0,0 0 1 0 0,-1 1-1 0 0,1-1 1 0 0,0 1-1 0 0,-1-1 1 0 0,1 1 0 0 0,0-1-1 0 0,0 1 1 0 0,-1-1-1 0 0,1 1 1 0 0,0-1 0 0 0,0 1-1 0 0,0-1 1 0 0,0 1-1 0 0,0-1 1 0 0,-1 1-1 0 0,1-1 1 0 0,0 2 0 0 0,-1 28 95 0 0,1-27-92 0 0,0 80-7 0 0,0-83 5 0 0,0-1-1 0 0,0 0 1 0 0,1 1 0 0 0,-1-1 0 0 0,0 0 0 0 0,1 1-1 0 0,-1-1 1 0 0,0 1 0 0 0,1-1 0 0 0,-1 1 0 0 0,1-1 0 0 0,-1 1-1 0 0,1-1 1 0 0,-1 1 0 0 0,1-1 0 0 0,-1 1 0 0 0,1 0-1 0 0,-1-1 1 0 0,1 1 0 0 0,0 0 0 0 0,-1-1 0 0 0,1 1 0 0 0,0 0-1 0 0,-1 0 1 0 0,1 0 0 0 0,0 0 0 0 0,-1-1 0 0 0,1 1 0 0 0,0 0-1 0 0,-1 0 1 0 0,1 0 0 0 0,0 0 0 0 0,-1 1 0 0 0,1-1-1 0 0,0 0 1 0 0,0 0 0 0 0,3 1 1 0 0,-1-1 0 0 0,0 0-1 0 0,1 1 1 0 0,-1 0 0 0 0,0 0 0 0 0,0 0 0 0 0,4 2-1 0 0,28 18 83 0 0,-19-10-21 0 0,0-2-1 0 0,0 0 1 0 0,1-1 0 0 0,28 10 0 0 0,-34-14-56 0 0,-2 0 1 0 0,1 1-1 0 0,0 0 0 0 0,-1 1 1 0 0,0 0-1 0 0,11 10 0 0 0,-7-6-13 0 0,-25-20 218 0 0,-4-2-220 0 0,0 0 0 0 0,0 1 0 0 0,-20-11 0 0 0,17 12-25 0 0,1 0 0 0 0,0-2 0 0 0,1 0 0 0 0,-32-30 0 0 0,35 30 3 0 0,42 33 38 0 0,1-2 0 0 0,0 0-1 0 0,1-2 1 0 0,45 18 0 0 0,-71-34-7 0 0,0 0 0 0 0,0 0 0 0 0,-1 0 1 0 0,1-1-1 0 0,0 0 0 0 0,4 0 0 0 0,-5 0 0 0 0,-2 0 7 0 0,-3-2-5 0 0,0 0-1 0 0,1-1 1 0 0,-1 1 0 0 0,0 0 0 0 0,0 1 0 0 0,-1-1-1 0 0,1 0 1 0 0,0 0 0 0 0,-1 1 0 0 0,1-1 0 0 0,-1 1 0 0 0,1 0-1 0 0,-6-2 1 0 0,-18-11 24 0 0,-3-7-39 0 0,15 12 1 0 0,1-1 0 0 0,0-1-1 0 0,-16-15 1 0 0,15 14-19 0 0,12 12-11 0 0,9 9 29 0 0,-2-4 9 0 0,0 0 1 0 0,0 0 0 0 0,1 0-1 0 0,0-1 1 0 0,0 1 0 0 0,0-2-1 0 0,0 1 1 0 0,0-1 0 0 0,1 0-1 0 0,0 0 1 0 0,0 0 0 0 0,-1-1-1 0 0,2 0 1 0 0,11 1 0 0 0,32-1-23 0 0,-32-2 35 0 0,-18 0-6 0 0,5-5-83 0 0,-6 6 77 0 0,1-1 0 0 0,-1 1 0 0 0,0 0 0 0 0,0-1 0 0 0,1 1 0 0 0,-1 0 0 0 0,0-1 0 0 0,1 1 0 0 0,-1 0 0 0 0,1-1 0 0 0,-1 1 0 0 0,1-1 1 0 0,-1 1-1 0 0,1-1 0 0 0,-1 1 0 0 0,1-1 0 0 0,0 1 0 0 0,0 0 1 0 0,0-1 0 0 0,-1 0 0 0 0,1 1 0 0 0,0-1 0 0 0,-1 1 1 0 0,1-1-1 0 0,-1 1 0 0 0,1 0 0 0 0,-1-1 0 0 0,0 1 0 0 0,1-1 1 0 0,-1 1-1 0 0,1 0 0 0 0,-1-1 0 0 0,0 1 0 0 0,0 0 0 0 0,1 1 0 0 0,-1-2-2 0 0,-13 14-31 0 0,13-13-72 0 0,5-7 86 0 0,6-11 0 0 0,-6 8-3 0 0,-4 7 15 0 0,0 0 0 0 0,0 0 0 0 0,0 1 0 0 0,0-1 0 0 0,0 0 0 0 0,0 0 1 0 0,-1 0-1 0 0,1 0 0 0 0,-1 0 0 0 0,0 0 0 0 0,1-3 0 0 0,-1 5 30 0 0,0 30-357 0 0,0-19-931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0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1866 1 2937 0 0,'0'0'10131'0'0,"-17"7"-5407"0"0,-10 20 734 0 0,7-14-2236 0 0,-5-9-2033 0 0,19-4-984 0 0,1 1-1 0 0,0 0 0 0 0,0 1 1 0 0,-1-1-1 0 0,-8 5 0 0 0,7-4-1 0 0,0 1 0 0 0,0-1 0 0 0,0 0 0 0 0,0 0 0 0 0,-14 1 0 0 0,-18 5 183 0 0,28-4-243 0 0,1 0 1 0 0,-16 10 0 0 0,17-9-64 0 0,0-1-1 0 0,0 0 1 0 0,-16 6-1 0 0,17-8 48 0 0,5-2-108 0 0,1 1-1 0 0,-1-1 0 0 0,1 1 0 0 0,-1 0 1 0 0,1 0-1 0 0,-1 0 0 0 0,1 0 0 0 0,0 0 1 0 0,-1 1-1 0 0,1-1 0 0 0,0 1 0 0 0,0-1 1 0 0,-3 4-1 0 0,-1 0 26 0 0,0 0 1 0 0,-1-1-1 0 0,0 0 1 0 0,1 0-1 0 0,-1 0 1 0 0,-1-1-1 0 0,-14 5 1 0 0,14-5-14 0 0,0-1 0 0 0,0 2 0 0 0,0-1 0 0 0,1 1 0 0 0,-1 0 0 0 0,1 1 1 0 0,0 0-1 0 0,-8 7 0 0 0,-19 14 104 0 0,16-14-27 0 0,16-11-98 0 0,0-1 0 0 0,1 1 0 0 0,-1 0 0 0 0,0-1 0 0 0,0 1 0 0 0,0-1 0 0 0,0 1 0 0 0,0-1 0 0 0,0 0 0 0 0,0 0 0 0 0,-4 0 0 0 0,5 0-3 0 0,-1-1-1 0 0,1 1 1 0 0,-1 0 0 0 0,1 0 0 0 0,-1 0 0 0 0,1 0 0 0 0,-1 1 0 0 0,0-1 0 0 0,1 0 0 0 0,-1 1 0 0 0,1-1 0 0 0,0 1 0 0 0,-1-1 0 0 0,1 1-1 0 0,-1 0 1 0 0,1 0 0 0 0,0-1 0 0 0,-1 1 0 0 0,1 0 0 0 0,-2 2 0 0 0,3-3-7 0 0,0 0 0 0 0,0 1 0 0 0,0-1 0 0 0,0 0 0 0 0,0 0 0 0 0,0 0 0 0 0,0 1 0 0 0,0-1 0 0 0,0 0 0 0 0,0 0 0 0 0,-1 0 0 0 0,1 1 0 0 0,0-1 0 0 0,0 0 0 0 0,0 0 0 0 0,0 0 0 0 0,-1 0 0 0 0,1 0 0 0 0,0 1 0 0 0,0-1 0 0 0,0 0 0 0 0,-1 0 0 0 0,1 0 0 0 0,0 0 0 0 0,0 0 0 0 0,0 0 0 0 0,-1 0 0 0 0,1 0 0 0 0,0 0 0 0 0,0 0 0 0 0,-1 0 0 0 0,1 0 0 0 0,0 0 0 0 0,0 0 0 0 0,-1 0 0 0 0,1 0 0 0 0,0 0 0 0 0,0 0 0 0 0,-1 0 0 0 0,0 0 0 0 0,-1-1 0 0 0,0 1 0 0 0,0 0 0 0 0,1 0 0 0 0,-1 0 0 0 0,0 0 0 0 0,1 0 0 0 0,-1 0 0 0 0,0 1 0 0 0,1-1 0 0 0,-1 1 0 0 0,0-1 0 0 0,-2 2 0 0 0,-1 0 0 0 0,-1 1 0 0 0,1 0 0 0 0,0 1 0 0 0,0-1 0 0 0,0 1 0 0 0,1 0 0 0 0,-1 0 0 0 0,1 1 0 0 0,0-1 0 0 0,0 1 0 0 0,-4 7 0 0 0,-19 13 0 0 0,24-25 0 0 0,-1 0 0 0 0,0 0 0 0 0,0 1 0 0 0,0-1 0 0 0,0 1 0 0 0,0-1 0 0 0,0 1 0 0 0,0 0 0 0 0,0 0 0 0 0,0 1 0 0 0,1-1 0 0 0,-7 4 0 0 0,-21 7 0 0 0,28-11 0 0 0,0-1 0 0 0,-1 0 0 0 0,-1 1 0 0 0,1-1 0 0 0,0 1 0 0 0,0 1 0 0 0,0-1 0 0 0,0 0 0 0 0,0 1 0 0 0,1 0 0 0 0,-6 3 0 0 0,1-1 0 0 0,8-4 0 0 0,0 0 0 0 0,-1 0 0 0 0,1 0 0 0 0,0 0 0 0 0,0 0 0 0 0,0 1 0 0 0,0-1 0 0 0,0 0 0 0 0,-1 0 0 0 0,1 0 0 0 0,0 0 0 0 0,0 0 0 0 0,0 0 0 0 0,0 0 0 0 0,0 0 0 0 0,0 0 0 0 0,0 0 0 0 0,-1 0 0 0 0,1 1 0 0 0,0-1 0 0 0,0 0 0 0 0,0 0 0 0 0,0 0 0 0 0,0 0 0 0 0,0 0 0 0 0,0 0 0 0 0,0 1 0 0 0,0-1 0 0 0,0 0 0 0 0,0 0 0 0 0,0 0 0 0 0,0 0 0 0 0,0 0 0 0 0,0 1 0 0 0,0-1 0 0 0,0 0 0 0 0,0 0 0 0 0,0 0 0 0 0,0 0 0 0 0,0 0 0 0 0,0 0 0 0 0,0 1 0 0 0,0-1 0 0 0,0 0 0 0 0,0 0 0 0 0,0 0 0 0 0,0 0 0 0 0,0 0 0 0 0,0 1 0 0 0,0-1 0 0 0,0 0 0 0 0,1 0 0 0 0,-1 0 0 0 0,0 0 0 0 0,0 0 0 0 0,0 0 0 0 0,0 0 0 0 0,0 0 0 0 0,0 0 0 0 0,0 0 0 0 0,0 1 0 0 0,0-1 0 0 0,0 0 0 0 0,0 0 0 0 0,0 0 0 0 0,0 0 0 0 0,0 0 0 0 0,0 0 0 0 0,0 0 0 0 0,-1 0 0 0 0,1 0 0 0 0,0 1 0 0 0,0-1 0 0 0,0 0 0 0 0,0 0 0 0 0,0 0 0 0 0,0 0 0 0 0,0 0 0 0 0,0 0 0 0 0,0 0 0 0 0,0 0 0 0 0,0 0 0 0 0,0 0 0 0 0,0 0 0 0 0,0 0 0 0 0,-1 0 0 0 0,1 0 0 0 0,0 0 0 0 0,0 1 0 0 0,0-1 0 0 0,0 0 0 0 0,0 0 0 0 0,0 0 0 0 0,0 0 0 0 0,0 0 0 0 0,0 0 0 0 0,-1 0 0 0 0,1 0 0 0 0,0 0 0 0 0,0 0 0 0 0,0 0 0 0 0,0 0 0 0 0,0 0 0 0 0,0 0 0 0 0,0-1 0 0 0,0 1 0 0 0,0 0 0 0 0,0 0 0 0 0,-1 0 0 0 0,1 0 0 0 0,0 0 0 0 0,-32 1 0 0 0,27-1 0 0 0,-1 0 0 0 0,0 1 0 0 0,0-1 0 0 0,1 1 0 0 0,-1 0 0 0 0,-10 4 0 0 0,16-5 0 0 0,-31 4 0 0 0,15 4 0 0 0,-1-1 0 0 0,0 0 0 0 0,-19 4 0 0 0,23-7 0 0 0,1 1 0 0 0,0 0 0 0 0,0 1 0 0 0,-17 10 0 0 0,18-9 0 0 0,0-1 0 0 0,-1 0 0 0 0,0-1 0 0 0,-18 6 0 0 0,4-7 0 0 0,20-4 0 0 0,0 1 0 0 0,1 0 0 0 0,-1 0 0 0 0,1 0 0 0 0,-8 4 0 0 0,-46 25 0 0 0,38-19 0 0 0,-28 12 0 0 0,23-11 0 0 0,20-9 0 0 0,-1 0 0 0 0,1 0 0 0 0,-1-1 0 0 0,1 1 0 0 0,-1-2 0 0 0,0 1 0 0 0,-9 1 0 0 0,11-2 0 0 0,0 0 0 0 0,0 1 0 0 0,0 0 0 0 0,0 0 0 0 0,-7 5 0 0 0,-11 4 0 0 0,-10 3 0 0 0,18-3 0 0 0,-10 10 0 0 0,11-9 0 0 0,-23 24 0 0 0,32-31 0 0 0,1-2 0 0 0,1 0 0 0 0,0 0 0 0 0,1 0 0 0 0,-1 0 0 0 0,0 1 0 0 0,1-1 0 0 0,0 1 0 0 0,-2 3 0 0 0,2-4 0 0 0,1-1 0 0 0,-1 1 0 0 0,1-1 0 0 0,-1 1 0 0 0,0-1 0 0 0,0 0 0 0 0,-5 4 0 0 0,-7 10 0 0 0,-22 26 0 0 0,29-34 0 0 0,0 0 0 0 0,0 0 0 0 0,1 0 0 0 0,-1 1 0 0 0,-6 13 0 0 0,12-2-1828 0 0,5-10-2807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1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68 4145 0 0,'0'0'11446'0'0,"-4"-4"-10899"0"0,2 1-463 0 0,-1 1 35 0 0,1-1 1 0 0,-1 0 0 0 0,1 1 0 0 0,0-1-1 0 0,0 0 1 0 0,0 0 0 0 0,0 0-1 0 0,1 0 1 0 0,-1-1 0 0 0,1 1 0 0 0,-2-4-1 0 0,-6-14 6244 0 0,15 29-5029 0 0,-3 0-801 0 0,-3-8-511 0 0,0 1 1 0 0,0-1-1 0 0,0 0 1 0 0,0 0-1 0 0,0 1 1 0 0,1-1-1 0 0,-1 0 1 0 0,0 1-1 0 0,0-1 1 0 0,0 0-1 0 0,0 0 1 0 0,0 1-1 0 0,0-1 1 0 0,0 0-1 0 0,0 0 0 0 0,1 1 1 0 0,-1-1-1 0 0,0 0 1 0 0,0 0-1 0 0,0 0 1 0 0,0 1-1 0 0,1-1 1 0 0,-1 0-1 0 0,0 0 1 0 0,0 0-1 0 0,1 0 1 0 0,-1 1-1 0 0,0-1 1 0 0,0 0-1 0 0,1 0 0 0 0,-1 0 1 0 0,0 0-1 0 0,0 0 1 0 0,1 0-1 0 0,-1 0 1 0 0,0 0-1 0 0,1 0 1 0 0,2 2 215 0 0,0-1 0 0 0,0 1 1 0 0,-1 0-1 0 0,1 0 0 0 0,0 0 1 0 0,-1 0-1 0 0,0 0 0 0 0,1 1 1 0 0,-1-1-1 0 0,3 6 0 0 0,5 3 17 0 0,-7-8-198 0 0,0 0-1 0 0,0 0 1 0 0,1-1-1 0 0,-1 1 0 0 0,0-1 1 0 0,1 1-1 0 0,0-1 1 0 0,-1 0-1 0 0,1-1 1 0 0,0 1-1 0 0,0-1 0 0 0,0 1 1 0 0,0-1-1 0 0,1 0 1 0 0,3 0-1 0 0,2 1 33 0 0,0 1-1 0 0,-1 0 0 0 0,1 0 1 0 0,-1 1-1 0 0,0 1 1 0 0,0-1-1 0 0,15 12 0 0 0,25 11 24 0 0,-2-15 29 0 0,-40-11-103 0 0,-1 0 1 0 0,1 0 0 0 0,-1 1 0 0 0,0-1-1 0 0,0 1 1 0 0,0 1 0 0 0,0-1 0 0 0,0 1-1 0 0,0 0 1 0 0,-1 1 0 0 0,0-1-1 0 0,1 1 1 0 0,4 5 0 0 0,5 2 40 0 0,-13-11-70 0 0,-1 1 0 0 0,0 0 0 0 0,0-1 1 0 0,1 1-1 0 0,-1 0 0 0 0,0 0 0 0 0,0-1 0 0 0,0 1 0 0 0,0 0 0 0 0,0 0 1 0 0,0 0-1 0 0,0 0 0 0 0,0 1 0 0 0,0-1 0 0 0,-1 0 0 0 0,2 3 1 0 0,-1-4-6 0 0,-1 1 0 0 0,0 0 1 0 0,1-1-1 0 0,-1 1 0 0 0,1-1 1 0 0,-1 1-1 0 0,1-1 0 0 0,-1 1 1 0 0,1 0-1 0 0,-1-1 0 0 0,1 0 1 0 0,-1 1-1 0 0,1-1 0 0 0,0 1 1 0 0,-1-1-1 0 0,1 0 0 0 0,0 1 1 0 0,0-1-1 0 0,-1 0 0 0 0,2 0 1 0 0,11 9-6 0 0,-1 1 22 0 0,-11-10-16 0 0,1 1 0 0 0,-1 0 0 0 0,0-1-1 0 0,1 1 1 0 0,-1 0 0 0 0,0 0 0 0 0,0 0-1 0 0,0 0 1 0 0,0 0 0 0 0,0 0-1 0 0,0 1 1 0 0,1 1 0 0 0,14 10 36 0 0,-6-6-19 0 0,-5 5-6 0 0,-4-9-12 0 0,0 0 0 0 0,0-1 0 0 0,0 1-1 0 0,0-1 1 0 0,1 0 0 0 0,-1 0 0 0 0,3 4-1 0 0,43 63-1078 0 0,-33-53-274 0 0,-5-5-2944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14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6569 0 0,'0'0'11331'0'0,"8"17"-7824"0"0,10 2-1824 0 0,-9-9-1004 0 0,1-1 0 0 0,0 0 1 0 0,11 9-1 0 0,16 19 456 0 0,-10-7-543 0 0,12 10-100 0 0,-27-27-292 0 0,0-1 1 0 0,20 17-1 0 0,12 7 571 0 0,-29-23-566 0 0,1 0-1 0 0,0-1 0 0 0,29 17 1 0 0,84 46 368 0 0,-126-73-555 0 0,0-1-1 0 0,0 1 1 0 0,0 0 0 0 0,0 0-1 0 0,0 0 1 0 0,0 0 0 0 0,-1 0-1 0 0,1 0 1 0 0,-1 1-1 0 0,1-1 1 0 0,-1 1 0 0 0,0 0-1 0 0,2 4 1 0 0,22 21 34 0 0,-23-25-42 0 0,1 1-1 0 0,-1 0 1 0 0,1-1 0 0 0,0 0-1 0 0,8 5 1 0 0,-7-5-5 0 0,-1 1-1 0 0,1-1 1 0 0,0 1 0 0 0,7 9-1 0 0,-1-1 16 0 0,-9-10-15 0 0,0 0 1 0 0,-1 0-1 0 0,1 0 0 0 0,0 1 1 0 0,-1-1-1 0 0,1 1 1 0 0,-1-1-1 0 0,0 1 0 0 0,2 2 1 0 0,13 22 62 0 0,1 8-20 0 0,-5-15-44 0 0,3 5 2 0 0,-13-22-9 0 0,-1 0-1 0 0,1 0 0 0 0,0 0 0 0 0,-1 0 0 0 0,1-1 0 0 0,4 5 1 0 0,-3-4 5 0 0,-1-1 0 0 0,0 1 0 0 0,0 0 1 0 0,0 0-1 0 0,0 0 0 0 0,2 4 1 0 0,23 42 13 0 0,-23-38-35 0 0,0-1 1 0 0,11 18-1 0 0,0-1-72 0 0,-3-4-294 0 0,1-1-1 0 0,1 0 1 0 0,1-1-1 0 0,1-1 1 0 0,22 22 0 0 0,-20-21-966 0 0,-4-5-3314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15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2625 0 0,'0'0'17247'0'0,"1"6"-16577"0"0,3 11 337 0 0,1-1-1 0 0,1 0 1 0 0,8 16 0 0 0,-7-6-295 0 0,-6-23-634 0 0,-1 0 0 0 0,1 0 0 0 0,0 0-1 0 0,0 0 1 0 0,0 0 0 0 0,0-1 0 0 0,3 6 0 0 0,-2-5-12 0 0,-1-1-1 0 0,0 1 0 0 0,0 0 1 0 0,0 0-1 0 0,0 0 0 0 0,0 0 1 0 0,0 0-1 0 0,-1 0 1 0 0,1 1-1 0 0,-1-1 0 0 0,0 0 1 0 0,-1 6-1 0 0,1-6-24 0 0,0 1-1 0 0,0-1 1 0 0,0 0-1 0 0,0 1 1 0 0,1-1 0 0 0,-1 0-1 0 0,1 0 1 0 0,0 0-1 0 0,0 1 1 0 0,2 3-1 0 0,21 49 326 0 0,12 16-327 0 0,-21-44-356 0 0,0 2-1352 0 0,-3-12-3318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16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3065 0 0,'0'0'3176'0'0,"40"-45"-7897"0"0,-40 42 3201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1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9 3929 0 0,'0'0'13565'0'0,"-6"-2"-12468"0"0,1 0-706 0 0,3 1-165 0 0,0 0 1 0 0,0 1-1 0 0,0-1 0 0 0,0 1 0 0 0,0-1 1 0 0,0 1-1 0 0,0 0 0 0 0,0-1 0 0 0,-3 1 1 0 0,3 2 140 0 0,0-1 1 0 0,-1 1 0 0 0,1 0 0 0 0,0 0 0 0 0,1 0 0 0 0,-1 0 0 0 0,0 0 0 0 0,0 0 0 0 0,-1 3 0 0 0,-9 10 1295 0 0,2-9-1095 0 0,8-4-476 0 0,0-1 0 0 0,0 0-1 0 0,0 1 1 0 0,0 0 0 0 0,1-1 0 0 0,-1 1 0 0 0,0 0-1 0 0,1 0 1 0 0,-1 0 0 0 0,-1 2 0 0 0,-37 63 1011 0 0,15-42-621 0 0,-2 3 33 0 0,-4 21-67 0 0,27-43-414 0 0,1 0-1 0 0,-1-1 1 0 0,1 1-1 0 0,1 1 0 0 0,0-1 1 0 0,-1 0-1 0 0,2 1 1 0 0,-1-1-1 0 0,1 1 1 0 0,0-1-1 0 0,0 1 1 0 0,1 10-1 0 0,-4 80 307 0 0,11-76-275 0 0,0 0 21 0 0,-7-19-81 0 0,1 0-1 0 0,-1 0 1 0 0,1-1 0 0 0,-1 1 0 0 0,1 0-1 0 0,0-1 1 0 0,0 1 0 0 0,0 0 0 0 0,0-1 0 0 0,1 3-1 0 0,8 15 13 0 0,-9-15-3 0 0,0-1 1 0 0,1 0-1 0 0,-1 1 0 0 0,1-1 0 0 0,-1 0 1 0 0,1 0-1 0 0,0 0 0 0 0,0 0 1 0 0,5 5-1 0 0,10 15 126 0 0,-17-22-139 0 0,8 14 87 0 0,0 1 0 0 0,14 18 1 0 0,-19-30-65 0 0,1 1 1 0 0,0 0 0 0 0,0-1 0 0 0,1 0 0 0 0,0 0-1 0 0,-1 0 1 0 0,1-1 0 0 0,0 0 0 0 0,1 0 0 0 0,8 5 0 0 0,17 11 72 0 0,-26-15-81 0 0,0-1-1 0 0,0 0 1 0 0,0 1-1 0 0,0-2 1 0 0,0 1-1 0 0,1 0 1 0 0,-1-1-1 0 0,7 1 1 0 0,32 2-16 0 0,-41-5 0 0 0,0 0 0 0 0,0 0 0 0 0,0 0 0 0 0,0-1 0 0 0,0 1 0 0 0,0-1 0 0 0,0 1 0 0 0,0-1 0 0 0,0 0 0 0 0,-1 0 0 0 0,1-1 0 0 0,0 1 0 0 0,-1 0 0 0 0,4-3 0 0 0,51-65 0 0 0,-42 62 0 0 0,-14 6 0 0 0,0 1 0 0 0,0 0 0 0 0,0-1 0 0 0,0 1 0 0 0,0-1 0 0 0,0 1 0 0 0,0-1 0 0 0,0 1 0 0 0,0-1 0 0 0,0 1 0 0 0,0-1 0 0 0,-1 0 0 0 0,1 0 0 0 0,0 1 0 0 0,0-1 0 0 0,-1 0 0 0 0,1 0 0 0 0,0 0 0 0 0,-1 0 0 0 0,1 0 0 0 0,0-1 0 0 0,6-10 0 0 0,-6 10 0 0 0,0 1 0 0 0,0 0 0 0 0,0 0 0 0 0,0 0 0 0 0,-1 0 0 0 0,1-1 0 0 0,-1 1 0 0 0,1 0 0 0 0,-1-1 0 0 0,1 1 0 0 0,-1-1 0 0 0,0 1 0 0 0,1 0 0 0 0,-1-3 0 0 0,7-16 0 0 0,-1-25 0 0 0,-4 35 0 0 0,0 1 0 0 0,0-1 0 0 0,-1-9 0 0 0,2-50 0 0 0,-1 45 0 0 0,0-16 0 0 0,-2 38 0 0 0,0 0 0 0 0,0 0 0 0 0,0 0 0 0 0,-1 0 0 0 0,1 1 0 0 0,-1-1 0 0 0,1 0 0 0 0,-1 0 0 0 0,0 0 0 0 0,0 1 0 0 0,1-1 0 0 0,-1 0 0 0 0,0 1 0 0 0,-1-1 0 0 0,1 1 0 0 0,-2-3 0 0 0,1 1 0 0 0,0-1 0 0 0,0 0 0 0 0,1 0 0 0 0,-1 0 0 0 0,1 0 0 0 0,0 0 0 0 0,-1-6 0 0 0,0 2 0 0 0,-13-30 0 0 0,10 21 0 0 0,4 13 0 0 0,0 0 0 0 0,0 1 0 0 0,0-1 0 0 0,0 0 0 0 0,-1 1 0 0 0,0-1 0 0 0,0 1 0 0 0,0-1 0 0 0,0 1 0 0 0,-5-6 0 0 0,-23-19 0 0 0,28 26 0 0 0,1 1 0 0 0,-1-1 0 0 0,1 1 0 0 0,0-1 0 0 0,-1 0 0 0 0,1 1 0 0 0,0-1 0 0 0,0 0 0 0 0,0 0 0 0 0,-1-3 0 0 0,-9-14 0 0 0,-3-2 0 0 0,11 18 0 0 0,0 0 0 0 0,1 1 0 0 0,-1-1 0 0 0,-1 1 0 0 0,-5-4 0 0 0,2 2 0 0 0,3 1 0 0 0,-1 0 0 0 0,0 1 0 0 0,0 0 0 0 0,0 0 0 0 0,0 0 0 0 0,-8-1 0 0 0,9 1 0 0 0,0 1 0 0 0,0 0 0 0 0,0 1 0 0 0,-1-1 0 0 0,1 1 0 0 0,0 0 0 0 0,0 0 0 0 0,-1 0 0 0 0,1 1 0 0 0,0-1 0 0 0,0 1 0 0 0,-1 0 0 0 0,-4 2 0 0 0,6-1-20 0 0,0 0 1 0 0,0 1-1 0 0,0-1 0 0 0,1 1 1 0 0,-1-1-1 0 0,1 1 1 0 0,-1 0-1 0 0,1 0 0 0 0,0 0 1 0 0,1 0-1 0 0,-1 0 0 0 0,0 0 1 0 0,1 1-1 0 0,0-1 0 0 0,-1 1 1 0 0,1-1-1 0 0,0 6 1 0 0,0 22-1690 0 0,1-18-2590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2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6265 0 0,'0'0'14854'0'0,"-3"8"-14074"0"0,1-3-677 0 0,-1 3 365 0 0,0 0-1 0 0,0 0 0 0 0,1 1 1 0 0,0-1-1 0 0,-1 13 1 0 0,3-19-360 0 0,0 0 0 0 0,0-1 0 0 0,0 1 0 0 0,0 0 0 0 0,-1-1 0 0 0,1 1 0 0 0,-1-1 0 0 0,1 1 0 0 0,-1 0 0 0 0,0-1 0 0 0,0 0 0 0 0,1 1 0 0 0,-1-1 0 0 0,0 1 0 0 0,0-1 0 0 0,0 0 0 0 0,-1 0 0 0 0,-1 3 0 0 0,1-3-57 0 0,1 1 0 0 0,-1-1 0 0 0,1 1 0 0 0,-1-1 0 0 0,1 1-1 0 0,0 0 1 0 0,0 0 0 0 0,0 0 0 0 0,0-1 0 0 0,-1 5 0 0 0,-9 18 428 0 0,9-19-380 0 0,-1 0 0 0 0,1-1 0 0 0,0 1 0 0 0,1 0-1 0 0,-3 9 1 0 0,3-10-14 0 0,0 1 0 0 0,-1 0 0 0 0,1-1 0 0 0,-1 1 0 0 0,0-1 0 0 0,-1 0 0 0 0,-3 7-1 0 0,-5 7 276 0 0,9-12-272 0 0,1 1 0 0 0,0-1 0 0 0,0 1 0 0 0,0 0 0 0 0,0 0 0 0 0,1-1-1 0 0,1 1 1 0 0,0 10 0 0 0,0 8 127 0 0,0-23-196 0 0,-1 0 1 0 0,1 0 0 0 0,-1 0-1 0 0,1 0 1 0 0,0-1-1 0 0,-1 1 1 0 0,1 0 0 0 0,0 0-1 0 0,0 0 1 0 0,0-1-1 0 0,0 1 1 0 0,1-1-1 0 0,-1 1 1 0 0,0-1 0 0 0,1 1-1 0 0,1 0 1 0 0,13 18 115 0 0,14 13 145 0 0,-3 8 69 0 0,4-18 6 0 0,-12-6-176 0 0,-10-5-79 0 0,5 3 19 0 0,27 13 179 0 0,-33-24-288 0 0,1 0 0 0 0,0-1 0 0 0,0 0 0 0 0,11 1 0 0 0,42 13 23 0 0,-53-15-33 0 0,0 0 0 0 0,0-1 0 0 0,0 0 0 0 0,0-1 0 0 0,0 0 0 0 0,12-1 0 0 0,5 0 0 0 0,-8-3 0 0 0,-14 2 0 0 0,0 1 0 0 0,0 0 0 0 0,0 0 0 0 0,1 1 0 0 0,-1-1 0 0 0,6 1 0 0 0,32-6 0 0 0,-41 6 0 0 0,1-1 0 0 0,-1 1 0 0 0,0-1 0 0 0,0 0 0 0 0,0 0 0 0 0,0 0 0 0 0,0 0 0 0 0,0 0 0 0 0,0 0 0 0 0,0 0 0 0 0,-1 0 0 0 0,1 0 0 0 0,0 0 0 0 0,-1 0 0 0 0,1 0 0 0 0,0-1 0 0 0,-1 1 0 0 0,1 0 0 0 0,-1 0 0 0 0,0-1 0 0 0,1 1 0 0 0,-1 0 0 0 0,0-1 0 0 0,0 1 0 0 0,0-2 0 0 0,1 0 0 0 0,-1 1 0 0 0,1-1 0 0 0,0 1 0 0 0,0-1 0 0 0,0 1 0 0 0,0 0 0 0 0,0 0 0 0 0,2-3 0 0 0,4-8 0 0 0,-1 2 0 0 0,-5 10 0 0 0,0 0 0 0 0,0 0 0 0 0,-1 0 0 0 0,1 0 0 0 0,0-1 0 0 0,-1 1 0 0 0,0 0 0 0 0,1 0 0 0 0,-1-1 0 0 0,1 1 0 0 0,-1 0 0 0 0,0-1 0 0 0,0 1 0 0 0,0-2 0 0 0,1-17 0 0 0,0 14 0 0 0,-1-1 0 0 0,0 1 0 0 0,0 0 0 0 0,-1-10 0 0 0,0-23-3763 0 0,1 22-1100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22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2 10226 0 0,'0'0'9980'0'0,"-5"0"-9316"0"0,-1 0-523 0 0,0-1 498 0 0,1 1 0 0 0,-1 0 0 0 0,1 0 0 0 0,-1 1 0 0 0,1 0 0 0 0,0 0 0 0 0,-7 2 0 0 0,-1 0 40 0 0,12-3-662 0 0,1 0 1 0 0,-1 0 0 0 0,0 0 0 0 0,0 0-1 0 0,1 0 1 0 0,-1 0 0 0 0,0 0-1 0 0,1 0 1 0 0,-1 0 0 0 0,0 0 0 0 0,1 1-1 0 0,-1-1 1 0 0,0 0 0 0 0,1 1 0 0 0,-1-1-1 0 0,1 0 1 0 0,-1 1 0 0 0,1-1 0 0 0,-1 1-1 0 0,1-1 1 0 0,-1 1 0 0 0,1-1 0 0 0,-1 1-1 0 0,1-1 1 0 0,-1 1 0 0 0,1-1 0 0 0,0 1-1 0 0,-1 0 1 0 0,1 0 0 0 0,-13 21 128 0 0,12-21-119 0 0,-1 1 0 0 0,1 0 0 0 0,0 0 1 0 0,-1 0-1 0 0,1 0 0 0 0,0 0 0 0 0,0 0 1 0 0,1 0-1 0 0,-1 0 0 0 0,0 1 1 0 0,1-1-1 0 0,-1 0 0 0 0,1 0 0 0 0,-1 3 1 0 0,-12 57 854 0 0,5-35-631 0 0,7-24-232 0 0,-1 1 0 0 0,1-1 1 0 0,0 1-1 0 0,0-1 0 0 0,0 1 1 0 0,-1 5-1 0 0,1 16 175 0 0,0-17-76 0 0,1 1-1 0 0,0-1 0 0 0,0 0 0 0 0,0 0 0 0 0,3 10 0 0 0,-2-17-105 0 0,-1 0 0 0 0,1 1-1 0 0,0-1 1 0 0,0 0 0 0 0,0 0-1 0 0,0 0 1 0 0,0 1 0 0 0,0-1-1 0 0,0 0 1 0 0,0 0 0 0 0,1-1-1 0 0,1 3 1 0 0,11 10 159 0 0,-10-9-110 0 0,0 0 0 0 0,0 0 0 0 0,0-1 0 0 0,0 1 0 0 0,1-1 0 0 0,-1 0 0 0 0,1 0 0 0 0,6 3 0 0 0,11 8 214 0 0,1 9 52 0 0,-19-17-244 0 0,-1-4-55 0 0,0 0 0 0 0,0 0 0 0 0,0-1-1 0 0,0 1 1 0 0,0 0 0 0 0,0-1 0 0 0,0 0 0 0 0,0 0 0 0 0,1 0 0 0 0,-1 0 0 0 0,0 0 0 0 0,1-1 0 0 0,-1 0 0 0 0,6 1-1 0 0,26 6 256 0 0,-23-3-218 0 0,1 0 0 0 0,-1 0 0 0 0,1-1 0 0 0,0-1 0 0 0,0 0 0 0 0,24 0 0 0 0,-7-6-65 0 0,-27 3 0 0 0,0 1 0 0 0,0-1 0 0 0,-1 0 0 0 0,1 1 0 0 0,0 0 0 0 0,0 0 0 0 0,0 0 0 0 0,0 0 0 0 0,0 0 0 0 0,0 0 0 0 0,0 1 0 0 0,0-1 0 0 0,-1 1 0 0 0,1 0 0 0 0,0 0 0 0 0,0 0 0 0 0,-1 0 0 0 0,1 1 0 0 0,-1-1 0 0 0,3 2 0 0 0,13 6 0 0 0,-16-8 0 0 0,1 0 0 0 0,-1-1 0 0 0,0 2 0 0 0,1-1 0 0 0,-1 0 0 0 0,0 0 0 0 0,0 1 0 0 0,0-1 0 0 0,0 1 0 0 0,0-1 0 0 0,2 4 0 0 0,40 50 0 0 0,-16-24 0 0 0,-22-27 0 0 0,-2 1 0 0 0,1 0 0 0 0,0 0 0 0 0,-1 0 0 0 0,4 7 0 0 0,11 19-1908 0 0,4-6-4874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566 213 9922 0 0,'0'0'8298'0'0,"-17"3"-4833"0"0,16-7-2661 0 0,0 1 1 0 0,-1 0-1 0 0,1 1 1 0 0,-1-1-1 0 0,0 0 1 0 0,-3-4 0 0 0,3 6-724 0 0,1 0 0 0 0,0 0 0 0 0,0 0 0 0 0,-1 0 1 0 0,1-1-1 0 0,0 1 0 0 0,0 0 0 0 0,0-1 0 0 0,1 1 1 0 0,-1-1-1 0 0,0 1 0 0 0,1-1 0 0 0,-1 1 0 0 0,1-1 1 0 0,-1 0-1 0 0,1 1 0 0 0,-1-1 0 0 0,1 0 0 0 0,0 1 1 0 0,0-3-1 0 0,0 2-22 0 0,0 0-1 0 0,0 0 1 0 0,0 0-1 0 0,-1 1 1 0 0,1-1 0 0 0,-1 0-1 0 0,1 0 1 0 0,-1 1-1 0 0,0-1 1 0 0,1 0 0 0 0,-1 1-1 0 0,0-1 1 0 0,0 1-1 0 0,0-1 1 0 0,-2-1 0 0 0,0 0 38 0 0,0 0 1 0 0,0 0-1 0 0,0 0 1 0 0,0 0-1 0 0,1 0 1 0 0,-3-4-1 0 0,4 4-47 0 0,0 1 0 0 0,-1-1 0 0 0,0 1 0 0 0,0 0 0 0 0,0-1 0 0 0,0 1 0 0 0,0 0 0 0 0,0 0 0 0 0,0 1 0 0 0,0-1 0 0 0,-1 0 0 0 0,-4-2 0 0 0,4 3-4 0 0,1-1 0 0 0,-1 1 0 0 0,0-1 0 0 0,0 0 0 0 0,1 0 0 0 0,-1 0 0 0 0,-3-5 0 0 0,4 5-34 0 0,0 0 0 0 0,0 0 0 0 0,0 0 0 0 0,0 0 0 0 0,0 1 1 0 0,0-1-1 0 0,0 1 0 0 0,-1 0 0 0 0,1-1 0 0 0,0 1 0 0 0,-4-1 0 0 0,5 2-3 0 0,0-1 0 0 0,-1 1 0 0 0,1-1 0 0 0,0 1 0 0 0,0-1 0 0 0,0 1 0 0 0,0-1 0 0 0,0 0 0 0 0,0 0 0 0 0,0 1 0 0 0,0-1 0 0 0,1 0 0 0 0,-1 0 0 0 0,0 0 0 0 0,0 0 0 0 0,1 0 0 0 0,-1 0 0 0 0,0 0-1 0 0,0-2 1 0 0,-7-8 70 0 0,7 10-78 0 0,-1 1 1 0 0,1-1-1 0 0,-1 1 1 0 0,1-1-1 0 0,-1 1 1 0 0,0 0-1 0 0,1-1 1 0 0,-1 1-1 0 0,1 0 1 0 0,-1 0-1 0 0,0 0 1 0 0,-2 1-1 0 0,-14-3 29 0 0,15 2-33 0 0,-1-1-1 0 0,1 0 1 0 0,0 1-1 0 0,-1 0 1 0 0,1 0-1 0 0,-1 0 1 0 0,1 0-1 0 0,0 0 1 0 0,-1 1-1 0 0,1 0 1 0 0,0-1-1 0 0,-6 3 1 0 0,-4 0 67 0 0,11-2-48 0 0,-1 0 0 0 0,1 1 0 0 0,-1-1 0 0 0,1 0 0 0 0,0 1 0 0 0,-1-1 0 0 0,1 1 0 0 0,0 0 0 0 0,0-1 0 0 0,0 1 0 0 0,0 0 0 0 0,1 0 0 0 0,-1 1 0 0 0,0-1 0 0 0,1 0 0 0 0,-3 5 1 0 0,-16 18 145 0 0,-14 10 39 0 0,30-31-201 0 0,0 1 0 0 0,0-1 0 0 0,1 1 0 0 0,0 0 0 0 0,0 1 0 0 0,0-1 0 0 0,1 0 0 0 0,-1 1 0 0 0,-1 8 0 0 0,-5 9 0 0 0,8-20 0 0 0,0 1 0 0 0,1-1 0 0 0,-1 0 0 0 0,0 0 0 0 0,1 1 0 0 0,0-1 0 0 0,0 1 0 0 0,0-1 0 0 0,0 0 0 0 0,1 1 0 0 0,-1-1 0 0 0,1 0 0 0 0,0 0 0 0 0,0 1 0 0 0,0-1 0 0 0,2 5 0 0 0,0-1 0 0 0,-1-2 0 0 0,0-1 0 0 0,1 1 0 0 0,0-1 0 0 0,-1 0 0 0 0,2 0 0 0 0,-1 0 0 0 0,0-1 0 0 0,1 1 0 0 0,0-1 0 0 0,-1 0 0 0 0,1 0 0 0 0,8 4 0 0 0,0 2 0 0 0,-5-2 0 0 0,-1-1 0 0 0,-1 1 0 0 0,1 0 0 0 0,6 12 0 0 0,-7-11 0 0 0,-4-7 0 0 0,0 0 0 0 0,-1 0 0 0 0,1 0 0 0 0,0 1 0 0 0,-1-1 0 0 0,1 0 0 0 0,-1 0 0 0 0,0 0 0 0 0,1 1 0 0 0,-1-1 0 0 0,0 0 0 0 0,0 1 0 0 0,0-1 0 0 0,0 0 0 0 0,0 0 0 0 0,0 1 0 0 0,0-1 0 0 0,0 0 0 0 0,-1 1 0 0 0,1 0 0 0 0,-1-1 0 0 0,1 0 0 0 0,-1-1 0 0 0,1 1 0 0 0,0 0 0 0 0,-1-1 0 0 0,0 1 0 0 0,1-1 0 0 0,-1 1 0 0 0,1-1 0 0 0,-1 1 0 0 0,0-1 0 0 0,1 1 0 0 0,-1-1 0 0 0,0 1 0 0 0,1-1 0 0 0,-1 0 0 0 0,0 0 0 0 0,1 1 0 0 0,-1-1 0 0 0,0 0 0 0 0,0 0 0 0 0,0 0 0 0 0,1 0 0 0 0,-2 0 0 0 0,-1 1 0 0 0,-5 3 0 0 0,0 0 0 0 0,0 0 0 0 0,-1-1 0 0 0,1 0 0 0 0,-1-1 0 0 0,0 0 0 0 0,-10 2 0 0 0,-59 5-2894 0 0,2-1-4203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2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533 451 1992 0 0,'0'0'17994'0'0,"-23"7"-12292"0"0,51-2-4155 0 0,-25-5-1591 0 0,-3 1 103 0 0,1-1 0 0 0,-1 0 0 0 0,1 0 0 0 0,-1 0 0 0 0,1 1 0 0 0,-1-1 0 0 0,1 0-1 0 0,-1 0 1 0 0,1 0 0 0 0,-1 0 0 0 0,1 0 0 0 0,0 0 0 0 0,-1 0 0 0 0,1 0 0 0 0,-1 0 0 0 0,1 0 0 0 0,-1 0 0 0 0,1 0-1 0 0,-1 0 1 0 0,1-1 0 0 0,-1 1 0 0 0,1 0 0 0 0,-1 0 0 0 0,1-1 0 0 0,-1 1 0 0 0,1 0 0 0 0,-1-1 0 0 0,1 1-1 0 0,-1 0 1 0 0,1-1 0 0 0,-1 1 0 0 0,0-1 0 0 0,1 1 0 0 0,-1 0 0 0 0,0-1 0 0 0,1 1 0 0 0,-1-1 0 0 0,0 1-1 0 0,0-1 1 0 0,1 1 0 0 0,-1-1 0 0 0,0 1 0 0 0,0-1 0 0 0,0 0 0 0 0,0 1 0 0 0,0-1 0 0 0,0 1 0 0 0,0-1-1 0 0,0 1 1 0 0,0-1 0 0 0,0 1 0 0 0,0-2 0 0 0,1 0 29 0 0,-1-1 0 0 0,1 0 0 0 0,0 1 0 0 0,0-1 0 0 0,1 1 0 0 0,-1 0 0 0 0,0-1 0 0 0,1 1 0 0 0,0 0 0 0 0,-1 0 0 0 0,1 0 0 0 0,0 0 0 0 0,0 0 0 0 0,0 1 0 0 0,4-4 0 0 0,-2 2-52 0 0,1-1 0 0 0,-1 0 0 0 0,-1 0 0 0 0,7-9-1 0 0,-9 12-26 0 0,0 0-1 0 0,-1 0 0 0 0,1-1 0 0 0,-1 1 1 0 0,1 0-1 0 0,-1 0 0 0 0,1-1 0 0 0,-1 1 1 0 0,0-1-1 0 0,0 1 0 0 0,0 0 1 0 0,0-1-1 0 0,0 1 0 0 0,0 0 0 0 0,0-1 1 0 0,0 1-1 0 0,0-1 0 0 0,-1 1 0 0 0,1 0 1 0 0,0-1-1 0 0,-1 1 0 0 0,0 0 0 0 0,1 0 1 0 0,-2-2-1 0 0,0-1 8 0 0,-1 0 1 0 0,1 0-1 0 0,0 0 1 0 0,0-1-1 0 0,0 1 0 0 0,0-1 1 0 0,1 1-1 0 0,0-1 1 0 0,0 0-1 0 0,0 1 0 0 0,1-1 1 0 0,-1-9-1 0 0,1 12-11 0 0,0 0 0 0 0,-1 0-1 0 0,1 1 1 0 0,-1-1 0 0 0,1 0 0 0 0,-1 0-1 0 0,0 1 1 0 0,0-1 0 0 0,0 1 0 0 0,0-1-1 0 0,0 1 1 0 0,0-1 0 0 0,0 1-1 0 0,-2-2 1 0 0,-23-22 3 0 0,2 3 29 0 0,19 15-10 0 0,-1 1 0 0 0,0-1 1 0 0,0 2-1 0 0,-1-1 0 0 0,-8-6 0 0 0,-17-21 41 0 0,2-4-73 0 0,20 24 9 0 0,9 12-1 0 0,0-1 1 0 0,-1 0 0 0 0,1 1 0 0 0,0-1 0 0 0,-1 1 0 0 0,1-1 0 0 0,-1 1 0 0 0,1-1 0 0 0,-1 1 0 0 0,0 0-1 0 0,-3-2 1 0 0,-33-13 7 0 0,-28-3 18 0 0,5 1-14 0 0,47 14-15 0 0,-1 2 0 0 0,0 0 0 0 0,1 1 0 0 0,-1 0 0 0 0,-20 2 0 0 0,9-1 0 0 0,21 1 0 0 0,0 0 0 0 0,0 1 0 0 0,0-1 0 0 0,1 1 0 0 0,-1 0 0 0 0,0 0 0 0 0,1 0 0 0 0,-1 1 0 0 0,-5 3 0 0 0,8-4 0 0 0,0-1 0 0 0,0 1 0 0 0,0-1 0 0 0,1 1 0 0 0,-1-1 0 0 0,0 1 0 0 0,1-1 0 0 0,0 1 0 0 0,-1 0 0 0 0,1 0 0 0 0,0 0 0 0 0,0 0 0 0 0,0 0 0 0 0,0 0 0 0 0,0 0 0 0 0,0 0 0 0 0,1 0 0 0 0,-1 1 0 0 0,1-1 0 0 0,0 0 0 0 0,-1 0 0 0 0,1 0 0 0 0,0 4 0 0 0,-4 3 0 0 0,3-8 0 0 0,0 0 0 0 0,0 1 0 0 0,0 0 0 0 0,0-1 0 0 0,0 1 0 0 0,0 0 0 0 0,1-1 0 0 0,-1 1 0 0 0,0 3 0 0 0,1-2 0 0 0,0 0 0 0 0,0-1 0 0 0,1 1 0 0 0,-1-1 0 0 0,1 1 0 0 0,0-1 0 0 0,0 1 0 0 0,-1-1 0 0 0,2 1 0 0 0,-1-1 0 0 0,0 0 0 0 0,0 0 0 0 0,1 1 0 0 0,2 2 0 0 0,10 19 0 0 0,-11-17 0 0 0,-3-6 0 0 0,1 1 0 0 0,-1 0 0 0 0,1-1 0 0 0,-1 1 0 0 0,1-1 0 0 0,0 0 0 0 0,0 1 0 0 0,0-1 0 0 0,-1 1 0 0 0,1-1 0 0 0,3 2 0 0 0,6 21 0 0 0,-3-16 0 0 0,-6-7 0 0 0,0 1 0 0 0,0-1 0 0 0,0 1 0 0 0,1-1 0 0 0,-1 1 0 0 0,0-1 0 0 0,1 0 0 0 0,-1 0 0 0 0,1 0 0 0 0,0 0 0 0 0,-1 0 0 0 0,4 1 0 0 0,72 43 0 0 0,-76-44 0 0 0,1 1 0 0 0,0-1 0 0 0,-1 1 0 0 0,1 0 0 0 0,-1-1 0 0 0,1 1 0 0 0,-1 0 0 0 0,0 0 0 0 0,0 0 0 0 0,0 0 0 0 0,0 0 0 0 0,1 2 0 0 0,-1-1 0 0 0,0 0 0 0 0,1-1 0 0 0,-1 1 0 0 0,0-1 0 0 0,1 1 0 0 0,0-1 0 0 0,0 0 0 0 0,0 0 0 0 0,3 3 0 0 0,4 4 0 0 0,1-2 0 0 0,0 1 0 0 0,0-1 0 0 0,1-1 0 0 0,0 0 0 0 0,20 8 0 0 0,-4 0 0 0 0,-25-12 0 0 0,0-1 0 0 0,1 1 0 0 0,-1-1 0 0 0,1 0 0 0 0,-1 0 0 0 0,1 0 0 0 0,-1 0 0 0 0,1 0 0 0 0,0 0 0 0 0,3 0 0 0 0,27 7 0 0 0,67-5-1809 0 0,0 6-4181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0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46 4881 0 0,'0'0'11803'0'0,"3"-7"-10476"0"0,8-22-59 0 0,-8 21 4892 0 0,0 6-4571 0 0,-3 11-692 0 0,-8 12-514 0 0,7-19-347 0 0,0 0 0 0 0,0 0 0 0 0,0 0 0 0 0,0 0 0 0 0,0 1 1 0 0,0-1-1 0 0,1 0 0 0 0,-1 1 0 0 0,1 3 0 0 0,0 0 18 0 0,0 1-1 0 0,0-1 1 0 0,0 1 0 0 0,-1-1 0 0 0,0 1-1 0 0,0-1 1 0 0,-1 1 0 0 0,1-1 0 0 0,-2 0-1 0 0,1 0 1 0 0,0 0 0 0 0,-7 10 0 0 0,0 0-14 0 0,-4 5-54 0 0,-1-6-175 0 0,2 0-1281 0 0,3-7-2523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6737 0 0,'0'0'18520'0'0,"4"-5"-18128"0"0,11-14-74 0 0,-15 19-269 0 0,1-1 1 0 0,-1 1 0 0 0,0 0-1 0 0,0-1 1 0 0,1 1-1 0 0,-1-1 1 0 0,0 1 0 0 0,1 0-1 0 0,-1-1 1 0 0,0 1-1 0 0,1 0 1 0 0,-1-1-1 0 0,0 1 1 0 0,1 0 0 0 0,-1 0-1 0 0,1-1 1 0 0,-1 1-1 0 0,0 0 1 0 0,1 0-1 0 0,-1 0 1 0 0,1 0 0 0 0,-1-1-1 0 0,1 1 1 0 0,-1 0-1 0 0,1 0 1 0 0,-1 0 0 0 0,1 0-1 0 0,-1 0 1 0 0,1 0-1 0 0,-1 0 1 0 0,1 1-1 0 0,-1-1 1 0 0,1 0 0 0 0,-1 0-1 0 0,0 0 1 0 0,1 0-1 0 0,-1 0 1 0 0,1 1-1 0 0,-1-1 1 0 0,1 0 0 0 0,-1 0-1 0 0,0 1 1 0 0,1-1-1 0 0,-1 0 1 0 0,0 1-1 0 0,1-1 1 0 0,-1 0 0 0 0,0 1-1 0 0,1-1 1 0 0,-1 1-1 0 0,0-1 1 0 0,0 0 0 0 0,0 1-1 0 0,1-1 1 0 0,-1 1-1 0 0,0-1 1 0 0,0 1-1 0 0,7 23 746 0 0,-7-6-433 0 0,0-10-352 0 0,1 0 1 0 0,-1 0-1 0 0,0 0 1 0 0,-1 0-1 0 0,0 0 0 0 0,0 0 1 0 0,-1 0-1 0 0,0 0 1 0 0,-1 0-1 0 0,1 0 0 0 0,-6 10 1 0 0,1-4-772 0 0,-5 6-4417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 11098 0 0,'0'0'11944'0'0,"24"-2"-8755"0"0,-23 3-3117 0 0,0-1 1 0 0,0 1 0 0 0,0-1-1 0 0,0 1 1 0 0,-1 0-1 0 0,1-1 1 0 0,0 1-1 0 0,-1 0 1 0 0,1-1-1 0 0,0 1 1 0 0,-1 0-1 0 0,1 0 1 0 0,-1 0-1 0 0,1 0 1 0 0,-1-1-1 0 0,0 1 1 0 0,1 0-1 0 0,-1 0 1 0 0,0 0-1 0 0,0 0 1 0 0,1 0-1 0 0,-1 0 1 0 0,0 0-1 0 0,0 0 1 0 0,0 0 0 0 0,0 0-1 0 0,0 1 1 0 0,0 37 682 0 0,0-31-620 0 0,0-4-94 0 0,0 1 0 0 0,-1 0 0 0 0,1 0 0 0 0,-1 0 0 0 0,0-1 0 0 0,-1 1 0 0 0,1-1 0 0 0,-1 1 0 0 0,0-1 0 0 0,-5 9 0 0 0,0-2-1253 0 0,-1-1-1 0 0,-15 16 0 0 0,12-14-2154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3561 0 0,'0'0'16698'0'0,"3"23"-13184"0"0,-3-20-3330 0 0,0 1-1 0 0,0 0 0 0 0,-1-1 1 0 0,0 1-1 0 0,1-1 1 0 0,-1 1-1 0 0,0-1 1 0 0,-1 0-1 0 0,1 1 0 0 0,0-1 1 0 0,-1 0-1 0 0,0 0 1 0 0,0 0-1 0 0,0 0 1 0 0,0 0-1 0 0,0 0 0 0 0,-1-1 1 0 0,1 1-1 0 0,-1-1 1 0 0,0 0-1 0 0,-3 3 0 0 0,-5 2 121 0 0,-1 0 0 0 0,-1-1 0 0 0,1-1 0 0 0,-18 6 0 0 0,15-6-128 0 0,0 1 1 0 0,-14 7 0 0 0,18-6-109 0 0,-33 18 161 0 0,-59 46 0 0 0,35-26 162 0 0,40-22-351 0 0,-1-1 61 0 0,28-21-82 0 0,0-1 0 0 0,0 1-1 0 0,1-1 1 0 0,-1 1 0 0 0,0 0 0 0 0,1 0 0 0 0,-1-1 0 0 0,0 1 0 0 0,1 0-1 0 0,-1 0 1 0 0,1 0 0 0 0,-1-1 0 0 0,1 1 0 0 0,0 0 0 0 0,-1 0-1 0 0,1 0 1 0 0,0 0 0 0 0,0 0 0 0 0,0 0 0 0 0,0 0 0 0 0,-1 0-1 0 0,1 0 1 0 0,0 0 0 0 0,1 0 0 0 0,-1 0 0 0 0,0 0 0 0 0,0 0-1 0 0,0 0 1 0 0,1 1 0 0 0,-1-1 14 0 0,1 1 0 0 0,-1 0 0 0 0,1-1-1 0 0,-1 1 1 0 0,1-1 0 0 0,0 1 0 0 0,-1-1 0 0 0,1 0 0 0 0,0 1-1 0 0,0-1 1 0 0,0 0 0 0 0,0 1 0 0 0,0-1 0 0 0,3 2-1 0 0,-3-2-15 0 0,0-1-1 0 0,0 1 0 0 0,0 0 0 0 0,1 0 0 0 0,-1 0 0 0 0,0 0 0 0 0,0-1 0 0 0,0 1 0 0 0,-1 1 0 0 0,1-1 0 0 0,0 0 0 0 0,0 0 0 0 0,0 0 0 0 0,-1 0 0 0 0,1 1 0 0 0,-1-1 0 0 0,1 0 0 0 0,-1 0 0 0 0,1 3 0 0 0,0 29 83 0 0,-2-30-92 0 0,1 1-1 0 0,0-1 0 0 0,0 1 1 0 0,0-1-1 0 0,0 0 1 0 0,0 1-1 0 0,1-1 0 0 0,-1 0 1 0 0,1 1-1 0 0,0-1 0 0 0,0 0 1 0 0,2 5-1 0 0,3 1 54 0 0,-1 1 0 0 0,7 18 0 0 0,-9-20-29 0 0,-3-8-30 0 0,0 1 1 0 0,0-1-1 0 0,0 0 0 0 0,0 1 1 0 0,1-1-1 0 0,-1 0 1 0 0,0 1-1 0 0,0-1 0 0 0,0 0 1 0 0,1 1-1 0 0,-1-1 0 0 0,0 0 1 0 0,0 0-1 0 0,1 1 1 0 0,-1-1-1 0 0,0 0 0 0 0,0 0 1 0 0,1 1-1 0 0,-1-1 0 0 0,0 0 1 0 0,1 0-1 0 0,-1 0 1 0 0,0 0-1 0 0,1 0 0 0 0,-1 0 1 0 0,0 1-1 0 0,1-1 0 0 0,-1 0 1 0 0,0 0-1 0 0,1 0 1 0 0,-1 0-1 0 0,1 0 0 0 0,-1 0 1 0 0,21 5 31 0 0,-16-1-33 0 0,-5-4 0 0 0,0 0 0 0 0,0 1 0 0 0,1-1 0 0 0,-1 1 0 0 0,0-1 0 0 0,1 0 0 0 0,-1 1 0 0 0,0-1 0 0 0,1 0 0 0 0,-1 1 0 0 0,0-1 0 0 0,1 0 0 0 0,-1 0 0 0 0,1 1 0 0 0,-1-1 0 0 0,0 0 0 0 0,1 0 0 0 0,-1 0 0 0 0,1 0 0 0 0,-1 0 0 0 0,1 0 0 0 0,-1 1 0 0 0,1-1 0 0 0,-1 0 0 0 0,1 0 0 0 0,-1 0 0 0 0,0 0 0 0 0,1-1 0 0 0,-1 1 0 0 0,1 0 0 0 0,-1 0 0 0 0,1 0 0 0 0,-1 0 0 0 0,1 0 0 0 0,-1-1 0 0 0,0 1 0 0 0,1 0 0 0 0,-1 0 0 0 0,1-1 0 0 0,-1 1 0 0 0,0 0 0 0 0,1 0 0 0 0,-1-1 0 0 0,0 1 0 0 0,1 0 0 0 0,-1-1 0 0 0,0 1 0 0 0,0-1 0 0 0,1 0 0 0 0,3-5 0 0 0,0-1 0 0 0,1 1 0 0 0,10-12 0 0 0,11-13 0 0 0,7-20 0 0 0,-2-12 0 0 0,-24 47 0 0 0,0 0 0 0 0,2 1 0 0 0,-1-1 0 0 0,2 2 0 0 0,0-1 0 0 0,15-15 0 0 0,23-28 0 0 0,-36 42 0 0 0,4-2 0 0 0,-11 13 0 0 0,-1 1 0 0 0,0-1 0 0 0,0 0 0 0 0,-1-1 0 0 0,5-6 0 0 0,8-7 0 0 0,-2 3 0 0 0,-5 4-379 0 0,-7 11 20 0 0,-1 0 0 0 0,0-1-1 0 0,0 1 1 0 0,0 0 0 0 0,0-1-1 0 0,0 1 1 0 0,0-1-1 0 0,0 0 1 0 0,0 1 0 0 0,0-1-1 0 0,-1 0 1 0 0,1 1-1 0 0,-1-1 1 0 0,1 0 0 0 0,-1 0-1 0 0,0-1 1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2400 0 5417 0 0,'0'0'13407'0'0,"-6"1"-9747"0"0,-21 2-1872 0 0,18-3-1004 0 0,-12 0 432 0 0,-34 3 1 0 0,48-1-1098 0 0,-1 1 0 0 0,1-1 0 0 0,0 1 1 0 0,0 0-1 0 0,-10 7 0 0 0,10-6 51 0 0,-1 0 0 0 0,1 0-1 0 0,-1-1 1 0 0,-15 4 0 0 0,5-2 2 0 0,1 1-1 0 0,-1 0 1 0 0,-19 11 0 0 0,-30 10 280 0 0,61-25-411 0 0,0 1 1 0 0,0-1 0 0 0,0 2-1 0 0,-8 5 1 0 0,-8 4 69 0 0,-38 22 245 0 0,-1-13 74 0 0,-46 13-240 0 0,101-33-177 0 0,1 0 1 0 0,0 0-1 0 0,0 1 1 0 0,0 0 0 0 0,0 0-1 0 0,0 0 1 0 0,-5 6-1 0 0,4-4 0 0 0,-1 0 0 0 0,1-1 0 0 0,-13 7 0 0 0,-80 37 147 0 0,65-36-75 0 0,18-9-85 0 0,-1 1-1 0 0,0 1 1 0 0,-26 11 0 0 0,23-8 18 0 0,0 0-25 0 0,1 1 0 0 0,-34 23 0 0 0,-6 4-14 0 0,32-23 63 0 0,21-11-40 0 0,-1 0 0 0 0,1 1 0 0 0,0 0-1 0 0,0 0 1 0 0,-11 7 0 0 0,-17 9-25 0 0,-62 26 21 0 0,44-17 21 0 0,18-9-8 0 0,-34 18-41 0 0,56-30 43 0 0,1 0-1 0 0,-1 1 1 0 0,-12 11 0 0 0,-1 2 8 0 0,16-15-11 0 0,1 0 1 0 0,-1-1 0 0 0,-1 0 0 0 0,-13 6-1 0 0,14-7-11 0 0,1 0-1 0 0,0 1 0 0 0,0 1 1 0 0,0-1-1 0 0,1 1 1 0 0,0 0-1 0 0,0 1 0 0 0,-6 7 1 0 0,3-4-1 0 0,0 0 1 0 0,-19 14 0 0 0,-25 20 7 0 0,20-18 2 0 0,14-10-7 0 0,17-12 1 0 0,0-1-1 0 0,-1 0 1 0 0,1 0-1 0 0,-1-1 1 0 0,0 1 0 0 0,-8 3-1 0 0,-18 5-2 0 0,25-9 0 0 0,1 0 0 0 0,0 0 0 0 0,-1 1 0 0 0,1-1 0 0 0,0 1 0 0 0,1 0 0 0 0,-1 0 1 0 0,-4 4-1 0 0,5-3 5 0 0,-19 12 19 0 0,-29 18-1 0 0,17-11-50 0 0,24-17 34 0 0,0 0 1 0 0,-14 13-1 0 0,15-12 6 0 0,1-1 0 0 0,-17 10 0 0 0,16-10-40 0 0,8-4 30 0 0,0-1 0 0 0,-1 0-1 0 0,1 0 1 0 0,-1 0 0 0 0,1 0 0 0 0,-1-1-1 0 0,1 1 1 0 0,-1 0 0 0 0,0-1-1 0 0,1 1 1 0 0,-1-1 0 0 0,-3 1 0 0 0,3 0-2 0 0,-1 1 0 0 0,0-1 0 0 0,1 1 0 0 0,-1-1 0 0 0,1 1 0 0 0,-1 0 0 0 0,1 0 0 0 0,0 0 0 0 0,-2 2 0 0 0,-20 15-6 0 0,11-11-14 0 0,12-7 21 0 0,-1 0 0 0 0,0 0 0 0 0,1 0 0 0 0,-1 0-1 0 0,0 0 1 0 0,1 0 0 0 0,-1 0 0 0 0,0-1-1 0 0,-2 2 1 0 0,-1-1 4 0 0,0 0 1 0 0,0 1-1 0 0,1 0 0 0 0,-1-1 0 0 0,1 2 0 0 0,-1-1 0 0 0,1 1 0 0 0,0-1 1 0 0,0 1-1 0 0,-4 4 0 0 0,-17 9 14 0 0,24-16-38 0 0,0 1 0 0 0,0-1 1 0 0,0 1-1 0 0,0-1 0 0 0,-1 1 0 0 0,1 0 0 0 0,0 0 0 0 0,0-1 0 0 0,0 1 1 0 0,1 0-1 0 0,-1 0 0 0 0,0 0 0 0 0,0 0 0 0 0,0 0 0 0 0,1 0 0 0 0,-1 0 1 0 0,0 0-1 0 0,1 0 0 0 0,-1 1 0 0 0,1-1 0 0 0,0 0 0 0 0,-1 0 0 0 0,1 0 1 0 0,0 1-1 0 0,-1-1 0 0 0,1 0 0 0 0,0 1 0 0 0,0-1 0 0 0,0 0 0 0 0,1 3 1 0 0,-3 16-1764 0 0,0-13-2268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39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20 584 0 0,'0'0'12559'0'0,"0"-3"-11302"0"0,0-14 7567 0 0,0 18-8722 0 0,0-1 0 0 0,0 1 1 0 0,1-1-1 0 0,-1 0 1 0 0,0 1-1 0 0,0-1 0 0 0,0 1 1 0 0,0-1-1 0 0,1 0 1 0 0,-1 1-1 0 0,0-1 1 0 0,0 1-1 0 0,0-1 0 0 0,0 1 1 0 0,0-1-1 0 0,0 1 1 0 0,0-1-1 0 0,0 0 0 0 0,0 1 1 0 0,0-1-1 0 0,0 1 1 0 0,0-1-1 0 0,-1 1 0 0 0,1-1 1 0 0,0 1-1 0 0,0-1 1 0 0,0 0-1 0 0,-1 1 0 0 0,1-1 1 0 0,0 1-1 0 0,0-1 1 0 0,-1 0-1 0 0,1 1 1 0 0,0-1-1 0 0,-1 0 0 0 0,1 0 1 0 0,0 1-1 0 0,-1-1 1 0 0,0 0-1 0 0,-21 10 1265 0 0,4-2-1158 0 0,-1 9 81 0 0,1 0 0 0 0,1 1 1 0 0,1 1-1 0 0,-24 35 1 0 0,34-47-242 0 0,0 0-1 0 0,0 0 1 0 0,-1-1 0 0 0,0 0 0 0 0,0-1-1 0 0,0 1 1 0 0,-15 7 0 0 0,-14 10 20 0 0,35-21-64 0 0,-1-1 0 0 0,1 0 0 0 0,-1 1 0 0 0,1-1 0 0 0,-1 0 0 0 0,1 1 0 0 0,0 0 0 0 0,0-1 0 0 0,0 1 0 0 0,0 0 0 0 0,0 0 0 0 0,0-1 0 0 0,0 1 0 0 0,0 0 0 0 0,1 0 0 0 0,-1 0 0 0 0,0 4 0 0 0,1-6 225 0 0,0 0-216 0 0,0 1-3 0 0,0 0 0 0 0,1 1 0 0 0,-1-1 0 0 0,0 0 0 0 0,0 0 0 0 0,1 0 0 0 0,-1 0 0 0 0,1 0 0 0 0,-1 0 0 0 0,1 0 0 0 0,-1 0 0 0 0,1 0 0 0 0,-1 0 0 0 0,1 0 0 0 0,0-1 0 0 0,0 1 0 0 0,-1 0 0 0 0,1 0 0 0 0,0 0 0 0 0,0-1 0 0 0,0 1 0 0 0,0-1 0 0 0,0 1 1 0 0,0-1-1 0 0,0 1 0 0 0,0-1 0 0 0,0 1 0 0 0,0-1 0 0 0,0 0 0 0 0,0 1 0 0 0,2-1 0 0 0,17 10 171 0 0,-18-8-166 0 0,1 0-1 0 0,0-1 1 0 0,-1 0-1 0 0,1 1 1 0 0,0-1-1 0 0,0 0 1 0 0,0 0 0 0 0,0 0-1 0 0,5 0 1 0 0,-5 0 2 0 0,1 0 0 0 0,-1-1 0 0 0,0 2 0 0 0,1-1 0 0 0,-1 0 0 0 0,5 3 0 0 0,-2 1-1 0 0,0 0 1 0 0,0 0-1 0 0,0 0 1 0 0,5 7 0 0 0,-11-11-16 0 0,0-1 1 0 0,1 1 0 0 0,-1 0 0 0 0,1-1 0 0 0,-1 1 0 0 0,1 0 0 0 0,-1-1 0 0 0,1 1 0 0 0,-1-1 0 0 0,1 1 0 0 0,0-1 0 0 0,-1 1-1 0 0,1-1 1 0 0,0 0 0 0 0,-1 1 0 0 0,1-1 0 0 0,0 0 0 0 0,0 1 0 0 0,-1-1 0 0 0,2 0 0 0 0,6-10 22 0 0,-7 7-27 0 0,6-11-12 0 0,0 1 0 0 0,1-1 1 0 0,12-13-1 0 0,-17 22 3 0 0,1 1 1 0 0,-1-1-1 0 0,-1 0 1 0 0,1 0-1 0 0,2-7 1 0 0,9-15-49 0 0,-2-3 24 0 0,-10 25 26 0 0,-1 0 1 0 0,1 0-1 0 0,0 0 0 0 0,6-9 1 0 0,-2 3-23 0 0,-1 0 1 0 0,0-1-1 0 0,6-22 0 0 0,-5 17 10 0 0,-6 17 15 0 0,0 0 0 0 0,0 0-1 0 0,0-1 1 0 0,1 1 0 0 0,-1 0 0 0 0,0-1 0 0 0,0 1 0 0 0,0-1 0 0 0,0 1 0 0 0,0 0 0 0 0,1-1 0 0 0,-1 1 0 0 0,0 0-1 0 0,0-1 1 0 0,0 1 0 0 0,0-1 0 0 0,0 1 0 0 0,0 0 0 0 0,0-1 0 0 0,-1 1 0 0 0,1 0 0 0 0,0-1 0 0 0,0 1 0 0 0,0 0-1 0 0,0-1 1 0 0,0 1 0 0 0,-1 0 0 0 0,1-1 0 0 0,0 1 0 0 0,0 0 0 0 0,0-1 0 0 0,-1 1 0 0 0,1 0 0 0 0,0-1 0 0 0,0 1-1 0 0,-1 0 1 0 0,1 0 0 0 0,0-1 0 0 0,-1 1 0 0 0,1 0 0 0 0,0 0 0 0 0,-1 0 0 0 0,1 0 0 0 0,0 0 0 0 0,-1-1 0 0 0,1 1-1 0 0,-1 0 1 0 0,1 0 0 0 0,-1 0 0 0 0,-5-2-1468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43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92 648 0 0,'0'0'13518'0'0,"0"-4"-12041"0"0,0-14-200 0 0,0 13 719 0 0,-3 15 3114 0 0,-1 2-3318 0 0,4-9-1553 0 0,-2 24 1253 0 0,2-27-1458 0 0,0 1 0 0 0,0 0 0 0 0,0-1 1 0 0,0 1-1 0 0,0-1 0 0 0,-1 1 1 0 0,1 0-1 0 0,0-1 0 0 0,-1 1 1 0 0,1-1-1 0 0,0 1 0 0 0,-1 0 0 0 0,1-1 1 0 0,0 1-1 0 0,-1-1 0 0 0,1 1 1 0 0,-1-1-1 0 0,1 0 0 0 0,-1 1 1 0 0,1-1-1 0 0,-1 1 0 0 0,0-1 0 0 0,1 0 1 0 0,-1 0-1 0 0,1 1 0 0 0,-1-1 1 0 0,0 0-1 0 0,1 0 0 0 0,-1 0 1 0 0,1 0-1 0 0,-2 1 0 0 0,2-1 94 0 0,-23-4 67 0 0,2 5-116 0 0,21-1-78 0 0,-1 1-1 0 0,0-1 0 0 0,1 0 0 0 0,-1 0 0 0 0,0 0 0 0 0,1 0 0 0 0,-1 1 0 0 0,0-1 1 0 0,1 0-1 0 0,-1 1 0 0 0,1-1 0 0 0,-1 0 0 0 0,1 1 0 0 0,-1-1 0 0 0,1 1 0 0 0,-1-1 1 0 0,1 1-1 0 0,-1-1 0 0 0,1 1 0 0 0,-1-1 0 0 0,1 1 0 0 0,0 0 0 0 0,-1-1 0 0 0,1 2 1 0 0,-3 1 56 0 0,6-8-14 0 0,0 2-28 0 0,-1 0 0 0 0,1 0 0 0 0,-1 0 0 0 0,0-1 0 0 0,0 1 0 0 0,0-1 0 0 0,0 0 0 0 0,-1 1 0 0 0,1-1 0 0 0,0-6 0 0 0,5-11 18 0 0,-6 21-32 0 0,-1-1-1 0 0,1 0 0 0 0,0 0 0 0 0,-1 1 1 0 0,1-1-1 0 0,-1 0 0 0 0,1 1 0 0 0,0-1 1 0 0,0 1-1 0 0,-1-1 0 0 0,1 1 1 0 0,0-1-1 0 0,0 1 0 0 0,0 0 0 0 0,1-1 1 0 0,-1 1-2 0 0,0 0 1 0 0,-1 0 0 0 0,1-1-1 0 0,0 1 1 0 0,-1 0 0 0 0,1 0-1 0 0,-1-1 1 0 0,1 1-1 0 0,0 0 1 0 0,-1-1 0 0 0,1 1-1 0 0,-1-1 1 0 0,1 1 0 0 0,-1-1-1 0 0,1 1 1 0 0,-1-1 0 0 0,1 1-1 0 0,-1-1 1 0 0,0 1-1 0 0,1-1 1 0 0,-1 1 0 0 0,0-1-1 0 0,1 0 1 0 0,-1 1 0 0 0,0-1-1 0 0,1-1 1 0 0,7-14 37 0 0,-6 12 23 0 0,-5 4 132 0 0,2 2-191 0 0,0-1-1 0 0,1 0 0 0 0,-1 1 1 0 0,0-1-1 0 0,0 1 0 0 0,1 0 1 0 0,-1-1-1 0 0,1 1 0 0 0,-1-1 1 0 0,1 1-1 0 0,0 0 0 0 0,0 0 1 0 0,-1-1-1 0 0,1 1 0 0 0,0 0 1 0 0,1 2-1 0 0,-2 8 4 0 0,-15 47-4 0 0,15-56 1 0 0,1-1 2 0 0,-1 0-1 0 0,1 1 1 0 0,-1-1 0 0 0,0 0-1 0 0,0 0 1 0 0,0 0 0 0 0,0 1-1 0 0,0-1 1 0 0,0 0 0 0 0,-1 0-1 0 0,1-1 1 0 0,-3 4 0 0 0,3-5 9 0 0,1 2-3 0 0,-1 0 6 0 0,1 0-1 0 0,0 0 1 0 0,0 0 0 0 0,0 0-1 0 0,0 0 1 0 0,0 0 0 0 0,1 0-1 0 0,-1 0 1 0 0,0 0 0 0 0,1 0-1 0 0,0 0 1 0 0,-1 0 0 0 0,1-1-1 0 0,0 1 1 0 0,0 0 0 0 0,1 2-1 0 0,1 0 16 0 0,0-1 1 0 0,0 1-1 0 0,-1 0 0 0 0,1 0 0 0 0,2 8 0 0 0,-3-8 10 0 0,0 0 0 0 0,0 1 0 0 0,0-1 0 0 0,1 0 1 0 0,0-1-1 0 0,-1 1 0 0 0,7 6 0 0 0,15 13 244 0 0,-1 1 0 0 0,35 48 0 0 0,-47-58-217 0 0,1 10 7 0 0,-11-21-66 0 0,0 0 0 0 0,1-1 1 0 0,-1 1-1 0 0,1 0 0 0 0,-1 0 0 0 0,1-1 1 0 0,3 4-1 0 0,9 14 83 0 0,-13-18-88 0 0,0 0 1 0 0,0 0-1 0 0,0 0 0 0 0,1 0 1 0 0,-1 0-1 0 0,1 0 0 0 0,0 0 1 0 0,-1-1-1 0 0,1 1 0 0 0,0-1 1 0 0,0 1-1 0 0,4 1 0 0 0,33 19 119 0 0,-39-70-29 0 0,-2 33-97 0 0,2 13 2 0 0,-1 1 1 0 0,1-1 0 0 0,0 0 0 0 0,-1 0-1 0 0,1 1 1 0 0,0-1 0 0 0,0 0 0 0 0,0 0 0 0 0,0 0-1 0 0,0 1 1 0 0,1-1 0 0 0,-1 0 0 0 0,0 0 0 0 0,1 1-1 0 0,1-4 1 0 0,7-3-20 0 0,-8 7 25 0 0,1 0-1 0 0,0 0 1 0 0,-1-1 0 0 0,1 1-1 0 0,-1 0 1 0 0,0-1-1 0 0,1 0 1 0 0,-1 1 0 0 0,0-1-1 0 0,0 0 1 0 0,0 1-1 0 0,0-1 1 0 0,0 0 0 0 0,0 0-1 0 0,0 0 1 0 0,-1 0 0 0 0,1-3-1 0 0,-1 4-3 0 0,0 0 0 0 0,0 0 1 0 0,0 0-1 0 0,0 0 0 0 0,0 0 0 0 0,1 0 0 0 0,-1 0 0 0 0,0 0 1 0 0,0 0-1 0 0,1 0 0 0 0,-1 0 0 0 0,1 0 0 0 0,-1 0 0 0 0,0 0 0 0 0,1 0 1 0 0,0 0-1 0 0,-1 0 0 0 0,1 1 0 0 0,0-1 0 0 0,-1 0 0 0 0,1 0 1 0 0,0 1-1 0 0,0-1 0 0 0,0 1 0 0 0,1-2 0 0 0,18-11-29 0 0,-20 13 29 0 0,0 0 0 0 0,1 0 1 0 0,-1 0-1 0 0,0 0 0 0 0,0-1 1 0 0,0 1-1 0 0,0 0 0 0 0,0 0 1 0 0,0 0-1 0 0,0 0 0 0 0,0-1 0 0 0,0 1 1 0 0,1 0-1 0 0,-1 0 0 0 0,0 0 1 0 0,0 0-1 0 0,0-1 0 0 0,0 1 1 0 0,0 0-1 0 0,0 0 0 0 0,0 0 0 0 0,0-1 1 0 0,0 1-1 0 0,-1 0 0 0 0,1 0 1 0 0,0 0-1 0 0,0 0 0 0 0,0-1 1 0 0,0 1-1 0 0,0 0 0 0 0,0 0 0 0 0,0 0 1 0 0,0 0-1 0 0,0 0 0 0 0,0-1 1 0 0,-1 1-1 0 0,1 0 0 0 0,0 0 1 0 0,0 0-1 0 0,0 0 0 0 0,0 0 1 0 0,0 0-1 0 0,-1 0 0 0 0,1-1 0 0 0,0 1 1 0 0,0 0-1 0 0,0 0 0 0 0,0 0 1 0 0,-1 0-1 0 0,1 0 0 0 0,0 0 1 0 0,-14-5 27 0 0,5 2-16 0 0,6 1-12 0 0,1-1 0 0 0,-1 1 0 0 0,1-1 0 0 0,0 0 0 0 0,0 0 0 0 0,0 0 1 0 0,-1-4-1 0 0,-9-10-23 0 0,0 0 21 0 0,-6-5 10 0 0,15 18-9 0 0,0 1 0 0 0,1-1 1 0 0,0 0-1 0 0,0 1 0 0 0,0-1 1 0 0,-2-5-1 0 0,-7-13-4 0 0,-20-37 28 0 0,22 40-22 0 0,9 17-1 0 0,-1 0 0 0 0,1 0 0 0 0,-1 0 1 0 0,0 0-1 0 0,0 0 0 0 0,0 0 0 0 0,0 0 0 0 0,0 1 0 0 0,0-1 1 0 0,-3-2-1 0 0,-1-2-14 0 0,0 0 0 0 0,0-1 0 0 0,1 0 0 0 0,-7-14 0 0 0,7 14-14 0 0,0 0 1 0 0,0 0-1 0 0,0 0 0 0 0,-11-11 1 0 0,15 18 5 0 0,0-1 0 0 0,0 1 1 0 0,-1 0-1 0 0,1 0 0 0 0,0-1 1 0 0,0 1-1 0 0,-1 0 0 0 0,1 0 0 0 0,0 0 1 0 0,0-1-1 0 0,-1 1 0 0 0,1 0 1 0 0,0 0-1 0 0,0 0 0 0 0,-1 0 1 0 0,1-1-1 0 0,0 1 0 0 0,-1 0 1 0 0,1 0-1 0 0,0 0 0 0 0,-1 0 0 0 0,1 0 1 0 0,0 0-1 0 0,-1 0 0 0 0,1 0 1 0 0,0 0-1 0 0,-1 0 0 0 0,1 0 1 0 0,0 0-1 0 0,-1 0 0 0 0,-3 10-195 0 0,4 24-5884 0 0,1-24-1446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08:4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 7378 0 0,'0'0'13028'0'0,"5"-3"-8191"0"0,-7 4-4742 0 0,1 0 1 0 0,-1 0-1 0 0,0 0 0 0 0,1 1 1 0 0,-1-1-1 0 0,1 0 1 0 0,0 1-1 0 0,-1-1 0 0 0,1 1 1 0 0,0 0-1 0 0,0-1 1 0 0,0 1-1 0 0,0 0 0 0 0,0 0 1 0 0,-1 2-1 0 0,-10 16 216 0 0,9-17-263 0 0,1 0 0 0 0,0 1 0 0 0,1-1 0 0 0,-1 0 0 0 0,1 0 0 0 0,-1 1 0 0 0,1-1 0 0 0,0 1 0 0 0,-1 6 0 0 0,-7 17 119 0 0,7-22-93 0 0,-9 19-17 0 0,11-23-37 0 0,0-1 0 0 0,-1 0 0 0 0,1 0 1 0 0,0 1-1 0 0,0-1 0 0 0,0 0 0 0 0,0 1 0 0 0,-1-1 1 0 0,1 0-1 0 0,0 0 0 0 0,0 1 0 0 0,0-1 0 0 0,0 0 0 0 0,0 1 1 0 0,0-1-1 0 0,0 0 0 0 0,0 1 0 0 0,0-1 0 0 0,0 0 0 0 0,0 1 1 0 0,0-1-1 0 0,0 0 0 0 0,0 1 0 0 0,0-1 0 0 0,0 0 1 0 0,0 1-1 0 0,0-1 0 0 0,1 0 0 0 0,-1 0 0 0 0,0 1 0 0 0,0-1 1 0 0,0 0-1 0 0,0 1 0 0 0,1-1 0 0 0,-1 0 0 0 0,0 0 0 0 0,0 1 1 0 0,1-1-1 0 0,-1 0 0 0 0,0 0 0 0 0,0 0 0 0 0,1 0 0 0 0,-1 1 1 0 0,0-1-1 0 0,1 0 0 0 0,-1 0 0 0 0,1 0 12 0 0,29 0 699 0 0,-21 1-602 0 0,1 1 0 0 0,-1 0 0 0 0,0 0-1 0 0,0 1 1 0 0,0 0 0 0 0,0 0 0 0 0,13 8 0 0 0,7 3 90 0 0,51 14 171 0 0,-73-24-351 0 0,1 1 0 0 0,-1 0 0 0 0,0 1 0 0 0,-1-1-1 0 0,1 1 1 0 0,-1 0 0 0 0,0 1 0 0 0,-1 0 0 0 0,7 9-1 0 0,0-6 10 0 0,-11-9-44 0 0,0 0 0 0 0,1 0 0 0 0,-1-1 1 0 0,0 1-1 0 0,0 0 0 0 0,0 0 0 0 0,0 0 0 0 0,0 0 0 0 0,0 1 1 0 0,2 1-1 0 0,-2-2-2 0 0,0 0-1 0 0,0 0 1 0 0,0 0 0 0 0,1-1 0 0 0,-1 1-1 0 0,0 0 1 0 0,0-1 0 0 0,1 1-1 0 0,-1-1 1 0 0,1 1 0 0 0,-1-1 0 0 0,0 0-1 0 0,1 1 1 0 0,-1-1 0 0 0,1 0 0 0 0,-1 0-1 0 0,1 0 1 0 0,2-1 0 0 0,-3 1-2 0 0,-1 0-5 0 0,4 0 22 0 0,-4 1-16 0 0,0-1-1 0 0,0 0 0 0 0,1 0 0 0 0,-1 0 1 0 0,0 0-1 0 0,1 0 0 0 0,-1 0 0 0 0,0 0 1 0 0,1 0-1 0 0,-1 0 0 0 0,0 0 0 0 0,1 0 1 0 0,-1 0-1 0 0,0 0 0 0 0,1 0 0 0 0,-1 0 1 0 0,0 0-1 0 0,1 0 0 0 0,-1 0 0 0 0,0 0 1 0 0,0 0-1 0 0,1-1 0 0 0,-1 1 0 0 0,0 0 1 0 0,0 0-1 0 0,1 0 0 0 0,-1-1 0 0 0,0 1 1 0 0,0 0-1 0 0,1 0 0 0 0,-1 0 0 0 0,0-1 1 0 0,0 1-1 0 0,0 0 0 0 0,1-1 0 0 0,-11-91 40 0 0,10 92-40 0 0,0-1 0 0 0,0 1 0 0 0,0-1 0 0 0,0 1-1 0 0,0 0 1 0 0,0-1 0 0 0,0 1 0 0 0,1-1 0 0 0,-1 1-1 0 0,0-1 1 0 0,0 1 0 0 0,1 0 0 0 0,-1-1-1 0 0,0 1 1 0 0,0-1 0 0 0,1 1 0 0 0,-1 0 0 0 0,0-1-1 0 0,1 1 1 0 0,-1 0 0 0 0,0 0 0 0 0,1-1-1 0 0,0 1 1 0 0,-1-1-1 0 0,1 1 1 0 0,-1 0-1 0 0,1-1 0 0 0,-1 1 0 0 0,1 0 1 0 0,-1-1-1 0 0,1 1 0 0 0,-1-1 0 0 0,0 1 0 0 0,1-1 1 0 0,-1 1-1 0 0,0-1 0 0 0,1 1 0 0 0,-1-1 1 0 0,0 1-1 0 0,0-1 0 0 0,1 0 0 0 0,-1 1 0 0 0,0-1 1 0 0,0 1-1 0 0,0-1 0 0 0,0 0 0 0 0,0 0 0 0 0,3-57-44 0 0,-3 58 70 0 0,0-1-46 0 0,0 0 25 0 0,0 1 16 0 0,0 0-55 0 0,0-1 34 0 0,0 0-4 0 0,-2 0 2 0 0,2 0 3 0 0,-1 1 0 0 0,0-1 0 0 0,0 1 0 0 0,1 0 0 0 0,-1-1 0 0 0,0 1 0 0 0,0 0 0 0 0,0-1 0 0 0,1 1 0 0 0,-1 0 0 0 0,0 0 0 0 0,0 0 0 0 0,0 0 0 0 0,0 0 0 0 0,0 0 0 0 0,0 0 0 0 0,1 0 0 0 0,-2 0 0 0 0,-8-1-16 0 0,1 0 1 0 0,-1-1-1 0 0,1 0 0 0 0,0 0 1 0 0,0-1-1 0 0,0-1 0 0 0,-11-5 1 0 0,-22-7-131 0 0,-23-11-794 0 0,38 14-8903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52:46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887 197 6153 0 0,'0'0'17932'0'0,"-13"-29"-17452"0"0,-41-89-80 0 0,33 81-109 0 0,20 37-278 0 0,1-1 1 0 0,-1 1-1 0 0,0-1 1 0 0,1 1-1 0 0,-1-1 1 0 0,1 1-1 0 0,-1-1 1 0 0,0 1-1 0 0,1 0 1 0 0,-1-1-1 0 0,0 1 1 0 0,1 0 0 0 0,-1-1-1 0 0,0 1 1 0 0,0 0-1 0 0,1 0 1 0 0,-1 0-1 0 0,-1 0 1 0 0,-4-1 82 0 0,-2-1-50 0 0,1 1-1 0 0,-1 0 0 0 0,1 0 0 0 0,-1 1 0 0 0,1 0 1 0 0,-1 0-1 0 0,0 1 0 0 0,1 0 0 0 0,-1 1 0 0 0,1-1 1 0 0,0 1-1 0 0,-1 1 0 0 0,-12 6 0 0 0,-5 4-30 0 0,0 0 0 0 0,-31 26 0 0 0,39-28 16 0 0,-180 140 102 0 0,150-110 152 0 0,-82 93 1 0 0,110-111-127 0 0,2 0 0 0 0,0 1 1 0 0,1 1-1 0 0,2 0 0 0 0,0 1 0 0 0,2 1 1 0 0,1 0-1 0 0,1 0 0 0 0,1 1 0 0 0,2 1 1 0 0,-8 53-1 0 0,12-51-77 0 0,2 0 1 0 0,1-1 0 0 0,1 1-1 0 0,2-1 1 0 0,1 1 0 0 0,2-1-1 0 0,11 39 1 0 0,-12-56-67 0 0,0 0-1 0 0,1 0 1 0 0,0 0-1 0 0,1-1 1 0 0,1 0 0 0 0,0 0-1 0 0,17 19 1 0 0,-17-23-10 0 0,0-1 1 0 0,1 1 0 0 0,0-1-1 0 0,0-1 1 0 0,0 0 0 0 0,1 0-1 0 0,0-1 1 0 0,0 0-1 0 0,1-1 1 0 0,20 6 0 0 0,-13-6-3 0 0,-1-2 1 0 0,0 1-1 0 0,1-2 1 0 0,-1 0-1 0 0,1-2 1 0 0,-1 1-1 0 0,1-2 1 0 0,-1 0 0 0 0,1-2-1 0 0,-1 0 1 0 0,0 0-1 0 0,-1-2 1 0 0,23-10-1 0 0,0-3 0 0 0,-1-1-1 0 0,-1-3 0 0 0,-1 0 0 0 0,43-39 1 0 0,-49 37 3 0 0,-2-2-1 0 0,0 0 1 0 0,-2-2 0 0 0,-1-1 0 0 0,23-36 0 0 0,-36 46 3 0 0,0 0 0 0 0,-1-1 0 0 0,-1 0-1 0 0,-1-1 1 0 0,-1 1 0 0 0,-1-2 0 0 0,-1 1 0 0 0,-1-1 0 0 0,5-41 0 0 0,-9 38 4 0 0,0 0 1 0 0,-2 0 0 0 0,-1 1-1 0 0,-1-1 1 0 0,-1 0 0 0 0,-1 1-1 0 0,-15-44 1 0 0,8 35-8 0 0,-2 1 0 0 0,-1 0 0 0 0,-27-41 0 0 0,38 68-28 0 0,-8-12 43 0 0,0 0 0 0 0,-2 0-1 0 0,0 1 1 0 0,-29-26-1 0 0,39 40-42 0 0,0 0 0 0 0,0 0 0 0 0,-1 0 0 0 0,1 1 0 0 0,-1 0 0 0 0,0 0 0 0 0,1 0-1 0 0,-1 0 1 0 0,0 0 0 0 0,0 1 0 0 0,-7-1 0 0 0,8 2-38 0 0,0 0 0 0 0,0 0 0 0 0,0 1-1 0 0,0-1 1 0 0,0 1 0 0 0,0 0 0 0 0,1 0 0 0 0,-1 0 0 0 0,0 1 0 0 0,0-1 0 0 0,1 1 0 0 0,-1 0 0 0 0,1 0 0 0 0,-1 0-1 0 0,1 0 1 0 0,-5 5 0 0 0,-4 5-2127 0 0,-23 27 0 0 0,29-32 520 0 0,-14 15-9015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25 8770 0 0,'0'0'10157'0'0,"-6"-4"-9298"0"0,-18-12 115 0 0,18 12 3217 0 0,28 31-224 0 0,-20-22-3695 0 0,1 0 0 0 0,-1 0-1 0 0,0 0 1 0 0,0 0 0 0 0,1 8-1 0 0,-1-6 66 0 0,36 70 1293 0 0,-34-64-1542 0 0,5 9 76 0 0,8 7-164 0 0,-13-21 0 0 0,1 0 0 0 0,-1 0 0 0 0,1-1 0 0 0,11 12 0 0 0,-10-11 0 0 0,0 0 0 0 0,-1-1 0 0 0,0 2 0 0 0,0-1 0 0 0,6 17 0 0 0,3 5 0 0 0,29 47 0 0 0,11 17 0 0 0,-37-61 0 0 0,-12-23 0 0 0,0 0 0 0 0,0-1 0 0 0,1 1 0 0 0,7 8 0 0 0,40 59 0 0 0,-47-68 0 0 0,0 0 0 0 0,-1 0 0 0 0,0 1 0 0 0,0 0 0 0 0,3 10 0 0 0,11 24 0 0 0,-5-17 0 0 0,14 45 0 0 0,-10-25 0 0 0,5 13 0 0 0,39 88 0 0 0,-55-132 0 0 0,8 29 0 0 0,-11-32 0 0 0,1 0 0 0 0,-1 0 0 0 0,12 20 0 0 0,-11-24 0 0 0,-1 1 0 0 0,0 0 0 0 0,0 0 0 0 0,3 15 0 0 0,4 13 0 0 0,-2-15 0 0 0,2 0 0 0 0,25 42 0 0 0,-31-57 0 0 0,-1 0 0 0 0,0 0 0 0 0,-1 0 0 0 0,3 12 0 0 0,9 19 0 0 0,20 26 0 0 0,-17-29 0 0 0,-9-22 0 0 0,1 5 0 0 0,-9-18 0 0 0,-1-1 0 0 0,1 1 0 0 0,-1-1 0 0 0,1 1 0 0 0,-1-1 0 0 0,1 1 0 0 0,-1-1 0 0 0,1 1 0 0 0,-1-1 0 0 0,1 0 0 0 0,0 1 0 0 0,-1-1 0 0 0,1 0 0 0 0,0 0 0 0 0,-1 1 0 0 0,1-1 0 0 0,0 0 0 0 0,-1 0 0 0 0,1 0 0 0 0,0 0 0 0 0,-1 0 0 0 0,1 0 0 0 0,0 0 0 0 0,0 0 0 0 0,0-2-341 0 0,0 1 1 0 0,0-1-1 0 0,0 0 0 0 0,-1 0 1 0 0,1 0-1 0 0,-1 0 1 0 0,1 0-1 0 0,-1 0 0 0 0,0 0 1 0 0,0 0-1 0 0,0 0 0 0 0,0 0 1 0 0,0-3-1 0 0,0 3-1201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52:48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1 199 15299 0 0,'0'0'11153'0'0,"15"-25"-10814"0"0,52-78-43 0 0,-63 97-256 0 0,1 0-1 0 0,0 0 0 0 0,0 0 1 0 0,7-5-1 0 0,9 0 130 0 0,-9 6-95 0 0,32-11 196 0 0,-40 15-240 0 0,-1 0 0 0 0,1 1 0 0 0,-1-1 0 0 0,1 1 0 0 0,-1 0 0 0 0,1 0 0 0 0,-1 0 0 0 0,1 0 0 0 0,0 1 0 0 0,-1-1 0 0 0,4 2 0 0 0,-6 0 0 0 0,0 0 0 0 0,0 0 0 0 0,0 0 0 0 0,-1 0 0 0 0,1 0 0 0 0,-1 0 0 0 0,1 0 1 0 0,-1 0-1 0 0,0 0 0 0 0,0 0 0 0 0,0 0 0 0 0,0 0 0 0 0,0 0 0 0 0,0 0 0 0 0,-1 4 1 0 0,0 2 45 0 0,-1 25 46 0 0,-2-1 0 0 0,-1 1-1 0 0,-2-1 1 0 0,-1 0 0 0 0,-15 36-1 0 0,-15 62 111 0 0,35-117-270 0 0,0 0 1 0 0,1 0-1 0 0,1 0 0 0 0,0 1 0 0 0,0-1 1 0 0,3 22-1 0 0,-2-34-94 0 0,1 0-1 0 0,0 1 1 0 0,-1-1-1 0 0,1 0 1 0 0,0 0 0 0 0,-1 1-1 0 0,1-1 1 0 0,0 0 0 0 0,0 0-1 0 0,0 0 1 0 0,0 0-1 0 0,0 0 1 0 0,0 0 0 0 0,1 0-1 0 0,-1 0 1 0 0,3 1 0 0 0,5 5-3238 0 0,-3 2-3809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08:52:48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0 103 1840 0 0,'0'0'17599'0'0,"0"-5"-16786"0"0,0-19 2007 0 0,21 9-1852 0 0,-19 12-873 0 0,0 0-1 0 0,1 0 1 0 0,-1 0 0 0 0,0-1 0 0 0,0 1-1 0 0,0-1 1 0 0,-1 1 0 0 0,1-1 0 0 0,-1 1 0 0 0,0-1-1 0 0,0 0 1 0 0,0 0 0 0 0,-1 1 0 0 0,1-7 263 0 0,-4 10-277 0 0,1 0-1 0 0,-1 1 1 0 0,1 0-1 0 0,-1-1 0 0 0,1 1 1 0 0,0 0-1 0 0,-1 0 0 0 0,1 1 1 0 0,0-1-1 0 0,-1 0 0 0 0,1 1 1 0 0,0-1-1 0 0,0 1 0 0 0,0 0 1 0 0,-3 3-1 0 0,5-3-77 0 0,17 7-1814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20420 0 0,'0'0'496'0'0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1291 0 5001 0 0,'0'0'16250'0'0,"-15"12"-12908"0"0,-2-1-2319 0 0,-17 8 308 0 0,27-14-1132 0 0,-1-1 0 0 0,2 1 1 0 0,-11 9-1 0 0,-11 8 190 0 0,-97 41 381 0 0,121-61-768 0 0,-43 24 43 0 0,26-15 4 0 0,-41 16 0 0 0,62-27-51 0 0,-24 7 3 0 0,-34 17 0 0 0,-22 7 67 0 0,70-28-83 0 0,-98 38 62 0 0,100-37-69 0 0,6-3 29 0 0,-2 0 0 0 0,2 1 0 0 0,-1-2 1 0 0,0 2-1 0 0,-5 5 0 0 0,8-7 80 0 0,-9 1-121 0 0,4 1 45 0 0,0 0 0 0 0,1 0 1 0 0,-1-1-1 0 0,0 0 0 0 0,-5 0 0 0 0,10-1 26 0 0,-8-2 385 0 0,1-3-355 0 0,6 4-65 0 0,0-1 0 0 0,-1 1 0 0 0,1 0 0 0 0,0 0 0 0 0,-1 0 0 0 0,0 0 0 0 0,1 0 0 0 0,-3 0 0 0 0,-37-9 187 0 0,38 8-158 0 0,0 1-1 0 0,0 0 0 0 0,-1-1 0 0 0,1 0 1 0 0,-5-4-1 0 0,-8-4 66 0 0,4 4-72 0 0,0-1 0 0 0,0 0 1 0 0,-20-18-1 0 0,25 20-18 0 0,-1-1-1 0 0,0 1 1 0 0,-12-4-1 0 0,-3-3 38 0 0,7-2-32 0 0,14 12-9 0 0,1 1-1 0 0,-2 0 0 0 0,2-1 0 0 0,-2 1 0 0 0,2-1 0 0 0,-2 1 0 0 0,1 0 0 0 0,0 0 0 0 0,0 0 1 0 0,0 0-1 0 0,0 1 0 0 0,-5-1 0 0 0,1 0 2 0 0,0 0 1 0 0,0 0-1 0 0,-1 0 1 0 0,-10-6-1 0 0,2 1 12 0 0,9 5-18 0 0,0 0 0 0 0,0 0 0 0 0,0 1 0 0 0,0 0 0 0 0,0 0 0 0 0,0 1 0 0 0,0 0 0 0 0,-10 5 0 0 0,-3-1 11 0 0,0 10-22 0 0,17-13 19 0 0,-2 0 0 0 0,2 0 0 0 0,-1 0 0 0 0,0 1 0 0 0,1 0 1 0 0,0 0-1 0 0,-4 4 0 0 0,-14 29 84 0 0,11-17 43 0 0,-1 0-1 0 0,-8 22 1 0 0,16-36-111 0 0,0 0 0 0 0,1 0 0 0 0,-1 0 1 0 0,0 1-1 0 0,1-2 0 0 0,0 2 0 0 0,-1 0 0 0 0,2-1 0 0 0,0 1 0 0 0,-1 0 1 0 0,1-2-1 0 0,-1 2 0 0 0,2 9 0 0 0,5 16 112 0 0,-6-29-128 0 0,1 0 0 0 0,0 0 0 0 0,0 0 0 0 0,-1 0 0 0 0,0 0 0 0 0,2-1 0 0 0,-1 1 1 0 0,0-1-1 0 0,0 1 0 0 0,-1 0 0 0 0,2-1 0 0 0,-1 1 0 0 0,1 1 0 0 0,0-2 8 0 0,-1 0 0 0 0,1 1 0 0 0,0 0-1 0 0,-1 0 1 0 0,1 0 0 0 0,-1 0 0 0 0,2 4 0 0 0,-2-5-11 0 0,0 0 1 0 0,-1 1-1 0 0,0-1 1 0 0,1 0-1 0 0,0 1 1 0 0,0-1-1 0 0,0 0 1 0 0,-1 0-1 0 0,1 0 1 0 0,0 0-1 0 0,0 0 1 0 0,0 0-1 0 0,0 0 1 0 0,0 0-1 0 0,0-1 1 0 0,0 0-1 0 0,0 0 1 0 0,0 1-1 0 0,1-1 1 0 0,-2 1-1 0 0,2-1 1 0 0,1 0-1 0 0,1 0 10 0 0,0-1 1 0 0,0 1-1 0 0,0-1 1 0 0,0 0-1 0 0,0 0 0 0 0,0-1 1 0 0,0 0-1 0 0,3-3 0 0 0,4-2-8 0 0,14-15 0 0 0,-19 16 14 0 0,0 0 0 0 0,-1-1 0 0 0,0 1 1 0 0,0-2-1 0 0,8-16 0 0 0,-4 11-22 0 0,-7 11 3 0 0,0 0 0 0 0,0-1 0 0 0,-1 1 0 0 0,1-1 0 0 0,1-5-1 0 0,-3 8 2 0 0,0-1 0 0 0,1 1 0 0 0,-1 0 0 0 0,0 0 0 0 0,0 0-1 0 0,0-1 1 0 0,1 1 0 0 0,-1 0 0 0 0,0 0-1 0 0,0-1 1 0 0,0 1 0 0 0,0 0 0 0 0,0 0-1 0 0,0-1 1 0 0,1 1 0 0 0,-1 0 0 0 0,0 0 0 0 0,1 0-1 0 0,-1-1 1 0 0,0 1 0 0 0,1 0 0 0 0,-1 0-1 0 0,1 0 1 0 0,-1 0 24 0 0,0 0-16 0 0,0 0-43 0 0,4-3 38 0 0,-4 3-4 0 0,0 1 0 0 0,0-1 1 0 0,1 1-1 0 0,-1-1 0 0 0,1 1 0 0 0,-1-1 0 0 0,1 1 0 0 0,-1 0 1 0 0,1-1-1 0 0,-1 1 0 0 0,0 0 0 0 0,1-1 0 0 0,-1 0 0 0 0,0 2 1 0 0,6 11 0 0 0,8-4 81 0 0,-9-7-61 0 0,0 1-1 0 0,-1 0 0 0 0,8 7 1 0 0,-8-6-1 0 0,0-1-1 0 0,0 0 1 0 0,0 0 0 0 0,9 3-1 0 0,-1 1 49 0 0,-11-7-67 0 0,0 1 0 0 0,0 0 0 0 0,1 1 1 0 0,-2-1-1 0 0,1 0 0 0 0,0 0 0 0 0,1 1 0 0 0,-2-1 1 0 0,2 2-1 0 0,-1-2 0 0 0,-1 0 1 0 0,1 0-1 0 0,-1 0 1 0 0,1 1 0 0 0,0-1-1 0 0,0 0 1 0 0,0 0-1 0 0,-1 0 1 0 0,1-1-1 0 0,0 1 1 0 0,0 0-1 0 0,1 0 1 0 0,-2-1 0 0 0,1 1-1 0 0,0-1 1 0 0,1 1-1 0 0,0 0 1 0 0,0-1 3 0 0,1 1 1 0 0,0 0-1 0 0,-1 0 0 0 0,1 1 1 0 0,0-1-1 0 0,0 1 1 0 0,-1 0-1 0 0,4 5 0 0 0,11 5-12 0 0,-14-10 11 0 0,0-1 0 0 0,0 0 0 0 0,0 0 0 0 0,1-1 1 0 0,-1 0-1 0 0,1 0 0 0 0,3 0 0 0 0,-3 0-379 0 0,0 0-1 0 0,0 0 0 0 0,1 1 1 0 0,5 1-1 0 0,-1 2-1278 0 0,-4 0-2419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8074 0 0,'0'0'13205'0'0,"5"1"-7977"0"0,-5 0-5106 0 0,0 1 0 0 0,0-1 0 0 0,1 1 0 0 0,-1-1 0 0 0,0-1 0 0 0,0 2 0 0 0,0-1 0 0 0,0 0 0 0 0,1 0 0 0 0,-1 1 0 0 0,1-1 0 0 0,0 0 0 0 0,-1 0 0 0 0,1 0 0 0 0,-1 0 0 0 0,0 0 0 0 0,2 2 0 0 0,3 4 497 0 0,15 38 642 0 0,-17-39-1149 0 0,-2-1 0 0 0,2 0 1 0 0,1 11-1 0 0,-2-7 0 0 0,-1-8-91 0 0,-1 1 0 0 0,1-1 1 0 0,-1 1-1 0 0,1-2 0 0 0,0 2 0 0 0,0-1 1 0 0,0 0-1 0 0,0 0 0 0 0,-1 0 0 0 0,2 1 0 0 0,-1-1 1 0 0,0-1-1 0 0,0 1 0 0 0,2 1 0 0 0,-2-1-3 0 0,1 1-1 0 0,-1-1 0 0 0,0-1 0 0 0,1 1 0 0 0,-1 1 1 0 0,0-1-1 0 0,3 4 0 0 0,0 3 48 0 0,0 1-1 0 0,3 11 1 0 0,-7-19-63 0 0,1 2 28 0 0,2 2-1 0 0,-1-1 0 0 0,0 0 1 0 0,0 0-1 0 0,2 0 0 0 0,-2-1 1 0 0,4 5-1 0 0,5 5 115 0 0,-5-3-90 0 0,-2-5-38 0 0,0 0 0 0 0,-1-1-1 0 0,7 7 1 0 0,-8-8-4 0 0,0 2 0 0 0,0-1-1 0 0,0 0 1 0 0,3 8 0 0 0,-5-11-10 0 0,0 1 1 0 0,1-1-1 0 0,-1 0 1 0 0,1 0-1 0 0,0 0 1 0 0,-1 0-1 0 0,1 1 1 0 0,-1-1-1 0 0,1 0 1 0 0,0 0-1 0 0,0 0 1 0 0,0 0-1 0 0,-1 0 1 0 0,1 0-1 0 0,0 0 1 0 0,0 0-1 0 0,0 0 1 0 0,-1-1-1 0 0,1 1 1 0 0,0 0-1 0 0,1-1 1 0 0,-2 0-1 0 0,1 0 1 0 0,0 0-1 0 0,1 1 1 0 0,-1-1-1 0 0,-1 0 1 0 0,2 0-1 0 0,-1 0 1 0 0,0 0-1 0 0,2-1 1 0 0,5 1 3 0 0,0 0 0 0 0,0 0 0 0 0,0-2 0 0 0,13-5 1 0 0,56-24-21 0 0,16-9 70 0 0,-59 27-48 0 0,19-9-26 0 0,-47 20 16 0 0,2 0 1 0 0,12-2 0 0 0,8-2-23 0 0,-5 1 31 0 0,-2 0 1 0 0,28-1 0 0 0,-17 4-27 0 0,1-3 6 0 0,44-2-10 0 0,-37 4-160 0 0,-40 3 80 0 0,0 1-1 0 0,0-1 1 0 0,0 0-1 0 0,1 0 1 0 0,-1 1 0 0 0,0-1-1 0 0,1 0 1 0 0,-1 1-1 0 0,0-1 1 0 0,1 0 0 0 0,-1 1-1 0 0,0-1 1 0 0,0 1 0 0 0,1-1-1 0 0,-1 0 1 0 0,0 1-1 0 0,0-1 1 0 0,0 1 0 0 0,0-1-1 0 0,0 1 1 0 0,0-1 0 0 0,0 2-1 0 0,1 4-8274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7674 0 0,'0'0'14604'0'0,"-11"8"-11613"0"0,-3-4-1848 0 0,0 0-1 0 0,-15 1 1 0 0,23-3-968 0 0,1 0 0 0 0,0-1-1 0 0,-10 8 1 0 0,6-4-5 0 0,0-1 10 0 0,0 1 0 0 0,-18 3 0 0 0,22-6-68 0 0,-2 0 0 0 0,1 1-1 0 0,-6 5 1 0 0,0-2-41 0 0,-10 6 14 0 0,22-12-223 0 0,0 0 0 0 0,-1 1-1 0 0,1-1 1 0 0,0 1 0 0 0,0-1 0 0 0,-1 0-1 0 0,1 1 1 0 0,0-1 0 0 0,0 1-1 0 0,0-1 1 0 0,0 1 0 0 0,0-1 0 0 0,0 1-1 0 0,0-1 1 0 0,0 1 0 0 0,0-1 0 0 0,0 1-1 0 0,0-1 1 0 0,0 1 0 0 0,0-1-1 0 0,0 2 1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659 416 9370 0 0,'0'0'12127'0'0,"5"-5"-6126"0"0,-5 5-5938 0 0,0-1 0 0 0,0 1 1 0 0,0-1-1 0 0,0 1 0 0 0,0 0 1 0 0,0-1-1 0 0,0 1 0 0 0,0-1 1 0 0,0 1-1 0 0,0 0 0 0 0,0-1 1 0 0,0 1-1 0 0,0 0 0 0 0,0-1 0 0 0,0 1 1 0 0,0-1-1 0 0,0 1 0 0 0,0 0 1 0 0,0-1-1 0 0,0 1 0 0 0,0 0 1 0 0,0-1-1 0 0,-1 1 0 0 0,1 0 0 0 0,0-1 1 0 0,-1 1-1 0 0,-8-10 587 0 0,-14-6-479 0 0,19 14 21 0 0,-72-56 354 0 0,25 17-188 0 0,-148-78 318 0 0,174 104-653 0 0,-22-17 12 0 0,35 23-18 0 0,-1 0 0 0 0,-21-10 0 0 0,18 12-20 0 0,3 2 11 0 0,1 0 0 0 0,-1-1-1 0 0,1-1 1 0 0,-12-9-1 0 0,20 12-7 0 0,-1 1 0 0 0,0 0 0 0 0,1 1 0 0 0,0-1 0 0 0,-1 1 0 0 0,0 2 0 0 0,0-2 0 0 0,0 1 0 0 0,0 1 0 0 0,-8-1 0 0 0,8 0-382 0 0,-5-2 90 0 0,6 4-2602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644 262 1720 0 0,'-2'-4'20493'0'0,"2"3"-20336"0"0,0 0-35 0 0,0 0 0 0 0,0 1 0 0 0,0-1 1 0 0,0 0-1 0 0,0 0 0 0 0,0 0 0 0 0,0 0 0 0 0,0 0 0 0 0,0 0 0 0 0,-1 0 1 0 0,1 0-1 0 0,0 0 0 0 0,-1 0 0 0 0,1 0 0 0 0,0 0 0 0 0,0 0 0 0 0,0 0 1 0 0,-1 0-1 0 0,1 0 0 0 0,-1 1 0 0 0,1 0 0 0 0,-1-1 0 0 0,0-1 0 0 0,-5-10 1643 0 0,-3 6-1533 0 0,4 2-86 0 0,1 1 0 0 0,-1 0 1 0 0,-8-3-1 0 0,-46-19 1104 0 0,7 3-562 0 0,17 7-395 0 0,-19-4-177 0 0,11 6 11 0 0,27 6-79 0 0,-1 0 24 0 0,-17-3-1 0 0,20 7-62 0 0,-12-2 56 0 0,-44-15 0 0 0,-10-10-3 0 0,23 14-60 0 0,25 8-25 0 0,28 8-444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11570 0 0,'0'0'9724'0'0,"4"-3"-7328"0"0,0 19 412 0 0,-3-13-2570 0 0,0 1 1 0 0,-1-1-1 0 0,1 1 1 0 0,-1-1-1 0 0,1 1 1 0 0,0 6-1 0 0,-1-3-34 0 0,-1-1 52 0 0,1 1-1 0 0,1-1 1 0 0,1 10-1 0 0,-2-15-215 0 0,0 1 0 0 0,0 1 0 0 0,1-1 0 0 0,0 0 0 0 0,0 0-1 0 0,0 0 1 0 0,-1 0 0 0 0,1-1 0 0 0,0 1 0 0 0,0 0 0 0 0,0 0 0 0 0,0 0 0 0 0,2 2 0 0 0,3 2-11 0 0,5 7 51 0 0,-11-13-75 0 0,1 1 0 0 0,0-1 0 0 0,-1 0 0 0 0,1 0 0 0 0,0 1 1 0 0,-1-1-1 0 0,0 0 0 0 0,1 0 0 0 0,0 0 0 0 0,0 0 0 0 0,0-1 1 0 0,-1 1-1 0 0,0 0 0 0 0,1 0 0 0 0,0 0 0 0 0,-1-1 1 0 0,1 1-1 0 0,0 0 0 0 0,0-1 0 0 0,-1 1 0 0 0,1-2 0 0 0,38-22-159 0 0,-29 12 29 0 0,-10 10 115 0 0,2 0 0 0 0,-1 0-1 0 0,0 0 1 0 0,1 1 0 0 0,-1 0 0 0 0,3-3 0 0 0,-3 3 11 0 0,9 3-8569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3 134 9266 0 0,'0'0'12259'0'0,"-1"-1"-11807"0"0,1-1-278 0 0,0 0 0 0 0,0 1 1 0 0,-1-1-1 0 0,1 1 0 0 0,0-1 0 0 0,-1 1 1 0 0,1-1-1 0 0,0 1 0 0 0,0-1 0 0 0,0 0 1 0 0,0 1-1 0 0,0-1 0 0 0,1 0 1 0 0,-1 1-1 0 0,0-1 0 0 0,1 1 0 0 0,-1 0 1 0 0,0-1-1 0 0,0 1 0 0 0,1-1 1 0 0,1-2-1 0 0,5-11 667 0 0,2 1 0 0 0,12-18 0 0 0,-19 29-773 0 0,0 0 0 0 0,0 0 0 0 0,0 1 0 0 0,0-1 0 0 0,0 1 1 0 0,1-1-1 0 0,-2 1 0 0 0,2 0 0 0 0,-1 0 0 0 0,0 0 0 0 0,2 2 0 0 0,-2-2 0 0 0,0 1 0 0 0,1 0 0 0 0,0 0 0 0 0,0 0 0 0 0,-1 0 1 0 0,1 1-1 0 0,4 0 0 0 0,-6-1-55 0 0,0 1 1 0 0,1 0 0 0 0,-1 0-1 0 0,-1 0 1 0 0,2 0 0 0 0,-1 0 0 0 0,0 1-1 0 0,0-1 1 0 0,0 0 0 0 0,0 1-1 0 0,0-1 1 0 0,0 1 0 0 0,0-1 0 0 0,0 1-1 0 0,0 0 1 0 0,0 0 0 0 0,0-1-1 0 0,0 1 1 0 0,0 0 0 0 0,-1-1-1 0 0,1 1 1 0 0,0 1 0 0 0,0-1 0 0 0,-1 0-1 0 0,1 0 1 0 0,-1 1 0 0 0,1-1-1 0 0,0 3 1 0 0,2 1 31 0 0,-3 1 0 0 0,2 0 0 0 0,-1-1 0 0 0,0 2 0 0 0,0 5 0 0 0,0-9-20 0 0,-1 0 0 0 0,-1 1 0 0 0,1-2 0 0 0,0 1 0 0 0,-1 0 0 0 0,1 1 0 0 0,0-1 0 0 0,-1 0 0 0 0,0-1 0 0 0,0 1 0 0 0,-1 6 0 0 0,-4 10 66 0 0,6-16-82 0 0,-1 0 0 0 0,1-1 0 0 0,-1 1 1 0 0,1-1-1 0 0,-1 1 0 0 0,0-2 0 0 0,0 1 0 0 0,0 1 0 0 0,-1 2 0 0 0,0-2-7 0 0,2-1 0 0 0,-1 0 0 0 0,0 0 0 0 0,0 1 0 0 0,0 0-1 0 0,1-1 1 0 0,-1 1 0 0 0,1-1 0 0 0,-1 4 0 0 0,1-7 5 0 0,0-1 0 0 0,1 1 0 0 0,-1 0 0 0 0,0 0 0 0 0,1 1-1 0 0,-1-1 1 0 0,0-1 0 0 0,0 1 0 0 0,1 0 0 0 0,-1 0 0 0 0,1 0 0 0 0,0 0 0 0 0,-1 0 0 0 0,1-1 0 0 0,15-16-33 0 0,-13 14 34 0 0,1 1 0 0 0,-1-1 1 0 0,5-8-1 0 0,-4 6-11 0 0,0-1 1 0 0,0 3 0 0 0,0-2 0 0 0,1 1 0 0 0,0 1 0 0 0,0-1-1 0 0,5-4 1 0 0,2 1-24 0 0,-8 4 35 0 0,1 1 0 0 0,-1 1 0 0 0,0 0 1 0 0,1 0-1 0 0,-1 0 0 0 0,0 1 0 0 0,1 0 0 0 0,0 0 1 0 0,0 0-1 0 0,0 1 0 0 0,6 0 0 0 0,-11 1-7 0 0,1-1 0 0 0,0 0 0 0 0,-1 1-1 0 0,1-1 1 0 0,-1 0 0 0 0,0 1 0 0 0,0-1-1 0 0,1 1 1 0 0,-1 0 0 0 0,1-1 0 0 0,-1 1-1 0 0,1-1 1 0 0,-1 1 0 0 0,0 0 0 0 0,1-1-1 0 0,-1 1 1 0 0,0 0 0 0 0,0-1 0 0 0,0 0-1 0 0,0 1 1 0 0,0 0 0 0 0,0 0 0 0 0,0-1-1 0 0,1 1 1 0 0,-1 0 0 0 0,0 1 0 0 0,1 21 112 0 0,-1-16-82 0 0,1-3-16 0 0,-1 0-1 0 0,0 0 0 0 0,0-2 1 0 0,0 2-1 0 0,-1 0 0 0 0,1-1 1 0 0,-1 1-1 0 0,1-1 0 0 0,-1 0 1 0 0,1 1-1 0 0,-2-1 0 0 0,0 5 1 0 0,1-6-9 0 0,0 1 1 0 0,-1 0-1 0 0,2 0 1 0 0,0-1-1 0 0,-1 1 1 0 0,0 0-1 0 0,0 4 1 0 0,1-5-4 0 0,-1 1 1 0 0,0 0-1 0 0,1 1 0 0 0,0-1 1 0 0,-1 0-1 0 0,0-2 0 0 0,-1 6 0 0 0,-13 29 27 0 0,11-22 59 0 0,3-10-30 0 0,4-10-33 0 0,-1 2-27 0 0,1 1-1 0 0,0-1 1 0 0,-1 0-1 0 0,1 1 1 0 0,1-1-1 0 0,-1 2 1 0 0,0-1-1 0 0,0 0 1 0 0,5-2-1 0 0,-2 0-8 0 0,-3 4 7 0 0,1-1 0 0 0,0 0 1 0 0,0 0-1 0 0,0 1 0 0 0,-1 0 1 0 0,1 0-1 0 0,0 1 0 0 0,0-1 1 0 0,-1 1-1 0 0,7 1 0 0 0,0 0 2 0 0,-9-1 1 0 0,-1 0 0 0 0,1 0-1 0 0,-1 0 1 0 0,1 0 0 0 0,-1 1-1 0 0,1-1 1 0 0,-1 0 0 0 0,0 0-1 0 0,0 1 1 0 0,1-1 0 0 0,-1 1 0 0 0,1-1-1 0 0,-1 0 1 0 0,0 1 0 0 0,1-1-1 0 0,-1 1 1 0 0,1-1 0 0 0,-1 1-1 0 0,0-1 1 0 0,0 1 0 0 0,0 0 0 0 0,0 0-1 0 0,6 16 50 0 0,-3-7-49 0 0,-3-5 9 0 0,1-1 0 0 0,0 1 0 0 0,0 1-1 0 0,-1-2 1 0 0,1 1 0 0 0,-1 1 0 0 0,0-2 0 0 0,-1 10 0 0 0,0 4-21 0 0,1-17 14 0 0,-1 0-1 0 0,1 0 0 0 0,0 0 1 0 0,0 1-1 0 0,-1-1 0 0 0,1 0 1 0 0,0 1-1 0 0,0-1 0 0 0,-1 0 0 0 0,1 0 1 0 0,-1 0-1 0 0,0 0 0 0 0,1 0 1 0 0,-1 0-1 0 0,0-1 0 0 0,1 1 0 0 0,-1 0 1 0 0,1 0-1 0 0,-1 0 0 0 0,0 0 1 0 0,0-1-1 0 0,-1 2 0 0 0,0 0 3 0 0,0-1-1 0 0,0 0 1 0 0,0 0-1 0 0,0 0 1 0 0,0 0-1 0 0,0 0 1 0 0,-1-1-1 0 0,-3 1 1 0 0,-32 4-1232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5:50:28.231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0,'0'0'15102'0'0,"1"4"-14640"0"0,3 15 99 0 0,1-1 0 0 0,1 1 0 0 0,1-1 0 0 0,0-1 0 0 0,1 1 0 0 0,1-1 0 0 0,13 17 1 0 0,1 10-107 0 0,-12-23-151 0 0,23 35 1 0 0,-22-38-165 0 0,-1 1-1 0 0,-1 0 1 0 0,12 31 0 0 0,3 6 224 0 0,-3-9-295 0 0,23 40 43 0 0,2 5-112 0 0,-36-68 0 0 0,1 0 0 0 0,1-1 0 0 0,26 36 0 0 0,-23-37 0 0 0,0 0 0 0 0,13 30 0 0 0,-14-25 0 0 0,-2-5 0 0 0,-2 0 0 0 0,15 38 0 0 0,-18-40 0 0 0,1 0 0 0 0,17 28 0 0 0,6 13 0 0 0,-15-20 0 0 0,-8-18 0 0 0,15 27 0 0 0,-18-37 0 0 0,0 1 0 0 0,6 21 0 0 0,-7-21 0 0 0,28 74 0 0 0,-17-58 0 0 0,-12-22 0 0 0,1 0 0 0 0,-1 0 0 0 0,4 13 0 0 0,-4-9 0 0 0,1 1 0 0 0,14 22 0 0 0,-6-9 0 0 0,-4-7 0 0 0,-8-14 0 0 0,1 0 0 0 0,1 0 0 0 0,-1 0 0 0 0,1 0 0 0 0,0 0 0 0 0,3 4 0 0 0,-6-8-56 0 0,1-1 0 0 0,-1 1-1 0 0,1-1 1 0 0,-1 1 0 0 0,1-1 0 0 0,-1 0 0 0 0,1 1-1 0 0,-1-1 1 0 0,1 0 0 0 0,-1 1 0 0 0,1-1 0 0 0,0 0-1 0 0,-1 0 1 0 0,1 1 0 0 0,-1-1 0 0 0,1 0 0 0 0,0 0-1 0 0,-1 0 1 0 0,1 0 0 0 0,0 0 0 0 0,-1 0-1 0 0,1 0 1 0 0,-1 0 0 0 0,1 0 0 0 0,0 0 0 0 0,-1 0-1 0 0,1 0 1 0 0,0-1 0 0 0,-1 1 0 0 0,1 0 0 0 0,-1 0-1 0 0,1-1 1 0 0,-1 1 0 0 0,1 0 0 0 0,0-1 0 0 0,-1 1-1 0 0,0 0 1 0 0,1-1 0 0 0,-1 1 0 0 0,1-1 0 0 0,-1 1-1 0 0,1-1 1 0 0,-1 1 0 0 0,1-1 0 0 0,10-23-7222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5449 0 0,'0'0'12429'0'0,"7"10"-8394"0"0,-8-6-3507 0 0,1 0 0 0 0,1 0 0 0 0,-1-1 0 0 0,0 1 0 0 0,1-1 0 0 0,0 1 0 0 0,0 0 0 0 0,-1-1 0 0 0,1 1 0 0 0,2 4 0 0 0,-2-6-442 0 0,-1 0 1 0 0,1 0 0 0 0,0 0-1 0 0,0 0 1 0 0,0 0 0 0 0,-1 0-1 0 0,2 0 1 0 0,-1 0 0 0 0,0-1-1 0 0,0 0 1 0 0,1 1 0 0 0,-1-1-1 0 0,0 1 1 0 0,1-1 0 0 0,-1 0 0 0 0,0 0-1 0 0,1 0 1 0 0,0 0 0 0 0,-1 0-1 0 0,1 0 1 0 0,1 0 0 0 0,-1 0-68 0 0,-1-1 0 0 0,1 1 1 0 0,-1-1-1 0 0,1 1 0 0 0,0 0 0 0 0,-1 0 1 0 0,3 2-1 0 0,-3-1-5 0 0,1-1 0 0 0,-1 0-1 0 0,0 0 1 0 0,1 0 0 0 0,-1 0 0 0 0,0-1 0 0 0,1 1-1 0 0,-1 0 1 0 0,0-1 0 0 0,1 0 0 0 0,2 1 0 0 0,-2-1-9 0 0,-1-1 0 0 0,1 1 1 0 0,-1-1-1 0 0,1 1 0 0 0,0-1 1 0 0,-1 0-1 0 0,1 0 0 0 0,-1 0 1 0 0,1 0-1 0 0,1-2 0 0 0,-3 3-5 0 0,0-1 0 0 0,0 1 0 0 0,1 0 0 0 0,-1 0-1 0 0,0 0 1 0 0,0 0 0 0 0,0-1 0 0 0,0 1 0 0 0,0 0-1 0 0,1 0 1 0 0,-1 0 0 0 0,0 0 0 0 0,0 0 0 0 0,0 0-1 0 0,0 0 1 0 0,0 0 0 0 0,1 0 0 0 0,-1 0 0 0 0,0 0-1 0 0,0 0 1 0 0,0 0 0 0 0,1 0 0 0 0,-1 0 0 0 0,0 0-1 0 0,0 0 1 0 0,0 0 0 0 0,0 0 0 0 0,0 0 0 0 0,0 0-1 0 0,0 0 1 0 0,0 0 0 0 0,0 0 0 0 0,0 0 0 0 0,1 0-1 0 0,-1 0 1 0 0,0 0 0 0 0,0 1 0 0 0,0-1 0 0 0,0 0-1 0 0,0 0 1 0 0,1 0 0 0 0,-1 0 0 0 0,0 1 0 0 0,0-1-1 0 0,0 0 1 0 0,0 0 0 0 0,0 0 0 0 0,0 0 0 0 0,0 1-1 0 0,0-1 1 0 0,0 0 0 0 0,0 0 0 0 0,0 0 0 0 0,0 1-1 0 0,1-1 1 0 0,1 15 54 0 0,-1-8-11 0 0,1-1 80 0 0,11 26 285 0 0,-9-26-352 0 0,5 8 49 0 0,-2-5-65 0 0,-6-8-32 0 0,0 0 1 0 0,0 0 0 0 0,1 1 0 0 0,-2-1-1 0 0,2 0 1 0 0,-1 0 0 0 0,0 0-1 0 0,0 0 1 0 0,1 0 0 0 0,-1 0 0 0 0,0 0-1 0 0,1-1 1 0 0,-1 1 0 0 0,0-1 0 0 0,1 1-1 0 0,1-1 1 0 0,4 1 36 0 0,-6-1-45 0 0,0 0 0 0 0,1 0 0 0 0,-2 0 0 0 0,1 0 0 0 0,1 0 0 0 0,-1 0 1 0 0,0 0-1 0 0,0-1 0 0 0,0 1 0 0 0,0-1 0 0 0,0 1 0 0 0,0-1 0 0 0,1 0 0 0 0,0 0 1 0 0,-1 0-4 0 0,0 0 1 0 0,0 0-1 0 0,1 0 0 0 0,-1 0 1 0 0,0 0-1 0 0,0 1 1 0 0,1-1-1 0 0,-1 1 1 0 0,3-1-1 0 0,-4 1-5 0 0,1-1 0 0 0,0 1 0 0 0,0 0 0 0 0,0-1 0 0 0,-1 1 0 0 0,1 0-1 0 0,-1-1 1 0 0,1 1 0 0 0,0-1 0 0 0,0 0 0 0 0,0 0 0 0 0,-1 0 0 0 0,0 1-1 0 0,1-1 1 0 0,0 0 0 0 0,0-2 0 0 0,5-6-62 0 0,-6 9 73 0 0,1 0-10 0 0,-1 0-2 0 0,1 22 40 0 0,0-20-27 0 0,-1 1 1 0 0,0-1 0 0 0,0 0-1 0 0,1 1 1 0 0,-1-2 0 0 0,1 1-1 0 0,0 1 1 0 0,0-1 0 0 0,-1 0-1 0 0,1 0 1 0 0,0 0 0 0 0,2 2-1 0 0,1 2 36 0 0,-4-4-40 0 0,1 0 1 0 0,0-1 0 0 0,1 1-1 0 0,-2 0 1 0 0,1-1-1 0 0,1 0 1 0 0,-1 0 0 0 0,0 0-1 0 0,1 0 1 0 0,2 2 0 0 0,6 6 0 0 0,-10-8-1 0 0,1-1 1 0 0,0 0 0 0 0,-1 1 0 0 0,1-1-1 0 0,0 0 1 0 0,-1 1 0 0 0,1-1-1 0 0,0 0 1 0 0,0 1 0 0 0,0-1 0 0 0,-1 0-1 0 0,1 0 1 0 0,0 0 0 0 0,0 0 0 0 0,0 0-1 0 0,0 0 1 0 0,-1 0 0 0 0,1 0 0 0 0,0-1-1 0 0,-1 1 1 0 0,1 0 0 0 0,0-1-1 0 0,-1 1 1 0 0,2-1 0 0 0,2-1 5 0 0,-1-1 1 0 0,0-1-1 0 0,6-5 0 0 0,3-4 1 0 0,-9 11-469 0 0,-2 1-400 0 0,0-1 0 0 0,0 1 0 0 0,0 0 0 0 0,0 1 1 0 0,0-1-1 0 0,0 0 0 0 0,0 0 0 0 0,1 1 0 0 0,1-2 1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0 9218 0 0,'0'0'19436'0'0,"3"18"-18588"0"0,-1-16-788 0 0,-1 1-1 0 0,-1-1 0 0 0,1 0 0 0 0,0 0 1 0 0,0 1-1 0 0,-1-1 0 0 0,1 1 1 0 0,-1 0-1 0 0,0-1 0 0 0,0 0 0 0 0,1 1 1 0 0,-1 0-1 0 0,0-1 0 0 0,0 3 1 0 0,-1 4 29 0 0,1-1 0 0 0,0 1 1 0 0,-3 9-1 0 0,3-17-75 0 0,-1 1 0 0 0,1-1 0 0 0,0 0-1 0 0,-1 0 1 0 0,0 1 0 0 0,0-1 0 0 0,0 0 0 0 0,1 0 0 0 0,-1 1-1 0 0,1-1 1 0 0,-2 0 0 0 0,1 0 0 0 0,0 0 0 0 0,-1 1-1 0 0,-17 12 123 0 0,10-9-109 0 0,-20 20 37 0 0,28-24-55 0 0,-1-1 0 0 0,1 1 0 0 0,0-1 1 0 0,-1 0-1 0 0,1 1 0 0 0,0-1 0 0 0,-1 0 1 0 0,1-1-1 0 0,0 1 0 0 0,-1 0 0 0 0,1 0 1 0 0,0-1-1 0 0,-1 1 0 0 0,1-1 0 0 0,-2-1 1 0 0,3 2-2 0 0,-1 0-12 0 0,2 2-12 0 0,0 0 14 0 0,0 1 0 0 0,-1-1-1 0 0,1-1 1 0 0,-1 1 0 0 0,0 1 0 0 0,0-1-1 0 0,0 0 1 0 0,0 1 0 0 0,0-1 0 0 0,0 0 0 0 0,0 3-1 0 0,-8 27-34 0 0,7-23 35 0 0,-1-5 14 0 0,0 2 0 0 0,0 0-1 0 0,0-2 1 0 0,0 1 0 0 0,0 0-1 0 0,-1 0 1 0 0,-3 4 0 0 0,4-8-6 0 0,0 1 1 0 0,-1-1-1 0 0,1 0 1 0 0,-1 0 0 0 0,1 0-1 0 0,-1-1 1 0 0,1 1-1 0 0,0-1 1 0 0,-1 0-1 0 0,1 0 1 0 0,-1 0 0 0 0,1 0-1 0 0,-4-2 1 0 0,1 0-9 0 0,1 0 1 0 0,0 0-1 0 0,-1 1 1 0 0,1-1-1 0 0,-1 2 1 0 0,0-1 0 0 0,0 1-1 0 0,1 0 1 0 0,-1 0-1 0 0,0 0 1 0 0,-7 4-1 0 0,12-4 2 0 0,0 0-1 0 0,0 0 0 0 0,0 1 0 0 0,0-1 0 0 0,0 0 1 0 0,0 1-1 0 0,0-1 0 0 0,0 0 0 0 0,0 0 0 0 0,0 1 0 0 0,0-1 1 0 0,0 0-1 0 0,0 1 0 0 0,0-1 0 0 0,0 0 0 0 0,0 1 1 0 0,0-1-1 0 0,0 0 0 0 0,0 0 0 0 0,0 1 0 0 0,0-1 1 0 0,0 0-1 0 0,0 0 0 0 0,0 1 0 0 0,0-1 0 0 0,0 0 0 0 0,1 1 1 0 0,3 8-1 0 0,-3-8 10 0 0,0 2-6 0 0,0-1 0 0 0,-1 0 1 0 0,1 1-1 0 0,0 0 0 0 0,0 0 0 0 0,0 0 1 0 0,-1 0-1 0 0,0-1 0 0 0,0 1 0 0 0,0 0 1 0 0,0 0-1 0 0,0 0 0 0 0,0 0 1 0 0,0 0-1 0 0,0 0 0 0 0,0 0 0 0 0,-1 0 1 0 0,0 0-1 0 0,1-1 0 0 0,-1 0 0 0 0,-1 5 1 0 0,-1 0-7 0 0,-2 6 43 0 0,3-11-39 0 0,0 0 0 0 0,1 1 0 0 0,-1-1 0 0 0,0 0 0 0 0,0 0-1 0 0,0 0 1 0 0,0 0 0 0 0,0 0 0 0 0,0-1 0 0 0,0 0 0 0 0,-4 2 0 0 0,-1-1 13 0 0,0 0 1 0 0,-2 0 0 0 0,2-1-1 0 0,-11 0 1 0 0,16-2-11 0 0,0 0-1 0 0,-1 0 1 0 0,1 0 0 0 0,-1 0-1 0 0,1 0 1 0 0,-3-3 0 0 0,-3 0 23 0 0,1 0-24 0 0,6 3-5 0 0,-1 0 1 0 0,1 0-1 0 0,0 0 1 0 0,0 1 0 0 0,-1-1-1 0 0,1 1 1 0 0,0-1-1 0 0,-2 1 1 0 0,3 0 1 0 0,-5 21-35 0 0,10 41 72 0 0,-5-57-18 0 0,0-4-20 0 0,0 0 1 0 0,1 1-1 0 0,-1-1 1 0 0,0 0 0 0 0,-1 0-1 0 0,1 0 1 0 0,0 0-1 0 0,0 0 1 0 0,0 1-1 0 0,-1-1 1 0 0,1 0-1 0 0,0 1 1 0 0,-1-1-1 0 0,1 0 1 0 0,-1 0 0 0 0,1 0-1 0 0,0 0 1 0 0,-1 0-1 0 0,-1 1 1 0 0,1 0 5 0 0,-1 0 1 0 0,0 0-1 0 0,0 0 0 0 0,0 0 1 0 0,0-1-1 0 0,0 1 1 0 0,0-1-1 0 0,0-1 0 0 0,0 1 1 0 0,-1 0-1 0 0,1 0 1 0 0,0-1-1 0 0,0 1 1 0 0,-1-1-1 0 0,1 0 0 0 0,-4 0 1 0 0,-2-4 47 0 0,7 4-55 0 0,0-1 0 0 0,0 1 0 0 0,0-1 0 0 0,0 1 0 0 0,1-1 0 0 0,-1 1 0 0 0,0 0 0 0 0,0-1 0 0 0,0 1 0 0 0,-2 0-1 0 0,0 0 12 0 0,1 0-5 0 0,1 1-1 0 0,-1-1 1 0 0,1 0 0 0 0,-1-1-1 0 0,-1 1 1 0 0,2 0 0 0 0,-1-1-1 0 0,1 1 1 0 0,-1-1-1 0 0,0 0 1 0 0,1 0 0 0 0,-1 0-1 0 0,1 0 1 0 0,-1 0 0 0 0,0-2-1 0 0,-11-3-57 0 0,13 6 56 0 0,-2-1 1 0 0,1 1 0 0 0,0-1-1 0 0,0 1 1 0 0,0-1 0 0 0,-1 0-1 0 0,2 0 1 0 0,-1 1 0 0 0,0-1-1 0 0,-2-2 1 0 0,-1-10 26 0 0,4 12-74 0 0,0-1 0 0 0,-1 1 0 0 0,1 0 0 0 0,-1-1 0 0 0,1 2 0 0 0,-1-2 0 0 0,1 1 0 0 0,-1 0-1 0 0,0-2 1 0 0,0 1-471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 13051 0 0,'0'0'9985'0'0,"-1"-2"-9811"0"0,1 2-147 0 0,0 0 1 0 0,0 0-1 0 0,0 0 0 0 0,0 0 0 0 0,0 0 0 0 0,0 0 0 0 0,0 0 1 0 0,0 0-1 0 0,0 0 0 0 0,-1 0 0 0 0,1 0 0 0 0,0 0 0 0 0,0 0 1 0 0,0 0-1 0 0,0 0 0 0 0,0 0 0 0 0,0-1 0 0 0,0 1 0 0 0,0 0 1 0 0,-1 0-1 0 0,1 0 0 0 0,0-1 0 0 0,0 1 0 0 0,0 0 0 0 0,0 0 1 0 0,0 0-1 0 0,0-1 0 0 0,0 1 0 0 0,0 0 0 0 0,0 0 0 0 0,0 0 1 0 0,0 0-1 0 0,0-1 0 0 0,0 1 0 0 0,0 0 0 0 0,0 0 0 0 0,0 0 1 0 0,1-1-1 0 0,-1 1 0 0 0,0 0 0 0 0,0 0 0 0 0,0 0 0 0 0,0 0 1 0 0,0-1-1 0 0,0 1 0 0 0,0 0 0 0 0,0 0 0 0 0,0 0 0 0 0,1 0 1 0 0,-1 0-1 0 0,0-1 0 0 0,0 1 0 0 0,0 0 0 0 0,0 0 0 0 0,0 0 1 0 0,0 0-1 0 0,0 0 0 0 0,0 0 0 0 0,0 0 0 0 0,13-1 2893 0 0,-7 2-3118 0 0,-5-1 257 0 0,0 0 1 0 0,0 0-1 0 0,0 0 0 0 0,0 1 1 0 0,0-1-1 0 0,0 1 0 0 0,0-1 1 0 0,0 1-1 0 0,0-1 0 0 0,-1 1 1 0 0,2 0-1 0 0,-1 0 0 0 0,0 0 1 0 0,0 0-1 0 0,0 0-35 0 0,0 0-1 0 0,0 0 1 0 0,0-1-1 0 0,-1 1 1 0 0,2 0-1 0 0,-1 0 1 0 0,0-1-1 0 0,-1 1 1 0 0,2-1-1 0 0,-1 1 1 0 0,0-1-1 0 0,0 0 1 0 0,0 1-1 0 0,1-1 1 0 0,-1 0-44 0 0,0 0 0 0 0,-1 0-1 0 0,1 0 1 0 0,0 0 0 0 0,0 0 0 0 0,-1 0 0 0 0,0 0 0 0 0,1 0-1 0 0,0 1 1 0 0,0-1 0 0 0,-1 0 0 0 0,1 1 0 0 0,-1-1 0 0 0,0 0 0 0 0,1 1-1 0 0,0-1 1 0 0,-1 1 0 0 0,1 0 0 0 0,0-1 0 0 0,-1 1 0 0 0,0 0-1 0 0,0-1 1 0 0,1 0 0 0 0,-1 1 0 0 0,1 0 0 0 0,-1-1 0 0 0,1 1 0 0 0,-1 0-1 0 0,1 2 1 0 0,3 8-7188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9298 0 0,'2'-2'17086'0'0,"3"11"-16255"0"0,1 2-1 0 0,8 20 1 0 0,-8-16-728 0 0,-1-3-2304 0 0,-2-3-3813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6025 0 0,'0'0'12228'0'0,"2"-1"-11669"0"0,-2 0-390 0 0,0 1-1 0 0,1 0 1 0 0,0-1-1 0 0,-1 1 1 0 0,1-1 0 0 0,0 1-1 0 0,-1 0 1 0 0,0-1-1 0 0,1 1 1 0 0,0 0 0 0 0,-1 0-1 0 0,1 0 1 0 0,0 0-1 0 0,-1 0 1 0 0,1 0 0 0 0,-1 0-1 0 0,1 0 1 0 0,0 0-1 0 0,0 0 1 0 0,-1 0 0 0 0,1 1-1 0 0,-1-1 1 0 0,0 0-1 0 0,1 1 1 0 0,0-1 0 0 0,0 1-1 0 0,-1-1 1 0 0,1 1-1 0 0,-1-1 1 0 0,0 1 0 0 0,1-1-1 0 0,-1 1 1 0 0,1 0-1 0 0,-1-1 1 0 0,1 1 0 0 0,-1-1-1 0 0,1 0 1 0 0,-1 1 0 0 0,0 1-1 0 0,1 2 36 0 0,1-1-1 0 0,-1 1 1 0 0,2-1 0 0 0,-2-1-1 0 0,1 1 1 0 0,1 0 0 0 0,-2 0-1 0 0,5 2 1 0 0,4 9 365 0 0,-1 2-1934 0 0,-2 2-3867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6:42:48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2553 0 0,'0'1'24278'0'0,"2"-4"-24470"0"0,-1 1 273 0 0,1 0 0 0 0,0-1 0 0 0,0 1 0 0 0,0 0 0 0 0,0 0 0 0 0,0 0 0 0 0,1 1 0 0 0,-2 0 0 0 0,7-3 1 0 0,2-4 67 0 0,-6 6-26 0 0,-1 0 1 0 0,1 1-1 0 0,0-1 0 0 0,1 0 0 0 0,-1 1 1 0 0,0 0-1 0 0,0 1 0 0 0,0-1 0 0 0,8 2 0 0 0,-10-1-74 0 0,-1 0-29 0 0,1-1 0 0 0,-1 1 0 0 0,0 0 0 0 0,1 0 0 0 0,-2 1 0 0 0,2-1 0 0 0,-1 0 1 0 0,1 1-1 0 0,-2-1 0 0 0,2 1 0 0 0,-1-1 0 0 0,0 1 0 0 0,0 0 0 0 0,1 0 0 0 0,-1 0 0 0 0,-1 0 0 0 0,2-1 0 0 0,0 3 0 0 0,6 4 104 0 0,-8-6-117 0 0,1-1 1 0 0,0 1 0 0 0,0-1-1 0 0,0 1 1 0 0,0 0 0 0 0,-1 0 0 0 0,0 0-1 0 0,1 0 1 0 0,0-1 0 0 0,0 1-1 0 0,-1 0 1 0 0,1 0 0 0 0,-1 0 0 0 0,0 0-1 0 0,1 0 1 0 0,0 1 0 0 0,5 11 31 0 0,-6-13-34 0 0,0 1 0 0 0,0-1 1 0 0,1 1-1 0 0,-1 0 0 0 0,0-1 0 0 0,1 1 0 0 0,-1 0 0 0 0,1-1 1 0 0,-1 1-1 0 0,0 0 0 0 0,0 0 0 0 0,1-1 0 0 0,-1 1 1 0 0,0 0-1 0 0,0 0 0 0 0,0-1 0 0 0,0 1 0 0 0,0-1 1 0 0,0 1-1 0 0,0 0 0 0 0,0 0 0 0 0,0 0 0 0 0,0 0 1 0 0,0-1-1 0 0,0 1 0 0 0,0 0 0 0 0,-1 0 0 0 0,1 0 1 0 0,0-1-1 0 0,0 1 0 0 0,-1 0 0 0 0,0 1 0 0 0,-1 4 38 0 0,1-4-27 0 0,0 0-1 0 0,1 0 1 0 0,-1-1-1 0 0,1 1 1 0 0,-1 0-1 0 0,0 0 1 0 0,0-2-1 0 0,0 2 1 0 0,0-1-1 0 0,0 1 1 0 0,-1-1-1 0 0,2 0 1 0 0,-1 1-1 0 0,-1-1 1 0 0,-2 2-1 0 0,-6 6-651 0 0,7-4-1883 0 0,2 0-3419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5855 86 5849 0 0,'0'0'15173'0'0,"-4"-8"-12106"0"0,-43 13 1421 0 0,-26-4-3777 0 0,36-2-527 0 0,24 2-127 0 0,0 1 1 0 0,-13 2-1 0 0,14-2-12 0 0,-1 0 1 0 0,-15-1-1 0 0,-79 0-1 0 0,-139-3 10 0 0,167 0-44 0 0,-84-5 20 0 0,-87 2-39 0 0,87 3-3 0 0,-448-4-7 0 0,195-2 141 0 0,161-6-127 0 0,0 1 3 0 0,-288 10 31 0 0,391-4 23 0 0,-329 5 311 0 0,232-12-155 0 0,137 5-150 0 0,-149 7 49 0 0,56 4-36 0 0,-306 5 23 0 0,465-5-40 0 0,-92-5 0 0 0,-110-3-40 0 0,151 8-1326 0 0,115 1-3547 0 0,-12-1 583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6871 1 6961 0 0,'2'-1'18459'0'0,"-2"4"-18270"0"0,0-1 0 0 0,-1 1 0 0 0,1-1-1 0 0,0 1 1 0 0,-1 0 0 0 0,0-1 0 0 0,0 0 0 0 0,0 1 0 0 0,0-1 0 0 0,-1 0-1 0 0,1 1 1 0 0,0-1 0 0 0,-3 3 0 0 0,-28 25 831 0 0,26-24-804 0 0,0-1 0 0 0,0 0 1 0 0,-9 13-1 0 0,4 1 150 0 0,8-13-272 0 0,0-2 1 0 0,1 1 0 0 0,-1 0-1 0 0,-1-1 1 0 0,1 0 0 0 0,-1 0-1 0 0,-6 7 1 0 0,5-9-73 0 0,1-1 0 0 0,0 0 0 0 0,0 1 0 0 0,-1-2 0 0 0,1 1-1 0 0,-1-1 1 0 0,1 0 0 0 0,-1 1 0 0 0,1-2 0 0 0,-7 0 0 0 0,-1 1 0 0 0,-824-1 962 0 0,760-4-962 0 0,-4 0 60 0 0,-282-11 262 0 0,338 14-344 0 0,-448-39 0 0 0,52 36 0 0 0,381 5 0 0 0,-83 8 0 0 0,-2 1 0 0 0,-405-6 0 0 0,476-3 0 0 0,-185-7 0 0 0,-221-6 0 0 0,365 13 0 0 0,-212 22 0 0 0,99-3 0 0 0,166-17 0 0 0,-178 18 0 0 0,47-1 0 0 0,61-9 0 0 0,-169 15 0 0 0,236-21 0 0 0,-57 12 0 0 0,63-8 0 0 0,0-3 0 0 0,-52 2 0 0 0,-185 2 0 0 0,253-8 0 0 0,-13 2 0 0 0,-49-3 0 0 0,5-1 0 0 0,-9-1 0 0 0,56 1 0 0 0,1 1 0 0 0,-56 6 0 0 0,48-2 0 0 0,20-3 0 0 0,1-1 0 0 0,-25-4 0 0 0,-17 0 0 0 0,-55-2 0 0 0,110 5 2 0 0,0 0-1 0 0,-1 0 1 0 0,2-1-1 0 0,-1 0 1 0 0,1 0 0 0 0,-6-3-1 0 0,-13-4-68 0 0,22 9-199 0 0,0 0 1 0 0,0 1-1 0 0,0-1 0 0 0,1 1 1 0 0,-1-1-1 0 0,0 0 0 0 0,0 0 1 0 0,0 1-1 0 0,0-1 1 0 0,1 1-1 0 0,-1 0 0 0 0,0-1 1 0 0,0 0-1 0 0,0 1 0 0 0,1 0 1 0 0,0 0-1 0 0,-1 0 0 0 0,1-1 1 0 0,-1 1-1 0 0,0 0 1 0 0,1 0-1 0 0,-1 0 0 0 0,1-1 1 0 0,0 3-1 0 0,-2 0-3143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13323 0 0,'0'0'7568'0'0,"-8"-3"-5111"0"0,99 1 1374 0 0,47-4-2272 0 0,14 0-809 0 0,61-9-160 0 0,-29 2-328 0 0,-130 12-214 0 0,74 5 0 0 0,610 17 27 0 0,-489-42-8 0 0,-84 6-21 0 0,223 10 319 0 0,-216 7-254 0 0,601-3 221 0 0,-356 11 97 0 0,-259-11-283 0 0,130 2-18 0 0,-1 15 17 0 0,57 1 41 0 0,96 15-67 0 0,-399-28-105 0 0,146 6 78 0 0,-144-8-83 0 0,82 7 31 0 0,-29-2-13 0 0,-28-5-27 0 0,-40-3 0 0 0,1 2 0 0 0,35 6 0 0 0,-21-2 0 0 0,0-1 0 0 0,82-4 0 0 0,7 0 0 0 0,-86 3 0 0 0,-9-1 0 0 0,59-2 0 0 0,-74-1-483 0 0,0 1 1 0 0,0 1-1 0 0,0 1 1 0 0,-1 1-1 0 0,39 9 0 0 0,-19-1-2007 0 0,-3 2 0 0 0,43 21 0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0 12243 0 0,'0'0'12042'0'0,"-3"1"-11554"0"0,-2 1-11 0 0,0 0-1 0 0,-1 1 0 0 0,1-1 0 0 0,0 1 1 0 0,0 0-1 0 0,0 1 0 0 0,1-1 0 0 0,-8 8 1 0 0,-4 4 63 0 0,-21 26 1 0 0,24-26-362 0 0,0-1-1 0 0,-21 19 0 0 0,-51 37 397 0 0,-13 11-159 0 0,-40 29-252 0 0,108-89-136 0 0,-88 68 21 0 0,115-87-46 0 0,-35 33 26 0 0,-2-2 1 0 0,-50 32-1 0 0,52-42-14 0 0,-44 29 30 0 0,75-46-38 0 0,0 0 1 0 0,-11 13-1 0 0,12-14-9 0 0,2 1-1 0 0,-2-1 0 0 0,0 1 0 0 0,0-2 0 0 0,-10 8 0 0 0,1-3 29 0 0,12-7-20 0 0,-1 1-1 0 0,1-1 1 0 0,-1 0 0 0 0,0 0-1 0 0,0 0 1 0 0,0-1 0 0 0,0 1-1 0 0,0-1 1 0 0,-1 0 0 0 0,-3 1-1 0 0,7-1 14 0 0,-68 58-40 0 0,66-58 22 0 0,3-1-2 0 0,0 0 0 0 0,-1 0 0 0 0,1 0 0 0 0,0 0 1 0 0,-1 0-1 0 0,1 0 0 0 0,0 0 0 0 0,-1 1 0 0 0,1-1 0 0 0,0 0 0 0 0,0 0 1 0 0,0 0-1 0 0,0 0 0 0 0,0 1 0 0 0,0-1 0 0 0,-1 0 0 0 0,1 0 1 0 0,0 1-1 0 0,0-1 0 0 0,0 0 0 0 0,0 0 0 0 0,-1 1 0 0 0,1-1 0 0 0,0 0 1 0 0,0 0-1 0 0,0 0 0 0 0,0 0 0 0 0,0 0 0 0 0,0 1 0 0 0,0-1 1 0 0,0 0-1 0 0,0 1 0 0 0,0-1 22 0 0,5 4-43 0 0,156-8 123 0 0,-34-4-84 0 0,-61 2-6 0 0,270-25 63 0 0,-238 22-49 0 0,153 1 74 0 0,-85 5-46 0 0,-48-1-43 0 0,120 11 0 0 0,51 0 13 0 0,-62-5 11 0 0,214 2-24 0 0,-251-6-45 0 0,57-8 95 0 0,-2-1 53 0 0,-206 11-112 0 0,468-8 38 0 0,23 4-39 0 0,-316 4 0 0 0,37 8 0 0 0,-65-1 0 0 0,515-1 0 0 0,-562-2 0 0 0,-39 1 0 0 0,348 11 0 0 0,-252-8 0 0 0,-42-5 0 0 0,110 7 0 0 0,-30 5 0 0 0,-222-14 0 0 0,74 2 0 0 0,179 15 0 0 0,-155-9 0 0 0,13 2 0 0 0,-108-9-814 0 0,-1 1 0 0 0,22 7 0 0 0,-28-7-109 0 0,-2-1-1 0 0,1 1 1 0 0,-1 0 0 0 0,0 0-1 0 0,0 1 1 0 0,0 0 0 0 0,8 7-1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2536 22 10362 0 0,'0'0'12492'0'0,"-20"-2"-5982"0"0,18 0-6439 0 0,-1 0 1 0 0,1 0 0 0 0,-1 0 0 0 0,0 1-1 0 0,0-1 1 0 0,1 1 0 0 0,-1 0 0 0 0,0-1-1 0 0,0 1 1 0 0,0 0 0 0 0,-1 1 0 0 0,1-1-1 0 0,0 1 1 0 0,0-1 0 0 0,0 1 0 0 0,0 0-1 0 0,-1 0 1 0 0,1 0 0 0 0,-3 1 0 0 0,-6-1 116 0 0,-21 1 135 0 0,0 2 0 0 0,0 0 1 0 0,-41 11-1 0 0,50-9-234 0 0,0-1-1 0 0,-36 0 0 0 0,-31 4 85 0 0,25 2-150 0 0,-35 7 3 0 0,34-4-26 0 0,48-11 0 0 0,1 1 0 0 0,0 1 0 0 0,0 1 0 0 0,-21 8 0 0 0,30-10 0 0 0,-1 0 0 0 0,1 0 0 0 0,-1-1 0 0 0,-17 2 0 0 0,15-3 0 0 0,-1 1 0 0 0,-16 5 0 0 0,18-4 0 0 0,0 0 0 0 0,-19 1 0 0 0,19-3 0 0 0,2 0 0 0 0,-1 1 0 0 0,0 1 0 0 0,-11 3 0 0 0,-76 22 0 0 0,36-10 0 0 0,48-16 0 0 0,1 1 0 0 0,-1 1 0 0 0,1 0 0 0 0,0 1 0 0 0,-20 11 0 0 0,20-10 0 0 0,1 0 0 0 0,-1-1 0 0 0,0-1 0 0 0,-13 4 0 0 0,-21 8 0 0 0,13-2 0 0 0,-40 18 0 0 0,-33 18 0 0 0,79-39 0 0 0,-15 6 0 0 0,25-11 0 0 0,0 1 0 0 0,0 0 0 0 0,-30 20 0 0 0,-6 3 0 0 0,19-13 0 0 0,-38 17 0 0 0,54-27 0 0 0,0 1 0 0 0,0 1 0 0 0,-22 14 0 0 0,15-3 0 0 0,-23 13 0 0 0,-46 33 0 0 0,33-14 0 0 0,51-46 0 0 0,0 2 0 0 0,-14 13 0 0 0,-15 13 0 0 0,35-31 0 0 0,1 0 0 0 0,0 1 0 0 0,0-1 0 0 0,0 0 0 0 0,0 1 0 0 0,1 0 0 0 0,-4 6 0 0 0,-8 10 0 0 0,-29 29 0 0 0,38-45 0 0 0,1 1 0 0 0,0 0 0 0 0,0 0 0 0 0,1 0 0 0 0,-1 0 0 0 0,1 1 0 0 0,0-1 0 0 0,1 1 0 0 0,-1 0 0 0 0,1 0 0 0 0,0 0 0 0 0,1 0 0 0 0,-1 0 0 0 0,1 0 0 0 0,0 11 0 0 0,-1-5 0 0 0,0-1 0 0 0,0 0 0 0 0,-1 0 0 0 0,-6 14 0 0 0,5-15 0 0 0,1 0 0 0 0,0 1 0 0 0,0-1 0 0 0,1 0 0 0 0,0 1 0 0 0,1 10 0 0 0,-10 87 0 0 0,10-87-3 0 0,0-19-59 0 0,1 0 0 0 0,-1 0 0 0 0,1 0 0 0 0,0 0 0 0 0,0 1 0 0 0,0-1 0 0 0,0 0 0 0 0,0 0 0 0 0,0 0 0 0 0,0 0 0 0 0,1 0 0 0 0,-1 0 0 0 0,1 0 0 0 0,0 0 0 0 0,-1 0 0 0 0,1 0 0 0 0,0 0 0 0 0,0 0 0 0 0,0 0 0 0 0,1 0 0 0 0,-1 0 0 0 0,0-1 0 0 0,1 1 1 0 0,-1-1-1 0 0,1 1 0 0 0,-1-1 0 0 0,1 1 0 0 0,3 1 0 0 0,7 4-5605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6081 0 0,'0'0'16629'0'0,"-2"-2"-16127"0"0,-5-7-31 0 0,5 6 215 0 0,8 5 456 0 0,-3-1-885 0 0,-1 1 0 0 0,1 0 1 0 0,-1 0-1 0 0,0 0 0 0 0,0 0 1 0 0,0 1-1 0 0,3 3 0 0 0,8 9 461 0 0,32 29 513 0 0,-30-27-925 0 0,0-3 0 0 0,32 25 0 0 0,-15-16 15 0 0,45 45 0 0 0,1 0 44 0 0,-65-57-303 0 0,3-1 0 0 0,-2 0 1 0 0,31 13-1 0 0,-30-16-35 0 0,0 0 0 0 0,0 1 0 0 0,-1 2 0 0 0,1-2-1 0 0,-1 2 1 0 0,15 15 0 0 0,-19-15 24 0 0,5 6 32 0 0,2-1 1 0 0,23 16 0 0 0,1-5-12 0 0,-19-13-5 0 0,25 20 0 0 0,-39-26-47 0 0,-1 1 0 0 0,10 10 0 0 0,-11-9 2 0 0,2-1 0 0 0,9 9 0 0 0,12 3 1 0 0,-23-17-17 0 0,0 1 1 0 0,-1 0 0 0 0,0 0 0 0 0,1 0-1 0 0,-1 1 1 0 0,0-1 0 0 0,-1 1 0 0 0,1 0-1 0 0,-1 0 1 0 0,6 11 0 0 0,-7-11-2 0 0,1 1 1 0 0,0-1-1 0 0,0 0 1 0 0,1 0-1 0 0,0 0 1 0 0,0 0-1 0 0,1-2 1 0 0,-2 1-1 0 0,2 0 1 0 0,5 3-1 0 0,17 14 27 0 0,-12-2 12 0 0,-7-6-24 0 0,-8-13-20 0 0,-1 1 0 0 0,0 0 0 0 0,1 0 0 0 0,0-1 0 0 0,0 1 0 0 0,-1 0 0 0 0,1 0 0 0 0,-1 0 0 0 0,0-1 0 0 0,0 1 0 0 0,1 0 0 0 0,-1 0 0 0 0,0 0 0 0 0,0 0 0 0 0,0 0 0 0 0,1 0 0 0 0,-1 0 0 0 0,0 0 0 0 0,0 0 0 0 0,-1-1 0 0 0,1 2 0 0 0,0-1 0 0 0,0 0 0 0 0,-1-1 0 0 0,1 1 0 0 0,0 1 0 0 0,0-2 0 0 0,0 1 0 0 0,-1 0 0 0 0,1 0 0 0 0,-1 0 0 0 0,0-1 0 0 0,0 1 0 0 0,1 0 0 0 0,0 0 0 0 0,-3 0 0 0 0,-5 10-4 0 0,8-10 4 0 0,-1 1-1 0 0,1-2 1 0 0,-1 2-1 0 0,0-1 0 0 0,-1 0 1 0 0,2 0-1 0 0,-1 0 1 0 0,0 0-1 0 0,-1 0 1 0 0,1 0-1 0 0,-3 1 0 0 0,1 0 2 0 0,0-1 0 0 0,0 0 0 0 0,0 1 0 0 0,-1-2 0 0 0,1 1 0 0 0,-1 0 0 0 0,1 0-1 0 0,0-1 1 0 0,-1 1 0 0 0,0-1 0 0 0,-4 0 0 0 0,-81-8-930 0 0,71 5-138 0 0,-1 1 0 0 0,1 1 1 0 0,-1 0-1 0 0,1 1 0 0 0,-36 5 0 0 0,42-2-10775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1 744 0 0,'0'0'14959'0'0,"-4"0"-14266"0"0,1 1-240 0 0,0 0 0 0 0,0-1 0 0 0,-1 1 0 0 0,1 0 0 0 0,0 0 0 0 0,0 1 1 0 0,-1 0-1 0 0,1-1 0 0 0,-2 3 0 0 0,-17 5 2085 0 0,19-9-2466 0 0,1 0-1 0 0,0 1 0 0 0,0 0 1 0 0,-1 0-1 0 0,2 0 0 0 0,-2-1 1 0 0,2 1-1 0 0,-2 1 1 0 0,2-2-1 0 0,-2 2 0 0 0,2 0 1 0 0,-1-1-1 0 0,1 1 0 0 0,-1-1 1 0 0,0 1-1 0 0,-1 1 1 0 0,1-1 83 0 0,1 0 1 0 0,-1 0 0 0 0,1 0 0 0 0,-2-1 0 0 0,2 1 0 0 0,-2-1 0 0 0,1 0 0 0 0,0 1 0 0 0,0-1-1 0 0,-4 1 1 0 0,-9 7 217 0 0,9-4-262 0 0,3-3-26 0 0,0 0 1 0 0,0 0-1 0 0,1 0 0 0 0,-1 1 1 0 0,1 0-1 0 0,-1-1 0 0 0,1 1 0 0 0,0 0 1 0 0,1 0-1 0 0,-2 0 0 0 0,0 5 1 0 0,-6 15 632 0 0,1 1 1 0 0,-8 45 0 0 0,10-41-337 0 0,-13 35 0 0 0,16-50-315 0 0,1 0 0 0 0,1 0-1 0 0,0 1 1 0 0,0 0 0 0 0,1-1-1 0 0,2 13 1 0 0,-1-25-66 0 0,3 39 197 0 0,1 23 138 0 0,-5-39-192 0 0,1-1 1 0 0,1 0 0 0 0,6 34 0 0 0,-2-28 6 0 0,3 44 0 0 0,-4-48-120 0 0,0 7 1 0 0,-6 48-32 0 0,2 85 0 0 0,2-140 0 0 0,9 39 0 0 0,-1-5 0 0 0,-8-26 0 0 0,-1 52 0 0 0,-3-53 0 0 0,8 61 0 0 0,-5-72 0 0 0,1 26 0 0 0,-3-27 0 0 0,0-2 0 0 0,6 23 0 0 0,-1-17 0 0 0,-1 1 0 0 0,-2 0 0 0 0,0 0 0 0 0,-2 1 0 0 0,-4 40 0 0 0,1-35 0 0 0,3 0 0 0 0,2 36 0 0 0,-1-51 0 0 0,-4 138 0 0 0,3-137 0 0 0,0 1 0 0 0,0 0 0 0 0,5 23 0 0 0,-1-12 0 0 0,-3-5 0 0 0,-2 47 0 0 0,-1-52 0 0 0,1 0 0 0 0,1-1 0 0 0,1 1 0 0 0,5 31 0 0 0,-2-28 0 0 0,-1 0 0 0 0,-2 0 0 0 0,-1 0 0 0 0,-2 28 0 0 0,0 8 0 0 0,-7 60 0 0 0,7-88 0 0 0,1-22 0 0 0,1-1 0 0 0,-1 0 0 0 0,1 0 0 0 0,0 1 0 0 0,1-1 0 0 0,-1 0 0 0 0,1 0 0 0 0,1 0 0 0 0,3 10 0 0 0,-5-16-140 0 0,1 0 0 0 0,0 0 0 0 0,-1 0 0 0 0,1 0 0 0 0,0-1 0 0 0,-1 1 1 0 0,1 0-1 0 0,0 0 0 0 0,0 0 0 0 0,0-1 0 0 0,2 3 0 0 0,11 1-6316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3913 0 0,'3'-9'978'0'0,"-2"7"-552"0"0,0 1-1 0 0,0-1 1 0 0,-1 0 0 0 0,-5-16 19193 0 0,9 25-17701 0 0,0 1-1773 0 0,0 0 1 0 0,0 0-1 0 0,-1 0 0 0 0,0 1 0 0 0,0-1 0 0 0,-1 1 0 0 0,0 0 0 0 0,-1 0 1 0 0,0 0-1 0 0,0 0 0 0 0,-1 9 0 0 0,2 10 212 0 0,4 10-35 0 0,-4-26-143 0 0,0-1-1 0 0,0 16 1 0 0,-2-11-3 0 0,-1-3-99 0 0,1-1 0 0 0,1 1 0 0 0,0-1-1 0 0,0 1 1 0 0,2-1 0 0 0,4 18-1 0 0,-4-22-42 0 0,0 0-1 0 0,-2 1 1 0 0,1-2-1 0 0,-1 2 1 0 0,0 0-1 0 0,0-1 1 0 0,-1 1-1 0 0,-1-1 0 0 0,0 1 1 0 0,1 0-1 0 0,-2-1 1 0 0,-2 9-1 0 0,2-2 62 0 0,0 0-1 0 0,-1 29 1 0 0,2 1-24 0 0,-2 10-11 0 0,2-32-2 0 0,-6 42 0 0 0,5-51-58 0 0,0 0 0 0 0,2 0 0 0 0,1 19 0 0 0,0-2 0 0 0,4 98 0 0 0,-5-119 0 0 0,0 0 0 0 0,0 0 0 0 0,0 0 0 0 0,1 0 0 0 0,0 0 0 0 0,1 0 0 0 0,3 11 0 0 0,2 1 0 0 0,-1 0 0 0 0,-2 1 0 0 0,3 43 0 0 0,-2-16 0 0 0,-3-35 0 0 0,9 26 0 0 0,-7-29 0 0 0,-1-1 0 0 0,-1 1 0 0 0,1-2 0 0 0,0 21 0 0 0,-2 213 0 0 0,-2-234 0 0 0,0 0 0 0 0,0 1 0 0 0,-6 14 0 0 0,5-15 0 0 0,-1 1 0 0 0,1-1 0 0 0,-1 17 0 0 0,7 32 0 0 0,-3-38 0 0 0,0-1 0 0 0,-1 0 0 0 0,-2 23 0 0 0,-1-25 0 0 0,2 1 0 0 0,2 24 0 0 0,0-22 0 0 0,-3 32 0 0 0,-5-7 0 0 0,3-23 0 0 0,-2 43 0 0 0,6 104 0 0 0,0-155 0 0 0,-2 1 0 0 0,0 0 0 0 0,-7 20 0 0 0,5-20 0 0 0,0-1 0 0 0,1 1 0 0 0,-1 23 0 0 0,11 77 0 0 0,-4 77 0 0 0,-1-180-1156 0 0,0 1-4044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10706 0 0,'0'0'11028'0'0,"2"-1"-10447"0"0,-2 1-463 0 0,1 0 0 0 0,0 0-1 0 0,0 0 1 0 0,0-1 0 0 0,-1 1-1 0 0,1 0 1 0 0,0-1 0 0 0,0 1-1 0 0,0 0 1 0 0,-1 0 0 0 0,1 0-1 0 0,0 0 1 0 0,0 0 0 0 0,1 0-1 0 0,-2 0 1 0 0,1 0 0 0 0,0 0-1 0 0,0 1 1 0 0,0-1 0 0 0,-1 0-1 0 0,1 1 1 0 0,0-1 0 0 0,0 0-1 0 0,0 0 1 0 0,-1 1 0 0 0,0-1-1 0 0,1 1 1 0 0,0 0 0 0 0,0-1-1 0 0,0 0 1 0 0,-1 1 0 0 0,0 0-1 0 0,1 0 1 0 0,-1 0 0 0 0,1-1-1 0 0,-1 0 1 0 0,1 1 0 0 0,-1 0-1 0 0,1 0 1 0 0,-1-1 0 0 0,0 1-1 0 0,0 0 1 0 0,0 1 0 0 0,3 2 42 0 0,-1 0 0 0 0,0 0 0 0 0,0-1 1 0 0,1 1-1 0 0,-1 0 0 0 0,1-1 0 0 0,5 6 1 0 0,10 12 256 0 0,23 40 712 0 0,-40-59-1096 0 0,1 0 0 0 0,-1-1 0 0 0,1 1 0 0 0,0-1 0 0 0,0 0 0 0 0,0 1 0 0 0,-1-2 0 0 0,2 2 0 0 0,-2-1 0 0 0,2-1 0 0 0,-1 1 0 0 0,0 0 0 0 0,3 1 0 0 0,33 3 192 0 0,-21-3-169 0 0,5 1 8 0 0,0 1 0 0 0,0 1-1 0 0,0 1 1 0 0,-2 1 0 0 0,26 10 0 0 0,-33-10 10 0 0,0-1-1 0 0,0-1 1 0 0,1 0 0 0 0,0 0 0 0 0,-1-1-1 0 0,2 0 1 0 0,-1-2 0 0 0,20 2 0 0 0,53 5 75 0 0,-46-3-41 0 0,44-1 0 0 0,-39-5-56 0 0,1 2 0 0 0,48 10 0 0 0,-60-7-4 0 0,68-1 0 0 0,-23-3-9 0 0,-32 4-39 0 0,-27-3 0 0 0,-1 0 0 0 0,1-1 0 0 0,30-4 0 0 0,93-11 0 0 0,-140 14-3 0 0,51-5-1290 0 0,-48 5 401 0 0,-1 1 0 0 0,2-1 0 0 0,-1 1 0 0 0,-1 0 0 0 0,13 4 0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8162 0 0,'0'0'14119'0'0,"-8"2"-10081"0"0,-1 24-3056 0 0,2 1 0 0 0,2 0 0 0 0,-5 52 0 0 0,8 85-170 0 0,-2 32-147 0 0,-13 147 50 0 0,11-261-643 0 0,-1-1 43 0 0,7-54-103 0 0,1 29 52 0 0,-9 58 1 0 0,6-84-65 0 0,3 57 0 0 0,0-62 0 0 0,0-1 0 0 0,-2 1 0 0 0,-6 41 0 0 0,2-35 0 0 0,3-1 0 0 0,0 2 0 0 0,4 51 0 0 0,0 23 0 0 0,-4-56 0 0 0,6 73 0 0 0,6 44 0 0 0,-9-149 0 0 0,0 0 0 0 0,1 1 0 0 0,1-1 0 0 0,6 18 0 0 0,0 0 0 0 0,6 58 0 0 0,-2-15 0 0 0,3-32 0 0 0,-2-9 0 0 0,-12-34 0 0 0,0 1 0 0 0,0 0 0 0 0,0-1 0 0 0,2 0 0 0 0,-2 1 0 0 0,7 6 0 0 0,10 18 0 0 0,-15-23 0 0 0,0 0 0 0 0,0-2 0 0 0,0 2 0 0 0,0-2 0 0 0,11 10 0 0 0,1 1 0 0 0,-2 1 0 0 0,24 23 0 0 0,-19-19 0 0 0,-16-16 0 0 0,1 0 0 0 0,0 0 0 0 0,0-1 0 0 0,-1 1 0 0 0,1-1 0 0 0,1 0 0 0 0,4 3 0 0 0,16 8 9 0 0,-18-10-25 0 0,1 1 0 0 0,15 5 0 0 0,27 8-2101 0 0,-33-11-1207 0 0,1-1-3849 0 0,-5-1-5403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39 904 0 0,'0'0'17575'0'0,"3"-6"-16645"0"0,11-21-149 0 0,-11 21 1670 0 0,-3 27-13 0 0,1-12-1938 0 0,2 0-1 0 0,-1 0 1 0 0,7 11 0 0 0,6 21 425 0 0,-2 14-92 0 0,-5-22-302 0 0,6 36 0 0 0,-4 13-36 0 0,0 90 181 0 0,-4-62-286 0 0,-2-8-190 0 0,-10 108 1 0 0,-15-23-75 0 0,18-145-50 0 0,2 0 1 0 0,6 60-1 0 0,-2-60-24 0 0,-2-1 0 0 0,-6 65 0 0 0,-8-4 79 0 0,0 114-1 0 0,11-169-95 0 0,-9 46 1 0 0,5-47-4 0 0,0 48 0 0 0,9 58-32 0 0,-4-144 0 0 0,0 1 0 0 0,-1 0 0 0 0,-1 0 0 0 0,1-1 0 0 0,0 0 0 0 0,-9 16 0 0 0,-2 8 0 0 0,7-18 0 0 0,-1 1 0 0 0,-8 14 0 0 0,-8 16 0 0 0,19-39 0 0 0,1-1 0 0 0,0 0 0 0 0,-1 0 0 0 0,0 0 0 0 0,0 0 0 0 0,-1 0 0 0 0,-9 7 0 0 0,-15 17 0 0 0,-98 121-991 0 0,125-148 534 0 0,-2 3-619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4433 0 0,'0'0'8391'0'0,"2"-4"-7711"0"0,6-12 30 0 0,-8 15-601 0 0,0 1 0 0 0,0 0 0 0 0,0 0-1 0 0,0 0 1 0 0,0 0 0 0 0,0 0 0 0 0,0 0 0 0 0,0 0 0 0 0,0 0 0 0 0,1 0 0 0 0,-1-1 0 0 0,0 1 0 0 0,0 0 0 0 0,1 0 0 0 0,-1 0 0 0 0,0 0 0 0 0,0 0 0 0 0,1 0 0 0 0,-1 0 0 0 0,0 0 0 0 0,0 0-1 0 0,1 0 1 0 0,-1 0 0 0 0,0-1 0 0 0,0 1 0 0 0,1 1 0 0 0,-1-1 0 0 0,0 0 0 0 0,0 0 0 0 0,0 0 0 0 0,0 0 0 0 0,0 0 0 0 0,0 0 0 0 0,1 0 0 0 0,-1 0 0 0 0,0 0 0 0 0,0 0 0 0 0,0 1 0 0 0,1-1 0 0 0,-1 0-1 0 0,0 0 1 0 0,0 0 0 0 0,0 0 0 0 0,1 0 0 0 0,-1 0 0 0 0,0 0 0 0 0,0 0 0 0 0,0 0 0 0 0,0 1 0 0 0,0-1 0 0 0,1 0 0 0 0,-1 0 0 0 0,0 1 0 0 0,0-1 0 0 0,0 0 0 0 0,0 0 0 0 0,0 1 0 0 0,0-1-1 0 0,0 0 1 0 0,0 0 0 0 0,5 12 856 0 0,-5-11-691 0 0,6 11 774 0 0,0 0 0 0 0,8 12-1 0 0,7 13 571 0 0,-15-27-1394 0 0,0-1-1 0 0,1 1 1 0 0,0-1-1 0 0,0 0 1 0 0,1-1 0 0 0,0 0-1 0 0,12 9 1 0 0,-7-5 4 0 0,0 1 1 0 0,12 13-1 0 0,34 47 317 0 0,40 52-10 0 0,-80-102-462 0 0,38 35 1 0 0,-35-37-19 0 0,28 34 1 0 0,-25-16-8 0 0,-20-30-25 0 0,1 1 1 0 0,0-1 0 0 0,10 12-1 0 0,-13-18-24 0 0,9 8 14 0 0,-2 1-1 0 0,1 0 1 0 0,-2 2-1 0 0,13 21 1 0 0,-11-12 25 0 0,-3-5-18 0 0,0-1 0 0 0,19 29 0 0 0,-23-38-10 0 0,1-1 0 0 0,5 15 0 0 0,5 8 15 0 0,-3-9-9 0 0,0-1 0 0 0,-2 1 1 0 0,0 1-1 0 0,12 40 0 0 0,-19-52 0 0 0,0-1 0 0 0,8 15 0 0 0,-7-15-14 0 0,0 1 0 0 0,4 12 0 0 0,21 63 52 0 0,-3-5-34 0 0,3 46 96 0 0,-22-66-100 0 0,-2 1-1 0 0,-7 119 1 0 0,-1-150 4 0 0,-10 41 1 0 0,-1 6-23 0 0,-8 66 58 0 0,11-98-71 0 0,0 11 28 0 0,4-29-14 0 0,0 1 0 0 0,-2 0-1 0 0,0-2 1 0 0,-3 1 0 0 0,-14 25-1 0 0,21-42-8 0 0,-4 11 11 0 0,0 1 0 0 0,2-1 0 0 0,0 1-1 0 0,2 0 1 0 0,-3 28 0 0 0,1 32-1434 0 0,6-2-3403 0 0,1-64-2477 0 0,0-4-4816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2529 0 0,'0'0'19568'0'0,"-3"4"-16387"0"0,-12 12-2476 0 0,-57 100 2130 0 0,23-34-1924 0 0,-84 147 396 0 0,118-204-1179 0 0,-1-1 0 0 0,-33 39 0 0 0,-2 2 108 0 0,-7 26 194 0 0,30-39-306 0 0,-4-1 1 0 0,-54 71 0 0 0,75-106-75 0 0,0-1 0 0 0,2 2 0 0 0,-16 33-1 0 0,-6 11-8 0 0,15-31-9 0 0,-13 36 0 0 0,9-21-33 0 0,16-34 2 0 0,0-1 0 0 0,1 1-1 0 0,1 0 1 0 0,-1-1 0 0 0,0 19 0 0 0,2 59-2 0 0,2-48 1 0 0,0-5 0 0 0,0-22 0 0 0,-1-1 0 0 0,0 2 0 0 0,0-2 0 0 0,-4 16 0 0 0,-3 14 0 0 0,2 0 0 0 0,2 1 0 0 0,3 54 0 0 0,1-42 0 0 0,0-45 0 0 0,-1-2 0 0 0,2 1 0 0 0,0 0 0 0 0,2 8 0 0 0,0-7 0 0 0,-2 0 0 0 0,2 18 0 0 0,-3-15 0 0 0,0 1 0 0 0,0 0 0 0 0,2 0 0 0 0,0-1 0 0 0,0 0 0 0 0,1 0 0 0 0,1 0 0 0 0,1-1 0 0 0,-1 1 0 0 0,2-1 0 0 0,7 13 0 0 0,-13-24 0 0 0,5 6 0 0 0,0 1 0 0 0,-1 0 0 0 0,0 0 0 0 0,0 0 0 0 0,-1 1 0 0 0,0-1 0 0 0,-1 1 0 0 0,0-1 0 0 0,2 12 0 0 0,5 60 0 0 0,-8-63 0 0 0,0 0 0 0 0,1 0 0 0 0,1-1 0 0 0,1 1 0 0 0,1-1 0 0 0,9 22 0 0 0,-10-26 0 0 0,0 1 0 0 0,2 19 0 0 0,-4-18 0 0 0,0-1 0 0 0,7 15 0 0 0,-8-23 0 0 0,0-1 0 0 0,1 0 0 0 0,-1 0 0 0 0,0 0 0 0 0,2 0 0 0 0,-2 0 0 0 0,1-1 0 0 0,1 1 0 0 0,0-1 0 0 0,4 4 0 0 0,135 100-1571 0 0,-131-99 640 0 0,1 3-3431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24 9802 0 0,'0'0'14490'0'0,"-8"2"-13846"0"0,-24 9 2599 0 0,32-11-3183 0 0,0 0-1 0 0,0 0 1 0 0,0 0 0 0 0,0 0 0 0 0,0 0-1 0 0,0 0 1 0 0,-1 0 0 0 0,1 0 0 0 0,0 0-1 0 0,0 0 1 0 0,0 0 0 0 0,0 0 0 0 0,0 0-1 0 0,0 0 1 0 0,8 1 844 0 0,11-1-698 0 0,190-14 1305 0 0,-150 11-1243 0 0,112-8 96 0 0,-159 7-94 0 0,-2-1-1323 0 0,-2 6-5132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889 100 0 0 0,'2'-35'0'0'0,"-2"35"0"0"0,0 0 0 0 0,0-1 0 0 0,-1 1 0 0 0,1-1 0 0 0,0 1 0 0 0,0-1 0 0 0,0 1 0 0 0,0 0 0 0 0,-1-1 0 0 0,1 1 0 0 0,0 0 0 0 0,0-1 0 0 0,-1 1 0 0 0,1 0 0 0 0,0-1 0 0 0,-1 1 0 0 0,1 0 0 0 0,0-1 0 0 0,-1 1 0 0 0,1 0 0 0 0,0 0 0 0 0,-1 0 0 0 0,1-1 0 0 0,0 1 0 0 0,-1 0 0 0 0,1 0 0 0 0,-1 0 0 0 0,1 0 0 0 0,-1 0 0 0 0,-16-2 0 0 0,5 0 0 0 0,2-8 4042 0 0,10 9-3778 0 0,-1 0 0 0 0,0 0 0 0 0,0 0-1 0 0,1 0 1 0 0,-1 0 0 0 0,0 0 0 0 0,0 1 0 0 0,0-1 0 0 0,0 0 0 0 0,0 1-1 0 0,0-1 1 0 0,0 1 0 0 0,0-1 0 0 0,0 1 0 0 0,0-1 0 0 0,0 1 0 0 0,-1 0-1 0 0,1-1 1 0 0,0 1 0 0 0,0 0 0 0 0,0 0 0 0 0,0 0 0 0 0,-1 0 0 0 0,1 0-1 0 0,-1 0 1 0 0,1 0-199 0 0,1 1 0 0 0,-1-1 0 0 0,1 0 0 0 0,0 0 0 0 0,-1 0 0 0 0,1 0 0 0 0,-1 0 0 0 0,1 0 0 0 0,-1 0 0 0 0,1 0 0 0 0,0 0 1 0 0,-1 0-1 0 0,1-1 0 0 0,-1 1 0 0 0,1 0 0 0 0,0 0 0 0 0,-1 0 0 0 0,1 0 0 0 0,-1-1 0 0 0,1 1 0 0 0,0 0 0 0 0,-1 0 0 0 0,1-1 0 0 0,0 1 0 0 0,-1 0 0 0 0,1 0 0 0 0,0-1 0 0 0,0 1 0 0 0,-1-1 0 0 0,1 1 0 0 0,0 0 0 0 0,0-1 0 0 0,0 1 0 0 0,-1 0 0 0 0,1-1 0 0 0,0 1 0 0 0,0-1 0 0 0,0 1 0 0 0,0 0 0 0 0,0-1 0 0 0,0 1 0 0 0,0-1 0 0 0,0 1 0 0 0,0-1 0 0 0,0 1 0 0 0,0 0 0 0 0,0-1 0 0 0,0 1 0 0 0,0-1 0 0 0,0 1 0 0 0,0-1 0 0 0,0 1 0 0 0,1 0 0 0 0,-1-1 0 0 0,0 1 0 0 0,1-1 0 0 0,0-8 3411 0 0,-30 3 6882 0 0,28 6-10101 0 0,2 1-57 0 0,1 1 0 0 0,-1-1 0 0 0,0 1 0 0 0,0-1 0 0 0,0 1 0 0 0,0-1 0 0 0,-1 1 0 0 0,1 0 0 0 0,0-1 0 0 0,-1 1 0 0 0,1 0 0 0 0,-1 0 0 0 0,1-1 0 0 0,-1 1 0 0 0,0 0 0 0 0,0 0 0 0 0,0 2 0 0 0,8 24 88 0 0,11-4-218 0 0,-16-22-60 0 0,0 1 0 0 0,0 1 0 0 0,-1-1 0 0 0,1 0 0 0 0,-1 1 0 0 0,0-1 0 0 0,0 1 0 0 0,0 0 0 0 0,0 0 0 0 0,2 6 0 0 0,-3 0-10 0 0,1 0 0 0 0,-1 1 0 0 0,-1-1 0 0 0,0 12 0 0 0,0-4 0 0 0,3-4 0 0 0,-3-13 0 0 0,0-1 0 0 0,0 0 0 0 0,1 0 0 0 0,-1 1 0 0 0,0-1 0 0 0,0 0 0 0 0,0 1 0 0 0,0-1 0 0 0,0 0 0 0 0,1 1 0 0 0,-1-1 0 0 0,0 0 0 0 0,0 1 0 0 0,0-1 0 0 0,0 0 0 0 0,0 1 0 0 0,0-1 0 0 0,0 0 0 0 0,0 1 0 0 0,0-1 0 0 0,-1 0 0 0 0,1 1 0 0 0,0-1 0 0 0,0 0 0 0 0,0 1 0 0 0,0-1 0 0 0,0 0 0 0 0,0 1 0 0 0,-1-1 0 0 0,1 0 0 0 0,0 0 0 0 0,0 1 0 0 0,-1-1 0 0 0,1 0 0 0 0,0 0 0 0 0,0 1 0 0 0,-1-1 0 0 0,1 0 0 0 0,0 0 0 0 0,0 0 0 0 0,-1 1 0 0 0,1-1 0 0 0,0 0 0 0 0,-1 0 0 0 0,1 0 0 0 0,0 0 0 0 0,-1 0 0 0 0,1 0 0 0 0,0 0 0 0 0,-1 0 0 0 0,1 0 0 0 0,0 0 0 0 0,-1 0 0 0 0,-2 4 0 0 0,1-1 0 0 0,-9-2 0 0 0,-7-1 0 0 0,0 1 0 0 0,0 1 0 0 0,1 0 0 0 0,-24 7 0 0 0,5-2 0 0 0,-54 4 0 0 0,2-1 0 0 0,24-1 0 0 0,29-5 0 0 0,-46 12 0 0 0,10-2 0 0 0,-10 3 0 0 0,27-4 0 0 0,40-11 0 0 0,0 1 0 0 0,1 1 0 0 0,-1 0 0 0 0,1 1 0 0 0,0 0 0 0 0,-13 8 0 0 0,19-4-2797 0 0,7-8 2425 0 0,-1-1 0 0 0,1 1-1 0 0,0-1 1 0 0,0 1 0 0 0,0-1-1 0 0,0 1 1 0 0,0-1 0 0 0,0 1 0 0 0,0-1-1 0 0,0 1 1 0 0,1-1 0 0 0,-1 1-1 0 0,0-1 1 0 0,0 1 0 0 0,0-1 0 0 0,1 1-1 0 0,-1-1 1 0 0,0 1 0 0 0,0-1-1 0 0,1 1 1 0 0,3 3-3351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8 13627 0 0,'0'0'12671'0'0,"-2"2"-12303"0"0,-1 7 32 0 0,0 0 1 0 0,-1 0-1 0 0,2 0 0 0 0,-1 1 1 0 0,2-1-1 0 0,0 1 1 0 0,0-1-1 0 0,1 17 1 0 0,-1 9 122 0 0,0-28-443 0 0,-1-1 0 0 0,1 1 0 0 0,-1-1 0 0 0,-4 9 0 0 0,4-10-33 0 0,0 1 0 0 0,0-1 0 0 0,0 1 0 0 0,1 0 1 0 0,0-1-1 0 0,0 8 0 0 0,2-12-33 0 0,0-1 0 0 0,1 1-1 0 0,0-1 1 0 0,-1 1 0 0 0,1-1 0 0 0,-1 0 0 0 0,1 0 0 0 0,0 0 0 0 0,-1 1 0 0 0,1-2 0 0 0,0 1 0 0 0,1 0 0 0 0,0-1 14 0 0,73 7 120 0 0,9-10-139 0 0,-85 7-2 0 0,0 1-1 0 0,1-1 0 0 0,-1 0 1 0 0,-1 1-1 0 0,1-1 0 0 0,0 0 1 0 0,-1 4-1 0 0,-6 38 145 0 0,6-34-85 0 0,-1 0 0 0 0,-4 17-1 0 0,-5 25 62 0 0,9-38-67 0 0,-8 26 0 0 0,9-38-55 0 0,0 0 0 0 0,1 0 1 0 0,0 0-1 0 0,0 0 0 0 0,0 1 0 0 0,0 3 1 0 0,0 5 1 0 0,4-11 6 0 0,0 0 0 0 0,-1-1 0 0 0,1 0 1 0 0,-1 1-1 0 0,1-1 0 0 0,4-1 0 0 0,38-6 22 0 0,-29 3-15 0 0,0 1 1 0 0,27 0-1 0 0,83-6-20 0 0,-126 9 0 0 0,0 0-1 0 0,0 0 1 0 0,0 0-1 0 0,-1 0 1 0 0,1-1-1 0 0,0 1 1 0 0,0 0-1 0 0,0 0 1 0 0,-1-1-1 0 0,1 1 1 0 0,0 0 0 0 0,0 0-1 0 0,0-1 1 0 0,-1 1-1 0 0,1-1 1 0 0,0 1-1 0 0,0-1 1 0 0,-1 0-1 0 0,1 1 1 0 0,-1 0-1 0 0,1-1 1 0 0,-1 0 0 0 0,2 0-1 0 0,-1-1-1 0 0,0 0 0 0 0,-1 0-1 0 0,0 1 1 0 0,1-1 0 0 0,-1 0 0 0 0,1 0-1 0 0,-1 0 1 0 0,0 0 0 0 0,0 1 0 0 0,0-4 0 0 0,-1-4-9 0 0,0-2 0 0 0,-1 2 1 0 0,-5-13-1 0 0,6 17 10 0 0,-6-19-29 0 0,2-1-1 0 0,1 0 0 0 0,0-1 1 0 0,1-30-1 0 0,30 54-4 0 0,3 4 49 0 0,36-1 0 0 0,-31-2-7 0 0,-31 1-12 0 0,1 0 1 0 0,0-1-1 0 0,1-1 1 0 0,-1 2-1 0 0,-1-2 1 0 0,1 0-1 0 0,6-2 1 0 0,17-6-15 0 0,-28 10 20 0 0,0 0-1 0 0,1 0 0 0 0,-1 0 1 0 0,0 0-1 0 0,1 0 1 0 0,-1 0-1 0 0,0 0 1 0 0,0 0-1 0 0,0-1 0 0 0,0 1 1 0 0,1 0-1 0 0,-1 0 1 0 0,0-1-1 0 0,0 1 0 0 0,1 0 1 0 0,-1-1-1 0 0,0 1 1 0 0,0 0-1 0 0,0 0 0 0 0,0 0 1 0 0,1 0-1 0 0,-1-1 1 0 0,0 1-1 0 0,0-1 0 0 0,0 1 1 0 0,0 0-1 0 0,0-1 1 0 0,0 1-1 0 0,0 0 1 0 0,0-1-1 0 0,0 1 0 0 0,0 0 1 0 0,0 0-1 0 0,0 0 1 0 0,0-1-1 0 0,0 1 0 0 0,-1 0 1 0 0,1-1-1 0 0,0 1 1 0 0,0-1-1 0 0,0 1 0 0 0,0 0 1 0 0,-1 0-1 0 0,-8-18 12 0 0,4 11 14 0 0,2-3-26 0 0,-2 1-1 0 0,3-1 1 0 0,0 0-1 0 0,-1-1 1 0 0,1-14-1 0 0,-1-54-253 0 0,3 59-30 0 0,1 14 142 0 0,0 3-894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9 13427 0 0,'0'0'13147'0'0,"-14"0"-12827"0"0,-42-3-4 0 0,13 0 1481 0 0,38 2-1713 0 0,1 1 0 0 0,0-1 1 0 0,0 1-1 0 0,0 0 0 0 0,0 0 0 0 0,-1 0 1 0 0,-5 2-1 0 0,-49 11 335 0 0,26-5-212 0 0,-50 5 1 0 0,-60-10 82 0 0,92-4-256 0 0,17-1 16 0 0,33 2 22 0 0,-12 6 56 0 0,12-5-110 0 0,0 0-1 0 0,0 1 1 0 0,-1-1-1 0 0,1 0 0 0 0,1 1 1 0 0,-1-1-1 0 0,0 0 1 0 0,0 1-1 0 0,0-1 0 0 0,1 1 1 0 0,0 0-1 0 0,0-1 1 0 0,-1 1-1 0 0,1-1 0 0 0,-1 3 1 0 0,0 31 305 0 0,0-11-165 0 0,0-11-65 0 0,0-1 0 0 0,1 2 0 0 0,0-2 0 0 0,2 1-1 0 0,-2 1 1 0 0,3-2 0 0 0,-1 1 0 0 0,7 15-1 0 0,-5-3-44 0 0,-4-21-43 0 0,1-1 0 0 0,-1 1 0 0 0,1-1 0 0 0,0 1 0 0 0,0-1 0 0 0,2 5 0 0 0,-3-8-5 0 0,0 0 0 0 0,0 1 0 0 0,1-1 0 0 0,-1 0 0 0 0,1 0 0 0 0,-1 1 0 0 0,1-1 0 0 0,-1 0 0 0 0,1 0 0 0 0,-1 0 0 0 0,0 1 0 0 0,0-1 0 0 0,1 0 0 0 0,-1 0 0 0 0,1 0 0 0 0,0 0 0 0 0,-1 0 0 0 0,1 0 0 0 0,-1 0 0 0 0,1 0 0 0 0,-1-1 0 0 0,0 1 0 0 0,0 0 0 0 0,1 0 0 0 0,-1 0 0 0 0,1 0 0 0 0,-1-1 0 0 0,1 1 0 0 0,12-6 0 0 0,-11 5 0 0 0,12-4 0 0 0,0 0 0 0 0,-1 1 0 0 0,2 0 0 0 0,-2 1 0 0 0,2 1 0 0 0,25-1 0 0 0,-20 1 0 0 0,-6 0 0 0 0,-10 1 0 0 0,0 0 0 0 0,0 1 0 0 0,0-1 0 0 0,0 1 0 0 0,-1 0 0 0 0,1 0 0 0 0,0 0 0 0 0,5 2 0 0 0,-9-2 0 0 0,1 1 0 0 0,-1-1 0 0 0,1 0 0 0 0,0 1 0 0 0,-1-1 0 0 0,1 1 0 0 0,0 0 0 0 0,-1-1 0 0 0,0 1 0 0 0,0-1 0 0 0,1 1 0 0 0,-1 0 0 0 0,1-1 0 0 0,-1 1 0 0 0,1-1 0 0 0,-1 1 0 0 0,0 0 0 0 0,1 0 0 0 0,-1 0 0 0 0,0-1 0 0 0,0 1 0 0 0,0 1 0 0 0,0 19 0 0 0,0-15 0 0 0,0 9 0 0 0,-2 0 0 0 0,-7 28 0 0 0,-1 10 0 0 0,8-40 0 0 0,0 9 0 0 0,-1 24 0 0 0,4-46 0 0 0,-1 0 0 0 0,1 0 0 0 0,-1 1 0 0 0,1-1 0 0 0,-1 0 0 0 0,0 1 0 0 0,1-1 0 0 0,-1 0 0 0 0,1 0 0 0 0,0 1 0 0 0,-1-1 0 0 0,1 0 0 0 0,-1 0 0 0 0,1 0 0 0 0,-1 0 0 0 0,0 1 0 0 0,1-1 0 0 0,0 0 0 0 0,-1 0 0 0 0,1-1 0 0 0,0 1 0 0 0,17 0 0 0 0,-14 0 0 0 0,78-6 0 0 0,-28 0 0 0 0,23 5 0 0 0,-75 1 0 0 0,-4-2 0 0 0,1-1 0 0 0,1 1 0 0 0,-1-2 0 0 0,0 1 0 0 0,1 1 0 0 0,-1-1 0 0 0,1 0 0 0 0,0 0 0 0 0,0 0 0 0 0,1-3 0 0 0,-1 4 0 0 0,2-112 0 0 0,-4 89 0 0 0,1 21 0 0 0,0-1 0 0 0,1 1 0 0 0,0-1 0 0 0,0 1 0 0 0,0-1 0 0 0,0 1 0 0 0,0-1 0 0 0,2-4 0 0 0,-2 8 0 0 0,1 0 0 0 0,0 1 0 0 0,-1-1 0 0 0,0 0 0 0 0,0 1 0 0 0,1 0 0 0 0,0 0 0 0 0,0-1 0 0 0,-1 1 0 0 0,1-1 0 0 0,-1 1 0 0 0,1 0 0 0 0,0-1 0 0 0,-1 1 0 0 0,1 0 0 0 0,0 0 0 0 0,-1 0 0 0 0,2 0 0 0 0,19-3 0 0 0,-10 2 0 0 0,11-5 0 0 0,-3 2 0 0 0,-1 0 0 0 0,1 1 0 0 0,29-1 0 0 0,11-1-57 0 0,-59 5 43 0 0,1 0 4 0 0,0 0-5 0 0,-1 0 4 0 0,-7-56 7 0 0,7-46 22 0 0,-5 85-6 0 0,5 16-38 0 0,-25 0-86 0 0,3-2 7 0 0,0 3-1 0 0,-1 0 0 0 0,2 1 1 0 0,-1 1-1 0 0,0 1 0 0 0,-27 7 1 0 0,-25 11-6044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1:20:29.2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19716 0 0,'0'0'9182'0'0,"18"-3"-8792"0"0,59-11-82 0 0,-5 4-65 0 0,1 3 0 0 0,109 4 1 0 0,-133 3-224 0 0,8-1-51 0 0,51 1 118 0 0,-89 1-362 0 0,2 1 0 0 0,-1 1 0 0 0,23 6 0 0 0,-15 1-1283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490 85 24717 0 0,'0'0'27'0'0,"24"-5"9"0"0,-4 0-27 0 0,35-8 14 0 0,58-6 1 0 0,745-23 3121 0 0,-849 42-3131 0 0,9-1 19 0 0,0 2-1 0 0,34 4 1 0 0,-52-5-33 0 0,1 0 0 0 0,0 0 0 0 0,0 1 0 0 0,-1-1 0 0 0,1 0 0 0 0,0 0 0 0 0,-1 1 1 0 0,1-1-1 0 0,0 0 0 0 0,-1 1 0 0 0,1-1 0 0 0,-1 0 0 0 0,1 0 0 0 0,0 1 0 0 0,-1-1 1 0 0,1 2-1 0 0,-1-2 0 0 0,0 0 0 0 0,0 0 1 0 0,0 1-1 0 0,0-1 0 0 0,0 0 0 0 0,0 1 1 0 0,0-1-1 0 0,0 0 0 0 0,0 1 0 0 0,0-1 1 0 0,0 0-1 0 0,0 1 0 0 0,0-1 1 0 0,0 0-1 0 0,0 0 0 0 0,0 0 0 0 0,0 0 1 0 0,0 1-1 0 0,0-1 0 0 0,0 0 0 0 0,-1 1 1 0 0,1-1-1 0 0,0 0 0 0 0,0 0 1 0 0,-1 1-1 0 0,1-1 0 0 0,-1 0 0 0 0,-1 2 2 0 0,-1 0 0 0 0,-1 0 0 0 0,1 0-1 0 0,0-1 1 0 0,-5 2 0 0 0,-27 9 16 0 0,-67 12 1 0 0,-40-1-15 0 0,98-17 1 0 0,-452 55 138 0 0,-93 14 242 0 0,572-73-357 0 0,10-1-7 0 0,0 0 0 0 0,0 0 0 0 0,-1 0 0 0 0,1 1-1 0 0,0 0 1 0 0,0 0 0 0 0,-10 6 0 0 0,17-8-20 0 0,0 0 0 0 0,-1 0 0 0 0,1 1 0 0 0,-1-1 0 0 0,1 0 0 0 0,0 0 0 0 0,-1 1 0 0 0,1-1 0 0 0,-1 0 0 0 0,1 0 0 0 0,0 0 0 0 0,-1 0 0 0 0,1 1 0 0 0,0-1 1 0 0,0 0-1 0 0,0 1 0 0 0,0-1 0 0 0,0 1 0 0 0,0-1 0 0 0,0 0 0 0 0,-1 0 0 0 0,1 1 0 0 0,0-1 0 0 0,0 0 0 0 0,0 1 0 0 0,0-1 0 0 0,0 1 0 0 0,0-1 0 0 0,0 1 0 0 0,0-1 0 0 0,0 0 0 0 0,0 0 0 0 0,0 1 0 0 0,0-1 0 0 0,1 1 0 0 0,-1-1 0 0 0,0 0 0 0 0,0 1 0 0 0,0-1 0 0 0,0 0 0 0 0,0 1 0 0 0,14 8 18 0 0,0-4-3 0 0,0 0 0 0 0,0 0 0 0 0,1-2 1 0 0,18 2-1 0 0,63 5 45 0 0,-70-9-46 0 0,439 21 134 0 0,-242-13-129 0 0,-66-3-3 0 0,299 19 52 0 0,-434-24-72 0 0,-13-1-4 0 0,0 0-1 0 0,0 1 0 0 0,0 1 0 0 0,0-1 1 0 0,0 1-1 0 0,-1 0 0 0 0,15 6 1 0 0,-23-8 7 0 0,-1 0 1 0 0,1 0-1 0 0,0 0 0 0 0,0 0 1 0 0,0 0-1 0 0,-1 0 1 0 0,1 1-1 0 0,0-1 1 0 0,0 0-1 0 0,0 0 1 0 0,0 0-1 0 0,0 0 1 0 0,0 0-1 0 0,0 0 1 0 0,0 0-1 0 0,0 0 1 0 0,-1 0-1 0 0,1 0 0 0 0,0 0 1 0 0,0 0-1 0 0,0 0 1 0 0,0 0-1 0 0,0 0 1 0 0,0 1-1 0 0,-1-1 1 0 0,1 0-1 0 0,0 0 1 0 0,0 0-1 0 0,0 0 1 0 0,0 1-1 0 0,0-1 1 0 0,0 0-1 0 0,0 0 0 0 0,0 0 1 0 0,0 1-1 0 0,0-1 1 0 0,0 0-1 0 0,0 0 1 0 0,0 0-1 0 0,0 1 1 0 0,0-1-1 0 0,0 0 1 0 0,0 0-1 0 0,0 0 1 0 0,0 0-1 0 0,0 0 1 0 0,0 0-1 0 0,1 0 0 0 0,-1 0 1 0 0,0 1-1 0 0,0-1 1 0 0,0 0-1 0 0,0 0 1 0 0,0 0-1 0 0,0 0 1 0 0,1 0-1 0 0,-1 1 1 0 0,0-1-1 0 0,0 0 1 0 0,0 0-1 0 0,0 0 1 0 0,0 0-1 0 0,0 0 0 0 0,0 0 1 0 0,0 0-1 0 0,0 0 1 0 0,0 0-1 0 0,1 0 1 0 0,-1 0-1 0 0,-13 3 44 0 0,-320 23 70 0 0,226-21-79 0 0,-459 26 30 0 0,3 19 147 0 0,528-46-190 0 0,20-4-12 0 0,1 1 0 0 0,-1 1 0 0 0,1 1 0 0 0,-1 0 0 0 0,1 1 0 0 0,-20 8 0 0 0,26-6-5 0 0,11 0-7 0 0,14 1-1 0 0,19 2 23 0 0,0-2-1 0 0,1-3 0 0 0,60 3 0 0 0,-62-5-6 0 0,609 29 3 0 0,-223-12-18 0 0,-421-19 3 0 0,88 8 12 0 0,-81-6 8 0 0,-14 0 2 0 0,-16 1 15 0 0,-386 17 501 0 0,175-12-259 0 0,192-7-258 0 0,-358 34 74 0 0,395-35-95 0 0,-9 3 12 0 0,-1 0 0 0 0,2 0 0 0 0,-22 8 0 0 0,34-11-13 0 0,0 1-1 0 0,1-1 1 0 0,-1 0-1 0 0,0 0 1 0 0,0 1-1 0 0,0-1 1 0 0,1 1 0 0 0,-1-1-1 0 0,0 1 1 0 0,0 0-1 0 0,1-1 1 0 0,-1 0-1 0 0,1 1 1 0 0,-1 0 0 0 0,1 0-1 0 0,-1-1 1 0 0,1 1-1 0 0,-1 0 1 0 0,0 1-1 0 0,1-2 1 0 0,0 0-1 0 0,0 1 0 0 0,0-1 0 0 0,0 1 0 0 0,0 0 0 0 0,1-1 1 0 0,-1 0-1 0 0,0 1 0 0 0,0-1 0 0 0,0 1 0 0 0,1 0 0 0 0,-1-1 1 0 0,0 1-1 0 0,1-1 0 0 0,-1 0 0 0 0,0 0 0 0 0,1 1 0 0 0,-1-1 1 0 0,0 1-1 0 0,0-1 0 0 0,1 1 0 0 0,0-1 0 0 0,2 3-3 0 0,0-2 0 0 0,1 2 0 0 0,0-2-1 0 0,-1 2 1 0 0,1-2 0 0 0,6 2 0 0 0,21 5-7 0 0,1-2 1 0 0,34 4 0 0 0,67-2 14 0 0,-76-5-5 0 0,352 13-69 0 0,-43-3-11 0 0,-350-12 84 0 0,1-1-2 0 0,0 1 1 0 0,0 0-1 0 0,-1 2 1 0 0,1 0-1 0 0,24 8 1 0 0,-40-11-2 0 0,0 1-1 0 0,0-1 1 0 0,-1 0 0 0 0,1 0-1 0 0,-1 0 1 0 0,1 0 0 0 0,0 1-1 0 0,0-1 1 0 0,-1 0 0 0 0,1 1-1 0 0,-1 0 1 0 0,1-1 0 0 0,-1 0-1 0 0,1 0 1 0 0,-1 1 0 0 0,1 0-1 0 0,0-1 1 0 0,-1 1 0 0 0,0 0-1 0 0,0-1 1 0 0,0 0 0 0 0,1 1-1 0 0,0 1 1 0 0,-2-2 1 0 0,1 1-1 0 0,0 0 0 0 0,-1-1 1 0 0,1 1-1 0 0,0 0 1 0 0,0-1-1 0 0,0 0 0 0 0,-1 1 1 0 0,1-1-1 0 0,-1 1 1 0 0,1-1-1 0 0,-1 1 0 0 0,0-1 1 0 0,1 1-1 0 0,0-1 1 0 0,-1 0-1 0 0,1 0 0 0 0,-1 0 1 0 0,0 1-1 0 0,0-1 1 0 0,-6 3 10 0 0,0 0 0 0 0,-16 3 1 0 0,-40 5 14 0 0,-75 6 0 0 0,-68-6-10 0 0,131-8-4 0 0,-55 2-10 0 0,-636 48 61 0 0,746-51-58 0 0,11-2 3 0 0,1 1 0 0 0,-1 0 1 0 0,0 0-1 0 0,0 1 0 0 0,1 1 0 0 0,-17 5 1 0 0,25-8-9 0 0,0 0 0 0 0,-1 0 0 0 0,1 0 1 0 0,-1 1-1 0 0,1-1 0 0 0,0 0 1 0 0,0 0-1 0 0,-1 0 0 0 0,1 1 0 0 0,0-1 1 0 0,0 0-1 0 0,0 0 0 0 0,0 1 1 0 0,0-1-1 0 0,-1 0 0 0 0,1 0 0 0 0,0 0 1 0 0,0 0-1 0 0,0 0 0 0 0,0 1 1 0 0,-1-1-1 0 0,1 0 0 0 0,0 1 0 0 0,0-1 1 0 0,0 1-1 0 0,0-1 0 0 0,0 0 1 0 0,0 1-1 0 0,0-1 0 0 0,0 0 0 0 0,0 0 1 0 0,0 0-1 0 0,0 1 0 0 0,0-1 0 0 0,0 0 1 0 0,0 1-1 0 0,0-1 0 0 0,0 0 1 0 0,1 1-1 0 0,-1-1 0 0 0,0 0 0 0 0,0 0 1 0 0,0 0-1 0 0,1 0 0 0 0,-1 1 1 0 0,0-1-1 0 0,0 0 0 0 0,0 0 0 0 0,0 1 1 0 0,0-1-1 0 0,0 0 0 0 0,1 0 1 0 0,-1 0-1 0 0,0 1 0 0 0,1-1 0 0 0,-1 0 1 0 0,0 0-1 0 0,1 0 0 0 0,0 0 0 0 0,17 8 2 0 0,14-1-3 0 0,-1-2 0 0 0,1 0 1 0 0,-1-3-1 0 0,43 0 0 0 0,-20-2-5 0 0,-28 1 6 0 0,433 20 10 0 0,-2 25 4 0 0,-456-46-14 0 0,22 3 0 0 0,-2 1 0 0 0,1 0 1 0 0,41 15-1 0 0,-62-19 0 0 0,0 1 0 0 0,0-1 0 0 0,-1 0 0 0 0,1 1 0 0 0,0-1 0 0 0,0 0 1 0 0,0 0-1 0 0,-1 1 0 0 0,1-1 0 0 0,0 1 0 0 0,0 0 0 0 0,0-1 0 0 0,0 0 0 0 0,-1 1 0 0 0,0 0 0 0 0,1 0 0 0 0,0 0 0 0 0,-1-1 1 0 0,1 0-1 0 0,-1 1 0 0 0,1 0 0 0 0,-1 0 0 0 0,0-1 0 0 0,0 3 0 0 0,0-2 0 0 0,0-1 0 0 0,0 1 1 0 0,0 0-1 0 0,-1 0 0 0 0,1-1 0 0 0,-1 1 0 0 0,0-1 0 0 0,0 1 1 0 0,1 0-1 0 0,0 0 0 0 0,-1-1 0 0 0,0 0 0 0 0,0 1 1 0 0,1-1-1 0 0,-1 1 0 0 0,0-1 0 0 0,1 1 0 0 0,-1-1 0 0 0,-2 1 1 0 0,-6 2 4 0 0,-1 1 1 0 0,-19 2 0 0 0,-225 23 71 0 0,-4-22 22 0 0,152-4-79 0 0,-2-1 7 0 0,-121 5 23 0 0,4 16-42 0 0,219-22-11 0 0,5-1 2 0 0,-2 0 1 0 0,2 0 0 0 0,-1 0-1 0 0,0 0 1 0 0,0 0-1 0 0,1 1 1 0 0,-2 0-1 0 0,1-1 1 0 0,1 1-1 0 0,-1-1 1 0 0,0 1 0 0 0,0 1-1 0 0,1-1 1 0 0,-1-1-1 0 0,0 2 1 0 0,-1 0-1 0 0,3-1 1 0 0,0-1 0 0 0,0 1 0 0 0,0-1-1 0 0,0 1 1 0 0,0-1 0 0 0,0 0 0 0 0,0 0-1 0 0,0 1 1 0 0,0-1 0 0 0,1 1-1 0 0,-1-1 1 0 0,0 1 0 0 0,0-1 0 0 0,0 0-1 0 0,0 0 1 0 0,1 0 0 0 0,-1 1 0 0 0,0-1-1 0 0,1 1 1 0 0,-1-1 0 0 0,0 0 0 0 0,0 1-1 0 0,0-1 1 0 0,0 0 0 0 0,1 1 0 0 0,-1-1-1 0 0,1 0 1 0 0,-1 0 0 0 0,0 0 0 0 0,1 0-1 0 0,-1 0 1 0 0,1 1 0 0 0,15 4-4 0 0,-14-4 3 0 0,29 6 8 0 0,0 0-1 0 0,47 4 1 0 0,65-3-78 0 0,-81-5 66 0 0,35 0 4 0 0,301 29-1 0 0,-390-30 1 0 0,-4-2 0 0 0,-1 0 1 0 0,0 1-1 0 0,0 0 0 0 0,1-1 1 0 0,-2 1-1 0 0,1 0 0 0 0,4 2 1 0 0,-7-3 0 0 0,0 0 1 0 0,0 0 0 0 0,0 0-1 0 0,0 0 1 0 0,0 0 0 0 0,0 0 0 0 0,0 0-1 0 0,0 1 1 0 0,0-1 0 0 0,0 0-1 0 0,1 0 1 0 0,-1 0 0 0 0,0 0-1 0 0,0 0 1 0 0,0 0 0 0 0,0 1-1 0 0,0-1 1 0 0,0 0 0 0 0,0 0-1 0 0,0 0 1 0 0,0 0 0 0 0,0 0 0 0 0,0 0-1 0 0,0 0 1 0 0,0 0 0 0 0,0 0-1 0 0,0 0 1 0 0,0 0 0 0 0,0 0-1 0 0,0 1 1 0 0,0-1 0 0 0,0 0-1 0 0,0 0 1 0 0,0 0 0 0 0,0 0-1 0 0,0 0 1 0 0,0 1 0 0 0,-1-1 0 0 0,1 0-1 0 0,0 0 1 0 0,0 0 0 0 0,0 0-1 0 0,0 0 1 0 0,0 0 0 0 0,0 0-1 0 0,0 1 1 0 0,0-1 0 0 0,0 0-1 0 0,0 0 1 0 0,0 0 0 0 0,0 0-1 0 0,0 0 1 0 0,0 0 0 0 0,0 0 0 0 0,-1 0-1 0 0,1 0 1 0 0,0 0 0 0 0,0 0-1 0 0,0 0 1 0 0,0 0 0 0 0,-1 0-1 0 0,1 0 1 0 0,0 0 0 0 0,0 0-1 0 0,-9 2 5 0 0,-58 5 21 0 0,-131-2 0 0 0,135-5-14 0 0,7 0-38 0 0,-251 7-213 0 0,296-6-440 0 0,-36 5 607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3001 501 20916 0 0,'0'0'3899'0'0,"27"-10"-3159"0"0,92-31-55 0 0,-105 36-506 0 0,2 0 0 0 0,-1 1 1 0 0,1 1-1 0 0,20-1 0 0 0,-15 1-21 0 0,65-8 141 0 0,0 4 1 0 0,135 6 0 0 0,-215 1-297 0 0,-3 0-4 0 0,1 0 0 0 0,0 0 0 0 0,0 1 0 0 0,-1-1 0 0 0,0 1 0 0 0,1 0 0 0 0,-1 0 0 0 0,1 0 0 0 0,-1 0 1 0 0,0 0-1 0 0,6 4 0 0 0,-9-5 0 0 0,0 0 1 0 0,1 0-1 0 0,-1 1 1 0 0,0-1-1 0 0,0 0 1 0 0,0 0-1 0 0,0 1 1 0 0,0-1-1 0 0,1 0 1 0 0,-1 0-1 0 0,0 0 1 0 0,0 0-1 0 0,0 0 1 0 0,0 0-1 0 0,0 1 0 0 0,0-1 1 0 0,0 0-1 0 0,0 0 1 0 0,0 1-1 0 0,0-1 1 0 0,0 0-1 0 0,0 1 1 0 0,0-1-1 0 0,0 0 1 0 0,0 0-1 0 0,-1 1 1 0 0,1-1-1 0 0,0 0 1 0 0,0 0-1 0 0,0 0 1 0 0,0 0-1 0 0,0 0 1 0 0,-1 0-1 0 0,1 0 1 0 0,0 1-1 0 0,0-1 1 0 0,0 0-1 0 0,-1 0 1 0 0,1 0-1 0 0,0 0 1 0 0,0 1-1 0 0,0-1 1 0 0,-1 0-1 0 0,1 0 1 0 0,0 0-1 0 0,0 0 1 0 0,-1 0-1 0 0,1 0 1 0 0,0 0-1 0 0,0 0 1 0 0,0 0-1 0 0,-14 5 54 0 0,13-5-47 0 0,-23 3 29 0 0,0-2 1 0 0,0 1 0 0 0,-1-2 0 0 0,0-2 0 0 0,-23-2-1 0 0,27 1 5 0 0,-442-34 689 0 0,445 36-714 0 0,13 1-1 0 0,-1 0 0 0 0,2 0 0 0 0,-2-1 0 0 0,1 0 0 0 0,-1 1 0 0 0,2-2 0 0 0,-1 1 0 0 0,-9-4 0 0 0,14 5-12 0 0,0 0 0 0 0,0-1-1 0 0,0 1 1 0 0,1-1 0 0 0,-1 1 0 0 0,0 0 0 0 0,0 0-1 0 0,1 0 1 0 0,-1 0 0 0 0,0 0 0 0 0,0-1 0 0 0,0 1-1 0 0,0 0 1 0 0,1 0 0 0 0,-1 0 0 0 0,0-1 0 0 0,1 1-1 0 0,-1 0 1 0 0,0 0 0 0 0,1 0 0 0 0,-1 0 0 0 0,1 0-1 0 0,-1 0 1 0 0,0 0 0 0 0,0 0 0 0 0,0 0 0 0 0,1 0-1 0 0,0 0 1 0 0,13-3-19 0 0,50-6-18 0 0,64-2 0 0 0,66 9 48 0 0,44-3-51 0 0,-238 5 41 0 0,1 0 1 0 0,-1 0-1 0 0,0 0 0 0 0,1 0 1 0 0,-1 0-1 0 0,0 0 0 0 0,1 0 1 0 0,-1 0-1 0 0,1 0 1 0 0,-1 0-1 0 0,0 0 0 0 0,0 0 1 0 0,0 0-1 0 0,0 0 0 0 0,1 0 1 0 0,-1 0-1 0 0,0 0 0 0 0,0 0 1 0 0,1 0-1 0 0,-1-1 1 0 0,0 1-1 0 0,1 0 0 0 0,-1 0 1 0 0,0 0-1 0 0,0-1 0 0 0,1 1 1 0 0,-1 0-1 0 0,0 0 0 0 0,0-1 1 0 0,0 1-1 0 0,1 0 0 0 0,-1-1 1 0 0,-7-5 53 0 0,-14-3-33 0 0,-59-15 132 0 0,-102-18-1 0 0,-87 3 41 0 0,229 34-188 0 0,-153-23 36 0 0,192 28-45 0 0,0 0 0 0 0,0-1 0 0 0,0 1 0 0 0,0 0 1 0 0,0-1-1 0 0,0 1 0 0 0,0 0 0 0 0,0-1 0 0 0,0 1 0 0 0,0 0 0 0 0,0-1 1 0 0,1 1-1 0 0,-2-1 0 0 0,1 0 0 0 0,0 0 0 0 0,1 0 0 0 0,0 1 0 0 0,0 0 0 0 0,0-1 0 0 0,0 1-1 0 0,0-1 1 0 0,1 1 0 0 0,-1 0 0 0 0,0 0 0 0 0,0 0 0 0 0,1-1-1 0 0,-1 1 1 0 0,0 0 0 0 0,1 0 0 0 0,-1-1 0 0 0,1 1 0 0 0,-1 0-1 0 0,0-1 1 0 0,0 1 0 0 0,0 0 0 0 0,1 0 0 0 0,-1 0 0 0 0,1 0-1 0 0,-1 0 1 0 0,1 0 0 0 0,-1 0 0 0 0,1 0 0 0 0,38-8-42 0 0,-35 8 47 0 0,280-25-48 0 0,0 21 49 0 0,-281 4-5 0 0,12 0 1 0 0,-4-1-5 0 0,-1 1 1 0 0,1 0-1 0 0,-2 1 0 0 0,2 0 1 0 0,-1 1-1 0 0,1 0 1 0 0,19 6-1 0 0,-61-6 116 0 0,-219-11 18 0 0,38 1-53 0 0,-198 0-116 0 0,410 8 35 0 0,0 0-32 0 0,0 0 37 0 0,0 0 0 0 0,0 0 0 0 0,-1 0 1 0 0,1 0-1 0 0,0-1 0 0 0,0 1 0 0 0,0 0 0 0 0,0-1 1 0 0,0 1-1 0 0,0 0 0 0 0,0-1 0 0 0,0 1 0 0 0,0 0 0 0 0,0 0 1 0 0,1 0-1 0 0,-1 0 0 0 0,0 0 0 0 0,0-1 0 0 0,0 1 0 0 0,0 0 1 0 0,0-1-1 0 0,0 1 0 0 0,0 0 0 0 0,0 0 0 0 0,0-1 0 0 0,0 1 1 0 0,1 0-1 0 0,-1 0 0 0 0,0 0 0 0 0,0-1 0 0 0,1 1 1 0 0,5-7-16 0 0,-4 4 20 0 0,6-4-16 0 0,-1 0-1 0 0,9-11 1 0 0,-16 18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 0 0 0 0,0 0 0 0 0,0 0 0 0 0,0 0 0 0 0,0 0 1 0 0,0 0-1 0 0,-1 0 0 0 0,1 0 0 0 0,0 0 0 0 0,-1 0 0 0 0,1 0 0 0 0,0 0 0 0 0,-1 0 0 0 0,-13-3-34 0 0,13 2 29 0 0,-37-2-7 0 0,0 0 0 0 0,-41 3 0 0 0,-36-2 45 0 0,88 0-19 0 0,27 2-4 0 0,-1 0-54 0 0,1 0 43 0 0,0 0 0 0 0,0 0 0 0 0,-1 0 0 0 0,1 0 0 0 0,0 0 0 0 0,0 0 0 0 0,-1 0 0 0 0,1 0 1 0 0,0 0-1 0 0,0 0 0 0 0,0 0 0 0 0,0 0 0 0 0,0 0 0 0 0,0 0 0 0 0,-1 0 0 0 0,1 0 0 0 0,0 0 0 0 0,0 0 0 0 0,-1 0 0 0 0,1 0 0 0 0,0 0 0 0 0,0 0 0 0 0,-1 0 1 0 0,1 0-1 0 0,0 0 0 0 0,0 0 0 0 0,-1 0 0 0 0,1 0 0 0 0,0 0 0 0 0,0 0 0 0 0,0 0 0 0 0,0 1 0 0 0,0-1 0 0 0,0 0 0 0 0,0 0 0 0 0,0 0 0 0 0,0 1 0 0 0,0-1 1 0 0,0 0-1 0 0,-1 0 0 0 0,1 1 0 0 0,-4 1 39 0 0,4-5 117 0 0,1 1-151 0 0,1 0 0 0 0,0 0 0 0 0,-1 1-1 0 0,1-1 1 0 0,-1 1 0 0 0,1 0 0 0 0,0-1 0 0 0,0 2 0 0 0,0-2 0 0 0,0 1 0 0 0,0 0 0 0 0,0 1 0 0 0,0-1 0 0 0,0 0-1 0 0,1 0 1 0 0,-2 1 0 0 0,2 0 0 0 0,-1 0 0 0 0,2-1 0 0 0,11 0-3 0 0,25 0-1 0 0,-29 1 6 0 0,152-1 35 0 0,-98-5 104 0 0,123 5-55 0 0,-13 1 76 0 0,57-6-125 0 0,-177 5 13 0 0,-28 0-3 0 0,0 0 1 0 0,0 3-1 0 0,27 2 1 0 0,-29-1-36 0 0,1-1 1 0 0,44-3-1 0 0,-20 0-9 0 0,223 5 134 0 0,-129 3-74 0 0,-56-3-3 0 0,-56-1-46 0 0,0-2-1 0 0,62-6 0 0 0,-68 3 1 0 0,49 1 0 0 0,-37 1 22 0 0,-17 2-27 0 0,41 6 0 0 0,-27-2 22 0 0,2-3 14 0 0,65-2 0 0 0,12 0-37 0 0,235 10 76 0 0,-271-8-95 0 0,138 22 0 0 0,-181-21 13 0 0,0-1-1 0 0,38-4 0 0 0,-26 0-10 0 0,-8 2-15 0 0,71-10 0 0 0,-81 6-13 0 0,0 1-1 0 0,54 3 1 0 0,-13 1-116 0 0,-65-2 39 0 0,-7-1 86 0 0,-11 0 12 0 0,-94-17 71 0 0,101 18-39 0 0,-180-14-7 0 0,128 9-42 0 0,28 3 65 0 0,-1-1 1 0 0,-30-8-1 0 0,30 6-18 0 0,-1 1 0 0 0,0 1-1 0 0,-32 1 1 0 0,-8-1-14 0 0,-66 2 30 0 0,11 0 52 0 0,-123-2-18 0 0,-2 0-79 0 0,17 1 123 0 0,22 0-56 0 0,-274 9 16 0 0,446-6-73 0 0,-974 13-9 0 0,1013-14 11 0 0,-125-7-5 0 0,63 7 13 0 0,-80-2 26 0 0,97-7-22 0 0,35 6-8 0 0,-1 1 1 0 0,-17-1-1 0 0,-143-4 69 0 0,126 6-75 0 0,1 2 1 0 0,-54 7 0 0 0,8 0-2 0 0,-88-7 9 0 0,-5 1 22 0 0,-116 14-33 0 0,234-8-11 0 0,45-4 7 0 0,-37 0 0 0 0,32-2 15 0 0,-36 5-1 0 0,37-4 2 0 0,-36 2 1 0 0,-58-1-31 0 0,27 1 65 0 0,14 1-69 0 0,0 0 65 0 0,49-13-31 0 0,14 7-12 0 0,4 0-7 0 0,1 0 0 0 0,-17 2 0 0 0,7 1 10 0 0,-32 1 1 0 0,51-4-1 0 0,0 1 1 0 0,0-1-1 0 0,1 0 1 0 0,-1 1 0 0 0,1-1-1 0 0,-2 0 1 0 0,2 1 0 0 0,-1-1-1 0 0,-1 3 1 0 0,1-3 0 0 0,1 0-1 0 0,0 1 1 0 0,-1 0 0 0 0,1 0-1 0 0,0-1 1 0 0,-1 0 0 0 0,0 0-1 0 0,1 0 1 0 0,-1 0 0 0 0,1 1-1 0 0,0-1 1 0 0,-1 0 0 0 0,1 0-1 0 0,-1-1 1 0 0,0 1 0 0 0,-2 0-1 0 0,4 0 1 0 0,0 0-1 0 0,0-1 1 0 0,-1 1-1 0 0,0 0 1 0 0,1 0-1 0 0,-1 0 1 0 0,0 0-1 0 0,1 0 1 0 0,-1 0-1 0 0,1 0 0 0 0,0 0 1 0 0,-1 0-1 0 0,1 0 1 0 0,-1 0-1 0 0,0 0 1 0 0,1 1-1 0 0,-1-1 1 0 0,1 0-1 0 0,0 0 1 0 0,-1 0-1 0 0,1 0 1 0 0,-1 0-1 0 0,1 1 1 0 0,-1-1-1 0 0,0 1 1 0 0,-3 11-53 0 0,1-3 65 0 0,-4 7 15 0 0,5-13-29 0 0,1 0 1 0 0,-1 1 0 0 0,0-1 0 0 0,2 0-1 0 0,-1 0 1 0 0,-1 1 0 0 0,1-1 0 0 0,1 6 0 0 0,0 90 133 0 0,4-59-176 0 0,-4-33 81 0 0,2 1 0 0 0,-2 0-1 0 0,1 0 1 0 0,-1 0 0 0 0,-1-1-1 0 0,-1 14 1 0 0,-3 6 40 0 0,5-21-65 0 0,-1 0-1 0 0,-1 1 0 0 0,1-1 0 0 0,-5 12 0 0 0,3-9 10 0 0,0 1 0 0 0,1 0 0 0 0,0-1 0 0 0,2 1-1 0 0,-1 0 1 0 0,0 0 0 0 0,3 17 0 0 0,-2-3-1 0 0,0-17-20 0 0,0 21 0 0 0,4 29 0 0 0,2-29 0 0 0,-4-21 0 0 0,-1 0 0 0 0,1 0 0 0 0,-1 0 0 0 0,0 8 0 0 0,7 115 0 0 0,0 1 0 0 0,-1-48 0 0 0,-5-69 0 0 0,-1 1 0 0 0,2 0 0 0 0,0 0 0 0 0,5 15 0 0 0,-4-18 0 0 0,-1 6 0 0 0,0 0 0 0 0,-1 0 0 0 0,0 1 0 0 0,-2 23 0 0 0,2 33 0 0 0,0-57 0 0 0,9 23 0 0 0,1 11 0 0 0,-5 1 0 0 0,1 69 0 0 0,-3 167 0 0 0,-5-278 0 0 0,2 0 0 0 0,-1 0 0 0 0,5 14 0 0 0,-3-14 0 0 0,0 1 0 0 0,-1-1 0 0 0,1 16 0 0 0,6 118 0 0 0,-8-138 0 0 0,2 30 0 0 0,-3-26 0 0 0,0 2 0 0 0,1-1 0 0 0,5 18 0 0 0,-2-11 0 0 0,-2-1 0 0 0,1 1 0 0 0,-3 1 0 0 0,0 22 0 0 0,0-16 0 0 0,-9 5 0 0 0,8 11 0 0 0,-18-20 0 0 0,7-15 0 0 0,45-6 0 0 0,159-4 0 0 0,-137 1 0 0 0,-31 0 0 0 0,44 4 0 0 0,209 7 0 0 0,-233-9 0 0 0,116 10 0 0 0,292-16 0 0 0,-425 4-161 0 0,101-5-4272 0 0,1 4-4517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197 211 19484 0 0,'0'0'2933'0'0,"23"-8"-2000"0"0,-1 0-671 0 0,133-35 1343 0 0,98-10-42 0 0,3 13-1 0 0,499-18 0 0 0,-219 82-1310 0 0,57 61-326 0 0,-582-82 26 0 0,-13 0-3 0 0,-21-1-3 0 0,-687 6-228 0 0,454-9 249 0 0,12-1 46 0 0,-134 1 62 0 0,1 22-65 0 0,213 4-60 0 0,140-20 6 0 0,-1 2 0 0 0,1 1 0 0 0,0 1 0 0 0,-31 17 0 0 0,31-10 20 0 0,23-16 23 0 0,0 1 1 0 0,1-1 0 0 0,-1 0-1 0 0,0 0 1 0 0,1 1 0 0 0,-1-1-1 0 0,1 1 1 0 0,0-1-1 0 0,0 1 1 0 0,-1-1 0 0 0,1 1-1 0 0,-1-1 1 0 0,1 0 0 0 0,0 1-1 0 0,-1 0 1 0 0,1-1-1 0 0,0 1 1 0 0,-1 0 0 0 0,1-1-1 0 0,0 0 1 0 0,0 1 0 0 0,0 0-1 0 0,0 0 1 0 0,0-1-1 0 0,0 0 1 0 0,0 1 0 0 0,0 0-1 0 0,0 0 1 0 0,0-1 0 0 0,0 1-1 0 0,0-1 1 0 0,1 1-1 0 0,-1-1 1 0 0,0 1 0 0 0,1 0-1 0 0,-1-1 1 0 0,0 0 0 0 0,1 1-1 0 0,-1-1 1 0 0,1 1-1 0 0,-1 0 1 0 0,0-1 0 0 0,0 1-1 0 0,1-1 1 0 0,3 3 4 0 0,0-2 0 0 0,0 2 0 0 0,0-2-1 0 0,0 1 1 0 0,0-1 0 0 0,0 0 0 0 0,0 0 0 0 0,6 1 0 0 0,40 2 32 0 0,-30-3-23 0 0,361 6 9 0 0,-268-8-56 0 0,608 16-45 0 0,-3 45 85 0 0,-709-58-1 0 0,141 20 68 0 0,-121-16-65 0 0,1 1-1 0 0,53 22 1 0 0,-79-27-9 0 0,-1-1 0 0 0,-1-1-1 0 0,0 0 1 0 0,0 1-1 0 0,0 1 1 0 0,0-1-1 0 0,0-1 1 0 0,0 2 0 0 0,-1-1-1 0 0,1 0 1 0 0,-1 1-1 0 0,1-1 1 0 0,0 0 0 0 0,-1 1-1 0 0,1-1 1 0 0,0 2-1 0 0,-2-2 1 0 0,2 1-1 0 0,-1-1 1 0 0,0 3 0 0 0,-1-3 1 0 0,0 0 0 0 0,0-1 0 0 0,0 0 1 0 0,0 1-1 0 0,0-1 0 0 0,0 1 1 0 0,0-1-1 0 0,0 1 0 0 0,0 0 0 0 0,0-1 1 0 0,0 0-1 0 0,-1 0 0 0 0,1 1 1 0 0,0-1-1 0 0,-1 1 0 0 0,1-1 0 0 0,-1 1 1 0 0,1-1-1 0 0,-1 0 0 0 0,1 1 1 0 0,0-1-1 0 0,0 0 0 0 0,-1 0 0 0 0,1 0 1 0 0,-1 1-1 0 0,1-1 0 0 0,-1 0 0 0 0,1 0 1 0 0,-1 1-1 0 0,-18 4 23 0 0,15-4-17 0 0,-52 11 6 0 0,0-4 0 0 0,-99 4 0 0 0,97-9-19 0 0,-358 21 12 0 0,-205 12 46 0 0,481-26-14 0 0,-694 72 89 0 0,812-79-126 0 0,6-1-5 0 0,-1 0 0 0 0,-25 8 0 0 0,36-6-12 0 0,8 0 1 0 0,12 0-3 0 0,25 1 35 0 0,0-2-1 0 0,61-2 0 0 0,-48-1 10 0 0,410-10 24 0 0,-113 2-83 0 0,-226 6 32 0 0,372 0 25 0 0,-3 26 29 0 0,-490-24-52 0 0,33 3 15 0 0,68 15 1 0 0,-100-17-16 0 0,-2 0 1 0 0,2-1-1 0 0,-1 1 1 0 0,1 0 0 0 0,-2 0-1 0 0,2 0 1 0 0,-2 0-1 0 0,2 0 1 0 0,-2 1-1 0 0,1-1 1 0 0,3 3 0 0 0,-5-4-1 0 0,0 1 1 0 0,1-1 0 0 0,-1 1 0 0 0,0-1 0 0 0,0 0 0 0 0,0 0-1 0 0,0 1 1 0 0,0-1 0 0 0,0 0 0 0 0,0 1 0 0 0,0-1 0 0 0,0 1-1 0 0,1-1 1 0 0,-1 0 0 0 0,0 0 0 0 0,0 1 0 0 0,0-1 0 0 0,-1 1-1 0 0,1-1 1 0 0,0 1 0 0 0,0-1 0 0 0,0 1 0 0 0,0-1 0 0 0,0 0-1 0 0,0 1 1 0 0,-1 0 2 0 0,0 0-1 0 0,0-1 1 0 0,0 2 0 0 0,1-1-1 0 0,-1 0 1 0 0,0-1 0 0 0,-1 1-1 0 0,2-1 1 0 0,-1 1 0 0 0,-1 0-1 0 0,1-1 1 0 0,-2 1-1 0 0,-11 5 19 0 0,1-2 0 0 0,-2 0 0 0 0,-24 3-1 0 0,-49 2 6 0 0,65-7-24 0 0,-488 20 143 0 0,242-15-111 0 0,156-2-20 0 0,-732 17 34 0 0,792-22-102 0 0,1-3-1 0 0,-2-2 0 0 0,3-3 1 0 0,-2-1-1 0 0,-59-19 0 0 0,42 7-38 0 0,-152-53 69 0 0,212 71 31 0 0,1-1-1 0 0,0 0 1 0 0,-1-1 0 0 0,1-1-1 0 0,0 1 1 0 0,1-1-1 0 0,-10-8 1 0 0,16 12-6 0 0,0 0 0 0 0,0-1 0 0 0,0 1 0 0 0,0 0 0 0 0,0-1 0 0 0,1 0 0 0 0,-1 0 0 0 0,0 1 0 0 0,2-1 0 0 0,-2 0 0 0 0,1 0 0 0 0,0 0 0 0 0,1 0 0 0 0,0 0-1 0 0,-1 0 1 0 0,1 0 0 0 0,-1-1 0 0 0,1 1 0 0 0,0 0 0 0 0,1 0 0 0 0,-1 0 0 0 0,1 0 0 0 0,-1 0 0 0 0,1 0 0 0 0,0 0 0 0 0,0 0 0 0 0,2-3 0 0 0,2-4 1 0 0,0 0 0 0 0,0 1 0 0 0,2 0 1 0 0,-1 0-1 0 0,1 1 0 0 0,0 0 0 0 0,1 0 0 0 0,0 0 0 0 0,17-12 0 0 0,-18 15-1 0 0,-1 0 0 0 0,1 2 0 0 0,1-2 0 0 0,-1 2 0 0 0,0-1 0 0 0,1 1-1 0 0,0 0 1 0 0,0 1 0 0 0,0 0 0 0 0,0 0 0 0 0,0 1 0 0 0,1 0 0 0 0,14-1-1 0 0,-21 2 0 0 0,-1 1 0 0 0,1-1 0 0 0,-1 0 0 0 0,0 1 0 0 0,1-1 0 0 0,-1 1 0 0 0,0-1 0 0 0,1 0 0 0 0,-1 1 0 0 0,0-1 0 0 0,0 1-1 0 0,1 0 1 0 0,-1 0 0 0 0,-1-1 0 0 0,2 2 0 0 0,-1-1 0 0 0,0-1 0 0 0,-1 1 0 0 0,3 2 0 0 0,-1 0-1 0 0,-1-1 0 0 0,0 0 0 0 0,0 1 0 0 0,0 0 0 0 0,0-1 0 0 0,0 0 0 0 0,-1 2 1 0 0,1-2-1 0 0,0 4 0 0 0,-1 4-3 0 0,0-2 0 0 0,0 1 0 0 0,-1 0 1 0 0,-1 0-1 0 0,-2 9 0 0 0,-6 14 38 0 0,-26 56 1 0 0,-1 2 124 0 0,28-61-106 0 0,2 0 0 0 0,0 1 0 0 0,-1 30 0 0 0,2 90 10 0 0,4-136-23 0 0,1-11 30 0 0,-1-8-11 0 0,0-15-63 0 0,1 1 0 0 0,1-1-1 0 0,1 1 1 0 0,0-1 0 0 0,5-20-1 0 0,28-97-189 0 0,-28 115 157 0 0,73-187-169 0 0,-45 126 236 0 0,-29 68-4 0 0,-3 10-10 0 0,-4 9 4 0 0,-44 99 38 0 0,7-17 65 0 0,18-34-54 0 0,3 0 0 0 0,2 1 1 0 0,1 1-1 0 0,4 0 0 0 0,2 0 1 0 0,-2 73-1 0 0,11-85-53 0 0,1 0 1 0 0,7 43-1 0 0,-6-73-20 0 0,0 1-1 0 0,2-1 0 0 0,0 1 1 0 0,0-1-1 0 0,0 0 0 0 0,1 0 1 0 0,1-1-1 0 0,0 0 0 0 0,1 0 1 0 0,0 0-1 0 0,10 11 0 0 0,-15-20 5 0 0,-1-1 0 0 0,1 1 0 0 0,0-1 0 0 0,-1 1 0 0 0,1-1 0 0 0,-1 0 0 0 0,2 1 1 0 0,-2-2-1 0 0,1 2 0 0 0,0-1 0 0 0,0 0 0 0 0,1-1 0 0 0,-1 1 0 0 0,0 0 0 0 0,0-1 0 0 0,0 1 0 0 0,0-1 0 0 0,0 0 0 0 0,1 0 0 0 0,-1 0 0 0 0,2 0 0 0 0,0 0 1 0 0,-2-1-1 0 0,0 0 1 0 0,2 0 0 0 0,-2 0 0 0 0,0 0-1 0 0,1-1 1 0 0,-1 1 0 0 0,1-1 0 0 0,-1 1-1 0 0,0-1 1 0 0,0 1 0 0 0,1-2 0 0 0,-2 2-1 0 0,1-2 1 0 0,-1 1 0 0 0,3-3 0 0 0,28-34-50 0 0,2 0 0 0 0,69-59 0 0 0,-47 51-29 0 0,87-53 0 0 0,-109 79 73 0 0,47-22 0 0 0,-66 37 8 0 0,0 0 0 0 0,1 1 0 0 0,-1 0 0 0 0,2 0 1 0 0,-1 2-1 0 0,17-2 0 0 0,-32 5-4 0 0,1 0 0 0 0,0 0 0 0 0,0 0 0 0 0,0 0 0 0 0,0 0 1 0 0,1 0-1 0 0,-2 0 0 0 0,2 0 0 0 0,-2 1 0 0 0,2-1 0 0 0,-2 1 0 0 0,1 0 0 0 0,0-1 1 0 0,0 1-1 0 0,-1 0 0 0 0,1 1 0 0 0,0-2 0 0 0,2 4 0 0 0,-3-4 1 0 0,0 2 0 0 0,0-1 0 0 0,-1 0 0 0 0,1 1 1 0 0,0-1-1 0 0,-1 1 0 0 0,0-1 0 0 0,1 1 0 0 0,-1-1 0 0 0,0 0 0 0 0,1 1 0 0 0,-1-1 0 0 0,0 1 0 0 0,0 0 0 0 0,0-1 0 0 0,0 1 1 0 0,-1-1-1 0 0,1 1 0 0 0,0-1 0 0 0,-1 0 0 0 0,1 1 0 0 0,0-1 0 0 0,-1 1 0 0 0,-2 2 0 0 0,-2 5 9 0 0,-1 1 1 0 0,0-1-1 0 0,-2 0 0 0 0,1 0 1 0 0,-1-1-1 0 0,0 0 0 0 0,-1 0 0 0 0,-11 8 1 0 0,7-6 1 0 0,-52 41 25 0 0,-117 68 0 0 0,71-51 40 0 0,32-16-12 0 0,-96 63 25 0 0,13 12 25 0 0,145-109-76 0 0,12-6-14 0 0,5-12-23 0 0,0 1-1 0 0,0-1 1 0 0,1 1 0 0 0,-1-1 0 0 0,0 0 0 0 0,0 0 0 0 0,0 0 0 0 0,0 1 0 0 0,1-1 0 0 0,-1 0-1 0 0,0 1 1 0 0,0-1 0 0 0,0 0 0 0 0,1 1 0 0 0,-1-1 0 0 0,0 0 0 0 0,0 1 0 0 0,0-1-1 0 0,0 0 1 0 0,1 0 0 0 0,-1 0 0 0 0,0 0 0 0 0,1 0 0 0 0,-1 0 0 0 0,1 0 0 0 0,-1 0-1 0 0,0 1 1 0 0,1-1 0 0 0,-1 0 0 0 0,1 0 0 0 0,5 1 1 0 0,0 0 1 0 0,1-1-1 0 0,-1 1 0 0 0,1-2 0 0 0,-1 1 1 0 0,1-1-1 0 0,-2 0 0 0 0,2 0 0 0 0,8-3 1 0 0,10-5-13 0 0,24-10 0 0 0,-27 8 7 0 0,490-221-159 0 0,-332 148 137 0 0,-167 78 24 0 0,117-50 34 0 0,-113 49-27 0 0,1 2 0 0 0,0 0 0 0 0,0 1-1 0 0,1 0 1 0 0,25-1 0 0 0,-44 5-6 0 0,1 0 0 0 0,0 0 0 0 0,0 0 0 0 0,0 0-1 0 0,-1 0 1 0 0,0 0 0 0 0,1 0 0 0 0,0 0 0 0 0,0 0 0 0 0,0 0 0 0 0,-1 1 0 0 0,0-1 0 0 0,1 0 0 0 0,0 0 0 0 0,0 1-1 0 0,0-1 1 0 0,-1 1 0 0 0,1-1 0 0 0,-1 1 0 0 0,0-1 0 0 0,2 0 0 0 0,-2 1 0 0 0,0-1-1 0 0,0 1 1 0 0,0 0 0 0 0,0-1 0 0 0,0 1 0 0 0,0-1-1 0 0,0 0 1 0 0,0 1 0 0 0,0-1 0 0 0,0 1 0 0 0,0-1-1 0 0,0 1 1 0 0,0-1 0 0 0,-1 0 0 0 0,1 1 0 0 0,0-1-1 0 0,0 1 1 0 0,-1-1 0 0 0,1 1 0 0 0,0-1 0 0 0,0 1-1 0 0,0-1 1 0 0,-5 4-1 0 0,2 0-1 0 0,-1 0 0 0 0,-8 5 1 0 0,-25 19-1 0 0,-70 36 0 0 0,-48 13 27 0 0,118-59-12 0 0,-21 9 17 0 0,-151 77 62 0 0,147-71-51 0 0,-73 55 0 0 0,130-85-40 0 0,1 1-1 0 0,0 0 0 0 0,-1 0 0 0 0,1 0 0 0 0,0 0 0 0 0,0 1 1 0 0,0 0-1 0 0,-3 6 0 0 0,7-10 0 0 0,-1 1 0 0 0,1-2 0 0 0,-1 2 0 0 0,1 0 0 0 0,-1-2 0 0 0,1 2 0 0 0,-1-1-1 0 0,1 1 1 0 0,0-1 0 0 0,0 0 0 0 0,0 1 0 0 0,0-1 0 0 0,0 0 0 0 0,0 1 0 0 0,0-1 0 0 0,1 1 0 0 0,-1-1 0 0 0,1 0 0 0 0,-1 1 0 0 0,1-1-1 0 0,-1 0 1 0 0,0 0 0 0 0,1 0 0 0 0,0 1 0 0 0,0-1 0 0 0,0 0 0 0 0,-1 0 0 0 0,1 0 0 0 0,0 0 0 0 0,1 0 0 0 0,-2 0 0 0 0,1 0 0 0 0,1 0 0 0 0,-1-1-1 0 0,0 1 1 0 0,0 0 0 0 0,1 0 0 0 0,-2-1 0 0 0,2 1 0 0 0,1-1 0 0 0,5 3-2 0 0,-1-1 1 0 0,0 0-1 0 0,0 0 1 0 0,1-1-1 0 0,0 0 1 0 0,0 0-1 0 0,14-1 1 0 0,53-6 4 0 0,-75 6-3 0 0,213-38-20 0 0,-62 10-23 0 0,-145 27 39 0 0,2-1-6 0 0,-1 1-1 0 0,1 1 1 0 0,-1-1-1 0 0,11 1 1 0 0,-18 0 9 0 0,0 0 0 0 0,0 0 1 0 0,0 0-1 0 0,0 0 0 0 0,0 0 0 0 0,0 0 0 0 0,0 0 1 0 0,0 0-1 0 0,1 0 0 0 0,-1 0 0 0 0,0 1 0 0 0,0-1 1 0 0,0 0-1 0 0,0 0 0 0 0,0 0 0 0 0,0 0 0 0 0,1 0 1 0 0,-1 0-1 0 0,0 0 0 0 0,0 0 0 0 0,0 0 0 0 0,0 0 1 0 0,0 0-1 0 0,0 0 0 0 0,0 0 0 0 0,0 0 0 0 0,0 0 1 0 0,1 0-1 0 0,-1 0 0 0 0,0 0 0 0 0,0 0 0 0 0,0 0 1 0 0,0 1-1 0 0,0-1 0 0 0,0 0 0 0 0,0 0 0 0 0,0 0 1 0 0,0 0-1 0 0,0 0 0 0 0,0 0 0 0 0,0 1 1 0 0,0-1-1 0 0,0 0 0 0 0,-4 5-7 0 0,-6 4 7 0 0,-16 6-4 0 0,-1-1 0 0 0,-47 16 0 0 0,-63 13 45 0 0,-14 5 62 0 0,132-40-84 0 0,4-3-8 0 0,1 0 0 0 0,-25 14 1 0 0,36-17-9 0 0,0-1 1 0 0,0 2 0 0 0,1-2-1 0 0,-1 2 1 0 0,0-2 0 0 0,1 1-1 0 0,0 1 1 0 0,0-1 0 0 0,-1 1-1 0 0,2 0 1 0 0,-1-1 0 0 0,1 1 0 0 0,-1 0-1 0 0,0-1 1 0 0,1 2 0 0 0,0-1-1 0 0,-1 0 1 0 0,1 5 0 0 0,1-6-4 0 0,0 0 1 0 0,0-1 0 0 0,0 1 0 0 0,1 0-1 0 0,-1 0 1 0 0,1-1 0 0 0,0 1-1 0 0,0-1 1 0 0,-1 1 0 0 0,1-1-1 0 0,0 1 1 0 0,0-1 0 0 0,1 1-1 0 0,-2 0 1 0 0,2-2 0 0 0,-1 2 0 0 0,0 0-1 0 0,1-2 1 0 0,0 1 0 0 0,-2 1-1 0 0,2-2 1 0 0,0 1 0 0 0,-1 0-1 0 0,1 0 1 0 0,3 0 0 0 0,5 4-4 0 0,1 0 0 0 0,17 3 0 0 0,41 7 4 0 0,-1-3 0 0 0,95 3 0 0 0,-148-13 0 0 0,-14-2-1 0 0,27 3-11 0 0,-27-3 12 0 0,-1 1 0 0 0,1-1 0 0 0,0 0-1 0 0,0 0 1 0 0,0 0 0 0 0,-1 0 0 0 0,0 1-1 0 0,1-1 1 0 0,0 0 0 0 0,0 0 0 0 0,0 0-1 0 0,-1 1 1 0 0,1 0 0 0 0,0-1 0 0 0,0 1-1 0 0,-1-1 1 0 0,1 1 0 0 0,-1-1 0 0 0,0 1-1 0 0,1-1 1 0 0,0 1 0 0 0,-1 0 0 0 0,1-1-1 0 0,-1 1 1 0 0,1 1 0 0 0,-1-1 2 0 0,-1 0 0 0 0,0 1 0 0 0,0-2 0 0 0,0 2 0 0 0,1-1-1 0 0,-1 0 1 0 0,-1 0 0 0 0,1 0 0 0 0,1 0 0 0 0,-2-1 0 0 0,1 1 0 0 0,0 0 0 0 0,0 0 0 0 0,0 0 0 0 0,-1-1 0 0 0,1 0 0 0 0,0 1-1 0 0,-2 0 1 0 0,-1 0 2 0 0,-40 17 7 0 0,-1-1 0 0 0,0-3 0 0 0,-63 11 1 0 0,39-10 10 0 0,8 0 47 0 0,104-12-512 0 0,129-21-3727 0 0,-123 12-1516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2153 10634 0 0,'0'0'13103'0'0,"-12"2"-12601"0"0,-33 5-136 0 0,45-7-342 0 0,-1 0-1 0 0,1 0 0 0 0,0 0 1 0 0,-1 0-1 0 0,1 0 1 0 0,0 0-1 0 0,0 0 0 0 0,0 0 1 0 0,0 0-1 0 0,-1 0 0 0 0,1 0 1 0 0,0 0-1 0 0,-1 0 0 0 0,1 0 1 0 0,0 0-1 0 0,-1 1 1 0 0,1-1-1 0 0,0 0 0 0 0,-1 0 1 0 0,1 0-1 0 0,0 0 0 0 0,0 1 1 0 0,0-1-1 0 0,0 0 1 0 0,0 0-1 0 0,0 1 0 0 0,-1-1 1 0 0,1 0-1 0 0,0 0 0 0 0,0 1 1 0 0,0-1-1 0 0,-1 0 1 0 0,1 0-1 0 0,0 0 0 0 0,0 0 1 0 0,0 0-1 0 0,0 1 0 0 0,0-1 1 0 0,0 0-1 0 0,0 1 1 0 0,0-1-1 0 0,0 0 0 0 0,0 1 1 0 0,0-1-1 0 0,0 0 0 0 0,0 1 1 0 0,0-1-1 0 0,0 0 1 0 0,0 0-1 0 0,0 0 0 0 0,0 0 1 0 0,0 1-1 0 0,0-1 0 0 0,1 0 1 0 0,-1 1-1 0 0,9 7 576 0 0,-8-7-496 0 0,6 5 78 0 0,-1-2-1 0 0,1 2 1 0 0,-1-2-1 0 0,1 0 1 0 0,1 0-1 0 0,-1 0 1 0 0,0-1-1 0 0,1 0 0 0 0,0 1 1 0 0,11 0-1 0 0,8 2 327 0 0,50 3 0 0 0,11 2 23 0 0,-39-1-347 0 0,-13-1-26 0 0,-1-2 1 0 0,2-2 0 0 0,46 2 0 0 0,-37-7-111 0 0,9-1 55 0 0,-1 3 1 0 0,64 9-1 0 0,-76-6 20 0 0,1-2 0 0 0,48-2-1 0 0,36 2 13 0 0,-88 1-76 0 0,0-3 1 0 0,0-2-1 0 0,55-6 1 0 0,278-24 142 0 0,-235 30-163 0 0,32-3 5 0 0,-37-10 6 0 0,-63 4-18 0 0,75 2 1 0 0,-59 8-17 0 0,517-15 297 0 0,-24-51-347 0 0,-500 58-7 0 0,-43 6 17 0 0,56-12 0 0 0,-89 13-7 0 0,-6-1 0 0 0,-18 0-29 0 0,-31-1-44 0 0,-1579-65-974 0 0,1047 46 1052 0 0,2-20 78 0 0,565 40-50 0 0,-34-3-2 0 0,1-2-1 0 0,-73-18 1 0 0,123 25 1 0 0,-27-11 44 0 0,27 10-41 0 0,0 1-1 0 0,1-1 1 0 0,-1 0-1 0 0,0 1 1 0 0,0 0-1 0 0,0-1 1 0 0,1 0 0 0 0,-1 0-1 0 0,1 0 1 0 0,-1 1-1 0 0,-1-3 1 0 0,2 3-2 0 0,0-1 0 0 0,0 1 0 0 0,0-1 0 0 0,0 1 0 0 0,0-1 0 0 0,0 1-1 0 0,0-1 1 0 0,0 1 0 0 0,0 0 0 0 0,0-1 0 0 0,0 1 0 0 0,0-1 0 0 0,0 1 0 0 0,0-1 0 0 0,0 1 0 0 0,0 0 0 0 0,1-1 0 0 0,-1 1 0 0 0,0-1 0 0 0,0 1 0 0 0,1-1 0 0 0,-1 1 0 0 0,0 0 0 0 0,1-1 0 0 0,-1 1-1 0 0,1 0 1 0 0,-1-1 0 0 0,5-2-1 0 0,1 0 0 0 0,-1 0 0 0 0,0 1 0 0 0,1 0 0 0 0,0-1 0 0 0,-1 2 0 0 0,1-1 0 0 0,0 1 0 0 0,6-2 0 0 0,4 1-1 0 0,226-36-29 0 0,6 19 25 0 0,-224 17 5 0 0,1060-31 19 0 0,-819 28-47 0 0,480 1-111 0 0,-1214-10 125 0 0,-1143-82 98 0 0,1552 93-72 0 0,-171-15 25 0 0,226 17-36 0 0,2 1 0 0 0,-1 0 1 0 0,1-1-1 0 0,-1 0 0 0 0,1 0 0 0 0,-1 0 0 0 0,0 0 1 0 0,1-1-1 0 0,-5-2 0 0 0,7 4-1 0 0,1 0 0 0 0,0 0 0 0 0,0 0 1 0 0,0 0-1 0 0,0 0 0 0 0,0-1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 0-1 0 0,8-7-9 0 0,13-1-11 0 0,-21 8 20 0 0,48-14-5 0 0,0 1-1 0 0,69-8 1 0 0,103-2 26 0 0,-136 16-28 0 0,1074-54-17 0 0,-754 46 16 0 0,-384 15 9 0 0,-15 0 6 0 0,2 0 1 0 0,-1 0-1 0 0,0-1 0 0 0,0 0 1 0 0,11-2-1 0 0,-17 3-5 0 0,0 0-1 0 0,-1-1 1 0 0,1 1-1 0 0,0-1 1 0 0,-1 1-1 0 0,1 0 1 0 0,-1-1-1 0 0,1 1 1 0 0,-1 0-1 0 0,1-1 1 0 0,0 1-1 0 0,0 0 1 0 0,-1 0-1 0 0,1 0 1 0 0,-1 0-1 0 0,0 0 1 0 0,1 0-1 0 0,-1 0 1 0 0,1 0-1 0 0,0 0 1 0 0,-1 0-1 0 0,1 0 1 0 0,-1 0-1 0 0,-79-10 15 0 0,-85 0 1 0 0,80 6-45 0 0,-1450-63 76 0 0,1469 66-48 0 0,-134-10 51 0 0,178 8-39 0 0,22 3-12 0 0,0 0 0 0 0,0 0 0 0 0,0 0 0 0 0,0 0 0 0 0,0 0 0 0 0,0 0 0 0 0,0 0 1 0 0,-1 0-1 0 0,1 0 0 0 0,0 0 0 0 0,0 0 0 0 0,0 0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0,8-4 0 0 0,20-3-3 0 0,1 1 0 0 0,-1 2 0 0 0,32-3 0 0 0,-18 3-11 0 0,673-73 21 0 0,-452 54-4 0 0,146-12-42 0 0,418-47-69 0 0,-816 81 114 0 0,-12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0,-19-2 8 0 0,-394-11-42 0 0,236 11 36 0 0,-825-2 178 0 0,630 5-145 0 0,-36 8 51 0 0,275-4-112 0 0,124-5 14 0 0,12 0 0 0 0,16-1 4 0 0,195-18 8 0 0,-96 6 11 0 0,1348-92-128 0 0,-732 59-121 0 0,-414 18 271 0 0,-304 24-28 0 0,-16 4-5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0,-12-1-31 0 0,-470-27-20 0 0,309 18 46 0 0,-969-27-4 0 0,722 27 29 0 0,331 4-3 0 0,75 3-19 0 0,10 0-4 0 0,5 1 5 0 0,0 2-1 0 0,-1-1 1 0 0,1 0-1 0 0,-1 0 1 0 0,1 1-1 0 0,0 0 1 0 0,-1-1 0 0 0,2 1-1 0 0,1-1 1 0 0,308-43-47 0 0,-234 36 38 0 0,901-75-102 0 0,3 32-298 0 0,-921 49 373 0 0,495-18-61 0 0,-4 21 159 0 0,-392 11-78 0 0,5 0 30 0 0,-158-12 8 0 0,-21-2-10 0 0,-7 1-7 0 0,-891-93 31 0 0,45 5 60 0 0,663 67-67 0 0,-257-35 50 0 0,456 56-78 0 0,-4 0 3 0 0,1-1 0 0 0,-1 1 0 0 0,-15-7 0 0 0,17 2-13 0 0,10 2-19 0 0,13-2-20 0 0,68-14 7 0 0,93-7-1 0 0,-156 24 42 0 0,337-32 9 0 0,2 18-30 0 0,-247 13 22 0 0,290-14-49 0 0,522-17 33 0 0,-776 35 61 0 0,-720-31-16 0 0,66 2 12 0 0,-590-8 207 0 0,1009 32-191 0 0,74 3-21 0 0,17-1 8 0 0,19-1-7 0 0,606-17-60 0 0,-520 19 32 0 0,1006 29-9 0 0,-288 46-119 0 0,-4 25 74 0 0,-774-90-18 0 0,-59-6 76 0 0,-12 1 14 0 0,-341-8 55 0 0,1-19-101 0 0,38 1 13 0 0,-1044-14 136 0 0,1078 44-72 0 0,5 22-79 0 0,268-27 13 0 0,1 1-1 0 0,0 0 1 0 0,0 2 0 0 0,-16 5 0 0 0,31-10 6 0 0,-1 1 0 0 0,0-1 0 0 0,-1 1 1 0 0,2-1-1 0 0,-1 0 0 0 0,0 1 1 0 0,0-1-1 0 0,0 1 0 0 0,0 0 0 0 0,1-1 1 0 0,-1 0-1 0 0,0 1 0 0 0,0 0 1 0 0,0 0-1 0 0,1 0 0 0 0,0-1 0 0 0,-1 1 1 0 0,0 0-1 0 0,1 0 0 0 0,-1 0 1 0 0,1 0-1 0 0,-1 1 0 0 0,1-1 0 0 0,0 0 1 0 0,1 0-1 0 0,-1-1 0 0 0,0 1 0 0 0,1 0 1 0 0,-1 0-1 0 0,1 0 0 0 0,0-1 0 0 0,-1 0 0 0 0,0 1 1 0 0,1 0-1 0 0,-1 0 0 0 0,1 0 0 0 0,0-1 1 0 0,0 0-1 0 0,-1 1 0 0 0,0-1 0 0 0,1 1 0 0 0,0-1 1 0 0,2 1-1 0 0,5 3-7 0 0,2-1 0 0 0,0 1 0 0 0,12 2 0 0 0,-21-5 10 0 0,107 20 8 0 0,117 10 1 0 0,-112-18-9 0 0,1109 179-39 0 0,-802-101 41 0 0,-12 33-42 0 0,-396-119 37 0 0,1-1 2 0 0,0 1 0 0 0,0 0 0 0 0,-1 1 0 0 0,1 1 0 0 0,-1 0 0 0 0,0 0 0 0 0,16 14 0 0 0,-26-20 1 0 0,-2 1 0 0 0,2-1 0 0 0,0 0 1 0 0,-2 1-1 0 0,1-1 0 0 0,1 1 0 0 0,-1-1 1 0 0,-1 1-1 0 0,1-1 0 0 0,0 1 0 0 0,0 0 1 0 0,0-1-1 0 0,-1 1 0 0 0,0 0 0 0 0,1 0 1 0 0,-1 0-1 0 0,1 1 0 0 0,-2-1 1 0 0,1-1 0 0 0,0 1 0 0 0,-1-1 0 0 0,1 0 0 0 0,0 1 0 0 0,-1-1 0 0 0,1 0 0 0 0,-1 1 0 0 0,0-1 0 0 0,0 0-1 0 0,1 0 1 0 0,-1 0 0 0 0,0 1 0 0 0,-1-1 0 0 0,2-1 0 0 0,-1 1 0 0 0,-2 1 0 0 0,-4 3 3 0 0,0-1 0 0 0,0 0 0 0 0,-1 0 1 0 0,0-1-1 0 0,1 0 0 0 0,-12 3 0 0 0,-23 4-8 0 0,-1 0 1 0 0,-1-2-1 0 0,-44 1 1 0 0,-136-1 6 0 0,213-7-2 0 0,-1135-12 70 0 0,272-1 99 0 0,838 12-157 0 0,13-1-6 0 0,1 1 0 0 0,-2 1 0 0 0,2 1 0 0 0,-34 7 0 0 0,55-9-8 0 0,1 0-1 0 0,-1 0 1 0 0,0 1-1 0 0,0-1 1 0 0,1 0-1 0 0,-1 0 1 0 0,1 0-1 0 0,-1 0 1 0 0,0 0-1 0 0,1 1 1 0 0,-1-1-1 0 0,0 1 1 0 0,1-1-1 0 0,-1 1 1 0 0,1-1-1 0 0,0 1 1 0 0,-1-1-1 0 0,0 0 1 0 0,0 2-1 0 0,1-2 0 0 0,0 1 1 0 0,1-1-1 0 0,-1 0 0 0 0,0 0 0 0 0,0 0 0 0 0,0 1 0 0 0,0-1 1 0 0,1 1-1 0 0,-1-1 0 0 0,0 0 0 0 0,0 1 0 0 0,1-1 0 0 0,-1 1 1 0 0,0-1-1 0 0,0 0 0 0 0,0 0 0 0 0,0 0 0 0 0,1 0 0 0 0,-1 0 1 0 0,0 1-1 0 0,1-1 0 0 0,-1 0 0 0 0,0 0 0 0 0,2 1 0 0 0,26 8-24 0 0,50 6 18 0 0,118 9 0 0 0,-92-14 19 0 0,-41-3-16 0 0,796 93-74 0 0,-3 21 32 0 0,-835-118 40 0 0,32 6-11 0 0,86 24 0 0 0,-138-33 16 0 0,-1 0 0 0 0,1 0 0 0 0,0 0 0 0 0,0 1 0 0 0,0-1 0 0 0,-1 1 0 0 0,1-1 0 0 0,0 1 0 0 0,0-1 0 0 0,0 1 0 0 0,-1-1 0 0 0,1 0 0 0 0,-1 1 0 0 0,1 0 0 0 0,1 0 0 0 0,-2-1 1 0 0,0 1 0 0 0,0-1 0 0 0,0 0 0 0 0,0 1 0 0 0,0-1 0 0 0,0 0 1 0 0,0 1-1 0 0,0-1 0 0 0,-1 0 0 0 0,1 1 0 0 0,0-1 0 0 0,0 0 0 0 0,0 0 0 0 0,0 0 0 0 0,-1 0 0 0 0,1 0 0 0 0,0 1 1 0 0,0-1-1 0 0,0 0 0 0 0,-1 0 0 0 0,1 0 0 0 0,0 1 0 0 0,-1-1 0 0 0,1 0 0 0 0,0 0 0 0 0,0 0 0 0 0,0 1 0 0 0,0-1 1 0 0,0 0-1 0 0,-1 0 0 0 0,-28 8 27 0 0,-54 4-12 0 0,-105 3-1 0 0,-89-12 60 0 0,203-3-55 0 0,-1264-2 111 0 0,912 18 66 0 0,415-14-187 0 0,1-2-5 0 0,1 0 1 0 0,-1 2 0 0 0,1-1-1 0 0,0 2 1 0 0,-16 5-1 0 0,24-8-3 0 0,1 0-1 0 0,-1 0 0 0 0,1 0 0 0 0,-1 0 0 0 0,1 0 0 0 0,0 0 0 0 0,0 0 0 0 0,-1 1 1 0 0,1-1-1 0 0,0 0 0 0 0,-1 1 0 0 0,1-1 0 0 0,-1 0 0 0 0,1 1 0 0 0,0-1 0 0 0,-1 0 1 0 0,1 1-1 0 0,0-1 0 0 0,0 0 0 0 0,0 0 0 0 0,0 1 0 0 0,0-1 0 0 0,0 0 0 0 0,0 1 1 0 0,0-1-1 0 0,-1 1 0 0 0,1-1 0 0 0,0 0 0 0 0,0 0 0 0 0,0 1 0 0 0,0-1 0 0 0,0 1 0 0 0,0 0 1 0 0,1 0-2 0 0,-1-1 1 0 0,0 1 0 0 0,1 0 0 0 0,0 0 0 0 0,-1-1 0 0 0,1 1 0 0 0,0-1 0 0 0,-1 1 0 0 0,1 0 0 0 0,0 0-1 0 0,0-1 1 0 0,0 0 0 0 0,1 1 0 0 0,14 6 2 0 0,1-1 0 0 0,-1-1 0 0 0,1-1 0 0 0,1 0 0 0 0,28 2 0 0 0,-22-3-5 0 0,577 53-26 0 0,-432-45-40 0 0,923 81-50 0 0,-1052-88 117 0 0,7 0 2 0 0,2 2 0 0 0,63 15 1 0 0,-92-13-52 0 0,-20-8 50 0 0,1 0 0 0 0,-1 0 0 0 0,0 1 0 0 0,0-1-1 0 0,1 0 1 0 0,-1 0 0 0 0,0 0 0 0 0,0 0 0 0 0,0 0 0 0 0,1 1 0 0 0,-1-1-1 0 0,0 0 1 0 0,0 0 0 0 0,0 0 0 0 0,0 1 0 0 0,0-1 0 0 0,0 0 0 0 0,0 0 0 0 0,0 0-1 0 0,0 0 1 0 0,0 0 0 0 0,0 0 0 0 0,0 0 0 0 0,0 1 0 0 0,0-1 0 0 0,0 0-1 0 0,1 0 1 0 0,-1 1 0 0 0,0-1 0 0 0,0 0 0 0 0,0 0 0 0 0,-1 1 0 0 0,1-1 0 0 0,0 0-1 0 0,0 0 1 0 0,0 1 0 0 0,0-1 0 0 0,0 0 0 0 0,0 0 0 0 0,0 0 0 0 0,0 0 0 0 0,0 0-1 0 0,0 0 1 0 0,0 1 0 0 0,0-1 0 0 0,0 0 0 0 0,0 0 0 0 0,0 0 0 0 0,-1 1-1 0 0,-11 4-22 0 0,-19 0 44 0 0,0-1 0 0 0,-2-2-1 0 0,-52-2 1 0 0,35 0-11 0 0,-860 0 84 0 0,80-1-18 0 0,398 21-33 0 0,418-18-44 0 0,9-2-1 0 0,0 0 0 0 0,-1 0 0 0 0,1 2 0 0 0,-1-1 1 0 0,2 0-1 0 0,-10 4 0 0 0,14-5 3 0 0,-1 0 0 0 0,1 0 0 0 0,0 0 0 0 0,0 0 0 0 0,-1 0 0 0 0,1 0 0 0 0,0 0 0 0 0,0 1 0 0 0,-1-1 1 0 0,1 0-1 0 0,0 0 0 0 0,0 0 0 0 0,0 0 0 0 0,0 0 0 0 0,0 0 0 0 0,0 0 0 0 0,0 0 0 0 0,-1 0 0 0 0,1 1 0 0 0,0-1 0 0 0,0 0 1 0 0,0 0-1 0 0,0 1 0 0 0,0-1 0 0 0,0 0 0 0 0,0 0 0 0 0,-1 1 0 0 0,1-1 0 0 0,0 0 0 0 0,0 0 0 0 0,0 1 0 0 0,0-1 0 0 0,0 0 1 0 0,0 0-1 0 0,0 0 0 0 0,0 0 0 0 0,0 0 0 0 0,1 1 0 0 0,-1-1 0 0 0,9 6-1 0 0,13 1-4 0 0,80 7-6 0 0,130 4 0 0 0,-151-14 14 0 0,680 49-29 0 0,-3 27-18 0 0,-712-75 37 0 0,-4 0-6 0 0,-1 0 1 0 0,0 4 0 0 0,46 14 0 0 0,-86-23 12 0 0,-1 0 0 0 0,1 0 0 0 0,0 0 0 0 0,0 0 0 0 0,0 0 0 0 0,-1 1 0 0 0,1-1 0 0 0,0 1 0 0 0,0-1 0 0 0,0 1 0 0 0,-1-1 0 0 0,0 1 1 0 0,1-1-1 0 0,0 0 0 0 0,0 1 0 0 0,-1 0 0 0 0,1 0 0 0 0,-1-1 0 0 0,0 0 0 0 0,1 2 0 0 0,-1-1 1 0 0,0 0 0 0 0,-1-1 0 0 0,1 0 1 0 0,0 0-1 0 0,0 1 0 0 0,0-1 0 0 0,0 1 0 0 0,-1-1 0 0 0,1 1 0 0 0,-1-1 0 0 0,1 0 0 0 0,-1 1 1 0 0,1-1-1 0 0,-1 0 0 0 0,1 0 0 0 0,0 0 0 0 0,-1 0 0 0 0,1 1 0 0 0,-1-1 0 0 0,1 0 0 0 0,-1 0 1 0 0,0 0-1 0 0,1 1 0 0 0,-42 6 37 0 0,39-6-42 0 0,-264 18 6 0 0,-4-15-21 0 0,131-3 27 0 0,-138 0 37 0 0,-235 6-18 0 0,2 32 9 0 0,504-39-45 0 0,-4 2-1 0 0,0 0 1 0 0,-1 0 0 0 0,1 0 0 0 0,-17 7 0 0 0,28-9 9 0 0,-1 0-1 0 0,1 0 1 0 0,-1 0-1 0 0,1 0 1 0 0,0 0-1 0 0,-1 0 1 0 0,1 0-1 0 0,0 1 1 0 0,-1-1-1 0 0,1 0 1 0 0,0 0-1 0 0,0 0 1 0 0,0 0-1 0 0,0 0 1 0 0,-1 0-1 0 0,1 0 1 0 0,0 1-1 0 0,0-1 1 0 0,-1 0-1 0 0,1 0 1 0 0,0 1-1 0 0,0-1 1 0 0,-1 0-1 0 0,1 1 1 0 0,0-1-1 0 0,0 0 0 0 0,0 0 1 0 0,0 0-1 0 0,0 1 1 0 0,0-1-1 0 0,-1 0 1 0 0,1 1-1 0 0,0-1 1 0 0,0 0-1 0 0,0 1 1 0 0,0-1-1 0 0,0 1 1 0 0,0-1-1 0 0,0 0 1 0 0,1 0-1 0 0,-1 0 1 0 0,0 0-1 0 0,0 1 1 0 0,0-1-1 0 0,0 1 1 0 0,0-1-1 0 0,1 0 1 0 0,-1 1-1 0 0,0-1 1 0 0,0 0-1 0 0,1 0 1 0 0,-1 1-1 0 0,0-1 1 0 0,0 0-1 0 0,1 0 1 0 0,-1 0-1 0 0,0 0 0 0 0,0 0 1 0 0,0 0-1 0 0,0 1 1 0 0,1-1-1 0 0,19 8-23 0 0,-1-5 26 0 0,0-1 0 0 0,0 0-1 0 0,33-3 1 0 0,-10 1 1 0 0,1208 63-70 0 0,-731-7 62 0 0,-508-52-56 0 0,-22-4 34 0 0,-29 1 4 0 0,37-1 18 0 0,-744-14-100 0 0,-2 0 56 0 0,407 30 15 0 0,299-13 44 0 0,29-2-30 0 0,13-1 22 0 0,9 18-150 0 0,-7-17 152 0 0,0 1 0 0 0,0-1 0 0 0,-1 1 0 0 0,2-1 0 0 0,-1 1 1 0 0,0-1-1 0 0,0 0 0 0 0,1 1 0 0 0,-1-1 0 0 0,1 0 0 0 0,-1 0 0 0 0,1 0 1 0 0,-1 0-1 0 0,1 0 0 0 0,-1 0 0 0 0,2 0 0 0 0,-2-1 0 0 0,1 1 0 0 0,0-1 1 0 0,-1 1-1 0 0,2-1 0 0 0,1 1 0 0 0,7 1 16 0 0,1-1 0 0 0,15 0-1 0 0,-19 0-8 0 0,234 1 35 0 0,-66-1-4 0 0,-55 8 3 0 0,-6-1 87 0 0,-20-5-128 0 0,103 3 147 0 0,199 13-39 0 0,-50-19-62 0 0,-146-5-19 0 0,-93 4-28 0 0,171 6-16 0 0,-45 16 63 0 0,11-16 127 0 0,10 2-54 0 0,-184-1-198 0 0,30 2 131 0 0,247-4 22 0 0,-100 7-23 0 0,5-8-31 0 0,-156-3 7 0 0,-110-7-55 0 0,-9 4 15 0 0,0 1 1 0 0,-1 1 0 0 0,-27 3 0 0 0,3-1-11 0 0,-207-11 55 0 0,90 2-26 0 0,9 3 499 0 0,97 3-2830 0 0,-1-1-5402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5 2817 0 0,'-4'3'22623'0'0,"31"-7"-20549"0"0,-18 2-1907 0 0,0 2 0 0 0,1-1 0 0 0,0 0-1 0 0,-2 1 1 0 0,2 1 0 0 0,16 2 0 0 0,29 9 275 0 0,-33-6-245 0 0,0-2 0 0 0,1-1 0 0 0,24 0 1 0 0,70-3 304 0 0,-49-2-240 0 0,194 9 605 0 0,1-14-473 0 0,161 5-69 0 0,-75 6 5 0 0,-109-4-216 0 0,-44 10-77 0 0,6-1-14 0 0,91-12-23 0 0,-180 1 0 0 0,520 0 0 0 0,-362 2 0 0 0,172 6 0 0 0,-318-5 0 0 0,440 3 0 0 0,-60 10 0 0 0,-350-12 0 0 0,202 7 0 0 0,-142-2 0 0 0,-78-5 0 0 0,92-11 0 0 0,-37-2 0 0 0,-37 8 0 0 0,103 3 0 0 0,-140 0 0 0 0,-78-2 0 0 0,0 2 0 0 0,57 8 0 0 0,-66-5 0 0 0,0-2 0 0 0,45-1 0 0 0,-18-2 0 0 0,-58 2 3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69 128 14755 0 0,'-4'-17'11309'0'0,"3"14"-11251"0"0,-1 2-1 0 0,1-1 0 0 0,-1-1 0 0 0,0 1 1 0 0,1 0-1 0 0,0-1 0 0 0,-1 1 1 0 0,1-1-1 0 0,1 1 0 0 0,-1 0 0 0 0,0-1 1 0 0,1 0-1 0 0,-1 1 0 0 0,1 0 1 0 0,-1-1-1 0 0,1 0 0 0 0,0 1 0 0 0,1-1 1 0 0,-1 0-1 0 0,0 0 0 0 0,1 1 1 0 0,0 0-1 0 0,1-5 0 0 0,-2 5-21 0 0,1 0 1 0 0,-1 1-1 0 0,0-1 0 0 0,0 0 1 0 0,0 0-1 0 0,0 1 0 0 0,0-1 0 0 0,0 1 1 0 0,-1-1-1 0 0,1 1 0 0 0,-1-1 0 0 0,1 1 1 0 0,0-1-1 0 0,-1 0 0 0 0,0 1 1 0 0,0-1-1 0 0,0 1 0 0 0,1-1 0 0 0,-1 1 1 0 0,0 0-1 0 0,-1-1 0 0 0,2 1 1 0 0,-1 0-1 0 0,-1 0 0 0 0,1 0 0 0 0,0 0 1 0 0,-1 0-1 0 0,1 0 0 0 0,-1 0 0 0 0,0 0 1 0 0,1 1-1 0 0,0-1 0 0 0,-1 0 1 0 0,1 1-1 0 0,-1 0 0 0 0,0-1 0 0 0,0 1 1 0 0,0 0-1 0 0,-1-1 0 0 0,6 24 74 0 0,-3-18-62 0 0,0 0 1 0 0,-1-1 0 0 0,0 0 0 0 0,0 1 0 0 0,0 0 0 0 0,1-1 0 0 0,-2 0 0 0 0,-2 6 0 0 0,2-5 7 0 0,1 1 1 0 0,-1-2-1 0 0,0 1 0 0 0,2 0 1 0 0,-1 0-1 0 0,1 1 1 0 0,-1-1-1 0 0,2 8 1 0 0,0 3 180 0 0,7 22 0 0 0,-5-22-40 0 0,3 24 132 0 0,-2 1 0 0 0,-3 62 0 0 0,-1-72-218 0 0,1-13-19 0 0,0 0 0 0 0,0 0 0 0 0,3-1-1 0 0,9 35 1 0 0,-9-29-37 0 0,1 0 0 0 0,-2-1 1 0 0,-1 1-1 0 0,0-1 0 0 0,-5 37 0 0 0,2-26 61 0 0,5 52 0 0 0,9-7-101 0 0,-7-48-11 0 0,-1 1 1 0 0,1 40-1 0 0,-7-35-4 0 0,-8 39 0 0 0,4-39 0 0 0,-1 40 0 0 0,17 47 0 0 0,-12-83 0 0 0,0-22 0 0 0,1 0 0 0 0,0 0 0 0 0,2 1 0 0 0,4 21 0 0 0,-2-21 0 0 0,-2-1 0 0 0,0 1 0 0 0,-2 0 0 0 0,-1 24 0 0 0,0-19 0 0 0,1-1 0 0 0,4 26 0 0 0,-1-20 0 0 0,-1 1 0 0 0,-3 30 0 0 0,-1-30 0 0 0,7 57 0 0 0,-1-52 0 0 0,-4 1 0 0 0,0-1 0 0 0,-5 41 0 0 0,1-26 0 0 0,-1 103 0 0 0,4-146 0 0 0,1 0 0 0 0,0 1 0 0 0,0 0 0 0 0,1 0 0 0 0,0 0 0 0 0,0-1 0 0 0,1 0 0 0 0,0 1 0 0 0,4 7 0 0 0,-4-10-69 0 0,-1 0 0 0 0,0 1 1 0 0,1-1-1 0 0,-2 1 0 0 0,0-1 0 0 0,1 0 1 0 0,-1 9-1 0 0,-1-11-242 0 0,1 1 0 0 0,0 0 0 0 0,0 0 0 0 0,0-1 0 0 0,0 1 0 0 0,1-1 0 0 0,0 1 0 0 0,0-1 0 0 0,0 1 0 0 0,0 0 0 0 0,1-1 0 0 0,-1 1 0 0 0,0-1 0 0 0,2 0 0 0 0,-2 0 0 0 0,5 5 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842 4 2537 0 0,'0'0'20008'0'0,"1"-2"-19308"0"0,-1 2-621 0 0,0 0 1 0 0,1 1-1 0 0,-1-1 0 0 0,0 0 0 0 0,0 0 1 0 0,0 1-1 0 0,0-1 0 0 0,0 0 1 0 0,1 0-1 0 0,-1 1 0 0 0,0-1 1 0 0,0 0-1 0 0,0 0 0 0 0,1 0 0 0 0,-1 1 1 0 0,0-1-1 0 0,0 0 0 0 0,0 0 1 0 0,1 0-1 0 0,-1 0 0 0 0,0 1 0 0 0,1-1 1 0 0,-1 0-1 0 0,0 0 0 0 0,0 0 1 0 0,1 0-1 0 0,-1 0 0 0 0,0 0 1 0 0,1 0-1 0 0,-1 0 0 0 0,0 0 0 0 0,0 0 1 0 0,1 0-1 0 0,-1 0 0 0 0,0 0 1 0 0,1 0-1 0 0,-1 0 0 0 0,0 0 1 0 0,0 0-1 0 0,1-1 0 0 0,-1 1 0 0 0,0 0 1 0 0,0 0-1 0 0,1 0 0 0 0,-1 0 1 0 0,0 0-1 0 0,0-1 0 0 0,1 1 0 0 0,-1 0 1 0 0,0 0-1 0 0,0 0 0 0 0,0-1 1 0 0,0 1-1 0 0,1 0 0 0 0,-1 0 1 0 0,0-1-1 0 0,0 1 0 0 0,0 0 0 0 0,0-1 1 0 0,0 1-1 0 0,0 0 0 0 0,0 0 1 0 0,0-1-1 0 0,1 1 0 0 0,-1 0 1 0 0,0-1-1 0 0,6 18 3306 0 0,-4-4-4092 0 0,2 32 1683 0 0,2 10-449 0 0,-3-1-499 0 0,-3-53-28 0 0,-30 1 0 0 0,26-2 0 0 0,-1 0 0 0 0,1 1 0 0 0,-1 0 0 0 0,1 0 0 0 0,-1 1 0 0 0,1-1 0 0 0,-7 5 0 0 0,7-4 0 0 0,0 0 0 0 0,-1-1 0 0 0,1 1 0 0 0,0-1 0 0 0,0 0 0 0 0,-1 0 0 0 0,-7 1 0 0 0,1-1 0 0 0,0 1 0 0 0,0 0 0 0 0,0 0 0 0 0,0 2 0 0 0,-10 3 0 0 0,6-1 0 0 0,-25 6 0 0 0,-45 9 0 0 0,38-8 0 0 0,-14-1 0 0 0,42-9 0 0 0,0 0 0 0 0,1 2 0 0 0,-22 7 0 0 0,12-7 0 0 0,25-5 0 0 0,-1 1 0 0 0,0-1 0 0 0,0 1 0 0 0,1 0 0 0 0,-1 0 0 0 0,-5 2 0 0 0,-22 6 0 0 0,26-8 0 0 0,0 0 0 0 0,1 0 0 0 0,-1 0 0 0 0,1 1 0 0 0,-1 0 0 0 0,-4 2 0 0 0,-55 20 0 0 0,8 1 0 0 0,-7 12 0 0 0,37-7 0 0 0,25-29-85 0 0,0 0-1 0 0,1 0 1 0 0,-1 0-1 0 0,0 0 1 0 0,1 0-1 0 0,-1 0 1 0 0,1 0-1 0 0,-1 1 1 0 0,1-1-1 0 0,0 0 1 0 0,-1 0 0 0 0,1 0-1 0 0,0 2 1 0 0,-1 10-4150 0 0,1-13 4082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28 12 4321 0 0,'-27'11'22712'0'0,"27"-11"-22658"0"0,12 5 766 0 0,3-3-345 0 0,0-1 0 0 0,0 0 1 0 0,27-2-1 0 0,-31-1-376 0 0,-1 1 1 0 0,2 1-1 0 0,-2 0 1 0 0,1 1-1 0 0,0 0 1 0 0,-1 0-1 0 0,1 2 1 0 0,-1-1-1 0 0,15 5 1 0 0,-19-5-47 0 0,0 0 0 0 0,0 0 0 0 0,1-1 1 0 0,-1 1-1 0 0,0-2 0 0 0,1 0 1 0 0,9 0-1 0 0,47-4 241 0 0,73-4 159 0 0,-132 9-434 0 0,1-1 0 0 0,0 1 0 0 0,0 0 0 0 0,0 1 0 0 0,-1-1 0 0 0,1 1 0 0 0,7 4 0 0 0,19 6 97 0 0,-11-9-64 0 0,-1-1-1 0 0,0 0 0 0 0,2-1 1 0 0,21-2-1 0 0,0 0-25 0 0,266-7 214 0 0,136-2-240 0 0,-36 16 0 0 0,-69-24 0 0 0,-185 5 0 0 0,315-10 0 0 0,102 18 0 0 0,-138 10 0 0 0,-6-1 0 0 0,-150 15 0 0 0,283 7 0 0 0,-428-26 0 0 0,227 1 0 0 0,12 30 0 0 0,-130-8 0 0 0,-127-9 0 0 0,22 1 0 0 0,-133-15 0 0 0,24 1 0 0 0,1 0 0 0 0,-2 3 0 0 0,38 7 0 0 0,-11 3 0 0 0,1-4 0 0 0,79 8 0 0 0,-36-11 0 0 0,77 7 0 0 0,62-12 0 0 0,-180-2 0 0 0,138-5 0 0 0,-195 5 0 0 0,1 0 0 0 0,0 0 0 0 0,0 0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 0 0 0 0,0 0 0 0 0,0 0 0 0 0,0 0 0 0 0,1 0 0 0 0,-1 0 0 0 0,0 0 0 0 0,0 0 0 0 0,0 0 0 0 0,0 0 0 0 0,0 0 0 0 0,1 0 0 0 0,-1-1 0 0 0,0 1 0 0 0,0 0 0 0 0,0 0 0 0 0,0 0 0 0 0,-9-6 0 0 0,-14-1 0 0 0,0 0 0 0 0,-1 2 0 0 0,0 0 0 0 0,0 2 0 0 0,-26-1 0 0 0,25 2 0 0 0,-10-1 0 0 0,1 1 0 0 0,-57 5 0 0 0,46 4 0 0 0,22-4 0 0 0,-25 2 0 0 0,-59-4-3964 0 0,60-1-739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1 172 16275 0 0,'0'0'6970'0'0,"23"-1"-6767"0"0,76-6 111 0 0,777-43 5585 0 0,-280 41-5003 0 0,16 1-122 0 0,506-30 173 0 0,-666 28-809 0 0,-60 6 57 0 0,-54 3-39 0 0,-217-5-156 0 0,149-26 0 0 0,-247 29 0 0 0,0 2 0 0 0,1-1 0 0 0,39 4 0 0 0,-6 5 0 0 0,50 1 0 0 0,-74-9 0 0 0,-16 1 0 0 0,-1 0 0 0 0,30 3 0 0 0,1 3 0 0 0,22 5 0 0 0,50 8 0 0 0,-86-15-85 0 0,-24-3 21 0 0,0 0-1 0 0,-1 0 0 0 0,10 3 0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540 22 760 0 0,'22'-22'25915'0'0,"-20"23"-25760"0"0,-1 25 1505 0 0,-1 12-798 0 0,2 126 939 0 0,-1-134-1442 0 0,-2 0 0 0 0,0 0 0 0 0,-8 38-1 0 0,6-48-331 0 0,2 1 0 0 0,0 0 0 0 0,2 21 0 0 0,0-24-13 0 0,-1 0 0 0 0,0 1 1 0 0,-1 0-1 0 0,-5 21 0 0 0,0-7-14 0 0,1-1 0 0 0,2 1 0 0 0,1-1 0 0 0,5 64 0 0 0,3-41 0 0 0,6 139 0 0 0,-14-152 0 0 0,0 0 0 0 0,-10 41 0 0 0,-10 58 0 0 0,18-102 0 0 0,2-1 0 0 0,1 0 0 0 0,5 42 0 0 0,-1-30 0 0 0,-5 50 0 0 0,-14 185 0 0 0,16-154 0 0 0,0-68 0 0 0,-1-45 0 0 0,-5 26 0 0 0,3-27 0 0 0,0 28 0 0 0,4-2 0 0 0,1-25 0 0 0,-2 0 0 0 0,-2 20 0 0 0,1-27 0 0 0,-2 0 0 0 0,-6 17 0 0 0,7-20 0 0 0,-1 1 0 0 0,0-1 0 0 0,2 1 0 0 0,-1 0 0 0 0,0 12 0 0 0,5 56 0 0 0,-1-65 0 0 0,-2-10 0 0 0,1-1 0 0 0,-1 0 0 0 0,1 0 0 0 0,-1 1 0 0 0,1-1 0 0 0,-1 0 0 0 0,0 0 0 0 0,0 1 0 0 0,0 0 0 0 0,0-2 0 0 0,0 2 0 0 0,0-1 0 0 0,0 1 0 0 0,0-1 0 0 0,-1 0 0 0 0,1 1 0 0 0,-1-1 0 0 0,1 0 0 0 0,-1 0 0 0 0,0 1 0 0 0,0 1 0 0 0,-34 35 0 0 0,15-28 0 0 0,9-6 0 0 0,-3 4-125 0 0,-1-2 1 0 0,1 0-1 0 0,-1-1 0 0 0,0 0 0 0 0,0-1 1 0 0,-1-1-1 0 0,-23 3 0 0 0,-10-3-691 0 0,-53-4 0 0 0,67 0 563 0 0,-4 1-1194 0 0,12-3-2385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830 105 20356 0 0,'0'0'2768'0'0,"-25"13"-1632"0"0,-81 44-85 0 0,96-51-893 0 0,1 0 1 0 0,-1 1 0 0 0,1 0-1 0 0,1 1 1 0 0,0-1-1 0 0,0 2 1 0 0,-8 9 0 0 0,-2 4 157 0 0,-259 254 1884 0 0,143-147-1543 0 0,128-122-628 0 0,-1-1-6 0 0,1 0-1 0 0,-1 0 1 0 0,2 1 0 0 0,-1 0 0 0 0,0 0-1 0 0,1 1 1 0 0,-4 10 0 0 0,9-18-25 0 0,0 0 1 0 0,0 0 0 0 0,0 0-1 0 0,0 0 1 0 0,0 1 0 0 0,0-1-1 0 0,0 0 1 0 0,1 0 0 0 0,-1 0-1 0 0,0 0 1 0 0,0 1 0 0 0,0-1-1 0 0,0 0 1 0 0,0 0 0 0 0,0 0-1 0 0,0 0 1 0 0,0 0 0 0 0,0 0-1 0 0,0 0 1 0 0,0 0 0 0 0,0 0-1 0 0,1 0 1 0 0,-1 0 0 0 0,0 0-1 0 0,0 0 1 0 0,0 0 0 0 0,0 0-1 0 0,1 0 1 0 0,-1 0 0 0 0,0 0 0 0 0,0 0-1 0 0,0 0 1 0 0,1 0 0 0 0,-1 0-1 0 0,0 0 1 0 0,0 0 0 0 0,0 0-1 0 0,0 0 1 0 0,1 0 0 0 0,-1 0-1 0 0,0 0 1 0 0,0 0 0 0 0,0 0-1 0 0,9-2-17 0 0,0-4 9 0 0,2 0-1 0 0,-2-1 0 0 0,0 0 0 0 0,1 0 0 0 0,7-9 0 0 0,2-1-21 0 0,65-54-294 0 0,116-128 0 0 0,-184 180 306 0 0,-2 0 1 0 0,0-1-1 0 0,17-32 1 0 0,-26 41 28 0 0,0 0 0 0 0,-1 0-1 0 0,0-1 1 0 0,-1 1 0 0 0,1-1 0 0 0,-2 0 0 0 0,0 1-1 0 0,-1-23 1 0 0,-1 33-2 0 0,0-1 0 0 0,0 0 0 0 0,0 1 0 0 0,0-1 1 0 0,0 1-1 0 0,-1-1 0 0 0,1 1 0 0 0,0-1 0 0 0,-1 0 0 0 0,0 1 0 0 0,1-1 0 0 0,-1 1 0 0 0,0-1 0 0 0,0 1 0 0 0,0 0 0 0 0,0-1 0 0 0,0 2 0 0 0,0-2 0 0 0,0 1 0 0 0,-2-1 1 0 0,1 0 6 0 0,0 2 1 0 0,1-1-1 0 0,-1 1 1 0 0,0-1-1 0 0,0 0 1 0 0,1 1-1 0 0,-2-1 1 0 0,2 1-1 0 0,-1 0 1 0 0,0 0-1 0 0,0 0 1 0 0,0 0-1 0 0,0 0 1 0 0,0 0-1 0 0,0 0 1 0 0,0 1-1 0 0,-3 0 1 0 0,-2 2 28 0 0,0-1-1 0 0,0 2 1 0 0,0-1 0 0 0,0 1 0 0 0,0-1 0 0 0,1 1 0 0 0,-9 7 0 0 0,-39 40 193 0 0,42-40-193 0 0,-57 60 147 0 0,3 4 0 0 0,3 1 0 0 0,4 4 0 0 0,-71 126 0 0 0,123-195-183 0 0,2-2-2 0 0,-2 1-1 0 0,2 0 1 0 0,1 0-1 0 0,-1 1 0 0 0,2 0 1 0 0,-1 0-1 0 0,-2 18 1 0 0,5-28-7 0 0,1 0 1 0 0,0 0 0 0 0,0 0 0 0 0,-1 1 0 0 0,1-2-1 0 0,0 1 1 0 0,1 1 0 0 0,-1-2 0 0 0,0 2-1 0 0,0-1 1 0 0,0 0 0 0 0,1 0 0 0 0,-1 0 0 0 0,1 0-1 0 0,-1 0 1 0 0,0 0 0 0 0,1 0 0 0 0,-1 0 0 0 0,1 0-1 0 0,0 0 1 0 0,0 0 0 0 0,0 0 0 0 0,-1-1-1 0 0,1 1 1 0 0,0 0 0 0 0,0 0 0 0 0,0-1 0 0 0,-1 0-1 0 0,1 1 1 0 0,1 0 0 0 0,-1-1 0 0 0,-1 1-1 0 0,2 0 1 0 0,-1-1 0 0 0,0 0 0 0 0,0 0 0 0 0,0 0-1 0 0,0 0 1 0 0,2 1 0 0 0,3-1-4 0 0,-1-1 1 0 0,2 1 0 0 0,-2 0-1 0 0,1-1 1 0 0,0-1-1 0 0,-1 1 1 0 0,7-2 0 0 0,7-5-5 0 0,0 1 1 0 0,0-2 0 0 0,19-12-1 0 0,54-39-12 0 0,-48 31 5 0 0,178-125-7 0 0,282-255 1 0 0,-361 283 35 0 0,-135 122 50 0 0,-14 13-7 0 0,-161 214 498 0 0,-135 228 43 0 0,78-110-484 0 0,200-307-101 0 0,8-13-12 0 0,1 1-1 0 0,1 1 1 0 0,-11 26 0 0 0,24-47-10 0 0,-1 1 1 0 0,1 0-1 0 0,0 1 1 0 0,0-1 0 0 0,0 1-1 0 0,1-1 1 0 0,-2 5 0 0 0,3-8 5 0 0,-1 1 1 0 0,0 0-1 0 0,0 0 1 0 0,0-1-1 0 0,1 0 1 0 0,-1 1-1 0 0,0 0 1 0 0,1-1-1 0 0,-1 1 1 0 0,1 0-1 0 0,-1-1 1 0 0,0 0-1 0 0,0 1 0 0 0,1-1 1 0 0,0 1-1 0 0,-1-1 1 0 0,1 1-1 0 0,-1-1 1 0 0,1 0-1 0 0,0 0 1 0 0,-1 1-1 0 0,0-1 1 0 0,1 0-1 0 0,0 1 1 0 0,0-1-1 0 0,0 0 1 0 0,-1 0-1 0 0,0 1 1 0 0,1-1-1 0 0,0 0 1 0 0,0 0-1 0 0,-1 0 1 0 0,1 0-1 0 0,-1 0 1 0 0,1 0-1 0 0,0 0 1 0 0,0-1-1 0 0,-1 1 1 0 0,1 0-1 0 0,0-1 1 0 0,6 0-10 0 0,-1 1 1 0 0,0-2 0 0 0,0 1-1 0 0,0-2 1 0 0,0 1-1 0 0,0 0 1 0 0,0-1-1 0 0,7-5 1 0 0,6-3-10 0 0,17-17-1 0 0,-28 22 13 0 0,92-76-48 0 0,126-132-1 0 0,62-119 69 0 0,-11-54 9 0 0,-194 262 20 0 0,-74 112-33 0 0,21-24 0 0 0,-23 33 22 0 0,-7 9-8 0 0,-7 13 12 0 0,7-16-27 0 0,-97 205 193 0 0,52-116-130 0 0,-145 276 167 0 0,-50 110-194 0 0,234-463-48 0 0,-26 64-23 0 0,28-68 5 0 0,1 1 1 0 0,0 0-1 0 0,2 0 1 0 0,-2 1-1 0 0,2 11 1 0 0,1-22 19 0 0,0 0 0 0 0,0-1 0 0 0,-1 1 0 0 0,1 0 0 0 0,0 0 0 0 0,0 0 0 0 0,0-1 0 0 0,1 1 0 0 0,-1 0 0 0 0,0 0 0 0 0,0-1 0 0 0,0 1 1 0 0,1 0-1 0 0,-1 0 0 0 0,0 0 0 0 0,0-1 0 0 0,0 1 0 0 0,1 0 0 0 0,-1 0 0 0 0,1 0 0 0 0,0-1 0 0 0,-1 0 0 0 0,1 1 0 0 0,-1 0 0 0 0,1-1 1 0 0,-1 1-1 0 0,1-1 0 0 0,0 0 0 0 0,0 1 0 0 0,-1-1 0 0 0,1 1 0 0 0,0-1 0 0 0,0 1 0 0 0,0-1 0 0 0,-1 0 0 0 0,1 0 0 0 0,0 1 0 0 0,0-1 0 0 0,0 0 1 0 0,-1 0-1 0 0,1 0 0 0 0,2 0 0 0 0,0-1-4 0 0,0 0 0 0 0,0 0 0 0 0,1 0 0 0 0,-1 0 0 0 0,0-1 0 0 0,0 1 0 0 0,1-1 0 0 0,-2 1 0 0 0,6-5 0 0 0,17-14-24 0 0,0-1-1 0 0,32-37 0 0 0,38-56 27 0 0,-34 32 40 0 0,100-178 0 0 0,9-109-60 0 0,-119 230 16 0 0,-42 111 14 0 0,-2-1-1 0 0,7-56 1 0 0,-14 78 20 0 0,-3 8 7 0 0,-4 11 14 0 0,6-10-42 0 0,-39 87 52 0 0,4 1 1 0 0,-24 98-1 0 0,-33 197 156 0 0,56-220-179 0 0,29-131-34 0 0,-26 127-74 0 0,27-119 27 0 0,-2 78 1 0 0,9-115 28 0 0,0 0-1 0 0,1-1 1 0 0,-1 1-1 0 0,0 0 1 0 0,4 8-1 0 0,-4-12 19 0 0,0 0 0 0 0,0-1 1 0 0,1 1-1 0 0,-1-1 0 0 0,1 1 0 0 0,-1 0 0 0 0,1 0 0 0 0,-1-1 0 0 0,1 1 0 0 0,-1 0 0 0 0,0-1 0 0 0,1 1 0 0 0,0-1 0 0 0,0 1 0 0 0,0-1 0 0 0,-1 1 0 0 0,1-1 1 0 0,-1 1-1 0 0,1-1 0 0 0,0 1 0 0 0,0-1 0 0 0,0 0 0 0 0,-1 0 0 0 0,1 0 0 0 0,0 1 0 0 0,0-1 0 0 0,0 0 0 0 0,-1 0 0 0 0,1 0 0 0 0,0 0 0 0 0,0 0 0 0 0,0 0 1 0 0,-1 0-1 0 0,1 0 0 0 0,0-1 0 0 0,0 1 0 0 0,0 0 0 0 0,-1 0 0 0 0,1 0 0 0 0,0 0 0 0 0,1-2 0 0 0,1 0 1 0 0,0 1 0 0 0,0-1 0 0 0,1 0 0 0 0,-2 0 0 0 0,1 0 0 0 0,0 0 0 0 0,-1-1 0 0 0,1 0 0 0 0,2-2 0 0 0,19-31 30 0 0,-15 22-14 0 0,39-64 23 0 0,69-160 0 0 0,4-98-50 0 0,-61 99 10 0 0,-51 190-5 0 0,-3-1 0 0 0,-2 1 0 0 0,-3-53 0 0 0,-6 73 42 0 0,5 27-33 0 0,0-1 1 0 0,0 1-1 0 0,-1 0 0 0 0,1-1 1 0 0,0 1-1 0 0,0-1 1 0 0,-1 0-1 0 0,1 1 0 0 0,0-1 1 0 0,0 1-1 0 0,0 0 1 0 0,-1 0-1 0 0,1 0 0 0 0,-1-1 1 0 0,1 1-1 0 0,-1-1 1 0 0,1 1-1 0 0,-1 0 0 0 0,1-1 1 0 0,-1 1-1 0 0,0 0 0 0 0,0 0 0 0 0,1 0 0 0 0,-1 0 0 0 0,1 1 0 0 0,0-1 0 0 0,-1 0 0 0 0,0 1 0 0 0,1-1 0 0 0,-1 0 0 0 0,1 1 0 0 0,-1-1 0 0 0,0 0 0 0 0,1 0 0 0 0,0 0 0 0 0,0 1 1 0 0,-1-1-1 0 0,1 1 0 0 0,0-1 0 0 0,-1 1 0 0 0,1 0 0 0 0,-1-1 0 0 0,1 1 0 0 0,-7 12 15 0 0,0 1 1 0 0,1-1 0 0 0,0 1-1 0 0,2 0 1 0 0,0 0-1 0 0,-3 17 1 0 0,1-6 10 0 0,-57 301 160 0 0,24 4-53 0 0,19 110-214 0 0,20-439 78 0 0,0 15-18 0 0,1-1 1 0 0,-1 0-1 0 0,2 0 0 0 0,1 0 0 0 0,0 0 1 0 0,6 14-1 0 0,-9-27 16 0 0,1-1 0 0 0,-1 0 0 0 0,1 1 0 0 0,0-1 0 0 0,0 1 0 0 0,-1-1 0 0 0,1 0 0 0 0,0 1 0 0 0,0-2 0 0 0,0 2 1 0 0,0-1-1 0 0,0 0 0 0 0,0 0 0 0 0,0 1 0 0 0,0-1 0 0 0,1-1 0 0 0,-1 1 0 0 0,0 0 0 0 0,1 0 0 0 0,0-1 0 0 0,-1 1 0 0 0,1-1 0 0 0,-1 1 0 0 0,0 0 0 0 0,1-1 0 0 0,-1 0 0 0 0,1 1 0 0 0,0-1 1 0 0,-1 0-1 0 0,1 0 0 0 0,-1 0 0 0 0,1 0 0 0 0,0 0 0 0 0,-1-1 0 0 0,1 1 0 0 0,0-1 0 0 0,-1 1 0 0 0,1-1 0 0 0,-1 0 0 0 0,0 1 0 0 0,1 0 0 0 0,-1-1 0 0 0,1 0 0 0 0,-1 0 0 0 0,0 0 0 0 0,0 0 1 0 0,2-2-1 0 0,5-3-1 0 0,-1-2 1 0 0,-1 1 0 0 0,1-1 0 0 0,-1 0 0 0 0,8-15 0 0 0,21-48-27 0 0,-30 59 23 0 0,20-49-5 0 0,-3 0 0 0 0,-2-3 1 0 0,-3 1-1 0 0,14-125 1 0 0,-11-264-148 0 0,-20 424 157 0 0,-2-77-50 0 0,0 89 57 0 0,0-1-1 0 0,-1 2 0 0 0,0-1 0 0 0,-8-21 0 0 0,10 36 0 0 0,1-1 0 0 0,-1 2 1 0 0,1-2-1 0 0,-1 1 0 0 0,1 0 1 0 0,0 0-1 0 0,-1 0 0 0 0,0 0 1 0 0,1 1-1 0 0,-1-2 0 0 0,0 1 0 0 0,1 0 1 0 0,-1 1-1 0 0,-1-1 0 0 0,1-1 1 0 0,0 2-3 0 0,1 0 1 0 0,0 0 0 0 0,-1 0-1 0 0,1 0 1 0 0,-1 0 0 0 0,1 0-1 0 0,-1 0 1 0 0,1 0 0 0 0,0 1 0 0 0,-1-1-1 0 0,1 0 1 0 0,0 0 0 0 0,0 0-1 0 0,0 1 1 0 0,-1-1 0 0 0,1 0-1 0 0,-1 0 1 0 0,1 1 0 0 0,0-1-1 0 0,-1 0 1 0 0,1 0 0 0 0,0 0 0 0 0,0 0-1 0 0,-1 1 1 0 0,1-1 0 0 0,0 0-1 0 0,0 1 1 0 0,0-1 0 0 0,0 1-1 0 0,0 0 1 0 0,-3 4 9 0 0,1 1-1 0 0,0 0 1 0 0,1 0 0 0 0,-2 6 0 0 0,-10 95 164 0 0,0 118 0 0 0,8-92-105 0 0,-55 418 167 0 0,47-458-237 0 0,0 139 0 0 0,13-216 0 0 0,1 0 0 0 0,3 16 0 0 0,-3-28 0 0 0,0 2 0 0 0,1-2 0 0 0,0 1 0 0 0,-1 0 0 0 0,1 0 0 0 0,0 0 0 0 0,1-1 0 0 0,0 1 0 0 0,5 6 0 0 0,-7-9 0 0 0,0-1-1 0 0,-1-1 1 0 0,1 2-1 0 0,0-1 1 0 0,1 0-1 0 0,-2-1 1 0 0,1 1-1 0 0,1 0 1 0 0,-1 0-1 0 0,-1-1 1 0 0,2 1-1 0 0,-1-1 1 0 0,1 1-1 0 0,-1 0 1 0 0,0-1 0 0 0,1 1-1 0 0,-2-1 1 0 0,2 0-1 0 0,0 0 1 0 0,-2 0-1 0 0,4 0 1 0 0,-2 0-2 0 0,0 0 1 0 0,-2-1-1 0 0,2 0 0 0 0,0 0 1 0 0,-1 0-1 0 0,1 1 1 0 0,-1-1-1 0 0,0 0 0 0 0,0 0 1 0 0,1 1-1 0 0,-1-2 1 0 0,0 1-1 0 0,0 0 0 0 0,0 0 1 0 0,1-2-1 0 0,4-7-11 0 0,0 1 0 0 0,-2-1-1 0 0,1 0 1 0 0,3-12 0 0 0,-4 13 2 0 0,30-90-149 0 0,-3-1 1 0 0,-5-1 0 0 0,-5-2-1 0 0,-4 0 1 0 0,4-197-1 0 0,-20 266 165 0 0,0 15 7 0 0,-1 0 0 0 0,-4-32 1 0 0,4 50-8 0 0,-1-1 0 0 0,1 0 0 0 0,0 1 0 0 0,-1-1 0 0 0,1 1 0 0 0,0-1 0 0 0,-1 1 0 0 0,0-1 0 0 0,0 1 0 0 0,0 0 0 0 0,1-1 0 0 0,-1 1 0 0 0,0 0 0 0 0,0-1 0 0 0,0 2 0 0 0,-3-4 0 0 0,4 4-1 0 0,-1 0-1 0 0,1 0 0 0 0,0 0 0 0 0,0 0 0 0 0,-1 0 0 0 0,1 0 1 0 0,-1 0-1 0 0,1 0 0 0 0,-1 0 0 0 0,1 0 0 0 0,-1 0 0 0 0,1 0 1 0 0,0 0-1 0 0,0 0 0 0 0,-1 0 0 0 0,1 0 0 0 0,-1 0 0 0 0,1 0 1 0 0,-1 0-1 0 0,1 0 0 0 0,-1 0 0 0 0,1 0 0 0 0,0 1 0 0 0,-2 0 2 0 0,1 0 0 0 0,0 0-1 0 0,0 0 1 0 0,0 0-1 0 0,0 0 1 0 0,0 0-1 0 0,1 1 1 0 0,-1-1 0 0 0,0 0-1 0 0,-1 1 1 0 0,-7 18 28 0 0,1 0-1 0 0,2 0 1 0 0,-1 0 0 0 0,2 1 0 0 0,-3 26 0 0 0,-5 108 148 0 0,12-148-170 0 0,-1 320 210 0 0,-3 29-15 0 0,4-340-206 0 0,-20 211-61 0 0,14-189 42 0 0,0 0 0 0 0,-2-1 1 0 0,-27 68-1 0 0,31-94 13 0 0,0 0-1 0 0,-1 0 1 0 0,-1-1-1 0 0,0 1 1 0 0,-15 18 0 0 0,18-26 9 0 0,0 1-1 0 0,-1 0 1 0 0,1 0 0 0 0,0-1 0 0 0,-1 0 0 0 0,0 0 0 0 0,0 1 0 0 0,0-2 0 0 0,0 0 0 0 0,0 1 0 0 0,-1-2-1 0 0,0 1 1 0 0,1-1 0 0 0,0 1 0 0 0,-10-1 0 0 0,8-1-3 0 0,0 0 1 0 0,-1 0-1 0 0,1 0 0 0 0,-1-1 1 0 0,0-1-1 0 0,1 1 1 0 0,0-1-1 0 0,-1 0 0 0 0,1-1 1 0 0,1 0-1 0 0,-2 0 0 0 0,2 0 1 0 0,0-1-1 0 0,-1 0 1 0 0,1 0-1 0 0,-11-9 0 0 0,1-2-57 0 0,1-1 0 0 0,0 0 0 0 0,1-2 0 0 0,-16-25 0 0 0,29 42 49 0 0,1 0 1 0 0,0 1-1 0 0,-1-1 0 0 0,1 1 0 0 0,0-1 0 0 0,0 1 1 0 0,-1-1-1 0 0,1 0 0 0 0,-1 1 0 0 0,0-1 0 0 0,1 1 0 0 0,-1 0 1 0 0,1 0-1 0 0,0-1 0 0 0,-1 1 0 0 0,0-1 0 0 0,0 1 0 0 0,0-1 1 0 0,1 1-1 0 0,0 0 0 0 0,-1 0 0 0 0,0 0 0 0 0,0 0 1 0 0,0 0-1 0 0,1 0 0 0 0,0 0 0 0 0,-1 0 0 0 0,-2 0 0 0 0,3 0-2 0 0,-1 0 0 0 0,-1 1-1 0 0,1 0 1 0 0,0 0-1 0 0,0-1 1 0 0,0 1 0 0 0,0 0-1 0 0,0 0 1 0 0,1 0-1 0 0,-1 0 1 0 0,0 0-1 0 0,0 0 1 0 0,0 0 0 0 0,0 2-1 0 0,-2 3-6 0 0,0 0 1 0 0,0 1-1 0 0,0-1 0 0 0,-1 11 0 0 0,4-15 10 0 0,-1 0 0 0 0,0 1 0 0 0,1-1 0 0 0,0 0 0 0 0,-1 1 0 0 0,1 0-1 0 0,1-1 1 0 0,-1 1 0 0 0,0-1 0 0 0,1 0 0 0 0,-1 1 0 0 0,1-1-1 0 0,-1 0 1 0 0,3 5 0 0 0,-2-7-5 0 0,0 2 0 0 0,0-1-1 0 0,1 0 1 0 0,-1 1 0 0 0,0-1-1 0 0,1-1 1 0 0,-1 1 0 0 0,1 0 0 0 0,0 0-1 0 0,-1-1 1 0 0,1 1 0 0 0,-1 0 0 0 0,1 0-1 0 0,0-1 1 0 0,-1 1 0 0 0,2-1-1 0 0,-2 0 1 0 0,1 0 0 0 0,0 0 0 0 0,-1 0-1 0 0,3 0 1 0 0,5 0-65 0 0,0-1 0 0 0,1 0 0 0 0,-2-1 0 0 0,1 1 0 0 0,-1-1 0 0 0,1-1 0 0 0,15-6 0 0 0,56-32-586 0 0,-59 30 508 0 0,159-97-246 0 0,-144 84 456 0 0,-2-1-1 0 0,59-58 1 0 0,-91 81-48 0 0,0 0 2 0 0,0 0-1 0 0,0 0 1 0 0,-1 1 0 0 0,2-2 0 0 0,-2 1-1 0 0,0 0 1 0 0,1 0 0 0 0,-1 0 0 0 0,0-1-1 0 0,1 1 1 0 0,-1 0 0 0 0,-1-1 0 0 0,2-3-1 0 0,-2 5-3 0 0,0 1-1 0 0,0 0 0 0 0,0 0 1 0 0,0 0-1 0 0,0 0 1 0 0,0 0-1 0 0,0 0 0 0 0,-1 0 1 0 0,1 0-1 0 0,0-1 0 0 0,0 1 1 0 0,0 0-1 0 0,0 0 0 0 0,0 0 1 0 0,-1 0-1 0 0,1-1 0 0 0,0 1 1 0 0,0 0-1 0 0,0 0 0 0 0,0 0 1 0 0,0 0-1 0 0,0 0 1 0 0,0 0-1 0 0,0 0 0 0 0,-1-1 1 0 0,1 1-1 0 0,0 0 0 0 0,0 0 1 0 0,-1 0-1 0 0,1 0 0 0 0,0 0 1 0 0,0 0-1 0 0,0 0 0 0 0,-1 0 1 0 0,1 0-1 0 0,0 0 0 0 0,0 0 1 0 0,-1 1-1 0 0,-7 1 70 0 0,-13 7 67 0 0,0 0-1 0 0,2 2 0 0 0,-31 20 1 0 0,17-9 11 0 0,-109 67 391 0 0,-236 138 49 0 0,358-217-584 0 0,-36 19 2 0 0,51-27-21 0 0,0 0 1 0 0,-1 0 0 0 0,0-1 0 0 0,1 1-1 0 0,-1-1 1 0 0,1-1 0 0 0,-1 1-1 0 0,-8 0 1 0 0,14-1 4 0 0,-1-1-1 0 0,1 1 0 0 0,0 0 1 0 0,-1 0-1 0 0,1-1 1 0 0,-1 1-1 0 0,1 0 0 0 0,-1 0 1 0 0,1 0-1 0 0,-1 0 0 0 0,1-1 1 0 0,-1 1-1 0 0,1-1 1 0 0,0 1-1 0 0,0-1 0 0 0,0 1 1 0 0,-1 0-1 0 0,1 0 1 0 0,0-1-1 0 0,-1 1 0 0 0,1-1 1 0 0,0 0-1 0 0,0 1 1 0 0,0-1-1 0 0,-1 1 0 0 0,1 0 1 0 0,0-1-1 0 0,0 1 1 0 0,0-1-1 0 0,0 0 0 0 0,0 1 1 0 0,0-1-1 0 0,3-19-184 0 0,0 9 95 0 0,0 1 1 0 0,1-1 0 0 0,1 1 0 0 0,8-15-1 0 0,30-40-221 0 0,-26 40 196 0 0,195-341-269 0 0,-210 361 400 0 0,6-12 0 0 0,-7 17-5 0 0,-1-1 1 0 0,0 0 0 0 0,1 1 0 0 0,-1 0-1 0 0,0-1 1 0 0,0 0 0 0 0,0 1-1 0 0,1-1 1 0 0,-1 0 0 0 0,0 1 0 0 0,0-1-1 0 0,0 1 1 0 0,0-1 0 0 0,0 0 0 0 0,-1 1-1 0 0,1 0 1 0 0,0-1 0 0 0,0 0 0 0 0,0 0-1 0 0,-1 1 1 0 0,1-1 0 0 0,-1 1 3 0 0,1 0 1 0 0,-1-1-1 0 0,0 1 1 0 0,0 0-1 0 0,0 0 1 0 0,1 0 0 0 0,-1 0-1 0 0,0 1 1 0 0,0-1-1 0 0,0 0 1 0 0,1 0-1 0 0,-1 0 1 0 0,0 0-1 0 0,0 0 1 0 0,0 1-1 0 0,0-1 1 0 0,1 0-1 0 0,0 1 1 0 0,-1 0-1 0 0,0-1 1 0 0,0 1-1 0 0,0-1 1 0 0,-16 14 94 0 0,17-14-100 0 0,-128 114 479 0 0,27-22-328 0 0,-90 67 5 0 0,-12-15 27 0 0,195-140-198 0 0,6-2 6 0 0,-1 1 0 0 0,-1-2 1 0 0,2 1-1 0 0,-1-1 0 0 0,0 1 0 0 0,-1-1 0 0 0,0 1 1 0 0,1-1-1 0 0,0 0 0 0 0,-6 0 0 0 0,9-1 3 0 0,0 0 0 0 0,-1 0 0 0 0,1 0-1 0 0,0 0 1 0 0,0 0 0 0 0,-1 0 0 0 0,1 0 0 0 0,0-1 0 0 0,0 1-1 0 0,0 0 1 0 0,0 0 0 0 0,0 0 0 0 0,0 0 0 0 0,0 0 0 0 0,0 0 0 0 0,-1 0-1 0 0,1 0 1 0 0,0-1 0 0 0,0 1 0 0 0,0 0 0 0 0,0 0 0 0 0,0-1-1 0 0,0 1 1 0 0,0 0 0 0 0,0 0 0 0 0,-1-1 0 0 0,1 1 0 0 0,0 0-1 0 0,0 0 1 0 0,0-1 0 0 0,0 1 0 0 0,0 0 0 0 0,0 0 0 0 0,0 0-1 0 0,1 0 1 0 0,-1 0 0 0 0,0 0 0 0 0,0-1 0 0 0,0 1 0 0 0,2-10-44 0 0,5-3-27 0 0,2 0 0 0 0,-1 0 0 0 0,19-22 0 0 0,-12 17 9 0 0,127-154-241 0 0,76-99-157 0 0,-68 48 447 0 0,-145 215 14 0 0,14-27-5 0 0,-18 32 16 0 0,-1 1 0 0 0,2-1 0 0 0,-1 0 0 0 0,0 0 0 0 0,-1 0 0 0 0,1 1 0 0 0,-1-1 0 0 0,0 0 0 0 0,0 0 0 0 0,0-4 0 0 0,0 6-5 0 0,0 1-1 0 0,0 0 1 0 0,0 0-1 0 0,0 0 1 0 0,0-1-1 0 0,0 1 1 0 0,-1-1-1 0 0,1 1 1 0 0,0 0-1 0 0,0-1 0 0 0,0 1 1 0 0,-1 0-1 0 0,1 0 1 0 0,0 0-1 0 0,-1-1 1 0 0,1 1-1 0 0,0 0 1 0 0,-1-1-1 0 0,1 1 1 0 0,0 0-1 0 0,-1 0 1 0 0,1-1-1 0 0,0 1 1 0 0,0 0-1 0 0,0 0 1 0 0,-1 0-1 0 0,1 0 1 0 0,-1 0-1 0 0,1-1 1 0 0,-1 1-1 0 0,-13 4 78 0 0,-12 9 15 0 0,-25 24 76 0 0,3 2 1 0 0,-61 63 0 0 0,65-61-71 0 0,-248 248 509 0 0,-3 2-336 0 0,277-276-269 0 0,14-12-37 0 0,0 0 0 0 0,0 1 0 0 0,0-1 0 0 0,-5 7 0 0 0,94-123-129 0 0,-37 51 111 0 0,169-239-178 0 0,-151 199-11 0 0,54-115-1 0 0,-120 216 240 0 0,1 1 0 0 0,-1-1 0 0 0,1 1 0 0 0,-1-1 0 0 0,1 0 0 0 0,-1 1 0 0 0,1-1-1 0 0,-1 0 1 0 0,0 1 0 0 0,1-1 0 0 0,-1 0 0 0 0,0 0 0 0 0,0 1 0 0 0,0-1 0 0 0,0 0 0 0 0,0 0 0 0 0,0 0 0 0 0,0 1 0 0 0,0-1 0 0 0,0 0 0 0 0,0 1 0 0 0,0-1-1 0 0,-1-1 1 0 0,0 3 3 0 0,-1-1 0 0 0,1 1 0 0 0,0-1 0 0 0,0 0 0 0 0,-1 1-1 0 0,2-1 1 0 0,-2 1 0 0 0,1 0 0 0 0,0-1 0 0 0,0 1-1 0 0,0 0 1 0 0,0 0 0 0 0,0 0 0 0 0,-1 1 0 0 0,-182 174 158 0 0,56-49-28 0 0,-29 13-9 0 0,-40 39 75 0 0,186-169-214 0 0,11-11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0,13-19-93 0 0,-11 17 99 0 0,149-193-342 0 0,5-5 177 0 0,124-195 177 0 0,-266 373 73 0 0,-424 452-103 0 0,-12-60 248 0 0,406-357-232 0 0,0 0-29 0 0,-33 22-1 0 0,61-52-48 0 0,211-225-267 0 0,44-55 286 0 0,-230 250 100 0 0,-2-2 1 0 0,-3 0-1 0 0,36-74 0 0 0,-66 117-21 0 0,2 0 0 0 0,-2 0 0 0 0,0 0 0 0 0,0-1 0 0 0,0 1 0 0 0,-1 0 0 0 0,0 0 0 0 0,0-1 0 0 0,0-8 0 0 0,-1 14-19 0 0,0 1 0 0 0,0 0 0 0 0,0-1 0 0 0,0 1 0 0 0,0-1-1 0 0,0 1 1 0 0,0 0 0 0 0,-1 0 0 0 0,1 0 0 0 0,0 0 0 0 0,0-1-1 0 0,0 1 1 0 0,0 0 0 0 0,-1 0 0 0 0,1-1 0 0 0,0 1 0 0 0,0 0-1 0 0,0-1 1 0 0,-1 1 0 0 0,1 0 0 0 0,0 0 0 0 0,-1 0 0 0 0,1-1-1 0 0,0 1 1 0 0,0 0 0 0 0,0 0 0 0 0,0 0 0 0 0,0 0 0 0 0,-1 0-1 0 0,1 0 1 0 0,-1 0 0 0 0,1 0 0 0 0,-12 3 39 0 0,-9 10-10 0 0,-21 25-118 0 0,2 1-1 0 0,-37 49 1 0 0,35-41-171 0 0,-10 13-440 0 0,18-19-2741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5569 333 6809 0 0,'-4'-5'16549'0'0,"-25"5"-15563"0"0,-271-9 4350 0 0,-109-10-3683 0 0,346 16-1506 0 0,1-3 0 0 0,-70-15 0 0 0,-79-8 435 0 0,-105-5-171 0 0,-270-8-411 0 0,336 25 0 0 0,-5 1 0 0 0,-230-15 0 0 0,292 7 0 0 0,3-1 0 0 0,83 15 0 0 0,-142-8 0 0 0,-87 22 0 0 0,185-1 0 0 0,-149 5 0 0 0,63-7 0 0 0,201-4 0 0 0,0-1 0 0 0,-41-12 0 0 0,28 6 0 0 0,27 8 0 0 0,1 0 0 0 0,-1 0 0 0 0,0 2 0 0 0,0 0 0 0 0,0 2 0 0 0,-22 4 0 0 0,36-4 0 0 0,-1 0 0 0 0,0 2 0 0 0,1-1 0 0 0,0 1 0 0 0,0 0 0 0 0,0 0 0 0 0,-8 7 0 0 0,-10 4 0 0 0,2 0 0 0 0,-30 24 0 0 0,37-25 0 0 0,-1-2 0 0 0,-1 1 0 0 0,-32 15 0 0 0,49-27 0 0 0,1 0 0 0 0,-1 0 0 0 0,0 1 0 0 0,1-1 0 0 0,-1 0 0 0 0,1 0 0 0 0,0 1 0 0 0,-1 0 0 0 0,1-1 0 0 0,-1 4 0 0 0,0-4 0 0 0,1 2 0 0 0,1-2 0 0 0,-2 1 0 0 0,1-1 0 0 0,0 1 0 0 0,-1 0 0 0 0,0-2 0 0 0,1 2 0 0 0,-3 1 0 0 0,-10 6 0 0 0,14-4 0 0 0,10-1 0 0 0,11-3 0 0 0,0-1 0 0 0,0 0 0 0 0,37-5 0 0 0,22 0 0 0 0,287 10 0 0 0,-253-14 0 0 0,-18 1 0 0 0,273-4 0 0 0,-332 11 0 0 0,300-19 0 0 0,12 11 0 0 0,-82 5 0 0 0,-16 1 0 0 0,-53 2 0 0 0,-35-11 0 0 0,-31 2 0 0 0,417 2 0 0 0,-393 9 0 0 0,-68-1 0 0 0,391 7 0 0 0,-13 30 0 0 0,-288-24 0 0 0,-29-1 0 0 0,-137-12-421 0 0,0 3 0 0 0,23 5 0 0 0,1 7-4003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25 6 0 0 0,'-25'-5'25792'0'0,"26"6"-25741"0"0,0 0 0 0 0,-1-1 0 0 0,1 1 0 0 0,0 0 0 0 0,1 0 0 0 0,-2-1 0 0 0,1 0-1 0 0,0 1 1 0 0,1 0 0 0 0,-2-1 0 0 0,1 1 0 0 0,0-1 0 0 0,1 1 0 0 0,-1-1 0 0 0,0 0 0 0 0,0 0 0 0 0,0 0 0 0 0,2 0-1 0 0,23 1 313 0 0,-23-1-270 0 0,192 0 1146 0 0,319 3 401 0 0,-400 2-1476 0 0,60 0 154 0 0,1-6-90 0 0,224 5 63 0 0,89 3-103 0 0,-80-7-36 0 0,-176 2-58 0 0,-3 14-58 0 0,-67-1 43 0 0,448 13 237 0 0,-254-14-138 0 0,62 5-96 0 0,-113-5-63 0 0,-139 0-14 0 0,20 1 9 0 0,105-3-52 0 0,-119-8 41 0 0,-21 0 5 0 0,-115-2-2 0 0,1-1 0 0 0,46-6 1 0 0,-62 3 3 0 0,23 2 0 0 0,-31 2-3 0 0,1-2 0 0 0,-2 0-1 0 0,1-1 1 0 0,0 0 0 0 0,24-6 0 0 0,-29 4-6 0 0,-1 2 0 0 0,1-1-1 0 0,-1 1 1 0 0,1 1 0 0 0,0-1 0 0 0,12 2 0 0 0,48 7-55 0 0,-31-2 11 0 0,6-3 1 0 0,-30-4 12 0 0,0-1 0 0 0,0 1 0 0 0,-1-1 0 0 0,1-2 1 0 0,13-4-1 0 0,-12 5 17 0 0,-1 0 0 0 0,1 2 0 0 0,0-1 0 0 0,0 1 0 0 0,0 1 0 0 0,21 2 0 0 0,3 0-80 0 0,-31-2-362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0,'0'0'12175'0'0,"6"3"-11707"0"0,1-1-240 0 0,0 1 0 0 0,0-1 0 0 0,2 0 0 0 0,-2-1 0 0 0,1 0 0 0 0,11 1 0 0 0,-5-2 265 0 0,0 0-1 0 0,-1 2 0 0 0,1 0 0 0 0,0 0 0 0 0,17 6 0 0 0,-23-6-299 0 0,-1 1 0 0 0,0-1 0 0 0,0 2 0 0 0,0-1 0 0 0,0 1 0 0 0,0 1-1 0 0,-1 0 1 0 0,0-1 0 0 0,-1 1 0 0 0,11 11 0 0 0,50 69 640 0 0,-57-74-745 0 0,1-1 0 0 0,1 0 0 0 0,0-1 0 0 0,0 0 0 0 0,1-1 0 0 0,14 9 0 0 0,-14-10-57 0 0,0 0 0 0 0,-2 1 0 0 0,1 0 0 0 0,-1 1 0 0 0,1 0 0 0 0,-2 1 1 0 0,12 15-1 0 0,-7-7 6 0 0,21 24 1 0 0,-23-30-7 0 0,-1 1 0 0 0,0 1 1 0 0,16 28-1 0 0,-3 10-1 0 0,19 59 1 0 0,-32-78-27 0 0,33 87-4 0 0,12 8 0 0 0,-55-126 0 0 0,4 9 0 0 0,-1 0 0 0 0,3 15 0 0 0,-4-17 0 0 0,-1 0 0 0 0,1 0 0 0 0,0-1 0 0 0,6 13 0 0 0,17 19 0 0 0,-22-32 0 0 0,-1 1 0 0 0,-1-1 0 0 0,1 1 0 0 0,-2-1 0 0 0,2 17 0 0 0,5 17 0 0 0,-5-24 0 0 0,-1 0 0 0 0,0 0 0 0 0,-1 0 0 0 0,-1 1 0 0 0,-1-1 0 0 0,-4 24 0 0 0,-1 38 0 0 0,7-55 0 0 0,8 42 0 0 0,1 0 0 0 0,-9-48 0 0 0,0 1 0 0 0,-1-1 0 0 0,-1 1 0 0 0,-1-1 0 0 0,0 0 0 0 0,-7 24 0 0 0,-11 40 0 0 0,-5 13 0 0 0,23-88 0 0 0,0 0 0 0 0,1 0 0 0 0,0 0 0 0 0,1 14 0 0 0,0-15 0 0 0,0 0 0 0 0,0 0 0 0 0,-1-1 0 0 0,0 2 0 0 0,0-1 0 0 0,-1-1 0 0 0,-2 8 0 0 0,-12 25 0 0 0,5-10 0 0 0,-2-1 0 0 0,-23 37 0 0 0,33-59-285 0 0,0-1 1 0 0,-1 1-1 0 0,2 0 1 0 0,-4 10-1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805 1 11010 0 0,'0'2'10549'0'0,"-1"5"-10048"0"0,0-1 0 0 0,-1 1 0 0 0,1-1 0 0 0,-2 0 0 0 0,1 1 0 0 0,0-1 0 0 0,-2 0 0 0 0,1 0 0 0 0,0 0 0 0 0,-9 10 0 0 0,3-5 15 0 0,-1-1 0 0 0,0 0 0 0 0,-1 0 0 0 0,-15 11 0 0 0,-3 1 112 0 0,-30 33 0 0 0,17-14-209 0 0,20-22-182 0 0,2 2 0 0 0,-25 30 0 0 0,38-41-156 0 0,-4 6 10 0 0,-1-1 0 0 0,-1 0 0 0 0,-16 15-1 0 0,7-11-68 0 0,1-1 44 0 0,1 0 1 0 0,0 2-1 0 0,-31 40 0 0 0,33-36-66 0 0,14-20 0 0 0,0 0 0 0 0,0 1 0 0 0,1 0 0 0 0,-1 0 0 0 0,1 0 0 0 0,0 0 0 0 0,0 1 0 0 0,1-1 0 0 0,-3 11 0 0 0,1-3 0 0 0,-1 0 0 0 0,0 0 0 0 0,-1-1 0 0 0,0 1 0 0 0,-15 20 0 0 0,12-17 0 0 0,-3 7 0 0 0,0 1 0 0 0,-15 47 0 0 0,25-66 0 0 0,-20 49 0 0 0,15-38 0 0 0,1-1 0 0 0,0 2 0 0 0,0-1 0 0 0,-2 21 0 0 0,-26 146 0 0 0,31-170 0 0 0,-5 15 0 0 0,2 0 0 0 0,1 0 0 0 0,-4 54 0 0 0,10-49 0 0 0,1 1 0 0 0,1 0 0 0 0,12 42 0 0 0,-12-57 0 0 0,0 1 0 0 0,0 28 0 0 0,2 15 0 0 0,4 57 0 0 0,-5-66 0 0 0,5-2 0 0 0,0-5 0 0 0,-7-41 0 0 0,-1-1 0 0 0,1 1 0 0 0,0 0 0 0 0,0-1 0 0 0,0 1 0 0 0,1-1 0 0 0,0 0 0 0 0,4 6 0 0 0,-2-5 0 0 0,-2 1 0 0 0,1-1 0 0 0,0 2 0 0 0,4 11 0 0 0,14 35 0 0 0,-22-51 0 0 0,0-1 0 0 0,1 1 0 0 0,0 0 0 0 0,1-1 0 0 0,-2 0 0 0 0,2 1 0 0 0,-1-1 0 0 0,0 0 0 0 0,1 0 0 0 0,0 0 0 0 0,-1 1 0 0 0,2-2 0 0 0,-2 2 0 0 0,2-2 0 0 0,-2 1 0 0 0,6 2 0 0 0,-6-2 2 0 0,1-1 0 0 0,0 0 0 0 0,-1 1 0 0 0,0-1 0 0 0,1 1 0 0 0,-1 0 0 0 0,0-1 0 0 0,0 1 0 0 0,1-1 0 0 0,-2 1 0 0 0,1 0 0 0 0,0 0 1 0 0,-1-1-1 0 0,2 4 0 0 0,1 28-8 0 0,0 1-184 0 0,2-16-1011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0 108 24197 0 0,'0'0'1190'0'0,"27"-5"-868"0"0,-8 1-244 0 0,27-4 135 0 0,1 1 1 0 0,50-1-1 0 0,378 1 522 0 0,-25 0-306 0 0,-26 0 325 0 0,-484 10-497 0 0,-108 20-1 0 0,76-9-38 0 0,-33 4 164 0 0,-574 89 410 0 0,686-104-775 0 0,-7 0 43 0 0,1 1 0 0 0,0 1 0 0 0,-23 8 0 0 0,41-12-55 0 0,0-1 1 0 0,0 0 0 0 0,0 1-1 0 0,0-1 1 0 0,0 1 0 0 0,0-1-1 0 0,0 0 1 0 0,1 1 0 0 0,-1 0-1 0 0,0-1 1 0 0,0 1 0 0 0,0 0-1 0 0,1-1 1 0 0,-1 1 0 0 0,0 0-1 0 0,0 0 1 0 0,1-1 0 0 0,-1 1-1 0 0,1 1 1 0 0,0-1 0 0 0,-2 1 0 0 0,3-1-4 0 0,-1-1 1 0 0,0 0 0 0 0,0 1-1 0 0,1 0 1 0 0,-1 0 0 0 0,0 0-1 0 0,0-1 1 0 0,0 0 0 0 0,1 1-1 0 0,-1 0 1 0 0,1 0 0 0 0,0-1-1 0 0,-1 0 1 0 0,1 1 0 0 0,-1-1 0 0 0,0 1-1 0 0,1-1 1 0 0,0 1 0 0 0,0-1-1 0 0,0 1 1 0 0,-1-1 0 0 0,1 0-1 0 0,7 4 11 0 0,0-1 0 0 0,0-1-1 0 0,15 4 1 0 0,46 4 42 0 0,107 3 1 0 0,-95-8-20 0 0,703 69-83 0 0,-772-73 49 0 0,13 2-7 0 0,1 2-1 0 0,-2 0 1 0 0,29 11-1 0 0,-52-16 5 0 0,0 0 0 0 0,0 1 0 0 0,0-1 0 0 0,0 0 0 0 0,1 1 0 0 0,-2-1 0 0 0,1 0 0 0 0,0 1 0 0 0,1 0 0 0 0,-2-1 0 0 0,1 1 0 0 0,0 0 0 0 0,0-1 0 0 0,0 1 0 0 0,0 0 0 0 0,-1 0-1 0 0,1-1 1 0 0,0 1 0 0 0,-1 0 0 0 0,1 1 0 0 0,0-2 0 0 0,-1 1 0 0 0,0 0 0 0 0,1 0 0 0 0,-1 0 0 0 0,1 2 0 0 0,-2-2 1 0 0,0 1 0 0 0,1-2 0 0 0,0 2 0 0 0,-1-1 0 0 0,0 0 0 0 0,0 0 1 0 0,0 0-1 0 0,1 0 0 0 0,-1-1 0 0 0,-1 1 0 0 0,1 0 0 0 0,0 0 0 0 0,0 0 0 0 0,0-1 0 0 0,0 1 0 0 0,0 0 0 0 0,0-1 0 0 0,-1 1 0 0 0,1-1 0 0 0,0 0 0 0 0,-1 1 0 0 0,0-1 0 0 0,-38 11 10 0 0,1-1-1 0 0,-58 6 1 0 0,-87 0 45 0 0,102-11-33 0 0,-720 86 239 0 0,783-88-254 0 0,11-2-2 0 0,0 0 0 0 0,1 1 0 0 0,-1-1 0 0 0,0 1 1 0 0,1 1-1 0 0,-1-1 0 0 0,1 1 0 0 0,-12 7 0 0 0,18-10-4 0 0,1 0 0 0 0,-1 0-1 0 0,1 0 1 0 0,0 1 0 0 0,-1-1-1 0 0,1 0 1 0 0,0 1 0 0 0,0-1 0 0 0,0 0-1 0 0,0 1 1 0 0,-1-1 0 0 0,1 0-1 0 0,0 0 1 0 0,0 0 0 0 0,0 1-1 0 0,-1-1 1 0 0,1 1 0 0 0,0-1-1 0 0,0 1 1 0 0,0-1 0 0 0,0 1-1 0 0,0-1 1 0 0,0 0 0 0 0,0 0-1 0 0,0 0 1 0 0,0 1 0 0 0,0-1-1 0 0,0 1 1 0 0,0 0 0 0 0,9 7 7 0 0,17 0-7 0 0,-26-8-1 0 0,59 11 11 0 0,-1-3 0 0 0,103 1 0 0 0,-112-7-3 0 0,-13-1-3 0 0,296 16-70 0 0,-4 21-19 0 0,-322-37 82 0 0,90 18-22 0 0,-87-16 19 0 0,1 0 1 0 0,0 0-1 0 0,-1 1 0 0 0,0 0 0 0 0,1 0 1 0 0,-1 2-1 0 0,9 5 0 0 0,-17-10 3 0 0,0 0 0 0 0,1 1-1 0 0,-2-2 1 0 0,2 1 0 0 0,-1 1 0 0 0,0-2 0 0 0,0 2 0 0 0,0-1 0 0 0,0 0-1 0 0,0 1 1 0 0,0-1 0 0 0,-1 0 0 0 0,1 1 0 0 0,-1-1 0 0 0,1 1-1 0 0,-1-1 1 0 0,1 0 0 0 0,-1 1 0 0 0,1 2 0 0 0,-1-3 1 0 0,-1 0-1 0 0,1 1 1 0 0,-1-1 0 0 0,1 0 0 0 0,-1 1 0 0 0,0-1 0 0 0,1 1 0 0 0,0-2 0 0 0,-1 2 0 0 0,0-1-1 0 0,0 0 1 0 0,0 0 0 0 0,1 1 0 0 0,-2-2 0 0 0,1 1 0 0 0,-1 2 0 0 0,-5 1-1 0 0,1 1 0 0 0,-1-1 0 0 0,0 0 1 0 0,0-1-1 0 0,0 0 0 0 0,-9 2 0 0 0,-23 8 1 0 0,0-2 0 0 0,-46 6 0 0 0,-84 4 42 0 0,121-15-3 0 0,-55 4 34 0 0,-269 41 532 0 0,360-49-558 0 0,-22 6 67 0 0,32-8-100 0 0,0 0-1 0 0,-1 1 1 0 0,2 0-1 0 0,-2 0 1 0 0,2-1-1 0 0,-2 2 1 0 0,2-1 0 0 0,-1 0-1 0 0,0 1 1 0 0,0-1-1 0 0,-1 3 1 0 0,2-4-12 0 0,1 0 0 0 0,0 0 0 0 0,-1 1 0 0 0,1-1 0 0 0,0 1 0 0 0,0-1 0 0 0,0 1 0 0 0,0-1-1 0 0,-1 0 1 0 0,1 0 0 0 0,0 1 0 0 0,0 0 0 0 0,0-1 0 0 0,0 1 0 0 0,0-1 0 0 0,0 1 0 0 0,0-1 0 0 0,1 0 0 0 0,-1 0 0 0 0,0 1 0 0 0,0-1 0 0 0,0 1 0 0 0,0-1 0 0 0,1 1 0 0 0,-1-1 0 0 0,0 0 0 0 0,1 0 0 0 0,-1 1 0 0 0,0-1 0 0 0,0 1 0 0 0,0-1-1 0 0,0 0 1 0 0,1 1 0 0 0,-1-1 0 0 0,1 1 0 0 0,-1-1 0 0 0,1 0 0 0 0,-1 0 0 0 0,1 0 0 0 0,-1 0 0 0 0,1 0 0 0 0,19 9-5 0 0,12-2 1 0 0,1-1-1 0 0,0-1 1 0 0,1-2 0 0 0,34-1-1 0 0,-26-1-18 0 0,61 3-73 0 0,107 6-108 0 0,-154-5 111 0 0,93 21 1 0 0,-140-23 83 0 0,1-1 1 0 0,-2 1 0 0 0,1 0-1 0 0,-1 1 1 0 0,1 0-1 0 0,12 8 1 0 0,-20-11 7 0 0,1 0 0 0 0,-1 0-1 0 0,1 0 1 0 0,-1 0 0 0 0,0 1 0 0 0,0-1 0 0 0,1 0 0 0 0,-2 1 0 0 0,1-1-1 0 0,0 1 1 0 0,0-1 0 0 0,0 1 0 0 0,0 0 0 0 0,-1-1 0 0 0,1 1 0 0 0,0 2-1 0 0,-1-1 2 0 0,0-2-1 0 0,-1 2 0 0 0,1-2 1 0 0,0 1-1 0 0,-1 0 0 0 0,1 0 1 0 0,0-1-1 0 0,-1 2 0 0 0,0-2 1 0 0,0 1-1 0 0,-1-1 0 0 0,2 1 1 0 0,-1-1-1 0 0,-1 1 0 0 0,1-1 0 0 0,0 1 1 0 0,-1 0-1 0 0,1-2 0 0 0,-2 3 1 0 0,-8 6-2 0 0,0 0 0 0 0,-1-2 0 0 0,1 0 0 0 0,-1 0 0 0 0,-20 8 0 0 0,-68 22 17 0 0,-325 64 200 0 0,131-37-98 0 0,277-58-118 0 0,17-5 0 0 0,0-1 0 0 0,0 0 0 0 0,0 0 0 0 0,0 0 0 0 0,0 0 0 0 0,1 0 0 0 0,-1 0 0 0 0,0 1 0 0 0,0-1 0 0 0,0 0 0 0 0,0 0 0 0 0,1 0 0 0 0,-1 1 0 0 0,0-1 0 0 0,0 0 0 0 0,1 0 0 0 0,-1 0 0 0 0,0 0 0 0 0,0 1 0 0 0,1-1 0 0 0,-1 0 0 0 0,0 0 0 0 0,0 0 0 0 0,0 0 0 0 0,0 0 0 0 0,0 0 0 0 0,1 0 0 0 0,-1 0 0 0 0,0 0 0 0 0,0 0 0 0 0,1 0 0 0 0,-1 0 0 0 0,0 0 0 0 0,1 0 0 0 0,-1 0 0 0 0,38 0 0 0 0,-33 0 0 0 0,221-3-94 0 0,45-1-34 0 0,-191 8 136 0 0,-71-2-4 0 0,1-1 1 0 0,0 2 0 0 0,-1-1 0 0 0,1 1 0 0 0,16 7-1 0 0,-25-9-3 0 0,2 1-1 0 0,-2-1 1 0 0,1-1-1 0 0,0 2 1 0 0,-1-1-1 0 0,1 0 1 0 0,0 1-1 0 0,-2-1 1 0 0,2 1-1 0 0,0-1 1 0 0,-2 1-1 0 0,2 0 1 0 0,-1-1-1 0 0,0 1 1 0 0,1 2-1 0 0,-2-3 1 0 0,0 1-1 0 0,1-1 0 0 0,-1 0 1 0 0,0 1-1 0 0,0-1 0 0 0,0 1 0 0 0,0-1 1 0 0,0 0-1 0 0,0 1 0 0 0,0-2 1 0 0,-1 2-1 0 0,1 0 0 0 0,-1-1 0 0 0,1 0 1 0 0,-1 0-1 0 0,1 0 0 0 0,0 1 0 0 0,-1-1 1 0 0,0 0-1 0 0,0 0 0 0 0,0 0 1 0 0,1 0-1 0 0,-3 2 0 0 0,-2 1 2 0 0,0 1 0 0 0,0-1-1 0 0,0 0 1 0 0,-1 0 0 0 0,0 0 0 0 0,0-1-1 0 0,-7 3 1 0 0,-49 17 10 0 0,48-18-1 0 0,-83 26 70 0 0,-1-4-1 0 0,-138 20 1 0 0,224-45-42 0 0,16-2-15 0 0,11 0-22 0 0,29-2-6 0 0,51-9-1 0 0,-27 3-15 0 0,162-17-68 0 0,355-34 41 0 0,-2 31 70 0 0,-316 31-17 0 0,-5 20-40 0 0,-251-21 37 0 0,-7-2-4 0 0,0 0 0 0 0,0 0 0 0 0,0 0 0 0 0,0 1-1 0 0,0 1 1 0 0,0-2 0 0 0,0 2 0 0 0,0-1 0 0 0,-1 0 0 0 0,1 2-1 0 0,6 2 1 0 0,-10-5 2 0 0,0 0-1 0 0,0 1 1 0 0,0-1-1 0 0,0 0 1 0 0,0 0-1 0 0,0 0 1 0 0,0 0-1 0 0,0 1 1 0 0,0-1-1 0 0,0 0 1 0 0,0 0 0 0 0,0 0-1 0 0,0 0 1 0 0,0 0-1 0 0,0 0 1 0 0,0 0-1 0 0,0 0 1 0 0,0 1-1 0 0,0-1 1 0 0,0 0-1 0 0,0 0 1 0 0,0 0-1 0 0,0 1 1 0 0,0-1-1 0 0,0 0 1 0 0,0 0-1 0 0,0 0 1 0 0,0 1 0 0 0,0-1-1 0 0,0 0 1 0 0,0 0-1 0 0,0 0 1 0 0,0 1-1 0 0,0-1 1 0 0,0 0-1 0 0,0 0 1 0 0,0 0-1 0 0,-9 4 15 0 0,-10 2-2 0 0,19-6-13 0 0,-60 8-13 0 0,0-1 0 0 0,-76-2-1 0 0,89-4 31 0 0,-447 0 27 0 0,433-1-41 0 0,-379-25-54 0 0,436 25 55 0 0,-16-2 17 0 0,-28-7 0 0 0,36 2-22 0 0,12 7 1 0 0,0 0 0 0 0,0 0 0 0 0,0 0 1 0 0,0 0-1 0 0,0-1 0 0 0,0 1 0 0 0,0 0 0 0 0,0 0 0 0 0,0-1 0 0 0,0 1 0 0 0,0 0 0 0 0,0-1 0 0 0,0 1 0 0 0,0 0 0 0 0,0 0 1 0 0,0 0-1 0 0,0 0 0 0 0,0 0 0 0 0,0 0 0 0 0,0-1 0 0 0,0 1 0 0 0,0 0 0 0 0,0 0 0 0 0,0-1 0 0 0,0 1 0 0 0,1 0 0 0 0,-1 0 1 0 0,0 0-1 0 0,0-1 0 0 0,0 1 0 0 0,1 0 0 0 0,1-1 0 0 0,1-1 0 0 0,-1 1 0 0 0,1 0 0 0 0,-1-1 0 0 0,1 1 0 0 0,4-1 1 0 0,36-9-21 0 0,64-8 0 0 0,49 4-48 0 0,-103 10 49 0 0,378-28-85 0 0,9-1 8 0 0,-5-22-91 0 0,-413 52 165 0 0,-3 1-7 0 0,0 0-1 0 0,0-2 1 0 0,28-10-1 0 0,-37 8 13 0 0,-10 7 17 0 0,0 0 0 0 0,0 0 0 0 0,0-1 0 0 0,1 1 0 0 0,-1 0-1 0 0,0 0 1 0 0,0 0 0 0 0,0 0 0 0 0,0 0 0 0 0,0 0 0 0 0,0-1 0 0 0,0 1-1 0 0,0 0 1 0 0,0 0 0 0 0,0-1 0 0 0,0 1 0 0 0,0 0 0 0 0,0 0 0 0 0,0-1-1 0 0,0 1 1 0 0,0 0 0 0 0,0 0 0 0 0,0 0 0 0 0,0 0 0 0 0,-1 0-1 0 0,1 0 1 0 0,0-1 0 0 0,0 1 0 0 0,0 0 0 0 0,-1 0 0 0 0,1-2 0 0 0,-2 1 0 0 0,0 1 0 0 0,1-1 0 0 0,-1-1 0 0 0,1 2 1 0 0,-1 0-1 0 0,0-1 0 0 0,1 0 0 0 0,-4 0 0 0 0,-50-11 36 0 0,-1 4 0 0 0,-74-4 1 0 0,66 8-39 0 0,-639-49 24 0 0,64 7 26 0 0,216 18-29 0 0,409 27-15 0 0,6 1 7 0 0,1-1 0 0 0,-1 0 0 0 0,0-1 0 0 0,-9-1 0 0 0,17 3-11 0 0,-1 0 1 0 0,1 0 0 0 0,0 0-1 0 0,0 0 1 0 0,0 0 0 0 0,0 0 0 0 0,-1 0-1 0 0,1 0 1 0 0,0 0 0 0 0,0 0-1 0 0,0 0 1 0 0,-1 0 0 0 0,1-1-1 0 0,0 1 1 0 0,0 0 0 0 0,0 0-1 0 0,0 0 1 0 0,-1 0 0 0 0,1 0 0 0 0,0 0-1 0 0,0 0 1 0 0,0-1 0 0 0,0 1-1 0 0,0 0 1 0 0,0 0 0 0 0,0 0-1 0 0,0 0 1 0 0,0 0 0 0 0,0-1-1 0 0,0 1 1 0 0,0 0 0 0 0,0 0-1 0 0,0 0 1 0 0,0-1 0 0 0,0 1 0 0 0,0 0-1 0 0,0 0 1 0 0,0 0 0 0 0,0 0-1 0 0,0 0 1 0 0,0 0 0 0 0,0 0-1 0 0,0 0 1 0 0,0 0 0 0 0,0-1-1 0 0,0 1 1 0 0,0 0 0 0 0,0 0 0 0 0,0 0-1 0 0,0-1 1 0 0,0 1 0 0 0,0 0-1 0 0,0 0 1 0 0,0 0 0 0 0,0 0-1 0 0,0-1 1 0 0,0 1 0 0 0,0 0-1 0 0,0 0 1 0 0,0 0 0 0 0,0 0-1 0 0,0 0 1 0 0,1 0 0 0 0,-1 0 0 0 0,0 0-1 0 0,0 0 1 0 0,0 0 0 0 0,1 0-1 0 0,-1 0 1 0 0,13-6 29 0 0,42-7-26 0 0,83-10-1 0 0,-85 16-16 0 0,403-45 18 0 0,2 17-2 0 0,12 0-8 0 0,-4-20-17 0 0,-435 51 9 0 0,-20 3 8 0 0,0 0 0 0 0,0-1-1 0 0,1 0 1 0 0,-1-1 0 0 0,0 0 0 0 0,13-6 0 0 0,-23 9 5 0 0,-1 0-1 0 0,0 0 1 0 0,0-1 0 0 0,0 1 0 0 0,1 0 0 0 0,-1 0-1 0 0,0 0 1 0 0,1 0 0 0 0,-1 0 0 0 0,0 0 0 0 0,1 0 0 0 0,-1 0-1 0 0,0-1 1 0 0,0 1 0 0 0,1 0 0 0 0,-1-1 0 0 0,0 1-1 0 0,0 0 1 0 0,0 0 0 0 0,0-1 0 0 0,0 1 0 0 0,0-1 0 0 0,0 1-1 0 0,0 0 1 0 0,0 0 0 0 0,0 0 0 0 0,0 0 0 0 0,1-1 0 0 0,-1 1-1 0 0,0-1 1 0 0,0 1 0 0 0,-8-6-13 0 0,-17 0-9 0 0,25 6 21 0 0,-108-13 12 0 0,-113 0-1 0 0,129 9 3 0 0,-1321-92 80 0 0,1396 94-90 0 0,-49-3 2 0 0,-85-19 0 0 0,151 24-4 0 0,-1 0 0 0 0,-1 0 0 0 0,1-1-1 0 0,1 1 1 0 0,-2 0 0 0 0,1-1 0 0 0,0 1-1 0 0,0-1 1 0 0,0 1 0 0 0,0 0 0 0 0,0 0-1 0 0,0-1 1 0 0,1 0 0 0 0,-1 0 0 0 0,0 1-1 0 0,0-1 1 0 0,0 1 0 0 0,1-1 0 0 0,-3-2-1 0 0,4 2 1 0 0,0 0 0 0 0,-1 1-1 0 0,1-1 1 0 0,-1 0 0 0 0,0 0 0 0 0,1 1-1 0 0,0-1 1 0 0,0 1 0 0 0,0-1-1 0 0,-1 0 1 0 0,1 1 0 0 0,0-1-1 0 0,0 1 1 0 0,0 0 0 0 0,-1-1-1 0 0,1 1 1 0 0,0-1 0 0 0,1 1-1 0 0,-1 0 1 0 0,-1 0 0 0 0,1-1-1 0 0,2 1 1 0 0,58-14-23 0 0,116-12-1 0 0,-135 21 21 0 0,498-45 1 0 0,4 20-58 0 0,59-6 38 0 0,-503 29 41 0 0,138-28 0 0 0,-231 34-18 0 0,23-7-1 0 0,-30 8-1 0 0,1 0 0 0 0,0 0 0 0 0,0-1 0 0 0,0 1 0 0 0,0-1 0 0 0,-1 1 1 0 0,1 0-1 0 0,0 0 0 0 0,0-1 0 0 0,0 1 0 0 0,-1-1 0 0 0,1 0 0 0 0,0 1 0 0 0,0 0 0 0 0,-1-1 1 0 0,1 0-1 0 0,-1 0 0 0 0,0 0 0 0 0,1 1 0 0 0,0-1 0 0 0,-1 0 0 0 0,1 0 0 0 0,0-1 0 0 0,-2 1 0 0 0,1 0 0 0 0,0 1 0 0 0,-1-1 0 0 0,0 0 0 0 0,1 0-1 0 0,-1 1 1 0 0,1-1 0 0 0,0 0 0 0 0,-1 0 0 0 0,0 0 0 0 0,0 1-1 0 0,1 0 1 0 0,-1-1 0 0 0,1 0 0 0 0,-1 1 0 0 0,0-1 0 0 0,0 1-1 0 0,0-1 1 0 0,1 1 0 0 0,-1 0 0 0 0,0 0 0 0 0,0-1 0 0 0,-1 1-1 0 0,2 0 1 0 0,-1 0 0 0 0,-2 0 0 0 0,-1-2-1 0 0,-33-6 1 0 0,1 1 0 0 0,-67-4 0 0 0,68 8 3 0 0,-1025-60 38 0 0,531 38-6 0 0,442 21-32 0 0,-500-41-18 0 0,559 43 21 0 0,12 0-2 0 0,-1 1 0 0 0,1-2-1 0 0,1 0 1 0 0,-1-1 0 0 0,-25-9 0 0 0,39 12-4 0 0,1 1-1 0 0,0 0 1 0 0,0-1 0 0 0,0 1 0 0 0,0-1-1 0 0,0 0 1 0 0,1 0 0 0 0,-1 1-1 0 0,-1-1 1 0 0,1 0 0 0 0,0-2-1 0 0,1 3 1 0 0,-1-1 0 0 0,1 1-1 0 0,0-1 1 0 0,0 1 0 0 0,0 0-1 0 0,0 0 1 0 0,0-1 0 0 0,-1 1-1 0 0,1-1 1 0 0,0 1 0 0 0,0-1-1 0 0,0 1 1 0 0,0 0 0 0 0,1 0-1 0 0,-1-1 1 0 0,0 1 0 0 0,0-1-1 0 0,0 1 1 0 0,0-1 0 0 0,0 1-1 0 0,1-1 1 0 0,-1 1 0 0 0,1-2-1 0 0,1 0 1 0 0,0 1-1 0 0,-2-1 1 0 0,2 2-1 0 0,0-2 1 0 0,0 1-1 0 0,0 0 1 0 0,-1 0-1 0 0,1 0 1 0 0,0 0-1 0 0,3-1 1 0 0,24-7-1 0 0,0 0 0 0 0,60-10-1 0 0,66 3 8 0 0,-111 12-6 0 0,466-23-6 0 0,4 25-7 0 0,-406 3 15 0 0,1598 63-25 0 0,-1678-62 24 0 0,139 15 14 0 0,-155-14-18 0 0,-18-1-4 0 0,-21-1-5 0 0,-90-7 7 0 0,-151-25 1 0 0,147 15-7 0 0,-1584-170-23 0 0,1579 174 29 0 0,-315-34 68 0 0,427 43-73 0 0,14 3 9 0 0,0 0 1 0 0,0 0-1 0 0,0 0 0 0 0,0 0 1 0 0,0 0-1 0 0,0 0 1 0 0,1 0-1 0 0,-1 0 1 0 0,0 0-1 0 0,0 0 0 0 0,0 0 1 0 0,0 0-1 0 0,0 0 1 0 0,0 0-1 0 0,0 0 1 0 0,0 0-1 0 0,0 0 0 0 0,0 0 1 0 0,0 0-1 0 0,0 0 1 0 0,0 0-1 0 0,0 0 1 0 0,0 0-1 0 0,0 0 0 0 0,0 0 1 0 0,0 0-1 0 0,0 0 1 0 0,0 0-1 0 0,0 0 1 0 0,0 0-1 0 0,0 0 0 0 0,0 0 1 0 0,0 0-1 0 0,0-1 1 0 0,0 1-1 0 0,0 0 1 0 0,0 0-1 0 0,0 0 0 0 0,0 0 1 0 0,24-1-40 0 0,-16 1 41 0 0,898 12-169 0 0,-5 40 172 0 0,-71-4-16 0 0,143-30-42 0 0,-1095-22 69 0 0,52 0-10 0 0,-901-20 70 0 0,2 20-64 0 0,961 4-10 0 0,-96 4 19 0 0,82 0-13 0 0,22-4-7 0 0,0 0 0 0 0,1 0 0 0 0,-1 0 0 0 0,0 0 0 0 0,0 0 0 0 0,0 0 0 0 0,0 0 0 0 0,0 0 0 0 0,0 0 0 0 0,0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0 0 0 0,0 0 0 0 0,0 0 0 0 0,0 0 0 0 0,0 0 0 0 0,0 0 0 0 0,0 1 0 0 0,0-1 0 0 0,0 0 0 0 0,0 0 0 0 0,0 0 0 0 0,0 0 1 0 0,0 0-1 0 0,0 1 0 0 0,-1-1 0 0 0,1 0 0 0 0,0 0 0 0 0,0 0 0 0 0,0 0 0 0 0,0 0 0 0 0,0 0 0 0 0,0 1 0 0 0,0-1 0 0 0,-1 0 0 0 0,1 0 0 0 0,0 0 1 0 0,0 0-1 0 0,15 4-5 0 0,72 6-4 0 0,145-1 1 0 0,-138-7-10 0 0,1240 41-87 0 0,-720 18 115 0 0,-605-59-5 0 0,1-1-1 0 0,0 1-1 0 0,0 0 0 0 0,13 5 0 0 0,-23-7-3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0,-9 1 0 0 0,-10 0 6 0 0,-128-2 13 0 0,-318 8 68 0 0,391-3-84 0 0,-205 19 32 0 0,271-22-32 0 0,3-1-2 0 0,0 1 0 0 0,0 0 0 0 0,1 0 0 0 0,-9 3 0 0 0,13-4-1 0 0,0 0 0 0 0,0 0-1 0 0,-1 0 1 0 0,1 0 0 0 0,0 0-1 0 0,0 0 1 0 0,0 0 0 0 0,0 0-1 0 0,0 0 1 0 0,0 0 0 0 0,0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0 1 0 0,0 0 0 0 0,0 0-1 0 0,0 0 1 0 0,0 0 0 0 0,0 0-1 0 0,0 0 1 0 0,0 1 0 0 0,0-1-1 0 0,0 0 1 0 0,0 0 0 0 0,0 0-1 0 0,0 0 1 0 0,1 0 0 0 0,6 4-6 0 0,12-1 11 0 0,34 0-24 0 0,65-4-1 0 0,55-13-16 0 0,-74 6 16 0 0,22-3 3 0 0,-2-5-1 0 0,170-43 1 0 0,-279 57 15 0 0,17-6-18 0 0,-27 8 20 0 0,-1 0-1 0 0,1 0 1 0 0,0 0 0 0 0,0-1-1 0 0,0 1 1 0 0,0 0 0 0 0,0 0-1 0 0,0 0 1 0 0,0 0 0 0 0,0 0-1 0 0,0 0 1 0 0,0 0 0 0 0,0 0-1 0 0,0 0 1 0 0,0 0-1 0 0,0 0 1 0 0,0 0 0 0 0,0 0-1 0 0,0 0 1 0 0,0 0 0 0 0,0 0-1 0 0,0 0 1 0 0,0 0 0 0 0,0 0-1 0 0,0 0 1 0 0,0 0-1 0 0,0-1 1 0 0,0 1 0 0 0,0 0-1 0 0,0 0 1 0 0,0 0 0 0 0,0 0-1 0 0,0 0 1 0 0,0 0 0 0 0,0 0-1 0 0,-19 2-11 0 0,-281 49 34 0 0,204-34-6 0 0,75-13-15 0 0,-906 152 83 0 0,786-135-106 0 0,-496 90 7 0 0,623-108 14 0 0,-9 2 1 0 0,0 1 1 0 0,0 1-1 0 0,0 0 1 0 0,-30 17-1 0 0,52-23-1 0 0,-1-1 1 0 0,0 2-1 0 0,0-1 1 0 0,0 0-1 0 0,1 0 0 0 0,-1 1 1 0 0,1-1-1 0 0,0 1 1 0 0,-1-1-1 0 0,1 1 1 0 0,0-1-1 0 0,-2 3 0 0 0,3-3 1 0 0,-1 0 0 0 0,1 0-1 0 0,0-1 1 0 0,0 1 0 0 0,0 0 0 0 0,0 0-1 0 0,0 0 1 0 0,0-1 0 0 0,0 1-1 0 0,1 0 1 0 0,-1 0 0 0 0,0-1-1 0 0,0 1 1 0 0,1 0 0 0 0,-1 0-1 0 0,0 0 1 0 0,1-1 0 0 0,-1 0 0 0 0,1 1-1 0 0,-1 0 1 0 0,0 0 0 0 0,1-1-1 0 0,-1 0 1 0 0,1 1 0 0 0,0 0-1 0 0,0-1 1 0 0,-1 1 0 0 0,0-1 0 0 0,1 1-1 0 0,0-1 1 0 0,0 0 0 0 0,0 0-1 0 0,-1 1 1 0 0,0-1 0 0 0,3 1-1 0 0,13 4 2 0 0,1 1-1 0 0,0-2 0 0 0,-1 0 0 0 0,2-1 0 0 0,-1-1 1 0 0,26 0-1 0 0,-16 0 1 0 0,659 28-182 0 0,3-27-270 0 0,-393-4 338 0 0,-200 2 129 0 0,151 18 1 0 0,-243-18-17 0 0,2-1 0 0 0,1 2 0 0 0,0-2 0 0 0,-1 2 0 0 0,0 0 0 0 0,0 0 0 0 0,12 5 0 0 0,-17-7 1 0 0,-1 1-1 0 0,0-1 1 0 0,1 0 0 0 0,-1 0 0 0 0,0 0 0 0 0,0 0-1 0 0,1 0 1 0 0,-1 0 0 0 0,0 0 0 0 0,0 0-1 0 0,0 0 1 0 0,0 0 0 0 0,0 1 0 0 0,0-1-1 0 0,1 0 1 0 0,-1 0 0 0 0,0 1 0 0 0,0-1 0 0 0,0 0-1 0 0,0 0 1 0 0,0 1 0 0 0,1-1 0 0 0,-1 0-1 0 0,0 1 1 0 0,0-1 0 0 0,0 0 0 0 0,0 0 0 0 0,0 0-1 0 0,0 0 1 0 0,0 1 0 0 0,0-1 0 0 0,0 0-1 0 0,0 0 1 0 0,0 1 0 0 0,0-1 0 0 0,0 0-1 0 0,0 1 1 0 0,0-1 0 0 0,-1 0 0 0 0,1 0 0 0 0,0 0-1 0 0,0 0 1 0 0,0 1 0 0 0,-12 5 41 0 0,-10 1-9 0 0,-1-2-1 0 0,0-1 1 0 0,-36 2-1 0 0,27-3-18 0 0,-448 27 67 0 0,304-22-30 0 0,44-1 8 0 0,-399 23 170 0 0,3 25-112 0 0,512-53-112 0 0,-7 1-3 0 0,0 1-1 0 0,2-1 1 0 0,-1 3 0 0 0,-30 11 0 0 0,51-17-3 0 0,0 1 1 0 0,0 0 0 0 0,-1-1 0 0 0,1 0 0 0 0,0 1-1 0 0,0 0 1 0 0,-1 0 0 0 0,2 0 0 0 0,-2-1-1 0 0,1 2 1 0 0,0-1 0 0 0,1-1 0 0 0,-1 1-1 0 0,0 1 1 0 0,-1 0 0 0 0,2-1 1 0 0,0 0 1 0 0,0-1-1 0 0,0 0 1 0 0,0 1-1 0 0,0-1 1 0 0,0 1-1 0 0,0 0 1 0 0,0 0-1 0 0,0-1 1 0 0,0 0-1 0 0,0 1 1 0 0,0-1-1 0 0,0 1 1 0 0,0 0-1 0 0,0-1 1 0 0,1 0-1 0 0,-1 1 1 0 0,0-1-1 0 0,1 1 1 0 0,-1-1-1 0 0,1 1 1 0 0,-1 0-1 0 0,1-1 1 0 0,-1 0-1 0 0,4 3 4 0 0,-1 0 0 0 0,0-2 0 0 0,1 2 0 0 0,-1-1 0 0 0,1 0 0 0 0,0-1 0 0 0,0 1 0 0 0,6 0 0 0 0,35 7-27 0 0,1-2-1 0 0,1-2 1 0 0,57-1 0 0 0,-64-2 17 0 0,886 15-319 0 0,-399-57-42 0 0,-513 38 408 0 0,-21 2 24 0 0,-25 2 0 0 0,-190 29 107 0 0,51-6-49 0 0,-186 16 179 0 0,-307 44-19 0 0,656-84-282 0 0,-34 6 38 0 0,0 0 1 0 0,-78 28 0 0 0,90-21-18 0 0,28-13-23 0 0,0 0 1 0 0,1 0 0 0 0,-1 0 0 0 0,0 1-1 0 0,2-1 1 0 0,-2 0 0 0 0,0 1 0 0 0,2-1-1 0 0,-2 1 1 0 0,1 0 0 0 0,-1-1 0 0 0,2 1-1 0 0,-2 2 1 0 0,2-4-1 0 0,-1 1 0 0 0,1 0 0 0 0,0 0-1 0 0,-1-1 1 0 0,1 1 0 0 0,0 0 0 0 0,0 0 0 0 0,0 0-1 0 0,0-1 1 0 0,0 1 0 0 0,0 0 0 0 0,0 0 0 0 0,0-1-1 0 0,1 1 1 0 0,-1 0 0 0 0,0-1 0 0 0,0 1-1 0 0,1 0 1 0 0,-1-1 0 0 0,1 1 0 0 0,-1 0 0 0 0,1 0-1 0 0,-1-1 1 0 0,0 1 0 0 0,0-1 0 0 0,2 2 0 0 0,1-1-4 0 0,-1 2 0 0 0,0-2 1 0 0,2 1-1 0 0,-2-1 1 0 0,0 0-1 0 0,5 2 0 0 0,14 4-10 0 0,0-1-1 0 0,1-1 0 0 0,-1 0 0 0 0,1-2 0 0 0,41 2 0 0 0,-39-4 6 0 0,785 24-214 0 0,-367-50-58 0 0,-158 5 199 0 0,-497 32 242 0 0,-53 7-22 0 0,-532 46 82 0 0,753-60-214 0 0,-136 14 28 0 0,136-13-7 0 0,-84 25-1 0 0,122-29-20 0 0,1 1 0 0 0,-2 0 0 0 0,2 0 0 0 0,-1 1 0 0 0,-7 4 0 0 0,13-7-5 0 0,0 0 0 0 0,0 0 0 0 0,0 0 0 0 0,-1 0 0 0 0,1 0-1 0 0,1 0 1 0 0,-1 1 0 0 0,-1-1 0 0 0,1 0 0 0 0,1 0 0 0 0,0 1-1 0 0,-1-1 1 0 0,-1 3 0 0 0,2-3-2 0 0,0 0 0 0 0,0 0 0 0 0,0 0 0 0 0,0 0 0 0 0,0-1 0 0 0,0 2 0 0 0,1-1 0 0 0,-1 0 0 0 0,0-1 0 0 0,1 2 0 0 0,-1-1 0 0 0,1-1 0 0 0,-1 1 0 0 0,0 0-1 0 0,0 0 1 0 0,1 0 0 0 0,0 0 0 0 0,0 0 0 0 0,0 0 0 0 0,-1-1 0 0 0,0 0 0 0 0,3 3 0 0 0,2 0-10 0 0,0 1 1 0 0,-1-1-1 0 0,2 0 1 0 0,-1-1-1 0 0,1 2 0 0 0,-1-2 1 0 0,1-1-1 0 0,9 4 0 0 0,54 8-32 0 0,-58-11 38 0 0,425 28-22 0 0,-363-29 15 0 0,1165 0-758 0 0,-1219-2 743 0 0,-4 0-23 0 0,-13 1 0 0 0,-7 0-25 0 0,-42 0-59 0 0,-1068 16-413 0 0,928-11 714 0 0,-297 23 718 0 0,454-25-815 0 0,17-3-40 0 0,1 1 0 0 0,-1 1 0 0 0,0 0 0 0 0,1 1 0 0 0,-1 0 0 0 0,-19 8 0 0 0,32-11-31 0 0,-1 0 1 0 0,1 0-1 0 0,0 0 1 0 0,-1 0-1 0 0,1 0 0 0 0,-1 1 1 0 0,1-1-1 0 0,-1 0 1 0 0,1 1-1 0 0,-1-1 1 0 0,1 0-1 0 0,0 1 0 0 0,0-1 1 0 0,-1 1-1 0 0,1-1 1 0 0,0 0-1 0 0,-1 0 0 0 0,1 1 1 0 0,0 0-1 0 0,-1-1 1 0 0,1 1-1 0 0,0-1 0 0 0,0 0 1 0 0,-1 1-1 0 0,2 0 1 0 0,-1 0 0 0 0,0-1 0 0 0,1 1 0 0 0,-1-1 1 0 0,0 0-1 0 0,1 0 0 0 0,-1 1 0 0 0,0-1 0 0 0,1 1 0 0 0,-1-1 0 0 0,0 1 0 0 0,0-1 0 0 0,1 1 0 0 0,-1-1 0 0 0,1 0 0 0 0,-1 0 0 0 0,1 0 0 0 0,0 0 0 0 0,-1 1 0 0 0,28 7 5 0 0,29-1-9 0 0,95 1 1 0 0,-96-7-20 0 0,1011 9-205 0 0,-1007-10 192 0 0,1-3 0 0 0,116-23 0 0 0,-174 25 45 0 0,0 0-1 0 0,0 0 0 0 0,-1 0 0 0 0,2 0 0 0 0,-2 0 1 0 0,1 0-1 0 0,0-1 0 0 0,-1 1 0 0 0,5-5 1 0 0,-7 6-7 0 0,0 0 1 0 0,1-1-1 0 0,-1 1 1 0 0,0 0-1 0 0,1 0 1 0 0,-1-1-1 0 0,0 1 1 0 0,1-1-1 0 0,-1 0 1 0 0,0 1-1 0 0,0-1 1 0 0,0 1-1 0 0,1 0 1 0 0,-1 0-1 0 0,0-1 1 0 0,0 0-1 0 0,0 1 1 0 0,0-1-1 0 0,0 1 1 0 0,0 0-1 0 0,0-1 1 0 0,0 1-1 0 0,-1-2 1 0 0,1 1-2 0 0,-1 0-1 0 0,0 0 1 0 0,0 0-1 0 0,1 1 1 0 0,-1-1-1 0 0,0 0 1 0 0,0 0-1 0 0,0 0 1 0 0,1 1-1 0 0,-1-1 1 0 0,0 0-1 0 0,0 0 1 0 0,0 1-1 0 0,-2-1 1 0 0,-8-4 20 0 0,0 0 0 0 0,-23-5 0 0 0,-11-3 67 0 0,45 13-88 0 0,0 0-1 0 0,0 0 1 0 0,0-1 0 0 0,0 1 0 0 0,0 0 0 0 0,0 0 0 0 0,0 0 0 0 0,-1 0-1 0 0,1 0 1 0 0,0 0 0 0 0,0 0 0 0 0,0 0 0 0 0,0 0 0 0 0,0 0 0 0 0,0 0-1 0 0,0 0 1 0 0,0 0 0 0 0,0 0 0 0 0,0 0 0 0 0,0-1 0 0 0,0 1 0 0 0,0 0-1 0 0,0 0 1 0 0,0 0 0 0 0,0 0 0 0 0,0 0 0 0 0,0 0 0 0 0,0 0 0 0 0,0 0-1 0 0,0 0 1 0 0,0 0 0 0 0,0 0 0 0 0,0 0 0 0 0,0 0 0 0 0,0 0 0 0 0,0 0-1 0 0,0 0 1 0 0,0 0 0 0 0,0 0 0 0 0,0 0 0 0 0,0 0 0 0 0,0-1 0 0 0,0 1-1 0 0,0 0 1 0 0,0 0 0 0 0,0 0 0 0 0,0 0 0 0 0,0 0 0 0 0,0 0 0 0 0,0 0-1 0 0,0 0 1 0 0,0 0 0 0 0,0 0 0 0 0,1 0 0 0 0,5-5-8 0 0,9-1 5 0 0,-14 6 4 0 0,15-6-1 0 0,2-1 0 0 0,0 1-1 0 0,-1-2 0 0 0,0 1 1 0 0,-1-3-1 0 0,16-10 0 0 0,79-74 25 0 0,-63 51-44 0 0,-27 25 19 0 0,-1-2-1 0 0,0 0 1 0 0,-3-1 0 0 0,0-1-1 0 0,16-24 1 0 0,-25 31 4 0 0,0 1 0 0 0,-1-1 0 0 0,-1 0 0 0 0,1-1 0 0 0,-2 1 0 0 0,-1-1 0 0 0,0 0 0 0 0,-1 0 0 0 0,1-29 0 0 0,-4-16 6 0 0,4-63-23 0 0,-2 105 12 0 0,1 0 0 0 0,1 1 1 0 0,1 0-1 0 0,10-28 0 0 0,21-28 12 0 0,-23 50-1 0 0,-1 0 1 0 0,10-35-1 0 0,-13 33 0 0 0,-4 12 15 0 0,0 0-1 0 0,-1 0 0 0 0,-1 0 0 0 0,-1 0 0 0 0,0 0 0 0 0,0-1 0 0 0,-2-26 0 0 0,0 38-19 0 0,-1 1 0 0 0,0-1 0 0 0,0 0-1 0 0,0 1 1 0 0,1 0 0 0 0,-1-1 0 0 0,-1 1 0 0 0,1 0-1 0 0,0-1 1 0 0,-1 1 0 0 0,1 0 0 0 0,-1 0-1 0 0,0 0 1 0 0,0 0 0 0 0,0 1 0 0 0,1-2-1 0 0,-2 2 1 0 0,1-1 0 0 0,-1 1 0 0 0,2 0-1 0 0,-2-1 1 0 0,1 1 0 0 0,0 0 0 0 0,-2 0 0 0 0,2 0-1 0 0,-5 0 1 0 0,-6-2 1 0 0,1 1 0 0 0,-1 1 0 0 0,0 0 0 0 0,-18 1 1 0 0,19 0-10 0 0,-13 1 11 0 0,0 2 1 0 0,0 1-1 0 0,1 0 0 0 0,0 2 0 0 0,-1 1 0 0 0,1 1 0 0 0,1 0 0 0 0,0 1 0 0 0,-36 22 0 0 0,50-26-5 0 0,1 0 0 0 0,0 1 0 0 0,0-1 0 0 0,0 1 0 0 0,1 1 0 0 0,0-1 0 0 0,0 1 0 0 0,1 1 0 0 0,-11 14 0 0 0,17-21-3 0 0,-1 0 1 0 0,1 0-1 0 0,-1 0 0 0 0,1 0 0 0 0,-1 0 0 0 0,1-1 1 0 0,0 1-1 0 0,-1 1 0 0 0,1-1 0 0 0,0-1 0 0 0,0 1 1 0 0,0 1-1 0 0,0-2 0 0 0,0 1 0 0 0,0 0 1 0 0,0 1-1 0 0,0-2 0 0 0,1 1 0 0 0,-1 0 0 0 0,0 0 1 0 0,1 0-1 0 0,-1 0 0 0 0,1 0 0 0 0,-1 0 1 0 0,1-1-1 0 0,-1 1 0 0 0,0 0 0 0 0,1 0 0 0 0,0-1 1 0 0,0 1-1 0 0,0 0 0 0 0,0 0 0 0 0,-1 0 0 0 0,1-1 1 0 0,0 0-1 0 0,0 1 0 0 0,0-1 0 0 0,-1 1 1 0 0,1 0-1 0 0,0-1 0 0 0,1 0 0 0 0,-2 0 0 0 0,2 0 1 0 0,6 4-5 0 0,-1-3-1 0 0,1 1 1 0 0,0 0 0 0 0,10 0 0 0 0,-15-2 5 0 0,44 4-17 0 0,-30-4 6 0 0,-1 0 0 0 0,33 8-1 0 0,-48-8 12 0 0,-1 0 0 0 0,1 1 0 0 0,0-1 0 0 0,0 0 0 0 0,0 1 0 0 0,-1-1 0 0 0,1 0 0 0 0,-1 0 0 0 0,1 1 0 0 0,0 0-1 0 0,0-1 1 0 0,-1 1 0 0 0,0 0 0 0 0,1-1 0 0 0,0 0 0 0 0,-1 1 0 0 0,1 0 0 0 0,0 0 0 0 0,-1-1 0 0 0,0 0 0 0 0,0 1 0 0 0,0 0-1 0 0,1 0 1 0 0,-1 0 0 0 0,0-1 0 0 0,1 1 0 0 0,-1 0 0 0 0,0 0 0 0 0,0-1 0 0 0,0 1 0 0 0,0 0 0 0 0,0 0 0 0 0,0 0 0 0 0,0-1-1 0 0,0 1 1 0 0,-1 0 0 0 0,1 0 0 0 0,0-1 0 0 0,-1 1 0 0 0,1 0 0 0 0,0 0 0 0 0,0 0 0 0 0,-2 1 0 0 0,0 3 10 0 0,-2 1 0 0 0,1-1 1 0 0,0 0-1 0 0,-6 6 0 0 0,-44 50 42 0 0,-13 14-163 0 0,27-22-4971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28 17812 0 0,'0'0'1676'0'0,"21"-4"-1246"0"0,64-10 0 0 0,-59 10 406 0 0,-1 1 0 0 0,2 1 0 0 0,40 2 0 0 0,-20 2 232 0 0,91 2 711 0 0,-32 1-747 0 0,2-4-315 0 0,168 8 423 0 0,22 4-641 0 0,-2-1-181 0 0,-48-3-15 0 0,10 1-103 0 0,97 8 267 0 0,-29-17-352 0 0,0 1-78 0 0,-40 6-79 0 0,-67-6 53 0 0,-23-1-36 0 0,-106 2 62 0 0,385 10-26 0 0,-226-10 2 0 0,-117-11-5 0 0,32 8 133 0 0,-93 0-6898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25 5657 0 0,'0'0'12692'0'0,"3"-16"-4349"0"0,-5 14-8206 0 0,0 1-1 0 0,0 0 1 0 0,0 1-1 0 0,0-1 1 0 0,0 0 0 0 0,0 1-1 0 0,0-1 1 0 0,-1 1-1 0 0,1 0 1 0 0,0-1-1 0 0,0 1 1 0 0,0 0-1 0 0,0 0 1 0 0,-1 0-1 0 0,-3 2 1 0 0,-33 7 434 0 0,16-1-186 0 0,-1-1 1 0 0,0 0 0 0 0,0-2-1 0 0,-25 2 1 0 0,9 0-74 0 0,28-4-183 0 0,0-1 0 0 0,-23 1 0 0 0,-80 2 296 0 0,103-5-398 0 0,0 1 0 0 0,0 0-1 0 0,0 1 1 0 0,0 0 0 0 0,0 1-1 0 0,1 0 1 0 0,-18 7 0 0 0,20-7-14 0 0,0 0-1 0 0,-1-1 1 0 0,-11 2 0 0 0,15-3-11 0 0,-26 6-2 0 0,23-4 0 0 0,-1-1 0 0 0,1 0 0 0 0,-18 1 0 0 0,20-2 0 0 0,0 0 0 0 0,0 1 0 0 0,0 0 0 0 0,-13 4 0 0 0,3 0 0 0 0,-44 14 0 0 0,58-17 0 0 0,3-3 0 0 0,-1 1 0 0 0,0 0 0 0 0,0-1 0 0 0,0 1 0 0 0,0-1 0 0 0,1 1 0 0 0,-1-1 0 0 0,0 1 0 0 0,0-1 0 0 0,0 1 0 0 0,0-1 0 0 0,0 0 0 0 0,0 0 0 0 0,0 0 0 0 0,0 1 0 0 0,0-1 0 0 0,0 0 0 0 0,0 0 0 0 0,0 0 0 0 0,-2-1 0 0 0,-20 9 0 0 0,20-4 0 0 0,2-4 0 0 0,-2 1 0 0 0,0-1 0 0 0,0 1 0 0 0,0 0 0 0 0,0-1 0 0 0,0 2 0 0 0,1-1 0 0 0,-1 0 0 0 0,0 0 0 0 0,1 1 0 0 0,-1-1 0 0 0,-2 4 0 0 0,7-9-52 0 0,-1 2 2 0 0,0 0-1 0 0,0 1 1 0 0,0-1-1 0 0,0 1 1 0 0,0-1-1 0 0,1 1 1 0 0,-1 0-1 0 0,0-1 1 0 0,1 1-1 0 0,-1 0 1 0 0,1 0-1 0 0,2-1 1 0 0,-3 13-5137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11 20500 0 0,'0'0'1287'0'0,"21"-2"-892"0"0,68-5-42 0 0,-51 5 126 0 0,59 4-1 0 0,-48 1-186 0 0,187-2 1188 0 0,137 8-1636 0 0,-320-4-2128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6386 103 6097 0 0,'11'2'15473'0'0,"-13"-2"-15261"0"0,0-1 0 0 0,0 0 1 0 0,0 1-1 0 0,0 0 0 0 0,-1-1 0 0 0,2 1 1 0 0,-2 0-1 0 0,1 0 0 0 0,0 1 0 0 0,0-1 0 0 0,0 0 1 0 0,-4 2-1 0 0,-5-1 110 0 0,-151 3 769 0 0,-104 4-469 0 0,29-2 230 0 0,-13-3 21 0 0,88-10-730 0 0,62 1-77 0 0,69 5-55 0 0,-323-3 525 0 0,-188 10-113 0 0,321-8-101 0 0,183 2-291 0 0,-136-4 98 0 0,-301-10-103 0 0,379 15-21 0 0,-140 4 42 0 0,148-4-73 0 0,-71-1 20 0 0,-102-6-9 0 0,235 5 16 0 0,1-2 1 0 0,0 0-1 0 0,-26-7 0 0 0,46 9-5 0 0,-74-8 39 0 0,62 7-27 0 0,-1 1 0 0 0,0-2 1 0 0,0 0-1 0 0,-32-11 0 0 0,36 10-13 0 0,-1-1 0 0 0,0 2 0 0 0,-1 0 0 0 0,1 0 0 0 0,-18 0 0 0 0,-80 2 7 0 0,57 2-34 0 0,22-2 46 0 0,-65-10 0 0 0,20 4-34 0 0,17 3 62 0 0,43 3-57 0 0,1 1 1 0 0,0 0 0 0 0,-30 5 0 0 0,-22 0 125 0 0,-49-7-123 0 0,53-1-3 0 0,-1 3 0 0 0,-96 12 0 0 0,142-8 19 0 0,-1-2 0 0 0,1 1 0 0 0,-1-2 0 0 0,-23-3 0 0 0,-10-8-187 0 0,35 8 176 0 0,0 1-1 0 0,-1 1 0 0 0,0 1 1 0 0,1 2-1 0 0,0-1 1 0 0,-24 7-1 0 0,36-7-6 0 0,1 0 28 0 0,0 0-1 0 0,0-1 1 0 0,-12 2-1 0 0,11 19-281 0 0,-24 24 277 0 0,23-37-19 0 0,-1-1-1 0 0,1 0 1 0 0,-1 0 0 0 0,-1-1-1 0 0,-15 9 1 0 0,13-9 5 0 0,0 1 1 0 0,1 0 0 0 0,-16 14-1 0 0,14-6-11 0 0,8-10 17 0 0,0 0 1 0 0,0-1-1 0 0,-1 1 0 0 0,0-1 1 0 0,-9 6-1 0 0,-16 5 6 0 0,20-11-6 0 0,1 1 0 0 0,-21 13 0 0 0,29-16-12 0 0,0 0 1 0 0,0 0 0 0 0,0 0 0 0 0,1 0 0 0 0,-1 0 0 0 0,1 0 0 0 0,-1 1 0 0 0,1-1 0 0 0,0 1-1 0 0,1 0 1 0 0,-1 0 0 0 0,0 0 0 0 0,1 0 0 0 0,0 0 0 0 0,0 0 0 0 0,0 5 0 0 0,0-7 6 0 0,0 0 0 0 0,-1 0 1 0 0,1-1-1 0 0,0 1 1 0 0,-1-1-1 0 0,1 1 0 0 0,0-1 1 0 0,-1 0-1 0 0,1 1 1 0 0,-1-1-1 0 0,0 0 0 0 0,0 1 1 0 0,0-2-1 0 0,-3 3 1 0 0,-1 0-25 0 0,-14 16-482 0 0,17-16 488 0 0,1 0 0 0 0,0-1 0 0 0,-2 1 0 0 0,1 0 0 0 0,0-1-1 0 0,0 0 1 0 0,-5 3 0 0 0,-30 14-442 0 0,-3 10-327 0 0,29-22 432 0 0,1-1 0 0 0,-1-1 0 0 0,-17 6 0 0 0,-14 6-630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40 0 0 0,'10'0'13789'0'0,"13"-1"-12339"0"0,0-3-359 0 0,0 0 0 0 0,0 3 0 0 0,0-1 0 0 0,34 4 0 0 0,-32-2-617 0 0,2 0 0 0 0,45-4 0 0 0,13-2 32 0 0,222-1 1081 0 0,-191 0-971 0 0,-80 3-415 0 0,0 2-1 0 0,67 4 1 0 0,-103-2-201 0 0,157 12 809 0 0,-121-12-774 0 0,16-1 6 0 0,80 11-1 0 0,-66-5 132 0 0,0-2 0 0 0,117-8 0 0 0,-61-1-64 0 0,-89 5-442 0 0,170-4 998 0 0,-70 4-7612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1 178 19228 0 0,'0'0'739'0'0,"24"-1"-631"0"0,81-7 113 0 0,-68 5 105 0 0,989-62 4411 0 0,-1015 64-4721 0 0,370 0 340 0 0,-369 3-367 0 0,3-1-25 0 0,-1-1 1 0 0,1 3-1 0 0,-1-1 0 0 0,16 6 0 0 0,-30-8 33 0 0,0 0 0 0 0,0 0 0 0 0,0 0 0 0 0,1 0 0 0 0,-1 0 0 0 0,1 0-1 0 0,-1 0 1 0 0,0 1 0 0 0,1-1 0 0 0,-1 0 0 0 0,0 0 0 0 0,1 0 0 0 0,-1 0 0 0 0,0 0-1 0 0,0 0 1 0 0,0 0 0 0 0,0 1 0 0 0,0-1 0 0 0,1 0 0 0 0,-1 0 0 0 0,0 1-1 0 0,0-1 1 0 0,1 0 0 0 0,-1 1 0 0 0,0-1 0 0 0,0 0 0 0 0,0 1 0 0 0,0-1-1 0 0,0 0 1 0 0,0 0 0 0 0,1 0 0 0 0,-1 1 0 0 0,-8 6-54 0 0,-17 1 11 0 0,-20-2-27 0 0,0-2 0 0 0,-87-2 0 0 0,76-2 92 0 0,-397-36 112 0 0,55 0 63 0 0,352 35-160 0 0,-5-1 93 0 0,-102 7-1 0 0,147-4-124 0 0,-25 5 5 0 0,30-6-13 0 0,1 0 0 0 0,-2 1 0 0 0,1-1 0 0 0,0 1 0 0 0,0-1 0 0 0,0 1 0 0 0,0-1 0 0 0,0 0 0 0 0,0 1 1 0 0,1 0-1 0 0,-1 0 0 0 0,0-1 0 0 0,0 0 0 0 0,0 1 0 0 0,1 0 0 0 0,-1 1 0 0 0,0-2 0 0 0,0 1 0 0 0,1 0 0 0 0,-1 0 0 0 0,1 0 0 0 0,0 0 0 0 0,-1 1 0 0 0,1-2 2 0 0,0 2 0 0 0,1-1 0 0 0,-1 0-1 0 0,0-1 1 0 0,0 1 0 0 0,0 0 0 0 0,1 0-1 0 0,-1-1 1 0 0,1 1 0 0 0,0 0-1 0 0,-1 0 1 0 0,1 0 0 0 0,-1-1 0 0 0,1 1-1 0 0,-1 0 1 0 0,1-1 0 0 0,0 1 0 0 0,0-1-1 0 0,-1 0 1 0 0,1 1 0 0 0,0 0-1 0 0,0-1 1 0 0,0 1 0 0 0,-1-1 0 0 0,1 0-1 0 0,0 1 1 0 0,1-1 0 0 0,0 0 0 0 0,31 8 33 0 0,-29-7-28 0 0,234 25 139 0 0,-161-19-129 0 0,183 15 8 0 0,267 24 138 0 0,-411-36-124 0 0,-17-2-75 0 0,163 34 0 0 0,-252-40 11 0 0,26 7-72 0 0,-35-8 81 0 0,2 0 0 0 0,-1 0 0 0 0,0 0 0 0 0,0 0 0 0 0,0 0 0 0 0,0 0 1 0 0,0 1-1 0 0,0-1 0 0 0,-1 0 0 0 0,2 1 0 0 0,-2-1 0 0 0,2 3 0 0 0,-2-4 16 0 0,-1 1-1 0 0,0-1 0 0 0,0 1 0 0 0,0-1 0 0 0,0 0 0 0 0,0 1 0 0 0,0-1 1 0 0,0 0-1 0 0,1 0 0 0 0,-1 1 0 0 0,0 0 0 0 0,0-1 0 0 0,0 1 1 0 0,0-1-1 0 0,0 1 0 0 0,0-1 0 0 0,0 0 0 0 0,-1 0 0 0 0,1 1 0 0 0,0-1 1 0 0,0 1-1 0 0,0-1 0 0 0,0 1 0 0 0,0-1 0 0 0,0 0 0 0 0,0 0 0 0 0,0 0 1 0 0,-1 1-1 0 0,1-1 0 0 0,0 1 0 0 0,-1-1 0 0 0,1 0 0 0 0,0 1 1 0 0,-1-1-1 0 0,1 0 0 0 0,-1 1 0 0 0,1-1 0 0 0,-1 0 0 0 0,1 0 0 0 0,0 0 1 0 0,0 0-1 0 0,-1 0 0 0 0,-20 7-63 0 0,18-7 41 0 0,-43 9-120 0 0,2-2 0 0 0,-49 1 0 0 0,-92-6 132 0 0,147-2 0 0 0,-657 0 99 0 0,642 2-87 0 0,1 2 0 0 0,-76 14 1 0 0,125-18 2 0 0,0 1 0 0 0,0 0 0 0 0,-1 0 0 0 0,2 0 1 0 0,-1 1-1 0 0,0-1 0 0 0,0 1 0 0 0,-2 2 1 0 0,5-4 6 0 0,0 0 0 0 0,0 0 1 0 0,0 0-1 0 0,0 1 1 0 0,-1-1-1 0 0,1 0 1 0 0,0 0-1 0 0,0 0 1 0 0,0 0-1 0 0,0 0 0 0 0,0 0 1 0 0,0 0-1 0 0,0 1 1 0 0,0-1-1 0 0,1 0 1 0 0,-1 0-1 0 0,0 1 0 0 0,0-1 1 0 0,0 0-1 0 0,0 0 1 0 0,0 0-1 0 0,0 1 1 0 0,0-1-1 0 0,0 0 1 0 0,0 0-1 0 0,0 0 0 0 0,0 0 1 0 0,0 0-1 0 0,0 0 1 0 0,0 0-1 0 0,0 0 1 0 0,1 0-1 0 0,-1 0 1 0 0,0 0-1 0 0,0 0 0 0 0,0 1 1 0 0,1-1-1 0 0,-1 0 1 0 0,0 0-1 0 0,0 0 1 0 0,0 0-1 0 0,1 0 0 0 0,-1 0 1 0 0,0 0-1 0 0,0 0 1 0 0,1 0-1 0 0,-1 0 1 0 0,0 0-1 0 0,0 0 1 0 0,0 0-1 0 0,0 0 0 0 0,0 0 1 0 0,11 2 106 0 0,8-2-47 0 0,1 0 1 0 0,18-3-1 0 0,17 0 323 0 0,28 1 791 0 0,39-6-561 0 0,82-1-253 0 0,281 15 800 0 0,-330-5-934 0 0,205-3 280 0 0,-1-20-101 0 0,75-3-98 0 0,2 24 20 0 0,-235 2-175 0 0,372 7-156 0 0,-556-8 10 0 0,518 4 30 0 0,-361 3 21 0 0,105 1-41 0 0,-179-13 6 0 0,-58 2-33 0 0,71 4 1 0 0,-36 11 29 0 0,-55-7-37 0 0,0-1 1 0 0,39 2-1 0 0,-8-6-74 0 0,-21 2 81 0 0,-2-2 0 0 0,1-2 0 0 0,0 0 0 0 0,34-8 0 0 0,-41 6 7 0 0,0 1 0 0 0,1 0 1 0 0,1 3-1 0 0,24 1 0 0 0,-4 0-27 0 0,71 6 27 0 0,-115-7-10 0 0,0 0 0 0 0,-1 0 0 0 0,2 1 0 0 0,-2-1 0 0 0,1 0 0 0 0,-1 1-1 0 0,1-1 1 0 0,0 0 0 0 0,-1 1 0 0 0,0 0 0 0 0,4 1 0 0 0,-4-1 2 0 0,0 0 0 0 0,-1 0-1 0 0,2-1 1 0 0,-1 0 0 0 0,0 1 0 0 0,-1-1 0 0 0,2 1 0 0 0,-1-1 0 0 0,0 0 0 0 0,0 0 0 0 0,2 1 0 0 0,-2-4 5 0 0,-1 1 0 0 0,0 0 1 0 0,0-1-1 0 0,-1 1 1 0 0,1 0-1 0 0,0-1 1 0 0,-1 1-1 0 0,0 0 0 0 0,0-1 1 0 0,-1-3-1 0 0,-4 0-18 0 0,0 0 0 0 0,-1 0 0 0 0,1 1 0 0 0,-1-1 0 0 0,-14-7 0 0 0,-41-19-111 0 0,49 27 109 0 0,-54-23-22 0 0,52 23 53 0 0,-1-2 0 0 0,1 1 1 0 0,-1-1-1 0 0,2-1 0 0 0,-1 0 1 0 0,-13-12-1 0 0,10 6 18 0 0,13 10-23 0 0,-2 0 0 0 0,1-2 1 0 0,2 2-1 0 0,-8-8 0 0 0,-2 0-20 0 0,12 11 14 0 0,1 1 0 0 0,-1-2-1 0 0,0 1 1 0 0,1 1 0 0 0,0-2 0 0 0,-1 0 0 0 0,1 2-1 0 0,-2-4 1 0 0,-1 0 7 0 0,0-1-1 0 0,0 1 1 0 0,0 0-1 0 0,-8-6 1 0 0,8 7-2 0 0,0 0 0 0 0,0 0 0 0 0,0 0 0 0 0,1-1 0 0 0,-1 0 0 0 0,0 0 0 0 0,-3-6 0 0 0,6 8-4 0 0,0 1 0 0 0,1-2 0 0 0,-1 2 0 0 0,0-2 1 0 0,0 2-1 0 0,0-1 0 0 0,1 0 0 0 0,0 0 0 0 0,0-1 0 0 0,-1 2 1 0 0,1-2-1 0 0,0 2 0 0 0,0-1 0 0 0,1-1 0 0 0,-1 2 0 0 0,0-2 0 0 0,0 2 1 0 0,0-2-1 0 0,1 1 0 0 0,0 1 0 0 0,1-4 0 0 0,-1 4-3 0 0,1-1 1 0 0,-1 2-1 0 0,0-2 0 0 0,1 1 0 0 0,-1 1 1 0 0,0-2-1 0 0,1 1 0 0 0,0 0 0 0 0,-1 1 0 0 0,1-1 1 0 0,-1 1-1 0 0,2-1 0 0 0,-2 0 0 0 0,1 1 1 0 0,2 0-1 0 0,32-2-55 0 0,-30 2 45 0 0,-6 0 32 0 0,21 12-40 0 0,-18-8 28 0 0,0-2 0 0 0,1 0 0 0 0,-2 1 1 0 0,1 1-1 0 0,0-1 0 0 0,-1 0 0 0 0,1 0 0 0 0,2 7 0 0 0,-3-7 6 0 0,0 1 0 0 0,0-1 0 0 0,0 0 0 0 0,1 0 0 0 0,-1 1 0 0 0,1-2 0 0 0,0 1 0 0 0,0-1 0 0 0,4 5 0 0 0,15 3 13 0 0,-16-7-19 0 0,-1 0 1 0 0,1 0 0 0 0,-1 0-1 0 0,9 7 1 0 0,-4 0-37 0 0,-7-6 39 0 0,2 0 1 0 0,-1 0-1 0 0,0 0 1 0 0,1 0-1 0 0,9 5 1 0 0,-3-2 9 0 0,1 0 1 0 0,11 11-1 0 0,-14-12 2 0 0,13 6-34 0 0,-19-10 15 0 0,0-1-1 0 0,1 1 0 0 0,-1 0 1 0 0,0 0-1 0 0,0-1 0 0 0,0 2 1 0 0,5 4-1 0 0,3 9 4 0 0,-10-13-6 0 0,1 0 0 0 0,0-1 0 0 0,-1 0 0 0 0,1 1 0 0 0,-1-1 0 0 0,2 0 0 0 0,-2 0 0 0 0,2-1 0 0 0,-2 2 0 0 0,2-2 1 0 0,-1 1-1 0 0,1-1 0 0 0,-1 1 0 0 0,5 1 0 0 0,5 2 23 0 0,-9-4-23 0 0,0 0-1 0 0,0 0 1 0 0,1 1 0 0 0,-1-1 0 0 0,-1 1 0 0 0,1 0 0 0 0,0 0-1 0 0,0 0 1 0 0,0-1 0 0 0,-1 2 0 0 0,5 5 0 0 0,-4-6 2 0 0,0 0 0 0 0,-1 1-1 0 0,2-1 1 0 0,-1-1 0 0 0,0 2 0 0 0,0-2 0 0 0,0 1 0 0 0,1 0 0 0 0,-1-1-1 0 0,0 0 1 0 0,5 1 0 0 0,17 8-75 0 0,-18-6 65 0 0,-2-1-19 0 0,0 0-1 0 0,1 0 0 0 0,-1 1 1 0 0,0-1-1 0 0,0 1 1 0 0,-1 0-1 0 0,1 0 0 0 0,-1 1 1 0 0,7 8-1 0 0,-8-10 3 0 0,-1 1 0 0 0,1-1 0 0 0,0 0-1 0 0,0 0 1 0 0,0 0 0 0 0,1-1 0 0 0,0 1 0 0 0,-1-1-1 0 0,1 0 1 0 0,0 1 0 0 0,-1-2 0 0 0,1 2 0 0 0,0-2-1 0 0,8 2 1 0 0,2 3-65 0 0,4 2-95 0 0,-15-6 177 0 0,1 0 0 0 0,0 0-1 0 0,-1-1 1 0 0,1 1 0 0 0,5 0 0 0 0,-6 0-70 0 0,1-1 1 0 0,0 0-1 0 0,0 0 1 0 0,-1 0-1 0 0,0 2 1 0 0,0-2-1 0 0,1 2 1 0 0,-1-2-1 0 0,6 7 1 0 0,-4-5-34 0 0,10 6-52 0 0,-13-8 144 0 0,0-1 0 0 0,0 1 0 0 0,0 1 0 0 0,0-2 0 0 0,-1 2 0 0 0,1-1 0 0 0,-1 0-1 0 0,1 1 1 0 0,0-1 0 0 0,-1 0 0 0 0,1 1 0 0 0,0-1 0 0 0,-2 2 0 0 0,4 1 0 0 0,-4-1-50 0 0,2-1 0 0 0,0 0 1 0 0,-1 1-1 0 0,1-1 0 0 0,0 0 0 0 0,0 1 0 0 0,0-1 0 0 0,1 0 1 0 0,-2 0-1 0 0,2 0 0 0 0,-1-1 0 0 0,1 1 0 0 0,0-1 1 0 0,-1 1-1 0 0,1-1 0 0 0,0 0 0 0 0,-1 0 0 0 0,2 1 1 0 0,2-1-1 0 0,-1 1-13 0 0,-1-1 1 0 0,1 1 0 0 0,-1-1 0 0 0,0 2 0 0 0,0-1-1 0 0,0 0 1 0 0,0 1 0 0 0,4 4 0 0 0,-7-7 75 0 0,-1 0 0 0 0,0 0 0 0 0,0 0 0 0 0,0 0 0 0 0,0 0 0 0 0,1 0 0 0 0,-1 0 1 0 0,0 0-1 0 0,0 0 0 0 0,0 0 0 0 0,0 0 0 0 0,0 0 0 0 0,0 0 0 0 0,0 0 0 0 0,0 0 1 0 0,0 1-1 0 0,0-1 0 0 0,0 0 0 0 0,0 0 0 0 0,0 0 0 0 0,0 0 0 0 0,0 1 0 0 0,0-1 1 0 0,0 0-1 0 0,0 0 0 0 0,0 0 0 0 0,0 1 0 0 0,0-1 0 0 0,0 0 0 0 0,0 0 1 0 0,0 0-1 0 0,0 1 0 0 0,0-1 0 0 0,0 0 0 0 0,0 0 0 0 0,0 0 0 0 0,0 0 0 0 0,0 0 1 0 0,0 0-1 0 0,0 0 0 0 0,0 0 0 0 0,-9 2-51 0 0,-11-4 124 0 0,19 2-84 0 0,-197-26-166 0 0,-237-29 142 0 0,81 19-464 0 0,207 25-6555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23 2320 0 0,'1'-13'26176'0'0,"12"3"-25506"0"0,-10 12-650 0 0,-1 0 0 0 0,2-1 0 0 0,-2 2 0 0 0,0-1 0 0 0,1 0 0 0 0,-1 1 0 0 0,1-1 0 0 0,-2 1 0 0 0,2-1 0 0 0,1 6 0 0 0,13 12 170 0 0,-12-14-124 0 0,0 0 1 0 0,0 1 0 0 0,-1 0-1 0 0,7 11 1 0 0,-7-9 12 0 0,1-1 1 0 0,0 0-1 0 0,9 10 0 0 0,32 29 195 0 0,19 21 22 0 0,-59-60-266 0 0,7 6 41 0 0,-1 1 0 0 0,15 24 0 0 0,55 96 381 0 0,-23-32-196 0 0,-40-67-162 0 0,3 4-68 0 0,37 77 98 0 0,-36-55-71 0 0,18 40 19 0 0,-20-62-93 0 0,-14-29 29 0 0,-1 0 1 0 0,0-1-1 0 0,-1 1 1 0 0,0 0-1 0 0,-1 1 1 0 0,-1-1-1 0 0,3 15 1 0 0,-2 10-4 0 0,4 59 33 0 0,-9-59-1 0 0,-9 46 0 0 0,5-45-14 0 0,-2 45 1 0 0,8-29-51 0 0,-1 41 80 0 0,-1-78-51 0 0,-1 0-1 0 0,0-1 1 0 0,-8 29 0 0 0,0-15 42 0 0,3-12-32 0 0,1 0 0 0 0,1 1 0 0 0,1-1 0 0 0,1 1 0 0 0,-2 28 0 0 0,3-33-7 0 0,1 0 0 0 0,-2 0-1 0 0,0 0 1 0 0,0 0 0 0 0,-1-1 0 0 0,-12 25-1 0 0,-6 20 9 0 0,-11 42 39 0 0,-12 2-94 0 0,43-95 67 0 0,0-1 0 0 0,-2 1 0 0 0,1-1-1 0 0,-1 1 1 0 0,-6 8 0 0 0,-10 12-2335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610 1 240 0 0,'-33'9'24138'0'0,"17"16"-22865"0"0,4-5-640 0 0,-12 19 1061 0 0,11-14-1267 0 0,-12 7-4 0 0,21-27-334 0 0,-1 1 0 0 0,0 1 0 0 0,0-1 0 0 0,-4 9 0 0 0,-4 14 99 0 0,-3 0 0 0 0,0-1 0 0 0,-3-1 0 0 0,-22 28 0 0 0,-39 46 144 0 0,31-26-112 0 0,34-49-98 0 0,-23 30-1 0 0,32-50-92 0 0,1 2-1 0 0,1-1 1 0 0,-1 1 0 0 0,1-1-1 0 0,0 1 1 0 0,0 0 0 0 0,1 1-1 0 0,1-1 1 0 0,-1 1 0 0 0,2-1-1 0 0,-2 13 1 0 0,1-10 64 0 0,-1-1 0 0 0,0-1 0 0 0,-6 18 0 0 0,-1 0 28 0 0,-1 6 56 0 0,3-13-56 0 0,2 0 0 0 0,-6 31-1 0 0,9-25-19 0 0,3-17-63 0 0,0 0 0 0 0,-2 1 0 0 0,-3 12 1 0 0,-26 90 90 0 0,29-100-129 0 0,0 1 0 0 0,0-1 0 0 0,0 1 0 0 0,2-1 0 0 0,0 19 0 0 0,1-9 0 0 0,-2-4 0 0 0,-6 32 0 0 0,4-32 0 0 0,-2 34 0 0 0,14 59 0 0 0,-9-94 0 0 0,1-2 0 0 0,0 2 0 0 0,7 19 0 0 0,-7-27 0 0 0,3 5 0 0 0,-1 0 0 0 0,-1 0 0 0 0,0 20 0 0 0,0-11 0 0 0,7 46 0 0 0,-7-59 0 0 0,2 1 0 0 0,0 0 0 0 0,0-1 0 0 0,9 15 0 0 0,0 4 0 0 0,16 47 0 0 0,-19-46 0 0 0,9 40 0 0 0,-12-42 0 0 0,-2-12 0 0 0,-2 1 0 0 0,0 0 0 0 0,-1-1 0 0 0,-1 19 0 0 0,-1-26-134 0 0,3 34-3718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114 53 0 0 0,'0'0'12179'0'0,"-5"-8"-11286"0"0,-12-26-149 0 0,17 33-700 0 0,-1 1 0 0 0,1-1 0 0 0,-1 1 0 0 0,1-1-1 0 0,0 0 1 0 0,0 0 0 0 0,-1 1 0 0 0,0 0 0 0 0,0-1 0 0 0,1 1-1 0 0,-1-1 1 0 0,1 1 0 0 0,-1-1 0 0 0,1 1 0 0 0,-1 0 0 0 0,0 0-1 0 0,0-1 1 0 0,1 1 0 0 0,-1 0 0 0 0,0 0 0 0 0,0-1 0 0 0,0 1-1 0 0,0 0 1 0 0,1 0 0 0 0,0 0 0 0 0,-1 0 0 0 0,0 0 0 0 0,0 0-1 0 0,0 0 1 0 0,1 0 0 0 0,-1 1 0 0 0,-1-1 0 0 0,-2 1 231 0 0,-62 5 8720 0 0,215-6-5785 0 0,75 2-2531 0 0,-167 2-395 0 0,83 15 0 0 0,-55-6 70 0 0,-23-7-148 0 0,74-2 1 0 0,-27-2-206 0 0,91 6 192 0 0,142 6 260 0 0,-197-2-338 0 0,107 4-14 0 0,-72-22-73 0 0,57 2 65 0 0,-86 18-15 0 0,-54-4 135 0 0,48 2-27 0 0,241 23-31 0 0,-190-25-76 0 0,-36-5-127 0 0,-26 11 89 0 0,18 3 33 0 0,90-11-98 0 0,-129-6 70 0 0,62-2-45 0 0,5 1-2 0 0,-118 2 60 0 0,-35 0-61 0 0,1-2-1 0 0,-2-1 1 0 0,35-4 0 0 0,53-11 25 0 0,106-18-40 0 0,-198 30 1 0 0,1 0 0 0 0,38 2 0 0 0,11-1 10 0 0,-48-2-51 0 0,-11 3 44 0 0,-1-1-1 0 0,1 2 1 0 0,0 0-1 0 0,25 2 1 0 0,-2 3-41 0 0,69 3 1 0 0,-82-15-268 0 0,-15 7 304 0 0,0 1 0 0 0,0 0 0 0 0,16 5 0 0 0,-17-4 2 0 0,1 0 0 0 0,0-1 0 0 0,16 2 0 0 0,-10-2 2 0 0,0 0-1 0 0,19 4 1 0 0,-19-1-1 0 0,-2-2-1 0 0,22 0 1 0 0,-8-1 424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55 2889 0 0,'20'-54'22247'0'0,"-20"55"-22158"0"0,7 27 1920 0 0,0 33-566 0 0,2 39 70 0 0,-8-78-1324 0 0,1 0-1 0 0,2 0 0 0 0,7 29 0 0 0,-4-27-91 0 0,-2 1-1 0 0,3 30 0 0 0,-7 3 162 0 0,-1-29-31 0 0,7 55 0 0 0,-2-47-34 0 0,-2 1 0 0 0,-2 49 0 0 0,-1 10 46 0 0,9-42-233 0 0,-6-39-6 0 0,0-1-1 0 0,-1 21 1 0 0,-4 46 0 0 0,0 42 0 0 0,1-29 0 0 0,-1 2 0 0 0,4 2 0 0 0,-1 9 0 0 0,3 60 0 0 0,-4-132 0 0 0,1-29 0 0 0,0-1 0 0 0,1 1 0 0 0,-1 0 0 0 0,1-1 0 0 0,4 12 0 0 0,-2-6 0 0 0,-2-7 0 0 0,-1-2 0 0 0,0 2 0 0 0,-1-1 0 0 0,0 8 0 0 0,0-9 0 0 0,0 1 0 0 0,1-1 0 0 0,-1 1 0 0 0,1-1 0 0 0,0 1 0 0 0,0-1 0 0 0,-1 0 0 0 0,4 5 0 0 0,-2 1 0 0 0,4 3 0 0 0,-5-10 0 0 0,0 1 0 0 0,1 0 0 0 0,-1-1 0 0 0,-1 1 0 0 0,1-1 0 0 0,0 2 0 0 0,-1-2 0 0 0,1 1 0 0 0,-1-1 0 0 0,0 5 0 0 0,3 14 0 0 0,2-4 0 0 0,-1 0 0 0 0,-1 0 0 0 0,0 0 0 0 0,-1 18 0 0 0,-2-31 0 0 0,1-1 0 0 0,0 1 0 0 0,-1 0 0 0 0,1 0 0 0 0,1 0 0 0 0,-1 0 0 0 0,1-1 0 0 0,0 1 0 0 0,3 4 0 0 0,-2 0 0 0 0,1 8 0 0 0,-4-14 0 0 0,0-1 0 0 0,0 1 0 0 0,1-1 0 0 0,-1 1 0 0 0,0-1 0 0 0,0 0 0 0 0,0 1 0 0 0,1-1 0 0 0,0 1 0 0 0,0-1 0 0 0,-1 0 0 0 0,1 1 0 0 0,1 0 0 0 0,-1-1 0 0 0,-1 0 0 0 0,1 0 0 0 0,-1 0 0 0 0,0 0 0 0 0,0 0 0 0 0,1 0 0 0 0,-1 0 0 0 0,0 0 0 0 0,0 0 0 0 0,0 1 0 0 0,0-1 0 0 0,0-1 0 0 0,0 2 0 0 0,0-1 0 0 0,0 2 0 0 0,-1 4 0 0 0,3-3-201 0 0,0 1-1 0 0,-2 0 1 0 0,3 0-1 0 0,-1-2 1 0 0,0 2-1 0 0,0-1 1 0 0,1 1 0 0 0,-1-1-1 0 0,1-1 1 0 0,1 1-1 0 0,5 5 1 0 0,-7-6-10 0 0,1-1 1 0 0,0 2-1 0 0,1-2 1 0 0,0 0-1 0 0,0 0 1 0 0,-1 0-1 0 0,1 0 1 0 0,6 2-1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0,'0'0'9062'0'0,"10"23"-8306"0"0,29 73-93 0 0,20 52 1503 0 0,-46-106-1489 0 0,9 48 1 0 0,-6-9-150 0 0,36 200 747 0 0,-18 2-703 0 0,-32-228-524 0 0,-3 1 0 0 0,-9 59 0 0 0,-27 107 110 0 0,31-192-402 0 0,2 0 1 0 0,-1 43 0 0 0,5-73 181 0 0,0 1 0 0 0,0 0 0 0 0,0-1 1 0 0,0 1-1 0 0,0 0 0 0 0,0-1 0 0 0,0 1 0 0 0,0-1 0 0 0,0 1 0 0 0,1 0 0 0 0,-1-1 0 0 0,0 1 1 0 0,1 0-1 0 0,-1-1 0 0 0,0 0 0 0 0,0 1 0 0 0,0 0 0 0 0,1-1 0 0 0,0 1 0 0 0,-1-1 0 0 0,1 0 0 0 0,-1 1 1 0 0,1-1-1 0 0,-1 1 0 0 0,0-1 0 0 0,1 1 0 0 0,1 0 0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 0 0 0 0,'0'0'12516'0'0,"1"23"-10425"0"0,1 76-289 0 0,0-44 592 0 0,-3 0 0 0 0,-10 69-1 0 0,8-102-1933 0 0,-1-1 0 0 0,-11 32-1 0 0,14-51-440 0 0,-1 3-12 0 0,0 1 0 0 0,0-1 0 0 0,1 1 0 0 0,-1 0 0 0 0,2 0 0 0 0,-1-1 0 0 0,0 8 0 0 0,0-8 43 0 0,1 0 0 0 0,-1 0 0 0 0,0 0-1 0 0,0-1 1 0 0,-4 9 0 0 0,3-8 44 0 0,0-1 0 0 0,1 2 1 0 0,0-2-1 0 0,0 1 0 0 0,-2 10 0 0 0,3-8 174 0 0,0 0 0 0 0,-1-1 0 0 0,0 1 0 0 0,-3 10 0 0 0,2-12-221 0 0,2 26 632 0 0,0-30-655 0 0,0 15 61 0 0,-2-1-601 0 0,-3 16 1685 0 0,6-17-3441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4 8266 0 0,'0'0'11476'0'0,"-6"-1"-11282"0"0,-12-1 753 0 0,0 1-1 0 0,0 1 0 0 0,0 1 1 0 0,-19 2-1 0 0,-36 3 2148 0 0,3 0-1956 0 0,-103 20 1507 0 0,161-23-2522 0 0,0 0 0 0 0,0 0 0 0 0,-18 9 0 0 0,18-7-79 0 0,0-1 0 0 0,0 0 0 0 0,-15 3 1 0 0,-5 3 44 0 0,28-8-49 0 0,-1 0 0 0 0,0 0 0 0 0,0-1 0 0 0,0 0 0 0 0,0 0 0 0 0,-6 1 0 0 0,6-2-24 0 0,-1 1 1 0 0,1 0-1 0 0,-1 0 1 0 0,1 0-1 0 0,-10 5 1 0 0,10-4-3 0 0,0-1 0 0 0,-1 1 0 0 0,1-1 1 0 0,0 0-1 0 0,-10 1 0 0 0,10-2-14 0 0,1 1 0 0 0,0 0 0 0 0,0-1 0 0 0,-1 1 0 0 0,1 0 0 0 0,-5 3 0 0 0,-18 2 0 0 0,22-5 0 0 0,-1 0 0 0 0,0 0 0 0 0,1 0 0 0 0,-1 1 0 0 0,1 0 0 0 0,0 0 0 0 0,-1 0 0 0 0,-5 5 0 0 0,-18 6 0 0 0,28-13 0 0 0,-1 1 0 0 0,1-1 0 0 0,-1 1 0 0 0,1-1 0 0 0,-1 1 0 0 0,1 0 0 0 0,-1 0 0 0 0,1 0 0 0 0,0 0 0 0 0,0 0 0 0 0,0 0 0 0 0,-1 0 0 0 0,1 0 0 0 0,0 0 0 0 0,0 1 0 0 0,0-1 0 0 0,-1 2 0 0 0,0 1 0 0 0,-23 17 0 0 0,25-20-8 0 0,-1-1-1 0 0,1 0 1 0 0,0 1-1 0 0,0-1 1 0 0,-1 1-1 0 0,1-1 1 0 0,0 0 0 0 0,0 1-1 0 0,0-1 1 0 0,0 1-1 0 0,0-1 1 0 0,-1 1-1 0 0,1-1 1 0 0,0 1 0 0 0,0-1-1 0 0,0 0 1 0 0,0 1-1 0 0,0-1 1 0 0,0 1 0 0 0,1-1-1 0 0,-1 1 1 0 0,0-1-1 0 0,0 1 1 0 0,0-1-1 0 0,0 0 1 0 0,0 1 0 0 0,1-1-1 0 0,-1 1 1 0 0,0-1-1 0 0,0 0 1 0 0,1 1-1 0 0,-1-1 1 0 0,0 0 0 0 0,1 1-1 0 0,-1-1 1 0 0,0 0-1 0 0,1 1 1 0 0,-1-1-1 0 0,0 0 1 0 0,1 0 0 0 0,-1 1-1 0 0,1-1 1 0 0,-1 0-1 0 0,1 0 1 0 0,-1 0-1 0 0,1 0-28 0 0,-1 1-1 0 0,1-1 0 0 0,-1 0 0 0 0,1 0 0 0 0,-1 0 1 0 0,0 0-1 0 0,1 1 0 0 0,-1-1 0 0 0,0 0 0 0 0,1 0 1 0 0,-1 1-1 0 0,0-1 0 0 0,1 0 0 0 0,-1 0 0 0 0,0 1 1 0 0,1-1-1 0 0,-1 1 0 0 0,0-1 0 0 0,0 0 0 0 0,0 1 1 0 0,1-1-1 0 0,-1 0 0 0 0,0 1 0 0 0,0-1 0 0 0,0 1 1 0 0,0-1-1 0 0,0 1 0 0 0,0-1 0 0 0,0 0 0 0 0,1 1 1 0 0,-1-1-1 0 0,-1 1 0 0 0,1-1 0 0 0,0 1 0 0 0,0-1 0 0 0,0 0 1 0 0,0 1-1 0 0,0-1 0 0 0,0 1 0 0 0,0-1 0 0 0,0 0 1 0 0,-1 1-1 0 0,1-1 0 0 0,0 1 0 0 0,0-1 0 0 0,-1 0 1 0 0,1 1-1 0 0,0-1 0 0 0,-1 1 0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510 1 0 0 0,'-37'30'22615'0'0,"21"-20"-21550"0"0,8-6-785 0 0,1 2 1 0 0,-1 0 0 0 0,-9 8 0 0 0,12-7-133 0 0,-1 1 0 0 0,1-1 0 0 0,-5 9 0 0 0,-6 9 141 0 0,8-11-116 0 0,0-1-1 0 0,1 1 1 0 0,-7 20-1 0 0,1-2 40 0 0,5-18-80 0 0,1-1 1 0 0,-1-1 0 0 0,-13 15-1 0 0,10-13 8 0 0,-14 24 1 0 0,-61 131 492 0 0,79-150-510 0 0,1 0-1 0 0,1 0 1 0 0,-5 34 0 0 0,-3 9 158 0 0,-35 89 13 0 0,29-96-1315 0 0,2 0 0 0 0,-12 80 1 0 0,25-103-1837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484 1 7330 0 0,'0'2'14057'0'0,"-2"26"-11403"0"0,-6 34-1 0 0,-1 9-1462 0 0,-12 125 1222 0 0,6-92-1607 0 0,-1 28-327 0 0,13-94-132 0 0,5 65 0 0 0,-2-99-330 0 0,5 52 135 0 0,1 17 34 0 0,-6-43-167 0 0,1 3 19 0 0,-3 1 1 0 0,-5 43 0 0 0,3-50-39 0 0,2 0 0 0 0,3 53 0 0 0,0-46 0 0 0,-3 38 0 0 0,-6 50 0 0 0,8-110 0 0 0,-2 0 0 0 0,0 1 0 0 0,0-2 0 0 0,-1 1 0 0 0,-9 22 0 0 0,3-6 0 0 0,7-21 0 0 0,1 1 0 0 0,0 0 0 0 0,1 0 0 0 0,0 0 0 0 0,0 12 0 0 0,1 1 0 0 0,1-34-299 0 0,0 0 1 0 0,8-23-1 0 0,-4 17-65 0 0,-2-1 0 0 0,0 0 0 0 0,3-31-1 0 0,-7 22 226 0 0,2-1 0 0 0,0 1-1 0 0,8-36 1 0 0,-4 43 129 0 0,-2 0-1 0 0,-1 0 1 0 0,-1 0-1 0 0,-1 1 1 0 0,0-2-1 0 0,-2 1 1 0 0,-2 0 0 0 0,1 0-1 0 0,-2 1 1 0 0,-9-31-1 0 0,5 37 231 0 0,5 16-27 0 0,1 9-138 0 0,3-4 31 0 0,0 0-1 0 0,0 0 1 0 0,0 0-1 0 0,2 7 0 0 0,4 20 423 0 0,-6 130 397 0 0,-1-13-188 0 0,-2 37-717 0 0,0-60 0 0 0,0-105 0 0 0,0 1 0 0 0,-2 0 0 0 0,-1 0 0 0 0,-8 28 0 0 0,10-41 0 0 0,2 1 0 0 0,0 0 0 0 0,-1 18 0 0 0,2-17 0 0 0,-1 1 0 0 0,-2 16 0 0 0,-2-1 0 0 0,3-17 0 0 0,0 1 0 0 0,-2 0 0 0 0,-5 16 0 0 0,5-17 0 0 0,1 1 0 0 0,0 1 0 0 0,1-2 0 0 0,0 2 0 0 0,0-1 0 0 0,2 23 0 0 0,-2 15 0 0 0,-1-30 0 0 0,-1 0 0 0 0,-2 0 0 0 0,0-1 0 0 0,0 1 0 0 0,-11 18 0 0 0,-4 3 0 0 0,11-21 0 0 0,-12 30 0 0 0,19-43 0 0 0,0-1 0 0 0,-1 0 0 0 0,1 0 0 0 0,-1 1 0 0 0,-10 9 0 0 0,-6 12 0 0 0,13-19 0 0 0,1-2 0 0 0,-1 1 0 0 0,-1 0 0 0 0,1-1 0 0 0,-1 0 0 0 0,0 0 0 0 0,-1-1 0 0 0,0 0 0 0 0,0-1 0 0 0,-12 6 0 0 0,16-8 0 0 0,0 1 0 0 0,0 0 0 0 0,0 0 0 0 0,0 1 0 0 0,-4 6 0 0 0,-5 3 0 0 0,5-4-81 0 0,6-6 20 0 0,0 0 0 0 0,-1-1 0 0 0,0 1 0 0 0,0-1 0 0 0,-7 5 0 0 0,11-10-14 0 0,0-1 0 0 0,0 1-1 0 0,1-1 1 0 0,-1 1-1 0 0,1-1 1 0 0,-1 1 0 0 0,2-3-1 0 0,5-9 51 0 0,2 0 0 0 0,0 0 0 0 0,18-21 0 0 0,-9 10-116 0 0,26-43 0 0 0,55-127 107 0 0,-95 184 32 0 0,0 1-1 0 0,-1 0 0 0 0,0-1 0 0 0,-1 0 1 0 0,0 1-1 0 0,0-19 0 0 0,-3-20-1545 0 0,-5 3-4456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59 101 0 0 0,'0'0'14974'0'0,"-10"0"-14131"0"0,-38-3 9670 0 0,51 3-10627 0 0,7-1 634 0 0,0 0-1 0 0,18-5 0 0 0,-18 5-327 0 0,-1-1 0 0 0,19-1 0 0 0,19 2 300 0 0,0-1-1 0 0,54-10 1 0 0,-50 5-239 0 0,65 0 0 0 0,-74 6-117 0 0,40-5 117 0 0,29-1-12 0 0,-82 6-166 0 0,43-8 0 0 0,17-1 85 0 0,280 5 234 0 0,-208 5-187 0 0,82-4-13 0 0,-188-1-150 0 0,-1 2 0 0 0,83 7 1 0 0,89 0 153 0 0,-129-6-139 0 0,209-6 163 0 0,-103 6-133 0 0,-136 6-89 0 0,75 1 0 0 0,88-8 0 0 0,138 2 0 0 0,200 8 0 0 0,-520-7 0 0 0,187 4 0 0 0,-63 14 0 0 0,26-15 0 0 0,-36-3 0 0 0,-138 2 0 0 0,33 7 0 0 0,12 2 0 0 0,-39-8 0 0 0,172 8 0 0 0,-33-21 0 0 0,-93 13 0 0 0,130 18 0 0 0,-168-17 0 0 0,52 0 0 0 0,-16-1 0 0 0,-41-1 0 0 0,-1 2 0 0 0,56 13 0 0 0,-63-12 0 0 0,0-2 0 0 0,1 0 0 0 0,-1-2 0 0 0,32-1 0 0 0,32 2 0 0 0,-2 0 0 0 0,8 1 0 0 0,-5 0 0 0 0,-59-4 0 0 0,1 3 0 0 0,33 5 0 0 0,-55-7 0 0 0,-1 1 0 0 0,20-1 0 0 0,-19-1 0 0 0,-1 1 0 0 0,1 1 0 0 0,11 1 0 0 0,-1 1 0 0 0,-2-2 0 0 0,33 1 0 0 0,-48-2-29 0 0,-1 1-1 0 0,0-1 1 0 0,1 1 0 0 0,-1 0-1 0 0,1 1 1 0 0,-1-2 0 0 0,2 4-1 0 0,5-1-136 0 0,-7-2-207 0 0,8 4 266 0 0,-8-2-2467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35 1136 0 0,'0'0'7622'0'0,"12"8"-5820"0"0,-18-16 4905 0 0,4 6-6455 0 0,1-1 0 0 0,-1 1-1 0 0,-1-1 1 0 0,2 1 0 0 0,-2 0 0 0 0,1 0 0 0 0,0 0 0 0 0,-1 0 0 0 0,1 0 0 0 0,-1 0 0 0 0,1 1 0 0 0,-1-1-1 0 0,0 1 1 0 0,0 0 0 0 0,1 0 0 0 0,-2-1 0 0 0,2 2 0 0 0,-1-1 0 0 0,-5 0 0 0 0,8 1-240 0 0,0 0 0 0 0,0 0 0 0 0,-1 0 1 0 0,1 0-1 0 0,-1 0 0 0 0,1 0 0 0 0,-1 0 1 0 0,1 0-1 0 0,-1 0 0 0 0,1 0 0 0 0,0 0 1 0 0,0 1-1 0 0,-1-1 0 0 0,1 0 0 0 0,0 0 1 0 0,-1 1-1 0 0,1-1 0 0 0,-1 0 0 0 0,1 0 1 0 0,0 0-1 0 0,-1 0 0 0 0,1 1 0 0 0,0-1 0 0 0,0 0 1 0 0,0 1-1 0 0,0-1 0 0 0,0 1 0 0 0,-1-1 1 0 0,1 0-1 0 0,0 0 0 0 0,0 0 0 0 0,0 1 1 0 0,0-1-1 0 0,0 1 0 0 0,0-1 0 0 0,-1 1 1 0 0,1-1-1 0 0,0 1 0 0 0,0-1 0 0 0,0 0 1 0 0,0 0-1 0 0,1 1 0 0 0,-1-1 0 0 0,0 1 0 0 0,0-1 1 0 0,0 0-1 0 0,0 1 0 0 0,0-1 0 0 0,1 0 1 0 0,-1 0-1 0 0,0 1 0 0 0,0 1 34 0 0,1-1-1 0 0,0 1 0 0 0,0 0 1 0 0,0-1-1 0 0,-1 0 1 0 0,1 0-1 0 0,1 1 1 0 0,-1-1-1 0 0,0 0 0 0 0,0 0 1 0 0,1 1-1 0 0,0-1 1 0 0,3 3 30 0 0,0-1 0 0 0,0 0 1 0 0,-1 1-1 0 0,5 5 0 0 0,-9-12 495 0 0,0 3-568 0 0,0-1-1 0 0,0 0 0 0 0,0 1 1 0 0,0-1-1 0 0,0 1 0 0 0,0-1 1 0 0,0 1-1 0 0,0-1 0 0 0,0 0 1 0 0,0 0-1 0 0,0 1 0 0 0,0 0 1 0 0,0-1-1 0 0,0 0 0 0 0,-1 1 1 0 0,1-1-1 0 0,0 1 0 0 0,-1 0 1 0 0,1-1-1 0 0,-1-1 0 0 0,-4-4 19 0 0,4 5-23 0 0,1 0 1 0 0,-1 1 0 0 0,1-1 0 0 0,-1 0-1 0 0,0 0 1 0 0,1 1 0 0 0,-1 0-1 0 0,1-1 1 0 0,-1 0 0 0 0,1 1-1 0 0,-1-1 1 0 0,0 0 0 0 0,0 1 0 0 0,1 0-1 0 0,-1 0 1 0 0,0-1 0 0 0,0 1-1 0 0,0 0 1 0 0,1-1 0 0 0,-2 1 0 0 0,2 0 5 0 0,9 20-11 0 0,-8-17 21 0 0,0 0 1 0 0,1 0-1 0 0,0-1 0 0 0,-1 1 1 0 0,2 0-1 0 0,-2-1 1 0 0,2 1-1 0 0,-1 0 0 0 0,0-1 1 0 0,0-1-1 0 0,0 2 0 0 0,2-1 1 0 0,-2 0-1 0 0,1-1 1 0 0,0 1-1 0 0,0-1 0 0 0,3 2 1 0 0,-5-2-13 0 0,2 1 0 0 0,-2-1 0 0 0,1 1 0 0 0,-1-1 0 0 0,0 1 0 0 0,1 0 0 0 0,0 0 0 0 0,-2 0 0 0 0,2 0 0 0 0,0 3 0 0 0,0-2 316 0 0,2-38-636 0 0,-2 31 236 0 0,-2 4 29 0 0,2 19 98 0 0,-2-19-43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0,0 0 0 0 0,0 0 1 0 0,0 0-1 0 0,0-1 0 0 0,0 1 0 0 0,0 0 0 0 0,0 0 0 0 0,6-6 24 0 0,4-8-56 0 0,-10 14 18 0 0,0 0 0 0 0,0 0-1 0 0,0 0 1 0 0,0 1 0 0 0,0-1 0 0 0,0 0 0 0 0,0 0 0 0 0,1 0 0 0 0,-1 0 0 0 0,0 0 0 0 0,0 0 0 0 0,0 0 0 0 0,0 0 0 0 0,0 0 0 0 0,0 0 0 0 0,0 0-1 0 0,0 0 1 0 0,0 0 0 0 0,0 0 0 0 0,0 0 0 0 0,0 0 0 0 0,0 0 0 0 0,0 0 0 0 0,0 0 0 0 0,0 0 0 0 0,0 0 0 0 0,0 0 0 0 0,0 0 0 0 0,0 0-1 0 0,0 0 1 0 0,0 0 0 0 0,0 0 0 0 0,0 0 0 0 0,1 0 0 0 0,-1 0 0 0 0,0 0 0 0 0,0 0 0 0 0,0 0 0 0 0,0 0 0 0 0,0 0 0 0 0,0 0 0 0 0,0 0 0 0 0,0 0-1 0 0,0 0 1 0 0,0 0 0 0 0,0 9-3755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1345 1 248 0 0,'-4'4'27379'0'0,"-13"13"-26827"0"0,8-8-324 0 0,-1-1-1 0 0,0 1 0 0 0,-18 11 1 0 0,19-14-137 0 0,0-1 0 0 0,1 2 1 0 0,0-1-1 0 0,1 1 0 0 0,0 0 0 0 0,-11 14 1 0 0,5-3 40 0 0,-2 0 0 0 0,1 0 0 0 0,-30 27 0 0 0,-44 18 108 0 0,59-44-162 0 0,-37 32 0 0 0,14-3 56 0 0,-52 45 48 0 0,57-58-134 0 0,25-19-13 0 0,0 1 0 0 0,-19 20 0 0 0,15-13 15 0 0,0-1 0 0 0,-3-2-1 0 0,-36 24 1 0 0,45-32-34 0 0,-21 18 4 0 0,1 1 1 0 0,-46 48-1 0 0,71-66-12 0 0,-16 14 26 0 0,-52 35-1 0 0,35-28-22 0 0,-30 30 72 0 0,28-20-94 0 0,49-45-12 0 0,1 0 1 0 0,0 0-1 0 0,-1 0 1 0 0,1 0-1 0 0,0 0 1 0 0,-1 0 0 0 0,1 0-1 0 0,0 1 1 0 0,0-1-1 0 0,-1 0 1 0 0,1 0-1 0 0,0 0 1 0 0,0 0-1 0 0,0 1 1 0 0,0-1-1 0 0,0 0 1 0 0,0 0-1 0 0,0 1 1 0 0,0-1-1 0 0,-1 0 1 0 0,1 0 0 0 0,0 0-1 0 0,0 0 1 0 0,0 0-1 0 0,0 0 1 0 0,0 1-1 0 0,0-1 1 0 0,0 0-1 0 0,0 1 1 0 0,0-1-1 0 0,-1 0 1 0 0,1 1-1 0 0,0-1 1 0 0,0 0 0 0 0,1 0-1 0 0,-1 1 1 0 0,0-1-1 0 0,0 0 1 0 0,0 0-1 0 0,0 0 1 0 0,0 0-1 0 0,0 0 1 0 0,0 1-1 0 0,0-1 1 0 0,1 0-1 0 0,-1 0 1 0 0,0 1 0 0 0,0-1-1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 4249 0 0,'-10'-9'26032'0'0,"25"27"-25805"0"0,-7-6-58 0 0,0 0-1 0 0,1-1 1 0 0,0 0 0 0 0,19 16 0 0 0,-24-24-105 0 0,14 14 114 0 0,2-2 0 0 0,0 0 0 0 0,30 16 0 0 0,30 20-6 0 0,-52-30-145 0 0,143 106 216 0 0,-131-96-165 0 0,56 55 1 0 0,-41-34-39 0 0,88 64-40 0 0,-122-100 0 0 0,10 9 0 0 0,43 46 0 0 0,-67-64 0 0 0,-1-1 0 0 0,1 0 0 0 0,1 0 0 0 0,0 0 0 0 0,14 8 0 0 0,-10-3 0 0 0,-1 0 0 0 0,-5-7 0 0 0,1 1 0 0 0,-1 0 0 0 0,0-1 0 0 0,0 2 0 0 0,8 9 0 0 0,3 9 0 0 0,-13-18 0 0 0,-1 0 0 0 0,1-1 0 0 0,0 1 0 0 0,1-1 0 0 0,0 0 0 0 0,0-1 0 0 0,0 1 0 0 0,11 8 0 0 0,9-6 0 0 0,-4 12 0 0 0,-14-12-3488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 0 0 0,'-15'-11'29569'0'0,"24"15"-30157"0"0,3-3 752 0 0,-1 0 0 0 0,1 0 0 0 0,0-1 1 0 0,14-1-1 0 0,-13 0-75 0 0,1 1 1 0 0,20 1-1 0 0,28 16 210 0 0,-54-17-243 0 0,10 3 9 0 0,-7 2-68 0 0,-8-4 18 0 0,-1 0 0 0 0,0 0 0 0 0,2-1 0 0 0,-2 1 1 0 0,0-1-1 0 0,1 1 0 0 0,0-1 0 0 0,0 0 1 0 0,-1 0-1 0 0,4 0 0 0 0,27-4 55 0 0,6-1 31 0 0,0 2 0 0 0,46 2 1 0 0,-5-1-11 0 0,-54 1-57 0 0,22-2-20 0 0,-1 2 1 0 0,1 2-1 0 0,62 9 1 0 0,-58-3 16 0 0,63 0 1 0 0,-71-5-1 0 0,412 4 9 0 0,-310-12-4 0 0,42 0 12 0 0,404-6 74 0 0,-84 6-49 0 0,-314 7-52 0 0,50 6 55 0 0,0-2-76 0 0,106-3 54 0 0,212-1-8 0 0,-4-1 55 0 0,-246 2-47 0 0,-86 2-36 0 0,-80 0 18 0 0,383-2-64 0 0,-361-9 57 0 0,49-1-45 0 0,216 8 45 0 0,-278-7-55 0 0,-110 5 59 0 0,2-3-29 0 0,23 0 11 0 0,300 5-42 0 0,-283 4 8 0 0,-46-1 8 0 0,44-3 1 0 0,12-2-142 0 0,-109 17-2884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10322 0 0,'-4'8'14505'0'0,"52"-5"-11711"0"0,-29-2-2374 0 0,25 1 0 0 0,-19-4-229 0 0,-1 2 0 0 0,0 2 0 0 0,0 0 0 0 0,31 7 0 0 0,22 3 49 0 0,82 4 1 0 0,3 0-133 0 0,36-4-51 0 0,-93-9-34 0 0,4 5 39 0 0,-34-2-31 0 0,99-3-1 0 0,-5-12-19 0 0,214 17 0 0 0,-18 1 80 0 0,-46-3 21 0 0,-33 4-108 0 0,-66-4 46 0 0,181-5 12 0 0,-178-4-78 0 0,-142 3 46 0 0,302 3 10 0 0,-89 15-38 0 0,-28-1-16 0 0,23-2 31 0 0,-6-11 18 0 0,-249-4-50 0 0,-32 0 16 0 0,1 1 1 0 0,0-1-1 0 0,-1 1 1 0 0,1 0-1 0 0,-1 0 0 0 0,5 1 1 0 0,14 3 0 0 0,25-3-6 0 0,54-4 0 0 0,9-5-56 0 0,-109 6-23 0 0,12 1 117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12 5441 0 0,'0'0'13911'0'0,"0"-11"-2823"0"0,0 62-10308 0 0,-1 57-249 0 0,-12-40-63 0 0,8-15-298 0 0,3 55 1 0 0,2-102-156 0 0,-6 29 78 0 0,1-7-17 0 0,-5 120-53 0 0,-1-69-23 0 0,6-49 0 0 0,-1 47 0 0 0,5-49 0 0 0,-8 45 0 0 0,2-12 0 0 0,-1 95 0 0 0,0-61 0 0 0,7-83 0 0 0,-2 15 0 0 0,-3 27 0 0 0,7-36 0 0 0,0 0 0 0 0,5 30 0 0 0,-4-35 0 0 0,-2 0 0 0 0,1 1 0 0 0,-2 22 0 0 0,0-21 0 0 0,0 1 0 0 0,3 19 0 0 0,2 5 0 0 0,-3 59 0 0 0,-2-50 0 0 0,2-36 0 0 0,-1 0 0 0 0,3 0 0 0 0,-1-1 0 0 0,1 2 0 0 0,1-2 0 0 0,7 19 0 0 0,-5-10 0 0 0,-2-1 0 0 0,0 1 0 0 0,-1-1 0 0 0,-2 1 0 0 0,0 35 0 0 0,2 22 0 0 0,9 106 0 0 0,-11-175 0 0 0,0 1 0 0 0,1 0 0 0 0,5 17 0 0 0,2 19 0 0 0,-8-36 0 0 0,1 1 0 0 0,0-1 0 0 0,5 14 0 0 0,-6-22 0 0 0,30 71 0 0 0,-27-64 0 0 0,0-1 0 0 0,2 14 0 0 0,-4-15 0 0 0,0 0 0 0 0,1 0 0 0 0,-1 0 0 0 0,7 11 0 0 0,1 1 0 0 0,14 30 0 0 0,-5-6 0 0 0,-7-19 0 0 0,13 36 0 0 0,-23-56 0 0 0,-1 0 0 0 0,1 0 0 0 0,1 0 0 0 0,-2 0 0 0 0,2-1 0 0 0,0 1 0 0 0,-1-1 0 0 0,1 0 0 0 0,0 0 0 0 0,3 3 0 0 0,3 1 0 0 0,1 0 0 0 0,13 7 0 0 0,-13-7 0 0 0,-2-3-667 0 0,-1 2 0 0 0,1-1 1 0 0,7 9-1 0 0,16 21-7090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50 0 0 0,'0'0'16528'0'0,"1"-6"-15598"0"0,0-3-469 0 0,3-6-159 0 0,-5 0 4622 0 0,1 14-4792 0 0,0 1 0 0 0,0 0 1 0 0,0 0-1 0 0,0 0 0 0 0,0-1 0 0 0,0 1 1 0 0,0 0-1 0 0,0 0 0 0 0,0 0 0 0 0,-1-1 1 0 0,1 1-1 0 0,0 0 0 0 0,0 0 0 0 0,0 0 1 0 0,0 0-1 0 0,0 0 0 0 0,0 0 0 0 0,0 0 0 0 0,-1-1 265 0 0,1 1-265 0 0,0 0 1 0 0,0 0-1 0 0,0 0 0 0 0,-1 0 0 0 0,1 0 1 0 0,0 0-1 0 0,0 0 0 0 0,0-1 0 0 0,0 1 1 0 0,0 0-1 0 0,0 0 0 0 0,0 0 0 0 0,0 0 1 0 0,-1 0-1 0 0,1 0 0 0 0,0 0 0 0 0,0 0 0 0 0,-8 5 1596 0 0,-9 10-2063 0 0,14-12 905 0 0,2 0-504 0 0,1-2-1 0 0,-1 2 1 0 0,0-1-1 0 0,1 0 1 0 0,-1 1-1 0 0,1-1 1 0 0,0 0-1 0 0,-1 1 1 0 0,2-1-1 0 0,-1 0 1 0 0,0 1-1 0 0,0-1 1 0 0,2 4-1 0 0,-1 1 76 0 0,4 85 303 0 0,5 65 424 0 0,-8-82-868 0 0,-3-53 0 0 0,2 0 0 0 0,2 23 0 0 0,1-12 0 0 0,-3 0 0 0 0,-2 44 0 0 0,0-18 0 0 0,1-29 0 0 0,7 49 0 0 0,-3-48 0 0 0,-2 48 0 0 0,0 7 0 0 0,5 119 0 0 0,-7-165 0 0 0,-7 72 0 0 0,3 49 0 0 0,1 121 0 0 0,2-270 0 0 0,1 1 0 0 0,-5 12 0 0 0,1 3 0 0 0,-21 137 0 0 0,20-109 0 0 0,-7 36 0 0 0,4-38 0 0 0,-19 39 0 0 0,21-69 0 0 0,-11 43 0 0 0,16-59 0 0 0,-1 0 0 0 0,0 0 0 0 0,-6 9 0 0 0,-1 7 0 0 0,4-8 0 0 0,3-5 0 0 0,-2-1 0 0 0,0 1 0 0 0,-8 14 0 0 0,7-16 0 0 0,1-1 0 0 0,-1 2 0 0 0,-3 16 0 0 0,4-18 0 0 0,0 1 0 0 0,0-1 0 0 0,-1 1 0 0 0,1-1 0 0 0,-8 7 0 0 0,10-12 0 0 0,-64 84 0 0 0,50-61-682 0 0,1-2-3672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24 4049 0 0,'0'0'15059'0'0,"-9"-15"-12250"0"0,6 6 2621 0 0,4 9-5200 0 0,0 1 1 0 0,0-1-1 0 0,1 1 0 0 0,-1-1 0 0 0,0 1 1 0 0,0-1-1 0 0,0 1 0 0 0,0 0 1 0 0,0-1-1 0 0,0 1 0 0 0,0 0 0 0 0,0 0 1 0 0,0 0-1 0 0,0 0 0 0 0,0 0 0 0 0,1 1 1 0 0,16 26-290 0 0,-4-8 229 0 0,-1-6-83 0 0,26 21 0 0 0,-28-26-12 0 0,0 0-1 0 0,-1 1 1 0 0,-1 0 0 0 0,1 0-1 0 0,10 17 1 0 0,-10-12-4 0 0,0-1 1 0 0,1 0-1 0 0,0 0 1 0 0,1-2-1 0 0,0 1 1 0 0,1-2-1 0 0,18 14 1 0 0,-2-1 128 0 0,-27-24-204 0 0,-4-2-1744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24 119 5729 0 0,'0'0'13430'0'0,"-5"-2"-12931"0"0,-14-4 6892 0 0,33 6-6302 0 0,141-7-408 0 0,0 0-96 0 0,-85 6-460 0 0,72-10 0 0 0,348-15-37 0 0,100 29-86 0 0,-374-15-46 0 0,-92 2 109 0 0,46-5-62 0 0,82-3 11 0 0,-44 23 38 0 0,40-1-104 0 0,-85-4 144 0 0,112-7 34 0 0,-48 0 7 0 0,-70 6-67 0 0,107 0 83 0 0,-170 9-53 0 0,8-1 17 0 0,301-3 22 0 0,-258-3-45 0 0,-52-1-64 0 0,96 10 1 0 0,109 14 162 0 0,162 8-68 0 0,-367-22-113 0 0,100 5-4 0 0,-140-15-1 0 0,290 9 30 0 0,-282-3-35 0 0,204 26-29 0 0,-241-29 41 0 0,-1 0-1 0 0,34-2 1 0 0,-33-1-7 0 0,0 2 0 0 0,26 4 1 0 0,15 9 34 0 0,-59-14-28 0 0,1 0-1 0 0,-1-1 1 0 0,1 0 0 0 0,-1 0-1 0 0,0 0 1 0 0,0-1-1 0 0,1 0 1 0 0,-1-1-1 0 0,13-3 1 0 0,-11 3-16 0 0,1-1 0 0 0,-1 2 1 0 0,1-1-1 0 0,11 1 0 0 0,-20 1 13 0 0,-12 4-626 0 0,-14 13-2470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34 4497 0 0,'0'0'3370'0'0,"3"-8"-2080"0"0,10-18 12919 0 0,-10 46-10095 0 0,2 36-3332 0 0,1 92 1441 0 0,-13-51-1540 0 0,-1 1-387 0 0,11 64 94 0 0,-1 92-14 0 0,-10-201-327 0 0,3-22 0 0 0,-18 106 113 0 0,17-65-51 0 0,4 133 0 0 0,4-95-56 0 0,-2-79-55 0 0,8 50 0 0 0,-1 36 0 0 0,-5-59 0 0 0,23 229 0 0 0,-14-190 0 0 0,7-13 0 0 0,-14-61 0 0 0,0 16 0 0 0,2 0 0 0 0,2-1 0 0 0,20 61 0 0 0,-18-77 0 0 0,-3-5 0 0 0,1 0 0 0 0,5 30 0 0 0,-10-38 0 0 0,-1 0 0 0 0,1 1 0 0 0,2-2 0 0 0,-1 2 0 0 0,0-2 0 0 0,7 10 0 0 0,37 45 0 0 0,-36-48 0 0 0,-2 1 0 0 0,14 26 0 0 0,-14-23 0 0 0,17 23 0 0 0,-25-39-120 0 0,0-2 0 0 0,-1 1 0 0 0,1 0 0 0 0,0 0 0 0 0,0-1 0 0 0,0 1 1 0 0,0-1-1 0 0,0 0 0 0 0,0 1 0 0 0,0-1 0 0 0,1 0 0 0 0,2 1 0 0 0,-1-1-843 0 0,1 0 1 0 0,-1 0-1 0 0,0 0 0 0 0,0-1 1 0 0,9 0-1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7 3801 0 0,'-3'-6'19603'0'0,"3"11"-19196"0"0,0 0-91 0 0,0 0 0 0 0,0 0-1 0 0,0 0 1 0 0,1 0 0 0 0,0-1-1 0 0,0 1 1 0 0,0 0 0 0 0,3 8-1 0 0,-1-8-67 0 0,-2 1-1 0 0,2 0 1 0 0,-3 0-1 0 0,2 0 1 0 0,-1 0-1 0 0,0 0 1 0 0,-1 7-1 0 0,-4 44 758 0 0,0-7-613 0 0,10 184 792 0 0,-1 82-737 0 0,-10-118-200 0 0,7 185-158 0 0,-11-239-30 0 0,0-6-57 0 0,-1 1 68 0 0,9-107-87 0 0,-10 59 1 0 0,-2 22 77 0 0,8-73-73 0 0,5-29 17 0 0,0-1 0 0 0,-2 1 0 0 0,0-1 0 0 0,-6 19 0 0 0,0-5 5 0 0,-8 42 0 0 0,12-54-39 0 0,0 1-1 0 0,-7 13 0 0 0,-3 13 79 0 0,-11 44-70 0 0,18-66 18 0 0,1-1 1 0 0,-2 0 0 0 0,0 0-1 0 0,-1-1 1 0 0,-1 0-1 0 0,-12 16 1 0 0,-9 12 48 0 0,25-32-51 0 0,1-1-1 0 0,-1 1 1 0 0,2 1-1 0 0,-4 12 1 0 0,4-10 26 0 0,-12 25 0 0 0,4-21-49 0 0,9-15 27 0 0,1 1-1 0 0,-1-1 1 0 0,2 1-1 0 0,-1-1 0 0 0,1 1 1 0 0,-1 0-1 0 0,-1 6 1 0 0,0-1-89 0 0,0 1 0 0 0,0 0 1 0 0,0 0-1 0 0,-1-1 0 0 0,-1 0 1 0 0,0 1-1 0 0,-11 14 0 0 0,15-23-287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822 5 11707 0 0,'0'0'9574'0'0,"-8"-1"-9394"0"0,1 0-241 0 0,1 1 431 0 0,0-1 0 0 0,0 0 0 0 0,1 1 1 0 0,-2 0-1 0 0,2 0 0 0 0,-1 1 1 0 0,-1 0-1 0 0,2-1 0 0 0,-9 4 1 0 0,-47 26 2211 0 0,41-19-2078 0 0,-1-2 0 0 0,0 1 1 0 0,-34 9-1 0 0,49-17-456 0 0,0-1 0 0 0,1 1-1 0 0,-1 0 1 0 0,1 0 0 0 0,0 1-1 0 0,0 0 1 0 0,0 0 0 0 0,-6 5 0 0 0,1 0 52 0 0,0 2 0 0 0,-12 14 0 0 0,13-14 21 0 0,0 0 0 0 0,1 1 0 0 0,0 0 0 0 0,0 1 0 0 0,1-1 0 0 0,-10 26 0 0 0,-19 46 178 0 0,22-54-210 0 0,-19 52 9 0 0,11-33 108 0 0,-32 96-1 0 0,33-87-99 0 0,14-40-76 0 0,-10 31 0 0 0,-4 27 56 0 0,-3 14-55 0 0,1-8-7 0 0,18-57 4 0 0,-25 99-25 0 0,23-98-10 0 0,-4 32 0 0 0,-3 14-1 0 0,0 4 21 0 0,11-50-6 0 0,-9 28 0 0 0,3-3-28 0 0,8-39 23 0 0,-1 1 0 0 0,0-1 1 0 0,-7 19-1 0 0,7-23 0 0 0,1-1 0 0 0,-1 0 0 0 0,1-1 0 0 0,1 2 0 0 0,-1-1 0 0 0,2 10-1 0 0,-2 15 7 0 0,0-6 0 0 0,0 1 0 0 0,2 0-1 0 0,1-1 1 0 0,8 39 0 0 0,12 84 15 0 0,-20-131-36 0 0,1 1 1 0 0,-3 19-1 0 0,0-21 20 0 0,1 0 0 0 0,1 0-1 0 0,3 18 1 0 0,19 56-22 0 0,-20-70 19 0 0,0 3 4 0 0,2 1-1 0 0,12 35 1 0 0,-8-38-30 0 0,0 0 0 0 0,23 33-1 0 0,-32-53-13 0 0,1 2 0 0 0,-1-2 0 0 0,0 1 0 0 0,1-1 0 0 0,-1 0-1 0 0,1 1 1 0 0,0-1 0 0 0,-1 0 0 0 0,1 0 0 0 0,0 0 0 0 0,0 0 0 0 0,0 0-1 0 0,0 0 1 0 0,2 0 0 0 0,12 2-1989 0 0,2-3-4016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0,'0'0'16579'0'0,"21"5"-11109"0"0,-19-3-5160 0 0,2 0 0 0 0,-1 0 0 0 0,0-1 0 0 0,0 1 0 0 0,1 0 0 0 0,4 2 0 0 0,13 4 379 0 0,-7 1-374 0 0,26 15 637 0 0,66 51-1 0 0,-99-69-877 0 0,2-1 1 0 0,12 7-1 0 0,12 8 88 0 0,-33-19-160 0 0,12 9 55 0 0,-1-3-1 0 0,1 2 1 0 0,21 10-1 0 0,-26-15-27 0 0,0 0 0 0 0,-1 1 0 0 0,1 0 0 0 0,-1 0 1 0 0,10 10-1 0 0,8 8 47 0 0,7 1-4 0 0,-2 1 1 0 0,-1 3 0 0 0,-1 0-1 0 0,-2 1 1 0 0,0 2-1 0 0,22 37 1 0 0,-24-32-43 0 0,45 52 0 0 0,-56-72-30 0 0,1 2 0 0 0,13 28 0 0 0,2 2 0 0 0,-21-36 0 0 0,-1 2 0 0 0,0 0 0 0 0,0-1 0 0 0,2 16 0 0 0,9 21 0 0 0,42 96 0 0 0,-49-120 0 0 0,11 47 0 0 0,-6-16 0 0 0,9 37 0 0 0,-15-54 0 0 0,-3-16 0 0 0,-1 0 0 0 0,-1 0 0 0 0,1 37 0 0 0,-4 1 0 0 0,-1 52 0 0 0,-2-63 0 0 0,2-36 0 0 0,0-1 0 0 0,-1 0 0 0 0,0 0 0 0 0,-2 0 0 0 0,1 0 0 0 0,-7 17 0 0 0,4-17 0 0 0,2 0 0 0 0,0 1 0 0 0,-1 0 0 0 0,3-1 0 0 0,-1 1 0 0 0,2 16 0 0 0,-1-7 0 0 0,-4 25 0 0 0,-2 5 0 0 0,3-26 0 0 0,-6 29 0 0 0,-11 20 0 0 0,19-69 0 0 0,-1 3 0 0 0,0 0 0 0 0,1 0 0 0 0,-1 23 0 0 0,2-20 0 0 0,-1 0 0 0 0,-3 16 0 0 0,-1 1 0 0 0,4-14-762 0 0,-2-1 1 0 0,-8 22-1 0 0,-14 30-6019 0 0,22-58 5314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8082 0 0,'0'0'11928'0'0,"-2"2"-11412"0"0,-6 13 2402 0 0,0 10 3295 0 0,7-17-6156 0 0,0-1 0 0 0,1 1 0 0 0,-1 0 0 0 0,1-1 0 0 0,2 9 0 0 0,-1 7 193 0 0,-8 176 1002 0 0,23 69-438 0 0,-15-266-810 0 0,9 283 412 0 0,-14-96-398 0 0,4 110-4 0 0,0-268-14 0 0,2 284 0 0 0,-11-244 0 0 0,6-55 0 0 0,0 1 0 0 0,1 1 0 0 0,1-1 0 0 0,1 0 0 0 0,3 18 0 0 0,2-1 0 0 0,3 13 0 0 0,1 76 0 0 0,0-12 0 0 0,-1 1 0 0 0,-9-55 0 0 0,3 61 0 0 0,12-46 0 0 0,-9-52 0 0 0,-1 1 0 0 0,2 23 0 0 0,-2 17 0 0 0,1 35 0 0 0,-5-86-290 0 0,0-1 0 0 0,1 2 1 0 0,0-1-1 0 0,0 0 0 0 0,1-1 0 0 0,0 1 0 0 0,1 0 1 0 0,0-1-1 0 0,0 0 0 0 0,1 1 0 0 0,1-1 0 0 0,5 10 1 0 0,-5-15-1327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8089 0 1920 0 0,'0'0'15409'0'0,"0"3"-14270"0"0,0-2-1001 0 0,0 0 1 0 0,0-1 0 0 0,0 2-1 0 0,0-1 1 0 0,-1 0-1 0 0,1-1 1 0 0,-1 1-1 0 0,1 0 1 0 0,-1 0-1 0 0,1-1 1 0 0,-1 1-1 0 0,1 0 1 0 0,0 0-1 0 0,-1 0 1 0 0,0 0-1 0 0,-18-7 4899 0 0,0 7-4369 0 0,-1 0-1 0 0,1 1 1 0 0,-33 8-1 0 0,-113 22-106 0 0,6-22-359 0 0,108-8-152 0 0,-259 23 274 0 0,260-21-280 0 0,0-2 0 0 0,-74-7 0 0 0,-2 0-27 0 0,104 5-15 0 0,-475 5 91 0 0,-52 4-40 0 0,229-24-52 0 0,72 1 2 0 0,-275 20 19 0 0,364-1-27 0 0,-161 1 20 0 0,155-10 5 0 0,-20 1 88 0 0,172 5-107 0 0,0-1 1 0 0,-19 6-1 0 0,21-4-1 0 0,0 0 0 0 0,-1-1 0 0 0,-20 1 0 0 0,10-3 44 0 0,-213-2-27 0 0,178-1-30 0 0,-335-20-4 0 0,243 11 14 0 0,-54 8 22 0 0,-104-4-35 0 0,48 2 57 0 0,158 8-26 0 0,-268 4 26 0 0,91 11-143 0 0,206-11 85 0 0,14-2 5 0 0,-98-4 0 0 0,85-7 5 0 0,-117-5 0 0 0,108 14 12 0 0,-49-2 14 0 0,38-7-15 0 0,-43-2-2 0 0,-49 7 5 0 0,124-5 10 0 0,-99 9 14 0 0,112-4 29 0 0,46 2-69 0 0,-5 0 32 0 0,1 0-1222 0 0,10 3-315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118 57 3025 0 0,'0'0'14319'0'0,"-4"-5"-13338"0"0,-13-14-35 0 0,9 8 4405 0 0,8 10-5246 0 0,0 1 0 0 0,-1 0 0 0 0,1 0 0 0 0,0-1 0 0 0,0 1 0 0 0,-1 0 0 0 0,1-1 0 0 0,0 1 0 0 0,-1-1 0 0 0,1 1 0 0 0,0 0 0 0 0,0-1 0 0 0,0 1 0 0 0,-1 0 0 0 0,1 0 0 0 0,-1 0 0 0 0,1 0 0 0 0,-1 0 0 0 0,1 0 0 0 0,-1 0 0 0 0,1-1 0 0 0,0 1 0 0 0,0 0 0 0 0,-1 0 0 0 0,1 0 0 0 0,-1 0-1 0 0,1 0 1 0 0,-1 0 0 0 0,1 0 0 0 0,-1 0 0 0 0,1 0 0 0 0,-1 0 0 0 0,1 1 697 0 0,6 1-546 0 0,1 0-169 0 0,1 1 1 0 0,0-1 0 0 0,-1 0 0 0 0,1-1 0 0 0,-1 1 0 0 0,1-2-1 0 0,0 0 1 0 0,10 0 0 0 0,66-9 161 0 0,-50 4-155 0 0,2 1-35 0 0,-7-1-28 0 0,1 2 0 0 0,53 1 0 0 0,-76 2-25 0 0,-1 2-1 0 0,0-1 0 0 0,0 1 1 0 0,12 4-1 0 0,15 4 4 0 0,-21-7-16 0 0,-3-1 17 0 0,2 0 0 0 0,-2-1 0 0 0,1 1 0 0 0,13-2 0 0 0,-35-13 45 0 0,10 12-55 0 0,0-1 0 0 0,-1 1 0 0 0,1 0 0 0 0,-1 0 0 0 0,0-1 0 0 0,1 2 0 0 0,-1-1 0 0 0,1 0 0 0 0,-1 1 0 0 0,0-1 0 0 0,-4 1 0 0 0,-34 0 9 0 0,21 0-6 0 0,-133 9 99 0 0,138-7-84 0 0,-7 1 2 0 0,1-2 0 0 0,-1 1 0 0 0,-36-4 0 0 0,55 1-13 0 0,-1 1 1 0 0,0-1 0 0 0,1-1 0 0 0,-2 1 0 0 0,2-1-1 0 0,-5-2 1 0 0,5 3-2 0 0,0-1-1 0 0,-1 1 1 0 0,1-1 0 0 0,0 0-1 0 0,0 2 1 0 0,0-1-1 0 0,-1 0 1 0 0,1 0 0 0 0,-7 1-1 0 0,6 0-2 0 0,-1 0-1 0 0,0 0 0 0 0,0 0 0 0 0,0 1 1 0 0,0 0-1 0 0,1 0 0 0 0,-1 1 1 0 0,1 0-1 0 0,-1-1 0 0 0,1 1 0 0 0,-1 0 1 0 0,1 0-1 0 0,-7 5 0 0 0,56-11 76 0 0,-6-2-66 0 0,2 3 0 0 0,-1 1 1 0 0,59 4-1 0 0,38 0 7 0 0,-57-7 35 0 0,-80 5-44 0 0,0-1-9 0 0,0 1 1 0 0,0-1 0 0 0,0 1-1 0 0,0 0 1 0 0,0 0 0 0 0,-1-1-1 0 0,1 1 1 0 0,0-1 0 0 0,-1 1-1 0 0,1-1 1 0 0,-1 1 0 0 0,1 0 0 0 0,-1 0-1 0 0,1 0 1 0 0,0 0 0 0 0,0-1-1 0 0,-1 1 1 0 0,1 0 0 0 0,-1-1-1 0 0,1 1 1 0 0,-1 0 0 0 0,1 0-1 0 0,-1 0 1 0 0,1 0 0 0 0,0 0-1 0 0,-1 0 1 0 0,1 0 0 0 0,-1 0-1 0 0,0 0 1 0 0,0 0 0 0 0,-21 0-36 0 0,15 0 33 0 0,-40 2 8 0 0,-68 12-1 0 0,-23 2 52 0 0,125-15-61 0 0,4 0 0 0 0,0-1 1 0 0,0 0-1 0 0,1 0 0 0 0,-1 0 1 0 0,0-1-1 0 0,0-1 0 0 0,0 1 1 0 0,-9-4-1 0 0,13 3 5 0 0,4 2 0 0 0,-1-1 0 0 0,1 0-1 0 0,0 0 1 0 0,-1 1 0 0 0,1 0 0 0 0,0 0 0 0 0,-1-1 0 0 0,1 1 0 0 0,0 0 0 0 0,-1 0 0 0 0,1 0 0 0 0,-1 0 0 0 0,1 0 0 0 0,0 0 0 0 0,-1 0 0 0 0,0 0 0 0 0,1 1 0 0 0,0-1 0 0 0,-1 0 0 0 0,1 0 0 0 0,0 1 0 0 0,-1 0 0 0 0,1 0 0 0 0,0-1 0 0 0,-2 2 0 0 0,-7 3 11 0 0,9-5-3 0 0,-1 0 1 0 0,2 0-1 0 0,-2 0 0 0 0,1 1 0 0 0,0 0 1 0 0,0 0-1 0 0,0-1 0 0 0,-1 1 1 0 0,2-1-1 0 0,-1 1 0 0 0,0 0 1 0 0,0 0-1 0 0,0-1 0 0 0,1 2 0 0 0,-1-1 1 0 0,0 0-1 0 0,0-1 0 0 0,0 2 1 0 0,1-1-1 0 0,0-1 0 0 0,-1 2 1 0 0,0-1-1 0 0,1 0 0 0 0,-1 0 0 0 0,1 1 1 0 0,0 0-1 0 0,-2 5 101 0 0,-1 0 1 0 0,1-1-1 0 0,-6 12 1 0 0,5-12-54 0 0,0-1 0 0 0,1 1 1 0 0,-1 0-1 0 0,2 0 0 0 0,-1 0 0 0 0,0 7 1 0 0,0 34 322 0 0,21-43-381 0 0,7-1 0 0 0,40-2 0 0 0,17 2 0 0 0,26 1 0 0 0,-131-1 0 0 0,-26 6 0 0 0,31-5 0 0 0,0-1 0 0 0,0 0 0 0 0,-21-1 0 0 0,20-2 0 0 0,-1 0 0 0 0,-32-7 0 0 0,14 4 0 0 0,36 1 0 0 0,1 0 0 0 0,-1-1 0 0 0,1 0 0 0 0,0 1 0 0 0,0-1 0 0 0,0 1 0 0 0,0-3 0 0 0,6-44 0 0 0,-5 31 0 0 0,2 1 0 0 0,6-25 0 0 0,-2 17 0 0 0,-11 34 0 0 0,0 2 0 0 0,-4 16 0 0 0,4-11 0 0 0,0-6 0 0 0,3-6 0 0 0,0-1 0 0 0,0 1 0 0 0,0-1 0 0 0,1 0 0 0 0,-1 6 0 0 0,1-11 0 0 0,1 0 0 0 0,-1-1 0 0 0,0 1 0 0 0,1-1 0 0 0,0 1 0 0 0,0 1 0 0 0,0-2 0 0 0,0 1 0 0 0,0 0 0 0 0,1 0 0 0 0,-2 0 0 0 0,2 0 0 0 0,0 1 0 0 0,-1-1 0 0 0,1 0 0 0 0,-1 0 0 0 0,2 1 0 0 0,3-3 0 0 0,0-1 0 0 0,1 1 0 0 0,1-1 0 0 0,0 2 0 0 0,9-5 0 0 0,2 1 0 0 0,0 1 0 0 0,1 1 0 0 0,1-1 0 0 0,-1 2 0 0 0,1 1 0 0 0,-1 2 0 0 0,1-1 0 0 0,33 3 0 0 0,-48 0 0 0 0,1-1 0 0 0,-1 2 0 0 0,0 0 0 0 0,1 0 0 0 0,-2 0 0 0 0,2 1 0 0 0,4 2 0 0 0,-9-4 0 0 0,-2 0 0 0 0,0-1 0 0 0,0 0 0 0 0,0 0 0 0 0,0 1 0 0 0,0-1 0 0 0,0 1 0 0 0,0-1 0 0 0,0 0 0 0 0,-1 1 0 0 0,1-1 0 0 0,0 1 0 0 0,0-1 0 0 0,0 0 0 0 0,0 0 0 0 0,-1 0 0 0 0,1 1 0 0 0,0-1 0 0 0,0 0 0 0 0,-1 1 0 0 0,1-1 0 0 0,0 0 0 0 0,0 1 0 0 0,-1-1 0 0 0,1 0 0 0 0,0 0 0 0 0,-1 0 0 0 0,1 0 0 0 0,0 0 0 0 0,0 0 0 0 0,0 0 0 0 0,-1 1 0 0 0,1-1 0 0 0,-1 0 0 0 0,-12 5 0 0 0,12-5 0 0 0,-44 11 0 0 0,-1-2 0 0 0,-62 5 0 0 0,71-10 0 0 0,22-3 0 0 0,11-1 0 0 0,12 0 0 0 0,268-1 0 0 0,-348 9 0 0 0,2-4 0 0 0,-111 20 0 0 0,175-21 0 0 0,12 0 0 0 0,10 1 0 0 0,42 2 0 0 0,-1-1 0 0 0,78-5 0 0 0,-117-1 0 0 0,25-6 0 0 0,-23 4 0 0 0,-19 3 0 0 0,-5 0 0 0 0,0 2 0 0 0,0-2 0 0 0,-1 2 0 0 0,-6 2 0 0 0,-7 2 0 0 0,-7-1 0 0 0,0-1 0 0 0,-1-1 0 0 0,-43-1 0 0 0,226-11 0 0 0,-73 2 0 0 0,-75 6 0 0 0,-5 1 0 0 0,-1 1 0 0 0,0-2 0 0 0,1 1 0 0 0,-1 0 0 0 0,1-1 0 0 0,-1 1 0 0 0,1-1 0 0 0,-1 0 0 0 0,0-1 0 0 0,0 2 0 0 0,1-2 0 0 0,-1 0 0 0 0,-1 1 0 0 0,2-1 0 0 0,2-2 0 0 0,-5 2 0 0 0,0 1 0 0 0,-1-1 0 0 0,1 0 0 0 0,-1 0 0 0 0,1 1 0 0 0,0-2 0 0 0,-1 2 0 0 0,0-1 0 0 0,0 0 0 0 0,1 0 0 0 0,-2-3 0 0 0,3-11 0 0 0,6-25 0 0 0,-8 46 0 0 0,-1 0 0 0 0,0 0 0 0 0,1 1 0 0 0,0-1 0 0 0,0 0 0 0 0,1 0 0 0 0,-1 0 0 0 0,1 0 0 0 0,0 0 0 0 0,1 0 0 0 0,-1 0 0 0 0,1 0 0 0 0,0 0 0 0 0,5 8 0 0 0,-6-11 0 0 0,0-4 0 0 0,1 0 0 0 0,0 0 0 0 0,-2 1 0 0 0,2-1 0 0 0,0 0 0 0 0,-2 0 0 0 0,2 0 0 0 0,-1 0 0 0 0,0-2 0 0 0,3-4 0 0 0,-2 2 0 0 0,0-1 0 0 0,0 0 0 0 0,0 0 0 0 0,-1-1 0 0 0,0 1 0 0 0,0-8 0 0 0,-1 31 0 0 0,-1-8 0 0 0,1-1 0 0 0,0 0 0 0 0,2 11 0 0 0,-1-14 0 0 0,2 4 0 0 0,-2-11 0 0 0,-1-1 0 0 0,1 0 0 0 0,0 0 0 0 0,1 1 0 0 0,-1-1 0 0 0,2-4 0 0 0,6-12 0 0 0,-5-8 0 0 0,-4 31 0 0 0,-1 1 0 0 0,0-1 0 0 0,0 1 0 0 0,0-1 0 0 0,-3 5 0 0 0,-4 17 0 0 0,8-2 0 0 0,10-67 0 0 0,-10 67 0 0 0,-2 47 0 0 0,2-68 0 0 0,0 0 0 0 0,0 0 0 0 0,-1-1 0 0 0,1 1 0 0 0,-1 0 0 0 0,0 0 0 0 0,0-1 0 0 0,0 1 0 0 0,0-1 0 0 0,0 1 0 0 0,0-1 0 0 0,0 0 0 0 0,0 1 0 0 0,-1-1 0 0 0,1 0 0 0 0,0 1 0 0 0,-1-2 0 0 0,1 2 0 0 0,-1-1 0 0 0,0 0 0 0 0,1-1 0 0 0,-1 1 0 0 0,0 0 0 0 0,1 0 0 0 0,-1-1 0 0 0,1 0 0 0 0,-2 1 0 0 0,2-1 0 0 0,-1 1 0 0 0,-4-1 0 0 0,-6 1 0 0 0,0 0 0 0 0,1-1 0 0 0,-23-4 0 0 0,15 2 0 0 0,-44 0 0 0 0,36 2 0 0 0,1-2 0 0 0,0 0 0 0 0,-42-9 0 0 0,59 9 0 0 0,1 2 0 0 0,-1-1 0 0 0,0 0 0 0 0,0 1 0 0 0,0 0 0 0 0,1 1 0 0 0,-1 0 0 0 0,0 0 0 0 0,-7 3 0 0 0,2-1 0 0 0,0 0 0 0 0,-21 0 0 0 0,78-10 0 0 0,196-4 0 0 0,-224 11 0 0 0,1 0 0 0 0,0-3 0 0 0,-2 1 0 0 0,2 0 0 0 0,25-10 0 0 0,-39 10 0 0 0,1 2 0 0 0,-1-2 0 0 0,1 0 0 0 0,-1 0 0 0 0,0 1 0 0 0,1-2 0 0 0,-1 2 0 0 0,0-2 0 0 0,0 1 0 0 0,0 0 0 0 0,-1-1 0 0 0,1 1 0 0 0,0 0 0 0 0,1-5 0 0 0,-2 6 0 0 0,0-1 0 0 0,-1 0 0 0 0,1 0 0 0 0,0 0 0 0 0,0 0 0 0 0,-1 0 0 0 0,1 0 0 0 0,-1 0 0 0 0,0 0 0 0 0,0 0 0 0 0,0 0 0 0 0,0 0 0 0 0,0 0 0 0 0,0 0 0 0 0,-1 0 0 0 0,1 0 0 0 0,-1 0 0 0 0,1 0 0 0 0,-1 0 0 0 0,0 0 0 0 0,-1-2 0 0 0,-2-1 0 0 0,0-1 0 0 0,-1 1 0 0 0,0-1 0 0 0,-9-7 0 0 0,13 12 0 0 0,0 1 0 0 0,-1 0 0 0 0,2 0 0 0 0,-1 0 0 0 0,0 0 0 0 0,0-1 0 0 0,0 1 0 0 0,0 0 0 0 0,0 0 0 0 0,0 0 0 0 0,0 0 0 0 0,0 0 0 0 0,0 0 0 0 0,0 1 0 0 0,0-1 0 0 0,0 0 0 0 0,0 0 0 0 0,-2 1 0 0 0,-18 8 0 0 0,11-4 0 0 0,-34 11 0 0 0,31-13 0 0 0,-1 2 0 0 0,1-1 0 0 0,1 2 0 0 0,-15 7 0 0 0,29-11 0 0 0,5-1 0 0 0,8 0 0 0 0,-2-3 0 0 0,1 1 0 0 0,-1-1 0 0 0,1-1 0 0 0,0 0 0 0 0,-2-1 0 0 0,1-1 0 0 0,0 0 0 0 0,19-10 0 0 0,-27 10 0 0 0,-12 4 0 0 0,-14 5 0 0 0,-5 4 0 0 0,-47 24 0 0 0,73-31-52 0 0,-1-1 0 0 0,0 0 0 0 0,1 0 0 0 0,-1 1 1 0 0,1-1-1 0 0,0 0 0 0 0,0 1 0 0 0,0-1 0 0 0,-1 0 0 0 0,1 0 0 0 0,-1 0 0 0 0,1 1 0 0 0,0-1 1 0 0,-1 1-1 0 0,1-1 0 0 0,0 1 0 0 0,-1-1 0 0 0,1 0 0 0 0,0 1 0 0 0,0-1 0 0 0,0 1 1 0 0,0-1-1 0 0,0 1 0 0 0,0 0 0 0 0,0-1 0 0 0,0 0 0 0 0,0 0 0 0 0,0 1 0 0 0,0 0 0 0 0,0-1 1 0 0,0 1-1 0 0,0-1 0 0 0,0 1 0 0 0,0-1 0 0 0,0 0 0 0 0,1 1 0 0 0,-1 1-523 0 0,1-2 0 0 0,0 2 0 0 0,0-1 0 0 0,-1 0 0 0 0,1 0 0 0 0,0 0 0 0 0,1 0 0 0 0,-2-1 1 0 0,1 1-1 0 0,2 1 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438 80 6809 0 0,'0'0'13135'0'0,"17"-5"-12384"0"0,52-15-33 0 0,-48 13 1729 0 0,-30 8-1546 0 0,-55 1 1837 0 0,-114 16-1 0 0,137-9-2422 0 0,24-5-221 0 0,1-1 0 0 0,-1-1 0 0 0,-18 1 0 0 0,42-3-126 0 0,2 1 12 0 0,1-2 1 0 0,13 0-1 0 0,68-14-88 0 0,-44 9 70 0 0,1-3 0 0 0,79-24 1 0 0,-114 30 55 0 0,0 0 1 0 0,1 0 0 0 0,-1 2-1 0 0,0-1 1 0 0,1 2 0 0 0,14 0-1 0 0,-19 0-11 0 0,-9 0 56 0 0,-7 2-12 0 0,1-2 0 0 0,-2 0 0 0 0,1 0 0 0 0,-8 0 0 0 0,-10 0 14 0 0,-378 33 1034 0 0,384-30-1055 0 0,-26 0 1 0 0,45-3-49 0 0,3 0-72 0 0,272-24-220 0 0,-269 23 292 0 0,39-5-15 0 0,46-14 0 0 0,-77 17 2 0 0,-12 2 76 0 0,-12 1-23 0 0,8 0-36 0 0,-205 13 316 0 0,104 2-153 0 0,61-7-61 0 0,0-3-1 0 0,-43 1 1 0 0,35-6-102 0 0,50 1 0 0 0,0-1 0 0 0,-1 0 0 0 0,1 0 0 0 0,-1 1 0 0 0,1 0 0 0 0,-1-1 0 0 0,1 1 0 0 0,0-1 0 0 0,-1 0 0 0 0,1 1 0 0 0,0-1 0 0 0,0 1 0 0 0,0 0 0 0 0,0-1 0 0 0,0 1 0 0 0,0-1 0 0 0,0 1 0 0 0,-1-1 0 0 0,1 1 0 0 0,0 0 0 0 0,0-1 0 0 0,1 1 0 0 0,-1-1 0 0 0,0 1 0 0 0,0 0 0 0 0,1 16 0 0 0,13 25 0 0 0,-12-33 0 0 0,0-1 0 0 0,-1 1 0 0 0,0-1 0 0 0,-1 1 0 0 0,0 0 0 0 0,-1 13 0 0 0,-1 14 0 0 0,4-35 0 0 0,-1 0 0 0 0,0-1 0 0 0,0 0 0 0 0,1 1 0 0 0,-2-1 0 0 0,2 1 0 0 0,-1-1 0 0 0,0 0 0 0 0,1 1 0 0 0,-1-1 0 0 0,1 0 0 0 0,-2 0 0 0 0,2 0 0 0 0,0 0 0 0 0,0-1 0 0 0,0 1 0 0 0,221-9 0 0 0,-150 9 0 0 0,117-15 0 0 0,-172 13 0 0 0,-12 2 0 0 0,-1-1 0 0 0,0 0 0 0 0,1 0 0 0 0,-1 0 0 0 0,1-1 0 0 0,7-3 0 0 0,-11 5 0 0 0,-2 0 0 0 0,1-1 0 0 0,-1-2 0 0 0,0 2 0 0 0,1-1 0 0 0,-1 0 0 0 0,0 0 0 0 0,0 1 0 0 0,0-1 0 0 0,-1-3 0 0 0,0 1 0 0 0,1 0 0 0 0,0-1 0 0 0,0 1 0 0 0,1-1 0 0 0,-1 0 0 0 0,1 1 0 0 0,1 0 0 0 0,-2-1 0 0 0,2 1 0 0 0,0 0 0 0 0,-1 0 0 0 0,5-8 0 0 0,-4 8 0 0 0,0 1 0 0 0,0-1 0 0 0,-2 0 0 0 0,2 1 0 0 0,-1-1 0 0 0,0 0 0 0 0,-1 0 0 0 0,1 0 0 0 0,-1 0 0 0 0,0 1 0 0 0,0-1 0 0 0,0-1 0 0 0,-1-6 0 0 0,-4 1 0 0 0,4 9 0 0 0,0 0 0 0 0,0-1 0 0 0,1 1 0 0 0,0 0 0 0 0,-1-1 0 0 0,1 1 0 0 0,-1 0 0 0 0,1-1 0 0 0,-1 1 0 0 0,1-1 0 0 0,0-1 0 0 0,3 52 0 0 0,-5-17 0 0 0,0-25 0 0 0,2-1 0 0 0,0 1 0 0 0,0 0 0 0 0,0 0 0 0 0,1 11 0 0 0,0-5 0 0 0,-1-14 0 0 0,0 0 0 0 0,-1 1 0 0 0,1-1 0 0 0,0 0 0 0 0,-1 0 0 0 0,1 1 0 0 0,0-1 0 0 0,-1 1 0 0 0,1-1 0 0 0,-1 1 0 0 0,1-1 0 0 0,-1 0 0 0 0,0 1 0 0 0,0-1 0 0 0,1 1 0 0 0,0 0 0 0 0,-1 0 0 0 0,0-1 0 0 0,0 1 0 0 0,0 0 0 0 0,1-1 0 0 0,0 1 0 0 0,-1 0 0 0 0,0 0 0 0 0,0-1 0 0 0,0 1 0 0 0,1 0 0 0 0,-1 0 0 0 0,-2 0 0 0 0,-27 0 0 0 0,25 0 0 0 0,-68 0 0 0 0,1 3 0 0 0,-95 17 0 0 0,134-16 0 0 0,1-1 0 0 0,-41-1 0 0 0,73-3 0 0 0,-1 1 0 0 0,1 0 0 0 0,-1-1 0 0 0,1 1 0 0 0,-1 0 0 0 0,1-1 0 0 0,-1 1 0 0 0,1-1 0 0 0,-1 1 0 0 0,1 0 0 0 0,0 0 0 0 0,0-1 0 0 0,0 1 0 0 0,0-1 0 0 0,-1 1 0 0 0,1-1 0 0 0,0 1 0 0 0,0 0 0 0 0,0-1 0 0 0,-1 1 0 0 0,1-1 0 0 0,0 0 0 0 0,0 1 0 0 0,0-1 0 0 0,0 1 0 0 0,0 0 0 0 0,0-1 0 0 0,0 1 0 0 0,0-1 0 0 0,1 0 0 0 0,-1 1 0 0 0,0 0 0 0 0,0 0 0 0 0,0-1 0 0 0,1 1 0 0 0,-1-1 0 0 0,0 0 0 0 0,0 1 0 0 0,0-1 0 0 0,0 1 0 0 0,1 0 0 0 0,-1 0 0 0 0,0-1 0 0 0,2 0 0 0 0,16-4 0 0 0,2 0 0 0 0,-1 1 0 0 0,28-2 0 0 0,14-3 0 0 0,-23 2 0 0 0,-14 3 0 0 0,-1 0 0 0 0,0-2 0 0 0,25-9 0 0 0,-41 10 0 0 0,-12 2 0 0 0,-13 1 0 0 0,-23 5 0 0 0,-66 10 0 0 0,10 0 0 0 0,1-9 0 0 0,95-6 0 0 0,-1 1 0 0 0,1-2 0 0 0,-1 2 0 0 0,1-1 0 0 0,0-1 0 0 0,0 1 0 0 0,-1 0 0 0 0,1 0 0 0 0,0-3 0 0 0,0-24 0 0 0,1 29 0 0 0,1 23 0 0 0,1-13 0 0 0,1 0 0 0 0,-1 0 0 0 0,5 12 0 0 0,-4-47 0 0 0,-3 14 0 0 0,1 8 0 0 0,-1 0 0 0 0,0 1 0 0 0,1-1 0 0 0,-1 0 0 0 0,0 0 0 0 0,-1 0 0 0 0,1 1 0 0 0,-1-1 0 0 0,1 0 0 0 0,0 0 0 0 0,-1 1 0 0 0,-2-4 0 0 0,3 5 0 0 0,0 1 0 0 0,-1 0 0 0 0,1 0 0 0 0,-1 0 0 0 0,1-1 0 0 0,0 1 0 0 0,-1 0 0 0 0,1 0 0 0 0,-1 0 0 0 0,1 0 0 0 0,0 0 0 0 0,0 0 0 0 0,-1 0 0 0 0,1 0 0 0 0,-1 0 0 0 0,1 0 0 0 0,-1 0 0 0 0,1 1 0 0 0,-1-1 0 0 0,1 0 0 0 0,0 0 0 0 0,0 0 0 0 0,0 1 0 0 0,-1-1 0 0 0,1 0 0 0 0,0 0 0 0 0,-1 0 0 0 0,1 0 0 0 0,-1 0 0 0 0,1 1 0 0 0,0-1 0 0 0,0 0 0 0 0,-1 1 0 0 0,1-1 0 0 0,-1 1 0 0 0,-6 10 0 0 0,1 13 0 0 0,4-16 0 0 0,4-14 0 0 0,-2 4 0 0 0,1 0 0 0 0,-1 0 0 0 0,1 0 0 0 0,1-1 0 0 0,-1 2 0 0 0,-1-2 0 0 0,2 2 0 0 0,0-1 0 0 0,-2 0 0 0 0,2 0 0 0 0,0 1 0 0 0,-1-1 0 0 0,1 1 0 0 0,0-1 0 0 0,0 1 0 0 0,0 0 0 0 0,0-1 0 0 0,0 1 0 0 0,0 0 0 0 0,0 0 0 0 0,0 0 0 0 0,0 1 0 0 0,0-1 0 0 0,1 0 0 0 0,3 0 0 0 0,7-1 0 0 0,-1 0 0 0 0,1 2 0 0 0,20 0 0 0 0,-11 0 0 0 0,217-11 0 0 0,-104 3 0 0 0,-53 3 0 0 0,-88 7 0 0 0,0 0 0 0 0,1 0 0 0 0,-1 0 0 0 0,1 0 0 0 0,0 1 0 0 0,0 0 0 0 0,0 0 0 0 0,-5 5 0 0 0,1-3 0 0 0,8-4 0 0 0,-1 0 0 0 0,1 0 0 0 0,0 1 0 0 0,0-1 0 0 0,-1 0 0 0 0,2 0 0 0 0,-1 0 0 0 0,0 1 0 0 0,0 0 0 0 0,0-2 0 0 0,1 2 0 0 0,-1 0 0 0 0,0-1 0 0 0,0 1 0 0 0,1-1 0 0 0,-1 1 0 0 0,1-1 0 0 0,0 1 0 0 0,0-1 0 0 0,-1 1 0 0 0,2 3 0 0 0,-3-8 0 0 0,-1-1 0 0 0,1 0 0 0 0,-1 1 0 0 0,-6-7 0 0 0,6 7 0 0 0,-1 1 0 0 0,0 0 0 0 0,1 0 0 0 0,-1 0 0 0 0,0 0 0 0 0,0 0 0 0 0,0 2 0 0 0,0-2 0 0 0,0 1 0 0 0,0 1 0 0 0,0-1 0 0 0,0 0 0 0 0,0 1 0 0 0,-1-1 0 0 0,1 1 0 0 0,0 1 0 0 0,0-1 0 0 0,0 1 0 0 0,-6 0 0 0 0,9 0 0 0 0,-1 0 0 0 0,0 0 0 0 0,1 0 0 0 0,-1 0 0 0 0,1 0 0 0 0,0 0 0 0 0,-1 0 0 0 0,1 1 0 0 0,0-2 0 0 0,0 2 0 0 0,0 0 0 0 0,-1-1 0 0 0,2 1 0 0 0,-1-1 0 0 0,0 0 0 0 0,0 1 0 0 0,1 0 0 0 0,-1 0 0 0 0,1-1 0 0 0,0 1 0 0 0,-1-1 0 0 0,1 1 0 0 0,0-1 0 0 0,-1 2 0 0 0,1-2 0 0 0,0 1 0 0 0,1-1 0 0 0,-1 1 0 0 0,1 3 0 0 0,-1-5 0 0 0,0 1 0 0 0,1-1 0 0 0,0 1 0 0 0,0-1 0 0 0,0 1 0 0 0,-1-1 0 0 0,0 0 0 0 0,1 0 0 0 0,0 1 0 0 0,0-1 0 0 0,0 0 0 0 0,-1 0 0 0 0,1 1 0 0 0,0-1 0 0 0,0 0 0 0 0,0 0 0 0 0,0 0 0 0 0,-1 0 0 0 0,1 0 0 0 0,0 0 0 0 0,0 0 0 0 0,0-1 0 0 0,-1 1 0 0 0,2-1 0 0 0,20-5 0 0 0,-13 3 0 0 0,0-1 0 0 0,-1 0 0 0 0,0 0 0 0 0,1-1 0 0 0,-1-1 0 0 0,11-8 0 0 0,-32 15 0 0 0,-3 6 0 0 0,1 2 0 0 0,-26 16 0 0 0,68-29 0 0 0,-14 0 0 0 0,-1-1 0 0 0,19-9 0 0 0,-25 11 0 0 0,-4 2 0 0 0,-19 1 0 0 0,-29 9 0 0 0,-41 6 0 0 0,-116-14 0 0 0,97-4 0 0 0,141 10 0 0 0,-3-5 0 0 0,0-2 0 0 0,52-6 0 0 0,-81 5 0 0 0,-6 0 0 0 0,-18 1 0 0 0,-29 2 0 0 0,7 1 0 0 0,1 0 0 0 0,-54 9 0 0 0,95-12 0 0 0,0 1 0 0 0,0-1 0 0 0,0 0 0 0 0,0 1 0 0 0,-1-1 0 0 0,2 0 0 0 0,-1 1 0 0 0,0-1 0 0 0,-1 0 0 0 0,1 1 0 0 0,1 0 0 0 0,-1-1 0 0 0,0 1 0 0 0,0 0 0 0 0,0-1 0 0 0,1 1 0 0 0,-1 0 0 0 0,0 0 0 0 0,0-1 0 0 0,0 1 0 0 0,1 0 0 0 0,0 0 0 0 0,-1 0 0 0 0,0 2 0 0 0,1-3 0 0 0,0 1 0 0 0,0 0 0 0 0,1 1 0 0 0,-1-2 0 0 0,0 1 0 0 0,1 0 0 0 0,-1 0 0 0 0,0-1 0 0 0,0 2 0 0 0,1-1 0 0 0,-1 0 0 0 0,1-1 0 0 0,0 1 0 0 0,-1 0 0 0 0,1 0 0 0 0,-1-1 0 0 0,1 0 0 0 0,0 1 0 0 0,0 0 0 0 0,0 0 0 0 0,-1-1 0 0 0,1 1 0 0 0,0-1 0 0 0,0 0 0 0 0,0 0 0 0 0,0 1 0 0 0,-1-1 0 0 0,3 1 0 0 0,10 4 0 0 0,1-1 0 0 0,0-1 0 0 0,0 1 0 0 0,0-1 0 0 0,1-2 0 0 0,-2 1 0 0 0,24-1 0 0 0,-36-5-626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17 11474 0 0,'0'0'14013'0'0,"-1"-3"-13540"0"0,-1 2-273 0 0,1 1-77 0 0,1-1 0 0 0,0 0 0 0 0,-1 0 1 0 0,0 1-1 0 0,0-1 0 0 0,1 0 0 0 0,-1 0 1 0 0,1 0-1 0 0,0 0 0 0 0,0 0 0 0 0,-1 0 1 0 0,0-1-1 0 0,1 7 236 0 0,-1-1 0 0 0,0 2 1 0 0,0-1-1 0 0,-1-1 0 0 0,1 1 1 0 0,-2 0-1 0 0,2-1 0 0 0,-6 7 0 0 0,4-5-239 0 0,0-1 1 0 0,0 1-1 0 0,1-1 0 0 0,0 0 0 0 0,0 2 0 0 0,-1 5 0 0 0,2 15 80 0 0,1 44 1 0 0,2-51-95 0 0,-1-1 0 0 0,-1 1 0 0 0,-2 0 0 0 0,-5 34 0 0 0,3-31-106 0 0,23-21 0 0 0,194-4 0 0 0,-223-21 0 0 0,3 10 0 0 0,0 0 0 0 0,2-1 0 0 0,-1-1 0 0 0,1 1 0 0 0,-5-25 0 0 0,9 32 0 0 0,0 0 0 0 0,0 0 0 0 0,1 0 0 0 0,0 0 0 0 0,0 0 0 0 0,1 0 0 0 0,0-1 0 0 0,0 1 0 0 0,1 1 0 0 0,0-1 0 0 0,0 0 0 0 0,0 1 0 0 0,1-1 0 0 0,5-8 0 0 0,-6 12 0 0 0,1-1 0 0 0,-2-1 0 0 0,2 1 0 0 0,-2 1 0 0 0,1-1 0 0 0,-1-1 0 0 0,0 1 0 0 0,0-1 0 0 0,0 1 0 0 0,0-5 0 0 0,-7 41 0 0 0,1 4 0 0 0,6 150 0 0 0,4-275 0 0 0,-15-67 0 0 0,10 135 0 0 0,-1 15 0 0 0,1 16 0 0 0,0 215 0 0 0,0-224 0 0 0,0 0 0 0 0,0-1 0 0 0,0 2 0 0 0,0-1 0 0 0,0 0 0 0 0,0-1 0 0 0,0 1 0 0 0,-1 0 0 0 0,1 0 0 0 0,0-1 0 0 0,-1 1 0 0 0,1 0 0 0 0,-1 0 0 0 0,1 0 0 0 0,0-1 0 0 0,0 0 0 0 0,-1 1 0 0 0,0 0 0 0 0,0 0 0 0 0,1-1 0 0 0,-1 0 0 0 0,1 1 0 0 0,-1 0 0 0 0,0-1 0 0 0,0 1 0 0 0,0-1 0 0 0,0 1 0 0 0,1-1 0 0 0,-1 0 0 0 0,0 0 0 0 0,0 0 0 0 0,0 1 0 0 0,0-1 0 0 0,-1 0 0 0 0,1 0 0 0 0,0 0 0 0 0,-1 0 0 0 0,1 0 0 0 0,0 0 0 0 0,0 0 0 0 0,-1-1 0 0 0,1 1 0 0 0,0 0 0 0 0,-1 0 0 0 0,1-1 0 0 0,1 0 0 0 0,-2 1 0 0 0,1-1 0 0 0,0 0 0 0 0,0 1 0 0 0,0-1 0 0 0,0 0 0 0 0,0 0 0 0 0,0 1 0 0 0,0-2 0 0 0,0 1 0 0 0,0 0 0 0 0,-2-5 0 0 0,0 1 0 0 0,0-1 0 0 0,0 1 0 0 0,1-1 0 0 0,0 0 0 0 0,1 1 0 0 0,-3-13 0 0 0,0-43 0 0 0,3 45 0 0 0,0 1 0 0 0,-6-30 0 0 0,6 40 0 0 0,-9-26 0 0 0,10 30 0 0 0,-1 0 0 0 0,1 0 0 0 0,0 0 0 0 0,0 0 0 0 0,-1 0 0 0 0,1 0 0 0 0,-1 0 0 0 0,0 1 0 0 0,0-2 0 0 0,1 1 0 0 0,0 1 0 0 0,-1-1 0 0 0,0 0 0 0 0,0 1 0 0 0,0-1 0 0 0,0 0 0 0 0,0 1 0 0 0,0-1 0 0 0,0 1 0 0 0,0-1 0 0 0,1 1 0 0 0,-2-1 0 0 0,0 1 0 0 0,1 0 0 0 0,1 0 0 0 0,-1 0 0 0 0,0 1 0 0 0,1-1 0 0 0,-1 0 0 0 0,1 1 0 0 0,0-1 0 0 0,-1 1 0 0 0,1-1 0 0 0,-1 0 0 0 0,0 1 0 0 0,1-1 0 0 0,-1 1 0 0 0,1-1 0 0 0,0 1 0 0 0,0 0 0 0 0,0-1 0 0 0,0 0 0 0 0,-1 1 0 0 0,1 0 0 0 0,0 0 0 0 0,-8 17 0 0 0,6-11 0 0 0,-3 9 0 0 0,0 0 0 0 0,1 0 0 0 0,1 0 0 0 0,0 1 0 0 0,1-1 0 0 0,1 1 0 0 0,1 0 0 0 0,3 29 0 0 0,-3-45 0 0 0,0 0 0 0 0,0 1 0 0 0,1-1 0 0 0,-1 0 0 0 0,0 1 0 0 0,0-1 0 0 0,0 0 0 0 0,1 0 0 0 0,-1 0 0 0 0,1 1 0 0 0,0-1 0 0 0,0 0 0 0 0,-1 0 0 0 0,1 0 0 0 0,2 3 0 0 0,-2-25 0 0 0,-6-57 0 0 0,0 18 0 0 0,5 53 0 0 0,-1 1 0 0 0,0 0 0 0 0,0-1 0 0 0,0 0 0 0 0,-5-10 0 0 0,5 18 0 0 0,1 0 0 0 0,-1 0 0 0 0,0-1 0 0 0,0 1 0 0 0,0 0 0 0 0,1 1 0 0 0,0-2 0 0 0,-1 1 0 0 0,0 1 0 0 0,1-2 0 0 0,-1 1 0 0 0,0 2 0 0 0,-8 31 0 0 0,-8 36 0 0 0,16-59 0 0 0,-1 1 0 0 0,1-1 0 0 0,1 0 0 0 0,0 0 0 0 0,0 1 0 0 0,1 0 0 0 0,4 13 0 0 0,-4-23 0 0 0,-1 0 0 0 0,0 0 0 0 0,1 0 0 0 0,0 1 0 0 0,-1-2 0 0 0,1 1 0 0 0,0 0 0 0 0,0 0 0 0 0,0 0 0 0 0,0 0 0 0 0,0 0 0 0 0,1-1 0 0 0,-1 1 0 0 0,0 0 0 0 0,1 0 0 0 0,2 2 0 0 0,6-25 0 0 0,-3 1 0 0 0,-1-1 0 0 0,-1 1 0 0 0,-2-2 0 0 0,0 1 0 0 0,-1 0 0 0 0,-1-1 0 0 0,-2-22 0 0 0,1 44 0 0 0,0 0 0 0 0,0 0 0 0 0,-1 0 0 0 0,1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0,-4 9 0 0 0,-1 14 0 0 0,4-17 0 0 0,-1 6 0 0 0,1 1 0 0 0,1 0 0 0 0,2 16 0 0 0,-2-26 0 0 0,1-1 0 0 0,-1 2 0 0 0,1-1 0 0 0,-1-1 0 0 0,1 1 0 0 0,0-1 0 0 0,1 2 0 0 0,-1-2 0 0 0,0 0 0 0 0,1 1 0 0 0,-1-1 0 0 0,1 0 0 0 0,0 1 0 0 0,-1-1 0 0 0,2 0 0 0 0,-2 1 0 0 0,2-2 0 0 0,-1 2 0 0 0,1-2 0 0 0,3 3 0 0 0,-4-3 0 0 0,-2 0 0 0 0,2-1 0 0 0,0 0 0 0 0,-2 0 0 0 0,2 0 0 0 0,0 1 0 0 0,-2-1 0 0 0,2 0 0 0 0,0 0 0 0 0,-2 0 0 0 0,2 0 0 0 0,0-1 0 0 0,-1 1 0 0 0,0 0 0 0 0,1 0 0 0 0,-1 0 0 0 0,0-1 0 0 0,0 1 0 0 0,1-1 0 0 0,-2 0 0 0 0,2 0 0 0 0,-1 1 0 0 0,0-1 0 0 0,0 0 0 0 0,0 0 0 0 0,1 1 0 0 0,-2-1 0 0 0,1 0 0 0 0,0 0 0 0 0,0 0 0 0 0,0 0 0 0 0,0-1 0 0 0,-1 2 0 0 0,2-4 0 0 0,3-4 0 0 0,0-1 0 0 0,-1 0 0 0 0,5-15 0 0 0,-4 13 0 0 0,-2 2 0 0 0,-1 0 0 0 0,0-1 0 0 0,0 1 0 0 0,-1 0 0 0 0,0-1 0 0 0,-1-16 0 0 0,0 26 0 0 0,0 1 0 0 0,0-1 0 0 0,0 0 0 0 0,0 0 0 0 0,0 0 0 0 0,0 0 0 0 0,0 0 0 0 0,0 0 0 0 0,0 0 0 0 0,0 0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 0 0 0 0,0 0 0 0 0,0 0 0 0 0,0 0 0 0 0,0 0 0 0 0,0 0 0 0 0,0 0 0 0 0,0 0 0 0 0,0-1 0 0 0,-1 1 0 0 0,1 0 0 0 0,0 0 0 0 0,0 0 0 0 0,0 0 0 0 0,0 0 0 0 0,0 0 0 0 0,0-1 0 0 0,0 1 0 0 0,0 0 0 0 0,0 0 0 0 0,0 0 0 0 0,-6 7 0 0 0,1 5 0 0 0,0-1 0 0 0,0 1 0 0 0,1 1 0 0 0,1-1 0 0 0,0 1 0 0 0,1-1 0 0 0,0 1 0 0 0,1-1 0 0 0,1 1 0 0 0,0 19 0 0 0,0-31-4 0 0,1 1-1 0 0,0-1 1 0 0,-1 1 0 0 0,1-1-1 0 0,0 1 1 0 0,-1-1-1 0 0,1 0 1 0 0,0 1 0 0 0,1-1-1 0 0,-2 0 1 0 0,1 1 0 0 0,1-1-1 0 0,1 2 1 0 0,20 13-3747 0 0,-23-15 3294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0,'0'0'13470'0'0,"1"2"-13648"0"0,3 13 10403 0 0,-3-11-8451 0 0,20 14-608 0 0,14 9-229 0 0,-28-23-814 0 0,1 0 0 0 0,-1-1-1 0 0,1 0 1 0 0,0 0 0 0 0,0-1-1 0 0,0 0 1 0 0,0 0 0 0 0,15 1-1 0 0,-14-3-5 0 0,0 1-1 0 0,0 1 0 0 0,0-1 0 0 0,0 2 0 0 0,8 2 1 0 0,20 5 151 0 0,34 7 256 0 0,-64-15-466 0 0,0 0 0 0 0,1-1 0 0 0,-1 0 0 0 0,0-1 0 0 0,13 1 0 0 0,24 1 199 0 0,-24 4-72 0 0,-17-4-167 0 0,1-1 1 0 0,-1 0-1 0 0,1 0 0 0 0,-1 0 1 0 0,1 0-1 0 0,4-1 1 0 0,-8 0-4 0 0,29 0 75 0 0,-21 0-109 0 0,-5 0-4 0 0,0 0 0 0 0,-1 0-1 0 0,1 0 1 0 0,-1 0-1 0 0,1 0 1 0 0,0 0-1 0 0,-1 1 1 0 0,1-1 0 0 0,0 1-1 0 0,-1 0 1 0 0,1-1-1 0 0,-1 1 1 0 0,0 0-1 0 0,1 1 1 0 0,-1-1-1 0 0,0 0 1 0 0,1 1 0 0 0,2 3-1 0 0,8 6-971 0 0,-2 0-4531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68 74 1176 0 0,'0'0'13803'0'0,"-1"-4"-13007"0"0,0 3-622 0 0,1-1-1 0 0,0 1 1 0 0,0-1 0 0 0,0 0-1 0 0,0 1 1 0 0,0-1-1 0 0,0 1 1 0 0,0-1-1 0 0,0 1 1 0 0,0-1-1 0 0,0 0 1 0 0,1 2 0 0 0,-1-2-1 0 0,1 1 1 0 0,0-1-1 0 0,0 0 1 0 0,-1 2-1 0 0,1-2 1 0 0,0 1-1 0 0,0 0 1 0 0,0-2 0 0 0,9-20 3521 0 0,-8 14 283 0 0,-2 9-3921 0 0,0 0 0 0 0,0 0 1 0 0,1-1-1 0 0,-1 1 0 0 0,0 0 0 0 0,0 0 0 0 0,0 0 0 0 0,0 0 0 0 0,0 0 0 0 0,0 0 1 0 0,0-1-1 0 0,0 1 0 0 0,0 0 0 0 0,0 0 0 0 0,0 0 0 0 0,0 0 0 0 0,0 0 0 0 0,0-1 1 0 0,0 1-1 0 0,0 0 0 0 0,0 0 0 0 0,0 0 0 0 0,0 0 0 0 0,0 0 0 0 0,0 0 0 0 0,0 0 1 0 0,0 0-1 0 0,0 0 0 0 0,0 0 0 0 0,0 0 0 0 0,0 0 0 0 0,-1 0 0 0 0,1 0 0 0 0,0-1 1 0 0,0 1-1 0 0,0 0 0 0 0,0 0 0 0 0,0 0 0 0 0,0 0 0 0 0,0 0 0 0 0,0 0 0 0 0,-1 0 1 0 0,1 0-1 0 0,0 0 0 0 0,0 0 0 0 0,0 0 0 0 0,0-1 0 0 0,0 1 0 0 0,0 0 1 0 0,-1 0-1 0 0,1 0 0 0 0,0 0 0 0 0,-4 7 554 0 0,-4 12-629 0 0,3 0 233 0 0,1 1-1 0 0,1-2 1 0 0,0 3 0 0 0,3-2-1 0 0,-1 1 1 0 0,3 28 0 0 0,0-37-152 0 0,0-1-1 0 0,7 21 1 0 0,-6-23-32 0 0,0 1 1 0 0,-1-1-1 0 0,0 1 0 0 0,0 0 1 0 0,0 11-1 0 0,-2-17-31 0 0,0 6 0 0 0,0-8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0,-1 0 0 0 0,1 0 0 0 0,0 0 0 0 0,0 0 0 0 0,0 0 0 0 0,0 0 0 0 0,0 0 0 0 0,0 0 0 0 0,0 0 0 0 0,0-1 0 0 0,0 1 0 0 0,-1 0 0 0 0,1 0 0 0 0,0 0 0 0 0,0 0 0 0 0,0 0 0 0 0,0 0 0 0 0,0-1 0 0 0,0 1 0 0 0,0-1 0 0 0,-1 1 0 0 0,1 0 0 0 0,0 0 0 0 0,0-1 0 0 0,-1 1 0 0 0,1-1 0 0 0,0 0 0 0 0,0 1 0 0 0,0-1 0 0 0,0 1 0 0 0,0 0 0 0 0,0 0 0 0 0,0-1 0 0 0,0 0 0 0 0,0 1 0 0 0,0-1 0 0 0,0 1 0 0 0,1-1 0 0 0,-1 1 0 0 0,0 0 0 0 0,0-1 0 0 0,0 1 0 0 0,1-1 0 0 0,-1 1 0 0 0,0-1 0 0 0,1 1 0 0 0,-1 0 0 0 0,0 0 0 0 0,1 0 0 0 0,-1-1 0 0 0,1 1 0 0 0,-1-1 0 0 0,0 1 0 0 0,1-1 0 0 0,13-9 0 0 0,-13 9 0 0 0,3 0 0 0 0,1-1 0 0 0,-1 1 0 0 0,1-1 0 0 0,0 1 0 0 0,0 1 0 0 0,0-1 0 0 0,0 1 0 0 0,-1 0 0 0 0,1 0 0 0 0,0 0 0 0 0,0 0 0 0 0,7 2 0 0 0,14 0 0 0 0,-19-2 0 0 0,0 0 0 0 0,0-1 0 0 0,-1 0 0 0 0,15-4 0 0 0,-19 5 0 0 0,0-1 0 0 0,2 0 0 0 0,-2 0 0 0 0,0 0 0 0 0,1-1 0 0 0,-1 1 0 0 0,1-1 0 0 0,-1 0 0 0 0,1 1 0 0 0,-2-1 0 0 0,2 0 0 0 0,-2 0 0 0 0,2 0 0 0 0,1-4 0 0 0,-4 6 0 0 0,0-1 0 0 0,0 1 0 0 0,0 0 0 0 0,0-1 0 0 0,0 1 0 0 0,0 0 0 0 0,0 0 0 0 0,0-1 0 0 0,0 1 0 0 0,0-1 0 0 0,0 1 0 0 0,0 0 0 0 0,0-1 0 0 0,0 1 0 0 0,0-1 0 0 0,0 1 0 0 0,0 0 0 0 0,0 0 0 0 0,0 0 0 0 0,0-1 0 0 0,0 1 0 0 0,-1 0 0 0 0,1-1 0 0 0,0 1 0 0 0,0 0 0 0 0,-1-1 0 0 0,1 1 0 0 0,0 0 0 0 0,-1 0 0 0 0,1 0 0 0 0,0 0 0 0 0,-1 0 0 0 0,1-1 0 0 0,0 1 0 0 0,0 0 0 0 0,0 0 0 0 0,-1 0 0 0 0,1 0 0 0 0,-1-1 0 0 0,1 1 0 0 0,-1 0 0 0 0,1 0 0 0 0,0 0 0 0 0,-1 0 0 0 0,1 0 0 0 0,0 0 0 0 0,-1 0 0 0 0,0 0 0 0 0,0 0 0 0 0,0-1 0 0 0,1 1 0 0 0,0-1 0 0 0,-1 1 0 0 0,0 0 0 0 0,0 0 0 0 0,0 0 0 0 0,1-1 0 0 0,-1 0 0 0 0,1 1 0 0 0,0-1 0 0 0,-1 0 0 0 0,0 1 0 0 0,0-1 0 0 0,-1-7 0 0 0,-1 3 0 0 0,2 1 0 0 0,-1-2 0 0 0,1 2 0 0 0,1-1 0 0 0,-1-1 0 0 0,-1-7 0 0 0,8-55 0 0 0,-1 17 0 0 0,-5 49 0 0 0,0-32 0 0 0,0 32 0 0 0,0-1 0 0 0,0 1 0 0 0,0 0 0 0 0,-1 0 0 0 0,1 0 0 0 0,-1-1 0 0 0,0 2 0 0 0,0-2 0 0 0,1 1 0 0 0,-2 1 0 0 0,1-2 0 0 0,-3-2 0 0 0,-1 18 0 0 0,2 5 0 0 0,1 1 0 0 0,0 35 0 0 0,0 6 0 0 0,1-51 0 0 0,0 0 0 0 0,1 1 0 0 0,0-2 0 0 0,1 2 0 0 0,0-1 0 0 0,0 0 0 0 0,5 16 0 0 0,-27-8 0 0 0,9-7 0 0 0,9-9 0 0 0,2-1 0 0 0,-1 1 0 0 0,0 0 0 0 0,0 0 0 0 0,0 0 0 0 0,-1-1 0 0 0,2 0 0 0 0,-2 1 0 0 0,1-1 0 0 0,0 0 0 0 0,0 0 0 0 0,-5 0 0 0 0,-26-2 0 0 0,11-1 0 0 0,14 2 0 0 0,-1-1 0 0 0,1 2 0 0 0,-1 0 0 0 0,1 0 0 0 0,-10 0 0 0 0,12 1 0 0 0,3-1 0 0 0,1 0 0 0 0,-2 1 0 0 0,2-1 0 0 0,-1 1 0 0 0,0-1 0 0 0,0 1 0 0 0,1 0 0 0 0,-1 0 0 0 0,-3 2 0 0 0,6-27 0 0 0,0 16 0 0 0,0-24 0 0 0,-2 1 0 0 0,-1-1 0 0 0,-10-45 0 0 0,10 62 0 0 0,2 9 0 0 0,1 19 0 0 0,0 39 0 0 0,10 78 0 0 0,-7-109 0 0 0,-3-14 0 0 0,1-1 0 0 0,0 0 0 0 0,3 10 0 0 0,-4-14 0 0 0,0-8 0 0 0,-1 0 0 0 0,1 0 0 0 0,0 0 0 0 0,0 0 0 0 0,1-7 0 0 0,26-130 0 0 0,-21 94 0 0 0,-5 70 0 0 0,2 1 0 0 0,0-1 0 0 0,1 0 0 0 0,1 0 0 0 0,13 35 0 0 0,-5-31 0 0 0,-10-25 0 0 0,1-20 0 0 0,-2-14 0 0 0,-1-61 0 0 0,-2 63 0 0 0,1 44 0 0 0,1 0 0 0 0,1-1 0 0 0,0 1 0 0 0,0-1 0 0 0,2 1 0 0 0,7 19 0 0 0,-9-22 0 0 0,-2-37 0 0 0,-1 5 0 0 0,-6 41-451 0 0,1-2-3974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41 0 0 0,'0'0'10350'0'0,"4"-3"-8791"0"0,2 0-888 0 0,5-2-88 0 0,-3-3 5461 0 0,-13 7-2273 0 0,4 1-3445 0 0,-1 0 1 0 0,1-1-1 0 0,-1 0 1 0 0,0 0-1 0 0,2 0 1 0 0,-2 1-1 0 0,1-2 1 0 0,0 1-1 0 0,-2-1 1 0 0,3 1-269 0 0,0 1 0 0 0,0-1 0 0 0,0 1 0 0 0,0 0 0 0 0,-1-1 0 0 0,1 1 0 0 0,0-1 0 0 0,0 1 0 0 0,0-1 0 0 0,0 1 0 0 0,0-1 0 0 0,0 1 0 0 0,0 0 0 0 0,0 0 0 0 0,-1-1 0 0 0,1 1 0 0 0,0-1 0 0 0,-1 1 1 0 0,1-1-1 0 0,-1 1 0 0 0,1 0 0 0 0,0 0 0 0 0,-1 0 0 0 0,1 0 0 0 0,0-1 0 0 0,0 1 0 0 0,-1 0 0 0 0,1 0 0 0 0,-1 0 0 0 0,1-1 0 0 0,-1 1 0 0 0,1 0 0 0 0,-1 0 0 0 0,1 0 0 0 0,0 0 0 0 0,-1 0 0 0 0,1 0 0 0 0,-1 0 0 0 0,1 0 0 0 0,-1 0 0 0 0,0 0 0 0 0,1 0 0 0 0,-1 0 0 0 0,1 0 0 0 0,0 1 0 0 0,0-1 0 0 0,-1 0 0 0 0,-6 1-140 0 0,-50-2 1214 0 0,-60 2-57 0 0,97 1-1017 0 0,-29 8 0 0 0,6-1 48 0 0,28-7-51 0 0,0-1 0 0 0,0 0 0 0 0,-1-1-1 0 0,-26-3 1 0 0,19 1-6 0 0,12 1-28 0 0,-1 0 1 0 0,0 0 0 0 0,-16-6-1 0 0,20 5-14 0 0,0 1-1 0 0,-1 0 0 0 0,1 0 1 0 0,0 0-1 0 0,0 1 1 0 0,-13 1-1 0 0,11 0 6 0 0,0 0 0 0 0,-1-1-1 0 0,-15-4 1 0 0,1 3 29 0 0,25 1 9 0 0,0 0-39 0 0,0 25 184 0 0,-1-1 0 0 0,-6 35 0 0 0,-8 58 9 0 0,15-77-204 0 0,-1-38 0 0 0,0-2 0 0 0,0 1 0 0 0,1 1 0 0 0,-1-1 0 0 0,0-1 0 0 0,-1 1 0 0 0,2 1 0 0 0,-1-1 0 0 0,-1-1 0 0 0,-1 2 0 0 0,6-4 0 0 0,0-1 0 0 0,1 2 0 0 0,0-1 0 0 0,-1 0 0 0 0,1 0 0 0 0,-1 1 0 0 0,1 0 0 0 0,0 0 0 0 0,0-1 0 0 0,6 1 0 0 0,18-2 0 0 0,24-2 0 0 0,-50 6-43 0 0,-1-1 0 0 0,0 1 1 0 0,1-1-1 0 0,-2 1 0 0 0,1 0 0 0 0,1 0 0 0 0,-1 0 0 0 0,-1-1 1 0 0,1 1-1 0 0,0 1 0 0 0,1-2 0 0 0,-2 1 0 0 0,2 2 0 0 0,11 10-1033 0 0,-8-11 275 0 0,1 2-1719 0 0,-1-2-2297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24 169 12595 0 0,'0'0'13856'0'0,"-5"0"-13500"0"0,-13-4 150 0 0,20 3 276 0 0,14 0 67 0 0,56 3 817 0 0,-34 1-1310 0 0,45-5-1 0 0,-19 1 12 0 0,-63 1-364 0 0,-1 0 0 0 0,0 0 0 0 0,1 0 0 0 0,-1 0 0 0 0,0 0 0 0 0,1 0 0 0 0,-1 0 0 0 0,0 0 0 0 0,0 0 0 0 0,0 0 0 0 0,0 0 0 0 0,0 0 0 0 0,1-1 0 0 0,-1 1 0 0 0,0 0 0 0 0,0 0 0 0 0,1-1 0 0 0,-1 1 0 0 0,0 0 0 0 0,0 0 0 0 0,0-1 0 0 0,0 1 0 0 0,1 0 0 0 0,-1-1 0 0 0,0 1 0 0 0,0 0 0 0 0,0 0 0 0 0,0 0 0 0 0,0 0 0 0 0,0-1 0 0 0,0 1 0 0 0,0 0 0 0 0,0-1 0 0 0,0 1 0 0 0,0 0 0 0 0,0-1 0 0 0,0 1 0 0 0,0 0 0 0 0,0 0 0 0 0,0 0 0 0 0,0 0 0 0 0,-1-1 0 0 0,1 1 0 0 0,0-1 0 0 0,-6-15-1 0 0,4 13 26 0 0,-4-48 47 0 0,6 47-68 0 0,0-1-1 0 0,0 1 0 0 0,0 0 1 0 0,0 0-1 0 0,1 0 1 0 0,1-6-1 0 0,-1 7-12 0 0,-1 0 0 0 0,1 0 0 0 0,0 0 0 0 0,-1 0 0 0 0,1 1 0 0 0,-1-2 0 0 0,0 1 0 0 0,-1 0 0 0 0,1 1 0 0 0,0-1 0 0 0,-1 0 0 0 0,0-1 0 0 0,-1-3 0 0 0,0 2-386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8650 0 0,'4'0'18192'0'0,"-3"1"-17200"0"0,0 48 772 0 0,1-32-1449 0 0,-1 0 1 0 0,-1 0-1 0 0,-1 0 0 0 0,-1 0 0 0 0,-4 22 0 0 0,3-27-258 0 0,0 1 0 0 0,2-1-1 0 0,0 1 1 0 0,0 0 0 0 0,1 0-1 0 0,1-1 1 0 0,2 18 0 0 0,6-6 116 0 0,-8-24-154 0 0,0 0 1 0 0,0 1-1 0 0,0-1 0 0 0,1 0 0 0 0,-2 0 0 0 0,2 0 0 0 0,-1 0 0 0 0,0-1 1 0 0,0 1-1 0 0,1 0 0 0 0,-1-1 0 0 0,-1 1 0 0 0,2 0 0 0 0,-1-1 0 0 0,1 0 1 0 0,0 1 7 0 0,3-1-25 0 0,-1 1-1 0 0,1 0 1 0 0,-1 0 0 0 0,0 0 0 0 0,1 1 0 0 0,-1 0 0 0 0,4 0 0 0 0,21 3 39 0 0,-22-4-24 0 0,0-1 0 0 0,0 1 0 0 0,-1-2 0 0 0,1 0 1 0 0,0 1-1 0 0,-1-2 0 0 0,1 1 0 0 0,-2-1 0 0 0,2 1 1 0 0,8-8-1 0 0,17-6-12 0 0,-30 15-5 0 0,1 0 0 0 0,-1 0 0 0 0,0 0-1 0 0,0 0 1 0 0,0 0 0 0 0,1 1-1 0 0,-1 0 1 0 0,1-1 0 0 0,-2 1 0 0 0,2 0-1 0 0,-1-1 1 0 0,1 1 0 0 0,-1 0 0 0 0,0 1-1 0 0,1-1 1 0 0,-1 1 0 0 0,1-1 0 0 0,-1 0-1 0 0,4 2 1 0 0,15 5-1100 0 0,-21-7 1063 0 0,0 0 0 0 0,1 0 0 0 0,-1 0 0 0 0,0 0 0 0 0,0 0 0 0 0,1 0-1 0 0,-1 0 1 0 0,0 0 0 0 0,1 0 0 0 0,-1 0 0 0 0,1 0 0 0 0,-1 0 0 0 0,0 0 0 0 0,1 0 0 0 0,-1 0 0 0 0,0-1 0 0 0,0 1 0 0 0,0 0 0 0 0,1 0 0 0 0,-1 0 0 0 0,0 0 0 0 0,1 0 0 0 0,-1 0 0 0 0,0 0 0 0 0,1-1 0 0 0,-1 1 0 0 0,0 0 0 0 0,0-1 0 0 0,1 1 0 0 0,-1 0-1 0 0,0-1 1 0 0,0 1 0 0 0,0-1 0 0 0,0 1 0 0 0,0 0 0 0 0,0 0 0 0 0,0 0 0 0 0,0-1 0 0 0,0 1 0 0 0,0 0 0 0 0,0-1 0 0 0,0 1 0 0 0,0-1 0 0 0,0 1 0 0 0,0-1 0 0 0,0 1 0 0 0,0 0 0 0 0,0 0 0 0 0,0 0 0 0 0,0-1 0 0 0,0 1 0 0 0,0 0 0 0 0,0-1 0 0 0,0 1-1 0 0,0 0 1 0 0,-1-1 0 0 0,1 1 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14403 0 0,'0'0'12844'0'0,"-1"5"-12286"0"0,0 3-218 0 0,1 1 1 0 0,-1-1-1 0 0,2-1 0 0 0,-1 1 1 0 0,1 0-1 0 0,2 8 1 0 0,28 122 1725 0 0,-26-119-1903 0 0,8 25 0 0 0,-12-43-126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10210 0 0,'0'0'7494'0'0,"6"0"-7386"0"0,3 3 3 0 0,-5-2 145 0 0,-1-1 1 0 0,1 1-1 0 0,0 0 1 0 0,0-1 0 0 0,0 1-1 0 0,4-1 1 0 0,-5 0-41 0 0,0 1-1 0 0,0 1 1 0 0,-1-1-1 0 0,1 1 1 0 0,0-1 0 0 0,-1 1-1 0 0,1 0 1 0 0,-1 0 0 0 0,3 3-1 0 0,-7-5-223 0 0,0-1 1 0 0,0 0-1 0 0,-1 0 0 0 0,2 0 0 0 0,-2 1 0 0 0,2-2 0 0 0,-2 1 0 0 0,1 0 1 0 0,1 0-1 0 0,-1-1 0 0 0,1 1 0 0 0,-1-1 0 0 0,0 1 0 0 0,1-1 0 0 0,-1 0 0 0 0,1 0 1 0 0,0 1-1 0 0,-1-2 0 0 0,0-1 0 0 0,2 3 207 0 0,0 2-162 0 0,0 2 0 0 0,1-2 0 0 0,-1 2 0 0 0,0-2 0 0 0,0 2 0 0 0,1-2 0 0 0,0 1 0 0 0,0 0 0 0 0,0 2 0 0 0,-18-15 568 0 0,16 11-611 0 0,0-1 0 0 0,0 1 1 0 0,0-1 0 0 0,1 0 0 0 0,-1 0 0 0 0,0 0 0 0 0,1 1 0 0 0,-1-1 0 0 0,0 0 0 0 0,1 0 0 0 0,0 0 0 0 0,-1 1 0 0 0,1-1 0 0 0,-1-1 0 0 0,1 2 0 0 0,-1-1 0 0 0,1 0 0 0 0,0-1-1 0 0,0 2 1 0 0,0-1 0 0 0,-1-1 0 0 0,1 0 110 0 0,3 2-16 0 0,-1 1 1 0 0,1 0 0 0 0,-1-1 0 0 0,0 0 0 0 0,0 1 0 0 0,0 0 0 0 0,0 0 0 0 0,0 0-1 0 0,0 0 1 0 0,0 1 0 0 0,-1-1 0 0 0,5 3 0 0 0,-2 0 128 0 0,0 0 0 0 0,0 0 0 0 0,7 8 0 0 0,29 34 581 0 0,-30-30-623 0 0,1 1 71 0 0,-10-15-176 0 0,0-1 0 0 0,-1 1 1 0 0,1-1-1 0 0,0 2 1 0 0,-1-2-1 0 0,1 1 1 0 0,-1-1-1 0 0,1 1 1 0 0,-1-1-1 0 0,0 2 0 0 0,0-2 1 0 0,0 1-1 0 0,0-1 1 0 0,-1 5-1 0 0,-5 24 6 0 0,-4-20-1338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11314 0 0,'0'0'7353'0'0,"2"-4"-6732"0"0,10-9 77 0 0,-11 13-564 0 0,-1-1 1 0 0,1 0-1 0 0,0 1 1 0 0,0-1-1 0 0,0 1 1 0 0,-1 0 0 0 0,1 0-1 0 0,0-1 1 0 0,1 1-1 0 0,-2 0 1 0 0,1-1-1 0 0,0 1 1 0 0,0 0-1 0 0,0 0 1 0 0,0 0 0 0 0,0 0-1 0 0,0 0 1 0 0,0 0-1 0 0,1 1 1 0 0,16 3 1253 0 0,-13-1-1236 0 0,0-1-1 0 0,1 1 0 0 0,-1 0 1 0 0,0 1-1 0 0,0-1 1 0 0,-1 1-1 0 0,0-1 0 0 0,0 1 1 0 0,4 5-1 0 0,5 8-2672 0 0,-2 1-4363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0 0 0,'0'0'21718'0'0,"11"26"-17186"0"0,-9-18-4015 0 0,1-1 0 0 0,-2 0 0 0 0,1 1 0 0 0,0 9-1 0 0,6 21 171 0 0,-6-28-551 0 0,0 0 1 0 0,1 0-1 0 0,-1 0 0 0 0,-1 18 0 0 0,-2 2-46 0 0,0-15-36 0 0,1-1 0 0 0,1 16 1 0 0,2-12 18 0 0,1 21 3 0 0,-4-15-58 0 0,-2 0 0 0 0,-6 31 1 0 0,5-26 13 0 0,0 0 1 0 0,4 52 0 0 0,1-26-5 0 0,-2-26 3 0 0,-5 109 152 0 0,-7 164 165 0 0,12-288-335 0 0,-11 153 136 0 0,6 376 279 0 0,4-523-406 0 0,-1 0 0 0 0,-6 25-1 0 0,-1 17 14 0 0,6 35 30 0 0,4-60-35 0 0,-8 74-10 0 0,7-85-14 0 0,-1 0-1 0 0,-8 49 0 0 0,6-61-9 0 0,0 0 0 0 0,0 0 0 0 0,1 21 0 0 0,0-4 0 0 0,-8 45 1 0 0,2-8 46 0 0,-1-23-37 0 0,7-34-2 0 0,0 0 1 0 0,1 1-1 0 0,1 12 1 0 0,-3 14-5 0 0,1 36 7 0 0,2-65-7 0 0,0-8-95 0 0,0-1-1 0 0,0 0 1 0 0,0 1 0 0 0,0-1 0 0 0,0 0-1 0 0,1 0 1 0 0,-1 1 0 0 0,0-1-1 0 0,0 0 1 0 0,0 1 0 0 0,0-1 0 0 0,1 1-1 0 0,-1-1 1 0 0,0 0 0 0 0,0 0 0 0 0,0 0-1 0 0,0 0 1 0 0,0 1 0 0 0,1-1-1 0 0,-1 0 1 0 0,0 1 0 0 0,1-1 0 0 0,-1 0-1 0 0,1 0 1 0 0,-1 0 0 0 0,0 1 0 0 0,1-1-1 0 0,-1 0 1 0 0,0 0 0 0 0,0 0-1 0 0,0 0 1 0 0,1 0 0 0 0,-1 0 0 0 0,1 0-1 0 0,-1 0 1 0 0,1 0 0 0 0,-1 0 0 0 0,1 0-1 0 0,-1 0 1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27 240 0 0,'0'0'18928'0'0,"2"-3"-18154"0"0,-1-2-366 0 0,3-4-125 0 0,4 1 5324 0 0,-8 11-5272 0 0,0-1 1 0 0,-1 1-1 0 0,1 0 0 0 0,-1-1 0 0 0,1 0 0 0 0,-2 5 0 0 0,0-3-184 0 0,0 1-1 0 0,1 0 1 0 0,-1 0 0 0 0,1 1-1 0 0,1-2 1 0 0,-1 2-1 0 0,1-2 1 0 0,0 2 0 0 0,0-1-1 0 0,0 1 1 0 0,1-2-1 0 0,-1 2 1 0 0,4 8 0 0 0,-3-7-86 0 0,1-1 1 0 0,-1 1-1 0 0,-1 0 1 0 0,1 0-1 0 0,-1 0 1 0 0,-1 11-1 0 0,0 4 25 0 0,1-22 2 0 0,0 0-91 0 0,0 0 0 0 0,1 0 0 0 0,-1 0 0 0 0,0 0 0 0 0,0 0 0 0 0,0 0 0 0 0,0 0 0 0 0,0-1 1 0 0,0 1-1 0 0,0 0 0 0 0,0 0 0 0 0,0 0 0 0 0,1 0 0 0 0,-1 0 0 0 0,0 0 0 0 0,0 0 0 0 0,0 0 0 0 0,0-1 1 0 0,0 1-1 0 0,0 0 0 0 0,0 0 0 0 0,0 0 0 0 0,1-1 0 0 0,-1 1 0 0 0,0 0 0 0 0,0 0 0 0 0,0-1 0 0 0,0 1 1 0 0,0 0-1 0 0,0 0 0 0 0,0-1 0 0 0,0 1 0 0 0,-1 0 0 0 0,1 0 0 0 0,0 0 0 0 0,0 0 0 0 0,0 0 0 0 0,0 0 1 0 0,0 0-1 0 0,0-1 0 0 0,0 1 0 0 0,0 0 0 0 0,-1 0 0 0 0,1 0 0 0 0,0-1 0 0 0,0 1 0 0 0,0 0 0 0 0,0 0 0 0 0,0 0 1 0 0,0 0-1 0 0,0-1 0 0 0,0 1 0 0 0,-1 0 0 0 0,-6-8-35 0 0,6 5 33 0 0,-2 1 0 0 0,2 0-1 0 0,-1-1 1 0 0,1 0 0 0 0,-1 1 0 0 0,1-1 0 0 0,-1 0-1 0 0,2 0 1 0 0,-1 0 0 0 0,0 0 0 0 0,0 0-1 0 0,0 1 1 0 0,1-6 0 0 0,-1-6-40 0 0,2-24-1 0 0,-1 13 11 0 0,0 25 46 0 0,0-20 24 0 0,-15-3-14 0 0,14 22-24 0 0,0 0 0 0 0,-1 1 0 0 0,1-1 0 0 0,0 1 1 0 0,0 0-1 0 0,-1-1 0 0 0,1 1 0 0 0,0-1 0 0 0,-1 1 0 0 0,1 0 0 0 0,0 0 0 0 0,-1 0 0 0 0,1 0 0 0 0,-1 0 1 0 0,0 0-1 0 0,-24 2 22 0 0,-16 11 1 0 0,26-8 2 0 0,1-1 0 0 0,-26 5 0 0 0,12-5 95 0 0,1 0 22 0 0,-32-1-1 0 0,20-3-46 0 0,1 2-1 0 0,-56 10 0 0 0,-27 5-27 0 0,110-15-13 0 0,1 1-1 0 0,-24-1 1 0 0,-40 3 73 0 0,72-5-127 0 0,1 0 0 0 0,-1 1 0 0 0,2 0 0 0 0,-2-1 0 0 0,2 1 0 0 0,-2-1 0 0 0,2 2 0 0 0,-2-1 1 0 0,2 0-1 0 0,-2 0 0 0 0,1 0 0 0 0,1 1 0 0 0,-1-1 0 0 0,-1 2 0 0 0,2-2 5 0 0,0 0-1 0 0,1 0 1 0 0,0-1-1 0 0,0 1 1 0 0,-1 0 0 0 0,1 0-1 0 0,0 0 1 0 0,-1 0 0 0 0,1 0-1 0 0,0 0 1 0 0,0 0-1 0 0,0 0 1 0 0,0 0 0 0 0,0-1-1 0 0,0 2 1 0 0,0-1-1 0 0,0 0 1 0 0,1-1 0 0 0,-1 1-1 0 0,1 1 1 0 0,-1 1 8 0 0,0-2 0 0 0,1 1 0 0 0,0 0 1 0 0,0 0-1 0 0,0 0 0 0 0,0 0 0 0 0,0-1 0 0 0,1 3 0 0 0,2-1-13 0 0,-2 0-1 0 0,1 1 0 0 0,-1 0 0 0 0,0-1 1 0 0,0 1-1 0 0,0 0 0 0 0,-1 0 1 0 0,0 0-1 0 0,1 1 0 0 0,-2-1 0 0 0,2 4 1 0 0,1 6-2 0 0,-1 29 1 0 0,3-3 0 0 0,26-42 0 0 0,-3 2 0 0 0,-19 1 0 0 0,-1 0 0 0 0,1-1 0 0 0,-1 0 0 0 0,1-1 0 0 0,17-3 0 0 0,-22 3-627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 14411 0 0,'0'0'9816'0'0,"-2"0"-9490"0"0,-3-5 640 0 0,7 10 116 0 0,0-3-887 0 0,0 0 0 0 0,0 0 0 0 0,-1 0-1 0 0,1 1 1 0 0,0 0 0 0 0,-2-1 0 0 0,2 1-1 0 0,-1 0 1 0 0,0 3 0 0 0,-1-5-174 0 0,0-1 1 0 0,0 2-1 0 0,0-1 1 0 0,0-1 0 0 0,0 1-1 0 0,0 1 1 0 0,0-1-1 0 0,0-1 1 0 0,0 1-1 0 0,0 0 1 0 0,-1 0 0 0 0,1 0-1 0 0,-1 0 1 0 0,0 0-1 0 0,1 0 1 0 0,-1-1-1 0 0,1 1 1 0 0,0 0 0 0 0,-1 0-1 0 0,0-1 1 0 0,0 1-1 0 0,0 0 1 0 0,1-1-1 0 0,-1 1 1 0 0,0 0-1 0 0,0-1 1 0 0,0 0 0 0 0,0 0-1 0 0,0 1 1 0 0,0-1-1 0 0,0 1 1 0 0,0-1-1 0 0,1 0 1 0 0,-2 1 0 0 0,1-1-1 0 0,0 0 1 0 0,1 0-1 0 0,-2 0 1 0 0,1 0-1 0 0,-1 0 568 0 0,-2 1-493 0 0,-4 2-62 0 0,1 1-1 0 0,-1-1 1 0 0,1-1 0 0 0,-1 0 0 0 0,0 0 0 0 0,0-1 0 0 0,0 1 0 0 0,-12 0-1 0 0,10-2 61 0 0,-1 1-1 0 0,2 1 1 0 0,-2 0-1 0 0,-13 4 1 0 0,15-3-7 0 0,-6 2 95 0 0,13-4-874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30 3689 0 0,'0'0'9713'0'0,"3"-5"-8707"0"0,6-15-52 0 0,-7 15 1975 0 0,-17 13 4012 0 0,11-6-6809 0 0,1 0 0 0 0,-1 0-1 0 0,1 0 1 0 0,0 0 0 0 0,-1 1 0 0 0,1-1 0 0 0,0 1-1 0 0,1 0 1 0 0,-1 0 0 0 0,-3 6 0 0 0,-4 1 409 0 0,0 0 62 0 0,-1-1 0 0 0,-14 9-1 0 0,15-12-391 0 0,0 2-1 0 0,0-1 1 0 0,-13 15-1 0 0,-49 64 590 0 0,39-33-770 0 0,23-35-77 0 0,3-3 82 0 0,6-11-845 0 0,6-6-2452 0 0,5-5-4128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0 0 0,'0'0'14335'0'0,"5"-5"-13784"0"0,21-21 12312 0 0,-26 28-10427 0 0,0 1-4278 0 0,8 18 2380 0 0,-2 0-1 0 0,0 0 1 0 0,-1 0-1 0 0,-2 0 0 0 0,3 34 1 0 0,-6-51-481 0 0,8 36 238 0 0,-6-28-222 0 0,0-1-1 0 0,2 15 1 0 0,-4-23-59 0 0,0 0 1 0 0,0 1-1 0 0,0-1 0 0 0,-1 1 1 0 0,0 0-1 0 0,0-1 1 0 0,0 0-1 0 0,1 1 1 0 0,-1-1-1 0 0,-1 0 1 0 0,1 0-1 0 0,-3 2 1 0 0,4-3-8 0 0,-1 0 1 0 0,0-1 0 0 0,1 1 0 0 0,-1-1 0 0 0,0 1 0 0 0,1-1 0 0 0,0 1 0 0 0,0 0 0 0 0,0-1-1 0 0,0 1 1 0 0,0 2 0 0 0,0-4 6 0 0,2 0 10 0 0,0 0 1 0 0,0 0 0 0 0,0 0 0 0 0,1-1 0 0 0,-2 0 0 0 0,2 1-1 0 0,-1-1 1 0 0,0 0 0 0 0,0 1 0 0 0,0-2 0 0 0,2 0 0 0 0,2-1 10 0 0,-5 2-35 0 0,1 1 0 0 0,-1-1 0 0 0,-1 1 0 0 0,1 0 0 0 0,1 0 0 0 0,-1-1 0 0 0,0 1 0 0 0,-1 0 0 0 0,2 0 0 0 0,-1 0 0 0 0,0 0 0 0 0,0 0 0 0 0,0 1 0 0 0,1-1 0 0 0,6 1 0 0 0,16-6 0 0 0,-18 4 0 0 0,0-1 0 0 0,0 1 0 0 0,12 0 0 0 0,29 6 0 0 0,-35-3 0 0 0,24 2 0 0 0,-32-4 0 0 0,-1-1 0 0 0,0 1 0 0 0,0 0 0 0 0,1-1 0 0 0,-1 0 0 0 0,0 0 0 0 0,-1 1 0 0 0,2-1 0 0 0,-1-1 0 0 0,5-2 0 0 0,-2 1 0 0 0,-1-2 0 0 0,1 1 0 0 0,8-9 0 0 0,-16 10-2163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 9578 0 0,'0'0'14227'0'0,"-9"-3"-10921"0"0,6 12-2877 0 0,2-2-1 0 0,-2 2 1 0 0,2 0 0 0 0,0-1-1 0 0,0 1 1 0 0,1-1 0 0 0,1 11-1 0 0,1 4 220 0 0,10 32-1 0 0,-11-50-546 0 0,0 2 1 0 0,-1-2-1 0 0,0 1 1 0 0,0 6-1 0 0,-1-6-146 0 0,1-1 0 0 0,1 1 0 0 0,-1 0-1 0 0,2 7 1 0 0,2-9-1038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66 155 0 0 0,'0'0'13650'0'0,"0"-4"-12094"0"0,0-10-408 0 0,0 3 4196 0 0,0 40 279 0 0,-1 2-3938 0 0,-1 32-866 0 0,2 37 125 0 0,0-99-741 0 0,-1-2-187 0 0,0-2 1 0 0,0 2-1 0 0,0-1 0 0 0,0 1 1 0 0,1-2-1 0 0,-1 2 0 0 0,1-1 1 0 0,0 0-1 0 0,0 0 0 0 0,-1-2 1 0 0,1 1-5 0 0,-3-15-3 0 0,2 11-12 0 0,0-1-1 0 0,-1 1 1 0 0,0 0 0 0 0,0 0-1 0 0,0 0 1 0 0,-4-8-1 0 0,0 5-17 0 0,0-1 0 0 0,2-1 1 0 0,-1 1-1 0 0,1-1 0 0 0,1 1 0 0 0,1-1 0 0 0,-1 0 0 0 0,2 0 0 0 0,-1-14 0 0 0,3 25 21 0 0,0-1 0 0 0,1 0 1 0 0,-1 1-1 0 0,0 0 0 0 0,1 0 0 0 0,0 0 1 0 0,-1-1-1 0 0,1 1 0 0 0,0 1 1 0 0,-1-2-1 0 0,2 1 0 0 0,-2 1 0 0 0,1 0 1 0 0,2-2-1 0 0,4-1-16 0 0,10-7 31 0 0,2 3 1 0 0,30-10 0 0 0,-26 10 2 0 0,27-12 1 0 0,34-16-16 0 0,-84 34-4 0 0,0 1 0 0 0,1-1 0 0 0,-1 1 1 0 0,0-1-1 0 0,0 1 0 0 0,0 0 1 0 0,0 0-1 0 0,1 0 0 0 0,-1 0 1 0 0,0-1-1 0 0,0 1 0 0 0,1 0 0 0 0,-1 1 1 0 0,0-1-1 0 0,0 0 0 0 0,1 0 1 0 0,-2 0-1 0 0,2 0 0 0 0,-1 1 0 0 0,2 0 1 0 0,-2 0-1 0 0,0 0 1 0 0,0 0-1 0 0,-1 0 0 0 0,1 0 1 0 0,-1 0-1 0 0,1 0 1 0 0,0 0-1 0 0,0 0 0 0 0,-1 0 1 0 0,0 1-1 0 0,0-2 1 0 0,0 2-1 0 0,1-1 0 0 0,-1 0 1 0 0,0 1-1 0 0,0-1 1 0 0,0 0-1 0 0,0 0 1 0 0,0 2-1 0 0,0 5 16 0 0,0 0 1 0 0,0 0-1 0 0,1 0 1 0 0,1 0-1 0 0,-2 0 0 0 0,3-1 1 0 0,-2 1-1 0 0,7 10 1 0 0,-3-3 77 0 0,-1 0 0 0 0,0 0 1 0 0,0 0-1 0 0,-2 0 0 0 0,0 1 0 0 0,0 20 1 0 0,0-13 31 0 0,6 36 1 0 0,-7-52-104 0 0,0-1-11 0 0,1 0 1 0 0,-1 0-1 0 0,2 0 0 0 0,2 7 1 0 0,-9-23 26 0 0,0 0 1 0 0,2 0-1 0 0,0-1 1 0 0,-3-19-1 0 0,3 14-115 0 0,-8-27-1 0 0,-4-6 29 0 0,-14-35-50 0 0,31 97 96 0 0,-1 1 0 0 0,1 0 1 0 0,-2 0-1 0 0,0 18 0 0 0,3 30 2 0 0,-3-51 11 0 0,0-2 7 0 0,0-1 1 0 0,0 1 0 0 0,2-1 0 0 0,-2 0 0 0 0,3 1 0 0 0,2 9 0 0 0,-1-6-7 0 0,-5-10-9 0 0,1-1 0 0 0,-1 1 0 0 0,0-1 0 0 0,1 2 0 0 0,0-2 0 0 0,0 1 0 0 0,0-1 0 0 0,-1 1 0 0 0,3 1 0 0 0,-2-4 9 0 0,0-1 0 0 0,0 0 0 0 0,-1 1 1 0 0,1-1-1 0 0,0 1 0 0 0,-1-1 0 0 0,1 1 1 0 0,-1-1-1 0 0,0 0 0 0 0,0-1 1 0 0,1-8-12 0 0,0 2 0 0 0,-1 0 1 0 0,0-1-1 0 0,-1 0 0 0 0,0 1 0 0 0,-5-18 1 0 0,-24-57-3 0 0,19 55 2 0 0,9 24 1 0 0,1-1 1 0 0,0 1 0 0 0,0-1-1 0 0,0 0 1 0 0,1 1 0 0 0,0-9 0 0 0,0 10-1 0 0,0 3-1 0 0,0 1-1 0 0,0 0 1 0 0,0-1 0 0 0,0 1-1 0 0,0 0 1 0 0,0-1 0 0 0,0 1 0 0 0,0 0-1 0 0,0 0 1 0 0,-1 0 0 0 0,1 0-1 0 0,0-1 1 0 0,0 1 0 0 0,0 0-1 0 0,0-1 1 0 0,-1 1 0 0 0,1 0 0 0 0,0 0-1 0 0,0-1 1 0 0,0 1 0 0 0,0 0-1 0 0,0 0 1 0 0,0 0 0 0 0,-1-1 0 0 0,1 1-1 0 0,0 0 1 0 0,0 0 0 0 0,-1 0-1 0 0,1 0 1 0 0,0 0 0 0 0,-1 0-1 0 0,1 0 1 0 0,-12 0-16 0 0,-9 9-6 0 0,13-7 21 0 0,0 2 0 0 0,0-3 0 0 0,0 1 0 0 0,0 0 0 0 0,0-1 0 0 0,0 0 0 0 0,-1-1 0 0 0,1 0 0 0 0,-1 0 0 0 0,-8-1 0 0 0,-10 0-4 0 0,25 2 4 0 0,-1-1 0 0 0,1 1 0 0 0,0-1 0 0 0,-1 0 1 0 0,2 1-1 0 0,-2 1 0 0 0,1-2 0 0 0,0 1 0 0 0,-4 2 0 0 0,5-1-1 0 0,-1-1-1 0 0,1-1 1 0 0,-2 2-1 0 0,2-1 1 0 0,-2 0-1 0 0,1-1 1 0 0,0 0 0 0 0,0 1-1 0 0,-2 0 1 0 0,11-2-11 0 0,0 0 1 0 0,0-1 0 0 0,0 0 0 0 0,0 0-1 0 0,11-5 1 0 0,10-2 14 0 0,-7 2-5 0 0,38-8-6 0 0,-186 47 26 0 0,120-31-11 0 0,4-1-4 0 0,0 0 0 0 0,0 1 0 0 0,0-1 0 0 0,0 1-1 0 0,0 0 1 0 0,0 0 0 0 0,1 0 0 0 0,-2 0 0 0 0,-4 4 0 0 0,8-5-2 0 0,0 0-1 0 0,0 0 1 0 0,0 0-1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0-1 0 0,0 0 1 0 0,0 0-1 0 0,0 0 1 0 0,0 0-1 0 0,1 0 1 0 0,-1 0-1 0 0,0 0 1 0 0,0 0-1 0 0,1 0 1 0 0,9 0-23 0 0,-10 0 22 0 0,5 0 2 0 0,0-1 0 0 0,-1-1 0 0 0,1 2-1 0 0,0-2 1 0 0,-1 0 0 0 0,1 1 0 0 0,-1-1 0 0 0,6-3 0 0 0,33-22 7 0 0,-40 25-8 0 0,-2 1 0 0 0,1 0 1 0 0,-1 0-1 0 0,1 0 1 0 0,0 0-1 0 0,-1 0 1 0 0,1-1-1 0 0,-1 1 1 0 0,0-1-1 0 0,1 1 1 0 0,-1-1-1 0 0,0 0 1 0 0,0 1-1 0 0,0-1 0 0 0,0 1 1 0 0,0-2-1 0 0,0-1 1 0 0,-19 5-21 0 0,6 1 20 0 0,-1 1-1 0 0,1 0 1 0 0,0 1 0 0 0,1 1-1 0 0,-1-1 1 0 0,0 1 0 0 0,1 1-1 0 0,-12 8 1 0 0,23-14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0 0 0 0,0 0-1 0 0,0 0 1 0 0,0 0 0 0 0,0 0 0 0 0,0 0 0 0 0,0 1-1 0 0,0-1 1 0 0,0 0 0 0 0,0 0 0 0 0,0 0 0 0 0,0 0 0 0 0,0 1-1 0 0,0-1 1 0 0,0 0 0 0 0,1 0 0 0 0,-1 0 0 0 0,0 0-1 0 0,0 1 1 0 0,10 0-19 0 0,11-4-9 0 0,-12-1 16 0 0,-8 3 10 0 0,0 0 0 0 0,1 0-1 0 0,-1 0 1 0 0,0 1 0 0 0,1-1 0 0 0,0 0 0 0 0,-1 1-1 0 0,1-1 1 0 0,-1 1 0 0 0,4-1 0 0 0,-5 1 43 0 0,-22 0-53 0 0,9-1 25 0 0,13 0-13 0 0,-1 1 0 0 0,1 0 0 0 0,0 0 0 0 0,0 0 1 0 0,0-1-1 0 0,1 1 0 0 0,-1 0 0 0 0,0 0 0 0 0,0 0 0 0 0,0 0 0 0 0,0 0 0 0 0,0 0 0 0 0,0 0 0 0 0,0 0 0 0 0,0 0 0 0 0,0-1 0 0 0,0 1 0 0 0,0 0 0 0 0,0 0 0 0 0,0 0 0 0 0,0 0 0 0 0,0 0 0 0 0,0-1 0 0 0,0 1 0 0 0,0 0 0 0 0,1 0 1 0 0,-1 0-1 0 0,0 0 0 0 0,0 0 0 0 0,0 0 0 0 0,0 0 0 0 0,1 0 0 0 0,-1-1 0 0 0,0 1 0 0 0,0 0 0 0 0,0 0 0 0 0,1 0 0 0 0,-1 0 0 0 0,0 0 0 0 0,28-9-9 0 0,-21 7 9 0 0,14-3-2 0 0,-17 5-2 0 0,0-1 0 0 0,-1 0 0 0 0,1 1 0 0 0,0-2 1 0 0,-1 1-1 0 0,0 0 0 0 0,1-1 0 0 0,0 1 0 0 0,-1-1 0 0 0,5-4 1 0 0,-7 6 3 0 0,-1 0 1 0 0,1 0-1 0 0,-1 0 1 0 0,0 0-1 0 0,0-1 1 0 0,0 1-1 0 0,0 0 1 0 0,1-1-1 0 0,-1 1 1 0 0,0 0-1 0 0,0-1 1 0 0,1 1-1 0 0,-1 0 1 0 0,0 0-1 0 0,0 0 1 0 0,0-1-1 0 0,0 1 1 0 0,1-1-1 0 0,-1 1 1 0 0,0 0-1 0 0,0-1 1 0 0,0 1-1 0 0,0-1 1 0 0,0 1-1 0 0,0 0 1 0 0,0 0-1 0 0,0-1 1 0 0,0 1-1 0 0,0-1 1 0 0,-1 1-1 0 0,1 0 1 0 0,0-1-1 0 0,0 1 1 0 0,0 0-1 0 0,0 0 1 0 0,-1 0-1 0 0,1-1 1 0 0,-1 0 0 0 0,1 1 0 0 0,0-1 0 0 0,-1 1 0 0 0,0 0 0 0 0,1-1 0 0 0,-1 1 0 0 0,0 0 0 0 0,1 0 0 0 0,0 0 0 0 0,-1 0 0 0 0,0 0 1 0 0,0 0-1 0 0,1 0 0 0 0,-1 0 0 0 0,1 0 0 0 0,-1 0 0 0 0,1 0 0 0 0,-1 0 0 0 0,0 0 0 0 0,0 0 0 0 0,1 0 0 0 0,-73 26-25 0 0,45-22 48 0 0,23-4-26 0 0,0 0 0 0 0,1 1 0 0 0,-1 0 1 0 0,1-1-1 0 0,-1 2 0 0 0,-5 1 0 0 0,9-2 1 0 0,1-1-6 0 0,16-2 0 0 0,-2-2 5 0 0,-1-2 1 0 0,20-10-1 0 0,-22 10 4 0 0,0 1 1 0 0,0-1-1 0 0,0 3 0 0 0,16-6 1 0 0,-26 9-2 0 0,-1-1 0 0 0,1 1 0 0 0,0 0 0 0 0,-1 0 0 0 0,1 0 0 0 0,0 0 0 0 0,-1 0 0 0 0,1 0 0 0 0,0 0 0 0 0,0 0 0 0 0,0 0 0 0 0,-1 0 0 0 0,1 1 0 0 0,0-1 0 0 0,0 0 0 0 0,0 1 0 0 0,-1-1 0 0 0,2 1 0 0 0,-24 3 3 0 0,-8-1-7 0 0,5-1 6 0 0,-45-1 1 0 0,35-10 10 0 0,34 32-62 0 0,1-22 48 0 0,1 1-1 0 0,-1-1 1 0 0,0 1-1 0 0,0-1 1 0 0,1 1-1 0 0,-1 0 1 0 0,0-1 0 0 0,1 1-1 0 0,0-1 1 0 0,0 1-1 0 0,0-1 1 0 0,-1 0-1 0 0,1 1 1 0 0,0-1-1 0 0,0 0 1 0 0,0 1-1 0 0,0-2 1 0 0,1 1 0 0 0,-1 1-1 0 0,0-1 1 0 0,1-1-1 0 0,-1 1 1 0 0,0 0-1 0 0,1 0 1 0 0,-1-1-1 0 0,1 1 1 0 0,-1 0-1 0 0,1 0 1 0 0,-1-1 0 0 0,1 1-1 0 0,-1-1 1 0 0,1 0-1 0 0,0 0 1 0 0,2 0-1 0 0,0 0 0 0 0,1 0-1 0 0,-1 0 0 0 0,1 0 0 0 0,0-1 1 0 0,0 0-1 0 0,0 0 0 0 0,-1 0 1 0 0,1-1-1 0 0,-1 1 0 0 0,9-5 1 0 0,26-18-9 0 0,17-9 0 0 0,-55 32 10 0 0,-1 1 9 0 0,-16 1-18 0 0,11 1 7 0 0,-19 3 9 0 0,0 0 0 0 0,0-2 0 0 0,-30 1 0 0 0,45-3-11 0 0,13 3-19 0 0,15-1-17 0 0,-6-3 44 0 0,0-2-1 0 0,0 0 1 0 0,0-1-1 0 0,21-6 0 0 0,0 0 6 0 0,-20 4-14 0 0,-10 4-1 0 0,1 0 1 0 0,-1 0-1 0 0,0-1 0 0 0,0 2 1 0 0,6-1-1 0 0,-10 1 1 0 0,0 0 5 0 0,-19-1 9 0 0,-2 6-9 0 0,17-4 1 0 0,-1 0 0 0 0,1 1-1 0 0,0-2 1 0 0,0 0 0 0 0,-8 1-1 0 0,12-1-7 0 0,-26 2 9 0 0,-58 5 4 0 0,41-2 47 0 0,35 4-11 0 0,6-8-40 0 0,1-1 0 0 0,-1 1 0 0 0,1 0 0 0 0,0 0 0 0 0,-1-1 0 0 0,1 1 0 0 0,0 0 0 0 0,0 1 0 0 0,-1-2 0 0 0,1 1 0 0 0,0 1 1 0 0,1-2-1 0 0,-1 2 0 0 0,0 0 0 0 0,0-2 0 0 0,0 2 0 0 0,1-1 0 0 0,-1 1 0 0 0,0-1 0 0 0,1 0 0 0 0,-1 1 0 0 0,1 0 0 0 0,0-1 0 0 0,-1 1 0 0 0,1-1 0 0 0,0 1 0 0 0,0-1 0 0 0,0 2 0 0 0,2 4 6 0 0,0 0 0 0 0,-1 0 0 0 0,2-1 0 0 0,-1 0 0 0 0,5 9 1 0 0,-3-10 15 0 0,-2 2 0 0 0,0-2 0 0 0,1 1 0 0 0,-2 1 0 0 0,3 8 0 0 0,-3-8 9 0 0,0 1-1 0 0,1-1 0 0 0,3 11 1 0 0,-2-13-28 0 0,-2 0 1 0 0,1 0-1 0 0,-1 0 1 0 0,0 0-1 0 0,0 0 0 0 0,-1 0 1 0 0,1 0-1 0 0,-1 0 1 0 0,-1 9-1 0 0,0-11 11 0 0,0-3 0 0 0,0-13 11 0 0,3-19-24 0 0,2 13-43 0 0,-1 0 1 0 0,0-20-1 0 0,-1 11 29 0 0,-3 57-140 0 0,-3 27 205 0 0,1-29-29 0 0,1 47 0 0 0,3-46-23 0 0,13-53 123 0 0,-8 13-126 0 0,1 0-1 0 0,-2-2 0 0 0,0 1 1 0 0,0 0-1 0 0,-1-1 0 0 0,-1 0 1 0 0,0 1-1 0 0,1-23 1 0 0,-6 1-29 0 0,2 33 20 0 0,-1 3 1 0 0,0 20 0 0 0,-4 57 41 0 0,0 64 52 0 0,6-145-61 0 0,-1-1-1 0 0,2 1 1 0 0,-1 0-1 0 0,0 0 0 0 0,1-1 1 0 0,2-2-1 0 0,3-9-12 0 0,1-6-8 0 0,-3 0 1 0 0,1 0-1 0 0,-2-1 1 0 0,-1 0-1 0 0,0 0 1 0 0,-3-31-1 0 0,-1 42-3 0 0,-3 15 1 0 0,-3 19 0 0 0,0 20 25 0 0,1 76-1 0 0,6-113-31 0 0,0-5 5 0 0,0 1 0 0 0,0-1 0 0 0,0 1 0 0 0,0-1 0 0 0,0 1 1 0 0,0 0-1 0 0,0 0 0 0 0,0-1 0 0 0,0 1 0 0 0,1 0 0 0 0,0-1 0 0 0,1 3 0 0 0,-2-4 3 0 0,0 0 0 0 0,0 0 0 0 0,0 0 0 0 0,0 0 0 0 0,1 0-1 0 0,-1 0 1 0 0,0 0 0 0 0,0 0 0 0 0,1-1 0 0 0,-1 1 0 0 0,0 0-1 0 0,0 0 1 0 0,1 0 0 0 0,-1 0 0 0 0,0 0 0 0 0,0-1 0 0 0,1 1-1 0 0,-1 0 1 0 0,0 0 0 0 0,0 0 0 0 0,0 0 0 0 0,1 0 0 0 0,-1 0 0 0 0,0 0-1 0 0,0-1 1 0 0,0 1 0 0 0,0 0 0 0 0,0-1 0 0 0,0 1 0 0 0,0 0-1 0 0,0 0 1 0 0,0-1 0 0 0,0 1 0 0 0,6-12 21 0 0,-4 9-14 0 0,5-12-1 0 0,7-10-18 0 0,12-37 0 0 0,-23 55 8 0 0,0-2 0 0 0,-2 1 0 0 0,1 0 1 0 0,0 0-1 0 0,-1-1 0 0 0,-1 1 0 0 0,0 0 1 0 0,0-1-1 0 0,-1-9 0 0 0,1 17 3 0 0,0-1-1 0 0,0 1 0 0 0,-1 1 0 0 0,1-2 0 0 0,-1 1 0 0 0,1 0 1 0 0,-1 0-1 0 0,1 0 0 0 0,-1 0 0 0 0,1 1 0 0 0,0-2 0 0 0,-1 1 1 0 0,0 0-1 0 0,-1 0 0 0 0,-2 2-6 0 0,0 8 4 0 0,-2 15 4 0 0,2 0 1 0 0,0 1-1 0 0,2 0 1 0 0,1 0-1 0 0,4 47 1 0 0,-3-71 0 0 0,0-1-1 0 0,0 1 1 0 0,0-1-1 0 0,0 0 1 0 0,0 1-1 0 0,1-1 1 0 0,-1 1 0 0 0,0 0-1 0 0,0-1 1 0 0,0 1-1 0 0,0-1 1 0 0,0 0-1 0 0,0 0 1 0 0,1 1 0 0 0,-1-1-1 0 0,1 1 1 0 0,-1-1-1 0 0,0 0 1 0 0,1 1-1 0 0,0-1 1 0 0,-1 0-1 0 0,0 0-1 0 0,0 0 1 0 0,1 0 0 0 0,-1 0-1 0 0,0 0 1 0 0,0 0 0 0 0,1 0-1 0 0,-1 0 1 0 0,0 0 0 0 0,1 0-1 0 0,-1 0 1 0 0,0 0 0 0 0,1 0-1 0 0,-1 0 1 0 0,0-1 0 0 0,0 1-1 0 0,1 0 1 0 0,-1 0 0 0 0,0-1 0 0 0,0 1-1 0 0,0 0 1 0 0,0 0 0 0 0,0-1-1 0 0,0 1 1 0 0,0 0 0 0 0,0 0-1 0 0,0 0 1 0 0,0 0 0 0 0,1 0-1 0 0,-1-1 1 0 0,0 1 0 0 0,0 0-1 0 0,0-1 1 0 0,0 1 0 0 0,0 0-1 0 0,0 0 1 0 0,0-1 0 0 0,0 1-1 0 0,0-1 1 0 0,4-13-1 0 0,10-25 0 0 0,1-4 0 0 0,-3-24 0 0 0,-4 21 0 0 0,-9 55 0 0 0,0-1 0 0 0,1 0 0 0 0,2 13 0 0 0,-2 3 0 0 0,0-9 0 0 0,0-6 0 0 0,0 0 0 0 0,0 0 0 0 0,0-1 0 0 0,2 1 0 0 0,-1 0 0 0 0,1 0 0 0 0,3 9 0 0 0,-5-18 0 0 0,0 0 0 0 0,0 0 0 0 0,0 1 0 0 0,0-1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0,1 0 0 0 0,-1 0 0 0 0,0 0 0 0 0,0 0 0 0 0,0 0 0 0 0,0 0 0 0 0,0 0 0 0 0,0 0 0 0 0,0 0 0 0 0,0 0 0 0 0,0 0 0 0 0,0 0 0 0 0,0 0 0 0 0,0 0 0 0 0,0 0 0 0 0,1 0 0 0 0,2-7 0 0 0,3-18 0 0 0,-5 18 0 0 0,4-15 0 0 0,0-32 0 0 0,0 7 0 0 0,-6 60 0 0 0,1 25 0 0 0,0 15 0 0 0,-4 33 0 0 0,4-86 0 0 0,0 0 0 0 0,0 0 0 0 0,0 0 0 0 0,0 0 0 0 0,0 0 0 0 0,1 0 0 0 0,-1 0 0 0 0,0 0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1 0 0 0,6-7 0 0 0,-1-4 0 0 0,-1 0 0 0 0,1-1 0 0 0,-1 1 0 0 0,-2-1 0 0 0,1 0 0 0 0,0 0 0 0 0,-2 0 0 0 0,0-1 0 0 0,0 1 0 0 0,-1 0 0 0 0,0 0 0 0 0,-1 0 0 0 0,-1 0 0 0 0,1-1 0 0 0,-2 1 0 0 0,-3-11 0 0 0,6 21 0 0 0,-4-5 0 0 0,3 6 0 0 0,0 2 0 0 0,1-1 0 0 0,0-1 0 0 0,-1 1 0 0 0,1 0 0 0 0,0 0 0 0 0,0 0 0 0 0,0 0 0 0 0,0 0 0 0 0,0 0 0 0 0,0 0 0 0 0,0 2 0 0 0,0-3 0 0 0,-2 23 0 0 0,0 56 0 0 0,2-69 0 0 0,0-1 0 0 0,2 1 0 0 0,0-1 0 0 0,-1 0 0 0 0,3 1 0 0 0,2 8 0 0 0,-6-16 0 0 0,1 0 0 0 0,0-1 0 0 0,-1 1 0 0 0,1-2 0 0 0,0 2 0 0 0,0-1 0 0 0,0 0 0 0 0,0 1 0 0 0,0-1 0 0 0,2 1 0 0 0,3 4 0 0 0,-32 5 0 0 0,1-5 0 0 0,-1 0 0 0 0,1-2 0 0 0,-38 2 0 0 0,58-6 0 0 0,-17 0 0 0 0,22-1 0 0 0,0 1 0 0 0,-1-1 0 0 0,1 1 0 0 0,0 0 0 0 0,0-1 0 0 0,-1 1 0 0 0,1-1 0 0 0,0 1 0 0 0,0-1 0 0 0,0 1 0 0 0,0 0 0 0 0,0-1 0 0 0,0 0 0 0 0,0 1 0 0 0,0-1 0 0 0,0 0 0 0 0,0 1 0 0 0,0 0 0 0 0,1 0 0 0 0,-1-1 0 0 0,0 0 0 0 0,0 1 0 0 0,0-1 0 0 0,1 1 0 0 0,-1 0 0 0 0,0 0 0 0 0,1-1 0 0 0,-1 1 0 0 0,0-1 0 0 0,0 1 0 0 0,1-1 0 0 0,-1 1 0 0 0,1-1 0 0 0,0 1 0 0 0,5-1 0 0 0,0 0 0 0 0,0 0 0 0 0,1 1 0 0 0,-1 0 0 0 0,0 0 0 0 0,0 1 0 0 0,1 0 0 0 0,-1 0 0 0 0,0 0 0 0 0,0 1 0 0 0,11 3 0 0 0,-9-2 0 0 0,1-1 0 0 0,-1 0 0 0 0,1 0 0 0 0,16 1 0 0 0,-23-4 0 0 0,0 1 0 0 0,-1-1 0 0 0,1 1 0 0 0,-1 0 0 0 0,1-1 0 0 0,0 0 0 0 0,-1 1 0 0 0,1-2 0 0 0,-1 2 0 0 0,0-1 0 0 0,1 0 0 0 0,0 0 0 0 0,-2 0 0 0 0,2 0 0 0 0,-1-1 0 0 0,0 2 0 0 0,0-2 0 0 0,0 1 0 0 0,0-1 0 0 0,0 1 0 0 0,0 0 0 0 0,0-1 0 0 0,-1 1 0 0 0,2-4 0 0 0,-2 4 0 0 0,0 1 0 0 0,0-1 0 0 0,-1 1 0 0 0,1 0 0 0 0,0 0 0 0 0,-1 0 0 0 0,1-1 0 0 0,0 1 0 0 0,-1 0 0 0 0,1-1 0 0 0,-1 1 0 0 0,1 0 0 0 0,0-1 0 0 0,0 1 0 0 0,-1 0 0 0 0,1 0 0 0 0,-1-1 0 0 0,1 1 0 0 0,-1 0 0 0 0,1 0 0 0 0,-1 0 0 0 0,1 0 0 0 0,0 0 0 0 0,0 0 0 0 0,-1 0 0 0 0,1 0 0 0 0,-1 0 0 0 0,-14 0 0 0 0,13 0 0 0 0,-17 0 0 0 0,-3-1 0 0 0,-25 3 0 0 0,42-1 0 0 0,0 0 0 0 0,-1 0 0 0 0,0 0 0 0 0,1 1 0 0 0,0-1 0 0 0,0 1 0 0 0,-1 0 0 0 0,1 0 0 0 0,-8 6 0 0 0,12-8 0 0 0,0 1 0 0 0,0-1 0 0 0,1 1 0 0 0,-1-1 0 0 0,1 1 0 0 0,-1-1 0 0 0,0 1 0 0 0,0-1 0 0 0,0 1 0 0 0,1 0 0 0 0,0-1 0 0 0,-1 1 0 0 0,1 0 0 0 0,-1 0 0 0 0,1 0 0 0 0,-1-1 0 0 0,1 1 0 0 0,-1 0 0 0 0,1 0 0 0 0,0 0 0 0 0,0-1 0 0 0,0 1 0 0 0,0 0 0 0 0,0 0 0 0 0,0 0 0 0 0,0 0 0 0 0,0 0 0 0 0,0 0 0 0 0,0-1 0 0 0,0 1 0 0 0,0 0 0 0 0,0 0 0 0 0,0 0 0 0 0,1 1 0 0 0,0-1 0 0 0,0-1 0 0 0,0 2 0 0 0,0-1 0 0 0,0-1 0 0 0,0 1 0 0 0,0 0 0 0 0,0 0 0 0 0,1 0 0 0 0,-1-1 0 0 0,0 1 0 0 0,0-1 0 0 0,1 1 0 0 0,-1 0 0 0 0,0-1 0 0 0,1 0 0 0 0,-1 0 0 0 0,0 0 0 0 0,1 0 0 0 0,-1 0 0 0 0,3 0 0 0 0,9 0 0 0 0,0-1 0 0 0,1-1 0 0 0,-1 0 0 0 0,0-1 0 0 0,0 0 0 0 0,0-1 0 0 0,-1-1 0 0 0,1 1 0 0 0,-1-2 0 0 0,18-11 0 0 0,-29 17 0 0 0,-1-1 0 0 0,1 1 0 0 0,0 0 0 0 0,-1 0 0 0 0,1-1 0 0 0,-1 1 0 0 0,0 0 0 0 0,0 0 0 0 0,0 0 0 0 0,1 0 0 0 0,-1-1 0 0 0,1 1 0 0 0,-1 0 0 0 0,0-1 0 0 0,1 1 0 0 0,-1-1 0 0 0,0 1 0 0 0,1-1 0 0 0,-1 1 0 0 0,0 0 0 0 0,0 0 0 0 0,0-1 0 0 0,0 1 0 0 0,0-1 0 0 0,0 0 0 0 0,0 1 0 0 0,0-1 0 0 0,0 1 0 0 0,-1-1 0 0 0,1 1 0 0 0,-1 0 0 0 0,1-1 0 0 0,-1 1 0 0 0,1-1 0 0 0,-1 1 0 0 0,1 0 0 0 0,0 0 0 0 0,0 0 0 0 0,-1 0 0 0 0,0 0 0 0 0,1 0 0 0 0,-1 0 0 0 0,0 0 0 0 0,1-1 0 0 0,-28-1 0 0 0,28 2 0 0 0,-41 0 0 0 0,-43 0 0 0 0,83 0 0 0 0,0 0 0 0 0,0 0 0 0 0,0 0 0 0 0,0 0 0 0 0,0 1 0 0 0,1-1 0 0 0,-1 0 0 0 0,0 1 0 0 0,-1-1 0 0 0,2 0 0 0 0,-1 1 0 0 0,0-1 0 0 0,0 0 0 0 0,0 1 0 0 0,1-1 0 0 0,-1 1 0 0 0,1 0 0 0 0,-1 0 0 0 0,0-1 0 0 0,0 0 0 0 0,1 1 0 0 0,0 0 0 0 0,-1 0 0 0 0,0-1 0 0 0,1 1 0 0 0,-1 0 0 0 0,0 1 0 0 0,1-1 0 0 0,0 0 0 0 0,0 0 0 0 0,1-1 0 0 0,-1 1 0 0 0,0 0 0 0 0,0 0 0 0 0,1 0 0 0 0,-1-1 0 0 0,1 1 0 0 0,-1-1 0 0 0,1 1 0 0 0,-1 0 0 0 0,0-1 0 0 0,0 1 0 0 0,1-1 0 0 0,0 1 0 0 0,0 0 0 0 0,-1-1 0 0 0,1 1 0 0 0,-1-1 0 0 0,1 0 0 0 0,0 0 0 0 0,-1 1 0 0 0,1-1 0 0 0,0 1 0 0 0,-1-1 0 0 0,1 0 0 0 0,0 1 0 0 0,0-1 0 0 0,0 0 0 0 0,-1 0 0 0 0,1 0 0 0 0,0 0 0 0 0,1 0 0 0 0,17 2 0 0 0,0 0 0 0 0,1-2 0 0 0,36-2 0 0 0,-51 1 0 0 0,-7 0 0 0 0,-15 1 0 0 0,-26 4 0 0 0,16-1 0 0 0,-53 1 0 0 0,80-4 0 0 0,0 0 0 0 0,0 0 0 0 0,0 0 0 0 0,0 0 0 0 0,0 0 0 0 0,0 0 0 0 0,0 0 0 0 0,0 0 0 0 0,0 0 0 0 0,0 0 0 0 0,0 0 0 0 0,0 0 0 0 0,0 0 0 0 0,0 0 0 0 0,0 0 0 0 0,0 0 0 0 0,0 0 0 0 0,0 0 0 0 0,0 0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0,0 0 0 0 0,0 0 0 0 0,0 0 0 0 0,0 0 0 0 0,0 0 0 0 0,0 0 0 0 0,0 0 0 0 0,0 0 0 0 0,0 0 0 0 0,0 0 0 0 0,0 0 0 0 0,1 0 0 0 0,4 4 0 0 0,2-2 0 0 0,0 0 0 0 0,0-1 0 0 0,0 0 0 0 0,1 0 0 0 0,0-1 0 0 0,-1 1 0 0 0,10-2 0 0 0,55-8 0 0 0,-40 4 0 0 0,-28 5 0 0 0,-1 0 0 0 0,1-1 0 0 0,0 0 0 0 0,-1 0 0 0 0,1 1 0 0 0,-1-2 0 0 0,0 0 0 0 0,0 1 0 0 0,1-1 0 0 0,-1 1 0 0 0,4-4 0 0 0,-29 3 0 0 0,13 3 0 0 0,1 1 0 0 0,0-1 0 0 0,0 2 0 0 0,-9 3 0 0 0,-23 5 0 0 0,-85 19 0 0 0,136-32 0 0 0,0 1 0 0 0,15 0 0 0 0,20-1 0 0 0,25-12 0 0 0,-51 9 0 0 0,31-3 0 0 0,-63 9 0 0 0,1 0 0 0 0,-1 1 0 0 0,-12 3 0 0 0,-13 2 0 0 0,6-3 0 0 0,-43-1 0 0 0,123 3 0 0 0,-26-7 0 0 0,1-2 0 0 0,-1 0 0 0 0,0-1 0 0 0,43-14 0 0 0,-107 23 0 0 0,12 0 0 0 0,-50 9 0 0 0,67-11 0 0 0,2 0 0 0 0,-2 0 0 0 0,2 2 0 0 0,-19 8 0 0 0,29-13 0 0 0,0 0 0 0 0,0 0 0 0 0,0 0 0 0 0,0 0 0 0 0,1 0 0 0 0,-1 1 0 0 0,0-1 0 0 0,0 0 0 0 0,0 0 0 0 0,0 0 0 0 0,0 0 0 0 0,0 0 0 0 0,0 0 0 0 0,0 0 0 0 0,0 0 0 0 0,0 1 0 0 0,0-1 0 0 0,0 0 0 0 0,0 0 0 0 0,0 0 0 0 0,0 0 1 0 0,0 0-1 0 0,0 0 0 0 0,0 1 0 0 0,1-1 0 0 0,-1 0 0 0 0,0 0 0 0 0,0 0 0 0 0,0 0 0 0 0,0 0 0 0 0,0 0 0 0 0,0 0 0 0 0,0 0 0 0 0,0 0 0 0 0,0 0 0 0 0,0 0 0 0 0,0 1 0 0 0,0-1 0 0 0,0 0 0 0 0,-1 0 0 0 0,1 0 0 0 0,0 0 0 0 0,0 0 0 0 0,0 1 0 0 0,0-1 0 0 0,0 0 0 0 0,0 0 0 0 0,0 0 0 0 0,0 0 0 0 0,0 0 0 0 0,0 0 0 0 0,0 1 0 0 0,0-1 0 0 0,0 0 0 0 0,0 0 0 0 0,0 0 0 0 0,0 0 0 0 0,-1 0 0 0 0,11 0-6 0 0,10-5-20 0 0,-16 4 31 0 0,0 0 0 0 0,-1 0-1 0 0,1 0 1 0 0,0 0 0 0 0,6 1-1 0 0,8 0-2 0 0,51-2 0 0 0,-63 2-2 0 0,0-1-1 0 0,0 0 1 0 0,-1 0 0 0 0,2-1 0 0 0,-2 1 0 0 0,1-2 0 0 0,0 1 0 0 0,8-5 0 0 0,-12 5 0 0 0,-1 2 0 0 0,0-2 0 0 0,0 1 0 0 0,0 0 0 0 0,0-1 0 0 0,0 1 0 0 0,0-1 0 0 0,0 1 0 0 0,0-1 0 0 0,-1 0 1 0 0,1 1-1 0 0,-1-1 0 0 0,1-2 0 0 0,4-24-2 0 0,-4 24 0 0 0,1-12-22 0 0,0 0-1 0 0,-2-32 0 0 0,-1 40 14 0 0,0 1 1 0 0,0-1-1 0 0,0 1 0 0 0,-2 0 0 0 0,1 0 1 0 0,0-1-1 0 0,-2 1 0 0 0,-4-10 1 0 0,5 13 11 0 0,1-2 1 0 0,-1 1-1 0 0,1-1 0 0 0,-1 1 1 0 0,2-1-1 0 0,-1 0 1 0 0,1 1-1 0 0,0-2 1 0 0,-1-6-1 0 0,2 11 1 0 0,-1 2-18 0 0,1 0 4 0 0,-1 2 7 0 0,-1 0-1 0 0,1 0 1 0 0,0 0 0 0 0,0 1 0 0 0,1-1 0 0 0,-1 0 0 0 0,0 1 0 0 0,0-1 0 0 0,1 4-1 0 0,-1 0 4 0 0,-1 1 2 0 0,1 0-1 0 0,1 0 0 0 0,0 12 0 0 0,0-14 3 0 0,0-5 22 0 0,5-14 9 0 0,-4 10-191 0 0,3-11-63 0 0,-1 14-2461 0 0,1 8-3687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71 5617 0 0,'0'0'18232'0'0,"0"-4"-17584"0"0,2-8 227 0 0,-2 13-782 0 0,1-1 0 0 0,0 0 0 0 0,0 1 1 0 0,0 0-1 0 0,-1-1 0 0 0,0 1 0 0 0,1 0 0 0 0,-1-1 1 0 0,1 1-1 0 0,-1 0 0 0 0,1 0 0 0 0,-1-1 1 0 0,1 1-1 0 0,-1 0 0 0 0,0 0 0 0 0,0 0 1 0 0,0-1-1 0 0,0 3 0 0 0,5 13 474 0 0,-1 1-1 0 0,0 0 1 0 0,-2 1 0 0 0,0-1-1 0 0,-2 30 1 0 0,0-8-235 0 0,4 37 56 0 0,-4-76-244 0 0,0-16-26 0 0,-1-40-204 0 0,-13-70 0 0 0,13 83 97 0 0,1 43-18 0 0,0 16-63 0 0,0-9 71 0 0,-1 5 22 0 0,1 0 1 0 0,1 0-1 0 0,-1 0 1 0 0,2 0 0 0 0,0-1-1 0 0,1 2 1 0 0,5 14-1 0 0,-7-23-15 0 0,1 0 0 0 0,-1 0 0 0 0,0 0 0 0 0,0 0 0 0 0,-1 0 0 0 0,0 8 0 0 0,0-12 15 0 0,-12 0 6 0 0,9-6-31 0 0,0-1 0 0 0,0 0 0 0 0,1 0 0 0 0,-1 0 0 0 0,2 1 0 0 0,-1-1 0 0 0,0-13 0 0 0,0 0-6 0 0,3-31-1 0 0,-1 45 9 0 0,1 0 1 0 0,0 1 0 0 0,0-1-1 0 0,0 1 1 0 0,1-1 0 0 0,0 1-1 0 0,1-1 1 0 0,-1 2 0 0 0,5-10-1 0 0,-7 14 0 0 0,1-1 1 0 0,0-1 1 0 0,0 2-1 0 0,-1-2 0 0 0,1 1 0 0 0,0 0 1 0 0,1 0-1 0 0,-2-1 0 0 0,2 2 1 0 0,-1-1-1 0 0,1-1 0 0 0,-2 1 0 0 0,2 1 1 0 0,0-1-1 0 0,-1 0 0 0 0,0 1 1 0 0,1-1-1 0 0,-1 1 0 0 0,3-1 0 0 0,96-23 2 0 0,-96 24 1 0 0,1-1-1 0 0,-1 0 1 0 0,0 1 0 0 0,0 0-1 0 0,1 0 1 0 0,-1 0 0 0 0,0 1-1 0 0,0 0 1 0 0,1-1-1 0 0,-1 1 1 0 0,0 1 0 0 0,0-2-1 0 0,6 4 1 0 0,14 4-31 0 0,-21-7 29 0 0,0-1 1 0 0,0 1-1 0 0,-1-1 1 0 0,2 0-1 0 0,-2 0 0 0 0,1 0 1 0 0,0-1-1 0 0,0 1 0 0 0,-1-1 1 0 0,1 0-1 0 0,0 1 0 0 0,-1-1 1 0 0,1 0-1 0 0,0 0 0 0 0,-1 0 1 0 0,1-1-1 0 0,2 0 0 0 0,-2-1 1 0 0,-1 32 17 0 0,-2 251 1059 0 0,0-280-1073 0 0,0-14 3 0 0,-2 0-9 0 0,1 1 0 0 0,-1 1 0 0 0,-1-1 0 0 0,-7-20 0 0 0,5 16 0 0 0,-6-30 0 0 0,11 20 0 0 0,0 22 0 0 0,0 19 0 0 0,-2 139 0 0 0,3-194 0 0 0,0 19 0 0 0,-2-23 0 0 0,0 37 0 0 0,0 0 0 0 0,0 0 0 0 0,-1 1 0 0 0,0-1 0 0 0,-1 0 0 0 0,-6-11 0 0 0,9 19 0 0 0,0-1 0 0 0,0 1 0 0 0,0-1 0 0 0,0 0 0 0 0,0 1 0 0 0,0-1 0 0 0,0 1 0 0 0,0 0 0 0 0,-1 0 0 0 0,1-1 0 0 0,0 1 0 0 0,-1 0 0 0 0,1-1 0 0 0,0 1 0 0 0,-1-1 0 0 0,1 1 0 0 0,-1 0 0 0 0,1 0 0 0 0,-1 0 0 0 0,1-1 0 0 0,0 1 0 0 0,0 0 0 0 0,-1 0 0 0 0,1-1 0 0 0,-1 1 0 0 0,1 0 0 0 0,-1 0 0 0 0,1 0 0 0 0,-1 0 0 0 0,1 0 0 0 0,0 0 0 0 0,-1 0 0 0 0,0 0 0 0 0,0 1 0 0 0,0 0 0 0 0,1-1 0 0 0,0 1 0 0 0,-1-1 0 0 0,1 1 0 0 0,-1 0 0 0 0,0-1 0 0 0,1 1 0 0 0,0 0 0 0 0,-1 0 0 0 0,1 0 0 0 0,0-1 0 0 0,0 3 0 0 0,-6 31 0 0 0,5-19 0 0 0,-1-1 0 0 0,2 0 0 0 0,0 0 0 0 0,0 0 0 0 0,5 21 0 0 0,-5-35 0 0 0,0 0 0 0 0,0 0 0 0 0,0 1 0 0 0,0-1 0 0 0,0 0 0 0 0,0 0 0 0 0,0 1 0 0 0,0-1 0 0 0,0 0 0 0 0,0 0 0 0 0,0 0 0 0 0,0 0 0 0 0,0 0 0 0 0,0 1 0 0 0,0-1 0 0 0,0 0 0 0 0,0 0 0 0 0,0 1 0 0 0,0-1 0 0 0,0 0 0 0 0,0 0 0 0 0,1 1 0 0 0,-1-1 0 0 0,0 0 0 0 0,0 0 0 0 0,0 0 0 0 0,0 1 0 0 0,1-1 0 0 0,-1 0 0 0 0,0 0 0 0 0,0 0 0 0 0,1 0 0 0 0,-1 0 0 0 0,0 0 0 0 0,0 0 0 0 0,1 0 0 0 0,-1 0 0 0 0,0 0 0 0 0,0 0 0 0 0,0 0 0 0 0,0 0 0 0 0,0 0 0 0 0,1 0 0 0 0,4-10 0 0 0,0-19 0 0 0,-4 17 0 0 0,-1 0 0 0 0,0 0 0 0 0,-1 1 0 0 0,0-2 0 0 0,-1 2 0 0 0,0 0 0 0 0,-1-1 0 0 0,0 0 0 0 0,-1 1 0 0 0,-8-16 0 0 0,11 26 0 0 0,-1 1 0 0 0,0 0 0 0 0,1-1 0 0 0,-1 1 0 0 0,1 0 0 0 0,-1 1 0 0 0,0-1 0 0 0,1 0 0 0 0,-1 0 0 0 0,0 1 0 0 0,1-1 0 0 0,-3 2 0 0 0,0-2 0 0 0,-9 1 0 0 0,0-1 0 0 0,0 0 0 0 0,0-1 0 0 0,-24-6 0 0 0,31 7 0 0 0,-17-3 0 0 0,23 3 0 0 0,-1 0 0 0 0,0 0 0 0 0,1 0 0 0 0,-1 0 0 0 0,0 1 0 0 0,0-1 0 0 0,1 0 0 0 0,-1 0 0 0 0,0 0 0 0 0,1 1 0 0 0,-1-1 0 0 0,1 0 0 0 0,-1 1 0 0 0,0-1 0 0 0,0 0 0 0 0,1 0 0 0 0,0 1 0 0 0,-1-1 0 0 0,1 1 0 0 0,-1 0 0 0 0,0-1 0 0 0,1 0 0 0 0,-1 1 0 0 0,1-1 0 0 0,0 1 0 0 0,0 1 0 0 0,-1-2 0 0 0,1 0 0 0 0,0 0 0 0 0,0 0 0 0 0,0 0 0 0 0,0 0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0 0 0 0,0 0 0 0 0,0 0 0 0 0,0 0 0 0 0,0 0 0 0 0,0 0 0 0 0,0 0 0 0 0,0 0 0 0 0,0 0 0 0 0,0 0 0 0 0,1 0 0 0 0,-1 0 0 0 0,8 0 0 0 0,7-6 0 0 0,-5 3 0 0 0,0 0 0 0 0,0 0 0 0 0,1 1 0 0 0,-1 0 0 0 0,1 0 0 0 0,11 1 0 0 0,-13 1 0 0 0,0-1 0 0 0,0 0 0 0 0,0 0 0 0 0,0-1 0 0 0,0 1 0 0 0,0-3 0 0 0,0 2 0 0 0,12-7 0 0 0,-16 5 0 0 0,-7 3 0 0 0,-17 3 0 0 0,4 1 0 0 0,8-3 0 0 0,-8-1 0 0 0,1 2 0 0 0,-1 0 0 0 0,1-1 0 0 0,-29 8 0 0 0,61-13 0 0 0,0 1 0 0 0,1 1 0 0 0,-1 0 0 0 0,27-1 0 0 0,-27 1 0 0 0,-18 3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0,0-1 0 0 0,-10 0 0 0 0,-12 3 0 0 0,17-1 0 0 0,0-1 0 0 0,0 0 0 0 0,0 0 0 0 0,0 0 0 0 0,0 0 0 0 0,0-1 0 0 0,0 0 0 0 0,0 0 0 0 0,-7-2 0 0 0,9 2 0 0 0,-1-1 0 0 0,0 1 0 0 0,0 0 0 0 0,0 1 0 0 0,0-1 0 0 0,1 0 0 0 0,-1 1 0 0 0,0 0 0 0 0,0 0 0 0 0,-7 1 0 0 0,2 0 0 0 0,-2 1 0 0 0,-18 6 0 0 0,4-8-47 0 0,25 0 50 0 0,-2 30-39 0 0,-2 20 54 0 0,3-41-12 0 0,0-1 1 0 0,-1 1-1 0 0,2 0 0 0 0,0 0 0 0 0,0-1 0 0 0,1 1 0 0 0,1 0 1 0 0,-1-1-1 0 0,4 13 0 0 0,8 21-6 0 0,-8-13 0 0 0,-5-27 0 0 0,6-19 0 0 0,-5 8 0 0 0,4-19 0 0 0,1-49 0 0 0,-9 35 0 0 0,3 39 0 0 0,-1 0 0 0 0,0 1 0 0 0,0-1 0 0 0,0-1 0 0 0,0 2 0 0 0,-1-1 0 0 0,1 1 0 0 0,0-1 0 0 0,-2 0 0 0 0,2 1 0 0 0,-5-4 0 0 0,6 5 0 0 0,0 1 0 0 0,0 0 0 0 0,0 0 0 0 0,-1 0 0 0 0,1 0 0 0 0,0-1 0 0 0,0 1 0 0 0,0 0 0 0 0,-1 0 0 0 0,1 0 0 0 0,0 0 0 0 0,0 0 0 0 0,0 0 0 0 0,0 0 0 0 0,0 0 0 0 0,0 0 0 0 0,0-1 0 0 0,-1 1 0 0 0,1 0 0 0 0,0 0 0 0 0,0 0 0 0 0,-1 0 0 0 0,1 0 0 0 0,0 1 0 0 0,0-1 0 0 0,-1 0 0 0 0,1 0 0 0 0,0 0 0 0 0,0 0 0 0 0,-1 0 0 0 0,1 0 0 0 0,0 0 0 0 0,0 0 0 0 0,0 1 0 0 0,0-1 0 0 0,0 0 0 0 0,0 0 0 0 0,0 0 0 0 0,0 0 0 0 0,0 1 0 0 0,-1-1 0 0 0,1 0 0 0 0,0 0 0 0 0,0 0 0 0 0,0 0 0 0 0,0 0 0 0 0,0 0 0 0 0,0 0 0 0 0,-1 0 0 0 0,1 1 0 0 0,0-1 0 0 0,0 0 0 0 0,0 0 0 0 0,0 1 0 0 0,0-1 0 0 0,0 0 0 0 0,0 0 0 0 0,0 1 0 0 0,0-1 0 0 0,-2 13 0 0 0,2-13 0 0 0,-3 46 0 0 0,2 0 0 0 0,6 47 0 0 0,-4-89 0 0 0,0 0 0 0 0,0 0 0 0 0,-1 0 0 0 0,2-1 0 0 0,0 1 0 0 0,2 7 0 0 0,-3-11 0 0 0,-1 0 0 0 0,0 0 0 0 0,0 1 0 0 0,1-1 0 0 0,-1 0 0 0 0,0 0 0 0 0,0 1 0 0 0,1-1 0 0 0,-1 0 0 0 0,0 0 0 0 0,1 0 0 0 0,-1 0 0 0 0,0 0 0 0 0,0 1 0 0 0,0-1 0 0 0,1 0 0 0 0,-1 0 0 0 0,0 0 0 0 0,1 0 0 0 0,-1 0 0 0 0,0 0 0 0 0,1 0 0 0 0,-1 0 0 0 0,0 0 0 0 0,1 0 0 0 0,-1-1 0 0 0,0 1 0 0 0,0 0 0 0 0,0 0 0 0 0,1 0 0 0 0,-1 0 0 0 0,0 0 0 0 0,1-1 0 0 0,-1 1 0 0 0,0 0 0 0 0,0 0 0 0 0,1 0 0 0 0,-1-1 0 0 0,0 1 0 0 0,0 0 0 0 0,1-1 0 0 0,-1 1 0 0 0,0 0 0 0 0,0 0 0 0 0,0 0 0 0 0,1 0 0 0 0,-1 0 0 0 0,0-1 0 0 0,9-14 0 0 0,-8 14 0 0 0,6-13 0 0 0,1 0 0 0 0,-2 0 0 0 0,0 0 0 0 0,7-29 0 0 0,-10 34 0 0 0,-2-1 0 0 0,0 0 0 0 0,0 0 0 0 0,0 0 0 0 0,-2 0 0 0 0,1 1 0 0 0,-2-2 0 0 0,-2-14 0 0 0,-5 51 0 0 0,9-23 0 0 0,-16 84 0 0 0,15-74 0 0 0,0 0 0 0 0,1 0 0 0 0,0 0 0 0 0,4 22 0 0 0,-4-33 0 0 0,0-1 0 0 0,1 1 0 0 0,-1 0 0 0 0,1-2 0 0 0,-1 2 0 0 0,0-1 0 0 0,1 1 0 0 0,0 0 0 0 0,0-1 0 0 0,0 0 0 0 0,-1 0 0 0 0,1 1 0 0 0,1-1 0 0 0,0 1 0 0 0,-2-1 0 0 0,0-1 0 0 0,1 0 0 0 0,-1 0 0 0 0,0 0 0 0 0,1 0 0 0 0,-1 1 0 0 0,0-1 0 0 0,1 0 0 0 0,-1 0 0 0 0,0 0 0 0 0,0 0 0 0 0,0 0 0 0 0,1 0 0 0 0,-1 0 0 0 0,1 0 0 0 0,-1 0 0 0 0,1 0 0 0 0,-1 0 0 0 0,0 0 0 0 0,1 0 0 0 0,-1 0 0 0 0,1-1 0 0 0,-1 1 0 0 0,0 0 0 0 0,9-11 0 0 0,-4 2 0 0 0,-1 1 0 0 0,-1-2 0 0 0,1 2 0 0 0,-1-1 0 0 0,-1-1 0 0 0,2-16 0 0 0,-1-2 0 0 0,-3-27 0 0 0,0 26 0 0 0,-2 77 0 0 0,0 34 0 0 0,2-70 0 0 0,2 1 0 0 0,0-1 0 0 0,-1 1 0 0 0,7 16 0 0 0,-8-28 0 0 0,0 0 0 0 0,0-1 0 0 0,0 1 0 0 0,0-1 0 0 0,0 0 0 0 0,1 1 0 0 0,-1-1 0 0 0,0 1 0 0 0,0 0 0 0 0,1-1 0 0 0,-1 0 0 0 0,0 0 0 0 0,1 1 0 0 0,-1-1 0 0 0,1 1 0 0 0,-1-1 0 0 0,0 1 0 0 0,0-1 0 0 0,1 1 0 0 0,-1-1 0 0 0,1 0 0 0 0,-1 0 0 0 0,1 0 0 0 0,-1 1 0 0 0,1-1 0 0 0,-1 0 0 0 0,1 1 0 0 0,0-2 0 0 0,0 1 0 0 0,0-1 0 0 0,-1 1 0 0 0,0 0 0 0 0,1 0 0 0 0,0-1 0 0 0,-1 1 0 0 0,1-1 0 0 0,-1 1 0 0 0,1-1 0 0 0,-1 0 0 0 0,0 1 0 0 0,1 0 0 0 0,-1-1 0 0 0,1 0 0 0 0,-1 0 0 0 0,1 1 0 0 0,12-36 0 0 0,-12 34 0 0 0,4-13 0 0 0,-1 0 0 0 0,0-1 0 0 0,0 0 0 0 0,-2 0 0 0 0,0 0 0 0 0,-1 0 0 0 0,-1 0 0 0 0,-1-22 0 0 0,-3 22 0 0 0,4 15 0 0 0,-1 0 0 0 0,1 1 0 0 0,0 0 0 0 0,0-1 0 0 0,-1 0 0 0 0,1 0 0 0 0,0 0 0 0 0,-1 1 0 0 0,1-1 0 0 0,-1 0 0 0 0,1 1 0 0 0,0-1 0 0 0,-1 0 0 0 0,1 1 0 0 0,-1 0 0 0 0,0-1 0 0 0,0 0 0 0 0,-4 26 0 0 0,3 6 0 0 0,1-1 0 0 0,4 36 0 0 0,-3-63 0 0 0,0 1 0 0 0,0 1 0 0 0,1 0 0 0 0,0 0 0 0 0,0 0 0 0 0,1-1 0 0 0,-2 1 0 0 0,2 0 0 0 0,0 0 0 0 0,5 7 0 0 0,-4-28 0 0 0,1-21 0 0 0,-1-63 0 0 0,-3 86 0 0 0,0 10 0 0 0,0 3 0 0 0,1 1 0 0 0,-1-2 0 0 0,0 1 0 0 0,0 0 0 0 0,-1 0 0 0 0,1 0 0 0 0,0 0 0 0 0,0 0 0 0 0,-1-1 0 0 0,1 1 0 0 0,0 1 0 0 0,0-1 0 0 0,-1-1 0 0 0,1 2 0 0 0,-1-1 0 0 0,0 0 0 0 0,0-1 0 0 0,1 2 0 0 0,-2-2 0 0 0,2 18 0 0 0,6 61 0 0 0,0-22 0 0 0,-5-44 0 0 0,0-5 0 0 0,-1 0 0 0 0,1 0 0 0 0,-1 0 0 0 0,-1 0 0 0 0,-2 10 0 0 0,3-13 0 0 0,0-2 0 0 0,-1 2 0 0 0,-1-2 0 0 0,1 1 0 0 0,0 0 0 0 0,0 0 0 0 0,0-1 0 0 0,-1 1 0 0 0,2 0 0 0 0,-2 0 0 0 0,0-2 0 0 0,1 2 0 0 0,-1-1 0 0 0,1 1 0 0 0,-2-1 0 0 0,2 0 0 0 0,-1 0 0 0 0,0 0 0 0 0,0 0 0 0 0,-3 1 0 0 0,-6 2 0 0 0,-1-1 0 0 0,1 0 0 0 0,0 0 0 0 0,0-2 0 0 0,-2 1 0 0 0,2-2 0 0 0,0 1 0 0 0,-1-2 0 0 0,-12 0 0 0 0,22 1 0 0 0,0 0 0 0 0,0-1 0 0 0,0 0 0 0 0,0 1 0 0 0,-1 0 0 0 0,2-1 0 0 0,-1 0 0 0 0,0 0 0 0 0,0 0 0 0 0,1 0 0 0 0,-2 0 0 0 0,2-1 0 0 0,-4-1 0 0 0,5 3 0 0 0,1-1 0 0 0,0 0 0 0 0,-1 1 0 0 0,1-1 0 0 0,0 0 0 0 0,-1 1 0 0 0,1 0 0 0 0,-1 0 0 0 0,1-1 0 0 0,0 1 0 0 0,-1 0 0 0 0,1-1 0 0 0,0 1 0 0 0,-1 0 0 0 0,1 0 0 0 0,0 0 0 0 0,0-1 0 0 0,0 1 0 0 0,0 0 0 0 0,0 0 0 0 0,37-6 0 0 0,1 1 0 0 0,52 0 0 0 0,-89 5 0 0 0,9 1 0 0 0,-9-3 0 0 0,-5 0 0 0 0,-4 0 0 0 0,0-1 0 0 0,0 2 0 0 0,0-1 0 0 0,-1 0 0 0 0,1 2 0 0 0,0 0 0 0 0,-8-1 0 0 0,-22-1 0 0 0,28 1 0 0 0,7 2 0 0 0,0-1 0 0 0,0 0 0 0 0,0-1 0 0 0,0 1 0 0 0,0 0 0 0 0,0-1 0 0 0,0 1 0 0 0,0-1 0 0 0,0 0 0 0 0,-2 0 0 0 0,-5 18 0 0 0,10-16 0 0 0,-1 0 0 0 0,0-1 0 0 0,0 1 0 0 0,0 0 0 0 0,0 0 0 0 0,1-1 0 0 0,-1 1 0 0 0,0-1 0 0 0,1 1 0 0 0,-1 0 0 0 0,1-1 0 0 0,-1 1 0 0 0,0-1 0 0 0,0 1 0 0 0,1-1 0 0 0,-1 1 0 0 0,1-1 0 0 0,0 1 0 0 0,-1 0 0 0 0,1-1 0 0 0,-1 0 0 0 0,2 1 0 0 0,19 6 0 0 0,22-5 0 0 0,-36-1 0 0 0,0-1 0 0 0,1-1 0 0 0,-1 1 0 0 0,0-1 0 0 0,0-1 0 0 0,1 1 0 0 0,-1-1 0 0 0,11-4 0 0 0,20-10 0 0 0,-36 16 0 0 0,-2-2 0 0 0,-18-2 0 0 0,17 3 0 0 0,0 1 0 0 0,0-1 0 0 0,0 0 0 0 0,0 0 0 0 0,1 0 0 0 0,-1 1 0 0 0,0-2 0 0 0,0 1 0 0 0,0 1 0 0 0,1-1 0 0 0,0-1 0 0 0,-1 1 0 0 0,0 1 0 0 0,1-2 0 0 0,-1 1 0 0 0,1 0 0 0 0,0 0 0 0 0,-1-1 0 0 0,1 2 0 0 0,0-2 0 0 0,0 1 0 0 0,0 0 0 0 0,0 0 0 0 0,0-1 0 0 0,0 2 0 0 0,1-3 0 0 0,-1-4 0 0 0,0-8 0 0 0,0 0 0 0 0,-1 0 0 0 0,-1 0 0 0 0,-5-24 0 0 0,4 27 0 0 0,1-1 0 0 0,0 0 0 0 0,1 0 0 0 0,1-15 0 0 0,0 42 0 0 0,-1 3 0 0 0,2-1 0 0 0,-1 1 0 0 0,2 1 0 0 0,0-2 0 0 0,6 18 0 0 0,-3-14 0 0 0,-4-16 0 0 0,0 0 0 0 0,0 0 0 0 0,0 0 0 0 0,1 0 0 0 0,0 1 0 0 0,-1-1 0 0 0,1 0 0 0 0,0-1 0 0 0,5 7 0 0 0,-7-10 0 0 0,0 1 0 0 0,1-1 0 0 0,-1 0 0 0 0,0 0 0 0 0,0 0 0 0 0,1 0 0 0 0,-1 0 0 0 0,0 0 0 0 0,0 0 0 0 0,1 0 0 0 0,-1 0 0 0 0,0 0 0 0 0,0 0 0 0 0,1 0 0 0 0,-1 0 0 0 0,0 0 0 0 0,1 0 0 0 0,-1 0 0 0 0,0 0 0 0 0,0 0 0 0 0,0 0 0 0 0,0 0 0 0 0,0 0 0 0 0,0 0 0 0 0,1-1 0 0 0,-1 1 0 0 0,0 0 0 0 0,0 0 0 0 0,0 0 0 0 0,1 0 0 0 0,-1-1 0 0 0,0 1 0 0 0,0 0 0 0 0,0 0 0 0 0,1 0 0 0 0,-1-1 0 0 0,0 1 0 0 0,0 0 0 0 0,0 0 0 0 0,0-1 0 0 0,0 1 0 0 0,0 0 0 0 0,5-8 0 0 0,-5 7 0 0 0,4-8 0 0 0,-2-1 0 0 0,0-1 0 0 0,1 1 0 0 0,-1 0 0 0 0,-1 0 0 0 0,0 0 0 0 0,-1 0 0 0 0,0-1 0 0 0,-1 1 0 0 0,0 0 0 0 0,0-1 0 0 0,-2 1 0 0 0,1 0 0 0 0,-1 0 0 0 0,-1 1 0 0 0,0-2 0 0 0,0 2 0 0 0,-1 0 0 0 0,1 0 0 0 0,-9-10 0 0 0,8 13 0 0 0,3 8 0 0 0,3 10 0 0 0,0-9 0 0 0,1 6 0 0 0,0-1 0 0 0,6 14 0 0 0,4 17 0 0 0,-5 3 0 0 0,8 36 0 0 0,-13-70 0 0 0,-1-5 0 0 0,0 0 0 0 0,1 0 0 0 0,-2 0 0 0 0,1-1 0 0 0,-1 1 0 0 0,1 1 0 0 0,-1-1 0 0 0,0 0 0 0 0,1 0 0 0 0,-2-1 0 0 0,1 1 0 0 0,-1 6 0 0 0,0-8 0 0 0,-1 0 0 0 0,0 0 0 0 0,1 0 0 0 0,-1 0 0 0 0,0-1 0 0 0,1 1 0 0 0,-2 0 0 0 0,2 0 0 0 0,-1 0 0 0 0,1-1 0 0 0,-5 0 0 0 0,-21 3 0 0 0,-25-3 0 0 0,51 1 0 0 0,1-1 0 0 0,0 0 0 0 0,0 0 0 0 0,0 1 0 0 0,0-1 0 0 0,-1 0 0 0 0,1 0 0 0 0,0 1 0 0 0,0-1 0 0 0,0 0 0 0 0,0 1 0 0 0,0-1 0 0 0,0 0 0 0 0,0 0 0 0 0,0 0 0 0 0,0 0 0 0 0,0 0 0 0 0,0 1 0 0 0,0-1 0 0 0,0 0 0 0 0,0 1 0 0 0,0-1 0 0 0,0 0 0 0 0,0 0 0 0 0,0 1 0 0 0,0-1 0 0 0,1 0 0 0 0,-1 0 0 0 0,0 0 0 0 0,0 0 0 0 0,0 0 0 0 0,0 0 0 0 0,1 1 0 0 0,-1-1 0 0 0,0 0 0 0 0,0 0 0 0 0,0 0 0 0 0,1 1 0 0 0,-1-1 0 0 0,9 0 0 0 0,-6 1 0 0 0,-1-1 0 0 0,1 0 0 0 0,0 0 0 0 0,-1 0 0 0 0,1 0 0 0 0,0 0 0 0 0,-1-1 0 0 0,2 1 0 0 0,-2-1 0 0 0,0 0 0 0 0,1 1 0 0 0,-1-1 0 0 0,1-1 0 0 0,-1 2 0 0 0,1-2 0 0 0,3-2 0 0 0,-12 15-1976 0 0,-9 9-4594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9442 0 0,'0'0'14171'0'0,"4"1"-13419"0"0,8 2 459 0 0,-1 0-1 0 0,16 7 1 0 0,-19-9-1029 0 0,0 2 1 0 0,1-3 0 0 0,-1 2 0 0 0,1-2 0 0 0,-1 1 0 0 0,1-1-1 0 0,-1-1 1 0 0,1 0 0 0 0,-1 0 0 0 0,14-3 0 0 0,-9 0-70 0 0,-4 2-41 0 0,1-1 0 0 0,16-1 0 0 0,-24 4-51 0 0,1 0 0 0 0,0 0 0 0 0,-1 0-1 0 0,2 0 1 0 0,-2 0 0 0 0,0 1 0 0 0,1 0 0 0 0,0 0 0 0 0,0-1 0 0 0,-1 1 0 0 0,0 0 0 0 0,1 0 0 0 0,-1 0 0 0 0,3 2 0 0 0,-3-1-9 0 0,1-1 1 0 0,0 0 0 0 0,0 1 0 0 0,-1-1-1 0 0,0-1 1 0 0,2 1 0 0 0,-2 0 0 0 0,0 0-1 0 0,2 0 1 0 0,-2-1 0 0 0,1 0 0 0 0,0 0-1 0 0,0 0 1 0 0,-1 0 0 0 0,2 0 0 0 0,-2 0-1 0 0,6-2 1 0 0,2 0 7 0 0,0-1 0 0 0,-1-1 0 0 0,15-7 0 0 0,-24 11-19 0 0,-6 1 150 0 0,-10 2-111 0 0,11 0-37 0 0,4-2-1 0 0,1-1 0 0 0,-1 0 0 0 0,1 0 0 0 0,0 0 0 0 0,-1 0 0 0 0,0 1 0 0 0,1-1 0 0 0,-1 0 0 0 0,0 1 0 0 0,1-1 0 0 0,0 1 0 0 0,0-1 0 0 0,-1 0 0 0 0,1 1 0 0 0,-1-1 0 0 0,1 1 0 0 0,-1 1 0 0 0,12 8 140 0 0,-10-9-106 0 0,1 0 0 0 0,-1 1-1 0 0,0-1 1 0 0,0 1 0 0 0,1 0-1 0 0,-2 0 1 0 0,1-1 0 0 0,0 1-1 0 0,0 0 1 0 0,0 0 0 0 0,-1-1-1 0 0,1 2 1 0 0,-1-2 0 0 0,1 1 0 0 0,-1 0-1 0 0,0 3 1 0 0,0 38 383 0 0,-1-23-239 0 0,1 264 48 0 0,2-267-228 0 0,-2-15 0 0 0,1 1 0 0 0,-1-1 0 0 0,1 0 0 0 0,-1 1 0 0 0,0 0 0 0 0,0-1 0 0 0,0 1 0 0 0,-1-1 0 0 0,1 0 0 0 0,-1 1 0 0 0,-1 2 0 0 0,2-3 0 0 0,-1-2 0 0 0,-19 10 0 0 0,19-10 0 0 0,1 0 0 0 0,0 0 0 0 0,-1 0 0 0 0,1 0 0 0 0,-1 0 0 0 0,1 0 0 0 0,0 0 0 0 0,-1 0 0 0 0,1 0 0 0 0,0 0 0 0 0,-1-1 0 0 0,1 1 0 0 0,0 0 0 0 0,0 0 0 0 0,0 0 0 0 0,0 0 0 0 0,0-1 0 0 0,-1 1 0 0 0,1 0 0 0 0,0 0 0 0 0,-1-1 0 0 0,1 1 0 0 0,0 0 0 0 0,0 0 0 0 0,0 0 0 0 0,-1 0 0 0 0,1 0 0 0 0,0-1 0 0 0,0 1 0 0 0,0 0 0 0 0,0-1 0 0 0,0 1 0 0 0,0 0 0 0 0,-1-1 0 0 0,1 1 0 0 0,0 0 0 0 0,0-1 0 0 0,0 1 0 0 0,0 0 0 0 0,0 0 0 0 0,0 0 0 0 0,1-1 0 0 0,-1 1 0 0 0,0 0 0 0 0,0-1 0 0 0,-1-16 0 0 0,2 15 0 0 0,0-27 0 0 0,2 0 0 0 0,9-39 0 0 0,-8 51 0 0 0,-1 5 0 0 0,-1 1 0 0 0,0 0 0 0 0,-1-1 0 0 0,0 1 0 0 0,-1-1 0 0 0,-1-13 0 0 0,1 21-11 0 0,-2-1 0 0 0,0-1 0 0 0,1 2 0 0 0,-1-1 0 0 0,-3-5 0 0 0,3 7 0 0 0,0-2 0 0 0,0 1 1 0 0,0 0-1 0 0,1 0 0 0 0,0 0 0 0 0,-1 0 1 0 0,1-1-1 0 0,1-6 0 0 0,0 8 1 0 0,0 1-1 0 0,0-1 1 0 0,0 1-1 0 0,0-1 1 0 0,1 1-1 0 0,0-1 1 0 0,0 1-1 0 0,0 0 1 0 0,0-1-1 0 0,0 1 1 0 0,0 0-1 0 0,3-4 1 0 0,0 0 8 0 0,-2 2 7 0 0,-2 0 0 0 0,2 1 0 0 0,-1-1 0 0 0,0 0 0 0 0,0 0 0 0 0,-1 0 0 0 0,1 0 0 0 0,-1 1 0 0 0,0-1 0 0 0,-1-6 0 0 0,1-2 1 0 0,-1 11-4 0 0,-1 0 0 0 0,0 0 0 0 0,0 1 0 0 0,0-1 0 0 0,0 0 0 0 0,0 1 0 0 0,0-1-1 0 0,0 1 1 0 0,-1 0 0 0 0,-2 0 0 0 0,-10 0-4 0 0,-4 0-4 0 0,-1 0 1 0 0,2-1 0 0 0,-35-6-1 0 0,43 5 7 0 0,-1 1-1 0 0,0 1 1 0 0,0-1 0 0 0,1 2-1 0 0,-22 2 1 0 0,-15 0 2 0 0,46-4 71 0 0,3 0-31 0 0,12-6-18 0 0,19-5-35 0 0,-13 6 7 0 0,0 2 0 0 0,0-1 0 0 0,1 2 0 0 0,-1 1 0 0 0,1 0 0 0 0,21 2 0 0 0,11 2-9 0 0,-53-2 5 0 0,0 8-41 0 0,0 10 59 0 0,-3 0 0 0 0,1 0 0 0 0,-11 34 0 0 0,7-29 37 0 0,-5 33 0 0 0,7 37-21 0 0,3-55-14 0 0,-6 40-1 0 0,3-56-12 0 0,1-15 0 0 0,2 1 0 0 0,0-1 0 0 0,-1 10 0 0 0,-4 29 0 0 0,6-46 0 0 0,0 0 0 0 0,0 1 0 0 0,0-1 0 0 0,0 1 0 0 0,0-1 0 0 0,0 0 0 0 0,0 0 0 0 0,0 0 0 0 0,-1 0 0 0 0,1 1 0 0 0,0-1 0 0 0,0 0 0 0 0,0 1 0 0 0,-1-1 0 0 0,1 0 0 0 0,0 1 0 0 0,0-1 0 0 0,-1 0 0 0 0,1 0 0 0 0,0 0 0 0 0,0 0 0 0 0,0 0 0 0 0,0 0 0 0 0,-1 1 0 0 0,1-1 0 0 0,0 0 0 0 0,-1 0 0 0 0,1 0 0 0 0,0 0 0 0 0,-1 0 0 0 0,1 0 0 0 0,0 0 0 0 0,-1 0 0 0 0,1 1 0 0 0,-1-1 0 0 0,1 0 0 0 0,0-1 0 0 0,0 1 0 0 0,0 0 0 0 0,-1 0 0 0 0,1 0 0 0 0,-12-2 0 0 0,11 1 0 0 0,-8-1 0 0 0,0-1 0 0 0,0 0 0 0 0,0 2 0 0 0,0-1 0 0 0,-1 1 0 0 0,0 1 0 0 0,2-1 0 0 0,-2 1 0 0 0,0 1 0 0 0,0-1 0 0 0,2 2 0 0 0,-15 3 0 0 0,-34 6-2035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60 6353 0 0,'0'0'12834'0'0,"-1"-2"-12323"0"0,-1-4 4062 0 0,10 5-4021 0 0,1 0 1 0 0,-1 0 0 0 0,0-1-1 0 0,0 0 1 0 0,0-1 0 0 0,-1 0-1 0 0,9-3 1 0 0,-9 3-539 0 0,0 0 0 0 0,0 0-1 0 0,0 0 1 0 0,1 2 0 0 0,-1-1 0 0 0,1 1 0 0 0,-1-1 0 0 0,1 2-1 0 0,7-1 1 0 0,-12 2-11 0 0,0-1 1 0 0,0 2-1 0 0,0-2 0 0 0,0 1 0 0 0,0 1 1 0 0,-1-1-1 0 0,1 0 0 0 0,0 1 0 0 0,3 2 1 0 0,-3-1-2 0 0,1-1 1 0 0,0 0 0 0 0,-1 0 0 0 0,1 0 0 0 0,4 1 0 0 0,2 0 9 0 0,-1-1 1 0 0,1 0-1 0 0,0-1 1 0 0,0 0-1 0 0,0 0 1 0 0,12-1-1 0 0,-17-1-6 0 0,-1 1-1 0 0,1-1 1 0 0,0 0-1 0 0,-1 0 1 0 0,1-1-1 0 0,0 1 1 0 0,0-1-1 0 0,-1 0 1 0 0,0 0 0 0 0,1 0-1 0 0,-1 0 1 0 0,0-2-1 0 0,-1 1 1 0 0,6-4-1 0 0,-8 7 0 0 0,-1 0 0 0 0,0 0-1 0 0,0 0 1 0 0,0 0 0 0 0,0 0 0 0 0,0 0-1 0 0,0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 0 0 0 0,-1 0-1 0 0,1 0 1 0 0,0 0 0 0 0,0 0 0 0 0,0 0-1 0 0,0 0 1 0 0,0-1 0 0 0,0 1 0 0 0,0 0-1 0 0,-8-3 33 0 0,-13 4-30 0 0,-37 8 13 0 0,-52 3 52 0 0,50-5 15 0 0,42-4 159 0 0,-34 2-1 0 0,52-5-237 0 0,-1 0-1 0 0,1 0 1 0 0,0 0-1 0 0,0 0 1 0 0,-1 0-1 0 0,1 0 0 0 0,0-1 1 0 0,-1 1-1 0 0,1 0 1 0 0,0 0-1 0 0,0 0 0 0 0,-1 0 1 0 0,1 0-1 0 0,0 0 1 0 0,0 0-1 0 0,0 0 1 0 0,0-1-1 0 0,0 1 0 0 0,0 0 1 0 0,0 0-1 0 0,0-1 1 0 0,-1 1-1 0 0,1 0 1 0 0,0 0-1 0 0,0-1 0 0 0,0 1 1 0 0,0 0-1 0 0,0-1 1 0 0,0 1-1 0 0,0 0 1 0 0,0 0-1 0 0,0 0 0 0 0,0 0 1 0 0,0-1-1 0 0,0 1 1 0 0,0-1-1 0 0,-23 1-36 0 0,15-1 35 0 0,6 2-4 0 0,0-1 1 0 0,1 0-1 0 0,-2 0 1 0 0,2-1-1 0 0,-2 1 1 0 0,1 0-1 0 0,1 0 1 0 0,-2-1-1 0 0,2 1 1 0 0,-3-3-1 0 0,3 3-6 0 0,3 0 3 0 0,0-1 0 0 0,0-1 0 0 0,-1 2 1 0 0,2 0-1 0 0,-2-1 0 0 0,1 0 0 0 0,0 0 0 0 0,0 1 0 0 0,0-1 0 0 0,0 1 0 0 0,3 0 0 0 0,-5 0 1 0 0,17-2 2 0 0,19-3 23 0 0,1 2 0 0 0,55 2-1 0 0,-84 1-16 0 0,0-1-1 0 0,0 0 0 0 0,1 0 1 0 0,-1 0-1 0 0,14-5 0 0 0,-13 4-4 0 0,1 0-1 0 0,-1 0 1 0 0,0 1-1 0 0,11-1 0 0 0,-20 3 2 0 0,0 0 0 0 0,0 0-1 0 0,0 1 1 0 0,-1-2-1 0 0,1 1 1 0 0,-1 1-1 0 0,1-1 1 0 0,-1-1-1 0 0,0 1 1 0 0,1 1-1 0 0,0-2 1 0 0,-1 1-1 0 0,-1 2 1 0 0,1-3-3 0 0,1 0 0 0 0,0 0 0 0 0,0 0 0 0 0,0 0 0 0 0,0 0 0 0 0,0 0 0 0 0,0 0 0 0 0,0 0 0 0 0,0 0 0 0 0,0 0 0 0 0,0 0 0 0 0,-1 1 0 0 0,1-1 0 0 0,0 0 0 0 0,0 0 0 0 0,0 0 0 0 0,0 1 0 0 0,0-1 0 0 0,0 0 0 0 0,0 0 0 0 0,0 1 0 0 0,0-1 0 0 0,0 0 0 0 0,0 0 0 0 0,0 1 0 0 0,0-1 0 0 0,0 0 0 0 0,0 0 1 0 0,0 0-1 0 0,0 0 0 0 0,0 0 0 0 0,0 0 0 0 0,0 0 0 0 0,0 1 0 0 0,0-1 0 0 0,0 0 0 0 0,1 0 0 0 0,-1 0 0 0 0,0 1 0 0 0,0-1 0 0 0,8 6 43 0 0,-6-4-54 0 0,6 2 112 0 0,-6-4-96 0 0,-1 0 0 0 0,-1 0 1 0 0,1 0-1 0 0,0 1 0 0 0,0-1 1 0 0,0 1-1 0 0,-1 0 0 0 0,1-1 1 0 0,0 0-1 0 0,0 1 0 0 0,0 0 1 0 0,-1 0-1 0 0,0 0 0 0 0,1-1 1 0 0,0 0-1 0 0,0 3 0 0 0,1 1 48 0 0,2 0 0 0 0,-3 1 0 0 0,2 0-1 0 0,-1-1 1 0 0,0 1 0 0 0,-2 0 0 0 0,2 0 0 0 0,-1 1-1 0 0,0 5 1 0 0,0 6 442 0 0,-2 26-1 0 0,1-25-233 0 0,0 24 1 0 0,9-10-263 0 0,-5-18 0 0 0,0 3 0 0 0,0 0 0 0 0,-1 0 0 0 0,-2 0 0 0 0,0 22 0 0 0,0-32 0 0 0,-1-5 0 0 0,1-1 0 0 0,-1 0 0 0 0,0 0 0 0 0,0 0 0 0 0,0 0 0 0 0,0 0 0 0 0,0 1 0 0 0,0-2 0 0 0,-1 1 0 0 0,1 1 0 0 0,-1 1 0 0 0,0-2 0 0 0,1 0 0 0 0,-1 1 0 0 0,0-1 0 0 0,0 1 0 0 0,1 0 0 0 0,-1-1 0 0 0,1 1 0 0 0,-1 2 0 0 0,1-4 0 0 0,1-11 0 0 0,-9-134 0 0 0,6 123 0 0 0,0 0 0 0 0,0 7 0 0 0,1-1 0 0 0,0 1 0 0 0,1-1 0 0 0,4-24 0 0 0,0 8 0 0 0,-4 29 0 0 0,0 1 0 0 0,0-1 0 0 0,0 1 0 0 0,0-1 0 0 0,-1 1 0 0 0,0 0 0 0 0,1-1 0 0 0,-1 1 0 0 0,0-1 0 0 0,-2-3 0 0 0,3 5 0 0 0,-1 1 0 0 0,1 0 0 0 0,-1 0 0 0 0,1 0 0 0 0,0 0 0 0 0,0-1 0 0 0,0 1 0 0 0,0 0 0 0 0,0-1 0 0 0,-1 1 0 0 0,1-1 0 0 0,0 1 0 0 0,0 0 0 0 0,0 0 0 0 0,0-1 0 0 0,-1 1 0 0 0,1-1 0 0 0,0 1 0 0 0,0-1 0 0 0,0 1 0 0 0,0 0 0 0 0,0-1 0 0 0,0 1 0 0 0,0 0 0 0 0,0 0 0 0 0,0-1 0 0 0,1 1 0 0 0,-1-1 0 0 0,0 1 0 0 0,0-1 0 0 0,0 1 0 0 0,1 0 0 0 0,-1 0 0 0 0,0 0 0 0 0,0-1 0 0 0,0 1 0 0 0,0-1 0 0 0,0 1 0 0 0,1 0 0 0 0,-1-1 0 0 0,0 1 0 0 0,1 0 0 0 0,-1-1 0 0 0,0 1 0 0 0,1 0 0 0 0,-1 0 0 0 0,1 0 0 0 0,-1 0 0 0 0,1 0 0 0 0,-1 0 0 0 0,0 0 0 0 0,0 0 0 0 0,1 0 0 0 0,0-1 0 0 0,0 0 0 0 0,0 0 0 0 0,0 1 0 0 0,-1 0 0 0 0,1-1 0 0 0,0 1 0 0 0,-1-1 0 0 0,1 1 0 0 0,-1-1 0 0 0,0 1 0 0 0,1-1 0 0 0,0 1 0 0 0,0 0 0 0 0,-1 0 0 0 0,1 0 0 0 0,-1 0 0 0 0,1 0 0 0 0,0 0 0 0 0,-1 0 0 0 0,1 0 0 0 0,0 0 0 0 0,0 0 0 0 0,1 19 0 0 0,-9 78 0 0 0,5 229 0 0 0,1-335 0 0 0,0 0 0 0 0,0 0 0 0 0,-1 1 0 0 0,0-1 0 0 0,-1 1 0 0 0,-3-9 0 0 0,0 2 0 0 0,1 1 0 0 0,-4-20 0 0 0,-1-6 0 0 0,-8-46 0 0 0,15 76 0 0 0,1 2 0 0 0,-1-2 0 0 0,2 1 0 0 0,-3-17 0 0 0,5 24 0 0 0,0 2 0 0 0,0 0 0 0 0,0 0 0 0 0,-1 0 0 0 0,0 1 0 0 0,1-1 0 0 0,-1 0 0 0 0,1 0 0 0 0,-1 0 0 0 0,1 1 0 0 0,-1-1 0 0 0,1 0 0 0 0,-1 0 0 0 0,0 0 0 0 0,0 0 0 0 0,1 1 0 0 0,-1-1 0 0 0,1 1 0 0 0,-1-1 0 0 0,0 0 0 0 0,1 1 0 0 0,-1-1 0 0 0,0 0 0 0 0,1 0 0 0 0,-1 1 0 0 0,0-1 0 0 0,0 1 0 0 0,0 0 0 0 0,0-1 0 0 0,0 1 0 0 0,4 17 0 0 0,-4-11 0 0 0,5 7 0 0 0,-3-1 0 0 0,2 23 0 0 0,0-6 0 0 0,-3-12 0 0 0,0 1 0 0 0,-1-1 0 0 0,-4 24 0 0 0,0 19 0 0 0,4-57 0 0 0,-1 2 0 0 0,0-1 0 0 0,-1 0 0 0 0,2 0 0 0 0,-2 0 0 0 0,-1 0 0 0 0,2 0 0 0 0,-4 4 0 0 0,-5 15 0 0 0,10-22 0 0 0,0-6 0 0 0,0 1 0 0 0,1-1 0 0 0,0 1 0 0 0,1-1 0 0 0,1-5 0 0 0,-2 4 0 0 0,1 2 0 0 0,0-2 0 0 0,-1 0 0 0 0,1-6 0 0 0,-1 3 0 0 0,1-23 0 0 0,0-1 0 0 0,-2 1 0 0 0,-7-50 0 0 0,3 30 0 0 0,4 41 0 0 0,0-1 0 0 0,-1 1 0 0 0,0-1 0 0 0,-5-17 0 0 0,5 26 0 0 0,1 1 0 0 0,-2-1 0 0 0,1 0 0 0 0,0 0 0 0 0,0 1 0 0 0,0-1 0 0 0,-3-2 0 0 0,2 3 0 0 0,1 0 0 0 0,1 0 0 0 0,-2 0 0 0 0,1 0 0 0 0,0-1 0 0 0,1 2 0 0 0,-1-2 0 0 0,0 1 0 0 0,1 0 0 0 0,-1-1 0 0 0,0 1 0 0 0,1 0 0 0 0,0-1 0 0 0,0 1 0 0 0,-1-1 0 0 0,1-2 0 0 0,0-32 0 0 0,5 46 0 0 0,-3-3 0 0 0,0 0 0 0 0,-2-1 0 0 0,1 1 0 0 0,-1-1 0 0 0,0 1 0 0 0,0-1 0 0 0,-2 14 0 0 0,-1 12 0 0 0,4-20 0 0 0,1-1 0 0 0,-1 0 0 0 0,6 17 0 0 0,-4-17 0 0 0,0 1 0 0 0,-2-1 0 0 0,2 19 0 0 0,-3 66-4062 0 0,-1-1-6326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2849 0 0,'0'0'13508'0'0,"0"-4"-12257"0"0,1 0-1197 0 0,-1 1 511 0 0,0-1 0 0 0,0 1 0 0 0,1 0 1 0 0,-1 0-1 0 0,-1 0 0 0 0,1 0 0 0 0,0 0 0 0 0,0 0 0 0 0,-1 0 0 0 0,-2-5 0 0 0,-1-1 3314 0 0,3 6-2362 0 0,3 12-947 0 0,9 38 84 0 0,-3 1-1 0 0,-1 0 1 0 0,-1 61 0 0 0,-6-91-576 0 0,-1 1 0 0 0,-6 28 1 0 0,7-39-6 0 0,-2-7-73 0 0,1 0 0 0 0,-1-1 0 0 0,2 1 0 0 0,-2 0 0 0 0,1-1 0 0 0,0 1 0 0 0,0 0 0 0 0,0 0 0 0 0,-1 0 0 0 0,2 0 0 0 0,-1 0 0 0 0,0 0 0 0 0,-1 2 0 0 0,-2 1 0 0 0,9-15 0 0 0,-3 7-4 0 0,0-1-1 0 0,0 0 1 0 0,-1 1 0 0 0,1-1-1 0 0,-1 0 1 0 0,0 1-1 0 0,-1-1 1 0 0,1 0 0 0 0,-1 0-1 0 0,0-8 1 0 0,0 13-2 0 0,0 1 0 0 0,0-1 0 0 0,0 0 0 0 0,0 1 0 0 0,-1-1-1 0 0,1 0 1 0 0,0 1 0 0 0,0-1 0 0 0,0 0 0 0 0,0 0 0 0 0,0 0 0 0 0,0 0 0 0 0,0 0 0 0 0,0 1 0 0 0,0-1 0 0 0,-1 0 0 0 0,1 0-1 0 0,0 0 1 0 0,-1 1 0 0 0,1-1 0 0 0,0 0 0 0 0,0 0 0 0 0,-1 0 0 0 0,1 0 0 0 0,0 0 0 0 0,-1 1 0 0 0,1-1 0 0 0,0 0 0 0 0,0 0-1 0 0,0 0 1 0 0,0 0 0 0 0,-1 0 0 0 0,1 0 0 0 0,0 0 0 0 0,-1 0 0 0 0,1 0 0 0 0,0 0 0 0 0,-1 0 0 0 0,1-1 0 0 0,0 1 0 0 0,-1 0-1 0 0,1 0 1 0 0,0 0 0 0 0,0 0 0 0 0,0 0 0 0 0,0-1 0 0 0,0 1 0 0 0,-1 0 0 0 0,1 0 0 0 0,0-1 0 0 0,0 1 0 0 0,-1 0 0 0 0,1 0-1 0 0,0 0 1 0 0,0 0 0 0 0,0 0 0 0 0,-1 0 0 0 0,1-1 0 0 0,0 1 0 0 0,0 0 0 0 0,0-1 0 0 0,0 1 0 0 0,0-1 0 0 0,-11 32-36 0 0,11-31-34 0 0,0 0-8 0 0,-1 1 0 0 0,1-1 0 0 0,-1 0 0 0 0,1 0 0 0 0,-1 0 0 0 0,1 0 0 0 0,0 0 0 0 0,0 0 0 0 0,-1 1 0 0 0,1-1 0 0 0,-1 1 0 0 0,1-1 0 0 0,-1 0 0 0 0,1 1 0 0 0,0-1 0 0 0,-1 0 0 0 0,1 0 0 0 0,0 1 0 0 0,0-1 0 0 0,0 1 0 0 0,0-1 0 0 0,0 1 0 0 0,-1-1 0 0 0,1 1-1 0 0,0-1 1 0 0,0 0 0 0 0,0 1 0 0 0,0-1 0 0 0,0 2 0 0 0,-1 6-2875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0,'0'0'19483'0'0,"0"18"-14971"0"0,1-2-2590 0 0,5 30 1 0 0,-3-29-1181 0 0,2 30 0 0 0,-5-15-147 0 0,1 1 1 0 0,10 51 0 0 0,-7-65-451 0 0,-2-13-60 0 0,0 1-1 0 0,-1-1 1 0 0,1 10 0 0 0,-2-15-40 0 0,-8 0-812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3249 0 0,'0'0'15318'0'0,"6"-9"-12596"0"0,-5 9-2585 0 0,1 0 1 0 0,-1 0-1 0 0,0 1 1 0 0,0-1-1 0 0,0 1 1 0 0,1-1-1 0 0,-2 0 1 0 0,1 0-1 0 0,1 1 1 0 0,-1 0-1 0 0,-1-1 1 0 0,1 1 0 0 0,1-1-1 0 0,-1 1 1 0 0,-1 0-1 0 0,1 0 1 0 0,0 0-1 0 0,0-1 1 0 0,0 2-1 0 0,-1-1 1 0 0,0-1-1 0 0,1 1 1 0 0,0 1 0 0 0,-1-1-1 0 0,1-1 1 0 0,-1 2-1 0 0,1-1 1 0 0,-1 0-1 0 0,0 2 1 0 0,0 2 168 0 0,0 0 1 0 0,1-1 0 0 0,-1 1-1 0 0,1 0 1 0 0,1-1-1 0 0,-1 1 1 0 0,0 0-1 0 0,3 4 1 0 0,-3-5-133 0 0,0 0 1 0 0,0-1-1 0 0,-1 1 0 0 0,1 0 1 0 0,-1 0-1 0 0,0 0 0 0 0,0 6 1 0 0,0 6 126 0 0,2 16 175 0 0,-1-1 0 0 0,-2 1 0 0 0,-10 58-1 0 0,9-74-352 0 0,-1-1-1 0 0,3 1 0 0 0,-1 0 0 0 0,2 26 0 0 0,2-29-560 0 0,-1-7 724 0 0,-1 1 0 0 0,0-1 0 0 0,0 1 0 0 0,0 10 1 0 0,-1-16-409 0 0,0 0 1 0 0,-1 0 0 0 0,1 1 0 0 0,0-1 0 0 0,-1 0-1 0 0,1 0 1 0 0,-1 0 0 0 0,0 1 0 0 0,1-1 0 0 0,0 0-1 0 0,-1 0 1 0 0,-1 1 0 0 0,1-1-179 0 0,0 0 1 0 0,1 0-1 0 0,-1-1 0 0 0,0 0 0 0 0,0 1 1 0 0,0-1-1 0 0,1 1 0 0 0,-1 0 0 0 0,-1-1 0 0 0,1 0 1 0 0,1 0-1 0 0,-1 0 0 0 0,0 0 0 0 0,-1 1 1 0 0,2-1-1 0 0,-1 0 0 0 0,0 0 0 0 0,-1 0 1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1366 1 6145 0 0,'-4'0'19034'0'0,"5"0"-18942"0"0,-1 1 0 0 0,1-1 1 0 0,-1 1-1 0 0,0-1 0 0 0,1 0 1 0 0,-1 1-1 0 0,1-1 1 0 0,-1 1-1 0 0,0-1 0 0 0,0 1 1 0 0,0-1-1 0 0,0 0 0 0 0,0 1 1 0 0,0 0-1 0 0,0 0 0 0 0,0-1 1 0 0,0 1-1 0 0,0-1 0 0 0,0 0 1 0 0,0 1-1 0 0,0 0 1 0 0,0-1-1 0 0,0 1 0 0 0,0-1 1 0 0,0 0-1 0 0,0 1 0 0 0,0 0 1 0 0,0-1-1 0 0,-1 1 0 0 0,1 0 1 0 0,0-1-1 0 0,-1 0 0 0 0,0 1 1 0 0,-13 22 334 0 0,11-19-84 0 0,-1 3-182 0 0,0 0 0 0 0,1-1 0 0 0,0 1 0 0 0,0 0-1 0 0,1 0 1 0 0,-1 0 0 0 0,0 9 0 0 0,1 2 161 0 0,0 32 0 0 0,2-45-277 0 0,0 0 1 0 0,0 0-1 0 0,1 0 1 0 0,0-1-1 0 0,0 1 1 0 0,-1 0-1 0 0,2 0 1 0 0,1 5-1 0 0,-2-10-34 0 0,-1 0-1 0 0,0 1 0 0 0,0 0 0 0 0,0 0 1 0 0,0-1-1 0 0,0 1 0 0 0,0-1 0 0 0,0 1 1 0 0,0-1-1 0 0,0 1 0 0 0,0 0 0 0 0,0-1 1 0 0,-1 0-1 0 0,1 1 0 0 0,0 0 0 0 0,0-1 1 0 0,-1 1-1 0 0,1 0 0 0 0,0-1 0 0 0,0 0 1 0 0,0 1-1 0 0,-1-1 0 0 0,1 1 0 0 0,-1-1 0 0 0,1 1 1 0 0,-1-1-1 0 0,1 0 0 0 0,-1 0 0 0 0,1 1 1 0 0,0-1-1 0 0,-1 0 0 0 0,-1 1 0 0 0,-24 11 184 0 0,5-3-137 0 0,-30 21 131 0 0,-30 36 185 0 0,70-57-352 0 0,0-2 0 0 0,-16 8 0 0 0,4-2 56 0 0,-3 1-56 0 0,15-8-12 0 0,1 0 0 0 0,-14 9 0 0 0,6-1-9 0 0,1-1 0 0 0,-32 16 0 0 0,40-23 0 0 0,0-1 0 0 0,1 1 0 0 0,0 1 0 0 0,0-1 0 0 0,-8 10 0 0 0,9-9 0 0 0,0 0 0 0 0,-2-1 0 0 0,1 0 0 0 0,0 0 0 0 0,-10 6 0 0 0,-1-2 0 0 0,17-8 0 0 0,-1 0 0 0 0,0 0 0 0 0,0-1 0 0 0,0 0 0 0 0,0 0 0 0 0,-5 2 0 0 0,3-1 0 0 0,1 0 0 0 0,0-1 0 0 0,-1 2 0 0 0,1-1 0 0 0,1 0 0 0 0,-1 1 0 0 0,-3 4 0 0 0,6-7 0 0 0,1 0 0 0 0,0 1 0 0 0,-1 0 0 0 0,1 0 0 0 0,0 0 0 0 0,0-1 0 0 0,0 0 0 0 0,0 1 0 0 0,0 0 0 0 0,0 0 0 0 0,0-1 0 0 0,0 1 0 0 0,0-1 0 0 0,0 1 0 0 0,0 0 0 0 0,1 0 0 0 0,-1-1 0 0 0,0 1 0 0 0,1-1 0 0 0,-1 1 0 0 0,0 0 0 0 0,1-1 0 0 0,-1 0 0 0 0,0 1 0 0 0,0 0 0 0 0,1-1 0 0 0,0 1 0 0 0,0 0 0 0 0,1 3 0 0 0,0 0 0 0 0,0 2 0 0 0,1-2 0 0 0,-1 1 0 0 0,1 0 0 0 0,-1-1 0 0 0,7 7 0 0 0,6 12 0 0 0,-7-10 0 0 0,-4-7 0 0 0,-1 1 0 0 0,1-1 0 0 0,0 0 0 0 0,0 0 0 0 0,6 6 0 0 0,18 17 0 0 0,42 56 0 0 0,-38-34 0 0 0,1-19 0 0 0,5 8 0 0 0,-34-36 0 0 0,0 1 0 0 0,0-1 0 0 0,0 0 0 0 0,-1 1 0 0 0,0 0 0 0 0,4 7 0 0 0,-5-5 0 0 0,5 12 0 0 0,-6-18 0 0 0,-1 0 0 0 0,1-1 0 0 0,0 1 0 0 0,0-1 0 0 0,-1 1 0 0 0,0 0 0 0 0,1-1 0 0 0,0 0 0 0 0,0 1 0 0 0,0 0 0 0 0,-1-1 0 0 0,1 1 0 0 0,0-1 0 0 0,0 0 0 0 0,0 1 0 0 0,-1-1 0 0 0,1 0 0 0 0,0 0 0 0 0,0 0 0 0 0,0 0 0 0 0,-1 0 0 0 0,2 0 0 0 0,21-7 0 0 0,2 2 0 0 0,-5-1 0 0 0,-14 6 0 0 0,0-2 0 0 0,0 1 0 0 0,0-1 0 0 0,0 0 0 0 0,0 0 0 0 0,0 0 0 0 0,7-5 0 0 0,35-27 0 0 0,-13 9 0 0 0,107-52 0 0 0,-65 34 0 0 0,-50 27 0 0 0,99-69 0 0 0,-104 69 0 0 0,2 1 0 0 0,29-14 0 0 0,-47 25 0 0 0,0 1 0 0 0,-1-1 0 0 0,1 0 0 0 0,8-9 0 0 0,-18 34 0 0 0,2-14 0 0 0,0-1 0 0 0,1 1 0 0 0,0-1 0 0 0,0 0 0 0 0,0 1 0 0 0,0 0 0 0 0,1-1 0 0 0,1 0 0 0 0,0 8 0 0 0,0-11 0 0 0,0 0 0 0 0,0 0 0 0 0,0 1 0 0 0,1-2 0 0 0,-2 1 0 0 0,4 3 0 0 0,-3-4 0 0 0,1 0 0 0 0,0 1 0 0 0,-2-1 0 0 0,2 1 0 0 0,-1-1 0 0 0,0 1 0 0 0,-1 0 0 0 0,1-1 0 0 0,0 5 0 0 0,4 134 0 0 0,-10-66 0 0 0,5-49 0 0 0,1-17 0 0 0,0 1 0 0 0,-1 1 0 0 0,-1-2 0 0 0,0 1 0 0 0,-1 0 0 0 0,1 0 0 0 0,-5 9 0 0 0,3-7 0 0 0,0-1 0 0 0,-2 12 0 0 0,3-14 0 0 0,0-1 0 0 0,0 1 0 0 0,-1-1 0 0 0,1 0 0 0 0,-7 11 0 0 0,-8 19 0 0 0,14-28 0 0 0,0-1 0 0 0,-7 12 0 0 0,-1 9 0 0 0,-2-6 0 0 0,12-19 0 0 0,-2 0 0 0 0,1-1 0 0 0,-1 1 0 0 0,-4 5 0 0 0,-30 26 0 0 0,29-28 0 0 0,0-1 0 0 0,0 0 0 0 0,-1 0 0 0 0,1-1 0 0 0,-2 1 0 0 0,1-2 0 0 0,-1 0 0 0 0,-17 7 0 0 0,0-6 0 0 0,16-4 0 0 0,-1 0 0 0 0,1 2 0 0 0,-17 6 0 0 0,19-7 0 0 0,0 0 0 0 0,1 0 0 0 0,-2-1 0 0 0,1 0 0 0 0,-18 2 0 0 0,-48-3 0 0 0,9 0 0 0 0,54-1 0 0 0,0 0 0 0 0,-22-4 0 0 0,-15 0 0 0 0,-46 5 0 0 0,63-8 0 0 0,-27 10 0 0 0,35-2 0 0 0,0 0 0 0 0,-26-3 0 0 0,23 0 0 0 0,1 1 0 0 0,-34 4 0 0 0,37 0 0 0 0,0 1 0 0 0,-35 12 0 0 0,10-3 0 0 0,29-7 0 0 0,-1 1 0 0 0,2 0 0 0 0,-20 11 0 0 0,-6 3 0 0 0,-70 36 0 0 0,103-53 0 0 0,1 1 0 0 0,-1 1 0 0 0,1 0 0 0 0,1 0 0 0 0,-1 1 0 0 0,-9 9 0 0 0,-42 28 0 0 0,58-40 0 0 0,-2 1 0 0 0,-1 1 0 0 0,1-1 0 0 0,-2 0 0 0 0,1 0 0 0 0,0-1 0 0 0,-1 0 0 0 0,-11 6 0 0 0,14-9 0 0 0,1 2 0 0 0,-1-1 0 0 0,1 1 0 0 0,-1-1 0 0 0,1 1 0 0 0,0 1 0 0 0,0-1 0 0 0,-3 5 0 0 0,-5 3 0 0 0,-12 10 0 0 0,-24 18 0 0 0,45-39-142 0 0,4-4-614 0 0,3-4-4571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 4609 0 0,'0'0'14919'0'0,"-2"-2"-14420"0"0,2 2-424 0 0,-1 0-1 0 0,1 0 1 0 0,0 0 0 0 0,0-1 0 0 0,0 1-1 0 0,0 0 1 0 0,-1 0 0 0 0,1 0 0 0 0,0 0-1 0 0,0-1 1 0 0,0 1 0 0 0,-1 0 0 0 0,1 0-1 0 0,0 0 1 0 0,0 0 0 0 0,0 0 0 0 0,-1 0-1 0 0,1 0 1 0 0,0-1 0 0 0,0 1 0 0 0,-1 0-1 0 0,1 0 1 0 0,0 0 0 0 0,0 0 0 0 0,-1 0-1 0 0,1 0 1 0 0,0 0 0 0 0,0 0 0 0 0,-1 0-1 0 0,1 1 1 0 0,0-1 0 0 0,0 0 0 0 0,-1 0 0 0 0,1 0-1 0 0,0 0 1 0 0,0 0 0 0 0,-1 0 0 0 0,1 0-1 0 0,0 1 1 0 0,0-1 0 0 0,0 0 0 0 0,-1 0-1 0 0,1 0 1 0 0,0 0 0 0 0,0 1 0 0 0,0-1-1 0 0,0 0 1 0 0,0 0 0 0 0,-1 0 0 0 0,1 1-1 0 0,0-1 1 0 0,0 0 0 0 0,0 0 0 0 0,0 1-1 0 0,0-1 1 0 0,0 0 0 0 0,0 1 0 0 0,1 22 3527 0 0,0-19-3452 0 0,0 0 0 0 0,0 0 1 0 0,1-1-1 0 0,-1 1 1 0 0,1 0-1 0 0,0-1 1 0 0,0 0-1 0 0,0 1 0 0 0,1-1 1 0 0,4 6-1 0 0,34 28 527 0 0,-14-13 66 0 0,14 25-89 0 0,-34-39-606 0 0,-1-1 0 0 0,2 0 0 0 0,-1-1 0 0 0,1 0 0 0 0,0 0 0 0 0,1 0 0 0 0,0-1 0 0 0,16 9 1 0 0,-17-10-15 0 0,1-1 0 0 0,-1 2 0 0 0,0-1 0 0 0,0 1 0 0 0,0 0 0 0 0,9 13 0 0 0,-9-11 3 0 0,1 1 1 0 0,0-1 0 0 0,17 12 0 0 0,-23-19-44 0 0,9 5 28 0 0,-1 1 0 0 0,0 0 0 0 0,0 0-1 0 0,-1 1 1 0 0,0 1 0 0 0,12 15 0 0 0,-11-13-5 0 0,0 0 0 0 0,1-1 0 0 0,1 0 0 0 0,0-1 1 0 0,16 11-1 0 0,-20-15-15 0 0,0 1-2 0 0,-1 0 0 0 0,0 1 0 0 0,0 0 0 0 0,-1 1 0 0 0,9 13 0 0 0,20 22 0 0 0,-2-5 0 0 0,-26-29 0 0 0,-1-1 0 0 0,1 0 0 0 0,1 0 0 0 0,0-1 0 0 0,0 0 0 0 0,13 9 0 0 0,-17-14 0 0 0,0 1 0 0 0,0 1 0 0 0,0-1 0 0 0,0 1 0 0 0,-1-1 0 0 0,0 1 0 0 0,0 1 0 0 0,6 10 0 0 0,-5-9 0 0 0,-1 0 0 0 0,1 0 0 0 0,1-1 0 0 0,6 8 0 0 0,-6-10 0 0 0,-1 1 0 0 0,0-1 0 0 0,0 1 0 0 0,0 1 0 0 0,-1-1 0 0 0,0 0 0 0 0,0 1 0 0 0,0 0 0 0 0,3 8 0 0 0,-7-12-135 0 0,1-1 0 0 0,0 1 0 0 0,0-1 0 0 0,0 1 0 0 0,-1-1 1 0 0,1 0-1 0 0,1 1 0 0 0,-1-1 0 0 0,0 0 0 0 0,0 1 0 0 0,0-1 0 0 0,1 0 0 0 0,-1 0 0 0 0,0 0 0 0 0,1 0 0 0 0,-1-1 0 0 0,1 1 1 0 0,-1 0-1 0 0,3 0 0 0 0,27 5-7118 0 0,-29-5 6374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1211 88 8450 0 0,'0'0'12185'0'0,"-7"0"-6684"0"0,-2-9-3402 0 0,-4-5-754 0 0,5 9-1148 0 0,0 1 0 0 0,0 0 0 0 0,-1 1 1 0 0,1-1-1 0 0,-1 1 0 0 0,-16-3 0 0 0,0 1 80 0 0,-29 0 1 0 0,-5-3-4 0 0,41 4-228 0 0,-1 2 0 0 0,-21-1 0 0 0,-31-5 146 0 0,41 9-147 0 0,0 1 1 0 0,0 2-1 0 0,1 1 0 0 0,-52 16 1 0 0,70-19-36 0 0,1 0 0 0 0,-17 1 0 0 0,21-3 1 0 0,-1 1 0 0 0,1-1 1 0 0,-1 1-1 0 0,1 1 0 0 0,-1-1 0 0 0,2 1 1 0 0,-2 0-1 0 0,1 0 0 0 0,-9 6 0 0 0,-12 9 9 0 0,1-1 2 0 0,-26 21 0 0 0,23-16 84 0 0,21-17-109 0 0,2 0-1 0 0,-1 0 0 0 0,1 1 0 0 0,-9 8 0 0 0,-41 56 60 0 0,23-27-23 0 0,19-26-30 0 0,-72 74 33 0 0,79-84-36 0 0,0 1 0 0 0,1 0 0 0 0,0 0 0 0 0,0 0 0 0 0,1 1 0 0 0,0 0 0 0 0,0 1 0 0 0,1-2 0 0 0,0 2 0 0 0,1 0 0 0 0,-5 18 0 0 0,-25 78 0 0 0,6-24 0 0 0,24-66 0 0 0,0 1 0 0 0,1-1 0 0 0,1 1 0 0 0,1 0 0 0 0,2 18 0 0 0,-2 3 0 0 0,3 58 0 0 0,-2-87-958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25 7602 0 0,'0'0'15052'0'0,"4"-4"-14440"0"0,11-13 23 0 0,-10 13 1844 0 0,-5 6-2183 0 0,0-1 0 0 0,0 1-1 0 0,0-1 1 0 0,0 1-1 0 0,-1-1 1 0 0,1 1 0 0 0,-1-1-1 0 0,1 1 1 0 0,-1-1 0 0 0,0 0-1 0 0,0 3 1 0 0,1-4-208 0 0,-2 3 51 0 0,0 0 0 0 0,-1 0 0 0 0,2-1 0 0 0,-2 1 0 0 0,1 0 0 0 0,-1-1 0 0 0,-6 4 0 0 0,-5 7 129 0 0,1 0-19 0 0,-2-1-1 0 0,-14 13 1 0 0,-8 4 157 0 0,-8 5-297 0 0,28-22-54 0 0,-20 20 0 0 0,11-6-55 0 0,19-17 0 0 0,0-2 0 0 0,-1 1 0 0 0,0 0 0 0 0,-16 9 0 0 0,18-11 0 0 0,-2-1 0 0 0,2 1 0 0 0,-12 12 0 0 0,-6 6 0 0 0,-68 60 0 0 0,48-45 0 0 0,-25 21 0 0 0,35-34 0 0 0,-47 31 0 0 0,59-42 0 0 0,-39 34 0 0 0,48-38 0 0 0,-18 14 0 0 0,-67 42 0 0 0,84-60 0 0 0,-14 11 0 0 0,-27 20 0 0 0,5 7 0 0 0,34-30 0 0 0,0-1 0 0 0,0 0 0 0 0,-30 18 0 0 0,37-27 0 0 0,7-3 0 0 0,1 0 0 0 0,-1-2 0 0 0,1 2 0 0 0,-1-1 0 0 0,0-1 0 0 0,0 2 0 0 0,0-1 0 0 0,0 0 0 0 0,0-1 0 0 0,0 0 0 0 0,-2 1 0 0 0,3 3-1336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1745 1 10418 0 0,'0'0'11751'0'0,"-2"2"-11506"0"0,-9 7 1132 0 0,2 0 1 0 0,-9 12-1 0 0,7-10 218 0 0,-20 20 0 0 0,21-24-1244 0 0,-2 4-69 0 0,-1-1 1 0 0,2 1 0 0 0,-13 14-1 0 0,7-7 110 0 0,-29 27 0 0 0,28-29-73 0 0,-27 31 0 0 0,19-23-238 0 0,2-4-34 0 0,13-9-47 0 0,0-1 0 0 0,-1-1 0 0 0,-17 11 0 0 0,15-10 0 0 0,-1 0 0 0 0,-12 13 0 0 0,2 0 0 0 0,10-10 0 0 0,1 1 0 0 0,-23 29 0 0 0,24-27 0 0 0,0-1 0 0 0,-2-1 0 0 0,-25 22 0 0 0,-4 3 0 0 0,32-29 0 0 0,-1 0 0 0 0,-20 12 0 0 0,19-13 0 0 0,0 0 0 0 0,-17 16 0 0 0,-37 32 0 0 0,12-11 0 0 0,32-28 0 0 0,-32 22 0 0 0,-12 8 0 0 0,-22 25 0 0 0,77-64 0 0 0,0 0 0 0 0,0-1 0 0 0,-24 10 0 0 0,11-5 0 0 0,13-5 0 0 0,-2 1 0 0 0,-14 12 0 0 0,8-4 0 0 0,14-12 0 0 0,0 1 0 0 0,-10 13 0 0 0,-8 7 0 0 0,6-8 0 0 0,13-12 0 0 0,0-1 0 0 0,0 1 0 0 0,0-2 0 0 0,-1 1 0 0 0,0 0 0 0 0,-9 4 0 0 0,13-7 0 0 0,0-1 0 0 0,0 2 0 0 0,1-2 0 0 0,-1 2 0 0 0,1-1 0 0 0,-1 0 0 0 0,-3 5 0 0 0,-12 10 0 0 0,-19 12 0 0 0,-61 49 0 0 0,91-73 0 0 0,1-1 0 0 0,2 0 0 0 0,-1 0 0 0 0,-8 9 0 0 0,-26 30 0 0 0,34-37-29 0 0,-2-1-1 0 0,1 0 1 0 0,0 0 0 0 0,-11 6-1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973 0 960 0 0,'0'0'11121'0'0,"-7"16"-4045"0"0,-34 13 2064 0 0,-17 23-6848 0 0,35-33-1711 0 0,-35 25 0 0 0,23-19-113 0 0,-29 30 80 0 0,48-43-548 0 0,2 0 0 0 0,-26 30 0 0 0,36-38 0 0 0,-2 1 0 0 0,0 0 0 0 0,1 0 0 0 0,-13 5 0 0 0,-2 3 0 0 0,-77 65 0 0 0,31-29 0 0 0,18-11 0 0 0,-19 18 0 0 0,56-47 0 0 0,-1 0 0 0 0,1-1 0 0 0,-15 9 0 0 0,11-9 0 0 0,-18 16 0 0 0,-53 44 0 0 0,79-62 0 0 0,-1 2 0 0 0,1-1 0 0 0,0 0 0 0 0,-11 16 0 0 0,-15 17 0 0 0,27-37 0 0 0,8-9 0 0 0,10-10 0 0 0,22-21 0 0 0,1 3 0 0 0,2 0 0 0 0,54-37 0 0 0,-72 58 0 0 0,0-1 0 0 0,-2-1 0 0 0,-1 0 0 0 0,1-2 0 0 0,25-35 0 0 0,59-78 0 0 0,-99 127-2 0 0,0 2-1 0 0,0-1 1 0 0,0 0 0 0 0,0 0-1 0 0,0 1 1 0 0,0-1 0 0 0,0 1-1 0 0,1 0 1 0 0,4-3 0 0 0,-4 3-1 0 0,1 0 1 0 0,-1-2 0 0 0,-1 2-1 0 0,1-1 1 0 0,6-4 0 0 0,-5 2-34 0 0,-8 12 36 0 0,-11 11 56 0 0,-48 45-44 0 0,-41 24-7 0 0,69-62-5 0 0,-51 30 0 0 0,71-47 0 0 0,1 1 0 0 0,0 1 0 0 0,-17 18 0 0 0,-8 7 0 0 0,-26 12-688 0 0,63-44-1464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4577 0 0,'0'0'18167'0'0,"2"-3"-17563"0"0,2-2-144 0 0,-2 7 826 0 0,-7 16 1763 0 0,1-3-2374 0 0,-2 30 974 0 0,5-35-1424 0 0,0 1-1 0 0,-1 0 0 0 0,0 0 1 0 0,0 0-1 0 0,-6 12 0 0 0,1-6 50 0 0,1 1-1 0 0,-7 31 1 0 0,13-47-342 0 0,0 1 1 0 0,-1-2 0 0 0,1 2 0 0 0,-1-2 0 0 0,0 2 0 0 0,1-2 0 0 0,-1 1-1 0 0,1 0 1 0 0,-2 0 0 0 0,1 0 0 0 0,0-1 0 0 0,0 1 0 0 0,0 0 0 0 0,-1 0-1 0 0,1-1 1 0 0,0 1 0 0 0,-1-1 0 0 0,1 0 0 0 0,-5 3 0 0 0,4-2-645 0 0,-4 2-432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5193 0 0,'0'0'14974'0'0,"0"-3"-14178"0"0,0-10-50 0 0,-3 14 1248 0 0,-8 3 237 0 0,10-4-2137 0 0,1 0 0 0 0,0 0 0 0 0,-1 0 0 0 0,1 0 0 0 0,0 0 0 0 0,-1 0 0 0 0,1 1 0 0 0,0-1 0 0 0,0 0 0 0 0,0 1 0 0 0,0-1 0 0 0,0 0 0 0 0,-1 1 0 0 0,1-1 0 0 0,0 0 0 0 0,0 1 0 0 0,0-1-1 0 0,0 0 1 0 0,0 0 0 0 0,-1 0 0 0 0,1 1 0 0 0,0-1 0 0 0,0 0 0 0 0,0 1 0 0 0,0-1 0 0 0,0 1 0 0 0,0-1 0 0 0,0 0 0 0 0,0 0 0 0 0,0 0 0 0 0,1 1 0 0 0,-1-1 0 0 0,0 0 0 0 0,0 1 0 0 0,0-1-1 0 0,0 1 1 0 0,1-1 0 0 0,-1 1 0 0 0,9 16 252 0 0,0 1 0 0 0,-1 0-1 0 0,-1 0 1 0 0,-1 1-1 0 0,5 26 1 0 0,-2 0 49 0 0,0 54 0 0 0,-6-38-361 0 0,-3-61-94 0 0,-2-5-3940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6801 0 0,'0'0'12443'0'0,"10"-6"-9682"0"0,-4 2 1940 0 0,4 3-4139 0 0,0-1-1 0 0,0 1 1 0 0,0-1 0 0 0,20-6 0 0 0,-18 4-377 0 0,27-5 1 0 0,-35 9-136 0 0,0-1 1 0 0,1 1-1 0 0,-1 0 0 0 0,1 0 1 0 0,-1 1-1 0 0,1-1 0 0 0,-1 1 1 0 0,1 0-1 0 0,-1 0 0 0 0,4 2 1 0 0,-2-2-21 0 0,-2 1 1 0 0,2-1-1 0 0,0 0 1 0 0,-1 0-1 0 0,0 0 1 0 0,1 0-1 0 0,-1-1 1 0 0,1 0-1 0 0,0 0 1 0 0,10-3-1 0 0,0-1 7 0 0,1 0-1 0 0,18-7 0 0 0,-8 1 29 0 0,-26 10-65 0 0,0 0 0 0 0,0-1 0 0 0,-1 1-1 0 0,1 0 1 0 0,0 0 0 0 0,0 0 0 0 0,0-1 0 0 0,-1 1-1 0 0,1 0 1 0 0,0 0 0 0 0,0 0 0 0 0,0 1 0 0 0,-1-1-1 0 0,1 0 1 0 0,0 0 0 0 0,0 0 0 0 0,0 1-1 0 0,-1-1 1 0 0,0 0 0 0 0,1 0 0 0 0,0 0 0 0 0,0 1-1 0 0,0-1 1 0 0,-1 1 0 0 0,0 0 0 0 0,1-1 0 0 0,0 0-1 0 0,-1 1 1 0 0,1-1 0 0 0,0 1 0 0 0,-1 0 0 0 0,1 0-1 0 0,-1-1 1 0 0,0 0 0 0 0,0 1 0 0 0,1 0-1 0 0,-1 0 1 0 0,0-1 0 0 0,1 1 0 0 0,-1 0 0 0 0,0 0-1 0 0,0 0 1 0 0,2 6 42 0 0,-2-1 0 0 0,0 0 0 0 0,1 0 0 0 0,-2 8 0 0 0,1-6 89 0 0,0 7 2 0 0,2-1-1 0 0,0 1 1 0 0,1-1-1 0 0,5 16 0 0 0,-1-4 75 0 0,-3-2-6 0 0,3 50 0 0 0,0-6 14 0 0,-6-54-215 0 0,0 0 0 0 0,-2 14 0 0 0,0-17 0 0 0,1 0 0 0 0,0 0 0 0 0,1 0 0 0 0,3 14 0 0 0,-3-15 0 0 0,-1-10-108 0 0,-1-1 0 0 0,0 1 0 0 0,0 0 0 0 0,0 0 0 0 0,1 0 0 0 0,-1 0 0 0 0,1 0 0 0 0,-1 0 0 0 0,0 0 0 0 0,0-1 0 0 0,0 1 0 0 0,1 0-1 0 0,0-1 1 0 0,-1 1 0 0 0,0-1 0 0 0,0 1 0 0 0,-6-4-1864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0,'0'0'19016'0'0,"0"5"-18286"0"0,0 13 2041 0 0,5 28 1 0 0,-4-44-2688 0 0,-1-1-1 0 0,0 0 1 0 0,0 1-1 0 0,1-1 1 0 0,-1 0-1 0 0,1 0 1 0 0,0 1-1 0 0,0-2 1 0 0,-1 2-1 0 0,1-1 1 0 0,0-1-1 0 0,0 2 1 0 0,0-1-1 0 0,0 0 1 0 0,0-1-1 0 0,0 1 1 0 0,1 0-1 0 0,-2 0 1 0 0,2-1-1 0 0,-1 1 1 0 0,0 0-1 0 0,2 0 1 0 0,1 0 54 0 0,0 0 1 0 0,0 0 0 0 0,0 0 0 0 0,0 0-1 0 0,0-1 1 0 0,7 0 0 0 0,1 0-10 0 0,2 0 1 0 0,0 1 0 0 0,25 6-1 0 0,-34-6-114 0 0,0-1-1 0 0,0 0 0 0 0,0 0 0 0 0,0 0 0 0 0,-1 0 0 0 0,2-1 0 0 0,-1 0 0 0 0,0 0 0 0 0,0 0 0 0 0,-1-1 0 0 0,1 1 0 0 0,4-4 0 0 0,-2 3 2 0 0,-1-1 0 0 0,1 1 0 0 0,-1 1-1 0 0,1-1 1 0 0,-1 1 0 0 0,9 0 0 0 0,15-4 11 0 0,-14 1-18 0 0,-14 4-12 0 0,0 0 1 0 0,-1 0-1 0 0,1 0 0 0 0,-1 0 0 0 0,1 0 1 0 0,0 0-1 0 0,-1 0 0 0 0,1 1 1 0 0,-1-1-1 0 0,1 1 0 0 0,0-1 1 0 0,-1 0-1 0 0,1 1 0 0 0,0 0 1 0 0,1 1-1 0 0,2 0 15 0 0,-34-4 163 0 0,18 0-175 0 0,-1 0 1 0 0,1 0-1 0 0,-1 1 1 0 0,-12 0 0 0 0,6 0 13 0 0,-78 0-7 0 0,50 2 156 0 0,10-3 177 0 0,37 2-357 0 0,-1 0 1 0 0,0 0-1 0 0,0 0 1 0 0,0-1-1 0 0,0 1 0 0 0,1 0 1 0 0,-1-1-1 0 0,0 1 1 0 0,0 0-1 0 0,0 0 1 0 0,0-1-1 0 0,0 1 1 0 0,1 0-1 0 0,-1 0 1 0 0,0 0-1 0 0,1 0 1 0 0,-1 0-1 0 0,0 0 0 0 0,1 0 1 0 0,-1 0-1 0 0,1-1 1 0 0,-1 1-1 0 0,0 0 1 0 0,0 0-1 0 0,0 0 1 0 0,1 0-1 0 0,-1 0 1 0 0,0 0-1 0 0,1 0 1 0 0,0 0-183 0 0,3 1-404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2513 27 6681 0 0,'0'0'19831'0'0,"3"-3"-19301"0"0,6-7-59 0 0,-6 8-43 0 0,-5 2-207 0 0,1 0 1 0 0,0 0 0 0 0,-1 0 0 0 0,0-1-1 0 0,2 1 1 0 0,-2-1 0 0 0,0 1-1 0 0,2 0 1 0 0,-2 0 0 0 0,1-1 0 0 0,-2-1-1 0 0,-5-2 178 0 0,3 4-317 0 0,0-1 0 0 0,0 0-1 0 0,1 1 1 0 0,-1 0 0 0 0,0 0 0 0 0,0 0 0 0 0,1 0-1 0 0,-1 1 1 0 0,0 0 0 0 0,-8 2 0 0 0,-25 3 670 0 0,26-7-735 0 0,-1 1-1 0 0,1 1 0 0 0,-1 0 1 0 0,1 1-1 0 0,-1 0 1 0 0,-22 7-1 0 0,20-4-16 0 0,0-1 0 0 0,-18 3 0 0 0,6-2 0 0 0,-25 11 0 0 0,40-12 0 0 0,0-1 0 0 0,0 1 0 0 0,-1-1 0 0 0,1-1 0 0 0,-22 1 0 0 0,13-2 0 0 0,0 0 0 0 0,1 2 0 0 0,-35 8 0 0 0,-58 23 0 0 0,81-24 0 0 0,18-6 0 0 0,1-1 0 0 0,-28 3 0 0 0,23-5 0 0 0,2 2 0 0 0,1 0 0 0 0,-28 12 0 0 0,-7 0 0 0 0,34-10 0 0 0,-32 14 0 0 0,30-12 0 0 0,-22 7 0 0 0,-17-3 0 0 0,47-11 0 0 0,0 2 0 0 0,-1-1 0 0 0,1 2 0 0 0,0-1 0 0 0,1 1 0 0 0,-1 0 0 0 0,-14 7 0 0 0,6 0 0 0 0,-1-2 0 0 0,-35 12 0 0 0,32-12 0 0 0,-36 16 0 0 0,-14 10 0 0 0,52-23 0 0 0,-31 22 0 0 0,3-2 0 0 0,-32 25 0 0 0,52-41 0 0 0,15-9 0 0 0,0 2 0 0 0,1 0 0 0 0,0 0 0 0 0,-16 15 0 0 0,-53 46 0 0 0,75-64 0 0 0,-1 1 0 0 0,1 0 0 0 0,-8 10 0 0 0,-5 7 0 0 0,15-19 0 0 0,1 0 0 0 0,1 0 0 0 0,-1 0 0 0 0,1-1 0 0 0,0 2 0 0 0,-2 5 0 0 0,-7 13 0 0 0,4-12 0 0 0,2 1 0 0 0,-1-2 0 0 0,2 2 0 0 0,-1 1 0 0 0,2-2 0 0 0,-3 18 0 0 0,-1-5 0 0 0,5-19 0 0 0,1 1 0 0 0,-1-2 0 0 0,1 2 0 0 0,1 0 0 0 0,-1 7 0 0 0,-6 37 0 0 0,2-21 0 0 0,4-27 0 0 0,0 1 0 0 0,-1 1 0 0 0,2-1 0 0 0,0 0 0 0 0,-1 0 0 0 0,1 0 0 0 0,0 0 0 0 0,0 0 0 0 0,0 0 0 0 0,0 1 0 0 0,1 3 0 0 0,0-5 0 0 0,1-1 0 0 0,-1 1 0 0 0,0 0 0 0 0,1 0 0 0 0,0-1 0 0 0,0 1 0 0 0,0 0 0 0 0,-1-1 0 0 0,2 1 0 0 0,-2-1 0 0 0,4 2 0 0 0,10 6 0 0 0,2 4 0 0 0,-14-12 0 0 0,-1 1 0 0 0,0-2 0 0 0,0 2 0 0 0,0-1 0 0 0,0 1 0 0 0,0 0 0 0 0,0 0 0 0 0,0 0 0 0 0,0-1 0 0 0,1 5 0 0 0,35 43 0 0 0,-36-44 0 0 0,1 0 0 0 0,-2 0 0 0 0,2 0 0 0 0,-2 0 0 0 0,1 0 0 0 0,-1 0 0 0 0,-1 0 0 0 0,1 0 0 0 0,0 0 0 0 0,-1 1 0 0 0,0-1 0 0 0,0 0 0 0 0,0 0 0 0 0,-1 1 0 0 0,0-1 0 0 0,0 0 0 0 0,0 1 0 0 0,-3 4 0 0 0,0-3 0 0 0,-1 0 0 0 0,0 0 0 0 0,-7 8 0 0 0,-6 8 0 0 0,13-17 0 0 0,-2 1 0 0 0,2-1 0 0 0,-3 0 0 0 0,2 0 0 0 0,-9 4 0 0 0,0 3 0 0 0,2-5 0 0 0,0 0 0 0 0,-1 0 0 0 0,1-1 0 0 0,-2-1 0 0 0,-22 7 0 0 0,20-6 0 0 0,-29 15 0 0 0,21-10 0 0 0,-16 6 0 0 0,25-12 0 0 0,-25 14 0 0 0,38-19 0 0 0,0 1 0 0 0,-1-1 0 0 0,1-1 0 0 0,-1 2 0 0 0,1-1 0 0 0,-2-1 0 0 0,2 1 0 0 0,-7-1 0 0 0,6 0 0 0 0,0 0 0 0 0,1 0 0 0 0,0 0 0 0 0,0 1 0 0 0,-1 0 0 0 0,1 0 0 0 0,-1-1 0 0 0,1 1 0 0 0,0 1 0 0 0,0-1 0 0 0,0 0 0 0 0,-3 3 0 0 0,-4 2 0 0 0,1 0 0 0 0,0 1 0 0 0,-2-2 0 0 0,-13 6 0 0 0,21-9 0 0 0,-1 1 0 0 0,1-1 0 0 0,0 1 0 0 0,0 0 0 0 0,-1 0 0 0 0,2 0 0 0 0,-1 0 0 0 0,0 0 0 0 0,1 1 0 0 0,-2 4 0 0 0,-5 3 0 0 0,3-3 0 0 0,-29 34 0 0 0,33-40 0 0 0,1 0 0 0 0,-1 1 0 0 0,0 0 0 0 0,1-1 0 0 0,0 0 0 0 0,-1 2 0 0 0,2-1 0 0 0,-1-1 0 0 0,0 1 0 0 0,0 0 0 0 0,0 5 0 0 0,0 1 0 0 0,-4 4-122 0 0,-3 15-1277 0 0,8-27 1221 0 0,0 0 0 0 0,0-1 0 0 0,-1 2 0 0 0,1-1 0 0 0,0-1 1 0 0,0 1-1 0 0,0 0 0 0 0,0 1 0 0 0,0-2 0 0 0,1 1 1 0 0,-1 0-1 0 0,0 0 0 0 0,1-1 0 0 0,-1 2 0 0 0,0-1 0 0 0,0 0 1 0 0,0-1-1 0 0,1 1 0 0 0,0 0 0 0 0,-1 0 0 0 0,1 0 0 0 0,0-1 1 0 0,0 2-1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33 8890 0 0,'0'0'14935'0'0,"-1"-4"-14248"0"0,0 0-461 0 0,1 3-139 0 0,-1 0 1 0 0,1-1 0 0 0,-1 2-1 0 0,1-2 1 0 0,-1 1 0 0 0,1 0-1 0 0,-1-1 1 0 0,1 1 0 0 0,-1 0-1 0 0,0 0 1 0 0,0 0 0 0 0,-1-2 0 0 0,-1 2 180 0 0,1 0 0 0 0,-1 0 0 0 0,0 0 0 0 0,0 0 0 0 0,1 1 0 0 0,-2-1 0 0 0,2 0 0 0 0,-1 1 0 0 0,0 0 0 0 0,0 0 0 0 0,0 0 1 0 0,1 0-1 0 0,-7 1 0 0 0,-3 0 255 0 0,8-1-420 0 0,1 1 0 0 0,0 1 0 0 0,0-2 0 0 0,-1 2 0 0 0,1 0 0 0 0,0-1 0 0 0,1 1 0 0 0,-2-1 0 0 0,2 2 0 0 0,-1-1 0 0 0,0 0-1 0 0,-3 5 1 0 0,-12 7 182 0 0,-4 0 45 0 0,1 3 0 0 0,-27 25 0 0 0,43-35-330 0 0,0-1 0 0 0,0 1 0 0 0,1-1 0 0 0,1 1 0 0 0,-1 1 0 0 0,1-1 0 0 0,-3 10 0 0 0,-4 9 0 0 0,-23 51 0 0 0,12-5 0 0 0,17-61 0 0 0,1 0 0 0 0,1 0 0 0 0,-1 0 0 0 0,2 1 0 0 0,0-2 0 0 0,0 2 0 0 0,2 15 0 0 0,0-9 0 0 0,-5 32 0 0 0,4-47 0 0 0,-2 1 0 0 0,0 0 0 0 0,1 0 0 0 0,-2 0 0 0 0,1 0 0 0 0,0 0 0 0 0,-1-1 0 0 0,-3 5 0 0 0,-4 6 0 0 0,5-8 0 0 0,-1 0 0 0 0,1 1 0 0 0,-1-1 0 0 0,0-1 0 0 0,-1 1 0 0 0,1-1 0 0 0,-2 0 0 0 0,-13 7 0 0 0,9-5 0 0 0,7-5 0 0 0,-1 1 0 0 0,1 0 0 0 0,0 1 0 0 0,-9 7 0 0 0,13-11 0 0 0,1 1 0 0 0,-1-1 0 0 0,0 1 0 0 0,1-1 0 0 0,-1 0 0 0 0,0 0 0 0 0,0 1 0 0 0,0-1 0 0 0,1 0 0 0 0,-1 1 0 0 0,0-1 0 0 0,0 0 0 0 0,0 0 0 0 0,1 0 0 0 0,-1 0 0 0 0,0 0 0 0 0,0 0 0 0 0,-1 0 0 0 0,2 0 0 0 0,-1-1 0 0 0,0 1 0 0 0,0 0 0 0 0,1 0 0 0 0,-1 0 0 0 0,0 0 0 0 0,1 0 0 0 0,-1 1 0 0 0,0-1 0 0 0,0 0 0 0 0,1 0 0 0 0,-1 1 0 0 0,1-1 0 0 0,-1 0 0 0 0,0 0 0 0 0,0 0 0 0 0,0 1 0 0 0,0 0 0 0 0,0-1 0 0 0,0 0 0 0 0,1 0 0 0 0,-1 0 0 0 0,0 0 0 0 0,0 1 0 0 0,0-1 0 0 0,1 0 0 0 0,-1 1 0 0 0,0-1 0 0 0,0 0 0 0 0,0 0 0 0 0,1 1 0 0 0,-1-1 0 0 0,1 1 0 0 0,-2 0 0 0 0,1-1 0 0 0,0 1 0 0 0,1-1 0 0 0,0 1 0 0 0,-1-1 0 0 0,0 1 0 0 0,0-1 0 0 0,0 1 0 0 0,1-1 0 0 0,0 0 0 0 0,-1 0 0 0 0,0 0 0 0 0,0 0 0 0 0,0 0 0 0 0,1 1 0 0 0,-2-1 0 0 0,3-5-3145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50 19716 0 0,'0'0'9182'0'0,"22"-4"-8792"0"0,74-14-82 0 0,-7 5-65 0 0,1 4 0 0 0,136 5 1 0 0,-165 4-224 0 0,9-1-51 0 0,64 1 118 0 0,-109 1-362 0 0,0 2 0 0 0,-1 1 0 0 0,31 7 0 0 0,-22 2-1283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57 366 6321 0 0,'0'0'13935'0'0,"-3"-6"-12905"0"0,-13-19-174 0 0,16 25-813 0 0,0 0 1 0 0,-1-1-1 0 0,1 1 0 0 0,0 0 0 0 0,0 0 0 0 0,-1 0 1 0 0,1 0-1 0 0,0-1 0 0 0,0 1 0 0 0,-1 0 1 0 0,1 0-1 0 0,0 0 0 0 0,0 0 0 0 0,-1 0 1 0 0,1 0-1 0 0,0 0 0 0 0,-1 0 0 0 0,1 0 0 0 0,0 0 1 0 0,0 0-1 0 0,-1 0 0 0 0,1 0 0 0 0,0 0 1 0 0,-1 0-1 0 0,1 0 0 0 0,0 0 0 0 0,0 0 0 0 0,-1 0 1 0 0,1 0-1 0 0,0 0 0 0 0,0 0 0 0 0,-1 1 1 0 0,1-1-1 0 0,0 0 0 0 0,0 0 0 0 0,-1 0 1 0 0,1 0-1 0 0,0 1 0 0 0,0-1 0 0 0,0 0 0 0 0,-1 0 1 0 0,1 1-1 0 0,0-1 0 0 0,0 0 0 0 0,0 0 1 0 0,0 1-1 0 0,-1-1 0 0 0,-9 16 1170 0 0,8-12-587 0 0,-5 3 1483 0 0,6-6-1986 0 0,1-1 0 0 0,0 0-1 0 0,-1 1 1 0 0,1-1 0 0 0,-1 1 0 0 0,1-1-1 0 0,0 0 1 0 0,-1 1 0 0 0,1-1 0 0 0,0 1-1 0 0,-1-1 1 0 0,1 1 0 0 0,0-1-1 0 0,0 1 1 0 0,0 0 0 0 0,0-1 0 0 0,-1 1-1 0 0,1-1 1 0 0,0 1 0 0 0,0-1-1 0 0,0 1 1 0 0,0 0 0 0 0,0-1 0 0 0,0 1-1 0 0,1 0 1 0 0,-1 0-83 0 0,1 0-1 0 0,0-1 1 0 0,-1 1 0 0 0,1 0 0 0 0,0-1-1 0 0,0 1 1 0 0,0-1 0 0 0,0 1 0 0 0,0-1-1 0 0,0 0 1 0 0,0 1 0 0 0,0-1 0 0 0,0 0-1 0 0,0 0 1 0 0,0 1 0 0 0,0-1 0 0 0,0 0-1 0 0,0 0 1 0 0,1 0 0 0 0,22 2 416 0 0,-22-2-448 0 0,1 0-1 0 0,-1 0 1 0 0,0 0-1 0 0,1 0 1 0 0,-1 0 0 0 0,0 0-1 0 0,0-1 1 0 0,1 1 0 0 0,-1-1-1 0 0,0 1 1 0 0,0-1-1 0 0,1 0 1 0 0,-1 0 0 0 0,0 0-1 0 0,0 0 1 0 0,0 0 0 0 0,0 0-1 0 0,0-1 1 0 0,-1 1-1 0 0,3-3 1 0 0,-2 2-8 0 0,0 0 0 0 0,1 1 0 0 0,-1-1 0 0 0,1 0 0 0 0,0 1 0 0 0,-1-1 0 0 0,1 1 0 0 0,5-2 0 0 0,12-6 0 0 0,4-2 0 0 0,-21 10 0 0 0,0 0 0 0 0,1 0 0 0 0,-1 0 0 0 0,0-1 0 0 0,0 1 0 0 0,0-1 0 0 0,-1 0 0 0 0,1 0 0 0 0,3-3 0 0 0,11-9 0 0 0,7-9 0 0 0,-21 20 0 0 0,-1 0 0 0 0,1 1 0 0 0,0-1 0 0 0,0 1 0 0 0,0 0 0 0 0,0 0 0 0 0,0 0 0 0 0,1 0 0 0 0,4-2 0 0 0,-4 3 0 0 0,0-1 0 0 0,0-1 0 0 0,0 1 0 0 0,0-1 0 0 0,6-5 0 0 0,-8 6 0 0 0,0 1 0 0 0,0-1 0 0 0,1 1 0 0 0,-1-1 0 0 0,0 1 0 0 0,1 0 0 0 0,-1-1 0 0 0,3 0 0 0 0,-3 2 0 0 0,0-1 0 0 0,0 0 0 0 0,0 0 0 0 0,0 1 0 0 0,0-2 0 0 0,0 1 0 0 0,-1 0 0 0 0,1 0 0 0 0,0 0 0 0 0,-1-1 0 0 0,1 1 0 0 0,-1-1 0 0 0,2-2 0 0 0,0 1 0 0 0,-1 0 0 0 0,0 1 0 0 0,1-1 0 0 0,-1 1 0 0 0,1-1 0 0 0,0 1 0 0 0,3-2 0 0 0,11-10 0 0 0,21-39 0 0 0,-35 49 0 0 0,-1-1 0 0 0,1 1 0 0 0,-1-1 0 0 0,0 1 0 0 0,-1-1 0 0 0,1 0 0 0 0,-1 0 0 0 0,0 0 0 0 0,0 0 0 0 0,0 0 0 0 0,-1-8 0 0 0,1-14 0 0 0,-1 21 0 0 0,-1 10 0 0 0,0-23 0 0 0,1 19 0 0 0,0 0 0 0 0,0-1 0 0 0,0 1 0 0 0,0 0 0 0 0,0 0 0 0 0,0 0 0 0 0,0 0 0 0 0,0 0 0 0 0,0 0 0 0 0,0 0 0 0 0,0 0 0 0 0,0 0 0 0 0,0 0 0 0 0,0 0 0 0 0,0-1 0 0 0,0 1 0 0 0,0 0 0 0 0,0 0 0 0 0,0 0 0 0 0,0 0 0 0 0,0 0 0 0 0,0 0 0 0 0,0 0 0 0 0,0 0 0 0 0,0 0 0 0 0,0 0 0 0 0,0 0 0 0 0,-1 0 0 0 0,1 0 0 0 0,0-1 0 0 0,0 1 0 0 0,0 0 0 0 0,0 0 0 0 0,0 0 0 0 0,0 0 0 0 0,0 0 0 0 0,0 0 0 0 0,0 0 0 0 0,0 0 0 0 0,0 0 0 0 0,-1 0 0 0 0,1 0 0 0 0,0 0 0 0 0,0 0 0 0 0,0 0 0 0 0,0 0 0 0 0,0 0 0 0 0,0 0 0 0 0,0 0 0 0 0,0 0 0 0 0,0 0 0 0 0,0 0 0 0 0,0 0 0 0 0,-1 0 0 0 0,1 0 0 0 0,0 0 0 0 0,0 1 0 0 0,0-1 0 0 0,0 0 0 0 0,0 0 0 0 0,0 0 0 0 0,0 0 0 0 0,0 0 0 0 0,0 0 0 0 0,0 0 0 0 0,0 0 0 0 0,0 0 0 0 0,-10 24 0 0 0,5-9 0 0 0,-40 69 0 0 0,42-79-376 0 0,1 0 1 0 0,0 0-1 0 0,0 0 0 0 0,0 1 1 0 0,-1 8-1 0 0,0 28-6463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 1432 0 0,'0'0'14487'0'0,"-23"-3"-4576"0"0,23 3-9861 0 0,0 0 0 0 0,0 0 1 0 0,0 0-1 0 0,0 0 1 0 0,0 0-1 0 0,0 0 0 0 0,0 0 1 0 0,0 0-1 0 0,0 0 1 0 0,0 0-1 0 0,-1 0 1 0 0,1 0-1 0 0,0 0 0 0 0,0 1 1 0 0,0-1-1 0 0,0 0 1 0 0,0 0-1 0 0,0 0 1 0 0,-1 0-1 0 0,1 0 0 0 0,0 0 1 0 0,0 1-1 0 0,0-1 1 0 0,0 0-1 0 0,0 0 1 0 0,0 0-1 0 0,0 0 0 0 0,0 0 1 0 0,0 0-1 0 0,0 0 1 0 0,0 0-1 0 0,0 0 1 0 0,0 0-1 0 0,0 0 0 0 0,0 1 1 0 0,0-1-1 0 0,0 0 1 0 0,0 0-1 0 0,0 0 0 0 0,0 0 1 0 0,0 0-1 0 0,0 1 1 0 0,0-1-1 0 0,0 0 1 0 0,0 0-1 0 0,0 0 0 0 0,0 0 1 0 0,0 1-1 0 0,6 10 986 0 0,15 19-761 0 0,-11-16 456 0 0,-7-9-538 0 0,-3-4-147 0 0,1 0 0 0 0,0 1 0 0 0,0-1-1 0 0,0 0 1 0 0,-1 1 0 0 0,1-2 0 0 0,0 1 0 0 0,1 1 0 0 0,-2-2 0 0 0,2 1 0 0 0,-1 0 0 0 0,0 1-1 0 0,2-1 1 0 0,0 1 18 0 0,0 1 0 0 0,1-1 0 0 0,-1 1 0 0 0,0 0 0 0 0,-1 0 0 0 0,1 0 0 0 0,3 6 0 0 0,1-1 43 0 0,4 6 77 0 0,-6-8-126 0 0,0 0-1 0 0,0-1 0 0 0,0 1 1 0 0,0-2-1 0 0,2 2 0 0 0,6 4 1 0 0,20 6 44 0 0,-24-11-10 0 0,2 0 0 0 0,10 8 0 0 0,-20-13-92 0 0,11 9 2 0 0,1 0-1 0 0,-1 1 0 0 0,1 1 0 0 0,-2 0 0 0 0,14 17 0 0 0,-22-25-1 0 0,0 0 0 0 0,0 0 0 0 0,0 0 0 0 0,0-1 0 0 0,0 0 0 0 0,1 1 0 0 0,-1-2 0 0 0,1 2 0 0 0,-1-2 0 0 0,1 1 0 0 0,0-1 0 0 0,0 1 0 0 0,-1-1 0 0 0,6 0 0 0 0,-3 1 0 0 0,-1-1 0 0 0,0 0 0 0 0,-1 1 0 0 0,1 0 0 0 0,-1 0 0 0 0,0 1 0 0 0,1-1 0 0 0,-1 0 0 0 0,6 5 0 0 0,-7-4 0 0 0,1 1 0 0 0,0-2 0 0 0,1 1 0 0 0,-1-1 0 0 0,1 1 0 0 0,-1-2 0 0 0,1 2 0 0 0,0-2 0 0 0,4 2 0 0 0,46 8 0 0 0,-51-10 0 0 0,-1-1 0 0 0,0 1 0 0 0,-1 0 0 0 0,2-1 0 0 0,-1 1 0 0 0,0 1 0 0 0,0-2 0 0 0,0 2 0 0 0,0 0 0 0 0,-1-1 0 0 0,1 1 0 0 0,5 4 0 0 0,-11-8-1156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0,'1'-1'19805'0'0,"-1"6"-19445"0"0,1 0 0 0 0,-1 0-1 0 0,1 0 1 0 0,0 0 0 0 0,1 0-1 0 0,-1-1 1 0 0,1 1 0 0 0,3 6-1 0 0,22 33 151 0 0,0-2-17 0 0,-22-34-440 0 0,-1 0 1 0 0,2 0 0 0 0,0-1 0 0 0,-1 0-1 0 0,2 0 1 0 0,11 9 0 0 0,46 32 305 0 0,2-11-286 0 0,-54-30-73 0 0,-8-3 0 0 0,1-1 0 0 0,-1 0 0 0 0,2-1 0 0 0,-1 0 0 0 0,0 1 0 0 0,0-1 0 0 0,1 0 0 0 0,0-1 0 0 0,-1 1 0 0 0,1-1 0 0 0,0-1 0 0 0,-1 1 0 0 0,11 0 0 0 0,-19-1 0 0 0,-1 1 0 0 0,-1-1 0 0 0,1 0 0 0 0,0 0 0 0 0,-1 0 0 0 0,1-1 0 0 0,0 0 0 0 0,-1 0 0 0 0,1 1 0 0 0,-4-3 0 0 0,0-2 0 0 0,-1 0 0 0 0,2 0 0 0 0,0-2 0 0 0,0 1 0 0 0,-1 0 0 0 0,2 0 0 0 0,-10-14 0 0 0,7 9 0 0 0,0 1 0 0 0,-17-14 0 0 0,1 3-105 0 0,15 12-63 0 0,-1 0 0 0 0,1 1-1 0 0,-2 0 1 0 0,-12-6-1 0 0,17 9-2133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6433 0 0,'0'0'12774'0'0,"0"2"-11839"0"0,-4 12 1686 0 0,0-9-848 0 0,4 0-1324 0 0,-1-1-1 0 0,1 0 1 0 0,-1 1 0 0 0,1 0 0 0 0,1-1-1 0 0,-1 1 1 0 0,2 8 0 0 0,4-1-112 0 0,0 1-1 0 0,1 0 1 0 0,0-2 0 0 0,0 1-1 0 0,2 0 1 0 0,15 15 0 0 0,26 38 787 0 0,-46-60-1082 0 0,1-1-1 0 0,-1 0 1 0 0,1 1 0 0 0,0-1 0 0 0,0-1 0 0 0,1 1 0 0 0,-1-1 0 0 0,12 5-1 0 0,8 5 106 0 0,-14-8-85 0 0,-2 0 1 0 0,3 0 0 0 0,9 3 0 0 0,-13-6-20 0 0,0 0 0 0 0,-1 1 0 0 0,1 1-1 0 0,-1-1 1 0 0,0 1 0 0 0,0 0 0 0 0,0 0 0 0 0,5 5 0 0 0,3 5-43 0 0,1-2 0 0 0,0 1 0 0 0,1-2 0 0 0,21 10 0 0 0,-18-11 0 0 0,-13-7 0 0 0,-1 0 0 0 0,1 1 0 0 0,-1-1 0 0 0,6 6 0 0 0,-4-1 0 0 0,-8-7 0 0 0,0-1 0 0 0,1 0 0 0 0,-1 0 0 0 0,0 0 0 0 0,0 0 0 0 0,0 0 0 0 0,0 0 0 0 0,0 1 0 0 0,0-1 0 0 0,0 0 0 0 0,0 0 0 0 0,0 0 0 0 0,0 0 0 0 0,0 0 0 0 0,0 0 0 0 0,0 1 0 0 0,0-1 0 0 0,0 0 0 0 0,0 0 0 0 0,0 0 0 0 0,0 0 0 0 0,0 0 0 0 0,-1 0 0 0 0,1 0 0 0 0,0 0 0 0 0,0 0 0 0 0,0 0 0 0 0,0 0 0 0 0,0 0 0 0 0,0 0 0 0 0,0 0 0 0 0,0 0 0 0 0,0 1 0 0 0,0-1 0 0 0,0 0 0 0 0,0 0 0 0 0,0 0 0 0 0,0 0 0 0 0,0 0 0 0 0,0 0 0 0 0,0 0 0 0 0,0 0 0 0 0,-1 0 0 0 0,1 0 0 0 0,-22-1 0 0 0,10-1 0 0 0,0 0 0 0 0,0-1 0 0 0,0-1 0 0 0,0 1 0 0 0,1-1 0 0 0,0-1 0 0 0,0 0 0 0 0,0-1 0 0 0,0 0 0 0 0,2-1 0 0 0,-18-13 0 0 0,13 8 0 0 0,-30-21 0 0 0,31 25 0 0 0,2 0 0 0 0,-1-1 0 0 0,1 0 0 0 0,-12-15 0 0 0,-7-4 0 0 0,20 20 0 0 0,0 1 0 0 0,-1 1 0 0 0,-11-6 0 0 0,17 9 0 0 0,0-1 0 0 0,-1 1 0 0 0,1-1 0 0 0,1 0 0 0 0,-1-1 0 0 0,-5-5 0 0 0,-23-31 0 0 0,1-9-112 0 0,42 68 126 0 0,0 0 1 0 0,0-1-1 0 0,15 17 0 0 0,-8-15-9 0 0,-7-8 2 0 0,0 1 0 0 0,0-1 0 0 0,1-1 0 0 0,1 0 1 0 0,0 0-1 0 0,26 15 0 0 0,29 15-7 0 0,-53-30 0 0 0,0-1 0 0 0,1 0 0 0 0,0-1 0 0 0,1-1 0 0 0,-1 0 0 0 0,35 9 0 0 0,-40-14-93 0 0,41 7-3027 0 0,1-5-3953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1720 0 0,'0'0'13008'0'0,"-7"-2"-11885"0"0,-26-9 9515 0 0,47 16-9086 0 0,15 17 129 0 0,-12-8-873 0 0,34 19-1 0 0,-24-17-332 0 0,0 1 0 0 0,42 35 0 0 0,-53-40-474 0 0,0 0 1 0 0,2-2 0 0 0,18 9-1 0 0,-15-8-1 0 0,33 23-1 0 0,42 30 1 0 0,-89-60 0 0 0,-1-1 0 0 0,2-1 0 0 0,-1 1 0 0 0,0-1 0 0 0,0 0 0 0 0,9 1 0 0 0,-7-2 0 0 0,-1 1 0 0 0,0 0 0 0 0,0 1 0 0 0,14 6 0 0 0,15 7 0 0 0,-27-12 0 0 0,0 0 0 0 0,0 1 0 0 0,14 9 0 0 0,-20-11 0 0 0,0 0 0 0 0,1 0 0 0 0,-1-1 0 0 0,1 0 0 0 0,0 1 0 0 0,-1-1 0 0 0,2 0 0 0 0,-1-1 0 0 0,0 1 0 0 0,0-1 0 0 0,0-1 0 0 0,7 2 0 0 0,-7-2 0 0 0,-1 0 0 0 0,0-1 0 0 0,0 1 0 0 0,0-1 0 0 0,0 1 0 0 0,0-2 0 0 0,7-1 0 0 0,-3 1-25 0 0,-1-2 0 0 0,0 2 0 0 0,0-1 0 0 0,0-1 1 0 0,0 0-1 0 0,-1 0 0 0 0,1 0 0 0 0,-1-1 0 0 0,0 0 0 0 0,0 0 0 0 0,6-8 0 0 0,-6 6-3580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0 6217 0 0,'0'0'14701'0'0,"-21"1"-9033"0"0,5 7-4074 0 0,13-6-1347 0 0,-1 0-1 0 0,1 0 1 0 0,0-1 0 0 0,0 1-1 0 0,-1-1 1 0 0,0 0-1 0 0,1 0 1 0 0,0 0-1 0 0,-1 0 1 0 0,1-1-1 0 0,-1 0 1 0 0,-4 0-1 0 0,0 1-132 0 0,2 0 0 0 0,-1 1 0 0 0,-1-2-1 0 0,-5 4 1 0 0,-24 4 223 0 0,-12-6-117 0 0,44-1-195 0 0,8 2-16 0 0,9 2-4 0 0,-12-5-3 0 0,5 1 0 0 0,1 0-1 0 0,-1 0 0 0 0,1 0 1 0 0,-1-1-1 0 0,7 1 1 0 0,11-1 4 0 0,71 4-37 0 0,-89-4 31 0 0,-3 0 1 0 0,0-1-1 0 0,0 0 0 0 0,-1 0 0 0 0,0 0 0 0 0,1 0 1 0 0,-1 0-1 0 0,1-1 0 0 0,0 2 0 0 0,-1-2 0 0 0,0 1 1 0 0,0 0-1 0 0,1-1 0 0 0,-2 1 0 0 0,3-2 1 0 0,4-6-23 0 0,-4 4 50 0 0,-3 5-32 0 0,0 0-1 0 0,0 0 1 0 0,1 0-1 0 0,-1 0 1 0 0,0-1 0 0 0,0 1-1 0 0,1 0 1 0 0,-1-1-1 0 0,0 1 1 0 0,1 0 0 0 0,-1 0-1 0 0,0 0 1 0 0,0-1-1 0 0,0 1 1 0 0,0 0-1 0 0,1 0 1 0 0,-1 0 0 0 0,0 0-1 0 0,1-1 1 0 0,-1 1-1 0 0,1 0 1 0 0,-1 0 0 0 0,0 0-1 0 0,1 0 1 0 0,-1 0-1 0 0,1 0 1 0 0,-1 0-1 0 0,0 0 1 0 0,1 0 0 0 0,-1 0 2 0 0,0 0 17 0 0,1 0-12 0 0,-1 0-11 0 0,4 15 66 0 0,3 31 53 0 0,-7-45-31 0 0,-4 1 16 0 0,3-2-96 0 0,1 0 0 0 0,0 0 0 0 0,-1 0 0 0 0,1 0 0 0 0,-1 0 0 0 0,1 1 0 0 0,-1-1 0 0 0,1 0 0 0 0,0 0 0 0 0,-1 1 0 0 0,1-1 0 0 0,0 0 0 0 0,0 1 0 0 0,0-1 0 0 0,0 0 0 0 0,-1 0 0 0 0,1 0 0 0 0,0 1 0 0 0,-1-1 0 0 0,1 0 0 0 0,0 1 0 0 0,0-1 0 0 0,0 1 0 0 0,-1-1 0 0 0,1 1 0 0 0,0-1 0 0 0,0 0 0 0 0,0 0 0 0 0,0 0 0 0 0,0 1 0 0 0,0-1 0 0 0,0 1 0 0 0,0-1 0 0 0,0 1 0 0 0,0-1 0 0 0,0 1 0 0 0,0-1 0 0 0,-2 11 0 0 0,0-11 0 0 0,0 1 0 0 0,2-1 0 0 0,-2 0 0 0 0,1 0 0 0 0,0 0 0 0 0,0 0 0 0 0,-1 0 0 0 0,1 0 0 0 0,0-1 0 0 0,-2 0 0 0 0,2 1 0 0 0,-5-1 0 0 0,1-1 0 0 0,0 0 0 0 0,-1 1 0 0 0,0 0 0 0 0,1 0 0 0 0,-11 0 0 0 0,13 1 0 0 0,1 1 0 0 0,0 0 0 0 0,0-1 0 0 0,0 0 0 0 0,0 1 0 0 0,0 1 0 0 0,0-1 0 0 0,0-1 0 0 0,0 2 0 0 0,1-1 0 0 0,-2 0 0 0 0,-1 3 0 0 0,2-2 0 0 0,0-1 0 0 0,1 1 0 0 0,-2-1 0 0 0,2 1 0 0 0,-2-1 0 0 0,1 0 0 0 0,0 1 0 0 0,0-1 0 0 0,-1-1 0 0 0,1 1 0 0 0,-1 0 0 0 0,1 0 0 0 0,-4 0 0 0 0,1-1 0 0 0,-50 1 0 0 0,49-1 0 0 0,0 1 0 0 0,-1 0 0 0 0,1 0 0 0 0,-1 1 0 0 0,2-1 0 0 0,-8 5 0 0 0,-15 8 0 0 0,20-9 0 0 0,0-1 0 0 0,0 1 0 0 0,-14 3 0 0 0,-16 7 0 0 0,29-10 0 0 0,-1-1 0 0 0,0 0 0 0 0,0-1 0 0 0,-12 2 0 0 0,16-3 0 0 0,0-1 0 0 0,0 2 0 0 0,1-2 0 0 0,-1 2 0 0 0,1 0 0 0 0,0 0 0 0 0,0 0 0 0 0,-7 6 0 0 0,-20 10 0 0 0,29-17 0 0 0,0 2 0 0 0,-1-2 0 0 0,1 0 0 0 0,1 1 0 0 0,-1 1 0 0 0,0-1 0 0 0,1 0 0 0 0,-1 0 0 0 0,2 0 0 0 0,-2 1 0 0 0,2-1 0 0 0,-1 1 0 0 0,-1 4 0 0 0,-4 5 0 0 0,-14 33 0 0 0,18-40 0 0 0,1 0 0 0 0,0-1 0 0 0,0 1 0 0 0,1 0 0 0 0,0-1 0 0 0,-1 11 0 0 0,-2 5 0 0 0,3-6 0 0 0,-1 0 0 0 0,1 28 0 0 0,2-20 0 0 0,0-18 0 0 0,-1-1 0 0 0,2 0 0 0 0,-2 1 0 0 0,2-1 0 0 0,0 0 0 0 0,-1 0 0 0 0,1 1 0 0 0,5 6 0 0 0,6 18 0 0 0,-2 11 0 0 0,-7-29 0 0 0,0-1 0 0 0,0 0 0 0 0,1 0 0 0 0,0-1 0 0 0,8 12 0 0 0,0 0 0 0 0,-11-17 0 0 0,1 0 0 0 0,-1 2 0 0 0,1-2 0 0 0,2 1 0 0 0,5 8 0 0 0,-8-10 0 0 0,0 0 0 0 0,0 0 0 0 0,-1 1 0 0 0,1-1 0 0 0,-1 1 0 0 0,0-1 0 0 0,1 1 0 0 0,-1 0 0 0 0,0 0 0 0 0,-1-1 0 0 0,0 1 0 0 0,0 0 0 0 0,0-1 0 0 0,0 1 0 0 0,0 0 0 0 0,0-1 0 0 0,-3 7 0 0 0,1-6 0 0 0,-1 0 0 0 0,0-1 0 0 0,1 1 0 0 0,-2-1 0 0 0,1 0 0 0 0,-1 0 0 0 0,1 0 0 0 0,-1 0 0 0 0,-6 3 0 0 0,0 1 0 0 0,-31 19 0 0 0,35-23 0 0 0,-1 0 0 0 0,2-1 0 0 0,-11 3 0 0 0,1-1 0 0 0,-17 3 0 0 0,29-7 0 0 0,-1 0 0 0 0,0 0 0 0 0,1 1 0 0 0,0 0 0 0 0,0 0 0 0 0,-1 0 0 0 0,0 0 0 0 0,1 1 0 0 0,1-1 0 0 0,-2 1 0 0 0,1-1 0 0 0,0 1 0 0 0,-3 3 0 0 0,-12 11 0 0 0,10-9 0 0 0,0 0 0 0 0,0 0 0 0 0,-1-1 0 0 0,-16 10 0 0 0,20-13 0 0 0,-1 1 0 0 0,1-1 0 0 0,1 1 0 0 0,0 0 0 0 0,-5 4 0 0 0,-19 17 0 0 0,18-18 0 0 0,2 0 0 0 0,-1 0 0 0 0,-14 16 0 0 0,17-16 0 0 0,2 0 0 0 0,0 0 0 0 0,0 1 0 0 0,0-1 0 0 0,-4 13 0 0 0,4-9 0 0 0,0-1 0 0 0,-9 14 0 0 0,12-21-137 0 0,-1 0 0 0 0,0-1-1 0 0,2 1 1 0 0,-2 0 0 0 0,1 1 0 0 0,0-2 0 0 0,1 1-1 0 0,-1 0 1 0 0,1 0 0 0 0,-1 6 0 0 0,1-7-201 0 0,0 0 0 0 0,0-1 1 0 0,1 2-1 0 0,-1-2 0 0 0,1 1 0 0 0,-1 0 1 0 0,0 0-1 0 0,1-1 0 0 0,0 1 1 0 0,-1-1-1 0 0,2 1 0 0 0,-2-1 1 0 0,1 1-1 0 0,0 0 0 0 0,1-1 0 0 0,-2 1 1 0 0,2-1-1 0 0,1 2 0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4361 0 0,'0'0'8782'0'0,"-5"1"-7965"0"0,-2 1-264 0 0,-13 4 15587 0 0,43 1-15782 0 0,-9-2 195 0 0,29 11 1 0 0,-3 0 95 0 0,-19-8-649 0 0,-1 1 0 0 0,0 1 0 0 0,35 24 0 0 0,-54-33 0 0 0,23 13 0 0 0,25 11 0 0 0,-24-14 0 0 0,23 17 0 0 0,-36-20 0 0 0,0 2 0 0 0,-2-1 0 0 0,14 16 0 0 0,0-2 0 0 0,143 129 0 0 0,-80-78 0 0 0,-38-35 0 0 0,-45-35-72 0 0,0 0 0 0 0,-1 0-1 0 0,1 0 1 0 0,2 5 0 0 0,5 5-533 0 0,-6-12-3814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8458 0 0,'0'0'7136'0'0,"-1"-10"-6384"0"0,1-1-435 0 0,-2-9-116 0 0,8-8 13447 0 0,3 52-12851 0 0,5-2-279 0 0,31 37 0 0 0,-8-14-96 0 0,-21-26-422 0 0,0-1 0 0 0,2 0 0 0 0,20 16 0 0 0,-14-13 0 0 0,-4-3 0 0 0,57 47 0 0 0,-64-54 0 0 0,22 24 0 0 0,-24-23 0 0 0,-1-1 0 0 0,20 15 0 0 0,21 9 0 0 0,-43-28 0 0 0,0 0 0 0 0,0 1 0 0 0,0-1 0 0 0,10 17 0 0 0,-9-13 0 0 0,19 19 0 0 0,-12-15 0 0 0,-7-6 0 0 0,0-2 0 0 0,0 0 0 0 0,0 0 0 0 0,15 9 0 0 0,6 4 0 0 0,-25-15 0 0 0,0-1 0 0 0,1 0 0 0 0,-1-1 0 0 0,2 1 0 0 0,10 4 0 0 0,-12-8-1156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94 341 5297 0 0,'0'0'4892'0'0,"-1"5"-10108"0"0,-6 14 4748 0 0,6-14 1920 0 0,-14 4 6233 0 0,-12 12 1223 0 0,21-17-6411 0 0,2-1-1665 0 0,1-1-1 0 0,-1 0 0 0 0,1 0 0 0 0,-1-1 0 0 0,-5 3 0 0 0,8-4-772 0 0,0 0 0 0 0,1 0-1 0 0,-1 0 1 0 0,1 0 0 0 0,-1 0-1 0 0,1 1 1 0 0,0-1 0 0 0,-1 0-1 0 0,1 1 1 0 0,-1-1 0 0 0,1 0-1 0 0,-1 1 1 0 0,1-1 0 0 0,-1 0-1 0 0,1 0 1 0 0,0 0 0 0 0,0 1 0 0 0,0-1-1 0 0,-1 1 1 0 0,1 0 0 0 0,0-1-1 0 0,-1 1 1 0 0,2-1-26 0 0,-1 0 0 0 0,1 0 0 0 0,-1 0 0 0 0,0 0 0 0 0,0 0 0 0 0,0 0 0 0 0,1 0 1 0 0,-1-1-1 0 0,1 1 0 0 0,-1 0 0 0 0,0 0 0 0 0,1-1 0 0 0,-1 1 0 0 0,1 0 0 0 0,-1 0 0 0 0,0-1 0 0 0,0 1 0 0 0,0 0 0 0 0,0-1 0 0 0,0 1 1 0 0,1 0-1 0 0,-1 0 0 0 0,0 0 0 0 0,0-1 0 0 0,0 1 0 0 0,1-1 0 0 0,-1 1 0 0 0,0-1 0 0 0,0 1 0 0 0,6-7 5 0 0,-1 0 0 0 0,2 0 0 0 0,-2 1-1 0 0,3 1 1 0 0,-2-2 0 0 0,13-5 0 0 0,-10 5 4 0 0,1-1 0 0 0,15-15 0 0 0,16-25-42 0 0,-29 32 0 0 0,0 1 0 0 0,1 1 0 0 0,0 0 0 0 0,1 1 0 0 0,28-21 0 0 0,-31 27 0 0 0,-1-1 0 0 0,1 1 0 0 0,-2-1 0 0 0,1-1 0 0 0,-1 0 0 0 0,10-14 0 0 0,-12 15 0 0 0,-1 0 0 0 0,0 1 0 0 0,2 0 0 0 0,-1 0 0 0 0,1 1 0 0 0,13-10 0 0 0,-18 15 0 0 0,1-1 0 0 0,-1-1 0 0 0,-1 1 0 0 0,1 0 0 0 0,0-1 0 0 0,3-5 0 0 0,-4 7 0 0 0,-1-1 0 0 0,0 0 0 0 0,1 0 0 0 0,0 1 0 0 0,-1-1 0 0 0,1 1 0 0 0,-1-1 0 0 0,2 1 0 0 0,-2 0 0 0 0,2-1 0 0 0,-2 1 0 0 0,2 0 0 0 0,-1 0 0 0 0,0 0 0 0 0,0 1 0 0 0,0-1 0 0 0,0 1 0 0 0,3-1 0 0 0,-4 1 0 0 0,-1 0 0 0 0,1 0 0 0 0,0 0 0 0 0,-1 0 0 0 0,0 1 0 0 0,1-1 0 0 0,-1 0 0 0 0,1 1 0 0 0,0-1 0 0 0,-1 0 0 0 0,1 0 0 0 0,-1 0 0 0 0,0 1 0 0 0,0-1 0 0 0,1 1 0 0 0,-1-1 0 0 0,1 1 0 0 0,-1-1 0 0 0,1 0 0 0 0,-1 0 0 0 0,0 1 0 0 0,1 0 0 0 0,-1-1 0 0 0,0 1 0 0 0,0 0 0 0 0,1-1 0 0 0,-1 0 0 0 0,0 1 0 0 0,0 0 0 0 0,0 0 0 0 0,0-1 0 0 0,0 0 0 0 0,0 1 0 0 0,0-1 0 0 0,0 1 0 0 0,1 0 0 0 0,-1-1 0 0 0,0 1 0 0 0,1-1 0 0 0,-1 0 0 0 0,1 0 0 0 0,-1 1 0 0 0,0-1 0 0 0,1 1 0 0 0,-1-1 0 0 0,0 1 0 0 0,1-1 0 0 0,-1 0 0 0 0,1 1 0 0 0,-1-1 0 0 0,1 0 0 0 0,0 0 0 0 0,-1 0 0 0 0,0 0 0 0 0,0 0 0 0 0,2 1 0 0 0,3 0 0 0 0,0 0 0 0 0,0 0 0 0 0,-1 1 0 0 0,1-1 0 0 0,0 2 0 0 0,5 1 0 0 0,-9-3 0 0 0,34 13 0 0 0,-26-12 0 0 0,-1 2 0 0 0,1 0 0 0 0,-1-1 0 0 0,10 8 0 0 0,-17-10 0 0 0,2 1 0 0 0,-2 0 0 0 0,1 0 0 0 0,0 1 0 0 0,-1-2 0 0 0,1 2 0 0 0,-1-1 0 0 0,0 0 0 0 0,0 1 0 0 0,1 0 0 0 0,-2-1 0 0 0,1 0 0 0 0,1 6 0 0 0,-2-5 0 0 0,1-1 0 0 0,-1 0 0 0 0,1 1 0 0 0,-1-1 0 0 0,1 0 0 0 0,1 1 0 0 0,-1-2 0 0 0,-1 2 0 0 0,2-1 0 0 0,0-1 0 0 0,-2 2 0 0 0,2-2 0 0 0,0 2 0 0 0,-1-2 0 0 0,2 1 0 0 0,1 2 0 0 0,2 1 0 0 0,5 4 0 0 0,-8-9 0 0 0,-3 0 0 0 0,0 0 0 0 0,0 0 0 0 0,0-1 0 0 0,0 1 0 0 0,0 0 0 0 0,1 0 0 0 0,-1 0 0 0 0,0-1 0 0 0,0 1 0 0 0,0 0 0 0 0,0 0 0 0 0,0 0 0 0 0,0-1 0 0 0,0 1 0 0 0,0 0 0 0 0,0 0 0 0 0,0 0 0 0 0,0 0 0 0 0,0 0 0 0 0,0 0 0 0 0,0 0 0 0 0,0 0 0 0 0,0-1 0 0 0,0 1 0 0 0,0 0 0 0 0,0 0 0 0 0,0-1 0 0 0,0 1 0 0 0,0 0 0 0 0,0 0 0 0 0,0 0 0 0 0,0-1 0 0 0,0 1 0 0 0,0 0 0 0 0,0 0 0 0 0,-1 0 0 0 0,1 0 0 0 0,0-1 0 0 0,0 1 0 0 0,0 0 0 0 0,0 0 0 0 0,0 0 0 0 0,-1 0 0 0 0,1 0 0 0 0,0 0 0 0 0,0 0 0 0 0,0 0 0 0 0,-1 0 0 0 0,-4-7 0 0 0,-24-15 0 0 0,23 18 0 0 0,0-1 0 0 0,1 1 0 0 0,-8-8 0 0 0,11 10 0 0 0,0-1 0 0 0,1 1 0 0 0,-1-1 0 0 0,1 1 0 0 0,-1 0 0 0 0,0-1 0 0 0,2 0 0 0 0,-1 0 0 0 0,0 1 0 0 0,0-1 0 0 0,0 0 0 0 0,1-3 0 0 0,-2-28 0 0 0,2 32 0 0 0,-2 20-255 0 0,2-11-3195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 2633 0 0,'0'0'7029'0'0,"-4"-6"-5857"0"0,-15-21 8900 0 0,25 37-7272 0 0,1-3-2104 0 0,-1 1 0 0 0,-2 0 0 0 0,2 0-1 0 0,-2-1 1 0 0,1 1 0 0 0,5 17-1 0 0,11 20 22 0 0,14 15 55 0 0,36 86 0 0 0,-63-131-673 0 0,0 0 1 0 0,1 0-1 0 0,15 17 0 0 0,-14-17-53 0 0,1-1 0 0 0,11 25 0 0 0,-22-38-114 0 0,1 1-1 0 0,0-1 1 0 0,0 1-1 0 0,0-1 1 0 0,0 0 0 0 0,0 1-1 0 0,0-1 1 0 0,0 0-1 0 0,1 0 1 0 0,-1 0 0 0 0,0 0-1 0 0,3 2 1 0 0,-4-3-58 0 0,0 0 0 0 0,1 0 0 0 0,-1 0 0 0 0,1 0 1 0 0,-1 0-1 0 0,0 0 0 0 0,1 1 0 0 0,-1-1 0 0 0,0 0 0 0 0,1 0 0 0 0,-1 0 1 0 0,0 0-1 0 0,0 0 0 0 0,0 0 0 0 0,1-1 0 0 0,-1 1 0 0 0,0 0 0 0 0,1 0 1 0 0,-1 0-1 0 0,1 0 0 0 0,-1 0 0 0 0,0 0 0 0 0,1 0 0 0 0,-1 0 0 0 0,0 0 1 0 0,1-1-416 0 0,-1 0 0 0 0,1 0 0 0 0,-1 0 0 0 0,1 1-1 0 0,-1-1 1 0 0,1 0 0 0 0,-1 0 0 0 0,0 1 0 0 0,0-1 0 0 0,0 0 0 0 0,0 0 0 0 0,1 0 0 0 0,-1-1 0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5 538 2112 0 0,'-4'-5'25473'0'0,"11"0"-22811"0"0,1-2-3739 0 0,10-17 1743 0 0,6-5 188 0 0,30-31-1 0 0,-22 26-397 0 0,-21 21-315 0 0,1 0 1 0 0,17-13-1 0 0,-1 6 24 0 0,46-24-1 0 0,-59 36-149 0 0,-3 0-15 0 0,-1 0 0 0 0,-1 0 0 0 0,1-1 0 0 0,10-11 0 0 0,-14 12 0 0 0,0 0 0 0 0,2 1 0 0 0,-1 1 0 0 0,0 0 0 0 0,0-1 0 0 0,1 2 0 0 0,0 0 0 0 0,11-5 0 0 0,51-22 0 0 0,-46 20 0 0 0,43-14 0 0 0,-10 5 0 0 0,-44 15 0 0 0,1 0 0 0 0,-1 2 0 0 0,1-1 0 0 0,28-5 0 0 0,92-1 0 0 0,-116 10 0 0 0,1 1 0 0 0,29 3 0 0 0,-22-1 0 0 0,-3 2 0 0 0,-1 0 0 0 0,33 10 0 0 0,-29-7 0 0 0,36 4 0 0 0,-45-8-436 0 0,13 0-5880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11498 0 0,'3'7'14157'0'0,"8"20"-13472"0"0,-9-18-569 0 0,1 2 206 0 0,-1-1 0 0 0,-1 1 0 0 0,1 15 1 0 0,10 28 86 0 0,-11-53-405 0 0,-1-1 0 0 0,1 1 0 0 0,-1-1 0 0 0,0 0 0 0 0,1 0 0 0 0,-1 1 0 0 0,1-1 0 0 0,-1 0 0 0 0,1 0-1 0 0,-1 1 1 0 0,1-1 0 0 0,-1 0 0 0 0,1 0 0 0 0,0 0 0 0 0,-1 0 0 0 0,1 0 0 0 0,-1 0 0 0 0,1 0 0 0 0,-1 0 0 0 0,1 0 0 0 0,-1 0 0 0 0,1 0 0 0 0,-1 0 0 0 0,2-1 0 0 0,-2-1-43 0 0,-1-1 1 0 0,1 1-1 0 0,-1-1 1 0 0,0 1-1 0 0,1-1 1 0 0,-1 1-1 0 0,0 0 1 0 0,-3-4-1 0 0,4 5-18 0 0,-2-4 38 0 0,-1 0 0 0 0,0 1 0 0 0,1 0 0 0 0,-2 0 0 0 0,-4-6 0 0 0,4 5 21 0 0,0 1 1 0 0,1-1-1 0 0,0 0 1 0 0,-5-8-1 0 0,2 3-18 0 0,5 8 24 0 0,0 1 1 0 0,0-1-1 0 0,0 1 1 0 0,0-1-1 0 0,0 1 0 0 0,1-1 1 0 0,-1 0-1 0 0,1 1 1 0 0,-1-1-1 0 0,0-4 607 0 0,8 32-208 0 0,-2-16-276 0 0,-1-5 32 0 0,-1 0 0 0 0,0 1 1 0 0,-1-1-1 0 0,4 12 0 0 0,20 37 564 0 0,-23-46-514 0 0,1 0 0 0 0,0 0 0 0 0,1-1 0 0 0,-1 0 0 0 0,2 0 0 0 0,6 7 0 0 0,16 25 99 0 0,-24-35-289 0 0,-1 1 0 0 0,1-1 0 0 0,0 0 0 0 0,0-1 0 0 0,0 1 0 0 0,0-1 0 0 0,1 0 1 0 0,6 4-1 0 0,-6-4 20 0 0,1 1 1 0 0,-1 0 0 0 0,1 0 0 0 0,7 9-1 0 0,39 40-22 0 0,-32-34-18 0 0,17 22 0 0 0,-34-37-3 0 0,1-1 0 0 0,0 1 0 0 0,0-1 0 0 0,0 0 0 0 0,8 4 0 0 0,-8-4 0 0 0,0-1 0 0 0,0 1 0 0 0,0 0 0 0 0,-1-1 0 0 0,1 2 0 0 0,-1-1 0 0 0,6 7 0 0 0,-1 1 0 0 0,0-1 0 0 0,19 17 0 0 0,12 14 0 0 0,-15-19 0 0 0,-21-20 0 0 0,0 0 0 0 0,0 1 0 0 0,0-1 0 0 0,-1 0 0 0 0,1 1 0 0 0,-1 0 0 0 0,1-1 0 0 0,-1 1 0 0 0,2 4 0 0 0,-3-5-1 0 0,9 19-177 0 0,-9-20 140 0 0,-1 0 1 0 0,1 0 0 0 0,-1-1-1 0 0,1 1 1 0 0,-1 0 0 0 0,1 0-1 0 0,0 0 1 0 0,-1 0-1 0 0,1-1 1 0 0,0 1 0 0 0,0 0-1 0 0,0-1 1 0 0,-1 1-1 0 0,1 0 1 0 0,0-1 0 0 0,0 1-1 0 0,2 0 1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1576 0 0,'0'-4'28879'0'0,"7"20"-28321"0"0,1 1 1 0 0,16 24 0 0 0,-4-6-171 0 0,128 255-140 0 0,-81-173-248 0 0,-44-81 0 0 0,-1 0 0 0 0,20 52 0 0 0,-17-18 0 0 0,-13-34 0 0 0,1 0 0 0 0,2-1 0 0 0,22 36 0 0 0,24 23 0 0 0,-46-65 0 0 0,-12-22 0 0 0,1 0 0 0 0,0 1 0 0 0,0-2 0 0 0,7 8 0 0 0,-3-4 0 0 0,-1 0 0 0 0,10 18 0 0 0,5 8 0 0 0,-20-33 0 0 0,1 1 0 0 0,-2-1 0 0 0,1 1 0 0 0,0 0 0 0 0,-1 1 0 0 0,0-1 0 0 0,0 0 0 0 0,0 0 0 0 0,-1 0 0 0 0,1 7 0 0 0,-1-5 0 0 0,0 1 0 0 0,1-2 0 0 0,1 1 0 0 0,1 8 0 0 0,-2-12 0 0 0,0 0 0 0 0,-1-1 0 0 0,1 1 0 0 0,-1-1 0 0 0,1 1 0 0 0,-1-1 0 0 0,0 2 0 0 0,1-2 0 0 0,-1 1 0 0 0,0-1 0 0 0,0 1 0 0 0,0 0 0 0 0,-1 0 0 0 0,1-1 0 0 0,0 1 0 0 0,-1 0 0 0 0,0-1 0 0 0,1 1 0 0 0,0-1 0 0 0,-1 1 0 0 0,0-1 0 0 0,-1 3 0 0 0,-6 7 0 0 0,7-10 0 0 0,-1 1 0 0 0,1-1 0 0 0,0 1 0 0 0,1-2 0 0 0,-2 2 0 0 0,1-1 0 0 0,0 0 0 0 0,0 0 0 0 0,-1 1 0 0 0,-1-1 0 0 0,1 0 0 0 0,1 1 0 0 0,-1-2 0 0 0,1 1 0 0 0,-1 1 0 0 0,1-1 0 0 0,-1 0 0 0 0,1 1 0 0 0,0-1 0 0 0,-1 1 0 0 0,2-1 0 0 0,-2 1 0 0 0,1-1 0 0 0,0 1 0 0 0,1 0 0 0 0,-1 0 0 0 0,0-1 0 0 0,0 1 0 0 0,1 0 0 0 0,-1 0 0 0 0,1 0 0 0 0,0 0 0 0 0,0 2 0 0 0,-5 19 0 0 0,3-17 0 0 0,1 0 0 0 0,0-1 0 0 0,0 1 0 0 0,0 0 0 0 0,1-1 0 0 0,-1 2 0 0 0,3 7 0 0 0,8 43 0 0 0,-7-48 0 0 0,-1 0 0 0 0,1 1 0 0 0,9 15 0 0 0,1 6 0 0 0,-7-17 0 0 0,1-1 0 0 0,12 21 0 0 0,-17-31 0 0 0,10 16 0 0 0,-5-7 0 0 0,0 0 0 0 0,0-1 0 0 0,2 0 0 0 0,8 10 0 0 0,17 22 0 0 0,-33-42 0 0 0,0 0 0 0 0,0-1 0 0 0,0 1 0 0 0,0-1 0 0 0,0 0 0 0 0,0 1 0 0 0,0 0 0 0 0,0-1 0 0 0,1 1 0 0 0,-2-1 0 0 0,2 0 0 0 0,-1 0 0 0 0,0 1 0 0 0,0-1 0 0 0,0 0 0 0 0,1 0 0 0 0,-1 0 0 0 0,0 0 0 0 0,0-1 0 0 0,1 1 0 0 0,-2 0 0 0 0,4-1 0 0 0,0-1 0 0 0,1 2 0 0 0,1-1 0 0 0,0 0 0 0 0,-1 1 0 0 0,0 0 0 0 0,1 0 0 0 0,7 1 0 0 0,-11 0 0 0 0,1 0 0 0 0,1 0 0 0 0,-1 0 0 0 0,-1 0 0 0 0,1 1 0 0 0,0-1 0 0 0,0 0 0 0 0,-1 2 0 0 0,1-2 0 0 0,-1 1 0 0 0,1 0 0 0 0,2 3 0 0 0,14 13 0 0 0,17 24 0 0 0,-28-33 0 0 0,-2 1 0 0 0,0 0 0 0 0,-1 1 0 0 0,0 0 0 0 0,0-1 0 0 0,-1 1 0 0 0,0 0 0 0 0,-2 1 0 0 0,2-1 0 0 0,-3 1 0 0 0,1-1 0 0 0,-1 1 0 0 0,-1 16 0 0 0,1-9 0 0 0,-1-13 0 0 0,0 0 0 0 0,0 0 0 0 0,0 0 0 0 0,0 0 0 0 0,-1 0 0 0 0,0 0 0 0 0,-1-1 0 0 0,-1 8 0 0 0,-34 62 0 0 0,35-71 0 0 0,-2 0 0 0 0,1 1 0 0 0,0-1 0 0 0,0 1 0 0 0,-1-1 0 0 0,0-1 0 0 0,-9 7 0 0 0,1-2 0 0 0,-22 11 0 0 0,20-13 0 0 0,10-3-278 0 0,1 0-1 0 0,-1-1 1 0 0,0 0-1 0 0,0 2 1 0 0,-3 3 0 0 0,-6 8-4305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0 0 0,'0'0'21738'0'0,"-3"-3"-20800"0"0,-12-18 1707 0 0,21 40 1940 0 0,2 2-4265 0 0,39 83 1153 0 0,15 36-606 0 0,-53-120-827 0 0,1 1 0 0 0,1-1 0 0 0,1-1 1 0 0,13 19-1 0 0,-24-37-40 0 0,0 1 0 0 0,0-1 0 0 0,0 0 0 0 0,-1 0 0 0 0,1 0 0 0 0,-1 0 0 0 0,1-1 0 0 0,0 1 0 0 0,0 0 0 0 0,0 0 0 0 0,-1-1 0 0 0,1 1 0 0 0,0 0 0 0 0,0 0 0 0 0,0-1 0 0 0,0 1 0 0 0,0-1 0 0 0,0 0 0 0 0,0 1 0 0 0,0-1 0 0 0,0 1 0 0 0,1-1 0 0 0,7-27 0 0 0,-9 24 0 0 0,2-4 0 0 0,0 2 0 0 0,0-1 0 0 0,4-10 0 0 0,-5 14 0 0 0,1 0 0 0 0,-1 0 0 0 0,0 0 0 0 0,1 1 0 0 0,0-1 0 0 0,-1 0 0 0 0,1 1 0 0 0,-1-1 0 0 0,1 1 0 0 0,0-1 0 0 0,0 1 0 0 0,0 0 0 0 0,0 0 0 0 0,2-1 0 0 0,0 0 0 0 0,1 1 0 0 0,-1-1 0 0 0,0 1 0 0 0,0 0 0 0 0,1-1 0 0 0,5 1 0 0 0,-8 1 0 0 0,0 0 0 0 0,0 0 0 0 0,0 0 0 0 0,0 1 0 0 0,0-1 0 0 0,0 1 0 0 0,1 0 0 0 0,-2 0 0 0 0,1-1 0 0 0,0 1 0 0 0,0 0 0 0 0,-1 0 0 0 0,1 0 0 0 0,0 0 0 0 0,-1 1 0 0 0,3 1 0 0 0,4 4 0 0 0,-1 1 0 0 0,0 1 0 0 0,0-1 0 0 0,-2 2 0 0 0,1-2 0 0 0,-1 2 0 0 0,0 0 0 0 0,-1-1 0 0 0,4 12 0 0 0,16 32 0 0 0,-12-28 0 0 0,-2-1 0 0 0,16 50 0 0 0,-21-59 0 0 0,12 27 0 0 0,2-6 0 0 0,-19-36 0 0 0,0 1 0 0 0,1-1 0 0 0,-1 1 0 0 0,0 0 0 0 0,0-1 0 0 0,0 1 0 0 0,0-1 0 0 0,0 1 0 0 0,0-1 0 0 0,0 1 0 0 0,0 0 0 0 0,0-1 0 0 0,0 0 0 0 0,0 1 0 0 0,0 0 0 0 0,0-1 0 0 0,-1 1 0 0 0,1 0 0 0 0,0-1 0 0 0,0 0 0 0 0,0 1 0 0 0,0-1 0 0 0,-1 1 0 0 0,1 0 0 0 0,-1-1 0 0 0,-12 15 0 0 0,7-10 0 0 0,2 0 0 0 0,0 1 0 0 0,0-1 0 0 0,-1 2 0 0 0,1-1 0 0 0,1 0 0 0 0,0 0 0 0 0,1 1 0 0 0,-1 0 0 0 0,1 0 0 0 0,0 0 0 0 0,1 0 0 0 0,-1 0 0 0 0,1 0 0 0 0,0 0 0 0 0,1 13 0 0 0,0-15 0 0 0,1-1 0 0 0,0-1 0 0 0,0 1 0 0 0,0 0 0 0 0,-1 0 0 0 0,2 0 0 0 0,0 0 0 0 0,-1 0 0 0 0,1-1 0 0 0,0 1 0 0 0,0-1 0 0 0,0 1 0 0 0,1-1 0 0 0,-1 0 0 0 0,5 3 0 0 0,0 1 0 0 0,0 0 0 0 0,1 0 0 0 0,0-1 0 0 0,0-1 0 0 0,12 6 0 0 0,-6-4 0 0 0,0 0 0 0 0,0-1 0 0 0,2-1 0 0 0,-2-1 0 0 0,23 4 0 0 0,12-4 0 0 0,-35-4 0 0 0,28 5 0 0 0,-42-5-70 0 0,1 0-1 0 0,0 0 1 0 0,0 0-1 0 0,0 0 1 0 0,-1 0 0 0 0,1 0-1 0 0,0 0 1 0 0,0 0-1 0 0,0 0 1 0 0,-1 0 0 0 0,1-1-1 0 0,0 1 1 0 0,0 0-1 0 0,0-1 1 0 0,-1 1 0 0 0,0-1-1 0 0,1 1 1 0 0,0-1-1 0 0,0 1 1 0 0,0 0 0 0 0,-1-1-1 0 0,9-8-4503 0 0,-9 9 4544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1116 46 7746 0 0,'0'0'11702'0'0,"-15"-21"-6845"0"0,14 20-4767 0 0,1 0-1 0 0,-1 1 1 0 0,1-2-1 0 0,-1 1 0 0 0,1 1 1 0 0,0-1-1 0 0,-1 0 1 0 0,0 0-1 0 0,0 0 1 0 0,0 1-1 0 0,1 0 1 0 0,-1-1-1 0 0,0 0 1 0 0,0 0-1 0 0,0 1 0 0 0,1-1 1 0 0,-1 1-1 0 0,0 0 1 0 0,0-1-1 0 0,0 1 1 0 0,0 0-1 0 0,0-1 1 0 0,-2 1-1 0 0,-30-3 591 0 0,9 1-62 0 0,13 0-239 0 0,-1 1 0 0 0,0 0-1 0 0,0 0 1 0 0,-18 3 0 0 0,-3-2-66 0 0,12 2-147 0 0,1 1 0 0 0,1 0 0 0 0,-1 1-1 0 0,0 2 1 0 0,-32 11 0 0 0,46-14-138 0 0,1-1-1 0 0,0 1 1 0 0,0 0 0 0 0,0 1-1 0 0,-6 5 1 0 0,-19 11 62 0 0,-6-2 105 0 0,-97 43 193 0 0,92-41-305 0 0,27-12-60 0 0,-1-1-1 0 0,-27 9 0 0 0,28-12-3 0 0,1 1-1 0 0,0 0 0 0 0,1 2 0 0 0,-1 0 1 0 0,-18 11-1 0 0,-34 29-88 0 0,17-17 113 0 0,-6 14-35 0 0,49-41-4 0 0,-17 14 3 0 0,-25 23 0 0 0,23-18-1 0 0,15-8-328 0 0,1 0-1 0 0,1 0 1 0 0,-8 23 0 0 0,1-5-6272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751 321 6233 0 0,'0'0'12484'0'0,"-2"1"-11770"0"0,-8 4 600 0 0,18-10 2146 0 0,13-17-2413 0 0,44-41-316 0 0,-62 59-581 0 0,0-2 1 0 0,1 1-1 0 0,-1-1 1 0 0,4-10-1 0 0,4-7 203 0 0,39-52 496 0 0,-41 63-608 0 0,-8 11-216 0 0,0 0 0 0 0,0 1 0 0 0,-1 0 0 0 0,1-1 0 0 0,-1-1 0 0 0,1 1 0 0 0,0 1 0 0 0,-1-1 0 0 0,1 0 0 0 0,0 0 0 0 0,-1 1 0 0 0,0-2 0 0 0,0 1 0 0 0,1 0 0 0 0,-1 0 0 0 0,0 0 0 0 0,0 0 0 0 0,0 0 0 0 0,1 0 0 0 0,-1-1 0 0 0,0-1 42 0 0,0 1-31 0 0,0 0 1 0 0,0-1-1 0 0,0 2 0 0 0,0-2 1 0 0,-1 1-1 0 0,1 0 1 0 0,-1-1-1 0 0,1 1 0 0 0,0 0 1 0 0,-1 0-1 0 0,0 0 1 0 0,-1-1-1 0 0,1 0 1 0 0,-2 0-25 0 0,2 2 1 0 0,-1-2-1 0 0,0 2 1 0 0,0-1-1 0 0,0 0 1 0 0,0 0 0 0 0,0 1-1 0 0,-1 0 1 0 0,1-1-1 0 0,-1 1 1 0 0,1 0-1 0 0,-1 0 1 0 0,1 0-1 0 0,-6-1 1 0 0,-3 0 31 0 0,-1 0 0 0 0,-15 0 0 0 0,3 0 176 0 0,4 0-118 0 0,-1 2 1 0 0,0 0-1 0 0,1 2 1 0 0,-1-1-1 0 0,1 2 1 0 0,-25 7-1 0 0,29-6-46 0 0,-3-1 9 0 0,-30 13 1 0 0,26-7 216 0 0,-37 9 0 0 0,29-8-208 0 0,20-7-2 0 0,0 1 0 0 0,-14 0-1 0 0,19-2-57 0 0,0-1 0 0 0,1 2 1 0 0,-1-1-1 0 0,0 1 0 0 0,1-1 0 0 0,0 1 0 0 0,0-1 0 0 0,0 2 0 0 0,0-1 0 0 0,-5 6 0 0 0,2-3 97 0 0,0 0 0 0 0,-14 7 1 0 0,10-6-72 0 0,-1 1 1 0 0,1 0-1 0 0,-15 13 1 0 0,4-3-11 0 0,11-11 13 0 0,1 0 0 0 0,-23 10-1 0 0,-13 6 71 0 0,47-22-112 0 0,-8 3 8 0 0,0 0 1 0 0,2 1-1 0 0,-2 0 0 0 0,2 0 1 0 0,0 1-1 0 0,-1 0 1 0 0,1 0-1 0 0,1 0 0 0 0,-1 1 1 0 0,1 0-1 0 0,-4 8 0 0 0,5-8 11 0 0,0 0-1 0 0,2 0 0 0 0,-1 0 1 0 0,0 0-1 0 0,2 0 0 0 0,-2 0 1 0 0,1 8-1 0 0,-3 17-19 0 0,5-28 0 0 0,0-1 0 0 0,0 1 0 0 0,1-1 0 0 0,-1 1 0 0 0,1-1 0 0 0,-1 1 0 0 0,1-1 0 0 0,1 1 0 0 0,-1-1 0 0 0,3 6 0 0 0,3 10 0 0 0,-6-16 0 0 0,-1-1 0 0 0,1 1 0 0 0,-1-2 0 0 0,1 1 0 0 0,0 1 0 0 0,1-1 0 0 0,-2 0 0 0 0,2 0 0 0 0,-1 0 0 0 0,0 0 0 0 0,3 2 0 0 0,-2-3 0 0 0,0 2 0 0 0,0-2 0 0 0,1 1 0 0 0,-1-1 0 0 0,1 0 0 0 0,0 1 0 0 0,-1-1 0 0 0,1 0 0 0 0,0 0 0 0 0,-1 0 0 0 0,1-1 0 0 0,4 1 0 0 0,35 2 0 0 0,-37-3 0 0 0,8 0 0 0 0,-8 0 0 0 0,1 0 0 0 0,-1 0 0 0 0,1 0 0 0 0,1-1 0 0 0,-2 0 0 0 0,9-2 0 0 0,-3 1-330 0 0,0-1 0 0 0,15-1 0 0 0,7 0-826 0 0,-19 0-721 0 0,0 1-3325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33 2481 0 0,'0'0'17002'0'0,"-5"-5"-12608"0"0,1 4-3827 0 0,0-1-1 0 0,-1 0 1 0 0,1 2 0 0 0,0-1-1 0 0,0 0 1 0 0,-9 0 0 0 0,-14-3 328 0 0,9-4-239 0 0,17 7-638 0 0,1 0 1 0 0,-2 0-1 0 0,1 1 1 0 0,0-1-1 0 0,0 0 1 0 0,0 1 0 0 0,-1-1-1 0 0,2 1 1 0 0,-2 0-1 0 0,1 0 1 0 0,0-1-1 0 0,-1 1 1 0 0,1 0 0 0 0,0-1-1 0 0,0 1 1 0 0,-1 0-1 0 0,0 0 1 0 0,2 1-1 0 0,-2-1 1 0 0,1 0 0 0 0,0 0-1 0 0,0 1 1 0 0,-1-1-1 0 0,1 0 1 0 0,0 0 0 0 0,0 1-1 0 0,-1 0 1 0 0,2 0-1 0 0,-2-1 1 0 0,0 2-1 0 0,-8 4 141 0 0,-1 1-1 0 0,1-2 0 0 0,-15 6 0 0 0,12-6 20 0 0,1 1-1 0 0,-13 7 1 0 0,17-6-36 0 0,-1 0 0 0 0,1 0-1 0 0,1 1 1 0 0,-10 11 0 0 0,17-19-140 0 0,-4 4 43 0 0,2 1 0 0 0,0-1 0 0 0,0 1 0 0 0,0-1 0 0 0,1 1 0 0 0,-1 0 0 0 0,1-1 0 0 0,0 2 0 0 0,0-2 0 0 0,1 1 0 0 0,-1 1 0 0 0,1-2 0 0 0,0 1 0 0 0,2 5 0 0 0,-2-7-32 0 0,0 0 0 0 0,1-1 0 0 0,1 0 0 0 0,-1 1 0 0 0,-1-1 0 0 0,2 0 0 0 0,0 1 0 0 0,-1-1 0 0 0,1 0 0 0 0,0 0 0 0 0,-1 0 0 0 0,3 2 0 0 0,12 15 63 0 0,-6-1-2615 0 0,4-3-4603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12483 0 0,'0'0'12921'0'0,"8"0"-12339"0"0,24 0-69 0 0,-29 1-369 0 0,-1-1-1 0 0,1 0 1 0 0,0 1-1 0 0,-1 0 1 0 0,1 0 0 0 0,-1 0-1 0 0,1 0 1 0 0,-1 1-1 0 0,0-1 1 0 0,1 1-1 0 0,-1-1 1 0 0,1 1 0 0 0,-2-1-1 0 0,2 1 1 0 0,-2 0-1 0 0,1 0 1 0 0,0 0 0 0 0,0 1-1 0 0,0-1 1 0 0,1 3-1 0 0,1 1 61 0 0,-2-3-144 0 0,0 0 0 0 0,0 1 0 0 0,0-1 0 0 0,-1 1 0 0 0,1-1 0 0 0,0 1 0 0 0,-1 0 0 0 0,-1 0 0 0 0,2 6 0 0 0,0 40 276 0 0,-2-44-297 0 0,0-6 20 0 0,0 0-57 0 0,0 0 0 0 0,0 0-1 0 0,0-1 1 0 0,0 1 0 0 0,0 0 0 0 0,0 0 0 0 0,0 0 0 0 0,0 0 0 0 0,0 0 0 0 0,0 0-1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 0 0 0 0,0 0 0 0 0,0 0 0 0 0,0 0 0 0 0,1 0-1 0 0,-1 0 1 0 0,0 0 0 0 0,6-5-19 0 0,1-2 14 0 0,1 1 1 0 0,17-10-1 0 0,8-7 10 0 0,57-44-909 0 0,-65 51-3711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29 968 0 0,'0'0'18907'0'0,"0"-5"-18130"0"0,-1-14-86 0 0,1 19-630 0 0,0 0 0 0 0,0 0-1 0 0,0 0 1 0 0,0 0-1 0 0,0 0 1 0 0,0 0 0 0 0,0-1-1 0 0,0 1 1 0 0,0 0 0 0 0,0 0-1 0 0,0 0 1 0 0,0-1 0 0 0,0 1-1 0 0,0 0 1 0 0,0 0 0 0 0,0 0-1 0 0,0-1 1 0 0,0 1 0 0 0,0 0-1 0 0,0 0 1 0 0,0 0-1 0 0,0 0 1 0 0,1 0 0 0 0,-1 0-1 0 0,0 0 1 0 0,0 0 0 0 0,0 0-1 0 0,0-1 1 0 0,0 1 0 0 0,1 0-1 0 0,-1 0 1 0 0,0 0 0 0 0,0 0-1 0 0,0 0 1 0 0,0 0 0 0 0,0 0-1 0 0,0 0 1 0 0,0-1 0 0 0,0 1-1 0 0,1 0 1 0 0,-1 0-1 0 0,0 0 1 0 0,0 0 0 0 0,0 0-1 0 0,1 0 1 0 0,-1 0 0 0 0,0 0-1 0 0,0 0 1 0 0,0 0 0 0 0,1 0-1 0 0,-1 0 1 0 0,0 1 0 0 0,0-1-1 0 0,0 0 1 0 0,1 0 0 0 0,4 4 1785 0 0,4 21-978 0 0,0 0 0 0 0,2 0 0 0 0,22 39 1 0 0,10 18-224 0 0,-16-24-288 0 0,57 93 1 0 0,-27-64-234 0 0,-38-57-58 0 0,15 37 0 0 0,-21-40-54 0 0,1-1 0 0 0,25 36 0 0 0,-34-54-252 0 0,10 12-9 0 0,-14-19-19 0 0,0-1-1 0 0,-1 1 0 0 0,0 0 1 0 0,1-1-1 0 0,-1 0 1 0 0,1 0-1 0 0,0 1 0 0 0,0-1 1 0 0,-1 1-1 0 0,0-1 0 0 0,1 0 1 0 0,0 1-1 0 0,0-1 1 0 0,0 0-1 0 0,0 0 0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5281 0 0,'0'0'15661'0'0,"-1"-4"-14772"0"0,-5-12 1236 0 0,13 36-347 0 0,76 115 1522 0 0,-26-44-2148 0 0,-43-68-883 0 0,15 26 270 0 0,32 71-1 0 0,-9 1-72 0 0,57 105-42 0 0,-75-151-442 0 0,-21-46-447 0 0,4-1-1282 0 0,-3-12-4763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324 208 3097 0 0,'0'0'14452'0'0,"-7"-15"-13860"0"0,-23-48 51 0 0,22 21 5550 0 0,17 52-4791 0 0,19 36-384 0 0,-2-1 1 0 0,37 95-1 0 0,-57-112-913 0 0,-1-5 24 0 0,-4-21 26 0 0,0-10 99 0 0,-2-9-241 0 0,0-1 1 0 0,-1 0-1 0 0,-1 1 0 0 0,-1 1 1 0 0,-11-29-1 0 0,-40-81-29 0 0,16 43 27 0 0,23 49-53 0 0,34 36 77 0 0,-10 8 63 0 0,1 1-1 0 0,-2-1 1 0 0,1 1 0 0 0,-2 0 0 0 0,9 17-1 0 0,-6-11 110 0 0,16 23-1 0 0,-13-24-67 0 0,-1 0-1 0 0,0 1 1 0 0,-1-1 0 0 0,0 2-1 0 0,-2 0 1 0 0,0 0 0 0 0,7 30 0 0 0,14 53 139 0 0,0-4-43 0 0,0 22-235 0 0,-16-85 0 0 0,-9-23 0 0 0,0 0 0 0 0,0 1 0 0 0,3 22 0 0 0,8 41 0 0 0,-14-70 0 0 0,0 0 0 0 0,0-2 0 0 0,-1 2 0 0 0,1-1 0 0 0,-1 1 0 0 0,0-1 0 0 0,-1 0 0 0 0,1 1 0 0 0,-1 0 0 0 0,-2 6 0 0 0,-18 46 0 0 0,-68 91 0 0 0,20-58 0 0 0,56-73 0 0 0,-29 28 0 0 0,27-31 0 0 0,1 1 0 0 0,-15 21 0 0 0,-45 63 0 0 0,14-17 0 0 0,50-68 0 0 0,7-7 0 0 0,0-2 0 0 0,0 1 0 0 0,1 0 0 0 0,0 0 0 0 0,0 0 0 0 0,0 0 0 0 0,1 0 0 0 0,0 0 0 0 0,0 0 0 0 0,1 1 0 0 0,-1 0 0 0 0,1-1 0 0 0,2 11 0 0 0,-1-7 0 0 0,-1-2 0 0 0,0 16 0 0 0,-1-16 0 0 0,1-1 0 0 0,0 1 0 0 0,0 0 0 0 0,4 10 0 0 0,-3-12 0 0 0,2 1 0 0 0,0-1 0 0 0,0 1 0 0 0,0-1 0 0 0,0 1 0 0 0,2-2 0 0 0,3 8 0 0 0,0-5 0 0 0,-5-5 0 0 0,-1-2 0 0 0,-1 1 0 0 0,1 0 0 0 0,-1 0 0 0 0,1 0 0 0 0,-1 0 0 0 0,2 4 0 0 0,3 0 0 0 0,3 0 0 0 0,-4 4 0 0 0,25 26 0 0 0,-58-36 0 0 0,26 2 0 0 0,1 0 0 0 0,0 0 0 0 0,0 0 0 0 0,-1 0 0 0 0,2 0 0 0 0,-1 0 0 0 0,0 0 0 0 0,0 0 0 0 0,1 0 0 0 0,-1 1 0 0 0,1-1 0 0 0,-1 3 0 0 0,1 13 0 0 0,0-14 0 0 0,1-14 0 0 0,-1 5 0 0 0,2-14 0 0 0,-2 0 0 0 0,-1 0 0 0 0,-5-30 0 0 0,4 38 0 0 0,2 8 0 0 0,0 0 0 0 0,0 0 0 0 0,-1 0 0 0 0,1 0 0 0 0,-1 0 0 0 0,1 0 0 0 0,-1 0 0 0 0,0 0 0 0 0,-1 1 0 0 0,1-1 0 0 0,0 1 0 0 0,-1-2 0 0 0,1 2 0 0 0,-1 0 0 0 0,0-1 0 0 0,0 1 0 0 0,-3-3 0 0 0,4 5 0 0 0,-1 19 0 0 0,5-7 0 0 0,1-3 0 0 0,-25-35 0 0 0,-26-23 0 0 0,35 38 0 0 0,-1-2 0 0 0,1 0 0 0 0,2 0 0 0 0,-16-25 0 0 0,15 19 0 0 0,4 8 0 0 0,2 1 0 0 0,-1-1 0 0 0,1 0 0 0 0,-5-16 0 0 0,9 19 0 0 0,-1-1 0 0 0,1 0 0 0 0,0-14 0 0 0,0 18 0 0 0,1 8 0 0 0,3 11 0 0 0,47 49 0 0 0,-43-55 0 0 0,9 14 0 0 0,-1-1 0 0 0,17 31 0 0 0,-19-23 0 0 0,14 39 0 0 0,-23-59 0 0 0,-3-7 0 0 0,8 25 0 0 0,1-1 0 0 0,28 48 0 0 0,-37-74-100 0 0,-1 1 1 0 0,1 0-1 0 0,0 0 0 0 0,-1 0 1 0 0,0-1-1 0 0,1 0 0 0 0,0 1 1 0 0,0 0-1 0 0,0 0 1 0 0,-1-1-1 0 0,1 1 0 0 0,0-1 1 0 0,0 0-1 0 0,0 0 0 0 0,-1 1 1 0 0,1-1-1 0 0,0 0 0 0 0,0 1 1 0 0,0-1-1 0 0,0 0 0 0 0,1 0 1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182 272 3801 0 0,'0'0'20467'0'0,"-6"-2"-19879"0"0,5 2-544 0 0,0-1 0 0 0,0 1 0 0 0,-1 0 1 0 0,1 0-1 0 0,0 0 0 0 0,-1-1 0 0 0,1 1 0 0 0,0 0 0 0 0,-1 0 1 0 0,1 0-1 0 0,0 0 0 0 0,-1 1 0 0 0,1-1 0 0 0,-2 0 0 0 0,1 1 27 0 0,2 1 0 0 0,-2-2 0 0 0,1 2 0 0 0,0 0 0 0 0,0-2 0 0 0,0 2-1 0 0,0 0 1 0 0,0-1 0 0 0,0 0 0 0 0,1 0 0 0 0,-1 1 0 0 0,1 0 0 0 0,-1-1 0 0 0,0 1-1 0 0,0 2 1 0 0,-23 82 1661 0 0,-14 53-732 0 0,33-111-961 0 0,0 2 0 0 0,-2 53 0 0 0,10-73-140 0 0,2-14 28 0 0,4-15 11 0 0,0-13 18 0 0,-2 0 1 0 0,-2-1-1 0 0,3-40 1 0 0,-7-103 57 0 0,-2 101 78 0 0,1 75-85 0 0,0 0 0 0 0,0 0 0 0 0,0 0 0 0 0,0 0-1 0 0,0 0 1 0 0,0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0,0 0-1 0 0,0 0 1 0 0,0 0 0 0 0,0 0 0 0 0,0 0 0 0 0,0 0 0 0 0,0 0 0 0 0,-1 0 0 0 0,1-1 0 0 0,0 1 0 0 0,0 0-1 0 0,0 0 1 0 0,0 0 0 0 0,0 0 0 0 0,0-1 0 0 0,0 1 0 0 0,0 0 0 0 0,0 0 0 0 0,0 0 0 0 0,0-1 0 0 0,0 1 0 0 0,0 0-1 0 0,0 0 1 0 0,-9 13 61 0 0,-80 275 538 0 0,86-273-642 0 0,3-15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0,0 0 0 0 0,0 0 0 0 0,0 0 0 0 0,0 0 0 0 0,0 0 0 0 0,0 0 0 0 0,0 1 0 0 0,0-1 0 0 0,0 0-1 0 0,0 0 1 0 0,0 0 0 0 0,0 0 0 0 0,10-25-49 0 0,6-43 26 0 0,-2 0 1 0 0,-4-2 0 0 0,3-127-1 0 0,-14 164 42 0 0,0 20 12 0 0,0-1-1 0 0,1 1 1 0 0,3-19-1 0 0,-3 31-24 0 0,0 1 0 0 0,0 0 0 0 0,0 0 0 0 0,0-1 0 0 0,0 1 0 0 0,0 0 0 0 0,0 0 0 0 0,0 0 0 0 0,0-1-1 0 0,0 1 1 0 0,0 0 0 0 0,1 0 0 0 0,-1 0 0 0 0,0 0 0 0 0,0 0 0 0 0,0 0 0 0 0,0 0 0 0 0,0-1 0 0 0,0 1 0 0 0,1 0 0 0 0,-1 0 0 0 0,0 0 0 0 0,0 0 0 0 0,0 0-1 0 0,0-1 1 0 0,1 1 0 0 0,-1 0 0 0 0,0 0 0 0 0,0 0 0 0 0,1 0 0 0 0,-1 0 0 0 0,0 0 0 0 0,0 0 0 0 0,0 0 0 0 0,0 0 0 0 0,0 0 0 0 0,0 0 0 0 0,0 0 0 0 0,1 0 0 0 0,-1 0-1 0 0,8 5 120 0 0,5 13 67 0 0,-6-4-97 0 0,-1-1 1 0 0,0 1 0 0 0,-1 0-1 0 0,-1 1 1 0 0,0-1 0 0 0,1 18 0 0 0,5 91 154 0 0,-9-106-224 0 0,1 63 26 0 0,7 77 5 0 0,-9-157-60 0 0,0 2 1 0 0,0-1-1 0 0,0 0 0 0 0,0-1 1 0 0,0 2-1 0 0,1-1 1 0 0,-1-1-1 0 0,0 1 0 0 0,1 0 1 0 0,-1 1-1 0 0,1-2 0 0 0,-1 1 1 0 0,0 0-1 0 0,1 0 0 0 0,0 0 1 0 0,0-1 1 0 0,-1 0-1 0 0,1 0 1 0 0,-1 0 0 0 0,0 0 0 0 0,0 0 0 0 0,0 0 0 0 0,1 0 0 0 0,-1-1 0 0 0,0 1 0 0 0,1 0 0 0 0,-1 0-1 0 0,0 0 1 0 0,1 0 0 0 0,-1 0 0 0 0,0 0 0 0 0,1-1 0 0 0,-1 1 0 0 0,0 0 0 0 0,0-1 0 0 0,0 1 0 0 0,0 0-1 0 0,0-1 1 0 0,0 1 0 0 0,0 0 0 0 0,0 0 0 0 0,1 0 0 0 0,-1-1 0 0 0,0 0 0 0 0,10-30-93 0 0,-3-28-30 0 0,-2-1-1 0 0,-5-86 1 0 0,-1 60 112 0 0,3 84 44 0 0,1 5 0 0 0,4 7 18 0 0,-2 5-13 0 0,0 1 1 0 0,5 29-1 0 0,-7-26 31 0 0,9 27-1 0 0,-10-40-58 0 0,1 0 1 0 0,-1-1-1 0 0,2 1 0 0 0,-2 0 0 0 0,2-1 1 0 0,-1 0-1 0 0,1 0 0 0 0,8 7 0 0 0,-12-11-7 0 0,0 0 1 0 0,1-1-1 0 0,-1 1 1 0 0,1-1 0 0 0,0 1-1 0 0,0 0 1 0 0,-1-1-1 0 0,0 1 1 0 0,1-1-1 0 0,0 0 1 0 0,0 0-1 0 0,0 1 1 0 0,-1-1-1 0 0,1 0 1 0 0,2 1-1 0 0,-3-1 12 0 0,1-11 31 0 0,5-9-55 0 0,-2 2 1 0 0,-1-2-1 0 0,2-23 1 0 0,-3-60-39 0 0,-2 99 45 0 0,0-17 38 0 0,0 31-27 0 0,0-2 1 0 0,0 2-1 0 0,2-2 0 0 0,0 2 1 0 0,-1-2-1 0 0,2 1 1 0 0,0-1-1 0 0,0 1 0 0 0,0 0 1 0 0,1-2-1 0 0,0 2 0 0 0,8 8 1 0 0,2 2 33 0 0,-28-45-138 0 0,11 20 94 0 0,-1 0-1 0 0,2-1 0 0 0,-1 0 1 0 0,1 1-1 0 0,0-1 1 0 0,1 1-1 0 0,-2-11 0 0 0,1-50-35 0 0,2 56 65 0 0,23 11-74 0 0,-22 0 50 0 0,1 0 0 0 0,-1 0 0 0 0,1 0 0 0 0,-1 1 0 0 0,0 0 0 0 0,1-1 0 0 0,-1 1 0 0 0,0 0 0 0 0,0-1 0 0 0,1 1 0 0 0,-1 0 0 0 0,0 0 0 0 0,0-1 0 0 0,0 2 0 0 0,0-1 0 0 0,0 0 0 0 0,0 0 0 0 0,0 0 0 0 0,0 0 0 0 0,-1 0 0 0 0,1 1 0 0 0,-1-1 0 0 0,1 0 0 0 0,0 2 0 0 0,1 2 0 0 0,-1-1 0 0 0,1 0 0 0 0,-1 0 1 0 0,-1 0-1 0 0,1 1 0 0 0,1 6 75 0 0,-2-11-75 0 0,0 0 1 0 0,0 0-1 0 0,0-1 1 0 0,1 1-1 0 0,-1 0 1 0 0,0 0-1 0 0,0-1 1 0 0,0 1-1 0 0,0 0 1 0 0,0 0-1 0 0,0 0 0 0 0,0 0 1 0 0,0 0-1 0 0,0-1 1 0 0,0 1-1 0 0,0 0 1 0 0,0-1-1 0 0,0 1 1 0 0,0 0-1 0 0,0 0 1 0 0,0-1-1 0 0,0 1 0 0 0,0 0 1 0 0,0-1-1 0 0,0 1 1 0 0,0 0-1 0 0,0 0 1 0 0,0 0-1 0 0,0 0 1 0 0,0 0-1 0 0,-1 0 0 0 0,1-1 1 0 0,0 1-1 0 0,-7-11-61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0,'0'0'8163'0'0,"6"6"-7695"0"0,2 4-497 0 0,35 42 4825 0 0,-33-36-3825 0 0,12 28 0 0 0,-9-19-605 0 0,0-1 1 0 0,2 0 0 0 0,1-1 0 0 0,25 28 0 0 0,5 8 119 0 0,-36-48-486 0 0,0 0 0 0 0,0 0 0 0 0,1-2 0 0 0,0 1 0 0 0,1-1 0 0 0,0-1 0 0 0,14 8 0 0 0,-24-15 0 0 0,7 6 0 0 0,0 0 0 0 0,0 1 0 0 0,-1 0 0 0 0,-1 0 0 0 0,9 11 0 0 0,12 13 0 0 0,64 75 0 0 0,-60-66 0 0 0,49 70 0 0 0,0 1 0 0 0,-11-15 0 0 0,-50-74 0 0 0,-14-18 0 0 0,-1 1 0 0 0,0 0 0 0 0,9 13 0 0 0,1 3 0 0 0,-11-17 0 0 0,-1-1 0 0 0,1 1 0 0 0,-1 0 0 0 0,0 1 0 0 0,2 5 0 0 0,-5-7-2523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928 157 10322 0 0,'0'0'13654'0'0,"19"-3"-13279"0"0,55-11-35 0 0,-74 14-334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0,0 1 0 0 0,0 0 1 0 0,0 0-1 0 0,0 0 1 0 0,-10 8 330 0 0,-23 13 203 0 0,25-16-377 0 0,8-4-155 0 0,-20 11 254 0 0,1 0 0 0 0,0 1 1 0 0,2 1-1 0 0,-24 24 0 0 0,40-38-260 0 0,-7 4 30 0 0,-22 2-4 0 0,-102 2 8 0 0,96-3-19 0 0,36-5-17 0 0,-1 0 0 0 0,1 0 0 0 0,0 1 0 0 0,0-1 0 0 0,-1 0 0 0 0,1 0 0 0 0,0 0 0 0 0,0 0 0 0 0,-1 0 0 0 0,1 1 0 0 0,0-1 0 0 0,0 0 0 0 0,0 0 0 0 0,0 0 0 0 0,0 1 0 0 0,0-1 0 0 0,-1 0 0 0 0,1 0 0 0 0,0 0 0 0 0,0 0 0 0 0,0 0 0 0 0,0 0 0 0 0,0 1 0 0 0,-1-1 0 0 0,1 0 0 0 0,0 1 0 0 0,0-1 0 0 0,0 0 0 0 0,0 0 0 0 0,0 1 0 0 0,0-1 0 0 0,0 0 0 0 0,0 0 0 0 0,0 0 0 0 0,0 0 0 0 0,0 1 0 0 0,0 3-11 0 0,0-3 6 0 0,-1-1 0 0 0,1 0 0 0 0,0 0-1 0 0,0 1 1 0 0,0-1 0 0 0,0 0 0 0 0,0 0-1 0 0,0 0 1 0 0,0 0 0 0 0,-1 0 0 0 0,1 1-1 0 0,0-1 1 0 0,0 0 0 0 0,0 1 0 0 0,0-1-1 0 0,0 0 1 0 0,0 0 0 0 0,0 1 0 0 0,0-1-1 0 0,1 0 1 0 0,-1 1 0 0 0,0-1 0 0 0,0 0-1 0 0,0 0 1 0 0,0 0 0 0 0,0 0 0 0 0,0 0 0 0 0,1 0-1 0 0,-1 1 1 0 0,0-1 0 0 0,0 0 0 0 0,0 0-1 0 0,0 1 1 0 0,1-1 0 0 0,-1 0 0 0 0,0 0-1 0 0,0 0 1 0 0,1 0 0 0 0,-1 1 0 0 0,0-1-1 0 0,0 0 1 0 0,0 0 0 0 0,0 0 0 0 0,0 0-1 0 0,1 0 1 0 0,-1 0 0 0 0,0 0 0 0 0,0 0-1 0 0,1 0 1 0 0,-1 0 0 0 0,0 0 0 0 0,1 0 0 0 0,-1 0-1 0 0,0 0 1 0 0,0 0 0 0 0,1 0 0 0 0,-1 0-1 0 0,0 0 1 0 0,0 0 0 0 0,0 0 0 0 0,0 0-1 0 0,1-1 1 0 0,15-5-109 0 0,-1-6 76 0 0,0 0-1 0 0,0-2 0 0 0,13-15 1 0 0,-9 9 31 0 0,-12 12 6 0 0,22-24 0 0 0,-27 30 6 0 0,0 0 0 0 0,0-1 0 0 0,-1 1 0 0 0,0 0 0 0 0,1-2 0 0 0,-2 2 0 0 0,1 0 0 0 0,0-1 0 0 0,0 0 0 0 0,0 0 0 0 0,0-5 0 0 0,-2 7 1 0 0,1 1 0 0 0,0-1 0 0 0,0 1 0 0 0,0-1 0 0 0,-1 1 0 0 0,1 0 0 0 0,-1-1 0 0 0,1 1 0 0 0,-1-1 0 0 0,1 1 0 0 0,-1 0 0 0 0,1-1 0 0 0,0 1 0 0 0,-1-1 0 0 0,1 1 0 0 0,-1 0 0 0 0,1 0 0 0 0,-1 0 0 0 0,0 0 0 0 0,1 0 0 0 0,0 0 0 0 0,-1 0 0 0 0,0 0 0 0 0,1 0 0 0 0,-1 0 0 0 0,0 0 0 0 0,1 0 0 0 0,0 0 0 0 0,-1 0 0 0 0,0 0 0 0 0,1 0-1 0 0,-2 0 1 0 0,-19 4 51 0 0,12 0-47 0 0,-1 1-1 0 0,1 0 1 0 0,0 1 0 0 0,0-1-1 0 0,1 2 1 0 0,0 0 0 0 0,-10 10-1 0 0,2 1 2 0 0,-1 0 0 0 0,-12 22-1 0 0,25-32-14 0 0,-5 9 2 0 0,9-17 3 0 0,0 1 1 0 0,0-1-1 0 0,0 1 0 0 0,-1-1 0 0 0,1 0 1 0 0,0 0-1 0 0,0 1 0 0 0,-1-1 1 0 0,1 0-1 0 0,-1 1 0 0 0,1-1 0 0 0,0 0 1 0 0,-1 1-1 0 0,1-1 0 0 0,0 0 0 0 0,0 1 1 0 0,0-1-1 0 0,-1 0 0 0 0,1 0 1 0 0,-1 0-1 0 0,1 0 0 0 0,-1 0 0 0 0,1 0 1 0 0,-1 0-1 0 0,1 0 0 0 0,0 0 0 0 0,0 0 1 0 0,-1 0-1 0 0,1 0 0 0 0,-2 0 1 0 0,2-22-103 0 0,0 12 90 0 0,2 2 0 0 0,-1-2 0 0 0,1 2-1 0 0,5-17 1 0 0,-4 16 27 0 0,0 1-1 0 0,-1-2 1 0 0,1 2-1 0 0,-1-18 1 0 0,-3 25-6 0 0,-1 1 1 0 0,1 0-1 0 0,-1 0 0 0 0,1-1 1 0 0,-1 1-1 0 0,1 0 0 0 0,-1 0 1 0 0,0 1-1 0 0,1-1 0 0 0,-1 0 1 0 0,-2 2-1 0 0,-6 3-7 0 0,-1 2-1 0 0,1-1 1 0 0,-13 11 0 0 0,-16 9 11 0 0,68-62-293 0 0,-4 10 258 0 0,-16 17 21 0 0,-1 1-1 0 0,0-1 1 0 0,9-12 0 0 0,-17 21 3 0 0,0 0 1 0 0,0 0-1 0 0,0 0 1 0 0,0 0-1 0 0,0-1 1 0 0,0 1-1 0 0,0 0 1 0 0,0 0-1 0 0,0 0 1 0 0,0 0-1 0 0,0 0 1 0 0,0 0-1 0 0,0 0 1 0 0,0 0-1 0 0,0 0 1 0 0,0 0-1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0,-7 0 56 0 0,-8 2-36 0 0,-5 6 60 0 0,1 1 0 0 0,0 0 0 0 0,0 2 0 0 0,2 0 0 0 0,-28 22 0 0 0,41-30-94 0 0,2-2 6 0 0,-1 1-1 0 0,1 0 1 0 0,0 0 0 0 0,-1-1-1 0 0,2 2 1 0 0,-2-2 0 0 0,2 2-1 0 0,-1-1 1 0 0,0 0 0 0 0,1 1 0 0 0,-3 5-1 0 0,4-8-41 0 0,1 0-3 0 0,0 0 44 0 0,1 0-1 0 0,-1 0 1 0 0,0-1-1 0 0,1 1 1 0 0,-1-1 0 0 0,0 1-1 0 0,0-1 1 0 0,1 0-1 0 0,-2 1 1 0 0,1 0-1 0 0,1-1 1 0 0,-1 0-1 0 0,-1 0 1 0 0,2 1-1 0 0,-1-1 1 0 0,1-2-1 0 0,18-20 30 0 0,-11 12-30 0 0,32-29-25 0 0,11-14-126 0 0,-50 53 170 0 0,-1-1 0 0 0,0 1 0 0 0,1-2 0 0 0,-1 2 0 0 0,0-1 0 0 0,0 1 0 0 0,0-2 0 0 0,0 2 0 0 0,-1-1 0 0 0,1 0 0 0 0,0 0 0 0 0,0-3 0 0 0,-2 5-5 0 0,1 0-1 0 0,-1-1 1 0 0,0 1-1 0 0,1 0 1 0 0,0 0 0 0 0,-1-1-1 0 0,0 1 1 0 0,1 0 0 0 0,-1 0-1 0 0,0 0 1 0 0,1 0 0 0 0,0 0-1 0 0,-1 0 1 0 0,0 0 0 0 0,1 0-1 0 0,-1 0 1 0 0,0 0-1 0 0,1 0 1 0 0,0 0 0 0 0,-1 1-1 0 0,-1-1 1 0 0,-13 5 20 0 0,-70 49 12 0 0,85-54-42 0 0,0 0 0 0 0,0 0 0 0 0,0 0 1 0 0,0 0-1 0 0,0 0 0 0 0,0 0 0 0 0,0 0 0 0 0,0 0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0,0-1 0 0 0,2-5-33 0 0,8-7 3 0 0,3-2-3 0 0,2-1-17 0 0,0 0 0 0 0,1 2-1 0 0,26-20 1 0 0,-42 34 52 0 0,0 0-1 0 0,0 0 1 0 0,0 0 0 0 0,0 0 0 0 0,0 1-1 0 0,0-1 1 0 0,0 0 0 0 0,0 0 0 0 0,0 0-1 0 0,0 0 1 0 0,0 0 0 0 0,0 0-1 0 0,0 0 1 0 0,0 0 0 0 0,0 0 0 0 0,0 0-1 0 0,0 0 1 0 0,0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0,-2 6 7 0 0,-5 7 33 0 0,5-10-20 0 0,-1 0-1 0 0,1-1 1 0 0,-1 1-1 0 0,1 0 0 0 0,0-1 1 0 0,-2 0-1 0 0,1 1 1 0 0,1-2-1 0 0,-1 1 1 0 0,-1 0-1 0 0,1 0 0 0 0,-1-1 1 0 0,1 1-1 0 0,0-2 1 0 0,-1 2-1 0 0,0-1 1 0 0,1 0-1 0 0,-1-1 0 0 0,1 0 1 0 0,-8 1-1 0 0,7 0-9 0 0,0 1 0 0 0,0-1 0 0 0,1 1 0 0 0,-1-1 0 0 0,1 1 0 0 0,0 0 0 0 0,-2 0 0 0 0,-3 4 0 0 0,5-4-1 0 0,-6 5 67 0 0,-1-1 1 0 0,-1 1-1 0 0,-13 5 0 0 0,-11 6 127 0 0,10-3-79 0 0,15-10-68 0 0,1-1 0 0 0,0 2-1 0 0,1-1 1 0 0,0 1 0 0 0,-11 9 0 0 0,11-7-2 0 0,-1 0 0 0 0,-1 0 0 0 0,-17 9 0 0 0,-8 7-13 0 0,24-16 14 0 0,-23 12 0 0 0,28-17-51 0 0,0 1 0 0 0,0 0 0 0 0,-8 7 0 0 0,9-6 3 0 0,-1-1-1 0 0,0 0 1 0 0,-9 6-1 0 0,8-5 2 0 0,7-4-7 0 0,0-1-1 0 0,-1 1 0 0 0,0-1 0 0 0,0 1 0 0 0,0-1 0 0 0,1 1 1 0 0,-1 0-1 0 0,1-1 0 0 0,-1 1 0 0 0,0-1 0 0 0,0 0 0 0 0,0 0 1 0 0,0 1-1 0 0,-1-1 0 0 0,2 0 1 0 0,0 1-1 0 0,0-1 1 0 0,-1 0 0 0 0,1 0 0 0 0,-1 0-1 0 0,1 0 1 0 0,-1 1 0 0 0,1-1-1 0 0,-1 0 1 0 0,1 0 0 0 0,-1 0 0 0 0,1 0-1 0 0,0 0 1 0 0,0 1 0 0 0,0-1-1 0 0,-1 0 1 0 0,1 1 0 0 0,0-1 0 0 0,-1 1-1 0 0,1 0 1 0 0,-1-1 0 0 0,1 0 0 0 0,0 0 0 0 0,-1 1 0 0 0,1-1 0 0 0,0 1 0 0 0,0-1 1 0 0,0 1-1 0 0,-1-1 0 0 0,1 0 0 0 0,-1 0 0 0 0,1 0 0 0 0,-1 0 0 0 0,0 1 0 0 0,1-1 0 0 0,0 0 0 0 0,0 0 0 0 0,-1 0 0 0 0,1 1 0 0 0,-1-1 0 0 0,0 0 1 0 0,0 0-1 0 0,-20 19 32 0 0,0 16 52 0 0,21-34-83 0 0,0-1-1 0 0,-1 1 1 0 0,1-1-1 0 0,0 1 1 0 0,-1 0-1 0 0,1 0 1 0 0,0-1-1 0 0,0 1 1 0 0,0-1-1 0 0,0 1 1 0 0,0 0-1 0 0,0-1 1 0 0,0 1-1 0 0,0 0 1 0 0,0 0 0 0 0,0-1-1 0 0,0 1 1 0 0,1-1-1 0 0,-1 1 1 0 0,0 0-1 0 0,1 0 1 0 0,-1-1-1 0 0,0 0 1 0 0,0 1-1 0 0,0-1 1 0 0,1 1-1 0 0,0 0 1 0 0,-1-1-1 0 0,1 1 1 0 0,-1-1-1 0 0,1 0 1 0 0,-1 1-1 0 0,1 0 1 0 0,6 8 58 0 0,-6-3-29 0 0,2 0-1 0 0,-2 0 1 0 0,2 0 0 0 0,-1 1-1 0 0,1-1 1 0 0,1-1-1 0 0,-1 2 1 0 0,1-2-1 0 0,0 1 1 0 0,7 6-1 0 0,-6-6 2 0 0,0 0 0 0 0,-1 0 0 0 0,0 0 0 0 0,0 1 0 0 0,-1 0 0 0 0,5 8 0 0 0,16 55 119 0 0,-23-67-146 0 0,1 1 0 0 0,0-1-1 0 0,0 0 1 0 0,0 0 0 0 0,5 6-1 0 0,-5-6 1 0 0,1-1-1 0 0,-2 0 0 0 0,1 1 1 0 0,0 1-1 0 0,0-2 0 0 0,0 1 1 0 0,1 6-1 0 0,7 17 51 0 0,2 6-3 0 0,-11-30-52 0 0,-1 2 0 0 0,1-1 0 0 0,0-1 0 0 0,0 1 0 0 0,-1-1 0 0 0,1 2 0 0 0,1-2 0 0 0,0 0 0 0 0,-2 1 0 0 0,2-1 0 0 0,0 0 0 0 0,0 1 0 0 0,0-1 0 0 0,-1 0 0 0 0,2 1 0 0 0,-1-2 0 0 0,4 4 0 0 0,-5-5 0 0 0,-1 0 1 0 0,0 1-1 0 0,1-1 1 0 0,0 0-1 0 0,-1 0 1 0 0,1 0-1 0 0,0 0 1 0 0,-1 0-1 0 0,0 0 1 0 0,1 0 0 0 0,0 0-1 0 0,0 0 1 0 0,-1 0-1 0 0,1-1 1 0 0,-1 1-1 0 0,0 0 1 0 0,1 0-1 0 0,0-1 1 0 0,-1 1 0 0 0,1 0-1 0 0,0-1 1 0 0,-1 1-1 0 0,0 0 1 0 0,0 0-1 0 0,1-1 1 0 0,0 1-1 0 0,-1-1 1 0 0,0 1-1 0 0,1-1 1 0 0,-1 1 0 0 0,1-1-1 0 0,-1 1 1 0 0,0 0-1 0 0,0-1 1 0 0,0 0-1 0 0,0 1 1 0 0,1-1-1 0 0,-1 1 1 0 0,0-2-1 0 0,9-27 25 0 0,-7 22-39 0 0,2-17-6 0 0,0 0 1 0 0,-2 0-1 0 0,0-1 1 0 0,-4-35-1 0 0,1 15-36 0 0,2 4 21 0 0,2 0-1 0 0,14-70 0 0 0,-14 93 26 0 0,-1 1 0 0 0,1-28 0 0 0,-3 44-5 0 0,0 6-16 0 0,2 35 29 0 0,-2-1 0 0 0,-11 73-1 0 0,9-96 4 0 0,-1 9 14 0 0,-2 13 7 0 0,1-1-1 0 0,2 1 1 0 0,4 42-1 0 0,-2-79-20 0 0,0 0 0 0 0,0-1-1 0 0,0 2 1 0 0,0-1 0 0 0,1 0 0 0 0,-1-1 0 0 0,0 1-1 0 0,1 0 1 0 0,-1 0 0 0 0,1 0 0 0 0,-1 0-1 0 0,0 0 1 0 0,0 0 0 0 0,1-1 0 0 0,0 1-1 0 0,0 0 1 0 0,-1 0 0 0 0,1-1 0 0 0,-1 0 0 0 0,1 1-1 0 0,0 0 1 0 0,0 0 0 0 0,0-1 0 0 0,-1 1-1 0 0,1-1 1 0 0,0 0 0 0 0,1 0 0 0 0,-2 1-1 0 0,3 0 1 0 0,-2-1 1 0 0,0 0-1 0 0,1 0 1 0 0,-1 0-1 0 0,0-1 1 0 0,1 1-1 0 0,-1 0 1 0 0,0-1-1 0 0,0 1 1 0 0,1 0-1 0 0,-1 0 1 0 0,0-1-1 0 0,0 0 1 0 0,1 0-1 0 0,-2 1 1 0 0,2-1-1 0 0,-1 1 1 0 0,0-1-1 0 0,-1-1 1 0 0,2 2-1 0 0,-1-1 1 0 0,0-2-1 0 0,11-11-2 0 0,-3-1-1 0 0,1 0 0 0 0,-1-1 1 0 0,6-16-1 0 0,23-69 10 0 0,-24 57-8 0 0,14-87 0 0 0,-29 137-1 0 0,-12 117 31 0 0,12-104-9 0 0,1 1 0 0 0,1 0 1 0 0,0-1-1 0 0,10 36 0 0 0,-10-50-22 0 0,0 1 6 0 0,2 1-1 0 0,-1 0 1 0 0,1 0-1 0 0,5 10 1 0 0,-7-15-3 0 0,0 0-1 0 0,0-1 1 0 0,0 1 0 0 0,0-1 0 0 0,0 0-1 0 0,1 1 1 0 0,-1-2 0 0 0,0 1 0 0 0,1 1 0 0 0,-1-1-1 0 0,1-1 1 0 0,0 1 0 0 0,-1 0 0 0 0,1 0 0 0 0,-1-1-1 0 0,1 1 1 0 0,0 0 0 0 0,-1-1 0 0 0,1 1 0 0 0,0-1-1 0 0,0 0 1 0 0,-1 1 0 0 0,1-1 0 0 0,4-1 0 0 0,-5 1 3 0 0,0-1 0 0 0,1 1 1 0 0,-1-1-1 0 0,0 0 0 0 0,1 1 1 0 0,-1-1-1 0 0,0 0 0 0 0,0 0 1 0 0,1 1-1 0 0,-2-1 1 0 0,1 0-1 0 0,0-1 0 0 0,1 2 1 0 0,-1-2-1 0 0,-1 1 0 0 0,1 0 1 0 0,0 0-1 0 0,1-2 1 0 0,12-27 76 0 0,-11 23-76 0 0,13-28 14 0 0,17-53 0 0 0,-28 68-18 0 0,0-1 1 0 0,-1 1-1 0 0,-1-1 0 0 0,0-27 0 0 0,-6-8-8 0 0,2 52 3 0 0,0-1 0 0 0,-1-1 0 0 0,1 2 1 0 0,-1-1-1 0 0,1 0 0 0 0,-1 1 0 0 0,0-1 0 0 0,-6-7 0 0 0,8 12 3 0 0,0 0 0 0 0,0 0 0 0 0,0 0 0 0 0,0-1 0 0 0,-1 1 0 0 0,1 0 0 0 0,0 0 0 0 0,0 0 0 0 0,0-1 0 0 0,0 1 0 0 0,0 0 0 0 0,0 0 0 0 0,0 0 0 0 0,0 0 0 0 0,-1-1 0 0 0,1 1 0 0 0,0 0 0 0 0,0 0 0 0 0,-1 0 0 0 0,1 0 0 0 0,0 0 0 0 0,-1 0 0 0 0,1 0 0 0 0,0 0 0 0 0,0 0 0 0 0,-1 0 0 0 0,1 0 0 0 0,0 0 0 0 0,0 0 0 0 0,0 0 0 0 0,0 0 0 0 0,0 0 0 0 0,-1 0 0 0 0,1 0 0 0 0,0 0 0 0 0,0 0 0 0 0,-1 0 0 0 0,1 0 0 0 0,0 0 0 0 0,0 1 0 0 0,-1-1 0 0 0,1 0 0 0 0,0 0 0 0 0,0 0 0 0 0,0 0 0 0 0,-1 1 0 0 0,1-1 0 0 0,0 0 0 0 0,0 0 0 0 0,0 1 0 0 0,0-1 0 0 0,0 0 0 0 0,0 0 0 0 0,0 0 0 0 0,0 0 0 0 0,0 0 0 0 0,0 0 0 0 0,0 1 0 0 0,0-1 0 0 0,0 0 0 0 0,0 0 0 0 0,0 1 0 0 0,0-1 0 0 0,-5 19-11 0 0,4-15 9 0 0,-2 8 4 0 0,0 0 0 0 0,1-1 1 0 0,0 1-1 0 0,1 1 1 0 0,1-2-1 0 0,0 1 1 0 0,0 0-1 0 0,2 0 0 0 0,0 0 1 0 0,0 0-1 0 0,1 0 1 0 0,1-1-1 0 0,-1 1 0 0 0,2-1 1 0 0,9 19-1 0 0,-2-13 10 0 0,0-1-1 0 0,22 21 1 0 0,-5-5-40 0 0,-23-26 23 0 0,-2-7 28 0 0,-2-12 26 0 0,-2 10-49 0 0,9-74-20 0 0,-5 45-20 0 0,1-36 0 0 0,-5 56 16 0 0,1-15-33 0 0,-1 26 58 0 0,0 0 0 0 0,0-1-1 0 0,0 1 1 0 0,0-1 0 0 0,0 1 0 0 0,-1 0 0 0 0,1-1-1 0 0,-1 1 1 0 0,1 0 0 0 0,0-1 0 0 0,-1 1 0 0 0,0 0-1 0 0,-1-2 1 0 0,1 23-3 0 0,2-7 4 0 0,1-1 0 0 0,0 1 1 0 0,2-2-1 0 0,-1 2 1 0 0,9 20-1 0 0,0-9 14 0 0,23 38 0 0 0,-32-57-13 0 0,8 10 59 0 0,-7-18-28 0 0,-3-11-19 0 0,16-106-2 0 0,-4 22-48 0 0,-11 94-8 0 0,2 9 37 0 0,3 10 24 0 0,-6-15-19 0 0,12 40 19 0 0,17 36 40 0 0,-26-70-55 0 0,-1 1 1 0 0,1-1 0 0 0,0 0 0 0 0,0 1-1 0 0,1-2 1 0 0,0 1 0 0 0,-1-1 0 0 0,11 8 0 0 0,-14-13-3 0 0,-1 1 0 0 0,1 0 1 0 0,-1-1-1 0 0,1 1 1 0 0,0-1-1 0 0,-1 0 0 0 0,1 0 1 0 0,0 0-1 0 0,-1 1 1 0 0,1-1-1 0 0,0 0 0 0 0,0 1 1 0 0,0-1-1 0 0,-1 0 1 0 0,2 0-1 0 0,-2 0 1 0 0,1 0 0 0 0,-1 0 0 0 0,1 0 0 0 0,-1 0 0 0 0,0-1 0 0 0,0 1 0 0 0,0 0 1 0 0,0 0-1 0 0,1-1 0 0 0,-1 1 0 0 0,0 0 0 0 0,1 0 0 0 0,-1 0 0 0 0,0 0 0 0 0,1 0 0 0 0,-1-1 0 0 0,0 1 0 0 0,0 0 1 0 0,0-1-1 0 0,1 1 0 0 0,-1 0 0 0 0,0-1 0 0 0,0 1 0 0 0,0 0 0 0 0,0-4 16 0 0,1 0-1 0 0,-1 0 1 0 0,1 1 0 0 0,-1-1-1 0 0,-1-5 1 0 0,1 1-6 0 0,-9-159-115 0 0,4 104 51 0 0,5 63 43 0 0,0 6 13 0 0,1 9 6 0 0,1 1 0 0 0,1 0 0 0 0,0-2 0 0 0,2 1 0 0 0,0 0 0 0 0,1 0 0 0 0,-1 0 0 0 0,14 18 0 0 0,-12-21 7 0 0,2 0 0 0 0,19 20 0 0 0,-11-12-21 0 0,-16-20 6 0 0,-1 0 0 0 0,0 0 0 0 0,0 0 0 0 0,0 0 0 0 0,0 0 0 0 0,0 1 0 0 0,0-1 0 0 0,0 0 0 0 0,0 0-1 0 0,0 0 1 0 0,0 0 0 0 0,0 0 0 0 0,1 0 0 0 0,-1 0 0 0 0,0 0 0 0 0,0 0 0 0 0,0 0 0 0 0,0 0 0 0 0,0 0 0 0 0,0 0 0 0 0,1 0 0 0 0,-1 0 0 0 0,0 0 0 0 0,0 0 0 0 0,0 0 0 0 0,0 0 0 0 0,0 0 0 0 0,1 0-1 0 0,-1 0 1 0 0,0 0 0 0 0,0 0 0 0 0,0 0 0 0 0,0 0 0 0 0,0 0 0 0 0,0 0 0 0 0,0 0 0 0 0,0 0 0 0 0,0 0 0 0 0,0 0 0 0 0,0 0 0 0 0,0 0 0 0 0,1 0 0 0 0,-1 0 0 0 0,0 0 0 0 0,0 0 0 0 0,0 0-1 0 0,0 0 1 0 0,0 0 0 0 0,0 0 0 0 0,0 0 0 0 0,0 0 0 0 0,0-1 0 0 0,1 1 0 0 0,-1 0 0 0 0,0 0 0 0 0,0 0 0 0 0,0 0 0 0 0,2-13 38 0 0,-2-19-52 0 0,0 25 15 0 0,-1-24-24 0 0,-2 1 0 0 0,-1-1 1 0 0,-2 1-1 0 0,-19-59 0 0 0,30 126 5 0 0,2-13 0 0 0,0 2 32 0 0,13 27-1 0 0,-16-45-11 0 0,-1-1 0 0 0,1 1 0 0 0,0-1 0 0 0,1-1 0 0 0,0 1 0 0 0,-1 0 0 0 0,2-1 0 0 0,7 6 0 0 0,-3-6 21 0 0,-9-6-23 0 0,-1 0 0 0 0,0 0 0 0 0,0 0 0 0 0,0 0 0 0 0,0 0 0 0 0,0 0 0 0 0,0 0-1 0 0,0 0 1 0 0,0 0 0 0 0,1 0 0 0 0,-1 0 0 0 0,0 0 0 0 0,0 0 0 0 0,0 0 0 0 0,1-1 0 0 0,-1 1 0 0 0,0 0 0 0 0,0 0 0 0 0,0 0 0 0 0,0 0 0 0 0,0 0 0 0 0,1-1 0 0 0,-1 1-1 0 0,0 0 1 0 0,0 0 0 0 0,0 0 0 0 0,0-1 0 0 0,0 1 0 0 0,0 0 0 0 0,0 0 0 0 0,0 0 0 0 0,0 0 0 0 0,0 0 0 0 0,0 0 0 0 0,-2-22 72 0 0,2 19-84 0 0,-11-60-17 0 0,-26-80 1 0 0,32 129 28 0 0,1 0-5 0 0,-1 0 1 0 0,0 0 0 0 0,-1 1-1 0 0,0 0 1 0 0,-10-15 0 0 0,21 47-22 0 0,4 7 31 0 0,65 199 58 0 0,-73-214-2478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0 349 1688 0 0,'0'0'15896'0'0,"14"-8"-12298"0"0,32-39 92 0 0,-32 29-3223 0 0,2 2-1 0 0,1 0 1 0 0,0 1-1 0 0,1 0 1 0 0,25-15-1 0 0,-12 11-47 0 0,-23 13-357 0 0,1 1 0 0 0,-1 0 0 0 0,1 1 0 0 0,0-1 1 0 0,1 1-1 0 0,11-3 0 0 0,-9 4-28 0 0,-1-2 0 0 0,1 0 1 0 0,11-5-1 0 0,-22 10-31 0 0,29-12 149 0 0,-22 9-131 0 0,-2 1-1 0 0,1-1 1 0 0,0 0 0 0 0,-1 0 0 0 0,13-9 0 0 0,-17 11-17 0 0,1-2-1 0 0,0 2 1 0 0,-1-1-1 0 0,2 1 0 0 0,-2 0 1 0 0,1 0-1 0 0,0-1 1 0 0,0 2-1 0 0,0-1 1 0 0,4 0-1 0 0,35-1 81 0 0,-6 0 214 0 0,-34 1-273 0 0,1 1 0 0 0,-1-1 0 0 0,0 0 0 0 0,0 0 0 0 0,0 0 0 0 0,1 0 1 0 0,-1-1-1 0 0,3-2 0 0 0,-2 3-14 0 0,-1-1 1 0 0,0 2 0 0 0,1-2-1 0 0,-1 0 1 0 0,1 2 0 0 0,-1-2 0 0 0,1 1-1 0 0,3 0 1 0 0,18-5 76 0 0,-18 4-66 0 0,0 0 1 0 0,-2 1-1 0 0,2-1 1 0 0,9 1-1 0 0,-7 0 20 0 0,-1 0 0 0 0,0 0 0 0 0,8-2 0 0 0,-6 1-25 0 0,-2 0 0 0 0,1 2 0 0 0,10-2 0 0 0,-18 2-16 0 0,0 0 0 0 0,1 0-1 0 0,0 0 1 0 0,0 0 0 0 0,-1 0 0 0 0,1 0-1 0 0,-1 0 1 0 0,1 0 0 0 0,-1 1-1 0 0,1-1 1 0 0,0 0 0 0 0,-1 0 0 0 0,1 1-1 0 0,0-1 1 0 0,-1 0 0 0 0,0 0 0 0 0,1 0-1 0 0,-1 1 1 0 0,1-1 0 0 0,0 2 0 0 0,8 5 10 0 0,-1-3-10 0 0,1 0 0 0 0,0-1 1 0 0,0 0-1 0 0,0-1 0 0 0,10 3 1 0 0,14-4 92 0 0,-29-1-93 0 0,0 0 1 0 0,0 0-1 0 0,-1 0 0 0 0,1 0 1 0 0,-1 0-1 0 0,0 0 0 0 0,2 1 1 0 0,-2 0-1 0 0,1 0 1 0 0,-1 0-1 0 0,0 0 0 0 0,6 4 1 0 0,-6-4-1 0 0,0 1 0 0 0,-1 0 1 0 0,1 0-1 0 0,-1 0 0 0 0,0 0 0 0 0,0 1 1 0 0,0-1-1 0 0,0 0 0 0 0,0 1 0 0 0,-1 0 1 0 0,1-1-1 0 0,0 1 0 0 0,-2 0 0 0 0,2 0 1 0 0,-1 0-1 0 0,1 4 0 0 0,18 55 215 0 0,-8-30 19 0 0,-2-11-82 0 0,-3-5-46 0 0,0 0-1 0 0,11 14 0 0 0,-16-26-79 0 0,1 2 39 0 0,1 1 0 0 0,-2-1 1 0 0,0 1-1 0 0,1 0 0 0 0,-2 0 1 0 0,1 1-1 0 0,0 11 0 0 0,0-10 0 0 0,0-2-1 0 0,2 1 0 0 0,-1 1 1 0 0,7 10-1 0 0,-9-17-51 0 0,6 13 148 0 0,9 24 0 0 0,-14-32-151 0 0,15 50 303 0 0,2-27-314 0 0,-14-17 0 0 0,-1 1 0 0 0,13 19 0 0 0,-7-15 0 0 0,-5-7 0 0 0,-1 1 0 0 0,0 0 0 0 0,-1 0 0 0 0,3 18 0 0 0,4 15 0 0 0,-5-27-2662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62 6769 0 0,'-3'7'18118'0'0,"9"-3"-17484"0"0,1 0 1 0 0,-1 1-1 0 0,9 7 1 0 0,-13-11-324 0 0,1 0 1 0 0,0 1-1 0 0,-1-2 1 0 0,2 1-1 0 0,-1 0 1 0 0,-1 0-1 0 0,6-1 1 0 0,-8 0-280 0 0,25 11 256 0 0,-17-7-215 0 0,-8-3-50 0 0,1 0 0 0 0,0-1 0 0 0,1 1 1 0 0,-2-1-1 0 0,1 1 0 0 0,0-1 1 0 0,1 1-1 0 0,-2-1 0 0 0,1 1 1 0 0,1-1-1 0 0,-1 0 0 0 0,0 0 1 0 0,0 0-1 0 0,0 0 0 0 0,1 0 1 0 0,-2 0-1 0 0,1 0 0 0 0,1 0 1 0 0,-1 0-1 0 0,0 0 0 0 0,0 0 1 0 0,0 0-1 0 0,0-1 0 0 0,0 1 1 0 0,0-1-1 0 0,1 1 0 0 0,-2-1 1 0 0,1 1-1 0 0,2-1 0 0 0,0-2 18 0 0,1 0 0 0 0,0 1 1 0 0,0 0-1 0 0,0 0 0 0 0,0 1 0 0 0,0-1 0 0 0,1 0 0 0 0,-1 1 0 0 0,0 0 0 0 0,1 0 0 0 0,-1 1 0 0 0,1-1 0 0 0,0 1 0 0 0,4 0 0 0 0,45 1 256 0 0,-24 0-198 0 0,51-4 0 0 0,-58-4-140 0 0,-19 5 48 0 0,-1 2 0 0 0,0-2 0 0 0,-1 1-1 0 0,2 0 1 0 0,0 1 0 0 0,-1-1 0 0 0,6 0 0 0 0,47-6 49 0 0,-46 6-39 0 0,0-2 1 0 0,16-4 0 0 0,-19 4-13 0 0,1 1-1 0 0,-1 0 0 0 0,1 0 1 0 0,-1 1-1 0 0,15-1 1 0 0,-19 2-5 0 0,1 0 0 0 0,-2 0 0 0 0,1 0 1 0 0,1 0-1 0 0,-1-1 0 0 0,0 1 0 0 0,0-1 1 0 0,0 0-1 0 0,0 0 0 0 0,0 0 0 0 0,0 0 1 0 0,0 0-1 0 0,-1-1 0 0 0,4-1 1 0 0,0-2 2 0 0,1 1 1 0 0,0 1 0 0 0,0-1 0 0 0,0 1 0 0 0,0-1 0 0 0,1 2 0 0 0,-1 0 0 0 0,1-1-1 0 0,13-1 1 0 0,85-1 4 0 0,-57 11 11 0 0,-48-7-20 0 0,0 1-1 0 0,0 0 1 0 0,0 0 0 0 0,0 0 0 0 0,1 0 0 0 0,-1 0-1 0 0,0 0 1 0 0,0 0 0 0 0,1 0 0 0 0,-2 1 0 0 0,2-1-1 0 0,-1 1 1 0 0,1-1 0 0 0,-2 1 0 0 0,1-1 0 0 0,1 1-1 0 0,-1-1 1 0 0,-1 1 0 0 0,1 0 0 0 0,1 0 0 0 0,-1-1-1 0 0,-1 1 1 0 0,1 0 0 0 0,0 0 0 0 0,0 0-1 0 0,0-1 1 0 0,-1 1 0 0 0,0 1 0 0 0,1-1 0 0 0,0-1-1 0 0,0 3 1 0 0,2 1 3 0 0,-1 1 0 0 0,2-1 0 0 0,0-1 0 0 0,3 5 0 0 0,-7-8 36 0 0,2 27-74 0 0,-2 0 35 0 0,0-27 28 0 0,-16-13-86 0 0,13 9 52 0 0,-1 0 0 0 0,0 0 0 0 0,-1 1 0 0 0,1-1 0 0 0,-1 1 0 0 0,0 0 0 0 0,1 1 0 0 0,-1-1 0 0 0,0 0 1 0 0,-1 2-1 0 0,1-2 0 0 0,0 2 0 0 0,0-1 0 0 0,-9 0 0 0 0,-5 0-29 0 0,18 2 11 0 0,12 2 14 0 0,-9-1 12 0 0,0 0 1 0 0,1 0-1 0 0,-1 1 1 0 0,1-2-1 0 0,-1 2 0 0 0,0 0 1 0 0,1-1-1 0 0,-1 2 1 0 0,0-2-1 0 0,0 1 0 0 0,0 0 1 0 0,0 0-1 0 0,2 5 1 0 0,-1-4 0 0 0,-1 0-1 0 0,1 0 1 0 0,0 0 0 0 0,0-1 0 0 0,0 1 0 0 0,0 0 0 0 0,6 2 0 0 0,-8-4-1 0 0,1 0 0 0 0,-1 0 1 0 0,0 0-1 0 0,0 0 0 0 0,1 0 1 0 0,-1 0-1 0 0,0 0 1 0 0,0 0-1 0 0,0 0 0 0 0,0 0 1 0 0,-1 1-1 0 0,1-1 0 0 0,0 0 1 0 0,0 1-1 0 0,-1-1 1 0 0,1 1-1 0 0,-1-1 0 0 0,0 0 1 0 0,1 1-1 0 0,-1-1 0 0 0,0 1 1 0 0,0-1-1 0 0,0 1 1 0 0,0-1-1 0 0,0 1 0 0 0,0 2 1 0 0,0-1 0 0 0,0-1 0 0 0,0 2 0 0 0,0-2 0 0 0,1 1-1 0 0,-1-1 1 0 0,1 1 0 0 0,0 0 0 0 0,1 3 0 0 0,0 0 4 0 0,-1 0 0 0 0,1-1 0 0 0,-1 1-1 0 0,0 0 1 0 0,-1-1 0 0 0,0 2 0 0 0,0-2-1 0 0,-1 10 1 0 0,0 4-16 0 0,1-14 12 0 0,-1 0 1 0 0,0-1-1 0 0,0 0 1 0 0,0 0-1 0 0,-4 9 1 0 0,3-9-2 0 0,1 0 0 0 0,-1 1 0 0 0,1-1 0 0 0,0 1 0 0 0,0-1 0 0 0,0 6 0 0 0,0 2 2 0 0,0 1-1 0 0,-6 21 1 0 0,5-22 1 0 0,-1-2-6 0 0,1 1 1 0 0,0 0-1 0 0,1 0 1 0 0,-1 13-1 0 0,1-17 2 0 0,1 1 0 0 0,-1 0 0 0 0,-4 13 0 0 0,0-2-2 0 0,3 0-4 0 0,-1 0 0 0 0,2 25 0 0 0,-9-9 32 0 0,4-13-32 0 0,5-18 6 0 0,0 0-1 0 0,0 0 0 0 0,-1 0 1 0 0,1 0-1 0 0,-1 0 1 0 0,0 0-1 0 0,0 0 1 0 0,0 0-1 0 0,-6 5 0 0 0,6-5 1 0 0,-1-1-1 0 0,0 0 1 0 0,0 0 0 0 0,0 0-1 0 0,-1 0 1 0 0,1-1 0 0 0,-1 0 0 0 0,0 1-1 0 0,0-2 1 0 0,-5 4 0 0 0,-15 8 3 0 0,14-6 16 0 0,0-1 0 0 0,-14 8 0 0 0,-4 8-22 0 0,21-20 6 0 0,1-1 1 0 0,-2 0-1 0 0,1-1 0 0 0,-8 1 0 0 0,8-1-8 0 0,1 1-1 0 0,0 0 1 0 0,-2 0-1 0 0,-6 4 1 0 0,7-4 19 0 0,1 1 0 0 0,-1 0 1 0 0,0-2-1 0 0,-8 2 0 0 0,-28 1-23 0 0,37-1 9 0 0,-2-1 0 0 0,1 0 0 0 0,-12 0 0 0 0,19-1 17 0 0,-22-2-45 0 0,11 1-64 0 0,11 2 95 0 0,0 0 0 0 0,-1 0 0 0 0,1-1 0 0 0,0 0 0 0 0,-1 1-1 0 0,1 0 1 0 0,0 0 0 0 0,-1 0 0 0 0,1-1 0 0 0,0 1-1 0 0,0 0 1 0 0,0 0 0 0 0,0-1 0 0 0,0 0 0 0 0,0 1-1 0 0,0 1 1 0 0,0 6-48 0 0,0-6 42 0 0,0 1-1 0 0,0-1 1 0 0,0 1-1 0 0,0-1 1 0 0,0 1-1 0 0,1 0 1 0 0,-1-1-1 0 0,1 0 1 0 0,0 1 0 0 0,-1-1-1 0 0,4 4 1 0 0,-1 0 15 0 0,-2-5-13 0 0,1 2 0 0 0,-1-2 0 0 0,0 1 0 0 0,0 0 0 0 0,1 0 0 0 0,-1 1 0 0 0,0-2 0 0 0,0 5 1 0 0,5 33-27 0 0,-5-39 27 0 0,-1 1 0 0 0,0 0 0 0 0,0 0 1 0 0,0 0-1 0 0,0-1 0 0 0,0 1 0 0 0,0 0 0 0 0,1 0 1 0 0,-1 0-1 0 0,1-1 0 0 0,-1 1 0 0 0,1 0 0 0 0,0 0 1 0 0,-1-1-1 0 0,0 0 0 0 0,1 1 0 0 0,-1 0 0 0 0,1 0 1 0 0,0-1-1 0 0,0 1 0 0 0,-1-1 0 0 0,1 0 0 0 0,0 0 1 0 0,0 1-1 0 0,0-1 0 0 0,-1 1 0 0 0,1-1 0 0 0,0 0 1 0 0,0 1-1 0 0,0-1 0 0 0,0 0 0 0 0,-1 0 0 0 0,1 0 1 0 0,0 0-1 0 0,0 0 0 0 0,0 0 0 0 0,-1 0 0 0 0,1 0 1 0 0,0 0-1 0 0,0-1 0 0 0,0 1 0 0 0,-1 0 0 0 0,1-1 1 0 0,0 1-1 0 0,0-1 0 0 0,0 1 0 0 0,-1 0 0 0 0,1 0 1 0 0,0-1-1 0 0,0 1 0 0 0,-1-1 0 0 0,1 0 0 0 0,0 0 1 0 0,1-2-1 0 0,0 2 1 0 0,0-1-1 0 0,0 0 1 0 0,0 0 0 0 0,0 1-1 0 0,1-1 1 0 0,-1 1-1 0 0,1 0 1 0 0,-1-1 0 0 0,0 1-1 0 0,1 1 1 0 0,0-1-1 0 0,0 0 1 0 0,-1 0 0 0 0,1 1-1 0 0,0 0 1 0 0,-1-1-1 0 0,1 1 1 0 0,0 0 0 0 0,-1 0-1 0 0,1 0 1 0 0,0 1-1 0 0,0-1 1 0 0,-1 0-1 0 0,1 1 1 0 0,0 0 0 0 0,-1 0-1 0 0,4 1 1 0 0,8 1 2 0 0,-12-2-2 0 0,1-1 0 0 0,-2 1 0 0 0,2-1 0 0 0,-1 1 0 0 0,1 0 0 0 0,-1 0 0 0 0,0 0 0 0 0,0 0 0 0 0,0 0 0 0 0,0 1 0 0 0,4 1 0 0 0,-3 1 3 0 0,-1-1 0 0 0,2 1 0 0 0,-2 0 0 0 0,0 0 0 0 0,3 5 1 0 0,6 9 15 0 0,-10-15-17 0 0,1 1 1 0 0,-1 0-1 0 0,0-1 1 0 0,0 1-1 0 0,0-1 1 0 0,0 1-1 0 0,-1 0 1 0 0,1 8-1 0 0,0 10 7 0 0,2-14-13 0 0,-1 2-1 0 0,1-2 1 0 0,0 1 0 0 0,0 0-1 0 0,1-1 1 0 0,9 14-1 0 0,-9-13 6 0 0,0 0-1 0 0,0-1 1 0 0,-1 2 0 0 0,4 16-1 0 0,6 20 30 0 0,-11-49-32 0 0,0-1-1 0 0,-1 1 1 0 0,1-1 0 0 0,0 0-1 0 0,0-6 1 0 0,39-166-71 0 0,-6 33-11 0 0,-34 139 84 0 0,-1-3-2 0 0,2 0 1 0 0,0-1-1 0 0,0 1 0 0 0,5-9 1 0 0,-7 16-1 0 0,0 0 0 0 0,0 0 0 0 0,0 0 0 0 0,0 0 0 0 0,0 0 0 0 0,0 0 0 0 0,0-1 0 0 0,0 1 0 0 0,0 0 0 0 0,0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0,0 0 0 0 0,0 1 0 0 0,5 10 19 0 0,2 14 9 0 0,-7-25-47 0 0,0 3 20 0 0,0 0 0 0 0,0-1 0 0 0,0 0-1 0 0,1 1 1 0 0,-1-1 0 0 0,3 5 0 0 0,0-1 14 0 0,-1 0 1 0 0,2 0-1 0 0,0 10 0 0 0,8 14 22 0 0,-7-20-30 0 0,-2 0 0 0 0,0 0 0 0 0,0 1 0 0 0,3 19 0 0 0,0 1-509 0 0,-6-30 406 0 0,0-1 1 0 0,0 0-1 0 0,0 1 1 0 0,0-1-1 0 0,0 1 1 0 0,0-1-1 0 0,0 0 1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27 20 0 0 0,'0'0'15945'0'0,"-4"-3"-15045"0"0,-19-14 1818 0 0,24 22-1911 0 0,-1 1 0 0 0,1-1 0 0 0,-1 1 0 0 0,2-1 0 0 0,2 8 0 0 0,3 3 293 0 0,14 26-1 0 0,-1-3-106 0 0,6 14-48 0 0,-14-28-661 0 0,-1-1 0 0 0,-1 2-1 0 0,8 30 1 0 0,-15-44-191 0 0,1 0 0 0 0,0 0 0 0 0,1-2 0 0 0,0 2 0 0 0,1-1-1 0 0,0 0 1 0 0,1-1 0 0 0,15 20 0 0 0,-15-23 0 0 0,17 19 184 0 0,-14-17-206 0 0,-1 0 0 0 0,-1 1 0 0 0,0 1 0 0 0,1-1 0 0 0,-2 1 0 0 0,-1 0 0 0 0,1 1 1 0 0,7 21-1 0 0,14 56 161 0 0,-15-53-168 0 0,-12-29-52 0 0,1 0 0 0 0,0 0 0 0 0,1 0 0 0 0,0 0 0 0 0,0-1 1 0 0,0 0-1 0 0,1 0 0 0 0,4 6 0 0 0,-3-5 9 0 0,0 0 0 0 0,0 0 1 0 0,-1 0-1 0 0,5 13 0 0 0,0-2-9 0 0,-4-7-31 0 0,-5-8 25 0 0,1 0-1 0 0,1-1 1 0 0,-1 1-1 0 0,0 0 0 0 0,0-1 1 0 0,1 0-1 0 0,-1 1 1 0 0,5 3 151 0 0,-8-7-158 0 0,0 0-1 0 0,0 0 0 0 0,1-1 1 0 0,-1 1-1 0 0,0-1 1 0 0,1 1-1 0 0,-1-1 0 0 0,1 0 1 0 0,0 1-1 0 0,-2-3 1 0 0,-1-2-42 0 0,-3-1-43 0 0,2 0-1 0 0,0 0 0 0 0,-6-11 0 0 0,6 12-151 0 0,1-2-1758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 1287 6057 0 0,'0'0'17459'0'0,"-4"0"-16959"0"0,-22-1 809 0 0,25 1-1166 0 0,-1 0 0 0 0,0 0 0 0 0,1 0-1 0 0,-1 0 1 0 0,1 0 0 0 0,-1 0 0 0 0,1 0-1 0 0,0 1 1 0 0,-1-1 0 0 0,0 0 0 0 0,1 1-1 0 0,-1-1 1 0 0,1 1 0 0 0,0 0 0 0 0,-1 0-1 0 0,1-1 1 0 0,0 1 0 0 0,-1 0 0 0 0,1 0-1 0 0,0 0 1 0 0,0 0 0 0 0,0 1 0 0 0,0-2-1 0 0,-1 3 1 0 0,-5 9 90 0 0,5-9-202 0 0,0-1 0 0 0,1 0 0 0 0,-1 1-1 0 0,0-1 1 0 0,2 0 0 0 0,-2 1 0 0 0,1 0 0 0 0,0 0-1 0 0,1-1 1 0 0,-1 1 0 0 0,1 0 0 0 0,-1 0 0 0 0,1 3-1 0 0,0 3 36 0 0,0 0 1 0 0,0-1-1 0 0,2 2 0 0 0,-2-2 0 0 0,2 1 0 0 0,4 14 0 0 0,9 7 140 0 0,-12-24-161 0 0,0-1 0 0 0,0 0 0 0 0,-1 1 0 0 0,0 0 0 0 0,0 0 0 0 0,-1 0 0 0 0,2 6 0 0 0,-2 2 28 0 0,0-3-37 0 0,0 1 0 0 0,1 0 0 0 0,5 17 0 0 0,-7-26-29 0 0,2 0 0 0 0,-1 0 0 0 0,1-1 0 0 0,-2 1 0 0 0,2 0 1 0 0,0 0-1 0 0,0-1 0 0 0,0 1 0 0 0,-1-1 0 0 0,2 0 0 0 0,2 4 0 0 0,-3-6 6 0 0,0 1 0 0 0,-1 0 0 0 0,1 0 0 0 0,-1 0-1 0 0,0-1 1 0 0,2 1 0 0 0,-2-1 0 0 0,1 1 0 0 0,-1-1-1 0 0,1 1 1 0 0,0-1 0 0 0,-1 0 0 0 0,1 0 0 0 0,-1 0-1 0 0,2 0 1 0 0,-1 0 0 0 0,-1 0 0 0 0,1-1 0 0 0,-1 1 0 0 0,1-1-1 0 0,0 0 1 0 0,2 0 0 0 0,5-3 44 0 0,1-1-1 0 0,15-10 1 0 0,-18 9-40 0 0,1 1-1 0 0,0 2 1 0 0,0-2 0 0 0,0 2 0 0 0,10-4 0 0 0,0 0 34 0 0,1 0 0 0 0,23-15 1 0 0,-10 6 30 0 0,-7 4-16 0 0,170-92 625 0 0,-178 93-624 0 0,2 0 1 0 0,27-11-1 0 0,-37 18-46 0 0,0-1 1 0 0,0-1 0 0 0,12-8 0 0 0,7-5 8 0 0,-5 6-30 0 0,-6 3 0 0 0,0 0 0 0 0,-1-1 0 0 0,26-22 0 0 0,-35 26 0 0 0,1 0 0 0 0,18-9 0 0 0,-18 11 0 0 0,1-1 0 0 0,14-12 0 0 0,-15 11 0 0 0,0 0 0 0 0,1 2 0 0 0,18-12 0 0 0,-17 12 0 0 0,-1-1 0 0 0,0 1 0 0 0,16-15 0 0 0,-22 18 0 0 0,0 0 0 0 0,0-1 0 0 0,1 1 0 0 0,-1 1 0 0 0,0-1 0 0 0,8-3 0 0 0,-8 4 0 0 0,-1 1 0 0 0,1-2 0 0 0,1 1 0 0 0,-2 0 0 0 0,1-2 0 0 0,0 2 0 0 0,-1-1 0 0 0,1 0 0 0 0,-1 0 0 0 0,0 0 0 0 0,5-5 0 0 0,-2 2 0 0 0,0-1 0 0 0,0 1 0 0 0,0 1 0 0 0,1-1 0 0 0,0 0 0 0 0,9-4 0 0 0,-11 8 0 0 0,0-2 0 0 0,0 1 0 0 0,-1-1 0 0 0,1 0 0 0 0,3-4 0 0 0,-4 4 0 0 0,-3 2 0 0 0,1 1 0 0 0,-1 0 0 0 0,1-1 0 0 0,0 0 0 0 0,0 0 0 0 0,-1 1 0 0 0,1-1 0 0 0,-1 0 0 0 0,0 0 0 0 0,1 0 0 0 0,-1 1 0 0 0,0-1 0 0 0,1 0 0 0 0,-1 0 0 0 0,0 0 0 0 0,1 0 0 0 0,-1 0 0 0 0,0 0 0 0 0,0 1 0 0 0,0-2 0 0 0,0 1 0 0 0,0 1 0 0 0,-1-1 0 0 0,1 0 0 0 0,0-1 0 0 0,0 2 0 0 0,-1-1 0 0 0,1 0 0 0 0,-1 0 0 0 0,1 0 0 0 0,0 1 0 0 0,0-1 0 0 0,-2-1 0 0 0,-11-10 0 0 0,9 9 0 0 0,0-1 0 0 0,0 0 0 0 0,0 0 0 0 0,1 0 0 0 0,-1-1 0 0 0,0 1 0 0 0,2 0 0 0 0,-4-6 0 0 0,4 5 0 0 0,-1 0 0 0 0,0 2 0 0 0,0-2 0 0 0,0 1 0 0 0,-7-5 0 0 0,6 4 0 0 0,0 1 0 0 0,1-1 0 0 0,0 1 0 0 0,-5-7 0 0 0,-13-23 0 0 0,-3-14 0 0 0,21 42 0 0 0,0 2 0 0 0,0-1 0 0 0,-1 0 0 0 0,1 1 0 0 0,-1 0 0 0 0,0 0 0 0 0,0 0 0 0 0,0 1 0 0 0,-1-1 0 0 0,-5-2 0 0 0,5 2 0 0 0,1-1 0 0 0,0 1 0 0 0,-1-1 0 0 0,-4-5 0 0 0,-13-12 0 0 0,19 19 0 0 0,0-1 0 0 0,1 1 0 0 0,-1 0 0 0 0,0 0 0 0 0,2 0 0 0 0,-2-1 0 0 0,2 1 0 0 0,-4-7 0 0 0,-9-32 0 0 0,13 35 0 0 0,-2 0 0 0 0,0-1 0 0 0,0 1 0 0 0,-1 0 0 0 0,1 0 0 0 0,-1 1 0 0 0,0-1 0 0 0,-1 0 0 0 0,0 1 0 0 0,-10-10 0 0 0,13 13 0 0 0,-2-1 0 0 0,2 0 0 0 0,0 0 0 0 0,-1-1 0 0 0,2 1 0 0 0,-2 0 0 0 0,0-7 0 0 0,-10-17 0 0 0,7 18 0 0 0,1 2 0 0 0,-7-20 0 0 0,8 19 0 0 0,0 1 0 0 0,0 0 0 0 0,-1 0 0 0 0,1 0 0 0 0,-10-12 0 0 0,7 12 0 0 0,-30-44 0 0 0,16 22 0 0 0,13 20 0 0 0,0-1 0 0 0,-8-18 0 0 0,-28-52 0 0 0,36 65 0 0 0,-20-30 0 0 0,8 16 0 0 0,18 26-5 0 0,-9-13-136 0 0,11 17 119 0 0,-1-1-1 0 0,1 0 1 0 0,-1 0 0 0 0,1 1-1 0 0,0 0 1 0 0,-1-1 0 0 0,1 1-1 0 0,-1-1 1 0 0,0 1 0 0 0,1-1-1 0 0,-1 1 1 0 0,1 0 0 0 0,-1 0-1 0 0,0-1 1 0 0,1 1 0 0 0,-1 0-1 0 0,0 0 1 0 0,1-1 0 0 0,-1 1-1 0 0,0 0 1 0 0,-1 0 0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891 1 3977 0 0,'12'7'20905'0'0,"-14"-6"-20623"0"0,1 0 10 0 0,-1 0 1 0 0,1 0-1 0 0,-1-1 1 0 0,0 1-1 0 0,1-1 1 0 0,-2 1-1 0 0,2-1 1 0 0,-3 1-1 0 0,-6 0 39 0 0,0 0 0 0 0,-16-2-1 0 0,12 0 468 0 0,-86 8 816 0 0,97-6-1594 0 0,-1-1 0 0 0,1 1 0 0 0,0-1-1 0 0,1 1 1 0 0,-2 0 0 0 0,1 1 0 0 0,1-1 0 0 0,-1 0 0 0 0,-5 4-1 0 0,-26 18 116 0 0,27-18-81 0 0,-4 3 45 0 0,-1-1 1 0 0,0 0-1 0 0,0-1 1 0 0,0 0-1 0 0,-1-1 1 0 0,0 0-1 0 0,0 0 1 0 0,1-2-1 0 0,-26 4 1 0 0,34-6-88 0 0,-1 1 1 0 0,0 0 0 0 0,0 0-1 0 0,0 0 1 0 0,1 1-1 0 0,-1-1 1 0 0,1 0 0 0 0,0 1-1 0 0,-1 1 1 0 0,-3 3 0 0 0,-18 13 33 0 0,-63 26-46 0 0,65-39 0 0 0,22-6 0 0 0,0-1 0 0 0,0 0 0 0 0,0 0 0 0 0,0 1 0 0 0,0 0 0 0 0,0 0 0 0 0,0 0 0 0 0,0-1 0 0 0,0 1 0 0 0,0 0 0 0 0,0 0 0 0 0,1 0 0 0 0,-1 1 0 0 0,-3 2 0 0 0,1 0 0 0 0,-1 0 0 0 0,0 0 0 0 0,1 0 0 0 0,-1 0 0 0 0,0-1 0 0 0,-1 0 0 0 0,-8 4 0 0 0,8-4 0 0 0,0 0 0 0 0,0 0 0 0 0,1 1 0 0 0,0-1 0 0 0,0 1 0 0 0,-1 0 0 0 0,-4 6 0 0 0,7-7 0 0 0,-1 0 0 0 0,1-1 0 0 0,-1 2 0 0 0,0-2 0 0 0,0 1 0 0 0,0-1 0 0 0,-6 2 0 0 0,6-1 0 0 0,-1-1 0 0 0,0 0 0 0 0,1 1 0 0 0,0 0 0 0 0,0 0 0 0 0,0 0 0 0 0,-5 5 0 0 0,-29 30 0 0 0,36-36 0 0 0,0 1 0 0 0,0-1 0 0 0,0 1 0 0 0,1-1 0 0 0,-1 2 0 0 0,0-1 0 0 0,2 0 0 0 0,-2 0 0 0 0,1-1 0 0 0,0 1 0 0 0,1 1 0 0 0,0-1 0 0 0,-1 1 0 0 0,1 4 0 0 0,0 1 0 0 0,1-1 0 0 0,-1 1 0 0 0,1-1 0 0 0,3 11 0 0 0,-4-16 0 0 0,1 0 0 0 0,0 0 0 0 0,0 0 0 0 0,-1 0 0 0 0,2 0 0 0 0,-1 0 0 0 0,1 0 0 0 0,-1 0 0 0 0,1-1 0 0 0,-1 1 0 0 0,1-1 0 0 0,0 1 0 0 0,0-1 0 0 0,0 1 0 0 0,1-1 0 0 0,-1 0 0 0 0,1 0 0 0 0,2 2 0 0 0,44 15 0 0 0,-28-7 0 0 0,-20-11 0 0 0,2 1 0 0 0,-1 0 0 0 0,1-1 0 0 0,-1 0 0 0 0,0 0 0 0 0,1 0 0 0 0,-1 0 0 0 0,1 0 0 0 0,-1 0 0 0 0,1-1 0 0 0,0 0 0 0 0,-1 1 0 0 0,5-1 0 0 0,3 0 0 0 0,1 1 0 0 0,2-1 0 0 0,-1 0 0 0 0,-1-1 0 0 0,1 0 0 0 0,-1-1 0 0 0,1 0 0 0 0,-1-1 0 0 0,16-6 0 0 0,-10 2 0 0 0,-1 1 0 0 0,0 0 0 0 0,27-5 0 0 0,-26 6 0 0 0,0-1 0 0 0,-1 0 0 0 0,1-1 0 0 0,-1-1 0 0 0,27-17 0 0 0,10-11 0 0 0,3-4 0 0 0,-32 27 0 0 0,109-72 0 0 0,-120 76 0 0 0,0-2 0 0 0,20-22 0 0 0,-24 23 0 0 0,0 0 0 0 0,17-11 0 0 0,-19 16 0 0 0,-1-2 0 0 0,0 1 0 0 0,11-13 0 0 0,-8 8 0 0 0,-7 7 0 0 0,0 1 0 0 0,1-1 0 0 0,-1 1 0 0 0,0-1 0 0 0,-1 1 0 0 0,1-1 0 0 0,0 0 0 0 0,-1 0 0 0 0,0 0 0 0 0,0 0 0 0 0,0 0 0 0 0,-1 0 0 0 0,1 0 0 0 0,-1 0 0 0 0,0 0 0 0 0,0 0 0 0 0,-1-1 0 0 0,1 1 0 0 0,-3-4 0 0 0,3 8 0 0 0,0-2 0 0 0,0 1 0 0 0,0 1 0 0 0,0-2 0 0 0,0 1 0 0 0,0 0 0 0 0,0 1 0 0 0,-1-1 0 0 0,1-1 0 0 0,-1 2 0 0 0,1-1 0 0 0,-1 0 0 0 0,0 0 0 0 0,1 0 0 0 0,-1 1 0 0 0,1-1 0 0 0,-1 0 0 0 0,0 0 0 0 0,0 1 0 0 0,0-1 0 0 0,1 0 0 0 0,-1 1 0 0 0,0-1 0 0 0,0 0 0 0 0,0 1 0 0 0,0 0 0 0 0,0 0 0 0 0,0-1 0 0 0,0 1 0 0 0,0 0 0 0 0,0-1 0 0 0,0 1 0 0 0,0 0 0 0 0,0 0 0 0 0,-1 0 0 0 0,-2-1 0 0 0,0 0 0 0 0,1-1 0 0 0,-1 0 0 0 0,1 0 0 0 0,-1 1 0 0 0,-3-5 0 0 0,-16-6 0 0 0,19 11 0 0 0,2 0 0 0 0,-1 0 0 0 0,0 1 0 0 0,-1 0 0 0 0,1 0 0 0 0,0 0 0 0 0,0 0 0 0 0,0 0 0 0 0,0 0 0 0 0,0 0 0 0 0,0 0 0 0 0,-4 3 0 0 0,-38 12 0 0 0,27-8 0 0 0,-38 15 0 0 0,1 2 0 0 0,-78 47 0 0 0,94-44 0 0 0,-37 32 0 0 0,-1 1 0 0 0,60-46 0 0 0,0 1 0 0 0,0 1 0 0 0,-14 17 0 0 0,-12 13 0 0 0,16-25 0 0 0,45-21 0 0 0,4-8 0 0 0,0-2 0 0 0,0 1 0 0 0,33-21 0 0 0,-37 19 0 0 0,40-22 0 0 0,-2-3 0 0 0,68-55 0 0 0,-71 43 0 0 0,-51 46 0 0 0,-1 1 0 0 0,0 0 0 0 0,0 1 0 0 0,0-1 0 0 0,0 0 0 0 0,0 0 0 0 0,0 0 0 0 0,-1 0 0 0 0,0 0 0 0 0,1 0 0 0 0,0 0 0 0 0,1-2 0 0 0,-3 3 0 0 0,1-1 0 0 0,-1 1 0 0 0,1 0 0 0 0,0 0 0 0 0,-1-1 0 0 0,1 1 0 0 0,-1 0 0 0 0,1 0 0 0 0,0 0 0 0 0,0 0 0 0 0,0 0 0 0 0,-1 0 0 0 0,1 0 0 0 0,-1 0 0 0 0,1 0 0 0 0,-1 0 0 0 0,1 0 0 0 0,-1 0 0 0 0,1 0 0 0 0,0 0 0 0 0,0 0 0 0 0,-1 0 0 0 0,1 0 0 0 0,-1 1 0 0 0,1-1 0 0 0,-1 0 0 0 0,-9 3 0 0 0,-120 54 0 0 0,55-23 0 0 0,-6 5 0 0 0,-42 17 0 0 0,89-42 0 0 0,25-9 0 0 0,0 0 0 0 0,0-2 0 0 0,0 1 0 0 0,-1-1 0 0 0,1-1 0 0 0,-1 1 0 0 0,0-2 0 0 0,-14 2 0 0 0,21-3 0 0 0,-1 0 0 0 0,0 0 0 0 0,1 0 0 0 0,-1 0 0 0 0,0 0 0 0 0,0 1 0 0 0,1 0 0 0 0,-1 0 0 0 0,1 0 0 0 0,-1 0 0 0 0,0 1 0 0 0,1-1 0 0 0,0 1 0 0 0,0-1 0 0 0,0 2 0 0 0,-5 2 0 0 0,-2 6 0 0 0,6-6 0 0 0,-1-1 0 0 0,1 0 0 0 0,-9 7 0 0 0,19-10 0 0 0,7-2 0 0 0,12-8-494 0 0,-16 6-854 0 0,0 0-1 0 0,0-1 1 0 0,0 3-1 0 0,12-3 1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1686 117 10842 0 0,'0'0'16859'0'0,"-26"19"-15451"0"0,-4 4-1219 0 0,-4 4 374 0 0,1 0-318 0 0,4-2 21 0 0,4-2-62 0 0,2-2-45 0 0,3-3 37 0 0,2-1-63 0 0,1-2 8 0 0,1 0-31 0 0,-1 0 24 0 0,1 0-36 0 0,-1 0-9 0 0,1-1 20 0 0,-1 1-35 0 0,1 1-37 0 0,-1-1-9 0 0,0 0-20 0 0,-1 2-25 0 0,0-2 42 0 0,-1 1-14 0 0,0 0-14 0 0,-1 0 34 0 0,2-1-21 0 0,1-1 17 0 0,2-3-23 0 0,3 0-3 0 0,2-4-18 0 0,4-2 4 0 0,2-2 25 0 0,1-1-27 0 0,3-1 10 0 0,0-1-46 0 0,0-1 12 0 0,1-2-46 0 0,1-1 40 0 0,0-3-34 0 0,3 0 28 0 0,2-3 67 0 0,1-3-65 0 0,4-1 61 0 0,1-2-64 0 0,2-1-9 0 0,2-1 57 0 0,3-1-20 0 0,3-2 36 0 0,3-2-18 0 0,2 0 8 0 0,3-2-12 0 0,3-2-6 0 0,4-1 48 0 0,1-2-42 0 0,2 1 23 0 0,0-2-25 0 0,1 1-12 0 0,0 1 40 0 0,-2 1-13 0 0,-2 3-14 0 0,-4 3 24 0 0,-5 3-17 0 0,-4 3-22 0 0,-7 4 24 0 0,-4 2 20 0 0,-5 3-6 0 0,-4 3 4 0 0,-2 2 56 0 0,-2 0-91 0 0,-2 2 48 0 0,-2 0 3 0 0,-1 2-58 0 0,-1 0 74 0 0,-2 1-62 0 0,-1 3 48 0 0,-2 0-52 0 0,1 1 34 0 0,-2 1 8 0 0,0 0-21 0 0,0 0 26 0 0,-2 1-35 0 0,0 0 0 0 0,-2 1 18 0 0,1 0-81 0 0,-2 0 89 0 0,0 0-29 0 0,0 1 27 0 0,-1 0 14 0 0,1 0-40 0 0,-2 1 23 0 0,1-1-27 0 0,0 1 25 0 0,-1 0-7 0 0,1 0 2 0 0,0-1-19 0 0,1 1-4 0 0,0-2 19 0 0,1-1-6 0 0,1 1 11 0 0,2-2-12 0 0,-1 1 5 0 0,2-1 7 0 0,1-1-21 0 0,0 0 44 0 0,0 0-23 0 0,2 0-29 0 0,0 0-18 0 0,3-2-26 0 0,0 0-6 0 0,1 0-10 0 0,0-3-26 0 0,3 0-13 0 0,-1 0 2 0 0,2-1-22 0 0,-1-1 15 0 0,5-2-442 0 0,-1 0 541 0 0,0-1-30 0 0,0-1 30 0 0,2 1-19 0 0,-1-2 5 0 0,2 0-1 0 0,0 0 0 0 0,1-1 10 0 0,0-1-22 0 0,1 1-3 0 0,1-1 28 0 0,0-1-37 0 0,0 0 3 0 0,0-1-11 0 0,0 0 1 0 0,1-1-19 0 0,0-1 32 0 0,-1 0 9 0 0,1-1-11 0 0,0 1 43 0 0,0 0-41 0 0,-1 0 52 0 0,-1 2-16 0 0,-1 1 25 0 0,-1 1 4 0 0,-1 1-29 0 0,0 0 20 0 0,0 1-17 0 0,0-1 14 0 0,0 0-14 0 0,2 1 14 0 0,-1-2-14 0 0,1 0 23 0 0,1 0 3 0 0,0 0-1 0 0,0 0-7 0 0,1 1-7 0 0,-1 0-8 0 0,-1 1 20 0 0,-1 1-7 0 0,1-1 3 0 0,-2 1-18 0 0,0 1 32 0 0,-1-1-10 0 0,0 1-5 0 0,0 0 21 0 0,0 0-25 0 0,-1 1-2 0 0,0 0 19 0 0,-1 0-16 0 0,1 0 33 0 0,-1-1-55 0 0,1 1 44 0 0,0-1-4 0 0,1 0-37 0 0,0 0 50 0 0,2-1-54 0 0,-1 0 16 0 0,2-1-5 0 0,-1 1 19 0 0,0-1-6 0 0,0 0 3 0 0,-2 1 38 0 0,0 0-58 0 0,-1 0 56 0 0,-1 1-36 0 0,0 1 10 0 0,-1 0 8 0 0,0 0 6 0 0,-1 1-11 0 0,1 0 14 0 0,-1 1 5 0 0,0-1-20 0 0,-1 1 6 0 0,0 0-2 0 0,-1 1-18 0 0,0 0 14 0 0,-2 1-6 0 0,0 0-7 0 0,0 1-35 0 0,0 1 75 0 0,-1 0-34 0 0,-1 0 12 0 0,1 0 27 0 0,0 1-17 0 0,0-1 6 0 0,0-1-10 0 0,0 1 2 0 0,1 0-10 0 0,1 0 12 0 0,-1 0-23 0 0,0 0-3 0 0,1-1 28 0 0,0 1-18 0 0,-1 0 25 0 0,1-1 21 0 0,0 1-51 0 0,-2 0 26 0 0,2 0-28 0 0,-1 0-3 0 0,0-1 19 0 0,0 2-7 0 0,0 0 3 0 0,-1 0-18 0 0,0 2 23 0 0,1-2-17 0 0,-2 1 15 0 0,1 1 5 0 0,-1 0-20 0 0,1 0 16 0 0,-1 0-52 0 0,0 0 52 0 0,1 0-27 0 0,-2 0 8 0 0,2 0 18 0 0,-2 0-15 0 0,2 0 15 0 0,-2 0-14 0 0,2-1 23 0 0,-2 0-53 0 0,1 0 53 0 0,1 1-36 0 0,-1-1 1 0 0,0 1 47 0 0,0-1-52 0 0,0 0 27 0 0,-1 1 1 0 0,1 0 26 0 0,-1 0-15 0 0,1-1-3 0 0,-1 0-17 0 0,1 0-43 0 0,-1 0 66 0 0,0 0-40 0 0,0 0 22 0 0,-1-1 13 0 0,0 1-4 0 0,0-1-6 0 0,0 0 2 0 0,0 1 46 0 0,0-1-60 0 0,1 1 29 0 0,-1-1-38 0 0,0 2-8 0 0,0-1 28 0 0,0 0-28 0 0,0 1 55 0 0,0-1-16 0 0,-1 1-2 0 0,1 0 2 0 0,0-2-29 0 0,0 0 27 0 0,0 1-28 0 0,1-1-2 0 0,-1 0 0 0 0,1-1-38 0 0,0 0 66 0 0,1 1-11 0 0,0-2-5 0 0,0 2 51 0 0,1 0-61 0 0,-1-1 1 0 0,0 0 8 0 0,0 1-15 0 0,0-1 23 0 0,0 1-16 0 0,-1-1 5 0 0,1 1 9 0 0,-1 0 6 0 0,-1-1-11 0 0,2 1 23 0 0,-2 0-6 0 0,1-1-17 0 0,-1 1 24 0 0,-1 0-35 0 0,2-1 47 0 0,-1 1-42 0 0,1 0 13 0 0,0-1 14 0 0,-1 2 5 0 0,2-1-10 0 0,-1-1 23 0 0,2 2-25 0 0,-1-2-2 0 0,0 1 19 0 0,2 0-44 0 0,-1-1 32 0 0,0 1-38 0 0,0-1 38 0 0,0 0-22 0 0,0 0 8 0 0,1 0 35 0 0,0 0-57 0 0,0 0 37 0 0,-1-1-21 0 0,1 1-41 0 0,0-1 58 0 0,0 0-19 0 0,-1 0 6 0 0,0 0 18 0 0,-1 1-23 0 0,0-1-20 0 0,0 1 23 0 0,-1 1 10 0 0,0-1-21 0 0,-1 2 26 0 0,0-1-17 0 0,1 0 6 0 0,-1 0-30 0 0,0 0 26 0 0,1-1 20 0 0,0 0-16 0 0,1 0 26 0 0,-1-2-44 0 0,2 1 23 0 0,-1 0-27 0 0,1 0 16 0 0,0-1 13 0 0,0 0-31 0 0,1 1 28 0 0,-2-1-36 0 0,2 0 38 0 0,-1 0-12 0 0,1 0-15 0 0,-2 1 43 0 0,1 1-41 0 0,-1 0 13 0 0,-1 1-4 0 0,0 0 0 0 0,0 1-10 0 0,0 0 13 0 0,-1 0-4 0 0,1 1-9 0 0,0 0 32 0 0,1-1-10 0 0,0-1-15 0 0,0 1 6 0 0,1-1-22 0 0,1-1 24 0 0,-1 0-26 0 0,1-1 26 0 0,0 0-17 0 0,1 0 15 0 0,0 0-4 0 0,0-1 1 0 0,0 0 28 0 0,0 0-36 0 0,0 0 30 0 0,0 0-8 0 0,-1 0-17 0 0,0 0 6 0 0,0 0-13 0 0,1 0-24 0 0,-2 0 34 0 0,1 0 16 0 0,-1 1-4 0 0,1 0-15 0 0,-1-1 6 0 0,0 1-50 0 0,1 0 60 0 0,0 1 27 0 0,0-2-53 0 0,0 1 57 0 0,1-1-73 0 0,-1 1 2 0 0,0 1 54 0 0,0-2-38 0 0,0 1 14 0 0,-1-1-41 0 0,1 1 49 0 0,-1 1-16 0 0,1-1-23 0 0,-1 1 73 0 0,-1 0-50 0 0,1-1 7 0 0,0 1 18 0 0,0-1-34 0 0,-1 1 28 0 0,1-1-18 0 0,1-1-4 0 0,0 1 20 0 0,0-1-16 0 0,1 0 6 0 0,0 0 16 0 0,0 0-14 0 0,0 0-4 0 0,0 0 2 0 0,0 0-21 0 0,0 0 15 0 0,0 0 4 0 0,0 0-1 0 0,-1 1 1 0 0,0 0 28 0 0,0 0-27 0 0,-1-1 28 0 0,-1 2-26 0 0,1-1 8 0 0,-1 1-3 0 0,-1 0-19 0 0,1 0 34 0 0,-1 1-30 0 0,0-1 19 0 0,1 0-24 0 0,-1-1-3 0 0,2 1 38 0 0,-1 0-59 0 0,1-1 56 0 0,0 1-17 0 0,0-1 42 0 0,1 1-57 0 0,-1-1 0 0 0,1 0 27 0 0,-1 0-49 0 0,1 1 44 0 0,-1 0-24 0 0,1 1 8 0 0,-2-1 7 0 0,2 1 7 0 0,0-1-11 0 0,-1 1 5 0 0,0 0-21 0 0,0-1 15 0 0,1 0 4 0 0,-1 0 8 0 0,0 0 17 0 0,0 0-50 0 0,1 0 34 0 0,0-1-11 0 0,0 0 11 0 0,1 0-2 0 0,-1-1 1 0 0,2-1 0 0 0,-2 1-10 0 0,1-1 4 0 0,1 0-12 0 0,-1 0 4 0 0,-1 0 16 0 0,1 1-32 0 0,-1 0 19 0 0,0 0 22 0 0,0 1-35 0 0,-1 0 30 0 0,0 1-36 0 0,0 0 47 0 0,0 0-24 0 0,-1 0-10 0 0,1 0 22 0 0,0 1-35 0 0,1-2 38 0 0,-1 0-40 0 0,1 0 49 0 0,0 0-24 0 0,0-1-10 0 0,1 1 22 0 0,0-2-26 0 0,1 1 17 0 0,-1 0-5 0 0,1-1 1 0 0,-1 1 46 0 0,1-1-59 0 0,-1 0 38 0 0,0 0-30 0 0,1 0-39 0 0,-1 0 57 0 0,-1 1-19 0 0,1-1 6 0 0,-1 1 0 0 0,0 0 0 0 0,0 0-19 0 0,0 0 24 0 0,-1 0 30 0 0,2 1-46 0 0,-1-2 26 0 0,0 1-8 0 0,1 0-18 0 0,-1 0 15 0 0,1-1-24 0 0,1 0 16 0 0,-1 0 23 0 0,2 0-26 0 0,-1-1 10 0 0,1 1-3 0 0,0-1-28 0 0,0 1-11 0 0,-1 0 48 0 0,1-1-15 0 0,-1 1 15 0 0,0 1 16 0 0,0-1-69 0 0,0 1 59 0 0,0-1-39 0 0,0 1 39 0 0,0 0-11 0 0,1-1 13 0 0,0 0-21 0 0,1 0 16 0 0,0-1-24 0 0,-1 0-3 0 0,1 0 38 0 0,0 0-50 0 0,-1 0 17 0 0,0 0 12 0 0,0 1-4 0 0,0-1 2 0 0,0 0 37 0 0,-1 1-38 0 0,0 0 3 0 0,-1 0 0 0 0,0 0 26 0 0,0 1-46 0 0,0 0-12 0 0,-1 0 20 0 0,1 1-64 0 0,-1-1 74 0 0,1 0 13 0 0,0 1-30 0 0,0-2 31 0 0,0 1-8 0 0,0-1-36 0 0,0 1 40 0 0,2 0-33 0 0,-1-2 28 0 0,1 1 11 0 0,-1 1-40 0 0,0-2 14 0 0,1 1 12 0 0,-1 0-32 0 0,1 0 19 0 0,0 0 40 0 0,-1-1-49 0 0,0 1 36 0 0,-1 1-38 0 0,1-1-28 0 0,-1 1 26 0 0,-1-1 8 0 0,1 2 16 0 0,0-2 26 0 0,0 1-16 0 0,-1-1-20 0 0,2 0 6 0 0,0 1-14 0 0,-1-1 22 0 0,1 0-6 0 0,-1 1-26 0 0,1-2 54 0 0,0 1-35 0 0,1 1-16 0 0,-1-1 42 0 0,1 0-52 0 0,-1 0 35 0 0,1 0-10 0 0,0-1-26 0 0,0 2 54 0 0,0-1-35 0 0,-1 0 2 0 0,1 0 19 0 0,-1 1 22 0 0,0-1-16 0 0,-1 1 8 0 0,1 0-2 0 0,-1 0-19 0 0,1-1-13 0 0,0 1 12 0 0,1-1 4 0 0,-1 0-29 0 0,1 0 37 0 0,0-1-12 0 0,1 1-15 0 0,0-1 52 0 0,0 0-27 0 0,0 0-4 0 0,0 0-11 0 0,0-1 16 0 0,0 1-9 0 0,0 0 17 0 0,-1 1-28 0 0,0-1 27 0 0,0 0 20 0 0,0 1-100 0 0,1-1 69 0 0,-1 1-24 0 0,0-1-33 0 0,1 1 58 0 0,0-1-28 0 0,1 0-4 0 0,0 0 23 0 0,0 0 8 0 0,2-1 6 0 0,-2 0-2 0 0,2 0 29 0 0,-1 1-46 0 0,1-1 16 0 0,-1 0-6 0 0,0 0 0 0 0,1 0 0 0 0,-1-1 18 0 0,1 1-23 0 0,1 0-2 0 0,-1-1 38 0 0,0 2-40 0 0,1-2 31 0 0,-1 1 10 0 0,1 0-12 0 0,0 1-4 0 0,0 0 11 0 0,1 0 5 0 0,0-1-29 0 0,0 1 27 0 0,1-1-8 0 0,-1 0 2 0 0,2 1-10 0 0,-1-1 4 0 0,1 0 7 0 0,-1 0-12 0 0,1 0 5 0 0,1 1-2 0 0,-1 0-19 0 0,-1-1 24 0 0,0 1-35 0 0,0 0 28 0 0,-1 0 10 0 0,-1 0 7 0 0,1 1-10 0 0,-1-1-5 0 0,0 0 2 0 0,0 2-2 0 0,0 0 18 0 0,0-1-32 0 0,-1 1 28 0 0,1-1 1 0 0,1 0-28 0 0,-1 1 46 0 0,0-2-33 0 0,1 1 11 0 0,-1-1 15 0 0,0 1-23 0 0,2-1 8 0 0,-1 0 15 0 0,-1 1-42 0 0,1-1 23 0 0,-1 0 10 0 0,1-1-13 0 0,-1 1-4 0 0,1-1 2 0 0,-1 0 7 0 0,0 1-2 0 0,1-1-46 0 0,-1 0 32 0 0,0 0-21 0 0,0 1-13 0 0,0-1 13 0 0,1 1 23 0 0,-1 0-17 0 0,1 0 17 0 0,0 0 24 0 0,0 0-26 0 0,1 0 10 0 0,-1 0-3 0 0,2 1-28 0 0,-1-1 26 0 0,1 0-46 0 0,-1 0 42 0 0,1 0 4 0 0,0-1-19 0 0,0 1 45 0 0,0-2-51 0 0,0 0 17 0 0,0-1-6 0 0,-1 2 9 0 0,0-1-30 0 0,-1-1 18 0 0,0 2 12 0 0,-1-1-13 0 0,0 1 34 0 0,-1 0-57 0 0,0 1 46 0 0,0 0-25 0 0,0 0 17 0 0,0 0 5 0 0,0 0-20 0 0,1 0 16 0 0,0 0-24 0 0,0 0-3 0 0,1 0 1 0 0,-1 0 16 0 0,2 0-14 0 0,0 0 6 0 0,-1 0 7 0 0,2-2-12 0 0,-2 1 5 0 0,1 0 7 0 0,0-1 16 0 0,-1 1-22 0 0,0 0 8 0 0,-1 0-13 0 0,0 0-15 0 0,0 1 22 0 0,-1-1-7 0 0,0 0 20 0 0,-1 1-32 0 0,1 0 19 0 0,0-1-16 0 0,0 1 5 0 0,1-1 26 0 0,0 1-18 0 0,0 0-2 0 0,2-1 39 0 0,-1 0-31 0 0,1 0-8 0 0,-2 1 31 0 0,1 0-2 0 0,0-1-26 0 0,0 1 18 0 0,-1 0-25 0 0,0 0-40 0 0,-1 0 76 0 0,0 0-53 0 0,1-1 35 0 0,-1 1 29 0 0,-1 0-55 0 0,1 0 37 0 0,0 0-39 0 0,-1 0 28 0 0,1 0-27 0 0,0 0 17 0 0,-1 0 4 0 0,2 0-29 0 0,-1 0 55 0 0,1 0-35 0 0,-1 0 12 0 0,1 0 34 0 0,-1 0-48 0 0,1 1 26 0 0,-1 0-36 0 0,1-1 27 0 0,-2 1 1 0 0,2 0-10 0 0,-2 0-5 0 0,0-1 30 0 0,1 0-48 0 0,-2 0 25 0 0,2 1 20 0 0,-1-1-54 0 0,1 1 83 0 0,0-1-72 0 0,-1 0 13 0 0,2 0 53 0 0,-1 0-56 0 0,0-1 48 0 0,1 0-33 0 0,1 1 0 0 0,-1-1-46 0 0,2-1 49 0 0,-2 2-8 0 0,0-2 3 0 0,1 1 38 0 0,-1 1-57 0 0,1-1 9 0 0,0 1 6 0 0,-1 0 5 0 0,1 0-1 0 0,0 0 1 0 0,-1 0 28 0 0,1 0-46 0 0,-1 0 25 0 0,1 0-8 0 0,-1 0-9 0 0,0 0 4 0 0,1 0 16 0 0,-1 0-4 0 0,0 0-8 0 0,-1 0 4 0 0,0 0-2 0 0,0 0 0 0 0,-1 0 18 0 0,0 0-23 0 0,0 0-2 0 0,-1 0 19 0 0,0 0-53 0 0,1 0 44 0 0,-1 0-6 0 0,1 0 11 0 0,-1 0-1 0 0,0 0-18 0 0,0 0 24 0 0,0 0-26 0 0,0 0 36 0 0,1 0-21 0 0,-2 0-2 0 0,2 0 11 0 0,0 1-32 0 0,-1 0-1 0 0,1 0 18 0 0,-1 0 22 0 0,1 0-25 0 0,0 0 19 0 0,-1 0-24 0 0,1-1 7 0 0,-1 1-31 0 0,0-1 64 0 0,-1 1-39 0 0,0-1 4 0 0,0 1 38 0 0,1 0-59 0 0,-1-1 65 0 0,0 1-38 0 0,1 0-7 0 0,-1 0 12 0 0,1-1-24 0 0,0 1 25 0 0,0 0-26 0 0,0 0 26 0 0,0-1-7 0 0,0 1 2 0 0,-1-1-19 0 0,0 1 15 0 0,1 0 13 0 0,0-1-13 0 0,-1 1-13 0 0,1-1 22 0 0,0 0-17 0 0,-1 0 24 0 0,0 0-25 0 0,1-1 26 0 0,1 0-17 0 0,0-1 15 0 0,0-1-4 0 0,1 0-27 0 0,0-1 26 0 0,1-2-8 0 0,0 1-26 0 0,0-1 45 0 0,0-2-33 0 0,1 2 20 0 0,1-1-15 0 0,0 0 33 0 0,1 1-38 0 0,-1 0 2 0 0,1-1 37 0 0,-1 2-50 0 0,0 0 45 0 0,0 1-33 0 0,-1 0 10 0 0,1-1-13 0 0,0 1 32 0 0,0-1-1 0 0,0 1-17 0 0,1-1 44 0 0,-1-1-60 0 0,2 0 19 0 0,0 0-7 0 0,0 0 0 0 0,0 0 9 0 0,0-1-58 0 0,-1 1 73 0 0,1 1-24 0 0,-1-1 17 0 0,2-1 16 0 0,-3 1-22 0 0,2 0 17 0 0,-1-1-33 0 0,0 1 37 0 0,1-1-40 0 0,-1-1 2 0 0,0 1 18 0 0,1-1-16 0 0,0 0 34 0 0,1 0 8 0 0,-1-1-38 0 0,0 0 42 0 0,0 1-42 0 0,0-1 12 0 0,0 1-4 0 0,0-1-10 0 0,0 1 4 0 0,0 0-2 0 0,0 1 0 0 0,0-1-19 0 0,0 0 62 0 0,0 0-10 0 0,1 0-32 0 0,-1 1 22 0 0,0 0-18 0 0,1-2-23 0 0,-1 1 34 0 0,1 0 25 0 0,-1 0-25 0 0,1-1 39 0 0,-1 1-39 0 0,0-1 30 0 0,0 1-46 0 0,1-2 14 0 0,-1 1-6 0 0,0 0-28 0 0,1 0 54 0 0,0 0-72 0 0,1 1 59 0 0,-1-2-28 0 0,0 2 9 0 0,1-2 35 0 0,-1 0-38 0 0,1-1 31 0 0,-1 1-18 0 0,0-1-4 0 0,0 0-26 0 0,0-1 15 0 0,0 0 3 0 0,1 0-29 0 0,-1-1 46 0 0,1 0-33 0 0,1 0 1 0 0,0-1 38 0 0,0 0-3 0 0,0 1-7 0 0,0 0 23 0 0,-1 0-53 0 0,2 1 16 0 0,-2-1 21 0 0,1 2-27 0 0,-1 1 47 0 0,1-1-41 0 0,-1 0 3 0 0,1 1 28 0 0,-1-1-57 0 0,0 1 46 0 0,1 0-6 0 0,0 0-17 0 0,0 1 7 0 0,-1 0 6 0 0,1 0-2 0 0,-1 1 1 0 0,-2 0 18 0 0,0 0-23 0 0,-1 1 36 0 0,-1 0-30 0 0,0 1 28 0 0,0 0-35 0 0,-1 0 0 0 0,-1 2-10 0 0,0-2-54 0 0,0 2 88 0 0,1 0-47 0 0,-1 0 53 0 0,0-1-13 0 0,0 1-5 0 0,0 1 4 0 0,-1 0-12 0 0,-1 0-43 0 0,0 0 58 0 0,0 1-29 0 0,-1 0 19 0 0,0 1-4 0 0,1-1 1 0 0,-2 0-10 0 0,0 1 22 0 0,1 0 22 0 0,-1-1-62 0 0,0 1 57 0 0,0 0-56 0 0,0 0-11 0 0,0 0 48 0 0,0 0-26 0 0,0 1 38 0 0,0 0-20 0 0,0-1 17 0 0,0 0-14 0 0,0 1-5 0 0,-1-1 2 0 0,1 1-40 0 0,-1 0 30 0 0,-1 0-38 0 0,-1 1 56 0 0,-1 1-26 0 0,-2 1-9 0 0,0 1 50 0 0,-2 3-43 0 0,0 1 32 0 0,-3 0-18 0 0,-2 2-4 0 0,-1 2 2 0 0,-3 0 7 0 0,-2 2-2 0 0,-2 1 10 0 0,-1 2-2 0 0,0-1-9 0 0,-2 2 22 0 0,-1 0-25 0 0,0 1 26 0 0,-1-1-7 0 0,-1 3-8 0 0,0-1-34 0 0,-2 0 38 0 0,0 1-33 0 0,0 0 19 0 0,1 0 4 0 0,1 0 8 0 0,-1 1-11 0 0,2-2 14 0 0,0 0-23 0 0,1 0 16 0 0,1 1-5 0 0,1-1-9 0 0,-1 0 4 0 0,2 1 7 0 0,-2-1-2 0 0,1 0-9 0 0,0 1 22 0 0,-2-1 3 0 0,1 0-19 0 0,-1-1 7 0 0,-1-1-22 0 0,0 0 6 0 0,-2-2 15 0 0,1 1-4 0 0,-1-1 2 0 0,2-1 9 0 0,-2 1 16 0 0,1-2-41 0 0,1 0 51 0 0,1-2-35 0 0,1-1 1 0 0,1 0-18 0 0,3-4-6 0 0,2 0 57 0 0,1-3-46 0 0,3 0 44 0 0,2-2-31 0 0,0 0-9 0 0,3 0 3 0 0,0-1-3 0 0,1 1 0 0 0,1-1 37 0 0,0 1-10 0 0,1-1-33 0 0,0 0 40 0 0,0 1-52 0 0,-1-1 16 0 0,1 1 22 0 0,-1-1-18 0 0,1 0 17 0 0,-1 1-14 0 0,2-1-14 0 0,0-1 32 0 0,0 0-39 0 0,1 1 30 0 0,0-1-18 0 0,1 0-4 0 0,0 0 11 0 0,0 0-23 0 0,1 0 7 0 0,0-1 6 0 0,0 1-12 0 0,1 0 5 0 0,-1 0 7 0 0,1-1 7 0 0,0 1-11 0 0,1 0 5 0 0,0 0-21 0 0,0 0 34 0 0,0 0-30 0 0,0 1-184 0 0,0-1 218 0 0,0 2 5 0 0,0-1-29 0 0,0 1 37 0 0,0 0-22 0 0,-1 1-11 0 0,1-1 50 0 0,-1 0-43 0 0,0 1 23 0 0,1-3 3 0 0,-1 2-57 0 0,1-1 63 0 0,0 0-11 0 0,0-1-24 0 0,0 0 9 0 0,0 0-4 0 0,1 0 9 0 0,1-2 16 0 0,2 0-13 0 0,2-3 6 0 0,2 0 7 0 0,1-2-21 0 0,3-2 35 0 0,1 0-39 0 0,0-1-7 0 0,2-1 20 0 0,-2 0-17 0 0,3 0-13 0 0,-1 0 50 0 0,0-1-15 0 0,2-1-32 0 0,-2 0 49 0 0,2 0-26 0 0,-1 0 9 0 0,2-1 16 0 0,0 0 24 0 0,1-1-6 0 0,1-1 4 0 0,1 0-10 0 0,2-1-6 0 0,1 0 11 0 0,2-2 5 0 0,1 1-39 0 0,1-1 41 0 0,1 0-24 0 0,-1 1-20 0 0,-1 0 24 0 0,-1 1-36 0 0,-2 0 28 0 0,-1 1 10 0 0,-2 0-12 0 0,0 2 43 0 0,-2 0-40 0 0,1 0-6 0 0,-2 0-17 0 0,1 1 3 0 0,-1-1 6 0 0,1 0-2 0 0,0 1 10 0 0,-2-2-21 0 0,0 3-31 0 0,0 0-131 0 0,-1 1-302 0 0,0 2-755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949 0 5785 0 0,'0'0'16288'0'0,"-5"1"-15799"0"0,1-1 14 0 0,-1 1-12 0 0,0-1 6 0 0,0 0-85 0 0,2 1-22 0 0,-1-1-56 0 0,1 0-27 0 0,0 1-35 0 0,1-1-32 0 0,-1 0-13 0 0,0 0-38 0 0,0 0-29 0 0,0 0 43 0 0,-1 0-54 0 0,1 0 7 0 0,0 0-2 0 0,-1 0-39 0 0,1 0 29 0 0,-2 0-11 0 0,1 0 22 0 0,-1 0-6 0 0,-1 1-6 0 0,1 0-7 0 0,-2 2 1 0 0,1-2-1 0 0,-1 1-28 0 0,-1 0 8 0 0,1 0 15 0 0,0 1-52 0 0,-1-2 43 0 0,1 1-23 0 0,1-1-22 0 0,0 0 26 0 0,0 0-38 0 0,2-1 2 0 0,-1 1-11 0 0,1-1 1 0 0,0 1-10 0 0,-1-1-26 0 0,1 1 17 0 0,-1 0-64 0 0,0 0 65 0 0,0 1-12 0 0,0 0-6 0 0,-1 1 79 0 0,0-1-107 0 0,1 0 54 0 0,-1 1-27 0 0,0-1 15 0 0,0 0-14 0 0,0 1 14 0 0,0-1-14 0 0,0 0-24 0 0,0 1 54 0 0,0-2-27 0 0,0 2 0 0 0,1-2 48 0 0,0 1-61 0 0,0-1 29 0 0,1 0 9 0 0,-1 0-22 0 0,1 0-2 0 0,1-1 10 0 0,-1 0 5 0 0,1 0-39 0 0,-1 0 41 0 0,1 0-24 0 0,0 1-20 0 0,-1-1 43 0 0,0 0-42 0 0,0 1 22 0 0,-1-1 12 0 0,1 1-22 0 0,-1-1 8 0 0,0 1 6 0 0,0-1 7 0 0,1 0-1 0 0,-1 0-9 0 0,1 0 13 0 0,0 0-23 0 0,0 0-3 0 0,0 1 19 0 0,1-1-34 0 0,0 1 28 0 0,1-1-18 0 0,-1 1 6 0 0,0-1-2 0 0,0 0 0 0 0,-1 0-19 0 0,1 1 15 0 0,-1 0-5 0 0,0 0 19 0 0,0 0-32 0 0,0 2 28 0 0,-1-2-18 0 0,0 2 6 0 0,0-2 7 0 0,-2 1-21 0 0,1 1 25 0 0,0-1-26 0 0,0 1 45 0 0,-1-1-32 0 0,1 0 1 0 0,1 1 10 0 0,-1-2-32 0 0,2 1 65 0 0,-1 0-20 0 0,0 0-2 0 0,1-1-6 0 0,1 0-26 0 0,-1 0 15 0 0,-1 1-16 0 0,1 0 23 0 0,0-1 22 0 0,0 0-34 0 0,0 1 12 0 0,0 0-32 0 0,-1 0 17 0 0,0 1-6 0 0,-1-1 10 0 0,1 0-12 0 0,-1 1 33 0 0,1-1-29 0 0,0 0 19 0 0,0 1 32 0 0,1-1-37 0 0,1-1 13 0 0,0 1-4 0 0,0 0-38 0 0,1-2 49 0 0,0 1-7 0 0,-1 0-16 0 0,2 0 16 0 0,-2-1-15 0 0,2 1-14 0 0,-1 0 13 0 0,0 0 32 0 0,0 0-37 0 0,-1 0-15 0 0,1 1 22 0 0,-1-1-36 0 0,-1 1 47 0 0,-1 0-5 0 0,0 1-7 0 0,0-1 23 0 0,0 1-25 0 0,0-1 8 0 0,0 1 6 0 0,1-1 26 0 0,0 0-45 0 0,1-1 34 0 0,0 1-48 0 0,1-1-5 0 0,-1 0 28 0 0,2 1-11 0 0,-2-1 13 0 0,1 1-2 0 0,-1-1 1 0 0,1 2 0 0 0,0-2 9 0 0,-2 2 16 0 0,1 0-13 0 0,-1 0-4 0 0,1 1-17 0 0,-1-1 60 0 0,0 1-47 0 0,0-1 16 0 0,0 1-4 0 0,1 0-10 0 0,-2-1 22 0 0,1 1-16 0 0,1 0 6 0 0,-1 0-40 0 0,0 0 58 0 0,1 0-37 0 0,0-1-7 0 0,-1 1 59 0 0,1-1-47 0 0,0 1 6 0 0,1-1 18 0 0,-1 1-16 0 0,1-1-4 0 0,-1 1 11 0 0,1-1-14 0 0,-1 1-5 0 0,0 0 20 0 0,1 0-34 0 0,-1 0 28 0 0,0-1-55 0 0,0 1 44 0 0,1-1 13 0 0,-2 0-32 0 0,2 0 68 0 0,-1 0-76 0 0,0-1 42 0 0,2-1-22 0 0,-2 1-13 0 0,2 0 32 0 0,0-1-30 0 0,0 0 38 0 0,-1 1-67 0 0,1 0 48 0 0,-1-1-7 0 0,1 2-8 0 0,-1 0 42 0 0,0-1-40 0 0,0 1 22 0 0,-1 1-25 0 0,1 0-2 0 0,-1 0 36 0 0,-1 0-30 0 0,0 1 30 0 0,0-1 0 0 0,0 0-36 0 0,0 0 20 0 0,0 0 2 0 0,1-1-10 0 0,1 1 3 0 0,-1 0-1 0 0,0 0-9 0 0,1-1 2 0 0,-1 1 18 0 0,2-1-15 0 0,-2-1 5 0 0,1 1-20 0 0,0 0 34 0 0,1-1-30 0 0,-1 0 19 0 0,0 1-24 0 0,1 1 7 0 0,-1-1 6 0 0,0 1 17 0 0,0 0 4 0 0,0-1-27 0 0,-1 2 28 0 0,1 0-19 0 0,-1 0-14 0 0,1 1 24 0 0,0-1 0 0 0,-1 1-8 0 0,1 1-6 0 0,-1 0 1 0 0,1 0-10 0 0,-1 0 30 0 0,2 1-28 0 0,-2-1 29 0 0,2 0-9 0 0,-1 0-6 0 0,1 0 2 0 0,1 0-1 0 0,-1 0 0 0 0,-1 0 28 0 0,1-1-17 0 0,0-1-3 0 0,0 1 20 0 0,-1-1 2 0 0,1 0-8 0 0,0-1-16 0 0,-1 0-14 0 0,2-1 3 0 0,-1 0-12 0 0,1-1 21 0 0,-1 0 2 0 0,0-1-18 0 0,1 1 16 0 0,-1 0 4 0 0,0 0-1 0 0,1 0 20 0 0,0 0-43 0 0,-1 0 13 0 0,0 1 14 0 0,1-1-15 0 0,0 1 24 0 0,0 0-26 0 0,0 0 18 0 0,0 1-5 0 0,0 0 1 0 0,0 1-19 0 0,0-1 15 0 0,0 0-5 0 0,0 1-27 0 0,0 0 73 0 0,0 0-69 0 0,0 1 23 0 0,0-2-7 0 0,0 1 0 0 0,1 0 0 0 0,0 0 0 0 0,-1 0 0 0 0,0-1 0 0 0,0 1 0 0 0,0 0 0 0 0,0-1 0 0 0,0 1 0 0 0,0 1 0 0 0,0-1 0 0 0,0 1 0 0 0,0 1 0 0 0,0-1 0 0 0,0 1 0 0 0,0-1 0 0 0,0 1 0 0 0,0-1 0 0 0,0 1 0 0 0,0-2 0 0 0,0 1 0 0 0,1 1 0 0 0,1-1 0 0 0,-1 0 0 0 0,-1 1 0 0 0,2 0 0 0 0,-1 0 0 0 0,0 0 0 0 0,0 0 0 0 0,1 1 0 0 0,-1 0 0 0 0,0 0 0 0 0,0 1 0 0 0,-1-1 0 0 0,1 1 0 0 0,-1 0 0 0 0,0 0 0 0 0,0 0 0 0 0,-1 0 0 0 0,0 1 0 0 0,-1 0 0 0 0,0 0-28 0 0,1 0-627 0 0,2-1-177 0 0,2 0-624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1031 0 11883 0 0,'1'2'12984'0'0,"-1"0"-12423"0"0,1 0-10 0 0,-1 1-90 0 0,1 1-31 0 0,0 0-54 0 0,-1 1-48 0 0,1 0-1 0 0,-1 0-62 0 0,0 1-13 0 0,0 1-47 0 0,0 0-37 0 0,0 1-21 0 0,-1-1-45 0 0,1 0 8 0 0,-1-1-62 0 0,0 0 7 0 0,1-2-15 0 0,-1 1-8 0 0,1-1 11 0 0,0 0 5 0 0,-1-1-11 0 0,1 0 32 0 0,0 0 1 0 0,0-1 10 0 0,-3 0-11 0 0,2 0 14 0 0,-2 0-61 0 0,0 0 46 0 0,0-1-16 0 0,-1 2-24 0 0,0-2 55 0 0,0 1-36 0 0,-1 1 21 0 0,0-1 32 0 0,1 1-19 0 0,-1-1 9 0 0,0 0 7 0 0,1 1-30 0 0,0 0-38 0 0,0 0 28 0 0,-1-1-21 0 0,1 1 6 0 0,-1 1-2 0 0,1-1-10 0 0,-1 0 13 0 0,0 1-14 0 0,0-1 42 0 0,-1 0-40 0 0,2 1 13 0 0,-2-1 5 0 0,1 0-49 0 0,-1 0 89 0 0,2 0-55 0 0,-1 0 36 0 0,1 0-18 0 0,0 0-22 0 0,-1 0 15 0 0,0-1-16 0 0,1 1 5 0 0,-1 0-12 0 0,0-1 13 0 0,1 1-4 0 0,-1-1 19 0 0,0 2-32 0 0,1-1 38 0 0,0-1-31 0 0,-1 1-9 0 0,0 0 40 0 0,0 0-32 0 0,0 0 1 0 0,0 1-9 0 0,0-2 11 0 0,0 1-14 0 0,0 0 14 0 0,0 0 15 0 0,0 0-24 0 0,1-1 18 0 0,0 0-14 0 0,-1 1 3 0 0,1-2 18 0 0,1 2-25 0 0,-1-2 0 0 0,0 1-1 0 0,1 0 18 0 0,-2 0-25 0 0,1 1 28 0 0,0-2 10 0 0,-1 2-22 0 0,1-1 18 0 0,-1 0-24 0 0,1 1 7 0 0,-1 0 16 0 0,-1 0-34 0 0,0 1 30 0 0,0 0-19 0 0,-1 0 5 0 0,-1-1-20 0 0,0 2 15 0 0,1 0 42 0 0,-1 0-60 0 0,1-2 21 0 0,-1 2-16 0 0,2 0-7 0 0,0-1 29 0 0,1 0-9 0 0,-1-1 4 0 0,1 0-28 0 0,1 0 8 0 0,0 0-4 0 0,0 0 0 0 0,0 0 0 0 0,0 0 0 0 0,1 1 0 0 0,-2 0 0 0 0,1 1 0 0 0,-2 0 0 0 0,1-1 0 0 0,-1 1 0 0 0,-1 0 0 0 0,0-1 0 0 0,0 2 0 0 0,-1-1 0 0 0,1 1 0 0 0,-1 0 0 0 0,-1 0 0 0 0,1 1 0 0 0,0-1 0 0 0,0 2 0 0 0,0-1 0 0 0,1 1 0 0 0,0 0 0 0 0,-1-1 0 0 0,1 0 0 0 0,1-1 0 0 0,-2 0 0 0 0,2-1 0 0 0,-1 1 0 0 0,1-1 0 0 0,0 0 0 0 0,0-1 0 0 0,-1 1 0 0 0,2 0 0 0 0,-2-1 0 0 0,0 1 0 0 0,0 1 0 0 0,0 0 0 0 0,-2 1 0 0 0,1-1 0 0 0,-1 2 0 0 0,-1-1 0 0 0,1 1 0 0 0,-1 0 0 0 0,1 2 0 0 0,-1-1 0 0 0,1 0 0 0 0,0 0 0 0 0,1 0 0 0 0,0 1 0 0 0,1-2 0 0 0,-1 2 0 0 0,0-1 0 0 0,0 1 0 0 0,-1 0 0 0 0,-1 1 0 0 0,0 0 0 0 0,0 1 0 0 0,0-1 0 0 0,-1 3 0 0 0,0-1 0 0 0,0 0 0 0 0,0 1 0 0 0,0 1 0 0 0,-1 0 0 0 0,-1 0 0 0 0,0 0 0 0 0,1 0 0 0 0,-1 1 0 0 0,1 0 0 0 0,1 0 0 0 0,0 0 0 0 0,0 0 0 0 0,2 0 0 0 0,1 0-448 0 0,0-1-376 0 0,4-2-210 0 0,1-2-670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543 0 18284 0 0,'0'0'10665'0'0,"-22"11"-10318"0"0,-3 1-23 0 0,-3 2-12 0 0,2 0-63 0 0,4 1 7 0 0,3-2-44 0 0,4 0 0 0 0,0 0-12 0 0,3 1-54 0 0,-1-2-14 0 0,2 1 28 0 0,0 1-59 0 0,0-1 36 0 0,0 0-49 0 0,1 0 14 0 0,-1 1-25 0 0,1 0-13 0 0,1 0 40 0 0,1 0-69 0 0,0 0 30 0 0,-1 0-10 0 0,0-1-8 0 0,-1 1 39 0 0,0-1-48 0 0,1 1 15 0 0,-1-1-14 0 0,0-1 11 0 0,1 0-3 0 0,-1 0-8 0 0,0-1 2 0 0,1 0-48 0 0,1 0 14 0 0,-1-1-7 0 0,3-1 0 0 0,-1 0 0 0 0,0 1 0 0 0,2-1 0 0 0,-2 1 0 0 0,2-1 0 0 0,-1 0 0 0 0,0 1 0 0 0,1-1 0 0 0,-1 1 0 0 0,0-1 0 0 0,1 2 0 0 0,-1-1 0 0 0,1 1 0 0 0,0 0 0 0 0,0 0 0 0 0,0 1 0 0 0,0 0 0 0 0,1 0 0 0 0,-1 0 0 0 0,1 0 0 0 0,2-1 0 0 0,-1 0 0 0 0,2 1 0 0 0,-1-1 0 0 0,2 1 0 0 0,0 0 0 0 0,0 1-448 0 0,0-1-162 0 0,1 1-335 0 0,0 1-491 0 0,2-1-1341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0,'0'0'15616'0'0,"2"4"-14889"0"0,3 7-195 0 0,0-1-1 0 0,0 0 1 0 0,1 0 0 0 0,0 0-1 0 0,1-1 1 0 0,0 0-1 0 0,15 14 1 0 0,17 15 227 0 0,-1 1-1 0 0,-2 2 1 0 0,38 58-1 0 0,31 32-122 0 0,-89-108-547 0 0,16 25 0 0 0,-24-33-36 0 0,2 0-1 0 0,-1-1 0 0 0,1-1 0 0 0,1 0 0 0 0,24 22 0 0 0,-12-14-52 0 0,-1 1 0 0 0,23 28 0 0 0,-31-34 0 0 0,77 85 0 0 0,-80-87 0 0 0,20 18 0 0 0,-25-26 0 0 0,0 0 0 0 0,-1 0 0 0 0,0 0 0 0 0,0 0 0 0 0,5 11 0 0 0,19 21 0 0 0,-18-27 0 0 0,0 1 0 0 0,-1 0 0 0 0,17 25 0 0 0,7 20 0 0 0,-31-45 4 0 0,-3-11-5 0 0,0 0-1 0 0,0 0 1 0 0,0 1 0 0 0,0-1-1 0 0,1 0 1 0 0,-1 0 0 0 0,0 0-1 0 0,1 1 1 0 0,-1-1 0 0 0,1 0-1 0 0,-1 0 1 0 0,1 0 0 0 0,0 0-1 0 0,-1 0 1 0 0,1 0 0 0 0,0 0-1 0 0,1 1 1 0 0,-2-2-132 0 0,0 8-3801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7 63 1384 0 0,'0'0'17239'0'0,"-1"-11"-16158"0"0,0-1-63 0 0,-1-1-67 0 0,-1-14 5738 0 0,3 29-6409 0 0,1-1 43 0 0,-1 2-10 0 0,1 0-21 0 0,0 2-10 0 0,0 0-28 0 0,1 0 6 0 0,-2 1-59 0 0,2-1 15 0 0,0 1-36 0 0,-2 0-11 0 0,2 0 2 0 0,0 0-31 0 0,-1 0-2 0 0,2 0 0 0 0,-2-1-96 0 0,2 1 65 0 0,-2 0-43 0 0,2 0 2 0 0,-2 0 27 0 0,2 0-18 0 0,-1 0-3 0 0,0 1 20 0 0,0-1-26 0 0,0 1 0 0 0,0-1 8 0 0,0 0-22 0 0,0 1-30 0 0,1-1 44 0 0,-2 0-62 0 0,1 0 94 0 0,0 0-122 0 0,-1-1 37 0 0,1 1-13 0 0,-1-2 0 0 0,0 1 0 0 0,1 0 0 0 0,0-1 0 0 0,-1 0 0 0 0,2-1 0 0 0,-1 1 0 0 0,0-1 0 0 0,0 0 0 0 0,1 0 0 0 0,0-1 0 0 0,-1 1 0 0 0,1 0 0 0 0,-1-1 0 0 0,1 1 0 0 0,0 1 0 0 0,-1-1 0 0 0,1 1 0 0 0,0-1 0 0 0,0 1 0 0 0,-1 0 0 0 0,1 1 0 0 0,-1-1 0 0 0,1-1 0 0 0,-2 1 0 0 0,2 0 0 0 0,-1-1 0 0 0,0 0 0 0 0,1-1 0 0 0,-2 0 0 0 0,2 1 0 0 0,-1-1 0 0 0,1 0 0 0 0,-2 1 0 0 0,2-1 0 0 0,-1 1 0 0 0,1 0 0 0 0,-1 0 0 0 0,0 1 0 0 0,1 0 0 0 0,-1-1 0 0 0,0 1 0 0 0,0 1 0 0 0,0 0 0 0 0,0-1 0 0 0,-1 2 0 0 0,1-1 0 0 0,-1 2 0 0 0,1-2 0 0 0,0 0 0 0 0,-1 1 0 0 0,1-1 0 0 0,-1 0 0 0 0,0 0 0 0 0,2-1 0 0 0,-2 0 0 0 0,1 0 0 0 0,0-1 0 0 0,0 0 0 0 0,0-1 0 0 0,1 0 0 0 0,-2 1 0 0 0,3-1 0 0 0,-2 0 0 0 0,1 1 0 0 0,-1-1 0 0 0,0 0 0 0 0,1 1 0 0 0,-1 0 0 0 0,1-1 0 0 0,-1 1 0 0 0,0 0 0 0 0,1-1 0 0 0,-1 1 0 0 0,1-1 0 0 0,0 1 0 0 0,-1-1 0 0 0,1 0 0 0 0,-1 1 0 0 0,1-1 0 0 0,0 0 0 0 0,-1 0 0 0 0,1 0 0 0 0,-2-1 0 0 0,2 2 0 0 0,-1-2 0 0 0,0 1 0 0 0,0 0 0 0 0,0 0 0 0 0,0 0 0 0 0,0 0 0 0 0,0 1 0 0 0,0 0 0 0 0,-1-1 0 0 0,0 1 0 0 0,-1 1 0 0 0,1 0 0 0 0,-1 0 0 0 0,0 1 0 0 0,-1 0 0 0 0,0 0 0 0 0,0-1-336 0 0,-2 1-278 0 0,2 0-155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1434 142 10674 0 0,'0'0'15354'0'0,"2"-7"-14720"0"0,-1 1-24 0 0,3 1-136 0 0,-1 2-3 0 0,2 2-85 0 0,0 3-48 0 0,0 1-30 0 0,1 2-36 0 0,-1 1-23 0 0,1 1-15 0 0,0 0-9 0 0,-1 0-9 0 0,1 0-26 0 0,0 0-32 0 0,0 1 17 0 0,1-1-36 0 0,0 0 18 0 0,-1 1-53 0 0,2-1-32 0 0,-2 1 35 0 0,1-1-34 0 0,-2 0 28 0 0,1 0 21 0 0,-1 0-62 0 0,0 0 10 0 0,-1 0-13 0 0,0-1-19 0 0,1 0 14 0 0,-1 0 4 0 0,0-1-20 0 0,0 1 26 0 0,0-2-18 0 0,1 2-32 0 0,0-2 46 0 0,0 0-24 0 0,0 0-2 0 0,0 0-18 0 0,0 0-4 0 0,0 0 27 0 0,1 0-37 0 0,-1-1 59 0 0,0 1-46 0 0,0 0 15 0 0,0 0 5 0 0,0-1-11 0 0,0 1 3 0 0,-1 0-10 0 0,0-1 21 0 0,1 1-35 0 0,0 0 20 0 0,-1-1-25 0 0,0 0 7 0 0,1 1-3 0 0,0-1 0 0 0,-1-1 0 0 0,1 0 0 0 0,0-1 0 0 0,-1 1 0 0 0,1-1 0 0 0,-1 0 0 0 0,2 0 0 0 0,-1-1 0 0 0,0 1 0 0 0,0-1 0 0 0,-1 0 0 0 0,0 0 0 0 0,0 0 0 0 0,-2-1 0 0 0,0 1 0 0 0,1 0 0 0 0,-1 0 0 0 0,0 0 0 0 0,0 0 0 0 0,-1 0 0 0 0,2 1 0 0 0,-1-1 0 0 0,0 0 0 0 0,1 1 0 0 0,-1 0 0 0 0,1 0 0 0 0,-1 0 0 0 0,1 0 0 0 0,0 0 0 0 0,-1 0 0 0 0,1-1 0 0 0,-1 0 0 0 0,0 0 0 0 0,2 0 0 0 0,-2 0 0 0 0,1 0 0 0 0,-1 0 0 0 0,0-1 0 0 0,1 0 0 0 0,-1 0 0 0 0,0 1 0 0 0,1-1 0 0 0,-1 1 0 0 0,2 0 0 0 0,-2 0 0 0 0,1 0 0 0 0,1 0 0 0 0,0 0 0 0 0,-1 0 0 0 0,0 0 0 0 0,1 0 0 0 0,-1 0 0 0 0,1 0 0 0 0,0 0 0 0 0,0 0 0 0 0,0-1 0 0 0,0 0 0 0 0,0 0 0 0 0,-1 0 0 0 0,0-1 0 0 0,0 1 0 0 0,0-1 0 0 0,0 1 0 0 0,-1 1 0 0 0,1-2 0 0 0,0 1 0 0 0,0 1 0 0 0,-1-1 0 0 0,0 1 0 0 0,2 0 0 0 0,-2 0 0 0 0,0 0 0 0 0,2 0 0 0 0,-1-1 0 0 0,0 1 0 0 0,0-1 0 0 0,1 0 0 0 0,-1 1 0 0 0,1 0 0 0 0,-1-1 0 0 0,1 0 0 0 0,-1 0 0 0 0,1 0 0 0 0,-1 1 0 0 0,0-1 0 0 0,0 1 0 0 0,0-2 0 0 0,0 2 0 0 0,0-2 0 0 0,0 0 0 0 0,1 0 0 0 0,0 0 0 0 0,1-1 0 0 0,0 0 0 0 0,0 0 0 0 0,0 0 0 0 0,0 0 0 0 0,0 0 0 0 0,-1 0 0 0 0,0 0 0 0 0,0 1 0 0 0,0 0 0 0 0,1 0 0 0 0,-1 0 0 0 0,0-1 0 0 0,0 2 0 0 0,0-1 0 0 0,0 1 0 0 0,1-2 0 0 0,0 2 0 0 0,-1-2 0 0 0,2 0 0 0 0,-1-1 0 0 0,0 1 0 0 0,1-1 0 0 0,0 1 0 0 0,0-1 0 0 0,1 0 0 0 0,-1 0 0 0 0,0 1 0 0 0,-1-1 0 0 0,1 1 0 0 0,-1 0 0 0 0,-1-1 0 0 0,1 2 0 0 0,-1-1 0 0 0,0 1 0 0 0,-1-1 0 0 0,1 1 0 0 0,0 0 0 0 0,0 0 0 0 0,0 0 0 0 0,0-1 0 0 0,0 1 0 0 0,1-1 0 0 0,0-1 0 0 0,0-1 0 0 0,0 1 0 0 0,0-2 0 0 0,1 1 0 0 0,0-1 0 0 0,-1 0 0 0 0,1 1 0 0 0,-1-1 0 0 0,0 1 0 0 0,0 1 0 0 0,0 1 0 0 0,-1-1 0 0 0,0 1 0 0 0,1 1 0 0 0,-2 0 0 0 0,1-1 0 0 0,0 1 0 0 0,-1 0 0 0 0,1-1 0 0 0,0 2 0 0 0,-1-2 0 0 0,0 1 0 0 0,1-1 0 0 0,-1 1 0 0 0,1-1 0 0 0,0-1 0 0 0,1 1 0 0 0,-1-1 0 0 0,0 1 0 0 0,-1-1 0 0 0,1 1 0 0 0,0 0 0 0 0,-1 1-47 0 0,0-1 61 0 0,1 0-21 0 0,-2 2-12 0 0,1-2 90 0 0,0 2-111 0 0,1-1 45 0 0,-2 1-23 0 0,1-1-16 0 0,1 0 24 0 0,-1 0-18 0 0,0 0 33 0 0,0 0-28 0 0,0 0 29 0 0,0 0-18 0 0,-1-1-14 0 0,2-1 24 0 0,-2 1-18 0 0,1 0 5 0 0,0 0-10 0 0,0 0-17 0 0,-1 1 24 0 0,1-1 0 0 0,0 1 48 0 0,-1 0-41 0 0,1 0 24 0 0,-1 1-25 0 0,0-1-21 0 0,-1 1 24 0 0,1 0-19 0 0,0 0 24 0 0,0-1 12 0 0,0 1-22 0 0,-1-1-10 0 0,2 1 40 0 0,-2-1-32 0 0,1 0 20 0 0,0 0-14 0 0,0 0-34 0 0,0-1 9 0 0,-1 0-5 0 0,1 1 28 0 0,-1-1 1 0 0,1 1 2 0 0,0-2 10 0 0,-1 2-11 0 0,0 0 22 0 0,1-1-35 0 0,-2 1 11 0 0,2 0-4 0 0,-1-1-19 0 0,1 1 53 0 0,-2 0-45 0 0,1 0 34 0 0,-1 1 9 0 0,0 0-22 0 0,0 0 9 0 0,0 1-40 0 0,0 0 29 0 0,2 1-311 0 0,-2 0 360 0 0,0 1-33 0 0,0 0 57 0 0,0 1-53 0 0,0 0 8 0 0,0-1-12 0 0,0 0-45 0 0,0 1 49 0 0,0-2-27 0 0,0 1 18 0 0,0-1 24 0 0,0-1 152 0 0,0 0-173 0 0,0 0-4 0 0,0 0-29 0 0,0-1 44 0 0,0 0-5 0 0,0 1-16 0 0,0-1 7 0 0,0 1-22 0 0,0 0 25 0 0,0 0-9 0 0,0 0-9 0 0,0 1 5 0 0,0 0 47 0 0,0 0-13 0 0,-1 2-23 0 0,1-1 17 0 0,0 0-25 0 0,-1 2 7 0 0,1-1 25 0 0,-1 0-17 0 0,1 0 15 0 0,-2 1-12 0 0,2 0 12 0 0,-1 0 6 0 0,0 0-1 0 0,1 1 10 0 0,-1 0-11 0 0,1 1-16 0 0,0-1 14 0 0,0 2 4 0 0,0 0 36 0 0,0-1-46 0 0,-1 1 62 0 0,1 1-38 0 0,0-1-52 0 0,0 0 80 0 0,0 1-92 0 0,0-1 27 0 0,0 0-9 0 0,0 1 0 0 0,0-2 0 0 0,0 1 0 0 0,0 0 0 0 0,0 0 0 0 0,0-2 0 0 0,0 1 0 0 0,0-1 0 0 0,0 0 0 0 0,1 0 0 0 0,-1-1 0 0 0,0 1 0 0 0,0-1 0 0 0,0 0 0 0 0,0-1 0 0 0,1 1 0 0 0,-1 1 0 0 0,0-1 0 0 0,0 0 0 0 0,0 1 0 0 0,0-2 0 0 0,0 2 0 0 0,0 0 0 0 0,0-1 0 0 0,0 1 0 0 0,-1 0 0 0 0,1 0 0 0 0,0-1 0 0 0,-1 1 0 0 0,-1 0 0 0 0,1 1 0 0 0,-2-1 0 0 0,2 1 0 0 0,-2 0 0 0 0,0 0 0 0 0,1 0 0 0 0,-1 1 0 0 0,0 0 0 0 0,0-1 0 0 0,0 0 0 0 0,1 0 0 0 0,-1 0 0 0 0,0-1 0 0 0,1 1 0 0 0,-1-1 0 0 0,1 2 0 0 0,-1-2 0 0 0,2 0 0 0 0,-2 1 0 0 0,2-1 0 0 0,-2 2 0 0 0,2-2 0 0 0,-2 1 0 0 0,1 0 0 0 0,0-1 0 0 0,-1 1 0 0 0,0-1 0 0 0,0 0 0 0 0,1 0 0 0 0,0 0 0 0 0,-2 0 0 0 0,2-1 0 0 0,0 1 0 0 0,-1-1 0 0 0,2 1 0 0 0,-2-2 0 0 0,1 1 0 0 0,0 0 0 0 0,0-1 0 0 0,2 1 0 0 0,-2-1 0 0 0,1-1 0 0 0,0 0 0 0 0,-1 1 0 0 0,0 0 0 0 0,0 0 0 0 0,0 1 0 0 0,-1-1 0 0 0,1 0 0 0 0,-2 1 0 0 0,1 0 0 0 0,0 0 0 0 0,-1-1 0 0 0,0 0 0 0 0,0 0 0 0 0,0-1 0 0 0,1 1 0 0 0,-1-2 0 0 0,0 1 0 0 0,0-1 0 0 0,0 1 0 0 0,1 0 0 0 0,-1-2 0 0 0,0 2 0 0 0,0 0 0 0 0,-1-1 0 0 0,0 0 0 0 0,0 0 0 0 0,0 1 0 0 0,-1-1 0 0 0,1 0 0 0 0,-2 1 0 0 0,1-1 0 0 0,-1 1 0 0 0,0 0 0 0 0,-1 1 0 0 0,0 1 0 0 0,-1-1 0 0 0,1 1 0 0 0,-1 0 0 0 0,1-1 0 0 0,1 1 0 0 0,-1-1 0 0 0,2 0 0 0 0,-1-2 0 0 0,1 1 0 0 0,-1-1 0 0 0,1 0 0 0 0,0 0 0 0 0,-1 0 0 0 0,1-1 0 0 0,-1 1 0 0 0,0-1 0 0 0,0 0 0 0 0,0 0 0 0 0,1 0 0 0 0,-2 1 0 0 0,0 0 0 0 0,1 0 0 0 0,0 0 0 0 0,0 1 0 0 0,-1-1 0 0 0,1 0 0 0 0,1 1 0 0 0,-1-1 0 0 0,1 0 0 0 0,-1 0 0 0 0,1 0 0 0 0,-1-1 0 0 0,1 0 0 0 0,0 0 0 0 0,1-1 0 0 0,0-1 0 0 0,-1 1 0 0 0,1-2 0 0 0,0 2 0 0 0,-1-1 0 0 0,0 1 0 0 0,0 0 0 0 0,-1 0 0 0 0,-1 0 0 0 0,1 1 0 0 0,-1 0 0 0 0,0 0 0 0 0,0 0 0 0 0,-1 0 0 0 0,-1 1 0 0 0,1-1 0 0 0,1 0 0 0 0,-1 0 0 0 0,1-1 0 0 0,1 1 0 0 0,0-1 0 0 0,-1-1 0 0 0,1 0 0 0 0,-1 0 0 0 0,0 1 0 0 0,0-2 0 0 0,-1 2 0 0 0,0-1 0 0 0,1 1 0 0 0,-1-1 0 0 0,1 1 0 0 0,-2 1 0 0 0,0 0 0 0 0,1 0 0 0 0,0 0 0 0 0,0 0 0 0 0,-1 0 0 0 0,1 0 0 0 0,0 0 0 0 0,1 0 0 0 0,0-2 0 0 0,1 1 0 0 0,0-1 0 0 0,0 0 0 0 0,1 0 0 0 0,-1 0 0 0 0,0 0 0 0 0,0 1 0 0 0,-1-1 0 0 0,0 0 0 0 0,0 1 0 0 0,-1-1 0 0 0,0 2 0 0 0,-1 0 0 0 0,0 0 0 0 0,1 0 0 0 0,-1 0 0 0 0,0 0 0 0 0,1 0 0 0 0,1 0 0 0 0,-1 0 0 0 0,1 0 0 0 0,0 0 0 0 0,0 0 0 0 0,2-1 0 0 0,-1 0 0 0 0,2-1 0 0 0,0 1 0 0 0,-1-1 0 0 0,1-1 0 0 0,1 2 0 0 0,-1-2 0 0 0,0 0 0 0 0,-1 2 0 0 0,1-2 0 0 0,0 2 0 0 0,-1-1 0 0 0,0 1 0 0 0,0 0 0 0 0,0-1 0 0 0,-2 1 0 0 0,1 0 0 0 0,-1 0 0 0 0,0 0 0 0 0,-1 0 0 0 0,0 0 0 0 0,0 1 0 0 0,-1 0 0 0 0,0-1 0 0 0,0 1 0 0 0,-1 1 0 0 0,1-1 0 0 0,0 0 0 0 0,-1 1 0 0 0,2 0 0 0 0,-1 1 0 0 0,0-1 0 0 0,0 2 0 0 0,0 0 0 0 0,0 0 0 0 0,1 1 0 0 0,-1 0 0 0 0,0 0 0 0 0,2 0 0 0 0,-1 1 0 0 0,0 0 0 0 0,-1-1 0 0 0,0 1 0 0 0,2 1 0 0 0,-1-1 0 0 0,1 1 0 0 0,-1-2 0 0 0,0 1 0 0 0,1 0 0 0 0,-1-1 0 0 0,1 1 0 0 0,-2-1 0 0 0,0 1 0 0 0,-2 0 0 0 0,-1 0 0 0 0,-1 0 0 0 0,0 1 0 0 0,-1 1 0 0 0,0 1 0 0 0,0 0 0 0 0,0 0 0 0 0,-1 0 0 0 0,2 1 0 0 0,0-1 0 0 0,1 0 0 0 0,-1 1 0 0 0,2-1 0 0 0,-1 1 0 0 0,1 0 0 0 0,-1-1 0 0 0,1 0 0 0 0,-1 1 0 0 0,0-2 0 0 0,1 2 0 0 0,-2 0 0 0 0,0-1 0 0 0,0 2 0 0 0,-2 0 0 0 0,1 0 0 0 0,-1 1 0 0 0,0 0 0 0 0,1 0 0 0 0,0-1 0 0 0,0 1 0 0 0,1 0 0 0 0,-1 0 0 0 0,1 0 0 0 0,1 0 0 0 0,-1 0 0 0 0,1 0 0 0 0,0 0 0 0 0,0 0 0 0 0,0 0 0 0 0,0 0 0 0 0,0 0 0 0 0,1 1 0 0 0,-1-1 0 0 0,1 1 0 0 0,-1-1 0 0 0,1 1 0 0 0,-1 0 0 0 0,-1 0 0 0 0,0 2 0 0 0,0-1 0 0 0,-2 0 0 0 0,0 1 0 0 0,0-1 0 0 0,-1 1 0 0 0,0-2 0 0 0,-1 1 0 0 0,1-2 0 0 0,0 0 0 0 0,1 0 0 0 0,-1-1 0 0 0,2 0 0 0 0,1-2 0 0 0,1 1 0 0 0,1-2 0 0 0,1-1 0 0 0,1 0 0 0 0,2 0 0 0 0,0-1 0 0 0,1 1 0 0 0,0-1 0 0 0,1 0 0 0 0,0 0 0 0 0,1 0 0 0 0,0 0 0 0 0,1-1 0 0 0,1-1 0 0 0,0-1 0 0 0,1 0 0 0 0,0-1 0 0 0,1 0 0 0 0,1-1 0 0 0,0 1 0 0 0,0-1 0 0 0,0 0 0 0 0,0-1 0 0 0,0 1 0 0 0,0 1 0 0 0,-1-1 0 0 0,1 0 0 0 0,0 0 0 0 0,-1 0 0 0 0,1 0 0 0 0,0 1 0 0 0,1-1 0 0 0,0-1 0 0 0,2-1 0 0 0,2-2 0 0 0,4-1 0 0 0,2-2 0 0 0,3-3 0 0 0,2 0 0 0 0,2-1 0 0 0,1 0 0 0 0,0 0 0 0 0,1-1 0 0 0,1 1 0 0 0,-1 0 0 0 0,-1 1 0 0 0,0 0 0 0 0,-2 0 0 0 0,0 0 0 0 0,0-1 0 0 0,-1 0 0 0 0,1-1 0 0 0,-1 0 0 0 0,1-1 0 0 0,0 1 0 0 0,0-2 0 0 0,2 1 0 0 0,0-1 0 0 0,2-1 0 0 0,0 1 0 0 0,0-1 0 0 0,3 1 0 0 0,-1-1 0 0 0,1-1 0 0 0,0 0 0 0 0,-1 1 0 0 0,1-1 0 0 0,0 1 0 0 0,-2 0 0 0 0,-1 1 0 0 0,0 0 0 0 0,-2 0 0 0 0,-1 1 0 0 0,-2 2 0 0 0,2-3 0 0 0,0 2 0 0 0,-1-1 0 0 0,0 2 0 0 0,-2 0 0 0 0,1 1 0 0 0,-2 0 0 0 0,1 0 0 0 0,0 0 0 0 0,0-1 0 0 0,2 1 0 0 0,-1-2 0 0 0,1 1 0 0 0,0-1 0 0 0,0 0 0 0 0,-1 0 0 0 0,0 1 0 0 0,-2 0 0 0 0,0 1 0 0 0,-2 1 0 0 0,-1 0 0 0 0,0 1 0 0 0,-2 0 0 0 0,0 0 0 0 0,-1 0 0 0 0,-1 1 0 0 0,0 0 0 0 0,1-1 0 0 0,-1 1 0 0 0,0-1 0 0 0,1 0 0 0 0,0 0 0 0 0,0-1 0 0 0,0 0 0 0 0,1 0 0 0 0,-1 0 0 0 0,0-1 0 0 0,1 0 0 0 0,-1 1 0 0 0,1-1 0 0 0,-1 0 0 0 0,1 0 0 0 0,-1 0 0 0 0,0 1 0 0 0,0-1 0 0 0,-2 0 0 0 0,0 1 0 0 0,-1 0 0 0 0,-1 1 0 0 0,0 0 0 0 0,0 0 0 0 0,-1 1 0 0 0,0-1 0 0 0,0 0 0 0 0,1-1 0 0 0,-1 0 0 0 0,-1 0 0 0 0,1-1 0 0 0,0 0 0 0 0,-1-1 0 0 0,1 0 0 0 0,-2-1 0 0 0,0 1 0 0 0,-1 0 0 0 0,-1-1 0 0 0,-2 1 0 0 0,-1 1 0 0 0,-2 0 0 0 0,0 2 0 0 0,-1 1 0 0 0,-1 1 0 0 0,0 2 0 0 0,-1 1 0 0 0,1 2 0 0 0,0 0 0 0 0,1 1 0 0 0,0 0 0 0 0,-1 1 0 0 0,1-1 0 0 0,1 1 0 0 0,0-1 0 0 0,1 0 0 0 0,2 1 0 0 0,1-1 0 0 0,0 1 0 0 0,1-1 0 0 0,1 0 0 0 0,0 0 0 0 0,0 0 0 0 0,1 0 0 0 0,-1 0 0 0 0,0 1 0 0 0,1 0 0 0 0,0 2 0 0 0,0 1 0 0 0,2 2 0 0 0,0 1 0 0 0,0 1 0 0 0,0 3 0 0 0,0-1 0 0 0,-2 0 0 0 0,0 1 0 0 0,0-1 0 0 0,-1 0 0 0 0,0-1 0 0 0,0-1 0 0 0,-1-1 0 0 0,0-1 0 0 0,1-2 0 0 0,-1-3 0 0 0,1 1 0 0 0,0-4 0 0 0,1-1 0 0 0,3-2 0 0 0,1-3 0 0 0,2-2 0 0 0,0-1 0 0 0,1-2 0 0 0,0 0 0 0 0,1-2 0 0 0,-1 0 0 0 0,0 1 0 0 0,-1-1 0 0 0,-1 0 0 0 0,0 1 0 0 0,-3 0 0 0 0,-1 1 0 0 0,0 0 0 0 0,-3 2 0 0 0,0 2 0 0 0,-2 1 0 0 0,0 3 0 0 0,-1 1 0 0 0,-1 2 0 0 0,-1 3 0 0 0,1 2 0 0 0,-2 3 0 0 0,0 4 0 0 0,0 1 0 0 0,-1 4 0 0 0,0 1 0 0 0,0 2 0 0 0,1 0 0 0 0,1 1 0 0 0,-1 0 0 0 0,2-1 0 0 0,0-2 0 0 0,3 1 0 0 0,0-3 0 0 0,2-1 0 0 0,0-1 0 0 0,0 0 0 0 0,2-2 0 0 0,0-1 0 0 0,2-1 0 0 0,0 0 0 0 0,1 0 0 0 0,0-1 0 0 0,1 0 0 0 0,1-1 0 0 0,0 1 0 0 0,1 0 0 0 0,1-1 0 0 0,1 1 0 0 0,1-1 0 0 0,1-2 0 0 0,1-1 0 0 0,0-1 0 0 0,3-1 0 0 0,-1 0 0 0 0,1-2 0 0 0,0 0 0 0 0,1 0 0 0 0,-1-2 0 0 0,0 1 0 0 0,0-1 0 0 0,-1 1 0 0 0,0-2 0 0 0,-1 2 0 0 0,0-1 0 0 0,0 1 0 0 0,0-1 0 0 0,1-1 0 0 0,-2 1 0 0 0,2-1 0 0 0,-1 1 0 0 0,0-1 0 0 0,0 1 0 0 0,0-1 0 0 0,-1 1 0 0 0,0 1 0 0 0,0 0 0 0 0,-1 0 0 0 0,0 1 0 0 0,0 0 0 0 0,-2 1 0 0 0,1 1 0 0 0,-1 1 0 0 0,0 0 0 0 0,0 0 0 0 0,1 2 0 0 0,-1-2 0 0 0,1 0 0 0 0,0 0 0 0 0,0-1 0 0 0,1-1 0 0 0,-1 0 0 0 0,0 0 0 0 0,0 0 0 0 0,-2 0 0 0 0,0-1 0 0 0,0-1 0 0 0,-1 1 0 0 0,0 1 0 0 0,-1-1 0 0 0,0 0 0 0 0,0 1 0 0 0,0 0 0 0 0,1 0 0 0 0,-1 0 0 0 0,0 0 0 0 0,1 0 0 0 0,1-1 0 0 0,-1 1 0 0 0,0-2 0 0 0,0 0 0 0 0,1 0 0 0 0,1-1 0 0 0,1 0 0 0 0,-1-1 0 0 0,1 0 0 0 0,1 0 0 0 0,-1 0 0 0 0,0 1 0 0 0,-1 1 0 0 0,0 0 0 0 0,-1 1 0 0 0,0 0 0 0 0,-1 0 0 0 0,-2 1 0 0 0,0 0 0 0 0,0 0 0 0 0,-1 0 0 0 0,0 0 0 0 0,-1 1 0 0 0,0-1 0 0 0,0 0 0 0 0,0 0 0 0 0,-1 0 0 0 0,0 0 0 0 0,1-1 0 0 0,-2 1-644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878 1 4841 0 0,'-2'2'18693'0'0,"1"1"-18227"0"0,-1-2-34 0 0,0 2-69 0 0,0-1-3 0 0,0-1-62 0 0,-1 1-4 0 0,2 0-13 0 0,-1-2-37 0 0,1 1 10 0 0,-1 0 295 0 0,1-1-433 0 0,0-1-8 0 0,0 1-1 0 0,0 0-12 0 0,-1 0 21 0 0,0 0 2 0 0,0 0-27 0 0,0 0 9 0 0,-1 0-23 0 0,-1 0 15 0 0,1 0-24 0 0,-1 1 44 0 0,-1 0-32 0 0,1 0-8 0 0,0 0 22 0 0,0 1-65 0 0,1 0 47 0 0,-1 0-35 0 0,1 1-9 0 0,-1-2 22 0 0,1 1-18 0 0,1-1 5 0 0,-1-1-10 0 0,1 2 21 0 0,0-1-16 0 0,0-1-13 0 0,0 1 13 0 0,1-1-34 0 0,0 1 20 0 0,-2 0-8 0 0,1 0 12 0 0,0 1-13 0 0,-1-1 14 0 0,1 0 5 0 0,-1 1 8 0 0,0-1 36 0 0,0 0 9 0 0,0 0 0 0 0,0 0 22 0 0,1 0-34 0 0,-1 0 2 0 0,0 0-2 0 0,1 0 9 0 0,-1-1-32 0 0,0 0 10 0 0,0 1-22 0 0,0-1-42 0 0,0 1 57 0 0,-1 0-29 0 0,1 0 9 0 0,1-1 18 0 0,-3 0-34 0 0,2 0 11 0 0,0 0-4 0 0,-1 1 10 0 0,0-1-22 0 0,-1 0 6 0 0,1 0 17 0 0,0 1 4 0 0,-1-1-1 0 0,1 1-7 0 0,-1-1 21 0 0,1 2-34 0 0,-1 0 38 0 0,0-1-22 0 0,-2 1-2 0 0,2 1 2 0 0,-1-1-21 0 0,0 1 24 0 0,0 0 2 0 0,-1 0 0 0 0,2 0 10 0 0,-1-1-12 0 0,1 0 5 0 0,-1 0-2 0 0,1 0 9 0 0,-1-1-21 0 0,2 1 7 0 0,0-1-3 0 0,-1-1-10 0 0,1 2 13 0 0,0-1-14 0 0,0-1 23 0 0,0 1-34 0 0,1-1 19 0 0,1 1-6 0 0,-2-1-18 0 0,1 1 24 0 0,-1-1-35 0 0,1 1 28 0 0,-1-1-8 0 0,0 1 30 0 0,1 0-36 0 0,-1 0 30 0 0,0 1-18 0 0,0-1-69 0 0,1 0 94 0 0,-1 1-41 0 0,1-1 14 0 0,-2 1 16 0 0,1 0-14 0 0,-2 0 6 0 0,0 0-12 0 0,-1 1 32 0 0,0-1-29 0 0,0 0 19 0 0,0 1-5 0 0,-1-1 19 0 0,1 0-32 0 0,1 0 19 0 0,-2 0-16 0 0,3 0-5 0 0,-2-1 11 0 0,2 1-4 0 0,0-1-9 0 0,1 0 50 0 0,0 0-42 0 0,1 0-5 0 0,-2-1 2 0 0,2 1-50 0 0,1-1 70 0 0,-1 0-51 0 0,-1 0 35 0 0,1 0 18 0 0,0-1-33 0 0,-1 1 12 0 0,0 0-13 0 0,0 0 2 0 0,0 0 8 0 0,0 0-11 0 0,-1 0-6 0 0,1 0-18 0 0,-1 1 14 0 0,0-1 4 0 0,0 1 8 0 0,0 0 8 0 0,1 0-10 0 0,0 1 3 0 0,0 0-20 0 0,-1 0 34 0 0,1-1-20 0 0,1 1-13 0 0,0-1 24 0 0,1 0-9 0 0,-1 0 3 0 0,1 1 9 0 0,-1-2-2 0 0,1 1 1 0 0,0-1-9 0 0,-1 1 2 0 0,0 0-20 0 0,0 0 34 0 0,-1-1-20 0 0,0 2 6 0 0,0-1-1 0 0,0 0 19 0 0,-1 1-25 0 0,1-1 0 0 0,-1 2 8 0 0,0-2-68 0 0,0 1 75 0 0,0-1-25 0 0,0 1 17 0 0,0-1 17 0 0,1 0-14 0 0,0-1-4 0 0,0 1 10 0 0,0 0 34 0 0,0-1-46 0 0,0 1 15 0 0,0-1-5 0 0,1 0-37 0 0,0 0 29 0 0,0 0-11 0 0,-1 0 12 0 0,1 0-11 0 0,0 0 3 0 0,-1 0 8 0 0,0 0-11 0 0,-1 0 50 0 0,1 0-52 0 0,-2 0 8 0 0,2 0-12 0 0,-2 0 1 0 0,1 0 18 0 0,-1 2 3 0 0,2-1-8 0 0,-2 0-6 0 0,1 0 1 0 0,-1 1-1 0 0,2-2 9 0 0,-2 1-2 0 0,1 0 1 0 0,0 1-9 0 0,0-2 2 0 0,1 2-1 0 0,-1 0 0 0 0,0-2 19 0 0,0 2-6 0 0,0-1-16 0 0,0 1 6 0 0,0 0-3 0 0,0-1 0 0 0,0 0-9 0 0,-1 0 2 0 0,0 0-1 0 0,-1-1-84 0 0,2 1-88 0 0,-1 0-232 0 0,0 0-336 0 0,0 0-569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1755 0 16708 0 0,'0'0'9303'0'0,"-18"4"-9022"0"0,-3-1-1 0 0,-2 2 30 0 0,2-2-20 0 0,3 1 27 0 0,2-2-8 0 0,2 1-16 0 0,2 0-13 0 0,1-1-25 0 0,0 1-23 0 0,0 0 4 0 0,0 1-22 0 0,0 0-24 0 0,0 1-12 0 0,-1-2 0 0 0,1 2-30 0 0,1 0 8 0 0,-1 0-22 0 0,1-2-24 0 0,-1 2 7 0 0,1-1-15 0 0,-2 1 13 0 0,1-1-32 0 0,-1-1 37 0 0,0 1 6 0 0,0 0-19 0 0,1-3 26 0 0,2 1-54 0 0,0-1-3 0 0,1 0 17 0 0,0 0-26 0 0,0-1 8 0 0,2 0-3 0 0,-1 0-10 0 0,2 0 4 0 0,-2 0-21 0 0,2 0-4 0 0,-2 0-18 0 0,2 0 4 0 0,-2 0-3 0 0,1 0-19 0 0,-1 0 25 0 0,1 0 0 0 0,-2 0-18 0 0,0 0 35 0 0,0 0-30 0 0,0 1 29 0 0,0 0-37 0 0,-1 1 39 0 0,1 0-21 0 0,-1 0-13 0 0,0 1 24 0 0,1 0-37 0 0,-1 0 39 0 0,0 0-12 0 0,0 1-15 0 0,1 0 25 0 0,0 1-18 0 0,1-2-4 0 0,-1 2 10 0 0,1 0-3 0 0,1-1-18 0 0,0 0 15 0 0,0-1 14 0 0,1 0-33 0 0,1 0 20 0 0,0-1-6 0 0,0 1-8 0 0,1-2 11 0 0,0 1 6 0 0,0-1-10 0 0,-1 0 12 0 0,0 0-31 0 0,0 0 9 0 0,0-1-4 0 0,-1 1 0 0 0,1 0 0 0 0,-2 1 0 0 0,-1-2 0 0 0,1 2 0 0 0,-1 0 0 0 0,0 1 0 0 0,-2-1 0 0 0,2 0 0 0 0,-2 1 0 0 0,1 0 0 0 0,0 1 0 0 0,-1-1 0 0 0,1-1 0 0 0,0 0 0 0 0,1 1 0 0 0,0-2 0 0 0,-1 1 0 0 0,1-1 0 0 0,1 1 0 0 0,-1 0 0 0 0,1 1 0 0 0,-1-1 0 0 0,1 0 0 0 0,-1 1 0 0 0,2-1 0 0 0,-2 0 0 0 0,2 1 0 0 0,-1 0 0 0 0,1-1 0 0 0,-1 1 0 0 0,2-1 0 0 0,0 0 0 0 0,0 0 0 0 0,-1-1 0 0 0,2 0 0 0 0,-1 1 0 0 0,1-2 0 0 0,0 2 0 0 0,-1 0 0 0 0,0-2 0 0 0,0 3 0 0 0,-1-3 0 0 0,-1 2 0 0 0,1 0 0 0 0,-1 0 0 0 0,-1-1 0 0 0,2 1 0 0 0,-1 0 0 0 0,0-1 0 0 0,1 0 0 0 0,0 1 0 0 0,-1-1 0 0 0,1 1 0 0 0,1-1 0 0 0,-2 2 0 0 0,1-1 0 0 0,0-1 0 0 0,0 2 0 0 0,1-1 0 0 0,0 0 0 0 0,0 1 0 0 0,0-1 0 0 0,0 0 0 0 0,1 2 0 0 0,-2-1 0 0 0,1 0 0 0 0,0-1 0 0 0,-1 1 0 0 0,1 0 0 0 0,-1-1 0 0 0,1 0 0 0 0,-1 1 0 0 0,0-2 0 0 0,0 2 0 0 0,1-1 0 0 0,-1-1 0 0 0,1 2 0 0 0,0-2 0 0 0,0 2 0 0 0,-1-2 0 0 0,0 2 0 0 0,1-2 0 0 0,-1 1 0 0 0,0 1 0 0 0,-1-1 0 0 0,1 1 0 0 0,-1 0 0 0 0,0-1 0 0 0,1 1 0 0 0,-1 0 0 0 0,0 0 0 0 0,0 1 0 0 0,-1-1 0 0 0,2 0 0 0 0,-1 1 0 0 0,0-1 0 0 0,1-1 0 0 0,0 1 0 0 0,-1 0 0 0 0,1-1 0 0 0,1 0 0 0 0,-1 1 0 0 0,1-2 0 0 0,-1 1 0 0 0,1 1 0 0 0,-1-2 0 0 0,1 2 0 0 0,0-1 0 0 0,0 0 0 0 0,0 1 0 0 0,0-2 0 0 0,0 2 0 0 0,0-1 0 0 0,0 0 0 0 0,0 1 0 0 0,0-1 0 0 0,0 1 0 0 0,0 0 0 0 0,0 0 0 0 0,0 0 0 0 0,0 1 0 0 0,-1-1 0 0 0,1 0 0 0 0,0 0 0 0 0,0 1 0 0 0,0-1 0 0 0,-1 0 0 0 0,1 0 0 0 0,0 1 0 0 0,0-1 0 0 0,-1 0 0 0 0,0 0 0 0 0,1 0 0 0 0,0 0 0 0 0,0 0 0 0 0,1-1 0 0 0,-1 1 0 0 0,1-1 0 0 0,0 0 0 0 0,0-1 0 0 0,0 2 0 0 0,1-2 0 0 0,-1 1 0 0 0,-1 1 0 0 0,2-2 0 0 0,-1 2 0 0 0,-1 0 0 0 0,1-1 0 0 0,0 1 0 0 0,-1 0 0 0 0,-1 0 0 0 0,1 1 0 0 0,-2 0 0 0 0,2 0 0 0 0,-2 0 0 0 0,1 0 0 0 0,-1-1 0 0 0,2 0 0 0 0,0 0 0 0 0,0 0 0 0 0,0-1 0 0 0,2 0 0 0 0,-1-2 0 0 0,2 1 0 0 0,-1 1 0 0 0,1-2 0 0 0,-1 2 0 0 0,0 0 0 0 0,1-2 0 0 0,-1 3 0 0 0,0-2 0 0 0,-1 2 0 0 0,0-1 0 0 0,1 0 0 0 0,-2 1 0 0 0,0 1 0 0 0,-1-1 0 0 0,0 1 0 0 0,-1 0 0 0 0,1 1 0 0 0,-1-1 0 0 0,0 1 0 0 0,1-2 0 0 0,0 1 0 0 0,0-1 0 0 0,1 0 0 0 0,0-1 0 0 0,1 0 0 0 0,-1 1 0 0 0,1-2 0 0 0,0 2 0 0 0,1-1 0 0 0,-2 0 0 0 0,2 0 0 0 0,0-1 0 0 0,-1 2 0 0 0,0-1 0 0 0,0 1 0 0 0,-1 0 0 0 0,1 0 0 0 0,0 0 0 0 0,-1 0 0 0 0,1 0 0 0 0,-1-1 0 0 0,2 2 0 0 0,-1-2 0 0 0,0 0 0 0 0,0 1 0 0 0,1-1 0 0 0,-1 0 0 0 0,0 1 0 0 0,1-1 0 0 0,0 0 0 0 0,0 0 0 0 0,0 0 0 0 0,0 0 0 0 0,-1 0 0 0 0,1 0 0 0 0,-1 1 0 0 0,1-2 0 0 0,-1 2 0 0 0,2 0 0 0 0,-2-1 0 0 0,1 1 0 0 0,0 0 0 0 0,0 1 0 0 0,0-1 0 0 0,-1 0 0 0 0,1 0 0 0 0,-1 1 0 0 0,1 0 0 0 0,-1 0 0 0 0,1 0 0 0 0,-1 1 0 0 0,0 0 0 0 0,0-1 0 0 0,0 1 0 0 0,0-1 0 0 0,0 0 0 0 0,1 0 0 0 0,0-1 0 0 0,0-1 0 0 0,-1 0 0 0 0,2 1 0 0 0,-1-1 0 0 0,1 0 0 0 0,1-1 0 0 0,-1 1 0 0 0,0-1 0 0 0,0 2 0 0 0,0-1 0 0 0,0 0 0 0 0,-1 2 0 0 0,1-2 0 0 0,1 1 0 0 0,-1-1 0 0 0,0 1 0 0 0,0 1 0 0 0,-1-1 0 0 0,2 0 0 0 0,-2 1 0 0 0,0 0 0 0 0,1 0 0 0 0,0-1 0 0 0,-1 0 0 0 0,2 0 0 0 0,-2-1 0 0 0,1 1 0 0 0,0 0 0 0 0,-1-2 0 0 0,0 2 0 0 0,1-1 0 0 0,0 0 0 0 0,0 1 0 0 0,-1 1 0 0 0,2-1 0 0 0,-2 1 0 0 0,0 0 0 0 0,0 0 0 0 0,1 0 0 0 0,0-1 0 0 0,0 1 0 0 0,1-1 0 0 0,-1-1 0 0 0,1 1 0 0 0,0-1 0 0 0,0 0 0 0 0,0-1 0 0 0,0 1 0 0 0,0-1 0 0 0,0 2 0 0 0,0-1 0 0 0,0 0 0 0 0,0 2 0 0 0,0-1 0 0 0,0 0 0 0 0,1 0 0 0 0,0 0 0 0 0,-1 0 0 0 0,2 0 0 0 0,-1 0 0 0 0,0 1 0 0 0,0-1 0 0 0,0 0 0 0 0,0-1 0 0 0,0 0 0 0 0,-1 1 0 0 0,0-2 0 0 0,1 0 0 0 0,-1 0 0 0 0,1 0 0 0 0,-1-1 0 0 0,1 0 0 0 0,0 0 0 0 0,0 0 0 0 0,-1 1 0 0 0,1 0 0 0 0,0 0 0 0 0,0 0 0 0 0,0 1 0 0 0,-1-1 0 0 0,2 2 0 0 0,-1-1 0 0 0,0 1 0 0 0,1-1 0 0 0,0 1 0 0 0,1 0 0 0 0,-1 0 0 0 0,1 1 0 0 0,-1-1 0 0 0,1 1 0 0 0,-1-1 0 0 0,0 1 0 0 0,1 0 0 0 0,-1-1 0 0 0,1 0 0 0 0,0 0 0 0 0,-1 1 0 0 0,2-2 0 0 0,-2 0 0 0 0,1 1 0 0 0,0-1 0 0 0,-1 0 0 0 0,1 0 0 0 0,0 0 0 0 0,0 0 0 0 0,-1-1 0 0 0,1 0 0 0 0,-2 0 0 0 0,2 0 0 0 0,-1 0 0 0 0,1 1 0 0 0,-1-1 0 0 0,0 1 0 0 0,2 0 0 0 0,-1 1 0 0 0,1-1 0 0 0,-1 0 0 0 0,2 1 0 0 0,-1-2 0 0 0,1 1 0 0 0,-1-1 0 0 0,1 0 0 0 0,-1 0 0 0 0,0 0 0 0 0,0-1 0 0 0,0 2 0 0 0,-1-1 0 0 0,0 0 0 0 0,1 0 0 0 0,0 1 0 0 0,-1-1 0 0 0,-1 1 0 0 0,2-1 0 0 0,-1 1 0 0 0,0 0 0 0 0,0 1 0 0 0,0-2 0 0 0,1 1 0 0 0,-1 1 0 0 0,1 0 0 0 0,-1-1 0 0 0,1 1 0 0 0,0 0 0 0 0,1-1 0 0 0,-1 0 0 0 0,0 1 0 0 0,1 0 0 0 0,-1-1 0 0 0,1 1 0 0 0,0 0 0 0 0,-1 0 0 0 0,0 0 0 0 0,0-1 0 0 0,0 1 0 0 0,0 0 0 0 0,-1 0 0 0 0,0-1 0 0 0,1 1 0 0 0,0 0 0 0 0,-1 0 0 0 0,0-1 0 0 0,0 0 0 0 0,1 1 0 0 0,0-1 0 0 0,-1 0 0 0 0,1 0 0 0 0,0 0 0 0 0,-1 0 0 0 0,1 0 0 0 0,0 1 0 0 0,-1-2 0 0 0,1 1 0 0 0,0-1 0 0 0,0 1 0 0 0,-2-1 0 0 0,1 1 0 0 0,1-1 0 0 0,-2 1 0 0 0,0 0 0 0 0,1-1 0 0 0,-1 0 0 0 0,1 0 0 0 0,0 1 0 0 0,-1-1 0 0 0,1 0 0 0 0,-1-1 0 0 0,1 1 0 0 0,0 0 0 0 0,-1 0 0 0 0,1 0 0 0 0,0 1 0 0 0,-2 0 0 0 0,2 1 0 0 0,-1-1 0 0 0,0 0 0 0 0,0 1 0 0 0,0-1 0 0 0,0 1 0 0 0,1-1 0 0 0,-1 1 0 0 0,1 0 0 0 0,-1-1 0 0 0,1 0 0 0 0,-1 1 0 0 0,0-2 0 0 0,0 2 0 0 0,0-2 0 0 0,-1 2 0 0 0,1-2 0 0 0,-1 2 0 0 0,1-2 0 0 0,0 1 0 0 0,-1 2 0 0 0,1-2 0 0 0,-1 1 0 0 0,1 0 0 0 0,0 0 0 0 0,0 0 0 0 0,0 0 0 0 0,0 1 0 0 0,0-2 0 0 0,1 1 0 0 0,-1 0 0 0 0,1 0 0 0 0,0 0 0 0 0,0 0 0 0 0,0-1 0 0 0,-1 0 0 0 0,1 0 0 0 0,0 0 0 0 0,-2 0 0 0 0,2-1 0 0 0,-2 1 0 0 0,2-1 0 0 0,-1 0 0 0 0,0 1 0 0 0,0 0 0 0 0,1-1 0 0 0,-2 1 0 0 0,2-1 0 0 0,-1 1 0 0 0,0-1 0 0 0,-1 1 0 0 0,0-1 0 0 0,1 1 0 0 0,-1-1 0 0 0,1 0 0 0 0,-1-1 0 0 0,1 2 0 0 0,-1-1 0 0 0,0-1 0 0 0,1 2 0 0 0,0-1 0 0 0,0 0 0 0 0,1 0 0 0 0,-1 1 0 0 0,1-2 0 0 0,1 1 0 0 0,-1 0 0 0 0,2 0 0 0 0,0 0 0 0 0,-1-1 0 0 0,0 1 0 0 0,0-1 0 0 0,-1 1 0 0 0,0 0 0 0 0,0-1 0 0 0,-1 1 0 0 0,0 0 0 0 0,1 0 0 0 0,-1 0 0 0 0,0 1 0 0 0,-1 0 0 0 0,2-1 0 0 0,-1 1 0 0 0,1-1 0 0 0,-1 1 0 0 0,0-1 0 0 0,0 0 0 0 0,1 0 0 0 0,-1 0 0 0 0,0-1 0 0 0,-1 0 0 0 0,2 0 0 0 0,-2 1 0 0 0,1-1 0 0 0,0 1 0 0 0,-1-1 0 0 0,1 1 0 0 0,-1 0 0 0 0,2-1 0 0 0,-2 1 0 0 0,2 0 0 0 0,-1 0 0 0 0,1-1 0 0 0,0 0 0 0 0,0 0 0 0 0,0 1 0 0 0,1-1 0 0 0,-2 0 0 0 0,1 0 0 0 0,0 0 0 0 0,0 0 0 0 0,-1 0 0 0 0,0 0 0 0 0,0 0 0 0 0,0 0 0 0 0,0 0 0 0 0,-1 0 0 0 0,2-1 0 0 0,-2 1 0 0 0,2-3 0 0 0,-2 2 0 0 0,2-2 0 0 0,-1 0 0 0 0,1 1 0 0 0,0 0 0 0 0,-1-1 0 0 0,1 1 0 0 0,-1 0 0 0 0,1 1 0 0 0,0-1 0 0 0,-1 1 0 0 0,1 1 0 0 0,-1-1 0 0 0,1 0 0 0 0,0 0 0 0 0,1 1 0 0 0,1-3 0 0 0,0 2 0 0 0,0-2 0 0 0,0 0 0 0 0,0 0 0 0 0,0 0 0 0 0,0-1 0 0 0,0 0 0 0 0,1 0 0 0 0,-2 1 0 0 0,1-1 0 0 0,-1 1 0 0 0,1 0 0 0 0,-1 1 0 0 0,-1-1 0 0 0,1 0 0 0 0,0 1 0 0 0,-1 0 0 0 0,0 0 0 0 0,0 0 0 0 0,1 0 0 0 0,-1 0 0 0 0,1-1 0 0 0,0 1 0 0 0,1-1 0 0 0,0 0 0 0 0,-1 0 0 0 0,1 0 0 0 0,1-1 0 0 0,0 0 0 0 0,-2 0 0 0 0,2 1 0 0 0,-1-1 0 0 0,0 1 0 0 0,0 0 0 0 0,-1-1 0 0 0,1 1 0 0 0,0 1 0 0 0,0-1 0 0 0,0 0 0 0 0,-1 0 0 0 0,1 0 0 0 0,0 0 0 0 0,-1 0 0 0 0,1 0 0 0 0,-1 0 0 0 0,0 0 0 0 0,1 0 0 0 0,-1-1 0 0 0,0 1 0 0 0,0 1 0 0 0,0-1 0 0 0,0 1 0 0 0,0-1 0 0 0,0 1 0 0 0,-1 0 0 0 0,0-1 0 0 0,0 2 0 0 0,1-1 0 0 0,-2 1 0 0 0,1-1 0 0 0,0 0 0 0 0,0 1 0 0 0,0 0 0 0 0,0-1 0 0 0,0 1 0 0 0,2-1 0 0 0,-1 0 0 0 0,0-1 0 0 0,2 1 0 0 0,-1-2 0 0 0,1 1 0 0 0,-2-1 0 0 0,2 1 0 0 0,-1 0 0 0 0,0 1 0 0 0,0-1 0 0 0,-1 0 0 0 0,-1 2 0 0 0,1-2 0 0 0,-1 2 0 0 0,0-1 0 0 0,0 1 0 0 0,0-1 0 0 0,-1 1 0 0 0,2 0 0 0 0,0 0 0 0 0,0 0 0 0 0,0 0 0 0 0,1-1 0 0 0,-1 0 0 0 0,2 0 0 0 0,0-1 0 0 0,-1 0 0 0 0,1 0 0 0 0,0 0 0 0 0,-2 0 0 0 0,1 0 0 0 0,-1 0 0 0 0,-1 0 0 0 0,1 1 0 0 0,-1-1 0 0 0,0 0 0 0 0,1 1 0 0 0,-1 0 0 0 0,0-1 0 0 0,0 0 0 0 0,0 1 0 0 0,-1 0 0 0 0,0-1 0 0 0,2 0 0 0 0,-2 1 0 0 0,1-1 0 0 0,1 0 0 0 0,-1 0 0 0 0,0 0 0 0 0,1 0 0 0 0,-1-1 0 0 0,1 1 0 0 0,0 0 0 0 0,-1 0 0 0 0,0 0 0 0 0,-1 0 0 0 0,0 2 0 0 0,0-1 0 0 0,0 0 0 0 0,0 2 0 0 0,-1-1 0 0 0,1-1 0 0 0,-1 2 0 0 0,0-2 0 0 0,1 1 0 0 0,0 0 0 0 0,0-1 0 0 0,0 1 0 0 0,1-2 0 0 0,0 2 0 0 0,-1-1 0 0 0,1 0 0 0 0,0 0 0 0 0,0 1 0 0 0,-1-1 0 0 0,0 1 0 0 0,0 0 0 0 0,0-1 0 0 0,-2 1 0 0 0,1 1 0 0 0,0-1 0 0 0,-1 0 0 0 0,1 0 0 0 0,-1 1 0 0 0,0 0 0 0 0,0-1 0 0 0,0 1 0 0 0,0-1 0 0 0,0 0 0 0 0,1 0 0 0 0,-1 0 0 0 0,2-1 0 0 0,-1 1 0 0 0,1 0 0 0 0,-1-1 0 0 0,1-1 0 0 0,-1 1 0 0 0,1 0 0 0 0,0 0 0 0 0,-1 0 0 0 0,1 0 0 0 0,-1 1 0 0 0,-1-1 0 0 0,0 0 0 0 0,0 1 0 0 0,0-1 0 0 0,0-1 0 0 0,0 1 0 0 0,0-1 0 0 0,0 0 0 0 0,0-1 0 0 0,0 1 0 0 0,-1-1 0 0 0,-1 1 0 0 0,1-1 0 0 0,-2 0 0 0 0,2 0 0 0 0,-2 0 0 0 0,2-1 0 0 0,-2 1 0 0 0,1 0 0 0 0,0-1 0 0 0,0 0 0 0 0,-2 0 0 0 0,2-1 0 0 0,0 1 0 0 0,-1-1 0 0 0,0 0 0 0 0,0 0 0 0 0,1 1 0 0 0,0-2 0 0 0,-1 2 0 0 0,1-1 0 0 0,0 1 0 0 0,0 0 0 0 0,0 1 0 0 0,1-1 0 0 0,-1 0 0 0 0,0 1 0 0 0,1 0 0 0 0,-1 0 0 0 0,0 0 0 0 0,2 0 0 0 0,-2 0 0 0 0,1 1 0 0 0,0-2 0 0 0,-1 1 0 0 0,1-1 0 0 0,0 0 0 0 0,1 0 0 0 0,-1-1 0 0 0,1 2 0 0 0,0-2 0 0 0,0 1 0 0 0,0-1 0 0 0,0 1 0 0 0,0-1 0 0 0,0 1 0 0 0,0-1 0 0 0,0 1 0 0 0,0-1 0 0 0,0 1 0 0 0,0 0 0 0 0,0 1 0 0 0,0-1 0 0 0,0 1 0 0 0,0-1 0 0 0,0 1 0 0 0,0 1 0 0 0,0-1 0 0 0,0-1 0 0 0,0 1 0 0 0,0 0 0 0 0,0 0 0 0 0,0 0 0 0 0,0 0 0 0 0,0 1 0 0 0,0-1 0 0 0,0 1 0 0 0,0-1 0 0 0,0 0 0 0 0,0 1 0 0 0,0-1 0 0 0,0 0 0 0 0,0 0 0 0 0,-1 0 0 0 0,1 0 0 0 0,0 0 0 0 0,0 0 0 0 0,0 0 0 0 0,0-1 0 0 0,0 0 0 0 0,0 0 0 0 0,0 0 0 0 0,0 1 0 0 0,0 0 0 0 0,0-1 0 0 0,0 1 0 0 0,0 0 0 0 0,0 0 0 0 0,0 1 0 0 0,0 0 0 0 0,0-1 0 0 0,0 2 0 0 0,0-1 0 0 0,1-1 0 0 0,0 1 0 0 0,0-1 0 0 0,0 1 0 0 0,1-1 0 0 0,-2 0 0 0 0,2 1 0 0 0,-1-2 0 0 0,0 1 0 0 0,1 0 0 0 0,0 0 0 0 0,-1 0 0 0 0,1 0 0 0 0,0 1 0 0 0,-2-1 0 0 0,2 0 0 0 0,-1 1 0 0 0,0 0 0 0 0,0 0 0 0 0,0 0 0 0 0,1 0 0 0 0,-2 1 0 0 0,2-2 0 0 0,0 1 0 0 0,-1 0 0 0 0,1 1 0 0 0,-1-1 0 0 0,1 0 0 0 0,0-1 0 0 0,-1 1 0 0 0,1-1 0 0 0,0 1 0 0 0,1-1 0 0 0,-2 1 0 0 0,2-1 0 0 0,-2 1 0 0 0,2 1 0 0 0,-1-1 0 0 0,1 0 0 0 0,-2 0 0 0 0,2 1 0 0 0,-1-1 0 0 0,1 1 0 0 0,-1-1 0 0 0,0 0 0 0 0,2 0 0 0 0,-2 1 0 0 0,0-1 0 0 0,2 0 0 0 0,-2 1 0 0 0,1 0 0 0 0,1-2 0 0 0,-1 2 0 0 0,0 0 0 0 0,-1-1 0 0 0,2 1 0 0 0,-1 0 0 0 0,0-1 0 0 0,0 1 0 0 0,1 0 0 0 0,-2 0 0 0 0,0 1 0 0 0,1 0 0 0 0,-1-1 0 0 0,1 1 0 0 0,-1 1 0 0 0,0-1 0 0 0,0 0 0 0 0,1 0 0 0 0,-1 1 0 0 0,0-1 0 0 0,1 0 0 0 0,-1 0 0 0 0,2 0 0 0 0,-1-1 0 0 0,0 1 0 0 0,0-1 0 0 0,0 0 0 0 0,1 1 0 0 0,-1-2 0 0 0,0 2 0 0 0,0-1 0 0 0,1 0 0 0 0,-2 0 0 0 0,1 1 0 0 0,-1 0 0 0 0,0 0 0 0 0,1 1 0 0 0,-1 0 0 0 0,0-1 0 0 0,0 1 0 0 0,0-1 0 0 0,0 1 0 0 0,1-1 0 0 0,-1 0 0 0 0,1 1 0 0 0,0-1 0 0 0,1 0 0 0 0,-1 0 0 0 0,1-1 0 0 0,-1 0 0 0 0,1 0 0 0 0,-1 0 0 0 0,1-1 0 0 0,0 1 0 0 0,0-1 0 0 0,0 1 0 0 0,0-2 0 0 0,-1 2 0 0 0,0 0 0 0 0,1 0 0 0 0,-1 1 0 0 0,-1-1 0 0 0,0 1 0 0 0,-1 1 0 0 0,1-1 0 0 0,-1 1 0 0 0,0 0 0 0 0,0 0 0 0 0,0 0 0 0 0,1 0 0 0 0,-1-1 0 0 0,1 1 0 0 0,-1 0 0 0 0,2-1 0 0 0,-1 1 0 0 0,1-1 0 0 0,-1 1 0 0 0,1 0 0 0 0,-1-1 0 0 0,1 1 0 0 0,0-1 0 0 0,0 0 0 0 0,0 1 0 0 0,0 0 0 0 0,1-1 0 0 0,-1 1 0 0 0,1 0 0 0 0,-1 0 0 0 0,0 0 0 0 0,1 0 0 0 0,-1 0 0 0 0,0 0 0 0 0,0 0 0 0 0,0 0 0 0 0,0 0 0 0 0,0 0 0 0 0,0 0 0 0 0,0 0 0 0 0,0 0 0 0 0,0 0 0 0 0,0 0 0 0 0,0 0 0 0 0,0 0 0 0 0,-1 0 0 0 0,1 0 0 0 0,-1 0 0 0 0,1 0 0 0 0,0 0 0 0 0,-1 0 0 0 0,1 0 0 0 0,-1 0 0 0 0,1 0 0 0 0,0 0 0 0 0,-1 0 0 0 0,1 0 0 0 0,-1 0 0 0 0,1 0 0 0 0,-2 0 0 0 0,1 0 0 0 0,-1 0 0 0 0,0 0 0 0 0,1 0 0 0 0,-1 0 0 0 0,1 0 0 0 0,0 0 0 0 0,-1 0 0 0 0,2 0 0 0 0,-1 0 0 0 0,1 0 0 0 0,-1 0 0 0 0,0 0 0 0 0,1 0 0 0 0,0 0 0 0 0,-1 0 0 0 0,1 0 0 0 0,-1 0 0 0 0,1 0 0 0 0,-1 0 0 0 0,0 0 0 0 0,-1 0 0 0 0,1 0 0 0 0,0 0 0 0 0,-1 0 0 0 0,1 0 0 0 0,-1 0 0 0 0,2 0 0 0 0,-1 0 0 0 0,1-1 0 0 0,-1 0 0 0 0,1 0 0 0 0,1 0 0 0 0,-1-1 0 0 0,0 1 0 0 0,0 0 0 0 0,1-1 0 0 0,-2 1 0 0 0,0 0 0 0 0,1 0 0 0 0,-1 0 0 0 0,1 1 0 0 0,-2 0 0 0 0,1-1 0 0 0,0 1 0 0 0,0-1 0 0 0,0 1 0 0 0,1 0 0 0 0,-1-1 0 0 0,1 1 0 0 0,0-1 0 0 0,-1 0 0 0 0,1-1 0 0 0,0 2 0 0 0,-1-2 0 0 0,2 1 0 0 0,-1 0 0 0 0,0 0 0 0 0,0-1 0 0 0,0 2 0 0 0,0-1 0 0 0,-1 0 0 0 0,1 0 0 0 0,-1 1 0 0 0,0 0 0 0 0,-1-1 0 0 0,-1 1 0 0 0,1 0 0 0 0,0 0 0 0 0,0 0 0 0 0,0 0 0 0 0,0 0 0 0 0,1 0 0 0 0,-1 0 0 0 0,0 0 0 0 0,1 0 0 0 0,-1 0 0 0 0,1-1 0 0 0,0 1 0 0 0,0-1 0 0 0,0 0 0 0 0,-1 1 0 0 0,2-1 0 0 0,-1 0 0 0 0,0 0 0 0 0,0 1 0 0 0,1-1 0 0 0,-2 0 0 0 0,1 0 0 0 0,-1 0 0 0 0,1 0 0 0 0,0 0 0 0 0,-1 0 0 0 0,-1 1 0 0 0,1-1 0 0 0,1 1 0 0 0,-1 0 0 0 0,-1 0 0 0 0,2 0 0 0 0,0-1 0 0 0,-1 0 0 0 0,2 0 0 0 0,-1 0 0 0 0,0 0 0 0 0,1-1 0 0 0,-1 2 0 0 0,1-1 0 0 0,0 0 0 0 0,-1 0 0 0 0,0 0 0 0 0,0 0 0 0 0,0 0 0 0 0,0 0 0 0 0,-1 0 0 0 0,0 0 0 0 0,0 1 0 0 0,-1-1 0 0 0,0 1 0 0 0,1 0 0 0 0,-2 0 0 0 0,1 0 0 0 0,0 0 0 0 0,0 0 0 0 0,1 0 0 0 0,-1-1 0 0 0,0 0 0 0 0,1-1 0 0 0,0 1 0 0 0,-1-1 0 0 0,1 2 0 0 0,0-1 0 0 0,0-1 0 0 0,-1 1 0 0 0,1 1 0 0 0,0-1 0 0 0,-1 1 0 0 0,1-1 0 0 0,0 1 0 0 0,-1 0 0 0 0,0 0 0 0 0,0 0 0 0 0,0 0 0 0 0,0 0 0 0 0,0 0 0 0 0,0-1 0 0 0,1 0 0 0 0,0 0 0 0 0,-1-1 0 0 0,1 1 0 0 0,0-1 0 0 0,-1 1 0 0 0,1-1 0 0 0,0 1 0 0 0,1-1 0 0 0,-2 0 0 0 0,1 0 0 0 0,1 1 0 0 0,-2 0 0 0 0,1-1 0 0 0,-1 1 0 0 0,0-1 0 0 0,0 1 0 0 0,0-1 0 0 0,0 0 0 0 0,0-1 0 0 0,0 1 0 0 0,0 0 0 0 0,-1-1 0 0 0,0 0 0 0 0,0 1 0 0 0,0-1 0 0 0,0 1 0 0 0,-1-1 0 0 0,1 1 0 0 0,0-1 0 0 0,0 1 0 0 0,-1 0 0 0 0,1-1 0 0 0,-1 1 0 0 0,1 0 0 0 0,0-1 0 0 0,-1-1 0 0 0,1 1 0 0 0,0-1 0 0 0,1 0 0 0 0,-1 1 0 0 0,-1-2 0 0 0,1 0 0 0 0,0 1 0 0 0,0 0 0 0 0,0 1 0 0 0,0-1 0 0 0,0 1 0 0 0,0 0 0 0 0,0 0 0 0 0,1 1 0 0 0,-1 0 0 0 0,1 1 0 0 0,-1-2 0 0 0,0 2 0 0 0,0-1 0 0 0,0 0 0 0 0,1 0 0 0 0,-1 1 0 0 0,0-2 0 0 0,0 2 0 0 0,0-2 0 0 0,0 1 0 0 0,1 1 0 0 0,0-1 0 0 0,-1 0 0 0 0,1 1 0 0 0,-2 0 0 0 0,1 0 0 0 0,0 1 0 0 0,-1 0 0 0 0,0 0 0 0 0,-1 0 0 0 0,0 0 0 0 0,-1 1 0 0 0,1 0 0 0 0,-1 0 0 0 0,0 2 0 0 0,0-1 0 0 0,0 0 0 0 0,1 0 0 0 0,-1 0 0 0 0,1-2 0 0 0,1 2 0 0 0,-2-2 0 0 0,1 1 0 0 0,1-1 0 0 0,-1 0 0 0 0,-1 0 0 0 0,1 0 0 0 0,0 0 0 0 0,0 0 0 0 0,-2 0 0 0 0,-1 0 0 0 0,0 0 0 0 0,0 1 0 0 0,-1 0 0 0 0,-1 1 0 0 0,1 0 0 0 0,-1-1 0 0 0,-1 2 0 0 0,0-1 0 0 0,-2 0 0 0 0,1 1 0 0 0,-2-2 0 0 0,1 2 0 0 0,0-1 0 0 0,-1 1 0 0 0,0 0 0 0 0,-1-1 0 0 0,0 1 0 0 0,1 0 0 0 0,-1 0 0 0 0,2 1 0 0 0,-1 1 0 0 0,1-1 0 0 0,0 1 0 0 0,1-1 0 0 0,-2 1 0 0 0,1-1 0 0 0,1 0 0 0 0,-2 0 0 0 0,1 1 0 0 0,0 0 0 0 0,-1-1 0 0 0,0 1 0 0 0,-1 0 0 0 0,-1 2 0 0 0,0-1 0 0 0,0 0 0 0 0,-2 1 0 0 0,0 1 0 0 0,-1 0 0 0 0,0 0 0 0 0,0 0 0 0 0,0 2 0 0 0,0-2 0 0 0,-1 2 0 0 0,-1 0 0 0 0,2-1 0 0 0,-2 0 0 0 0,1 1 0 0 0,1-1 0 0 0,0-1 0 0 0,0 0 0 0 0,2-1 0 0 0,1-1 0 0 0,1 0 0 0 0,1-1 0 0 0,1 0 0 0 0,1-2 0 0 0,0 0 0 0 0,0 0 0 0 0,1-1 0 0 0,-2 1 0 0 0,0 0 0 0 0,-1 0 0 0 0,0 1 0 0 0,-1 0 0 0 0,-2-1 0 0 0,0 4 0 0 0,-1-1 0 0 0,-1 2 0 0 0,1 0 0 0 0,-1 0 0 0 0,0 1 0 0 0,0-1 0 0 0,1 1 0 0 0,2-1 0 0 0,0 0 0 0 0,1 0 0 0 0,2-1 0 0 0,0-1 0 0 0,1 0 0 0 0,0-1 0 0 0,1 0 0 0 0,0 0 0 0 0,1 0 0 0 0,-1 0 0 0 0,0 0 0 0 0,-2 1 0 0 0,0 1 0 0 0,-1 0 0 0 0,-1 1 0 0 0,-2 0 0 0 0,0 1 0 0 0,0 1 0 0 0,-2 0 0 0 0,0 1 0 0 0,0 1 0 0 0,1-1 0 0 0,0-1 0 0 0,1 1 0 0 0,2 0 0 0 0,0-1 0 0 0,2-1 0 0 0,1 0 0 0 0,1-2 0 0 0,1 0 0 0 0,0 0 0 0 0,3-1 0 0 0,-1 0 0 0 0,1 0 0 0 0,0 1 0 0 0,0 0 0 0 0,0 1 0 0 0,-1 2 0 0 0,1 0 0 0 0,-3 1 0 0 0,0 1 0 0 0,-1 1 0 0 0,0 1 0 0 0,1 0 0 0 0,-2 0 0 0 0,1 0 0 0 0,-1 0 0 0 0,1 0 0 0 0,1-2 0 0 0,0 0 0 0 0,0-2 0 0 0,2-1 0 0 0,-1-1 0 0 0,2-2 0 0 0,1-1 0 0 0,0-1 0 0 0,1 0 0 0 0,-1 1 0 0 0,1-1 0 0 0,-1 0 0 0 0,1-1 0 0 0,-1 1 0 0 0,0 1 0 0 0,1 0 0 0 0,-1-1 0 0 0,0 2 0 0 0,-1 0 0 0 0,0 0 0 0 0,1 1 0 0 0,-1-1 0 0 0,1 0 0 0 0,0 0 0 0 0,0-3 0 0 0,3 1 0 0 0,-1-1 0 0 0,1-1 0 0 0,1-1 0 0 0,0 0 0 0 0,0-1 0 0 0,0 0 0 0 0,1-1 0 0 0,-1 0 0 0 0,1-1 0 0 0,0 1 0 0 0,1-1 0 0 0,0-1 0 0 0,-1 2 0 0 0,0 0 0 0 0,0 0 0 0 0,0 1 0 0 0,-1-1 0 0 0,0 1 0 0 0,0 0 0 0 0,0 0 0 0 0,0 0 0 0 0,0 0 0 0 0,0-2 0 0 0,-1 0 0 0 0,-1-1 0 0 0,2-1 0 0 0,-2-2 0 0 0,1-1 0 0 0,0-1 0 0 0,1 0 0 0 0,0-1 0 0 0,0 0 0 0 0,0-1 0 0 0,0 3 0 0 0,0-2 0 0 0,0 2 0 0 0,0 0 0 0 0,0 2 0 0 0,-1 1 0 0 0,0 0 0 0 0,0 1 0 0 0,0 1 0 0 0,0 1 0 0 0,-1 1 0 0 0,1-1 0 0 0,0 1 0 0 0,0 0 0 0 0,0 0 0 0 0,0 0 0 0 0,1 0 0 0 0,-2 0 0 0 0,0-1 0 0 0,1 0 0 0 0,-1 0 0 0 0,0 0 0 0 0,1 0 0 0 0,0 1 0 0 0,0-1 0 0 0,0 1 0 0 0,1 0 0 0 0,0 0 0 0 0,0 1 0 0 0,0 1 0 0 0,2 2 0 0 0,0 1 0 0 0,1 1 0 0 0,2 3 0 0 0,0 0 0 0 0,1 1 0 0 0,1 1 0 0 0,1 0 0 0 0,-1 2 0 0 0,0-2 0 0 0,1 3 0 0 0,1-1 0 0 0,-1 1 0 0 0,1 0 0 0 0,0 1 0 0 0,0 0 0 0 0,0 0 0 0 0,0 1 0 0 0,1-1 0 0 0,0-1 0 0 0,0 1 0 0 0,1-1 0 0 0,1 0 0 0 0,1 1 0 0 0,1-1 0 0 0,0-1 0 0 0,-1-2 0 0 0,-1-1 0 0 0,-1-2 0 0 0,-1-1 0 0 0,-1-1 0 0 0,-1-2 0 0 0,0 0 0 0 0,-2 0 0 0 0,1-1 0 0 0,-2 1 0 0 0,0-3 0 0 0,-1 1 0 0 0,0-2 0 0 0,0 0 0 0 0,-1 0 0 0 0,0 0 0 0 0,0-1 0 0 0,1-1 0 0 0,0 1 0 0 0,0-2 0 0 0,0-1 0 0 0,0 1 0 0 0,1-1 0 0 0,-1 0 0 0 0,0 0 0 0 0,0 1 0 0 0,0 0 0 0 0,-2 1 0 0 0,1 1 0 0 0,-2 0 0 0 0,0-1 0 0 0,0 1 0 0 0,0 0 0 0 0,0-1 0 0 0,2-2 0 0 0,-2 0 0 0 0,2-3 0 0 0,1-2 0 0 0,1-2 0 0 0,1-1 0 0 0,1-3 0 0 0,0-1 0 0 0,1-2 0 0 0,0-3 0 0 0,-1 0 0 0 0,0-1 0 0 0,1 0 0 0 0,-4-2 0 0 0,0-1 0 0 0,1 0 0 0 0,-3-1 0 0 0,0-2 0 0 0,0-1 0 0 0,0-2 0 0 0,0-1 0 0 0,0-2 0 0 0,2 1 0 0 0,1-2 0 0 0,1 3 0 0 0,1 0 0 0 0,3 2 0 0 0,0 3 0 0 0,2 4 0 0 0,-1 4 0 0 0,-1 3 0 0 0,0 3 0 0 0,-2 5 0 0 0,-1 2 0 0 0,-2 2 0 0 0,-3 2 0 0 0,0 2 0 0 0,-1 2 0 0 0,0 0 0 0 0,-1 3 0 0 0,1 0 0 0 0,-1 1 0 0 0,1 1 0 0 0,-1 0 0 0 0,0 1 0 0 0,0-1 0 0 0,-2 1 0 0 0,0 1 0 0 0,-3 0 0 0 0,-3 0 0 0 0,-1 2 0 0 0,-3 1 0 0 0,-3 1 0 0 0,-3 1 0 0 0,-1 0 0 0 0,-2 0 0 0 0,-2 0 0 0 0,0 1 0 0 0,0 0 0 0 0,2 0 0 0 0,-1 1 0 0 0,2-2 0 0 0,0 2 0 0 0,1 0 0 0 0,1 0 0 0 0,2 0 0 0 0,1 0 0 0 0,0 0 0 0 0,3-2 0 0 0,1 0 0 0 0,1 0 0 0 0,1-2 0 0 0,2-1 0 0 0,0-2 0 0 0,3 1 0 0 0,0-2 0 0 0,1-1 0 0 0,1-1 0 0 0,1 0 0 0 0,0 0 0 0 0,1-2 0 0 0,0 0 0 0 0,1 0 0 0 0,1-1 0 0 0,-1-1 0 0 0,2 0 0 0 0,-1 0 0 0 0,1-1 0 0 0,2 0 0 0 0,0 0 0 0 0,1 0 0 0 0,0-1 0 0 0,2 0 0 0 0,0 0 0 0 0,2 1 0 0 0,0-2 0 0 0,1-1 0 0 0,2-3 0 0 0,1-2 0 0 0,2-2 0 0 0,1-3 0 0 0,3-3 0 0 0,0-2 0 0 0,2-2 0 0 0,0-2 0 0 0,2-1 0 0 0,-1-2 0 0 0,1-1 0 0 0,1-1 0 0 0,0 0 0 0 0,-1 1 0 0 0,-1-1 0 0 0,1 1 0 0 0,-1 1 0 0 0,0-1 0 0 0,-1 1 0 0 0,1 0 0 0 0,0 1 0 0 0,1-1 0 0 0,-1 2 0 0 0,0 0 0 0 0,0 1 0 0 0,-1 0 0 0 0,0 2 0 0 0,-3 1 0 0 0,0 2 0 0 0,-1 1 0 0 0,-1 1 0 0 0,-2 2 0 0 0,0 2 0 0 0,-2 3 0 0 0,-2 1 0 0 0,-1 2 0 0 0,-2 3 0 0 0,-2 0 0 0 0,-1 1 0 0 0,-1 2 0 0 0,0-1 0 0 0,0 2 0 0 0,0 1 0 0 0,0 0 0 0 0,0 0 0 0 0,0 1 0 0 0,0-1 0 0 0,0 0 0 0 0,1 0 0 0 0,-1 0 0 0 0,0 0 0 0 0,-1 0 0 0 0,-1 0 0 0 0,0 0 0 0 0,-1 3 0 0 0,-1-1 0 0 0,0 3 0 0 0,-4 0 0 0 0,0 2 0 0 0,-4 1 0 0 0,-2 1 0 0 0,-2 0 0 0 0,-1 1 0 0 0,-3 0 0 0 0,0 0 0 0 0,-1 0 0 0 0,0 1 0 0 0,-1-1 0 0 0,1 0 0 0 0,-1 0 0 0 0,0-1 0 0 0,1 1 0 0 0,1 0 0 0 0,-2-1 0 0 0,-1 1 0 0 0,1 0 0 0 0,-2 0 0 0 0,0 0 0 0 0,-1 1 0 0 0,1 1 0 0 0,0 0 0 0 0,0 0 0 0 0,2 1 0 0 0,0-1 0 0 0,2 1 0 0 0,0 0 0 0 0,0 0 0 0 0,2 0 0 0 0,1-1 0 0 0,0 0 0 0 0,1-2 0 0 0,2 0 0 0 0,0-1 0 0 0,3-2 0 0 0,0 0 0 0 0,1-1 0 0 0,2 0 0 0 0,1-2 0 0 0,1-1 0 0 0,-1 0 0 0 0,3 0 0 0 0,-1-1 0 0 0,1-2 0 0 0,0 0 0 0 0,1-1 0 0 0,0 0 0 0 0,2-2 0 0 0,0 0 0 0 0,1 0 0 0 0,1-2 0 0 0,2-1 0 0 0,0-1 0 0 0,3-3 0 0 0,0 0 0 0 0,2-3 0 0 0,1-2 0 0 0,1 0 0 0 0,1-3 0 0 0,1-1 0 0 0,-1-1 0 0 0,2-1 0 0 0,1-2 0 0 0,0 1 0 0 0,-1-2 0 0 0,2 1 0 0 0,-1 0 0 0 0,0 1 0 0 0,-1 0 0 0 0,0 2 0 0 0,0 2 0 0 0,-2 2 0 0 0,1 2 0 0 0,-3 1 0 0 0,0 3 0 0 0,-3 1 0 0 0,-1 1 0 0 0,-1 3 0 0 0,-2 0 0 0 0,-1 0 0 0 0,-1 1 0 0 0,0 2 0 0 0,-2-1 0 0 0,0 1 0 0 0,-1 1 0 0 0,0 1 0 0 0,0 0 0 0 0,-1 1 0 0 0,0 1 0 0 0,0 1 0 0 0,-1 1 0 0 0,-1 0 0 0 0,-2 2 0 0 0,-1 2 0 0 0,-2 1 0 0 0,-1 0 0 0 0,-2 2 0 0 0,-2 2 0 0 0,-2 0 0 0 0,-2 2 0 0 0,-2 1 0 0 0,-1 0 0 0 0,-1 1 0 0 0,-1 0 0 0 0,0 0 0 0 0,1-1 0 0 0,0-1 0 0 0,2 0 0 0 0,1-2 0 0 0,3-2 0 0 0,3-2 0 0 0,2-2 0 0 0,3-4 0 0 0,2-2 0 0 0,1-2 0 0 0,3 0 0 0 0,-1-3 0 0 0,2 0 0 0 0,2-1 0 0 0,1-2 0 0 0,2 0 0 0 0,2-1 0 0 0,1-3 0 0 0,3 0 0 0 0,1-4 0 0 0,3 1 0 0 0,1-1 0 0 0,1-2 0 0 0,3-1 0 0 0,0 0 0 0 0,2 0 0 0 0,-1 0 0 0 0,1 0 0 0 0,-2 1 0 0 0,-1 0 0 0 0,-3 3 0 0 0,-2 1 0 0 0,-3 2 0 0 0,-2 1 0 0 0,-3 1 0 0 0,-3 3 0 0 0,-1 0 0 0 0,-2 1 0 0 0,-1 0 0 0 0,1 1 0 0 0,-2 1 0 0 0,1 0 0 0 0,-2 2 0 0 0,0 2 0 0 0,-2 1 0 0 0,-1 2 0 0 0,-3 3 0 0 0,0-1 0 0 0,0 3 0 0 0,-4 1 0 0 0,1 0 0 0 0,-2 1 0 0 0,0 0 0 0 0,-1-1 0 0 0,1 1 0 0 0,-2-1 0 0 0,1 0 0 0 0,1-3 0 0 0,1-1 0 0 0,0-3 0 0 0,3-2 0 0 0,2-2 0 0 0,1-2 0 0 0,2-2-775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683 5 11330 0 0,'0'0'12243'0'0,"-2"7"-11786"0"0,-1 2 5 0 0,1-1-51 0 0,-1 1-26 0 0,0-1-33 0 0,1-2-32 0 0,0 0-22 0 0,0-1-26 0 0,1-1-43 0 0,-1 0-18 0 0,1-1-27 0 0,1 0-24 0 0,0 1-15 0 0,-1-1 2 0 0,0 0-3 0 0,-1 0 0 0 0,0 0-9 0 0,0 1 21 0 0,0-1-35 0 0,-1 0 2 0 0,0 0 17 0 0,1 1-26 0 0,-1 0 18 0 0,-1-1-23 0 0,0 1-23 0 0,1 0 6 0 0,-1 0-13 0 0,0 0-7 0 0,0 0 11 0 0,0 0 23 0 0,1 1-34 0 0,-1 0 3 0 0,0-1-11 0 0,0 2-45 0 0,0-1 67 0 0,1 0-50 0 0,0 1 54 0 0,0-2 3 0 0,-1 1-65 0 0,2-1 40 0 0,0 0-33 0 0,-1 0 35 0 0,1-1-28 0 0,-1 1-1 0 0,2-1-28 0 0,-2 0 7 0 0,2-1 24 0 0,-2 1-17 0 0,1 0 16 0 0,-1-1-4 0 0,2 0-37 0 0,-2 1 40 0 0,0 1-42 0 0,0-2 30 0 0,1 1-8 0 0,-2 0-8 0 0,2 0 22 0 0,-1 1-25 0 0,0-1-2 0 0,1 0 19 0 0,-1 0-6 0 0,2 0-26 0 0,-1-1 26 0 0,1 0-27 0 0,0 0 54 0 0,-1 0-43 0 0,1 0 14 0 0,0 0-23 0 0,-2-1-13 0 0,2 1 40 0 0,-1 0-32 0 0,0 0 48 0 0,-1 0-13 0 0,1 0-61 0 0,-1 0 76 0 0,0-1-54 0 0,1 2 25 0 0,-1-1 22 0 0,0 0-45 0 0,0 0 25 0 0,0 0 10 0 0,0 0-31 0 0,1-1 10 0 0,-1 1 33 0 0,-1 0-29 0 0,1-1 29 0 0,0 0 21 0 0,0 0-44 0 0,-1 0 53 0 0,0 0-82 0 0,0-1 15 0 0,1 1 50 0 0,-1 0-28 0 0,0-1 21 0 0,0 1-32 0 0,0 0-10 0 0,0 0-26 0 0,0-1 33 0 0,0 2 6 0 0,-1 0-10 0 0,1-1 15 0 0,-1 1-23 0 0,0-1 25 0 0,0 1 11 0 0,1-1-12 0 0,-1 1-22 0 0,-1 0 34 0 0,1-2-22 0 0,0 0 17 0 0,1 1 14 0 0,-1 0-41 0 0,1-1 32 0 0,0 0-1 0 0,0 0 0 0 0,0 0 10 0 0,1 0-21 0 0,-1 0-12 0 0,1 0-25 0 0,-1 0 42 0 0,-1 1-14 0 0,0-1 14 0 0,0 2-21 0 0,1 0 7 0 0,-1-1 15 0 0,0 1-14 0 0,0 0 34 0 0,0 0-57 0 0,0 0 27 0 0,1-1-9 0 0,0 0-27 0 0,0 1 54 0 0,1-1-44 0 0,0 0 51 0 0,0 0-33 0 0,-1 0 20 0 0,1 1-15 0 0,0 0-33 0 0,0 0 47 0 0,0 0-16 0 0,0-1-5 0 0,1 1-6 0 0,-2-1-17 0 0,2 1 22 0 0,-1-1-7 0 0,0 0 11 0 0,0 1 7 0 0,1-2 17 0 0,0 2-31 0 0,0-1 0 0 0,-1 0 18 0 0,1 0-25 0 0,-2 1-2 0 0,2-1 10 0 0,-1 1-14 0 0,-1-1 14 0 0,1 2 5 0 0,-1-1-1 0 0,0 0 1 0 0,-1 1 28 0 0,1-1-46 0 0,-1 0 25 0 0,1 0 1 0 0,0 0-39 0 0,0 0 31 0 0,0 0-1 0 0,0 0 19 0 0,1 0-33 0 0,0 0 30 0 0,0 0 9 0 0,0 0-50 0 0,0 1 54 0 0,1-1-64 0 0,-2 0 10 0 0,2 1 14 0 0,-1-1-16 0 0,0 0 42 0 0,1 0-30 0 0,-1 0 76 0 0,1-1-68 0 0,0 1 23 0 0,0-2-16 0 0,0 1-35 0 0,-1 1 37 0 0,1-1-32 0 0,-1-1 47 0 0,0 2-13 0 0,0-1-14 0 0,0 2-3 0 0,-1-2 18 0 0,1 2-16 0 0,0-2-4 0 0,-1 2 10 0 0,1-1 6 0 0,-2-1-29 0 0,2 1 9 0 0,-1 0 24 0 0,1-1-27 0 0,1 0 38 0 0,0 0 8 0 0,0-1-30 0 0,0 1 30 0 0,0 0-19 0 0,0 0-42 0 0,0 0 50 0 0,-1 1-45 0 0,1 0 32 0 0,-1 0-19 0 0,0 0 14 0 0,1 1-3 0 0,-1-1 66 0 0,0 0-74 0 0,0 1 16 0 0,0 0-15 0 0,0-1-55 0 0,1 0 80 0 0,0 1-26 0 0,0-1 28 0 0,0 0-25 0 0,1-2 37 0 0,0 2-30 0 0,0-2 10 0 0,1 1 16 0 0,0-1-53 0 0,0 0 45 0 0,-1 0-34 0 0,1 0 1 0 0,0 0 27 0 0,0 1-37 0 0,-1 0 40 0 0,1 1-31 0 0,-1-1 38 0 0,0 1-11 0 0,-1 0-24 0 0,1 0 17 0 0,-1 0-6 0 0,1 0 1 0 0,0-2 0 0 0,1 2 28 0 0,-1-1-36 0 0,0-1 12 0 0,1 2 15 0 0,0-1-34 0 0,-1 0 20 0 0,1 0-25 0 0,-1 1 7 0 0,1-2 25 0 0,0 2-17 0 0,0-1 6 0 0,0 0 83 0 0,-1 0-108 0 0,1 0 55 0 0,-1 0-9 0 0,1 0-55 0 0,0 0 54 0 0,0-1-37 0 0,0 1 20 0 0,0 0-14 0 0,0-1 90 0 0,0 0-90 0 0,0 0-4 0 0,0 0 23 0 0,1 0 16 0 0,0 0 7 0 0,-1 1 8 0 0,3 0 8 0 0,-2 0-1 0 0,2 0 20 0 0,-1-1-53 0 0,1 1 26 0 0,-1 0-46 0 0,1 0-8 0 0,-1 0 38 0 0,0 0-13 0 0,0 1 5 0 0,0-1 9 0 0,0 1-2 0 0,0 0-18 0 0,1 0 25 0 0,-1 1-37 0 0,2-1 11 0 0,-2 0-4 0 0,1 1 0 0 0,0-1 0 0 0,1 1 0 0 0,0-1 0 0 0,-1 1 0 0 0,1 0 0 0 0,-1-1 0 0 0,0 1 0 0 0,1 1 0 0 0,-1-1 0 0 0,1 0 0 0 0,-1 1 0 0 0,0-1 0 0 0,1 1 0 0 0,0-1 0 0 0,-1 0 0 0 0,1 0 0 0 0,-1 0 0 0 0,1 0 0 0 0,-1 0 0 0 0,1 1 0 0 0,-1-1 0 0 0,-1-1 0 0 0,1 1 0 0 0,0-1 0 0 0,-1 1 0 0 0,2-1 0 0 0,-2 1 0 0 0,1 0 0 0 0,0-1 0 0 0,1 1 0 0 0,-1 0 0 0 0,1 0 0 0 0,0 0 0 0 0,-1-1 0 0 0,0 1 0 0 0,1-1 0 0 0,0 2 0 0 0,0-1 0 0 0,-1 0 0 0 0,0 0 0 0 0,0 1 0 0 0,0-1 0 0 0,0 1 0 0 0,0-1 0 0 0,1 0 0 0 0,-1 0 0 0 0,0 0 0 0 0,1 0 0 0 0,-1 1 0 0 0,1-1 0 0 0,-1-1 0 0 0,1 1 0 0 0,-1-1 0 0 0,-1 2 0 0 0,1-2 0 0 0,0 0 0 0 0,-1 1 0 0 0,2 0 0 0 0,-2-1 0 0 0,1 0 0 0 0,-1 2 0 0 0,0-2 0 0 0,0 0 0 0 0,0 0 0 0 0,-1 0 0 0 0,1 0 0 0 0,-1 0 0 0 0,1 0 0 0 0,0-1 0 0 0,0 1 0 0 0,-1-1 0 0 0,0 1 0 0 0,2-1 0 0 0,-1 1 0 0 0,-1 0 0 0 0,2-1 0 0 0,-2 0 0 0 0,0 0 0 0 0,1 0 0 0 0,-2 0 0 0 0,1 0 0 0 0,1 0 0 0 0,-1-1 0 0 0,-1 0 0 0 0,1 0 0 0 0,0 1 0 0 0,1 0 0 0 0,-2 0 0 0 0,1 0 0 0 0,2 1 0 0 0,-2 0 0 0 0,2 0 0 0 0,-1 1 0 0 0,1-1 0 0 0,-1 0 0 0 0,1 1 0 0 0,0-2 0 0 0,-1 2 0 0 0,1-2 0 0 0,0 1 0 0 0,-1-1 0 0 0,1 0 0 0 0,-1 0 0 0 0,0 0 0 0 0,1 0 0 0 0,-2-1 0 0 0,1 0 0 0 0,0 1 0 0 0,-2 0 0 0 0,1-1 0 0 0,1 1 0 0 0,-1-1 0 0 0,0 0 0 0 0,0 1 0 0 0,1 0 0 0 0,-1 0 0 0 0,1-1 0 0 0,0 1 0 0 0,0-1 0 0 0,0 0 0 0 0,1 0 0 0 0,0 1 0 0 0,-1-1 0 0 0,1 1 0 0 0,0 0 0 0 0,0-1 0 0 0,0 2 0 0 0,-1-1 0 0 0,1 0 0 0 0,-1 1 0 0 0,0-1 0 0 0,1 0 0 0 0,-1 0 0 0 0,-2 1 0 0 0,2-2 0 0 0,0 1 0 0 0,-1 1 0 0 0,1-1 0 0 0,0 1 0 0 0,0-1 0 0 0,-1 2 0 0 0,2-1 0 0 0,-1 0 0 0 0,1 0 0 0 0,0 0 0 0 0,0 0 0 0 0,0 0 0 0 0,1 0 0 0 0,-2-1 0 0 0,1 1 0 0 0,0-1 0 0 0,-2 0 0 0 0,3 0 0 0 0,-2 0 0 0 0,0 0 0 0 0,2-1 0 0 0,0 1 0 0 0,0 0 0 0 0,-1-1 0 0 0,1 1 0 0 0,0-1 0 0 0,-1 1 0 0 0,0 0 0 0 0,1-1 0 0 0,-3 1 0 0 0,1-1 0 0 0,-1 1 0 0 0,-1-1 0 0 0,1 0 0 0 0,-1 0 0 0 0,0 0 0 0 0,0 0 0 0 0,0 0 0 0 0,0 0 0 0 0,1 0 0 0 0,-1 0 0 0 0,1 0 0 0 0,0 1 0 0 0,0-1 0 0 0,-1 1 0 0 0,1-1 0 0 0,-1 0 0 0 0,1 0 0 0 0,-1 0 0 0 0,1 0 0 0 0,-1 0 0 0 0,0 0 0 0 0,0 0 0 0 0,0 0 0 0 0,0 0 0 0 0,0 0 0 0 0,1 0 0 0 0,-1 0 0 0 0,0 0 0 0 0,0 1 0 0 0,1-1 0 0 0,-1 0 0 0 0,1 0 0 0 0,-1 0 0 0 0,1 0 0 0 0,0 0 0 0 0,0 0 0 0 0,0 0 0 0 0,1 0 0 0 0,-2 0 0 0 0,2 0 0 0 0,-1 0 0 0 0,0 0 0 0 0,0 0 0 0 0,0 0 0 0 0,1 0 0 0 0,-1 0 0 0 0,-1 0 0 0 0,1 0 0 0 0,0 0 0 0 0,0 0 0 0 0,-1 0 0 0 0,0 0 0 0 0,0 0 0 0 0,1 0 0 0 0,-1-1 0 0 0,0 1 0 0 0,1-1 0 0 0,1 1 0 0 0,-1 0 0 0 0,2 0 0 0 0,-2 0 0 0 0,1 0 0 0 0,0-1 0 0 0,0 1 0 0 0,0 0 0 0 0,0 0 0 0 0,-1 0 0 0 0,1 0 0 0 0,-1-1 0 0 0,0 0 0 0 0,0 0 0 0 0,0 0 0 0 0,-1 0 0 0 0,1 0 0 0 0,0 0 0 0 0,1 0 0 0 0,-2-1 0 0 0,0 1 0 0 0,1 1 0 0 0,0 0 0 0 0,-1 0 0 0 0,1 0 0 0 0,-1 0 0 0 0,1-1 0 0 0,0 1 0 0 0,0 0 0 0 0,1-1 0 0 0,-1 1 0 0 0,0 0 0 0 0,0 0 0 0 0,1-1 0 0 0,-2 1 0 0 0,0 0 0 0 0,0 0 0 0 0,1 0 0 0 0,-1-1 0 0 0,0 0 0 0 0,1 0 0 0 0,-1 0 0 0 0,0 1 0 0 0,0-1 0 0 0,0 1 0 0 0,0 0 0 0 0,0 0 0 0 0,0 0 0 0 0,0 0 0 0 0,0 0 0 0 0,0 0 0 0 0,0 0 0 0 0,0 0 0 0 0,0 0 0 0 0,0 0 0 0 0,0 0 0 0 0,0-1 0 0 0,-1 1 0 0 0,1-1 0 0 0,-1 1 0 0 0,-1-2 0 0 0,0 1 0 0 0,1-1 0 0 0,-2 0 0 0 0,1 0 0 0 0,-1 0 0 0 0,1 0 0 0 0,0-1 0 0 0,-2 1 0 0 0,2-2 0 0 0,-1 1 0 0 0,1 1 0 0 0,0-1 0 0 0,-1 1 0 0 0,2-1 0 0 0,-2 1 0 0 0,2 0 0 0 0,0-1 0 0 0,0 1 0 0 0,0-1 0 0 0,0 0 0 0 0,1-1 0 0 0,0 1 0 0 0,-2-1 0 0 0,0 1 0 0 0,1-1 0 0 0,0 1 0 0 0,0-1 0 0 0,0 1 0 0 0,0-1 0 0 0,1 0 0 0 0,0 1 0 0 0,-1-1 0 0 0,1 0 0 0 0,-1 0 0 0 0,1 0 0 0 0,-1 0 0 0 0,1 0 0 0 0,0 0 0 0 0,-1 0 0 0 0,1 1 0 0 0,0 0 0 0 0,0-1 0 0 0,0 1 0 0 0,0-1 0 0 0,0 0 0 0 0,0-1 0 0 0,0 0 0 0 0,0 0 0 0 0,0-2 0 0 0,0 2 0 0 0,0-1 0 0 0,0 0 0 0 0,0 0 0 0 0,0 1 0 0 0,0 0 0 0 0,0 0 0 0 0,1 1 0 0 0,0 0 0 0 0,0 1 0 0 0,0-1 0 0 0,0 1 0 0 0,1-1 0 0 0,0 1 0 0 0,-1-2 0 0 0,1 1 0 0 0,-1-1 0 0 0,1 0 0 0 0,0 0 0 0 0,-1-1 0 0 0,1 0 0 0 0,0 1 0 0 0,0-1 0 0 0,-1-1 0 0 0,2 1 0 0 0,-2 1 0 0 0,2-2 0 0 0,-1 1 0 0 0,-1-1 0 0 0,0 1 0 0 0,1 0 0 0 0,-1 0 0 0 0,1 1 0 0 0,-1-1 0 0 0,2 1 0 0 0,-2-1 0 0 0,2 1 0 0 0,0 0 0 0 0,0-1 0 0 0,1 0 0 0 0,0 0 0 0 0,0-1 0 0 0,1 0 0 0 0,0 1 0 0 0,0-1 0 0 0,0 1 0 0 0,0 0 0 0 0,0-1 0 0 0,0 0 0 0 0,0 0 0 0 0,-1 1 0 0 0,1-2 0 0 0,-1 1 0 0 0,1-1 0 0 0,-1 1 0 0 0,0-1 0 0 0,0 0 0 0 0,1 1 0 0 0,-2 1 0 0 0,2-2 0 0 0,0 0 0 0 0,-1 0 0 0 0,0 1 0 0 0,1 1 0 0 0,0 0 0 0 0,0 0 0 0 0,1-1 0 0 0,-2 0 0 0 0,2 0 0 0 0,1 0 0 0 0,-1 0 0 0 0,0-1 0 0 0,0-1 0 0 0,1 1 0 0 0,-2-1 0 0 0,2 0 0 0 0,-2 2 0 0 0,1-1 0 0 0,0 1 0 0 0,-1 0 0 0 0,0 1 0 0 0,0-1 0 0 0,1 2 0 0 0,-2-1 0 0 0,2 1 0 0 0,-1 0 0 0 0,1 0 0 0 0,-1 0 0 0 0,2 0 0 0 0,-1-1 0 0 0,1 1 0 0 0,0 1 0 0 0,1-2 0 0 0,0 2 0 0 0,0-1 0 0 0,0 0 0 0 0,1-1 0 0 0,-1 1 0 0 0,-1-1 0 0 0,1 1 0 0 0,-2-1 0 0 0,0 2 0 0 0,-1-1 0 0 0,-1 1 0 0 0,1 0 0 0 0,-2 0 0 0 0,-1 1 0 0 0,1 0 0 0 0,-1 1 0 0 0,0-2 0 0 0,0 1 0 0 0,0 0 0 0 0,-1 1 0 0 0,2-1 0 0 0,-2 0 0 0 0,0 1 0 0 0,1 0 0 0 0,-1-1 0 0 0,-1 1 0 0 0,1 0 0 0 0,-1-1 0 0 0,0 2 0 0 0,1-2 0 0 0,-1 2 0 0 0,0-1 0 0 0,0 2 0 0 0,0-1 0 0 0,-1 0 0 0 0,1 1 0 0 0,-1 0 0 0 0,-1 0 0 0 0,0 0 0 0 0,-1 1 0 0 0,-1 0 0 0 0,-1 1 0 0 0,0 0 0 0 0,0 1 0 0 0,-2 0 0 0 0,1 1 0 0 0,-1 0 0 0 0,0 0 0 0 0,0 1 0 0 0,-1 0 0 0 0,-1-1 0 0 0,0 2 0 0 0,0-1 0 0 0,-1 2 0 0 0,-1 1 0 0 0,1 0 0 0 0,-2 0 0 0 0,0 2 0 0 0,-1 0 0 0 0,0 1 0 0 0,0 0 0 0 0,0 0 0 0 0,-1 1 0 0 0,0 0 0 0 0,1 0 0 0 0,0-2 0 0 0,1 1 0 0 0,-1 0 0 0 0,2 0 0 0 0,-1-1 0 0 0,1 0 0 0 0,-1 1 0 0 0,0-2 0 0 0,-1 1 0 0 0,2 0 0 0 0,-1 0 0 0 0,1-1 0 0 0,0 0 0 0 0,0 0 0 0 0,0 0 0 0 0,1-1 0 0 0,-1 1 0 0 0,1-1 0 0 0,-1 1 0 0 0,1-1 0 0 0,0 2 0 0 0,1-2 0 0 0,-1 1 0 0 0,1 0 0 0 0,1 0 0 0 0,0-1 0 0 0,0-1 0 0 0,1 1 0 0 0,-1-1 0 0 0,1 1 0 0 0,1-1 0 0 0,-1 0 0 0 0,1-1 0 0 0,1 1 0 0 0,-1 0 0 0 0,1 0 0 0 0,0 0 0 0 0,-1-2 0 0 0,1 1 0 0 0,1-2 0 0 0,1 0 0 0 0,0-1 0 0 0,-1 0 0 0 0,2 1 0 0 0,-1-1 0 0 0,0 0 0 0 0,0 1 0 0 0,0 0 0 0 0,0 0 0 0 0,-2-1 0 0 0,1 2 0 0 0,-1 0 0 0 0,0-1 0 0 0,0 3 0 0 0,-1-2 0 0 0,0 1 0 0 0,1 0 0 0 0,-1 0 0 0 0,1 0 0 0 0,1-2 0 0 0,0 0 0 0 0,2-1 0 0 0,0-1 0 0 0,0-1-131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0,'-2'3'15697'0'0,"3"-2"-15436"0"0,-1 0-15 0 0,1 1-18 0 0,0 1-39 0 0,1-1-18 0 0,-1 2-18 0 0,2-2 2 0 0,-2 1-13 0 0,1-1-24 0 0,0 0 137 0 0,-1 0-191 0 0,0-2 70 0 0,0 2-42 0 0,0-2 35 0 0,-1 1-30 0 0,1-1 1 0 0,-1 0-20 0 0,0 0-32 0 0,0 2 203 0 0,0-3-188 0 0,0 1 67 0 0,0-1-64 0 0,0 0 14 0 0,0 0-33 0 0,0 0-21 0 0,0-2 60 0 0,0 2-29 0 0,-1 0 38 0 0,0 1-9 0 0,0-1 42 0 0,0 1-49 0 0,1 0 7 0 0,0 0-31 0 0,0 0-39 0 0,0 0-29 0 0,-1 0-144 0 0,1 0 151 0 0,-1 0 32 0 0,1 0 4 0 0,-1 0-52 0 0,-1-1 35 0 0,1 1-23 0 0,-1-1-4 0 0,1 0 29 0 0,0 0 1 0 0,0 1 0 0 0,0-1-7 0 0,1 1 12 0 0,-1 0 5 0 0,1 0 5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0T11:20:29.17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13 10010,'-2'-12'15719,"3"12"-15553,0 0 31,0 0-2,0 0 22,1 0-31,1 1-18,-1 0-24,1 1-15,0-1 2,-1 0-22,1 1 15,-2-1-14,2 1 40,-2-1-11,0 1-4,0 0 30,0-1-46,0 0 14,0 1-5,0-1-19,2 1-3,-2 0 18,2 0-7,0 0 3,0 1-9,1-1 30,0 1-27,1 1-1,-1-1 19,1 0-16,0-1-13,-1 1-15,1 0-16,-1-1-16,0 0 49,0-1-34,-1 1 30,0-2-17,-1 1 6,-1-1 16,1 0-23,-1 0 82,0 0-79,1 0 7,0 0-2,-1 0-41,1 0 21,-1 0-8,2 0 10,-1 0-12,1 0-5,0 0-17,0 0 4,1 0-13,0-1-15,1 1 22,0-1-35,1 0 10,-1 0 24,2 1-46,-2-2 44,1 1-33,0 0 28,-1 0 2,0-1-10,-1 1 14,0 1-41,0-1 30,-1 0 8,-1 1-12,0 0-4,1 0 20,-1 0-16,0 0-14,0 0 42,0 0-32,0 0 11,1 0-31,-1 0 27,1 0-1,1 0 29,1 0 12,-1 0-49,0 0 45,1 0-43,0 0-35,0 0 47,-1 0-45,0 0 50,-1 0-23,0 0 26,1 0 30,-2 0-35,1 0 13,-1 1-13,0-1 11,1 1-50,0-1 15,-1 2-7,2 0 0,-1 0 0,0 0 0,0 0 0,1 0 0,-1 0 0,1-1 0,-1 2 0,2-2 0,-1 1 0,0-1 0,0 1 0,-1-1 0,1 0 0,0 1 0,0-1 0,-2-1 0,0 1 0,2 0 0,-3 0 0,2-1 0,-3 0 0,2 0 0,-1 1 0,0-1 0,1 1 0,-1-1 0,0 1 0,0-1 0,-1 1 0,0-1 0,1 0 0,-1 0 0,0 0 0,0 0 0,0 0 0,0 0 0,0 0 0,0 0 0,-1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46 3689 0 0,'36'-45'18890'0'0,"-33"47"-18093"0"0,0 2-173 0 0,2 0-148 0 0,0 1-91 0 0,0-1-67 0 0,1 0-61 0 0,0 1-10 0 0,0 0-23 0 0,1-1 3 0 0,-1 1-22 0 0,0 0-4 0 0,0 0 1 0 0,0-1-40 0 0,-1 1 2 0 0,0 0-68 0 0,-1-2-20 0 0,0 1-36 0 0,0-1-41 0 0,0 1-11 0 0,-1-1-95 0 0,0 1-143 0 0,0 0-246 0 0,0 1-299 0 0,2 0-592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0,'0'0'14355'0'0,"6"11"-14051"0"0,1 2-76 0 0,0 1-21 0 0,0-1-49 0 0,-3-2-56 0 0,1 0-26 0 0,-3-3-18 0 0,0-1-46 0 0,-1 0 11 0 0,2 0-54 0 0,-1-1-61 0 0,1 0-153 0 0,1-1-225 0 0,0 0-247 0 0,1-2-438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2 15227 0 0,'0'0'11516'0'0,"5"0"-11045"0"0,0-1-27 0 0,2 1-20 0 0,0-1-52 0 0,0 1-25 0 0,1 2 12 0 0,-1-1-65 0 0,0 1 9 0 0,0-1-43 0 0,0 2-9 0 0,0-1-38 0 0,1 1-29 0 0,-1-1 6 0 0,0 2-100 0 0,1-1 46 0 0,0 1-18 0 0,0-1-8 0 0,0 1 32 0 0,0 0-48 0 0,1 0 34 0 0,-1 1-29 0 0,0-1-20 0 0,0 0 14 0 0,-1 0-25 0 0,0 0 26 0 0,0 0-56 0 0,0 0 45 0 0,-1 0-24 0 0,0 0 15 0 0,0 0 53 0 0,-1 0-80 0 0,0-1 35 0 0,0 1-20 0 0,1 0-44 0 0,-1 1 60 0 0,2 0-96 0 0,-1-1 29 0 0,1 1-11 0 0,0 0 0 0 0,0-1 0 0 0,0 0 0 0 0,1 1 0 0 0,-2-1 0 0 0,1 0 0 0 0,-1 0 0 0 0,0 0 0 0 0,-1-1 0 0 0,1 1 0 0 0,-1-1 0 0 0,0 1 0 0 0,0-1 0 0 0,-1 0 0 0 0,0 1 0 0 0,1 0 0 0 0,0 0 0 0 0,0-1 0 0 0,1 1 0 0 0,-1 0 0 0 0,1 1 0 0 0,0-1 0 0 0,-1 0 0 0 0,1 0 0 0 0,0 0 0 0 0,0 0 0 0 0,-1 0 0 0 0,0 1 0 0 0,0-1 0 0 0,-1 0 0 0 0,1 1 0 0 0,0-1 0 0 0,0 1 0 0 0,0-1 0 0 0,0-1 0 0 0,0 1 0 0 0,1 1 0 0 0,-1-1 0 0 0,0 0 0 0 0,1 0 0 0 0,0-1 0 0 0,-1 0 0 0 0,1 0 0 0 0,-1 0 0 0 0,0 0 0 0 0,0 0 0 0 0,0-1 0 0 0,0 0 0 0 0,0 1 0 0 0,-1 1 0 0 0,0-1 0 0 0,0 0 0 0 0,0 1 0 0 0,-1 0 0 0 0,1 0 0 0 0,0 0 0 0 0,0 1 0 0 0,0-1 0 0 0,0 0 0 0 0,1 1 0 0 0,-1-1 0 0 0,0 0 0 0 0,1 0 0 0 0,-1-1 0 0 0,1 1 0 0 0,-1 0 0 0 0,-1 0 0 0 0,1 0 0 0 0,0 0 0 0 0,0 1 0 0 0,1 0 0 0 0,-1-1 0 0 0,1 1 0 0 0,0 0 0 0 0,0 0 0 0 0,0 0 0 0 0,0 0 0 0 0,0 0 0 0 0,1 0 0 0 0,-1-1 0 0 0,0 1 0 0 0,0 0 0 0 0,-1 0 0 0 0,0 0 0 0 0,0-1 0 0 0,0 1 0 0 0,0 1 0 0 0,0-1 0 0 0,0 1 0 0 0,-1-1 0 0 0,0 0 0 0 0,1 1 0 0 0,0-1 0 0 0,0 2 0 0 0,1-2 0 0 0,-1 1 0 0 0,1 0 0 0 0,0-1 0 0 0,0 1 0 0 0,-1-1 0 0 0,1 1 0 0 0,0-2 0 0 0,-1 1 0 0 0,1 0 0 0 0,0 0 0 0 0,0 0 0 0 0,-1-1 0 0 0,0 0 0 0 0,1 0 0 0 0,-2 0 0 0 0,1-1 0 0 0,-1 1 0 0 0,0-1 0 0 0,0-1 0 0 0,-1 0 0 0 0,-1 0 0 0 0,0-1 0 0 0,0 1 0 0 0,1-1 0 0 0,-1 2 0 0 0,0 0 0 0 0,2 1 0 0 0,-2-1-308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735 0 11723 0 0,'0'0'10083'0'0,"27"8"-4423"0"0,-14-8-4151 0 0,-7-1-1111 0 0,1 1 0 0 0,-1 0 0 0 0,0 1 0 0 0,10 1 1 0 0,-14-2-381 0 0,-1 1 0 0 0,0-1 0 0 0,1 1 0 0 0,-1-1 1 0 0,0 1-1 0 0,1-1 0 0 0,-1 1 0 0 0,0 0 0 0 0,0 0 1 0 0,0-1-1 0 0,0 1 0 0 0,0 0 0 0 0,0 0 0 0 0,0 0 1 0 0,0 0-1 0 0,0 1 0 0 0,0-1 0 0 0,0 0 0 0 0,-1 0 1 0 0,1 0-1 0 0,0 1 0 0 0,-1-1 0 0 0,1 0 0 0 0,-1 1 1 0 0,1 1-1 0 0,11 21 312 0 0,-10-22-286 0 0,-1 0 0 0 0,1 1-1 0 0,-1 0 1 0 0,1-1 0 0 0,-1 1 0 0 0,0 0-1 0 0,0 0 1 0 0,1 3 0 0 0,4 27 182 0 0,-3-23-182 0 0,-1 1 0 0 0,-1-1 0 0 0,1 14 1 0 0,-2 77 156 0 0,-5-89-201 0 0,4-11 0 0 0,1 0 0 0 0,-1 0 0 0 0,0 0 0 0 0,1 0 0 0 0,-1 1 0 0 0,1-1 0 0 0,0 0 0 0 0,-1 0 0 0 0,1 1 0 0 0,0-1 0 0 0,-1 0 0 0 0,1 3 0 0 0,0-3 0 0 0,-4 4 0 0 0,-1-1 0 0 0,1 1 0 0 0,0 0 0 0 0,1 0 0 0 0,-1 1 0 0 0,-2 5 0 0 0,4-8 0 0 0,1 1 0 0 0,-1-1 0 0 0,0 0 0 0 0,-1 0 0 0 0,1-1 0 0 0,0 1 0 0 0,-1 0 0 0 0,1-1 0 0 0,-1 0 0 0 0,-4 3 0 0 0,1-2 0 0 0,4-1 0 0 0,0-1 0 0 0,-1 1 0 0 0,1-1 0 0 0,-1 0 0 0 0,1 0 0 0 0,-1 0 0 0 0,0-1 0 0 0,1 1 0 0 0,-4 0 0 0 0,3-1 0 0 0,0 1 0 0 0,-1 0 0 0 0,1 0 0 0 0,0 0 0 0 0,0 0 0 0 0,0 0 0 0 0,1 0 0 0 0,-1 1 0 0 0,0 0 0 0 0,0-1 0 0 0,1 1 0 0 0,-1 0 0 0 0,-4 5 0 0 0,-17 10 0 0 0,19-15 0 0 0,0 0 0 0 0,0 0 0 0 0,-1-1 0 0 0,1 0 0 0 0,-8 1 0 0 0,8-2 0 0 0,0 1 0 0 0,0 0 0 0 0,0 0 0 0 0,0 0 0 0 0,0 1 0 0 0,1 0 0 0 0,-8 3 0 0 0,6-2 0 0 0,0 0 0 0 0,0-1 0 0 0,0 0 0 0 0,-9 2 0 0 0,9-2 0 0 0,0 0 0 0 0,-1 0 0 0 0,1 0 0 0 0,-7 5 0 0 0,8-4 0 0 0,-1 0 0 0 0,1 0 0 0 0,-1 0 0 0 0,0-1 0 0 0,0 0 0 0 0,0 0 0 0 0,0 0 0 0 0,0-1 0 0 0,0 0 0 0 0,-9 1 0 0 0,12-2 0 0 0,-1 1 0 0 0,1 0 0 0 0,0 0 0 0 0,0 0 0 0 0,-1 0 0 0 0,1 0 0 0 0,0 0 0 0 0,-3 3 0 0 0,-18 6 0 0 0,-54 10 0 0 0,45-9 0 0 0,29-10 0 0 0,1 0 0 0 0,-1 0 0 0 0,1 1 0 0 0,0-1 0 0 0,0 0 0 0 0,-1 1 0 0 0,1 0 0 0 0,0 0 0 0 0,0 0 0 0 0,1 0 0 0 0,-1 1 0 0 0,0-1 0 0 0,1 1 0 0 0,-1-1 0 0 0,-2 5 0 0 0,2-4 0 0 0,0 0 0 0 0,-1 0 0 0 0,1 0 0 0 0,-1 0 0 0 0,0 0 0 0 0,0-1 0 0 0,0 0 0 0 0,0 0 0 0 0,-5 2 0 0 0,5-1 0 0 0,-1 0 0 0 0,1 0 0 0 0,-1 1 0 0 0,1-1 0 0 0,0 1 0 0 0,1 0 0 0 0,-1 0 0 0 0,-5 7 0 0 0,-12 14 0 0 0,-8 12 0 0 0,25-30 0 0 0,0 0 0 0 0,0-1 0 0 0,-1 1 0 0 0,-8 7 0 0 0,-6 9 0 0 0,13-15 0 0 0,2 0 0 0 0,-1 1 0 0 0,-5 13 0 0 0,7-12 0 0 0,-2-1 0 0 0,1 1 0 0 0,-10 13 0 0 0,11-19-83 0 0,0 0 0 0 0,1 1-1 0 0,-1-1 1 0 0,1 1 0 0 0,-3 8 0 0 0,5-12-50 0 0,-1 0 0 0 0,1 0 0 0 0,0 0 0 0 0,-1 0 1 0 0,1-1-1 0 0,0 1 0 0 0,0 0 0 0 0,0 0 0 0 0,0 0 0 0 0,0 0 1 0 0,0 0-1 0 0,0 0 0 0 0,0 0 0 0 0,0 0 0 0 0,0 0 1 0 0,0 0-1 0 0,1 0 0 0 0,-1 0 0 0 0,0 0 0 0 0,1 0 1 0 0,-1 0-1 0 0,0 0 0 0 0,1-1 0 0 0,0 1 0 0 0,-1 0 0 0 0,1 0 1 0 0,-1 0-1 0 0,1-1 0 0 0,0 1 0 0 0,-1 0 0 0 0,1-1 1 0 0,0 1-1 0 0,0-1 0 0 0,1 1 0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0,'0'0'12191'0'0,"6"6"-11597"0"0,1 2-76 0 0,0 1-61 0 0,0 1-65 0 0,0-2-73 0 0,-2 1 4 0 0,0 0-75 0 0,-1-2 36 0 0,0 0-24 0 0,1 0-41 0 0,0 0 58 0 0,1 0-66 0 0,-1 0-27 0 0,1 1-3 0 0,0-1-59 0 0,0 0 23 0 0,0 0-57 0 0,-1-1 43 0 0,0 0-6 0 0,1 0-45 0 0,-1 0 24 0 0,0-1-47 0 0,0 0 22 0 0,-1 0-18 0 0,0-1 23 0 0,1 1 3 0 0,-1 0-37 0 0,1-1 58 0 0,0 1-66 0 0,0 0 30 0 0,0 1 0 0 0,1-1-20 0 0,0 1 16 0 0,0 0-14 0 0,0 0 22 0 0,0 0-26 0 0,0 1 0 0 0,0 0 18 0 0,0 0-26 0 0,1-1-47 0 0,-1 1 13 0 0,0-1-8 0 0,1 1 0 0 0,-1-1 0 0 0,1-1 0 0 0,-1 1 0 0 0,1 0 0 0 0,0-1 0 0 0,-1 0 0 0 0,1 1 0 0 0,0-1 0 0 0,0 0 0 0 0,-1-1 0 0 0,1 2 0 0 0,-1-2 0 0 0,0 1 0 0 0,-1 0 0 0 0,0 0 0 0 0,-1 0 0 0 0,1 1 0 0 0,-1 0 0 0 0,1-1 0 0 0,0 1 0 0 0,0-2 0 0 0,0 1 0 0 0,0 0 0 0 0,1-1 0 0 0,-1 1 0 0 0,1 0 0 0 0,-1-1 0 0 0,1-1 0 0 0,-1 2 0 0 0,1-1 0 0 0,-1 1 0 0 0,0-1 0 0 0,1 1 0 0 0,-1 1 0 0 0,0-2 0 0 0,-1 2 0 0 0,1-1 0 0 0,-1 1 0 0 0,0-1 0 0 0,0 1 0 0 0,0 0 0 0 0,0-1 0 0 0,1 1 0 0 0,-2-2 0 0 0,1 1 0 0 0,0 0 0 0 0,0-1 0 0 0,-1 0 0 0 0,1 0 0 0 0,-1 0 0 0 0,1 0 0 0 0,-2 0 0 0 0,1-1 0 0 0,0 1 0 0 0,-1-1 0 0 0,1 1 0 0 0,1-1 0 0 0,-1 1 0 0 0,0 1 0 0 0,0-1 0 0 0,1-1 0 0 0,0 2 0 0 0,0-1 0 0 0,-1 0 0 0 0,1 0 0 0 0,-1 0 0 0 0,0 0 0 0 0,1-1 0 0 0,-1 0 0 0 0,1-1 0 0 0,-1 1 0 0 0,0 0 0 0 0,0 0 0 0 0,0-1 0 0 0,-2 1 0 0 0,2-1 0 0 0,0 1 0 0 0,0-1 0 0 0,-1 1 0 0 0,0 0 0 0 0,1 1 0 0 0,0-1 0 0 0,-1 1 0 0 0,2 0 0 0 0,-1 1 0 0 0,0 0 0 0 0,0 0 0 0 0,1 0 0 0 0,0 0 0 0 0,0 1 0 0 0,0-2 0 0 0,0 1 0 0 0,0 0 0 0 0,-1-1 0 0 0,1 0 0 0 0,-2-1 0 0 0,2 0 0 0 0,-2-1 0 0 0,0 1 0 0 0,-1-1 0 0 0,2 0 0 0 0,-2 0 0 0 0,2 0 0 0 0,-2 0 0 0 0,2 1 0 0 0,-1 0 0 0 0,1 1 0 0 0,0-1 0 0 0,0 1 0 0 0,0 0 0 0 0,1 0 0 0 0,0-1 0 0 0,0 1 0 0 0,0 0 0 0 0,0-1 0 0 0,-1 1 0 0 0,1 0 0 0 0,0-1 0 0 0,-1 1 0 0 0,0-1 0 0 0,1 1 0 0 0,-1-1 0 0 0,0 0 0 0 0,0-1 0 0 0,0 0 0 0 0,-2 1 0 0 0,2-1 0 0 0,-2 0 0 0 0,0-1 0 0 0,1 0 0 0 0,0 1 0 0 0,0-1 0 0 0,0 1 0 0 0,1 0 0 0 0,0 0 0 0 0,-1 0 0 0 0,1 0 0 0 0,-1 0 0 0 0,1 0 0 0 0,-2 0 0 0 0,2-1 0 0 0,-1 1 0 0 0,0-1 0 0 0,-1 0 0 0 0,0 0 0 0 0,0 1 0 0 0,0-1 0 0 0,0 1 0 0 0,-1 2 0 0 0,1-1 0 0 0,0 1 0 0 0,0 0 0 0 0,-1 1-840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0,'0'16'27994'0'0,"0"-16"-27946"0"0,0 0 21 0 0,0 2-15 0 0,0 0 59 0 0,0-1-73 0 0,0 1 33 0 0,0-1-10 0 0,0 2-36 0 0,0-2 47 0 0,0 5 1272 0 0,0-6-1302 0 0,0 0-7 0 0,0 1 3 0 0,0-1 28 0 0,0 1-26 0 0,0 0 46 0 0,0-1-51 0 0,0 0 26 0 0,0 0-9 0 0,0 0-26 0 0,0 0 27 0 0,0 1-37 0 0,0-1 19 0 0,0 0-25 0 0,1 0 25 0 0,-1 1-7 0 0,0 0 20 0 0,1 0 24 0 0,-1-1-44 0 0,0 2 34 0 0,0-1-38 0 0,1 0 10 0 0,0 0-4 0 0,-1 1-19 0 0,1-2 24 0 0,0 1-26 0 0,0 1 36 0 0,0-1-21 0 0,0 1 17 0 0,0 0 14 0 0,0 1-31 0 0,0-1 28 0 0,0 1-27 0 0,1-1-2 0 0,-1 1 10 0 0,1 1-14 0 0,-1-1 33 0 0,1 0-29 0 0,0 0 10 0 0,-1 1-22 0 0,2-1 15 0 0,-1 1-15 0 0,0-1-5 0 0,2 0 20 0 0,-1 0-6 0 0,-1 0-17 0 0,2-1 6 0 0,-1 0 6 0 0,-1 1-30 0 0,1-2 46 0 0,-2 1-14 0 0,0-2-14 0 0,0 1 15 0 0,0-1-61 0 0,-1 0 54 0 0,0 0-9 0 0,0 0 3 0 0,0 0 10 0 0,0 0-21 0 0,0 0 35 0 0,0-1-2 0 0,0 0 2 0 0,0-1-9 0 0,0 0-6 0 0,0 0 2 0 0,0-1-21 0 0,0 0 24 0 0,0 0-17 0 0,0 0 6 0 0,0 0-12 0 0,0 0 4 0 0,0 1 16 0 0,0 0-23 0 0,-1-1 26 0 0,0 2-26 0 0,-1-1 8 0 0,2-1-3 0 0,-1 0-19 0 0,-1 1 15 0 0,1-1-5 0 0,0 1 29 0 0,0-1-8 0 0,0 1-43 0 0,0 0 51 0 0,0 0-55 0 0,0 0 26 0 0,0 0 38 0 0,0 1-39 0 0,1 0 14 0 0,0 0-23 0 0,0 1 15 0 0,-1-1-296 0 0,1-1 257 0 0,-1 1 26 0 0,0-2-64 0 0,0 0 73 0 0,1 0-15 0 0,0 0-22 0 0,-1-1 83 0 0,0 0-80 0 0,0 0 35 0 0,-1 1-10 0 0,1-1-9 0 0,-1 0 50 0 0,1 1-5 0 0,-1 1-34 0 0,1 0-6 0 0,0 0 65 0 0,1 1-49 0 0,0 1-2 0 0,-1 0 30 0 0,2 0-135 0 0,-1 0 86 0 0,0-1 24 0 0,0 1 22 0 0,0-1 112 0 0,0 1-127 0 0,0 1 52 0 0,0 0-43 0 0,0 1-5 0 0,0 0 39 0 0,0 1-69 0 0,0 0 49 0 0,0 0-35 0 0,0 0 10 0 0,1 1 6 0 0,1 0 7 0 0,-1-1 17 0 0,1 0-22 0 0,0 0 8 0 0,0 0-3 0 0,0 0-28 0 0,-1 1 36 0 0,1-1 6 0 0,0 0-10 0 0,-1 1-13 0 0,1 0-24 0 0,-1-1 42 0 0,0 0-24 0 0,1 1 9 0 0,-1-1-2 0 0,1 0 0 0 0,-1 0-10 0 0,0 1 22 0 0,1 0 12 0 0,-1 0-30 0 0,0 0 47 0 0,-1 0-24 0 0,2-1-19 0 0,0 2 24 0 0,-1-1-27 0 0,0 0-20 0 0,1-1 14 0 0,-1 1 3 0 0,-1-1 17 0 0,2 1-22 0 0,-1-1 45 0 0,0-1-32 0 0,1 2-27 0 0,0-1 55 0 0,-1 0-56 0 0,1 0 36 0 0,-1 0 18 0 0,2 0-44 0 0,-1 0 44 0 0,0 0-33 0 0,0 1 28 0 0,-1-1-17 0 0,1 1 34 0 0,-1-1-29 0 0,1 1 1 0 0,0 0-1 0 0,0-1-10 0 0,0 1 21 0 0,-1 0-26 0 0,2 0 0 0 0,-2-1-20 0 0,2 1 24 0 0,-1 0-9 0 0,0-1 96 0 0,0 0-54 0 0,1 0-16 0 0,-2 1 6 0 0,1-1-70 0 0,-1 1 74 0 0,1-1-34 0 0,0 1 10 0 0,0 0 18 0 0,0 1-15 0 0,-1-1 14 0 0,2 0-3 0 0,-2 1-18 0 0,2 0 34 0 0,-2-1-39 0 0,2 2 21 0 0,-1-1-6 0 0,1 1-18 0 0,0-1 25 0 0,0 2-18 0 0,1-1 33 0 0,0 0-18 0 0,1 0 15 0 0,0 1-12 0 0,0-1-6 0 0,-1-1 20 0 0,1 1-26 0 0,-1-1 18 0 0,-1 0-5 0 0,0-1 1 0 0,0 0-9 0 0,-1 1 11 0 0,0-1-12 0 0,0 0-16 0 0,0 0 5 0 0,-1 0-3 0 0,1-1 0 0 0,-1 1 0 0 0,1 0 0 0 0,0-1 0 0 0,-1 1 0 0 0,1 0 0 0 0,-1-1 0 0 0,0 1 0 0 0,1-1 0 0 0,0 0 0 0 0,0 1 0 0 0,0 0 0 0 0,0 0 0 0 0,1 1 0 0 0,0 0 0 0 0,1 0 0 0 0,0 1 0 0 0,0 0 0 0 0,0-1 0 0 0,-1 1 0 0 0,0 1 0 0 0,0-1 0 0 0,0 0 0 0 0,-1 0 0 0 0,1 0 0 0 0,-2-1 0 0 0,1 0 0 0 0,0 1 0 0 0,-2-3 0 0 0,0 1 0 0 0,1 0 0 0 0,-1 0 0 0 0,2-1 0 0 0,-1 1 0 0 0,-1-1 0 0 0,2 0 0 0 0,0 1 0 0 0,0 1 0 0 0,0 0 0 0 0,1-1 0 0 0,0 2 0 0 0,0 0 0 0 0,1-1 0 0 0,0 2 0 0 0,0-2 0 0 0,-1 1 0 0 0,0-1 0 0 0,0 1 0 0 0,0-2 0 0 0,-1 1 0 0 0,1-1 0 0 0,-2 0 0 0 0,1-1 0 0 0,-1 0 0 0 0,2 0 0 0 0,-2 0 0 0 0,0 0 0 0 0,0-1 0 0 0,1 0 0 0 0,-1 1 0 0 0,0 0 0 0 0,0 0 0 0 0,1 0 0 0 0,-1 2 0 0 0,1-1 0 0 0,0 2 0 0 0,0 0 0 0 0,0 0 0 0 0,1 1 0 0 0,0 0 0 0 0,0 0 0 0 0,0 0 0 0 0,1 1 0 0 0,0-1 0 0 0,-1 1 0 0 0,1-1 0 0 0,0 0 0 0 0,-1-1 0 0 0,0 0 0 0 0,1 0 0 0 0,-2-1 0 0 0,1 0 0 0 0,0-1 0 0 0,-2 0 0 0 0,2 0 0 0 0,-2 0 0 0 0,2 0 0 0 0,-2 0 0 0 0,2 0 0 0 0,-2 1 0 0 0,2 0 0 0 0,-1 0 0 0 0,1 1 0 0 0,1 0 0 0 0,0 1 0 0 0,-1 0 0 0 0,1 0 0 0 0,0 0 0 0 0,-1 0 0 0 0,1-1 0 0 0,0 1 0 0 0,0-1 0 0 0,0 1 0 0 0,-1-2 0 0 0,0 0 0 0 0,0 1 0 0 0,0-1 0 0 0,1 1 0 0 0,-2-1 0 0 0,1 1 0 0 0,0-1 0 0 0,-1 1 0 0 0,1 0 0 0 0,-1-1 0 0 0,0 1 0 0 0,1-1 0 0 0,-1 1 0 0 0,1-1 0 0 0,-1 1 0 0 0,1 0 0 0 0,0 0 0 0 0,0 0 0 0 0,-1 1 0 0 0,2 0 0 0 0,-1 0 0 0 0,0-1 0 0 0,0 0 0 0 0,0 0 0 0 0,0-2 0 0 0,-1 0 0 0 0,1 0 0 0 0,-1 0 0 0 0,0-1 0 0 0,0 0 0 0 0,-1 0 0 0 0,1 1 0 0 0,-1-1 0 0 0,1 1 0 0 0,0-1 0 0 0,1 2 0 0 0,-1-1 0 0 0,1 1 0 0 0,0-1 0 0 0,0 1 0 0 0,0 0 0 0 0,0-1 0 0 0,-1 2 0 0 0,0-1 0 0 0,1-1 0 0 0,-1 2 0 0 0,0-2 0 0 0,0 2 0 0 0,1-1 0 0 0,-1-1 0 0 0,1 0 0 0 0,-1 1 0 0 0,0-2 0 0 0,-1 0 0 0 0,0 0 0 0 0,0-1 0 0 0,0-1 0 0 0,0 1 0 0 0,-1-1 0 0 0,2 1 0 0 0,-1-1 0 0 0,0 2 0 0 0,-1-1 0 0 0,1 1 0 0 0,0 0 0 0 0,0 1 0 0 0,0-1 0 0 0,0 2 0 0 0,0-1 0 0 0,1 1 0 0 0,-1-1 0 0 0,0 1 0 0 0,1-1 0 0 0,-1 1 0 0 0,0-2 0 0 0,0 1 0 0 0,0-2 0 0 0,0 1 0 0 0,1-1 0 0 0,0 1 0 0 0,-1-1 0 0 0,0 0 0 0 0,1 0 0 0 0,-2 0 0 0 0,2 0 0 0 0,0 0 0 0 0,-1 0 0 0 0,1 0 0 0 0,0 1 0 0 0,-1-2 0 0 0,1 2 0 0 0,-1 0 0 0 0,1 0 0 0 0,0 0 0 0 0,-1 0 0 0 0,1 0 0 0 0,-1 0 0 0 0,0-1 0 0 0,0 1 0 0 0,1-1 0 0 0,-2 0 0 0 0,1 0 0 0 0,0 0 0 0 0,1 0 0 0 0,-1 0 0 0 0,-1-1 0 0 0,1 1 0 0 0,0 0 0 0 0,-1 0 0 0 0,1-1 0 0 0,0 1 0 0 0,-1-1 0 0 0,1 1 0 0 0,0-1 0 0 0,0-1 0 0 0,-1 1 0 0 0,1-1 0 0 0,-1 0 0 0 0,0 0 0 0 0,0 0 0 0 0,0 0 0 0 0,0 0 0 0 0,0 0 0 0 0,0 0 0 0 0,0 1 0 0 0,0 0 0 0 0,0-1 0 0 0,1 2 0 0 0,0 0 0 0 0,0 1 0 0 0,0 0 0 0 0,1-1 0 0 0,0 1 0 0 0,-1 0 0 0 0,1-1 0 0 0,0 0 0 0 0,-1 0 0 0 0,0-1 0 0 0,0 0 0 0 0,0 0 0 0 0,-1 0 0 0 0,0 0 0 0 0,1-1 0 0 0,-1 0 0 0 0,0 0 0 0 0,0 0 0 0 0,0 0 0 0 0,0 0 0 0 0,0 0 0 0 0,0 0 0 0 0,0 0 0 0 0,0 0 0 0 0,0 0 0 0 0,0 0 0 0 0,0 0 0 0 0,0 0 0 0 0,0 0 0 0 0,0 0 0 0 0,0 0 0 0 0,0 0 0 0 0,0 0 0 0 0,0-1-140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7410 0 0,'7'-2'17985'0'0,"-27"-8"-14355"0"0,18 9-3534 0 0,1 0 1 0 0,-1 0-1 0 0,0 1 1 0 0,1 0-1 0 0,-1-1 1 0 0,0 1-1 0 0,1-1 1 0 0,-1 1-1 0 0,-3 0 1 0 0,4 0-43 0 0,-1 0-1 0 0,1 0 1 0 0,0-1 0 0 0,-1 1-1 0 0,1 0 1 0 0,0-1 0 0 0,-1 1 0 0 0,0 0-1 0 0,2 0 1 0 0,-2-1 0 0 0,0 0 0 0 0,2 0-1 0 0,-2 1 1 0 0,-1-2 0 0 0,0 0 55 0 0,-1 1-1 0 0,0 0 1 0 0,1 0-1 0 0,-1 1 1 0 0,0-1 0 0 0,1 0-1 0 0,-1 1 1 0 0,0 0 0 0 0,0 0-1 0 0,-4 1 1 0 0,1-1 76 0 0,-19-7 175 0 0,22 7-343 0 0,2-1 0 0 0,-1 1 0 0 0,1-1 0 0 0,0 0-1 0 0,-1 1 1 0 0,1-1 0 0 0,-1 0 0 0 0,1-1 0 0 0,-1 2-1 0 0,1-2 1 0 0,0 1 0 0 0,-3-3 0 0 0,-1 0-5 0 0,2 2-12 0 0,1 1 0 0 0,-1-1 0 0 0,0 1 0 0 0,0-1 0 0 0,-5 0 0 0 0,-4-1 0 0 0,8 2 0 0 0,0-2 0 0 0,0 2 0 0 0,-1-2 0 0 0,1 1 0 0 0,0-1 0 0 0,-5-4 0 0 0,8 7 0 0 0,2 0-58 0 0,0 0-1 0 0,0 0 1 0 0,-1 0-1 0 0,1 0 1 0 0,0 1-1 0 0,0-1 1 0 0,0 0-1 0 0,0 0 1 0 0,0 0-1 0 0,0 0 1 0 0,0 0-1 0 0,0 0 1 0 0,0 1-1 0 0,0-1 1 0 0,-1 0 0 0 0,1 0-1 0 0,0 0 1 0 0,0 0-1 0 0,0 0 1 0 0,0 0-1 0 0,0 0 1 0 0,0 0-1 0 0,0 0 1 0 0,0 0-1 0 0,0 1 1 0 0,0-1-1 0 0,-1 0 1 0 0,1 0 0 0 0,0 0-1 0 0,0 1 1 0 0,0-1-1 0 0,0 0 1 0 0,0 0-1 0 0,0 0 1 0 0,0 1-1 0 0,1-1 1 0 0,-1 0-1 0 0,0 0 1 0 0,0 0-1 0 0,0 0 1 0 0,0 0-1 0 0,0 0 1 0 0,0 0 0 0 0,0 1-1 0 0,4 6-6855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1804 11 1776 0 0,'0'0'12660'0'0,"-2"-2"-11839"0"0,-6-4-215 0 0,6 5 268 0 0,0 1 0 0 0,0 0 1 0 0,0-1-1 0 0,0 1 0 0 0,-1 0 1 0 0,2-1-1 0 0,-2 1 0 0 0,-3 0 3167 0 0,6 1-3956 0 0,-1-1 0 0 0,1 0-1 0 0,-1 1 1 0 0,1-1 0 0 0,0 0 0 0 0,-1 0 0 0 0,1 1 0 0 0,0-1 0 0 0,-1 0 0 0 0,1 1 0 0 0,0-1-1 0 0,0 1 1 0 0,0-1 0 0 0,0 0 0 0 0,0 1 0 0 0,-1-1 0 0 0,1 1 0 0 0,0-1 0 0 0,0 1 0 0 0,0-1-1 0 0,0 1 1 0 0,0-1 0 0 0,0 0 0 0 0,0 1 0 0 0,0-1 0 0 0,0 1 0 0 0,0 0 0 0 0,1 14 1339 0 0,7-9-834 0 0,-7-5-554 0 0,0-1 0 0 0,0 0 0 0 0,0 1 0 0 0,0 0 0 0 0,-1 0 1 0 0,0-1-1 0 0,1 1 0 0 0,0-1 0 0 0,0 1 0 0 0,0 0 0 0 0,-1 0 0 0 0,0 0 1 0 0,1 1-1 0 0,7 11 207 0 0,-7-11-208 0 0,1 1 0 0 0,-1-1 0 0 0,0 0-1 0 0,0 1 1 0 0,1-1 0 0 0,-2 0 0 0 0,1 1 0 0 0,-1 0 0 0 0,1-1 0 0 0,-1 0 0 0 0,1 2 0 0 0,-1 2 0 0 0,5 58 240 0 0,-1 50-275 0 0,-2-76 0 0 0,-1-22 0 0 0,0 0 0 0 0,-4 23 0 0 0,-2-4 0 0 0,4-30 0 0 0,0-1 0 0 0,0 2 0 0 0,0-1 0 0 0,-3 5 0 0 0,-2 12 0 0 0,-7 24 0 0 0,11-39 0 0 0,1 0 0 0 0,-2 0 0 0 0,0 0 0 0 0,-6 13 0 0 0,8-19 0 0 0,1 1 0 0 0,-1 0 0 0 0,0-1 0 0 0,0 1 0 0 0,1-1 0 0 0,-1 2 0 0 0,1-2 0 0 0,0 1 0 0 0,0 2 0 0 0,0-2 0 0 0,0 0 0 0 0,0 0 0 0 0,-1 0 0 0 0,1 0 0 0 0,-1 0 0 0 0,0 0 0 0 0,1-1 0 0 0,-1 2 0 0 0,-1 1 0 0 0,-9 22 0 0 0,4-11 0 0 0,7-13 0 0 0,-1 1 0 0 0,0-2 0 0 0,0 1 0 0 0,0 1 0 0 0,0-1 0 0 0,0 0 0 0 0,-1 0 0 0 0,-1 3 0 0 0,0-3 0 0 0,1 1 0 0 0,0-1 0 0 0,0 2 0 0 0,0-1 0 0 0,0 0 0 0 0,-1 5 0 0 0,2-4 0 0 0,-1-1 0 0 0,1 0 0 0 0,-2 0 0 0 0,2 0 0 0 0,-2 0 0 0 0,-2 4 0 0 0,0-2 0 0 0,1 0 0 0 0,-1 0 0 0 0,1 0 0 0 0,0 1 0 0 0,1 0 0 0 0,-5 7 0 0 0,7-10 0 0 0,-1 0 0 0 0,0 0 0 0 0,0-1 0 0 0,0 1 0 0 0,-1 1 0 0 0,1-2 0 0 0,-1 0 0 0 0,-4 4 0 0 0,-7 10 0 0 0,-1-2 0 0 0,13-12 0 0 0,-1 2 0 0 0,1-2 0 0 0,-1 0 0 0 0,1 1 0 0 0,0-2 0 0 0,-2 2 0 0 0,2-2 0 0 0,-1 1 0 0 0,-1 0 0 0 0,-2 0 0 0 0,-34 12 0 0 0,-11 1 0 0 0,2-1 0 0 0,34-9 0 0 0,10-4 0 0 0,0 1 0 0 0,0-1 0 0 0,1 0 0 0 0,-1 0 0 0 0,-6 0 0 0 0,3-1 0 0 0,-1 0 0 0 0,-1 0 0 0 0,0 1 0 0 0,-13 2 0 0 0,14-2 0 0 0,0 0 0 0 0,0 0 0 0 0,0 0 0 0 0,-13-2 0 0 0,2 0 0 0 0,-32-4 0 0 0,-34 3 0 0 0,65 1 0 0 0,-30 3 0 0 0,45-1 0 0 0,0-1 0 0 0,-1 1 0 0 0,1-1 0 0 0,-1 0 0 0 0,1-1 0 0 0,-1 1 0 0 0,-6-3 0 0 0,3 1 0 0 0,-1 0 0 0 0,1 0 0 0 0,-1 1 0 0 0,0 1 0 0 0,-16 0 0 0 0,15 0 0 0 0,-121 4 0 0 0,132-4 0 0 0,-22 0 0 0 0,-40 5 0 0 0,56-4 0 0 0,0 1 0 0 0,-1 0 0 0 0,-12 6 0 0 0,-14 4 0 0 0,-52 7 0 0 0,67-15 0 0 0,1 1 0 0 0,0 0 0 0 0,-30 15 0 0 0,10 4 0 0 0,31-19 0 0 0,1-1 0 0 0,-1 0 0 0 0,1 0 0 0 0,-2 0 0 0 0,1-1 0 0 0,0 0 0 0 0,-11 3 0 0 0,-4 0 0 0 0,-35 13 0 0 0,55-18 0 0 0,0 0 0 0 0,0 0 0 0 0,0 0 0 0 0,0 0 0 0 0,1 1 0 0 0,-1-1 0 0 0,1 0 0 0 0,-3 2 0 0 0,-9 8 0 0 0,1-3 0 0 0,-1 1 0 0 0,2-1 0 0 0,-19 18 0 0 0,-7 7-183 0 0,28-27-53 0 0,1 1 0 0 0,-1 1-1 0 0,2 0 1 0 0,-1-1 0 0 0,1 2-1 0 0,0 0 1 0 0,1-1 0 0 0,-10 19-1 0 0,10-16-4521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1548 35 2961 0 0,'0'0'16709'0'0,"0"-3"-15631"0"0,1 3-1014 0 0,-1 0-1 0 0,0-1 1 0 0,0 1-1 0 0,0 0 1 0 0,1 0-1 0 0,-1 0 0 0 0,0 0 1 0 0,0 0-1 0 0,0 0 1 0 0,0-1-1 0 0,0 1 0 0 0,0 0 1 0 0,0 0-1 0 0,0-1 1 0 0,0 1-1 0 0,0 0 1 0 0,0-1-1 0 0,0 1 0 0 0,0 0 1 0 0,0 0-1 0 0,0 0 1 0 0,0 0-1 0 0,0 0 1 0 0,0-1-1 0 0,0 1 0 0 0,0 0 1 0 0,0 0-1 0 0,0-1 1 0 0,0 1-1 0 0,-1 0 1 0 0,1-1-1 0 0,0 1 0 0 0,0 0 1 0 0,0 0-1 0 0,0 0 1 0 0,-1-1-1 0 0,1 1 0 0 0,0 0 1 0 0,0 0-1 0 0,-1 0 1 0 0,1 0-1 0 0,0 0 1 0 0,0 0-1 0 0,-1 0 0 0 0,1 0 1 0 0,0 0-1 0 0,0 0 1 0 0,0 0-1 0 0,0 0 1 0 0,0 0-1 0 0,-1 0 0 0 0,1 0 1 0 0,0 0-1 0 0,-1 0 1 0 0,1 0-1 0 0,-1 0 83 0 0,0 0 0 0 0,1-1 0 0 0,-1 1 0 0 0,1 0 0 0 0,-1 0 0 0 0,0 0 0 0 0,0 0 0 0 0,0-1 0 0 0,1 1 0 0 0,0 0 0 0 0,-1-1 0 0 0,0 1 0 0 0,0 0 0 0 0,1 0 0 0 0,-1-1 0 0 0,1 0 0 0 0,-3-1-53 0 0,1 1 0 0 0,-1-1 1 0 0,1 1-1 0 0,0 0 1 0 0,-1-1-1 0 0,1 2 0 0 0,-1-1 1 0 0,1-1-1 0 0,-1 2 0 0 0,0-1 1 0 0,1 1-1 0 0,-1 0 1 0 0,0-1-1 0 0,-4 1 0 0 0,-46 3 1274 0 0,18 0-327 0 0,32-3-984 0 0,-25 0 310 0 0,-49-6-1 0 0,68 4-326 0 0,0 2 0 0 0,0-2 0 0 0,0 2 0 0 0,0 0 0 0 0,0 0 0 0 0,1 1 0 0 0,-1 0 0 0 0,1 0 0 0 0,-1 1 0 0 0,-14 4 0 0 0,17-4-8 0 0,-1 0-1 0 0,1-1 0 0 0,-1 0 0 0 0,1 0 0 0 0,-1 0 1 0 0,1 0-1 0 0,0-1 0 0 0,-1 0 0 0 0,0-1 0 0 0,-12-2 1 0 0,-57-1 227 0 0,51 3-192 0 0,0 0-1 0 0,-34 3 0 0 0,-74 2 110 0 0,98 1-175 0 0,22-3 0 0 0,-26 2 0 0 0,-81 4 0 0 0,17-2 0 0 0,-117-3 0 0 0,93-4-1257 0 0,3 1-4301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1805 0 12963 0 0,'0'0'9307'0'0,"7"7"-5141"0"0,-5-1-3661 0 0,-2 1 1 0 0,2 0-1 0 0,-2-1 0 0 0,1 1 0 0 0,-1-1 0 0 0,-1 0 0 0 0,0 1 0 0 0,-2 12 1 0 0,-11 12 13 0 0,10-23-382 0 0,0 1 0 0 0,-5 15 0 0 0,-3 4 52 0 0,3-9-69 0 0,7-16-85 0 0,0 0 0 0 0,-1 0 0 0 0,0-1 0 0 0,1 1 1 0 0,-1 1-1 0 0,0-2 0 0 0,0 0 0 0 0,-1 1 1 0 0,1-1-1 0 0,-6 3 0 0 0,-9 7 118 0 0,-11 18-147 0 0,23-23-6 0 0,0-1 0 0 0,1 0 0 0 0,-2 0-1 0 0,-9 6 1 0 0,11-8 0 0 0,0 0 0 0 0,1 0 0 0 0,0 0 0 0 0,0 0 0 0 0,-1 1 0 0 0,1 0 0 0 0,-3 6 0 0 0,-7 7 0 0 0,-9 3 0 0 0,5-6 0 0 0,9-8 0 0 0,0 0 0 0 0,-1-1 0 0 0,0 0 0 0 0,-20 10 0 0 0,18-10 0 0 0,0 1 0 0 0,-14 12 0 0 0,-18 11 0 0 0,36-25 0 0 0,0 0 0 0 0,-12 12 0 0 0,-1 0 0 0 0,3-4 0 0 0,-14 11 0 0 0,-67 41 0 0 0,23-18 0 0 0,38-21 0 0 0,29-19 0 0 0,0 0 0 0 0,-1 0 0 0 0,-17 7 0 0 0,15-7 0 0 0,0 0 0 0 0,-23 16 0 0 0,23-14 0 0 0,-27 14 0 0 0,-47 25 0 0 0,82-46 0 0 0,-1 2 0 0 0,-1-1 0 0 0,1 0 0 0 0,0 1 0 0 0,-7 5 0 0 0,8-5 0 0 0,-1-1 0 0 0,1 1 0 0 0,0-2 0 0 0,-1 1 0 0 0,0-1 0 0 0,1 1 0 0 0,-8 1 0 0 0,-7 4 0 0 0,7-2 0 0 0,-19 15 0 0 0,0 0 0 0 0,-52 32 0 0 0,5 5 0 0 0,41-28 0 0 0,28-22 0 0 0,0 0 0 0 0,0-1 0 0 0,-15 9 0 0 0,18-13 0 0 0,0 1 0 0 0,1 1 0 0 0,0-1 0 0 0,-7 6 0 0 0,10-7 0 0 0,-35 31 0 0 0,-49 24 0 0 0,11 3 0 0 0,49-36 0 0 0,22-20 0 0 0,-1 0 0 0 0,0-1 0 0 0,0 1 0 0 0,-11 7 0 0 0,12-10 0 0 0,-6 4 0 0 0,1-1 0 0 0,1 1 0 0 0,-12 9 0 0 0,-6 18 0 0 0,23-29 0 0 0,1-1 0 0 0,-1 0 0 0 0,2 1 0 0 0,-1 0 0 0 0,-2 4 0 0 0,4-6 0 0 0,0-2 0 0 0,0 1 0 0 0,0-1 0 0 0,0 0 0 0 0,0 1 0 0 0,0-1 0 0 0,0 0 0 0 0,0 0 0 0 0,1 0 0 0 0,-1 0 0 0 0,0 0 0 0 0,0 0 0 0 0,0 1 0 0 0,0-1 0 0 0,1 0 0 0 0,-1 0 0 0 0,0 1 0 0 0,0-1 0 0 0,0 0 0 0 0,0 0 0 0 0,0 0 0 0 0,0 0 0 0 0,1 1 0 0 0,-1-1 0 0 0,0 0 0 0 0,0 0 0 0 0,1 0 0 0 0,-1 0 0 0 0,0 0 0 0 0,1 0 0 0 0,-1 0 0 0 0,0 0 0 0 0,1 0 0 0 0,-1 0 0 0 0,0 0 0 0 0,0 0 0 0 0,0 0 0 0 0,0 0 0 0 0,0 0 0 0 0,1 0 0 0 0,-1 0 0 0 0,0 0 0 0 0,1 0 0 0 0,-1 0 0 0 0,0-1 0 0 0,0 1 0 0 0,1 0 0 0 0,10 0 0 0 0,-9 1 0 0 0,-2 0 0 0 0,0-1 0 0 0,1 1 0 0 0,-1-1 0 0 0,0 0 0 0 0,0 1 0 0 0,0-1 0 0 0,0 0 0 0 0,0 1 0 0 0,0-1 0 0 0,1 0 0 0 0,-1 0 0 0 0,0 0 0 0 0,1 0 0 0 0,-1 0 0 0 0,0 1 0 0 0,1-1 0 0 0,-1 0 0 0 0,0 0 0 0 0,1 0 0 0 0,-1 0 0 0 0,0 0 0 0 0,0 1 0 0 0,1-1 0 0 0,-1 0 0 0 0,0 0 0 0 0,1 0 0 0 0,2-2 0 0 0,28 4-1634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1328 69 10394 0 0,'0'0'14389'0'0,"-3"-2"-13903"0"0,-31-13 2550 0 0,25 8-1892 0 0,8 6-1088 0 0,0 1 0 0 0,-1-1 1 0 0,2 0-1 0 0,-2 0 0 0 0,0 1 0 0 0,2-1 0 0 0,-2 0 1 0 0,0 0-1 0 0,2 1 0 0 0,-2-1 0 0 0,0 1 1 0 0,-1 0-1 0 0,-15-7 575 0 0,15 7-549 0 0,0-2 1 0 0,0 1-1 0 0,0 1 1 0 0,1-1-1 0 0,-1 0 1 0 0,0 1-1 0 0,-3-1 1 0 0,-42-7 872 0 0,6 4-614 0 0,32 4-341 0 0,-1-2 0 0 0,-18-4 0 0 0,29 6 0 0 0,-10-2 0 0 0,1 2 0 0 0,0-1 0 0 0,0 0 0 0 0,-1 2 0 0 0,-16 1 0 0 0,-10 0 0 0 0,-46-1 0 0 0,76 0 0 0 0,0-1 0 0 0,1 2 0 0 0,-1-2 0 0 0,1 2 0 0 0,-8 2 0 0 0,-12 2 0 0 0,7-4 0 0 0,0-1 0 0 0,-21-1 0 0 0,15 0 0 0 0,19 0 0 0 0,1 0 0 0 0,-1 1 0 0 0,1 0 0 0 0,0 0 0 0 0,0 0 0 0 0,-6 2 0 0 0,-32 8 0 0 0,31-9 0 0 0,1 1 0 0 0,-13 5 0 0 0,18-7 0 0 0,-1 1 0 0 0,1-1 0 0 0,-1 0 0 0 0,-6 1 0 0 0,6-2 0 0 0,-1 1 0 0 0,1 1 0 0 0,-11 2 0 0 0,-57 25 0 0 0,68-26 0 0 0,0-1 0 0 0,0 1 0 0 0,-9 6 0 0 0,-7 3 0 0 0,-20 13 0 0 0,-23 9 0 0 0,59-30 0 0 0,0-1 0 0 0,1 1 0 0 0,-1 1 0 0 0,-9 8 0 0 0,-11 8 0 0 0,19-14 0 0 0,-1-2 0 0 0,2 1 0 0 0,-10 13 0 0 0,9-12 0 0 0,-11 20 0 0 0,15-21 0 0 0,0-1 0 0 0,0 0 0 0 0,0 0 0 0 0,-6 5 0 0 0,3-3 0 0 0,0 0 0 0 0,1 0 0 0 0,0 0 0 0 0,0 1 0 0 0,1-1 0 0 0,-6 15 0 0 0,-1 3 0 0 0,-18 43 0 0 0,4 9 0 0 0,25-77 0 0 0,-5 10 0 0 0,1-1 0 0 0,0 1 0 0 0,1 0 0 0 0,-3 16 0 0 0,5-18 0 0 0,-2 10 0 0 0,0 26 0 0 0,-2 94 0 0 0,1-118-1329 0 0,3-19 983 0 0,1 0 1 0 0,-1 0-1 0 0,1 1 1 0 0,0-2-1 0 0,-1 2 1 0 0,1-1-1 0 0,0 0 1 0 0,0 1-1 0 0,-1-1 0 0 0,1 0 1 0 0,0 1-1 0 0,0-1 1 0 0,0 0-1 0 0,1 1 1 0 0,-1-2-1 0 0,0 2 1 0 0,1-1-1 0 0,-1 0 0 0 0,0 0 1 0 0,0 1-1 0 0,1-2 1 0 0,0 2-1 0 0,-1-1 1 0 0,1 0-1 0 0,0 0 1 0 0,-1 0-1 0 0,1 0 1 0 0,0 0-1 0 0,1 0 0 0 0,-2 0 1 0 0,3 1-1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0 6305 0 0,'5'3'23376'0'0,"-6"-1"-23282"0"0,0 2 0 0 0,0-2 1 0 0,0 1-1 0 0,0-1 0 0 0,-1 2 0 0 0,1-2 0 0 0,-1 0 0 0 0,0 1 1 0 0,1-1-1 0 0,-2 0 0 0 0,2 1 0 0 0,-2-2 0 0 0,1 1 0 0 0,-4 3 1 0 0,-8 9 202 0 0,12-11-265 0 0,1-1-1 0 0,0 0 1 0 0,0 1 0 0 0,0 0 0 0 0,0-1 0 0 0,1 1-1 0 0,-1-1 1 0 0,1 2 0 0 0,-1-2 0 0 0,1 1 0 0 0,0 0 0 0 0,0-1-1 0 0,0 2 1 0 0,2 3 0 0 0,-2-3 0 0 0,0-1 0 0 0,0 1 1 0 0,0-1-1 0 0,0 1 0 0 0,0-1 0 0 0,0 1 0 0 0,-1 0 0 0 0,-1 3 1 0 0,0 0-13 0 0,0-1 1 0 0,0 0 0 0 0,1-1-1 0 0,0 2 1 0 0,0-1 0 0 0,0 0-1 0 0,2 12 1 0 0,-1-12-13 0 0,0-3-1 0 0,-1 0 0 0 0,1 0-1 0 0,0 0 1 0 0,-1 0 0 0 0,0 0 0 0 0,-2 5 0 0 0,-4 12 93 0 0,-71 40 188 0 0,36-30-288 0 0,-9-1 0 0 0,37-22 0 0 0,-1 2 0 0 0,-16 11 0 0 0,12-7 0 0 0,-2 0 0 0 0,-22 11 0 0 0,-1-1 0 0 0,13-8 0 0 0,24-13 0 0 0,1 1 0 0 0,-2 1 0 0 0,2-1 0 0 0,-11 8 0 0 0,11-7 0 0 0,0 0 0 0 0,-1-1 0 0 0,-12 7 0 0 0,-4 0 0 0 0,-46 25 0 0 0,64-33 0 0 0,-8 5 0 0 0,0 1 0 0 0,1 1 0 0 0,-20 16 0 0 0,27-21-222 0 0,5-4-63 0 0,-1 0 1 0 0,0 0-1 0 0,1 0 1 0 0,0 0-1 0 0,0 1 1 0 0,-1-1 0 0 0,1 0-1 0 0,-1 1 1 0 0,0-1-1 0 0,1 1 1 0 0,-1-1-1 0 0,1 0 1 0 0,0 1 0 0 0,0-1-1 0 0,0 1 1 0 0,-1-1-1 0 0,1 1 1 0 0,-1 0-1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6 5561 0 0,'5'-5'23093'0'0,"-26"21"-20780"0"0,17-14-2182 0 0,2 0 0 0 0,-1 1 0 0 0,-1-1 0 0 0,1 0 1 0 0,0 1-1 0 0,0-2 0 0 0,-5 3 0 0 0,-27 12 116 0 0,28-12-163 0 0,-1 0 0 0 0,0-1 0 0 0,0 0 0 0 0,-1 0 0 0 0,-15 3 0 0 0,19-5-84 0 0,1 0 0 0 0,-1 0 0 0 0,1 1 0 0 0,0 0 0 0 0,0 0 0 0 0,0 0 0 0 0,-1 0 0 0 0,1 1 0 0 0,1-1 0 0 0,-5 4 0 0 0,-13 8 0 0 0,16-11 0 0 0,-2 0 0 0 0,1 0 0 0 0,-11 2 0 0 0,-17 8 0 0 0,-74 43 0 0 0,12-6 0 0 0,83-45 0 0 0,6-1 0 0 0,-1-1 0 0 0,1 1 0 0 0,0 1 0 0 0,0 0 0 0 0,0-1 0 0 0,-8 8 0 0 0,9-6 0 0 0,-1-1 0 0 0,1 0 0 0 0,-1-1 0 0 0,-9 5 0 0 0,-5 3 0 0 0,11-5 0 0 0,-1-1 0 0 0,-18 7 0 0 0,29-12 0 0 0,-14 5-1178 0 0,13-6 1077 0 0,1 1-1 0 0,0-1 1 0 0,-1 0-1 0 0,1 0 1 0 0,0 0-1 0 0,0 0 0 0 0,-1 0 1 0 0,1 1-1 0 0,0-1 1 0 0,0 0-1 0 0,0 0 0 0 0,0 1 1 0 0,0-1-1 0 0,0 0 1 0 0,0 0-1 0 0,-1 0 1 0 0,1 0-1 0 0,0 0 0 0 0,0 0 1 0 0,0 1-1 0 0,0-1 1 0 0,0 0-1 0 0,0 1 1 0 0,0-1-1 0 0,-1 0 0 0 0,1 1 1 0 0,0-1-1 0 0,0 0 1 0 0,0 0-1 0 0,0 0 1 0 0,0 0-1 0 0,0 1 0 0 0,1-1 1 0 0,-1 0-1 0 0,0 0 1 0 0,0 1-1 0 0,0-1 0 0 0,0 0 1 0 0,0 1-1 0 0,0-1 1 0 0,0 0-1 0 0,1 0 1 0 0,-1 1-1 0 0,0-1 0 0 0,0 0 1 0 0,0 0-1 0 0,0 0 1 0 0,0 0-1 0 0,0 0 1 0 0,0 0-1 0 0,1 1 0 0 0,-1-1 1 0 0,1 0-1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14675 0 0,'0'0'11329'0'0,"-6"1"-6887"0"0,-20 3-3637 0 0,16 0-696 0 0,1-1 1 0 0,-2 1-1 0 0,2 0 1 0 0,0 1 0 0 0,-1 0-1 0 0,1 1 1 0 0,1 0-1 0 0,-1 0 1 0 0,1 1-1 0 0,1 0 1 0 0,-10 9 0 0 0,10-7-73 0 0,3-4-16 0 0,0 0-1 0 0,-1-1 0 0 0,1 0 0 0 0,-1 0 0 0 0,0 0 0 0 0,0 0 0 0 0,-7 3 0 0 0,8-4-836 0 0,6-2-655 0 0,10-3-8236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45 10282 0 0,'0'0'11756'0'0,"0"-3"-11520"0"0,0 3-216 0 0,1-1-1 0 0,-1 1 0 0 0,0-1 1 0 0,0 0-1 0 0,0 1 1 0 0,0-1-1 0 0,1 1 1 0 0,-1-1-1 0 0,0 1 0 0 0,1-1 1 0 0,-1 1-1 0 0,0-1 1 0 0,1 1-1 0 0,-1-1 1 0 0,0 1-1 0 0,1 0 0 0 0,-1-1 1 0 0,1 1-1 0 0,0-1 1 0 0,5-4 4268 0 0,-7 8-3927 0 0,-1 0 1 0 0,0 0-1 0 0,0 0 0 0 0,-1 0 1 0 0,1 0-1 0 0,-1-1 0 0 0,-4 5 0 0 0,5-6-81 0 0,-5 9-68 0 0,0 0 0 0 0,0 1 1 0 0,1-1-1 0 0,0 1 0 0 0,-7 18 0 0 0,7-15-63 0 0,1-3-69 0 0,0-1 0 0 0,-1 0 0 0 0,-10 13 0 0 0,15-22-59 0 0,0 1-1 0 0,-1-1 1 0 0,1 0 0 0 0,0 0 0 0 0,-1 0 0 0 0,1 0 0 0 0,-1-1 0 0 0,1 1-1 0 0,-1 0 1 0 0,0-1 0 0 0,1 1 0 0 0,-1-1 0 0 0,0 1 0 0 0,1-1-1 0 0,-4 0 1 0 0,5 0-25 0 0,0 0 1 0 0,0-1-1 0 0,0 1 0 0 0,0-1 1 0 0,1 1-1 0 0,-1-1 0 0 0,0 1 0 0 0,0 0 1 0 0,0-1-1 0 0,1 1 0 0 0,-1-1 0 0 0,0 1 1 0 0,0 0-1 0 0,1-1 0 0 0,-1 1 0 0 0,0 0 1 0 0,1 0-1 0 0,-1-1 0 0 0,1 1 1 0 0,-1 0-1 0 0,0 0 0 0 0,1-1 0 0 0,-1 1 1 0 0,1 0-1 0 0,-1 0 0 0 0,0 0 0 0 0,1 0 1 0 0,-1 0-1 0 0,1-1 0 0 0,-1 1 0 0 0,1 0 1 0 0,-1 0-1 0 0,1 0 0 0 0,0 0 1 0 0,-1 0-1 0 0,10-10-59 0 0,-1-2 61 0 0,0 1-1 0 0,-1-1 1 0 0,0-1-1 0 0,-1 1 1 0 0,0-2-1 0 0,8-21 0 0 0,10-2-33 0 0,-25 33 29 0 0,1 0 0 0 0,0 0 0 0 0,-1 1 0 0 0,0-1 0 0 0,0 0 0 0 0,0 0 0 0 0,-1-5 0 0 0,0-5-9 0 0,1 14 55 0 0,-1 0-40 0 0,0 0 0 0 0,0 1 0 0 0,0-1 0 0 0,1 0 0 0 0,-1 0 0 0 0,0 1-1 0 0,0-1 1 0 0,0 1 0 0 0,1-1 0 0 0,-1 0 0 0 0,0 1 0 0 0,0 0 0 0 0,1-1 0 0 0,-1 1 0 0 0,0-1-1 0 0,1 1 1 0 0,-1 0 0 0 0,1-1 0 0 0,-1 1 0 0 0,1 0 0 0 0,-1 0 0 0 0,1-1 0 0 0,-1 2 0 0 0,-9 26 53 0 0,1-6-23 0 0,-64 88 555 0 0,69-105-565 0 0,-1 0 0 0 0,1 0 0 0 0,-1-1 0 0 0,-6 5 0 0 0,7-7-8 0 0,0 1 0 0 0,1 0 0 0 0,-1 0 0 0 0,1 0 0 0 0,0 0 0 0 0,0 1 0 0 0,0-1 0 0 0,0 1 0 0 0,1 0 0 0 0,-4 7 0 0 0,4-4-36 0 0,2-6-151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 6993 0 0,'0'0'13467'0'0,"4"-3"-12805"0"0,9-6 6274 0 0,-16 11-6646 0 0,0-1 0 0 0,-1 1 0 0 0,0-1 0 0 0,1 2 0 0 0,0-1 0 0 0,-5 4 0 0 0,-9 6 330 0 0,7-6-415 0 0,1 0 1 0 0,0 1-1 0 0,1 0 0 0 0,0 0 1 0 0,-16 18-1 0 0,13-11-595 0 0,-2-1 0 0 0,-16 13 1 0 0,24-17-2307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9666 0 0,'0'0'12148'0'0,"3"0"-11209"0"0,14 0 4955 0 0,-28 12-4537 0 0,-25 13-482 0 0,11-8-339 0 0,-41 36 0 0 0,55-41-442 0 0,7-7-79 0 0,-1 0 0 0 0,1-1-1 0 0,0 0 1 0 0,0-1 0 0 0,-11 8 0 0 0,11-10-1622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0 11418 0 0,'0'0'12248'0'0,"0"2"-11543"0"0,0 0-548 0 0,-1-1 0 0 0,1 0 0 0 0,-1 1 0 0 0,1-1 0 0 0,-1 0 0 0 0,0 1 0 0 0,1-1 0 0 0,-1 0 0 0 0,0 1 0 0 0,0-2 0 0 0,0 2 1 0 0,1-1-1 0 0,-3 1 0 0 0,-8 15 1581 0 0,9-14-1550 0 0,1 0-1 0 0,-1-1 1 0 0,0 0 0 0 0,1 1 0 0 0,-2-1 0 0 0,-2 4-1 0 0,-66 49 2159 0 0,56-46-3082 0 0,-22 12 0 0 0,25-13-1949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0 0 0,'0'0'11277'0'0,"0"-5"-10622"0"0,0-19 198 0 0,5 6 3407 0 0,-3-6 3195 0 0,-3 24-7359 0 0,0 0 0 0 0,0 1 0 0 0,1-1 0 0 0,0 0 0 0 0,-1 0 0 0 0,0 0 0 0 0,1 1 0 0 0,-1-1 0 0 0,0 1 0 0 0,1 0 0 0 0,0-1 0 0 0,0 0 0 0 0,-1 1 0 0 0,0-1 0 0 0,1 1 0 0 0,0 0 0 0 0,-1-1 0 0 0,1 1 0 0 0,0-1-1 0 0,-1 1 1 0 0,1 0 0 0 0,0 0 0 0 0,0-1 0 0 0,-1 1 0 0 0,-4 23-11 0 0,2-13 302 0 0,3-7-299 0 0,-1-1 0 0 0,1 1 0 0 0,-1-1 0 0 0,1 1 0 0 0,1 6 0 0 0,-1-8-16 0 0,0 1 0 0 0,0-1 0 0 0,0 2 0 0 0,0-1 1 0 0,0-1-1 0 0,-1 1 0 0 0,0 0 0 0 0,1 0 1 0 0,-2 2-1 0 0,-10 20 316 0 0,6 2-205 0 0,6-27-161 0 0,2-20-76 0 0,9-4-19 0 0,-1 0 0 0 0,0-1 0 0 0,5-27 0 0 0,-9 39 59 0 0,-5 15 39 0 0,-2 7 22 0 0,0 1-15 0 0,0 2 19 0 0,-1-1 0 0 0,0 0 0 0 0,-2 1 0 0 0,-4 12 0 0 0,8-22-330 0 0,-14 36 530 0 0,11-21-8303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1624 0 0,'0'0'14689'0'0,"-23"0"-5511"0"0,22 4-8989 0 0,-1-1-1 0 0,0 1 1 0 0,2-1 0 0 0,-1 1 0 0 0,-1 0 0 0 0,2-1 0 0 0,-1 1 0 0 0,1 0-1 0 0,0 5 1 0 0,0-3 18 0 0,-3 55 1288 0 0,-7-35-1127 0 0,-13-1-224 0 0,19-22-1441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175 295 8626 0 0,'0'0'13184'0'0,"-2"16"-12708"0"0,-2 3-317 0 0,0-3 23 0 0,2 1 0 0 0,0-1 0 0 0,2 29 0 0 0,0-19 129 0 0,1 10 645 0 0,-7 71-1 0 0,5-105-888 0 0,1 0-10 0 0,0-1-1 0 0,0 0 1 0 0,0 1 0 0 0,-1-1 0 0 0,1 0-1 0 0,-1 1 1 0 0,1-2 0 0 0,0 2-1 0 0,-1-1 1 0 0,0 0 0 0 0,1 1-1 0 0,-2 0 1 0 0,-4-21 254 0 0,-5-23-297 0 0,-3-44 0 0 0,11 56-20 0 0,-2 1 0 0 0,-1 0 0 0 0,-2 0 0 0 0,-16-42 0 0 0,24 71 9 0 0,-1-1-1 0 0,1 1 1 0 0,0-1-1 0 0,0 1 0 0 0,0-1 1 0 0,0 1-1 0 0,-1 0 1 0 0,1 0-1 0 0,0 0 0 0 0,-1-1 1 0 0,1 1-1 0 0,0-1 1 0 0,0 1-1 0 0,0 0 0 0 0,0-1 1 0 0,-1 1-1 0 0,1 0 1 0 0,0-1-1 0 0,-1 1 0 0 0,1 0 1 0 0,-1 0-1 0 0,1 0 1 0 0,-1 0-1 0 0,1 0 0 0 0,-1 0 1 0 0,-5 6 37 0 0,0 16-41 0 0,-29 139 130 0 0,24-117-4 0 0,5-19 123 0 0,7-26-245 0 0,-1 1 0 0 0,1 0-1 0 0,-1 0 1 0 0,0-1-1 0 0,1 1 1 0 0,0 0 0 0 0,-1 0-1 0 0,1 0 1 0 0,-1-1-1 0 0,1 1 1 0 0,-1-1 0 0 0,0 1-1 0 0,0-1 1 0 0,1 0-1 0 0,-1 1 1 0 0,0 0 0 0 0,1 0-1 0 0,0-2 1 0 0,15-46 11 0 0,-1-2 0 0 0,-3 0 1 0 0,9-78-1 0 0,-17 76 71 0 0,-4 52-82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0,0 0 0 0 0,0 0-1 0 0,0 0 1 0 0,0 0 0 0 0,0 0 0 0 0,-1 0-1 0 0,1-1 1 0 0,0 1 0 0 0,0 0 0 0 0,0 0-1 0 0,0 0 1 0 0,-1 0 0 0 0,1 0 0 0 0,0 0 0 0 0,0 0-1 0 0,0 0 1 0 0,0-1 0 0 0,0 1 0 0 0,0 0-1 0 0,-1 0 1 0 0,1 0 0 0 0,0 0 0 0 0,0 0-1 0 0,0-1 1 0 0,0 1 0 0 0,0 0 0 0 0,0 0-1 0 0,0 0 1 0 0,0 0 0 0 0,0 0 0 0 0,0 0-1 0 0,0 0 1 0 0,0 0 0 0 0,0 0 0 0 0,0-1 0 0 0,0 1-1 0 0,-9 10 53 0 0,4-1-27 0 0,1 1-1 0 0,0-1 0 0 0,0 1 1 0 0,1 0-1 0 0,0 1 1 0 0,1-1-1 0 0,-2 17 0 0 0,0 76 403 0 0,4-88-363 0 0,-1 2 11 0 0,1-12-66 0 0,0 0-1 0 0,-1 1 0 0 0,1-2 1 0 0,1 2-1 0 0,-1-2 1 0 0,0 2-1 0 0,1-1 0 0 0,1 0 1 0 0,-1 0-1 0 0,1 0 1 0 0,2 6-1 0 0,-3-11-11 0 0,-1 1 1 0 0,0 0-1 0 0,1-1 0 0 0,-1 0 0 0 0,1 1 1 0 0,-1-1-1 0 0,0 1 0 0 0,0-1 0 0 0,1 1 1 0 0,-1 0-1 0 0,1-1 0 0 0,-1 0 0 0 0,1 0 1 0 0,0 0-1 0 0,-1 1 0 0 0,0-1 0 0 0,1 0 1 0 0,-1 1-1 0 0,1-1 0 0 0,0 0 0 0 0,0 0 0 0 0,-1 0 1 0 0,0 1-1 0 0,1-1 0 0 0,0 0 0 0 0,-1 0 1 0 0,1 0-1 0 0,0 0 0 0 0,-1 0 0 0 0,0-1 1 0 0,1 1-1 0 0,0 0 0 0 0,0 0 0 0 0,-1 0 1 0 0,1-1-1 0 0,-1 1 0 0 0,1 0 0 0 0,-1-1 1 0 0,1 1-1 0 0,-1 0 0 0 0,1 0 0 0 0,0 0 1 0 0,-1-1-1 0 0,1 1 0 0 0,-1-1 0 0 0,0 0 1 0 0,0 1-1 0 0,1-1 0 0 0,-1 1 0 0 0,1 0 1 0 0,-1-1-1 0 0,1 0 0 0 0,1-3 2 0 0,1 0-1 0 0,-1 0 1 0 0,0 0 0 0 0,0 1-1 0 0,1-7 1 0 0,1-5 15 0 0,-1 0 0 0 0,-1 0 1 0 0,0-1-1 0 0,-1 2 0 0 0,-2-18 1 0 0,1 16 2 0 0,-1 10-14 0 0,1 2 0 0 0,-1-2 0 0 0,0 1 0 0 0,-1-1 0 0 0,0 2 0 0 0,1-2 0 0 0,-3-4 0 0 0,1 5 10 0 0,3 5-15 0 0,0 0 0 0 0,0 0 0 0 0,0 0-1 0 0,0 0 1 0 0,-1 0 0 0 0,1-1 0 0 0,0 1 0 0 0,0 0 0 0 0,0 0 0 0 0,0-1 0 0 0,0 1 0 0 0,0 0 0 0 0,0 0 0 0 0,0 0 0 0 0,0 0 0 0 0,0-1 0 0 0,0 1-1 0 0,-1 0 1 0 0,1 0 0 0 0,0 0 0 0 0,0 0 0 0 0,-1 0 0 0 0,1 0 0 0 0,0 0 0 0 0,0 0 0 0 0,0 0 0 0 0,-1 0 0 0 0,1 0 0 0 0,0 0 0 0 0,0 0-1 0 0,-1 0 1 0 0,1 0 0 0 0,0 0 0 0 0,0 0 0 0 0,0 0 0 0 0,0 0 0 0 0,0 0 0 0 0,0 0 0 0 0,-1 0 0 0 0,1 0 0 0 0,0 0 0 0 0,0 0 0 0 0,-1 0-1 0 0,1 0 1 0 0,0 0 0 0 0,0 0 0 0 0,0 1 0 0 0,-1-1 0 0 0,1 0 0 0 0,0 0 0 0 0,0 1 0 0 0,-6 7 0 0 0,1 21 18 0 0,2-1-1 0 0,0 1 1 0 0,3 45-1 0 0,1-30 26 0 0,-1-42-40 0 0,1 19 22 0 0,-1-21-27 0 0,0 1 0 0 0,0-1 0 0 0,0 1 0 0 0,0 0 0 0 0,0-1 0 0 0,0 1 1 0 0,1-1-1 0 0,-1 0 0 0 0,0 1 0 0 0,0 0 0 0 0,0-1 0 0 0,0 1 0 0 0,0 0 1 0 0,1-1-1 0 0,-1 0 0 0 0,0 0 0 0 0,1 1 0 0 0,-1-1 0 0 0,1 1 1 0 0,-1-1-1 0 0,1 1 0 0 0,-1-1 0 0 0,0 0 0 0 0,0 0 0 0 0,1 1 0 0 0,0-1 1 0 0,-1 0-1 0 0,2 1 0 0 0,-1-2 2 0 0,-1 1 0 0 0,1-1 0 0 0,-1 1 0 0 0,1 0 0 0 0,0-1 0 0 0,0 1-1 0 0,-1-1 1 0 0,0 0 0 0 0,0 1 0 0 0,1-1 0 0 0,-1 0 0 0 0,1 1 0 0 0,-1-1 0 0 0,1 0 0 0 0,-1 1 0 0 0,0-1 0 0 0,1 0 0 0 0,-1 0 0 0 0,0 0 0 0 0,0 1 0 0 0,0-3 0 0 0,4-18 26 0 0,-4 21-26 0 0,17-278 45 0 0,-17 276-44 0 0,0 1 1 0 0,0 0 0 0 0,0-1 0 0 0,0 2-1 0 0,0-2 1 0 0,0 0 0 0 0,-1 2 0 0 0,1-2-1 0 0,-1 1 1 0 0,1 0 0 0 0,-2-2 0 0 0,2 3-1 0 0,0 0 1 0 0,0 0 0 0 0,0-1-1 0 0,0 1 1 0 0,-1 0 0 0 0,1-1 0 0 0,0 1-1 0 0,-1 0 1 0 0,1 0 0 0 0,0 0-1 0 0,-1-1 1 0 0,1 1 0 0 0,0 0 0 0 0,-1 0-1 0 0,1 0 1 0 0,0 0 0 0 0,0 0-1 0 0,0 0 1 0 0,-1 0 0 0 0,1 0 0 0 0,-1 0-1 0 0,1 0 1 0 0,-1 0 0 0 0,1 0 0 0 0,0 0-1 0 0,-1 0 1 0 0,0 0 0 0 0,0 0 2 0 0,0 1 0 0 0,-1 0 0 0 0,1 0 1 0 0,0-1-1 0 0,-1 2 0 0 0,1-1 1 0 0,0 0-1 0 0,0 0 0 0 0,0 0 0 0 0,0 0 1 0 0,0 0-1 0 0,0 1 0 0 0,0-1 0 0 0,1 0 1 0 0,-1 1-1 0 0,-1 1 0 0 0,-8 18 17 0 0,2 1 0 0 0,1 0 0 0 0,1 0 0 0 0,-6 37-1 0 0,7-13 75 0 0,0 61-1 0 0,5-102-88 0 0,0 0-1 0 0,1-1 1 0 0,-1 1-1 0 0,1 1 1 0 0,2 4-1 0 0,-3-10-6 0 0,0 1 0 0 0,0 0 0 0 0,0 0 0 0 0,1 0 0 0 0,-1-1 0 0 0,0 1 0 0 0,1 0 0 0 0,-1 0 0 0 0,1-1 0 0 0,-1 0 0 0 0,1 1 0 0 0,0 0 0 0 0,-1 0 0 0 0,0 0 0 0 0,1-1 1 0 0,0 0-1 0 0,-1 1 0 0 0,1-1 0 0 0,0 1 0 0 0,-1-1 0 0 0,1 1 0 0 0,0-1 0 0 0,0 1 0 0 0,0-1 0 0 0,-1 0 0 0 0,1 0 0 0 0,0 0 0 0 0,0 0 0 0 0,0 0 0 0 0,-1 0 0 0 0,1 0 0 0 0,0 0 0 0 0,0 0 0 0 0,0 0 0 0 0,-1 0 0 0 0,1 0 0 0 0,0 0 0 0 0,0 0 0 0 0,0 0 0 0 0,0-1 0 0 0,1 0 2 0 0,0 0-1 0 0,-1 0 0 0 0,1 0 1 0 0,-1-1-1 0 0,1 1 1 0 0,0 0-1 0 0,-1-1 0 0 0,0 1 1 0 0,1-1-1 0 0,-2 1 0 0 0,2-1 1 0 0,-1 0-1 0 0,0 0 0 0 0,0-2 1 0 0,11-27 13 0 0,3-25 3 0 0,-4-1 0 0 0,-1 0-1 0 0,-4-1 1 0 0,0-83-1 0 0,-8 130 56 0 0,2 11-71 0 0,0 0 1 0 0,0 0 0 0 0,0-1-1 0 0,0 1 1 0 0,0 0-1 0 0,0 0 1 0 0,0 0 0 0 0,0 0-1 0 0,0 0 1 0 0,0 0-1 0 0,0 0 1 0 0,0 0 0 0 0,0 0-1 0 0,0 0 1 0 0,0 0-1 0 0,-1 0 1 0 0,1 0-1 0 0,0 0 1 0 0,0 0 0 0 0,0 0-1 0 0,0 0 1 0 0,0 0-1 0 0,0 0 1 0 0,0 0 0 0 0,-1 0-1 0 0,1 0 1 0 0,0 0-1 0 0,0 0 1 0 0,0 0 0 0 0,0 0-1 0 0,0 0 1 0 0,0 0-1 0 0,0 0 1 0 0,-1 0 0 0 0,1 0-1 0 0,0 0 1 0 0,0 0-1 0 0,0 0 1 0 0,0 0-1 0 0,0 0 1 0 0,0 0 0 0 0,0 0-1 0 0,0 0 1 0 0,-1 0-1 0 0,1 0 1 0 0,0 0 0 0 0,0 0-1 0 0,0 0 1 0 0,0 0-1 0 0,0 2 6 0 0,-1 0 0 0 0,0-2 0 0 0,0 2 0 0 0,0-1-1 0 0,1 1 1 0 0,-1-1 0 0 0,1 0 0 0 0,-1 1 0 0 0,1-1 0 0 0,-1 3-1 0 0,-7 56 110 0 0,2 1 0 0 0,3-1 0 0 0,6 75 0 0 0,-3-128-112 0 0,4 21-2 0 0,-4-27-3 0 0,0 0 1 0 0,0 1 0 0 0,0-2 0 0 0,0 1-1 0 0,1 1 1 0 0,-1-2 0 0 0,1 1 0 0 0,-1 0 0 0 0,1 0-1 0 0,-1 0 1 0 0,1 0 0 0 0,-1 0 0 0 0,0 0-1 0 0,1-1 1 0 0,0 1 0 0 0,0 0 0 0 0,0 0-1 0 0,-1-1 1 0 0,1 1 0 0 0,0-1 0 0 0,1 1 0 0 0,-1-1-2 0 0,-1 0 1 0 0,0 0 0 0 0,1 0 0 0 0,-1 0 0 0 0,1 0-1 0 0,-1 0 1 0 0,1 0 0 0 0,-1 0 0 0 0,1-1 0 0 0,-1 1 0 0 0,0 0-1 0 0,0 0 1 0 0,1 0 0 0 0,-1 0 0 0 0,1 0 0 0 0,-1-1 0 0 0,1 1-1 0 0,-1 0 1 0 0,0-1 0 0 0,1 1 0 0 0,-1-1 0 0 0,0 1 0 0 0,0-1-1 0 0,0 1 1 0 0,0 0 0 0 0,1 0 0 0 0,-1-1 0 0 0,0 1-1 0 0,0-1 1 0 0,0 1 0 0 0,1-1 0 0 0,4-17 19 0 0,-4 14-12 0 0,4-27 14 0 0,3-60 1 0 0,-4 32-29 0 0,0-106 97 0 0,-4 132-71 0 0,0 33 20 0 0,0 19 54 0 0,0 55-30 0 0,5 138 223 0 0,-5-209-284 0 0,4 25 19 0 0,-4-27-21 0 0,0-1 0 0 0,0 2 0 0 0,0-1 1 0 0,0-1-1 0 0,1 2 0 0 0,-1-1 0 0 0,1 0 0 0 0,-1 0 1 0 0,1 0-1 0 0,0 0 0 0 0,-1 0 0 0 0,0-1 0 0 0,1 1 1 0 0,0 0-1 0 0,0 0 0 0 0,0 0 0 0 0,-1-1 0 0 0,1 1 1 0 0,0 0-1 0 0,1 0 0 0 0,-1-1 0 0 0,-1 0 1 0 0,1 0-1 0 0,0 0 1 0 0,-1 0-1 0 0,1 0 1 0 0,-1 0-1 0 0,0 0 1 0 0,1-1-1 0 0,-1 1 1 0 0,1 0-1 0 0,-1-1 1 0 0,1 1-1 0 0,0 0 1 0 0,-1-1-1 0 0,1 1 0 0 0,-1-1 1 0 0,0 1-1 0 0,0 0 1 0 0,0 0-1 0 0,1-1 1 0 0,-1 0-1 0 0,0 1 1 0 0,1-1-1 0 0,-1 1 1 0 0,0 0-1 0 0,0-1 1 0 0,1 1-1 0 0,-1-1 1 0 0,0 0-1 0 0,0 1 1 0 0,0-1-1 0 0,4-18 13 0 0,0-184 43 0 0,-6 116-40 0 0,9 120 41 0 0,2 158-41 0 0,-9-187-11 0 0,0-2-4 0 0,0-1-1 0 0,0 0 1 0 0,0 1 0 0 0,0-1 0 0 0,0 1-1 0 0,0-1 1 0 0,1 1 0 0 0,-1 0 0 0 0,2 1-1 0 0,-1-28 44 0 0,-1 13-26 0 0,1-170 8 0 0,6 207 53 0 0,-3 13-35 0 0,2 1 1 0 0,2-1-1 0 0,16 49 0 0 0,-23-84-40 0 0,0-2-4 0 0,-1 1 0 0 0,1 0 1 0 0,0 0-1 0 0,-1 1 0 0 0,1-2 1 0 0,1 1-1 0 0,-1 0 0 0 0,0 0 1 0 0,0-1-1 0 0,1 1 0 0 0,-1-1 0 0 0,0 1 1 0 0,1 0-1 0 0,2 1 0 0 0,-3-3 3 0 0,-1-1 0 0 0,0-1 0 0 0,1 2 0 0 0,-1-1 0 0 0,1 0 0 0 0,-1 0 0 0 0,0 0 0 0 0,0 0 0 0 0,1 0 0 0 0,-1 0 0 0 0,0 1 0 0 0,0-1 0 0 0,0-1 0 0 0,0 1 0 0 0,0 1 0 0 0,-1-3 0 0 0,1 1 0 0 0,-1-47 35 0 0,-2-1-1 0 0,-14-71 1 0 0,11 102-40 0 0,5 16 11 0 0,-1-1-1 0 0,1 0 0 0 0,1 1 0 0 0,-1-1 1 0 0,-1-6-1 0 0,2 9 7 0 0,0 9 1 0 0,0 23-12 0 0,2 1 0 0 0,0-2 0 0 0,3 1 1 0 0,1 0-1 0 0,17 53 0 0 0,-22-83-4 0 0,0 2 1 0 0,-1-2 0 0 0,1 2 0 0 0,0-2 0 0 0,0 2 0 0 0,0-2 0 0 0,0 1 0 0 0,0-1 0 0 0,1 1-1 0 0,1 2 1 0 0,-3-18 10 0 0,-10-57 25 0 0,1-74 0 0 0,9 152-33 0 0,1 0 0 0 0,1 0-1 0 0,-1 0 1 0 0,2 0 0 0 0,4 12-1 0 0,1 4 5 0 0,-3-6-8 0 0,0-1-5 0 0,0-1 0 0 0,0 0 0 0 0,1 0 0 0 0,13 21 0 0 0,-19-36 7 0 0,0 0 1 0 0,0 0-1 0 0,0 0 0 0 0,0 0 1 0 0,0 1-1 0 0,0-1 0 0 0,0 0 0 0 0,0 0 1 0 0,0 1-1 0 0,0-1 0 0 0,0 0 0 0 0,1 0 1 0 0,-1 1-1 0 0,0-1 0 0 0,0 0 1 0 0,1 0-1 0 0,-1 0 0 0 0,0 1 0 0 0,0-1 1 0 0,1 0-1 0 0,-1 0 0 0 0,0 0 0 0 0,1 0 1 0 0,-1 0-1 0 0,0 0 0 0 0,0 0 1 0 0,0 0-1 0 0,0 0 0 0 0,1 0 0 0 0,2-7-6 0 0,-3-18-37 0 0,0 19 46 0 0,-2-40 36 0 0,-16-80 0 0 0,9 66-95 0 0,7 46 82 0 0,1 7 2 0 0,1 16-36 0 0,4 22 7 0 0,2 0 0 0 0,0-1 0 0 0,11 30 0 0 0,-9-36 1 0 0,-5-12-1 0 0,10 21 0 0 0,-12-29 1 0 0,1-1-1 0 0,0 0 0 0 0,0 0 1 0 0,0 0-1 0 0,0 0 1 0 0,0 0-1 0 0,2 0 1 0 0,-2-1-1 0 0,1 0 0 0 0,5 5 1 0 0,-8-7-1 0 0,0 0-1 0 0,0 0 1 0 0,0 0 0 0 0,0 0 0 0 0,0 0-1 0 0,0 0 1 0 0,0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 0 1 0 0,0 0 0 0 0,0 0 0 0 0,0 0-1 0 0,0 0 1 0 0,0 0 0 0 0,0-1 0 0 0,0 1-1 0 0,0-9 0 0 0,0 8 3 0 0,-3-34 13 0 0,0 0 0 0 0,-13-51 0 0 0,-11-27 14 0 0,38 158 16 0 0,31 103-64 0 0,-42-147 20 0 0,16 38 3 0 0,-15-36-8 0 0,0-1 0 0 0,1 1 0 0 0,-1 0 0 0 0,1-1 0 0 0,0 1 0 0 0,0-1 0 0 0,0 1 0 0 0,0-2 0 0 0,1 2 0 0 0,4 2 0 0 0,-7-4 4 0 0,0-1 1 0 0,0 0-1 0 0,0 0 1 0 0,1 0-1 0 0,-1 0 1 0 0,0 0-1 0 0,0 0 1 0 0,0 0-1 0 0,0 0 0 0 0,0 0 1 0 0,0 0-1 0 0,0 0 1 0 0,0 0-1 0 0,1 0 1 0 0,-1 0-1 0 0,0 0 1 0 0,0 0-1 0 0,0 0 1 0 0,1-1-1 0 0,-1 1 0 0 0,0 0 1 0 0,0 0-1 0 0,0 0 1 0 0,1 0-1 0 0,-1 0 1 0 0,0 0-1 0 0,0-1 1 0 0,0 1-1 0 0,0 0 1 0 0,0 0-1 0 0,1 0 1 0 0,-1 0-1 0 0,0 0 0 0 0,0 0 1 0 0,0 0-1 0 0,0 0 1 0 0,0 0-1 0 0,0 0 1 0 0,0-1-1 0 0,0 1 1 0 0,0 0-1 0 0,0 0 1 0 0,0 0-1 0 0,0-1 1 0 0,0 1-1 0 0,0 0 0 0 0,1-15 16 0 0,-2-14 10 0 0,-4-7-24 0 0,-2 2 0 0 0,-2 1 0 0 0,0-2 0 0 0,-3 2 1 0 0,-20-41-1 0 0,30 70 10 0 0,0 5-1 0 0,1 9 5 0 0,4 18 6 0 0,4 19-17 0 0,3-1 0 0 0,28 83 0 0 0,-34-119 0 0 0,0 1 1 0 0,10 16-1 0 0,-12-25-6 0 0,-1 0 0 0 0,0 0 1 0 0,0 0-1 0 0,1 0 0 0 0,-1-1 0 0 0,1 1 1 0 0,0-1-1 0 0,-1 1 0 0 0,1 0 0 0 0,-1-1 1 0 0,1 1-1 0 0,0-2 0 0 0,0 2 0 0 0,0-1 0 0 0,0 0 1 0 0,0-1-1 0 0,1 1 0 0 0,-1 0 0 0 0,0 0 1 0 0,5 0-1 0 0,-7-4 9 0 0,1-1 0 0 0,-1 1 0 0 0,0 0 0 0 0,0 0 0 0 0,-1-6 0 0 0,-21-86 62 0 0,11 51-59 0 0,5 19-3 0 0,-29-109-2 0 0,31 126-12 0 0,4 12 19 0 0,2 14 29 0 0,10 27-23 0 0,30 75 1 0 0,-40-113-23 0 0,1-1 1 0 0,0 0 0 0 0,2 1-1 0 0,-1-1 1 0 0,0-1 0 0 0,6 9 0 0 0,-9-14 24 0 0,-3-15-40 0 0,1 0 15 0 0,-7-26 0 0 0,0 2 10 0 0,3 14-16 0 0,-1 0 0 0 0,-11-26 0 0 0,0 0-3 0 0,14 41 10 0 0,1 13-2 0 0,6 18 5 0 0,8 20 30 0 0,-4-11-35 0 0,1 1 0 0 0,22 45 0 0 0,-29-72 1 0 0,0 0 0 0 0,0 0 0 0 0,1 0 0 0 0,-1-1 1 0 0,7 6-1 0 0,-8-7 2 0 0,1-1 0 0 0,-1 0 1 0 0,1 0-1 0 0,-1 0 0 0 0,1 0 0 0 0,0 0 1 0 0,-1 0-1 0 0,1 0 0 0 0,0-1 0 0 0,-1 0 1 0 0,2 1-1 0 0,-2 0 0 0 0,1-1 1 0 0,0 1-1 0 0,0-1 0 0 0,2 0 0 0 0,-6-15 113 0 0,-70-184-161 0 0,68 188 29 0 0,4 9 16 0 0,-1-1 1 0 0,0 1-1 0 0,0 0 0 0 0,0-1 1 0 0,0 1-1 0 0,0 0 1 0 0,-1-1-1 0 0,1 2 1 0 0,-3-5-1 0 0,4 6-8 0 0,1 7-1 0 0,6 13 66 0 0,23 70 16 0 0,-23-74-70 0 0,-1-1-1 0 0,2 0 0 0 0,15 22 1 0 0,-22-37 1 0 0,1 5-6 0 0,1-1 0 0 0,0 0 0 0 0,0-1 0 0 0,0 1 1 0 0,1-1-1 0 0,0 1 0 0 0,0-1 0 0 0,8 6 1 0 0,-12-9 4 0 0,0 0 1 0 0,1 0 0 0 0,-1 0 0 0 0,0 0 0 0 0,0 0 0 0 0,0 0-1 0 0,0 0 1 0 0,0 0 0 0 0,0 0 0 0 0,0 0 0 0 0,0 0-1 0 0,1 0 1 0 0,-1 0 0 0 0,0 0 0 0 0,0 0 0 0 0,0 0 0 0 0,1 0-1 0 0,-1 0 1 0 0,0 0 0 0 0,0-1 0 0 0,0 1 0 0 0,0 0-1 0 0,1 0 1 0 0,-1 0 0 0 0,0 0 0 0 0,0 0 0 0 0,0 0 0 0 0,0 0-1 0 0,0 0 1 0 0,1 0 0 0 0,-1 0 0 0 0,0 0 0 0 0,0 0-1 0 0,0 0 1 0 0,0-1 0 0 0,0 1 0 0 0,0 0 0 0 0,0 0 0 0 0,0 0-1 0 0,0-1 1 0 0,0-8-6 0 0,-8-10 1 0 0,-19-26 0 0 0,10 19-5 0 0,2-1 0 0 0,-19-41 0 0 0,28 54-19 0 0,4 11 26 0 0,0-1-1 0 0,0 0 1 0 0,1 0 0 0 0,-1 0-1 0 0,1 0 1 0 0,1-1 0 0 0,-2-4-1 0 0,2 9-22 0 0,11 21-48 0 0,24 57 144 0 0,-14-30-71 0 0,33 55 0 0 0,-52-99 0 0 0,2 0-1 0 0,-2 1 0 0 0,1-1 1 0 0,1-1-1 0 0,-1 1 0 0 0,0 0 1 0 0,7 4-1 0 0,-25-44-97 0 0,-27-42 41 0 0,-46-80-135 0 0,87 164 158 0 0,3 8 29 0 0,17 35 17 0 0,1-1-1 0 0,49 83 1 0 0,-3-39-8 0 0,-62-87-13 0 0,-4-5 12 0 0,0 0-1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0,-8-1 6 0 0,-8-6-24 0 0,7 0 9 0 0,0-2 0 0 0,1 0 0 0 0,0 0 0 0 0,0 0 0 0 0,-9-15 0 0 0,34 31-127 0 0,-15-5 136 0 0,1-1 0 0 0,0 2 0 0 0,-1-1 0 0 0,0 0 0 0 0,1 2 0 0 0,-1-2 0 0 0,4 7 0 0 0,-6-9 66 0 0,-2-2-65 0 0,0 0 0 0 0,0 1 0 0 0,0-1 0 0 0,0 1 0 0 0,1-1 0 0 0,-1 1 0 0 0,-1-3 0 0 0,-4-4-1 0 0,-6-2 10 0 0,10 7-11 0 0,0 0 0 0 0,0 0 0 0 0,0 0 0 0 0,-1 1 0 0 0,0-1 0 0 0,1 1 0 0 0,-1 0 0 0 0,1 0 0 0 0,-1 1 0 0 0,0-1 0 0 0,0 0 0 0 0,0 1 0 0 0,-5-1 0 0 0,20 12-34 0 0,72 71 26 0 0,-87-86 12 0 0,0 0-1 0 0,-1 2 0 0 0,0-1 0 0 0,0 0 0 0 0,0 1 0 0 0,-1-1 0 0 0,1 1 0 0 0,-1 0 0 0 0,0 0 0 0 0,-7-2 0 0 0,-8-1 44 0 0,-37-9-21 0 0,52 13-27 0 0,0 1 0 0 0,0 1-1 0 0,0 0 1 0 0,0-1 0 0 0,0 1-1 0 0,0 1 1 0 0,-9 0 0 0 0,9 1 1 0 0,1 0 0 0 0,0 0 0 0 0,-1 1 0 0 0,1 0 0 0 0,0 0 0 0 0,0 0 0 0 0,0 1 0 0 0,-9 8 1 0 0,9-8 4 0 0,-2 1 0 0 0,1 0 1 0 0,-1-1-1 0 0,-8 5 0 0 0,5-5-4 0 0,-2 0 0 0 0,-13 2 0 0 0,-5 3 79 0 0,29-9-81 0 0,0 0-1 0 0,0 0 1 0 0,0 0-1 0 0,1 0 1 0 0,-1 1-1 0 0,0-1 1 0 0,0 1 0 0 0,0-1-1 0 0,0 1 1 0 0,1-1-1 0 0,-1 0 1 0 0,0 1-1 0 0,0 0 1 0 0,1 0-1 0 0,-1-1 1 0 0,1 1-1 0 0,-1-1 1 0 0,1 1-1 0 0,-1 0 1 0 0,1 0 0 0 0,-1-1-1 0 0,1 1 1 0 0,-1 0-1 0 0,1 0 1 0 0,0 0-1 0 0,0-1 1 0 0,0 1-1 0 0,0 0 1 0 0,0 0-1 0 0,0 0 1 0 0,0 0 0 0 0,0 0-1 0 0,0 0 1 0 0,0-1-1 0 0,0 1 1 0 0,0 0-1 0 0,0 0 1 0 0,0 0-1 0 0,0 0 1 0 0,0 0-1 0 0,1 0 1 0 0,-1-1-1 0 0,1 1 1 0 0,0 0 0 0 0,0 1-1 0 0,0 0 3 0 0,1-1-1 0 0,-1 2 1 0 0,0-2 0 0 0,1 1-1 0 0,0-1 1 0 0,-1 1-1 0 0,1 0 1 0 0,0-1 0 0 0,0 1-1 0 0,0-2 1 0 0,0 2-1 0 0,0-1 1 0 0,0 0 0 0 0,0-1-1 0 0,1 2 1 0 0,-2-2 0 0 0,5 1-1 0 0,-3-1 1 0 0,0 0 0 0 0,1 0-1 0 0,0 0 1 0 0,-1 0 0 0 0,0-1 0 0 0,0 0-1 0 0,1 0 1 0 0,-1 1 0 0 0,0-2 0 0 0,-1 0-1 0 0,2 2 1 0 0,-1-2 0 0 0,3-3-1 0 0,3-1 2 0 0,0 0-1 0 0,14-14 1 0 0,-27 19 18 0 0,0 1 1 0 0,-1 0-1 0 0,1 0 1 0 0,0 0-1 0 0,0 1 1 0 0,0-1-1 0 0,-6 2 1 0 0,-17 10-22 0 0,0 1-1 0 0,-36 24 1 0 0,46-26-3 0 0,11-9 0 0 0,1 2 1 0 0,-1-1-1 0 0,-6 6 0 0 0,38-10-132 0 0,-21-2 138 0 0,-1-1 0 0 0,1 1 0 0 0,-1-1 0 0 0,0 1 0 0 0,-1-1 0 0 0,1 0 0 0 0,-1-1 0 0 0,5-6 0 0 0,14-17 7 0 0,2-1-26 0 0,-24 29 61 0 0,-18 0 40 0 0,10 0-72 0 0,-84 14-6 0 0,91-14-6 0 0,-1 0-1 0 0,1 0 1 0 0,0 1-1 0 0,0-1 0 0 0,0 1 1 0 0,-1-1-1 0 0,2 1 1 0 0,-1-1-1 0 0,0 0 1 0 0,-1 1-1 0 0,2 0 0 0 0,-1-1 1 0 0,0 1-1 0 0,-1 0 1 0 0,2 0-1 0 0,0-1 0 0 0,0 0 1 0 0,0 1-1 0 0,0-1 0 0 0,0 0 1 0 0,0 1-1 0 0,0-1 0 0 0,0 0 1 0 0,0 0-1 0 0,0 0 0 0 0,0 1 1 0 0,0-1-1 0 0,0 0 0 0 0,0 1 1 0 0,0-1-1 0 0,0 1 0 0 0,0-1 1 0 0,0 0-1 0 0,0 1 0 0 0,0-1 1 0 0,0 0-1 0 0,1 0 0 0 0,-1 0 1 0 0,0 0-1 0 0,0 0 1 0 0,0 1-1 0 0,1-1 0 0 0,-1 0 1 0 0,0 0-1 0 0,1 1 0 0 0,0-1 1 0 0,3 3-7 0 0,0 0 0 0 0,2-1 1 0 0,-1 1-1 0 0,5 1 1 0 0,-9-4 6 0 0,8 4-1 0 0,0-1 0 0 0,0-1 0 0 0,1 0 0 0 0,-2 0 0 0 0,2-1 0 0 0,-1 0 0 0 0,1-1 0 0 0,-1 0 0 0 0,18-2 0 0 0,-25 1 1 0 0,1 0-1 0 0,-1 1 0 0 0,2-1 1 0 0,-2-1-1 0 0,0 1 1 0 0,1 0-1 0 0,-1-1 0 0 0,0 1 1 0 0,0-1-1 0 0,1 1 0 0 0,-2-1 1 0 0,5-3-1 0 0,-8 5 10 0 0,0-1 0 0 0,0 1 0 0 0,0 0 0 0 0,0 0 1 0 0,1 1-1 0 0,-2-1 0 0 0,2 0 0 0 0,-1 0 0 0 0,-3 2 0 0 0,-5 5-17 0 0,-1 0 0 0 0,1 1 0 0 0,-12 14 0 0 0,30-29 2 0 0,-1 0-1 0 0,1 0 1 0 0,1 1 0 0 0,0 1 0 0 0,0-1-1 0 0,0 2 1 0 0,0-1 0 0 0,0 1 0 0 0,2 0-1 0 0,-1 1 1 0 0,-1 0 0 0 0,19-3 0 0 0,-22 6 18 0 0,1-2-15 0 0,-1 1-1 0 0,1 0 1 0 0,0 1 0 0 0,-1-1-1 0 0,1 1 1 0 0,0 1-1 0 0,9 0 1 0 0,-16-1 5 0 0,0 1 1 0 0,1-1-1 0 0,-1 0 0 0 0,0 1 1 0 0,0-1-1 0 0,1 1 0 0 0,-1-1 1 0 0,0 0-1 0 0,0 0 0 0 0,0 0 1 0 0,0 1-1 0 0,0-1 1 0 0,0 1-1 0 0,0-1 0 0 0,0 1 1 0 0,0-1-1 0 0,0 1 0 0 0,0-1 1 0 0,0 0-1 0 0,0 0 0 0 0,0 1 1 0 0,0-1-1 0 0,0 1 0 0 0,0-1 1 0 0,0 1-1 0 0,0-1 1 0 0,0 0-1 0 0,0 0 0 0 0,0 0 1 0 0,0 1-1 0 0,-1-1 0 0 0,1 1 1 0 0,-7 12 11 0 0,1-8-17 0 0,0 0 0 0 0,1 0 0 0 0,-2 0-1 0 0,2-1 1 0 0,-2 0 0 0 0,0-1 0 0 0,0 1 0 0 0,0-1 0 0 0,-13 4 0 0 0,8-3 14 0 0,0-1 1 0 0,0-1 0 0 0,-1 0-1 0 0,0-1 1 0 0,-15 1 0 0 0,28-2-30 0 0,20-7-74 0 0,42-20 111 0 0,27-9-38 0 0,-79 32 27 0 0,-7 2-8 0 0,-1 1-1 0 0,0 1 0 0 0,2-2 0 0 0,-2 1 0 0 0,0 0 1 0 0,7 1-1 0 0,-9 0 21 0 0,-14 0 20 0 0,7 1-37 0 0,1 1 0 0 0,0-1 0 0 0,0 2 0 0 0,0-1 0 0 0,0 0 0 0 0,1 1 0 0 0,-1 1 0 0 0,-8 5 0 0 0,-23 11 7 0 0,24-16-9 0 0,1 0-1 0 0,-1-1 0 0 0,0-1 1 0 0,1 1-1 0 0,-1-2 0 0 0,0 0 1 0 0,-26-2-1 0 0,17 1-4 0 0,22 0-8 0 0,0 2-1 0 0,0-1 11 0 0,0 1-1 0 0,0 0 1 0 0,1-1 0 0 0,-1 1 0 0 0,1-1-1 0 0,0 1 1 0 0,-1-1 0 0 0,0 1 0 0 0,1 0-1 0 0,0-1 1 0 0,0 0 0 0 0,0 0-1 0 0,0 1 1 0 0,0 0 0 0 0,2 0 0 0 0,20 18 18 0 0,-20-18-17 0 0,0-1 0 0 0,1 1 0 0 0,-1-1 1 0 0,0 1-1 0 0,0-1 0 0 0,1 0 0 0 0,-1 0 1 0 0,0 0-1 0 0,1 0 0 0 0,-1-1 0 0 0,1 0 1 0 0,0 0-1 0 0,4 0 0 0 0,-3 0 1 0 0,1-1 0 0 0,0 0 0 0 0,0 0 0 0 0,0-1 0 0 0,-1 0 0 0 0,1 0 0 0 0,7-3 1 0 0,-3 0-4 0 0,-2-1 1 0 0,1 1-1 0 0,-1-1 1 0 0,1 0-1 0 0,-1-2 1 0 0,0 1-1 0 0,-1 0 1 0 0,11-13 0 0 0,-18 19 4 0 0,2 0 0 0 0,-1-1 0 0 0,0 1 0 0 0,-1-1 0 0 0,2 1 1 0 0,-1-1-1 0 0,-1 0 0 0 0,1 1 0 0 0,-1-1 0 0 0,1 0 0 0 0,-1 0 1 0 0,1-3-1 0 0,-1 4-1 0 0,-1 0 0 0 0,1 1 0 0 0,0 0 0 0 0,-1-1 1 0 0,1 0-1 0 0,0 0 0 0 0,0 1 0 0 0,-1 0 0 0 0,0-1 0 0 0,1 0 0 0 0,-1 0 1 0 0,0 1-1 0 0,1-1 0 0 0,0 1 0 0 0,-1 0 0 0 0,0 0 0 0 0,0-1 1 0 0,0 1-1 0 0,1-1 0 0 0,0 1 0 0 0,-1 0 0 0 0,0-1 0 0 0,0 1 1 0 0,0 0-1 0 0,1 0 0 0 0,-1 0 0 0 0,0 0 0 0 0,0 0 0 0 0,0 0 1 0 0,1 0-1 0 0,-2 0 0 0 0,-5 0-4 0 0,1 0 1 0 0,-1 0 0 0 0,0 1-1 0 0,1 0 1 0 0,-1 0-1 0 0,1 1 1 0 0,-1 0-1 0 0,2-1 1 0 0,-2 1-1 0 0,-7 5 1 0 0,-8 4 14 0 0,-29 21 0 0 0,17-10-5 0 0,8-4-9 0 0,22-14 1 0 0,0-1 0 0 0,0 0 1 0 0,0 0-1 0 0,0 0 0 0 0,-1 0 0 0 0,1-1 0 0 0,0 0 0 0 0,-1 0 1 0 0,0 0-1 0 0,0-1 0 0 0,-1 1 0 0 0,2-1 0 0 0,-9 1 1 0 0,13-2-1 0 0,0 0 0 0 0,0 0 0 0 0,0 0 1 0 0,0 0-1 0 0,0-1 0 0 0,-1 1 1 0 0,1 0-1 0 0,0 0 0 0 0,0 0 0 0 0,0 0 1 0 0,0 0-1 0 0,0-1 0 0 0,-1 1 1 0 0,1 0-1 0 0,0 0 0 0 0,0 0 0 0 0,0 0 1 0 0,0 0-1 0 0,0 0 0 0 0,0 0 1 0 0,0 0-1 0 0,0 0 0 0 0,0 0 1 0 0,-1-1-1 0 0,1 1 0 0 0,0 0 0 0 0,0 0 1 0 0,0 0-1 0 0,0-1 0 0 0,0 1 1 0 0,0 0-1 0 0,0 0 0 0 0,0-1 0 0 0,1 1 1 0 0,-1 0-1 0 0,0 0 0 0 0,0 0 1 0 0,0 0-1 0 0,0-1 0 0 0,0 1 0 0 0,0 0 1 0 0,0 0-1 0 0,0 0 0 0 0,0 0 1 0 0,1 0-1 0 0,-1 0 0 0 0,0 0 1 0 0,0 0-1 0 0,0 0 0 0 0,0 0 0 0 0,0-1 1 0 0,1 1-1 0 0,-1 0 0 0 0,0 0 1 0 0,0 0-1 0 0,0 0 0 0 0,0 0 0 0 0,0 0 1 0 0,9-9-16 0 0,162-108 20 0 0,-162 109-6 0 0,0 2-1 0 0,1 0 1 0 0,0 1 0 0 0,-1-1-1 0 0,2 1 1 0 0,-1 1 0 0 0,1 1-1 0 0,-1-1 1 0 0,1 1 0 0 0,0 0-1 0 0,0 2 1 0 0,16-2 0 0 0,-17 1 13 0 0,0 0 1 0 0,0 0-1 0 0,17-6 1 0 0,3-1 4 0 0,-17 6-34 0 0,-7 1 21 0 0,-1 1 0 0 0,1-1 0 0 0,11 0 0 0 0,-16 2-5 0 0,1 0 0 0 0,0 0 0 0 0,0 1 0 0 0,0-1 0 0 0,-1 0 0 0 0,1 0 0 0 0,0 0 1 0 0,-1 1-1 0 0,1 0 0 0 0,-1 0 0 0 0,1-1 0 0 0,0 1 0 0 0,-1 0 0 0 0,1 0 0 0 0,-1 0 0 0 0,0-1 0 0 0,3 3 0 0 0,-4-3 3 0 0,0 0 1 0 0,0 0-1 0 0,0 0 0 0 0,0 0 1 0 0,0 0-1 0 0,0 0 1 0 0,0 0-1 0 0,0 0 0 0 0,0 0 1 0 0,0 0-1 0 0,0 0 1 0 0,0 0-1 0 0,0 0 0 0 0,-1 0 1 0 0,1 0-1 0 0,0 0 1 0 0,0 0-1 0 0,0 0 0 0 0,0 0 1 0 0,0 0-1 0 0,0 0 1 0 0,0 0-1 0 0,0 0 0 0 0,0 0 1 0 0,0 1-1 0 0,-8-5 1 0 0,1 0-6 0 0,1-1 0 0 0,-2 2 0 0 0,0-1 0 0 0,1 1 0 0 0,0 1 0 0 0,-1-2-1 0 0,-9 1 1 0 0,16 3 4 0 0,1 0-1 0 0,0 1 1 0 0,-1-1-1 0 0,1 1 1 0 0,-1 0-1 0 0,1-1 1 0 0,0 0-1 0 0,0 0 1 0 0,0 1-1 0 0,0 0 1 0 0,0-1-1 0 0,0 1 1 0 0,0 0 0 0 0,0-1-1 0 0,0 0 1 0 0,0 1-1 0 0,0 0 1 0 0,0-1-1 0 0,0 1 1 0 0,0-1-1 0 0,0 0 1 0 0,0 1-1 0 0,0 0 1 0 0,3 15 9 0 0,-2-14 11 0 0,-1-1 1 0 0,2 2 0 0 0,-1-1 0 0 0,1 0 0 0 0,-1 0-1 0 0,0 0 1 0 0,1-1 0 0 0,-1 1 0 0 0,2 0 0 0 0,-2 0-1 0 0,1-2 1 0 0,-1 2 0 0 0,2 0 0 0 0,-2-1-1 0 0,2 0 1 0 0,-1 0 0 0 0,0 0 0 0 0,0 0 0 0 0,1 0-1 0 0,2 0 1 0 0,20 2-1549 0 0,3-5-5880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0,'3'4'19452'0'0,"4"5"-25620"0"0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1273 27 13467 0 0,'0'0'9457'0'0,"-2"-4"-7865"0"0,6 2 80 0 0,-6 6-134 0 0,2-4-1459 0 0,-1 1 0 0 0,1-1 0 0 0,0 0 0 0 0,-1 1-1 0 0,1-1 1 0 0,0 0 0 0 0,0 0 0 0 0,-1 0 0 0 0,1 0-1 0 0,-1 0 1 0 0,1 0 0 0 0,-1 0 0 0 0,1 1-1 0 0,-1-1 1 0 0,1 0 0 0 0,-1 0 0 0 0,1 0 0 0 0,0 0-1 0 0,-1 0 1 0 0,1 0 0 0 0,-1 0 0 0 0,1 0-1 0 0,-1 0 1 0 0,1-1 0 0 0,-1 1 0 0 0,1 0 0 0 0,0 0-1 0 0,0 0 1 0 0,-1 0 0 0 0,1 0 0 0 0,-1 0 0 0 0,1-1-1 0 0,-1 1 1 0 0,0-1 0 0 0,-1-1 16 0 0,0 1-1 0 0,-2-1 1 0 0,2 1 0 0 0,-1 0 0 0 0,-1-1-1 0 0,2 2 1 0 0,-1-1 0 0 0,0 0 0 0 0,-1 0-1 0 0,2 1 1 0 0,-1-1 0 0 0,-1 1 0 0 0,-2 0 0 0 0,-21-3 205 0 0,5-1-151 0 0,-2 1 0 0 0,1 1-1 0 0,-42 2 1 0 0,33 1-88 0 0,-35 2-61 0 0,47-2 0 0 0,-27 4 0 0 0,27-2 0 0 0,-28 1 0 0 0,38-3 0 0 0,-1 0 0 0 0,-1 0 0 0 0,2 2 0 0 0,-2-1 0 0 0,-12 6 0 0 0,-8 1 0 0 0,-4 4 0 0 0,27-9 0 0 0,1-1 0 0 0,-16 5 0 0 0,-1-2 0 0 0,-30 13 0 0 0,9-2 0 0 0,42-16 0 0 0,0 1 0 0 0,0 0 0 0 0,-1 0 0 0 0,1 1 0 0 0,-4 4 0 0 0,4-4 0 0 0,-1 0 0 0 0,1-1 0 0 0,0 1 0 0 0,0-1 0 0 0,-7 3 0 0 0,-58 21 0 0 0,59-22 0 0 0,-1 1 0 0 0,0-1 0 0 0,1 2 0 0 0,0-1 0 0 0,-13 10 0 0 0,19-12 0 0 0,0-1 0 0 0,0-1 0 0 0,1 2 0 0 0,-2-2 0 0 0,1 1 0 0 0,-4 0 0 0 0,2 0 0 0 0,2-1 0 0 0,-2 2 0 0 0,1-1 0 0 0,-5 3 0 0 0,8-4 0 0 0,-8 6 0 0 0,-1 0 0 0 0,-8 8 0 0 0,-3 9 0 0 0,11-14 0 0 0,-18 18 0 0 0,26-26 0 0 0,1 1 0 0 0,-2 0 0 0 0,2 0 0 0 0,0 0 0 0 0,0 0 0 0 0,0 0 0 0 0,0 1 0 0 0,-1 3 0 0 0,1-3 0 0 0,0 0 0 0 0,0 0 0 0 0,0-1 0 0 0,-1 0 0 0 0,-3 5 0 0 0,-15 21 0 0 0,5-6 0 0 0,11-18 0 0 0,0 2 0 0 0,0-1 0 0 0,1 0 0 0 0,0 1 0 0 0,1-1 0 0 0,-6 15 0 0 0,8-17 1 0 0,1-3-3 0 0,-1 1 0 0 0,1-1-1 0 0,0 1 1 0 0,0-1 0 0 0,-1 1 0 0 0,0 0 0 0 0,0-1 0 0 0,0 1-1 0 0,1-1 1 0 0,-1 0 0 0 0,0 1 0 0 0,-1-1 0 0 0,1 0 0 0 0,1 0-1 0 0,-2 0 1 0 0,-1 2 0 0 0,1-1-146 0 0,-1 0-602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18 4121 0 0,'0'0'4821'0'0,"2"-2"-4144"0"0,3-2 49 0 0,-7 1 2053 0 0,-14 3 3720 0 0,7 0-5380 0 0,-31-4 3560 0 0,-4-1-634 0 0,27 5-3778 0 0,-1 1-1 0 0,1 0 0 0 0,-32 8 1 0 0,29-8 94 0 0,16-1-306 0 0,0 1 0 0 0,1-1 0 0 0,-1 1 0 0 0,0 0 0 0 0,1 0-1 0 0,-7 1 1 0 0,37-10-1515 0 0,-14 6-1825 0 0,-3 0-3573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4097 0 0,'0'0'13523'0'0,"23"-4"-7942"0"0,-17 3-5242 0 0,0 0 0 0 0,-1-2 0 0 0,1 2 0 0 0,8-6 1 0 0,-9 4-201 0 0,-1 1 1 0 0,0 0-1 0 0,0 1 1 0 0,1-1-1 0 0,0 1 1 0 0,0-1-1 0 0,0 1 1 0 0,8 0-1 0 0,33-5 1322 0 0,-33 5-849 0 0,24-3 1 0 0,-21 5-372 0 0,-9-1-169 0 0,0 0 0 0 0,1 0 0 0 0,14-2-1 0 0,-13 1 4 0 0,0 0 0 0 0,1 0 0 0 0,-1 1 0 0 0,13 1 0 0 0,2 0 349 0 0,55 1 750 0 0,-18 6-802 0 0,-59-8-370 0 0,-1 0-1 0 0,0 0 1 0 0,1 0 0 0 0,-1 0 0 0 0,0 0 0 0 0,1 0 0 0 0,-1 0-1 0 0,1 1 1 0 0,-1-1 0 0 0,0 1 0 0 0,0-1 0 0 0,1 1 0 0 0,-1 0-1 0 0,0-1 1 0 0,1 0 0 0 0,-1 1 0 0 0,0 0 0 0 0,0 0 0 0 0,0 0-1 0 0,1-1 1 0 0,-2 2 0 0 0,1-1 0 0 0,0-1 0 0 0,0 2 0 0 0,0-1-1 0 0,-1 0 1 0 0,1 0 0 0 0,1 2 0 0 0,0 1 15 0 0,12 7 22 0 0,-12-10-30 0 0,-1 0 0 0 0,1-1 0 0 0,-1 1 0 0 0,1 1 0 0 0,-1-2 0 0 0,0 1 0 0 0,0 1 0 0 0,1-1 0 0 0,-1 0 0 0 0,-1 1 0 0 0,3 1 0 0 0,-2-2 8 0 0,0 1 1 0 0,1-1-1 0 0,-1 0 0 0 0,0 1 0 0 0,1-1 0 0 0,0 0 1 0 0,-1 1-1 0 0,1-1 0 0 0,-1-1 0 0 0,1 2 1 0 0,0-1-1 0 0,0-1 0 0 0,0 1 0 0 0,-1-1 0 0 0,2 1 1 0 0,-2 0-1 0 0,2-1 0 0 0,-2 1 0 0 0,1-1 1 0 0,0 0-1 0 0,0 0 0 0 0,3 0 0 0 0,-4 1-2 0 0,0 1 1 0 0,1-1-1 0 0,-1 1 0 0 0,0 0 0 0 0,0 0 0 0 0,0-1 1 0 0,0 2-1 0 0,0-2 0 0 0,0 4 0 0 0,4 10 79 0 0,-4-14-76 0 0,0 1 0 0 0,-1 0 1 0 0,1 0-1 0 0,0-1 0 0 0,0 1 0 0 0,-1-1 0 0 0,1 1 0 0 0,-1 3 1 0 0,12 29 14 0 0,-11-26-33 0 0,3 4 0 0 0,-2 1 0 0 0,1 24 0 0 0,-4-32 0 0 0,1 0 0 0 0,0 0 0 0 0,-1 0 0 0 0,-1 0 0 0 0,1 0 0 0 0,0-1 0 0 0,-2 1 0 0 0,2 0 0 0 0,-2 0 0 0 0,-2 4 0 0 0,1-3 0 0 0,1 1 0 0 0,1 0 0 0 0,-1 0 0 0 0,-2 13 0 0 0,4-16 0 0 0,-22 44 0 0 0,22-45 0 0 0,0-1 0 0 0,-1 1 0 0 0,1-1 0 0 0,-1 0 0 0 0,0 1 0 0 0,0-1 0 0 0,-4 4 0 0 0,-7 8 0 0 0,11-11 0 0 0,0 0 0 0 0,-1-1 0 0 0,0 1 0 0 0,1 0 0 0 0,-2-1 0 0 0,-2 3 0 0 0,-11 8 0 0 0,-6 13 0 0 0,18-21 0 0 0,1-1 0 0 0,-2 0 0 0 0,0-1 0 0 0,-7 5 0 0 0,-6 3 0 0 0,4 1 0 0 0,12-9 0 0 0,1-1 0 0 0,-1 0 0 0 0,1 0 0 0 0,-1-1 0 0 0,0 1 0 0 0,1 0 0 0 0,-1-1 0 0 0,-5 3 0 0 0,-34 5-11 0 0,40-6-2257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9 7954 0 0,'0'0'10094'0'0,"-6"-1"-9833"0"0,-1-2-179 0 0,5 2-38 0 0,-1 0 0 0 0,1 1 0 0 0,-1-1 0 0 0,1 0 0 0 0,-1 1 0 0 0,0-1 0 0 0,-5 1 3038 0 0,-4 0 1352 0 0,-1 1-1642 0 0,13-1-2750 0 0,0 0 1 0 0,0 1-1 0 0,0-1 1 0 0,0 1-1 0 0,0-1 1 0 0,0 0 0 0 0,0 1-1 0 0,0-1 1 0 0,0 0-1 0 0,0 1 1 0 0,0-1-1 0 0,0 1 1 0 0,0-1-1 0 0,0 0 1 0 0,0 1-1 0 0,1-1 1 0 0,-1 0 0 0 0,0 1-1 0 0,0-1 1 0 0,0 0-1 0 0,1 1 1 0 0,-1-1-1 0 0,0 0 1 0 0,0 1-1 0 0,1-1 1 0 0,-1 0-1 0 0,0 0 1 0 0,0 1 0 0 0,1-1-1 0 0,-1 0 1 0 0,0 0-1 0 0,1 0 1 0 0,-1 1-1 0 0,1-1 1 0 0,13 18 232 0 0,-12-15-234 0 0,0 0-1 0 0,0 0 1 0 0,0 0 0 0 0,0 0-1 0 0,1-1 1 0 0,3 4 0 0 0,-1-2-22 0 0,-1 1 0 0 0,1-1 0 0 0,-1 1 0 0 0,6 9 0 0 0,8 8 270 0 0,-97-103-160 0 0,78 81-130 0 0,1-1 0 0 0,-1 1 0 0 0,1-1 0 0 0,-1 1 0 0 0,0-1 0 0 0,1 0 0 0 0,-1 1 0 0 0,1-1 0 0 0,0 0 0 0 0,-1 1 0 0 0,1-1 0 0 0,0 0 0 0 0,-1 0 0 0 0,1 1 0 0 0,0-1 0 0 0,0 0 0 0 0,-1 0-1 0 0,1-1 1 0 0,0 2 24 0 0,0 0-19 0 0,0 0-1 0 0,0 0 1 0 0,0 0 0 0 0,0 0-1 0 0,0 0 1 0 0,-1 0 0 0 0,1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1 0 0 0,0-1 0 0 0,0 0-1 0 0,0 0 1 0 0,0 0 0 0 0,0 0-1 0 0,1 0 1 0 0,-1 0 0 0 0,6 9 124 0 0,12 10-28 0 0,-16-16-103 0 0,90 97 781 0 0,-86-92-778 0 0,12 12 0 0 0,-1-1 0 0 0,26 21 0 0 0,-22-24 0 0 0,50 38 0 0 0,-33-26 0 0 0,15 9 0 0 0,-29-18 0 0 0,-21-16 0 0 0,0 0 0 0 0,1-1 0 0 0,-1 1 0 0 0,1-1 0 0 0,-1 1 0 0 0,1-1 0 0 0,0 0 0 0 0,0 0 0 0 0,6 1 0 0 0,32 12 0 0 0,-31-12 0 0 0,1 0 0 0 0,-1 1 0 0 0,1 1 0 0 0,-1 0 0 0 0,15 10 0 0 0,2 0 0 0 0,-4-1 0 0 0,26 18 0 0 0,-24-14 0 0 0,-22-15 0 0 0,0-2 0 0 0,0 1 0 0 0,0 0 0 0 0,0-1 0 0 0,1 1 0 0 0,3 0 0 0 0,19 6 0 0 0,-3-2 0 0 0,-22-6 0 0 0,1 0 0 0 0,-1 1 0 0 0,0-1 0 0 0,0 0 0 0 0,0 1 0 0 0,1 0 0 0 0,-1-1 0 0 0,0 1 0 0 0,0 0 0 0 0,0 0 0 0 0,0 0 0 0 0,3 3 0 0 0,-4-4 0 0 0,2 0 0 0 0,-1 0 0 0 0,-1 0 0 0 0,1 0 0 0 0,0 1 0 0 0,0-1 0 0 0,-1 0 0 0 0,1 1 0 0 0,0-1 0 0 0,-1 1 0 0 0,1 0 0 0 0,2 1 0 0 0,-5-3 0 0 0,0 1 0 0 0,0 0 0 0 0,0-1 0 0 0,-1 1 0 0 0,1 0 0 0 0,0 0 0 0 0,0 0 0 0 0,0 0 0 0 0,0 0 0 0 0,-1 0 0 0 0,1 0 0 0 0,-2 0 0 0 0,2 1 0 0 0,0-1 0 0 0,0 0 0 0 0,0 0 0 0 0,-1 0 0 0 0,1 0 0 0 0,0 0 0 0 0,0 0 0 0 0,0 0 0 0 0,0-1 0 0 0,-1 1 0 0 0,1 0 0 0 0,-1-1 0 0 0,-128-68 0 0 0,118 63 0 0 0,-1 1 0 0 0,-24-8 0 0 0,27 11 0 0 0,0-1 0 0 0,1-1 0 0 0,-1 1 0 0 0,1-2 0 0 0,0 1 0 0 0,0-1 0 0 0,-11-8 0 0 0,-46-36 0 0 0,43 34 0 0 0,1-2 0 0 0,-23-21 0 0 0,31 26 0 0 0,0 1 0 0 0,-1 1 0 0 0,0 1 0 0 0,-24-12 0 0 0,4 2 0 0 0,31 16 0 0 0,-1 0 0 0 0,1-1 0 0 0,0 1 0 0 0,0-1 0 0 0,-5-6 0 0 0,-12-11 0 0 0,-71-62 0 0 0,86 78 0 0 0,1 0 0 0 0,0-1 0 0 0,0 0 0 0 0,1 0 0 0 0,-7-11 0 0 0,10 15 0 0 0,1 1 0 0 0,0-1 0 0 0,0 0 0 0 0,-1 0 0 0 0,1 0 0 0 0,-1 0 0 0 0,0 0 0 0 0,0 0 0 0 0,0 0 0 0 0,0 1 0 0 0,0-1 0 0 0,0 0 0 0 0,-1 0 0 0 0,1 1 0 0 0,0-1 0 0 0,-1 1 0 0 0,0-1 0 0 0,1 1 0 0 0,-1 0 0 0 0,0-1 0 0 0,0 1 0 0 0,1 0 0 0 0,-1 0 0 0 0,0 0 0 0 0,0 0 0 0 0,-4 0 0 0 0,6 1 0 0 0,0 0 0 0 0,0 0 0 0 0,0 1 0 0 0,-1-1 0 0 0,1 0 0 0 0,0 0 0 0 0,0 0 0 0 0,0 1 0 0 0,0-1 0 0 0,0 0 0 0 0,0 0 0 0 0,0 1 0 0 0,0-1 0 0 0,0 0 0 0 0,0 0 0 0 0,0 1 0 0 0,0-1 0 0 0,0 0 0 0 0,0 0 0 0 0,0 1 0 0 0,0-1 0 0 0,0 0 0 0 0,0 0 0 0 0,0 1 0 0 0,0-1 0 0 0,0 0 0 0 0,0 0 0 0 0,0 1 0 0 0,0-1 0 0 0,0 0 0 0 0,0 0 0 0 0,1 1 0 0 0,-1-1 0 0 0,0 0 0 0 0,0 0 0 0 0,0 0 0 0 0,1 0 0 0 0,-1 1 0 0 0,0-1 0 0 0,0 0 0 0 0,0 0 0 0 0,1 0 0 0 0,-1 0 0 0 0,0 1 0 0 0,9 9 0 0 0,16 18 0 0 0,-15-17 0 0 0,0-1 0 0 0,16 14 0 0 0,54 52 0 0 0,-24-29 0 0 0,-41-32 0 0 0,1-1 0 0 0,1 0 0 0 0,0-2 0 0 0,1 0 0 0 0,23 12 0 0 0,-14-11 0 0 0,42 26 0 0 0,-11 4 0 0 0,-40-30 0 0 0,1 0 0 0 0,0-1 0 0 0,0-1 0 0 0,34 14 0 0 0,-27-13 0 0 0,-22-9 0 0 0,1 0 0 0 0,-1-1 0 0 0,1 0 0 0 0,0 0 0 0 0,-1 0 0 0 0,1-1 0 0 0,0 0 0 0 0,0 1 0 0 0,10-1 0 0 0,-14 0 0 0 0,-1 0 0 0 0,2-1 0 0 0,35 4 0 0 0,-11-1 0 0 0,-14-21 0 0 0,-4 2 3 0 0,-7 15-37 0 0,-1 0 1 0 0,0 0 0 0 0,1 0-1 0 0,-1 1 1 0 0,1-1 0 0 0,-1 0-1 0 0,1 0 1 0 0,-1 0 0 0 0,1 0-1 0 0,-1 1 1 0 0,1-1 0 0 0,0 0-1 0 0,-1 0 1 0 0,1 1 0 0 0,0-1-1 0 0,0 1 1 0 0,0-1 0 0 0,0 1-1 0 0,-1-1 1 0 0,1 1-1 0 0,0-1 1 0 0,0 1 0 0 0,0 0-1 0 0,0-1 1 0 0,0 1 0 0 0,0 0-1 0 0,0 0 1 0 0,0 0 0 0 0,0 0-1 0 0,0 0 1 0 0,0 0 0 0 0,0 0-1 0 0,2 0 1 0 0,3 0-4596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0,'0'0'16165'0'0,"15"18"-12255"0"0,4 23-1751 0 0,30 47-1 0 0,-18-43-1490 0 0,-20-31-390 0 0,16 29-1 0 0,14 31-118 0 0,-12-15-159 0 0,23 40 0 0 0,-45-85 0 0 0,3 3 0 0 0,0 1 0 0 0,13 36 0 0 0,-19-44 0 0 0,1-1 0 0 0,6 14 0 0 0,7 14 0 0 0,-8-12 0 0 0,18 31 0 0 0,-17-35 0 0 0,53 114 0 0 0,-43-86 0 0 0,-8-16 0 0 0,-1-12 0 0 0,-9-15 0 0 0,0-1 0 0 0,0 1 0 0 0,0 0 0 0 0,2 9 0 0 0,-3-4 0 0 0,0-1 0 0 0,2-1 0 0 0,-1 0 0 0 0,1 1 0 0 0,0-1 0 0 0,1 0 0 0 0,10 14 0 0 0,5 17 0 0 0,-6-8 0 0 0,17 21 0 0 0,-23-34 0 0 0,-5-13 0 0 0,-1 0 0 0 0,2 0 0 0 0,-1 0 0 0 0,8 10 0 0 0,-8-11 0 0 0,1 0 0 0 0,0 1 0 0 0,3 9 0 0 0,-2-5 0 0 0,5 23 0 0 0,12 10 0 0 0,-14-12 0 0 0,7 20 0 0 0,-15-48 0 0 0,4 6 0 0 0,-4-9 0 0 0,0 1 0 0 0,0-1 0 0 0,0 0 0 0 0,0 0 0 0 0,0 0 0 0 0,0 0 0 0 0,0 0 0 0 0,0 1 0 0 0,0-1 0 0 0,0 0 0 0 0,0 1 0 0 0,0-1 0 0 0,0 0 0 0 0,0 0 0 0 0,-1 1 0 0 0,1-1 0 0 0,0 0 0 0 0,0 0 0 0 0,0 1 0 0 0,0-1 0 0 0,-1 0 0 0 0,1 0 0 0 0,0 0 0 0 0,0 0 0 0 0,0 0 0 0 0,-1 0 0 0 0,1 0 0 0 0,0 0 0 0 0,0 0 0 0 0,-1 0 0 0 0,1 1 0 0 0,0-1 0 0 0,0 0 0 0 0,0 0 0 0 0,0 0 0 0 0,0 0 0 0 0,-1 0 0 0 0,1 0 0 0 0,0 0 0 0 0,-1 0 0 0 0,1 0 0 0 0,-1 0 0 0 0,-8 3 0 0 0,7-1 0 0 0,-14 0 0 0 0,-1 1 0 0 0,0-3 0 0 0,-30 0 0 0 0,14 0 0 0 0,27 0 0 0 0,0 0 0 0 0,0 1 0 0 0,0 0 0 0 0,-1 0 0 0 0,2 1 0 0 0,-1 0 0 0 0,-10 5 0 0 0,14-7 0 0 0,0 0 0 0 0,0 0 0 0 0,0 1 0 0 0,0-1 0 0 0,0 0 0 0 0,0 0 0 0 0,0 0 0 0 0,-3-1 0 0 0,-6 1 0 0 0,11 0 0 0 0,-2 0 0 0 0,1 0 0 0 0,0 0 0 0 0,0 0 0 0 0,0 0 0 0 0,0 0 0 0 0,-1-1 0 0 0,2 1 0 0 0,-1 0 0 0 0,-1-1 0 0 0,1 1 0 0 0,1-1 0 0 0,-2 1 0 0 0,1-1 0 0 0,0 1 0 0 0,1 0 0 0 0,-1-1 0 0 0,0 0 0 0 0,0 0 0 0 0,0 1 0 0 0,1-1 0 0 0,-1 0 0 0 0,0 0 0 0 0,0 0 0 0 0,0 1 0 0 0,1-2 0 0 0,0 1 0 0 0,-1 1 0 0 0,0-3 0 0 0,0 2 0 0 0,-6-9 0 0 0,1 2 0 0 0,1 0 0 0 0,-1 0 0 0 0,1-1 0 0 0,1 1 0 0 0,0-1 0 0 0,-4-13 0 0 0,1-3 0 0 0,29 45 0 0 0,-16-15 0 0 0,-1 2 0 0 0,0-1 0 0 0,-1 0 0 0 0,1 1 0 0 0,-1-1 0 0 0,5 11 0 0 0,0-5 0 0 0,-8-11 0 0 0,0 0 0 0 0,-1 0 0 0 0,1 0 0 0 0,0 0 0 0 0,0 1 0 0 0,0-2 0 0 0,-1 2 0 0 0,1-1 0 0 0,0 0 0 0 0,-1 1 0 0 0,1-1 0 0 0,0 0 0 0 0,-1 1 0 0 0,1 1 0 0 0,23 18 0 0 0,-22-20 0 0 0,0 1 0 0 0,0 0 0 0 0,1-1 0 0 0,-1 0 0 0 0,0 0 0 0 0,1 0 0 0 0,-1 0 0 0 0,1 0 0 0 0,-1 0 0 0 0,1-1 0 0 0,-1 0 0 0 0,0 1 0 0 0,5 0 0 0 0,0-1 0 0 0,1-1 0 0 0,0 0 0 0 0,8-1 0 0 0,-12 1 0 0 0,18-5 0 0 0,-19 4 0 0 0,1 2 0 0 0,0-2 0 0 0,0 1 0 0 0,-1 1 0 0 0,7-2 0 0 0,0-3 0 0 0,-10 6-7 0 0,1-1 1 0 0,0 0-1 0 0,0 0 1 0 0,-1 0-1 0 0,1 0 1 0 0,0 0-1 0 0,0 0 0 0 0,-1 0 1 0 0,1 0-1 0 0,-1 0 1 0 0,1 0-1 0 0,0-1 0 0 0,0 1 1 0 0,0 0-1 0 0,-1 0 1 0 0,0 0-1 0 0,1 0 1 0 0,0-1-1 0 0,0 1 0 0 0,-1-1 1 0 0,1 1-1 0 0,0-1 1 0 0,-1 0-1 0 0,0 1 1 0 0,1 0-1 0 0,-1-1 0 0 0,1 1 1 0 0,-1-1-1 0 0,1 0 1 0 0,-1 1-1 0 0,0 0 1 0 0,1-1-1 0 0,-1 0 0 0 0,0 0 1 0 0,0 0-1 0 0,0 1 1 0 0,0 0-1 0 0,0-1 0 0 0,0 0 1 0 0,1 0-1 0 0,-1 0 1 0 0,-1-4-334 0 0,1 1 1 0 0,-2 0 0 0 0,1 0-1 0 0,0 0 1 0 0,-5-7 0 0 0,-1-6-2630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2 271 12883 0 0,'-2'2'18897'0'0,"3"-3"-18875"0"0,0-2 116 0 0,1 0 0 0 0,0 1 0 0 0,-1 0 0 0 0,1-1-1 0 0,-1 1 1 0 0,5-4 0 0 0,-4 5-138 0 0,0-1 0 0 0,0 1 0 0 0,0 0 0 0 0,1 0 0 0 0,-1 0 0 0 0,0 0 0 0 0,0 0 0 0 0,1 0 0 0 0,1 0 0 0 0,-1 1 0 0 0,-1 0 0 0 0,0-1 0 0 0,0 0 0 0 0,1 0 0 0 0,-2 1 0 0 0,2-1 0 0 0,-1-1 0 0 0,3-1 0 0 0,-3 1 0 0 0,1 1 0 0 0,-2-1 0 0 0,2 1 0 0 0,-1-1 0 0 0,1 2 0 0 0,-1-1 0 0 0,1 0 0 0 0,-1-1 0 0 0,4 1 0 0 0,-2 0 0 0 0,0 0 0 0 0,-1 1 0 0 0,0-2 0 0 0,0 1 0 0 0,0 0 0 0 0,4-3 0 0 0,-5 2 0 0 0,1 1 0 0 0,0-1 0 0 0,0 0 0 0 0,0 2 0 0 0,0-2 0 0 0,3 1 0 0 0,3-2 0 0 0,-9 3 0 0 0,1-1 0 0 0,0 1 0 0 0,0 0 0 0 0,0 0 0 0 0,-1-1 0 0 0,1 0 0 0 0,0 0 0 0 0,0 1 0 0 0,0 0 0 0 0,-1-1 0 0 0,1 0 0 0 0,0 0 0 0 0,-1 0 0 0 0,1 1 0 0 0,0-1 0 0 0,-1 0 0 0 0,1 0 0 0 0,7-11 0 0 0,-6 11 0 0 0,0 0 0 0 0,-2 0 0 0 0,2 0 0 0 0,0 0 0 0 0,-1 0 0 0 0,1 1 0 0 0,-1-1 0 0 0,1 0 0 0 0,0 0 0 0 0,-1 0 0 0 0,2 1 0 0 0,1 0 0 0 0,13-7 0 0 0,-4-18 0 0 0,0-14 0 0 0,-5-6-1360 0 0,-5 0-4395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12 0 0 0,'0'0'12417'0'0,"0"-3"-10963"0"0,0 2-1558 0 0,-1-7 2457 0 0,0 20 1382 0 0,-1-4 1062 0 0,-9 2-1916 0 0,4-4-1284 0 0,6-6-1398 0 0,9-4 2494 0 0,-5 5-2657 0 0,1 0 1 0 0,0-1 0 0 0,-1 1 0 0 0,0 0-1 0 0,0 0 1 0 0,1 1 0 0 0,0-1 0 0 0,-2 0-1 0 0,1 2 1 0 0,0-2 0 0 0,4 4 0 0 0,-4-3 1 0 0,1 1 0 0 0,0-1 0 0 0,0 0 0 0 0,0 0 0 0 0,0-1 0 0 0,0 1 0 0 0,6 1 0 0 0,4 1-38 0 0,0 0 0 0 0,-1 1 0 0 0,1 1 0 0 0,-1-1 0 0 0,15 11 0 0 0,-22-13 0 0 0,19 13 0 0 0,-20-12 0 0 0,1-1 0 0 0,0 1 0 0 0,-1-1 0 0 0,1 0 0 0 0,8 2 0 0 0,-5 0 0 0 0,1 0 0 0 0,-1 0 0 0 0,0 1 0 0 0,16 11 0 0 0,-5-3 0 0 0,-14-10 0 0 0,-1 0 0 0 0,1 0 0 0 0,0 0 0 0 0,-1 1 0 0 0,5 5 0 0 0,68 80 0 0 0,-46-53 0 0 0,-19-24 0 0 0,-2 0 0 0 0,16 23 0 0 0,-23-28 0 0 0,2 0 0 0 0,10 11 0 0 0,-9-13 0 0 0,-1 2 0 0 0,8 11 0 0 0,-8-9 0 0 0,1-1 0 0 0,16 17 0 0 0,-16-18 0 0 0,0-1 0 0 0,-1 0 0 0 0,1 2 0 0 0,5 9 0 0 0,-7-9 0 0 0,1 0 0 0 0,1-1 0 0 0,-1 1 0 0 0,14 12 0 0 0,12 15 0 0 0,-27-31 0 0 0,-5-5 0 0 0,1 1 0 0 0,0-1 0 0 0,0 1 0 0 0,-1 0 0 0 0,1 0 0 0 0,-1-1 0 0 0,0 1 0 0 0,1 0 0 0 0,-1-1 0 0 0,1 1 0 0 0,-1 0 0 0 0,0-1 0 0 0,1 1 0 0 0,-1 0 0 0 0,0 0 0 0 0,1 1 0 0 0,-1 2-224 0 0,1 1-1 0 0,1-1 1 0 0,-1 0-1 0 0,1 0 1 0 0,4 7 0 0 0,-5-9-178 0 0,0-1-1 0 0,0 0 1 0 0,0 0 0 0 0,0 1 0 0 0,0 0 0 0 0,1-2 0 0 0,-1 2 0 0 0,0-1 0 0 0,1 0 0 0 0,1 2 0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205 470 16508 0 0,'0'0'8445'0'0,"1"5"-8190"0"0,2 19 1 0 0,-1-17 233 0 0,2-9-52 0 0,0-5-52 0 0,-3 6-357 0 0,-1-5 67 0 0,0-1 0 0 0,0 0 0 0 0,0-11 0 0 0,0 17-74 0 0,-1 0 0 0 0,1-1 0 0 0,0 1 0 0 0,-1 0 0 0 0,1 0 0 0 0,-1 0 0 0 0,1 0 0 0 0,-1-1 0 0 0,0 1 0 0 0,1 1 0 0 0,-1-2 0 0 0,-1 0 0 0 0,1 2 5 0 0,1-1 0 0 0,0 1 0 0 0,-1-1 0 0 0,0 1 0 0 0,1 0 0 0 0,-1-1-1 0 0,0 1 1 0 0,1 0 0 0 0,0 0 0 0 0,-1 0 0 0 0,0 0 0 0 0,0 0 0 0 0,0 0 0 0 0,1 0 0 0 0,0 0 0 0 0,-1 0 0 0 0,0 0 0 0 0,0 0 0 0 0,1 0 0 0 0,-1 0 0 0 0,1 0 0 0 0,-1 0 0 0 0,0 0 0 0 0,1 1 0 0 0,-1-1 0 0 0,0 1 0 0 0,0 0-8 0 0,0-1 1 0 0,0 1 0 0 0,0-1-1 0 0,1 1 1 0 0,-1 0 0 0 0,1 0-1 0 0,-1-1 1 0 0,0 2 0 0 0,1-1-1 0 0,-1 0 1 0 0,1-1 0 0 0,-1 1-1 0 0,1 1 1 0 0,0-2 0 0 0,0 1-1 0 0,0 1 1 0 0,0-1 0 0 0,-1-1-1 0 0,1 3 1 0 0,-1 23 181 0 0,1-21-153 0 0,0 10 74 0 0,-1-2 36 0 0,4 28-1 0 0,-3-38-147 0 0,0 0-1 0 0,1 0 1 0 0,0 0-1 0 0,0-1 1 0 0,0 2-1 0 0,0-1 1 0 0,1-1-1 0 0,-1 1 0 0 0,0 0 1 0 0,1 0-1 0 0,0-1 1 0 0,0 0-1 0 0,0 1 1 0 0,3 3-1 0 0,-4-6-8 0 0,-1 1-1 0 0,0-1 0 0 0,1 0 1 0 0,-1 0-1 0 0,1 0 0 0 0,-1 0 1 0 0,0 1-1 0 0,0-1 0 0 0,1 0 1 0 0,-1 1-1 0 0,1-1 1 0 0,-1 0-1 0 0,1 0 0 0 0,0 0 1 0 0,-1 1-1 0 0,0-1 0 0 0,0 0 1 0 0,1 0-1 0 0,0 0 0 0 0,-1 0 1 0 0,1 0-1 0 0,-1 0 0 0 0,1 0 1 0 0,0 0-1 0 0,-1 0 1 0 0,0-1-1 0 0,0 1 0 0 0,2 0 1 0 0,-2-1-1 0 0,1 0 0 0 0,0 1 1 0 0,-1 0-1 0 0,0-1 0 0 0,1 0 1 0 0,0 0-1 0 0,-1 0 1 0 0,1 1-1 0 0,-1-1 0 0 0,1 0 1 0 0,-1 0-1 0 0,0 1 1 0 0,0-1-1 0 0,0-1 0 0 0,4-28 15 0 0,-4 13-3 0 0,0 4-15 0 0,0 0-1 0 0,0 0 0 0 0,-4-16 0 0 0,4 26 8 0 0,-1 0-1 0 0,0 0 0 0 0,0 1 0 0 0,0-1 0 0 0,1 0 1 0 0,-2 0-1 0 0,0 1 0 0 0,2 0 0 0 0,-2-1 0 0 0,0 0 0 0 0,1 1 1 0 0,-2 0-1 0 0,2 0 0 0 0,-2 0 0 0 0,2-1 0 0 0,-2 2 1 0 0,1-1-1 0 0,-1 0 0 0 0,1 0 0 0 0,-5-1 0 0 0,7 2 6 0 0,-1 1-1 0 0,0 0 1 0 0,0 0-1 0 0,0 0 1 0 0,1-1-1 0 0,-1 1 0 0 0,0 0 1 0 0,0 0-1 0 0,0-1 1 0 0,1 1-1 0 0,-1 0 1 0 0,0 0-1 0 0,0 0 1 0 0,0 0-1 0 0,0 1 1 0 0,0-1-1 0 0,0 0 1 0 0,0 0-1 0 0,1 1 0 0 0,-1-1 1 0 0,0 0-1 0 0,0 0 1 0 0,-1 1-1 0 0,2 0 0 0 0,-2 0-1 0 0,1 0 1 0 0,0 0-1 0 0,1 1 1 0 0,-1-2-1 0 0,0 2 1 0 0,0-1-1 0 0,0 0 1 0 0,1 0-1 0 0,0 1 1 0 0,-1-1-1 0 0,1 0 1 0 0,-1 2-1 0 0,-1 6 34 0 0,1-2 0 0 0,0 2-1 0 0,1 14 1 0 0,0-16 11 0 0,0-3-26 0 0,0-1 0 0 0,0 1 0 0 0,1 0 0 0 0,-1 0 0 0 0,1 0 0 0 0,0 0 0 0 0,0 0 0 0 0,2 5 0 0 0,-2-7-20 0 0,0-1 0 0 0,0 0-1 0 0,-1 1 1 0 0,2-2 0 0 0,-1 2-1 0 0,0-1 1 0 0,-1 0 0 0 0,2 0-1 0 0,-1 0 1 0 0,1 0 0 0 0,-2-1 0 0 0,2 1-1 0 0,0 0 1 0 0,-2 0 0 0 0,2 0-1 0 0,0-1 1 0 0,-1 0 0 0 0,1 1-1 0 0,-1 0 1 0 0,0-1 0 0 0,1 0-1 0 0,-1 0 1 0 0,1 1 0 0 0,0-1-1 0 0,1 0 1 0 0,-2-1-2 0 0,-1 1 0 0 0,1-1-1 0 0,-1 0 1 0 0,0 1 0 0 0,0 0 0 0 0,1 0-1 0 0,-1-1 1 0 0,0 0 0 0 0,1 1 0 0 0,-1-1-1 0 0,0 0 1 0 0,0 1 0 0 0,1 0 0 0 0,-1-1-1 0 0,0 0 1 0 0,0 1 0 0 0,0-1 0 0 0,0 1-1 0 0,0-1 1 0 0,0 1 0 0 0,0-1 0 0 0,0 0-1 0 0,0 0 1 0 0,-1-17 47 0 0,-1 15-40 0 0,1-2 0 0 0,-1 0 0 0 0,1 1-1 0 0,-1 0 1 0 0,-1 0 0 0 0,1 0 0 0 0,0 0-1 0 0,-2 0 1 0 0,2 0 0 0 0,-5-4 0 0 0,4 5 7 0 0,0 1-1 0 0,1-1 1 0 0,-2 0 0 0 0,2 1 0 0 0,-1 0-1 0 0,0-1 1 0 0,-1 1 0 0 0,0 0 0 0 0,1 0-1 0 0,0 1 1 0 0,-1-1 0 0 0,-6-1 0 0 0,9 3-13 0 0,0 0 1 0 0,1 0 0 0 0,0 0 0 0 0,-1 0 0 0 0,0 0 0 0 0,0 0 0 0 0,0 0-1 0 0,1 0 1 0 0,-1 0 0 0 0,1 0 0 0 0,-1 0 0 0 0,0 1 0 0 0,0-1 0 0 0,1 0-1 0 0,-1 0 1 0 0,1 0 0 0 0,-1 1 0 0 0,0-1 0 0 0,0 1 0 0 0,1-1-1 0 0,0 1 1 0 0,-1-1 0 0 0,1 1 0 0 0,-1-1 0 0 0,1 0 0 0 0,-1 1 0 0 0,0 1 0 0 0,1-1 0 0 0,-1 1 1 0 0,0 0 0 0 0,0 0 0 0 0,1-1 0 0 0,-1 2 0 0 0,1-2-1 0 0,0 1 1 0 0,0 0 0 0 0,0 4 0 0 0,0 2 16 0 0,2 1 1 0 0,0-1-1 0 0,2 12 1 0 0,-4-18-17 0 0,1 0 1 0 0,0 2 0 0 0,1-2 0 0 0,-2 0 0 0 0,1 1 0 0 0,1-1-1 0 0,-1 0 1 0 0,1 1 0 0 0,0-2 0 0 0,-1 2 0 0 0,1-1-1 0 0,0-1 1 0 0,0 1 0 0 0,0 0 0 0 0,0 0 0 0 0,0-1-1 0 0,5 3 1 0 0,-7-4-6 0 0,0 0-1 0 0,0 0 1 0 0,0 0-1 0 0,0 0 1 0 0,0 0-1 0 0,0 0 1 0 0,0 0-1 0 0,1 0 1 0 0,-1 0-1 0 0,0 0 1 0 0,0 0-1 0 0,0 0 1 0 0,0 0-1 0 0,0 0 1 0 0,0 0-1 0 0,0 0 1 0 0,0 0-1 0 0,0 0 0 0 0,0 0 1 0 0,0 0-1 0 0,0 0 1 0 0,0 0-1 0 0,0 0 1 0 0,0 0-1 0 0,0 0 1 0 0,0 0-1 0 0,0 0 1 0 0,0 0-1 0 0,0 0 1 0 0,1 0-1 0 0,-1 0 1 0 0,0 0-1 0 0,0 0 1 0 0,0 0-1 0 0,0 0 1 0 0,0 0-1 0 0,0 0 1 0 0,0 0-1 0 0,0 0 1 0 0,0 0-1 0 0,0 0 1 0 0,0 0-1 0 0,0 0 1 0 0,0 0-1 0 0,1 0 1 0 0,-1 0-1 0 0,0 0 1 0 0,0 0-1 0 0,0 0 1 0 0,0 0-1 0 0,0-1 0 0 0,0 1 1 0 0,0 0-1 0 0,0 0 1 0 0,0 0-1 0 0,0 0 1 0 0,0 0-1 0 0,-2-8 57 0 0,-6-11 44 0 0,8 18-96 0 0,-11-29 1 0 0,-6-16 12 0 0,16 43-17 0 0,-1 0 0 0 0,0 0 0 0 0,1 0 0 0 0,-1 1 0 0 0,0-1 0 0 0,-1 1 1 0 0,2-1-1 0 0,-2 1 0 0 0,1 0 0 0 0,-1-1 0 0 0,-4-1 0 0 0,6 3 1 0 0,1 1 0 0 0,-1 0-1 0 0,1-1 1 0 0,0 1 0 0 0,-1-1-1 0 0,0 1 1 0 0,1 0 0 0 0,-1 0-1 0 0,0-1 1 0 0,1 1-1 0 0,0 0 1 0 0,-1 0 0 0 0,0 0-1 0 0,1 0 1 0 0,-1 0 0 0 0,0 0-1 0 0,1 0 1 0 0,0 0 0 0 0,-1 0-1 0 0,0 0 1 0 0,0 0 0 0 0,1 0-1 0 0,-1 1 1 0 0,1-1 0 0 0,0 0-1 0 0,-1 1 1 0 0,-1 0-1 0 0,1 0 0 0 0,1-1 0 0 0,0 1 0 0 0,-1 0-1 0 0,0 0 1 0 0,0-1 0 0 0,1 2-1 0 0,-1-1 1 0 0,1 0 0 0 0,-1-1-1 0 0,1 2 1 0 0,0-1 0 0 0,0-1-1 0 0,0 2 1 0 0,0 0 0 0 0,0 3 4 0 0,0 0-1 0 0,0 1 1 0 0,0-1 0 0 0,0 0 0 0 0,4 8 0 0 0,-1-5-5 0 0,0 0 1 0 0,1 0-1 0 0,0 0 0 0 0,0-1 1 0 0,1 0-1 0 0,1 0 1 0 0,-1-1-1 0 0,12 12 1 0 0,-13-15 15 0 0,-6-8 4 0 0,0 1-36 0 0,-11-28 45 0 0,9 21-30 0 0,0-1 0 0 0,-1 1 0 0 0,-1-1 0 0 0,0 1 1 0 0,-11-14-1 0 0,13 22 3 0 0,6 7 8 0 0,5 9 14 0 0,5 2-46 0 0,-8-11 45 0 0,-8-8 124 0 0,2 3-149 0 0,0-2 0 0 0,1 2 1 0 0,-1-2-1 0 0,1 2 0 0 0,0-1 0 0 0,0 0 1 0 0,0 0-1 0 0,0-1 0 0 0,0 1 1 0 0,1 0-1 0 0,-1 0 0 0 0,0 0 0 0 0,1-1 1 0 0,-1 1-1 0 0,1 0 0 0 0,0-1 1 0 0,0 1-1 0 0,0 0 0 0 0,0-1 0 0 0,1 1 1 0 0,-1 0-1 0 0,1-1 0 0 0,0 1 1 0 0,-1 0-1 0 0,1-1 0 0 0,1-1 0 0 0,0 1 5 0 0,-1 0 0 0 0,1 1-1 0 0,0 0 1 0 0,0-1-1 0 0,0 2 1 0 0,0-2 0 0 0,0 1-1 0 0,1 0 1 0 0,-1 1-1 0 0,1-1 1 0 0,-1 1-1 0 0,0-1 1 0 0,2 1 0 0 0,-2-1-1 0 0,1 1 1 0 0,0 0-1 0 0,0 0 1 0 0,-1 1 0 0 0,2-1-1 0 0,4 0 1 0 0,-2 1 3 0 0,3-1 17 0 0,-1 0 0 0 0,1 0 0 0 0,-1 0 0 0 0,0-1 0 0 0,1 0 0 0 0,-1-1 0 0 0,15-6 0 0 0,-23 9-20 0 0,0 0 0 0 0,1 0 0 0 0,-1-1 0 0 0,1 1 0 0 0,-1 0-1 0 0,1 0 1 0 0,-1-1 0 0 0,1 1 0 0 0,-1 0 0 0 0,0 0 0 0 0,0 0-1 0 0,1 0 1 0 0,-1-1 0 0 0,0 1 0 0 0,1-1 0 0 0,-1 1 0 0 0,0-1 0 0 0,1 1-1 0 0,-1 0 1 0 0,0 0 0 0 0,0-1 0 0 0,1 1 0 0 0,-1-1 0 0 0,0 1-1 0 0,0-1 1 0 0,0 0 0 0 0,0 1 0 0 0,0 0 0 0 0,0 0 0 0 0,0-1-1 0 0,0 1 1 0 0,0-1 0 0 0,0 0 0 0 0,0 1 0 0 0,0 0 0 0 0,0 0-1 0 0,0-1 1 0 0,-1 0 4 0 0,1 0 0 0 0,-1 0-1 0 0,0 1 1 0 0,0 0 0 0 0,1-1 0 0 0,0 1-1 0 0,-1-1 1 0 0,0 1 0 0 0,0-1 0 0 0,0 1-1 0 0,1 0 1 0 0,-1 0 0 0 0,0 0 0 0 0,0 0-1 0 0,0 0 1 0 0,1 0 0 0 0,-1-1 0 0 0,0 1-1 0 0,-1 0 1 0 0,-5 0-7 0 0,0 1-1 0 0,0-1 0 0 0,0 0 1 0 0,0 2-1 0 0,0-1 1 0 0,0 1-1 0 0,1 0 0 0 0,-1 0 1 0 0,1 0-1 0 0,-1 1 1 0 0,1 0-1 0 0,0 1 0 0 0,0 0 1 0 0,0-1-1 0 0,0 1 1 0 0,2 0-1 0 0,-2 1 0 0 0,1 0 1 0 0,-5 6-1 0 0,9-10 2 0 0,1-1 0 0 0,-1 1 0 0 0,1-1 0 0 0,0 0 0 0 0,-1 1 0 0 0,1-1 0 0 0,-1 0-1 0 0,1 0 1 0 0,0 1 0 0 0,0-1 0 0 0,0 1 0 0 0,0-1 0 0 0,0 1 0 0 0,0-1 0 0 0,0 1 0 0 0,-1-1 0 0 0,1 0-1 0 0,0 0 1 0 0,0 1 0 0 0,0-1 0 0 0,0 1 0 0 0,0 0 0 0 0,0-1 0 0 0,0 0 0 0 0,0 0 0 0 0,0 1 0 0 0,1 0-1 0 0,11 1-20 0 0,-9-2 29 0 0,3 0-7 0 0,-1-1 0 0 0,1 0 0 0 0,-1-1 0 0 0,1 2 0 0 0,0-2 0 0 0,8-4 0 0 0,34-17 63 0 0,-35 17-35 0 0,-6 2-25 0 0,1 1 0 0 0,-1-2 0 0 0,0 1 0 0 0,0 0 0 0 0,0-1-1 0 0,-1 0 1 0 0,1-1 0 0 0,-2 1 0 0 0,10-12 0 0 0,-31 16 211 0 0,9 5-220 0 0,0-1 0 0 0,0 0 0 0 0,-13 9 0 0 0,-6 2 15 0 0,12-7 1 0 0,-17 7 11 0 0,30-13-24 0 0,0-1 0 0 0,0 2 0 0 0,-1-1 0 0 0,2-1 0 0 0,-1 1 1 0 0,0 0-1 0 0,0 0 0 0 0,0 0 0 0 0,1 0 0 0 0,-1 1 0 0 0,0-2 0 0 0,0 2 0 0 0,0-1 0 0 0,1 0 0 0 0,-1 0 0 0 0,1 1 0 0 0,0-1 0 0 0,0 0 0 0 0,0 0 0 0 0,-1 3 0 0 0,2-4 1 0 0,-1 0 0 0 0,0 0 0 0 0,0 1-1 0 0,0-1 1 0 0,0 0 0 0 0,1 0 0 0 0,-1 1 0 0 0,0-1 0 0 0,1 0 0 0 0,-1 0 0 0 0,0 0 0 0 0,1 0 0 0 0,-1 0 0 0 0,1 0 0 0 0,-1 1 0 0 0,1-1 0 0 0,-1 0 0 0 0,0 0 0 0 0,0 0 0 0 0,0 0 0 0 0,1 0 0 0 0,-1 0 0 0 0,1-1 0 0 0,-1 1 0 0 0,0 0 0 0 0,1 0 0 0 0,-1 0 0 0 0,1 0 0 0 0,-1 0 0 0 0,0-1 0 0 0,0 1 0 0 0,13-5-27 0 0,-6 0 29 0 0,-1 0 0 0 0,0-1 0 0 0,-1 0 0 0 0,1 0 0 0 0,6-10 0 0 0,17-18 20 0 0,-20 27-20 0 0,0 0-1 0 0,18-10 1 0 0,-18 13-1 0 0,-1-1 1 0 0,-1 0-1 0 0,0 0 0 0 0,7-7 1 0 0,-12 10 0 0 0,1-1-1 0 0,-1 0 1 0 0,0 0 0 0 0,0 1 0 0 0,0-1 0 0 0,-1 0-1 0 0,1-1 1 0 0,0 1 0 0 0,-2 0 0 0 0,1-1 0 0 0,1 1-1 0 0,-1 0 1 0 0,-1-1 0 0 0,1-3 0 0 0,-1 5 0 0 0,0-1 0 0 0,1 1-1 0 0,-1 0 1 0 0,0-1 0 0 0,0 0-1 0 0,0 1 1 0 0,-1 0-1 0 0,0-5 1 0 0,1 7-3 0 0,0 0 1 0 0,0-1-1 0 0,-1 1 1 0 0,1-1-1 0 0,-1 0 1 0 0,1 1-1 0 0,-1-1 1 0 0,1 1-1 0 0,-1 0 1 0 0,1-1-1 0 0,0 1 1 0 0,-1 0-1 0 0,0-1 0 0 0,1 1 1 0 0,-1-1-1 0 0,0 1 1 0 0,1 0-1 0 0,0 0 1 0 0,-1 0-1 0 0,0 0 1 0 0,0 0-1 0 0,1 0 1 0 0,-1 0-1 0 0,1-1 0 0 0,-1 1 1 0 0,0 0-1 0 0,1 0 1 0 0,-1 1-1 0 0,0-1 1 0 0,1 0-1 0 0,-1 0 1 0 0,1 0-1 0 0,-1 0 1 0 0,-1 0-1 0 0,1 1-1 0 0,1-1-1 0 0,-1 1 1 0 0,0-1 0 0 0,0 1 0 0 0,1-1 0 0 0,-1 0-1 0 0,1 1 1 0 0,-1 0 0 0 0,0-1 0 0 0,1 1-1 0 0,-1 0 1 0 0,1-1 0 0 0,-1 1 0 0 0,1 0-1 0 0,0 0 1 0 0,-1 0 0 0 0,1-1 0 0 0,0 0-1 0 0,-1 3 1 0 0,-5 18 40 0 0,5-14-38 0 0,-4 8 2 0 0,0-1-1 0 0,-1 0 0 0 0,1 0 1 0 0,-3-1-1 0 0,1-1 0 0 0,-13 18 1 0 0,14-21 3 0 0,6-9-5 0 0,0 2 1 0 0,-1-1-1 0 0,1 0 1 0 0,-1 0-1 0 0,0 0 0 0 0,0 0 1 0 0,1-1-1 0 0,-1 2 1 0 0,0-1-1 0 0,0 0 1 0 0,0-1-1 0 0,1 1 1 0 0,-2-1-1 0 0,1 1 1 0 0,0 0-1 0 0,0-1 0 0 0,0 0 1 0 0,0 1-1 0 0,-1 0 1 0 0,2-1-1 0 0,-2 0 1 0 0,1 1-1 0 0,0-1 1 0 0,0 0-1 0 0,-1 0 1 0 0,-1 0-1 0 0,3 0 4 0 0,1-3-9 0 0,0-1 0 0 0,-1 1 0 0 0,2 0 0 0 0,-1-1 0 0 0,0 1 0 0 0,1-1 0 0 0,0 1 0 0 0,0 0 0 0 0,3-4 0 0 0,4-7 22 0 0,2-9-7 0 0,0-1 1 0 0,-1 0 0 0 0,-2 0-1 0 0,12-49 1 0 0,-20 70-11 0 0,0 0-1 0 0,1 0 1 0 0,0 0-1 0 0,0 0 1 0 0,0 0 0 0 0,0 0-1 0 0,1 0 1 0 0,-1 0-1 0 0,1 1 1 0 0,0-1 0 0 0,0 0-1 0 0,0 1 1 0 0,0 0-1 0 0,0-1 1 0 0,1 1 0 0 0,3-3-1 0 0,-6 5-1 0 0,1 0 0 0 0,0 0 0 0 0,0 0 0 0 0,0 0 0 0 0,-1 0 0 0 0,0 0 0 0 0,1 0 0 0 0,0 0 0 0 0,0 0 0 0 0,0 1 0 0 0,-1-1 0 0 0,1 0 0 0 0,0 1 0 0 0,0-1 0 0 0,0 1 0 0 0,4 2-15 0 0,-5-3 17 0 0,-1 0-1 0 0,0 0 1 0 0,0 0 0 0 0,0-1 0 0 0,0 1 0 0 0,1 0-1 0 0,-2 1 1 0 0,1-1 0 0 0,0 0 0 0 0,1 0-1 0 0,-1 0 1 0 0,0 0 0 0 0,0 0 0 0 0,0 0-1 0 0,1 1 1 0 0,-1-1 0 0 0,0 1 0 0 0,0-1 0 0 0,0 1-1 0 0,1-1 1 0 0,0 1 0 0 0,-1-1 0 0 0,0 1-1 0 0,0-1 1 0 0,0 2 0 0 0,-16 23-5 0 0,3-5 23 0 0,3-9-9 0 0,4-3-2 0 0,-1-1 1 0 0,1 2 0 0 0,0 0 0 0 0,1 0-1 0 0,-1 0 1 0 0,2 0 0 0 0,-8 19-1 0 0,10-21-6 0 0,0 0 0 0 0,1-1-1 0 0,-8 11 1 0 0,8-14 4 0 0,1-1-1 0 0,-1 0 1 0 0,1 1-1 0 0,-1-2 1 0 0,0 2-1 0 0,0-2 1 0 0,0 2-1 0 0,-1-2 1 0 0,1 1-1 0 0,-1-1 1 0 0,1 1-1 0 0,-5 1 1 0 0,3-1-1 0 0,0 0 1 0 0,1 0-1 0 0,-1 1 1 0 0,1-1-1 0 0,0 1 1 0 0,0-1-1 0 0,0 1 1 0 0,1 1-1 0 0,-7 5 1 0 0,-4 6 39 0 0,-16 0 53 0 0,17-10-97 0 0,3-1 3 0 0,8-2-3 0 0,0-1 0 0 0,0 1 0 0 0,0-1 0 0 0,1 1 0 0 0,-1 0 0 0 0,0 0 0 0 0,0-1 0 0 0,0 4 0 0 0,1-4 0 0 0,-8 30 0 0 0,8-25 0 0 0,-1 0 0 0 0,-1 0 0 0 0,1 0 0 0 0,-2 0 0 0 0,-4 10 0 0 0,6-15 0 0 0,1 2 0 0 0,-1-2 0 0 0,1 2 0 0 0,-1-1 0 0 0,1 0 0 0 0,0 0 0 0 0,0 0 0 0 0,0 0 0 0 0,0 0 0 0 0,0 1 0 0 0,1-2 0 0 0,-1 1 0 0 0,1 0 0 0 0,0 0 0 0 0,0 1 0 0 0,0 0 0 0 0,0-1 0 0 0,0 0 0 0 0,0 1 0 0 0,0-1 0 0 0,0 1 0 0 0,0-1 0 0 0,1-1 0 0 0,-1 2 0 0 0,1-2 0 0 0,-1 2 0 0 0,1-2 0 0 0,0 1 0 0 0,3 2 0 0 0,-4-4 0 0 0,-1 1 0 0 0,1-1 0 0 0,-1 0 0 0 0,0 0 0 0 0,1 1 0 0 0,-1-1 0 0 0,0 0 0 0 0,0 0 0 0 0,0 0 0 0 0,1 0 0 0 0,-1 0 0 0 0,1 0 0 0 0,-1 0 0 0 0,1 0 0 0 0,-1 0 0 0 0,1 0 0 0 0,-1 0 0 0 0,0 0 0 0 0,1 0 0 0 0,-1 0 0 0 0,0 0 0 0 0,0 0 0 0 0,1-1 0 0 0,-1 1 0 0 0,0 0 0 0 0,1 0 0 0 0,-1 0 0 0 0,1-1 0 0 0,-1 1 0 0 0,0 0 0 0 0,1 0 0 0 0,-1 0 0 0 0,0-1 0 0 0,4-12 0 0 0,-6-18 0 0 0,1 27 0 0 0,0 0 0 0 0,0 1 0 0 0,-1-1 0 0 0,1 1 0 0 0,-1-1 0 0 0,-1 1 0 0 0,2 0 0 0 0,-5-4 0 0 0,5 6 0 0 0,1 0 0 0 0,-1-1 0 0 0,0 1 0 0 0,-1 0 0 0 0,2 0 0 0 0,-1 0 0 0 0,-1 1 0 0 0,1-1 0 0 0,0 0 0 0 0,-1 0 0 0 0,1 0 0 0 0,0 1 0 0 0,-1-1 0 0 0,1 0 0 0 0,0 1 0 0 0,-1-1 0 0 0,0 1 0 0 0,1 0 0 0 0,0 0 0 0 0,-1 0 0 0 0,1 0 0 0 0,-1 0 0 0 0,1 0 0 0 0,-3 0 0 0 0,4 0 0 0 0,-2 0 0 0 0,1 1 0 0 0,0 0 0 0 0,0 0 0 0 0,1-1 0 0 0,-1 0 0 0 0,0 1 0 0 0,0 0 0 0 0,1 0 0 0 0,-1 0 0 0 0,1-1 0 0 0,-1 1 0 0 0,1 0 0 0 0,-1 0 0 0 0,1 0 0 0 0,-1 0 0 0 0,1 0 0 0 0,-1 0 0 0 0,1 0 0 0 0,0 0 0 0 0,0 0 0 0 0,0-1 0 0 0,0 2 0 0 0,0 0 0 0 0,-2 28 0 0 0,3-25 0 0 0,-2-2 0 0 0,1-2-1 0 0,0 1 1 0 0,0-1 0 0 0,1 1-1 0 0,-1 0 1 0 0,0-1-1 0 0,1 1 1 0 0,-1 0 0 0 0,0 0-1 0 0,1-1 1 0 0,0 1 0 0 0,0-1-1 0 0,0 0 1 0 0,-1 1-1 0 0,2 1 1 0 0,0-2-1 0 0,-2 0 0 0 0,2 0 0 0 0,0 0 0 0 0,-1-1 0 0 0,0 1 0 0 0,1-1 0 0 0,-1 1 0 0 0,0 0-1 0 0,1-1 1 0 0,-1 1 0 0 0,1-1 0 0 0,0 0 0 0 0,-1 0 0 0 0,1 0 0 0 0,-1 0 0 0 0,4 0 0 0 0,-5-2 4 0 0,1 0-1 0 0,0-1 1 0 0,-1 1 0 0 0,1 0-1 0 0,-1-1 1 0 0,0 1 0 0 0,0 0-1 0 0,0-1 1 0 0,-1-3 0 0 0,1 2-10 0 0,2-27 7 0 0,-2 18-28 0 0,0-1-1 0 0,0 1 1 0 0,-4-23 0 0 0,-1 19 22 0 0,4 16 6 0 0,1 1 0 0 0,0 0 1 0 0,-1-1-1 0 0,1 0 0 0 0,-1 1 0 0 0,1-1 0 0 0,-1 0 0 0 0,1 1 1 0 0,0 0-1 0 0,-1 0 0 0 0,1-1 0 0 0,-1 1 0 0 0,0-1 1 0 0,1 1-1 0 0,-1-1 0 0 0,1 1 0 0 0,-1 0 0 0 0,1 0 1 0 0,-1 0-1 0 0,0 0 0 0 0,0-1 0 0 0,0 1 0 0 0,-1 27 31 0 0,3-21-30 0 0,1 1 1 0 0,-1-1-1 0 0,1-1 1 0 0,-1 1-1 0 0,2 1 1 0 0,2 6-1 0 0,23 35-24 0 0,-20-34 23 0 0,-6-11 3 0 0,0-1 0 0 0,0 1 0 0 0,0 0 0 0 0,0 0 0 0 0,1-1 0 0 0,0 0 0 0 0,4 5 0 0 0,-6-7-4 0 0,1 1 1 0 0,-1 1 0 0 0,1-2 0 0 0,0 1 0 0 0,-1 0 0 0 0,1-1 0 0 0,-1 1 0 0 0,1 0-1 0 0,0-1 1 0 0,-1 0 0 0 0,1 0 0 0 0,0 0 0 0 0,-1 1 0 0 0,2-1 0 0 0,-2 0-1 0 0,1 0 1 0 0,-1-1 0 0 0,3 1 0 0 0,-4 0 0 0 0,1 0 0 0 0,0-1 1 0 0,0 0-1 0 0,0 1 0 0 0,0-1 0 0 0,-1 0 0 0 0,1 1 1 0 0,-1 0-1 0 0,1-1 0 0 0,0 0 0 0 0,0 0 0 0 0,-1 1 1 0 0,0-1-1 0 0,0 0 0 0 0,1 0 0 0 0,-1 0 1 0 0,1 1-1 0 0,-1-1 0 0 0,1-1 0 0 0,4-22-24 0 0,-4 17 21 0 0,4-23 6 0 0,-1 0 1 0 0,-1-58-1 0 0,-3 87 21 0 0,4 5-14 0 0,0 5-4 0 0,29 129 45 0 0,-30-120-49 0 0,-2-14-2 0 0,0 3 0 0 0,0-1 0 0 0,1 1 0 0 0,0-1 0 0 0,4 9 0 0 0,-6-15 0 0 0,0 0 0 0 0,0 0 0 0 0,0 0 0 0 0,0 0 0 0 0,1 0 0 0 0,-1 0 0 0 0,0 0 0 0 0,0 1 0 0 0,0-1 0 0 0,0 0 0 0 0,0 0 0 0 0,0 0 0 0 0,0 0 0 0 0,0 0 0 0 0,0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 0 0 0 0,0 0 0 0 0,0 0 0 0 0,2-7 0 0 0,1-11 0 0 0,-1 0 0 0 0,-2-1 0 0 0,-1-21 0 0 0,0 3 0 0 0,0 3 0 0 0,2 38 0 0 0,0-1 0 0 0,0 0 0 0 0,1 1 0 0 0,0-1 0 0 0,3 7 0 0 0,4 7 0 0 0,-2-1 0 0 0,-5-8 0 0 0,0 0 0 0 0,2-1 0 0 0,-1 1 0 0 0,0-1 0 0 0,1 0 0 0 0,0 0 0 0 0,1-1 0 0 0,10 13 0 0 0,-15-19 0 0 0,0 0 0 0 0,0 0 0 0 0,1 1 0 0 0,-1-1 0 0 0,1 0 0 0 0,-1 1 0 0 0,1-1 0 0 0,-1 1 0 0 0,1-1 0 0 0,-1 0 0 0 0,0 0 0 0 0,1 1 0 0 0,-1-1 0 0 0,1 0 0 0 0,0 0 0 0 0,-1 0 0 0 0,1 0 0 0 0,-1 0 0 0 0,0 0 0 0 0,1 0 0 0 0,0 0 0 0 0,-1 0 0 0 0,1 0 0 0 0,0 0 0 0 0,-1 0 0 0 0,0 0 0 0 0,2 0 0 0 0,-2-1 0 0 0,1 0 0 0 0,0 0 0 0 0,-1 1 0 0 0,1-1 0 0 0,-1 1 0 0 0,1-1 0 0 0,0 0 0 0 0,-1 0 0 0 0,1 1 0 0 0,-1-1 0 0 0,0 0 0 0 0,0 0 0 0 0,0 0 0 0 0,1-1 0 0 0,1-6 0 0 0,-1 1 0 0 0,0 0 0 0 0,-1-8 0 0 0,0 12 0 0 0,1-17 0 0 0,-1-1 0 0 0,-1 1 0 0 0,-1-1 0 0 0,-9-39 0 0 0,-1 14 0 0 0,49 165 0 0 0,-35-98 0 0 0,-3-33 0 0 0,0 1 0 0 0,-2 0 0 0 0,-5-20 0 0 0,0 2 0 0 0,6 17 0 0 0,-2 1 0 0 0,-10-20 0 0 0,3 6 0 0 0,22 57 0 0 0,3-2 0 0 0,1 1 0 0 0,22 33 0 0 0,-18-35 0 0 0,-44-44 0 0 0,17 8 0 0 0,0 1 0 0 0,0 1 0 0 0,0-1 0 0 0,-1 1 0 0 0,0 1 0 0 0,1 0 0 0 0,-13-5 0 0 0,21 9 0 0 0,-1 0 0 0 0,0 0 0 0 0,1 0 0 0 0,-1 0 0 0 0,0 0 0 0 0,1 0 0 0 0,-1 0 0 0 0,1 0 0 0 0,0 0 0 0 0,-1 0 0 0 0,1 0 0 0 0,-1 0 0 0 0,1 1 0 0 0,-1-1 0 0 0,0 0 0 0 0,1 0 0 0 0,0 1 0 0 0,0-1 0 0 0,-1 0 0 0 0,1 1 0 0 0,-1-1 0 0 0,1 0 0 0 0,-1 0 0 0 0,0 1 0 0 0,-5 14 0 0 0,2 24 0 0 0,3-29 0 0 0,0 2 0 0 0,-2 22 0 0 0,3-24 0 0 0,2-13 0 0 0,24-83 0 0 0,10-32 0 0 0,-32 97 0 0 0,0-1 0 0 0,2-42 0 0 0,-15 78 0 0 0,-3 28 0 0 0,2 0 0 0 0,3 1 0 0 0,-5 78 0 0 0,16-133 0 0 0,8-130 0 0 0,-7 69 0 0 0,-5 60 0 0 0,2 0 0 0 0,0-1 0 0 0,4-11 0 0 0,0 52 0 0 0,17 71 0 0 0,-21-92 0 0 0,1-8 0 0 0,-1-15 0 0 0,-2-28 0 0 0,-5-61 0 0 0,5 110 0 0 0,2-1 0 0 0,0 1 0 0 0,-1-1 0 0 0,1 0 0 0 0,0 1 0 0 0,5 4 0 0 0,1 5 0 0 0,2 1 0 0 0,-7-9 0 0 0,0 0 0 0 0,-1 0 0 0 0,2 0 0 0 0,-2 0 0 0 0,0 0 0 0 0,0 0 0 0 0,2 11 0 0 0,-3-20 0 0 0,0-7 0 0 0,-1-1 0 0 0,0 0 0 0 0,-3-12 0 0 0,2 15 0 0 0,0 3 0 0 0,-1 1 0 0 0,2-2 0 0 0,-2 2 0 0 0,-1 0 0 0 0,2-1 0 0 0,-2 1 0 0 0,0-1 0 0 0,1 1 0 0 0,-1 0 0 0 0,-7-8 0 0 0,22 24 0 0 0,-6-4 0 0 0,-1 0 0 0 0,1-1 0 0 0,0-1 0 0 0,2 1 0 0 0,-2-1 0 0 0,1 0 0 0 0,11 6 0 0 0,-4-9 0 0 0,-13-2 0 0 0,-1 0 0 0 0,0 0 0 0 0,0 0 0 0 0,0 0 0 0 0,0 0 0 0 0,0-1 0 0 0,0 1 0 0 0,0 0 0 0 0,0 0 0 0 0,0 0 0 0 0,0-1 0 0 0,0 1 0 0 0,0 0 0 0 0,0 0 0 0 0,0-1 0 0 0,0 1 0 0 0,0 0 0 0 0,0-1 0 0 0,0 1 0 0 0,0 0 0 0 0,0 0 0 0 0,0 0 0 0 0,0 0 0 0 0,0 0 0 0 0,0 0 0 0 0,0-1 0 0 0,0 1 0 0 0,0 0 0 0 0,0 0 0 0 0,0-1 0 0 0,0 1 0 0 0,0 0 0 0 0,0 0 0 0 0,0 0 0 0 0,0-1 0 0 0,0 1 0 0 0,0 0 0 0 0,-1 0 0 0 0,1 0 0 0 0,0 0 0 0 0,0 0 0 0 0,0 0 0 0 0,-1 0 0 0 0,-5-9 0 0 0,-2 0 0 0 0,0 1 0 0 0,0-1 0 0 0,-1 2 0 0 0,0-1 0 0 0,0 1 0 0 0,-19-10 0 0 0,40 22 0 0 0,-1 0 0 0 0,0-2 0 0 0,1 0 0 0 0,0 0 0 0 0,-1-1 0 0 0,24 2 0 0 0,-33-4 0 0 0,-1 0 0 0 0,0 0 0 0 0,0 0 0 0 0,1 0 0 0 0,-1 0 0 0 0,-1 0 0 0 0,2 0 0 0 0,-1 0 0 0 0,0-1 0 0 0,0 1 0 0 0,0 0 0 0 0,0 0 0 0 0,0 0 0 0 0,0-1 0 0 0,0 0 0 0 0,1 0 0 0 0,-2 0 0 0 0,0 1 0 0 0,0 0 0 0 0,0 0 0 0 0,0 0 0 0 0,0-1 0 0 0,0 1 0 0 0,0-1 0 0 0,0 1 0 0 0,0 0 0 0 0,0-1 0 0 0,0 1 0 0 0,-1 0 0 0 0,1 0 0 0 0,0 0 0 0 0,0-1 0 0 0,0 1 0 0 0,-1-1 0 0 0,1 1 0 0 0,0 0 0 0 0,-1-1 0 0 0,1 1 0 0 0,0 0 0 0 0,0 0 0 0 0,0-1 0 0 0,0 1 0 0 0,-1 0 0 0 0,1 0 0 0 0,-1 0 0 0 0,-10-8 0 0 0,9 7 0 0 0,-8-8 0 0 0,0 2 0 0 0,-1 0 0 0 0,-1 0 0 0 0,1 0 0 0 0,-15-4 0 0 0,26 11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0,-1 0 0 0 0,1 0 0 0 0,0 0 0 0 0,0 0 0 0 0,0 0 0 0 0,6 9 0 0 0,15 10 0 0 0,-17-15 0 0 0,-2-2 0 0 0,0 0 0 0 0,0-1 0 0 0,0 1 0 0 0,1 0 0 0 0,-1-2 0 0 0,1 2 0 0 0,-1 0 0 0 0,1-2 0 0 0,4 3 0 0 0,-33-20 0 0 0,-32-4 0 0 0,59 21 0 0 0,-1 0 0 0 0,0 0 0 0 0,0 0 0 0 0,0 0 0 0 0,0 0 0 0 0,0 0 0 0 0,0 0 0 0 0,0 0 0 0 0,0 0 0 0 0,0-1 0 0 0,1 1 0 0 0,-1 0 0 0 0,0 0 0 0 0,0 0 0 0 0,0 0 0 0 0,0 0 0 0 0,0 0 0 0 0,1 0 0 0 0,-1 0 0 0 0,0 0 0 0 0,0 0 0 0 0,0 0 0 0 0,0 0 0 0 0,0-1 0 0 0,0 1 0 0 0,0 0 0 0 0,0 0 0 0 0,0 0 0 0 0,0 0 0 0 0,0-1 0 0 0,1 1 0 0 0,-1 0 0 0 0,0 0 0 0 0,0 0 0 0 0,0-1 0 0 0,0 1 0 0 0,-1 0 0 0 0,1 0 0 0 0,0 0 0 0 0,0 0 0 0 0,0 0 0 0 0,0 0 0 0 0,0 0 0 0 0,0 0 0 0 0,0 0 0 0 0,0-1 0 0 0,0 1 0 0 0,0 0 0 0 0,0 0 0 0 0,-1 0 0 0 0,1 0 0 0 0,0-1 0 0 0,0 1 0 0 0,0 0 0 0 0,0 0 0 0 0,0 0 0 0 0,-1 0 0 0 0,1 0 0 0 0,0 0 0 0 0,0 0 0 0 0,0 0 0 0 0,0-1 0 0 0,0 1 0 0 0,0 0 0 0 0,0 0 0 0 0,0 0 0 0 0,0 0 0 0 0,-1 0 0 0 0,1 0 0 0 0,14-4 0 0 0,-10 3 0 0 0,0-1 0 0 0,1 1 0 0 0,-1-2 0 0 0,0 2 0 0 0,0-1 0 0 0,1 1 0 0 0,6-1 0 0 0,-8 2 0 0 0,-1 0 0 0 0,2 0 0 0 0,-2 0 0 0 0,0 0 0 0 0,2 1 0 0 0,-2 0 0 0 0,1-1 0 0 0,0 0 0 0 0,-1 1 0 0 0,1 1 0 0 0,-1-2 0 0 0,5 4 0 0 0,-2-2 0 0 0,0 0 0 0 0,0 0 0 0 0,0-1 0 0 0,0 1 0 0 0,0-1 0 0 0,0 0 0 0 0,9 0 0 0 0,15 4 0 0 0,-15-3 0 0 0,-12-2 0 0 0,0 1 0 0 0,1 0 0 0 0,0-1 0 0 0,-1 1 0 0 0,1 0 0 0 0,3 2 0 0 0,-5-2 0 0 0,0 0 0 0 0,0 0 0 0 0,0 1 0 0 0,0-1 0 0 0,-1 0 0 0 0,1 1 0 0 0,0-2 0 0 0,0 2 0 0 0,-1 0 0 0 0,0-1 0 0 0,0 0 0 0 0,1 0 0 0 0,-1 1 0 0 0,0 0 0 0 0,0-1 0 0 0,0 1 0 0 0,0 1 0 0 0,3 10 0 0 0,11 27 0 0 0,-5-20 0 0 0,19 32 0 0 0,5 9 0 0 0,59 152 0 0 0,-81-184 0 0 0,-17-41 0 0 0,1-1 0 0 0,-14-18 0 0 0,-3-6 0 0 0,-10-20 0 0 0,-3 1 0 0 0,-2 3 0 0 0,-45-51 0 0 0,77 97 0 0 0,-1 1 0 0 0,1 0 0 0 0,-11-8 0 0 0,24 33 0 0 0,146 273 0 0 0,-149-283 0 0 0,-3-4 0 0 0,-7-12 0 0 0,-41-70 0 0 0,-4-7 0 0 0,41 70 0 0 0,2 3 0 0 0,-1-1 0 0 0,0 0 0 0 0,-1 1 0 0 0,-1 1 0 0 0,1 0 0 0 0,-13-10 0 0 0,21 19 0 0 0,1 1 0 0 0,0 0 0 0 0,-1-1 0 0 0,1 1 0 0 0,-1-1 0 0 0,1 1 0 0 0,0 0 0 0 0,0 0 0 0 0,0 0 0 0 0,-1 0 0 0 0,1-1 0 0 0,-1 1 0 0 0,0 0 0 0 0,1 0 0 0 0,-1 0 0 0 0,1-1 0 0 0,-1 1 0 0 0,1 0 0 0 0,0 0 0 0 0,-1 0 0 0 0,1 0 0 0 0,-1 0 0 0 0,1 0 0 0 0,-1 0 0 0 0,1 0 0 0 0,-1 0 0 0 0,1 1 0 0 0,0-1 0 0 0,-1 0 0 0 0,1 0 0 0 0,-1 0 0 0 0,1 1 0 0 0,-1-1 0 0 0,1 0 0 0 0,-1 0 0 0 0,1 0 0 0 0,0 0 0 0 0,0 0 0 0 0,-1 1 0 0 0,1-1 0 0 0,0 1 0 0 0,-1-1 0 0 0,1 1 0 0 0,0-1 0 0 0,-1 1 0 0 0,1-1 0 0 0,0 0 0 0 0,-1 0 0 0 0,1 1 0 0 0,0-1 0 0 0,0 1 0 0 0,0-1 0 0 0,0 1 0 0 0,0-1 0 0 0,0 0 0 0 0,0 1 0 0 0,0-1 0 0 0,0 2 0 0 0,0 3 0 0 0,-1 2 0 0 0,1-2 0 0 0,1 11 0 0 0,-1-12 0 0 0,4 20 0 0 0,0 1 0 0 0,2-1 0 0 0,1 0 0 0 0,13 31 0 0 0,-12-34 0 0 0,6 13 0 0 0,24 45 0 0 0,-30-69 0 0 0,-8-10 0 0 0,0 1 0 0 0,0-1 0 0 0,0 0 0 0 0,0 0 0 0 0,1 1 0 0 0,-1-1 0 0 0,0 1 0 0 0,1-1 0 0 0,-1 0 0 0 0,1 1 0 0 0,-1-1 0 0 0,1 0 0 0 0,-1 1 0 0 0,0-1 0 0 0,1 0 0 0 0,-1 0 0 0 0,1 0 0 0 0,-1 0 0 0 0,1 0 0 0 0,-1 0 0 0 0,1 0 0 0 0,-1 0 0 0 0,0 0 0 0 0,1 0 0 0 0,-1 0 0 0 0,2 0 0 0 0,-1-15 0 0 0,-4-8 0 0 0,0 1 0 0 0,-1-1 0 0 0,-1 0 0 0 0,-11-30 0 0 0,10 38 0 0 0,-28-84 0 0 0,27 85 0 0 0,1 1 0 0 0,-1 1 0 0 0,-1-1 0 0 0,0 1 0 0 0,-10-13 0 0 0,17 25 0 0 0,1-1 0 0 0,-1 0 0 0 0,1 1 0 0 0,-1-1 0 0 0,1 1 0 0 0,-1 0 0 0 0,1-1 0 0 0,0 0 0 0 0,-1 1 0 0 0,0-1 0 0 0,1 1 0 0 0,-1-1 0 0 0,0 1 0 0 0,0 0 0 0 0,1 0 0 0 0,0 0 0 0 0,-1-1 0 0 0,0 1 0 0 0,0 0 0 0 0,0 0 0 0 0,1 0 0 0 0,-1-1 0 0 0,1 1 0 0 0,-1 0 0 0 0,0 0 0 0 0,0 0 0 0 0,-1 1 0 0 0,1 0 0 0 0,0-1 0 0 0,1 0 0 0 0,-1 1 0 0 0,0 0 0 0 0,0 0 0 0 0,1 0 0 0 0,-1-1 0 0 0,1 1 0 0 0,-1 1 0 0 0,1-2 0 0 0,-1 1 0 0 0,1 0 0 0 0,-1 0 0 0 0,1 0 0 0 0,-1 0 0 0 0,1 1 0 0 0,-2 6 0 0 0,0 1 0 0 0,1-1 0 0 0,0 12 0 0 0,1 20 0 0 0,1 0 0 0 0,9 51 0 0 0,-6-69 0 0 0,1 1 0 0 0,1 0 0 0 0,2-1 0 0 0,0 0 0 0 0,15 29 0 0 0,-23-50 0 0 0,1 0 0 0 0,0 0 0 0 0,-1 0 0 0 0,1 0 0 0 0,-1 1 0 0 0,1-1 0 0 0,0 0 0 0 0,0 0 0 0 0,0 0 0 0 0,0-1 0 0 0,0 2 0 0 0,0-1 0 0 0,0 0 0 0 0,0-1 0 0 0,0 1 0 0 0,1 0 0 0 0,-1-1 0 0 0,0 1 0 0 0,2 0 0 0 0,-3-2 0 0 0,1 0 0 0 0,-1 0 0 0 0,1 0 0 0 0,-1 0 0 0 0,0 0 0 0 0,1-1 0 0 0,-1 2 0 0 0,0-1 0 0 0,0-1 0 0 0,0 2 0 0 0,0-2 0 0 0,0 1 0 0 0,0-2 0 0 0,0 2 0 0 0,-1-25 0 0 0,-1 0 0 0 0,-1 1 0 0 0,-1-1 0 0 0,-2 1 0 0 0,1 0 0 0 0,-20-45 0 0 0,15 44 0 0 0,-13-30 0 0 0,20 52 0 0 0,1 0 0 0 0,-1 0 0 0 0,0 0 0 0 0,1-1 0 0 0,-1 2 0 0 0,-1-1 0 0 0,0 0 0 0 0,1 1 0 0 0,-7-5 0 0 0,10 8 0 0 0,-1-1 0 0 0,0 1 0 0 0,1-1 0 0 0,-1 1 0 0 0,0-1 0 0 0,1 1 0 0 0,-1 0 0 0 0,0 0 0 0 0,0 0 0 0 0,0-1 0 0 0,1 1 0 0 0,0 0 0 0 0,-1 0 0 0 0,0 0 0 0 0,0 0 0 0 0,0 0 0 0 0,0 0 0 0 0,1 0 0 0 0,-1 0 0 0 0,0 0 0 0 0,0 0 0 0 0,0 0 0 0 0,1 1 0 0 0,-1-1 0 0 0,0 0 0 0 0,-1 0 0 0 0,2 1 0 0 0,-2 1 0 0 0,1-2 0 0 0,0 1 0 0 0,1 1 0 0 0,-1-1 0 0 0,0 0 0 0 0,0 0 0 0 0,0 0 0 0 0,1 0 0 0 0,-1 1 0 0 0,1-1 0 0 0,-1 0 0 0 0,0 2 0 0 0,-1 7 0 0 0,1-2 0 0 0,-1 2 0 0 0,1 11 0 0 0,1-18 0 0 0,-1 55 0 0 0,-2-2 0 0 0,8 94 0 0 0,1-135 0 0 0,-3-13 0 0 0,0-9 0 0 0,-3-23 0 0 0,-1 1 0 0 0,-2-1 0 0 0,-1 1 0 0 0,-1 0 0 0 0,-14-44 0 0 0,17 60 0 0 0,-4-8 0 0 0,4 45 0 0 0,2 270 0 0 0,0-288 0 0 0,-1-6 0 0 0,-3-13 0 0 0,-4-20 0 0 0,5 12 0 0 0,0 3 0 0 0,-9-33 0 0 0,10 46 0 0 0,1 1 0 0 0,-1 0 0 0 0,0 0 0 0 0,0-1 0 0 0,0 1 0 0 0,-1 0 0 0 0,1 0 0 0 0,-1 1 0 0 0,-1-1 0 0 0,2 1 0 0 0,-2-1 0 0 0,-6-4 0 0 0,10 8 0 0 0,-1-1 0 0 0,1 1 0 0 0,0-1 0 0 0,-1 1 0 0 0,0 0 0 0 0,0 0 0 0 0,0-1 0 0 0,1 1 0 0 0,0 0 0 0 0,-1 0 0 0 0,0-1 0 0 0,0 1 0 0 0,0 0 0 0 0,1 0 0 0 0,-1 0 0 0 0,1 0 0 0 0,-1 0 0 0 0,0 0 0 0 0,0 0 0 0 0,0 0 0 0 0,0 0 0 0 0,1 1 0 0 0,-1-1 0 0 0,1 1 0 0 0,-1-1 0 0 0,1 0 0 0 0,-1 0 0 0 0,1 1 0 0 0,0-1 0 0 0,0 1 0 0 0,-1-1 0 0 0,1 1 0 0 0,0-1 0 0 0,-1 0 0 0 0,1 1 0 0 0,0-1 0 0 0,-1 1 0 0 0,1 0 0 0 0,0 0 0 0 0,0 0 0 0 0,-1 5 0 0 0,1-1 0 0 0,0 1 0 0 0,0 0 0 0 0,0 6 0 0 0,1-3 0 0 0,2 22 0 0 0,14 60 0 0 0,-10-56 0 0 0,3 18 0 0 0,-12-64 0 0 0,-1 1 0 0 0,0 0 0 0 0,-1-1 0 0 0,0 2 0 0 0,-1-1 0 0 0,0 0 0 0 0,-11-15 0 0 0,12 20 0 0 0,1 0 0 0 0,-1 1 0 0 0,1-1 0 0 0,-2 1 0 0 0,1 0 0 0 0,0 0 0 0 0,-1 0 0 0 0,0 0 0 0 0,0 1 0 0 0,0 0 0 0 0,0 0 0 0 0,-1 1 0 0 0,1-1 0 0 0,-1 1 0 0 0,0 0 0 0 0,1 0 0 0 0,-8 0 0 0 0,12 1 0 0 0,1 1 0 0 0,-1 0 0 0 0,1 0 0 0 0,-1 0 0 0 0,1 0 0 0 0,0 0 0 0 0,0 0 0 0 0,0 0 0 0 0,-1 0 0 0 0,1 0 0 0 0,0 1 0 0 0,-1-1 0 0 0,1 0 0 0 0,-1 0 0 0 0,1 0 0 0 0,0 0 0 0 0,-1 1 0 0 0,1-1 0 0 0,0 0 0 0 0,-1 0 0 0 0,1 0 0 0 0,0 0 0 0 0,0 0 0 0 0,0 0 0 0 0,0 1 0 0 0,-1-1 0 0 0,1 0 0 0 0,0 1 0 0 0,0-1 0 0 0,0 0 0 0 0,-1 1 0 0 0,1-1 0 0 0,0 0 0 0 0,0 15 0 0 0,11 14 0 0 0,-3-11 0 0 0,1-1 0 0 0,1 0 0 0 0,0 1 0 0 0,2-2 0 0 0,0 0 0 0 0,23 23 0 0 0,-22-29 0 0 0,-21-17 0 0 0,-59-58 0 0 0,14 13 0 0 0,47 45 0 0 0,4 4 0 0 0,0 1 0 0 0,1 0 0 0 0,-2 0 0 0 0,1 1 0 0 0,0-2 0 0 0,0 2 0 0 0,-1-1 0 0 0,1 1 0 0 0,-1-1 0 0 0,0 0 0 0 0,-2 0 0 0 0,5 3 0 0 0,0 0 0 0 0,-1 0 0 0 0,1 0 0 0 0,0 0 0 0 0,0 0 0 0 0,0-1 0 0 0,0 2 0 0 0,0-1 0 0 0,0-1 0 0 0,0 1 0 0 0,0 0 0 0 0,1 1 0 0 0,2 8 0 0 0,1-2 0 0 0,0 1 0 0 0,1-1 0 0 0,0 1 0 0 0,0-1 0 0 0,1 0 0 0 0,0-1 0 0 0,1 0 0 0 0,9 9 0 0 0,-4-4 0 0 0,1-2 0 0 0,0 0 0 0 0,1-1 0 0 0,24 14 0 0 0,-31-18 0 0 0,-11-4 0 0 0,1-1 0 0 0,1-1 0 0 0,0 1 0 0 0,-1 0 0 0 0,2-1 0 0 0,-2 0 0 0 0,1 0 0 0 0,-4-1 0 0 0,-8-10 0 0 0,-1 0 0 0 0,1-1 0 0 0,-18-21 0 0 0,19 19 0 0 0,-1 2 0 0 0,0-1 0 0 0,-18-13 0 0 0,32 27 0 0 0,0 0 0 0 0,0 0 0 0 0,0 0 0 0 0,0 0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0 0 0 0,1 0 0 0 0,0 0 0 0 0,0 0 0 0 0,1 7 0 0 0,4 8 0 0 0,4 1 0 0 0,0 0 0 0 0,1-1 0 0 0,2 1 0 0 0,19 20 0 0 0,58 49 0 0 0,-85-82 0 0 0,-2-1 0 0 0,0 0 0 0 0,0 0 0 0 0,1-1 0 0 0,-1 1 0 0 0,1 0 0 0 0,-1-1 0 0 0,1 1 0 0 0,0-2 0 0 0,-1 2 0 0 0,1-1 0 0 0,0 0 0 0 0,0-1 0 0 0,-1 1 0 0 0,7 0 0 0 0,-9-2 0 0 0,1 0 0 0 0,-1-1 0 0 0,0 0 0 0 0,0 1 0 0 0,0-1 0 0 0,0 1 0 0 0,0-1 0 0 0,0 1 0 0 0,0 0 0 0 0,-1-1 0 0 0,1 1 0 0 0,-1-3 0 0 0,-12-28 0 0 0,4 7 0 0 0,-16-29 0 0 0,22 47 0 0 0,-1 1 0 0 0,0 0 0 0 0,-1 0 0 0 0,1 0 0 0 0,-1 0 0 0 0,-1 1 0 0 0,1 0 0 0 0,0 0 0 0 0,-9-5 0 0 0,14 10 0 0 0,0-1 0 0 0,0 1 0 0 0,-1 0 0 0 0,1-1 0 0 0,0 1 0 0 0,0 0 0 0 0,-1 0 0 0 0,1-1 0 0 0,0 1 0 0 0,0 0 0 0 0,0 0 0 0 0,0 0 0 0 0,-1 0 0 0 0,1 0 0 0 0,0 0 0 0 0,-1 0 0 0 0,1 0 0 0 0,0 0 0 0 0,-1 0 0 0 0,1 0 0 0 0,-1 0 0 0 0,1 0 0 0 0,0 0 0 0 0,0 0 0 0 0,0 0 0 0 0,0 0 0 0 0,-1 0 0 0 0,1 0 0 0 0,0 0 0 0 0,-1 0 0 0 0,1 0 0 0 0,0 0 0 0 0,-1 0 0 0 0,1 0 0 0 0,0 0 0 0 0,-1 1 0 0 0,2 10 0 0 0,10 15 0 0 0,2-3 0 0 0,2 0 0 0 0,1-1 0 0 0,1 0 0 0 0,0-1 0 0 0,2-1 0 0 0,27 22 0 0 0,-45-40 0 0 0,0-2 0 0 0,1 2 0 0 0,-1-1 0 0 0,1 0 0 0 0,-1 1 0 0 0,2-1 0 0 0,-2-1 0 0 0,1 1 0 0 0,0 0 0 0 0,0 0 0 0 0,3 0 0 0 0,-5-1 0 0 0,0-1 0 0 0,0 1 0 0 0,1 0 0 0 0,-1 0 0 0 0,0 0 0 0 0,0 0 0 0 0,0-1 0 0 0,0 1 0 0 0,0 0 0 0 0,1-1 0 0 0,-1 1 0 0 0,0-1 0 0 0,0 1 0 0 0,0 0 0 0 0,0 0 0 0 0,0 0 0 0 0,0-1 0 0 0,0 1 0 0 0,0 0 0 0 0,-1-1 0 0 0,1 1 0 0 0,0 0 0 0 0,0-1 0 0 0,0 1 0 0 0,0 0 0 0 0,0-1 0 0 0,-1 1 0 0 0,1 0 0 0 0,-1 0 0 0 0,-3-10 0 0 0,4 10 0 0 0,-18-42 0 0 0,-28-48 0 0 0,41 81 0 0 0,0 1 0 0 0,-2 0 0 0 0,2 0 0 0 0,-3 1 0 0 0,2-1 0 0 0,-1 1 0 0 0,-15-10 0 0 0,22 16 0 0 0,0 1 0 0 0,-1 0 0 0 0,1 0 0 0 0,0 0 0 0 0,0-1 0 0 0,0 1 0 0 0,0 0 0 0 0,0 0 0 0 0,0 0 0 0 0,0 0 0 0 0,-1 0 0 0 0,1 0 0 0 0,0 0 0 0 0,0 0 0 0 0,0 0 0 0 0,0 0 0 0 0,0 0 0 0 0,0 0 0 0 0,0 0 0 0 0,0 0 0 0 0,0-1 0 0 0,0 1 0 0 0,-1 0 0 0 0,1 0 0 0 0,0 0 0 0 0,0 0 0 0 0,0 0 0 0 0,-1 0 0 0 0,1 0 0 0 0,0 0 0 0 0,0 0 0 0 0,0 0 0 0 0,-1 0 0 0 0,1 0 0 0 0,0 0 0 0 0,0 0 0 0 0,0 0 0 0 0,0 1 0 0 0,-1-1 0 0 0,1 0 0 0 0,0 0 0 0 0,0 0 0 0 0,0 0 0 0 0,0 0 0 0 0,0 0 0 0 0,0 0 0 0 0,0 0 0 0 0,0 0 0 0 0,0 0 0 0 0,0 0 0 0 0,0 0 0 0 0,-1 0 0 0 0,1 0 0 0 0,0 1 0 0 0,0-1 0 0 0,0 0 0 0 0,0 0 0 0 0,0 0 0 0 0,0 1 0 0 0,0-1 0 0 0,0 0 0 0 0,0 0 0 0 0,1 9 0 0 0,12 15 0 0 0,0-1 0 0 0,2-1 0 0 0,0 0 0 0 0,1-1 0 0 0,36 35 0 0 0,-50-53 0 0 0,1-1 0 0 0,-1 1 0 0 0,0-1 0 0 0,2 0 0 0 0,-2 1 0 0 0,1-1 0 0 0,1 0 0 0 0,-1 0 0 0 0,0 0 0 0 0,0-1 0 0 0,0 0 0 0 0,1 1 0 0 0,0-2 0 0 0,6 3 0 0 0,-10-4 0 0 0,1-1 0 0 0,-1 1 0 0 0,0 0 0 0 0,0-1 0 0 0,0 1 0 0 0,0-1 0 0 0,0 2 0 0 0,0-2 0 0 0,0 0 0 0 0,-1 1 0 0 0,0-2 0 0 0,-17-48 0 0 0,-2 0 0 0 0,-4 2 0 0 0,-45-74 0 0 0,66 119 0 0 0,6 13 0 0 0,9 16 0 0 0,111 183 0 0 0,-106-186 0 0 0,-17-21 0 0 0,2 0 0 0 0,-1 1 0 0 0,0-2 0 0 0,0 2 0 0 0,0-1 0 0 0,1-1 0 0 0,-1 2 0 0 0,0-1 0 0 0,1 0 0 0 0,-1-1 0 0 0,0 1 0 0 0,1 0 0 0 0,-1-1 0 0 0,3 1 0 0 0,-3-4 0 0 0,-1-1 0 0 0,1 1 0 0 0,-1-1 0 0 0,0 0 0 0 0,-1-4 0 0 0,0-6 0 0 0,-1 1 0 0 0,0-1 0 0 0,-2 0 0 0 0,0 1 0 0 0,-6-16 0 0 0,-34-64 0 0 0,31 68 0 0 0,10 19 0 0 0,-2-4 0 0 0,0-1 0 0 0,0 1 0 0 0,-2 1 0 0 0,1-2 0 0 0,-14-12 0 0 0,13 19 0 0 0,7 11 0 0 0,5 10 0 0 0,10 23 0 0 0,26 61 0 0 0,-35-89 0 0 0,1 1 0 0 0,0-2 0 0 0,0 1 0 0 0,2-1 0 0 0,17 19 0 0 0,-13-19 0 0 0,-12-11 0 0 0,-1 0 0 0 0,0 1 0 0 0,1 0 0 0 0,-1-1 0 0 0,1 1 0 0 0,-1-1 0 0 0,1 0 0 0 0,0 1 0 0 0,-1-1 0 0 0,0 0 0 0 0,1 0 0 0 0,0 0 0 0 0,0 0 0 0 0,-1 1 0 0 0,1-1 0 0 0,-1 0 0 0 0,1 0 0 0 0,-1 0 0 0 0,1 0 0 0 0,0 0 0 0 0,0 0 0 0 0,0 0 0 0 0,0 0 0 0 0,-1-16 0 0 0,0 10 0 0 0,-1-5 0 0 0,-1-2 0 0 0,-1 1 0 0 0,0 1 0 0 0,-1-1 0 0 0,-7-16 0 0 0,4 8 0 0 0,-4-8 0 0 0,4 4 0 0 0,-2 1 0 0 0,-1 0 0 0 0,0 1 0 0 0,-23-34 0 0 0,33 56 0 0 0,0 0 0 0 0,0 0 0 0 0,0-1 0 0 0,0 1 0 0 0,0 0 0 0 0,0 0 0 0 0,0 0 0 0 0,0 0 0 0 0,0 0 0 0 0,0 0 0 0 0,0 0 0 0 0,0 0 0 0 0,0 0 0 0 0,0 0 0 0 0,-1-1 0 0 0,1 1 0 0 0,0 0 0 0 0,0 0 0 0 0,0 0 0 0 0,0 0 0 0 0,0 0 0 0 0,-1 0 0 0 0,1 0 0 0 0,0-1 0 0 0,0 1 0 0 0,0 0 0 0 0,0 0 0 0 0,-1 0 0 0 0,1 0 0 0 0,0 0 0 0 0,0 0 0 0 0,0 0 0 0 0,0 0 0 0 0,0 0 0 0 0,0 0 0 0 0,0 0 0 0 0,0 0 0 0 0,0 0 0 0 0,-1 0 0 0 0,1 0 0 0 0,0 0 0 0 0,0 0 0 0 0,0 0 0 0 0,-1 0 0 0 0,1 8 0 0 0,3 10 0 0 0,46 100 0 0 0,-24-62 0 0 0,-8-20 0 0 0,-15-33 0 0 0,0 1 0 0 0,0-2 0 0 0,0 1 0 0 0,0 0 0 0 0,0-1 0 0 0,1 1 0 0 0,0 0 0 0 0,0-1 0 0 0,3 3 0 0 0,-6-5 0 0 0,0 0 0 0 0,0 0 0 0 0,1 0 0 0 0,-1 0 0 0 0,0 0 0 0 0,0 0 0 0 0,1-1 0 0 0,-1 1 0 0 0,0 0 0 0 0,0 0 0 0 0,0 0 0 0 0,0 0 0 0 0,0 0 0 0 0,0 0 0 0 0,1 0 0 0 0,-1 0 0 0 0,0-1 0 0 0,0 1 0 0 0,0 0 0 0 0,1 0 0 0 0,-1 0 0 0 0,0 0 0 0 0,0 0 0 0 0,0 0 0 0 0,0 0 0 0 0,1 0 0 0 0,-1-1 0 0 0,0 1 0 0 0,0 0 0 0 0,0 0 0 0 0,0-1 0 0 0,0 1 0 0 0,0 0 0 0 0,0 0 0 0 0,0-1 0 0 0,0 1 0 0 0,0 0 0 0 0,0 0 0 0 0,0 0 0 0 0,0 0 0 0 0,0 0 0 0 0,0 0 0 0 0,0-1 0 0 0,0 1 0 0 0,0 0 0 0 0,0-1 0 0 0,0 1 0 0 0,0-16 0 0 0,0 12 0 0 0,-3-15 0 0 0,1 0 0 0 0,-2 0 0 0 0,-1 0 0 0 0,-1 0 0 0 0,-8-19 0 0 0,12 33 0 0 0,-9-28 0 0 0,-2 2 0 0 0,-1-1 0 0 0,-29-47 0 0 0,43 79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8 0 0 0,4 12 0 0 0,13 25 0 0 0,1 0 0 0 0,3-1 0 0 0,44 68 0 0 0,-63-109 0 0 0,-1-2 0 0 0,0 1 0 0 0,0-1 0 0 0,-1 1 0 0 0,2 0 0 0 0,-1-1 0 0 0,0 0 0 0 0,1 0 0 0 0,-1 1 0 0 0,0-1 0 0 0,1 0 0 0 0,0 0 0 0 0,-1 0 0 0 0,1 0 0 0 0,-1 0 0 0 0,1-1 0 0 0,0 1 0 0 0,2 1 0 0 0,-3-6 0 0 0,-1 0 0 0 0,1 0 0 0 0,-1 0 0 0 0,1 1 0 0 0,-1-1 0 0 0,0 0 0 0 0,-1-5 0 0 0,-3-24 0 0 0,0 0 0 0 0,-15-52 0 0 0,13 67 0 0 0,0 1 0 0 0,-2-1 0 0 0,1 1 0 0 0,-2 1 0 0 0,0-1 0 0 0,-13-17 0 0 0,21 33 0 0 0,0 0 0 0 0,1 1 0 0 0,-1-1 0 0 0,0 0 0 0 0,1 0 0 0 0,0 0 0 0 0,-1 1 0 0 0,0 0 0 0 0,0-1 0 0 0,1 0 0 0 0,-1 0 0 0 0,1 1 0 0 0,-1 0 0 0 0,0 0 0 0 0,-1-1 0 0 0,2 1 0 0 0,-1-1 0 0 0,-1 0 0 0 0,2 2 0 0 0,-1-1 0 0 0,1 1 0 0 0,0-1 0 0 0,0 0 0 0 0,0 1 0 0 0,-1-1 0 0 0,1 0 0 0 0,0 0 0 0 0,-1 1 0 0 0,1-1 0 0 0,0 1 0 0 0,0-1 0 0 0,0 1 0 0 0,0-1 0 0 0,-1 0 0 0 0,1 0 0 0 0,0 1 0 0 0,0 0 0 0 0,0-1 0 0 0,0 1 0 0 0,0-1 0 0 0,0 1 0 0 0,0-1 0 0 0,0 0 0 0 0,1 1 0 0 0,5 37 0 0 0,11 8 0 0 0,1 0 0 0 0,48 84 0 0 0,-65-129 0 0 0,27 42 0 0 0,-26-40 0 0 0,0-1 0 0 0,1 1 0 0 0,-1-1 0 0 0,1 1 0 0 0,-1-1 0 0 0,1 1 0 0 0,0-2 0 0 0,0 1 0 0 0,-1 0 0 0 0,2 0 0 0 0,-1-1 0 0 0,6 3 0 0 0,-9-4 0 0 0,1 0 0 0 0,-1 0 0 0 0,0 0 0 0 0,0 0 0 0 0,0 0 0 0 0,1 0 0 0 0,-1 0 0 0 0,0 0 0 0 0,1 0 0 0 0,-1 0 0 0 0,1 0 0 0 0,-1 0 0 0 0,0 0 0 0 0,1-1 0 0 0,-1 1 0 0 0,0 0 0 0 0,0 0 0 0 0,0 0 0 0 0,1 0 0 0 0,-1-1 0 0 0,0 1 0 0 0,1 0 0 0 0,-1 0 0 0 0,0 0 0 0 0,0 0 0 0 0,1 0 0 0 0,-1-1 0 0 0,0 1 0 0 0,0 0 0 0 0,1-1 0 0 0,-1 1 0 0 0,0 0 0 0 0,0-1 0 0 0,0 1 0 0 0,3-16 0 0 0,-7-17 0 0 0,4 32 0 0 0,-7-31 0 0 0,-2-1 0 0 0,0 1 0 0 0,-3 0 0 0 0,-28-56 0 0 0,36 79 0 0 0,-1 0 0 0 0,0 0 0 0 0,0 1 0 0 0,-1 0 0 0 0,0 0 0 0 0,-1 1 0 0 0,-11-10 0 0 0,18 17 0 0 0,0 1 0 0 0,0-1 0 0 0,0 0 0 0 0,0 0 0 0 0,-1 1 0 0 0,1-1 0 0 0,0 1 0 0 0,0-1 0 0 0,0 1 0 0 0,-1-1 0 0 0,1 1 0 0 0,0-1 0 0 0,0 0 0 0 0,0 0 0 0 0,0 1 0 0 0,0-1 0 0 0,0 1 0 0 0,0-1 0 0 0,0 1 0 0 0,2 10 0 0 0,1-1 0 0 0,-1 1 0 0 0,2 0 0 0 0,0-1 0 0 0,0-1 0 0 0,8 14 0 0 0,-2-1 0 0 0,-3-7 0 0 0,21 45 0 0 0,41 66 0 0 0,-67-124 0 0 0,-1 0 0 0 0,0 0 0 0 0,1 0 0 0 0,0 0 0 0 0,-1-1 0 0 0,1 2 0 0 0,0-2 0 0 0,0 1 0 0 0,3 1 0 0 0,-4-19 0 0 0,-7-25 0 0 0,-2 0 0 0 0,-17-50 0 0 0,11 54 0 0 0,-23-48 0 0 0,23 55 0 0 0,-2 2 0 0 0,18 55 0 0 0,19 30 0 0 0,2-1 0 0 0,47 80 0 0 0,-44-94 0 0 0,-23-39 0 0 0,0 1 0 0 0,0-1 0 0 0,0 1 0 0 0,0 0 0 0 0,1-1 0 0 0,0-1 0 0 0,-1 1 0 0 0,7 3 0 0 0,-9-6 0 0 0,-1 1 0 0 0,1-1 0 0 0,-1 0 0 0 0,1 0 0 0 0,-1 1 0 0 0,1-1 0 0 0,-1 0 0 0 0,0 0 0 0 0,0 0 0 0 0,1 0 0 0 0,-1 0 0 0 0,1 1 0 0 0,-1-1 0 0 0,1 0 0 0 0,-1 0 0 0 0,1 0 0 0 0,-1 0 0 0 0,0-1 0 0 0,0 1 0 0 0,1 0 0 0 0,-1 0 0 0 0,1 0 0 0 0,-1 0 0 0 0,1 0 0 0 0,-1-1 0 0 0,1 1 0 0 0,-1 0 0 0 0,0-1 0 0 0,0 1 0 0 0,1 0 0 0 0,-1 0 0 0 0,1 0 0 0 0,0-2 0 0 0,-1 1 0 0 0,1 0 0 0 0,0 0 0 0 0,-1 0 0 0 0,0 0 0 0 0,0 0 0 0 0,0-1 0 0 0,1 1 0 0 0,-1 0 0 0 0,0 0 0 0 0,0-2 0 0 0,-3-31 0 0 0,-2 10 0 0 0,-1 2 0 0 0,-19-43 0 0 0,-26-41 0 0 0,21 56 0 0 0,35 72 0 0 0,12 20 0 0 0,3-1 0 0 0,1-1 0 0 0,2 0 0 0 0,32 39 0 0 0,-54-77 0 0 0,1 0 0 0 0,-2 0 0 0 0,2-1 0 0 0,0 1 0 0 0,-1-1 0 0 0,1 1 0 0 0,-1 0 0 0 0,1-1 0 0 0,0 0 0 0 0,0 0 0 0 0,0 0 0 0 0,0 1 0 0 0,0-1 0 0 0,0-1 0 0 0,3 2 0 0 0,-4-3 0 0 0,-1 0 0 0 0,1 1 0 0 0,-1-1 0 0 0,0 0 0 0 0,0 0 0 0 0,0 0 0 0 0,0 1 0 0 0,1-1 0 0 0,-1 0 0 0 0,0 0 0 0 0,0 1 0 0 0,0-2 0 0 0,0 1 0 0 0,0 0 0 0 0,-1 1 0 0 0,1-3 0 0 0,0 3 0 0 0,-4-23 0 0 0,-2 0 0 0 0,-11-34 0 0 0,5 23 0 0 0,-10-23 0 0 0,14 38 0 0 0,1 1 0 0 0,-6-27 0 0 0,18 61 0 0 0,0 0 0 0 0,2-1 0 0 0,11 20 0 0 0,-8-13 0 0 0,-2-6 0 0 0,4 12 0 0 0,2-3 0 0 0,27 41 0 0 0,-36-61 0 0 0,-3-6 0 0 0,-4-12 0 0 0,-8-20 0 0 0,-12-17 0 0 0,-30-51 0 0 0,155 273 0 0 0,-101-169 0 0 0,1 3 0 0 0,1 0 0 0 0,0 1 0 0 0,1-1 0 0 0,0-1 0 0 0,0 2 0 0 0,6 4 0 0 0,-9-25 0 0 0,-3 5 0 0 0,0 0 0 0 0,-1-1 0 0 0,1 2 0 0 0,-2-2 0 0 0,-3-10 0 0 0,-22-44 0 0 0,-48-86 0 0 0,85 167 0 0 0,16 18 0 0 0,5 9 0 0 0,53 84 0 0 0,-81-122 0 0 0,-10-24 0 0 0,0 2 0 0 0,-2-1 0 0 0,-20-27 0 0 0,17 27 0 0 0,-3-6 0 0 0,7 12 0 0 0,1-1 0 0 0,0-1 0 0 0,2 1 0 0 0,-10-21 0 0 0,40 61 0 0 0,7 18 0 0 0,-17-25 0 0 0,1 0 0 0 0,33 36 0 0 0,-48-57 0 0 0,0 0 0 0 0,1 0 0 0 0,-1 0 0 0 0,0 1 0 0 0,0-1 0 0 0,0 0 0 0 0,1 1 0 0 0,-1-1 0 0 0,0 0 0 0 0,0 1 0 0 0,1-1 0 0 0,-1 0 0 0 0,0 0 0 0 0,0 1 0 0 0,0-1 0 0 0,0 0 0 0 0,1 0 0 0 0,-1 0 0 0 0,0 0 0 0 0,1 0 0 0 0,-1 0 0 0 0,0 0 0 0 0,1 0 0 0 0,-1 0 0 0 0,1 0 0 0 0,-1 0 0 0 0,0 0 0 0 0,0 0 0 0 0,0 0 0 0 0,0 0 0 0 0,1 0 0 0 0,0 0 0 0 0,-3-10 0 0 0,-10-15 0 0 0,10 23 13 0 0,2 2-19 0 0,-1-1 0 0 0,1 1 0 0 0,-1-1 0 0 0,1 1 0 0 0,0 0 0 0 0,-1-1 0 0 0,1 1 0 0 0,0-1 0 0 0,0 0 0 0 0,0 1 0 0 0,0-1 0 0 0,0 1 0 0 0,0 0 0 0 0,-1-1 0 0 0,1 0 0 0 0,0 0 0 0 0,1 1-419 0 0,1 0 1 0 0,0 0 0 0 0,-1 0-1 0 0,1 0 1 0 0,-1 0 0 0 0,1 0-1 0 0,0 1 1 0 0,-1-1-1 0 0,3 2 1 0 0,1 0-4685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 8106 0 0,'-1'-5'23300'0'0,"3"10"-22571"0"0,5 21-242 0 0,3-3-399 0 0,-1-4-31 0 0,-8-16-57 0 0,0 2 0 0 0,0 0 0 0 0,0-1 0 0 0,1 2 0 0 0,0-1 0 0 0,0-1 0 0 0,0 0 0 0 0,1 1 0 0 0,-1-1 0 0 0,5 7 0 0 0,-3-8 0 0 0,-1 0 0 0 0,0 0 0 0 0,0 0 0 0 0,-1 0 0 0 0,0 1 0 0 0,1 0 0 0 0,-1-1 0 0 0,2 7 0 0 0,-2-5 0 0 0,0 1 0 0 0,1-1 0 0 0,0 0 0 0 0,-1 1 0 0 0,2-1 0 0 0,0 0 0 0 0,4 5 0 0 0,-8-8 0 0 0,0-1 0 0 0,1 2 0 0 0,-1-2 0 0 0,1 2 0 0 0,0-2 0 0 0,-1 1 0 0 0,1 0 0 0 0,0 0 0 0 0,2 3 0 0 0,3 8 0 0 0,4 12 0 0 0,-8-20 0 0 0,0-1 0 0 0,0 1 0 0 0,0 0 0 0 0,-1 0 0 0 0,0-1 0 0 0,2 10 0 0 0,6 32 0 0 0,-4-20 0 0 0,-2-11 0 0 0,-1 0 0 0 0,1 15 0 0 0,4 37 0 0 0,-6-44 0 0 0,0-18 0 0 0,0-1 0 0 0,0-1 0 0 0,-1 2 0 0 0,0-1 0 0 0,0 1 0 0 0,0-1 0 0 0,-1 0 0 0 0,0 0 0 0 0,0 0 0 0 0,-1 6 0 0 0,0-7 0 0 0,1 0 0 0 0,-1 1 0 0 0,1-1 0 0 0,0 1 0 0 0,-1-1 0 0 0,1 1 0 0 0,1-1 0 0 0,-1 5 0 0 0,-3 2 0 0 0,4-9 0 0 0,-1 0 0 0 0,0 0 0 0 0,1 0 0 0 0,-1 0 0 0 0,1 0 0 0 0,-1 0 0 0 0,1 0 0 0 0,0 0 0 0 0,0 0 0 0 0,0 0 0 0 0,0 0 0 0 0,-1 2 0 0 0,1-2 0 0 0,-1 0 0 0 0,1 0 0 0 0,-5 5 0 0 0,4-8 0 0 0,4-9 0 0 0,22-56 0 0 0,-19 49 0 0 0,-5 14 0 0 0,1-1 0 0 0,-1 0 0 0 0,0 0 0 0 0,0 0 0 0 0,1-9 0 0 0,-2-1 0 0 0,0 10 0 0 0,0 0 0 0 0,0 0 0 0 0,0 0 0 0 0,0 0 0 0 0,0 1 0 0 0,-1-1 0 0 0,0 0 0 0 0,-2-6 0 0 0,4 18-4 0 0,0 0-1 0 0,1 0 1 0 0,-2 0 0 0 0,1 0-1 0 0,-1 0 1 0 0,-2 13 0 0 0,1 3-3 0 0,-1 24-3 0 0,0-28 4 0 0,1-15 4 0 0,1-6 1 0 0,0-2-1 0 0,1 0 1 0 0,0 0-1 0 0,0 0 0 0 0,0-1 0 0 0,2-3 1 0 0,3-17-9 0 0,-1-50 3 0 0,0 16-99 0 0,-5 48 67 0 0,0 9 12 0 0,0 9 17 0 0,1-2 14 0 0,-1-1-1 0 0,1 1 1 0 0,0 0 0 0 0,2 6 0 0 0,-1-5 0 0 0,0-1 0 0 0,-1 0 0 0 0,0 0-1 0 0,1 10 1 0 0,-2-4-3 0 0,0-5 2 0 0,0 1 0 0 0,0-1-1 0 0,0 0 1 0 0,-1 0 0 0 0,0 0-1 0 0,-1 0 1 0 0,-2 10 0 0 0,1-7 20 0 0,3-8-21 0 0,-1 0 1 0 0,1 0 0 0 0,0 0-1 0 0,0 0 1 0 0,-1 0-1 0 0,1 0 1 0 0,-1 0-1 0 0,0 0 1 0 0,1-1-1 0 0,-1 1 1 0 0,0 0-1 0 0,-1 1 1 0 0,0 3-3 0 0,-1 0-1 0 0,2 0 1 0 0,-2 0-1 0 0,2 0 1 0 0,-2 6-1 0 0,2-7 1 0 0,0 0 1 0 0,0 0-1 0 0,-1 0 0 0 0,1 0 0 0 0,-1-1 0 0 0,-4 7 1 0 0,-16 20-8 0 0,19-28 13 0 0,2 1 0 0 0,-2-1 0 0 0,1 1 0 0 0,0-1 0 0 0,-6 4 0 0 0,-1 2-11 0 0,9-7 2 0 0,-1-1 1 0 0,1 0 0 0 0,0 0 0 0 0,-1 1-1 0 0,1-1 1 0 0,0 0 0 0 0,-1 0-1 0 0,1 1 1 0 0,0-1 0 0 0,-1 0 0 0 0,1 0-1 0 0,0 0 1 0 0,0 1 0 0 0,0-1 0 0 0,0 0-1 0 0,0 1 1 0 0,0-1 0 0 0,0 1-1 0 0,0-1 1 0 0,0 0 0 0 0,0 0 0 0 0,0 1-1 0 0,-1-1 1 0 0,1 0 0 0 0,0 1 0 0 0,1-1-1 0 0,-1 1 1 0 0,8 1-41 0 0,-6-3 42 0 0,1 1 0 0 0,0 0 0 0 0,-1 0-1 0 0,1-1 1 0 0,-1 0 0 0 0,5-2 0 0 0,-4 1 1 0 0,-1 0-1 0 0,0 0 1 0 0,0-1 0 0 0,0 0 0 0 0,0 1-1 0 0,0-1 1 0 0,-1 0 0 0 0,1 0 0 0 0,0 1-1 0 0,-2-1 1 0 0,1 0 0 0 0,1 0-1 0 0,-1-1 1 0 0,0-4 0 0 0,1-5 13 0 0,-1 1 1 0 0,0-18-1 0 0,-1 30-28 0 0,0 0-13 0 0,1 0 26 0 0,-1 1 0 0 0,1-1 1 0 0,-1 0-1 0 0,0 0 0 0 0,1 0 0 0 0,-1 1 0 0 0,0-1 1 0 0,0 0-1 0 0,1 1 0 0 0,-1-1 0 0 0,0 0 1 0 0,0 0-1 0 0,0 0 0 0 0,0 0 0 0 0,0 1 0 0 0,0-1 1 0 0,0 0-1 0 0,0 1 0 0 0,1-1 0 0 0,-1 1 1 0 0,0-1-1 0 0,0 0 0 0 0,0 0 0 0 0,0 0 1 0 0,0 1-1 0 0,0-1 0 0 0,0 0 0 0 0,0 1 0 0 0,0-1 1 0 0,0 1-1 0 0,0-1 0 0 0,0 0 0 0 0,0 1 1 0 0,-1-1-1 0 0,1 0 0 0 0,0 0 0 0 0,0 0 0 0 0,0 1 1 0 0,0-1-1 0 0,0 0 0 0 0,0 1 0 0 0,-1-1 1 0 0,-8 19 17 0 0,8-17-32 0 0,-5 7 33 0 0,1-1-1 0 0,-2 1 0 0 0,1-1 1 0 0,-1-1-1 0 0,-1 0 1 0 0,1 0-1 0 0,-15 11 0 0 0,-15 13-1 0 0,13-9 97 0 0,20-16-106 0 0,3-5-2 0 0,0 1 0 0 0,0-1 1 0 0,0 0-1 0 0,0 1 0 0 0,-1-1 0 0 0,2 0 1 0 0,-2 1-1 0 0,0-1 0 0 0,2 0 0 0 0,-2 0 0 0 0,0 0 1 0 0,1-1-1 0 0,-3 3 0 0 0,-19 18-4 0 0,22-20 0 0 0,0-1 0 0 0,-1 1 0 0 0,1 1 0 0 0,0-1 0 0 0,0 0 0 0 0,0 0 0 0 0,0 0 0 0 0,0 0 0 0 0,1 1 0 0 0,-1-1 0 0 0,0 0 0 0 0,0 1 0 0 0,0 1 0 0 0,1-2 0 0 0,-1 1 0 0 0,0-1 0 0 0,0 1 0 0 0,0 0 0 0 0,1-1 0 0 0,-2 1 0 0 0,1-1 0 0 0,0 0 0 0 0,0 1 0 0 0,-2 0 0 0 0,-10 6 0 0 0,8-5 0 0 0,0 0 0 0 0,-1 1 0 0 0,1-1 0 0 0,1 2 0 0 0,-1-1 0 0 0,-5 6 0 0 0,-4 1 0 0 0,12-10 0 0 0,0 0 0 0 0,1 1 0 0 0,-1-2 0 0 0,1 2 0 0 0,0-1 0 0 0,-1 1 0 0 0,0 0 0 0 0,2-1 0 0 0,-4 4 0 0 0,2-3 0 0 0,0 1 0 0 0,0 0 0 0 0,0-1 0 0 0,0 0 0 0 0,-5 4 0 0 0,1-1 0 0 0,-28 20 0 0 0,-1 10 0 0 0,28-26 0 0 0,-20 24 0 0 0,25-31 0 0 0,0 0 0 0 0,0 0 0 0 0,0 0 0 0 0,0 1 0 0 0,0-1 0 0 0,1 1 0 0 0,-1-1 0 0 0,1 2 0 0 0,0-2 0 0 0,0 1 0 0 0,-2 3 0 0 0,3 2 0 0 0,-1 0 0 0 0,0 0 0 0 0,1 9 0 0 0,0-12 0 0 0,0-9 0 0 0,0-3 0 0 0,2 6-52 0 0,-1 0-1 0 0,0 0 1 0 0,1 1-1 0 0,-1-1 1 0 0,1 1-1 0 0,-1 0 1 0 0,1 0 0 0 0,0-1-1 0 0,0 1 1 0 0,0 0-1 0 0,-1 0 1 0 0,3 0 0 0 0,5 0-1577 0 0,-3 0-2426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0,'0'0'12156'0'0,"2"3"-11565"0"0,4 4 857 0 0,-2 1 0 0 0,0-1 0 0 0,6 14 0 0 0,11 23-14 0 0,-16-31-1270 0 0,2-1 0 0 0,0 0 0 0 0,16 22 0 0 0,-14-23-12 0 0,-1 0 0 0 0,-1 0 0 0 0,12 25 0 0 0,-17-30-152 0 0,1 0 0 0 0,0-1 0 0 0,1 1 0 0 0,0-1 0 0 0,7 8 0 0 0,-7-9 0 0 0,0 2 0 0 0,0-1 0 0 0,0 0 0 0 0,-1 0 0 0 0,5 10 0 0 0,-4-8 0 0 0,-1 0 0 0 0,1-1 0 0 0,8 9 0 0 0,0 1 0 0 0,-1-1 0 0 0,2-1 0 0 0,16 15 0 0 0,-3 4 0 0 0,-12-13 0 0 0,-6-12 0 0 0,-5-5 0 0 0,0 1 0 0 0,-1-1 0 0 0,1 0 0 0 0,-1 0 0 0 0,2 4 0 0 0,2 7 0 0 0,-7-14 0 0 0,1 1 0 0 0,0-1 0 0 0,-1 0 0 0 0,1 1 0 0 0,0-1 0 0 0,-1 0 0 0 0,1 0 0 0 0,-1 0 0 0 0,1 0 0 0 0,0 0 0 0 0,0 0 0 0 0,-1 1 0 0 0,1-1 0 0 0,-1 0 0 0 0,1 0 0 0 0,-1 0 0 0 0,1 0 0 0 0,-1 0 0 0 0,1 0 0 0 0,0 0 0 0 0,0 0 0 0 0,-1 0 0 0 0,1 0 0 0 0,-1 0 0 0 0,1 0 0 0 0,-1 0 0 0 0,1-1 0 0 0,-1 1 0 0 0,1 0 0 0 0,0 0 0 0 0,-1 0 0 0 0,-6-3 0 0 0,6 2 0 0 0,0 1 0 0 0,-1 0 0 0 0,1-1 0 0 0,-1 1 0 0 0,0-1 0 0 0,1 1 0 0 0,-1-1 0 0 0,1 1 0 0 0,-1 0 0 0 0,-2 0 0 0 0,2 0 0 0 0,0-4 0 0 0,-1 1 0 0 0,0-1 0 0 0,1 0 0 0 0,-1-1 0 0 0,-2-7 0 0 0,-3-2 0 0 0,-49-86 0 0 0,46 81 0 0 0,2 2 0 0 0,-14-19 0 0 0,13 21 0 0 0,-13-27 0 0 0,1 1 0 0 0,6 11-171 0 0,13 24-39 0 0,0-1-1 0 0,0 0 1 0 0,-1 1-1 0 0,0 0 1 0 0,-10-11-1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3-225 0 0,0 1 1 0 0,-1 0-1 0 0,1-1 1 0 0,1 0-1 0 0,-1 1 1 0 0,1-1-1 0 0,0 0 1 0 0,0 1-1 0 0,1-2 1 0 0,5 8-1 0 0,-4-5 112 0 0,-1 0-1 0 0,1 0 0 0 0,3 11 1 0 0,-1 1-46 0 0,12 28 122 0 0,-10-28-188 0 0,-3-4 137 0 0,-4-11-279 0 0,0-1-1 0 0,0 0 0 0 0,0 1 0 0 0,-1-2 0 0 0,1 2 0 0 0,-1-1 0 0 0,1 5 0 0 0,-1-5-24 0 0,1 2-1 0 0,0-2 1 0 0,-1 0-1 0 0,0 1 1 0 0,1 0 0 0 0,1-1-1 0 0,-1 0 1 0 0,0 1-1 0 0,0-1 1 0 0,3 3-1 0 0,-3-3 7 0 0,0 0 0 0 0,1 0 0 0 0,-1 0 0 0 0,0 1 0 0 0,0-1 1 0 0,0 0-1 0 0,0 1 0 0 0,0-1 0 0 0,-1 0 0 0 0,1 4 0 0 0,-1-6 41 0 0,4 22-42 0 0,-4-18-1 0 0,0-1 0 0 0,1 1 1 0 0,0-1-1 0 0,1 1 0 0 0,-2-1 1 0 0,2 1-1 0 0,0-1 1 0 0,2 5-1 0 0,-4-7 6 0 0,1 1-1 0 0,-1 1 1 0 0,1-2 0 0 0,-1 2-1 0 0,1-1 1 0 0,-1 0 0 0 0,0 0-1 0 0,0 0 1 0 0,0 1 0 0 0,0-1-1 0 0,-1 3 1 0 0,0 9 60 0 0,4-7-76 0 0,0 11 0 0 0,-4-18 0 0 0,0 4 0 0 0,1-3 0 0 0,-1-39-1056 0 0,1-4-4157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0 0 0,'-12'-9'28163'0'0,"12"8"-28086"0"0,0 1-1 0 0,0-1 0 0 0,1 0 0 0 0,-1 0 1 0 0,1 1-1 0 0,-1-1 0 0 0,0 1 0 0 0,0-1 1 0 0,1 0-1 0 0,-1 1 0 0 0,1-1 0 0 0,-1 0 1 0 0,1 1-1 0 0,0 0 0 0 0,-1-1 0 0 0,0 1 1 0 0,1-1-1 0 0,0 1 0 0 0,0-1 0 0 0,-1 1 1 0 0,1 0-1 0 0,-1 0 0 0 0,1 0 0 0 0,0 0 1 0 0,0-1-1 0 0,0 1 0 0 0,0 0 0 0 0,-1 0 1 0 0,0 0-1 0 0,1 0 0 0 0,0 0 0 0 0,1 0 1 0 0,32 0 304 0 0,-23 0-59 0 0,51-8 414 0 0,-60 8-699 0 0,-2 0-30 0 0,0 0-1 0 0,1 0 0 0 0,0 0 0 0 0,-1 0 0 0 0,1 0 0 0 0,0 0 1 0 0,-1 0-1 0 0,0 0 0 0 0,0 1 0 0 0,1-1 0 0 0,0 0 1 0 0,-1 0-1 0 0,1 1 0 0 0,-1-1 0 0 0,1 0 0 0 0,-1 0 0 0 0,0 0 1 0 0,1 0-1 0 0,-1 1 0 0 0,1-1 0 0 0,-1 1 0 0 0,0-1 1 0 0,1 1-1 0 0,0-1 0 0 0,32 25 369 0 0,-12-4-294 0 0,-1 0-81 0 0,-8-9 0 0 0,-10-10 0 0 0,0 0 0 0 0,0 1 0 0 0,0 0 0 0 0,0 0 0 0 0,0 0 0 0 0,0-1 0 0 0,-1 1 0 0 0,3 6 0 0 0,-4-8 0 0 0,9 17 0 0 0,0-1 0 0 0,14 17 0 0 0,-8-2 0 0 0,-13-28 0 0 0,-2-3 0 0 0,0 0 0 0 0,0-1 0 0 0,1 1 0 0 0,-1 0 0 0 0,1 0 0 0 0,-1-1 0 0 0,1 1 0 0 0,-1 0 0 0 0,1 0 0 0 0,-1 0 0 0 0,0-1 0 0 0,1 1 0 0 0,1 0 0 0 0,-1 0-13 0 0,-1-1-77 0 0,-1-14-3469 0 0,1 10-1107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0,'0'0'19511'0'0,"17"3"-15574"0"0,18 0-1503 0 0,-17-3-3690 0 0,-1 3-4735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0 0 0,'-5'5'23921'0'0,"-13"14"-21603"0"0,-29 25-750 0 0,14-10-1001 0 0,33-34-536 0 0,-27 14 205 0 0,18 2 120 0 0,1-1-352 0 0,8-15 187 0 0,15-19-696 0 0,-15 17-395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0 0 0,'0'0'18276'0'0,"-5"13"-11147"0"0,7-6-6618 0 0,-1 1 0 0 0,1-1 0 0 0,-1 0 0 0 0,2 0-1 0 0,-1-1 1 0 0,1 1 0 0 0,7 11 0 0 0,-6-9-141 0 0,7 9 152 0 0,0-1-1 0 0,21 26 1 0 0,-7-22-309 0 0,-22-19-190 0 0,0 0 0 0 0,0 0-1 0 0,0 1 1 0 0,0-1 0 0 0,-1 1-1 0 0,1 0 1 0 0,-1-1 0 0 0,1 1-1 0 0,1 4 1 0 0,27 27 248 0 0,57 52 163 0 0,-70-69-399 0 0,0-1 1 0 0,28 19-1 0 0,-44-33-46 0 0,13 8 29 0 0,1-1 0 0 0,23 12 1 0 0,-4-6-1 0 0,29 11 9 0 0,-42-22-27 0 0,7 4 0 0 0,-20-4-387 0 0,0-1 0 0 0,0 1-1 0 0,12 2 1 0 0,11-2-4037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9 11554 0 0,'0'0'9909'0'0,"-4"0"-9051"0"0,3 0-1051 0 0,-2 1 675 0 0,1-1-1 0 0,-1 0 0 0 0,1 0 0 0 0,0 0 1 0 0,-1 0-1 0 0,1 0 0 0 0,-1-1 0 0 0,1 1 1 0 0,-1-1-1 0 0,1 0 0 0 0,-4 0 0 0 0,4-1-439 0 0,-1 1-1 0 0,0 1 1 0 0,0 0-1 0 0,1-1 1 0 0,-2 0-1 0 0,1 1 1 0 0,1 0-1 0 0,-1 0 0 0 0,0 0 1 0 0,0 0-1 0 0,-4 2 1 0 0,-3-2 274 0 0,-1 0-257 0 0,1 0 0 0 0,0 1 0 0 0,0 1 0 0 0,-1-1 0 0 0,2 2 0 0 0,-13 3 1 0 0,18-5-1372 0 0,-1 2 0 0 0,0-1 1 0 0,1 0-1 0 0,-8 6 1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7642 0 0,'0'0'16399'0'0,"-9"3"-12422"0"0,-30-4-1901 0 0,22 0-1719 0 0,-35 2 0 0 0,46 0-292 0 0,0 1 0 0 0,1-1 0 0 0,0 1 0 0 0,-9 3 0 0 0,-9 4 51 0 0,-22 1-14 0 0,31-8-36 0 0,-2 1 0 0 0,-22 9 0 0 0,-67 32 432 0 0,89-37-352 0 0,-22 12 0 0 0,24-10-49 0 0,-100 65 190 0 0,81-51-243 0 0,23-16-44 0 0,1 0 0 0 0,0 1 0 0 0,0 1 0 0 0,1-1 0 0 0,1 1 0 0 0,-1 0 0 0 0,-9 14 0 0 0,13-15 0 0 0,1 0 0 0 0,-5 17 0 0 0,2-4 0 0 0,-17 30 0 0 0,23-48-2231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1143 31 7322 0 0,'0'0'10805'0'0,"-3"-1"-10089"0"0,-2-1 148 0 0,-1-1 0 0 0,0 1 0 0 0,1 0 0 0 0,-2 1 0 0 0,2-1 0 0 0,-9 0 0 0 0,-9-3 576 0 0,9 0-287 0 0,12 5-1098 0 0,0-2 1 0 0,0 2 0 0 0,1-1-1 0 0,-2 1 1 0 0,2-1 0 0 0,-2 1-1 0 0,1-1 1 0 0,-4 1 0 0 0,-113 9 2053 0 0,90-10-1578 0 0,21 0-446 0 0,0 1 0 0 0,1-1 1 0 0,-1 2-1 0 0,1-1 0 0 0,-1 1 0 0 0,0 0 1 0 0,1 0-1 0 0,-12 4 0 0 0,-37 7 579 0 0,38-5-500 0 0,-20 11-1 0 0,12-4-19 0 0,5-7-12 0 0,17-7-119 0 0,1 1-1 0 0,0 1 1 0 0,0-2 0 0 0,-1 2 0 0 0,0 0 0 0 0,-4 2-1 0 0,0 2-8 0 0,-1-2 0 0 0,1 1 0 0 0,-13 4-1 0 0,-4 2 1 0 0,0-2-4 0 0,21-7 0 0 0,-1-1 0 0 0,0 1 0 0 0,0 0 0 0 0,0 0 0 0 0,-5 4 0 0 0,7-4 0 0 0,-1 0 0 0 0,1 0 0 0 0,-1 0 0 0 0,-7 1 0 0 0,7-2 0 0 0,0 1 0 0 0,1-1 0 0 0,0 1 0 0 0,-1-1 0 0 0,-5 5 0 0 0,0 0 0 0 0,-1 1 0 0 0,0-1 0 0 0,-1-1 0 0 0,1 1 0 0 0,-15 4 0 0 0,-16 11 0 0 0,36-18 0 0 0,-1 0 0 0 0,1 0 0 0 0,1 0 0 0 0,-1 1 0 0 0,0 0 0 0 0,1 0 0 0 0,-8 8 0 0 0,-4-1 0 0 0,0 2 0 0 0,-10 11 0 0 0,8-9 0 0 0,-14 11 0 0 0,16-15 0 0 0,-35 31 0 0 0,48-38 0 0 0,-1-1 0 0 0,2 0 0 0 0,-1 0 0 0 0,-1 1 0 0 0,2-1 0 0 0,-1 1 0 0 0,1 0 0 0 0,0 0 0 0 0,-2 4 0 0 0,2-4 0 0 0,-17 23 0 0 0,-10 11 0 0 0,28-36 0 0 0,0 1 0 0 0,0-1 0 0 0,0 0 0 0 0,1 1 0 0 0,0 0 0 0 0,-1-1 0 0 0,1 5 0 0 0,-4 13 0 0 0,3-15 0 0 0,-2 0 0 0 0,2 1 0 0 0,-1-1 0 0 0,1 1 0 0 0,1-1 0 0 0,-1 1 0 0 0,0-1 0 0 0,1 1 0 0 0,0-1 0 0 0,2 9 0 0 0,15 17 0 0 0,-13-19 0 0 0,-3-10 0 0 0,0 1 0 0 0,1-1 0 0 0,-2 0 0 0 0,2 1 0 0 0,-1-2 0 0 0,0 2 0 0 0,1-1 0 0 0,1 2 0 0 0,4 7 0 0 0,-7-10 0 0 0,0-1 0 0 0,1 1 0 0 0,-1 0 0 0 0,0 0 0 0 0,0 0 0 0 0,0-1 0 0 0,1 1 0 0 0,0 0 0 0 0,-1 0 0 0 0,1-1 0 0 0,0 0 0 0 0,-1 1 0 0 0,0 0 0 0 0,1 0 0 0 0,0-1 0 0 0,0 1 0 0 0,0-1 0 0 0,-1 0 0 0 0,1 1 0 0 0,1 0 0 0 0,4 0 0 0 0,0 3 0 0 0,0-2 0 0 0,0 1 0 0 0,0 0 0 0 0,10 8 0 0 0,-14-9 0 0 0,1 0 0 0 0,-1-1 0 0 0,1 0 0 0 0,0 1 0 0 0,-1-1 0 0 0,6 2 0 0 0,16 8 0 0 0,19 7 0 0 0,-40-17 0 0 0,-1 1 0 0 0,1-1 0 0 0,-1-1 0 0 0,0 1 0 0 0,1 0 0 0 0,-1-1 0 0 0,1 1 0 0 0,0-1 0 0 0,3 0 0 0 0,-3 0 0 0 0,-1 0 0 0 0,1 0 0 0 0,-2 0 0 0 0,2 0 0 0 0,-1 1 0 0 0,0-1 0 0 0,0 1 0 0 0,0 0 0 0 0,0 0 0 0 0,0-1 0 0 0,0 1 0 0 0,0 0 0 0 0,0 0 0 0 0,2 2 0 0 0,8 2 0 0 0,-12-5 0 0 0,1 0 0 0 0,1 0 0 0 0,-1 0 0 0 0,-1 1 0 0 0,1-1 0 0 0,1 1 0 0 0,-1-1 0 0 0,-1 1 0 0 0,1-1 0 0 0,0 0 0 0 0,0 1 0 0 0,0 0 0 0 0,1 1 0 0 0,-2-2 0 0 0,1 1 0 0 0,0 0 0 0 0,-1 0 0 0 0,1-1 0 0 0,0 1 0 0 0,0 0 0 0 0,0 0 0 0 0,0 0 0 0 0,-1-1 0 0 0,1 0 0 0 0,0 1 0 0 0,0 0 0 0 0,0-1 0 0 0,-1 1 0 0 0,2-1 0 0 0,-1 0 0 0 0,0 0 0 0 0,-1 0 0 0 0,2 1 0 0 0,-1-1 0 0 0,1 0 0 0 0,30 0 0 0 0,-27-1 0 0 0,-1 1 0 0 0,1 0 0 0 0,0 0 0 0 0,0 0 0 0 0,-1 0 0 0 0,6 2 0 0 0,-4 0 0 0 0,0-2 0 0 0,-1 1 0 0 0,1 0 0 0 0,0-1 0 0 0,-1 0 0 0 0,1 0 0 0 0,0-1 0 0 0,9-1 0 0 0,22-2 0 0 0,-32 4-65 0 0,1 0-1 0 0,-2-1 1 0 0,1 1-1 0 0,1-1 1 0 0,-1 0-1 0 0,0 0 1 0 0,-1-1-1 0 0,8-1 1 0 0,18-15-3884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457 166 9922 0 0,'0'0'8298'0'0,"-14"3"-4833"0"0,13-6-2661 0 0,1 0 1 0 0,-2 1-1 0 0,1 0 1 0 0,0 0-1 0 0,-1 0 1 0 0,-2-4 0 0 0,2 5-724 0 0,2 1 0 0 0,-1-1 0 0 0,0 0 0 0 0,-1 0 1 0 0,2 0-1 0 0,-1 0 0 0 0,0 0 0 0 0,0 0 0 0 0,1 0 1 0 0,-1-1-1 0 0,0 2 0 0 0,1-2 0 0 0,0 1 0 0 0,0 0 1 0 0,-1-1-1 0 0,1 1 0 0 0,-1 0 0 0 0,1-1 0 0 0,0 1 1 0 0,0-2-1 0 0,0 2-22 0 0,0-1-1 0 0,0 1 1 0 0,0-1-1 0 0,-1 1 1 0 0,1 0 0 0 0,-1-1-1 0 0,1 1 1 0 0,0 0-1 0 0,-1-1 1 0 0,1 1 0 0 0,-1 0-1 0 0,0-1 1 0 0,0 2-1 0 0,1-2 1 0 0,-3 0 0 0 0,1-1 38 0 0,-1 1 1 0 0,1 0-1 0 0,0-1 1 0 0,-1 1-1 0 0,1 0 1 0 0,-2-4-1 0 0,4 4-47 0 0,-1 0 0 0 0,-1 0 0 0 0,1 0 0 0 0,-1 1 0 0 0,0-2 0 0 0,1 2 0 0 0,-1-1 0 0 0,1 1 0 0 0,-1 0 0 0 0,0-1 0 0 0,0 1 0 0 0,-4-2 0 0 0,4 2-4 0 0,0-1 0 0 0,0 2 0 0 0,-1-2 0 0 0,1 0 0 0 0,0 1 0 0 0,0-1 0 0 0,-3-3 0 0 0,3 3-34 0 0,1 1 0 0 0,-1-1 0 0 0,1 1 0 0 0,-1-1 0 0 0,0 1 1 0 0,1 0-1 0 0,-1 0 0 0 0,0 0 0 0 0,0 0 0 0 0,0 0 0 0 0,-2-1 0 0 0,3 2-3 0 0,0 0 0 0 0,-1 0 0 0 0,2-1 0 0 0,-1 1 0 0 0,0-1 0 0 0,0 1 0 0 0,0-1 0 0 0,1 0 0 0 0,-1 1 0 0 0,0 0 0 0 0,0-1 0 0 0,1 0 0 0 0,-1 0 0 0 0,1 1 0 0 0,-1-1 0 0 0,1 0 0 0 0,-1 0 0 0 0,0 0-1 0 0,0-1 1 0 0,-5-7 70 0 0,5 9-78 0 0,-1 0 1 0 0,2-1-1 0 0,-2 1 1 0 0,1-1-1 0 0,0 1 1 0 0,-1 0-1 0 0,1-1 1 0 0,0 1-1 0 0,0 0 1 0 0,-1 0-1 0 0,1 0 1 0 0,-3 1-1 0 0,-10-2 29 0 0,11 1-33 0 0,0-1-1 0 0,1 0 1 0 0,-1 1-1 0 0,0 0 1 0 0,1 0-1 0 0,-2 0 1 0 0,2 0-1 0 0,0 0 1 0 0,-2 1-1 0 0,2 0 1 0 0,-1-1-1 0 0,-4 2 1 0 0,-3 0 67 0 0,8-1-48 0 0,0 0 0 0 0,0 0 0 0 0,0 0 0 0 0,0 0 0 0 0,0 0 0 0 0,0 0 0 0 0,0 1 0 0 0,1-1 0 0 0,-1 0 0 0 0,1 1 0 0 0,-1-1 0 0 0,1 1 0 0 0,0 0 0 0 0,-1 0 0 0 0,1-1 0 0 0,-2 5 1 0 0,-13 13 145 0 0,-12 9 39 0 0,25-25-201 0 0,0 1 0 0 0,0-1 0 0 0,0 1 0 0 0,1 0 0 0 0,-1 0 0 0 0,1 0 0 0 0,0 0 0 0 0,0 1 0 0 0,-1 6 0 0 0,-5 7 0 0 0,8-16 0 0 0,-1 1 0 0 0,1-1 0 0 0,-1 1 0 0 0,0-1 0 0 0,1 1 0 0 0,0-1 0 0 0,0 2 0 0 0,0-2 0 0 0,0 0 0 0 0,1 1 0 0 0,-1 0 0 0 0,1-1 0 0 0,0 0 0 0 0,-1 2 0 0 0,1-2 0 0 0,2 4 0 0 0,-1 0 0 0 0,0-3 0 0 0,-1 1 0 0 0,2 0 0 0 0,-1-1 0 0 0,0 0 0 0 0,1 0 0 0 0,-1 0 0 0 0,1-1 0 0 0,0 1 0 0 0,0 0 0 0 0,0-1 0 0 0,0 0 0 0 0,7 4 0 0 0,-1 1 0 0 0,-3-2 0 0 0,-1 0 0 0 0,-1 1 0 0 0,1-1 0 0 0,4 10 0 0 0,-5-9 0 0 0,-3-5 0 0 0,0 0 0 0 0,-1-1 0 0 0,1 1 0 0 0,0 1 0 0 0,-1-1 0 0 0,0-1 0 0 0,0 1 0 0 0,0 0 0 0 0,1 0 0 0 0,-1 0 0 0 0,0 0 0 0 0,0 1 0 0 0,0-2 0 0 0,0 1 0 0 0,0 0 0 0 0,0 0 0 0 0,0 0 0 0 0,0 0 0 0 0,-1 1 0 0 0,1-1 0 0 0,0 0 0 0 0,0 0 0 0 0,-1-1 0 0 0,1 0 0 0 0,0 1 0 0 0,-1-1 0 0 0,0 1 0 0 0,1-1 0 0 0,-1 1 0 0 0,1-1 0 0 0,0 1 0 0 0,-1-1 0 0 0,1 0 0 0 0,-1 0 0 0 0,0 1 0 0 0,1-1 0 0 0,-1 0 0 0 0,1 0 0 0 0,0 1 0 0 0,-1-1 0 0 0,0 0 0 0 0,0 0 0 0 0,0 0 0 0 0,1 0 0 0 0,-1 0 0 0 0,-2 1 0 0 0,-3 2 0 0 0,-1 0 0 0 0,1 0 0 0 0,-1-1 0 0 0,0 1 0 0 0,0-2 0 0 0,0 1 0 0 0,-9 1 0 0 0,-47 4-2894 0 0,2-1-4203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 8770 0 0,'0'0'10157'0'0,"-5"-3"-9298"0"0,-14-10 115 0 0,14 10 3217 0 0,22 24-224 0 0,-15-17-3695 0 0,0 0 0 0 0,0 0-1 0 0,0 0 1 0 0,-1 0 0 0 0,2 6-1 0 0,-1-5 66 0 0,28 55 1293 0 0,-26-50-1542 0 0,3 8 76 0 0,7 4-164 0 0,-11-16 0 0 0,0 1 0 0 0,1-1 0 0 0,0-1 0 0 0,9 10 0 0 0,-8-9 0 0 0,-1 1 0 0 0,1-2 0 0 0,-1 2 0 0 0,0-1 0 0 0,5 14 0 0 0,2 3 0 0 0,24 37 0 0 0,8 14 0 0 0,-29-49 0 0 0,-10-17 0 0 0,0 0 0 0 0,0-1 0 0 0,1 1 0 0 0,5 6 0 0 0,33 46 0 0 0,-38-53 0 0 0,0 0 0 0 0,-1 0 0 0 0,0 1 0 0 0,0 0 0 0 0,2 7 0 0 0,10 20 0 0 0,-6-14 0 0 0,14 35 0 0 0,-10-20 0 0 0,5 11 0 0 0,31 69 0 0 0,-45-104 0 0 0,8 23 0 0 0,-10-25 0 0 0,0 1 0 0 0,1-1 0 0 0,9 15 0 0 0,-10-18 0 0 0,1 1 0 0 0,-1 0 0 0 0,1 0 0 0 0,1 11 0 0 0,4 11 0 0 0,-2-12 0 0 0,2 0 0 0 0,20 33 0 0 0,-25-45 0 0 0,0 0 0 0 0,-2 0 0 0 0,1 1 0 0 0,2 8 0 0 0,7 16 0 0 0,17 19 0 0 0,-15-22 0 0 0,-8-17 0 0 0,3 4 0 0 0,-8-14 0 0 0,-1-1 0 0 0,0 1 0 0 0,1-1 0 0 0,-1 1 0 0 0,1-1 0 0 0,-1 0 0 0 0,1 0 0 0 0,-1 1 0 0 0,0-1 0 0 0,1 0 0 0 0,-1 1 0 0 0,1-1 0 0 0,0 0 0 0 0,-1 0 0 0 0,1 1 0 0 0,-1-1 0 0 0,0 0 0 0 0,1 0 0 0 0,0 0 0 0 0,-1 0 0 0 0,1 0 0 0 0,0 0 0 0 0,-1 0 0 0 0,1 0 0 0 0,0-2-341 0 0,0 1 1 0 0,0 0-1 0 0,0-1 0 0 0,-1 1 1 0 0,0-1-1 0 0,0 0 1 0 0,1 1-1 0 0,-1-1 0 0 0,0 1 1 0 0,0-1-1 0 0,0 1 0 0 0,0-1 1 0 0,0-2-1 0 0,0 3-1201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0,'0'0'15102'0'0,"1"3"-14640"0"0,2 12 99 0 0,1-1 0 0 0,1 1 0 0 0,1-2 0 0 0,-1 1 0 0 0,2-1 0 0 0,0 1 0 0 0,11 13 1 0 0,0 6-107 0 0,-9-15-151 0 0,19 25 1 0 0,-19-29-165 0 0,0 0-1 0 0,-1 2 1 0 0,10 23 0 0 0,2 5 224 0 0,-2-8-295 0 0,18 32 43 0 0,2 4-112 0 0,-29-53 0 0 0,1-1 0 0 0,0 0 0 0 0,22 28 0 0 0,-19-28 0 0 0,-1-1 0 0 0,12 23 0 0 0,-12-19 0 0 0,-1-4 0 0 0,-3 0 0 0 0,13 31 0 0 0,-14-33 0 0 0,0 1 0 0 0,14 21 0 0 0,5 11 0 0 0,-12-16 0 0 0,-7-15 0 0 0,12 22 0 0 0,-14-28 0 0 0,0 0 0 0 0,5 16 0 0 0,-6-16 0 0 0,22 58 0 0 0,-13-47 0 0 0,-10-15 0 0 0,1 0 0 0 0,0-1 0 0 0,2 9 0 0 0,-3-4 0 0 0,1-1 0 0 0,12 17 0 0 0,-6-7 0 0 0,-2-5 0 0 0,-8-11 0 0 0,2 0 0 0 0,0 0 0 0 0,0 0 0 0 0,0 0 0 0 0,1-1 0 0 0,2 4 0 0 0,-5-6-56 0 0,0-1 0 0 0,0 0-1 0 0,1 1 1 0 0,-1-1 0 0 0,1 1 0 0 0,-1-1 0 0 0,1 1-1 0 0,-1-1 1 0 0,1 0 0 0 0,-1 0 0 0 0,0 0 0 0 0,1 0-1 0 0,-1 0 1 0 0,1 0 0 0 0,-1 1 0 0 0,1-1 0 0 0,0 0-1 0 0,-1 0 1 0 0,1 0 0 0 0,-1 0 0 0 0,0 0-1 0 0,1 0 1 0 0,-1 0 0 0 0,1 0 0 0 0,0 0 0 0 0,-1 0-1 0 0,1-1 1 0 0,-1 1 0 0 0,0 0 0 0 0,1 0 0 0 0,-1 0-1 0 0,1 0 1 0 0,-1 0 0 0 0,1 0 0 0 0,0-1 0 0 0,-1 1-1 0 0,0-1 1 0 0,0 1 0 0 0,0 0 0 0 0,1-1 0 0 0,-1 1-1 0 0,1-1 1 0 0,-1 1 0 0 0,1-1 0 0 0,8-17-7222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10362 0 0,'0'0'12492'0'0,"-16"-1"-5982"0"0,14-1-6439 0 0,0 1 1 0 0,0-1 0 0 0,0 1 0 0 0,-1 0-1 0 0,1-1 1 0 0,0 1 0 0 0,0 0 0 0 0,-1 0-1 0 0,1 0 1 0 0,0 1 0 0 0,-2 0 0 0 0,2-1-1 0 0,0 0 1 0 0,-1 1 0 0 0,1 0 0 0 0,-1 0-1 0 0,0 0 1 0 0,1 0 0 0 0,-3 1 0 0 0,-5-1 116 0 0,-17 1 135 0 0,1 0 0 0 0,-1 2 1 0 0,-33 8-1 0 0,41-7-234 0 0,0-2-1 0 0,-30 2 0 0 0,-24 3 85 0 0,20 0-150 0 0,-29 7 3 0 0,28-4-26 0 0,39-9 0 0 0,0 2 0 0 0,1 0 0 0 0,-1 1 0 0 0,-16 6 0 0 0,23-8 0 0 0,0 0 0 0 0,1 1 0 0 0,-1-2 0 0 0,-14 2 0 0 0,12-2 0 0 0,0 1 0 0 0,-13 3 0 0 0,14-2 0 0 0,0-2 0 0 0,-15 3 0 0 0,15-3 0 0 0,1 0 0 0 0,0 0 0 0 0,0 1 0 0 0,-9 3 0 0 0,-61 17 0 0 0,29-9 0 0 0,38-10 0 0 0,2-1 0 0 0,-2 1 0 0 0,1 0 0 0 0,1 1 0 0 0,-17 9 0 0 0,16-9 0 0 0,1 1 0 0 0,0-1 0 0 0,-1-1 0 0 0,-10 3 0 0 0,-17 7 0 0 0,10-2 0 0 0,-32 14 0 0 0,-26 13 0 0 0,63-29 0 0 0,-12 4 0 0 0,20-8 0 0 0,0 1 0 0 0,1-1 0 0 0,-25 16 0 0 0,-5 3 0 0 0,16-11 0 0 0,-31 13 0 0 0,43-20 0 0 0,0 0 0 0 0,1 1 0 0 0,-18 11 0 0 0,11-3 0 0 0,-17 11 0 0 0,-38 26 0 0 0,27-12 0 0 0,41-35 0 0 0,0 1 0 0 0,-12 11 0 0 0,-11 9 0 0 0,27-23 0 0 0,2-1 0 0 0,0 0 0 0 0,-1 1 0 0 0,1 0 0 0 0,-1 0 0 0 0,2 0 0 0 0,-4 5 0 0 0,-6 7 0 0 0,-24 23 0 0 0,31-34 0 0 0,1 0 0 0 0,-1-1 0 0 0,1 1 0 0 0,1 0 0 0 0,-2 0 0 0 0,2 0 0 0 0,0 1 0 0 0,0-1 0 0 0,0 1 0 0 0,0-1 0 0 0,0 1 0 0 0,2 0 0 0 0,-2 0 0 0 0,1 0 0 0 0,0 8 0 0 0,0-5 0 0 0,-1 2 0 0 0,1-2 0 0 0,-2 1 0 0 0,-4 10 0 0 0,4-11 0 0 0,0 0 0 0 0,1 0 0 0 0,-1 0 0 0 0,2 0 0 0 0,-1 1 0 0 0,1 7 0 0 0,-8 68 0 0 0,9-67-3 0 0,-1-16-59 0 0,1 1 0 0 0,-1 0 0 0 0,1-1 0 0 0,0 1 0 0 0,0-1 0 0 0,0 1 0 0 0,0 0 0 0 0,0 0 0 0 0,0-1 0 0 0,0 1 0 0 0,1-1 0 0 0,-1 1 0 0 0,1-1 0 0 0,-1 1 0 0 0,0 0 0 0 0,1-1 0 0 0,0 1 0 0 0,0-1 0 0 0,0 1 0 0 0,0-1 0 0 0,0 0 0 0 0,0 1 0 0 0,0-1 1 0 0,0 0-1 0 0,1 1 0 0 0,-1-2 0 0 0,0 1 0 0 0,3 2 0 0 0,6 3-5605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78 0 0 0,'2'-27'0'0'0,"-2"27"0"0"0,0 0 0 0 0,0-1 0 0 0,-1 1 0 0 0,1-1 0 0 0,0 1 0 0 0,0-1 0 0 0,0 1 0 0 0,0 0 0 0 0,-1 0 0 0 0,1 0 0 0 0,0 0 0 0 0,0-1 0 0 0,0 1 0 0 0,0 0 0 0 0,0-1 0 0 0,-1 1 0 0 0,1 0 0 0 0,0-1 0 0 0,-1 1 0 0 0,1 0 0 0 0,0 0 0 0 0,-1 0 0 0 0,1-1 0 0 0,0 1 0 0 0,-1 0 0 0 0,1 0 0 0 0,0 0 0 0 0,0 0 0 0 0,-1 0 0 0 0,-13-1 0 0 0,4-1 0 0 0,2-5 4042 0 0,8 6-3778 0 0,0 0 0 0 0,-1 0 0 0 0,0 0-1 0 0,1 1 1 0 0,-1-1 0 0 0,0 0 0 0 0,1 1 0 0 0,-1-1 0 0 0,0 1 0 0 0,0 0-1 0 0,0-1 1 0 0,0 1 0 0 0,1-1 0 0 0,-1 1 0 0 0,0-1 0 0 0,0 1 0 0 0,0 0-1 0 0,0-1 1 0 0,0 1 0 0 0,0 0 0 0 0,0 0 0 0 0,1 0 0 0 0,-2 0 0 0 0,1 0-1 0 0,0 0 1 0 0,0 0-199 0 0,1 1 0 0 0,-1-1 0 0 0,1 0 0 0 0,0 0 0 0 0,-1 0 0 0 0,1 0 0 0 0,-1 0 0 0 0,1 0 0 0 0,0 0 0 0 0,0 0 0 0 0,0 0 1 0 0,-1 0-1 0 0,1-1 0 0 0,-1 1 0 0 0,1 0 0 0 0,0 0 0 0 0,-1 0 0 0 0,1 0 0 0 0,-1 0 0 0 0,1 0 0 0 0,0 0 0 0 0,0 0 0 0 0,0-1 0 0 0,0 1 0 0 0,-1 0 0 0 0,1 0 0 0 0,0-1 0 0 0,0 1 0 0 0,-1-1 0 0 0,1 1 0 0 0,0 0 0 0 0,0 0 0 0 0,0 0 0 0 0,-1 0 0 0 0,1-1 0 0 0,0 1 0 0 0,0-1 0 0 0,0 1 0 0 0,0 0 0 0 0,0-1 0 0 0,0 1 0 0 0,0-1 0 0 0,0 1 0 0 0,0 0 0 0 0,0 0 0 0 0,0 0 0 0 0,0-1 0 0 0,0 1 0 0 0,0-1 0 0 0,0 1 0 0 0,0-1 0 0 0,0 1 0 0 0,1 0 0 0 0,-1-1 0 0 0,0 1 0 0 0,1 0 0 0 0,0-7 3411 0 0,-25 2 6882 0 0,23 5-10101 0 0,2 1-57 0 0,1 0 0 0 0,-1 0 0 0 0,-1 1 0 0 0,1-2 0 0 0,0 2 0 0 0,0-1 0 0 0,-1 0 0 0 0,1 1 0 0 0,-1-1 0 0 0,0 0 0 0 0,1 1 0 0 0,-1-1 0 0 0,1 0 0 0 0,-1 1 0 0 0,0-1 0 0 0,0 1 0 0 0,0 1 0 0 0,6 19 88 0 0,10-3-218 0 0,-14-18-60 0 0,1 1 0 0 0,-1 2 0 0 0,0-2 0 0 0,0 0 0 0 0,0 1 0 0 0,-1 0 0 0 0,1 0 0 0 0,0 0 0 0 0,-1 0 0 0 0,2 5 0 0 0,-2 0-10 0 0,1-1 0 0 0,-1 2 0 0 0,-1-1 0 0 0,0 9 0 0 0,0-3 0 0 0,2-3 0 0 0,-2-10 0 0 0,0-1 0 0 0,0 0 0 0 0,1 0 0 0 0,-1 1 0 0 0,0-1 0 0 0,0 0 0 0 0,0 0 0 0 0,0 0 0 0 0,0 0 0 0 0,1 1 0 0 0,-1-1 0 0 0,0 0 0 0 0,0 1 0 0 0,0-1 0 0 0,0 0 0 0 0,0 1 0 0 0,0-1 0 0 0,0 0 0 0 0,0 0 0 0 0,0 0 0 0 0,-1 0 0 0 0,1 1 0 0 0,0-1 0 0 0,0 0 0 0 0,0 1 0 0 0,0-1 0 0 0,0 0 0 0 0,0 1 0 0 0,-1-1 0 0 0,1 0 0 0 0,0 0 0 0 0,0 1 0 0 0,-1-1 0 0 0,1 0 0 0 0,0 0 0 0 0,0 0 0 0 0,-1 0 0 0 0,1 0 0 0 0,0 0 0 0 0,0 0 0 0 0,0 1 0 0 0,0-1 0 0 0,0 0 0 0 0,-1 0 0 0 0,1 0 0 0 0,0 0 0 0 0,-1 0 0 0 0,1 0 0 0 0,0 0 0 0 0,-1 0 0 0 0,1 0 0 0 0,0 0 0 0 0,-1 0 0 0 0,-1 3 0 0 0,0 0 0 0 0,-7-3 0 0 0,-5 0 0 0 0,-1 1 0 0 0,1 1 0 0 0,0-1 0 0 0,-19 6 0 0 0,4-1 0 0 0,-44 2 0 0 0,2 0 0 0 0,20-1 0 0 0,22-4 0 0 0,-36 10 0 0 0,8-2 0 0 0,-9 2 0 0 0,23-3 0 0 0,32-8 0 0 0,-1 0 0 0 0,2 1 0 0 0,-2 0 0 0 0,2 1 0 0 0,-1 0 0 0 0,-10 6 0 0 0,16-3-2797 0 0,5-6 2425 0 0,-1-1 0 0 0,1 1-1 0 0,0-1 1 0 0,0 1 0 0 0,0-1-1 0 0,0 0 1 0 0,0 0 0 0 0,0 1 0 0 0,0-1-1 0 0,0 1 1 0 0,1-1 0 0 0,-1 1-1 0 0,0-1 1 0 0,0 0 0 0 0,0 0 0 0 0,1 1-1 0 0,-1-1 1 0 0,0 1 0 0 0,0-1-1 0 0,0 1 1 0 0,4 2-3351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680 3 2537 0 0,'0'0'20008'0'0,"0"-1"-19308"0"0,0 1-621 0 0,0 0 1 0 0,1 0-1 0 0,-1 0 0 0 0,0 0 0 0 0,0 0 1 0 0,0 1-1 0 0,0-1 0 0 0,0 0 1 0 0,1 0-1 0 0,-1 1 0 0 0,0-1 1 0 0,0 0-1 0 0,0 0 0 0 0,1 0 0 0 0,-1 1 1 0 0,0-1-1 0 0,0 0 0 0 0,0 0 1 0 0,1 0-1 0 0,-1 0 0 0 0,0 0 0 0 0,0 0 1 0 0,0 0-1 0 0,0 0 0 0 0,0 0 1 0 0,1 0-1 0 0,-1 0 0 0 0,0 0 1 0 0,1 0-1 0 0,-1 0 0 0 0,0 0 0 0 0,0 0 1 0 0,1 0-1 0 0,-1 0 0 0 0,0 0 1 0 0,1 0-1 0 0,-1 0 0 0 0,0 0 1 0 0,0 0-1 0 0,0 0 0 0 0,0 0 0 0 0,0 0 1 0 0,0 0-1 0 0,1 0 0 0 0,-1 0 1 0 0,0 0-1 0 0,0-1 0 0 0,1 1 0 0 0,-1 0 1 0 0,0 0-1 0 0,0 0 0 0 0,0-1 1 0 0,0 1-1 0 0,1 0 0 0 0,-1 0 1 0 0,0-1-1 0 0,0 1 0 0 0,0 0 0 0 0,0 0 1 0 0,0 0-1 0 0,0 0 0 0 0,0 0 1 0 0,0-1-1 0 0,1 1 0 0 0,-1 0 1 0 0,0-1-1 0 0,5 14 3306 0 0,-4-3-4092 0 0,2 26 1683 0 0,2 6-449 0 0,-2 1-499 0 0,-3-43-28 0 0,-25 2 0 0 0,22-2 0 0 0,-1 0 0 0 0,1 1 0 0 0,-1-1 0 0 0,1 1 0 0 0,-1 1 0 0 0,0-1 0 0 0,-4 3 0 0 0,4-2 0 0 0,1-1 0 0 0,-1 0 0 0 0,1 1 0 0 0,0-2 0 0 0,-1 1 0 0 0,0 0 0 0 0,-5 1 0 0 0,0-2 0 0 0,0 2 0 0 0,0 0 0 0 0,0-1 0 0 0,0 2 0 0 0,-8 3 0 0 0,5-2 0 0 0,-20 6 0 0 0,-37 6 0 0 0,31-6 0 0 0,-11 0 0 0 0,34-8 0 0 0,-1 0 0 0 0,2 2 0 0 0,-18 6 0 0 0,9-7 0 0 0,21-3 0 0 0,-2 1 0 0 0,1-1 0 0 0,0 1 0 0 0,1 0 0 0 0,-2 0 0 0 0,-3 1 0 0 0,-18 5 0 0 0,21-6 0 0 0,0-1 0 0 0,1 1 0 0 0,-1 0 0 0 0,0 1 0 0 0,0-1 0 0 0,-3 2 0 0 0,-45 16 0 0 0,7 0 0 0 0,-6 10 0 0 0,30-5 0 0 0,21-23-85 0 0,-1-1-1 0 0,1 1 1 0 0,-1 0-1 0 0,0 0 1 0 0,1-1-1 0 0,-1 1 1 0 0,1 0-1 0 0,0 1 1 0 0,0-2-1 0 0,0 1 1 0 0,-1 0 0 0 0,1 0-1 0 0,0 1 1 0 0,-1 8-4150 0 0,1-10 4082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 5657 0 0,'0'0'12692'0'0,"2"-14"-4349"0"0,-4 14-8206 0 0,1-1-1 0 0,-1 0 1 0 0,1 0-1 0 0,-1 1 1 0 0,0 0 0 0 0,1-1-1 0 0,-1 1 1 0 0,0 0-1 0 0,0-1 1 0 0,0 1-1 0 0,1 0 1 0 0,-1 0-1 0 0,1 0 1 0 0,-2 0-1 0 0,-2 1 1 0 0,-26 6 434 0 0,12 0-186 0 0,0-2 1 0 0,0 1 0 0 0,-1-2-1 0 0,-19 1 1 0 0,6 1-74 0 0,24-4-183 0 0,-1-1 0 0 0,-18 2 0 0 0,-65 1 296 0 0,83-4-398 0 0,1 0 0 0 0,-1 1-1 0 0,0 0 1 0 0,0 1 0 0 0,1 0-1 0 0,0 1 1 0 0,-14 5 0 0 0,15-6-14 0 0,1 1-1 0 0,-1-2 1 0 0,-9 1 0 0 0,12-1-11 0 0,-21 5-2 0 0,19-3 0 0 0,-1-2 0 0 0,1 1 0 0 0,-15 0 0 0 0,16-1 0 0 0,1 0 0 0 0,-1 0 0 0 0,0 0 0 0 0,-10 5 0 0 0,2-2 0 0 0,-35 12 0 0 0,47-15 0 0 0,2 0 0 0 0,-1 0 0 0 0,0-1 0 0 0,0 1 0 0 0,1 0 0 0 0,-1-1 0 0 0,1 0 0 0 0,-1 0 0 0 0,0 1 0 0 0,0-1 0 0 0,1 0 0 0 0,-1 1 0 0 0,0-1 0 0 0,0 0 0 0 0,0 0 0 0 0,0 0 0 0 0,1 0 0 0 0,-1 0 0 0 0,0 0 0 0 0,0 0 0 0 0,-1 0 0 0 0,-17 6 0 0 0,17-3 0 0 0,1-3 0 0 0,-1 0 0 0 0,-1 1 0 0 0,1 0 0 0 0,-1-1 0 0 0,1 1 0 0 0,0-1 0 0 0,0 1 0 0 0,-1 1 0 0 0,1-1 0 0 0,0 0 0 0 0,0 0 0 0 0,-2 2 0 0 0,6-5-52 0 0,-2 0 2 0 0,1 1-1 0 0,0 0 1 0 0,0-1-1 0 0,0 1 1 0 0,-1 0-1 0 0,2 0 1 0 0,-1 0-1 0 0,0 0 1 0 0,0 0-1 0 0,0 0 1 0 0,1 0-1 0 0,1 0 1 0 0,-2 9-5137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7178 0 0,'0'0'12758'0'0,"1"-3"-11752"0"0,1-11-130 0 0,-2 10 1497 0 0,0 11-1496 0 0,1 0 1 0 0,-1-1 0 0 0,2 1-1 0 0,-1 0 1 0 0,3 8 0 0 0,2 1-473 0 0,1 0 1 0 0,12 19-1 0 0,-16-31-239 0 0,6 11 78 0 0,1 0 1 0 0,13 15 0 0 0,-13-19-111 0 0,0 1 0 0 0,-2 1-1 0 0,14 22 1 0 0,6 27 196 0 0,22 69-1 0 0,-45-113-329 0 0,-2-7 0 0 0,1 1 0 0 0,0-1 0 0 0,8 15 0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 8266 0 0,'0'0'11476'0'0,"-4"-1"-11282"0"0,-11 0 753 0 0,1 0-1 0 0,-1 1 0 0 0,1 1 1 0 0,-16 1-1 0 0,-29 3 2148 0 0,2-1-1956 0 0,-82 17 1507 0 0,129-19-2522 0 0,0 0 0 0 0,1 1 0 0 0,-16 6 0 0 0,16-5-79 0 0,-1-1 0 0 0,0 0 0 0 0,-11 3 1 0 0,-5 2 44 0 0,22-7-49 0 0,0 1 0 0 0,0-1 0 0 0,0 0 0 0 0,0 0 0 0 0,0 0 0 0 0,-5 0 0 0 0,5-1-24 0 0,0 1 1 0 0,-1 0-1 0 0,1-1 1 0 0,0 1-1 0 0,-8 4 1 0 0,7-4-3 0 0,1 0 0 0 0,0 1 0 0 0,0-1 1 0 0,0-1-1 0 0,-9 2 0 0 0,9-2-14 0 0,1 1 0 0 0,0 0 0 0 0,0-1 0 0 0,-1 0 0 0 0,0 1 0 0 0,-3 2 0 0 0,-15 2 0 0 0,18-4 0 0 0,-1-1 0 0 0,1 1 0 0 0,0 0 0 0 0,-1 1 0 0 0,1-1 0 0 0,0 1 0 0 0,-1-1 0 0 0,-4 5 0 0 0,-14 4 0 0 0,22-10 0 0 0,-1 1 0 0 0,1-1 0 0 0,0 0 0 0 0,0 0 0 0 0,-1 1 0 0 0,2 0 0 0 0,-2 0 0 0 0,1 0 0 0 0,0-1 0 0 0,0 1 0 0 0,1 0 0 0 0,-2 0 0 0 0,1-1 0 0 0,0 1 0 0 0,1 1 0 0 0,-1-1 0 0 0,-1 1 0 0 0,1 1 0 0 0,-20 13 0 0 0,21-15-8 0 0,0-1-1 0 0,0 0 1 0 0,0 1-1 0 0,0-1 1 0 0,-1 1-1 0 0,1-1 1 0 0,0 0 0 0 0,0 1-1 0 0,0-1 1 0 0,0 0-1 0 0,0 0 1 0 0,-1 1-1 0 0,1-1 1 0 0,0 1 0 0 0,0-1-1 0 0,0 0 1 0 0,0 1-1 0 0,0-1 1 0 0,0 0 0 0 0,1 0-1 0 0,-1 1 1 0 0,0-1-1 0 0,0 1 1 0 0,0-1-1 0 0,0 0 1 0 0,0 1 0 0 0,1-1-1 0 0,-1 1 1 0 0,0-1-1 0 0,0 0 1 0 0,0 0-1 0 0,0 0 1 0 0,0 0 0 0 0,1 1-1 0 0,-1-1 1 0 0,0 0-1 0 0,1 1 1 0 0,-1-1-1 0 0,0 0 1 0 0,1 0 0 0 0,-1 1-1 0 0,1-1 1 0 0,-1 0-1 0 0,0 0 1 0 0,0 0-1 0 0,1 0-28 0 0,-1 0-1 0 0,1 0 0 0 0,-1 0 0 0 0,1 0 0 0 0,-1 0 1 0 0,0 0-1 0 0,1 1 0 0 0,-1-1 0 0 0,0 0 0 0 0,0 0 1 0 0,0 1-1 0 0,0-1 0 0 0,1 0 0 0 0,-1 0 0 0 0,0 1 1 0 0,1-1-1 0 0,-1 1 0 0 0,0-1 0 0 0,0 0 0 0 0,0 0 1 0 0,1 0-1 0 0,-1 0 0 0 0,0 1 0 0 0,0-1 0 0 0,0 1 1 0 0,0-1-1 0 0,0 1 0 0 0,0-1 0 0 0,0 0 0 0 0,1 0 1 0 0,-1 0-1 0 0,-1 1 0 0 0,1-1 0 0 0,0 1 0 0 0,0-1 0 0 0,0 0 1 0 0,0 1-1 0 0,0-1 0 0 0,0 1 0 0 0,0-1 0 0 0,0 0 1 0 0,-1 0-1 0 0,1 0 0 0 0,0 1 0 0 0,0-1 0 0 0,-1 0 1 0 0,1 1-1 0 0,0-1 0 0 0,-1 1 0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4049 0 0,'0'0'15059'0'0,"-8"-12"-12250"0"0,6 5 2621 0 0,3 7-5200 0 0,0 1 1 0 0,-1-1-1 0 0,2 1 0 0 0,-1-1 0 0 0,0 0 1 0 0,-1 0-1 0 0,1 1 0 0 0,0 0 1 0 0,0-1-1 0 0,0 1 0 0 0,-1-1 0 0 0,1 1 1 0 0,0 0-1 0 0,0 0 0 0 0,0 0 0 0 0,0 0 1 0 0,14 21-290 0 0,-4-6 229 0 0,0-5-83 0 0,20 16 0 0 0,-22-20-12 0 0,0 0-1 0 0,-1 1 1 0 0,-1-1 0 0 0,1 1-1 0 0,8 13 1 0 0,-7-9-4 0 0,-1-1 1 0 0,0 0-1 0 0,1 0 1 0 0,1-2-1 0 0,0 1 1 0 0,0-1-1 0 0,15 10 1 0 0,-1 0 128 0 0,-23-19-204 0 0,-2-1-1744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0,'0'0'13470'0'0,"1"2"-13648"0"0,2 9 10403 0 0,-2-8-8451 0 0,16 11-608 0 0,11 7-229 0 0,-22-17-814 0 0,0-1 0 0 0,0-1-1 0 0,0 0 1 0 0,1 1 0 0 0,-1-2-1 0 0,1 1 1 0 0,-1-1 0 0 0,13 2-1 0 0,-12-3-5 0 0,0 1-1 0 0,0 0 0 0 0,1 0 0 0 0,-1 1 0 0 0,7 2 1 0 0,16 4 151 0 0,27 5 256 0 0,-52-11-466 0 0,1-1 0 0 0,1 0 0 0 0,-2 0 0 0 0,1-1 0 0 0,10 1 0 0 0,20 0 199 0 0,-20 4-72 0 0,-14-4-167 0 0,1 0 1 0 0,0 0-1 0 0,0 0 0 0 0,-1 0 1 0 0,2-1-1 0 0,2 0 1 0 0,-6 0-4 0 0,24 0 75 0 0,-18 0-109 0 0,-4 0-4 0 0,1 0 0 0 0,-2 0-1 0 0,2 0 1 0 0,-2 0-1 0 0,2 0 1 0 0,-1 0-1 0 0,0 1 1 0 0,0-1 0 0 0,1 1-1 0 0,-2 0 1 0 0,2-1-1 0 0,-2 0 1 0 0,1 1-1 0 0,0 1 1 0 0,0-1-1 0 0,0-1 1 0 0,0 2 0 0 0,2 2-1 0 0,7 4-971 0 0,-3 1-4531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23 3689 0 0,'0'0'9713'0'0,"2"-3"-8707"0"0,5-13-52 0 0,-5 12 1975 0 0,-14 10 4012 0 0,9-4-6809 0 0,0-1 0 0 0,0 1-1 0 0,1-1 1 0 0,-1 1 0 0 0,0 0 0 0 0,1 0 0 0 0,-1 0-1 0 0,2 1 1 0 0,-2-1 0 0 0,-2 5 0 0 0,-3 1 409 0 0,0 0 62 0 0,-1-1 0 0 0,-11 7-1 0 0,12-10-391 0 0,0 3-1 0 0,0-2 1 0 0,-11 12-1 0 0,-39 50 590 0 0,32-25-770 0 0,17-28-77 0 0,4-3 82 0 0,4-8-845 0 0,5-4-2452 0 0,4-5-4128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4609 0 0,'0'0'14919'0'0,"-1"-2"-14420"0"0,1 2-424 0 0,-1 0-1 0 0,1 0 1 0 0,0 0 0 0 0,0 0 0 0 0,0 0-1 0 0,0 0 1 0 0,-1 0 0 0 0,1 0 0 0 0,0 0-1 0 0,0-1 1 0 0,0 1 0 0 0,-1 0 0 0 0,1 0-1 0 0,0 0 1 0 0,0 0 0 0 0,0 0 0 0 0,0 0-1 0 0,0 0 1 0 0,0-1 0 0 0,0 1 0 0 0,-1 0-1 0 0,1 0 1 0 0,0 0 0 0 0,0 0 0 0 0,-1 0-1 0 0,1 0 1 0 0,0 0 0 0 0,0 0 0 0 0,-1 0-1 0 0,1 1 1 0 0,0-1 0 0 0,0 0 0 0 0,-1 0 0 0 0,1 0-1 0 0,0 0 1 0 0,0 0 0 0 0,0 0 0 0 0,0 0-1 0 0,0 1 1 0 0,0-1 0 0 0,0 0 0 0 0,-1 0-1 0 0,1 0 1 0 0,0 0 0 0 0,0 0 0 0 0,0 0-1 0 0,0 0 1 0 0,0 0 0 0 0,-1 0 0 0 0,1 1-1 0 0,0-1 1 0 0,0 0 0 0 0,0 0 0 0 0,0 1-1 0 0,0-1 1 0 0,0 0 0 0 0,0 1 0 0 0,1 17 3527 0 0,0-15-3452 0 0,-1 0 0 0 0,1 0 1 0 0,1-1-1 0 0,-1 1 1 0 0,0 1-1 0 0,1-2 1 0 0,-1 0-1 0 0,1 1 0 0 0,1 0 1 0 0,2 4-1 0 0,28 22 527 0 0,-11-11 66 0 0,11 21-89 0 0,-27-32-606 0 0,-1 0 0 0 0,1 0 0 0 0,0 0 0 0 0,0-1 0 0 0,1 0 0 0 0,0 0 0 0 0,0 0 0 0 0,13 6 1 0 0,-13-7-15 0 0,0-1 0 0 0,0 1 0 0 0,-1 0 0 0 0,0 0 0 0 0,1 1 0 0 0,7 10 0 0 0,-8-9 3 0 0,1 0 1 0 0,1 0 0 0 0,13 10 0 0 0,-19-16-44 0 0,8 5 28 0 0,-1 0 0 0 0,-1 0 0 0 0,1 1-1 0 0,-1 0 1 0 0,0 0 0 0 0,10 13 0 0 0,-9-11-5 0 0,0 1 0 0 0,1-2 0 0 0,0 1 0 0 0,1-1 1 0 0,12 8-1 0 0,-16-11-15 0 0,1 0-2 0 0,-2 1 0 0 0,1 0 0 0 0,-1 0 0 0 0,0 1 0 0 0,7 10 0 0 0,16 17 0 0 0,-2-3 0 0 0,-21-23 0 0 0,0-1 0 0 0,1 0 0 0 0,0 0 0 0 0,0-1 0 0 0,0 0 0 0 0,11 8 0 0 0,-14-12 0 0 0,0 1 0 0 0,0 1 0 0 0,0-1 0 0 0,0 1 0 0 0,0-1 0 0 0,-1 1 0 0 0,0 1 0 0 0,5 7 0 0 0,-4-6 0 0 0,-1-1 0 0 0,1 0 0 0 0,1 0 0 0 0,5 6 0 0 0,-5-8 0 0 0,-1 1 0 0 0,0-1 0 0 0,0 1 0 0 0,0 1 0 0 0,-1-1 0 0 0,0 0 0 0 0,1 0 0 0 0,-1 1 0 0 0,2 6 0 0 0,-5-10-135 0 0,1 0 0 0 0,0 1 0 0 0,0-1 0 0 0,0 0 0 0 0,-1 0 1 0 0,0 0-1 0 0,2 0 0 0 0,-1 0 0 0 0,0 0 0 0 0,0 0 0 0 0,-1 0 0 0 0,2 0 0 0 0,-1 0 0 0 0,0-1 0 0 0,0 1 0 0 0,0-1 0 0 0,1 1 1 0 0,-2 0-1 0 0,4 0 0 0 0,21 3-7118 0 0,-24-3 6374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46 286 6321 0 0,'0'0'13935'0'0,"-3"-5"-12905"0"0,-9-15-174 0 0,12 20-813 0 0,-1 0 1 0 0,1 0-1 0 0,0 0 0 0 0,0 0 0 0 0,-1 0 0 0 0,1 0 1 0 0,0 0-1 0 0,0-1 0 0 0,-1 1 0 0 0,1 0 1 0 0,0 0-1 0 0,0 0 0 0 0,0 0 0 0 0,0 0 1 0 0,0 0-1 0 0,0 0 0 0 0,-1 0 0 0 0,1 0 0 0 0,0 0 1 0 0,-1 0-1 0 0,1 0 0 0 0,0 0 0 0 0,0 0 1 0 0,-1 0-1 0 0,1 0 0 0 0,0 0 0 0 0,-1 0 0 0 0,1 0 1 0 0,0 0-1 0 0,0 0 0 0 0,0 0 0 0 0,0 1 1 0 0,0-1-1 0 0,0 0 0 0 0,-1 0 0 0 0,1 0 1 0 0,0 0-1 0 0,0 0 0 0 0,0 0 0 0 0,-1 0 0 0 0,1 0 1 0 0,0 1-1 0 0,0-1 0 0 0,0 0 0 0 0,0 0 1 0 0,-1 1-1 0 0,1-1 0 0 0,-8 12 1170 0 0,6-8-587 0 0,-3 1 1483 0 0,4-4-1986 0 0,1-1 0 0 0,-1 0-1 0 0,1 1 1 0 0,-1-1 0 0 0,1 0 0 0 0,0 0-1 0 0,0 0 1 0 0,0 1 0 0 0,0-1 0 0 0,-1 1-1 0 0,1-1 1 0 0,0 1 0 0 0,0-1-1 0 0,0 0 1 0 0,-1 1 0 0 0,1-1 0 0 0,0 1-1 0 0,0-1 1 0 0,0 1 0 0 0,0-1-1 0 0,0 1 1 0 0,0-1 0 0 0,0 0 0 0 0,0 1-1 0 0,0 0 1 0 0,1 0-83 0 0,0-1-1 0 0,-1 0 1 0 0,0 1 0 0 0,1 0 0 0 0,0-1-1 0 0,0 1 1 0 0,0-1 0 0 0,-1 1 0 0 0,0-1-1 0 0,1 0 1 0 0,0 0 0 0 0,0 0 0 0 0,0 0-1 0 0,-1 0 1 0 0,1 1 0 0 0,0-1 0 0 0,0 0-1 0 0,0 0 1 0 0,1 0 0 0 0,18 2 416 0 0,-19-2-448 0 0,1 0-1 0 0,0 0 1 0 0,0 0-1 0 0,-1 0 1 0 0,2 0 0 0 0,-2 0-1 0 0,1-1 1 0 0,0 1 0 0 0,0-1-1 0 0,0 1 1 0 0,-1-1-1 0 0,1 1 1 0 0,0-1 0 0 0,0 0-1 0 0,0 0 1 0 0,-1 0 0 0 0,1 1-1 0 0,-1-2 1 0 0,0 1-1 0 0,2-2 1 0 0,-1 2-8 0 0,0-1 0 0 0,0 1 0 0 0,0 0 0 0 0,0-1 0 0 0,0 1 0 0 0,0 0 0 0 0,1 0 0 0 0,3-1 0 0 0,10-5 0 0 0,4-2 0 0 0,-18 8 0 0 0,0 1 0 0 0,1-1 0 0 0,-1 0 0 0 0,1-1 0 0 0,-1 2 0 0 0,1-2 0 0 0,-1 1 0 0 0,0-1 0 0 0,3-2 0 0 0,9-7 0 0 0,5-7 0 0 0,-16 16 0 0 0,-2 0 0 0 0,2 0 0 0 0,-1 0 0 0 0,1 0 0 0 0,-1 1 0 0 0,0-1 0 0 0,1 0 0 0 0,-1 1 0 0 0,5-2 0 0 0,-3 2 0 0 0,-1-1 0 0 0,0 0 0 0 0,0 0 0 0 0,1 0 0 0 0,4-4 0 0 0,-7 4 0 0 0,1 2 0 0 0,0-2 0 0 0,-1 1 0 0 0,2 0 0 0 0,-2 0 0 0 0,1 0 0 0 0,0 0 0 0 0,2-1 0 0 0,-2 2 0 0 0,0-1 0 0 0,-1 0 0 0 0,1 1 0 0 0,-1 0 0 0 0,1-2 0 0 0,-1 1 0 0 0,0 1 0 0 0,1-1 0 0 0,-1 0 0 0 0,0-1 0 0 0,1 2 0 0 0,-1-2 0 0 0,1-1 0 0 0,0 1 0 0 0,0-1 0 0 0,0 2 0 0 0,0-2 0 0 0,0 2 0 0 0,0-2 0 0 0,1 2 0 0 0,2-2 0 0 0,8-8 0 0 0,18-31 0 0 0,-29 39 0 0 0,0-1 0 0 0,0 1 0 0 0,-1-1 0 0 0,1 1 0 0 0,0-1 0 0 0,-2 1 0 0 0,2-1 0 0 0,-1 0 0 0 0,0 0 0 0 0,-1 0 0 0 0,0-6 0 0 0,1-11 0 0 0,-2 16 0 0 0,1 8 0 0 0,0-18 0 0 0,0 15 0 0 0,0 0 0 0 0,0 0 0 0 0,0 0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0,-6 19 0 0 0,2-8 0 0 0,-30 55 0 0 0,32-62-376 0 0,2 0 1 0 0,-1-1-1 0 0,0 1 0 0 0,1 1 1 0 0,-2 6-1 0 0,1 22-6463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11498 0 0,'2'5'14157'0'0,"7"17"-13472"0"0,-8-15-569 0 0,1 1 206 0 0,0 0 0 0 0,-1 1 0 0 0,1 11 1 0 0,8 22 86 0 0,-10-41-405 0 0,0-1 0 0 0,0 0 0 0 0,1 0 0 0 0,-1 0 0 0 0,1 0 0 0 0,-1 1 0 0 0,1-1 0 0 0,-1 0 0 0 0,1 0-1 0 0,-1 1 1 0 0,0-1 0 0 0,0 0 0 0 0,1 0 0 0 0,-1 0 0 0 0,1 0 0 0 0,-1 0 0 0 0,1 0 0 0 0,0 0 0 0 0,-1 0 0 0 0,0 0 0 0 0,0 0 0 0 0,1 0 0 0 0,-1 0 0 0 0,2-1 0 0 0,-3 0-43 0 0,1-2 1 0 0,-1 2-1 0 0,1-2 1 0 0,-1 2-1 0 0,1-1 1 0 0,-1 0-1 0 0,0 0 1 0 0,-1-2-1 0 0,2 3-18 0 0,-3-3 38 0 0,2 0 0 0 0,-2 1 0 0 0,1 0 0 0 0,-1 0 0 0 0,-3-5 0 0 0,3 4 21 0 0,-1 1 1 0 0,2-1-1 0 0,-1 0 1 0 0,-4-6-1 0 0,3 2-18 0 0,3 7 24 0 0,1 0 1 0 0,-1-1-1 0 0,0 2 1 0 0,0-2-1 0 0,0 1 0 0 0,1 0 1 0 0,0-1-1 0 0,-1 1 1 0 0,1 0-1 0 0,-1-4 607 0 0,6 25-208 0 0,0-12-276 0 0,-3-4 32 0 0,1 0 0 0 0,-1 1 1 0 0,0-1-1 0 0,3 9 0 0 0,15 29 564 0 0,-16-36-514 0 0,-1 0 0 0 0,0 1 0 0 0,0-2 0 0 0,1 1 0 0 0,0-1 0 0 0,6 6 0 0 0,13 19 99 0 0,-20-26-289 0 0,0-1 0 0 0,0 1 0 0 0,0-1 0 0 0,0-1 0 0 0,1 1 0 0 0,-1-1 0 0 0,0 1 1 0 0,6 2-1 0 0,-4-2 20 0 0,0 0 1 0 0,-1 0 0 0 0,0 0 0 0 0,7 7-1 0 0,31 31-22 0 0,-26-26-18 0 0,14 17 0 0 0,-27-29-3 0 0,0 0 0 0 0,0 0 0 0 0,0-1 0 0 0,1 1 0 0 0,5 2 0 0 0,-5-3 0 0 0,-1 0 0 0 0,0 0 0 0 0,0 1 0 0 0,0-2 0 0 0,-1 2 0 0 0,1 0 0 0 0,5 4 0 0 0,-2 2 0 0 0,1-1 0 0 0,14 13 0 0 0,11 11 0 0 0,-13-15 0 0 0,-16-15 0 0 0,-1-1 0 0 0,0 1 0 0 0,0 0 0 0 0,1 0 0 0 0,-1 0 0 0 0,0 0 0 0 0,-1 0 0 0 0,2 0 0 0 0,0 4 0 0 0,-2-5-1 0 0,7 16-177 0 0,-8-17 140 0 0,0 1 1 0 0,0 0 0 0 0,1-1-1 0 0,0 1 1 0 0,-1-1 0 0 0,1 1-1 0 0,-1 0 1 0 0,1 0-1 0 0,0-1 1 0 0,-1 1 0 0 0,0-1-1 0 0,1 0 1 0 0,0 1-1 0 0,0 0 1 0 0,0-1 0 0 0,-1 1-1 0 0,2-1 1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0,'0'0'8163'0'0,"5"5"-7695"0"0,1 2-497 0 0,29 34 4825 0 0,-27-28-3825 0 0,10 21 0 0 0,-8-15-605 0 0,1 0 1 0 0,1 0 0 0 0,1-1 0 0 0,20 22 0 0 0,4 6 119 0 0,-29-38-486 0 0,0 1 0 0 0,0-1 0 0 0,1-1 0 0 0,0 1 0 0 0,1-1 0 0 0,-1-1 0 0 0,12 7 0 0 0,-19-12 0 0 0,5 4 0 0 0,1 1 0 0 0,-1 0 0 0 0,-1 0 0 0 0,0 0 0 0 0,7 9 0 0 0,9 10 0 0 0,53 59 0 0 0,-50-52 0 0 0,41 54 0 0 0,-1 2 0 0 0,-8-13 0 0 0,-41-57 0 0 0,-11-14 0 0 0,-1 1 0 0 0,0-1 0 0 0,7 11 0 0 0,1 2 0 0 0,-9-13 0 0 0,0-1 0 0 0,0 1 0 0 0,-1 0 0 0 0,1 1 0 0 0,1 3 0 0 0,-4-4-2523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0,'0'0'15616'0'0,"2"3"-14889"0"0,1 6-195 0 0,1-1-1 0 0,1-1 1 0 0,0 1 0 0 0,-1 0-1 0 0,2-1 1 0 0,0 0-1 0 0,11 11 1 0 0,15 12 227 0 0,-1 0-1 0 0,-3 2 1 0 0,32 45-1 0 0,24 25-122 0 0,-70-84-547 0 0,12 20 0 0 0,-20-27-36 0 0,2 1-1 0 0,0-1 0 0 0,0-1 0 0 0,1 0 0 0 0,18 18 0 0 0,-8-12-52 0 0,-1 1 0 0 0,18 22 0 0 0,-24-26 0 0 0,60 66 0 0 0,-62-69 0 0 0,15 15 0 0 0,-20-20 0 0 0,0 0 0 0 0,-1-1 0 0 0,0 1 0 0 0,0 0 0 0 0,4 8 0 0 0,15 17 0 0 0,-14-22 0 0 0,0 2 0 0 0,-1-1 0 0 0,14 20 0 0 0,5 15 0 0 0,-24-34 4 0 0,-3-10-5 0 0,0 1-1 0 0,0 0 1 0 0,0 1 0 0 0,0-2-1 0 0,0 1 1 0 0,1 0 0 0 0,-1 0-1 0 0,0 0 1 0 0,0 0 0 0 0,0 0-1 0 0,1 0 1 0 0,0-1 0 0 0,-1 1-1 0 0,1 0 1 0 0,0 0 0 0 0,0 0-1 0 0,0 0 1 0 0,-1-1-132 0 0,0 6-3801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0 11723 0 0,'0'0'10083'0'0,"22"6"-4423"0"0,-11-6-4151 0 0,-6-1-1111 0 0,0 1 0 0 0,0 0 0 0 0,0 1 0 0 0,8 1 1 0 0,-12-2-381 0 0,0 1 0 0 0,0-1 0 0 0,1 0 0 0 0,-2 0 1 0 0,1 1-1 0 0,1-1 0 0 0,-1 1 0 0 0,-1 0 0 0 0,1-1 1 0 0,0 0-1 0 0,0 1 0 0 0,0 0 0 0 0,-1 0 0 0 0,1 0 1 0 0,0-1-1 0 0,0 2 0 0 0,0-1 0 0 0,0 0 0 0 0,-1-1 1 0 0,0 1-1 0 0,1 1 0 0 0,-1-2 0 0 0,1 1 0 0 0,-1 1 1 0 0,1 0-1 0 0,8 17 312 0 0,-7-18-286 0 0,-1 1 0 0 0,0 0-1 0 0,0 1 1 0 0,1-2 0 0 0,-1 2 0 0 0,0-1-1 0 0,-1 0 1 0 0,2 3 0 0 0,3 21 182 0 0,-3-19-182 0 0,0 2 0 0 0,-1-1 0 0 0,0 11 1 0 0,-1 59 156 0 0,-4-68-201 0 0,3-10 0 0 0,1 1 0 0 0,0 0 0 0 0,-1 0 0 0 0,1 0 0 0 0,-1 0 0 0 0,1 0 0 0 0,0 0 0 0 0,-1-1 0 0 0,1 2 0 0 0,0-1 0 0 0,-1 0 0 0 0,1 2 0 0 0,0-3 0 0 0,-3 4 0 0 0,-1 0 0 0 0,1-1 0 0 0,0 1 0 0 0,0 0 0 0 0,0 1 0 0 0,-2 3 0 0 0,4-5 0 0 0,0 0 0 0 0,-1-1 0 0 0,0 1 0 0 0,0-1 0 0 0,0 0 0 0 0,1 0 0 0 0,-2 0 0 0 0,2 0 0 0 0,-2-1 0 0 0,-2 3 0 0 0,0-1 0 0 0,3-2 0 0 0,1 0 0 0 0,-2 0 0 0 0,2 0 0 0 0,-2 0 0 0 0,2 0 0 0 0,-2 0 0 0 0,1-1 0 0 0,0 0 0 0 0,-3 1 0 0 0,3-1 0 0 0,-1 1 0 0 0,0 0 0 0 0,1-1 0 0 0,-1 1 0 0 0,1 0 0 0 0,0 0 0 0 0,0 0 0 0 0,-1 0 0 0 0,1 1 0 0 0,0-1 0 0 0,0 0 0 0 0,0 1 0 0 0,-4 3 0 0 0,-13 8 0 0 0,15-11 0 0 0,0-1 0 0 0,-1 1 0 0 0,1-1 0 0 0,0 0 0 0 0,-7 0 0 0 0,7-1 0 0 0,0 1 0 0 0,0 0 0 0 0,0-1 0 0 0,0 1 0 0 0,0 1 0 0 0,1-1 0 0 0,-7 3 0 0 0,5-1 0 0 0,0-1 0 0 0,0 0 0 0 0,1-1 0 0 0,-8 2 0 0 0,7-1 0 0 0,0-1 0 0 0,-1 1 0 0 0,1-1 0 0 0,-5 5 0 0 0,6-4 0 0 0,-1 1 0 0 0,1-1 0 0 0,-1 0 0 0 0,0 0 0 0 0,0-1 0 0 0,1 1 0 0 0,-1 0 0 0 0,0-2 0 0 0,0 1 0 0 0,-7 1 0 0 0,10-2 0 0 0,-2 0 0 0 0,2 1 0 0 0,-1 0 0 0 0,1 0 0 0 0,-1 0 0 0 0,0-1 0 0 0,1 1 0 0 0,-3 2 0 0 0,-14 5 0 0 0,-44 8 0 0 0,36-8 0 0 0,24-7 0 0 0,1 0 0 0 0,-2 0 0 0 0,2 0 0 0 0,-1 0 0 0 0,1 0 0 0 0,-1 0 0 0 0,0 1 0 0 0,1-1 0 0 0,0 1 0 0 0,0-1 0 0 0,-1 2 0 0 0,1-2 0 0 0,0 2 0 0 0,0-2 0 0 0,-2 5 0 0 0,2-4 0 0 0,-1 0 0 0 0,0 1 0 0 0,1-1 0 0 0,-2 0 0 0 0,1 1 0 0 0,0-2 0 0 0,0 1 0 0 0,-1-1 0 0 0,-3 3 0 0 0,4-2 0 0 0,-1 0 0 0 0,1 1 0 0 0,-1 0 0 0 0,0-1 0 0 0,1 1 0 0 0,1 0 0 0 0,-2 0 0 0 0,-3 6 0 0 0,-10 11 0 0 0,-6 8 0 0 0,20-22 0 0 0,-1-1 0 0 0,1 0 0 0 0,-1 0 0 0 0,-6 6 0 0 0,-6 7 0 0 0,11-11 0 0 0,2-1 0 0 0,-1 1 0 0 0,-4 10 0 0 0,6-9 0 0 0,-2-1 0 0 0,0 1 0 0 0,-7 10 0 0 0,9-15-83 0 0,-1 0 0 0 0,2 1-1 0 0,-2-1 1 0 0,2 1 0 0 0,-3 6 0 0 0,4-9-50 0 0,-1-1 0 0 0,1 1 0 0 0,0 0 0 0 0,-1 0 1 0 0,1-1-1 0 0,0 1 0 0 0,0-1 0 0 0,0 1 0 0 0,0 0 0 0 0,0 0 1 0 0,0-1-1 0 0,0 1 0 0 0,0 0 0 0 0,0 0 0 0 0,0 0 1 0 0,0-1-1 0 0,1 1 0 0 0,-1 0 0 0 0,0 0 0 0 0,1-1 1 0 0,-1 1-1 0 0,0 0 0 0 0,0-1 0 0 0,1 1 0 0 0,-1 0 0 0 0,1-1 1 0 0,-1 1-1 0 0,1-1 0 0 0,0 1 0 0 0,-1 0 0 0 0,0-1 1 0 0,1 0-1 0 0,0 0 0 0 0,1 1 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5969 0 0,'0'0'16412'0'0,"0"-6"-12314"0"0,19-27-1715 0 0,-19 32-2330 0 0,1 0-1 0 0,-1 0 1 0 0,1 0 0 0 0,-1 1-1 0 0,0-1 1 0 0,1 0 0 0 0,-1 0-1 0 0,1 1 1 0 0,0-1 0 0 0,-1 0-1 0 0,1 1 1 0 0,0-1-1 0 0,-1 1 1 0 0,1-1 0 0 0,0 1-1 0 0,-1-1 1 0 0,1 1 0 0 0,0-1-1 0 0,0 1 1 0 0,0 0 0 0 0,-1-1-1 0 0,1 1 1 0 0,0 0-1 0 0,0 0 1 0 0,1-1 0 0 0,1 1 18 0 0,-1-1-47 0 0,-1 0-1 0 0,1 0 0 0 0,-1 0 0 0 0,1 0 0 0 0,-1 0 0 0 0,1-1 0 0 0,-1 1 1 0 0,0 0-1 0 0,1-1 0 0 0,-1 1 0 0 0,0-1 0 0 0,0 1 0 0 0,0-1 0 0 0,0 1 1 0 0,-1-1-1 0 0,1 0 0 0 0,0 1 0 0 0,-1-1 0 0 0,1 0 0 0 0,-1 0 0 0 0,1-3 1 0 0,0 3-1 0 0,-1-1 1 0 0,1 1-1 0 0,0-1 0 0 0,0 1 1 0 0,0-1-1 0 0,1 1 1 0 0,-1 0-1 0 0,2-3 1 0 0,-1 4-14 0 0,0 0 0 0 0,1 0 0 0 0,-1 0 1 0 0,0 1-1 0 0,0-1 0 0 0,1 0 1 0 0,-1 1-1 0 0,0 0 0 0 0,1-1 0 0 0,-1 1 1 0 0,0 0-1 0 0,1 0 0 0 0,-1 0 0 0 0,4 1 1 0 0,-3 0 16 0 0,1-1 1 0 0,-1 0-1 0 0,0 1 1 0 0,0 0 0 0 0,0 0-1 0 0,0 0 1 0 0,0 0-1 0 0,0 0 1 0 0,0 1-1 0 0,5 2 1 0 0,25 30 179 0 0,-3-2-145 0 0,-4 8 133 0 0,-21-32-147 0 0,0-1 0 0 0,0 1 0 0 0,0 0-1 0 0,-1 0 1 0 0,3 12 0 0 0,31 86 167 0 0,-24-70-166 0 0,-11-28-37 0 0,0 0 0 0 0,1 0 0 0 0,0-1 0 0 0,0 1 0 0 0,1-1 0 0 0,0 0 0 0 0,6 7 0 0 0,-6-7-4 0 0,1 0 1 0 0,-2 0-1 0 0,1 1 0 0 0,3 7 1 0 0,3 5 2 0 0,2 1 15 0 0,-6-10 6 0 0,0 0 1 0 0,8 19-1 0 0,24 55-157 0 0,-29-64-2320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35 10282 0 0,'0'0'11756'0'0,"0"-2"-11520"0"0,0 2-216 0 0,1-1-1 0 0,-1 0 0 0 0,0 1 1 0 0,0 0-1 0 0,0 0 1 0 0,0-1-1 0 0,1 1 1 0 0,-1-1-1 0 0,0 1 0 0 0,1-1 1 0 0,-1 1-1 0 0,0 0 1 0 0,1 0-1 0 0,-1-1 1 0 0,0 1-1 0 0,0-1 0 0 0,0 1 1 0 0,1 0-1 0 0,0-1 1 0 0,4-3 4268 0 0,-6 7-3927 0 0,-1-1 1 0 0,1 0-1 0 0,-1 1 0 0 0,0-1 1 0 0,0 0-1 0 0,0 0 0 0 0,-4 3 0 0 0,4-4-81 0 0,-3 7-68 0 0,-1 0 0 0 0,1 0 1 0 0,0 0-1 0 0,0 1 0 0 0,-6 13 0 0 0,6-11-63 0 0,1-2-69 0 0,0-1 0 0 0,0-1 0 0 0,-9 11 0 0 0,12-17-59 0 0,0 0-1 0 0,-1 0 1 0 0,2 0 0 0 0,-1 0 0 0 0,-1-1 0 0 0,1 1 0 0 0,0 0 0 0 0,0-1-1 0 0,-1 1 1 0 0,1-1 0 0 0,0 1 0 0 0,-1-1 0 0 0,1 1 0 0 0,0-1-1 0 0,-3 0 1 0 0,4 0-25 0 0,0-1 1 0 0,0 1-1 0 0,0 0 0 0 0,0-1 1 0 0,1 1-1 0 0,-1-1 0 0 0,0 1 0 0 0,0 0 1 0 0,0 0-1 0 0,0 0 0 0 0,0-1 0 0 0,0 1 1 0 0,0 0-1 0 0,1-1 0 0 0,-1 1 0 0 0,0 0 1 0 0,1-1-1 0 0,-1 1 0 0 0,1 0 1 0 0,-1 0-1 0 0,0-1 0 0 0,1 1 0 0 0,-1 0 1 0 0,1 0-1 0 0,-1 0 0 0 0,0 0 0 0 0,0 0 1 0 0,0 0-1 0 0,1 0 0 0 0,-1 0 0 0 0,1 0 1 0 0,-1 0-1 0 0,1 0 0 0 0,0 0 1 0 0,-1 0-1 0 0,8-9-59 0 0,-1 1 61 0 0,0-2-1 0 0,0 1 1 0 0,-1-1-1 0 0,0 0 1 0 0,-1 0-1 0 0,7-17 0 0 0,9-2-33 0 0,-21 26 29 0 0,0 0 0 0 0,1 0 0 0 0,-1 0 0 0 0,0-1 0 0 0,0 2 0 0 0,0-1 0 0 0,-1-4 0 0 0,1-4-9 0 0,0 11 55 0 0,-1 0-40 0 0,0 0 0 0 0,0 0 0 0 0,0 1 0 0 0,1-1 0 0 0,0 0 0 0 0,-1 1-1 0 0,0-1 1 0 0,0 0 0 0 0,1 0 0 0 0,-1 0 0 0 0,1 1 0 0 0,-1-1 0 0 0,1 1 0 0 0,-1 0 0 0 0,0-1-1 0 0,1 0 1 0 0,-1 1 0 0 0,1-1 0 0 0,0 1 0 0 0,0 0 0 0 0,-1 0 0 0 0,1-1 0 0 0,-1 1 0 0 0,-7 20 53 0 0,1-3-23 0 0,-52 68 555 0 0,55-82-565 0 0,0 0 0 0 0,1-1 0 0 0,-1 1 0 0 0,-5 3 0 0 0,6-6-8 0 0,0 2 0 0 0,0-1 0 0 0,0 0 0 0 0,1 1 0 0 0,-1-1 0 0 0,1 1 0 0 0,-1 0 0 0 0,1 0 0 0 0,0 0 0 0 0,-2 5 0 0 0,2-2-36 0 0,2-6-151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 7954 0 0,'0'0'10094'0'0,"-5"-1"-9833"0"0,-1-1-179 0 0,5 1-38 0 0,-2 0 0 0 0,2 1 0 0 0,-2 0 0 0 0,2-1 0 0 0,-2 1 0 0 0,1-1 0 0 0,-5 1 3038 0 0,-2 0 1352 0 0,-2 1-1642 0 0,11-1-2750 0 0,0 0 1 0 0,0 1-1 0 0,0-1 1 0 0,0 0-1 0 0,0 0 1 0 0,0 0 0 0 0,0 1-1 0 0,0-1 1 0 0,0 0-1 0 0,0 1 1 0 0,0-1-1 0 0,0 1 1 0 0,0-1-1 0 0,0 0 1 0 0,0 0-1 0 0,1 0 1 0 0,-1 0 0 0 0,0 1-1 0 0,0-1 1 0 0,0 0-1 0 0,1 1 1 0 0,-1-1-1 0 0,0 0 1 0 0,0 1-1 0 0,0-1 1 0 0,0 0-1 0 0,0 0 1 0 0,0 1 0 0 0,1-1-1 0 0,-1 0 1 0 0,0 0-1 0 0,1 0 1 0 0,-1 0-1 0 0,1 0 1 0 0,10 14 232 0 0,-9-11-234 0 0,-1-1-1 0 0,1 0 1 0 0,0 1 0 0 0,-1-1-1 0 0,2 0 1 0 0,2 2 0 0 0,-1-1-22 0 0,-1 1 0 0 0,1-1 0 0 0,-1 1 0 0 0,5 7 0 0 0,7 6 270 0 0,-79-80-160 0 0,63 63-130 0 0,1 0 0 0 0,-1 0 0 0 0,1-1 0 0 0,-1 1 0 0 0,1-1 0 0 0,0 0 0 0 0,-1 1 0 0 0,1-1 0 0 0,0 1 0 0 0,-1 0 0 0 0,1-1 0 0 0,0 0 0 0 0,-1 0 0 0 0,1 1 0 0 0,0-1 0 0 0,0 1 0 0 0,-1-1-1 0 0,1-1 1 0 0,0 2 24 0 0,0 0-19 0 0,0 0-1 0 0,0 0 1 0 0,0 0 0 0 0,0 0-1 0 0,0 0 1 0 0,0 0 0 0 0,0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0 0 0 0,0 0 0 0 0,0 0-1 0 0,0 0 1 0 0,0 0 0 0 0,0 0-1 0 0,1 0 1 0 0,-1 0 0 0 0,5 8 124 0 0,9 6-28 0 0,-12-11-103 0 0,72 75 781 0 0,-69-72-778 0 0,9 10 0 0 0,0-2 0 0 0,21 18 0 0 0,-18-20 0 0 0,40 30 0 0 0,-26-20 0 0 0,12 7 0 0 0,-24-14 0 0 0,-17-13 0 0 0,1 0 0 0 0,0 0 0 0 0,-1 0 0 0 0,2 0 0 0 0,-2 0 0 0 0,1 0 0 0 0,0-1 0 0 0,1 1 0 0 0,4 0 0 0 0,26 10 0 0 0,-25-10 0 0 0,0 1 0 0 0,0 0 0 0 0,1 1 0 0 0,-1-1 0 0 0,12 9 0 0 0,1 0 0 0 0,-2-1 0 0 0,20 14 0 0 0,-19-11 0 0 0,-18-12 0 0 0,0-1 0 0 0,1 1 0 0 0,-1-1 0 0 0,0 0 0 0 0,1 0 0 0 0,3 1 0 0 0,14 4 0 0 0,-1-1 0 0 0,-19-5 0 0 0,2 0 0 0 0,-2 1 0 0 0,1-1 0 0 0,0 0 0 0 0,-1 0 0 0 0,2 1 0 0 0,-2-1 0 0 0,1 1 0 0 0,0 0 0 0 0,-1 0 0 0 0,1-1 0 0 0,2 3 0 0 0,-3-3 0 0 0,1 0 0 0 0,0 0 0 0 0,-2 0 0 0 0,2 0 0 0 0,0 1 0 0 0,-1-1 0 0 0,0 0 0 0 0,1 1 0 0 0,-1-1 0 0 0,0 1 0 0 0,1 0 0 0 0,1 0 0 0 0,-4-2 0 0 0,0 1 0 0 0,1 0 0 0 0,-1 0 0 0 0,-1 0 0 0 0,1 0 0 0 0,1 0 0 0 0,-1 0 0 0 0,0 0 0 0 0,0 0 0 0 0,-1 0 0 0 0,2 0 0 0 0,-3 0 0 0 0,2 0 0 0 0,1 0 0 0 0,-1 0 0 0 0,0 0 0 0 0,-1 0 0 0 0,2 0 0 0 0,-1 0 0 0 0,0 0 0 0 0,0 0 0 0 0,0 0 0 0 0,0 0 0 0 0,0 0 0 0 0,-1-1 0 0 0,-103-53 0 0 0,96 49 0 0 0,-2 1 0 0 0,-19-6 0 0 0,22 9 0 0 0,0-2 0 0 0,1 0 0 0 0,-1 1 0 0 0,1-2 0 0 0,-1 1 0 0 0,1-1 0 0 0,-9-6 0 0 0,-37-28 0 0 0,34 26 0 0 0,1-1 0 0 0,-18-17 0 0 0,25 21 0 0 0,-1 0 0 0 0,0 1 0 0 0,0 1 0 0 0,-19-9 0 0 0,3 1 0 0 0,24 13 0 0 0,0-1 0 0 0,1 0 0 0 0,0 1 0 0 0,0-1 0 0 0,-5-5 0 0 0,-9-8 0 0 0,-57-49 0 0 0,69 61 0 0 0,1 0 0 0 0,0-1 0 0 0,0 1 0 0 0,1-1 0 0 0,-6-8 0 0 0,8 11 0 0 0,1 1 0 0 0,0 0 0 0 0,0-1 0 0 0,-1 1 0 0 0,1-1 0 0 0,0 1 0 0 0,-1-1 0 0 0,0 0 0 0 0,0 1 0 0 0,0 0 0 0 0,1 0 0 0 0,-1-1 0 0 0,-1 0 0 0 0,1 2 0 0 0,1-2 0 0 0,-2 1 0 0 0,0 0 0 0 0,2 0 0 0 0,-2 0 0 0 0,0 0 0 0 0,1 0 0 0 0,0 0 0 0 0,-1 0 0 0 0,1 1 0 0 0,-1-1 0 0 0,-3 0 0 0 0,5 1 0 0 0,0 0 0 0 0,0 0 0 0 0,0 1 0 0 0,-1-1 0 0 0,1 0 0 0 0,0 0 0 0 0,0 0 0 0 0,0 1 0 0 0,0-1 0 0 0,0 0 0 0 0,0 0 0 0 0,0 0 0 0 0,0 0 0 0 0,0 0 0 0 0,0 0 0 0 0,0 1 0 0 0,0-1 0 0 0,0 0 0 0 0,0 0 0 0 0,0 1 0 0 0,0-1 0 0 0,0 0 0 0 0,0 0 0 0 0,0 1 0 0 0,0-1 0 0 0,0 0 0 0 0,0 0 0 0 0,0 0 0 0 0,0 0 0 0 0,0 0 0 0 0,0 0 0 0 0,1 1 0 0 0,-1-1 0 0 0,0 0 0 0 0,0 0 0 0 0,0 0 0 0 0,1 0 0 0 0,-1 1 0 0 0,0-1 0 0 0,0 0 0 0 0,0 0 0 0 0,1 0 0 0 0,-1 0 0 0 0,0 1 0 0 0,7 7 0 0 0,13 13 0 0 0,-12-12 0 0 0,0-1 0 0 0,13 11 0 0 0,44 40 0 0 0,-20-23 0 0 0,-33-24 0 0 0,1-1 0 0 0,1 0 0 0 0,0-2 0 0 0,0 1 0 0 0,19 8 0 0 0,-11-7 0 0 0,34 19 0 0 0,-9 4 0 0 0,-33-24 0 0 0,1 0 0 0 0,1-1 0 0 0,-1 0 0 0 0,28 10 0 0 0,-22-9 0 0 0,-18-8 0 0 0,1 0 0 0 0,-1 0 0 0 0,1-1 0 0 0,0 1 0 0 0,0 0 0 0 0,0-2 0 0 0,0 1 0 0 0,0 1 0 0 0,8-2 0 0 0,-11 1 0 0 0,-1 0 0 0 0,1-1 0 0 0,29 3 0 0 0,-9 0 0 0 0,-11-18 0 0 0,-4 3 3 0 0,-5 11-37 0 0,-1 0 1 0 0,0 1 0 0 0,1-1-1 0 0,-1 1 1 0 0,1-1 0 0 0,-1 0-1 0 0,0 1 1 0 0,0-1 0 0 0,1 0-1 0 0,-1 1 1 0 0,1-1 0 0 0,0 0-1 0 0,-1 1 1 0 0,1 0 0 0 0,-1-1-1 0 0,1 1 1 0 0,0-1 0 0 0,0 1-1 0 0,-1-1 1 0 0,1 1-1 0 0,0-1 1 0 0,-1 1 0 0 0,1 0-1 0 0,0 0 1 0 0,0 0 0 0 0,0 0-1 0 0,-1 0 1 0 0,1 0 0 0 0,0 0-1 0 0,0 0 1 0 0,0 0 0 0 0,-1 0-1 0 0,3 0 1 0 0,2 0-4596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0,'0'0'18276'0'0,"-4"10"-11147"0"0,6-4-6618 0 0,-2 0 0 0 0,2-1 0 0 0,-1 1 0 0 0,1-1-1 0 0,0 0 1 0 0,0 0 0 0 0,6 9 0 0 0,-4-7-141 0 0,4 7 152 0 0,1 0-1 0 0,17 19 1 0 0,-6-16-309 0 0,-17-16-190 0 0,-1 1 0 0 0,1-1-1 0 0,-1 2 1 0 0,0-2 0 0 0,0 2-1 0 0,0-1 1 0 0,0-1 0 0 0,1 2-1 0 0,0 2 1 0 0,22 22 248 0 0,46 40 163 0 0,-57-54-399 0 0,1 0 1 0 0,22 14-1 0 0,-35-25-46 0 0,10 5 29 0 0,1 0 0 0 0,18 10 1 0 0,-3-6-1 0 0,24 10 9 0 0,-34-18-27 0 0,5 3 0 0 0,-16-3-387 0 0,1 0 0 0 0,-1 0-1 0 0,10 1 1 0 0,9-1-4037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7178 0 0,'0'0'12758'0'0,"0"-2"-11752"0"0,2-9-130 0 0,-2 8 1497 0 0,0 8-1496 0 0,0 1 1 0 0,1-1 0 0 0,0 0-1 0 0,1 1 1 0 0,1 5 0 0 0,2 2-473 0 0,0-1 1 0 0,11 15-1 0 0,-15-23-239 0 0,7 7 78 0 0,0 1 1 0 0,11 11 0 0 0,-11-14-111 0 0,-1 0 0 0 0,1 2-1 0 0,9 16 1 0 0,6 21 196 0 0,17 54-1 0 0,-36-88-329 0 0,-1-5 0 0 0,0 0 0 0 0,0 0 0 0 0,7 11 0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5969 0 0,'0'0'16412'0'0,"0"-5"-12314"0"0,15-21-1715 0 0,-15 25-2330 0 0,1 1-1 0 0,-1-1 1 0 0,1 0 0 0 0,-1 1-1 0 0,0-1 1 0 0,1 1 0 0 0,-1-1-1 0 0,1 1 1 0 0,-1-1 0 0 0,0 0-1 0 0,1 1 1 0 0,0-1-1 0 0,-1 1 1 0 0,1 0 0 0 0,0 0-1 0 0,-1-1 1 0 0,0 1 0 0 0,1-1-1 0 0,0 1 1 0 0,0 0 0 0 0,-1-1-1 0 0,1 1 1 0 0,-1 0-1 0 0,1 0 1 0 0,1-1 0 0 0,0 1 18 0 0,0 0-47 0 0,-1-1-1 0 0,0 0 0 0 0,0 0 0 0 0,1 1 0 0 0,-1-1 0 0 0,0-1 0 0 0,0 1 1 0 0,0 1-1 0 0,0-2 0 0 0,0 1 0 0 0,0 0 0 0 0,0 0 0 0 0,0-1 0 0 0,-1 2 1 0 0,0-2-1 0 0,1 1 0 0 0,0 0 0 0 0,-1-1 0 0 0,1 1 0 0 0,-1-1 0 0 0,1-2 1 0 0,-1 3-1 0 0,0-2 1 0 0,1 2-1 0 0,0-2 0 0 0,0 2 1 0 0,0-2-1 0 0,0 2 1 0 0,0-1-1 0 0,2-2 1 0 0,-2 4-14 0 0,1-1 0 0 0,0 0 0 0 0,0 0 1 0 0,-1 1-1 0 0,1 0 0 0 0,0-1 1 0 0,0 1-1 0 0,0 0 0 0 0,0-1 0 0 0,0 1 1 0 0,-1 0-1 0 0,2 0 0 0 0,-2 0 0 0 0,4 1 1 0 0,-2 0 16 0 0,0-1 1 0 0,-1 0-1 0 0,1 0 1 0 0,-1 1 0 0 0,1 0-1 0 0,-1 0 1 0 0,0-1-1 0 0,1 1 1 0 0,-1 1-1 0 0,5 1 1 0 0,19 23 179 0 0,-1-1-145 0 0,-4 7 133 0 0,-17-26-147 0 0,0-1 0 0 0,0 2 0 0 0,0-1-1 0 0,-1 0 1 0 0,3 10 0 0 0,24 66 167 0 0,-19-54-166 0 0,-8-21-37 0 0,-1-1 0 0 0,2 0 0 0 0,-1 0 0 0 0,0 0 0 0 0,1-1 0 0 0,0 1 0 0 0,5 5 0 0 0,-5-6-4 0 0,1 1 1 0 0,-2-1-1 0 0,1 1 0 0 0,3 6 1 0 0,1 4 2 0 0,3 0 15 0 0,-5-7 6 0 0,-1-1 1 0 0,7 16-1 0 0,20 42-157 0 0,-24-50-2320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13 832 0 0,'0'0'16173'0'0,"0"-2"-15269"0"0,-1-6-22 0 0,0 6 883 0 0,2 22 2716 0 0,0-15-4205 0 0,1 0-1 0 0,0 0 1 0 0,0 0-1 0 0,0-1 1 0 0,1 1-1 0 0,0 0 0 0 0,0-1 1 0 0,1 0-1 0 0,-1 0 1 0 0,0 0-1 0 0,8 7 1 0 0,-4-5 40 0 0,-1 1-1 0 0,10 13 1 0 0,-2 9 266 0 0,-3-9-2376 0 0,-4-7-4010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6257 0 0,'0'-2'19807'0'0,"1"7"-19469"0"0,0-1 0 0 0,-1 0 0 0 0,2 1 0 0 0,-1 0 0 0 0,0-1 0 0 0,1-1 0 0 0,5 9-1 0 0,3 13 328 0 0,-5-12-193 0 0,11 20-1 0 0,-10-21-231 0 0,-1 0 0 0 0,5 13 0 0 0,-2-2 96 0 0,21 40 0 0 0,-10-23-162 0 0,-12-25-107 0 0,0 0 0 0 0,0-1 0 0 0,2 0 0 0 0,20 25 0 0 0,-25-32-44 0 0,1-1-1 0 0,-1 0 1 0 0,0 0 0 0 0,0 1-1 0 0,4 11 1 0 0,-5-11 23 0 0,0 1 0 0 0,1-1 0 0 0,10 14 0 0 0,-12-18-36 0 0,2 1-1 0 0,-2-1 1 0 0,0 1 0 0 0,1 0-1 0 0,-1 0 1 0 0,0 0-1 0 0,0 0 1 0 0,0 1-1 0 0,-1-2 1 0 0,0 1 0 0 0,0 1-1 0 0,0 0 1 0 0,0-1-1 0 0,-1 0 1 0 0,0 1-1 0 0,0 6 1 0 0,0-10-503 0 0,0 15 797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9666 0 0,'0'0'13806'0'0,"25"-7"-9984"0"0,-23 6-3705 0 0,0 0-1 0 0,0-1 1 0 0,-1 2 0 0 0,1-2-1 0 0,0 0 1 0 0,-1 1 0 0 0,1-1-1 0 0,-1 1 1 0 0,0-2 0 0 0,1 2 0 0 0,-1-1-1 0 0,1-3 1 0 0,0 3-54 0 0,-1-1 0 0 0,0 2 0 0 0,1-2 0 0 0,-1 1 0 0 0,1 0-1 0 0,-1 0 1 0 0,4-2 0 0 0,-5 4-46 0 0,1-1-1 0 0,0 1 1 0 0,0 0-1 0 0,-1 0 1 0 0,1-1-1 0 0,-1 1 0 0 0,1 0 1 0 0,0 0-1 0 0,0-1 1 0 0,0 1-1 0 0,-1 0 1 0 0,1 0-1 0 0,0 0 1 0 0,0 0-1 0 0,0 0 1 0 0,-1 0-1 0 0,1 0 0 0 0,0 0 1 0 0,-1 0-1 0 0,1 1 1 0 0,0-1-1 0 0,19 9 369 0 0,-18-8-366 0 0,1 0 1 0 0,-2 0-1 0 0,2 1 0 0 0,-1-1 0 0 0,1-1 1 0 0,-1 1-1 0 0,0 0 0 0 0,5 1 0 0 0,-6-2-9 0 0,0 0-1 0 0,0-1 0 0 0,0 1 0 0 0,0 0 0 0 0,0-1 0 0 0,0 1 0 0 0,0-1 0 0 0,0 1 1 0 0,0-1-1 0 0,-1 1 0 0 0,1 0 0 0 0,0-1 0 0 0,0 1 0 0 0,0-1 0 0 0,-1 0 0 0 0,1 0 1 0 0,0 1-1 0 0,0-1 0 0 0,0-1 0 0 0,-1 2 1 0 0,0 0 0 0 0,1-1 0 0 0,-1 0 0 0 0,1 0 0 0 0,0 1 0 0 0,-1-1 0 0 0,1 1 0 0 0,-1 0 0 0 0,1-1 0 0 0,0 1 0 0 0,-1-1 0 0 0,1 1 0 0 0,0-1 0 0 0,0 1 0 0 0,-1 0 0 0 0,1 0 0 0 0,0 0 0 0 0,0 0 0 0 0,0 0 0 0 0,-1-1 0 0 0,1 1 0 0 0,0 0 0 0 0,0 0 0 0 0,-1 0 0 0 0,1 0 0 0 0,-1 1 0 0 0,1-1 0 0 0,0 0 0 0 0,1 0 0 0 0,1 3 37 0 0,0-1-1 0 0,-1 0 1 0 0,1 1-1 0 0,-1 1 1 0 0,0-2-1 0 0,0 1 1 0 0,2 5-1 0 0,-1-3 41 0 0,61 112 755 0 0,-40-67-736 0 0,-18-33-47 0 0,15 23 0 0 0,-1-4 75 0 0,-16-26-95 0 0,1 0 0 0 0,1 1 0 0 0,0-2 0 0 0,8 10 0 0 0,-11-16-24 0 0,-2 0-1 0 0,1 0 1 0 0,-1-1-1 0 0,1 1 1 0 0,-1 1-1 0 0,1 5 1 0 0,5 9 62 0 0,8 13-67 0 0,-8-15-6 0 0,18 27-1 0 0,37 58-3 0 0,-57-93 0 0 0,0 0 0 0 0,-1 1 0 0 0,0 0 0 0 0,-1-1 0 0 0,5 14 0 0 0,-8-20-214 0 0,5 10-7576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4 592 0 0,'-2'-4'21029'0'0,"24"43"-16136"0"0,16 37-2397 0 0,-29-46-3276 0 0,-6-17-5280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8978 0 0,'0'0'13021'0'0,"1"4"-12372"0"0,1-1-268 0 0,-1 5-317 0 0,-1-1 5336 0 0,-23-10-4457 0 0,9 0-834 0 0,1-1 1 0 0,-1 3 0 0 0,-20-2-1 0 0,25 3-100 0 0,8 0-7 0 0,-1 0-1 0 0,2 0 0 0 0,-2 0 1 0 0,1 0-1 0 0,0 0 1 0 0,0 0-1 0 0,0 0 0 0 0,-1 0 1 0 0,2 1-1 0 0,-1-1 1 0 0,-1 0-1 0 0,1 0 1 0 0,0 1-1 0 0,0-1 0 0 0,0 1 1 0 0,0 0-1 0 0,0-1 1 0 0,0 0-1 0 0,0 1 0 0 0,0 0 1 0 0,0 0-1 0 0,1 0 1 0 0,-1-1-1 0 0,-1 3 0 0 0,1-1 11 0 0,-2 0 0 0 0,2 1-1 0 0,-2-1 1 0 0,1 0 0 0 0,1 2-1 0 0,-1-2 1 0 0,1 1 0 0 0,0 0-1 0 0,0-1 1 0 0,-1 2 0 0 0,2-1-1 0 0,0 0 1 0 0,-1 0 0 0 0,0-1-1 0 0,1 1 1 0 0,0 1 0 0 0,0-1-1 0 0,0 0 1 0 0,1 5-1 0 0,-1 2 3 0 0,1-4 50 0 0,-1-1 0 0 0,1 0-1 0 0,1 1 1 0 0,-1-1 0 0 0,1 0 0 0 0,0 0 0 0 0,1 0-1 0 0,-1 0 1 0 0,1 0 0 0 0,0 0 0 0 0,6 7 0 0 0,-3-6 31 0 0,-2 2-1 0 0,0-1 1 0 0,0 1 0 0 0,4 8 0 0 0,9 19 136 0 0,-3-9-94 0 0,15 30 161 0 0,-19-38-226 0 0,-1-1-1 0 0,8 22 1 0 0,-11-25-46 0 0,1 0 0 0 0,16 24 0 0 0,-14-23-6 0 0,1 1-1 0 0,-2-6-3 0 0,-2 1 0 0 0,0-1 0 0 0,5 13 0 0 0,11 47 92 0 0,-20-66-113 0 0,0 1 0 0 0,0 0 0 0 0,1-1 0 0 0,0 1 0 0 0,-1 0 0 0 0,7 6 0 0 0,-5-7 19 0 0,0 2 0 0 0,0-1 0 0 0,4 12 0 0 0,4 14 44 0 0,-6-11-52 0 0,2 0 0 0 0,10 19 0 0 0,-7-27-4 0 0,-11-11-1 0 0,1 0 0 0 0,0-1 1 0 0,0 0-1 0 0,0 1 1 0 0,-1 0-1 0 0,1 0 1 0 0,-1-1-1 0 0,1 1 0 0 0,0 0 1 0 0,-1 0-1 0 0,1 0 1 0 0,-1 0-1 0 0,1 1 1 0 0,22 59 14 0 0,-1-19-57 0 0,-15-32 45 0 0,-2-1 1 0 0,0 1-1 0 0,-1 0 1 0 0,4 12-1 0 0,-1 6 14 0 0,-5-17-6 0 0,0-1-1 0 0,1 1 1 0 0,0 0-1 0 0,6 10 1 0 0,15 21-12 0 0,-18-35 9 0 0,-5-7-13 0 0,0 1 0 0 0,0 1 1 0 0,-1-1-1 0 0,1-1 0 0 0,0 1 0 0 0,0 0 0 0 0,0 1 0 0 0,-1-2 0 0 0,0 1 0 0 0,1 1 0 0 0,-1-2 0 0 0,1 2 1 0 0,0 1-1 0 0,-1-11-3138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607 109 24717 0 0,'0'0'27'0'0,"30"-7"9"0"0,-4 1-27 0 0,41-11 14 0 0,73-7 1 0 0,923-30 3121 0 0,-1051 54-3131 0 0,9-1 19 0 0,1 2-1 0 0,43 6 1 0 0,-64-7-33 0 0,0 0 0 0 0,-1 0 0 0 0,1 1 0 0 0,0-1 0 0 0,0 0 0 0 0,0 0 0 0 0,0 1 1 0 0,-1-1-1 0 0,1 0 0 0 0,0 1 0 0 0,0-1 0 0 0,0 1 0 0 0,-1-1 0 0 0,1 1 0 0 0,0-1 1 0 0,0 2-1 0 0,-1-1 0 0 0,0-1 0 0 0,0 0 1 0 0,1 1-1 0 0,-1-1 0 0 0,0 0 0 0 0,0 1 1 0 0,0-1-1 0 0,-1 0 0 0 0,1 1 0 0 0,0-1 1 0 0,0 0-1 0 0,0 1 0 0 0,0-1 1 0 0,0 0-1 0 0,0 1 0 0 0,0-1 0 0 0,-1 0 1 0 0,1 1-1 0 0,0-1 0 0 0,0 0 0 0 0,0 1 1 0 0,-1-1-1 0 0,1 0 0 0 0,0 0 1 0 0,0 1-1 0 0,-1-1 0 0 0,1 0 0 0 0,-4 3 2 0 0,0-1 0 0 0,0 1 0 0 0,0-1-1 0 0,0 0 1 0 0,-6 2 0 0 0,-33 11 16 0 0,-82 16 1 0 0,-51-2-15 0 0,120-21 1 0 0,-559 70 138 0 0,-114 18 242 0 0,708-93-357 0 0,12-2-7 0 0,0 0 0 0 0,0 1 0 0 0,0-1 0 0 0,0 2-1 0 0,1-1 1 0 0,-1 1 0 0 0,-12 7 0 0 0,20-10-20 0 0,1 0 0 0 0,-1 0 0 0 0,1 1 0 0 0,0-1 0 0 0,-1 0 0 0 0,1 0 0 0 0,-1 1 0 0 0,1-1 0 0 0,0 0 0 0 0,-1 1 0 0 0,1-1 0 0 0,0 0 0 0 0,-1 1 0 0 0,1-1 1 0 0,0 0-1 0 0,0 1 0 0 0,-1-1 0 0 0,1 1 0 0 0,0-1 0 0 0,0 1 0 0 0,0-1 0 0 0,0 1 0 0 0,-1-1 0 0 0,1 0 0 0 0,0 1 0 0 0,0-1 0 0 0,0 1 0 0 0,0-1 0 0 0,0 1 0 0 0,0-1 0 0 0,0 1 0 0 0,0-1 0 0 0,1 1 0 0 0,-1-1 0 0 0,0 1 0 0 0,0-1 0 0 0,0 0 0 0 0,0 1 0 0 0,1-1 0 0 0,-1 1 0 0 0,1 0 0 0 0,15 10 18 0 0,1-4-3 0 0,1-1 0 0 0,0 0 0 0 0,0-2 1 0 0,22 3-1 0 0,79 5 45 0 0,-87-10-46 0 0,545 26 134 0 0,-301-17-129 0 0,-82-3-3 0 0,373 24 52 0 0,-541-30-72 0 0,-15-2-4 0 0,0 0-1 0 0,0 1 0 0 0,1 1 0 0 0,-1 0 1 0 0,0 0-1 0 0,-1 1 0 0 0,18 7 1 0 0,-28-10 7 0 0,0 0 1 0 0,-1 0-1 0 0,1 0 0 0 0,0 0 1 0 0,0 0-1 0 0,0 0 1 0 0,-1 1-1 0 0,1-1 1 0 0,0 0-1 0 0,0 0 1 0 0,0 0-1 0 0,-1 0 1 0 0,1 0-1 0 0,0 0 1 0 0,0 0-1 0 0,0 0 1 0 0,0 1-1 0 0,0-1 0 0 0,-1 0 1 0 0,1 0-1 0 0,0 0 1 0 0,0 0-1 0 0,0 0 1 0 0,0 1-1 0 0,0-1 1 0 0,0 0-1 0 0,0 0 1 0 0,-1 0-1 0 0,1 0 1 0 0,0 1-1 0 0,0-1 1 0 0,0 0-1 0 0,0 0 0 0 0,0 0 1 0 0,0 1-1 0 0,0-1 1 0 0,0 0-1 0 0,0 0 1 0 0,0 0-1 0 0,0 1 1 0 0,0-1-1 0 0,0 0 1 0 0,0 0-1 0 0,0 0 1 0 0,0 1-1 0 0,1-1 1 0 0,-1 0-1 0 0,0 0 0 0 0,0 0 1 0 0,0 1-1 0 0,0-1 1 0 0,0 0-1 0 0,0 0 1 0 0,0 0-1 0 0,1 0 1 0 0,-1 0-1 0 0,0 1 1 0 0,0-1-1 0 0,0 0 1 0 0,0 0-1 0 0,1 0 1 0 0,-1 0-1 0 0,0 0 0 0 0,0 0 1 0 0,0 0-1 0 0,1 0 1 0 0,-1 0-1 0 0,0 0 1 0 0,0 0-1 0 0,-16 4 44 0 0,-396 29 70 0 0,278-27-79 0 0,-566 34 30 0 0,3 24 147 0 0,653-59-190 0 0,25-4-12 0 0,1 0 0 0 0,0 2 0 0 0,0 0 0 0 0,0 1 0 0 0,0 1 0 0 0,-24 10 0 0 0,33-7-5 0 0,12 0-7 0 0,18 1-1 0 0,24 2 23 0 0,0-2-1 0 0,0-3 0 0 0,76 3 0 0 0,-78-7-6 0 0,755 38 3 0 0,-277-16-18 0 0,-520-24 3 0 0,107 10 12 0 0,-99-7 8 0 0,-18 0 2 0 0,-18 1 15 0 0,-481 21 501 0 0,218-15-259 0 0,238-8-258 0 0,-443 42 74 0 0,489-43-95 0 0,-12 2 12 0 0,0 1 0 0 0,1 0 0 0 0,-26 10 0 0 0,42-14-13 0 0,0 1-1 0 0,0-1 1 0 0,0 1-1 0 0,0-1 1 0 0,0 1-1 0 0,0-1 1 0 0,0 1 0 0 0,0-1-1 0 0,0 1 1 0 0,1 0-1 0 0,-1 0 1 0 0,0-1-1 0 0,0 1 1 0 0,1 0 0 0 0,-1 0-1 0 0,0 0 1 0 0,1 0-1 0 0,-1 0 1 0 0,0 1-1 0 0,1-2 1 0 0,0 1-1 0 0,0 0 0 0 0,0-1 0 0 0,1 1 0 0 0,-1 0 0 0 0,0-1 1 0 0,0 1-1 0 0,0 0 0 0 0,0-1 0 0 0,1 1 0 0 0,-1 0 0 0 0,0-1 1 0 0,1 1-1 0 0,-1-1 0 0 0,0 1 0 0 0,1-1 0 0 0,-1 1 0 0 0,1-1 1 0 0,-1 1-1 0 0,1-1 0 0 0,-1 1 0 0 0,1 0 0 0 0,3 2-3 0 0,0-1 0 0 0,1 1 0 0 0,-1-1-1 0 0,1 1 1 0 0,-1-1 0 0 0,9 2 0 0 0,25 6-7 0 0,1-2 1 0 0,43 4 0 0 0,83-1 14 0 0,-94-7-5 0 0,435 16-69 0 0,-52-3-11 0 0,-433-16 84 0 0,-1-1-2 0 0,1 1 1 0 0,0 1-1 0 0,0 1 1 0 0,-1 1-1 0 0,32 10 1 0 0,-52-14-2 0 0,1 1-1 0 0,0-1 1 0 0,0 0 0 0 0,0 0-1 0 0,0 1 1 0 0,-1-1 0 0 0,1 1-1 0 0,0-1 1 0 0,0 0 0 0 0,-1 1-1 0 0,1 0 1 0 0,0-1 0 0 0,-1 1-1 0 0,1-1 1 0 0,0 1 0 0 0,-1 0-1 0 0,1-1 1 0 0,-1 1 0 0 0,1 0-1 0 0,-1 0 1 0 0,1-1 0 0 0,-1 1-1 0 0,1 1 1 0 0,-2-1 1 0 0,1 0-1 0 0,0 0 0 0 0,0-1 1 0 0,-1 1-1 0 0,1 0 1 0 0,-1-1-1 0 0,1 1 0 0 0,-1 0 1 0 0,1-1-1 0 0,-1 1 1 0 0,1-1-1 0 0,-1 1 0 0 0,1-1 1 0 0,-1 1-1 0 0,0-1 1 0 0,1 1-1 0 0,-1-1 0 0 0,0 0 1 0 0,0 1-1 0 0,0-1 1 0 0,-8 4 10 0 0,0-1 0 0 0,-18 5 1 0 0,-51 7 14 0 0,-93 6 0 0 0,-84-7-10 0 0,160-10-4 0 0,-65 3-10 0 0,-788 60 61 0 0,922-64-58 0 0,15-3 3 0 0,0 1 0 0 0,0 1 1 0 0,0-1-1 0 0,1 2 0 0 0,-1 0 0 0 0,-20 8 1 0 0,31-11-9 0 0,0 0 0 0 0,-1 0 0 0 0,1 0 1 0 0,0 1-1 0 0,-1-1 0 0 0,1 0 1 0 0,0 0-1 0 0,-1 0 0 0 0,1 1 0 0 0,0-1 1 0 0,0 0-1 0 0,-1 0 0 0 0,1 1 1 0 0,0-1-1 0 0,0 0 0 0 0,-1 0 0 0 0,1 1 1 0 0,0-1-1 0 0,0 0 0 0 0,0 1 1 0 0,0-1-1 0 0,-1 0 0 0 0,1 1 0 0 0,0-1 1 0 0,0 1-1 0 0,0-1 0 0 0,0 0 1 0 0,0 1-1 0 0,0-1 0 0 0,0 0 0 0 0,0 1 1 0 0,0-1-1 0 0,0 1 0 0 0,0-1 0 0 0,0 0 1 0 0,0 1-1 0 0,1-1 0 0 0,-1 0 1 0 0,0 1-1 0 0,0-1 0 0 0,0 0 0 0 0,0 1 1 0 0,1-1-1 0 0,-1 0 0 0 0,0 1 1 0 0,0-1-1 0 0,1 0 0 0 0,-1 0 0 0 0,0 1 1 0 0,0-1-1 0 0,1 0 0 0 0,-1 0 1 0 0,0 0-1 0 0,1 1 0 0 0,-1-1 0 0 0,0 0 1 0 0,1 0-1 0 0,-1 0 0 0 0,1 0 0 0 0,23 11 2 0 0,14-3-3 0 0,1-1 0 0 0,0-1 1 0 0,0-3-1 0 0,53-1 0 0 0,-26-1-5 0 0,-33 0 6 0 0,535 25 10 0 0,-1 33 4 0 0,-566-59-14 0 0,27 4 0 0 0,-1 1 0 0 0,1 1 1 0 0,49 18-1 0 0,-76-24 0 0 0,0 1 0 0 0,0-1 0 0 0,0 0 0 0 0,0 1 0 0 0,0-1 0 0 0,0 1 1 0 0,0-1-1 0 0,0 1 0 0 0,0-1 0 0 0,0 1 0 0 0,0 0 0 0 0,0-1 0 0 0,0 1 0 0 0,0 0 0 0 0,-1 0 0 0 0,1 0 0 0 0,0 0 0 0 0,-1-1 1 0 0,1 1-1 0 0,0 0 0 0 0,-1 0 0 0 0,0 0 0 0 0,1 0 0 0 0,0 2 0 0 0,-2-2 0 0 0,1 0 0 0 0,-1 0 1 0 0,1 0-1 0 0,-1 0 0 0 0,1 0 0 0 0,-1 0 0 0 0,0-1 0 0 0,1 1 1 0 0,-1 0-1 0 0,0 0 0 0 0,0 0 0 0 0,1-1 0 0 0,-1 1 1 0 0,0-1-1 0 0,0 1 0 0 0,0-1 0 0 0,0 1 0 0 0,0-1 0 0 0,-2 1 1 0 0,-9 4 4 0 0,0-1 1 0 0,-24 4 0 0 0,-278 29 71 0 0,-6-27 22 0 0,189-7-79 0 0,-4 0 7 0 0,-148 6 23 0 0,4 20-42 0 0,272-28-11 0 0,5-1 2 0 0,0 0 1 0 0,-1 0 0 0 0,1 0-1 0 0,-1 1 1 0 0,1-1-1 0 0,0 1 1 0 0,-1 0-1 0 0,1-1 1 0 0,0 1-1 0 0,0 0 1 0 0,0 0 0 0 0,0 1-1 0 0,-1-1 1 0 0,1 0-1 0 0,1 1 1 0 0,-3 1-1 0 0,4-2 1 0 0,-1-1 0 0 0,1 1 0 0 0,0-1-1 0 0,0 1 1 0 0,0-1 0 0 0,0 1 0 0 0,0-1-1 0 0,1 1 1 0 0,-1-1 0 0 0,0 1-1 0 0,0-1 1 0 0,0 1 0 0 0,0-1 0 0 0,0 1-1 0 0,1-1 1 0 0,-1 0 0 0 0,0 1 0 0 0,1-1-1 0 0,-1 1 1 0 0,0-1 0 0 0,0 0 0 0 0,1 1-1 0 0,-1-1 1 0 0,1 0 0 0 0,-1 1 0 0 0,0-1-1 0 0,1 0 1 0 0,-1 1 0 0 0,1-1 0 0 0,-1 0-1 0 0,1 0 1 0 0,0 1 0 0 0,18 5-4 0 0,-16-5 3 0 0,35 9 8 0 0,0-1-1 0 0,59 5 1 0 0,80-4-78 0 0,-100-7 66 0 0,43 2 4 0 0,374 36-1 0 0,-484-39 1 0 0,-6-2 0 0 0,0 0 1 0 0,0 1-1 0 0,0 0 0 0 0,0 0 1 0 0,0 0-1 0 0,-1 0 0 0 0,5 3 1 0 0,-7-4 0 0 0,-1 0 1 0 0,0 0 0 0 0,0 0-1 0 0,0 0 1 0 0,0 0 0 0 0,0 0 0 0 0,0 0-1 0 0,0 1 1 0 0,1-1 0 0 0,-1 0-1 0 0,0 0 1 0 0,0 0 0 0 0,0 0-1 0 0,0 0 1 0 0,0 0 0 0 0,0 1-1 0 0,0-1 1 0 0,0 0 0 0 0,0 0-1 0 0,0 0 1 0 0,0 0 0 0 0,0 0 0 0 0,0 1-1 0 0,0-1 1 0 0,0 0 0 0 0,0 0-1 0 0,0 0 1 0 0,0 0 0 0 0,0 0-1 0 0,0 1 1 0 0,0-1 0 0 0,0 0-1 0 0,0 0 1 0 0,0 0 0 0 0,0 0-1 0 0,0 0 1 0 0,0 1 0 0 0,0-1 0 0 0,0 0-1 0 0,-1 0 1 0 0,1 0 0 0 0,0 0-1 0 0,0 0 1 0 0,0 0 0 0 0,0 0-1 0 0,0 1 1 0 0,0-1 0 0 0,0 0-1 0 0,-1 0 1 0 0,1 0 0 0 0,0 0-1 0 0,0 0 1 0 0,0 0 0 0 0,0 0 0 0 0,0 0-1 0 0,-1 0 1 0 0,1 0 0 0 0,0 0-1 0 0,0 0 1 0 0,0 0 0 0 0,0 0-1 0 0,0 0 1 0 0,-1 0 0 0 0,1 0-1 0 0,-11 3 5 0 0,-72 6 21 0 0,-162-3 0 0 0,168-6-14 0 0,6 0-38 0 0,-310 9-213 0 0,368-8-440 0 0,-45 7 607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17 832 0 0,'0'0'16173'0'0,"0"-3"-15269"0"0,-2-8-22 0 0,1 9 883 0 0,2 27 2716 0 0,1-18-4205 0 0,0-1-1 0 0,0 1 1 0 0,1-1-1 0 0,0 0 1 0 0,0 0-1 0 0,1 0 0 0 0,0-1 1 0 0,0 1-1 0 0,0-1 1 0 0,0 0-1 0 0,10 9 1 0 0,-6-6 40 0 0,0 1-1 0 0,11 16 1 0 0,-1 12 266 0 0,-5-11-2376 0 0,-4-10-4010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0,'0'0'12791'0'0,"5"18"-9317"0"0,5 8-2670 0 0,1 2 0 0 0,2-2-1 0 0,20 32 1 0 0,-18-42-1482 0 0,-8-9-5924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317 236 13211 0 0,'0'0'11328'0'0,"9"-4"-11104"0"0,26-18-59 0 0,-33 20-144 0 0,0 1 1 0 0,-1-1-1 0 0,1 1 0 0 0,0-2 0 0 0,-1 2 1 0 0,0-2-1 0 0,1 2 0 0 0,-1-2 0 0 0,0 2 1 0 0,0-1-1 0 0,0-1 0 0 0,0 1 0 0 0,-1 0 1 0 0,1-1-1 0 0,0 1 0 0 0,-1 0 0 0 0,1-1 1 0 0,-1 1-1 0 0,0 0 0 0 0,0-1 0 0 0,0 1 1 0 0,-1-4-1 0 0,0-1 75 0 0,1 6-72 0 0,0 0 0 0 0,0-1-1 0 0,0 2 1 0 0,0-1 0 0 0,0 0-1 0 0,-1 0 1 0 0,1 0 0 0 0,0 0-1 0 0,0 0 1 0 0,-1 0 0 0 0,1 1-1 0 0,-1-2 1 0 0,1 1 0 0 0,-1 1-1 0 0,0-1 1 0 0,0 0 0 0 0,1 0-1 0 0,-1 0 1 0 0,0 1 0 0 0,-1-2-1 0 0,0 1 32 0 0,0 0 0 0 0,-1 0 1 0 0,2 0-1 0 0,-2 0 0 0 0,1 0 0 0 0,-1 0 0 0 0,1 1 0 0 0,-5-2 0 0 0,0 2 56 0 0,0 0 1 0 0,0 0-1 0 0,-1 0 0 0 0,1 0 1 0 0,-9 2-1 0 0,3 1 33 0 0,1 0 0 0 0,-1 1 0 0 0,1 1 1 0 0,-1 0-1 0 0,2 1 0 0 0,-1 0 0 0 0,0 0 0 0 0,-15 13 0 0 0,25-18-129 0 0,1 0 0 0 0,0 0-1 0 0,0 0 1 0 0,0 0-1 0 0,0 0 1 0 0,0 1 0 0 0,0-1-1 0 0,0 0 1 0 0,0 1-1 0 0,1-2 1 0 0,-1 2 0 0 0,1 0-1 0 0,-1-1 1 0 0,0 1-1 0 0,1-2 1 0 0,0 2-1 0 0,-1 0 1 0 0,1-1 0 0 0,0 1-1 0 0,0-1 1 0 0,0 1-1 0 0,0-1 1 0 0,0 1 0 0 0,0 0-1 0 0,1-1 1 0 0,-1 1-1 0 0,0-1 1 0 0,1 0 0 0 0,0 1-1 0 0,-1-1 1 0 0,1 1-1 0 0,-1-1 1 0 0,1 0 0 0 0,0 1-1 0 0,0-1 1 0 0,0 0-1 0 0,0 0 1 0 0,0 0-1 0 0,0 0 1 0 0,2 1 0 0 0,0 1-1 0 0,1 1 0 0 0,0-1 0 0 0,0-1 0 0 0,0 0 0 0 0,0 1 0 0 0,0-1 0 0 0,1 0 0 0 0,-1 0 1 0 0,0 0-1 0 0,0-1 0 0 0,1 1 0 0 0,6-1 0 0 0,29 1 57 0 0,-37-2-62 0 0,-2 0-1 0 0,1-1 0 0 0,-1 1 1 0 0,1 0-1 0 0,0-1 0 0 0,-1 1 1 0 0,1-1-1 0 0,-1 1 0 0 0,1 0 1 0 0,0-1-1 0 0,-1 0 1 0 0,1 0-1 0 0,0 1 0 0 0,-1-1 1 0 0,1-1-1 0 0,-1 1 0 0 0,0 1 1 0 0,0-2-1 0 0,1 1 0 0 0,0-3 1 0 0,-1 4 3 0 0,-1 0 1 0 0,1-1 0 0 0,-1 0-1 0 0,0 0 1 0 0,0 1-1 0 0,0 0 1 0 0,0-1 0 0 0,1 0-1 0 0,-1 0 1 0 0,0 0 0 0 0,0 1-1 0 0,0-1 1 0 0,0 0 0 0 0,0 1-1 0 0,0-1 1 0 0,0 0 0 0 0,0 1-1 0 0,0-1 1 0 0,-1 0-1 0 0,1 0 1 0 0,0 1 0 0 0,0 0-1 0 0,0-1 1 0 0,0 0 0 0 0,-1 0-1 0 0,1 1 1 0 0,-1-1 0 0 0,0 0-1 0 0,0-1-3 0 0,-1 2 0 0 0,0-1 0 0 0,1 0 0 0 0,-1 0 0 0 0,1 0-1 0 0,-1 1 1 0 0,0-1 0 0 0,1 0 0 0 0,-1 0 0 0 0,0 1 0 0 0,-2 0 0 0 0,-4-1-5 0 0,-1 0 0 0 0,0 0 0 0 0,-15 2 0 0 0,13 1 5 0 0,0 0 0 0 0,0 0 0 0 0,-1 1 0 0 0,1 0 0 0 0,0 1 0 0 0,1 0 0 0 0,-21 11 0 0 0,30-15-10 0 0,1 0-1 0 0,0 0 1 0 0,0 1-1 0 0,-1-1 1 0 0,1 0 0 0 0,-1 1-1 0 0,1-1 1 0 0,0 0-1 0 0,-1 0 1 0 0,1 0-1 0 0,-1 0 1 0 0,1 1 0 0 0,0-1-1 0 0,0 1 1 0 0,0-1-1 0 0,0 0 1 0 0,0 1 0 0 0,-1-1-1 0 0,1 1 1 0 0,0-1-1 0 0,0 0 1 0 0,0 0-1 0 0,0 1 1 0 0,-1-1 0 0 0,1 1-1 0 0,0-1 1 0 0,0 1-1 0 0,0-1 1 0 0,0 0 0 0 0,0 1-1 0 0,0 0 1 0 0,1 0 0 0 0,0 0 0 0 0,-1-1 0 0 0,0 0 0 0 0,1 1-1 0 0,-1 0 1 0 0,1 0 0 0 0,0-1 0 0 0,0 0 0 0 0,-1 1 0 0 0,1 0 0 0 0,0-1 0 0 0,0 1 0 0 0,0 0 0 0 0,4 1 5 0 0,-1 0 1 0 0,1-1-1 0 0,0 1 0 0 0,6 0 0 0 0,22-1 8 0 0,-29-2-13 0 0,1 0 1 0 0,-1 1 0 0 0,0 0-1 0 0,0 0 1 0 0,0 0-1 0 0,1 1 1 0 0,-1 0 0 0 0,0 0-1 0 0,0-1 1 0 0,0 1-1 0 0,0 1 1 0 0,1-1 0 0 0,-2 1-1 0 0,6 2 1 0 0,-8-3 0 0 0,0-1-1 0 0,-1 1 1 0 0,1-1 0 0 0,-1 1 0 0 0,1 0 0 0 0,-1-1 0 0 0,0 0 0 0 0,0 1 0 0 0,1 0-1 0 0,-1 0 1 0 0,1-1 0 0 0,-1 0 0 0 0,0 1 0 0 0,0 0 0 0 0,1 0 0 0 0,-1 0-1 0 0,0-1 1 0 0,0 0 0 0 0,0 1 0 0 0,0 0 0 0 0,0 0 0 0 0,0-1 0 0 0,0 1 0 0 0,0-1-1 0 0,0 1 1 0 0,-1 0 0 0 0,1 0 0 0 0,0-1 0 0 0,0 1 0 0 0,-1-1 0 0 0,0 2-1 0 0,1-1 6 0 0,0 0-1 0 0,-1 1 0 0 0,0-2 1 0 0,-1 2-1 0 0,2-1 0 0 0,-1 0 1 0 0,0-1-1 0 0,-1 2 0 0 0,2-1 1 0 0,-1-1-1 0 0,-1 1 0 0 0,1 0 0 0 0,-3 1 1 0 0,-8 1-7 0 0,1 1-1 0 0,-2-2 1 0 0,1-1 0 0 0,0 1-1 0 0,-16 0 1 0 0,11-2 9 0 0,1 2 1 0 0,-18 3-1 0 0,32-2-27 0 0,7 1 6 0 0,5 0 17 0 0,-1-1 3 0 0,1-2 0 0 0,0 1 0 0 0,0-1-1 0 0,0-1 1 0 0,-1 1 0 0 0,12-2 0 0 0,1 1 18 0 0,-21 0 39 0 0,-27 0 84 0 0,5 1-135 0 0,1 1 0 0 0,-1 2 0 0 0,1-1 0 0 0,-25 10 0 0 0,37-11 9 0 0,-8 5-71 0 0,14-6 39 0 0,-1 0 0 0 0,1 0 0 0 0,0 0 0 0 0,-1 0 0 0 0,1 0 1 0 0,-2 0-1 0 0,-2-1 0 0 0,6 0 15 0 0,17-4-82 0 0,4-2 97 0 0,-1 1-1 0 0,1 1 0 0 0,0 0 1 0 0,1 2-1 0 0,-1-1 0 0 0,40 3 0 0 0,-60 0-12 0 0,1 0 0 0 0,-2 0 0 0 0,1 0 0 0 0,1 0 0 0 0,-1 0 0 0 0,-1 0 0 0 0,1-1 0 0 0,1 1 0 0 0,-1 0 0 0 0,-1 0 0 0 0,1 0 0 0 0,3-2 0 0 0,-5 2 3 0 0,1-1 0 0 0,0 1-1 0 0,-1 0 1 0 0,1 0 0 0 0,-1 0-1 0 0,1-1 1 0 0,-1 1 0 0 0,1 0-1 0 0,-1-1 1 0 0,1 1 0 0 0,0 0 0 0 0,0-1-1 0 0,-1 1 1 0 0,1 0 0 0 0,-1 0-1 0 0,1 0 1 0 0,-1 0 0 0 0,0-1 0 0 0,1 1-1 0 0,0 0 1 0 0,0 0 0 0 0,-1 0-1 0 0,0 0 1 0 0,1 0 0 0 0,-1 1-1 0 0,1-1 1 0 0,-1 0 0 0 0,-3 0 4 0 0,-11-2-5 0 0,1 1 0 0 0,1 0 1 0 0,-2 2-1 0 0,-24 2 1 0 0,51-4-20 0 0,-1 2 0 0 0,0-1 0 0 0,13 3 0 0 0,52 7 141 0 0,-57-8-49 0 0,-1 0 0 0 0,0-2 0 0 0,1 0 0 0 0,-1 0 0 0 0,0-2 0 0 0,33-7 0 0 0,-41 8-47 0 0,-2 0 1 0 0,1 0-1 0 0,1 1 1 0 0,-1 1-1 0 0,1 0 0 0 0,12 2 1 0 0,27 2 40 0 0,-40-5-62 0 0,-1 0 0 0 0,1 1 0 0 0,0 1 1 0 0,0-1-1 0 0,15 6 0 0 0,-12-5 7 0 0,-1 0 1 0 0,-1 0-1 0 0,2-1 1 0 0,-1-1-1 0 0,15 0 0 0 0,-9 0 3 0 0,-13 0-18 0 0,0-1 1 0 0,0 0-1 0 0,1 0 0 0 0,-1 1 0 0 0,0-2 0 0 0,0 0 1 0 0,0 1-1 0 0,5-4 0 0 0,-4 3-2 0 0,-1 0 0 0 0,0 0-1 0 0,1 0 1 0 0,-1 2 0 0 0,1-2 0 0 0,-1 1 0 0 0,1 0-1 0 0,8 0 1 0 0,1 1 44 0 0,-26 0 60 0 0,7-1-107 0 0,1 1 0 0 0,0-1 0 0 0,0 1 0 0 0,0-1 0 0 0,0-1 0 0 0,0 1 0 0 0,0-1 0 0 0,0 1 0 0 0,0-1 0 0 0,1 0 0 0 0,-1 0 1 0 0,1 0-1 0 0,-7-6 0 0 0,-3-4 4 0 0,0 0 0 0 0,-11-15 0 0 0,4 5-1 0 0,8 11-2 0 0,-17-21 28 0 0,-46-57-1 0 0,62 71-31 0 0,1 1 0 0 0,-3 0-1 0 0,-19-17 1 0 0,24 25 3 0 0,1 1-1 0 0,-3 0 1 0 0,-18-11 0 0 0,29 19-5 0 0,-1-1-1 0 0,1 1 1 0 0,0-1 0 0 0,-1 0 0 0 0,2 0 0 0 0,-1 0 0 0 0,-1 0 0 0 0,1 0 0 0 0,0 0 0 0 0,0 0 0 0 0,0 0 0 0 0,0 0 0 0 0,0 0 0 0 0,1-1 0 0 0,-1 1 0 0 0,1 0 0 0 0,-2-3 0 0 0,3 4-4 0 0,1 0 1 0 0,-1 1 0 0 0,1-1-1 0 0,-1 0 1 0 0,1 1 0 0 0,0-1-1 0 0,-1 0 1 0 0,0 1 0 0 0,1-1-1 0 0,1 2 1 0 0,7 5 9 0 0,-1 1 0 0 0,-1 0 0 0 0,0 1 1 0 0,0-1-1 0 0,-1 2 0 0 0,0-1 0 0 0,9 15 0 0 0,3 6-14 0 0,8 6 30 0 0,38 39 1 0 0,-55-65-46 0 0,-6-6 32 0 0,1 1-1 0 0,0 1 0 0 0,-1-2 1 0 0,7 11-1 0 0,-37-23 196 0 0,-11-7-213 0 0,23 10 0 0 0,1-1 1 0 0,-1 1-1 0 0,0 1 1 0 0,0 0-1 0 0,0 1 1 0 0,-1 0 0 0 0,-22-1-1 0 0,35 4 13 0 0,2 0-1 0 0,-1 0 1 0 0,-1 0-1 0 0,1 0 0 0 0,1 0 1 0 0,-2 0-1 0 0,1 0 1 0 0,0 1-1 0 0,0-1 1 0 0,0 0-1 0 0,0 1 0 0 0,0-1 1 0 0,0 0-1 0 0,0 0 1 0 0,0 1-1 0 0,0 0 1 0 0,0 0-1 0 0,1-1 1 0 0,-1 1-1 0 0,0-1 0 0 0,0 1 1 0 0,0 0-1 0 0,1 0 1 0 0,-1-1-1 0 0,0 1 1 0 0,0 0-1 0 0,1 0 1 0 0,-1 0-1 0 0,1 0 0 0 0,0 0 1 0 0,-1 0-1 0 0,1 0 1 0 0,0 0-1 0 0,-1 0 1 0 0,1 0-1 0 0,0 0 0 0 0,0 0 1 0 0,0 0-1 0 0,0 0 1 0 0,0 0-1 0 0,0 1 1 0 0,0-2-1 0 0,0 1 1 0 0,0 1-1 0 0,1-1 0 0 0,-1-1 1 0 0,0 1-1 0 0,1 1 1 0 0,-1-2-1 0 0,0 1 1 0 0,1 0-1 0 0,0 1 1 0 0,3 5 0 0 0,0-1 0 0 0,1 0 0 0 0,0 0 0 0 0,0 0 1 0 0,0-1-1 0 0,1 1 0 0 0,0-2 0 0 0,-1 1 1 0 0,2 0-1 0 0,-1-1 0 0 0,1 0 0 0 0,-1 0 1 0 0,10 3-1 0 0,-15-7 1 0 0,-1 0 1 0 0,0 0-1 0 0,0 0 1 0 0,1 0-1 0 0,-1 0 0 0 0,0 0 1 0 0,0 1-1 0 0,1-1 1 0 0,-1 0-1 0 0,0 0 1 0 0,0 0-1 0 0,0 0 0 0 0,0 0 1 0 0,0 0-1 0 0,0 1 1 0 0,0-1-1 0 0,0 0 1 0 0,1 0-1 0 0,-1 0 0 0 0,0 1 1 0 0,0-1-1 0 0,0 0 1 0 0,0 0-1 0 0,0 0 1 0 0,1 0-1 0 0,-1 0 0 0 0,0 0 1 0 0,0 1-1 0 0,0-1 1 0 0,0 0-1 0 0,0 0 1 0 0,0 1-1 0 0,0-1 0 0 0,0 0 1 0 0,0 0-1 0 0,0 1 1 0 0,0-1-1 0 0,0 0 1 0 0,0 0-1 0 0,0 0 0 0 0,0 0 1 0 0,0 0-1 0 0,-1 0 1 0 0,1 1-1 0 0,0-1 1 0 0,0 0-1 0 0,0 0 0 0 0,0 0 1 0 0,-1 1-1 0 0,-12 8 22 0 0,8-6-14 0 0,-1 0-1 0 0,0-1 1 0 0,-10 4-1 0 0,5-5-9 0 0,1 0 0 0 0,-2 0 0 0 0,2-1 0 0 0,-1-1 0 0 0,1 0 0 0 0,-2 0 0 0 0,2-1 0 0 0,-1 0 0 0 0,-18-7 0 0 0,27 8 0 0 0,2 1-5 0 0,21 0-92 0 0,-8-2 101 0 0,0 0 0 0 0,-1-1 0 0 0,1-1-1 0 0,-1 1 1 0 0,0-1 0 0 0,0-1 0 0 0,16-8 0 0 0,-28 13 0 0 0,0-1-1 0 0,0 1 1 0 0,0 0 0 0 0,0 0 0 0 0,0 0 0 0 0,0-1-1 0 0,0 1 1 0 0,0 0 0 0 0,0 0 0 0 0,0 0 0 0 0,0 0-1 0 0,0-1 1 0 0,0 1 0 0 0,0 0 0 0 0,0 0 0 0 0,0 0-1 0 0,0 0 1 0 0,0 0 0 0 0,0 0 0 0 0,-1 0 0 0 0,1 0-1 0 0,0 0 1 0 0,0 0 0 0 0,0 0 0 0 0,0 0-1 0 0,0-1 1 0 0,-1 1 0 0 0,1 0 0 0 0,0 0 0 0 0,0 0-1 0 0,0 0 1 0 0,0 0 0 0 0,-1 0 0 0 0,1 0 0 0 0,0 0-1 0 0,0 0 1 0 0,0 0 0 0 0,0 0 0 0 0,-1 0 0 0 0,1 0-1 0 0,0 0 1 0 0,0 0 0 0 0,0 0 0 0 0,0 0 0 0 0,0 0-1 0 0,0 0 1 0 0,-9-3-29 0 0,7 3 28 0 0,-8 0 4 0 0,0-1 1 0 0,0-1-1 0 0,1 1 1 0 0,-1-2-1 0 0,-11-3 1 0 0,18 5-8 0 0,1 0 0 0 0,0 0-1 0 0,-1 0 1 0 0,1-1 0 0 0,0 1 0 0 0,0 0 0 0 0,0-1 0 0 0,0 0-1 0 0,0 0 1 0 0,0 1 0 0 0,1-2 0 0 0,-1 2 0 0 0,1-2 0 0 0,-1 1-1 0 0,1 0 1 0 0,0 0 0 0 0,0 0 0 0 0,0-1 0 0 0,-1 1-1 0 0,2 0 1 0 0,0-1 0 0 0,-1 1 0 0 0,0-1 0 0 0,1 1 0 0 0,0-5 0 0 0,0-3-10 0 0,1-1 0 0 0,0 1 0 0 0,1 0 0 0 0,0 0 0 0 0,1 0 0 0 0,0 0 0 0 0,0 0 0 0 0,9-16 0 0 0,-2 3 22 0 0,-8 16-28 0 0,0 2 17 0 0,0 1 1 0 0,0 0 0 0 0,0-1-1 0 0,5-7 1 0 0,-7 12 0 0 0,1 0-1 0 0,-1-1 0 0 0,1 1 1 0 0,-1-1-1 0 0,0 1 1 0 0,0-1-1 0 0,1 1 0 0 0,-1 0 1 0 0,1 0-1 0 0,0-1 1 0 0,-1 1-1 0 0,1 0 0 0 0,-1-1 1 0 0,0 1-1 0 0,1 0 1 0 0,-1-1-1 0 0,1 1 0 0 0,0 0 1 0 0,0 0-1 0 0,-1 0 1 0 0,1 0-1 0 0,-1 0 0 0 0,0 0 1 0 0,1 0-1 0 0,0 0 1 0 0,0 0-1 0 0,-1 0 0 0 0,1 0 1 0 0,-1 0-1 0 0,1 0 1 0 0,-1 1-1 0 0,1-1 0 0 0,0 0 1 0 0,-1 1-1 0 0,1-1 1 0 0,-1 0-1 0 0,0 1 0 0 0,1-1 1 0 0,-1 0-1 0 0,1 0 1 0 0,-1 1-1 0 0,1-1 0 0 0,-1 1 1 0 0,1-1-1 0 0,-1 1 1 0 0,0-1-1 0 0,0 0 0 0 0,1 2 1 0 0,27 35 9 0 0,-23-29-4 0 0,2 1-1 0 0,-1-1 1 0 0,1 1 0 0 0,1-1-1 0 0,0-1 1 0 0,0 1 0 0 0,11 6-1 0 0,-5-5 18 0 0,0-2 0 0 0,-1 0 1 0 0,26 9-1 0 0,-38-17-16 0 0,-1 1 1 0 0,0-1 0 0 0,0 0-1 0 0,1 1 1 0 0,-1 0 0 0 0,0 0-1 0 0,0-1 1 0 0,0 1 0 0 0,1-1-1 0 0,-1 0 1 0 0,0 1 0 0 0,0-1-1 0 0,0 1 1 0 0,0 0 0 0 0,0-1-1 0 0,-1 1 1 0 0,1-1 0 0 0,0 0-1 0 0,0 1 1 0 0,0 0 0 0 0,0 0-1 0 0,-1-1 1 0 0,1 0 0 0 0,0 1-1 0 0,0-1 1 0 0,-1 1 0 0 0,0-1-1 0 0,-5-17-11 0 0,-2 2 7 0 0,-1 0 0 0 0,-1 2 0 0 0,0-1 0 0 0,-1 1 0 0 0,0 0 0 0 0,-1 1 0 0 0,-1 0 0 0 0,-23-17 1 0 0,25 23-9 0 0,11 6-6 0 0,0 1-67 0 0,1 0 75 0 0,0 0 1 0 0,-1 0-1 0 0,1-1 1 0 0,-1 1-1 0 0,0 0 1 0 0,1 0-1 0 0,0 0 1 0 0,-1 0-1 0 0,1 0 1 0 0,0 0-1 0 0,-1 0 1 0 0,0 0-1 0 0,1 1 1 0 0,-1-1 0 0 0,1 0-1 0 0,0 0 1 0 0,-1 0-1 0 0,1 1 1 0 0,-1-1-1 0 0,0 0 1 0 0,1 0-1 0 0,-1 0 1 0 0,2 1-1 0 0,11 7 21 0 0,-2 1-12 0 0,0 1 0 0 0,-1 1 1 0 0,0-1-1 0 0,-1 2 1 0 0,0 0-1 0 0,-1 0 0 0 0,6 13 1 0 0,5 5 5 0 0,-7-13 24 0 0,24 28 0 0 0,15 15-349 0 0,-38-49-1074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5:47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15 575 0 0 0,'0'0'10893'0'0,"-3"-8"-9859"0"0,-9-26 12271 0 0,15 59-11625 0 0,14 241 2008 0 0,-17-262-3658 0 0,1 1 0 0 0,0-1 0 0 0,0 1 0 0 0,0-1 1 0 0,1 0-1 0 0,-1 1 0 0 0,1-1 0 0 0,0 0 0 0 0,4 5 0 0 0,-6-8-9 0 0,1 0-1 0 0,0 0 1 0 0,0-1-1 0 0,0 1 0 0 0,0-1 1 0 0,1 1-1 0 0,-1-1 1 0 0,0 0-1 0 0,0 1 0 0 0,0-1 1 0 0,0 0-1 0 0,0 0 1 0 0,1 0-1 0 0,-1 1 1 0 0,0-1-1 0 0,0 0 0 0 0,0-1 1 0 0,0 1-1 0 0,1 0 1 0 0,-1 0-1 0 0,0 0 0 0 0,0-1 1 0 0,0 1-1 0 0,0-1 1 0 0,0 1-1 0 0,0-1 1 0 0,0 1-1 0 0,0-1 0 0 0,0 1 1 0 0,0-1-1 0 0,0 0 1 0 0,1-1-1 0 0,2-1 20 0 0,1-1 0 0 0,-1 0-1 0 0,0 0 1 0 0,0 0 0 0 0,4-7-1 0 0,210-282 220 0 0,-67 103-177 0 0,128-141-61 0 0,-277 329-68 0 0,0 0-1 0 0,0 0 1 0 0,0 0 0 0 0,0 0 0 0 0,0 0 0 0 0,1 0-1 0 0,-1 1 1 0 0,1-1 0 0 0,-1 1 0 0 0,1 0-1 0 0,0 0 1 0 0,-1 0 0 0 0,1 0 0 0 0,0 0 0 0 0,0 0-1 0 0,5 0 1 0 0,8 3-3502 0 0,3 4-4502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0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30 352 0 0 0,'0'0'5154'0'0,"-3"-1"-5027"0"0,-23-1 20090 0 0,25 12-20016 0 0,7 117 2805 0 0,-2-66-2607 0 0,-2-48-302 0 0,0 0 0 0 0,0-1 1 0 0,1 1-1 0 0,6 14 0 0 0,-2-17 74 0 0,-7-10-162 0 0,1 0 0 0 0,-1 0 1 0 0,1-1-1 0 0,-1 1 0 0 0,1 0 0 0 0,0 0 0 0 0,-1 0 0 0 0,1 0 1 0 0,-1-1-1 0 0,1 1 0 0 0,-1 0 0 0 0,1 0 0 0 0,-1-1 0 0 0,0 1 1 0 0,1 0-1 0 0,-1-1 0 0 0,1 1 0 0 0,-1-1 0 0 0,0 1 0 0 0,1 0 1 0 0,-1-1-1 0 0,0 1 0 0 0,1-2 0 0 0,76-93 447 0 0,136-157 112 0 0,-125 167-457 0 0,130-99 0 0 0,-217 183-139 0 0,1 0 0 0 0,0 0 0 0 0,-1 0 0 0 0,1 0 0 0 0,0 0 0 0 0,-1 0 0 0 0,1 0 0 0 0,0 1 1 0 0,0-1-1 0 0,0 0 0 0 0,0 1 0 0 0,0 0 0 0 0,0-1 0 0 0,0 1 0 0 0,0 0 0 0 0,0 0 0 0 0,0 0 0 0 0,0 0 1 0 0,2 1-1 0 0,14 6-2216 0 0,0 4-3880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1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25 435 7490 0 0,'0'0'14128'0'0,"-4"-11"-13497"0"0,-13-30 18 0 0,13 27 1068 0 0,6 11 911 0 0,4 8-1237 0 0,3 20-1159 0 0,-1 0 0 0 0,-1 0-1 0 0,-2 1 1 0 0,0 0 0 0 0,-2 0-1 0 0,0 0 1 0 0,-2 33 0 0 0,-2-58-228 0 0,1 0-1 0 0,0 1 1 0 0,0-1 0 0 0,0 1-1 0 0,0-1 1 0 0,0 1 0 0 0,1-1-1 0 0,-1 1 1 0 0,0-1 0 0 0,1 1-1 0 0,-1-1 1 0 0,1 0 0 0 0,-1 1-1 0 0,1-1 1 0 0,0 0 0 0 0,-1 0-1 0 0,1 1 1 0 0,0-1 0 0 0,0 0-1 0 0,0 0 1 0 0,0 0 0 0 0,0 0-1 0 0,0 0 1 0 0,0 0 0 0 0,1 0-1 0 0,-1 0 1 0 0,2 1 0 0 0,-1-2 5 0 0,0 0 0 0 0,-1 0 0 0 0,1 0-1 0 0,0 0 1 0 0,-1 0 0 0 0,1 0 0 0 0,0-1 0 0 0,-1 1 0 0 0,1-1 0 0 0,-1 1 0 0 0,1-1 0 0 0,-1 1 0 0 0,1-1 0 0 0,-1 0 0 0 0,1 0 0 0 0,-1 1 0 0 0,0-1 0 0 0,1 0 0 0 0,-1-1 0 0 0,0 1 0 0 0,0 0 0 0 0,1 0 0 0 0,-1 0 0 0 0,1-3 0 0 0,73-88 203 0 0,95-89 0 0 0,121-71 94 0 0,-253 219-284 0 0,-23 19-7 0 0,1 1 0 0 0,0 0 1 0 0,21-11-1 0 0,-36 24-47 0 0,0-1-1 0 0,0 1 0 0 0,0-1 1 0 0,0 1-1 0 0,0-1 1 0 0,0 1-1 0 0,0 0 1 0 0,0-1-1 0 0,0 1 1 0 0,0 0-1 0 0,0 0 1 0 0,0 0-1 0 0,0 0 0 0 0,0 0 1 0 0,1 0-1 0 0,-1 0 1 0 0,0 0-1 0 0,0 0 1 0 0,0 1-1 0 0,0-1 1 0 0,0 0-1 0 0,0 1 1 0 0,1 0-1 0 0,8 7-3058 0 0,-1 4-5203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7:06:02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0 449 5697 0 0,'0'0'15745'0'0,"6"-5"-15157"0"0,15-14 0 0 0,-20 19-546 0 0,-1-1-1 0 0,0 1 1 0 0,1 0 0 0 0,-1 0-1 0 0,1-1 1 0 0,-1 1-1 0 0,0 0 1 0 0,1 0-1 0 0,-1 0 1 0 0,0 0 0 0 0,1 0-1 0 0,-1-1 1 0 0,1 1-1 0 0,-1 0 1 0 0,1 0 0 0 0,-1 0-1 0 0,0 0 1 0 0,1 0-1 0 0,-1 0 1 0 0,1 0-1 0 0,-1 1 1 0 0,0-1 0 0 0,1 0-1 0 0,-1 0 1 0 0,1 0-1 0 0,-1 0 1 0 0,0 0 0 0 0,1 1-1 0 0,-1-1 1 0 0,0 0-1 0 0,1 0 1 0 0,-1 1 0 0 0,0-1-1 0 0,1 0 1 0 0,-1 0-1 0 0,0 1 1 0 0,0-1-1 0 0,1 0 1 0 0,-1 1 0 0 0,0-1-1 0 0,0 0 1 0 0,1 1-1 0 0,-1-1 1 0 0,0 1 0 0 0,0-1-1 0 0,0 0 1 0 0,0 1-1 0 0,0-1 1 0 0,0 1 0 0 0,0-1-1 0 0,0 0 1 0 0,0 1-1 0 0,0-1 1 0 0,0 1-1 0 0,3 20 1460 0 0,-4 28-33 0 0,0-12-918 0 0,2 1 0 0 0,5 40 0 0 0,-5-74-518 0 0,0 0 0 0 0,0 0 0 0 0,0-1 0 0 0,1 1 0 0 0,-1 0 0 0 0,1-1 0 0 0,0 1 1 0 0,0-1-1 0 0,0 0 0 0 0,1 0 0 0 0,4 5 0 0 0,-6-7-14 0 0,-1-1-1 0 0,1 0 1 0 0,0 1 0 0 0,0-1 0 0 0,-1 0-1 0 0,1 0 1 0 0,0 0 0 0 0,0 0 0 0 0,-1 0-1 0 0,1 1 1 0 0,0-1 0 0 0,0-1-1 0 0,-1 1 1 0 0,1 0 0 0 0,0 0 0 0 0,0 0-1 0 0,-1 0 1 0 0,1 0 0 0 0,0-1-1 0 0,-1 1 1 0 0,1 0 0 0 0,0-1 0 0 0,-1 1-1 0 0,1-1 1 0 0,0 1 0 0 0,0-1 0 0 0,22-16 114 0 0,-19 13-89 0 0,48-41 71 0 0,53-62 0 0 0,-35 35 7 0 0,34-37-7 0 0,27-27-13 0 0,-96 103-65 0 0,74-53 1 0 0,-54 53 34 0 0,-41 26-62 0 0,1-1 0 0 0,-2-1 0 0 0,1 0 0 0 0,16-16 0 0 0,-29 25-189 0 0,-1 10-7208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24:43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0 449 5697 0 0,'0'0'15745'0'0,"6"-5"-15157"0"0,15-14 0 0 0,-20 19-546 0 0,-1-1-1 0 0,0 1 1 0 0,1 0 0 0 0,-1 0-1 0 0,1-1 1 0 0,-1 1-1 0 0,0 0 1 0 0,1 0-1 0 0,-1 0 1 0 0,0 0 0 0 0,1 0-1 0 0,-1-1 1 0 0,1 1-1 0 0,-1 0 1 0 0,1 0 0 0 0,-1 0-1 0 0,0 0 1 0 0,1 0-1 0 0,-1 0 1 0 0,1 0-1 0 0,-1 1 1 0 0,0-1 0 0 0,1 0-1 0 0,-1 0 1 0 0,1 0-1 0 0,-1 0 1 0 0,0 0 0 0 0,1 1-1 0 0,-1-1 1 0 0,0 0-1 0 0,1 0 1 0 0,-1 1 0 0 0,0-1-1 0 0,1 0 1 0 0,-1 0-1 0 0,0 1 1 0 0,0-1-1 0 0,1 0 1 0 0,-1 1 0 0 0,0-1-1 0 0,0 0 1 0 0,1 1-1 0 0,-1-1 1 0 0,0 1 0 0 0,0-1-1 0 0,0 0 1 0 0,0 1-1 0 0,0-1 1 0 0,0 1 0 0 0,0-1-1 0 0,0 0 1 0 0,0 1-1 0 0,0-1 1 0 0,0 1-1 0 0,3 20 1460 0 0,-4 28-33 0 0,0-12-918 0 0,2 1 0 0 0,5 40 0 0 0,-5-74-518 0 0,0 0 0 0 0,0 0 0 0 0,0-1 0 0 0,1 1 0 0 0,-1 0 0 0 0,1-1 0 0 0,0 1 1 0 0,0-1-1 0 0,0 0 0 0 0,1 0 0 0 0,4 5 0 0 0,-6-7-14 0 0,-1-1-1 0 0,1 0 1 0 0,0 1 0 0 0,0-1 0 0 0,-1 0-1 0 0,1 0 1 0 0,0 0 0 0 0,0 0 0 0 0,-1 0-1 0 0,1 1 1 0 0,0-1 0 0 0,0-1-1 0 0,-1 1 1 0 0,1 0 0 0 0,0 0 0 0 0,0 0-1 0 0,-1 0 1 0 0,1 0 0 0 0,0-1-1 0 0,-1 1 1 0 0,1 0 0 0 0,0-1 0 0 0,-1 1-1 0 0,1-1 1 0 0,0 1 0 0 0,0-1 0 0 0,22-16 114 0 0,-19 13-89 0 0,48-41 71 0 0,53-62 0 0 0,-35 35 7 0 0,34-37-7 0 0,27-27-13 0 0,-96 103-65 0 0,74-53 1 0 0,-54 53 34 0 0,-41 26-62 0 0,1-1 0 0 0,-2-1 0 0 0,1 0 0 0 0,16-16 0 0 0,-29 25-189 0 0,-1 10-7208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8:4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0 0 0,'23'-17'131'0'0,"-18"14"2671"0"0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8:55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4257 0 0,'0'0'10514'0'0,"-22"-26"-2316"0"0,-11 9-6554 0 0,-57-26-940 0 0,88 43-688 0 0,0-1 0 0 0,0 1-1 0 0,-1 0 1 0 0,1-1 0 0 0,0 1-1 0 0,0 0 1 0 0,-1 0 0 0 0,1 1-1 0 0,0-1 1 0 0,0 0-1 0 0,0 1 1 0 0,-1-1 0 0 0,1 1-1 0 0,0 0 1 0 0,0 0 0 0 0,0 0-1 0 0,0 0 1 0 0,0 0 0 0 0,0 0-1 0 0,1 0 1 0 0,-1 1 0 0 0,0-1-1 0 0,1 1 1 0 0,-1-1 0 0 0,0 1-1 0 0,1 0 1 0 0,0-1-1 0 0,-1 1 1 0 0,-1 4 0 0 0,-4 5 43 0 0,0 1 0 0 0,1 0 0 0 0,-7 19 0 0 0,12-29-44 0 0,-4 13 61 0 0,1-1 0 0 0,0 1 0 0 0,1 1 0 0 0,1-1 1 0 0,0 0-1 0 0,1 18 0 0 0,1-2 85 0 0,2-1 1 0 0,6 35-1 0 0,-6-54-107 0 0,1 1-1 0 0,0-1 1 0 0,1 0 0 0 0,0 0-1 0 0,1 0 1 0 0,0-1-1 0 0,1 1 1 0 0,0-1 0 0 0,14 17-1 0 0,-18-24-47 0 0,1 0 0 0 0,0-1-1 0 0,-1 1 1 0 0,1-1 0 0 0,0 0-1 0 0,0 1 1 0 0,0-1 0 0 0,1-1 0 0 0,-1 1-1 0 0,0 0 1 0 0,1-1 0 0 0,-1 0-1 0 0,1 0 1 0 0,-1 0 0 0 0,1 0 0 0 0,0 0-1 0 0,-1-1 1 0 0,1 0 0 0 0,0 1-1 0 0,0-1 1 0 0,-1-1 0 0 0,6 0-1 0 0,-2 0-11 0 0,-1-2 0 0 0,1 1 0 0 0,-1-1 0 0 0,1 1-1 0 0,-1-2 1 0 0,0 1 0 0 0,0-1 0 0 0,0 0-1 0 0,-1 0 1 0 0,11-10 0 0 0,-7 4-33 0 0,0-1 0 0 0,0 0 0 0 0,-1 0 1 0 0,10-20-1 0 0,-1 3-15 0 0,-12 17 54 0 0,1 1 0 0 0,-1-1 0 0 0,-1-1-1 0 0,0 1 1 0 0,-1-1 0 0 0,0 1 0 0 0,0-1 0 0 0,-1 0 0 0 0,-1 0 0 0 0,0 0 0 0 0,-1-13 0 0 0,0 21 6 0 0,-1 0 1 0 0,1 0 0 0 0,-1 0 0 0 0,0 0 0 0 0,-1 0 0 0 0,1 0 0 0 0,0 0 0 0 0,-1 0-1 0 0,0 0 1 0 0,-3-5 0 0 0,-30-37 38 0 0,5 6-63 0 0,28 37-18 0 0,0 0 1 0 0,0 0-1 0 0,0 0 0 0 0,-1 0 0 0 0,0 0 0 0 0,1 0 1 0 0,-1 1-1 0 0,0-1 0 0 0,0 1 0 0 0,0 0 0 0 0,0 0 1 0 0,-1 0-1 0 0,1 0 0 0 0,-1 1 0 0 0,1-1 1 0 0,-6-1-1 0 0,-6 0-4130 0 0,-1 2-4077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8:56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92 6353 0 0,'0'0'11826'0'0,"-1"-4"-11009"0"0,0 1-665 0 0,0 1 0 0 0,0 0 1 0 0,0-1-1 0 0,0 1 0 0 0,-1 0 0 0 0,1 0 0 0 0,-1 0 0 0 0,1 0 1 0 0,-1 0-1 0 0,0 0 0 0 0,0 0 0 0 0,0 0 0 0 0,0 1 1 0 0,0-1-1 0 0,0 1 0 0 0,0 0 0 0 0,-1-1 0 0 0,1 1 0 0 0,0 0 1 0 0,-1 0-1 0 0,1 1 0 0 0,-1-1 0 0 0,1 0 0 0 0,-1 1 0 0 0,0-1 1 0 0,1 1-1 0 0,-4 0 0 0 0,0 0 15 0 0,3 0-114 0 0,0-1 0 0 0,1 1 0 0 0,-1 0 0 0 0,0 0 0 0 0,1 1 0 0 0,-1-1 0 0 0,0 0 0 0 0,1 1 1 0 0,-1 0-1 0 0,0-1 0 0 0,1 1 0 0 0,-1 0 0 0 0,1 1 0 0 0,-1-1 0 0 0,1 0 0 0 0,0 1 0 0 0,0-1 0 0 0,-4 3 0 0 0,-23 22 432 0 0,22-21-365 0 0,1 0-1 0 0,0 0 1 0 0,0 1 0 0 0,0 0 0 0 0,1 0-1 0 0,0 1 1 0 0,-8 11 0 0 0,8-9-33 0 0,0 0 0 0 0,1 0 0 0 0,0 1 1 0 0,0 0-1 0 0,1 0 0 0 0,0 0 0 0 0,-2 16 0 0 0,3-7 17 0 0,1-11-38 0 0,0 1 0 0 0,0-1 0 0 0,1 0 0 0 0,0 0 0 0 0,0 1-1 0 0,1-1 1 0 0,2 12 0 0 0,4 5 71 0 0,-3-9-19 0 0,0 0-1 0 0,12 26 1 0 0,-8-23-59 0 0,-6-13-41 0 0,0-1-1 0 0,1 1 0 0 0,0-1 1 0 0,6 9-1 0 0,-1-2 14 0 0,5 4-22 0 0,-5-11-9 0 0,-5-2 2 0 0,0 0-1 0 0,0-1 1 0 0,0 0-1 0 0,0 0 1 0 0,1 0-1 0 0,-1 0 1 0 0,1 0-1 0 0,-1-1 1 0 0,1 1-1 0 0,0-1 1 0 0,-1 0-1 0 0,1 0 1 0 0,0 0-1 0 0,0-1 1 0 0,0 1-1 0 0,6-1 1 0 0,-4-1-13 0 0,1 0 1 0 0,0 0 0 0 0,0 0 0 0 0,0-1 0 0 0,-1 0-1 0 0,1-1 1 0 0,-1 1 0 0 0,1-1 0 0 0,-1-1-1 0 0,0 1 1 0 0,0-1 0 0 0,-1 0 0 0 0,1 0-1 0 0,-1-1 1 0 0,0 1 0 0 0,0-1 0 0 0,0 0 0 0 0,0-1-1 0 0,-1 1 1 0 0,0-1 0 0 0,-1 0 0 0 0,1 0-1 0 0,4-11 1 0 0,3-8-56 0 0,-3 6 31 0 0,-1 0 0 0 0,6-23 0 0 0,-11 36 37 0 0,-1 1-1 0 0,0-1 1 0 0,-1 0 0 0 0,1 0-1 0 0,-1 0 1 0 0,0 0 0 0 0,-1 0-1 0 0,1 0 1 0 0,-1 0 0 0 0,-1 0 0 0 0,1 1-1 0 0,-3-7 1 0 0,-11-26 38 0 0,-24-41 0 0 0,29 63-47 0 0,0 0 0 0 0,-1 0 0 0 0,0 1 0 0 0,-25-24 0 0 0,30 34 40 0 0,1 1 0 0 0,-1-1 0 0 0,0 1 0 0 0,-1 1 0 0 0,1-1 0 0 0,0 1 0 0 0,-1 0 0 0 0,0 1 0 0 0,-10-4 0 0 0,12 5-328 0 0,0 0 1 0 0,0 1-1 0 0,0-1 1 0 0,-1 1-1 0 0,1 0 1 0 0,-7 1-1 0 0,9-1-495 0 0,0 1 1 0 0,0 0-1 0 0,0-1 0 0 0,0 1 1 0 0,0 1-1 0 0,0-1 1 0 0,0 0-1 0 0,0 1 0 0 0,0-1 1 0 0,-4 5-1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6257 0 0,'0'-3'19807'0'0,"1"9"-19469"0"0,0 0 0 0 0,0-1 0 0 0,1 1 0 0 0,-1 0 0 0 0,1-1 0 0 0,0 0 0 0 0,6 10-1 0 0,5 17 328 0 0,-7-16-193 0 0,14 27-1 0 0,-13-28-231 0 0,0 0 0 0 0,5 18 0 0 0,-2-4 96 0 0,26 52 0 0 0,-13-30-162 0 0,-14-32-107 0 0,0 0 0 0 0,0 0 0 0 0,2-1 0 0 0,25 32 0 0 0,-31-42-44 0 0,1 0-1 0 0,-1 0 1 0 0,0 0 0 0 0,0 1-1 0 0,4 13 1 0 0,-5-12 23 0 0,0 0 0 0 0,1-1 0 0 0,12 18 0 0 0,-14-23-36 0 0,1 1-1 0 0,-1-1 1 0 0,0 1 0 0 0,0 0-1 0 0,0 0 1 0 0,-1 0-1 0 0,1 0 1 0 0,-1 1-1 0 0,-1-1 1 0 0,1 0 0 0 0,-1 1-1 0 0,0 0 1 0 0,0-1-1 0 0,0 1 1 0 0,-1 0-1 0 0,0 8 1 0 0,0-12-503 0 0,0 18 797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8:5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46 7194 0 0,'0'0'13306'0'0,"-5"-7"-12818"0"0,-16-20 1 0 0,21 26-368 0 0,-1 0 0 0 0,0 0 1 0 0,0 0-1 0 0,1 0 1 0 0,-1 0-1 0 0,0 1 1 0 0,0-1-1 0 0,0 0 1 0 0,0 0-1 0 0,0 1 0 0 0,0-1 1 0 0,0 1-1 0 0,-2-1 1 0 0,2 0-81 0 0,1 1 1 0 0,-1 0-1 0 0,1 0 1 0 0,-1 0 0 0 0,1 0-1 0 0,-1 1 1 0 0,1-1-1 0 0,-1 0 1 0 0,1 0-1 0 0,-1 0 1 0 0,1 0-1 0 0,-1 0 1 0 0,1 1 0 0 0,0-1-1 0 0,-1 0 1 0 0,1 0-1 0 0,-1 1 1 0 0,1-1-1 0 0,-1 0 1 0 0,1 1-1 0 0,-1 0 1 0 0,-1 1 35 0 0,0 1 0 0 0,0 0 0 0 0,1 0 0 0 0,-1 0 0 0 0,1 0 0 0 0,-2 6-1 0 0,-1 1 59 0 0,2-5-85 0 0,0 1-1 0 0,0 0 1 0 0,0 0 0 0 0,1 0 0 0 0,0 1-1 0 0,0-1 1 0 0,0 0 0 0 0,1 0-1 0 0,0 13 1 0 0,1-8-31 0 0,-1-10-20 0 0,1 0 0 0 0,-1 0 1 0 0,1 1-1 0 0,0-1 0 0 0,0 0 0 0 0,-1 0 0 0 0,1 0 1 0 0,0 0-1 0 0,0 0 0 0 0,0 0 0 0 0,0 0 0 0 0,1 0 1 0 0,-1-1-1 0 0,0 1 0 0 0,0 0 0 0 0,0 0 0 0 0,1-1 0 0 0,-1 1 1 0 0,0-1-1 0 0,1 0 0 0 0,-1 1 0 0 0,2-1 0 0 0,1 2-4 0 0,0-1 0 0 0,1 0 1 0 0,-1 0-1 0 0,0 0 0 0 0,1-1 0 0 0,5 0 0 0 0,-9 0 3 0 0,1-1 0 0 0,-1 0 0 0 0,1 0 0 0 0,-1 1 0 0 0,0-1 0 0 0,1 0 0 0 0,-1-1 0 0 0,0 1 0 0 0,0 0 0 0 0,0 0 0 0 0,0 0 0 0 0,0-1 0 0 0,0 1 0 0 0,0 0 0 0 0,0-1 0 0 0,0 1 0 0 0,-1-1 0 0 0,1 1 0 0 0,0-3 0 0 0,1 0-1 0 0,-1 0 0 0 0,1-1 1 0 0,-1 1-1 0 0,0 0 0 0 0,1-9 1 0 0,-2 11 9 0 0,0 0 0 0 0,0 0 1 0 0,0 0-1 0 0,0 0 0 0 0,0 0 1 0 0,0 0-1 0 0,-1-1 0 0 0,1 1 0 0 0,-1 0 1 0 0,1 1-1 0 0,-1-1 0 0 0,0 0 1 0 0,0 0-1 0 0,0 0 0 0 0,0 0 0 0 0,0 0 1 0 0,0 1-1 0 0,-3-4 0 0 0,4 4-1 0 0,-1 1 0 0 0,1-1 0 0 0,-1 0-1 0 0,1 0 1 0 0,-1 1 0 0 0,0-1-1 0 0,0 0 1 0 0,1 1 0 0 0,-1-1-1 0 0,0 1 1 0 0,0-1 0 0 0,0 1 0 0 0,1-1-1 0 0,-1 1 1 0 0,0 0 0 0 0,0-1-1 0 0,0 1 1 0 0,0 0 0 0 0,0 0 0 0 0,0-1-1 0 0,0 1 1 0 0,0 0 0 0 0,0 0-1 0 0,-1 0 1 0 0,2 0 27 0 0,-2 22 5 0 0,1-18-39 0 0,0-1 1 0 0,0 1 0 0 0,1 0 0 0 0,-1 0 0 0 0,1 0-1 0 0,0 0 1 0 0,1 0 0 0 0,-1 0 0 0 0,0 0 0 0 0,1-1 0 0 0,0 1-1 0 0,2 5 1 0 0,-2-8-15 0 0,0 1 0 0 0,1-1 0 0 0,-1 0 0 0 0,0 0 1 0 0,1 0-1 0 0,-1 0 0 0 0,1 0 0 0 0,0 0 0 0 0,-1 0 0 0 0,1-1 0 0 0,0 1 0 0 0,-1 0 0 0 0,1-1 0 0 0,0 1 1 0 0,0-1-1 0 0,-1 0 0 0 0,1 0 0 0 0,0 0 0 0 0,0 0 0 0 0,0 0 0 0 0,0 0 0 0 0,-1 0 0 0 0,1 0 0 0 0,0-1 0 0 0,0 1 1 0 0,-1-1-1 0 0,3 0 0 0 0,-3-3 17 0 0,0 1 0 0 0,-1-1 1 0 0,1 1-1 0 0,-1-1 0 0 0,0 0 0 0 0,0 1 1 0 0,-2-7-1 0 0,2 2 8 0 0,0 7-10 0 0,0-1-1 0 0,0 1 1 0 0,0-1 0 0 0,-1 1 0 0 0,1 0 0 0 0,0-1-1 0 0,-1 1 1 0 0,1 0 0 0 0,-1 0 0 0 0,1-1 0 0 0,-1 1 0 0 0,0 0-1 0 0,0 0 1 0 0,1 0 0 0 0,-1 0 0 0 0,0-1 0 0 0,0 1-1 0 0,0 1 1 0 0,0-1 0 0 0,0 0 0 0 0,0 0 0 0 0,0 0 0 0 0,-1 0-1 0 0,1 1 1 0 0,0-1 0 0 0,0 0 0 0 0,-1 1 0 0 0,1-1 0 0 0,0 1-1 0 0,0 0 1 0 0,-1-1 0 0 0,1 1 0 0 0,-1 0 0 0 0,1 0-1 0 0,0 0 1 0 0,-1 0 0 0 0,1 0 0 0 0,0 0 0 0 0,-1 0 0 0 0,1 1-1 0 0,-1-1 1 0 0,1 0 0 0 0,0 1 0 0 0,-3 0 0 0 0,4 0-10 0 0,-1 0 1 0 0,0 0-1 0 0,0 0 1 0 0,1 0-1 0 0,-1 0 1 0 0,0 0-1 0 0,1 0 1 0 0,-1 0-1 0 0,1 0 1 0 0,0 1 0 0 0,-1-1-1 0 0,1 0 1 0 0,0 0-1 0 0,0 0 1 0 0,-1 1-1 0 0,1-1 1 0 0,0 2-1 0 0,1 26-13 0 0,0-18 11 0 0,-1-9 8 0 0,0-1-1 0 0,1 0 1 0 0,-1 0-1 0 0,0 1 1 0 0,1-1-1 0 0,-1 0 1 0 0,1 0-1 0 0,0 1 1 0 0,-1-1-1 0 0,1 0 1 0 0,0 0-1 0 0,0 0 1 0 0,-1 0-1 0 0,1 0 1 0 0,0 0-1 0 0,0 0 1 0 0,0 0-1 0 0,0-1 1 0 0,1 1-1 0 0,1 1 1 0 0,-3-2 3 0 0,1 1 1 0 0,0-1-1 0 0,-1 1 1 0 0,1-1-1 0 0,0 0 1 0 0,0 1-1 0 0,-1-1 1 0 0,1 0-1 0 0,0 0 1 0 0,0 0-1 0 0,-1 0 1 0 0,1 0-1 0 0,0 0 1 0 0,0 0-1 0 0,-1 0 1 0 0,1 0-1 0 0,0 0 1 0 0,0 0-1 0 0,0 0 1 0 0,-1 0-1 0 0,1 0 1 0 0,0-1-1 0 0,-1 1 1 0 0,1 0-1 0 0,0-1 1 0 0,0 1-1 0 0,-1-1 0 0 0,1 1 1 0 0,-1 0-1 0 0,1-1 1 0 0,0 1-1 0 0,-1-1 1 0 0,1 0-1 0 0,-1 1 1 0 0,1-1-1 0 0,0 0 1 0 0,2-4-16 0 0,-1 0 1 0 0,1 1-1 0 0,-1-1 0 0 0,0 0 1 0 0,0 0-1 0 0,0-1 0 0 0,-1 1 1 0 0,1 0-1 0 0,-1 0 0 0 0,-1-1 1 0 0,1-7-1 0 0,-1 11 14 0 0,-1 1 0 0 0,1 0 0 0 0,-1 0-1 0 0,1 0 1 0 0,-1 0 0 0 0,1 0 0 0 0,-1 0 0 0 0,0 0 0 0 0,0 1 0 0 0,1-1-1 0 0,-1 0 1 0 0,0 0 0 0 0,0 0 0 0 0,0 1 0 0 0,0-1 0 0 0,0 0 0 0 0,0 1 0 0 0,0-1-1 0 0,0 1 1 0 0,0-1 0 0 0,0 1 0 0 0,0 0 0 0 0,-3-1 0 0 0,3 1-3 0 0,0-1 0 0 0,0 1 1 0 0,-1-1-1 0 0,1 1 0 0 0,0 0 0 0 0,-1 0 1 0 0,1 0-1 0 0,0 0 0 0 0,-1 0 0 0 0,1 0 1 0 0,0 0-1 0 0,-1 0 0 0 0,1 0 0 0 0,0 0 1 0 0,-1 1-1 0 0,1-1 0 0 0,0 1 1 0 0,0-1-1 0 0,-1 1 0 0 0,1-1 0 0 0,0 1 1 0 0,-1 1-1 0 0,-1 2 12 0 0,0 0 1 0 0,0 0-1 0 0,1 1 0 0 0,0-1 1 0 0,0 1-1 0 0,-3 8 0 0 0,4-11-14 0 0,1 0 0 0 0,-1 0 0 0 0,0 1-1 0 0,1-1 1 0 0,0 0 0 0 0,0 1 0 0 0,-1-1 0 0 0,1 0 0 0 0,0 1-1 0 0,1-1 1 0 0,-1 0 0 0 0,0 0 0 0 0,1 1 0 0 0,-1-1 0 0 0,1 0-1 0 0,1 4 1 0 0,-2-6 10 0 0,1 1 1 0 0,-1-1-1 0 0,0 1 0 0 0,1-1 0 0 0,-1 1 0 0 0,1-1 0 0 0,-1 0 0 0 0,0 1 1 0 0,1-1-1 0 0,-1 1 0 0 0,1-1 0 0 0,-1 0 0 0 0,1 1 0 0 0,0-1 0 0 0,-1 0 1 0 0,1 0-1 0 0,-1 0 0 0 0,1 1 0 0 0,-1-1 0 0 0,1 0 0 0 0,0 0 0 0 0,-1 0 1 0 0,1 0-1 0 0,-1 0 0 0 0,1 0 0 0 0,0 0 0 0 0,-1 0 0 0 0,1 0 1 0 0,-1 0-1 0 0,1 0 0 0 0,0 0 0 0 0,-1-1 0 0 0,1 1 0 0 0,-1 0 0 0 0,1 0 1 0 0,-1-1-1 0 0,1 1 0 0 0,-1 0 0 0 0,1-1 0 0 0,0 0 0 0 0,1 0 4 0 0,-1 0 0 0 0,0-1 0 0 0,1 1 0 0 0,-1 0 0 0 0,0-1 0 0 0,0 1 0 0 0,0-1 0 0 0,0 0 1 0 0,0 1-1 0 0,0-1 0 0 0,1-2 0 0 0,1-7-1 0 0,-1 8-11 0 0,-1 0-1 0 0,0 0 1 0 0,0-1 0 0 0,0 1-1 0 0,-1-1 1 0 0,1 1-1 0 0,-1 0 1 0 0,1-1-1 0 0,-1 1 1 0 0,0-1-1 0 0,-1 1 1 0 0,0-5 0 0 0,1 7-1 0 0,0 1 1 0 0,0-1-1 0 0,0 1 1 0 0,0-1-1 0 0,-1 1 1 0 0,1 0-1 0 0,0-1 1 0 0,0 1-1 0 0,0-1 1 0 0,-1 1 0 0 0,1 0-1 0 0,0-1 1 0 0,0 1-1 0 0,-1 0 1 0 0,1-1-1 0 0,0 1 1 0 0,-1 0-1 0 0,1-1 1 0 0,-1 1-1 0 0,1 0 1 0 0,0 0 0 0 0,-1-1-1 0 0,1 1 1 0 0,-1 0-1 0 0,1 0 1 0 0,0 0-1 0 0,-1 0 1 0 0,1 0-1 0 0,-1-1 1 0 0,1 1-1 0 0,-1 0 1 0 0,1 0-1 0 0,-1 0 1 0 0,1 0 0 0 0,-1 0-1 0 0,1 0 1 0 0,0 1-1 0 0,-1-1 1 0 0,1 0-1 0 0,-1 0 1 0 0,1 0-1 0 0,-1 0 1 0 0,1 0-1 0 0,0 1 1 0 0,-1-1 0 0 0,1 0-1 0 0,-1 0 1 0 0,1 1-1 0 0,0-1 1 0 0,-1 0-1 0 0,1 1 1 0 0,0-1-1 0 0,-1 0 1 0 0,1 1-1 0 0,0-1 1 0 0,0 0 0 0 0,-1 1-1 0 0,1 0 1 0 0,-16 23-342 0 0,10-1-518 0 0,6-13-3892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89 11827 0 0,'0'0'6954'0'0,"-6"-5"-6508"0"0,-14-18 126 0 0,15 17 702 0 0,-13 31 783 0 0,17-19-1954 0 0,-1-1 0 0 0,1 1-1 0 0,1-1 1 0 0,-1 1 0 0 0,1 0-1 0 0,0-1 1 0 0,0 1 0 0 0,1-1-1 0 0,0 1 1 0 0,2 9 0 0 0,-2-15-109 0 0,-1 1 0 0 0,1 0-1 0 0,-1 0 1 0 0,1 0 0 0 0,0-1 0 0 0,0 1 0 0 0,-1 0 0 0 0,1-1-1 0 0,0 1 1 0 0,0 0 0 0 0,0-1 0 0 0,0 1 0 0 0,0-1 0 0 0,0 0-1 0 0,0 1 1 0 0,0-1 0 0 0,0 0 0 0 0,0 0 0 0 0,0 1 0 0 0,0-1 0 0 0,0 0-1 0 0,0 0 1 0 0,0 0 0 0 0,0 0 0 0 0,0 0 0 0 0,0 0 0 0 0,0-1-1 0 0,0 1 1 0 0,0 0 0 0 0,0 0 0 0 0,0-1 0 0 0,0 1 0 0 0,0-1-1 0 0,0 1 1 0 0,0-1 0 0 0,0 1 0 0 0,-1-1 0 0 0,1 1 0 0 0,1-2 0 0 0,1 1-6 0 0,-1-1 0 0 0,0 0 1 0 0,1 0-1 0 0,-1 1 1 0 0,0-1-1 0 0,0 0 1 0 0,0-1-1 0 0,0 1 1 0 0,-1 0-1 0 0,1 0 0 0 0,0-1 1 0 0,-1 1-1 0 0,2-6 1 0 0,-1 3 5 0 0,-1-1-1 0 0,0 0 1 0 0,0 0 0 0 0,0 0 0 0 0,-1 0 0 0 0,0 1 0 0 0,0-1 0 0 0,-1 0 0 0 0,-1-6-1 0 0,2 11 10 0 0,-1-1-1 0 0,0 1 0 0 0,0 0 1 0 0,1 0-1 0 0,-1 0 0 0 0,0 0 1 0 0,0 0-1 0 0,0 0 0 0 0,-1 0 1 0 0,1 0-1 0 0,0 0 0 0 0,0 0 0 0 0,0 1 1 0 0,-1-1-1 0 0,1 0 0 0 0,0 1 1 0 0,-1-1-1 0 0,1 1 0 0 0,0 0 1 0 0,-1-1-1 0 0,1 1 0 0 0,-1 0 1 0 0,1 0-1 0 0,0 0 0 0 0,-1 0 0 0 0,1 0 1 0 0,-1 0-1 0 0,1 0 0 0 0,-1 0 1 0 0,1 1-1 0 0,0-1 0 0 0,-3 1 1 0 0,2 0 11 0 0,0 0 0 0 0,0 0 1 0 0,0-1-1 0 0,0 2 1 0 0,0-1-1 0 0,0 0 0 0 0,0 0 1 0 0,0 0-1 0 0,1 1 1 0 0,-1-1-1 0 0,0 1 0 0 0,1 0 1 0 0,0-1-1 0 0,-1 1 1 0 0,1 0-1 0 0,0 0 1 0 0,-1 0-1 0 0,1 0 0 0 0,0 0 1 0 0,0 2-1 0 0,0 2 21 0 0,0 0-1 0 0,0 0 0 0 0,0 0 1 0 0,1 0-1 0 0,0 0 1 0 0,0 0-1 0 0,1 0 1 0 0,0 0-1 0 0,0 0 0 0 0,4 12 1 0 0,-5-17-35 0 0,1-1 0 0 0,0 1 1 0 0,-1-1-1 0 0,1 1 0 0 0,0-1 0 0 0,-1 1 0 0 0,1-1 1 0 0,0 1-1 0 0,-1-1 0 0 0,1 1 0 0 0,0-1 1 0 0,0 0-1 0 0,0 1 0 0 0,-1-1 0 0 0,1 0 1 0 0,0 0-1 0 0,0 0 0 0 0,0 0 0 0 0,0 0 0 0 0,0 1 1 0 0,-1-2-1 0 0,1 1 0 0 0,0 0 0 0 0,0 0 1 0 0,0 0-1 0 0,0 0 0 0 0,0 0 0 0 0,0-1 0 0 0,2 1-8 0 0,-1-1-1 0 0,0 0 1 0 0,1 1-1 0 0,-1-1 1 0 0,0 0-1 0 0,0 0 1 0 0,1 0-1 0 0,-1-1 1 0 0,2 0-1 0 0,2-5-10 0 0,12-14-126 0 0,-17 20 134 0 0,-1 0 0 0 0,1 0 0 0 0,-1 0 0 0 0,0 0 0 0 0,1 0 0 0 0,-1 0 0 0 0,0 0 0 0 0,0 0 0 0 0,0 0 0 0 0,0 0 0 0 0,0 0 0 0 0,0 0 0 0 0,0 0 0 0 0,0 0 0 0 0,0 0 0 0 0,-1 0 0 0 0,1 0 0 0 0,0 0 0 0 0,-1 0 0 0 0,1 0 0 0 0,-1 0 0 0 0,1 0 0 0 0,-1 0 0 0 0,0-1 0 0 0,-5-6-2 0 0,0 1 0 0 0,0 1-1 0 0,-1-1 1 0 0,0 1 0 0 0,0 0-1 0 0,-8-5 1 0 0,14 10 10 0 0,0 1 5 0 0,1-1-1 0 0,0 1 0 0 0,0 0 0 0 0,-1-1 0 0 0,1 1 0 0 0,0 0 0 0 0,-1-1 0 0 0,1 1 1 0 0,0 0-1 0 0,-1 0 0 0 0,1 0 0 0 0,0-1 0 0 0,-1 1 0 0 0,1 0 0 0 0,-1 0 0 0 0,1 0 0 0 0,-1 0 1 0 0,1 0-1 0 0,0 0 0 0 0,-1 0 0 0 0,1-1 0 0 0,-1 1 0 0 0,1 0 0 0 0,-1 1 0 0 0,1-1 0 0 0,0 0 1 0 0,-1 0-1 0 0,1 0 0 0 0,-1 0 0 0 0,1 0 0 0 0,0 0 0 0 0,-1 0 0 0 0,1 1 0 0 0,-1-1 1 0 0,1 0-1 0 0,0 0 0 0 0,-1 1 0 0 0,1-1 0 0 0,0 0 0 0 0,-1 0 0 0 0,1 1 0 0 0,0-1 0 0 0,0 0 1 0 0,-1 1-1 0 0,1-1 0 0 0,0 1 0 0 0,0-1 0 0 0,0 0 0 0 0,-1 1 0 0 0,1-1 0 0 0,0 0 1 0 0,0 1-1 0 0,0-1 0 0 0,0 1 0 0 0,0-1 0 0 0,0 1 0 0 0,0-1 0 0 0,0 1 0 0 0,-1 28 68 0 0,1-24-13 0 0,0 2 5 0 0,0-3-37 0 0,0 0 1 0 0,0 0 0 0 0,0-1 0 0 0,1 1-1 0 0,-1 0 1 0 0,1 0 0 0 0,1 4-1 0 0,-1-6-27 0 0,0-1 0 0 0,-1 0 0 0 0,1 0 0 0 0,0 0 0 0 0,0 0 0 0 0,-1 0 0 0 0,1-1 0 0 0,0 1 0 0 0,0 0 0 0 0,0 0 0 0 0,0 0 0 0 0,0-1 0 0 0,0 1 0 0 0,1-1 0 0 0,-1 1 0 0 0,0-1 0 0 0,0 1 0 0 0,0-1 0 0 0,1 0 0 0 0,-1 1 0 0 0,0-1-1 0 0,0 0 1 0 0,1 0 0 0 0,-1 0 0 0 0,0 0 0 0 0,3 0 0 0 0,-2 0 3 0 0,0 0 0 0 0,0-1 0 0 0,0 1 0 0 0,1 0 0 0 0,-1-1-1 0 0,0 0 1 0 0,0 1 0 0 0,0-1 0 0 0,0 0 0 0 0,0 0 0 0 0,0 0 0 0 0,0 0 0 0 0,0-1-1 0 0,0 1 1 0 0,-1 0 0 0 0,1-1 0 0 0,0 1 0 0 0,-1-1 0 0 0,1 0 0 0 0,-1 0 0 0 0,0 1-1 0 0,1-1 1 0 0,-1 0 0 0 0,0 0 0 0 0,0 0 0 0 0,0 0 0 0 0,-1 0 0 0 0,1 0-1 0 0,0 0 1 0 0,0-3 0 0 0,0-2 1 0 0,0 1-1 0 0,0-1 0 0 0,0 1 1 0 0,-1 0-1 0 0,0-1 1 0 0,0 1-1 0 0,-1-1 0 0 0,0 1 1 0 0,-2-11-1 0 0,2 16 0 0 0,1-1 1 0 0,-1 1-1 0 0,0 0 0 0 0,1 0 1 0 0,-1-1-1 0 0,0 1 0 0 0,0 0 0 0 0,0 0 1 0 0,0 0-1 0 0,0 0 0 0 0,0 0 1 0 0,0 0-1 0 0,0 0 0 0 0,0 0 0 0 0,-1 1 1 0 0,1-1-1 0 0,0 0 0 0 0,0 1 1 0 0,-1-1-1 0 0,1 1 0 0 0,-1-1 0 0 0,1 1 1 0 0,0 0-1 0 0,-1 0 0 0 0,1-1 1 0 0,-1 1-1 0 0,1 0 0 0 0,0 0 0 0 0,-1 0 1 0 0,1 1-1 0 0,-1-1 0 0 0,-1 0 1 0 0,1 1 0 0 0,-1-1 0 0 0,1 1 0 0 0,0-1 1 0 0,0 1-1 0 0,-1 0 0 0 0,1-1 0 0 0,0 1 1 0 0,0 0-1 0 0,0 0 0 0 0,0 1 0 0 0,0-1 1 0 0,0 0-1 0 0,0 1 0 0 0,1-1 1 0 0,-1 1-1 0 0,0 0 0 0 0,1-1 0 0 0,-1 1 1 0 0,-1 3-1 0 0,-10 15 118 0 0,12-18-100 0 0,-1 0 0 0 0,1 0 0 0 0,0 0 0 0 0,-1 0 0 0 0,1 0 0 0 0,0 0 0 0 0,0 0 0 0 0,0 0 0 0 0,0 1 0 0 0,1-1 0 0 0,-1 0 0 0 0,1 1 0 0 0,-1-1 0 0 0,1 0 0 0 0,0 4 0 0 0,-1-3 4 0 0,1 0 0 0 0,0 1 0 0 0,1-1 0 0 0,-1 0 0 0 0,0 0 0 0 0,1 0 0 0 0,0 1 0 0 0,-1-1 0 0 0,1 0 0 0 0,1 0 0 0 0,-1 0 0 0 0,0 0 1 0 0,1 0-1 0 0,-1-1 0 0 0,1 1 0 0 0,0 0 0 0 0,0-1 0 0 0,0 1 0 0 0,4 3 0 0 0,-4-5-21 0 0,0 1 1 0 0,0-1-1 0 0,0 1 0 0 0,1-1 0 0 0,-1 0 1 0 0,0 0-1 0 0,1 0 0 0 0,-1 0 1 0 0,1 0-1 0 0,-1 0 0 0 0,1-1 1 0 0,-1 1-1 0 0,1-1 0 0 0,0 0 0 0 0,-1 0 1 0 0,1 0-1 0 0,0 0 0 0 0,-1 0 1 0 0,1-1-1 0 0,-1 1 0 0 0,1-1 0 0 0,-1 1 1 0 0,1-1-1 0 0,-1 0 0 0 0,1 0 1 0 0,-1 0-1 0 0,1 0 0 0 0,-1-1 0 0 0,0 1 1 0 0,0-1-1 0 0,0 1 0 0 0,0-1 1 0 0,0 0-1 0 0,3-3 0 0 0,-3 2-5 0 0,0 1-1 0 0,-1 0 1 0 0,1-1 0 0 0,-1 0 0 0 0,1 1-1 0 0,-1-1 1 0 0,0 0 0 0 0,0 1-1 0 0,0-1 1 0 0,-1 0 0 0 0,1 0 0 0 0,-1 0-1 0 0,1 0 1 0 0,-1 0 0 0 0,0 1-1 0 0,0-6 1 0 0,-1 5-2 0 0,1 0 0 0 0,-1-1 0 0 0,0 1 0 0 0,0 0 1 0 0,0 0-1 0 0,-1-1 0 0 0,1 1 0 0 0,0 0 0 0 0,-1 1 0 0 0,0-1 0 0 0,0 0 0 0 0,0 0 0 0 0,0 1 1 0 0,-4-4-1 0 0,5 5-111 0 0,0 0 1 0 0,0 1-1 0 0,0-1 0 0 0,0 1 1 0 0,0 0-1 0 0,0-1 1 0 0,-1 1-1 0 0,1 0 0 0 0,0 0 1 0 0,0-1-1 0 0,0 1 1 0 0,0 0-1 0 0,-1 0 0 0 0,1 0 1 0 0,-2 1-1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10170 0 0,'0'0'11775'0'0,"8"3"-11502"0"0,23 10-22 0 0,-30-13-220 0 0,1 1-1 0 0,-1 0 1 0 0,0-1 0 0 0,1 1-1 0 0,-1 0 1 0 0,0 0 0 0 0,0 0 0 0 0,0 0-1 0 0,0 0 1 0 0,0 0 0 0 0,0 0 0 0 0,0 0-1 0 0,0 0 1 0 0,0 1 0 0 0,0-1 0 0 0,0 0-1 0 0,0 3 1 0 0,7 8-75 0 0,11 7-2322 0 0,-8-6-5797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1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6585 0 0,'0'0'15496'0'0,"5"3"-14796"0"0,11 12 173 0 0,26 30 0 0 0,-28-28-1131 0 0,-12-15-349 0 0,17 18 1 0 0,-13-13-3973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8586 0 0,'0'0'13469'0'0,"0"14"-12950"0"0,2 4-366 0 0,-2-9-56 0 0,1-1-1 0 0,-1 1 0 0 0,0 0 1 0 0,-3 16-1 0 0,-9 16-1070 0 0,5-24-8360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2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12507 0 0,'0'0'9936'0'0,"5"8"-9876"0"0,33 59 99 0 0,-34-60-524 0 0,4 7-1726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9274 0 0,'0'0'13307'0'0,"-6"10"-12794"0"0,-3 5-345 0 0,3-5 59 0 0,1 0 0 0 0,-9 21-1 0 0,5-14-40 0 0,8-16-409 0 0,-1 1-1 0 0,1 0 0 0 0,0-1 1 0 0,0 1-1 0 0,1 0 1 0 0,-1 0-1 0 0,0 0 0 0 0,1 0 1 0 0,-1 0-1 0 0,1 0 1 0 0,0 0-1 0 0,-1 0 0 0 0,1 3 1 0 0,0 4-7071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0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5313 0 0,'0'0'17156'0'0,"-8"12"-16337"0"0,-3 9-509 0 0,2-6 154 0 0,1-1 0 0 0,-12 15-1 0 0,-5-3 133 0 0,7-2-576 0 0,10-15-2108 0 0,1 0-4117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5855 86 5849 0 0,'0'0'15173'0'0,"-4"-8"-12106"0"0,-43 13 1421 0 0,-26-4-3777 0 0,36-2-527 0 0,24 2-127 0 0,0 1 1 0 0,-13 2-1 0 0,14-2-12 0 0,-1 0 1 0 0,-15-1-1 0 0,-79 0-1 0 0,-139-3 10 0 0,167 0-44 0 0,-84-5 20 0 0,-87 2-39 0 0,87 3-3 0 0,-448-4-7 0 0,195-2 141 0 0,161-6-127 0 0,0 1 3 0 0,-288 10 31 0 0,391-4 23 0 0,-329 5 311 0 0,232-12-155 0 0,137 5-150 0 0,-149 7 49 0 0,56 4-36 0 0,-306 5 23 0 0,465-5-40 0 0,-92-5 0 0 0,-110-3-40 0 0,151 8-1326 0 0,115 1-3547 0 0,-12-1 583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6871 1 6961 0 0,'2'-1'18459'0'0,"-2"4"-18270"0"0,0-1 0 0 0,-1 1 0 0 0,1-1-1 0 0,0 1 1 0 0,-1 0 0 0 0,0-1 0 0 0,0 0 0 0 0,0 1 0 0 0,0-1 0 0 0,-1 0-1 0 0,1 1 1 0 0,0-1 0 0 0,-3 3 0 0 0,-28 25 831 0 0,26-24-804 0 0,0-1 0 0 0,0 0 1 0 0,-9 13-1 0 0,4 1 150 0 0,8-13-272 0 0,0-2 1 0 0,1 1 0 0 0,-1 0-1 0 0,-1-1 1 0 0,1 0 0 0 0,-1 0-1 0 0,-6 7 1 0 0,5-9-73 0 0,1-1 0 0 0,0 0 0 0 0,0 1 0 0 0,-1-2 0 0 0,1 1-1 0 0,-1-1 1 0 0,1 0 0 0 0,-1 1 0 0 0,1-2 0 0 0,-7 0 0 0 0,-1 1 0 0 0,-824-1 962 0 0,760-4-962 0 0,-4 0 60 0 0,-282-11 262 0 0,338 14-344 0 0,-448-39 0 0 0,52 36 0 0 0,381 5 0 0 0,-83 8 0 0 0,-2 1 0 0 0,-405-6 0 0 0,476-3 0 0 0,-185-7 0 0 0,-221-6 0 0 0,365 13 0 0 0,-212 22 0 0 0,99-3 0 0 0,166-17 0 0 0,-178 18 0 0 0,47-1 0 0 0,61-9 0 0 0,-169 15 0 0 0,236-21 0 0 0,-57 12 0 0 0,63-8 0 0 0,0-3 0 0 0,-52 2 0 0 0,-185 2 0 0 0,253-8 0 0 0,-13 2 0 0 0,-49-3 0 0 0,5-1 0 0 0,-9-1 0 0 0,56 1 0 0 0,1 1 0 0 0,-56 6 0 0 0,48-2 0 0 0,20-3 0 0 0,1-1 0 0 0,-25-4 0 0 0,-17 0 0 0 0,-55-2 0 0 0,110 5 2 0 0,0 0-1 0 0,-1 0 1 0 0,2-1-1 0 0,-1 0 1 0 0,1 0 0 0 0,-6-3-1 0 0,-13-4-68 0 0,22 9-199 0 0,0 0 1 0 0,0 1-1 0 0,0-1 0 0 0,1 1 1 0 0,-1-1-1 0 0,0 0 0 0 0,0 0 1 0 0,0 1-1 0 0,0-1 1 0 0,1 1-1 0 0,-1 0 0 0 0,0-1 1 0 0,0 0-1 0 0,0 1 0 0 0,1 0 1 0 0,0 0-1 0 0,-1 0 0 0 0,1-1 1 0 0,-1 1-1 0 0,0 0 1 0 0,1 0-1 0 0,-1 0 0 0 0,1-1 1 0 0,0 3-1 0 0,-2 0-3143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9666 0 0,'0'0'13806'0'0,"31"-9"-9984"0"0,-28 8-3705 0 0,-1-1-1 0 0,0 0 1 0 0,0 1 0 0 0,0-1-1 0 0,0 0 1 0 0,0 0 0 0 0,0 0-1 0 0,0 0 1 0 0,-1-1 0 0 0,1 1 0 0 0,-1 0-1 0 0,2-5 1 0 0,-1 4-54 0 0,0 1 0 0 0,-1-1 0 0 0,1 0 0 0 0,0 0 0 0 0,0 1-1 0 0,0-1 1 0 0,3-2 0 0 0,-4 5-46 0 0,0-1-1 0 0,0 1 1 0 0,0-1-1 0 0,-1 1 1 0 0,1 0-1 0 0,0-1 0 0 0,0 1 1 0 0,0 0-1 0 0,0-1 1 0 0,0 1-1 0 0,0 0 1 0 0,0 0-1 0 0,0 0 1 0 0,0 0-1 0 0,0 0 1 0 0,0 0-1 0 0,0 0 0 0 0,0 0 1 0 0,-1 1-1 0 0,1-1 1 0 0,1 0-1 0 0,22 12 369 0 0,-21-10-366 0 0,0-1 1 0 0,-1 1-1 0 0,1-1 0 0 0,0 0 0 0 0,0 0 1 0 0,0 0-1 0 0,0 0 0 0 0,5 1 0 0 0,-6-2-9 0 0,-1 0-1 0 0,0-1 0 0 0,0 1 0 0 0,0 0 0 0 0,1 0 0 0 0,-1-1 0 0 0,0 1 0 0 0,0-1 1 0 0,0 1-1 0 0,0-1 0 0 0,0 0 0 0 0,0 1 0 0 0,0-1 0 0 0,0 0 0 0 0,0 0 0 0 0,0 0 1 0 0,0 0-1 0 0,0 0 0 0 0,0-1 0 0 0,0 2 1 0 0,-1-1 0 0 0,1 0 0 0 0,-1 0 0 0 0,1 1 0 0 0,0-1 0 0 0,-1 0 0 0 0,1 1 0 0 0,0-1 0 0 0,0 0 0 0 0,0 1 0 0 0,-1-1 0 0 0,1 1 0 0 0,0 0 0 0 0,0-1 0 0 0,0 1 0 0 0,0-1 0 0 0,0 1 0 0 0,0 0 0 0 0,0 0 0 0 0,0 0 0 0 0,0 0 0 0 0,0 0 0 0 0,0-1 0 0 0,-1 2 0 0 0,1-1 0 0 0,0 0 0 0 0,0 0 0 0 0,0 0 0 0 0,2 1 0 0 0,0 2 37 0 0,1 0-1 0 0,-1 1 1 0 0,0-1-1 0 0,-1 1 1 0 0,1 0-1 0 0,-1-1 1 0 0,4 8-1 0 0,-3-6 41 0 0,76 146 755 0 0,-49-87-736 0 0,-22-42-47 0 0,18 29 0 0 0,-2-5 75 0 0,-18-32-95 0 0,0-2 0 0 0,1 1 0 0 0,1-1 0 0 0,9 13 0 0 0,-14-22-24 0 0,-1 1-1 0 0,0 0 1 0 0,0 0-1 0 0,0-1 1 0 0,-1 1-1 0 0,2 8 1 0 0,6 11 62 0 0,9 17-67 0 0,-9-20-6 0 0,22 36-1 0 0,46 73-3 0 0,-71-118 0 0 0,0-1 0 0 0,-1 1 0 0 0,0 0 0 0 0,-1 0 0 0 0,5 17 0 0 0,-9-24-214 0 0,6 10-7576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13323 0 0,'0'0'7568'0'0,"-8"-3"-5111"0"0,99 1 1374 0 0,47-4-2272 0 0,14 0-809 0 0,61-9-160 0 0,-29 2-328 0 0,-130 12-214 0 0,74 5 0 0 0,610 17 27 0 0,-489-42-8 0 0,-84 6-21 0 0,223 10 319 0 0,-216 7-254 0 0,601-3 221 0 0,-356 11 97 0 0,-259-11-283 0 0,130 2-18 0 0,-1 15 17 0 0,57 1 41 0 0,96 15-67 0 0,-399-28-105 0 0,146 6 78 0 0,-144-8-83 0 0,82 7 31 0 0,-29-2-13 0 0,-28-5-27 0 0,-40-3 0 0 0,1 2 0 0 0,35 6 0 0 0,-21-2 0 0 0,0-1 0 0 0,82-4 0 0 0,7 0 0 0 0,-86 3 0 0 0,-9-1 0 0 0,59-2 0 0 0,-74-1-483 0 0,0 1 1 0 0,0 1-1 0 0,0 1 1 0 0,-1 1-1 0 0,39 9 0 0 0,-19-1-2007 0 0,-3 2 0 0 0,43 21 0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0 12243 0 0,'0'0'12042'0'0,"-3"1"-11554"0"0,-2 1-11 0 0,0 0-1 0 0,-1 1 0 0 0,1-1 0 0 0,0 1 1 0 0,0 0-1 0 0,0 1 0 0 0,1-1 0 0 0,-8 8 1 0 0,-4 4 63 0 0,-21 26 1 0 0,24-26-362 0 0,0-1-1 0 0,-21 19 0 0 0,-51 37 397 0 0,-13 11-159 0 0,-40 29-252 0 0,108-89-136 0 0,-88 68 21 0 0,115-87-46 0 0,-35 33 26 0 0,-2-2 1 0 0,-50 32-1 0 0,52-42-14 0 0,-44 29 30 0 0,75-46-38 0 0,0 0 1 0 0,-11 13-1 0 0,12-14-9 0 0,2 1-1 0 0,-2-1 0 0 0,0 1 0 0 0,0-2 0 0 0,-10 8 0 0 0,1-3 29 0 0,12-7-20 0 0,-1 1-1 0 0,1-1 1 0 0,-1 0 0 0 0,0 0-1 0 0,0 0 1 0 0,0-1 0 0 0,0 1-1 0 0,0-1 1 0 0,-1 0 0 0 0,-3 1-1 0 0,7-1 14 0 0,-68 58-40 0 0,66-58 22 0 0,3-1-2 0 0,0 0 0 0 0,-1 0 0 0 0,1 0 0 0 0,0 0 1 0 0,-1 0-1 0 0,1 0 0 0 0,0 0 0 0 0,-1 1 0 0 0,1-1 0 0 0,0 0 0 0 0,0 0 1 0 0,0 0-1 0 0,0 0 0 0 0,0 1 0 0 0,0-1 0 0 0,-1 0 0 0 0,1 0 1 0 0,0 1-1 0 0,0-1 0 0 0,0 0 0 0 0,0 0 0 0 0,-1 1 0 0 0,1-1 0 0 0,0 0 1 0 0,0 0-1 0 0,0 0 0 0 0,0 0 0 0 0,0 0 0 0 0,0 1 0 0 0,0-1 1 0 0,0 0-1 0 0,0 1 0 0 0,0-1 22 0 0,5 4-43 0 0,156-8 123 0 0,-34-4-84 0 0,-61 2-6 0 0,270-25 63 0 0,-238 22-49 0 0,153 1 74 0 0,-85 5-46 0 0,-48-1-43 0 0,120 11 0 0 0,51 0 13 0 0,-62-5 11 0 0,214 2-24 0 0,-251-6-45 0 0,57-8 95 0 0,-2-1 53 0 0,-206 11-112 0 0,468-8 38 0 0,23 4-39 0 0,-316 4 0 0 0,37 8 0 0 0,-65-1 0 0 0,515-1 0 0 0,-562-2 0 0 0,-39 1 0 0 0,348 11 0 0 0,-252-8 0 0 0,-42-5 0 0 0,110 7 0 0 0,-30 5 0 0 0,-222-14 0 0 0,74 2 0 0 0,179 15 0 0 0,-155-9 0 0 0,13 2 0 0 0,-108-9-814 0 0,-1 1 0 0 0,22 7 0 0 0,-28-7-109 0 0,-2-1-1 0 0,1 1 1 0 0,-1 0 0 0 0,0 0-1 0 0,0 1 1 0 0,0 0 0 0 0,8 7-1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6081 0 0,'0'0'16629'0'0,"-2"-2"-16127"0"0,-5-7-31 0 0,5 6 215 0 0,8 5 456 0 0,-3-1-885 0 0,-1 1 0 0 0,1 0 1 0 0,-1 0-1 0 0,0 0 0 0 0,0 0 1 0 0,0 1-1 0 0,3 3 0 0 0,8 9 461 0 0,32 29 513 0 0,-30-27-925 0 0,0-3 0 0 0,32 25 0 0 0,-15-16 15 0 0,45 45 0 0 0,1 0 44 0 0,-65-57-303 0 0,3-1 0 0 0,-2 0 1 0 0,31 13-1 0 0,-30-16-35 0 0,0 0 0 0 0,0 1 0 0 0,-1 2 0 0 0,1-2-1 0 0,-1 2 1 0 0,15 15 0 0 0,-19-15 24 0 0,5 6 32 0 0,2-1 1 0 0,23 16 0 0 0,1-5-12 0 0,-19-13-5 0 0,25 20 0 0 0,-39-26-47 0 0,-1 1 0 0 0,10 10 0 0 0,-11-9 2 0 0,2-1 0 0 0,9 9 0 0 0,12 3 1 0 0,-23-17-17 0 0,0 1 1 0 0,-1 0 0 0 0,0 0 0 0 0,1 0-1 0 0,-1 1 1 0 0,0-1 0 0 0,-1 1 0 0 0,1 0-1 0 0,-1 0 1 0 0,6 11 0 0 0,-7-11-2 0 0,1 1 1 0 0,0-1-1 0 0,0 0 1 0 0,1 0-1 0 0,0 0 1 0 0,0 0-1 0 0,1-2 1 0 0,-2 1-1 0 0,2 0 1 0 0,5 3-1 0 0,17 14 27 0 0,-12-2 12 0 0,-7-6-24 0 0,-8-13-20 0 0,-1 1 0 0 0,0 0 0 0 0,1 0 0 0 0,0-1 0 0 0,0 1 0 0 0,-1 0 0 0 0,1 0 0 0 0,-1 0 0 0 0,0-1 0 0 0,0 1 0 0 0,1 0 0 0 0,-1 0 0 0 0,0 0 0 0 0,0 0 0 0 0,0 0 0 0 0,1 0 0 0 0,-1 0 0 0 0,0 0 0 0 0,0 0 0 0 0,-1-1 0 0 0,1 2 0 0 0,0-1 0 0 0,0 0 0 0 0,-1-1 0 0 0,1 1 0 0 0,0 1 0 0 0,0-2 0 0 0,0 1 0 0 0,-1 0 0 0 0,1 0 0 0 0,-1 0 0 0 0,0-1 0 0 0,0 1 0 0 0,1 0 0 0 0,0 0 0 0 0,-3 0 0 0 0,-5 10-4 0 0,8-10 4 0 0,-1 1-1 0 0,1-2 1 0 0,-1 2-1 0 0,0-1 0 0 0,-1 0 1 0 0,2 0-1 0 0,-1 0 1 0 0,0 0-1 0 0,-1 0 1 0 0,1 0-1 0 0,-3 1 0 0 0,1 0 2 0 0,0-1 0 0 0,0 0 0 0 0,0 1 0 0 0,-1-2 0 0 0,1 1 0 0 0,-1 0 0 0 0,1 0-1 0 0,0-1 1 0 0,-1 1 0 0 0,0-1 0 0 0,-4 0 0 0 0,-81-8-930 0 0,71 5-138 0 0,-1 1 0 0 0,1 1 1 0 0,-1 0-1 0 0,1 1 0 0 0,-36 5 0 0 0,42-2-10775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1 744 0 0,'0'0'14959'0'0,"-4"0"-14266"0"0,1 1-240 0 0,0 0 0 0 0,0-1 0 0 0,-1 1 0 0 0,1 0 0 0 0,0 0 0 0 0,0 1 1 0 0,-1 0-1 0 0,1-1 0 0 0,-2 3 0 0 0,-17 5 2085 0 0,19-9-2466 0 0,1 0-1 0 0,0 1 0 0 0,0 0 1 0 0,-1 0-1 0 0,2 0 0 0 0,-2-1 1 0 0,2 1-1 0 0,-2 1 1 0 0,2-2-1 0 0,-2 2 0 0 0,2 0 1 0 0,-1-1-1 0 0,1 1 0 0 0,-1-1 1 0 0,0 1-1 0 0,-1 1 1 0 0,1-1 83 0 0,1 0 1 0 0,-1 0 0 0 0,1 0 0 0 0,-2-1 0 0 0,2 1 0 0 0,-2-1 0 0 0,1 0 0 0 0,0 1 0 0 0,0-1-1 0 0,-4 1 1 0 0,-9 7 217 0 0,9-4-262 0 0,3-3-26 0 0,0 0 1 0 0,0 0-1 0 0,1 0 0 0 0,-1 1 1 0 0,1 0-1 0 0,-1-1 0 0 0,1 1 0 0 0,0 0 1 0 0,1 0-1 0 0,-2 0 0 0 0,0 5 1 0 0,-6 15 632 0 0,1 1 1 0 0,-8 45 0 0 0,10-41-337 0 0,-13 35 0 0 0,16-50-315 0 0,1 0 0 0 0,1 0-1 0 0,0 1 1 0 0,0 0 0 0 0,1-1-1 0 0,2 13 1 0 0,-1-25-66 0 0,3 39 197 0 0,1 23 138 0 0,-5-39-192 0 0,1-1 1 0 0,1 0 0 0 0,6 34 0 0 0,-2-28 6 0 0,3 44 0 0 0,-4-48-120 0 0,0 7 1 0 0,-6 48-32 0 0,2 85 0 0 0,2-140 0 0 0,9 39 0 0 0,-1-5 0 0 0,-8-26 0 0 0,-1 52 0 0 0,-3-53 0 0 0,8 61 0 0 0,-5-72 0 0 0,1 26 0 0 0,-3-27 0 0 0,0-2 0 0 0,6 23 0 0 0,-1-17 0 0 0,-1 1 0 0 0,-2 0 0 0 0,0 0 0 0 0,-2 1 0 0 0,-4 40 0 0 0,1-35 0 0 0,3 0 0 0 0,2 36 0 0 0,-1-51 0 0 0,-4 138 0 0 0,3-137 0 0 0,0 1 0 0 0,0 0 0 0 0,5 23 0 0 0,-1-12 0 0 0,-3-5 0 0 0,-2 47 0 0 0,-1-52 0 0 0,1 0 0 0 0,1-1 0 0 0,1 1 0 0 0,5 31 0 0 0,-2-28 0 0 0,-1 0 0 0 0,-2 0 0 0 0,-1 0 0 0 0,-2 28 0 0 0,0 8 0 0 0,-7 60 0 0 0,7-88 0 0 0,1-22 0 0 0,1-1 0 0 0,-1 0 0 0 0,1 0 0 0 0,0 1 0 0 0,1-1 0 0 0,-1 0 0 0 0,1 0 0 0 0,1 0 0 0 0,3 10 0 0 0,-5-16-140 0 0,1 0 0 0 0,0 0 0 0 0,-1 0 0 0 0,1 0 0 0 0,0-1 0 0 0,-1 1 1 0 0,1 0-1 0 0,0 0 0 0 0,0 0 0 0 0,0-1 0 0 0,2 3 0 0 0,11 1-6316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3913 0 0,'3'-9'978'0'0,"-2"7"-552"0"0,0 1-1 0 0,0-1 1 0 0,-1 0 0 0 0,-5-16 19193 0 0,9 25-17701 0 0,0 1-1773 0 0,0 0 1 0 0,0 0-1 0 0,-1 0 0 0 0,0 1 0 0 0,0-1 0 0 0,-1 1 0 0 0,0 0 0 0 0,-1 0 1 0 0,0 0-1 0 0,0 0 0 0 0,-1 9 0 0 0,2 10 212 0 0,4 10-35 0 0,-4-26-143 0 0,0-1-1 0 0,0 16 1 0 0,-2-11-3 0 0,-1-3-99 0 0,1-1 0 0 0,1 1 0 0 0,0-1-1 0 0,0 1 1 0 0,2-1 0 0 0,4 18-1 0 0,-4-22-42 0 0,0 0-1 0 0,-2 1 1 0 0,1-2-1 0 0,-1 2 1 0 0,0 0-1 0 0,0-1 1 0 0,-1 1-1 0 0,-1-1 0 0 0,0 1 1 0 0,1 0-1 0 0,-2-1 1 0 0,-2 9-1 0 0,2-2 62 0 0,0 0-1 0 0,-1 29 1 0 0,2 1-24 0 0,-2 10-11 0 0,2-32-2 0 0,-6 42 0 0 0,5-51-58 0 0,0 0 0 0 0,2 0 0 0 0,1 19 0 0 0,0-2 0 0 0,4 98 0 0 0,-5-119 0 0 0,0 0 0 0 0,0 0 0 0 0,0 0 0 0 0,1 0 0 0 0,0 0 0 0 0,1 0 0 0 0,3 11 0 0 0,2 1 0 0 0,-1 0 0 0 0,-2 1 0 0 0,3 43 0 0 0,-2-16 0 0 0,-3-35 0 0 0,9 26 0 0 0,-7-29 0 0 0,-1-1 0 0 0,-1 1 0 0 0,1-2 0 0 0,0 21 0 0 0,-2 213 0 0 0,-2-234 0 0 0,0 0 0 0 0,0 1 0 0 0,-6 14 0 0 0,5-15 0 0 0,-1 1 0 0 0,1-1 0 0 0,-1 17 0 0 0,7 32 0 0 0,-3-38 0 0 0,0-1 0 0 0,-1 0 0 0 0,-2 23 0 0 0,-1-25 0 0 0,2 1 0 0 0,2 24 0 0 0,0-22 0 0 0,-3 32 0 0 0,-5-7 0 0 0,3-23 0 0 0,-2 43 0 0 0,6 104 0 0 0,0-155 0 0 0,-2 1 0 0 0,0 0 0 0 0,-7 20 0 0 0,5-20 0 0 0,0-1 0 0 0,1 1 0 0 0,-1 23 0 0 0,11 77 0 0 0,-4 77 0 0 0,-1-180-1156 0 0,0 1-4044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10706 0 0,'0'0'11028'0'0,"2"-1"-10447"0"0,-2 1-463 0 0,1 0 0 0 0,0 0-1 0 0,0 0 1 0 0,0-1 0 0 0,-1 1-1 0 0,1 0 1 0 0,0-1 0 0 0,0 1-1 0 0,0 0 1 0 0,-1 0 0 0 0,1 0-1 0 0,0 0 1 0 0,0 0 0 0 0,1 0-1 0 0,-2 0 1 0 0,1 0 0 0 0,0 0-1 0 0,0 1 1 0 0,0-1 0 0 0,-1 0-1 0 0,1 1 1 0 0,0-1 0 0 0,0 0-1 0 0,0 0 1 0 0,-1 1 0 0 0,0-1-1 0 0,1 1 1 0 0,0 0 0 0 0,0-1-1 0 0,0 0 1 0 0,-1 1 0 0 0,0 0-1 0 0,1 0 1 0 0,-1 0 0 0 0,1-1-1 0 0,-1 0 1 0 0,1 1 0 0 0,-1 0-1 0 0,1 0 1 0 0,-1-1 0 0 0,0 1-1 0 0,0 0 1 0 0,0 1 0 0 0,3 2 42 0 0,-1 0 0 0 0,0 0 0 0 0,0-1 1 0 0,1 1-1 0 0,-1 0 0 0 0,1-1 0 0 0,5 6 1 0 0,10 12 256 0 0,23 40 712 0 0,-40-59-1096 0 0,1 0 0 0 0,-1-1 0 0 0,1 1 0 0 0,0-1 0 0 0,0 0 0 0 0,0 1 0 0 0,-1-2 0 0 0,2 2 0 0 0,-2-1 0 0 0,2-1 0 0 0,-1 1 0 0 0,0 0 0 0 0,3 1 0 0 0,33 3 192 0 0,-21-3-169 0 0,5 1 8 0 0,0 1 0 0 0,0 1-1 0 0,0 1 1 0 0,-2 1 0 0 0,26 10 0 0 0,-33-10 10 0 0,0-1-1 0 0,0-1 1 0 0,1 0 0 0 0,0 0 0 0 0,-1-1-1 0 0,2 0 1 0 0,-1-2 0 0 0,20 2 0 0 0,53 5 75 0 0,-46-3-41 0 0,44-1 0 0 0,-39-5-56 0 0,1 2 0 0 0,48 10 0 0 0,-60-7-4 0 0,68-1 0 0 0,-23-3-9 0 0,-32 4-39 0 0,-27-3 0 0 0,-1 0 0 0 0,1-1 0 0 0,30-4 0 0 0,93-11 0 0 0,-140 14-3 0 0,51-5-1290 0 0,-48 5 401 0 0,-1 1 0 0 0,2-1 0 0 0,-1 1 0 0 0,-1 0 0 0 0,13 4 0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8162 0 0,'0'0'14119'0'0,"-8"2"-10081"0"0,-1 24-3056 0 0,2 1 0 0 0,2 0 0 0 0,-5 52 0 0 0,8 85-170 0 0,-2 32-147 0 0,-13 147 50 0 0,11-261-643 0 0,-1-1 43 0 0,7-54-103 0 0,1 29 52 0 0,-9 58 1 0 0,6-84-65 0 0,3 57 0 0 0,0-62 0 0 0,0-1 0 0 0,-2 1 0 0 0,-6 41 0 0 0,2-35 0 0 0,3-1 0 0 0,0 2 0 0 0,4 51 0 0 0,0 23 0 0 0,-4-56 0 0 0,6 73 0 0 0,6 44 0 0 0,-9-149 0 0 0,0 0 0 0 0,1 1 0 0 0,1-1 0 0 0,6 18 0 0 0,0 0 0 0 0,6 58 0 0 0,-2-15 0 0 0,3-32 0 0 0,-2-9 0 0 0,-12-34 0 0 0,0 1 0 0 0,0 0 0 0 0,0-1 0 0 0,2 0 0 0 0,-2 1 0 0 0,7 6 0 0 0,10 18 0 0 0,-15-23 0 0 0,0 0 0 0 0,0-2 0 0 0,0 2 0 0 0,0-2 0 0 0,11 10 0 0 0,1 1 0 0 0,-2 1 0 0 0,24 23 0 0 0,-19-19 0 0 0,-16-16 0 0 0,1 0 0 0 0,0 0 0 0 0,0-1 0 0 0,-1 1 0 0 0,1-1 0 0 0,1 0 0 0 0,4 3 0 0 0,16 8 9 0 0,-18-10-25 0 0,1 1 0 0 0,15 5 0 0 0,27 8-2101 0 0,-33-11-1207 0 0,1-1-3849 0 0,-5-1-5403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39 904 0 0,'0'0'17575'0'0,"3"-6"-16645"0"0,11-21-149 0 0,-11 21 1670 0 0,-3 27-13 0 0,1-12-1938 0 0,2 0-1 0 0,-1 0 1 0 0,7 11 0 0 0,6 21 425 0 0,-2 14-92 0 0,-5-22-302 0 0,6 36 0 0 0,-4 13-36 0 0,0 90 181 0 0,-4-62-286 0 0,-2-8-190 0 0,-10 108 1 0 0,-15-23-75 0 0,18-145-50 0 0,2 0 1 0 0,6 60-1 0 0,-2-60-24 0 0,-2-1 0 0 0,-6 65 0 0 0,-8-4 79 0 0,0 114-1 0 0,11-169-95 0 0,-9 46 1 0 0,5-47-4 0 0,0 48 0 0 0,9 58-32 0 0,-4-144 0 0 0,0 1 0 0 0,-1 0 0 0 0,-1 0 0 0 0,1-1 0 0 0,0 0 0 0 0,-9 16 0 0 0,-2 8 0 0 0,7-18 0 0 0,-1 1 0 0 0,-8 14 0 0 0,-8 16 0 0 0,19-39 0 0 0,1-1 0 0 0,0 0 0 0 0,-1 0 0 0 0,0 0 0 0 0,0 0 0 0 0,-1 0 0 0 0,-9 7 0 0 0,-15 17 0 0 0,-98 121-991 0 0,125-148 534 0 0,-2 3-619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4433 0 0,'0'0'8391'0'0,"2"-4"-7711"0"0,6-12 30 0 0,-8 15-601 0 0,0 1 0 0 0,0 0 0 0 0,0 0-1 0 0,0 0 1 0 0,0 0 0 0 0,0 0 0 0 0,0 0 0 0 0,0 0 0 0 0,0 0 0 0 0,1 0 0 0 0,-1-1 0 0 0,0 1 0 0 0,0 0 0 0 0,1 0 0 0 0,-1 0 0 0 0,0 0 0 0 0,0 0 0 0 0,1 0 0 0 0,-1 0 0 0 0,0 0 0 0 0,0 0-1 0 0,1 0 1 0 0,-1 0 0 0 0,0-1 0 0 0,0 1 0 0 0,1 1 0 0 0,-1-1 0 0 0,0 0 0 0 0,0 0 0 0 0,0 0 0 0 0,0 0 0 0 0,0 0 0 0 0,0 0 0 0 0,1 0 0 0 0,-1 0 0 0 0,0 0 0 0 0,0 0 0 0 0,0 1 0 0 0,1-1 0 0 0,-1 0-1 0 0,0 0 1 0 0,0 0 0 0 0,0 0 0 0 0,1 0 0 0 0,-1 0 0 0 0,0 0 0 0 0,0 0 0 0 0,0 0 0 0 0,0 1 0 0 0,0-1 0 0 0,1 0 0 0 0,-1 0 0 0 0,0 1 0 0 0,0-1 0 0 0,0 0 0 0 0,0 0 0 0 0,0 1 0 0 0,0-1-1 0 0,0 0 1 0 0,0 0 0 0 0,5 12 856 0 0,-5-11-691 0 0,6 11 774 0 0,0 0 0 0 0,8 12-1 0 0,7 13 571 0 0,-15-27-1394 0 0,0-1-1 0 0,1 1 1 0 0,0-1-1 0 0,0 0 1 0 0,1-1 0 0 0,0 0-1 0 0,12 9 1 0 0,-7-5 4 0 0,0 1 1 0 0,12 13-1 0 0,34 47 317 0 0,40 52-10 0 0,-80-102-462 0 0,38 35 1 0 0,-35-37-19 0 0,28 34 1 0 0,-25-16-8 0 0,-20-30-25 0 0,1 1 1 0 0,0-1 0 0 0,10 12-1 0 0,-13-18-24 0 0,9 8 14 0 0,-2 1-1 0 0,1 0 1 0 0,-2 2-1 0 0,13 21 1 0 0,-11-12 25 0 0,-3-5-18 0 0,0-1 0 0 0,19 29 0 0 0,-23-38-10 0 0,1-1 0 0 0,5 15 0 0 0,5 8 15 0 0,-3-9-9 0 0,0-1 0 0 0,-2 1 1 0 0,0 1-1 0 0,12 40 0 0 0,-19-52 0 0 0,0-1 0 0 0,8 15 0 0 0,-7-15-14 0 0,0 1 0 0 0,4 12 0 0 0,21 63 52 0 0,-3-5-34 0 0,3 46 96 0 0,-22-66-100 0 0,-2 1-1 0 0,-7 119 1 0 0,-1-150 4 0 0,-10 41 1 0 0,-1 6-23 0 0,-8 66 58 0 0,11-98-71 0 0,0 11 28 0 0,4-29-14 0 0,0 1 0 0 0,-2 0-1 0 0,0-2 1 0 0,-3 1 0 0 0,-14 25-1 0 0,21-42-8 0 0,-4 11 11 0 0,0 1 0 0 0,2-1 0 0 0,0 1-1 0 0,2 0 1 0 0,-3 28 0 0 0,1 32-1434 0 0,6-2-3403 0 0,1-64-2477 0 0,0-4-4816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5 592 0 0,'-3'-5'21029'0'0,"30"55"-16136"0"0,20 48-2397 0 0,-36-60-3276 0 0,-7-22-5280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2529 0 0,'0'0'19568'0'0,"-3"4"-16387"0"0,-12 12-2476 0 0,-57 100 2130 0 0,23-34-1924 0 0,-84 147 396 0 0,118-204-1179 0 0,-1-1 0 0 0,-33 39 0 0 0,-2 2 108 0 0,-7 26 194 0 0,30-39-306 0 0,-4-1 1 0 0,-54 71 0 0 0,75-106-75 0 0,0-1 0 0 0,2 2 0 0 0,-16 33-1 0 0,-6 11-8 0 0,15-31-9 0 0,-13 36 0 0 0,9-21-33 0 0,16-34 2 0 0,0-1 0 0 0,1 1-1 0 0,1 0 1 0 0,-1-1 0 0 0,0 19 0 0 0,2 59-2 0 0,2-48 1 0 0,0-5 0 0 0,0-22 0 0 0,-1-1 0 0 0,0 2 0 0 0,0-2 0 0 0,-4 16 0 0 0,-3 14 0 0 0,2 0 0 0 0,2 1 0 0 0,3 54 0 0 0,1-42 0 0 0,0-45 0 0 0,-1-2 0 0 0,2 1 0 0 0,0 0 0 0 0,2 8 0 0 0,0-7 0 0 0,-2 0 0 0 0,2 18 0 0 0,-3-15 0 0 0,0 1 0 0 0,0 0 0 0 0,2 0 0 0 0,0-1 0 0 0,0 0 0 0 0,1 0 0 0 0,1 0 0 0 0,1-1 0 0 0,-1 1 0 0 0,2-1 0 0 0,7 13 0 0 0,-13-24 0 0 0,5 6 0 0 0,0 1 0 0 0,-1 0 0 0 0,0 0 0 0 0,0 0 0 0 0,-1 1 0 0 0,0-1 0 0 0,-1 1 0 0 0,0-1 0 0 0,2 12 0 0 0,5 60 0 0 0,-8-63 0 0 0,0 0 0 0 0,1 0 0 0 0,1-1 0 0 0,1 1 0 0 0,1-1 0 0 0,9 22 0 0 0,-10-26 0 0 0,0 1 0 0 0,2 19 0 0 0,-4-18 0 0 0,0-1 0 0 0,7 15 0 0 0,-8-23 0 0 0,0-1 0 0 0,1 0 0 0 0,-1 0 0 0 0,0 0 0 0 0,2 0 0 0 0,-2 0 0 0 0,1-1 0 0 0,1 1 0 0 0,0-1 0 0 0,4 4 0 0 0,135 100-1571 0 0,-131-99 640 0 0,1 3-3431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24 9802 0 0,'0'0'14490'0'0,"-8"2"-13846"0"0,-24 9 2599 0 0,32-11-3183 0 0,0 0-1 0 0,0 0 1 0 0,0 0 0 0 0,0 0 0 0 0,0 0-1 0 0,0 0 1 0 0,-1 0 0 0 0,1 0 0 0 0,0 0-1 0 0,0 0 1 0 0,0 0 0 0 0,0 0 0 0 0,0 0-1 0 0,0 0 1 0 0,8 1 844 0 0,11-1-698 0 0,190-14 1305 0 0,-150 11-1243 0 0,112-8 96 0 0,-159 7-94 0 0,-2-1-1323 0 0,-2 6-5132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8 13627 0 0,'0'0'12671'0'0,"-2"2"-12303"0"0,-1 7 32 0 0,0 0 1 0 0,-1 0-1 0 0,2 0 0 0 0,-1 1 1 0 0,2-1-1 0 0,0 1 1 0 0,0-1-1 0 0,1 17 1 0 0,-1 9 122 0 0,0-28-443 0 0,-1-1 0 0 0,1 1 0 0 0,-1-1 0 0 0,-4 9 0 0 0,4-10-33 0 0,0 1 0 0 0,0-1 0 0 0,0 1 0 0 0,1 0 1 0 0,0-1-1 0 0,0 8 0 0 0,2-12-33 0 0,0-1 0 0 0,1 1-1 0 0,0-1 1 0 0,-1 1 0 0 0,1-1 0 0 0,-1 0 0 0 0,1 0 0 0 0,0 0 0 0 0,-1 1 0 0 0,1-2 0 0 0,0 1 0 0 0,1 0 0 0 0,0-1 14 0 0,73 7 120 0 0,9-10-139 0 0,-85 7-2 0 0,0 1-1 0 0,1-1 0 0 0,-1 0 1 0 0,-1 1-1 0 0,1-1 0 0 0,0 0 1 0 0,-1 4-1 0 0,-6 38 145 0 0,6-34-85 0 0,-1 0 0 0 0,-4 17-1 0 0,-5 25 62 0 0,9-38-67 0 0,-8 26 0 0 0,9-38-55 0 0,0 0 0 0 0,1 0 1 0 0,0 0-1 0 0,0 0 0 0 0,0 1 0 0 0,0 3 1 0 0,0 5 1 0 0,4-11 6 0 0,0 0 0 0 0,-1-1 0 0 0,1 0 1 0 0,-1 1-1 0 0,1-1 0 0 0,4-1 0 0 0,38-6 22 0 0,-29 3-15 0 0,0 1 1 0 0,27 0-1 0 0,83-6-20 0 0,-126 9 0 0 0,0 0-1 0 0,0 0 1 0 0,0 0-1 0 0,-1 0 1 0 0,1-1-1 0 0,0 1 1 0 0,0 0-1 0 0,0 0 1 0 0,-1-1-1 0 0,1 1 1 0 0,0 0 0 0 0,0 0-1 0 0,0-1 1 0 0,-1 1-1 0 0,1-1 1 0 0,0 1-1 0 0,0-1 1 0 0,-1 0-1 0 0,1 1 1 0 0,-1 0-1 0 0,1-1 1 0 0,-1 0 0 0 0,2 0-1 0 0,-1-1-1 0 0,0 0 0 0 0,-1 0-1 0 0,0 1 1 0 0,1-1 0 0 0,-1 0 0 0 0,1 0-1 0 0,-1 0 1 0 0,0 0 0 0 0,0 1 0 0 0,0-4 0 0 0,-1-4-9 0 0,0-2 0 0 0,-1 2 1 0 0,-5-13-1 0 0,6 17 10 0 0,-6-19-29 0 0,2-1-1 0 0,1 0 0 0 0,0-1 1 0 0,1-30-1 0 0,30 54-4 0 0,3 4 49 0 0,36-1 0 0 0,-31-2-7 0 0,-31 1-12 0 0,1 0 1 0 0,0-1-1 0 0,1-1 1 0 0,-1 2-1 0 0,-1-2 1 0 0,1 0-1 0 0,6-2 1 0 0,17-6-15 0 0,-28 10 20 0 0,0 0-1 0 0,1 0 0 0 0,-1 0 1 0 0,0 0-1 0 0,1 0 1 0 0,-1 0-1 0 0,0 0 1 0 0,0 0-1 0 0,0-1 0 0 0,0 1 1 0 0,1 0-1 0 0,-1 0 1 0 0,0-1-1 0 0,0 1 0 0 0,1 0 1 0 0,-1-1-1 0 0,0 1 1 0 0,0 0-1 0 0,0 0 0 0 0,0 0 1 0 0,1 0-1 0 0,-1-1 1 0 0,0 1-1 0 0,0-1 0 0 0,0 1 1 0 0,0 0-1 0 0,0-1 1 0 0,0 1-1 0 0,0 0 1 0 0,0-1-1 0 0,0 1 0 0 0,0 0 1 0 0,0 0-1 0 0,0 0 1 0 0,0-1-1 0 0,0 1 0 0 0,-1 0 1 0 0,1-1-1 0 0,0 1 1 0 0,0-1-1 0 0,0 1 0 0 0,0 0 1 0 0,-1 0-1 0 0,-8-18 12 0 0,4 11 14 0 0,2-3-26 0 0,-2 1-1 0 0,3-1 1 0 0,0 0-1 0 0,-1-1 1 0 0,1-14-1 0 0,-1-54-253 0 0,3 59-30 0 0,1 14 142 0 0,0 3-894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9 13427 0 0,'0'0'13147'0'0,"-14"0"-12827"0"0,-42-3-4 0 0,13 0 1481 0 0,38 2-1713 0 0,1 1 0 0 0,0-1 1 0 0,0 1-1 0 0,0 0 0 0 0,0 0 0 0 0,-1 0 1 0 0,-5 2-1 0 0,-49 11 335 0 0,26-5-212 0 0,-50 5 1 0 0,-60-10 82 0 0,92-4-256 0 0,17-1 16 0 0,33 2 22 0 0,-12 6 56 0 0,12-5-110 0 0,0 0-1 0 0,0 1 1 0 0,-1-1-1 0 0,1 0 0 0 0,1 1 1 0 0,-1-1-1 0 0,0 0 1 0 0,0 1-1 0 0,0-1 0 0 0,1 1 1 0 0,0 0-1 0 0,0-1 1 0 0,-1 1-1 0 0,1-1 0 0 0,-1 3 1 0 0,0 31 305 0 0,0-11-165 0 0,0-11-65 0 0,0-1 0 0 0,1 2 0 0 0,0-2 0 0 0,2 1-1 0 0,-2 1 1 0 0,3-2 0 0 0,-1 1 0 0 0,7 15-1 0 0,-5-3-44 0 0,-4-21-43 0 0,1-1 0 0 0,-1 1 0 0 0,1-1 0 0 0,0 1 0 0 0,0-1 0 0 0,2 5 0 0 0,-3-8-5 0 0,0 0 0 0 0,0 1 0 0 0,1-1 0 0 0,-1 0 0 0 0,1 0 0 0 0,-1 1 0 0 0,1-1 0 0 0,-1 0 0 0 0,1 0 0 0 0,-1 0 0 0 0,0 1 0 0 0,0-1 0 0 0,1 0 0 0 0,-1 0 0 0 0,1 0 0 0 0,0 0 0 0 0,-1 0 0 0 0,1 0 0 0 0,-1 0 0 0 0,1 0 0 0 0,-1-1 0 0 0,0 1 0 0 0,0 0 0 0 0,1 0 0 0 0,-1 0 0 0 0,1 0 0 0 0,-1-1 0 0 0,1 1 0 0 0,12-6 0 0 0,-11 5 0 0 0,12-4 0 0 0,0 0 0 0 0,-1 1 0 0 0,2 0 0 0 0,-2 1 0 0 0,2 1 0 0 0,25-1 0 0 0,-20 1 0 0 0,-6 0 0 0 0,-10 1 0 0 0,0 0 0 0 0,0 1 0 0 0,0-1 0 0 0,0 1 0 0 0,-1 0 0 0 0,1 0 0 0 0,0 0 0 0 0,5 2 0 0 0,-9-2 0 0 0,1 1 0 0 0,-1-1 0 0 0,1 0 0 0 0,0 1 0 0 0,-1-1 0 0 0,1 1 0 0 0,0 0 0 0 0,-1-1 0 0 0,0 1 0 0 0,0-1 0 0 0,1 1 0 0 0,-1 0 0 0 0,1-1 0 0 0,-1 1 0 0 0,1-1 0 0 0,-1 1 0 0 0,0 0 0 0 0,1 0 0 0 0,-1 0 0 0 0,0-1 0 0 0,0 1 0 0 0,0 1 0 0 0,0 19 0 0 0,0-15 0 0 0,0 9 0 0 0,-2 0 0 0 0,-7 28 0 0 0,-1 10 0 0 0,8-40 0 0 0,0 9 0 0 0,-1 24 0 0 0,4-46 0 0 0,-1 0 0 0 0,1 0 0 0 0,-1 1 0 0 0,1-1 0 0 0,-1 0 0 0 0,0 1 0 0 0,1-1 0 0 0,-1 0 0 0 0,1 0 0 0 0,0 1 0 0 0,-1-1 0 0 0,1 0 0 0 0,-1 0 0 0 0,1 0 0 0 0,-1 0 0 0 0,0 1 0 0 0,1-1 0 0 0,0 0 0 0 0,-1 0 0 0 0,1-1 0 0 0,0 1 0 0 0,17 0 0 0 0,-14 0 0 0 0,78-6 0 0 0,-28 0 0 0 0,23 5 0 0 0,-75 1 0 0 0,-4-2 0 0 0,1-1 0 0 0,1 1 0 0 0,-1-2 0 0 0,0 1 0 0 0,1 1 0 0 0,-1-1 0 0 0,1 0 0 0 0,0 0 0 0 0,0 0 0 0 0,1-3 0 0 0,-1 4 0 0 0,2-112 0 0 0,-4 89 0 0 0,1 21 0 0 0,0-1 0 0 0,1 1 0 0 0,0-1 0 0 0,0 1 0 0 0,0-1 0 0 0,0 1 0 0 0,0-1 0 0 0,2-4 0 0 0,-2 8 0 0 0,1 0 0 0 0,0 1 0 0 0,-1-1 0 0 0,0 0 0 0 0,0 1 0 0 0,1 0 0 0 0,0 0 0 0 0,0-1 0 0 0,-1 1 0 0 0,1-1 0 0 0,-1 1 0 0 0,1 0 0 0 0,0-1 0 0 0,-1 1 0 0 0,1 0 0 0 0,0 0 0 0 0,-1 0 0 0 0,2 0 0 0 0,19-3 0 0 0,-10 2 0 0 0,11-5 0 0 0,-3 2 0 0 0,-1 0 0 0 0,1 1 0 0 0,29-1 0 0 0,11-1-57 0 0,-59 5 43 0 0,1 0 4 0 0,0 0-5 0 0,-1 0 4 0 0,-7-56 7 0 0,7-46 22 0 0,-5 85-6 0 0,5 16-38 0 0,-25 0-86 0 0,3-2 7 0 0,0 3-1 0 0,-1 0 0 0 0,2 1 1 0 0,-1 1-1 0 0,0 1 0 0 0,-27 7 1 0 0,-25 11-6044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1:20:29.2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19716 0 0,'0'0'9182'0'0,"18"-3"-8792"0"0,59-11-82 0 0,-5 4-65 0 0,1 3 0 0 0,109 4 1 0 0,-133 3-224 0 0,8-1-51 0 0,51 1 118 0 0,-89 1-362 0 0,2 1 0 0 0,-1 1 0 0 0,23 6 0 0 0,-15 1-1283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490 85 24717 0 0,'0'0'27'0'0,"24"-5"9"0"0,-4 0-27 0 0,35-8 14 0 0,58-6 1 0 0,745-23 3121 0 0,-849 42-3131 0 0,9-1 19 0 0,0 2-1 0 0,34 4 1 0 0,-52-5-33 0 0,1 0 0 0 0,0 0 0 0 0,0 1 0 0 0,-1-1 0 0 0,1 0 0 0 0,0 0 0 0 0,-1 1 1 0 0,1-1-1 0 0,0 0 0 0 0,-1 1 0 0 0,1-1 0 0 0,-1 0 0 0 0,1 0 0 0 0,0 1 0 0 0,-1-1 1 0 0,1 2-1 0 0,-1-2 0 0 0,0 0 0 0 0,0 0 1 0 0,0 1-1 0 0,0-1 0 0 0,0 0 0 0 0,0 1 1 0 0,0-1-1 0 0,0 0 0 0 0,0 1 0 0 0,0-1 1 0 0,0 0-1 0 0,0 1 0 0 0,0-1 1 0 0,0 0-1 0 0,0 0 0 0 0,0 0 0 0 0,0 0 1 0 0,0 1-1 0 0,0-1 0 0 0,0 0 0 0 0,-1 1 1 0 0,1-1-1 0 0,0 0 0 0 0,0 0 1 0 0,-1 1-1 0 0,1-1 0 0 0,-1 0 0 0 0,-1 2 2 0 0,-1 0 0 0 0,-1 0 0 0 0,1 0-1 0 0,0-1 1 0 0,-5 2 0 0 0,-27 9 16 0 0,-67 12 1 0 0,-40-1-15 0 0,98-17 1 0 0,-452 55 138 0 0,-93 14 242 0 0,572-73-357 0 0,10-1-7 0 0,0 0 0 0 0,0 0 0 0 0,-1 0 0 0 0,1 1-1 0 0,0 0 1 0 0,0 0 0 0 0,-10 6 0 0 0,17-8-20 0 0,0 0 0 0 0,-1 0 0 0 0,1 1 0 0 0,-1-1 0 0 0,1 0 0 0 0,0 0 0 0 0,-1 1 0 0 0,1-1 0 0 0,-1 0 0 0 0,1 0 0 0 0,0 0 0 0 0,-1 0 0 0 0,1 1 0 0 0,0-1 1 0 0,0 0-1 0 0,0 1 0 0 0,0-1 0 0 0,0 1 0 0 0,0-1 0 0 0,0 0 0 0 0,-1 0 0 0 0,1 1 0 0 0,0-1 0 0 0,0 0 0 0 0,0 1 0 0 0,0-1 0 0 0,0 1 0 0 0,0-1 0 0 0,0 1 0 0 0,0-1 0 0 0,0 0 0 0 0,0 0 0 0 0,0 1 0 0 0,0-1 0 0 0,1 1 0 0 0,-1-1 0 0 0,0 0 0 0 0,0 1 0 0 0,0-1 0 0 0,0 0 0 0 0,0 1 0 0 0,14 8 18 0 0,0-4-3 0 0,0 0 0 0 0,0 0 0 0 0,1-2 1 0 0,18 2-1 0 0,63 5 45 0 0,-70-9-46 0 0,439 21 134 0 0,-242-13-129 0 0,-66-3-3 0 0,299 19 52 0 0,-434-24-72 0 0,-13-1-4 0 0,0 0-1 0 0,0 1 0 0 0,0 1 0 0 0,0-1 1 0 0,0 1-1 0 0,-1 0 0 0 0,15 6 1 0 0,-23-8 7 0 0,-1 0 1 0 0,1 0-1 0 0,0 0 0 0 0,0 0 1 0 0,0 0-1 0 0,-1 0 1 0 0,1 1-1 0 0,0-1 1 0 0,0 0-1 0 0,0 0 1 0 0,0 0-1 0 0,0 0 1 0 0,0 0-1 0 0,0 0 1 0 0,0 0-1 0 0,0 0 1 0 0,-1 0-1 0 0,1 0 0 0 0,0 0 1 0 0,0 0-1 0 0,0 0 1 0 0,0 0-1 0 0,0 0 1 0 0,0 1-1 0 0,-1-1 1 0 0,1 0-1 0 0,0 0 1 0 0,0 0-1 0 0,0 0 1 0 0,0 1-1 0 0,0-1 1 0 0,0 0-1 0 0,0 0 0 0 0,0 0 1 0 0,0 1-1 0 0,0-1 1 0 0,0 0-1 0 0,0 0 1 0 0,0 0-1 0 0,0 1 1 0 0,0-1-1 0 0,0 0 1 0 0,0 0-1 0 0,0 0 1 0 0,0 0-1 0 0,0 0 1 0 0,0 0-1 0 0,1 0 0 0 0,-1 0 1 0 0,0 1-1 0 0,0-1 1 0 0,0 0-1 0 0,0 0 1 0 0,0 0-1 0 0,0 0 1 0 0,1 0-1 0 0,-1 1 1 0 0,0-1-1 0 0,0 0 1 0 0,0 0-1 0 0,0 0 1 0 0,0 0-1 0 0,0 0 0 0 0,0 0 1 0 0,0 0-1 0 0,0 0 1 0 0,0 0-1 0 0,1 0 1 0 0,-1 0-1 0 0,-13 3 44 0 0,-320 23 70 0 0,226-21-79 0 0,-459 26 30 0 0,3 19 147 0 0,528-46-190 0 0,20-4-12 0 0,1 1 0 0 0,-1 1 0 0 0,1 1 0 0 0,-1 0 0 0 0,1 1 0 0 0,-20 8 0 0 0,26-6-5 0 0,11 0-7 0 0,14 1-1 0 0,19 2 23 0 0,0-2-1 0 0,1-3 0 0 0,60 3 0 0 0,-62-5-6 0 0,609 29 3 0 0,-223-12-18 0 0,-421-19 3 0 0,88 8 12 0 0,-81-6 8 0 0,-14 0 2 0 0,-16 1 15 0 0,-386 17 501 0 0,175-12-259 0 0,192-7-258 0 0,-358 34 74 0 0,395-35-95 0 0,-9 3 12 0 0,-1 0 0 0 0,2 0 0 0 0,-22 8 0 0 0,34-11-13 0 0,0 1-1 0 0,1-1 1 0 0,-1 0-1 0 0,0 0 1 0 0,0 1-1 0 0,0-1 1 0 0,1 1 0 0 0,-1-1-1 0 0,0 1 1 0 0,0 0-1 0 0,1-1 1 0 0,-1 0-1 0 0,1 1 1 0 0,-1 0 0 0 0,1 0-1 0 0,-1-1 1 0 0,1 1-1 0 0,-1 0 1 0 0,0 1-1 0 0,1-2 1 0 0,0 0-1 0 0,0 1 0 0 0,0-1 0 0 0,0 1 0 0 0,0 0 0 0 0,1-1 1 0 0,-1 0-1 0 0,0 1 0 0 0,0-1 0 0 0,0 1 0 0 0,1 0 0 0 0,-1-1 1 0 0,0 1-1 0 0,1-1 0 0 0,-1 0 0 0 0,0 0 0 0 0,1 1 0 0 0,-1-1 1 0 0,0 1-1 0 0,0-1 0 0 0,1 1 0 0 0,0-1 0 0 0,2 3-3 0 0,0-2 0 0 0,1 2 0 0 0,0-2-1 0 0,-1 2 1 0 0,1-2 0 0 0,6 2 0 0 0,21 5-7 0 0,1-2 1 0 0,34 4 0 0 0,67-2 14 0 0,-76-5-5 0 0,352 13-69 0 0,-43-3-11 0 0,-350-12 84 0 0,1-1-2 0 0,0 1 1 0 0,0 0-1 0 0,-1 2 1 0 0,1 0-1 0 0,24 8 1 0 0,-40-11-2 0 0,0 1-1 0 0,0-1 1 0 0,-1 0 0 0 0,1 0-1 0 0,-1 0 1 0 0,1 0 0 0 0,0 1-1 0 0,0-1 1 0 0,-1 0 0 0 0,1 1-1 0 0,-1 0 1 0 0,1-1 0 0 0,-1 0-1 0 0,1 0 1 0 0,-1 1 0 0 0,1 0-1 0 0,0-1 1 0 0,-1 1 0 0 0,0 0-1 0 0,0-1 1 0 0,0 0 0 0 0,1 1-1 0 0,0 1 1 0 0,-2-2 1 0 0,1 1-1 0 0,0 0 0 0 0,-1-1 1 0 0,1 1-1 0 0,0 0 1 0 0,0-1-1 0 0,0 0 0 0 0,-1 1 1 0 0,1-1-1 0 0,-1 1 1 0 0,1-1-1 0 0,-1 1 0 0 0,0-1 1 0 0,1 1-1 0 0,0-1 1 0 0,-1 0-1 0 0,1 0 0 0 0,-1 0 1 0 0,0 1-1 0 0,0-1 1 0 0,-6 3 10 0 0,0 0 0 0 0,-16 3 1 0 0,-40 5 14 0 0,-75 6 0 0 0,-68-6-10 0 0,131-8-4 0 0,-55 2-10 0 0,-636 48 61 0 0,746-51-58 0 0,11-2 3 0 0,1 1 0 0 0,-1 0 1 0 0,0 0-1 0 0,0 1 0 0 0,1 1 0 0 0,-17 5 1 0 0,25-8-9 0 0,0 0 0 0 0,-1 0 0 0 0,1 0 1 0 0,-1 1-1 0 0,1-1 0 0 0,0 0 1 0 0,0 0-1 0 0,-1 0 0 0 0,1 1 0 0 0,0-1 1 0 0,0 0-1 0 0,0 0 0 0 0,0 1 1 0 0,0-1-1 0 0,-1 0 0 0 0,1 0 0 0 0,0 0 1 0 0,0 0-1 0 0,0 0 0 0 0,0 1 1 0 0,-1-1-1 0 0,1 0 0 0 0,0 1 0 0 0,0-1 1 0 0,0 1-1 0 0,0-1 0 0 0,0 0 1 0 0,0 1-1 0 0,0-1 0 0 0,0 0 0 0 0,0 0 1 0 0,0 0-1 0 0,0 1 0 0 0,0-1 0 0 0,0 0 1 0 0,0 1-1 0 0,0-1 0 0 0,0 0 1 0 0,1 1-1 0 0,-1-1 0 0 0,0 0 0 0 0,0 0 1 0 0,0 0-1 0 0,1 0 0 0 0,-1 1 1 0 0,0-1-1 0 0,0 0 0 0 0,0 0 0 0 0,0 1 1 0 0,0-1-1 0 0,0 0 0 0 0,1 0 1 0 0,-1 0-1 0 0,0 1 0 0 0,1-1 0 0 0,-1 0 1 0 0,0 0-1 0 0,1 0 0 0 0,0 0 0 0 0,17 8 2 0 0,14-1-3 0 0,-1-2 0 0 0,1 0 1 0 0,-1-3-1 0 0,43 0 0 0 0,-20-2-5 0 0,-28 1 6 0 0,433 20 10 0 0,-2 25 4 0 0,-456-46-14 0 0,22 3 0 0 0,-2 1 0 0 0,1 0 1 0 0,41 15-1 0 0,-62-19 0 0 0,0 1 0 0 0,0-1 0 0 0,-1 0 0 0 0,1 1 0 0 0,0-1 0 0 0,0 0 1 0 0,0 0-1 0 0,-1 1 0 0 0,1-1 0 0 0,0 1 0 0 0,0 0 0 0 0,0-1 0 0 0,0 0 0 0 0,-1 1 0 0 0,0 0 0 0 0,1 0 0 0 0,0 0 0 0 0,-1-1 1 0 0,1 0-1 0 0,-1 1 0 0 0,1 0 0 0 0,-1 0 0 0 0,0-1 0 0 0,0 3 0 0 0,0-2 0 0 0,0-1 0 0 0,0 1 1 0 0,0 0-1 0 0,-1 0 0 0 0,1-1 0 0 0,-1 1 0 0 0,0-1 0 0 0,0 1 1 0 0,1 0-1 0 0,0 0 0 0 0,-1-1 0 0 0,0 0 0 0 0,0 1 1 0 0,1-1-1 0 0,-1 1 0 0 0,0-1 0 0 0,1 1 0 0 0,-1-1 0 0 0,-2 1 1 0 0,-6 2 4 0 0,-1 1 1 0 0,-19 2 0 0 0,-225 23 71 0 0,-4-22 22 0 0,152-4-79 0 0,-2-1 7 0 0,-121 5 23 0 0,4 16-42 0 0,219-22-11 0 0,5-1 2 0 0,-2 0 1 0 0,2 0 0 0 0,-1 0-1 0 0,0 0 1 0 0,0 0-1 0 0,1 1 1 0 0,-2 0-1 0 0,1-1 1 0 0,1 1-1 0 0,-1-1 1 0 0,0 1 0 0 0,0 1-1 0 0,1-1 1 0 0,-1-1-1 0 0,0 2 1 0 0,-1 0-1 0 0,3-1 1 0 0,0-1 0 0 0,0 1 0 0 0,0-1-1 0 0,0 1 1 0 0,0-1 0 0 0,0 0 0 0 0,0 0-1 0 0,0 1 1 0 0,0-1 0 0 0,1 1-1 0 0,-1-1 1 0 0,0 1 0 0 0,0-1 0 0 0,0 0-1 0 0,0 0 1 0 0,1 0 0 0 0,-1 1 0 0 0,0-1-1 0 0,1 1 1 0 0,-1-1 0 0 0,0 0 0 0 0,0 1-1 0 0,0-1 1 0 0,0 0 0 0 0,1 1 0 0 0,-1-1-1 0 0,1 0 1 0 0,-1 0 0 0 0,0 0 0 0 0,1 0-1 0 0,-1 0 1 0 0,1 1 0 0 0,15 4-4 0 0,-14-4 3 0 0,29 6 8 0 0,0 0-1 0 0,47 4 1 0 0,65-3-78 0 0,-81-5 66 0 0,35 0 4 0 0,301 29-1 0 0,-390-30 1 0 0,-4-2 0 0 0,-1 0 1 0 0,0 1-1 0 0,0 0 0 0 0,1-1 1 0 0,-2 1-1 0 0,1 0 0 0 0,4 2 1 0 0,-7-3 0 0 0,0 0 1 0 0,0 0 0 0 0,0 0-1 0 0,0 0 1 0 0,0 0 0 0 0,0 0 0 0 0,0 0-1 0 0,0 1 1 0 0,0-1 0 0 0,0 0-1 0 0,1 0 1 0 0,-1 0 0 0 0,0 0-1 0 0,0 0 1 0 0,0 0 0 0 0,0 1-1 0 0,0-1 1 0 0,0 0 0 0 0,0 0-1 0 0,0 0 1 0 0,0 0 0 0 0,0 0 0 0 0,0 0-1 0 0,0 0 1 0 0,0 0 0 0 0,0 0-1 0 0,0 0 1 0 0,0 0 0 0 0,0 0-1 0 0,0 1 1 0 0,0-1 0 0 0,0 0-1 0 0,0 0 1 0 0,0 0 0 0 0,0 0-1 0 0,0 0 1 0 0,0 1 0 0 0,-1-1 0 0 0,1 0-1 0 0,0 0 1 0 0,0 0 0 0 0,0 0-1 0 0,0 0 1 0 0,0 0 0 0 0,0 0-1 0 0,0 1 1 0 0,0-1 0 0 0,0 0-1 0 0,0 0 1 0 0,0 0 0 0 0,0 0-1 0 0,0 0 1 0 0,0 0 0 0 0,0 0 0 0 0,-1 0-1 0 0,1 0 1 0 0,0 0 0 0 0,0 0-1 0 0,0 0 1 0 0,0 0 0 0 0,-1 0-1 0 0,1 0 1 0 0,0 0 0 0 0,0 0-1 0 0,-9 2 5 0 0,-58 5 21 0 0,-131-2 0 0 0,135-5-14 0 0,7 0-38 0 0,-251 7-213 0 0,296-6-440 0 0,-36 5 607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3001 501 20916 0 0,'0'0'3899'0'0,"27"-10"-3159"0"0,92-31-55 0 0,-105 36-506 0 0,2 0 0 0 0,-1 1 1 0 0,1 1-1 0 0,20-1 0 0 0,-15 1-21 0 0,65-8 141 0 0,0 4 1 0 0,135 6 0 0 0,-215 1-297 0 0,-3 0-4 0 0,1 0 0 0 0,0 0 0 0 0,0 1 0 0 0,-1-1 0 0 0,0 1 0 0 0,1 0 0 0 0,-1 0 0 0 0,1 0 0 0 0,-1 0 1 0 0,0 0-1 0 0,6 4 0 0 0,-9-5 0 0 0,0 0 1 0 0,1 0-1 0 0,-1 1 1 0 0,0-1-1 0 0,0 0 1 0 0,0 0-1 0 0,0 1 1 0 0,0-1-1 0 0,1 0 1 0 0,-1 0-1 0 0,0 0 1 0 0,0 0-1 0 0,0 0 1 0 0,0 0-1 0 0,0 1 0 0 0,0-1 1 0 0,0 0-1 0 0,0 0 1 0 0,0 1-1 0 0,0-1 1 0 0,0 0-1 0 0,0 1 1 0 0,0-1-1 0 0,0 0 1 0 0,0 0-1 0 0,-1 1 1 0 0,1-1-1 0 0,0 0 1 0 0,0 0-1 0 0,0 0 1 0 0,0 0-1 0 0,0 0 1 0 0,-1 0-1 0 0,1 0 1 0 0,0 1-1 0 0,0-1 1 0 0,0 0-1 0 0,-1 0 1 0 0,1 0-1 0 0,0 0 1 0 0,0 1-1 0 0,0-1 1 0 0,-1 0-1 0 0,1 0 1 0 0,0 0-1 0 0,0 0 1 0 0,-1 0-1 0 0,1 0 1 0 0,0 0-1 0 0,0 0 1 0 0,0 0-1 0 0,-14 5 54 0 0,13-5-47 0 0,-23 3 29 0 0,0-2 1 0 0,0 1 0 0 0,-1-2 0 0 0,0-2 0 0 0,-23-2-1 0 0,27 1 5 0 0,-442-34 689 0 0,445 36-714 0 0,13 1-1 0 0,-1 0 0 0 0,2 0 0 0 0,-2-1 0 0 0,1 0 0 0 0,-1 1 0 0 0,2-2 0 0 0,-1 1 0 0 0,-9-4 0 0 0,14 5-12 0 0,0 0 0 0 0,0-1-1 0 0,0 1 1 0 0,1-1 0 0 0,-1 1 0 0 0,0 0 0 0 0,0 0-1 0 0,1 0 1 0 0,-1 0 0 0 0,0 0 0 0 0,0-1 0 0 0,0 1-1 0 0,0 0 1 0 0,1 0 0 0 0,-1 0 0 0 0,0-1 0 0 0,1 1-1 0 0,-1 0 1 0 0,0 0 0 0 0,1 0 0 0 0,-1 0 0 0 0,1 0-1 0 0,-1 0 1 0 0,0 0 0 0 0,0 0 0 0 0,0 0 0 0 0,1 0-1 0 0,0 0 1 0 0,13-3-19 0 0,50-6-18 0 0,64-2 0 0 0,66 9 48 0 0,44-3-51 0 0,-238 5 41 0 0,1 0 1 0 0,-1 0-1 0 0,0 0 0 0 0,1 0 1 0 0,-1 0-1 0 0,0 0 0 0 0,1 0 1 0 0,-1 0-1 0 0,1 0 1 0 0,-1 0-1 0 0,0 0 0 0 0,0 0 1 0 0,0 0-1 0 0,0 0 0 0 0,1 0 1 0 0,-1 0-1 0 0,0 0 0 0 0,0 0 1 0 0,1 0-1 0 0,-1-1 1 0 0,0 1-1 0 0,1 0 0 0 0,-1 0 1 0 0,0 0-1 0 0,0-1 0 0 0,1 1 1 0 0,-1 0-1 0 0,0 0 0 0 0,0-1 1 0 0,0 1-1 0 0,1 0 0 0 0,-1-1 1 0 0,-7-5 53 0 0,-14-3-33 0 0,-59-15 132 0 0,-102-18-1 0 0,-87 3 41 0 0,229 34-188 0 0,-153-23 36 0 0,192 28-45 0 0,0 0 0 0 0,0-1 0 0 0,0 1 0 0 0,0 0 1 0 0,0-1-1 0 0,0 1 0 0 0,0 0 0 0 0,0-1 0 0 0,0 1 0 0 0,0 0 0 0 0,0-1 1 0 0,1 1-1 0 0,-2-1 0 0 0,1 0 0 0 0,0 0 0 0 0,1 0 0 0 0,0 1 0 0 0,0 0 0 0 0,0-1 0 0 0,0 1-1 0 0,0-1 1 0 0,1 1 0 0 0,-1 0 0 0 0,0 0 0 0 0,0 0 0 0 0,1-1-1 0 0,-1 1 1 0 0,0 0 0 0 0,1 0 0 0 0,-1-1 0 0 0,1 1 0 0 0,-1 0-1 0 0,0-1 1 0 0,0 1 0 0 0,0 0 0 0 0,1 0 0 0 0,-1 0 0 0 0,1 0-1 0 0,-1 0 1 0 0,1 0 0 0 0,-1 0 0 0 0,1 0 0 0 0,38-8-42 0 0,-35 8 47 0 0,280-25-48 0 0,0 21 49 0 0,-281 4-5 0 0,12 0 1 0 0,-4-1-5 0 0,-1 1 1 0 0,1 0-1 0 0,-2 1 0 0 0,2 0 1 0 0,-1 1-1 0 0,1 0 1 0 0,19 6-1 0 0,-61-6 116 0 0,-219-11 18 0 0,38 1-53 0 0,-198 0-116 0 0,410 8 35 0 0,0 0-32 0 0,0 0 37 0 0,0 0 0 0 0,0 0 0 0 0,-1 0 1 0 0,1 0-1 0 0,0-1 0 0 0,0 1 0 0 0,0 0 0 0 0,0-1 1 0 0,0 1-1 0 0,0 0 0 0 0,0-1 0 0 0,0 1 0 0 0,0 0 0 0 0,0 0 1 0 0,1 0-1 0 0,-1 0 0 0 0,0 0 0 0 0,0-1 0 0 0,0 1 0 0 0,0 0 1 0 0,0-1-1 0 0,0 1 0 0 0,0 0 0 0 0,0 0 0 0 0,0-1 0 0 0,0 1 1 0 0,1 0-1 0 0,-1 0 0 0 0,0 0 0 0 0,0-1 0 0 0,1 1 1 0 0,5-7-16 0 0,-4 4 20 0 0,6-4-16 0 0,-1 0-1 0 0,9-11 1 0 0,-16 18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 0 0 0 0,0 0 0 0 0,0 0 0 0 0,0 0 0 0 0,0 0 1 0 0,0 0-1 0 0,-1 0 0 0 0,1 0 0 0 0,0 0 0 0 0,-1 0 0 0 0,1 0 0 0 0,0 0 0 0 0,-1 0 0 0 0,-13-3-34 0 0,13 2 29 0 0,-37-2-7 0 0,0 0 0 0 0,-41 3 0 0 0,-36-2 45 0 0,88 0-19 0 0,27 2-4 0 0,-1 0-54 0 0,1 0 43 0 0,0 0 0 0 0,0 0 0 0 0,-1 0 0 0 0,1 0 0 0 0,0 0 0 0 0,0 0 0 0 0,-1 0 0 0 0,1 0 1 0 0,0 0-1 0 0,0 0 0 0 0,0 0 0 0 0,0 0 0 0 0,0 0 0 0 0,0 0 0 0 0,-1 0 0 0 0,1 0 0 0 0,0 0 0 0 0,0 0 0 0 0,-1 0 0 0 0,1 0 0 0 0,0 0 0 0 0,0 0 0 0 0,-1 0 1 0 0,1 0-1 0 0,0 0 0 0 0,0 0 0 0 0,-1 0 0 0 0,1 0 0 0 0,0 0 0 0 0,0 0 0 0 0,0 0 0 0 0,0 1 0 0 0,0-1 0 0 0,0 0 0 0 0,0 0 0 0 0,0 0 0 0 0,0 1 0 0 0,0-1 1 0 0,0 0-1 0 0,-1 0 0 0 0,1 1 0 0 0,-4 1 39 0 0,4-5 117 0 0,1 1-151 0 0,1 0 0 0 0,0 0 0 0 0,-1 1-1 0 0,1-1 1 0 0,-1 1 0 0 0,1 0 0 0 0,0-1 0 0 0,0 2 0 0 0,0-2 0 0 0,0 1 0 0 0,0 0 0 0 0,0 1 0 0 0,0-1 0 0 0,0 0-1 0 0,1 0 1 0 0,-2 1 0 0 0,2 0 0 0 0,-1 0 0 0 0,2-1 0 0 0,11 0-3 0 0,25 0-1 0 0,-29 1 6 0 0,152-1 35 0 0,-98-5 104 0 0,123 5-55 0 0,-13 1 76 0 0,57-6-125 0 0,-177 5 13 0 0,-28 0-3 0 0,0 0 1 0 0,0 3-1 0 0,27 2 1 0 0,-29-1-36 0 0,1-1 1 0 0,44-3-1 0 0,-20 0-9 0 0,223 5 134 0 0,-129 3-74 0 0,-56-3-3 0 0,-56-1-46 0 0,0-2-1 0 0,62-6 0 0 0,-68 3 1 0 0,49 1 0 0 0,-37 1 22 0 0,-17 2-27 0 0,41 6 0 0 0,-27-2 22 0 0,2-3 14 0 0,65-2 0 0 0,12 0-37 0 0,235 10 76 0 0,-271-8-95 0 0,138 22 0 0 0,-181-21 13 0 0,0-1-1 0 0,38-4 0 0 0,-26 0-10 0 0,-8 2-15 0 0,71-10 0 0 0,-81 6-13 0 0,0 1-1 0 0,54 3 1 0 0,-13 1-116 0 0,-65-2 39 0 0,-7-1 86 0 0,-11 0 12 0 0,-94-17 71 0 0,101 18-39 0 0,-180-14-7 0 0,128 9-42 0 0,28 3 65 0 0,-1-1 1 0 0,-30-8-1 0 0,30 6-18 0 0,-1 1 0 0 0,0 1-1 0 0,-32 1 1 0 0,-8-1-14 0 0,-66 2 30 0 0,11 0 52 0 0,-123-2-18 0 0,-2 0-79 0 0,17 1 123 0 0,22 0-56 0 0,-274 9 16 0 0,446-6-73 0 0,-974 13-9 0 0,1013-14 11 0 0,-125-7-5 0 0,63 7 13 0 0,-80-2 26 0 0,97-7-22 0 0,35 6-8 0 0,-1 1 1 0 0,-17-1-1 0 0,-143-4 69 0 0,126 6-75 0 0,1 2 1 0 0,-54 7 0 0 0,8 0-2 0 0,-88-7 9 0 0,-5 1 22 0 0,-116 14-33 0 0,234-8-11 0 0,45-4 7 0 0,-37 0 0 0 0,32-2 15 0 0,-36 5-1 0 0,37-4 2 0 0,-36 2 1 0 0,-58-1-31 0 0,27 1 65 0 0,14 1-69 0 0,0 0 65 0 0,49-13-31 0 0,14 7-12 0 0,4 0-7 0 0,1 0 0 0 0,-17 2 0 0 0,7 1 10 0 0,-32 1 1 0 0,51-4-1 0 0,0 1 1 0 0,0-1-1 0 0,1 0 1 0 0,-1 1 0 0 0,1-1-1 0 0,-2 0 1 0 0,2 1 0 0 0,-1-1-1 0 0,-1 3 1 0 0,1-3 0 0 0,1 0-1 0 0,0 1 1 0 0,-1 0 0 0 0,1 0-1 0 0,0-1 1 0 0,-1 0 0 0 0,0 0-1 0 0,1 0 1 0 0,-1 0 0 0 0,1 1-1 0 0,0-1 1 0 0,-1 0 0 0 0,1 0-1 0 0,-1-1 1 0 0,0 1 0 0 0,-2 0-1 0 0,4 0 1 0 0,0 0-1 0 0,0-1 1 0 0,-1 1-1 0 0,0 0 1 0 0,1 0-1 0 0,-1 0 1 0 0,0 0-1 0 0,1 0 1 0 0,-1 0-1 0 0,1 0 0 0 0,0 0 1 0 0,-1 0-1 0 0,1 0 1 0 0,-1 0-1 0 0,0 0 1 0 0,1 1-1 0 0,-1-1 1 0 0,1 0-1 0 0,0 0 1 0 0,-1 0-1 0 0,1 0 1 0 0,-1 0-1 0 0,1 1 1 0 0,-1-1-1 0 0,0 1 1 0 0,-3 11-53 0 0,1-3 65 0 0,-4 7 15 0 0,5-13-29 0 0,1 0 1 0 0,-1 1 0 0 0,0-1 0 0 0,2 0-1 0 0,-1 0 1 0 0,-1 1 0 0 0,1-1 0 0 0,1 6 0 0 0,0 90 133 0 0,4-59-176 0 0,-4-33 81 0 0,2 1 0 0 0,-2 0-1 0 0,1 0 1 0 0,-1 0 0 0 0,-1-1-1 0 0,-1 14 1 0 0,-3 6 40 0 0,5-21-65 0 0,-1 0-1 0 0,-1 1 0 0 0,1-1 0 0 0,-5 12 0 0 0,3-9 10 0 0,0 1 0 0 0,1 0 0 0 0,0-1 0 0 0,2 1-1 0 0,-1 0 1 0 0,0 0 0 0 0,3 17 0 0 0,-2-3-1 0 0,0-17-20 0 0,0 21 0 0 0,4 29 0 0 0,2-29 0 0 0,-4-21 0 0 0,-1 0 0 0 0,1 0 0 0 0,-1 0 0 0 0,0 8 0 0 0,7 115 0 0 0,0 1 0 0 0,-1-48 0 0 0,-5-69 0 0 0,-1 1 0 0 0,2 0 0 0 0,0 0 0 0 0,5 15 0 0 0,-4-18 0 0 0,-1 6 0 0 0,0 0 0 0 0,-1 0 0 0 0,0 1 0 0 0,-2 23 0 0 0,2 33 0 0 0,0-57 0 0 0,9 23 0 0 0,1 11 0 0 0,-5 1 0 0 0,1 69 0 0 0,-3 167 0 0 0,-5-278 0 0 0,2 0 0 0 0,-1 0 0 0 0,5 14 0 0 0,-3-14 0 0 0,0 1 0 0 0,-1-1 0 0 0,1 16 0 0 0,6 118 0 0 0,-8-138 0 0 0,2 30 0 0 0,-3-26 0 0 0,0 2 0 0 0,1-1 0 0 0,5 18 0 0 0,-2-11 0 0 0,-2-1 0 0 0,1 1 0 0 0,-3 1 0 0 0,0 22 0 0 0,0-16 0 0 0,-9 5 0 0 0,8 11 0 0 0,-18-20 0 0 0,7-15 0 0 0,45-6 0 0 0,159-4 0 0 0,-137 1 0 0 0,-31 0 0 0 0,44 4 0 0 0,209 7 0 0 0,-233-9 0 0 0,116 10 0 0 0,292-16 0 0 0,-425 4-161 0 0,101-5-4272 0 0,1 4-4517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197 211 19484 0 0,'0'0'2933'0'0,"23"-8"-2000"0"0,-1 0-671 0 0,133-35 1343 0 0,98-10-42 0 0,3 13-1 0 0,499-18 0 0 0,-219 82-1310 0 0,57 61-326 0 0,-582-82 26 0 0,-13 0-3 0 0,-21-1-3 0 0,-687 6-228 0 0,454-9 249 0 0,12-1 46 0 0,-134 1 62 0 0,1 22-65 0 0,213 4-60 0 0,140-20 6 0 0,-1 2 0 0 0,1 1 0 0 0,0 1 0 0 0,-31 17 0 0 0,31-10 20 0 0,23-16 23 0 0,0 1 1 0 0,1-1 0 0 0,-1 0-1 0 0,0 0 1 0 0,1 1 0 0 0,-1-1-1 0 0,1 1 1 0 0,0-1-1 0 0,0 1 1 0 0,-1-1 0 0 0,1 1-1 0 0,-1-1 1 0 0,1 0 0 0 0,0 1-1 0 0,-1 0 1 0 0,1-1-1 0 0,0 1 1 0 0,-1 0 0 0 0,1-1-1 0 0,0 0 1 0 0,0 1 0 0 0,0 0-1 0 0,0 0 1 0 0,0-1-1 0 0,0 0 1 0 0,0 1 0 0 0,0 0-1 0 0,0 0 1 0 0,0-1 0 0 0,0 1-1 0 0,0-1 1 0 0,1 1-1 0 0,-1-1 1 0 0,0 1 0 0 0,1 0-1 0 0,-1-1 1 0 0,0 0 0 0 0,1 1-1 0 0,-1-1 1 0 0,1 1-1 0 0,-1 0 1 0 0,0-1 0 0 0,0 1-1 0 0,1-1 1 0 0,3 3 4 0 0,0-2 0 0 0,0 2 0 0 0,0-2-1 0 0,0 1 1 0 0,0-1 0 0 0,0 0 0 0 0,0 0 0 0 0,6 1 0 0 0,40 2 32 0 0,-30-3-23 0 0,361 6 9 0 0,-268-8-56 0 0,608 16-45 0 0,-3 45 85 0 0,-709-58-1 0 0,141 20 68 0 0,-121-16-65 0 0,1 1-1 0 0,53 22 1 0 0,-79-27-9 0 0,-1-1 0 0 0,-1-1-1 0 0,0 0 1 0 0,0 1-1 0 0,0 1 1 0 0,0-1-1 0 0,0-1 1 0 0,0 2 0 0 0,-1-1-1 0 0,1 0 1 0 0,-1 1-1 0 0,1-1 1 0 0,0 0 0 0 0,-1 1-1 0 0,1-1 1 0 0,0 2-1 0 0,-2-2 1 0 0,2 1-1 0 0,-1-1 1 0 0,0 3 0 0 0,-1-3 1 0 0,0 0 0 0 0,0-1 0 0 0,0 0 1 0 0,0 1-1 0 0,0-1 0 0 0,0 1 1 0 0,0-1-1 0 0,0 1 0 0 0,0 0 0 0 0,0-1 1 0 0,0 0-1 0 0,-1 0 0 0 0,1 1 1 0 0,0-1-1 0 0,-1 1 0 0 0,1-1 0 0 0,-1 1 1 0 0,1-1-1 0 0,-1 0 0 0 0,1 1 1 0 0,0-1-1 0 0,0 0 0 0 0,-1 0 0 0 0,1 0 1 0 0,-1 1-1 0 0,1-1 0 0 0,-1 0 0 0 0,1 0 1 0 0,-1 1-1 0 0,-18 4 23 0 0,15-4-17 0 0,-52 11 6 0 0,0-4 0 0 0,-99 4 0 0 0,97-9-19 0 0,-358 21 12 0 0,-205 12 46 0 0,481-26-14 0 0,-694 72 89 0 0,812-79-126 0 0,6-1-5 0 0,-1 0 0 0 0,-25 8 0 0 0,36-6-12 0 0,8 0 1 0 0,12 0-3 0 0,25 1 35 0 0,0-2-1 0 0,61-2 0 0 0,-48-1 10 0 0,410-10 24 0 0,-113 2-83 0 0,-226 6 32 0 0,372 0 25 0 0,-3 26 29 0 0,-490-24-52 0 0,33 3 15 0 0,68 15 1 0 0,-100-17-16 0 0,-2 0 1 0 0,2-1-1 0 0,-1 1 1 0 0,1 0 0 0 0,-2 0-1 0 0,2 0 1 0 0,-2 0-1 0 0,2 0 1 0 0,-2 1-1 0 0,1-1 1 0 0,3 3 0 0 0,-5-4-1 0 0,0 1 1 0 0,1-1 0 0 0,-1 1 0 0 0,0-1 0 0 0,0 0 0 0 0,0 0-1 0 0,0 1 1 0 0,0-1 0 0 0,0 0 0 0 0,0 1 0 0 0,0-1 0 0 0,0 1-1 0 0,1-1 1 0 0,-1 0 0 0 0,0 0 0 0 0,0 1 0 0 0,0-1 0 0 0,-1 1-1 0 0,1-1 1 0 0,0 1 0 0 0,0-1 0 0 0,0 1 0 0 0,0-1 0 0 0,0 0-1 0 0,0 1 1 0 0,-1 0 2 0 0,0 0-1 0 0,0-1 1 0 0,0 2 0 0 0,1-1-1 0 0,-1 0 1 0 0,0-1 0 0 0,-1 1-1 0 0,2-1 1 0 0,-1 1 0 0 0,-1 0-1 0 0,1-1 1 0 0,-2 1-1 0 0,-11 5 19 0 0,1-2 0 0 0,-2 0 0 0 0,-24 3-1 0 0,-49 2 6 0 0,65-7-24 0 0,-488 20 143 0 0,242-15-111 0 0,156-2-20 0 0,-732 17 34 0 0,792-22-102 0 0,1-3-1 0 0,-2-2 0 0 0,3-3 1 0 0,-2-1-1 0 0,-59-19 0 0 0,42 7-38 0 0,-152-53 69 0 0,212 71 31 0 0,1-1-1 0 0,0 0 1 0 0,-1-1 0 0 0,1-1-1 0 0,0 1 1 0 0,1-1-1 0 0,-10-8 1 0 0,16 12-6 0 0,0 0 0 0 0,0-1 0 0 0,0 1 0 0 0,0 0 0 0 0,0-1 0 0 0,1 0 0 0 0,-1 0 0 0 0,0 1 0 0 0,2-1 0 0 0,-2 0 0 0 0,1 0 0 0 0,0 0 0 0 0,1 0 0 0 0,0 0-1 0 0,-1 0 1 0 0,1 0 0 0 0,-1-1 0 0 0,1 1 0 0 0,0 0 0 0 0,1 0 0 0 0,-1 0 0 0 0,1 0 0 0 0,-1 0 0 0 0,1 0 0 0 0,0 0 0 0 0,0 0 0 0 0,2-3 0 0 0,2-4 1 0 0,0 0 0 0 0,0 1 0 0 0,2 0 1 0 0,-1 0-1 0 0,1 1 0 0 0,0 0 0 0 0,1 0 0 0 0,0 0 0 0 0,17-12 0 0 0,-18 15-1 0 0,-1 0 0 0 0,1 2 0 0 0,1-2 0 0 0,-1 2 0 0 0,0-1 0 0 0,1 1-1 0 0,0 0 1 0 0,0 1 0 0 0,0 0 0 0 0,0 0 0 0 0,0 1 0 0 0,1 0 0 0 0,14-1-1 0 0,-21 2 0 0 0,-1 1 0 0 0,1-1 0 0 0,-1 0 0 0 0,0 1 0 0 0,1-1 0 0 0,-1 1 0 0 0,0-1 0 0 0,1 0 0 0 0,-1 1 0 0 0,0-1 0 0 0,0 1-1 0 0,1 0 1 0 0,-1 0 0 0 0,-1-1 0 0 0,2 2 0 0 0,-1-1 0 0 0,0-1 0 0 0,-1 1 0 0 0,3 2 0 0 0,-1 0-1 0 0,-1-1 0 0 0,0 0 0 0 0,0 1 0 0 0,0 0 0 0 0,0-1 0 0 0,0 0 0 0 0,-1 2 1 0 0,1-2-1 0 0,0 4 0 0 0,-1 4-3 0 0,0-2 0 0 0,0 1 0 0 0,-1 0 1 0 0,-1 0-1 0 0,-2 9 0 0 0,-6 14 38 0 0,-26 56 1 0 0,-1 2 124 0 0,28-61-106 0 0,2 0 0 0 0,0 1 0 0 0,-1 30 0 0 0,2 90 10 0 0,4-136-23 0 0,1-11 30 0 0,-1-8-11 0 0,0-15-63 0 0,1 1 0 0 0,1-1-1 0 0,1 1 1 0 0,0-1 0 0 0,5-20-1 0 0,28-97-189 0 0,-28 115 157 0 0,73-187-169 0 0,-45 126 236 0 0,-29 68-4 0 0,-3 10-10 0 0,-4 9 4 0 0,-44 99 38 0 0,7-17 65 0 0,18-34-54 0 0,3 0 0 0 0,2 1 1 0 0,1 1-1 0 0,4 0 0 0 0,2 0 1 0 0,-2 73-1 0 0,11-85-53 0 0,1 0 1 0 0,7 43-1 0 0,-6-73-20 0 0,0 1-1 0 0,2-1 0 0 0,0 1 1 0 0,0-1-1 0 0,0 0 0 0 0,1 0 1 0 0,1-1-1 0 0,0 0 0 0 0,1 0 1 0 0,0 0-1 0 0,10 11 0 0 0,-15-20 5 0 0,-1-1 0 0 0,1 1 0 0 0,0-1 0 0 0,-1 1 0 0 0,1-1 0 0 0,-1 0 0 0 0,2 1 1 0 0,-2-2-1 0 0,1 2 0 0 0,0-1 0 0 0,0 0 0 0 0,1-1 0 0 0,-1 1 0 0 0,0 0 0 0 0,0-1 0 0 0,0 1 0 0 0,0-1 0 0 0,0 0 0 0 0,1 0 0 0 0,-1 0 0 0 0,2 0 0 0 0,0 0 1 0 0,-2-1-1 0 0,0 0 1 0 0,2 0 0 0 0,-2 0 0 0 0,0 0-1 0 0,1-1 1 0 0,-1 1 0 0 0,1-1 0 0 0,-1 1-1 0 0,0-1 1 0 0,0 1 0 0 0,1-2 0 0 0,-2 2-1 0 0,1-2 1 0 0,-1 1 0 0 0,3-3 0 0 0,28-34-50 0 0,2 0 0 0 0,69-59 0 0 0,-47 51-29 0 0,87-53 0 0 0,-109 79 73 0 0,47-22 0 0 0,-66 37 8 0 0,0 0 0 0 0,1 1 0 0 0,-1 0 0 0 0,2 0 1 0 0,-1 2-1 0 0,17-2 0 0 0,-32 5-4 0 0,1 0 0 0 0,0 0 0 0 0,0 0 0 0 0,0 0 0 0 0,0 0 1 0 0,1 0-1 0 0,-2 0 0 0 0,2 0 0 0 0,-2 1 0 0 0,2-1 0 0 0,-2 1 0 0 0,1 0 0 0 0,0-1 1 0 0,0 1-1 0 0,-1 0 0 0 0,1 1 0 0 0,0-2 0 0 0,2 4 0 0 0,-3-4 1 0 0,0 2 0 0 0,0-1 0 0 0,-1 0 0 0 0,1 1 1 0 0,0-1-1 0 0,-1 1 0 0 0,0-1 0 0 0,1 1 0 0 0,-1-1 0 0 0,0 0 0 0 0,1 1 0 0 0,-1-1 0 0 0,0 1 0 0 0,0 0 0 0 0,0-1 0 0 0,0 1 1 0 0,-1-1-1 0 0,1 1 0 0 0,0-1 0 0 0,-1 0 0 0 0,1 1 0 0 0,0-1 0 0 0,-1 1 0 0 0,-2 2 0 0 0,-2 5 9 0 0,-1 1 1 0 0,0-1-1 0 0,-2 0 0 0 0,1 0 1 0 0,-1-1-1 0 0,0 0 0 0 0,-1 0 0 0 0,-11 8 1 0 0,7-6 1 0 0,-52 41 25 0 0,-117 68 0 0 0,71-51 40 0 0,32-16-12 0 0,-96 63 25 0 0,13 12 25 0 0,145-109-76 0 0,12-6-14 0 0,5-12-23 0 0,0 1-1 0 0,0-1 1 0 0,1 1 0 0 0,-1-1 0 0 0,0 0 0 0 0,0 0 0 0 0,0 0 0 0 0,0 1 0 0 0,1-1 0 0 0,-1 0-1 0 0,0 1 1 0 0,0-1 0 0 0,0 0 0 0 0,1 1 0 0 0,-1-1 0 0 0,0 0 0 0 0,0 1 0 0 0,0-1-1 0 0,0 0 1 0 0,1 0 0 0 0,-1 0 0 0 0,0 0 0 0 0,1 0 0 0 0,-1 0 0 0 0,1 0 0 0 0,-1 0-1 0 0,0 1 1 0 0,1-1 0 0 0,-1 0 0 0 0,1 0 0 0 0,5 1 1 0 0,0 0 1 0 0,1-1-1 0 0,-1 1 0 0 0,1-2 0 0 0,-1 1 1 0 0,1-1-1 0 0,-2 0 0 0 0,2 0 0 0 0,8-3 1 0 0,10-5-13 0 0,24-10 0 0 0,-27 8 7 0 0,490-221-159 0 0,-332 148 137 0 0,-167 78 24 0 0,117-50 34 0 0,-113 49-27 0 0,1 2 0 0 0,0 0 0 0 0,0 1-1 0 0,1 0 1 0 0,25-1 0 0 0,-44 5-6 0 0,1 0 0 0 0,0 0 0 0 0,0 0 0 0 0,0 0-1 0 0,-1 0 1 0 0,0 0 0 0 0,1 0 0 0 0,0 0 0 0 0,0 0 0 0 0,0 0 0 0 0,-1 1 0 0 0,0-1 0 0 0,1 0 0 0 0,0 0 0 0 0,0 1-1 0 0,0-1 1 0 0,-1 1 0 0 0,1-1 0 0 0,-1 1 0 0 0,0-1 0 0 0,2 0 0 0 0,-2 1 0 0 0,0-1-1 0 0,0 1 1 0 0,0 0 0 0 0,0-1 0 0 0,0 1 0 0 0,0-1-1 0 0,0 0 1 0 0,0 1 0 0 0,0-1 0 0 0,0 1 0 0 0,0-1-1 0 0,0 1 1 0 0,0-1 0 0 0,-1 0 0 0 0,1 1 0 0 0,0-1-1 0 0,0 1 1 0 0,-1-1 0 0 0,1 1 0 0 0,0-1 0 0 0,0 1-1 0 0,0-1 1 0 0,-5 4-1 0 0,2 0-1 0 0,-1 0 0 0 0,-8 5 1 0 0,-25 19-1 0 0,-70 36 0 0 0,-48 13 27 0 0,118-59-12 0 0,-21 9 17 0 0,-151 77 62 0 0,147-71-51 0 0,-73 55 0 0 0,130-85-40 0 0,1 1-1 0 0,0 0 0 0 0,-1 0 0 0 0,1 0 0 0 0,0 0 0 0 0,0 1 1 0 0,0 0-1 0 0,-3 6 0 0 0,7-10 0 0 0,-1 1 0 0 0,1-2 0 0 0,-1 2 0 0 0,1 0 0 0 0,-1-2 0 0 0,1 2 0 0 0,-1-1-1 0 0,1 1 1 0 0,0-1 0 0 0,0 0 0 0 0,0 1 0 0 0,0-1 0 0 0,0 0 0 0 0,0 1 0 0 0,0-1 0 0 0,1 1 0 0 0,-1-1 0 0 0,1 0 0 0 0,-1 1 0 0 0,1-1-1 0 0,-1 0 1 0 0,0 0 0 0 0,1 0 0 0 0,0 1 0 0 0,0-1 0 0 0,0 0 0 0 0,-1 0 0 0 0,1 0 0 0 0,0 0 0 0 0,1 0 0 0 0,-2 0 0 0 0,1 0 0 0 0,1 0 0 0 0,-1-1-1 0 0,0 1 1 0 0,0 0 0 0 0,1 0 0 0 0,-2-1 0 0 0,2 1 0 0 0,1-1 0 0 0,5 3-2 0 0,-1-1 1 0 0,0 0-1 0 0,0 0 1 0 0,1-1-1 0 0,0 0 1 0 0,0 0-1 0 0,14-1 1 0 0,53-6 4 0 0,-75 6-3 0 0,213-38-20 0 0,-62 10-23 0 0,-145 27 39 0 0,2-1-6 0 0,-1 1-1 0 0,1 1 1 0 0,-1-1-1 0 0,11 1 1 0 0,-18 0 9 0 0,0 0 0 0 0,0 0 1 0 0,0 0-1 0 0,0 0 0 0 0,0 0 0 0 0,0 0 0 0 0,0 0 1 0 0,0 0-1 0 0,1 0 0 0 0,-1 0 0 0 0,0 1 0 0 0,0-1 1 0 0,0 0-1 0 0,0 0 0 0 0,0 0 0 0 0,0 0 0 0 0,1 0 1 0 0,-1 0-1 0 0,0 0 0 0 0,0 0 0 0 0,0 0 0 0 0,0 0 1 0 0,0 0-1 0 0,0 0 0 0 0,0 0 0 0 0,0 0 0 0 0,0 0 1 0 0,1 0-1 0 0,-1 0 0 0 0,0 0 0 0 0,0 0 0 0 0,0 0 1 0 0,0 1-1 0 0,0-1 0 0 0,0 0 0 0 0,0 0 0 0 0,0 0 1 0 0,0 0-1 0 0,0 0 0 0 0,0 0 0 0 0,0 1 1 0 0,0-1-1 0 0,0 0 0 0 0,-4 5-7 0 0,-6 4 7 0 0,-16 6-4 0 0,-1-1 0 0 0,-47 16 0 0 0,-63 13 45 0 0,-14 5 62 0 0,132-40-84 0 0,4-3-8 0 0,1 0 0 0 0,-25 14 1 0 0,36-17-9 0 0,0-1 1 0 0,0 2 0 0 0,1-2-1 0 0,-1 2 1 0 0,0-2 0 0 0,1 1-1 0 0,0 1 1 0 0,0-1 0 0 0,-1 1-1 0 0,2 0 1 0 0,-1-1 0 0 0,1 1 0 0 0,-1 0-1 0 0,0-1 1 0 0,1 2 0 0 0,0-1-1 0 0,-1 0 1 0 0,1 5 0 0 0,1-6-4 0 0,0 0 1 0 0,0-1 0 0 0,0 1 0 0 0,1 0-1 0 0,-1 0 1 0 0,1-1 0 0 0,0 1-1 0 0,0-1 1 0 0,-1 1 0 0 0,1-1-1 0 0,0 1 1 0 0,0-1 0 0 0,1 1-1 0 0,-2 0 1 0 0,2-2 0 0 0,-1 2 0 0 0,0 0-1 0 0,1-2 1 0 0,0 1 0 0 0,-2 1-1 0 0,2-2 1 0 0,0 1 0 0 0,-1 0-1 0 0,1 0 1 0 0,3 0 0 0 0,5 4-4 0 0,1 0 0 0 0,17 3 0 0 0,41 7 4 0 0,-1-3 0 0 0,95 3 0 0 0,-148-13 0 0 0,-14-2-1 0 0,27 3-11 0 0,-27-3 12 0 0,-1 1 0 0 0,1-1 0 0 0,0 0-1 0 0,0 0 1 0 0,0 0 0 0 0,-1 0 0 0 0,0 1-1 0 0,1-1 1 0 0,0 0 0 0 0,0 0 0 0 0,0 0-1 0 0,-1 1 1 0 0,1 0 0 0 0,0-1 0 0 0,0 1-1 0 0,-1-1 1 0 0,1 1 0 0 0,-1-1 0 0 0,0 1-1 0 0,1-1 1 0 0,0 1 0 0 0,-1 0 0 0 0,1-1-1 0 0,-1 1 1 0 0,1 1 0 0 0,-1-1 2 0 0,-1 0 0 0 0,0 1 0 0 0,0-2 0 0 0,0 2 0 0 0,1-1-1 0 0,-1 0 1 0 0,-1 0 0 0 0,1 0 0 0 0,1 0 0 0 0,-2-1 0 0 0,1 1 0 0 0,0 0 0 0 0,0 0 0 0 0,0 0 0 0 0,-1-1 0 0 0,1 0 0 0 0,0 1-1 0 0,-2 0 1 0 0,-1 0 2 0 0,-40 17 7 0 0,-1-1 0 0 0,0-3 0 0 0,-63 11 1 0 0,39-10 10 0 0,8 0 47 0 0,104-12-512 0 0,129-21-3727 0 0,-123 12-1516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2153 10634 0 0,'0'0'13103'0'0,"-12"2"-12601"0"0,-33 5-136 0 0,45-7-342 0 0,-1 0-1 0 0,1 0 0 0 0,0 0 1 0 0,-1 0-1 0 0,1 0 1 0 0,0 0-1 0 0,0 0 0 0 0,0 0 1 0 0,0 0-1 0 0,-1 0 0 0 0,1 0 1 0 0,0 0-1 0 0,-1 0 0 0 0,1 0 1 0 0,0 0-1 0 0,-1 1 1 0 0,1-1-1 0 0,0 0 0 0 0,-1 0 1 0 0,1 0-1 0 0,0 0 0 0 0,0 1 1 0 0,0-1-1 0 0,0 0 1 0 0,0 0-1 0 0,0 1 0 0 0,-1-1 1 0 0,1 0-1 0 0,0 0 0 0 0,0 1 1 0 0,0-1-1 0 0,-1 0 1 0 0,1 0-1 0 0,0 0 0 0 0,0 0 1 0 0,0 0-1 0 0,0 1 0 0 0,0-1 1 0 0,0 0-1 0 0,0 1 1 0 0,0-1-1 0 0,0 0 0 0 0,0 1 1 0 0,0-1-1 0 0,0 0 0 0 0,0 1 1 0 0,0-1-1 0 0,0 0 1 0 0,0 0-1 0 0,0 0 0 0 0,0 0 1 0 0,0 1-1 0 0,0-1 0 0 0,1 0 1 0 0,-1 1-1 0 0,9 7 576 0 0,-8-7-496 0 0,6 5 78 0 0,-1-2-1 0 0,1 2 1 0 0,-1-2-1 0 0,1 0 1 0 0,1 0-1 0 0,-1 0 1 0 0,0-1-1 0 0,1 0 0 0 0,0 1 1 0 0,11 0-1 0 0,8 2 327 0 0,50 3 0 0 0,11 2 23 0 0,-39-1-347 0 0,-13-1-26 0 0,-1-2 1 0 0,2-2 0 0 0,46 2 0 0 0,-37-7-111 0 0,9-1 55 0 0,-1 3 1 0 0,64 9-1 0 0,-76-6 20 0 0,1-2 0 0 0,48-2-1 0 0,36 2 13 0 0,-88 1-76 0 0,0-3 1 0 0,0-2-1 0 0,55-6 1 0 0,278-24 142 0 0,-235 30-163 0 0,32-3 5 0 0,-37-10 6 0 0,-63 4-18 0 0,75 2 1 0 0,-59 8-17 0 0,517-15 297 0 0,-24-51-347 0 0,-500 58-7 0 0,-43 6 17 0 0,56-12 0 0 0,-89 13-7 0 0,-6-1 0 0 0,-18 0-29 0 0,-31-1-44 0 0,-1579-65-974 0 0,1047 46 1052 0 0,2-20 78 0 0,565 40-50 0 0,-34-3-2 0 0,1-2-1 0 0,-73-18 1 0 0,123 25 1 0 0,-27-11 44 0 0,27 10-41 0 0,0 1-1 0 0,1-1 1 0 0,-1 0-1 0 0,0 1 1 0 0,0 0-1 0 0,0-1 1 0 0,1 0 0 0 0,-1 0-1 0 0,1 0 1 0 0,-1 1-1 0 0,-1-3 1 0 0,2 3-2 0 0,0-1 0 0 0,0 1 0 0 0,0-1 0 0 0,0 1 0 0 0,0-1 0 0 0,0 1-1 0 0,0-1 1 0 0,0 1 0 0 0,0 0 0 0 0,0-1 0 0 0,0 1 0 0 0,0-1 0 0 0,0 1 0 0 0,0-1 0 0 0,0 1 0 0 0,0 0 0 0 0,1-1 0 0 0,-1 1 0 0 0,0-1 0 0 0,0 1 0 0 0,1-1 0 0 0,-1 1 0 0 0,0 0 0 0 0,1-1 0 0 0,-1 1-1 0 0,1 0 1 0 0,-1-1 0 0 0,5-2-1 0 0,1 0 0 0 0,-1 0 0 0 0,0 1 0 0 0,1 0 0 0 0,0-1 0 0 0,-1 2 0 0 0,1-1 0 0 0,0 1 0 0 0,6-2 0 0 0,4 1-1 0 0,226-36-29 0 0,6 19 25 0 0,-224 17 5 0 0,1060-31 19 0 0,-819 28-47 0 0,480 1-111 0 0,-1214-10 125 0 0,-1143-82 98 0 0,1552 93-72 0 0,-171-15 25 0 0,226 17-36 0 0,2 1 0 0 0,-1 0 1 0 0,1-1-1 0 0,-1 0 0 0 0,1 0 0 0 0,-1 0 0 0 0,0 0 1 0 0,1-1-1 0 0,-5-2 0 0 0,7 4-1 0 0,1 0 0 0 0,0 0 0 0 0,0 0 1 0 0,0 0-1 0 0,0 0 0 0 0,0-1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 0-1 0 0,8-7-9 0 0,13-1-11 0 0,-21 8 20 0 0,48-14-5 0 0,0 1-1 0 0,69-8 1 0 0,103-2 26 0 0,-136 16-28 0 0,1074-54-17 0 0,-754 46 16 0 0,-384 15 9 0 0,-15 0 6 0 0,2 0 1 0 0,-1 0-1 0 0,0-1 0 0 0,0 0 1 0 0,11-2-1 0 0,-17 3-5 0 0,0 0-1 0 0,-1-1 1 0 0,1 1-1 0 0,0-1 1 0 0,-1 1-1 0 0,1 0 1 0 0,-1-1-1 0 0,1 1 1 0 0,-1 0-1 0 0,1-1 1 0 0,0 1-1 0 0,0 0 1 0 0,-1 0-1 0 0,1 0 1 0 0,-1 0-1 0 0,0 0 1 0 0,1 0-1 0 0,-1 0 1 0 0,1 0-1 0 0,0 0 1 0 0,-1 0-1 0 0,1 0 1 0 0,-1 0-1 0 0,-79-10 15 0 0,-85 0 1 0 0,80 6-45 0 0,-1450-63 76 0 0,1469 66-48 0 0,-134-10 51 0 0,178 8-39 0 0,22 3-12 0 0,0 0 0 0 0,0 0 0 0 0,0 0 0 0 0,0 0 0 0 0,0 0 0 0 0,0 0 0 0 0,0 0 1 0 0,-1 0-1 0 0,1 0 0 0 0,0 0 0 0 0,0 0 0 0 0,0 0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0,8-4 0 0 0,20-3-3 0 0,1 1 0 0 0,-1 2 0 0 0,32-3 0 0 0,-18 3-11 0 0,673-73 21 0 0,-452 54-4 0 0,146-12-42 0 0,418-47-69 0 0,-816 81 114 0 0,-12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0,-19-2 8 0 0,-394-11-42 0 0,236 11 36 0 0,-825-2 178 0 0,630 5-145 0 0,-36 8 51 0 0,275-4-112 0 0,124-5 14 0 0,12 0 0 0 0,16-1 4 0 0,195-18 8 0 0,-96 6 11 0 0,1348-92-128 0 0,-732 59-121 0 0,-414 18 271 0 0,-304 24-28 0 0,-16 4-5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0,-12-1-31 0 0,-470-27-20 0 0,309 18 46 0 0,-969-27-4 0 0,722 27 29 0 0,331 4-3 0 0,75 3-19 0 0,10 0-4 0 0,5 1 5 0 0,0 2-1 0 0,-1-1 1 0 0,1 0-1 0 0,-1 0 1 0 0,1 1-1 0 0,0 0 1 0 0,-1-1 0 0 0,2 1-1 0 0,1-1 1 0 0,308-43-47 0 0,-234 36 38 0 0,901-75-102 0 0,3 32-298 0 0,-921 49 373 0 0,495-18-61 0 0,-4 21 159 0 0,-392 11-78 0 0,5 0 30 0 0,-158-12 8 0 0,-21-2-10 0 0,-7 1-7 0 0,-891-93 31 0 0,45 5 60 0 0,663 67-67 0 0,-257-35 50 0 0,456 56-78 0 0,-4 0 3 0 0,1-1 0 0 0,-1 1 0 0 0,-15-7 0 0 0,17 2-13 0 0,10 2-19 0 0,13-2-20 0 0,68-14 7 0 0,93-7-1 0 0,-156 24 42 0 0,337-32 9 0 0,2 18-30 0 0,-247 13 22 0 0,290-14-49 0 0,522-17 33 0 0,-776 35 61 0 0,-720-31-16 0 0,66 2 12 0 0,-590-8 207 0 0,1009 32-191 0 0,74 3-21 0 0,17-1 8 0 0,19-1-7 0 0,606-17-60 0 0,-520 19 32 0 0,1006 29-9 0 0,-288 46-119 0 0,-4 25 74 0 0,-774-90-18 0 0,-59-6 76 0 0,-12 1 14 0 0,-341-8 55 0 0,1-19-101 0 0,38 1 13 0 0,-1044-14 136 0 0,1078 44-72 0 0,5 22-79 0 0,268-27 13 0 0,1 1-1 0 0,0 0 1 0 0,0 2 0 0 0,-16 5 0 0 0,31-10 6 0 0,-1 1 0 0 0,0-1 0 0 0,-1 1 1 0 0,2-1-1 0 0,-1 0 0 0 0,0 1 1 0 0,0-1-1 0 0,0 1 0 0 0,0 0 0 0 0,1-1 1 0 0,-1 0-1 0 0,0 1 0 0 0,0 0 1 0 0,0 0-1 0 0,1 0 0 0 0,0-1 0 0 0,-1 1 1 0 0,0 0-1 0 0,1 0 0 0 0,-1 0 1 0 0,1 0-1 0 0,-1 1 0 0 0,1-1 0 0 0,0 0 1 0 0,1 0-1 0 0,-1-1 0 0 0,0 1 0 0 0,1 0 1 0 0,-1 0-1 0 0,1 0 0 0 0,0-1 0 0 0,-1 0 0 0 0,0 1 1 0 0,1 0-1 0 0,-1 0 0 0 0,1 0 0 0 0,0-1 1 0 0,0 0-1 0 0,-1 1 0 0 0,0-1 0 0 0,1 1 0 0 0,0-1 1 0 0,2 1-1 0 0,5 3-7 0 0,2-1 0 0 0,0 1 0 0 0,12 2 0 0 0,-21-5 10 0 0,107 20 8 0 0,117 10 1 0 0,-112-18-9 0 0,1109 179-39 0 0,-802-101 41 0 0,-12 33-42 0 0,-396-119 37 0 0,1-1 2 0 0,0 1 0 0 0,0 0 0 0 0,-1 1 0 0 0,1 1 0 0 0,-1 0 0 0 0,0 0 0 0 0,16 14 0 0 0,-26-20 1 0 0,-2 1 0 0 0,2-1 0 0 0,0 0 1 0 0,-2 1-1 0 0,1-1 0 0 0,1 1 0 0 0,-1-1 1 0 0,-1 1-1 0 0,1-1 0 0 0,0 1 0 0 0,0 0 1 0 0,0-1-1 0 0,-1 1 0 0 0,0 0 0 0 0,1 0 1 0 0,-1 0-1 0 0,1 1 0 0 0,-2-1 1 0 0,1-1 0 0 0,0 1 0 0 0,-1-1 0 0 0,1 0 0 0 0,0 1 0 0 0,-1-1 0 0 0,1 0 0 0 0,-1 1 0 0 0,0-1 0 0 0,0 0-1 0 0,1 0 1 0 0,-1 0 0 0 0,0 1 0 0 0,-1-1 0 0 0,2-1 0 0 0,-1 1 0 0 0,-2 1 0 0 0,-4 3 3 0 0,0-1 0 0 0,0 0 0 0 0,-1 0 1 0 0,0-1-1 0 0,1 0 0 0 0,-12 3 0 0 0,-23 4-8 0 0,-1 0 1 0 0,-1-2-1 0 0,-44 1 1 0 0,-136-1 6 0 0,213-7-2 0 0,-1135-12 70 0 0,272-1 99 0 0,838 12-157 0 0,13-1-6 0 0,1 1 0 0 0,-2 1 0 0 0,2 1 0 0 0,-34 7 0 0 0,55-9-8 0 0,1 0-1 0 0,-1 0 1 0 0,0 1-1 0 0,0-1 1 0 0,1 0-1 0 0,-1 0 1 0 0,1 0-1 0 0,-1 0 1 0 0,0 0-1 0 0,1 1 1 0 0,-1-1-1 0 0,0 1 1 0 0,1-1-1 0 0,-1 1 1 0 0,1-1-1 0 0,0 1 1 0 0,-1-1-1 0 0,0 0 1 0 0,0 2-1 0 0,1-2 0 0 0,0 1 1 0 0,1-1-1 0 0,-1 0 0 0 0,0 0 0 0 0,0 0 0 0 0,0 1 0 0 0,0-1 1 0 0,1 1-1 0 0,-1-1 0 0 0,0 0 0 0 0,0 1 0 0 0,1-1 0 0 0,-1 1 1 0 0,0-1-1 0 0,0 0 0 0 0,0 0 0 0 0,0 0 0 0 0,1 0 0 0 0,-1 0 1 0 0,0 1-1 0 0,1-1 0 0 0,-1 0 0 0 0,0 0 0 0 0,2 1 0 0 0,26 8-24 0 0,50 6 18 0 0,118 9 0 0 0,-92-14 19 0 0,-41-3-16 0 0,796 93-74 0 0,-3 21 32 0 0,-835-118 40 0 0,32 6-11 0 0,86 24 0 0 0,-138-33 16 0 0,-1 0 0 0 0,1 0 0 0 0,0 0 0 0 0,0 1 0 0 0,0-1 0 0 0,-1 1 0 0 0,1-1 0 0 0,0 1 0 0 0,0-1 0 0 0,0 1 0 0 0,-1-1 0 0 0,1 0 0 0 0,-1 1 0 0 0,1 0 0 0 0,1 0 0 0 0,-2-1 1 0 0,0 1 0 0 0,0-1 0 0 0,0 0 0 0 0,0 1 0 0 0,0-1 0 0 0,0 0 1 0 0,0 1-1 0 0,0-1 0 0 0,-1 0 0 0 0,1 1 0 0 0,0-1 0 0 0,0 0 0 0 0,0 0 0 0 0,0 0 0 0 0,-1 0 0 0 0,1 0 0 0 0,0 1 1 0 0,0-1-1 0 0,0 0 0 0 0,-1 0 0 0 0,1 0 0 0 0,0 1 0 0 0,-1-1 0 0 0,1 0 0 0 0,0 0 0 0 0,0 0 0 0 0,0 1 0 0 0,0-1 1 0 0,0 0-1 0 0,-1 0 0 0 0,-28 8 27 0 0,-54 4-12 0 0,-105 3-1 0 0,-89-12 60 0 0,203-3-55 0 0,-1264-2 111 0 0,912 18 66 0 0,415-14-187 0 0,1-2-5 0 0,1 0 1 0 0,-1 2 0 0 0,1-1-1 0 0,0 2 1 0 0,-16 5-1 0 0,24-8-3 0 0,1 0-1 0 0,-1 0 0 0 0,1 0 0 0 0,-1 0 0 0 0,1 0 0 0 0,0 0 0 0 0,0 0 0 0 0,-1 1 1 0 0,1-1-1 0 0,0 0 0 0 0,-1 1 0 0 0,1-1 0 0 0,-1 0 0 0 0,1 1 0 0 0,0-1 0 0 0,-1 0 1 0 0,1 1-1 0 0,0-1 0 0 0,0 0 0 0 0,0 0 0 0 0,0 1 0 0 0,0-1 0 0 0,0 0 0 0 0,0 1 1 0 0,0-1-1 0 0,-1 1 0 0 0,1-1 0 0 0,0 0 0 0 0,0 0 0 0 0,0 1 0 0 0,0-1 0 0 0,0 1 0 0 0,0 0 1 0 0,1 0-2 0 0,-1-1 1 0 0,0 1 0 0 0,1 0 0 0 0,0 0 0 0 0,-1-1 0 0 0,1 1 0 0 0,0-1 0 0 0,-1 1 0 0 0,1 0 0 0 0,0 0-1 0 0,0-1 1 0 0,0 0 0 0 0,1 1 0 0 0,14 6 2 0 0,1-1 0 0 0,-1-1 0 0 0,1-1 0 0 0,1 0 0 0 0,28 2 0 0 0,-22-3-5 0 0,577 53-26 0 0,-432-45-40 0 0,923 81-50 0 0,-1052-88 117 0 0,7 0 2 0 0,2 2 0 0 0,63 15 1 0 0,-92-13-52 0 0,-20-8 50 0 0,1 0 0 0 0,-1 0 0 0 0,0 1 0 0 0,0-1-1 0 0,1 0 1 0 0,-1 0 0 0 0,0 0 0 0 0,0 0 0 0 0,0 0 0 0 0,1 1 0 0 0,-1-1-1 0 0,0 0 1 0 0,0 0 0 0 0,0 0 0 0 0,0 1 0 0 0,0-1 0 0 0,0 0 0 0 0,0 0 0 0 0,0 0-1 0 0,0 0 1 0 0,0 0 0 0 0,0 0 0 0 0,0 0 0 0 0,0 1 0 0 0,0-1 0 0 0,0 0-1 0 0,1 0 1 0 0,-1 1 0 0 0,0-1 0 0 0,0 0 0 0 0,0 0 0 0 0,-1 1 0 0 0,1-1 0 0 0,0 0-1 0 0,0 0 1 0 0,0 1 0 0 0,0-1 0 0 0,0 0 0 0 0,0 0 0 0 0,0 0 0 0 0,0 0 0 0 0,0 0-1 0 0,0 0 1 0 0,0 1 0 0 0,0-1 0 0 0,0 0 0 0 0,0 0 0 0 0,0 0 0 0 0,-1 1-1 0 0,-11 4-22 0 0,-19 0 44 0 0,0-1 0 0 0,-2-2-1 0 0,-52-2 1 0 0,35 0-11 0 0,-860 0 84 0 0,80-1-18 0 0,398 21-33 0 0,418-18-44 0 0,9-2-1 0 0,0 0 0 0 0,-1 0 0 0 0,1 2 0 0 0,-1-1 1 0 0,2 0-1 0 0,-10 4 0 0 0,14-5 3 0 0,-1 0 0 0 0,1 0 0 0 0,0 0 0 0 0,0 0 0 0 0,-1 0 0 0 0,1 0 0 0 0,0 0 0 0 0,0 1 0 0 0,-1-1 1 0 0,1 0-1 0 0,0 0 0 0 0,0 0 0 0 0,0 0 0 0 0,0 0 0 0 0,0 0 0 0 0,0 0 0 0 0,0 0 0 0 0,-1 0 0 0 0,1 1 0 0 0,0-1 0 0 0,0 0 1 0 0,0 0-1 0 0,0 1 0 0 0,0-1 0 0 0,0 0 0 0 0,0 0 0 0 0,-1 1 0 0 0,1-1 0 0 0,0 0 0 0 0,0 0 0 0 0,0 1 0 0 0,0-1 0 0 0,0 0 1 0 0,0 0-1 0 0,0 0 0 0 0,0 0 0 0 0,0 0 0 0 0,1 1 0 0 0,-1-1 0 0 0,9 6-1 0 0,13 1-4 0 0,80 7-6 0 0,130 4 0 0 0,-151-14 14 0 0,680 49-29 0 0,-3 27-18 0 0,-712-75 37 0 0,-4 0-6 0 0,-1 0 1 0 0,0 4 0 0 0,46 14 0 0 0,-86-23 12 0 0,-1 0 0 0 0,1 0 0 0 0,0 0 0 0 0,0 0 0 0 0,0 0 0 0 0,-1 1 0 0 0,1-1 0 0 0,0 1 0 0 0,0-1 0 0 0,0 1 0 0 0,-1-1 0 0 0,0 1 1 0 0,1-1-1 0 0,0 0 0 0 0,0 1 0 0 0,-1 0 0 0 0,1 0 0 0 0,-1-1 0 0 0,0 0 0 0 0,1 2 0 0 0,-1-1 1 0 0,0 0 0 0 0,-1-1 0 0 0,1 0 1 0 0,0 0-1 0 0,0 1 0 0 0,0-1 0 0 0,0 1 0 0 0,-1-1 0 0 0,1 1 0 0 0,-1-1 0 0 0,1 0 0 0 0,-1 1 1 0 0,1-1-1 0 0,-1 0 0 0 0,1 0 0 0 0,0 0 0 0 0,-1 0 0 0 0,1 1 0 0 0,-1-1 0 0 0,1 0 0 0 0,-1 0 1 0 0,0 0-1 0 0,1 1 0 0 0,-42 6 37 0 0,39-6-42 0 0,-264 18 6 0 0,-4-15-21 0 0,131-3 27 0 0,-138 0 37 0 0,-235 6-18 0 0,2 32 9 0 0,504-39-45 0 0,-4 2-1 0 0,0 0 1 0 0,-1 0 0 0 0,1 0 0 0 0,-17 7 0 0 0,28-9 9 0 0,-1 0-1 0 0,1 0 1 0 0,-1 0-1 0 0,1 0 1 0 0,0 0-1 0 0,-1 0 1 0 0,1 0-1 0 0,0 1 1 0 0,-1-1-1 0 0,1 0 1 0 0,0 0-1 0 0,0 0 1 0 0,0 0-1 0 0,0 0 1 0 0,-1 0-1 0 0,1 0 1 0 0,0 1-1 0 0,0-1 1 0 0,-1 0-1 0 0,1 0 1 0 0,0 1-1 0 0,0-1 1 0 0,-1 0-1 0 0,1 1 1 0 0,0-1-1 0 0,0 0 0 0 0,0 0 1 0 0,0 0-1 0 0,0 1 1 0 0,0-1-1 0 0,-1 0 1 0 0,1 1-1 0 0,0-1 1 0 0,0 0-1 0 0,0 1 1 0 0,0-1-1 0 0,0 1 1 0 0,0-1-1 0 0,0 0 1 0 0,1 0-1 0 0,-1 0 1 0 0,0 0-1 0 0,0 1 1 0 0,0-1-1 0 0,0 1 1 0 0,0-1-1 0 0,1 0 1 0 0,-1 1-1 0 0,0-1 1 0 0,0 0-1 0 0,1 0 1 0 0,-1 1-1 0 0,0-1 1 0 0,0 0-1 0 0,1 0 1 0 0,-1 0-1 0 0,0 0 0 0 0,0 0 1 0 0,0 0-1 0 0,0 1 1 0 0,1-1-1 0 0,19 8-23 0 0,-1-5 26 0 0,0-1 0 0 0,0 0-1 0 0,33-3 1 0 0,-10 1 1 0 0,1208 63-70 0 0,-731-7 62 0 0,-508-52-56 0 0,-22-4 34 0 0,-29 1 4 0 0,37-1 18 0 0,-744-14-100 0 0,-2 0 56 0 0,407 30 15 0 0,299-13 44 0 0,29-2-30 0 0,13-1 22 0 0,9 18-150 0 0,-7-17 152 0 0,0 1 0 0 0,0-1 0 0 0,-1 1 0 0 0,2-1 0 0 0,-1 1 1 0 0,0-1-1 0 0,0 0 0 0 0,1 1 0 0 0,-1-1 0 0 0,1 0 0 0 0,-1 0 0 0 0,1 0 1 0 0,-1 0-1 0 0,1 0 0 0 0,-1 0 0 0 0,2 0 0 0 0,-2-1 0 0 0,1 1 0 0 0,0-1 1 0 0,-1 1-1 0 0,2-1 0 0 0,1 1 0 0 0,7 1 16 0 0,1-1 0 0 0,15 0-1 0 0,-19 0-8 0 0,234 1 35 0 0,-66-1-4 0 0,-55 8 3 0 0,-6-1 87 0 0,-20-5-128 0 0,103 3 147 0 0,199 13-39 0 0,-50-19-62 0 0,-146-5-19 0 0,-93 4-28 0 0,171 6-16 0 0,-45 16 63 0 0,11-16 127 0 0,10 2-54 0 0,-184-1-198 0 0,30 2 131 0 0,247-4 22 0 0,-100 7-23 0 0,5-8-31 0 0,-156-3 7 0 0,-110-7-55 0 0,-9 4 15 0 0,0 1 1 0 0,-1 1 0 0 0,-27 3 0 0 0,3-1-11 0 0,-207-11 55 0 0,90 2-26 0 0,9 3 499 0 0,97 3-2830 0 0,-1-1-5402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8978 0 0,'0'0'13021'0'0,"1"5"-12372"0"0,1-1-268 0 0,0 6-317 0 0,-2-1 5336 0 0,-29-13-4457 0 0,12 0-834 0 0,1 0 1 0 0,-1 2 0 0 0,-26-2-1 0 0,32 4-100 0 0,10 0-7 0 0,-1 0-1 0 0,1 0 0 0 0,-1 0 1 0 0,1 0-1 0 0,0 0 1 0 0,-1 0-1 0 0,1 0 0 0 0,-1 0 1 0 0,1 1-1 0 0,0-1 1 0 0,-1 1-1 0 0,1-1 1 0 0,-1 1-1 0 0,1-1 0 0 0,0 1 1 0 0,0 0-1 0 0,-1 0 1 0 0,1-1-1 0 0,0 1 0 0 0,0 0 1 0 0,0 0-1 0 0,0 0 1 0 0,0 0-1 0 0,-1 2 0 0 0,0 0 11 0 0,-1 0 0 0 0,1 0-1 0 0,-1 0 1 0 0,1 0 0 0 0,0 1-1 0 0,0-1 1 0 0,1 1 0 0 0,-1 0-1 0 0,1-1 1 0 0,-1 1 0 0 0,1 0-1 0 0,1 0 1 0 0,-1 0 0 0 0,0-1-1 0 0,1 1 1 0 0,0 0 0 0 0,0 0-1 0 0,0 0 1 0 0,1 7-1 0 0,-1 2 3 0 0,1-6 50 0 0,0 0 0 0 0,0-1-1 0 0,1 1 1 0 0,0 0 0 0 0,0-1 0 0 0,1 1 0 0 0,0-1-1 0 0,0 1 1 0 0,0-1 0 0 0,1 0 0 0 0,7 10 0 0 0,-4-8 31 0 0,-1 2-1 0 0,-1-1 1 0 0,0 1 0 0 0,4 11 0 0 0,13 23 136 0 0,-5-10-94 0 0,19 38 161 0 0,-24-50-226 0 0,-1 0-1 0 0,10 28 1 0 0,-13-32-46 0 0,0 0 0 0 0,21 31 0 0 0,-18-30-6 0 0,2 2-1 0 0,-4-9-3 0 0,-1 2 0 0 0,-1-1 0 0 0,7 17 0 0 0,13 59 92 0 0,-24-83-113 0 0,-1 0 0 0 0,1 0 0 0 0,0 0 0 0 0,1 0 0 0 0,-1 0 0 0 0,8 8 0 0 0,-6-8 19 0 0,0 1 0 0 0,-1 0 0 0 0,7 14 0 0 0,3 19 44 0 0,-6-14-52 0 0,2 0 0 0 0,12 24 0 0 0,-9-35-4 0 0,-12-14-1 0 0,0 0 0 0 0,0 0 1 0 0,0-1-1 0 0,0 1 1 0 0,0 0-1 0 0,0 0 1 0 0,-1 0-1 0 0,1 0 0 0 0,0 0 1 0 0,-1 0-1 0 0,1 1 1 0 0,0-1-1 0 0,0 2 1 0 0,27 75 14 0 0,0-24-57 0 0,-20-42 45 0 0,-2 0 1 0 0,0 0-1 0 0,0 1 1 0 0,4 16-1 0 0,-2 7 14 0 0,-6-22-6 0 0,1-1-1 0 0,1 0 1 0 0,0 1-1 0 0,7 14 1 0 0,18 25-12 0 0,-21-44 9 0 0,-7-8-13 0 0,0 0 0 0 0,0 1 1 0 0,0-1-1 0 0,0 0 0 0 0,0 0 0 0 0,0 0 0 0 0,0 1 0 0 0,-1-1 0 0 0,1 0 0 0 0,0 1 0 0 0,-1-1 0 0 0,1 1 1 0 0,0 2-1 0 0,-1-14-3138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5 2817 0 0,'-4'3'22623'0'0,"31"-7"-20549"0"0,-18 2-1907 0 0,0 2 0 0 0,1-1 0 0 0,0 0-1 0 0,-2 1 1 0 0,2 1 0 0 0,16 2 0 0 0,29 9 275 0 0,-33-6-245 0 0,0-2 0 0 0,1-1 0 0 0,24 0 1 0 0,70-3 304 0 0,-49-2-240 0 0,194 9 605 0 0,1-14-473 0 0,161 5-69 0 0,-75 6 5 0 0,-109-4-216 0 0,-44 10-77 0 0,6-1-14 0 0,91-12-23 0 0,-180 1 0 0 0,520 0 0 0 0,-362 2 0 0 0,172 6 0 0 0,-318-5 0 0 0,440 3 0 0 0,-60 10 0 0 0,-350-12 0 0 0,202 7 0 0 0,-142-2 0 0 0,-78-5 0 0 0,92-11 0 0 0,-37-2 0 0 0,-37 8 0 0 0,103 3 0 0 0,-140 0 0 0 0,-78-2 0 0 0,0 2 0 0 0,57 8 0 0 0,-66-5 0 0 0,0-2 0 0 0,45-1 0 0 0,-18-2 0 0 0,-58 2 3 0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69 128 14755 0 0,'-4'-17'11309'0'0,"3"14"-11251"0"0,-1 2-1 0 0,1-1 0 0 0,-1-1 0 0 0,0 1 1 0 0,1 0-1 0 0,0-1 0 0 0,-1 1 1 0 0,1-1-1 0 0,1 1 0 0 0,-1 0 0 0 0,0-1 1 0 0,1 0-1 0 0,-1 1 0 0 0,1 0 1 0 0,-1-1-1 0 0,1 0 0 0 0,0 1 0 0 0,1-1 1 0 0,-1 0-1 0 0,0 0 0 0 0,1 1 1 0 0,0 0-1 0 0,1-5 0 0 0,-2 5-21 0 0,1 0 1 0 0,-1 1-1 0 0,0-1 0 0 0,0 0 1 0 0,0 0-1 0 0,0 1 0 0 0,0-1 0 0 0,0 1 1 0 0,-1-1-1 0 0,1 1 0 0 0,-1-1 0 0 0,1 1 1 0 0,0-1-1 0 0,-1 0 0 0 0,0 1 1 0 0,0-1-1 0 0,0 1 0 0 0,1-1 0 0 0,-1 1 1 0 0,0 0-1 0 0,-1-1 0 0 0,2 1 1 0 0,-1 0-1 0 0,-1 0 0 0 0,1 0 0 0 0,0 0 1 0 0,-1 0-1 0 0,1 0 0 0 0,-1 0 0 0 0,0 0 1 0 0,1 1-1 0 0,0-1 0 0 0,-1 0 1 0 0,1 1-1 0 0,-1 0 0 0 0,0-1 0 0 0,0 1 1 0 0,0 0-1 0 0,-1-1 0 0 0,6 24 74 0 0,-3-18-62 0 0,0 0 1 0 0,-1-1 0 0 0,0 0 0 0 0,0 1 0 0 0,0 0 0 0 0,1-1 0 0 0,-2 0 0 0 0,-2 6 0 0 0,2-5 7 0 0,1 1 1 0 0,-1-2-1 0 0,0 1 0 0 0,2 0 1 0 0,-1 0-1 0 0,1 1 1 0 0,-1-1-1 0 0,2 8 1 0 0,0 3 180 0 0,7 22 0 0 0,-5-22-40 0 0,3 24 132 0 0,-2 1 0 0 0,-3 62 0 0 0,-1-72-218 0 0,1-13-19 0 0,0 0 0 0 0,0 0 0 0 0,3-1-1 0 0,9 35 1 0 0,-9-29-37 0 0,1 0 0 0 0,-2-1 1 0 0,-1 1-1 0 0,0-1 0 0 0,-5 37 0 0 0,2-26 61 0 0,5 52 0 0 0,9-7-101 0 0,-7-48-11 0 0,-1 1 1 0 0,1 40-1 0 0,-7-35-4 0 0,-8 39 0 0 0,4-39 0 0 0,-1 40 0 0 0,17 47 0 0 0,-12-83 0 0 0,0-22 0 0 0,1 0 0 0 0,0 0 0 0 0,2 1 0 0 0,4 21 0 0 0,-2-21 0 0 0,-2-1 0 0 0,0 1 0 0 0,-2 0 0 0 0,-1 24 0 0 0,0-19 0 0 0,1-1 0 0 0,4 26 0 0 0,-1-20 0 0 0,-1 1 0 0 0,-3 30 0 0 0,-1-30 0 0 0,7 57 0 0 0,-1-52 0 0 0,-4 1 0 0 0,0-1 0 0 0,-5 41 0 0 0,1-26 0 0 0,-1 103 0 0 0,4-146 0 0 0,1 0 0 0 0,0 1 0 0 0,0 0 0 0 0,1 0 0 0 0,0 0 0 0 0,0-1 0 0 0,1 0 0 0 0,0 1 0 0 0,4 7 0 0 0,-4-10-69 0 0,-1 0 0 0 0,0 1 1 0 0,1-1-1 0 0,-2 1 0 0 0,0-1 0 0 0,1 0 1 0 0,-1 9-1 0 0,-1-11-242 0 0,1 1 0 0 0,0 0 0 0 0,0 0 0 0 0,0-1 0 0 0,0 1 0 0 0,1-1 0 0 0,0 1 0 0 0,0-1 0 0 0,0 1 0 0 0,0 0 0 0 0,1-1 0 0 0,-1 1 0 0 0,0-1 0 0 0,2 0 0 0 0,-2 0 0 0 0,5 5 0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28 12 4321 0 0,'-27'11'22712'0'0,"27"-11"-22658"0"0,12 5 766 0 0,3-3-345 0 0,0-1 0 0 0,0 0 1 0 0,27-2-1 0 0,-31-1-376 0 0,-1 1 1 0 0,2 1-1 0 0,-2 0 1 0 0,1 1-1 0 0,0 0 1 0 0,-1 0-1 0 0,1 2 1 0 0,-1-1-1 0 0,15 5 1 0 0,-19-5-47 0 0,0 0 0 0 0,0 0 0 0 0,1-1 1 0 0,-1 1-1 0 0,0-2 0 0 0,1 0 1 0 0,9 0-1 0 0,47-4 241 0 0,73-4 159 0 0,-132 9-434 0 0,1-1 0 0 0,0 1 0 0 0,0 0 0 0 0,0 1 0 0 0,-1-1 0 0 0,1 1 0 0 0,7 4 0 0 0,19 6 97 0 0,-11-9-64 0 0,-1-1-1 0 0,0 0 0 0 0,2-1 1 0 0,21-2-1 0 0,0 0-25 0 0,266-7 214 0 0,136-2-240 0 0,-36 16 0 0 0,-69-24 0 0 0,-185 5 0 0 0,315-10 0 0 0,102 18 0 0 0,-138 10 0 0 0,-6-1 0 0 0,-150 15 0 0 0,283 7 0 0 0,-428-26 0 0 0,227 1 0 0 0,12 30 0 0 0,-130-8 0 0 0,-127-9 0 0 0,22 1 0 0 0,-133-15 0 0 0,24 1 0 0 0,1 0 0 0 0,-2 3 0 0 0,38 7 0 0 0,-11 3 0 0 0,1-4 0 0 0,79 8 0 0 0,-36-11 0 0 0,77 7 0 0 0,62-12 0 0 0,-180-2 0 0 0,138-5 0 0 0,-195 5 0 0 0,1 0 0 0 0,0 0 0 0 0,0 0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 0 0 0 0,0 0 0 0 0,0 0 0 0 0,0 0 0 0 0,1 0 0 0 0,-1 0 0 0 0,0 0 0 0 0,0 0 0 0 0,0 0 0 0 0,0 0 0 0 0,0 0 0 0 0,1 0 0 0 0,-1-1 0 0 0,0 1 0 0 0,0 0 0 0 0,0 0 0 0 0,0 0 0 0 0,-9-6 0 0 0,-14-1 0 0 0,0 0 0 0 0,-1 2 0 0 0,0 0 0 0 0,0 2 0 0 0,-26-1 0 0 0,25 2 0 0 0,-10-1 0 0 0,1 1 0 0 0,-57 5 0 0 0,46 4 0 0 0,22-4 0 0 0,-25 2 0 0 0,-59-4-3964 0 0,60-1-739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1 172 16275 0 0,'0'0'6970'0'0,"23"-1"-6767"0"0,76-6 111 0 0,777-43 5585 0 0,-280 41-5003 0 0,16 1-122 0 0,506-30 173 0 0,-666 28-809 0 0,-60 6 57 0 0,-54 3-39 0 0,-217-5-156 0 0,149-26 0 0 0,-247 29 0 0 0,0 2 0 0 0,1-1 0 0 0,39 4 0 0 0,-6 5 0 0 0,50 1 0 0 0,-74-9 0 0 0,-16 1 0 0 0,-1 0 0 0 0,30 3 0 0 0,1 3 0 0 0,22 5 0 0 0,50 8 0 0 0,-86-15-85 0 0,-24-3 21 0 0,0 0-1 0 0,-1 0 0 0 0,10 3 0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540 22 760 0 0,'22'-22'25915'0'0,"-20"23"-25760"0"0,-1 25 1505 0 0,-1 12-798 0 0,2 126 939 0 0,-1-134-1442 0 0,-2 0 0 0 0,0 0 0 0 0,-8 38-1 0 0,6-48-331 0 0,2 1 0 0 0,0 0 0 0 0,2 21 0 0 0,0-24-13 0 0,-1 0 0 0 0,0 1 1 0 0,-1 0-1 0 0,-5 21 0 0 0,0-7-14 0 0,1-1 0 0 0,2 1 0 0 0,1-1 0 0 0,5 64 0 0 0,3-41 0 0 0,6 139 0 0 0,-14-152 0 0 0,0 0 0 0 0,-10 41 0 0 0,-10 58 0 0 0,18-102 0 0 0,2-1 0 0 0,1 0 0 0 0,5 42 0 0 0,-1-30 0 0 0,-5 50 0 0 0,-14 185 0 0 0,16-154 0 0 0,0-68 0 0 0,-1-45 0 0 0,-5 26 0 0 0,3-27 0 0 0,0 28 0 0 0,4-2 0 0 0,1-25 0 0 0,-2 0 0 0 0,-2 20 0 0 0,1-27 0 0 0,-2 0 0 0 0,-6 17 0 0 0,7-20 0 0 0,-1 1 0 0 0,0-1 0 0 0,2 1 0 0 0,-1 0 0 0 0,0 12 0 0 0,5 56 0 0 0,-1-65 0 0 0,-2-10 0 0 0,1-1 0 0 0,-1 0 0 0 0,1 0 0 0 0,-1 1 0 0 0,1-1 0 0 0,-1 0 0 0 0,0 0 0 0 0,0 1 0 0 0,0 0 0 0 0,0-2 0 0 0,0 2 0 0 0,0-1 0 0 0,0 1 0 0 0,0-1 0 0 0,-1 0 0 0 0,1 1 0 0 0,-1-1 0 0 0,1 0 0 0 0,-1 0 0 0 0,0 1 0 0 0,0 1 0 0 0,-34 35 0 0 0,15-28 0 0 0,9-6 0 0 0,-3 4-125 0 0,-1-2 1 0 0,1 0-1 0 0,-1-1 0 0 0,0 0 0 0 0,0-1 1 0 0,-1-1-1 0 0,-23 3 0 0 0,-10-3-691 0 0,-53-4 0 0 0,67 0 563 0 0,-4 1-1194 0 0,12-3-2385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830 105 20356 0 0,'0'0'2768'0'0,"-25"13"-1632"0"0,-81 44-85 0 0,96-51-893 0 0,1 0 1 0 0,-1 1 0 0 0,1 0-1 0 0,1 1 1 0 0,0-1-1 0 0,0 2 1 0 0,-8 9 0 0 0,-2 4 157 0 0,-259 254 1884 0 0,143-147-1543 0 0,128-122-628 0 0,-1-1-6 0 0,1 0-1 0 0,-1 0 1 0 0,2 1 0 0 0,-1 0 0 0 0,0 0-1 0 0,1 1 1 0 0,-4 10 0 0 0,9-18-25 0 0,0 0 1 0 0,0 0 0 0 0,0 0-1 0 0,0 0 1 0 0,0 1 0 0 0,0-1-1 0 0,0 0 1 0 0,1 0 0 0 0,-1 0-1 0 0,0 0 1 0 0,0 1 0 0 0,0-1-1 0 0,0 0 1 0 0,0 0 0 0 0,0 0-1 0 0,0 0 1 0 0,0 0 0 0 0,0 0-1 0 0,0 0 1 0 0,0 0 0 0 0,0 0-1 0 0,1 0 1 0 0,-1 0 0 0 0,0 0-1 0 0,0 0 1 0 0,0 0 0 0 0,0 0-1 0 0,1 0 1 0 0,-1 0 0 0 0,0 0 0 0 0,0 0-1 0 0,0 0 1 0 0,1 0 0 0 0,-1 0-1 0 0,0 0 1 0 0,0 0 0 0 0,0 0-1 0 0,0 0 1 0 0,1 0 0 0 0,-1 0-1 0 0,0 0 1 0 0,0 0 0 0 0,0 0-1 0 0,9-2-17 0 0,0-4 9 0 0,2 0-1 0 0,-2-1 0 0 0,0 0 0 0 0,1 0 0 0 0,7-9 0 0 0,2-1-21 0 0,65-54-294 0 0,116-128 0 0 0,-184 180 306 0 0,-2 0 1 0 0,0-1-1 0 0,17-32 1 0 0,-26 41 28 0 0,0 0 0 0 0,-1 0-1 0 0,0-1 1 0 0,-1 1 0 0 0,1-1 0 0 0,-2 0 0 0 0,0 1-1 0 0,-1-23 1 0 0,-1 33-2 0 0,0-1 0 0 0,0 0 0 0 0,0 1 0 0 0,0-1 1 0 0,0 1-1 0 0,-1-1 0 0 0,1 1 0 0 0,0-1 0 0 0,-1 0 0 0 0,0 1 0 0 0,1-1 0 0 0,-1 1 0 0 0,0-1 0 0 0,0 1 0 0 0,0 0 0 0 0,0-1 0 0 0,0 2 0 0 0,0-2 0 0 0,0 1 0 0 0,-2-1 1 0 0,1 0 6 0 0,0 2 1 0 0,1-1-1 0 0,-1 1 1 0 0,0-1-1 0 0,0 0 1 0 0,1 1-1 0 0,-2-1 1 0 0,2 1-1 0 0,-1 0 1 0 0,0 0-1 0 0,0 0 1 0 0,0 0-1 0 0,0 0 1 0 0,0 0-1 0 0,0 0 1 0 0,0 1-1 0 0,-3 0 1 0 0,-2 2 28 0 0,0-1-1 0 0,0 2 1 0 0,0-1 0 0 0,0 1 0 0 0,0-1 0 0 0,1 1 0 0 0,-9 7 0 0 0,-39 40 193 0 0,42-40-193 0 0,-57 60 147 0 0,3 4 0 0 0,3 1 0 0 0,4 4 0 0 0,-71 126 0 0 0,123-195-183 0 0,2-2-2 0 0,-2 1-1 0 0,2 0 1 0 0,1 0-1 0 0,-1 1 0 0 0,2 0 1 0 0,-1 0-1 0 0,-2 18 1 0 0,5-28-7 0 0,1 0 1 0 0,0 0 0 0 0,0 0 0 0 0,-1 1 0 0 0,1-2-1 0 0,0 1 1 0 0,1 1 0 0 0,-1-2 0 0 0,0 2-1 0 0,0-1 1 0 0,0 0 0 0 0,1 0 0 0 0,-1 0 0 0 0,1 0-1 0 0,-1 0 1 0 0,0 0 0 0 0,1 0 0 0 0,-1 0 0 0 0,1 0-1 0 0,0 0 1 0 0,0 0 0 0 0,0 0 0 0 0,-1-1-1 0 0,1 1 1 0 0,0 0 0 0 0,0 0 0 0 0,0-1 0 0 0,-1 0-1 0 0,1 1 1 0 0,1 0 0 0 0,-1-1 0 0 0,-1 1-1 0 0,2 0 1 0 0,-1-1 0 0 0,0 0 0 0 0,0 0 0 0 0,0 0-1 0 0,0 0 1 0 0,2 1 0 0 0,3-1-4 0 0,-1-1 1 0 0,2 1 0 0 0,-2 0-1 0 0,1-1 1 0 0,0-1-1 0 0,-1 1 1 0 0,7-2 0 0 0,7-5-5 0 0,0 1 1 0 0,0-2 0 0 0,19-12-1 0 0,54-39-12 0 0,-48 31 5 0 0,178-125-7 0 0,282-255 1 0 0,-361 283 35 0 0,-135 122 50 0 0,-14 13-7 0 0,-161 214 498 0 0,-135 228 43 0 0,78-110-484 0 0,200-307-101 0 0,8-13-12 0 0,1 1-1 0 0,1 1 1 0 0,-11 26 0 0 0,24-47-10 0 0,-1 1 1 0 0,1 0-1 0 0,0 1 1 0 0,0-1 0 0 0,0 1-1 0 0,1-1 1 0 0,-2 5 0 0 0,3-8 5 0 0,-1 1 1 0 0,0 0-1 0 0,0 0 1 0 0,0-1-1 0 0,1 0 1 0 0,-1 1-1 0 0,0 0 1 0 0,1-1-1 0 0,-1 1 1 0 0,1 0-1 0 0,-1-1 1 0 0,0 0-1 0 0,0 1 0 0 0,1-1 1 0 0,0 1-1 0 0,-1-1 1 0 0,1 1-1 0 0,-1-1 1 0 0,1 0-1 0 0,0 0 1 0 0,-1 1-1 0 0,0-1 1 0 0,1 0-1 0 0,0 1 1 0 0,0-1-1 0 0,0 0 1 0 0,-1 0-1 0 0,0 1 1 0 0,1-1-1 0 0,0 0 1 0 0,0 0-1 0 0,-1 0 1 0 0,1 0-1 0 0,-1 0 1 0 0,1 0-1 0 0,0 0 1 0 0,0-1-1 0 0,-1 1 1 0 0,1 0-1 0 0,0-1 1 0 0,6 0-10 0 0,-1 1 1 0 0,0-2 0 0 0,0 1-1 0 0,0-2 1 0 0,0 1-1 0 0,0 0 1 0 0,0-1-1 0 0,7-5 1 0 0,6-3-10 0 0,17-17-1 0 0,-28 22 13 0 0,92-76-48 0 0,126-132-1 0 0,62-119 69 0 0,-11-54 9 0 0,-194 262 20 0 0,-74 112-33 0 0,21-24 0 0 0,-23 33 22 0 0,-7 9-8 0 0,-7 13 12 0 0,7-16-27 0 0,-97 205 193 0 0,52-116-130 0 0,-145 276 167 0 0,-50 110-194 0 0,234-463-48 0 0,-26 64-23 0 0,28-68 5 0 0,1 1 1 0 0,0 0-1 0 0,2 0 1 0 0,-2 1-1 0 0,2 11 1 0 0,1-22 19 0 0,0 0 0 0 0,0-1 0 0 0,-1 1 0 0 0,1 0 0 0 0,0 0 0 0 0,0 0 0 0 0,0-1 0 0 0,1 1 0 0 0,-1 0 0 0 0,0 0 0 0 0,0-1 0 0 0,0 1 1 0 0,1 0-1 0 0,-1 0 0 0 0,0 0 0 0 0,0-1 0 0 0,0 1 0 0 0,1 0 0 0 0,-1 0 0 0 0,1 0 0 0 0,0-1 0 0 0,-1 0 0 0 0,1 1 0 0 0,-1 0 0 0 0,1-1 1 0 0,-1 1-1 0 0,1-1 0 0 0,0 0 0 0 0,0 1 0 0 0,-1-1 0 0 0,1 1 0 0 0,0-1 0 0 0,0 1 0 0 0,0-1 0 0 0,-1 0 0 0 0,1 0 0 0 0,0 1 0 0 0,0-1 0 0 0,0 0 1 0 0,-1 0-1 0 0,1 0 0 0 0,2 0 0 0 0,0-1-4 0 0,0 0 0 0 0,0 0 0 0 0,1 0 0 0 0,-1 0 0 0 0,0-1 0 0 0,0 1 0 0 0,1-1 0 0 0,-2 1 0 0 0,6-5 0 0 0,17-14-24 0 0,0-1-1 0 0,32-37 0 0 0,38-56 27 0 0,-34 32 40 0 0,100-178 0 0 0,9-109-60 0 0,-119 230 16 0 0,-42 111 14 0 0,-2-1-1 0 0,7-56 1 0 0,-14 78 20 0 0,-3 8 7 0 0,-4 11 14 0 0,6-10-42 0 0,-39 87 52 0 0,4 1 1 0 0,-24 98-1 0 0,-33 197 156 0 0,56-220-179 0 0,29-131-34 0 0,-26 127-74 0 0,27-119 27 0 0,-2 78 1 0 0,9-115 28 0 0,0 0-1 0 0,1-1 1 0 0,-1 1-1 0 0,0 0 1 0 0,4 8-1 0 0,-4-12 19 0 0,0 0 0 0 0,0-1 1 0 0,1 1-1 0 0,-1-1 0 0 0,1 1 0 0 0,-1 0 0 0 0,1 0 0 0 0,-1-1 0 0 0,1 1 0 0 0,-1 0 0 0 0,0-1 0 0 0,1 1 0 0 0,0-1 0 0 0,0 1 0 0 0,0-1 0 0 0,-1 1 0 0 0,1-1 1 0 0,-1 1-1 0 0,1-1 0 0 0,0 1 0 0 0,0-1 0 0 0,0 0 0 0 0,-1 0 0 0 0,1 0 0 0 0,0 1 0 0 0,0-1 0 0 0,0 0 0 0 0,-1 0 0 0 0,1 0 0 0 0,0 0 0 0 0,0 0 0 0 0,0 0 1 0 0,-1 0-1 0 0,1 0 0 0 0,0-1 0 0 0,0 1 0 0 0,0 0 0 0 0,-1 0 0 0 0,1 0 0 0 0,0 0 0 0 0,1-2 0 0 0,1 0 1 0 0,0 1 0 0 0,0-1 0 0 0,1 0 0 0 0,-2 0 0 0 0,1 0 0 0 0,0 0 0 0 0,-1-1 0 0 0,1 0 0 0 0,2-2 0 0 0,19-31 30 0 0,-15 22-14 0 0,39-64 23 0 0,69-160 0 0 0,4-98-50 0 0,-61 99 10 0 0,-51 190-5 0 0,-3-1 0 0 0,-2 1 0 0 0,-3-53 0 0 0,-6 73 42 0 0,5 27-33 0 0,0-1 1 0 0,0 1-1 0 0,-1 0 0 0 0,1-1 1 0 0,0 1-1 0 0,0-1 1 0 0,-1 0-1 0 0,1 1 0 0 0,0-1 1 0 0,0 1-1 0 0,0 0 1 0 0,-1 0-1 0 0,1 0 0 0 0,-1-1 1 0 0,1 1-1 0 0,-1-1 1 0 0,1 1-1 0 0,-1 0 0 0 0,1-1 1 0 0,-1 1-1 0 0,0 0 0 0 0,0 0 0 0 0,1 0 0 0 0,-1 0 0 0 0,1 1 0 0 0,0-1 0 0 0,-1 0 0 0 0,0 1 0 0 0,1-1 0 0 0,-1 0 0 0 0,1 1 0 0 0,-1-1 0 0 0,0 0 0 0 0,1 0 0 0 0,0 0 0 0 0,0 1 1 0 0,-1-1-1 0 0,1 1 0 0 0,0-1 0 0 0,-1 1 0 0 0,1 0 0 0 0,-1-1 0 0 0,1 1 0 0 0,-7 12 15 0 0,0 1 1 0 0,1-1 0 0 0,0 1-1 0 0,2 0 1 0 0,0 0-1 0 0,-3 17 1 0 0,1-6 10 0 0,-57 301 160 0 0,24 4-53 0 0,19 110-214 0 0,20-439 78 0 0,0 15-18 0 0,1-1 1 0 0,-1 0-1 0 0,2 0 0 0 0,1 0 0 0 0,0 0 1 0 0,6 14-1 0 0,-9-27 16 0 0,1-1 0 0 0,-1 0 0 0 0,1 1 0 0 0,0-1 0 0 0,0 1 0 0 0,-1-1 0 0 0,1 0 0 0 0,0 1 0 0 0,0-2 0 0 0,0 2 1 0 0,0-1-1 0 0,0 0 0 0 0,0 0 0 0 0,0 1 0 0 0,0-1 0 0 0,1-1 0 0 0,-1 1 0 0 0,0 0 0 0 0,1 0 0 0 0,0-1 0 0 0,-1 1 0 0 0,1-1 0 0 0,-1 1 0 0 0,0 0 0 0 0,1-1 0 0 0,-1 0 0 0 0,1 1 0 0 0,0-1 1 0 0,-1 0-1 0 0,1 0 0 0 0,-1 0 0 0 0,1 0 0 0 0,0 0 0 0 0,-1-1 0 0 0,1 1 0 0 0,0-1 0 0 0,-1 1 0 0 0,1-1 0 0 0,-1 0 0 0 0,0 1 0 0 0,1 0 0 0 0,-1-1 0 0 0,1 0 0 0 0,-1 0 0 0 0,0 0 0 0 0,0 0 1 0 0,2-2-1 0 0,5-3-1 0 0,-1-2 1 0 0,-1 1 0 0 0,1-1 0 0 0,-1 0 0 0 0,8-15 0 0 0,21-48-27 0 0,-30 59 23 0 0,20-49-5 0 0,-3 0 0 0 0,-2-3 1 0 0,-3 1-1 0 0,14-125 1 0 0,-11-264-148 0 0,-20 424 157 0 0,-2-77-50 0 0,0 89 57 0 0,0-1-1 0 0,-1 2 0 0 0,0-1 0 0 0,-8-21 0 0 0,10 36 0 0 0,1-1 0 0 0,-1 2 1 0 0,1-2-1 0 0,-1 1 0 0 0,1 0 1 0 0,0 0-1 0 0,-1 0 0 0 0,0 0 1 0 0,1 1-1 0 0,-1-2 0 0 0,0 1 0 0 0,1 0 1 0 0,-1 1-1 0 0,-1-1 0 0 0,1-1 1 0 0,0 2-3 0 0,1 0 1 0 0,0 0 0 0 0,-1 0-1 0 0,1 0 1 0 0,-1 0 0 0 0,1 0-1 0 0,-1 0 1 0 0,1 0 0 0 0,0 1 0 0 0,-1-1-1 0 0,1 0 1 0 0,0 0 0 0 0,0 0-1 0 0,0 1 1 0 0,-1-1 0 0 0,1 0-1 0 0,-1 0 1 0 0,1 1 0 0 0,0-1-1 0 0,-1 0 1 0 0,1 0 0 0 0,0 0 0 0 0,0 0-1 0 0,-1 1 1 0 0,1-1 0 0 0,0 0-1 0 0,0 1 1 0 0,0-1 0 0 0,0 1-1 0 0,0 0 1 0 0,-3 4 9 0 0,1 1-1 0 0,0 0 1 0 0,1 0 0 0 0,-2 6 0 0 0,-10 95 164 0 0,0 118 0 0 0,8-92-105 0 0,-55 418 167 0 0,47-458-237 0 0,0 139 0 0 0,13-216 0 0 0,1 0 0 0 0,3 16 0 0 0,-3-28 0 0 0,0 2 0 0 0,1-2 0 0 0,0 1 0 0 0,-1 0 0 0 0,1 0 0 0 0,0 0 0 0 0,1-1 0 0 0,0 1 0 0 0,5 6 0 0 0,-7-9 0 0 0,0-1-1 0 0,-1-1 1 0 0,1 2-1 0 0,0-1 1 0 0,1 0-1 0 0,-2-1 1 0 0,1 1-1 0 0,1 0 1 0 0,-1 0-1 0 0,-1-1 1 0 0,2 1-1 0 0,-1-1 1 0 0,1 1-1 0 0,-1 0 1 0 0,0-1 0 0 0,1 1-1 0 0,-2-1 1 0 0,2 0-1 0 0,0 0 1 0 0,-2 0-1 0 0,4 0 1 0 0,-2 0-2 0 0,0 0 1 0 0,-2-1-1 0 0,2 0 0 0 0,0 0 1 0 0,-1 0-1 0 0,1 1 1 0 0,-1-1-1 0 0,0 0 0 0 0,0 0 1 0 0,1 1-1 0 0,-1-2 1 0 0,0 1-1 0 0,0 0 0 0 0,0 0 1 0 0,1-2-1 0 0,4-7-11 0 0,0 1 0 0 0,-2-1-1 0 0,1 0 1 0 0,3-12 0 0 0,-4 13 2 0 0,30-90-149 0 0,-3-1 1 0 0,-5-1 0 0 0,-5-2-1 0 0,-4 0 1 0 0,4-197-1 0 0,-20 266 165 0 0,0 15 7 0 0,-1 0 0 0 0,-4-32 1 0 0,4 50-8 0 0,-1-1 0 0 0,1 0 0 0 0,0 1 0 0 0,-1-1 0 0 0,1 1 0 0 0,0-1 0 0 0,-1 1 0 0 0,0-1 0 0 0,0 1 0 0 0,0 0 0 0 0,1-1 0 0 0,-1 1 0 0 0,0 0 0 0 0,0-1 0 0 0,0 2 0 0 0,-3-4 0 0 0,4 4-1 0 0,-1 0-1 0 0,1 0 0 0 0,0 0 0 0 0,0 0 0 0 0,-1 0 0 0 0,1 0 1 0 0,-1 0-1 0 0,1 0 0 0 0,-1 0 0 0 0,1 0 0 0 0,-1 0 0 0 0,1 0 1 0 0,0 0-1 0 0,0 0 0 0 0,-1 0 0 0 0,1 0 0 0 0,-1 0 0 0 0,1 0 1 0 0,-1 0-1 0 0,1 0 0 0 0,-1 0 0 0 0,1 0 0 0 0,0 1 0 0 0,-2 0 2 0 0,1 0 0 0 0,0 0-1 0 0,0 0 1 0 0,0 0-1 0 0,0 0 1 0 0,0 0-1 0 0,1 1 1 0 0,-1-1 0 0 0,0 0-1 0 0,-1 1 1 0 0,-7 18 28 0 0,1 0-1 0 0,2 0 1 0 0,-1 0 0 0 0,2 1 0 0 0,-3 26 0 0 0,-5 108 148 0 0,12-148-170 0 0,-1 320 210 0 0,-3 29-15 0 0,4-340-206 0 0,-20 211-61 0 0,14-189 42 0 0,0 0 0 0 0,-2-1 1 0 0,-27 68-1 0 0,31-94 13 0 0,0 0-1 0 0,-1 0 1 0 0,-1-1-1 0 0,0 1 1 0 0,-15 18 0 0 0,18-26 9 0 0,0 1-1 0 0,-1 0 1 0 0,1 0 0 0 0,0-1 0 0 0,-1 0 0 0 0,0 0 0 0 0,0 1 0 0 0,0-2 0 0 0,0 0 0 0 0,0 1 0 0 0,-1-2-1 0 0,0 1 1 0 0,1-1 0 0 0,0 1 0 0 0,-10-1 0 0 0,8-1-3 0 0,0 0 1 0 0,-1 0-1 0 0,1 0 0 0 0,-1-1 1 0 0,0-1-1 0 0,1 1 1 0 0,0-1-1 0 0,-1 0 0 0 0,1-1 1 0 0,1 0-1 0 0,-2 0 0 0 0,2 0 1 0 0,0-1-1 0 0,-1 0 1 0 0,1 0-1 0 0,-11-9 0 0 0,1-2-57 0 0,1-1 0 0 0,0 0 0 0 0,1-2 0 0 0,-16-25 0 0 0,29 42 49 0 0,1 0 1 0 0,0 1-1 0 0,-1-1 0 0 0,1 1 0 0 0,0-1 0 0 0,0 1 1 0 0,-1-1-1 0 0,1 0 0 0 0,-1 1 0 0 0,0-1 0 0 0,1 1 0 0 0,-1 0 1 0 0,1 0-1 0 0,0-1 0 0 0,-1 1 0 0 0,0-1 0 0 0,0 1 0 0 0,0-1 1 0 0,1 1-1 0 0,0 0 0 0 0,-1 0 0 0 0,0 0 0 0 0,0 0 1 0 0,0 0-1 0 0,1 0 0 0 0,0 0 0 0 0,-1 0 0 0 0,-2 0 0 0 0,3 0-2 0 0,-1 0 0 0 0,-1 1-1 0 0,1 0 1 0 0,0 0-1 0 0,0-1 1 0 0,0 1 0 0 0,0 0-1 0 0,0 0 1 0 0,1 0-1 0 0,-1 0 1 0 0,0 0-1 0 0,0 0 1 0 0,0 0 0 0 0,0 2-1 0 0,-2 3-6 0 0,0 0 1 0 0,0 1-1 0 0,0-1 0 0 0,-1 11 0 0 0,4-15 10 0 0,-1 0 0 0 0,0 1 0 0 0,1-1 0 0 0,0 0 0 0 0,-1 1 0 0 0,1 0-1 0 0,1-1 1 0 0,-1 1 0 0 0,0-1 0 0 0,1 0 0 0 0,-1 1 0 0 0,1-1-1 0 0,-1 0 1 0 0,3 5 0 0 0,-2-7-5 0 0,0 2 0 0 0,0-1-1 0 0,1 0 1 0 0,-1 1 0 0 0,0-1-1 0 0,1-1 1 0 0,-1 1 0 0 0,1 0 0 0 0,0 0-1 0 0,-1-1 1 0 0,1 1 0 0 0,-1 0 0 0 0,1 0-1 0 0,0-1 1 0 0,-1 1 0 0 0,2-1-1 0 0,-2 0 1 0 0,1 0 0 0 0,0 0 0 0 0,-1 0-1 0 0,3 0 1 0 0,5 0-65 0 0,0-1 0 0 0,1 0 0 0 0,-2-1 0 0 0,1 1 0 0 0,-1-1 0 0 0,1-1 0 0 0,15-6 0 0 0,56-32-586 0 0,-59 30 508 0 0,159-97-246 0 0,-144 84 456 0 0,-2-1-1 0 0,59-58 1 0 0,-91 81-48 0 0,0 0 2 0 0,0 0-1 0 0,0 0 1 0 0,-1 1 0 0 0,2-2 0 0 0,-2 1-1 0 0,0 0 1 0 0,1 0 0 0 0,-1 0 0 0 0,0-1-1 0 0,1 1 1 0 0,-1 0 0 0 0,-1-1 0 0 0,2-3-1 0 0,-2 5-3 0 0,0 1-1 0 0,0 0 0 0 0,0 0 1 0 0,0 0-1 0 0,0 0 1 0 0,0 0-1 0 0,0 0 0 0 0,-1 0 1 0 0,1 0-1 0 0,0-1 0 0 0,0 1 1 0 0,0 0-1 0 0,0 0 0 0 0,0 0 1 0 0,-1 0-1 0 0,1-1 0 0 0,0 1 1 0 0,0 0-1 0 0,0 0 0 0 0,0 0 1 0 0,0 0-1 0 0,0 0 1 0 0,0 0-1 0 0,0 0 0 0 0,-1-1 1 0 0,1 1-1 0 0,0 0 0 0 0,0 0 1 0 0,-1 0-1 0 0,1 0 0 0 0,0 0 1 0 0,0 0-1 0 0,0 0 0 0 0,-1 0 1 0 0,1 0-1 0 0,0 0 0 0 0,0 0 1 0 0,-1 1-1 0 0,-7 1 70 0 0,-13 7 67 0 0,0 0-1 0 0,2 2 0 0 0,-31 20 1 0 0,17-9 11 0 0,-109 67 391 0 0,-236 138 49 0 0,358-217-584 0 0,-36 19 2 0 0,51-27-21 0 0,0 0 1 0 0,-1 0 0 0 0,0-1 0 0 0,1 1-1 0 0,-1-1 1 0 0,1-1 0 0 0,-1 1-1 0 0,-8 0 1 0 0,14-1 4 0 0,-1-1-1 0 0,1 1 0 0 0,0 0 1 0 0,-1 0-1 0 0,1-1 1 0 0,-1 1-1 0 0,1 0 0 0 0,-1 0 1 0 0,1 0-1 0 0,-1 0 0 0 0,1-1 1 0 0,-1 1-1 0 0,1-1 1 0 0,0 1-1 0 0,0-1 0 0 0,0 1 1 0 0,-1 0-1 0 0,1 0 1 0 0,0-1-1 0 0,-1 1 0 0 0,1-1 1 0 0,0 0-1 0 0,0 1 1 0 0,0-1-1 0 0,-1 1 0 0 0,1 0 1 0 0,0-1-1 0 0,0 1 1 0 0,0-1-1 0 0,0 0 0 0 0,0 1 1 0 0,0-1-1 0 0,3-19-184 0 0,0 9 95 0 0,0 1 1 0 0,1-1 0 0 0,1 1 0 0 0,8-15-1 0 0,30-40-221 0 0,-26 40 196 0 0,195-341-269 0 0,-210 361 400 0 0,6-12 0 0 0,-7 17-5 0 0,-1-1 1 0 0,0 0 0 0 0,1 1 0 0 0,-1 0-1 0 0,0-1 1 0 0,0 0 0 0 0,0 1-1 0 0,1-1 1 0 0,-1 0 0 0 0,0 1 0 0 0,0-1-1 0 0,0 1 1 0 0,0-1 0 0 0,0 0 0 0 0,-1 1-1 0 0,1 0 1 0 0,0-1 0 0 0,0 0 0 0 0,0 0-1 0 0,-1 1 1 0 0,1-1 0 0 0,-1 1 3 0 0,1 0 1 0 0,-1-1-1 0 0,0 1 1 0 0,0 0-1 0 0,0 0 1 0 0,1 0 0 0 0,-1 0-1 0 0,0 1 1 0 0,0-1-1 0 0,0 0 1 0 0,1 0-1 0 0,-1 0 1 0 0,0 0-1 0 0,0 0 1 0 0,0 1-1 0 0,0-1 1 0 0,1 0-1 0 0,0 1 1 0 0,-1 0-1 0 0,0-1 1 0 0,0 1-1 0 0,0-1 1 0 0,-16 14 94 0 0,17-14-100 0 0,-128 114 479 0 0,27-22-328 0 0,-90 67 5 0 0,-12-15 27 0 0,195-140-198 0 0,6-2 6 0 0,-1 1 0 0 0,-1-2 1 0 0,2 1-1 0 0,-1-1 0 0 0,0 1 0 0 0,-1-1 0 0 0,0 1 1 0 0,1-1-1 0 0,0 0 0 0 0,-6 0 0 0 0,9-1 3 0 0,0 0 0 0 0,-1 0 0 0 0,1 0-1 0 0,0 0 1 0 0,0 0 0 0 0,-1 0 0 0 0,1 0 0 0 0,0-1 0 0 0,0 1-1 0 0,0 0 1 0 0,0 0 0 0 0,0 0 0 0 0,0 0 0 0 0,0 0 0 0 0,0 0 0 0 0,-1 0-1 0 0,1 0 1 0 0,0-1 0 0 0,0 1 0 0 0,0 0 0 0 0,0 0 0 0 0,0-1-1 0 0,0 1 1 0 0,0 0 0 0 0,0 0 0 0 0,-1-1 0 0 0,1 1 0 0 0,0 0-1 0 0,0 0 1 0 0,0-1 0 0 0,0 1 0 0 0,0 0 0 0 0,0 0 0 0 0,0 0-1 0 0,1 0 1 0 0,-1 0 0 0 0,0 0 0 0 0,0-1 0 0 0,0 1 0 0 0,2-10-44 0 0,5-3-27 0 0,2 0 0 0 0,-1 0 0 0 0,19-22 0 0 0,-12 17 9 0 0,127-154-241 0 0,76-99-157 0 0,-68 48 447 0 0,-145 215 14 0 0,14-27-5 0 0,-18 32 16 0 0,-1 1 0 0 0,2-1 0 0 0,-1 0 0 0 0,0 0 0 0 0,-1 0 0 0 0,1 1 0 0 0,-1-1 0 0 0,0 0 0 0 0,0 0 0 0 0,0-4 0 0 0,0 6-5 0 0,0 1-1 0 0,0 0 1 0 0,0 0-1 0 0,0 0 1 0 0,0-1-1 0 0,0 1 1 0 0,-1-1-1 0 0,1 1 1 0 0,0 0-1 0 0,0-1 0 0 0,0 1 1 0 0,-1 0-1 0 0,1 0 1 0 0,0 0-1 0 0,-1-1 1 0 0,1 1-1 0 0,0 0 1 0 0,-1-1-1 0 0,1 1 1 0 0,0 0-1 0 0,-1 0 1 0 0,1-1-1 0 0,0 1 1 0 0,0 0-1 0 0,0 0 1 0 0,-1 0-1 0 0,1 0 1 0 0,-1 0-1 0 0,1-1 1 0 0,-1 1-1 0 0,-13 4 78 0 0,-12 9 15 0 0,-25 24 76 0 0,3 2 1 0 0,-61 63 0 0 0,65-61-71 0 0,-248 248 509 0 0,-3 2-336 0 0,277-276-269 0 0,14-12-37 0 0,0 0 0 0 0,0 1 0 0 0,0-1 0 0 0,-5 7 0 0 0,94-123-129 0 0,-37 51 111 0 0,169-239-178 0 0,-151 199-11 0 0,54-115-1 0 0,-120 216 240 0 0,1 1 0 0 0,-1-1 0 0 0,1 1 0 0 0,-1-1 0 0 0,1 0 0 0 0,-1 1 0 0 0,1-1-1 0 0,-1 0 1 0 0,0 1 0 0 0,1-1 0 0 0,-1 0 0 0 0,0 0 0 0 0,0 1 0 0 0,0-1 0 0 0,0 0 0 0 0,0 0 0 0 0,0 0 0 0 0,0 1 0 0 0,0-1 0 0 0,0 0 0 0 0,0 1 0 0 0,0-1-1 0 0,-1-1 1 0 0,0 3 3 0 0,-1-1 0 0 0,1 1 0 0 0,0-1 0 0 0,0 0 0 0 0,-1 1-1 0 0,2-1 1 0 0,-2 1 0 0 0,1 0 0 0 0,0-1 0 0 0,0 1-1 0 0,0 0 1 0 0,0 0 0 0 0,0 0 0 0 0,-1 1 0 0 0,-182 174 158 0 0,56-49-28 0 0,-29 13-9 0 0,-40 39 75 0 0,186-169-214 0 0,11-11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0,13-19-93 0 0,-11 17 99 0 0,149-193-342 0 0,5-5 177 0 0,124-195 177 0 0,-266 373 73 0 0,-424 452-103 0 0,-12-60 248 0 0,406-357-232 0 0,0 0-29 0 0,-33 22-1 0 0,61-52-48 0 0,211-225-267 0 0,44-55 286 0 0,-230 250 100 0 0,-2-2 1 0 0,-3 0-1 0 0,36-74 0 0 0,-66 117-21 0 0,2 0 0 0 0,-2 0 0 0 0,0 0 0 0 0,0-1 0 0 0,0 1 0 0 0,-1 0 0 0 0,0 0 0 0 0,0-1 0 0 0,0-8 0 0 0,-1 14-19 0 0,0 1 0 0 0,0 0 0 0 0,0-1 0 0 0,0 1 0 0 0,0-1-1 0 0,0 1 1 0 0,0 0 0 0 0,-1 0 0 0 0,1 0 0 0 0,0 0 0 0 0,0-1-1 0 0,0 1 1 0 0,0 0 0 0 0,-1 0 0 0 0,1-1 0 0 0,0 1 0 0 0,0 0-1 0 0,0-1 1 0 0,-1 1 0 0 0,1 0 0 0 0,0 0 0 0 0,-1 0 0 0 0,1-1-1 0 0,0 1 1 0 0,0 0 0 0 0,0 0 0 0 0,0 0 0 0 0,0 0 0 0 0,-1 0-1 0 0,1 0 1 0 0,-1 0 0 0 0,1 0 0 0 0,-12 3 39 0 0,-9 10-10 0 0,-21 25-118 0 0,2 1-1 0 0,-37 49 1 0 0,35-41-171 0 0,-10 13-440 0 0,18-19-2741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5569 333 6809 0 0,'-4'-5'16549'0'0,"-25"5"-15563"0"0,-271-9 4350 0 0,-109-10-3683 0 0,346 16-1506 0 0,1-3 0 0 0,-70-15 0 0 0,-79-8 435 0 0,-105-5-171 0 0,-270-8-411 0 0,336 25 0 0 0,-5 1 0 0 0,-230-15 0 0 0,292 7 0 0 0,3-1 0 0 0,83 15 0 0 0,-142-8 0 0 0,-87 22 0 0 0,185-1 0 0 0,-149 5 0 0 0,63-7 0 0 0,201-4 0 0 0,0-1 0 0 0,-41-12 0 0 0,28 6 0 0 0,27 8 0 0 0,1 0 0 0 0,-1 0 0 0 0,0 2 0 0 0,0 0 0 0 0,0 2 0 0 0,-22 4 0 0 0,36-4 0 0 0,-1 0 0 0 0,0 2 0 0 0,1-1 0 0 0,0 1 0 0 0,0 0 0 0 0,0 0 0 0 0,-8 7 0 0 0,-10 4 0 0 0,2 0 0 0 0,-30 24 0 0 0,37-25 0 0 0,-1-2 0 0 0,-1 1 0 0 0,-32 15 0 0 0,49-27 0 0 0,1 0 0 0 0,-1 0 0 0 0,0 1 0 0 0,1-1 0 0 0,-1 0 0 0 0,1 0 0 0 0,0 1 0 0 0,-1 0 0 0 0,1-1 0 0 0,-1 4 0 0 0,0-4 0 0 0,1 2 0 0 0,1-2 0 0 0,-2 1 0 0 0,1-1 0 0 0,0 1 0 0 0,-1 0 0 0 0,0-2 0 0 0,1 2 0 0 0,-3 1 0 0 0,-10 6 0 0 0,14-4 0 0 0,10-1 0 0 0,11-3 0 0 0,0-1 0 0 0,0 0 0 0 0,37-5 0 0 0,22 0 0 0 0,287 10 0 0 0,-253-14 0 0 0,-18 1 0 0 0,273-4 0 0 0,-332 11 0 0 0,300-19 0 0 0,12 11 0 0 0,-82 5 0 0 0,-16 1 0 0 0,-53 2 0 0 0,-35-11 0 0 0,-31 2 0 0 0,417 2 0 0 0,-393 9 0 0 0,-68-1 0 0 0,391 7 0 0 0,-13 30 0 0 0,-288-24 0 0 0,-29-1 0 0 0,-137-12-421 0 0,0 3 0 0 0,23 5 0 0 0,1 7-4003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25 6 0 0 0,'-25'-5'25792'0'0,"26"6"-25741"0"0,0 0 0 0 0,-1-1 0 0 0,1 1 0 0 0,0 0 0 0 0,1 0 0 0 0,-2-1 0 0 0,1 0-1 0 0,0 1 1 0 0,1 0 0 0 0,-2-1 0 0 0,1 1 0 0 0,0-1 0 0 0,1 1 0 0 0,-1-1 0 0 0,0 0 0 0 0,0 0 0 0 0,0 0 0 0 0,2 0-1 0 0,23 1 313 0 0,-23-1-270 0 0,192 0 1146 0 0,319 3 401 0 0,-400 2-1476 0 0,60 0 154 0 0,1-6-90 0 0,224 5 63 0 0,89 3-103 0 0,-80-7-36 0 0,-176 2-58 0 0,-3 14-58 0 0,-67-1 43 0 0,448 13 237 0 0,-254-14-138 0 0,62 5-96 0 0,-113-5-63 0 0,-139 0-14 0 0,20 1 9 0 0,105-3-52 0 0,-119-8 41 0 0,-21 0 5 0 0,-115-2-2 0 0,1-1 0 0 0,46-6 1 0 0,-62 3 3 0 0,23 2 0 0 0,-31 2-3 0 0,1-2 0 0 0,-2 0-1 0 0,1-1 1 0 0,0 0 0 0 0,24-6 0 0 0,-29 4-6 0 0,-1 2 0 0 0,1-1-1 0 0,-1 1 1 0 0,1 1 0 0 0,0-1 0 0 0,12 2 0 0 0,48 7-55 0 0,-31-2 11 0 0,6-3 1 0 0,-30-4 12 0 0,0-1 0 0 0,0 1 0 0 0,-1-1 0 0 0,1-2 1 0 0,13-4-1 0 0,-12 5 17 0 0,-1 0 0 0 0,1 2 0 0 0,0-1 0 0 0,0 1 0 0 0,0 1 0 0 0,21 2 0 0 0,3 0-80 0 0,-31-2-362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0,'0'0'12175'0'0,"6"3"-11707"0"0,1-1-240 0 0,0 1 0 0 0,0-1 0 0 0,2 0 0 0 0,-2-1 0 0 0,1 0 0 0 0,11 1 0 0 0,-5-2 265 0 0,0 0-1 0 0,-1 2 0 0 0,1 0 0 0 0,0 0 0 0 0,17 6 0 0 0,-23-6-299 0 0,-1 1 0 0 0,0-1 0 0 0,0 2 0 0 0,0-1 0 0 0,0 1 0 0 0,0 1-1 0 0,-1 0 1 0 0,0-1 0 0 0,-1 1 0 0 0,11 11 0 0 0,50 69 640 0 0,-57-74-745 0 0,1-1 0 0 0,1 0 0 0 0,0-1 0 0 0,0 0 0 0 0,1-1 0 0 0,14 9 0 0 0,-14-10-57 0 0,0 0 0 0 0,-2 1 0 0 0,1 0 0 0 0,-1 1 0 0 0,1 0 0 0 0,-2 1 1 0 0,12 15-1 0 0,-7-7 6 0 0,21 24 1 0 0,-23-30-7 0 0,-1 1 0 0 0,0 1 1 0 0,16 28-1 0 0,-3 10-1 0 0,19 59 1 0 0,-32-78-27 0 0,33 87-4 0 0,12 8 0 0 0,-55-126 0 0 0,4 9 0 0 0,-1 0 0 0 0,3 15 0 0 0,-4-17 0 0 0,-1 0 0 0 0,1 0 0 0 0,0-1 0 0 0,6 13 0 0 0,17 19 0 0 0,-22-32 0 0 0,-1 1 0 0 0,-1-1 0 0 0,1 1 0 0 0,-2-1 0 0 0,2 17 0 0 0,5 17 0 0 0,-5-24 0 0 0,-1 0 0 0 0,0 0 0 0 0,-1 0 0 0 0,-1 1 0 0 0,-1-1 0 0 0,-4 24 0 0 0,-1 38 0 0 0,7-55 0 0 0,8 42 0 0 0,1 0 0 0 0,-9-48 0 0 0,0 1 0 0 0,-1-1 0 0 0,-1 1 0 0 0,-1-1 0 0 0,0 0 0 0 0,-7 24 0 0 0,-11 40 0 0 0,-5 13 0 0 0,23-88 0 0 0,0 0 0 0 0,1 0 0 0 0,0 0 0 0 0,1 14 0 0 0,0-15 0 0 0,0 0 0 0 0,0 0 0 0 0,-1-1 0 0 0,0 2 0 0 0,0-1 0 0 0,-1-1 0 0 0,-2 8 0 0 0,-12 25 0 0 0,5-10 0 0 0,-2-1 0 0 0,-23 37 0 0 0,33-59-285 0 0,0-1 1 0 0,-1 1-1 0 0,2 0 1 0 0,-4 10-1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805 1 11010 0 0,'0'2'10549'0'0,"-1"5"-10048"0"0,0-1 0 0 0,-1 1 0 0 0,1-1 0 0 0,-2 0 0 0 0,1 1 0 0 0,0-1 0 0 0,-2 0 0 0 0,1 0 0 0 0,0 0 0 0 0,-9 10 0 0 0,3-5 15 0 0,-1-1 0 0 0,0 0 0 0 0,-1 0 0 0 0,-15 11 0 0 0,-3 1 112 0 0,-30 33 0 0 0,17-14-209 0 0,20-22-182 0 0,2 2 0 0 0,-25 30 0 0 0,38-41-156 0 0,-4 6 10 0 0,-1-1 0 0 0,-1 0 0 0 0,-16 15-1 0 0,7-11-68 0 0,1-1 44 0 0,1 0 1 0 0,0 2-1 0 0,-31 40 0 0 0,33-36-66 0 0,14-20 0 0 0,0 0 0 0 0,0 1 0 0 0,1 0 0 0 0,-1 0 0 0 0,1 0 0 0 0,0 0 0 0 0,0 1 0 0 0,1-1 0 0 0,-3 11 0 0 0,1-3 0 0 0,-1 0 0 0 0,0 0 0 0 0,-1-1 0 0 0,0 1 0 0 0,-15 20 0 0 0,12-17 0 0 0,-3 7 0 0 0,0 1 0 0 0,-15 47 0 0 0,25-66 0 0 0,-20 49 0 0 0,15-38 0 0 0,1-1 0 0 0,0 2 0 0 0,0-1 0 0 0,-2 21 0 0 0,-26 146 0 0 0,31-170 0 0 0,-5 15 0 0 0,2 0 0 0 0,1 0 0 0 0,-4 54 0 0 0,10-49 0 0 0,1 1 0 0 0,1 0 0 0 0,12 42 0 0 0,-12-57 0 0 0,0 1 0 0 0,0 28 0 0 0,2 15 0 0 0,4 57 0 0 0,-5-66 0 0 0,5-2 0 0 0,0-5 0 0 0,-7-41 0 0 0,-1-1 0 0 0,1 1 0 0 0,0 0 0 0 0,0-1 0 0 0,0 1 0 0 0,1-1 0 0 0,0 0 0 0 0,4 6 0 0 0,-2-5 0 0 0,-2 1 0 0 0,1-1 0 0 0,0 2 0 0 0,4 11 0 0 0,14 35 0 0 0,-22-51 0 0 0,0-1 0 0 0,1 1 0 0 0,0 0 0 0 0,1-1 0 0 0,-2 0 0 0 0,2 1 0 0 0,-1-1 0 0 0,0 0 0 0 0,1 0 0 0 0,0 0 0 0 0,-1 1 0 0 0,2-2 0 0 0,-2 2 0 0 0,2-2 0 0 0,-2 1 0 0 0,6 2 0 0 0,-6-2 2 0 0,1-1 0 0 0,0 0 0 0 0,-1 1 0 0 0,0-1 0 0 0,1 1 0 0 0,-1 0 0 0 0,0-1 0 0 0,0 1 0 0 0,1-1 0 0 0,-2 1 0 0 0,1 0 0 0 0,0 0 1 0 0,-1-1-1 0 0,2 4 0 0 0,1 28-8 0 0,0 1-184 0 0,2-16-1011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0,'0'0'12791'0'0,"6"23"-9317"0"0,7 11-2670 0 0,1 1 0 0 0,1-2-1 0 0,26 42 1 0 0,-22-54-1482 0 0,-10-13-5924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0 108 24197 0 0,'0'0'1190'0'0,"27"-5"-868"0"0,-8 1-244 0 0,27-4 135 0 0,1 1 1 0 0,50-1-1 0 0,378 1 522 0 0,-25 0-306 0 0,-26 0 325 0 0,-484 10-497 0 0,-108 20-1 0 0,76-9-38 0 0,-33 4 164 0 0,-574 89 410 0 0,686-104-775 0 0,-7 0 43 0 0,1 1 0 0 0,0 1 0 0 0,-23 8 0 0 0,41-12-55 0 0,0-1 1 0 0,0 0 0 0 0,0 1-1 0 0,0-1 1 0 0,0 1 0 0 0,0-1-1 0 0,0 0 1 0 0,1 1 0 0 0,-1 0-1 0 0,0-1 1 0 0,0 1 0 0 0,0 0-1 0 0,1-1 1 0 0,-1 1 0 0 0,0 0-1 0 0,0 0 1 0 0,1-1 0 0 0,-1 1-1 0 0,1 1 1 0 0,0-1 0 0 0,-2 1 0 0 0,3-1-4 0 0,-1-1 1 0 0,0 0 0 0 0,0 1-1 0 0,1 0 1 0 0,-1 0 0 0 0,0 0-1 0 0,0-1 1 0 0,0 0 0 0 0,1 1-1 0 0,-1 0 1 0 0,1 0 0 0 0,0-1-1 0 0,-1 0 1 0 0,1 1 0 0 0,-1-1 0 0 0,0 1-1 0 0,1-1 1 0 0,0 1 0 0 0,0-1-1 0 0,0 1 1 0 0,-1-1 0 0 0,1 0-1 0 0,7 4 11 0 0,0-1 0 0 0,0-1-1 0 0,15 4 1 0 0,46 4 42 0 0,107 3 1 0 0,-95-8-20 0 0,703 69-83 0 0,-772-73 49 0 0,13 2-7 0 0,1 2-1 0 0,-2 0 1 0 0,29 11-1 0 0,-52-16 5 0 0,0 0 0 0 0,0 1 0 0 0,0-1 0 0 0,0 0 0 0 0,1 1 0 0 0,-2-1 0 0 0,1 0 0 0 0,0 1 0 0 0,1 0 0 0 0,-2-1 0 0 0,1 1 0 0 0,0 0 0 0 0,0-1 0 0 0,0 1 0 0 0,0 0 0 0 0,-1 0-1 0 0,1-1 1 0 0,0 1 0 0 0,-1 0 0 0 0,1 1 0 0 0,0-2 0 0 0,-1 1 0 0 0,0 0 0 0 0,1 0 0 0 0,-1 0 0 0 0,1 2 0 0 0,-2-2 1 0 0,0 1 0 0 0,1-2 0 0 0,0 2 0 0 0,-1-1 0 0 0,0 0 0 0 0,0 0 1 0 0,0 0-1 0 0,1 0 0 0 0,-1-1 0 0 0,-1 1 0 0 0,1 0 0 0 0,0 0 0 0 0,0 0 0 0 0,0-1 0 0 0,0 1 0 0 0,0 0 0 0 0,0-1 0 0 0,-1 1 0 0 0,1-1 0 0 0,0 0 0 0 0,-1 1 0 0 0,0-1 0 0 0,-38 11 10 0 0,1-1-1 0 0,-58 6 1 0 0,-87 0 45 0 0,102-11-33 0 0,-720 86 239 0 0,783-88-254 0 0,11-2-2 0 0,0 0 0 0 0,1 1 0 0 0,-1-1 0 0 0,0 1 1 0 0,1 1-1 0 0,-1-1 0 0 0,1 1 0 0 0,-12 7 0 0 0,18-10-4 0 0,1 0 0 0 0,-1 0-1 0 0,1 0 1 0 0,0 1 0 0 0,-1-1-1 0 0,1 0 1 0 0,0 1 0 0 0,0-1 0 0 0,0 0-1 0 0,0 1 1 0 0,-1-1 0 0 0,1 0-1 0 0,0 0 1 0 0,0 0 0 0 0,0 1-1 0 0,-1-1 1 0 0,1 1 0 0 0,0-1-1 0 0,0 1 1 0 0,0-1 0 0 0,0 1-1 0 0,0-1 1 0 0,0 0 0 0 0,0 0-1 0 0,0 0 1 0 0,0 1 0 0 0,0-1-1 0 0,0 1 1 0 0,0 0 0 0 0,9 7 7 0 0,17 0-7 0 0,-26-8-1 0 0,59 11 11 0 0,-1-3 0 0 0,103 1 0 0 0,-112-7-3 0 0,-13-1-3 0 0,296 16-70 0 0,-4 21-19 0 0,-322-37 82 0 0,90 18-22 0 0,-87-16 19 0 0,1 0 1 0 0,0 0-1 0 0,-1 1 0 0 0,0 0 0 0 0,1 0 1 0 0,-1 2-1 0 0,9 5 0 0 0,-17-10 3 0 0,0 0 0 0 0,1 1-1 0 0,-2-2 1 0 0,2 1 0 0 0,-1 1 0 0 0,0-2 0 0 0,0 2 0 0 0,0-1 0 0 0,0 0-1 0 0,0 1 1 0 0,0-1 0 0 0,-1 0 0 0 0,1 1 0 0 0,-1-1 0 0 0,1 1-1 0 0,-1-1 1 0 0,1 0 0 0 0,-1 1 0 0 0,1 2 0 0 0,-1-3 1 0 0,-1 0-1 0 0,1 1 1 0 0,-1-1 0 0 0,1 0 0 0 0,-1 1 0 0 0,0-1 0 0 0,1 1 0 0 0,0-2 0 0 0,-1 2 0 0 0,0-1-1 0 0,0 0 1 0 0,0 0 0 0 0,1 1 0 0 0,-2-2 0 0 0,1 1 0 0 0,-1 2 0 0 0,-5 1-1 0 0,1 1 0 0 0,-1-1 0 0 0,0 0 1 0 0,0-1-1 0 0,0 0 0 0 0,-9 2 0 0 0,-23 8 1 0 0,0-2 0 0 0,-46 6 0 0 0,-84 4 42 0 0,121-15-3 0 0,-55 4 34 0 0,-269 41 532 0 0,360-49-558 0 0,-22 6 67 0 0,32-8-100 0 0,0 0-1 0 0,-1 1 1 0 0,2 0-1 0 0,-2 0 1 0 0,2-1-1 0 0,-2 2 1 0 0,2-1 0 0 0,-1 0-1 0 0,0 1 1 0 0,0-1-1 0 0,-1 3 1 0 0,2-4-12 0 0,1 0 0 0 0,0 0 0 0 0,-1 1 0 0 0,1-1 0 0 0,0 1 0 0 0,0-1 0 0 0,0 1 0 0 0,0-1-1 0 0,-1 0 1 0 0,1 0 0 0 0,0 1 0 0 0,0 0 0 0 0,0-1 0 0 0,0 1 0 0 0,0-1 0 0 0,0 1 0 0 0,0-1 0 0 0,1 0 0 0 0,-1 0 0 0 0,0 1 0 0 0,0-1 0 0 0,0 1 0 0 0,0-1 0 0 0,1 1 0 0 0,-1-1 0 0 0,0 0 0 0 0,1 0 0 0 0,-1 1 0 0 0,0-1 0 0 0,0 1 0 0 0,0-1-1 0 0,0 0 1 0 0,1 1 0 0 0,-1-1 0 0 0,1 1 0 0 0,-1-1 0 0 0,1 0 0 0 0,-1 0 0 0 0,1 0 0 0 0,-1 0 0 0 0,1 0 0 0 0,19 9-5 0 0,12-2 1 0 0,1-1-1 0 0,0-1 1 0 0,1-2 0 0 0,34-1-1 0 0,-26-1-18 0 0,61 3-73 0 0,107 6-108 0 0,-154-5 111 0 0,93 21 1 0 0,-140-23 83 0 0,1-1 1 0 0,-2 1 0 0 0,1 0-1 0 0,-1 1 1 0 0,1 0-1 0 0,12 8 1 0 0,-20-11 7 0 0,1 0 0 0 0,-1 0-1 0 0,1 0 1 0 0,-1 0 0 0 0,0 1 0 0 0,0-1 0 0 0,1 0 0 0 0,-2 1 0 0 0,1-1-1 0 0,0 1 1 0 0,0-1 0 0 0,0 1 0 0 0,0 0 0 0 0,-1-1 0 0 0,1 1 0 0 0,0 2-1 0 0,-1-1 2 0 0,0-2-1 0 0,-1 2 0 0 0,1-2 1 0 0,0 1-1 0 0,-1 0 0 0 0,1 0 1 0 0,0-1-1 0 0,-1 2 0 0 0,0-2 1 0 0,0 1-1 0 0,-1-1 0 0 0,2 1 1 0 0,-1-1-1 0 0,-1 1 0 0 0,1-1 0 0 0,0 1 1 0 0,-1 0-1 0 0,1-2 0 0 0,-2 3 1 0 0,-8 6-2 0 0,0 0 0 0 0,-1-2 0 0 0,1 0 0 0 0,-1 0 0 0 0,-20 8 0 0 0,-68 22 17 0 0,-325 64 200 0 0,131-37-98 0 0,277-58-118 0 0,17-5 0 0 0,0-1 0 0 0,0 0 0 0 0,0 0 0 0 0,0 0 0 0 0,0 0 0 0 0,1 0 0 0 0,-1 0 0 0 0,0 1 0 0 0,0-1 0 0 0,0 0 0 0 0,0 0 0 0 0,1 0 0 0 0,-1 1 0 0 0,0-1 0 0 0,0 0 0 0 0,1 0 0 0 0,-1 0 0 0 0,0 0 0 0 0,0 1 0 0 0,1-1 0 0 0,-1 0 0 0 0,0 0 0 0 0,0 0 0 0 0,0 0 0 0 0,0 0 0 0 0,0 0 0 0 0,1 0 0 0 0,-1 0 0 0 0,0 0 0 0 0,0 0 0 0 0,1 0 0 0 0,-1 0 0 0 0,0 0 0 0 0,1 0 0 0 0,-1 0 0 0 0,38 0 0 0 0,-33 0 0 0 0,221-3-94 0 0,45-1-34 0 0,-191 8 136 0 0,-71-2-4 0 0,1-1 1 0 0,0 2 0 0 0,-1-1 0 0 0,1 1 0 0 0,16 7-1 0 0,-25-9-3 0 0,2 1-1 0 0,-2-1 1 0 0,1-1-1 0 0,0 2 1 0 0,-1-1-1 0 0,1 0 1 0 0,0 1-1 0 0,-2-1 1 0 0,2 1-1 0 0,0-1 1 0 0,-2 1-1 0 0,2 0 1 0 0,-1-1-1 0 0,0 1 1 0 0,1 2-1 0 0,-2-3 1 0 0,0 1-1 0 0,1-1 0 0 0,-1 0 1 0 0,0 1-1 0 0,0-1 0 0 0,0 1 0 0 0,0-1 1 0 0,0 0-1 0 0,0 1 0 0 0,0-2 1 0 0,-1 2-1 0 0,1 0 0 0 0,-1-1 0 0 0,1 0 1 0 0,-1 0-1 0 0,1 0 0 0 0,0 1 0 0 0,-1-1 1 0 0,0 0-1 0 0,0 0 0 0 0,0 0 1 0 0,1 0-1 0 0,-3 2 0 0 0,-2 1 2 0 0,0 1 0 0 0,0-1-1 0 0,0 0 1 0 0,-1 0 0 0 0,0 0 0 0 0,0-1-1 0 0,-7 3 1 0 0,-49 17 10 0 0,48-18-1 0 0,-83 26 70 0 0,-1-4-1 0 0,-138 20 1 0 0,224-45-42 0 0,16-2-15 0 0,11 0-22 0 0,29-2-6 0 0,51-9-1 0 0,-27 3-15 0 0,162-17-68 0 0,355-34 41 0 0,-2 31 70 0 0,-316 31-17 0 0,-5 20-40 0 0,-251-21 37 0 0,-7-2-4 0 0,0 0 0 0 0,0 0 0 0 0,0 0 0 0 0,0 1-1 0 0,0 1 1 0 0,0-2 0 0 0,0 2 0 0 0,0-1 0 0 0,-1 0 0 0 0,1 2-1 0 0,6 2 1 0 0,-10-5 2 0 0,0 0-1 0 0,0 1 1 0 0,0-1-1 0 0,0 0 1 0 0,0 0-1 0 0,0 0 1 0 0,0 0-1 0 0,0 1 1 0 0,0-1-1 0 0,0 0 1 0 0,0 0 0 0 0,0 0-1 0 0,0 0 1 0 0,0 0-1 0 0,0 0 1 0 0,0 0-1 0 0,0 0 1 0 0,0 1-1 0 0,0-1 1 0 0,0 0-1 0 0,0 0 1 0 0,0 0-1 0 0,0 1 1 0 0,0-1-1 0 0,0 0 1 0 0,0 0-1 0 0,0 0 1 0 0,0 1 0 0 0,0-1-1 0 0,0 0 1 0 0,0 0-1 0 0,0 0 1 0 0,0 1-1 0 0,0-1 1 0 0,0 0-1 0 0,0 0 1 0 0,0 0-1 0 0,-9 4 15 0 0,-10 2-2 0 0,19-6-13 0 0,-60 8-13 0 0,0-1 0 0 0,-76-2-1 0 0,89-4 31 0 0,-447 0 27 0 0,433-1-41 0 0,-379-25-54 0 0,436 25 55 0 0,-16-2 17 0 0,-28-7 0 0 0,36 2-22 0 0,12 7 1 0 0,0 0 0 0 0,0 0 0 0 0,0 0 1 0 0,0 0-1 0 0,0-1 0 0 0,0 1 0 0 0,0 0 0 0 0,0 0 0 0 0,0-1 0 0 0,0 1 0 0 0,0 0 0 0 0,0-1 0 0 0,0 1 0 0 0,0 0 0 0 0,0 0 1 0 0,0 0-1 0 0,0 0 0 0 0,0 0 0 0 0,0 0 0 0 0,0-1 0 0 0,0 1 0 0 0,0 0 0 0 0,0 0 0 0 0,0-1 0 0 0,0 1 0 0 0,1 0 0 0 0,-1 0 1 0 0,0 0-1 0 0,0-1 0 0 0,0 1 0 0 0,1 0 0 0 0,1-1 0 0 0,1-1 0 0 0,-1 1 0 0 0,1 0 0 0 0,-1-1 0 0 0,1 1 0 0 0,4-1 1 0 0,36-9-21 0 0,64-8 0 0 0,49 4-48 0 0,-103 10 49 0 0,378-28-85 0 0,9-1 8 0 0,-5-22-91 0 0,-413 52 165 0 0,-3 1-7 0 0,0 0-1 0 0,0-2 1 0 0,28-10-1 0 0,-37 8 13 0 0,-10 7 17 0 0,0 0 0 0 0,0 0 0 0 0,0-1 0 0 0,1 1 0 0 0,-1 0-1 0 0,0 0 1 0 0,0 0 0 0 0,0 0 0 0 0,0 0 0 0 0,0 0 0 0 0,0-1 0 0 0,0 1-1 0 0,0 0 1 0 0,0 0 0 0 0,0-1 0 0 0,0 1 0 0 0,0 0 0 0 0,0 0 0 0 0,0-1-1 0 0,0 1 1 0 0,0 0 0 0 0,0 0 0 0 0,0 0 0 0 0,0 0 0 0 0,-1 0-1 0 0,1 0 1 0 0,0-1 0 0 0,0 1 0 0 0,0 0 0 0 0,-1 0 0 0 0,1-2 0 0 0,-2 1 0 0 0,0 1 0 0 0,1-1 0 0 0,-1-1 0 0 0,1 2 1 0 0,-1 0-1 0 0,0-1 0 0 0,1 0 0 0 0,-4 0 0 0 0,-50-11 36 0 0,-1 4 0 0 0,-74-4 1 0 0,66 8-39 0 0,-639-49 24 0 0,64 7 26 0 0,216 18-29 0 0,409 27-15 0 0,6 1 7 0 0,1-1 0 0 0,-1 0 0 0 0,0-1 0 0 0,-9-1 0 0 0,17 3-11 0 0,-1 0 1 0 0,1 0 0 0 0,0 0-1 0 0,0 0 1 0 0,0 0 0 0 0,0 0 0 0 0,-1 0-1 0 0,1 0 1 0 0,0 0 0 0 0,0 0-1 0 0,0 0 1 0 0,-1 0 0 0 0,1-1-1 0 0,0 1 1 0 0,0 0 0 0 0,0 0-1 0 0,0 0 1 0 0,-1 0 0 0 0,1 0 0 0 0,0 0-1 0 0,0 0 1 0 0,0-1 0 0 0,0 1-1 0 0,0 0 1 0 0,0 0 0 0 0,0 0-1 0 0,0 0 1 0 0,0 0 0 0 0,0-1-1 0 0,0 1 1 0 0,0 0 0 0 0,0 0-1 0 0,0 0 1 0 0,0-1 0 0 0,0 1 0 0 0,0 0-1 0 0,0 0 1 0 0,0 0 0 0 0,0 0-1 0 0,0 0 1 0 0,0 0 0 0 0,0 0-1 0 0,0 0 1 0 0,0 0 0 0 0,0-1-1 0 0,0 1 1 0 0,0 0 0 0 0,0 0 0 0 0,0 0-1 0 0,0-1 1 0 0,0 1 0 0 0,0 0-1 0 0,0 0 1 0 0,0 0 0 0 0,0 0-1 0 0,0-1 1 0 0,0 1 0 0 0,0 0-1 0 0,0 0 1 0 0,0 0 0 0 0,0 0-1 0 0,0 0 1 0 0,1 0 0 0 0,-1 0 0 0 0,0 0-1 0 0,0 0 1 0 0,0 0 0 0 0,1 0-1 0 0,-1 0 1 0 0,13-6 29 0 0,42-7-26 0 0,83-10-1 0 0,-85 16-16 0 0,403-45 18 0 0,2 17-2 0 0,12 0-8 0 0,-4-20-17 0 0,-435 51 9 0 0,-20 3 8 0 0,0 0 0 0 0,0-1-1 0 0,1 0 1 0 0,-1-1 0 0 0,0 0 0 0 0,13-6 0 0 0,-23 9 5 0 0,-1 0-1 0 0,0 0 1 0 0,0-1 0 0 0,0 1 0 0 0,1 0 0 0 0,-1 0-1 0 0,0 0 1 0 0,1 0 0 0 0,-1 0 0 0 0,0 0 0 0 0,1 0 0 0 0,-1 0-1 0 0,0-1 1 0 0,0 1 0 0 0,1 0 0 0 0,-1-1 0 0 0,0 1-1 0 0,0 0 1 0 0,0 0 0 0 0,0-1 0 0 0,0 1 0 0 0,0-1 0 0 0,0 1-1 0 0,0 0 1 0 0,0 0 0 0 0,0 0 0 0 0,0 0 0 0 0,1-1 0 0 0,-1 1-1 0 0,0-1 1 0 0,0 1 0 0 0,-8-6-13 0 0,-17 0-9 0 0,25 6 21 0 0,-108-13 12 0 0,-113 0-1 0 0,129 9 3 0 0,-1321-92 80 0 0,1396 94-90 0 0,-49-3 2 0 0,-85-19 0 0 0,151 24-4 0 0,-1 0 0 0 0,-1 0 0 0 0,1-1-1 0 0,1 1 1 0 0,-2 0 0 0 0,1-1 0 0 0,0 1-1 0 0,0-1 1 0 0,0 1 0 0 0,0 0 0 0 0,0 0-1 0 0,0-1 1 0 0,1 0 0 0 0,-1 0 0 0 0,0 1-1 0 0,0-1 1 0 0,0 1 0 0 0,1-1 0 0 0,-3-2-1 0 0,4 2 1 0 0,0 0 0 0 0,-1 1-1 0 0,1-1 1 0 0,-1 0 0 0 0,0 0 0 0 0,1 1-1 0 0,0-1 1 0 0,0 1 0 0 0,0-1-1 0 0,-1 0 1 0 0,1 1 0 0 0,0-1-1 0 0,0 1 1 0 0,0 0 0 0 0,-1-1-1 0 0,1 1 1 0 0,0-1 0 0 0,1 1-1 0 0,-1 0 1 0 0,-1 0 0 0 0,1-1-1 0 0,2 1 1 0 0,58-14-23 0 0,116-12-1 0 0,-135 21 21 0 0,498-45 1 0 0,4 20-58 0 0,59-6 38 0 0,-503 29 41 0 0,138-28 0 0 0,-231 34-18 0 0,23-7-1 0 0,-30 8-1 0 0,1 0 0 0 0,0 0 0 0 0,0-1 0 0 0,0 1 0 0 0,0-1 0 0 0,-1 1 1 0 0,1 0-1 0 0,0 0 0 0 0,0-1 0 0 0,0 1 0 0 0,-1-1 0 0 0,1 0 0 0 0,0 1 0 0 0,0 0 0 0 0,-1-1 1 0 0,1 0-1 0 0,-1 0 0 0 0,0 0 0 0 0,1 1 0 0 0,0-1 0 0 0,-1 0 0 0 0,1 0 0 0 0,0-1 0 0 0,-2 1 0 0 0,1 0 0 0 0,0 1 0 0 0,-1-1 0 0 0,0 0 0 0 0,1 0-1 0 0,-1 1 1 0 0,1-1 0 0 0,0 0 0 0 0,-1 0 0 0 0,0 0 0 0 0,0 1-1 0 0,1 0 1 0 0,-1-1 0 0 0,1 0 0 0 0,-1 1 0 0 0,0-1 0 0 0,0 1-1 0 0,0-1 1 0 0,1 1 0 0 0,-1 0 0 0 0,0 0 0 0 0,0-1 0 0 0,-1 1-1 0 0,2 0 1 0 0,-1 0 0 0 0,-2 0 0 0 0,-1-2-1 0 0,-33-6 1 0 0,1 1 0 0 0,-67-4 0 0 0,68 8 3 0 0,-1025-60 38 0 0,531 38-6 0 0,442 21-32 0 0,-500-41-18 0 0,559 43 21 0 0,12 0-2 0 0,-1 1 0 0 0,1-2-1 0 0,1 0 1 0 0,-1-1 0 0 0,-25-9 0 0 0,39 12-4 0 0,1 1-1 0 0,0 0 1 0 0,0-1 0 0 0,0 1 0 0 0,0-1-1 0 0,0 0 1 0 0,1 0 0 0 0,-1 1-1 0 0,-1-1 1 0 0,1 0 0 0 0,0-2-1 0 0,1 3 1 0 0,-1-1 0 0 0,1 1-1 0 0,0-1 1 0 0,0 1 0 0 0,0 0-1 0 0,0 0 1 0 0,0-1 0 0 0,-1 1-1 0 0,1-1 1 0 0,0 1 0 0 0,0-1-1 0 0,0 1 1 0 0,0 0 0 0 0,1 0-1 0 0,-1-1 1 0 0,0 1 0 0 0,0-1-1 0 0,0 1 1 0 0,0-1 0 0 0,0 1-1 0 0,1-1 1 0 0,-1 1 0 0 0,1-2-1 0 0,1 0 1 0 0,0 1-1 0 0,-2-1 1 0 0,2 2-1 0 0,0-2 1 0 0,0 1-1 0 0,0 0 1 0 0,-1 0-1 0 0,1 0 1 0 0,0 0-1 0 0,3-1 1 0 0,24-7-1 0 0,0 0 0 0 0,60-10-1 0 0,66 3 8 0 0,-111 12-6 0 0,466-23-6 0 0,4 25-7 0 0,-406 3 15 0 0,1598 63-25 0 0,-1678-62 24 0 0,139 15 14 0 0,-155-14-18 0 0,-18-1-4 0 0,-21-1-5 0 0,-90-7 7 0 0,-151-25 1 0 0,147 15-7 0 0,-1584-170-23 0 0,1579 174 29 0 0,-315-34 68 0 0,427 43-73 0 0,14 3 9 0 0,0 0 1 0 0,0 0-1 0 0,0 0 0 0 0,0 0 1 0 0,0 0-1 0 0,0 0 1 0 0,1 0-1 0 0,-1 0 1 0 0,0 0-1 0 0,0 0 0 0 0,0 0 1 0 0,0 0-1 0 0,0 0 1 0 0,0 0-1 0 0,0 0 1 0 0,0 0-1 0 0,0 0 0 0 0,0 0 1 0 0,0 0-1 0 0,0 0 1 0 0,0 0-1 0 0,0 0 1 0 0,0 0-1 0 0,0 0 0 0 0,0 0 1 0 0,0 0-1 0 0,0 0 1 0 0,0 0-1 0 0,0 0 1 0 0,0 0-1 0 0,0 0 0 0 0,0 0 1 0 0,0 0-1 0 0,0-1 1 0 0,0 1-1 0 0,0 0 1 0 0,0 0-1 0 0,0 0 0 0 0,0 0 1 0 0,24-1-40 0 0,-16 1 41 0 0,898 12-169 0 0,-5 40 172 0 0,-71-4-16 0 0,143-30-42 0 0,-1095-22 69 0 0,52 0-10 0 0,-901-20 70 0 0,2 20-64 0 0,961 4-10 0 0,-96 4 19 0 0,82 0-13 0 0,22-4-7 0 0,0 0 0 0 0,1 0 0 0 0,-1 0 0 0 0,0 0 0 0 0,0 0 0 0 0,0 0 0 0 0,0 0 0 0 0,0 0 0 0 0,0 0 0 0 0,0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0 0 0 0,0 0 0 0 0,0 0 0 0 0,0 0 0 0 0,0 0 0 0 0,0 0 0 0 0,0 1 0 0 0,0-1 0 0 0,0 0 0 0 0,0 0 0 0 0,0 0 0 0 0,0 0 1 0 0,0 0-1 0 0,0 1 0 0 0,-1-1 0 0 0,1 0 0 0 0,0 0 0 0 0,0 0 0 0 0,0 0 0 0 0,0 0 0 0 0,0 0 0 0 0,0 1 0 0 0,0-1 0 0 0,-1 0 0 0 0,1 0 0 0 0,0 0 1 0 0,0 0-1 0 0,15 4-5 0 0,72 6-4 0 0,145-1 1 0 0,-138-7-10 0 0,1240 41-87 0 0,-720 18 115 0 0,-605-59-5 0 0,1-1-1 0 0,0 1-1 0 0,0 0 0 0 0,13 5 0 0 0,-23-7-3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0,-9 1 0 0 0,-10 0 6 0 0,-128-2 13 0 0,-318 8 68 0 0,391-3-84 0 0,-205 19 32 0 0,271-22-32 0 0,3-1-2 0 0,0 1 0 0 0,0 0 0 0 0,1 0 0 0 0,-9 3 0 0 0,13-4-1 0 0,0 0 0 0 0,0 0-1 0 0,-1 0 1 0 0,1 0 0 0 0,0 0-1 0 0,0 0 1 0 0,0 0 0 0 0,0 0-1 0 0,0 0 1 0 0,0 0 0 0 0,0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0 1 0 0,0 0 0 0 0,0 0-1 0 0,0 0 1 0 0,0 0 0 0 0,0 0-1 0 0,0 0 1 0 0,0 1 0 0 0,0-1-1 0 0,0 0 1 0 0,0 0 0 0 0,0 0-1 0 0,0 0 1 0 0,1 0 0 0 0,6 4-6 0 0,12-1 11 0 0,34 0-24 0 0,65-4-1 0 0,55-13-16 0 0,-74 6 16 0 0,22-3 3 0 0,-2-5-1 0 0,170-43 1 0 0,-279 57 15 0 0,17-6-18 0 0,-27 8 20 0 0,-1 0-1 0 0,1 0 1 0 0,0 0 0 0 0,0-1-1 0 0,0 1 1 0 0,0 0 0 0 0,0 0-1 0 0,0 0 1 0 0,0 0 0 0 0,0 0-1 0 0,0 0 1 0 0,0 0 0 0 0,0 0-1 0 0,0 0 1 0 0,0 0-1 0 0,0 0 1 0 0,0 0 0 0 0,0 0-1 0 0,0 0 1 0 0,0 0 0 0 0,0 0-1 0 0,0 0 1 0 0,0 0 0 0 0,0 0-1 0 0,0 0 1 0 0,0 0-1 0 0,0-1 1 0 0,0 1 0 0 0,0 0-1 0 0,0 0 1 0 0,0 0 0 0 0,0 0-1 0 0,0 0 1 0 0,0 0 0 0 0,0 0-1 0 0,-19 2-11 0 0,-281 49 34 0 0,204-34-6 0 0,75-13-15 0 0,-906 152 83 0 0,786-135-106 0 0,-496 90 7 0 0,623-108 14 0 0,-9 2 1 0 0,0 1 1 0 0,0 1-1 0 0,0 0 1 0 0,-30 17-1 0 0,52-23-1 0 0,-1-1 1 0 0,0 2-1 0 0,0-1 1 0 0,0 0-1 0 0,1 0 0 0 0,-1 1 1 0 0,1-1-1 0 0,0 1 1 0 0,-1-1-1 0 0,1 1 1 0 0,0-1-1 0 0,-2 3 0 0 0,3-3 1 0 0,-1 0 0 0 0,1 0-1 0 0,0-1 1 0 0,0 1 0 0 0,0 0 0 0 0,0 0-1 0 0,0 0 1 0 0,0-1 0 0 0,0 1-1 0 0,1 0 1 0 0,-1 0 0 0 0,0-1-1 0 0,0 1 1 0 0,1 0 0 0 0,-1 0-1 0 0,0 0 1 0 0,1-1 0 0 0,-1 0 0 0 0,1 1-1 0 0,-1 0 1 0 0,0 0 0 0 0,1-1-1 0 0,-1 0 1 0 0,1 1 0 0 0,0 0-1 0 0,0-1 1 0 0,-1 1 0 0 0,0-1 0 0 0,1 1-1 0 0,0-1 1 0 0,0 0 0 0 0,0 0-1 0 0,-1 1 1 0 0,0-1 0 0 0,3 1-1 0 0,13 4 2 0 0,1 1-1 0 0,0-2 0 0 0,-1 0 0 0 0,2-1 0 0 0,-1-1 1 0 0,26 0-1 0 0,-16 0 1 0 0,659 28-182 0 0,3-27-270 0 0,-393-4 338 0 0,-200 2 129 0 0,151 18 1 0 0,-243-18-17 0 0,2-1 0 0 0,1 2 0 0 0,0-2 0 0 0,-1 2 0 0 0,0 0 0 0 0,0 0 0 0 0,12 5 0 0 0,-17-7 1 0 0,-1 1-1 0 0,0-1 1 0 0,1 0 0 0 0,-1 0 0 0 0,0 0 0 0 0,0 0-1 0 0,1 0 1 0 0,-1 0 0 0 0,0 0 0 0 0,0 0-1 0 0,0 0 1 0 0,0 0 0 0 0,0 1 0 0 0,0-1-1 0 0,1 0 1 0 0,-1 0 0 0 0,0 1 0 0 0,0-1 0 0 0,0 0-1 0 0,0 0 1 0 0,0 1 0 0 0,1-1 0 0 0,-1 0-1 0 0,0 1 1 0 0,0-1 0 0 0,0 0 0 0 0,0 0 0 0 0,0 0-1 0 0,0 0 1 0 0,0 1 0 0 0,0-1 0 0 0,0 0-1 0 0,0 0 1 0 0,0 1 0 0 0,0-1 0 0 0,0 0-1 0 0,0 1 1 0 0,0-1 0 0 0,-1 0 0 0 0,1 0 0 0 0,0 0-1 0 0,0 0 1 0 0,0 1 0 0 0,-12 5 41 0 0,-10 1-9 0 0,-1-2-1 0 0,0-1 1 0 0,-36 2-1 0 0,27-3-18 0 0,-448 27 67 0 0,304-22-30 0 0,44-1 8 0 0,-399 23 170 0 0,3 25-112 0 0,512-53-112 0 0,-7 1-3 0 0,0 1-1 0 0,2-1 1 0 0,-1 3 0 0 0,-30 11 0 0 0,51-17-3 0 0,0 1 1 0 0,0 0 0 0 0,-1-1 0 0 0,1 0 0 0 0,0 1-1 0 0,0 0 1 0 0,-1 0 0 0 0,2 0 0 0 0,-2-1-1 0 0,1 2 1 0 0,0-1 0 0 0,1-1 0 0 0,-1 1-1 0 0,0 1 1 0 0,-1 0 0 0 0,2-1 1 0 0,0 0 1 0 0,0-1-1 0 0,0 0 1 0 0,0 1-1 0 0,0-1 1 0 0,0 1-1 0 0,0 0 1 0 0,0 0-1 0 0,0-1 1 0 0,0 0-1 0 0,0 1 1 0 0,0-1-1 0 0,0 1 1 0 0,0 0-1 0 0,0-1 1 0 0,1 0-1 0 0,-1 1 1 0 0,0-1-1 0 0,1 1 1 0 0,-1-1-1 0 0,1 1 1 0 0,-1 0-1 0 0,1-1 1 0 0,-1 0-1 0 0,4 3 4 0 0,-1 0 0 0 0,0-2 0 0 0,1 2 0 0 0,-1-1 0 0 0,1 0 0 0 0,0-1 0 0 0,0 1 0 0 0,6 0 0 0 0,35 7-27 0 0,1-2-1 0 0,1-2 1 0 0,57-1 0 0 0,-64-2 17 0 0,886 15-319 0 0,-399-57-42 0 0,-513 38 408 0 0,-21 2 24 0 0,-25 2 0 0 0,-190 29 107 0 0,51-6-49 0 0,-186 16 179 0 0,-307 44-19 0 0,656-84-282 0 0,-34 6 38 0 0,0 0 1 0 0,-78 28 0 0 0,90-21-18 0 0,28-13-23 0 0,0 0 1 0 0,1 0 0 0 0,-1 0 0 0 0,0 1-1 0 0,2-1 1 0 0,-2 0 0 0 0,0 1 0 0 0,2-1-1 0 0,-2 1 1 0 0,1 0 0 0 0,-1-1 0 0 0,2 1-1 0 0,-2 2 1 0 0,2-4-1 0 0,-1 1 0 0 0,1 0 0 0 0,0 0-1 0 0,-1-1 1 0 0,1 1 0 0 0,0 0 0 0 0,0 0 0 0 0,0 0-1 0 0,0-1 1 0 0,0 1 0 0 0,0 0 0 0 0,0 0 0 0 0,0-1-1 0 0,1 1 1 0 0,-1 0 0 0 0,0-1 0 0 0,0 1-1 0 0,1 0 1 0 0,-1-1 0 0 0,1 1 0 0 0,-1 0 0 0 0,1 0-1 0 0,-1-1 1 0 0,0 1 0 0 0,0-1 0 0 0,2 2 0 0 0,1-1-4 0 0,-1 2 0 0 0,0-2 1 0 0,2 1-1 0 0,-2-1 1 0 0,0 0-1 0 0,5 2 0 0 0,14 4-10 0 0,0-1-1 0 0,1-1 0 0 0,-1 0 0 0 0,1-2 0 0 0,41 2 0 0 0,-39-4 6 0 0,785 24-214 0 0,-367-50-58 0 0,-158 5 199 0 0,-497 32 242 0 0,-53 7-22 0 0,-532 46 82 0 0,753-60-214 0 0,-136 14 28 0 0,136-13-7 0 0,-84 25-1 0 0,122-29-20 0 0,1 1 0 0 0,-2 0 0 0 0,2 0 0 0 0,-1 1 0 0 0,-7 4 0 0 0,13-7-5 0 0,0 0 0 0 0,0 0 0 0 0,0 0 0 0 0,-1 0 0 0 0,1 0-1 0 0,1 0 1 0 0,-1 1 0 0 0,-1-1 0 0 0,1 0 0 0 0,1 0 0 0 0,0 1-1 0 0,-1-1 1 0 0,-1 3 0 0 0,2-3-2 0 0,0 0 0 0 0,0 0 0 0 0,0 0 0 0 0,0 0 0 0 0,0-1 0 0 0,0 2 0 0 0,1-1 0 0 0,-1 0 0 0 0,0-1 0 0 0,1 2 0 0 0,-1-1 0 0 0,1-1 0 0 0,-1 1 0 0 0,0 0-1 0 0,0 0 1 0 0,1 0 0 0 0,0 0 0 0 0,0 0 0 0 0,0 0 0 0 0,-1-1 0 0 0,0 0 0 0 0,3 3 0 0 0,2 0-10 0 0,0 1 1 0 0,-1-1-1 0 0,2 0 1 0 0,-1-1-1 0 0,1 2 0 0 0,-1-2 1 0 0,1-1-1 0 0,9 4 0 0 0,54 8-32 0 0,-58-11 38 0 0,425 28-22 0 0,-363-29 15 0 0,1165 0-758 0 0,-1219-2 743 0 0,-4 0-23 0 0,-13 1 0 0 0,-7 0-25 0 0,-42 0-59 0 0,-1068 16-413 0 0,928-11 714 0 0,-297 23 718 0 0,454-25-815 0 0,17-3-40 0 0,1 1 0 0 0,-1 1 0 0 0,0 0 0 0 0,1 1 0 0 0,-1 0 0 0 0,-19 8 0 0 0,32-11-31 0 0,-1 0 1 0 0,1 0-1 0 0,0 0 1 0 0,-1 0-1 0 0,1 0 0 0 0,-1 1 1 0 0,1-1-1 0 0,-1 0 1 0 0,1 1-1 0 0,-1-1 1 0 0,1 0-1 0 0,0 1 0 0 0,0-1 1 0 0,-1 1-1 0 0,1-1 1 0 0,0 0-1 0 0,-1 0 0 0 0,1 1 1 0 0,0 0-1 0 0,-1-1 1 0 0,1 1-1 0 0,0-1 0 0 0,0 0 1 0 0,-1 1-1 0 0,2 0 1 0 0,-1 0 0 0 0,0-1 0 0 0,1 1 0 0 0,-1-1 1 0 0,0 0-1 0 0,1 0 0 0 0,-1 1 0 0 0,0-1 0 0 0,1 1 0 0 0,-1-1 0 0 0,0 1 0 0 0,0-1 0 0 0,1 1 0 0 0,-1-1 0 0 0,1 0 0 0 0,-1 0 0 0 0,1 0 0 0 0,0 0 0 0 0,-1 1 0 0 0,28 7 5 0 0,29-1-9 0 0,95 1 1 0 0,-96-7-20 0 0,1011 9-205 0 0,-1007-10 192 0 0,1-3 0 0 0,116-23 0 0 0,-174 25 45 0 0,0 0-1 0 0,0 0 0 0 0,-1 0 0 0 0,2 0 0 0 0,-2 0 1 0 0,1 0-1 0 0,0-1 0 0 0,-1 1 0 0 0,5-5 1 0 0,-7 6-7 0 0,0 0 1 0 0,1-1-1 0 0,-1 1 1 0 0,0 0-1 0 0,1 0 1 0 0,-1-1-1 0 0,0 1 1 0 0,1-1-1 0 0,-1 0 1 0 0,0 1-1 0 0,0-1 1 0 0,0 1-1 0 0,1 0 1 0 0,-1 0-1 0 0,0-1 1 0 0,0 0-1 0 0,0 1 1 0 0,0-1-1 0 0,0 1 1 0 0,0 0-1 0 0,0-1 1 0 0,0 1-1 0 0,-1-2 1 0 0,1 1-2 0 0,-1 0-1 0 0,0 0 1 0 0,0 0-1 0 0,1 1 1 0 0,-1-1-1 0 0,0 0 1 0 0,0 0-1 0 0,0 0 1 0 0,1 1-1 0 0,-1-1 1 0 0,0 0-1 0 0,0 0 1 0 0,0 1-1 0 0,-2-1 1 0 0,-8-4 20 0 0,0 0 0 0 0,-23-5 0 0 0,-11-3 67 0 0,45 13-88 0 0,0 0-1 0 0,0 0 1 0 0,0-1 0 0 0,0 1 0 0 0,0 0 0 0 0,0 0 0 0 0,0 0 0 0 0,-1 0-1 0 0,1 0 1 0 0,0 0 0 0 0,0 0 0 0 0,0 0 0 0 0,0 0 0 0 0,0 0 0 0 0,0 0-1 0 0,0 0 1 0 0,0 0 0 0 0,0 0 0 0 0,0 0 0 0 0,0-1 0 0 0,0 1 0 0 0,0 0-1 0 0,0 0 1 0 0,0 0 0 0 0,0 0 0 0 0,0 0 0 0 0,0 0 0 0 0,0 0 0 0 0,0 0-1 0 0,0 0 1 0 0,0 0 0 0 0,0 0 0 0 0,0 0 0 0 0,0 0 0 0 0,0 0 0 0 0,0 0-1 0 0,0 0 1 0 0,0 0 0 0 0,0 0 0 0 0,0 0 0 0 0,0 0 0 0 0,0-1 0 0 0,0 1-1 0 0,0 0 1 0 0,0 0 0 0 0,0 0 0 0 0,0 0 0 0 0,0 0 0 0 0,0 0 0 0 0,0 0-1 0 0,0 0 1 0 0,0 0 0 0 0,0 0 0 0 0,1 0 0 0 0,5-5-8 0 0,9-1 5 0 0,-14 6 4 0 0,15-6-1 0 0,2-1 0 0 0,0 1-1 0 0,-1-2 0 0 0,0 1 1 0 0,-1-3-1 0 0,16-10 0 0 0,79-74 25 0 0,-63 51-44 0 0,-27 25 19 0 0,-1-2-1 0 0,0 0 1 0 0,-3-1 0 0 0,0-1-1 0 0,16-24 1 0 0,-25 31 4 0 0,0 1 0 0 0,-1-1 0 0 0,-1 0 0 0 0,1-1 0 0 0,-2 1 0 0 0,-1-1 0 0 0,0 0 0 0 0,-1 0 0 0 0,1-29 0 0 0,-4-16 6 0 0,4-63-23 0 0,-2 105 12 0 0,1 0 0 0 0,1 1 1 0 0,1 0-1 0 0,10-28 0 0 0,21-28 12 0 0,-23 50-1 0 0,-1 0 1 0 0,10-35-1 0 0,-13 33 0 0 0,-4 12 15 0 0,0 0-1 0 0,-1 0 0 0 0,-1 0 0 0 0,-1 0 0 0 0,0 0 0 0 0,0-1 0 0 0,-2-26 0 0 0,0 38-19 0 0,-1 1 0 0 0,0-1 0 0 0,0 0-1 0 0,0 1 1 0 0,1 0 0 0 0,-1-1 0 0 0,-1 1 0 0 0,1 0-1 0 0,0-1 1 0 0,-1 1 0 0 0,1 0 0 0 0,-1 0-1 0 0,0 0 1 0 0,0 0 0 0 0,0 1 0 0 0,1-2-1 0 0,-2 2 1 0 0,1-1 0 0 0,-1 1 0 0 0,2 0-1 0 0,-2-1 1 0 0,1 1 0 0 0,0 0 0 0 0,-2 0 0 0 0,2 0-1 0 0,-5 0 1 0 0,-6-2 1 0 0,1 1 0 0 0,-1 1 0 0 0,0 0 0 0 0,-18 1 1 0 0,19 0-10 0 0,-13 1 11 0 0,0 2 1 0 0,0 1-1 0 0,1 0 0 0 0,0 2 0 0 0,-1 1 0 0 0,1 1 0 0 0,1 0 0 0 0,0 1 0 0 0,-36 22 0 0 0,50-26-5 0 0,1 0 0 0 0,0 1 0 0 0,0-1 0 0 0,0 1 0 0 0,1 1 0 0 0,0-1 0 0 0,0 1 0 0 0,1 1 0 0 0,-11 14 0 0 0,17-21-3 0 0,-1 0 1 0 0,1 0-1 0 0,-1 0 0 0 0,1 0 0 0 0,-1 0 0 0 0,1-1 1 0 0,0 1-1 0 0,-1 1 0 0 0,1-1 0 0 0,0-1 0 0 0,0 1 1 0 0,0 1-1 0 0,0-2 0 0 0,0 1 0 0 0,0 0 1 0 0,0 1-1 0 0,0-2 0 0 0,1 1 0 0 0,-1 0 0 0 0,0 0 1 0 0,1 0-1 0 0,-1 0 0 0 0,1 0 0 0 0,-1 0 1 0 0,1-1-1 0 0,-1 1 0 0 0,0 0 0 0 0,1 0 0 0 0,0-1 1 0 0,0 1-1 0 0,0 0 0 0 0,0 0 0 0 0,-1 0 0 0 0,1-1 1 0 0,0 0-1 0 0,0 1 0 0 0,0-1 0 0 0,-1 1 1 0 0,1 0-1 0 0,0-1 0 0 0,1 0 0 0 0,-2 0 0 0 0,2 0 1 0 0,6 4-5 0 0,-1-3-1 0 0,1 1 1 0 0,0 0 0 0 0,10 0 0 0 0,-15-2 5 0 0,44 4-17 0 0,-30-4 6 0 0,-1 0 0 0 0,33 8-1 0 0,-48-8 12 0 0,-1 0 0 0 0,1 1 0 0 0,0-1 0 0 0,0 0 0 0 0,0 1 0 0 0,-1-1 0 0 0,1 0 0 0 0,-1 0 0 0 0,1 1 0 0 0,0 0-1 0 0,0-1 1 0 0,-1 1 0 0 0,0 0 0 0 0,1-1 0 0 0,0 0 0 0 0,-1 1 0 0 0,1 0 0 0 0,0 0 0 0 0,-1-1 0 0 0,0 0 0 0 0,0 1 0 0 0,0 0-1 0 0,1 0 1 0 0,-1 0 0 0 0,0-1 0 0 0,1 1 0 0 0,-1 0 0 0 0,0 0 0 0 0,0-1 0 0 0,0 1 0 0 0,0 0 0 0 0,0 0 0 0 0,0 0 0 0 0,0-1-1 0 0,0 1 1 0 0,-1 0 0 0 0,1 0 0 0 0,0-1 0 0 0,-1 1 0 0 0,1 0 0 0 0,0 0 0 0 0,0 0 0 0 0,-2 1 0 0 0,0 3 10 0 0,-2 1 0 0 0,1-1 1 0 0,0 0-1 0 0,-6 6 0 0 0,-44 50 42 0 0,-13 14-163 0 0,27-22-4971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28 17812 0 0,'0'0'1676'0'0,"21"-4"-1246"0"0,64-10 0 0 0,-59 10 406 0 0,-1 1 0 0 0,2 1 0 0 0,40 2 0 0 0,-20 2 232 0 0,91 2 711 0 0,-32 1-747 0 0,2-4-315 0 0,168 8 423 0 0,22 4-641 0 0,-2-1-181 0 0,-48-3-15 0 0,10 1-103 0 0,97 8 267 0 0,-29-17-352 0 0,0 1-78 0 0,-40 6-79 0 0,-67-6 53 0 0,-23-1-36 0 0,-106 2 62 0 0,385 10-26 0 0,-226-10 2 0 0,-117-11-5 0 0,32 8 133 0 0,-93 0-6898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11 20500 0 0,'0'0'1287'0'0,"21"-2"-892"0"0,68-5-42 0 0,-51 5 126 0 0,59 4-1 0 0,-48 1-186 0 0,187-2 1188 0 0,137 8-1636 0 0,-320-4-2128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6386 103 6097 0 0,'11'2'15473'0'0,"-13"-2"-15261"0"0,0-1 0 0 0,0 0 1 0 0,0 1-1 0 0,0 0 0 0 0,-1-1 0 0 0,2 1 1 0 0,-2 0-1 0 0,1 0 0 0 0,0 1 0 0 0,0-1 0 0 0,0 0 1 0 0,-4 2-1 0 0,-5-1 110 0 0,-151 3 769 0 0,-104 4-469 0 0,29-2 230 0 0,-13-3 21 0 0,88-10-730 0 0,62 1-77 0 0,69 5-55 0 0,-323-3 525 0 0,-188 10-113 0 0,321-8-101 0 0,183 2-291 0 0,-136-4 98 0 0,-301-10-103 0 0,379 15-21 0 0,-140 4 42 0 0,148-4-73 0 0,-71-1 20 0 0,-102-6-9 0 0,235 5 16 0 0,1-2 1 0 0,0 0-1 0 0,-26-7 0 0 0,46 9-5 0 0,-74-8 39 0 0,62 7-27 0 0,-1 1 0 0 0,0-2 1 0 0,0 0-1 0 0,-32-11 0 0 0,36 10-13 0 0,-1-1 0 0 0,0 2 0 0 0,-1 0 0 0 0,1 0 0 0 0,-18 0 0 0 0,-80 2 7 0 0,57 2-34 0 0,22-2 46 0 0,-65-10 0 0 0,20 4-34 0 0,17 3 62 0 0,43 3-57 0 0,1 1 1 0 0,0 0 0 0 0,-30 5 0 0 0,-22 0 125 0 0,-49-7-123 0 0,53-1-3 0 0,-1 3 0 0 0,-96 12 0 0 0,142-8 19 0 0,-1-2 0 0 0,1 1 0 0 0,-1-2 0 0 0,-23-3 0 0 0,-10-8-187 0 0,35 8 176 0 0,0 1-1 0 0,-1 1 0 0 0,0 1 1 0 0,1 2-1 0 0,0-1 1 0 0,-24 7-1 0 0,36-7-6 0 0,1 0 28 0 0,0 0-1 0 0,0-1 1 0 0,-12 2-1 0 0,11 19-281 0 0,-24 24 277 0 0,23-37-19 0 0,-1-1-1 0 0,1 0 1 0 0,-1 0 0 0 0,-1-1-1 0 0,-15 9 1 0 0,13-9 5 0 0,0 1 1 0 0,1 0 0 0 0,-16 14-1 0 0,14-6-11 0 0,8-10 17 0 0,0 0 1 0 0,0-1-1 0 0,-1 1 0 0 0,0-1 1 0 0,-9 6-1 0 0,-16 5 6 0 0,20-11-6 0 0,1 1 0 0 0,-21 13 0 0 0,29-16-12 0 0,0 0 1 0 0,0 0 0 0 0,0 0 0 0 0,1 0 0 0 0,-1 0 0 0 0,1 0 0 0 0,-1 1 0 0 0,1-1 0 0 0,0 1-1 0 0,1 0 1 0 0,-1 0 0 0 0,0 0 0 0 0,1 0 0 0 0,0 0 0 0 0,0 0 0 0 0,0 5 0 0 0,0-7 6 0 0,0 0 0 0 0,-1 0 1 0 0,1-1-1 0 0,0 1 1 0 0,-1-1-1 0 0,1 1 0 0 0,0-1 1 0 0,-1 0-1 0 0,1 1 1 0 0,-1-1-1 0 0,0 0 0 0 0,0 1 1 0 0,0-2-1 0 0,-3 3 1 0 0,-1 0-25 0 0,-14 16-482 0 0,17-16 488 0 0,1 0 0 0 0,0-1 0 0 0,-2 1 0 0 0,1 0 0 0 0,0-1-1 0 0,0 0 1 0 0,-5 3 0 0 0,-30 14-442 0 0,-3 10-327 0 0,29-22 432 0 0,1-1 0 0 0,-1-1 0 0 0,-17 6 0 0 0,-14 6-630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40 0 0 0,'10'0'13789'0'0,"13"-1"-12339"0"0,0-3-359 0 0,0 0 0 0 0,0 3 0 0 0,0-1 0 0 0,34 4 0 0 0,-32-2-617 0 0,2 0 0 0 0,45-4 0 0 0,13-2 32 0 0,222-1 1081 0 0,-191 0-971 0 0,-80 3-415 0 0,0 2-1 0 0,67 4 1 0 0,-103-2-201 0 0,157 12 809 0 0,-121-12-774 0 0,16-1 6 0 0,80 11-1 0 0,-66-5 132 0 0,0-2 0 0 0,117-8 0 0 0,-61-1-64 0 0,-89 5-442 0 0,170-4 998 0 0,-70 4-7612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1 178 19228 0 0,'0'0'739'0'0,"24"-1"-631"0"0,81-7 113 0 0,-68 5 105 0 0,989-62 4411 0 0,-1015 64-4721 0 0,370 0 340 0 0,-369 3-367 0 0,3-1-25 0 0,-1-1 1 0 0,1 3-1 0 0,-1-1 0 0 0,16 6 0 0 0,-30-8 33 0 0,0 0 0 0 0,0 0 0 0 0,0 0 0 0 0,1 0 0 0 0,-1 0 0 0 0,1 0-1 0 0,-1 0 1 0 0,0 1 0 0 0,1-1 0 0 0,-1 0 0 0 0,0 0 0 0 0,1 0 0 0 0,-1 0 0 0 0,0 0-1 0 0,0 0 1 0 0,0 0 0 0 0,0 1 0 0 0,0-1 0 0 0,1 0 0 0 0,-1 0 0 0 0,0 1-1 0 0,0-1 1 0 0,1 0 0 0 0,-1 1 0 0 0,0-1 0 0 0,0 0 0 0 0,0 1 0 0 0,0-1-1 0 0,0 0 1 0 0,0 0 0 0 0,1 0 0 0 0,-1 1 0 0 0,-8 6-54 0 0,-17 1 11 0 0,-20-2-27 0 0,0-2 0 0 0,-87-2 0 0 0,76-2 92 0 0,-397-36 112 0 0,55 0 63 0 0,352 35-160 0 0,-5-1 93 0 0,-102 7-1 0 0,147-4-124 0 0,-25 5 5 0 0,30-6-13 0 0,1 0 0 0 0,-2 1 0 0 0,1-1 0 0 0,0 1 0 0 0,0-1 0 0 0,0 1 0 0 0,0-1 0 0 0,0 0 0 0 0,0 1 1 0 0,1 0-1 0 0,-1 0 0 0 0,0-1 0 0 0,0 0 0 0 0,0 1 0 0 0,1 0 0 0 0,-1 1 0 0 0,0-2 0 0 0,0 1 0 0 0,1 0 0 0 0,-1 0 0 0 0,1 0 0 0 0,0 0 0 0 0,-1 1 0 0 0,1-2 2 0 0,0 2 0 0 0,1-1 0 0 0,-1 0-1 0 0,0-1 1 0 0,0 1 0 0 0,0 0 0 0 0,1 0-1 0 0,-1-1 1 0 0,1 1 0 0 0,0 0-1 0 0,-1 0 1 0 0,1 0 0 0 0,-1-1 0 0 0,1 1-1 0 0,-1 0 1 0 0,1-1 0 0 0,0 1 0 0 0,0-1-1 0 0,-1 0 1 0 0,1 1 0 0 0,0 0-1 0 0,0-1 1 0 0,0 1 0 0 0,-1-1 0 0 0,1 0-1 0 0,0 1 1 0 0,1-1 0 0 0,0 0 0 0 0,31 8 33 0 0,-29-7-28 0 0,234 25 139 0 0,-161-19-129 0 0,183 15 8 0 0,267 24 138 0 0,-411-36-124 0 0,-17-2-75 0 0,163 34 0 0 0,-252-40 11 0 0,26 7-72 0 0,-35-8 81 0 0,2 0 0 0 0,-1 0 0 0 0,0 0 0 0 0,0 0 0 0 0,0 0 0 0 0,0 0 1 0 0,0 1-1 0 0,0-1 0 0 0,-1 0 0 0 0,2 1 0 0 0,-2-1 0 0 0,2 3 0 0 0,-2-4 16 0 0,-1 1-1 0 0,0-1 0 0 0,0 1 0 0 0,0-1 0 0 0,0 0 0 0 0,0 1 0 0 0,0-1 1 0 0,0 0-1 0 0,1 0 0 0 0,-1 1 0 0 0,0 0 0 0 0,0-1 0 0 0,0 1 1 0 0,0-1-1 0 0,0 1 0 0 0,0-1 0 0 0,0 0 0 0 0,-1 0 0 0 0,1 1 0 0 0,0-1 1 0 0,0 1-1 0 0,0-1 0 0 0,0 1 0 0 0,0-1 0 0 0,0 0 0 0 0,0 0 0 0 0,0 0 1 0 0,-1 1-1 0 0,1-1 0 0 0,0 1 0 0 0,-1-1 0 0 0,1 0 0 0 0,0 1 1 0 0,-1-1-1 0 0,1 0 0 0 0,-1 1 0 0 0,1-1 0 0 0,-1 0 0 0 0,1 0 0 0 0,0 0 1 0 0,0 0-1 0 0,-1 0 0 0 0,-20 7-63 0 0,18-7 41 0 0,-43 9-120 0 0,2-2 0 0 0,-49 1 0 0 0,-92-6 132 0 0,147-2 0 0 0,-657 0 99 0 0,642 2-87 0 0,1 2 0 0 0,-76 14 1 0 0,125-18 2 0 0,0 1 0 0 0,0 0 0 0 0,-1 0 0 0 0,2 0 1 0 0,-1 1-1 0 0,0-1 0 0 0,0 1 0 0 0,-2 2 1 0 0,5-4 6 0 0,0 0 0 0 0,0 0 1 0 0,0 0-1 0 0,0 1 1 0 0,-1-1-1 0 0,1 0 1 0 0,0 0-1 0 0,0 0 1 0 0,0 0-1 0 0,0 0 0 0 0,0 0 1 0 0,0 0-1 0 0,0 1 1 0 0,0-1-1 0 0,1 0 1 0 0,-1 0-1 0 0,0 1 0 0 0,0-1 1 0 0,0 0-1 0 0,0 0 1 0 0,0 0-1 0 0,0 1 1 0 0,0-1-1 0 0,0 0 1 0 0,0 0-1 0 0,0 0 0 0 0,0 0 1 0 0,0 0-1 0 0,0 0 1 0 0,0 0-1 0 0,0 0 1 0 0,1 0-1 0 0,-1 0 1 0 0,0 0-1 0 0,0 0 0 0 0,0 1 1 0 0,1-1-1 0 0,-1 0 1 0 0,0 0-1 0 0,0 0 1 0 0,0 0-1 0 0,1 0 0 0 0,-1 0 1 0 0,0 0-1 0 0,0 0 1 0 0,1 0-1 0 0,-1 0 1 0 0,0 0-1 0 0,0 0 1 0 0,0 0-1 0 0,0 0 0 0 0,0 0 1 0 0,11 2 106 0 0,8-2-47 0 0,1 0 1 0 0,18-3-1 0 0,17 0 323 0 0,28 1 791 0 0,39-6-561 0 0,82-1-253 0 0,281 15 800 0 0,-330-5-934 0 0,205-3 280 0 0,-1-20-101 0 0,75-3-98 0 0,2 24 20 0 0,-235 2-175 0 0,372 7-156 0 0,-556-8 10 0 0,518 4 30 0 0,-361 3 21 0 0,105 1-41 0 0,-179-13 6 0 0,-58 2-33 0 0,71 4 1 0 0,-36 11 29 0 0,-55-7-37 0 0,0-1 1 0 0,39 2-1 0 0,-8-6-74 0 0,-21 2 81 0 0,-2-2 0 0 0,1-2 0 0 0,0 0 0 0 0,34-8 0 0 0,-41 6 7 0 0,0 1 0 0 0,1 0 1 0 0,1 3-1 0 0,24 1 0 0 0,-4 0-27 0 0,71 6 27 0 0,-115-7-10 0 0,0 0 0 0 0,-1 0 0 0 0,2 1 0 0 0,-2-1 0 0 0,1 0 0 0 0,-1 1-1 0 0,1-1 1 0 0,0 0 0 0 0,-1 1 0 0 0,0 0 0 0 0,4 1 0 0 0,-4-1 2 0 0,0 0 0 0 0,-1 0-1 0 0,2-1 1 0 0,-1 0 0 0 0,0 1 0 0 0,-1-1 0 0 0,2 1 0 0 0,-1-1 0 0 0,0 0 0 0 0,0 0 0 0 0,2 1 0 0 0,-2-4 5 0 0,-1 1 0 0 0,0 0 1 0 0,0-1-1 0 0,-1 1 1 0 0,1 0-1 0 0,0-1 1 0 0,-1 1-1 0 0,0 0 0 0 0,0-1 1 0 0,-1-3-1 0 0,-4 0-18 0 0,0 0 0 0 0,-1 0 0 0 0,1 1 0 0 0,-1-1 0 0 0,-14-7 0 0 0,-41-19-111 0 0,49 27 109 0 0,-54-23-22 0 0,52 23 53 0 0,-1-2 0 0 0,1 1 1 0 0,-1-1-1 0 0,2-1 0 0 0,-1 0 1 0 0,-13-12-1 0 0,10 6 18 0 0,13 10-23 0 0,-2 0 0 0 0,1-2 1 0 0,2 2-1 0 0,-8-8 0 0 0,-2 0-20 0 0,12 11 14 0 0,1 1 0 0 0,-1-2-1 0 0,0 1 1 0 0,1 1 0 0 0,0-2 0 0 0,-1 0 0 0 0,1 2-1 0 0,-2-4 1 0 0,-1 0 7 0 0,0-1-1 0 0,0 1 1 0 0,0 0-1 0 0,-8-6 1 0 0,8 7-2 0 0,0 0 0 0 0,0 0 0 0 0,0 0 0 0 0,1-1 0 0 0,-1 0 0 0 0,0 0 0 0 0,-3-6 0 0 0,6 8-4 0 0,0 1 0 0 0,1-2 0 0 0,-1 2 0 0 0,0-2 1 0 0,0 2-1 0 0,0-1 0 0 0,1 0 0 0 0,0 0 0 0 0,0-1 0 0 0,-1 2 1 0 0,1-2-1 0 0,0 2 0 0 0,0-1 0 0 0,1-1 0 0 0,-1 2 0 0 0,0-2 0 0 0,0 2 1 0 0,0-2-1 0 0,1 1 0 0 0,0 1 0 0 0,1-4 0 0 0,-1 4-3 0 0,1-1 1 0 0,-1 2-1 0 0,0-2 0 0 0,1 1 0 0 0,-1 1 1 0 0,0-2-1 0 0,1 1 0 0 0,0 0 0 0 0,-1 1 0 0 0,1-1 1 0 0,-1 1-1 0 0,2-1 0 0 0,-2 0 0 0 0,1 1 1 0 0,2 0-1 0 0,32-2-55 0 0,-30 2 45 0 0,-6 0 32 0 0,21 12-40 0 0,-18-8 28 0 0,0-2 0 0 0,1 0 0 0 0,-2 1 1 0 0,1 1-1 0 0,0-1 0 0 0,-1 0 0 0 0,1 0 0 0 0,2 7 0 0 0,-3-7 6 0 0,0 1 0 0 0,0-1 0 0 0,0 0 0 0 0,1 0 0 0 0,-1 1 0 0 0,1-2 0 0 0,0 1 0 0 0,0-1 0 0 0,4 5 0 0 0,15 3 13 0 0,-16-7-19 0 0,-1 0 1 0 0,1 0 0 0 0,-1 0-1 0 0,9 7 1 0 0,-4 0-37 0 0,-7-6 39 0 0,2 0 1 0 0,-1 0-1 0 0,0 0 1 0 0,1 0-1 0 0,9 5 1 0 0,-3-2 9 0 0,1 0 1 0 0,11 11-1 0 0,-14-12 2 0 0,13 6-34 0 0,-19-10 15 0 0,0-1-1 0 0,1 1 0 0 0,-1 0 1 0 0,0 0-1 0 0,0-1 0 0 0,0 2 1 0 0,5 4-1 0 0,3 9 4 0 0,-10-13-6 0 0,1 0 0 0 0,0-1 0 0 0,-1 0 0 0 0,1 1 0 0 0,-1-1 0 0 0,2 0 0 0 0,-2 0 0 0 0,2-1 0 0 0,-2 2 0 0 0,2-2 1 0 0,-1 1-1 0 0,1-1 0 0 0,-1 1 0 0 0,5 1 0 0 0,5 2 23 0 0,-9-4-23 0 0,0 0-1 0 0,0 0 1 0 0,1 1 0 0 0,-1-1 0 0 0,-1 1 0 0 0,1 0 0 0 0,0 0-1 0 0,0 0 1 0 0,0-1 0 0 0,-1 2 0 0 0,5 5 0 0 0,-4-6 2 0 0,0 0 0 0 0,-1 1-1 0 0,2-1 1 0 0,-1-1 0 0 0,0 2 0 0 0,0-2 0 0 0,0 1 0 0 0,1 0 0 0 0,-1-1-1 0 0,0 0 1 0 0,5 1 0 0 0,17 8-75 0 0,-18-6 65 0 0,-2-1-19 0 0,0 0-1 0 0,1 0 0 0 0,-1 1 1 0 0,0-1-1 0 0,0 1 1 0 0,-1 0-1 0 0,1 0 0 0 0,-1 1 1 0 0,7 8-1 0 0,-8-10 3 0 0,-1 1 0 0 0,1-1 0 0 0,0 0-1 0 0,0 0 1 0 0,0 0 0 0 0,1-1 0 0 0,0 1 0 0 0,-1-1-1 0 0,1 0 1 0 0,0 1 0 0 0,-1-2 0 0 0,1 2 0 0 0,0-2-1 0 0,8 2 1 0 0,2 3-65 0 0,4 2-95 0 0,-15-6 177 0 0,1 0 0 0 0,0 0-1 0 0,-1-1 1 0 0,1 1 0 0 0,5 0 0 0 0,-6 0-70 0 0,1-1 1 0 0,0 0-1 0 0,0 0 1 0 0,-1 0-1 0 0,0 2 1 0 0,0-2-1 0 0,1 2 1 0 0,-1-2-1 0 0,6 7 1 0 0,-4-5-34 0 0,10 6-52 0 0,-13-8 144 0 0,0-1 0 0 0,0 1 0 0 0,0 1 0 0 0,0-2 0 0 0,-1 2 0 0 0,1-1 0 0 0,-1 0-1 0 0,1 1 1 0 0,0-1 0 0 0,-1 0 0 0 0,1 1 0 0 0,0-1 0 0 0,-2 2 0 0 0,4 1 0 0 0,-4-1-50 0 0,2-1 0 0 0,0 0 1 0 0,-1 1-1 0 0,1-1 0 0 0,0 0 0 0 0,0 1 0 0 0,0-1 0 0 0,1 0 1 0 0,-2 0-1 0 0,2 0 0 0 0,-1-1 0 0 0,1 1 0 0 0,0-1 1 0 0,-1 1-1 0 0,1-1 0 0 0,0 0 0 0 0,-1 0 0 0 0,2 1 1 0 0,2-1-1 0 0,-1 1-13 0 0,-1-1 1 0 0,1 1 0 0 0,-1-1 0 0 0,0 2 0 0 0,0-1-1 0 0,0 0 1 0 0,0 1 0 0 0,4 4 0 0 0,-7-7 75 0 0,-1 0 0 0 0,0 0 0 0 0,0 0 0 0 0,0 0 0 0 0,0 0 0 0 0,1 0 0 0 0,-1 0 1 0 0,0 0-1 0 0,0 0 0 0 0,0 0 0 0 0,0 0 0 0 0,0 0 0 0 0,0 0 0 0 0,0 0 0 0 0,0 0 1 0 0,0 1-1 0 0,0-1 0 0 0,0 0 0 0 0,0 0 0 0 0,0 0 0 0 0,0 0 0 0 0,0 1 0 0 0,0-1 1 0 0,0 0-1 0 0,0 0 0 0 0,0 0 0 0 0,0 1 0 0 0,0-1 0 0 0,0 0 0 0 0,0 0 1 0 0,0 0-1 0 0,0 1 0 0 0,0-1 0 0 0,0 0 0 0 0,0 0 0 0 0,0 0 0 0 0,0 0 0 0 0,0 0 1 0 0,0 0-1 0 0,0 0 0 0 0,0 0 0 0 0,-9 2-51 0 0,-11-4 124 0 0,19 2-84 0 0,-197-26-166 0 0,-237-29 142 0 0,81 19-464 0 0,207 25-6555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23 2320 0 0,'1'-13'26176'0'0,"12"3"-25506"0"0,-10 12-650 0 0,-1 0 0 0 0,2-1 0 0 0,-2 2 0 0 0,0-1 0 0 0,1 0 0 0 0,-1 1 0 0 0,1-1 0 0 0,-2 1 0 0 0,2-1 0 0 0,1 6 0 0 0,13 12 170 0 0,-12-14-124 0 0,0 0 1 0 0,0 1 0 0 0,-1 0-1 0 0,7 11 1 0 0,-7-9 12 0 0,1-1 1 0 0,0 0-1 0 0,9 10 0 0 0,32 29 195 0 0,19 21 22 0 0,-59-60-266 0 0,7 6 41 0 0,-1 1 0 0 0,15 24 0 0 0,55 96 381 0 0,-23-32-196 0 0,-40-67-162 0 0,3 4-68 0 0,37 77 98 0 0,-36-55-71 0 0,18 40 19 0 0,-20-62-93 0 0,-14-29 29 0 0,-1 0 1 0 0,0-1-1 0 0,-1 1 1 0 0,0 0-1 0 0,-1 1 1 0 0,-1-1-1 0 0,3 15 1 0 0,-2 10-4 0 0,4 59 33 0 0,-9-59-1 0 0,-9 46 0 0 0,5-45-14 0 0,-2 45 1 0 0,8-29-51 0 0,-1 41 80 0 0,-1-78-51 0 0,-1 0-1 0 0,0-1 1 0 0,-8 29 0 0 0,0-15 42 0 0,3-12-32 0 0,1 0 0 0 0,1 1 0 0 0,1-1 0 0 0,1 1 0 0 0,-2 28 0 0 0,3-33-7 0 0,1 0 0 0 0,-2 0-1 0 0,0 0 1 0 0,0 0 0 0 0,-1-1 0 0 0,-12 25-1 0 0,-6 20 9 0 0,-11 42 39 0 0,-12 2-94 0 0,43-95 67 0 0,0-1 0 0 0,-2 1 0 0 0,1-1-1 0 0,-1 1 1 0 0,-6 8 0 0 0,-10 12-2335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610 1 240 0 0,'-33'9'24138'0'0,"17"16"-22865"0"0,4-5-640 0 0,-12 19 1061 0 0,11-14-1267 0 0,-12 7-4 0 0,21-27-334 0 0,-1 1 0 0 0,0 1 0 0 0,0-1 0 0 0,-4 9 0 0 0,-4 14 99 0 0,-3 0 0 0 0,0-1 0 0 0,-3-1 0 0 0,-22 28 0 0 0,-39 46 144 0 0,31-26-112 0 0,34-49-98 0 0,-23 30-1 0 0,32-50-92 0 0,1 2-1 0 0,1-1 1 0 0,-1 1 0 0 0,1-1-1 0 0,0 1 1 0 0,0 0 0 0 0,1 1-1 0 0,1-1 1 0 0,-1 1 0 0 0,2-1-1 0 0,-2 13 1 0 0,1-10 64 0 0,-1-1 0 0 0,0-1 0 0 0,-6 18 0 0 0,-1 0 28 0 0,-1 6 56 0 0,3-13-56 0 0,2 0 0 0 0,-6 31-1 0 0,9-25-19 0 0,3-17-63 0 0,0 0 0 0 0,-2 1 0 0 0,-3 12 1 0 0,-26 90 90 0 0,29-100-129 0 0,0 1 0 0 0,0-1 0 0 0,0 1 0 0 0,2-1 0 0 0,0 19 0 0 0,1-9 0 0 0,-2-4 0 0 0,-6 32 0 0 0,4-32 0 0 0,-2 34 0 0 0,14 59 0 0 0,-9-94 0 0 0,1-2 0 0 0,0 2 0 0 0,7 19 0 0 0,-7-27 0 0 0,3 5 0 0 0,-1 0 0 0 0,-1 0 0 0 0,0 20 0 0 0,0-11 0 0 0,7 46 0 0 0,-7-59 0 0 0,2 1 0 0 0,0 0 0 0 0,0-1 0 0 0,9 15 0 0 0,0 4 0 0 0,16 47 0 0 0,-19-46 0 0 0,9 40 0 0 0,-12-42 0 0 0,-2-12 0 0 0,-2 1 0 0 0,0 0 0 0 0,-1-1 0 0 0,-1 19 0 0 0,-1-26-134 0 0,3 34-3718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114 53 0 0 0,'0'0'12179'0'0,"-5"-8"-11286"0"0,-12-26-149 0 0,17 33-700 0 0,-1 1 0 0 0,1-1 0 0 0,-1 1 0 0 0,1-1-1 0 0,0 0 1 0 0,0 0 0 0 0,-1 1 0 0 0,0 0 0 0 0,0-1 0 0 0,1 1-1 0 0,-1-1 1 0 0,1 1 0 0 0,-1-1 0 0 0,1 1 0 0 0,-1 0 0 0 0,0 0-1 0 0,0-1 1 0 0,1 1 0 0 0,-1 0 0 0 0,0 0 0 0 0,0-1 0 0 0,0 1-1 0 0,0 0 1 0 0,1 0 0 0 0,0 0 0 0 0,-1 0 0 0 0,0 0 0 0 0,0 0-1 0 0,0 0 1 0 0,1 0 0 0 0,-1 1 0 0 0,-1-1 0 0 0,-2 1 231 0 0,-62 5 8720 0 0,215-6-5785 0 0,75 2-2531 0 0,-167 2-395 0 0,83 15 0 0 0,-55-6 70 0 0,-23-7-148 0 0,74-2 1 0 0,-27-2-206 0 0,91 6 192 0 0,142 6 260 0 0,-197-2-338 0 0,107 4-14 0 0,-72-22-73 0 0,57 2 65 0 0,-86 18-15 0 0,-54-4 135 0 0,48 2-27 0 0,241 23-31 0 0,-190-25-76 0 0,-36-5-127 0 0,-26 11 89 0 0,18 3 33 0 0,90-11-98 0 0,-129-6 70 0 0,62-2-45 0 0,5 1-2 0 0,-118 2 60 0 0,-35 0-61 0 0,1-2-1 0 0,-2-1 1 0 0,35-4 0 0 0,53-11 25 0 0,106-18-40 0 0,-198 30 1 0 0,1 0 0 0 0,38 2 0 0 0,11-1 10 0 0,-48-2-51 0 0,-11 3 44 0 0,-1-1-1 0 0,1 2 1 0 0,0 0-1 0 0,25 2 1 0 0,-2 3-41 0 0,69 3 1 0 0,-82-15-268 0 0,-15 7 304 0 0,0 1 0 0 0,0 0 0 0 0,16 5 0 0 0,-17-4 2 0 0,1 0 0 0 0,0-1 0 0 0,16 2 0 0 0,-10-2 2 0 0,0 0-1 0 0,19 4 1 0 0,-19-1-1 0 0,-2-2-1 0 0,22 0 1 0 0,-8-1 424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55 2889 0 0,'20'-54'22247'0'0,"-20"55"-22158"0"0,7 27 1920 0 0,0 33-566 0 0,2 39 70 0 0,-8-78-1324 0 0,1 0-1 0 0,2 0 0 0 0,7 29 0 0 0,-4-27-91 0 0,-2 1-1 0 0,3 30 0 0 0,-7 3 162 0 0,-1-29-31 0 0,7 55 0 0 0,-2-47-34 0 0,-2 1 0 0 0,-2 49 0 0 0,-1 10 46 0 0,9-42-233 0 0,-6-39-6 0 0,0-1-1 0 0,-1 21 1 0 0,-4 46 0 0 0,0 42 0 0 0,1-29 0 0 0,-1 2 0 0 0,4 2 0 0 0,-1 9 0 0 0,3 60 0 0 0,-4-132 0 0 0,1-29 0 0 0,0-1 0 0 0,1 1 0 0 0,-1 0 0 0 0,1-1 0 0 0,4 12 0 0 0,-2-6 0 0 0,-2-7 0 0 0,-1-2 0 0 0,0 2 0 0 0,-1-1 0 0 0,0 8 0 0 0,0-9 0 0 0,0 1 0 0 0,1-1 0 0 0,-1 1 0 0 0,1-1 0 0 0,0 1 0 0 0,0-1 0 0 0,-1 0 0 0 0,4 5 0 0 0,-2 1 0 0 0,4 3 0 0 0,-5-10 0 0 0,0 1 0 0 0,1 0 0 0 0,-1-1 0 0 0,-1 1 0 0 0,1-1 0 0 0,0 2 0 0 0,-1-2 0 0 0,1 1 0 0 0,-1-1 0 0 0,0 5 0 0 0,3 14 0 0 0,2-4 0 0 0,-1 0 0 0 0,-1 0 0 0 0,0 0 0 0 0,-1 18 0 0 0,-2-31 0 0 0,1-1 0 0 0,0 1 0 0 0,-1 0 0 0 0,1 0 0 0 0,1 0 0 0 0,-1 0 0 0 0,1-1 0 0 0,0 1 0 0 0,3 4 0 0 0,-2 0 0 0 0,1 8 0 0 0,-4-14 0 0 0,0-1 0 0 0,0 1 0 0 0,1-1 0 0 0,-1 1 0 0 0,0-1 0 0 0,0 0 0 0 0,0 1 0 0 0,1-1 0 0 0,0 1 0 0 0,0-1 0 0 0,-1 0 0 0 0,1 1 0 0 0,1 0 0 0 0,-1-1 0 0 0,-1 0 0 0 0,1 0 0 0 0,-1 0 0 0 0,0 0 0 0 0,0 0 0 0 0,1 0 0 0 0,-1 0 0 0 0,0 0 0 0 0,0 0 0 0 0,0 1 0 0 0,0-1 0 0 0,0-1 0 0 0,0 2 0 0 0,0-1 0 0 0,0 2 0 0 0,-1 4 0 0 0,3-3-201 0 0,0 1-1 0 0,-2 0 1 0 0,3 0-1 0 0,-1-2 1 0 0,0 2-1 0 0,0-1 1 0 0,1 1 0 0 0,-1-1-1 0 0,1-1 1 0 0,1 1-1 0 0,5 5 1 0 0,-7-6-10 0 0,1-1 1 0 0,0 2-1 0 0,1-2 1 0 0,0 0-1 0 0,0 0 1 0 0,-1 0-1 0 0,1 0 1 0 0,6 2-1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393 303 13211 0 0,'0'0'11328'0'0,"11"-6"-11104"0"0,32-22-59 0 0,-40 26-144 0 0,-1 0 1 0 0,0 0-1 0 0,0 0 0 0 0,0-1 0 0 0,0 1 1 0 0,-1-1-1 0 0,1 1 0 0 0,0-1 0 0 0,-1 1 1 0 0,0-1-1 0 0,0 0 0 0 0,0 0 0 0 0,0 0 1 0 0,0 0-1 0 0,0 0 0 0 0,-1 0 0 0 0,1 0 1 0 0,-1 0-1 0 0,0 0 0 0 0,0 0 0 0 0,0 0 1 0 0,-1-4-1 0 0,0-3 75 0 0,1 9-72 0 0,0 0 0 0 0,0-1-1 0 0,0 1 1 0 0,0 0 0 0 0,0 0-1 0 0,-1-1 1 0 0,1 1 0 0 0,0 0-1 0 0,-1 0 1 0 0,0 0 0 0 0,1 0-1 0 0,-1-1 1 0 0,1 1 0 0 0,-1 0-1 0 0,0 0 1 0 0,0 0 0 0 0,0 0-1 0 0,0 0 1 0 0,0 1 0 0 0,-1-3-1 0 0,-1 2 32 0 0,0-1 0 0 0,0 1 1 0 0,1 0-1 0 0,-1-1 0 0 0,0 1 0 0 0,0 0 0 0 0,0 1 0 0 0,-5-2 0 0 0,-1 1 56 0 0,0 1 1 0 0,0 0-1 0 0,0 0 0 0 0,0 0 1 0 0,-11 3-1 0 0,4 1 33 0 0,1 0 0 0 0,-1 1 0 0 0,1 1 1 0 0,-1 1-1 0 0,2 0 0 0 0,-1 1 0 0 0,1 0 0 0 0,-20 16 0 0 0,32-23-129 0 0,1 0 0 0 0,-1 1-1 0 0,1-1 1 0 0,0 1-1 0 0,-1-1 1 0 0,1 1 0 0 0,0-1-1 0 0,0 1 1 0 0,0 0-1 0 0,0-1 1 0 0,0 1 0 0 0,1 0-1 0 0,-1 0 1 0 0,0 0-1 0 0,1-1 1 0 0,0 1-1 0 0,-1 0 1 0 0,1 0 0 0 0,0 0-1 0 0,0 0 1 0 0,0 0-1 0 0,0 0 1 0 0,0 0 0 0 0,0 0-1 0 0,1 0 1 0 0,-1 0-1 0 0,0 0 1 0 0,1-1 0 0 0,0 1-1 0 0,-1 0 1 0 0,1 0-1 0 0,0 0 1 0 0,0-1 0 0 0,0 1-1 0 0,0 0 1 0 0,1-1-1 0 0,-1 1 1 0 0,0-1-1 0 0,0 0 1 0 0,3 2 0 0 0,0 1-1 0 0,1 0 0 0 0,-1 0 0 0 0,1-1 0 0 0,0 0 0 0 0,0 0 0 0 0,0 0 0 0 0,1 0 0 0 0,-1-1 1 0 0,1 0-1 0 0,-1 0 0 0 0,1 0 0 0 0,7 0 0 0 0,37 0 57 0 0,-47-2-62 0 0,-1 0-1 0 0,0-1 0 0 0,0 1 1 0 0,0 0-1 0 0,0-1 0 0 0,0 1 1 0 0,0-1-1 0 0,0 1 0 0 0,0-1 1 0 0,0 0-1 0 0,0 0 1 0 0,0 0-1 0 0,0 0 0 0 0,0 0 1 0 0,0-1-1 0 0,-1 1 0 0 0,1 0 1 0 0,-1-1-1 0 0,1 0 0 0 0,1-2 1 0 0,-2 3 3 0 0,-1 1 1 0 0,1-1 0 0 0,-1 0-1 0 0,0 0 1 0 0,1 0-1 0 0,-1 1 1 0 0,0-1 0 0 0,1 0-1 0 0,-1 0 1 0 0,0 0 0 0 0,0 0-1 0 0,0 0 1 0 0,0 0 0 0 0,0 1-1 0 0,0-1 1 0 0,0 0 0 0 0,0 0-1 0 0,0 0 1 0 0,-1 0-1 0 0,1 0 1 0 0,0 1 0 0 0,0-1-1 0 0,-1 0 1 0 0,1 0 0 0 0,-1 0-1 0 0,1 1 1 0 0,-1-1 0 0 0,0-1-1 0 0,-1 0-3 0 0,0 1 0 0 0,0 0 0 0 0,0 0 0 0 0,0 0 0 0 0,0 0-1 0 0,0 0 1 0 0,0 0 0 0 0,0 0 0 0 0,0 0 0 0 0,0 1 0 0 0,-3-1 0 0 0,-6 0-5 0 0,0 0 0 0 0,0 0 0 0 0,-18 2 0 0 0,15 1 5 0 0,0 1 0 0 0,0 0 0 0 0,0 0 0 0 0,0 1 0 0 0,1 1 0 0 0,0 1 0 0 0,-25 13 0 0 0,37-19-10 0 0,1 0-1 0 0,-1 0 1 0 0,1 1-1 0 0,-1-1 1 0 0,1 0 0 0 0,-1 1-1 0 0,1-1 1 0 0,0 0-1 0 0,-1 1 1 0 0,1-1-1 0 0,-1 0 1 0 0,1 1 0 0 0,0-1-1 0 0,-1 1 1 0 0,1-1-1 0 0,0 0 1 0 0,0 1 0 0 0,-1-1-1 0 0,1 1 1 0 0,0-1-1 0 0,0 1 1 0 0,0-1-1 0 0,0 1 1 0 0,-1-1 0 0 0,1 1-1 0 0,0-1 1 0 0,0 1-1 0 0,0 0 1 0 0,0-1 0 0 0,0 1-1 0 0,0 0 1 0 0,1 0 0 0 0,0 0 0 0 0,-1 0 0 0 0,1-1 0 0 0,0 1-1 0 0,-1 0 1 0 0,1 0 0 0 0,0 0 0 0 0,0-1 0 0 0,0 1 0 0 0,0 0 0 0 0,0-1 0 0 0,0 1 0 0 0,1 0 0 0 0,4 2 5 0 0,-1-1 1 0 0,1 0-1 0 0,0 0 0 0 0,8 1 0 0 0,27-2 8 0 0,-36-2-13 0 0,0 0 1 0 0,1 1 0 0 0,-1 0-1 0 0,0 0 1 0 0,0 0-1 0 0,1 1 1 0 0,-1 0 0 0 0,0 0-1 0 0,0 0 1 0 0,0 0-1 0 0,0 1 1 0 0,0 0 0 0 0,-1 0-1 0 0,8 4 1 0 0,-11-5 0 0 0,0-1-1 0 0,-1 1 1 0 0,1-1 0 0 0,-1 1 0 0 0,1 0 0 0 0,0 0 0 0 0,-1-1 0 0 0,0 1 0 0 0,1 0-1 0 0,-1 0 1 0 0,1-1 0 0 0,-1 1 0 0 0,0 0 0 0 0,0 0 0 0 0,1 0 0 0 0,-1 0-1 0 0,0-1 1 0 0,0 1 0 0 0,0 0 0 0 0,0 0 0 0 0,0 0 0 0 0,0 0 0 0 0,0 0 0 0 0,0-1-1 0 0,0 1 1 0 0,-1 0 0 0 0,1 0 0 0 0,0 0 0 0 0,0 0 0 0 0,-1-1 0 0 0,0 2-1 0 0,1 0 6 0 0,-1-1-1 0 0,0 1 0 0 0,0-1 1 0 0,-1 1-1 0 0,1-1 0 0 0,0 0 1 0 0,0 0-1 0 0,-1 1 0 0 0,1-1 1 0 0,0 0-1 0 0,-1 0 0 0 0,1 0 0 0 0,-4 1 1 0 0,-10 3-7 0 0,1-1-1 0 0,-2-1 1 0 0,1-1 0 0 0,0 0-1 0 0,-19 0 1 0 0,13-1 9 0 0,1 1 1 0 0,-23 5-1 0 0,41-4-27 0 0,8 2 6 0 0,7 1 17 0 0,-2-3 3 0 0,1-1 0 0 0,1 0 0 0 0,-1-1-1 0 0,0 0 1 0 0,0 0 0 0 0,14-3 0 0 0,1 2 18 0 0,-26 0 39 0 0,-33 0 84 0 0,6 2-135 0 0,1 1 0 0 0,-1 1 0 0 0,1 1 0 0 0,-30 11 0 0 0,45-13 9 0 0,-10 5-71 0 0,17-6 39 0 0,0-1 0 0 0,0 1 0 0 0,0-1 0 0 0,0 0 0 0 0,0 0 1 0 0,-1 0-1 0 0,-4 0 0 0 0,8-1 15 0 0,21-5-82 0 0,5-3 97 0 0,-1 1-1 0 0,1 2 0 0 0,0 0 1 0 0,1 2-1 0 0,-1 0 0 0 0,50 3 0 0 0,-75 0-12 0 0,1 0 0 0 0,-1 0 0 0 0,0 0 0 0 0,1 0 0 0 0,-1 0 0 0 0,0 0 0 0 0,0-1 0 0 0,1 1 0 0 0,-1 0 0 0 0,0-1 0 0 0,0 1 0 0 0,3-2 0 0 0,-5 2 3 0 0,1-1 0 0 0,0 1-1 0 0,-1-1 1 0 0,1 1 0 0 0,-1 0-1 0 0,1-1 1 0 0,-1 1 0 0 0,1 0-1 0 0,-1-1 1 0 0,1 1 0 0 0,-1 0 0 0 0,1-1-1 0 0,-1 1 1 0 0,1 0 0 0 0,-1 0-1 0 0,1 0 1 0 0,-1 0 0 0 0,0-1 0 0 0,1 1-1 0 0,-1 0 1 0 0,1 0 0 0 0,-1 0-1 0 0,0 0 1 0 0,1 0 0 0 0,-1 1-1 0 0,1-1 1 0 0,-2 0 0 0 0,-3 0 4 0 0,-13-3-5 0 0,1 2 0 0 0,0 0 1 0 0,-1 2-1 0 0,-30 3 1 0 0,62-5-20 0 0,0 2 0 0 0,0-1 0 0 0,16 4 0 0 0,64 9 141 0 0,-71-11-49 0 0,0 0 0 0 0,-1-1 0 0 0,1-1 0 0 0,0-1 0 0 0,-1-1 0 0 0,41-9 0 0 0,-51 9-47 0 0,-1 1 1 0 0,0 0-1 0 0,1 1 1 0 0,-1 1-1 0 0,1 0 0 0 0,16 3 1 0 0,32 2 40 0 0,-49-6-62 0 0,0 1 0 0 0,0 0 0 0 0,0 1 1 0 0,0 0-1 0 0,19 6 0 0 0,-16-5 7 0 0,0 0 1 0 0,-1-1-1 0 0,1-1 1 0 0,0 0-1 0 0,18-2 0 0 0,-11 1 3 0 0,-16 0-18 0 0,0-1 1 0 0,0 0-1 0 0,1 0 0 0 0,-1 0 0 0 0,0-1 0 0 0,0 0 1 0 0,0 0-1 0 0,7-4 0 0 0,-6 3-2 0 0,-1 1 0 0 0,0-1-1 0 0,1 1 1 0 0,-1 1 0 0 0,1-1 0 0 0,-1 1 0 0 0,1 0-1 0 0,10-1 1 0 0,2 2 44 0 0,-34 0 60 0 0,11-1-107 0 0,0 1 0 0 0,0-1 0 0 0,0 0 0 0 0,0 0 0 0 0,0-1 0 0 0,0 0 0 0 0,0 0 0 0 0,0 0 0 0 0,0 0 0 0 0,1-1 0 0 0,-1 1 1 0 0,1-1-1 0 0,-8-7 0 0 0,-4-5 4 0 0,0-1 0 0 0,-14-18 0 0 0,5 6-1 0 0,11 12-2 0 0,-23-23 28 0 0,-55-76-1 0 0,76 92-31 0 0,0 1 0 0 0,-2 1-1 0 0,-24-23 1 0 0,30 33 3 0 0,0 0-1 0 0,-2 1 1 0 0,-24-14 0 0 0,37 23-5 0 0,-1 0-1 0 0,0 1 1 0 0,1-1 0 0 0,-1 0 0 0 0,1 0 0 0 0,0-1 0 0 0,-1 1 0 0 0,1 0 0 0 0,0 0 0 0 0,-1-1 0 0 0,1 1 0 0 0,0-1 0 0 0,0 1 0 0 0,0-1 0 0 0,0 1 0 0 0,1-1 0 0 0,-2-3 0 0 0,3 5-4 0 0,1 0 1 0 0,0 1 0 0 0,0-1-1 0 0,0 0 1 0 0,0 1 0 0 0,0-1-1 0 0,0 1 1 0 0,-1 0 0 0 0,1-1-1 0 0,2 3 1 0 0,8 6 9 0 0,-1 1 0 0 0,-1 0 0 0 0,0 1 1 0 0,0 0-1 0 0,-1 1 0 0 0,0 0 0 0 0,10 19 0 0 0,5 7-14 0 0,10 9 30 0 0,46 49 1 0 0,-68-84-46 0 0,-6-6 32 0 0,0 0-1 0 0,0 1 0 0 0,-1-1 1 0 0,8 13-1 0 0,-45-29 196 0 0,-14-9-213 0 0,29 12 0 0 0,1 0 1 0 0,-1 0-1 0 0,-1 2 1 0 0,1 0-1 0 0,-1 1 1 0 0,0 0 0 0 0,-28-1-1 0 0,44 5 13 0 0,1 0-1 0 0,0 0 1 0 0,-1 0-1 0 0,1 0 0 0 0,0 0 1 0 0,-1 0-1 0 0,1 0 1 0 0,0 1-1 0 0,-1-1 1 0 0,1 0-1 0 0,0 1 0 0 0,0-1 1 0 0,-1 1-1 0 0,1-1 1 0 0,0 1-1 0 0,0 0 1 0 0,0 0-1 0 0,0-1 1 0 0,0 1-1 0 0,0 0 0 0 0,0 0 1 0 0,0 0-1 0 0,0 0 1 0 0,0 0-1 0 0,0 0 1 0 0,0 0-1 0 0,1 0 1 0 0,-1 1-1 0 0,0-1 0 0 0,1 0 1 0 0,-1 0-1 0 0,1 1 1 0 0,0-1-1 0 0,-1 0 1 0 0,1 0-1 0 0,0 1 0 0 0,0-1 1 0 0,0 1-1 0 0,0-1 1 0 0,0 0-1 0 0,0 1 1 0 0,0-1-1 0 0,0 0 1 0 0,0 1-1 0 0,1-1 0 0 0,-1 0 1 0 0,0 0-1 0 0,1 1 1 0 0,-1-1-1 0 0,1 0 1 0 0,0 0-1 0 0,0 2 1 0 0,4 5 0 0 0,0 0 0 0 0,1 0 0 0 0,0 0 0 0 0,0-1 1 0 0,1 0-1 0 0,0 0 0 0 0,0-1 0 0 0,0 0 1 0 0,1 0-1 0 0,0 0 0 0 0,0-1 0 0 0,0 0 1 0 0,12 4-1 0 0,-19-9 1 0 0,-1 0 1 0 0,0 0-1 0 0,0 0 1 0 0,1 0-1 0 0,-1 0 0 0 0,0 0 1 0 0,0 1-1 0 0,1-1 1 0 0,-1 0-1 0 0,0 0 1 0 0,0 0-1 0 0,0 0 0 0 0,1 0 1 0 0,-1 0-1 0 0,0 1 1 0 0,0-1-1 0 0,0 0 1 0 0,1 0-1 0 0,-1 0 0 0 0,0 1 1 0 0,0-1-1 0 0,0 0 1 0 0,0 0-1 0 0,0 1 1 0 0,1-1-1 0 0,-1 0 0 0 0,0 0 1 0 0,0 1-1 0 0,0-1 1 0 0,0 0-1 0 0,0 0 1 0 0,0 1-1 0 0,0-1 0 0 0,0 0 1 0 0,0 0-1 0 0,0 1 1 0 0,0-1-1 0 0,0 0 1 0 0,0 0-1 0 0,0 1 0 0 0,0-1 1 0 0,0 0-1 0 0,-1 0 1 0 0,1 1-1 0 0,0-1 1 0 0,0 0-1 0 0,0 0 0 0 0,0 0 1 0 0,-1 1-1 0 0,-15 11 22 0 0,9-8-14 0 0,0-1-1 0 0,-1 0 1 0 0,-12 4-1 0 0,7-5-9 0 0,0-1 0 0 0,-1 0 0 0 0,1-1 0 0 0,0-1 0 0 0,0 0 0 0 0,-1-1 0 0 0,1 0 0 0 0,0-1 0 0 0,-24-8 0 0 0,35 9 0 0 0,2 2-5 0 0,26 0-92 0 0,-10-2 101 0 0,0-1 0 0 0,-1 0 0 0 0,1-2-1 0 0,-1 1 1 0 0,0-2 0 0 0,0 0 0 0 0,19-11 0 0 0,-34 17 0 0 0,0-1-1 0 0,0 1 1 0 0,0 0 0 0 0,0 0 0 0 0,0 0 0 0 0,0-1-1 0 0,0 1 1 0 0,0 0 0 0 0,0 0 0 0 0,0 0 0 0 0,0 0-1 0 0,0-1 1 0 0,0 1 0 0 0,0 0 0 0 0,0 0 0 0 0,0 0-1 0 0,0 0 1 0 0,0-1 0 0 0,0 1 0 0 0,-1 0 0 0 0,1 0-1 0 0,0 0 1 0 0,0 0 0 0 0,0 0 0 0 0,0 0-1 0 0,0-1 1 0 0,-1 1 0 0 0,1 0 0 0 0,0 0 0 0 0,0 0-1 0 0,0 0 1 0 0,0 0 0 0 0,-1 0 0 0 0,1 0 0 0 0,0 0-1 0 0,0 0 1 0 0,0 0 0 0 0,0 0 0 0 0,-1 0 0 0 0,1 0-1 0 0,0 0 1 0 0,0 0 0 0 0,0 0 0 0 0,-1 0 0 0 0,1 0-1 0 0,0 0 1 0 0,-11-3-29 0 0,9 3 28 0 0,-11-1 4 0 0,1 0 1 0 0,0-1-1 0 0,0 0 1 0 0,0-1-1 0 0,-14-5 1 0 0,23 7-8 0 0,0-1 0 0 0,0 1-1 0 0,0-1 1 0 0,0 0 0 0 0,1 1 0 0 0,-1-1 0 0 0,1 0 0 0 0,-1-1-1 0 0,1 1 1 0 0,0 0 0 0 0,0-1 0 0 0,0 1 0 0 0,0-1 0 0 0,0 0-1 0 0,1 1 1 0 0,-1-1 0 0 0,1 0 0 0 0,0 0 0 0 0,-1 0-1 0 0,1 0 1 0 0,1 0 0 0 0,-1 0 0 0 0,0-1 0 0 0,1 1 0 0 0,0-5 0 0 0,0-5-10 0 0,1-1 0 0 0,1 1 0 0 0,0 0 0 0 0,0 0 0 0 0,2 0 0 0 0,0 0 0 0 0,0 1 0 0 0,11-22 0 0 0,-3 5 22 0 0,-9 20-28 0 0,-1 3 17 0 0,0 0 1 0 0,1 1 0 0 0,-1-1-1 0 0,7-9 1 0 0,-9 14 0 0 0,1 1-1 0 0,-1-1 0 0 0,1 1 1 0 0,-1-1-1 0 0,1 1 1 0 0,-1-1-1 0 0,1 1 0 0 0,-1-1 1 0 0,1 1-1 0 0,0-1 1 0 0,-1 1-1 0 0,1 0 0 0 0,-1-1 1 0 0,1 1-1 0 0,0 0 1 0 0,-1-1-1 0 0,1 1 0 0 0,0 0 1 0 0,0 0-1 0 0,-1 0 1 0 0,1 0-1 0 0,0 0 0 0 0,-1 0 1 0 0,1 0-1 0 0,0 0 1 0 0,0 0-1 0 0,-1 0 0 0 0,1 0 1 0 0,0 0-1 0 0,0 0 1 0 0,-1 1-1 0 0,1-1 0 0 0,0 0 1 0 0,-1 1-1 0 0,1-1 1 0 0,-1 0-1 0 0,1 1 0 0 0,0-1 1 0 0,-1 1-1 0 0,1-1 1 0 0,-1 1-1 0 0,1-1 0 0 0,-1 1 1 0 0,1-1-1 0 0,-1 1 1 0 0,1-1-1 0 0,-1 1 0 0 0,1 1 1 0 0,33 45 9 0 0,-27-36-4 0 0,1 0-1 0 0,0 0 1 0 0,1 0 0 0 0,0-1-1 0 0,1-1 1 0 0,0 1 0 0 0,14 9-1 0 0,-7-8 18 0 0,0-2 0 0 0,0 0 1 0 0,31 11-1 0 0,-47-21-16 0 0,-1 1 1 0 0,0-1 0 0 0,0 0-1 0 0,1 1 1 0 0,-1-1 0 0 0,0 1-1 0 0,0-1 1 0 0,0 1 0 0 0,1-1-1 0 0,-1 0 1 0 0,0 1 0 0 0,0-1-1 0 0,0 0 1 0 0,0 1 0 0 0,0-1-1 0 0,-1 1 1 0 0,1-1 0 0 0,0 0-1 0 0,0 1 1 0 0,0-1 0 0 0,0 1-1 0 0,-1-1 1 0 0,1 0 0 0 0,0 1-1 0 0,0-1 1 0 0,-1 1 0 0 0,0-2-1 0 0,-7-21-11 0 0,-2 3 7 0 0,-1 0 0 0 0,-1 1 0 0 0,-1 0 0 0 0,0 1 0 0 0,-1 0 0 0 0,-1 2 0 0 0,-1-1 0 0 0,-28-22 1 0 0,30 30-9 0 0,14 8-6 0 0,0 1-67 0 0,1 0 75 0 0,0 0 1 0 0,-1 0-1 0 0,1-1 1 0 0,0 1-1 0 0,-1 0 1 0 0,1 0-1 0 0,0 0 1 0 0,-1 0-1 0 0,1 0 1 0 0,0 0-1 0 0,-1 0 1 0 0,1 0-1 0 0,0 1 1 0 0,-1-1 0 0 0,1 0-1 0 0,0 0 1 0 0,-1 0-1 0 0,1 1 1 0 0,0-1-1 0 0,-1 0 1 0 0,1 1-1 0 0,-1-1 1 0 0,2 1-1 0 0,14 9 21 0 0,-2 2-12 0 0,-1 1 0 0 0,0 0 1 0 0,-1 1-1 0 0,-1 1 1 0 0,0 0-1 0 0,-1 0 0 0 0,8 17 1 0 0,6 7 5 0 0,-10-17 24 0 0,31 36 0 0 0,18 19-349 0 0,-47-64-1074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0,'0'0'9062'0'0,"10"23"-8306"0"0,29 73-93 0 0,20 52 1503 0 0,-46-106-1489 0 0,9 48 1 0 0,-6-9-150 0 0,36 200 747 0 0,-18 2-703 0 0,-32-228-524 0 0,-3 1 0 0 0,-9 59 0 0 0,-27 107 110 0 0,31-192-402 0 0,2 0 1 0 0,-1 43 0 0 0,5-73 181 0 0,0 1 0 0 0,0 0 0 0 0,0-1 1 0 0,0 1-1 0 0,0 0 0 0 0,0-1 0 0 0,0 1 0 0 0,0-1 0 0 0,0 1 0 0 0,1 0 0 0 0,-1-1 0 0 0,0 1 1 0 0,1 0-1 0 0,-1-1 0 0 0,0 0 0 0 0,0 1 0 0 0,0 0 0 0 0,1-1 0 0 0,0 1 0 0 0,-1-1 0 0 0,1 0 0 0 0,-1 1 1 0 0,1-1-1 0 0,-1 1 0 0 0,0-1 0 0 0,1 1 0 0 0,1 0 0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 0 0 0 0,'0'0'12516'0'0,"1"23"-10425"0"0,1 76-289 0 0,0-44 592 0 0,-3 0 0 0 0,-10 69-1 0 0,8-102-1933 0 0,-1-1 0 0 0,-11 32-1 0 0,14-51-440 0 0,-1 3-12 0 0,0 1 0 0 0,0-1 0 0 0,1 1 0 0 0,-1 0 0 0 0,2 0 0 0 0,-1-1 0 0 0,0 8 0 0 0,0-8 43 0 0,1 0 0 0 0,-1 0 0 0 0,0 0-1 0 0,0-1 1 0 0,-4 9 0 0 0,3-8 44 0 0,0-1 0 0 0,1 2 1 0 0,0-2-1 0 0,0 1 0 0 0,-2 10 0 0 0,3-8 174 0 0,0 0 0 0 0,-1-1 0 0 0,0 1 0 0 0,-3 10 0 0 0,2-12-221 0 0,2 26 632 0 0,0-30-655 0 0,0 15 61 0 0,-2-1-601 0 0,-3 16 1685 0 0,6-17-3441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510 1 0 0 0,'-37'30'22615'0'0,"21"-20"-21550"0"0,8-6-785 0 0,1 2 1 0 0,-1 0 0 0 0,-9 8 0 0 0,12-7-133 0 0,-1 1 0 0 0,1-1 0 0 0,-5 9 0 0 0,-6 9 141 0 0,8-11-116 0 0,0-1-1 0 0,1 1 1 0 0,-7 20-1 0 0,1-2 40 0 0,5-18-80 0 0,1-1 1 0 0,-1-1 0 0 0,-13 15-1 0 0,10-13 8 0 0,-14 24 1 0 0,-61 131 492 0 0,79-150-510 0 0,1 0-1 0 0,1 0 1 0 0,-5 34 0 0 0,-3 9 158 0 0,-35 89 13 0 0,29-96-1315 0 0,2 0 0 0 0,-12 80 1 0 0,25-103-1837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484 1 7330 0 0,'0'2'14057'0'0,"-2"26"-11403"0"0,-6 34-1 0 0,-1 9-1462 0 0,-12 125 1222 0 0,6-92-1607 0 0,-1 28-327 0 0,13-94-132 0 0,5 65 0 0 0,-2-99-330 0 0,5 52 135 0 0,1 17 34 0 0,-6-43-167 0 0,1 3 19 0 0,-3 1 1 0 0,-5 43 0 0 0,3-50-39 0 0,2 0 0 0 0,3 53 0 0 0,0-46 0 0 0,-3 38 0 0 0,-6 50 0 0 0,8-110 0 0 0,-2 0 0 0 0,0 1 0 0 0,0-2 0 0 0,-1 1 0 0 0,-9 22 0 0 0,3-6 0 0 0,7-21 0 0 0,1 1 0 0 0,0 0 0 0 0,1 0 0 0 0,0 0 0 0 0,0 12 0 0 0,1 1 0 0 0,1-34-299 0 0,0 0 1 0 0,8-23-1 0 0,-4 17-65 0 0,-2-1 0 0 0,0 0 0 0 0,3-31-1 0 0,-7 22 226 0 0,2-1 0 0 0,0 1-1 0 0,8-36 1 0 0,-4 43 129 0 0,-2 0-1 0 0,-1 0 1 0 0,-1 0-1 0 0,-1 1 1 0 0,0-2-1 0 0,-2 1 1 0 0,-2 0 0 0 0,1 0-1 0 0,-2 1 1 0 0,-9-31-1 0 0,5 37 231 0 0,5 16-27 0 0,1 9-138 0 0,3-4 31 0 0,0 0-1 0 0,0 0 1 0 0,0 0-1 0 0,2 7 0 0 0,4 20 423 0 0,-6 130 397 0 0,-1-13-188 0 0,-2 37-717 0 0,0-60 0 0 0,0-105 0 0 0,0 1 0 0 0,-2 0 0 0 0,-1 0 0 0 0,-8 28 0 0 0,10-41 0 0 0,2 1 0 0 0,0 0 0 0 0,-1 18 0 0 0,2-17 0 0 0,-1 1 0 0 0,-2 16 0 0 0,-2-1 0 0 0,3-17 0 0 0,0 1 0 0 0,-2 0 0 0 0,-5 16 0 0 0,5-17 0 0 0,1 1 0 0 0,0 1 0 0 0,1-2 0 0 0,0 2 0 0 0,0-1 0 0 0,2 23 0 0 0,-2 15 0 0 0,-1-30 0 0 0,-1 0 0 0 0,-2 0 0 0 0,0-1 0 0 0,0 1 0 0 0,-11 18 0 0 0,-4 3 0 0 0,11-21 0 0 0,-12 30 0 0 0,19-43 0 0 0,0-1 0 0 0,-1 0 0 0 0,1 0 0 0 0,-1 1 0 0 0,-10 9 0 0 0,-6 12 0 0 0,13-19 0 0 0,1-2 0 0 0,-1 1 0 0 0,-1 0 0 0 0,1-1 0 0 0,-1 0 0 0 0,0 0 0 0 0,-1-1 0 0 0,0 0 0 0 0,0-1 0 0 0,-12 6 0 0 0,16-8 0 0 0,0 1 0 0 0,0 0 0 0 0,0 0 0 0 0,0 1 0 0 0,-4 6 0 0 0,-5 3 0 0 0,5-4-81 0 0,6-6 20 0 0,0 0 0 0 0,-1-1 0 0 0,0 1 0 0 0,0-1 0 0 0,-7 5 0 0 0,11-10-14 0 0,0-1 0 0 0,0 1-1 0 0,1-1 1 0 0,-1 1-1 0 0,1-1 1 0 0,-1 1 0 0 0,2-3-1 0 0,5-9 51 0 0,2 0 0 0 0,0 0 0 0 0,18-21 0 0 0,-9 10-116 0 0,26-43 0 0 0,55-127 107 0 0,-95 184 32 0 0,0 1-1 0 0,-1 0 0 0 0,0-1 0 0 0,-1 0 1 0 0,0 1-1 0 0,0-19 0 0 0,-3-20-1545 0 0,-5 3-4456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59 101 0 0 0,'0'0'14974'0'0,"-10"0"-14131"0"0,-38-3 9670 0 0,51 3-10627 0 0,7-1 634 0 0,0 0-1 0 0,18-5 0 0 0,-18 5-327 0 0,-1-1 0 0 0,19-1 0 0 0,19 2 300 0 0,0-1-1 0 0,54-10 1 0 0,-50 5-239 0 0,65 0 0 0 0,-74 6-117 0 0,40-5 117 0 0,29-1-12 0 0,-82 6-166 0 0,43-8 0 0 0,17-1 85 0 0,280 5 234 0 0,-208 5-187 0 0,82-4-13 0 0,-188-1-150 0 0,-1 2 0 0 0,83 7 1 0 0,89 0 153 0 0,-129-6-139 0 0,209-6 163 0 0,-103 6-133 0 0,-136 6-89 0 0,75 1 0 0 0,88-8 0 0 0,138 2 0 0 0,200 8 0 0 0,-520-7 0 0 0,187 4 0 0 0,-63 14 0 0 0,26-15 0 0 0,-36-3 0 0 0,-138 2 0 0 0,33 7 0 0 0,12 2 0 0 0,-39-8 0 0 0,172 8 0 0 0,-33-21 0 0 0,-93 13 0 0 0,130 18 0 0 0,-168-17 0 0 0,52 0 0 0 0,-16-1 0 0 0,-41-1 0 0 0,-1 2 0 0 0,56 13 0 0 0,-63-12 0 0 0,0-2 0 0 0,1 0 0 0 0,-1-2 0 0 0,32-1 0 0 0,32 2 0 0 0,-2 0 0 0 0,8 1 0 0 0,-5 0 0 0 0,-59-4 0 0 0,1 3 0 0 0,33 5 0 0 0,-55-7 0 0 0,-1 1 0 0 0,20-1 0 0 0,-19-1 0 0 0,-1 1 0 0 0,1 1 0 0 0,11 1 0 0 0,-1 1 0 0 0,-2-2 0 0 0,33 1 0 0 0,-48-2-29 0 0,-1 1-1 0 0,0-1 1 0 0,1 1 0 0 0,-1 0-1 0 0,1 1 1 0 0,-1-2 0 0 0,2 4-1 0 0,5-1-136 0 0,-7-2-207 0 0,8 4 266 0 0,-8-2-2467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35 1136 0 0,'0'0'7622'0'0,"12"8"-5820"0"0,-18-16 4905 0 0,4 6-6455 0 0,1-1 0 0 0,-1 1-1 0 0,-1-1 1 0 0,2 1 0 0 0,-2 0 0 0 0,1 0 0 0 0,0 0 0 0 0,-1 0 0 0 0,1 0 0 0 0,-1 0 0 0 0,1 1 0 0 0,-1-1-1 0 0,0 1 1 0 0,0 0 0 0 0,1 0 0 0 0,-2-1 0 0 0,2 2 0 0 0,-1-1 0 0 0,-5 0 0 0 0,8 1-240 0 0,0 0 0 0 0,0 0 0 0 0,-1 0 1 0 0,1 0-1 0 0,-1 0 0 0 0,1 0 0 0 0,-1 0 1 0 0,1 0-1 0 0,-1 0 0 0 0,1 0 0 0 0,0 0 1 0 0,0 1-1 0 0,-1-1 0 0 0,1 0 0 0 0,0 0 1 0 0,-1 1-1 0 0,1-1 0 0 0,-1 0 0 0 0,1 0 1 0 0,0 0-1 0 0,-1 0 0 0 0,1 1 0 0 0,0-1 0 0 0,0 0 1 0 0,0 1-1 0 0,0-1 0 0 0,0 1 0 0 0,-1-1 1 0 0,1 0-1 0 0,0 0 0 0 0,0 0 0 0 0,0 1 1 0 0,0-1-1 0 0,0 1 0 0 0,0-1 0 0 0,-1 1 1 0 0,1-1-1 0 0,0 1 0 0 0,0-1 0 0 0,0 0 1 0 0,0 0-1 0 0,1 1 0 0 0,-1-1 0 0 0,0 1 0 0 0,0-1 1 0 0,0 0-1 0 0,0 1 0 0 0,0-1 0 0 0,1 0 1 0 0,-1 0-1 0 0,0 1 0 0 0,0 1 34 0 0,1-1-1 0 0,0 1 0 0 0,0 0 1 0 0,0-1-1 0 0,-1 0 1 0 0,1 0-1 0 0,1 1 1 0 0,-1-1-1 0 0,0 0 0 0 0,0 0 1 0 0,1 1-1 0 0,0-1 1 0 0,3 3 30 0 0,0-1 0 0 0,0 0 1 0 0,-1 1-1 0 0,5 5 0 0 0,-9-12 495 0 0,0 3-568 0 0,0-1-1 0 0,0 0 0 0 0,0 1 1 0 0,0-1-1 0 0,0 1 0 0 0,0-1 1 0 0,0 1-1 0 0,0-1 0 0 0,0 0 1 0 0,0 0-1 0 0,0 1 0 0 0,0 0 1 0 0,0-1-1 0 0,0 0 0 0 0,-1 1 1 0 0,1-1-1 0 0,0 1 0 0 0,-1 0 1 0 0,1-1-1 0 0,-1-1 0 0 0,-4-4 19 0 0,4 5-23 0 0,1 0 1 0 0,-1 1 0 0 0,1-1 0 0 0,-1 0-1 0 0,0 0 1 0 0,1 1 0 0 0,-1 0-1 0 0,1-1 1 0 0,-1 0 0 0 0,1 1-1 0 0,-1-1 1 0 0,0 0 0 0 0,0 1 0 0 0,1 0-1 0 0,-1 0 1 0 0,0-1 0 0 0,0 1-1 0 0,0 0 1 0 0,1-1 0 0 0,-2 1 0 0 0,2 0 5 0 0,9 20-11 0 0,-8-17 21 0 0,0 0 1 0 0,1 0-1 0 0,0-1 0 0 0,-1 1 1 0 0,2 0-1 0 0,-2-1 1 0 0,2 1-1 0 0,-1 0 0 0 0,0-1 1 0 0,0-1-1 0 0,0 2 0 0 0,2-1 1 0 0,-2 0-1 0 0,1-1 1 0 0,0 1-1 0 0,0-1 0 0 0,3 2 1 0 0,-5-2-13 0 0,2 1 0 0 0,-2-1 0 0 0,1 1 0 0 0,-1-1 0 0 0,0 1 0 0 0,1 0 0 0 0,0 0 0 0 0,-2 0 0 0 0,2 0 0 0 0,0 3 0 0 0,0-2 316 0 0,2-38-636 0 0,-2 31 236 0 0,-2 4 29 0 0,2 19 98 0 0,-2-19-43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0,0 0 0 0 0,0 0 1 0 0,0 0-1 0 0,0-1 0 0 0,0 1 0 0 0,0 0 0 0 0,0 0 0 0 0,6-6 24 0 0,4-8-56 0 0,-10 14 18 0 0,0 0 0 0 0,0 0-1 0 0,0 0 1 0 0,0 1 0 0 0,0-1 0 0 0,0 0 0 0 0,0 0 0 0 0,1 0 0 0 0,-1 0 0 0 0,0 0 0 0 0,0 0 0 0 0,0 0 0 0 0,0 0 0 0 0,0 0 0 0 0,0 0 0 0 0,0 0-1 0 0,0 0 1 0 0,0 0 0 0 0,0 0 0 0 0,0 0 0 0 0,0 0 0 0 0,0 0 0 0 0,0 0 0 0 0,0 0 0 0 0,0 0 0 0 0,0 0 0 0 0,0 0 0 0 0,0 0 0 0 0,0 0-1 0 0,0 0 1 0 0,0 0 0 0 0,0 0 0 0 0,0 0 0 0 0,1 0 0 0 0,-1 0 0 0 0,0 0 0 0 0,0 0 0 0 0,0 0 0 0 0,0 0 0 0 0,0 0 0 0 0,0 0 0 0 0,0 0 0 0 0,0 0-1 0 0,0 0 1 0 0,0 0 0 0 0,0 9-3755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1345 1 248 0 0,'-4'4'27379'0'0,"-13"13"-26827"0"0,8-8-324 0 0,-1-1-1 0 0,0 1 0 0 0,-18 11 1 0 0,19-14-137 0 0,0-1 0 0 0,1 2 1 0 0,0-1-1 0 0,1 1 0 0 0,0 0 0 0 0,-11 14 1 0 0,5-3 40 0 0,-2 0 0 0 0,1 0 0 0 0,-30 27 0 0 0,-44 18 108 0 0,59-44-162 0 0,-37 32 0 0 0,14-3 56 0 0,-52 45 48 0 0,57-58-134 0 0,25-19-13 0 0,0 1 0 0 0,-19 20 0 0 0,15-13 15 0 0,0-1 0 0 0,-3-2-1 0 0,-36 24 1 0 0,45-32-34 0 0,-21 18 4 0 0,1 1 1 0 0,-46 48-1 0 0,71-66-12 0 0,-16 14 26 0 0,-52 35-1 0 0,35-28-22 0 0,-30 30 72 0 0,28-20-94 0 0,49-45-12 0 0,1 0 1 0 0,0 0-1 0 0,-1 0 1 0 0,1 0-1 0 0,0 0 1 0 0,-1 0 0 0 0,1 0-1 0 0,0 1 1 0 0,0-1-1 0 0,-1 0 1 0 0,1 0-1 0 0,0 0 1 0 0,0 0-1 0 0,0 1 1 0 0,0-1-1 0 0,0 0 1 0 0,0 0-1 0 0,0 1 1 0 0,0-1-1 0 0,-1 0 1 0 0,1 0 0 0 0,0 0-1 0 0,0 0 1 0 0,0 0-1 0 0,0 0 1 0 0,0 1-1 0 0,0-1 1 0 0,0 0-1 0 0,0 1 1 0 0,0-1-1 0 0,-1 0 1 0 0,1 1-1 0 0,0-1 1 0 0,0 0 0 0 0,1 0-1 0 0,-1 1 1 0 0,0-1-1 0 0,0 0 1 0 0,0 0-1 0 0,0 0 1 0 0,0 0-1 0 0,0 0 1 0 0,0 1-1 0 0,0-1 1 0 0,1 0-1 0 0,-1 0 1 0 0,0 1 0 0 0,0-1-1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 4249 0 0,'-10'-9'26032'0'0,"25"27"-25805"0"0,-7-6-58 0 0,0 0-1 0 0,1-1 1 0 0,0 0 0 0 0,19 16 0 0 0,-24-24-105 0 0,14 14 114 0 0,2-2 0 0 0,0 0 0 0 0,30 16 0 0 0,30 20-6 0 0,-52-30-145 0 0,143 106 216 0 0,-131-96-165 0 0,56 55 1 0 0,-41-34-39 0 0,88 64-40 0 0,-122-100 0 0 0,10 9 0 0 0,43 46 0 0 0,-67-64 0 0 0,-1-1 0 0 0,1 0 0 0 0,1 0 0 0 0,0 0 0 0 0,14 8 0 0 0,-10-3 0 0 0,-1 0 0 0 0,-5-7 0 0 0,1 1 0 0 0,-1 0 0 0 0,0-1 0 0 0,0 2 0 0 0,8 9 0 0 0,3 9 0 0 0,-13-18 0 0 0,-1 0 0 0 0,1-1 0 0 0,0 1 0 0 0,1-1 0 0 0,0 0 0 0 0,0-1 0 0 0,0 1 0 0 0,11 8 0 0 0,9-6 0 0 0,-4 12 0 0 0,-14-12-3488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 0 0 0,'-15'-11'29569'0'0,"24"15"-30157"0"0,3-3 752 0 0,-1 0 0 0 0,1 0 0 0 0,0-1 1 0 0,14-1-1 0 0,-13 0-75 0 0,1 1 1 0 0,20 1-1 0 0,28 16 210 0 0,-54-17-243 0 0,10 3 9 0 0,-7 2-68 0 0,-8-4 18 0 0,-1 0 0 0 0,0 0 0 0 0,2-1 0 0 0,-2 1 1 0 0,0-1-1 0 0,1 1 0 0 0,0-1 0 0 0,0 0 1 0 0,-1 0-1 0 0,4 0 0 0 0,27-4 55 0 0,6-1 31 0 0,0 2 0 0 0,46 2 1 0 0,-5-1-11 0 0,-54 1-57 0 0,22-2-20 0 0,-1 2 1 0 0,1 2-1 0 0,62 9 1 0 0,-58-3 16 0 0,63 0 1 0 0,-71-5-1 0 0,412 4 9 0 0,-310-12-4 0 0,42 0 12 0 0,404-6 74 0 0,-84 6-49 0 0,-314 7-52 0 0,50 6 55 0 0,0-2-76 0 0,106-3 54 0 0,212-1-8 0 0,-4-1 55 0 0,-246 2-47 0 0,-86 2-36 0 0,-80 0 18 0 0,383-2-64 0 0,-361-9 57 0 0,49-1-45 0 0,216 8 45 0 0,-278-7-55 0 0,-110 5 59 0 0,2-3-29 0 0,23 0 11 0 0,300 5-42 0 0,-283 4 8 0 0,-46-1 8 0 0,44-3 1 0 0,12-2-142 0 0,-109 17-2884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10322 0 0,'-4'8'14505'0'0,"52"-5"-11711"0"0,-29-2-2374 0 0,25 1 0 0 0,-19-4-229 0 0,-1 2 0 0 0,0 2 0 0 0,0 0 0 0 0,31 7 0 0 0,22 3 49 0 0,82 4 1 0 0,3 0-133 0 0,36-4-51 0 0,-93-9-34 0 0,4 5 39 0 0,-34-2-31 0 0,99-3-1 0 0,-5-12-19 0 0,214 17 0 0 0,-18 1 80 0 0,-46-3 21 0 0,-33 4-108 0 0,-66-4 46 0 0,181-5 12 0 0,-178-4-78 0 0,-142 3 46 0 0,302 3 10 0 0,-89 15-38 0 0,-28-1-16 0 0,23-2 31 0 0,-6-11 18 0 0,-249-4-50 0 0,-32 0 16 0 0,1 1 1 0 0,0-1-1 0 0,-1 1 1 0 0,1 0-1 0 0,-1 0 0 0 0,5 1 1 0 0,14 3 0 0 0,25-3-6 0 0,54-4 0 0 0,9-5-56 0 0,-109 6-23 0 0,12 1 117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32:53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10558 1872 0 0,'0'0'11591'0'0,"24"0"-6970"0"0,-15 0-3798 0 0,0 1-507 0 0,-1-1 0 0 0,1 0 1 0 0,0 0-1 0 0,0-1 0 0 0,0 0 0 0 0,-1-1 1 0 0,1 0-1 0 0,-1 0 0 0 0,1-1 1 0 0,-1 0-1 0 0,16-8 0 0 0,20-17 94 0 0,1 3 0 0 0,55-24 0 0 0,-82 41-282 0 0,-1 0 1 0 0,0-1-1 0 0,-1-1 1 0 0,22-18-1 0 0,56-55 212 0 0,-60 51-194 0 0,49-35-1 0 0,85-35 282 0 0,-156 95-355 0 0,-1-1-1 0 0,1 0 0 0 0,-2 0 1 0 0,1-1-1 0 0,-1 0 1 0 0,14-18-1 0 0,47-71 144 0 0,-20 26-123 0 0,-3 8-23 0 0,-3-1 0 0 0,42-83 0 0 0,-69 113-52 0 0,13-26 68 0 0,60-86-1 0 0,-3 32 406 0 0,-58 74-390 0 0,1 1 0 0 0,1 2 0 0 0,3 1 0 0 0,1 2 0 0 0,1 1 0 0 0,47-32 0 0 0,67-28 380 0 0,-82 46-259 0 0,109-59 0 0 0,-159 100-182 0 0,0 0 1 0 0,0 1 0 0 0,0 1 0 0 0,1 0 0 0 0,20-1 0 0 0,-11 2 98 0 0,34-10 1 0 0,33-18 81 0 0,60-16-53 0 0,-128 41-147 0 0,0 1-1 0 0,1 2 1 0 0,48-1-1 0 0,43 17 129 0 0,161-26 231 0 0,-176 2-356 0 0,638-50 17 0 0,-637 57-32 0 0,-1-5 0 0 0,-1-4 1 0 0,198-54-1 0 0,45-19 21 0 0,-80 23-5 0 0,-153 28 7 0 0,145-67 1 0 0,-187 73 0 0 0,55-25-5 0 0,164-66-74 0 0,123-60 50 0 0,-413 180-3 0 0,99-51 0 0 0,-2-5 1 0 0,127-97 0 0 0,152-152 4 0 0,-23-25 25 0 0,-305 285-33 0 0,4-5 5 0 0,66-79 0 0 0,-71 66 3 0 0,49-90 1 0 0,25-77 6 0 0,-68 133-4 0 0,96-128 0 0 0,-32 53 4 0 0,106-167 17 0 0,-195 300-29 0 0,2 1 0 0 0,1 1 0 0 0,2 2-1 0 0,2 1 1 0 0,1 2 0 0 0,48-33 0 0 0,226-139-11 0 0,21 32 37 0 0,-97 72-16 0 0,313-89 1 0 0,28 28 9 0 0,-461 128-14 0 0,292-77-27 0 0,421-32 98 0 0,-689 124-51 0 0,911-167 34 0 0,-721 122-104 0 0,141-41 64 0 0,-112 23 5 0 0,146-16 54 0 0,136-44-60 0 0,-9-41-12 0 0,-559 161 0 0 0,31-9-8 0 0,329-110 45 0 0,-1-17-18 0 0,168-67-47 0 0,-19-35 77 0 0,-471 213-55 0 0,-2-4-1 0 0,175-115 1 0 0,-72 21-25 0 0,134-95 9 0 0,366-323-92 0 0,-438 355 129 0 0,-138 109-62 0 0,420-275-1970 0 0,-334 249-785 0 0,-74 49-5427 0 0,-89 48-3485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12 5441 0 0,'0'0'13911'0'0,"0"-11"-2823"0"0,0 62-10308 0 0,-1 57-249 0 0,-12-40-63 0 0,8-15-298 0 0,3 55 1 0 0,2-102-156 0 0,-6 29 78 0 0,1-7-17 0 0,-5 120-53 0 0,-1-69-23 0 0,6-49 0 0 0,-1 47 0 0 0,5-49 0 0 0,-8 45 0 0 0,2-12 0 0 0,-1 95 0 0 0,0-61 0 0 0,7-83 0 0 0,-2 15 0 0 0,-3 27 0 0 0,7-36 0 0 0,0 0 0 0 0,5 30 0 0 0,-4-35 0 0 0,-2 0 0 0 0,1 1 0 0 0,-2 22 0 0 0,0-21 0 0 0,0 1 0 0 0,3 19 0 0 0,2 5 0 0 0,-3 59 0 0 0,-2-50 0 0 0,2-36 0 0 0,-1 0 0 0 0,3 0 0 0 0,-1-1 0 0 0,1 2 0 0 0,1-2 0 0 0,7 19 0 0 0,-5-10 0 0 0,-2-1 0 0 0,0 1 0 0 0,-1-1 0 0 0,-2 1 0 0 0,0 35 0 0 0,2 22 0 0 0,9 106 0 0 0,-11-175 0 0 0,0 1 0 0 0,1 0 0 0 0,5 17 0 0 0,2 19 0 0 0,-8-36 0 0 0,1 1 0 0 0,0-1 0 0 0,5 14 0 0 0,-6-22 0 0 0,30 71 0 0 0,-27-64 0 0 0,0-1 0 0 0,2 14 0 0 0,-4-15 0 0 0,0 0 0 0 0,1 0 0 0 0,-1 0 0 0 0,7 11 0 0 0,1 1 0 0 0,14 30 0 0 0,-5-6 0 0 0,-7-19 0 0 0,13 36 0 0 0,-23-56 0 0 0,-1 0 0 0 0,1 0 0 0 0,1 0 0 0 0,-2 0 0 0 0,2-1 0 0 0,0 1 0 0 0,-1-1 0 0 0,1 0 0 0 0,0 0 0 0 0,3 3 0 0 0,3 1 0 0 0,1 0 0 0 0,13 7 0 0 0,-13-7 0 0 0,-2-3-667 0 0,-1 2 0 0 0,1-1 1 0 0,7 9-1 0 0,16 21-7090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50 0 0 0,'0'0'16528'0'0,"1"-6"-15598"0"0,0-3-469 0 0,3-6-159 0 0,-5 0 4622 0 0,1 14-4792 0 0,0 1 0 0 0,0 0 1 0 0,0 0-1 0 0,0 0 0 0 0,0-1 0 0 0,0 1 1 0 0,0 0-1 0 0,0 0 0 0 0,0 0 0 0 0,-1-1 1 0 0,1 1-1 0 0,0 0 0 0 0,0 0 0 0 0,0 0 1 0 0,0 0-1 0 0,0 0 0 0 0,0 0 0 0 0,0 0 0 0 0,-1-1 265 0 0,1 1-265 0 0,0 0 1 0 0,0 0-1 0 0,0 0 0 0 0,-1 0 0 0 0,1 0 1 0 0,0 0-1 0 0,0 0 0 0 0,0-1 0 0 0,0 1 1 0 0,0 0-1 0 0,0 0 0 0 0,0 0 0 0 0,0 0 1 0 0,-1 0-1 0 0,1 0 0 0 0,0 0 0 0 0,0 0 0 0 0,-8 5 1596 0 0,-9 10-2063 0 0,14-12 905 0 0,2 0-504 0 0,1-2-1 0 0,-1 2 1 0 0,0-1-1 0 0,1 0 1 0 0,-1 1-1 0 0,1-1 1 0 0,0 0-1 0 0,-1 1 1 0 0,2-1-1 0 0,-1 0 1 0 0,0 1-1 0 0,0-1 1 0 0,2 4-1 0 0,-1 1 76 0 0,4 85 303 0 0,5 65 424 0 0,-8-82-868 0 0,-3-53 0 0 0,2 0 0 0 0,2 23 0 0 0,1-12 0 0 0,-3 0 0 0 0,-2 44 0 0 0,0-18 0 0 0,1-29 0 0 0,7 49 0 0 0,-3-48 0 0 0,-2 48 0 0 0,0 7 0 0 0,5 119 0 0 0,-7-165 0 0 0,-7 72 0 0 0,3 49 0 0 0,1 121 0 0 0,2-270 0 0 0,1 1 0 0 0,-5 12 0 0 0,1 3 0 0 0,-21 137 0 0 0,20-109 0 0 0,-7 36 0 0 0,4-38 0 0 0,-19 39 0 0 0,21-69 0 0 0,-11 43 0 0 0,16-59 0 0 0,-1 0 0 0 0,0 0 0 0 0,-6 9 0 0 0,-1 7 0 0 0,4-8 0 0 0,3-5 0 0 0,-2-1 0 0 0,0 1 0 0 0,-8 14 0 0 0,7-16 0 0 0,1-1 0 0 0,-1 2 0 0 0,-3 16 0 0 0,4-18 0 0 0,0 1 0 0 0,0-1 0 0 0,-1 1 0 0 0,1-1 0 0 0,-8 7 0 0 0,10-12 0 0 0,-64 84 0 0 0,50-61-682 0 0,1-2-3672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24 119 5729 0 0,'0'0'13430'0'0,"-5"-2"-12931"0"0,-14-4 6892 0 0,33 6-6302 0 0,141-7-408 0 0,0 0-96 0 0,-85 6-460 0 0,72-10 0 0 0,348-15-37 0 0,100 29-86 0 0,-374-15-46 0 0,-92 2 109 0 0,46-5-62 0 0,82-3 11 0 0,-44 23 38 0 0,40-1-104 0 0,-85-4 144 0 0,112-7 34 0 0,-48 0 7 0 0,-70 6-67 0 0,107 0 83 0 0,-170 9-53 0 0,8-1 17 0 0,301-3 22 0 0,-258-3-45 0 0,-52-1-64 0 0,96 10 1 0 0,109 14 162 0 0,162 8-68 0 0,-367-22-113 0 0,100 5-4 0 0,-140-15-1 0 0,290 9 30 0 0,-282-3-35 0 0,204 26-29 0 0,-241-29 41 0 0,-1 0-1 0 0,34-2 1 0 0,-33-1-7 0 0,0 2 0 0 0,26 4 1 0 0,15 9 34 0 0,-59-14-28 0 0,1 0-1 0 0,-1-1 1 0 0,1 0 0 0 0,-1 0-1 0 0,0 0 1 0 0,0-1-1 0 0,1 0 1 0 0,-1-1-1 0 0,13-3 1 0 0,-11 3-16 0 0,1-1 0 0 0,-1 2 1 0 0,1-1-1 0 0,11 1 0 0 0,-20 1 13 0 0,-12 4-626 0 0,-14 13-2470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34 4497 0 0,'0'0'3370'0'0,"3"-8"-2080"0"0,10-18 12919 0 0,-10 46-10095 0 0,2 36-3332 0 0,1 92 1441 0 0,-13-51-1540 0 0,-1 1-387 0 0,11 64 94 0 0,-1 92-14 0 0,-10-201-327 0 0,3-22 0 0 0,-18 106 113 0 0,17-65-51 0 0,4 133 0 0 0,4-95-56 0 0,-2-79-55 0 0,8 50 0 0 0,-1 36 0 0 0,-5-59 0 0 0,23 229 0 0 0,-14-190 0 0 0,7-13 0 0 0,-14-61 0 0 0,0 16 0 0 0,2 0 0 0 0,2-1 0 0 0,20 61 0 0 0,-18-77 0 0 0,-3-5 0 0 0,1 0 0 0 0,5 30 0 0 0,-10-38 0 0 0,-1 0 0 0 0,1 1 0 0 0,2-2 0 0 0,-1 2 0 0 0,0-2 0 0 0,7 10 0 0 0,37 45 0 0 0,-36-48 0 0 0,-2 1 0 0 0,14 26 0 0 0,-14-23 0 0 0,17 23 0 0 0,-25-39-120 0 0,0-2 0 0 0,-1 1 0 0 0,1 0 0 0 0,0 0 0 0 0,0-1 0 0 0,0 1 1 0 0,0-1-1 0 0,0 0 0 0 0,0 1 0 0 0,0-1 0 0 0,1 0 0 0 0,2 1 0 0 0,-1-1-843 0 0,1 0 1 0 0,-1 0-1 0 0,0 0 0 0 0,0-1 1 0 0,9 0-1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7 3801 0 0,'-3'-6'19603'0'0,"3"11"-19196"0"0,0 0-91 0 0,0 0 0 0 0,0 0-1 0 0,0 0 1 0 0,1 0 0 0 0,0-1-1 0 0,0 1 1 0 0,0 0 0 0 0,3 8-1 0 0,-1-8-67 0 0,-2 1-1 0 0,2 0 1 0 0,-3 0-1 0 0,2 0 1 0 0,-1 0-1 0 0,0 0 1 0 0,-1 7-1 0 0,-4 44 758 0 0,0-7-613 0 0,10 184 792 0 0,-1 82-737 0 0,-10-118-200 0 0,7 185-158 0 0,-11-239-30 0 0,0-6-57 0 0,-1 1 68 0 0,9-107-87 0 0,-10 59 1 0 0,-2 22 77 0 0,8-73-73 0 0,5-29 17 0 0,0-1 0 0 0,-2 1 0 0 0,0-1 0 0 0,-6 19 0 0 0,0-5 5 0 0,-8 42 0 0 0,12-54-39 0 0,0 1-1 0 0,-7 13 0 0 0,-3 13 79 0 0,-11 44-70 0 0,18-66 18 0 0,1-1 1 0 0,-2 0 0 0 0,0 0-1 0 0,-1-1 1 0 0,-1 0-1 0 0,-12 16 1 0 0,-9 12 48 0 0,25-32-51 0 0,1-1-1 0 0,-1 1 1 0 0,2 1-1 0 0,-4 12 1 0 0,4-10 26 0 0,-12 25 0 0 0,4-21-49 0 0,9-15 27 0 0,1 1-1 0 0,-1-1 1 0 0,2 1-1 0 0,-1-1 0 0 0,1 1 1 0 0,-1 0-1 0 0,-1 6 1 0 0,0-1-89 0 0,0 1 0 0 0,0 0 1 0 0,0 0-1 0 0,-1-1 0 0 0,-1 0 1 0 0,0 1-1 0 0,-11 14 0 0 0,15-23-287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822 5 11707 0 0,'0'0'9574'0'0,"-8"-1"-9394"0"0,1 0-241 0 0,1 1 431 0 0,0-1 0 0 0,0 0 0 0 0,1 1 1 0 0,-2 0-1 0 0,2 0 0 0 0,-1 1 1 0 0,-1 0-1 0 0,2-1 0 0 0,-9 4 1 0 0,-47 26 2211 0 0,41-19-2078 0 0,-1-2 0 0 0,0 1 1 0 0,-34 9-1 0 0,49-17-456 0 0,0-1 0 0 0,1 1-1 0 0,-1 0 1 0 0,1 0 0 0 0,0 1-1 0 0,0 0 1 0 0,0 0 0 0 0,-6 5 0 0 0,1 0 52 0 0,0 2 0 0 0,-12 14 0 0 0,13-14 21 0 0,0 0 0 0 0,1 1 0 0 0,0 0 0 0 0,0 1 0 0 0,1-1 0 0 0,-10 26 0 0 0,-19 46 178 0 0,22-54-210 0 0,-19 52 9 0 0,11-33 108 0 0,-32 96-1 0 0,33-87-99 0 0,14-40-76 0 0,-10 31 0 0 0,-4 27 56 0 0,-3 14-55 0 0,1-8-7 0 0,18-57 4 0 0,-25 99-25 0 0,23-98-10 0 0,-4 32 0 0 0,-3 14-1 0 0,0 4 21 0 0,11-50-6 0 0,-9 28 0 0 0,3-3-28 0 0,8-39 23 0 0,-1 1 0 0 0,0-1 1 0 0,-7 19-1 0 0,7-23 0 0 0,1-1 0 0 0,-1 0 0 0 0,1-1 0 0 0,1 2 0 0 0,-1-1 0 0 0,2 10-1 0 0,-2 15 7 0 0,0-6 0 0 0,0 1 0 0 0,2 0-1 0 0,1-1 1 0 0,8 39 0 0 0,12 84 15 0 0,-20-131-36 0 0,1 1 1 0 0,-3 19-1 0 0,0-21 20 0 0,1 0 0 0 0,1 0-1 0 0,3 18 1 0 0,19 56-22 0 0,-20-70 19 0 0,0 3 4 0 0,2 1-1 0 0,12 35 1 0 0,-8-38-30 0 0,0 0 0 0 0,23 33-1 0 0,-32-53-13 0 0,1 2 0 0 0,-1-2 0 0 0,0 1 0 0 0,1-1 0 0 0,-1 0-1 0 0,1 1 1 0 0,0-1 0 0 0,-1 0 0 0 0,1 0 0 0 0,0 0 0 0 0,0 0 0 0 0,0 0-1 0 0,0 0 1 0 0,2 0 0 0 0,12 2-1989 0 0,2-3-4016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0,'0'0'16579'0'0,"21"5"-11109"0"0,-19-3-5160 0 0,2 0 0 0 0,-1 0 0 0 0,0-1 0 0 0,0 1 0 0 0,1 0 0 0 0,4 2 0 0 0,13 4 379 0 0,-7 1-374 0 0,26 15 637 0 0,66 51-1 0 0,-99-69-877 0 0,2-1 1 0 0,12 7-1 0 0,12 8 88 0 0,-33-19-160 0 0,12 9 55 0 0,-1-3-1 0 0,1 2 1 0 0,21 10-1 0 0,-26-15-27 0 0,0 0 0 0 0,-1 1 0 0 0,1 0 0 0 0,-1 0 1 0 0,10 10-1 0 0,8 8 47 0 0,7 1-4 0 0,-2 1 1 0 0,-1 3 0 0 0,-1 0-1 0 0,-2 1 1 0 0,0 2-1 0 0,22 37 1 0 0,-24-32-43 0 0,45 52 0 0 0,-56-72-30 0 0,1 2 0 0 0,13 28 0 0 0,2 2 0 0 0,-21-36 0 0 0,-1 2 0 0 0,0 0 0 0 0,0-1 0 0 0,2 16 0 0 0,9 21 0 0 0,42 96 0 0 0,-49-120 0 0 0,11 47 0 0 0,-6-16 0 0 0,9 37 0 0 0,-15-54 0 0 0,-3-16 0 0 0,-1 0 0 0 0,-1 0 0 0 0,1 37 0 0 0,-4 1 0 0 0,-1 52 0 0 0,-2-63 0 0 0,2-36 0 0 0,0-1 0 0 0,-1 0 0 0 0,0 0 0 0 0,-2 0 0 0 0,1 0 0 0 0,-7 17 0 0 0,4-17 0 0 0,2 0 0 0 0,0 1 0 0 0,-1 0 0 0 0,3-1 0 0 0,-1 1 0 0 0,2 16 0 0 0,-1-7 0 0 0,-4 25 0 0 0,-2 5 0 0 0,3-26 0 0 0,-6 29 0 0 0,-11 20 0 0 0,19-69 0 0 0,-1 3 0 0 0,0 0 0 0 0,1 0 0 0 0,-1 23 0 0 0,2-20 0 0 0,-1 0 0 0 0,-3 16 0 0 0,-1 1 0 0 0,4-14-762 0 0,-2-1 1 0 0,-8 22-1 0 0,-14 30-6019 0 0,22-58 5314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8082 0 0,'0'0'11928'0'0,"-2"2"-11412"0"0,-6 13 2402 0 0,0 10 3295 0 0,7-17-6156 0 0,0-1 0 0 0,1 1 0 0 0,-1 0 0 0 0,1-1 0 0 0,2 9 0 0 0,-1 7 193 0 0,-8 176 1002 0 0,23 69-438 0 0,-15-266-810 0 0,9 283 412 0 0,-14-96-398 0 0,4 110-4 0 0,0-268-14 0 0,2 284 0 0 0,-11-244 0 0 0,6-55 0 0 0,0 1 0 0 0,1 1 0 0 0,1-1 0 0 0,1 0 0 0 0,3 18 0 0 0,2-1 0 0 0,3 13 0 0 0,1 76 0 0 0,0-12 0 0 0,-1 1 0 0 0,-9-55 0 0 0,3 61 0 0 0,12-46 0 0 0,-9-52 0 0 0,-1 1 0 0 0,2 23 0 0 0,-2 17 0 0 0,1 35 0 0 0,-5-86-290 0 0,0-1 0 0 0,1 2 1 0 0,0-1-1 0 0,0 0 0 0 0,1-1 0 0 0,0 1 0 0 0,1 0 1 0 0,0-1-1 0 0,0 0 0 0 0,1 1 0 0 0,1-1 0 0 0,5 10 1 0 0,-5-15-1327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8089 0 1920 0 0,'0'0'15409'0'0,"0"3"-14270"0"0,0-2-1001 0 0,0 0 1 0 0,0-1 0 0 0,0 2-1 0 0,0-1 1 0 0,-1 0-1 0 0,1-1 1 0 0,-1 1-1 0 0,1 0 1 0 0,-1 0-1 0 0,1-1 1 0 0,-1 1-1 0 0,1 0 1 0 0,0 0-1 0 0,-1 0 1 0 0,0 0-1 0 0,-18-7 4899 0 0,0 7-4369 0 0,-1 0-1 0 0,1 1 1 0 0,-33 8-1 0 0,-113 22-106 0 0,6-22-359 0 0,108-8-152 0 0,-259 23 274 0 0,260-21-280 0 0,0-2 0 0 0,-74-7 0 0 0,-2 0-27 0 0,104 5-15 0 0,-475 5 91 0 0,-52 4-40 0 0,229-24-52 0 0,72 1 2 0 0,-275 20 19 0 0,364-1-27 0 0,-161 1 20 0 0,155-10 5 0 0,-20 1 88 0 0,172 5-107 0 0,0-1 1 0 0,-19 6-1 0 0,21-4-1 0 0,0 0 0 0 0,-1-1 0 0 0,-20 1 0 0 0,10-3 44 0 0,-213-2-27 0 0,178-1-30 0 0,-335-20-4 0 0,243 11 14 0 0,-54 8 22 0 0,-104-4-35 0 0,48 2 57 0 0,158 8-26 0 0,-268 4 26 0 0,91 11-143 0 0,206-11 85 0 0,14-2 5 0 0,-98-4 0 0 0,85-7 5 0 0,-117-5 0 0 0,108 14 12 0 0,-49-2 14 0 0,38-7-15 0 0,-43-2-2 0 0,-49 7 5 0 0,124-5 10 0 0,-99 9 14 0 0,112-4 29 0 0,46 2-69 0 0,-5 0 32 0 0,1 0-1222 0 0,10 3-315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118 57 3025 0 0,'0'0'14319'0'0,"-4"-5"-13338"0"0,-13-14-35 0 0,9 8 4405 0 0,8 10-5246 0 0,0 1 0 0 0,-1 0 0 0 0,1 0 0 0 0,0-1 0 0 0,0 1 0 0 0,-1 0 0 0 0,1-1 0 0 0,0 1 0 0 0,-1-1 0 0 0,1 1 0 0 0,0 0 0 0 0,0-1 0 0 0,0 1 0 0 0,-1 0 0 0 0,1 0 0 0 0,-1 0 0 0 0,1 0 0 0 0,-1 0 0 0 0,1 0 0 0 0,-1 0 0 0 0,1-1 0 0 0,0 1 0 0 0,0 0 0 0 0,-1 0 0 0 0,1 0 0 0 0,-1 0-1 0 0,1 0 1 0 0,-1 0 0 0 0,1 0 0 0 0,-1 0 0 0 0,1 0 0 0 0,-1 0 0 0 0,1 1 697 0 0,6 1-546 0 0,1 0-169 0 0,1 1 1 0 0,0-1 0 0 0,-1 0 0 0 0,1-1 0 0 0,-1 1 0 0 0,1-2-1 0 0,0 0 1 0 0,10 0 0 0 0,66-9 161 0 0,-50 4-155 0 0,2 1-35 0 0,-7-1-28 0 0,1 2 0 0 0,53 1 0 0 0,-76 2-25 0 0,-1 2-1 0 0,0-1 0 0 0,0 1 1 0 0,12 4-1 0 0,15 4 4 0 0,-21-7-16 0 0,-3-1 17 0 0,2 0 0 0 0,-2-1 0 0 0,1 1 0 0 0,13-2 0 0 0,-35-13 45 0 0,10 12-55 0 0,0-1 0 0 0,-1 1 0 0 0,1 0 0 0 0,-1 0 0 0 0,0-1 0 0 0,1 2 0 0 0,-1-1 0 0 0,1 0 0 0 0,-1 1 0 0 0,0-1 0 0 0,-4 1 0 0 0,-34 0 9 0 0,21 0-6 0 0,-133 9 99 0 0,138-7-84 0 0,-7 1 2 0 0,1-2 0 0 0,-1 1 0 0 0,-36-4 0 0 0,55 1-13 0 0,-1 1 1 0 0,0-1 0 0 0,1-1 0 0 0,-2 1 0 0 0,2-1-1 0 0,-5-2 1 0 0,5 3-2 0 0,0-1-1 0 0,-1 1 1 0 0,1-1 0 0 0,0 0-1 0 0,0 2 1 0 0,0-1-1 0 0,-1 0 1 0 0,1 0 0 0 0,-7 1-1 0 0,6 0-2 0 0,-1 0-1 0 0,0 0 0 0 0,0 0 0 0 0,0 1 1 0 0,0 0-1 0 0,1 0 0 0 0,-1 1 1 0 0,1 0-1 0 0,-1-1 0 0 0,1 1 0 0 0,-1 0 1 0 0,1 0-1 0 0,-7 5 0 0 0,56-11 76 0 0,-6-2-66 0 0,2 3 0 0 0,-1 1 1 0 0,59 4-1 0 0,38 0 7 0 0,-57-7 35 0 0,-80 5-44 0 0,0-1-9 0 0,0 1 1 0 0,0-1 0 0 0,0 1-1 0 0,0 0 1 0 0,0 0 0 0 0,-1-1-1 0 0,1 1 1 0 0,0-1 0 0 0,-1 1-1 0 0,1-1 1 0 0,-1 1 0 0 0,1 0 0 0 0,-1 0-1 0 0,1 0 1 0 0,0 0 0 0 0,0-1-1 0 0,-1 1 1 0 0,1 0 0 0 0,-1-1-1 0 0,1 1 1 0 0,-1 0 0 0 0,1 0-1 0 0,-1 0 1 0 0,1 0 0 0 0,0 0-1 0 0,-1 0 1 0 0,1 0 0 0 0,-1 0-1 0 0,0 0 1 0 0,0 0 0 0 0,-21 0-36 0 0,15 0 33 0 0,-40 2 8 0 0,-68 12-1 0 0,-23 2 52 0 0,125-15-61 0 0,4 0 0 0 0,0-1 1 0 0,0 0-1 0 0,1 0 0 0 0,-1 0 1 0 0,0-1-1 0 0,0-1 0 0 0,0 1 1 0 0,-9-4-1 0 0,13 3 5 0 0,4 2 0 0 0,-1-1 0 0 0,1 0-1 0 0,0 0 1 0 0,-1 1 0 0 0,1 0 0 0 0,0 0 0 0 0,-1-1 0 0 0,1 1 0 0 0,0 0 0 0 0,-1 0 0 0 0,1 0 0 0 0,-1 0 0 0 0,1 0 0 0 0,0 0 0 0 0,-1 0 0 0 0,0 0 0 0 0,1 1 0 0 0,0-1 0 0 0,-1 0 0 0 0,1 0 0 0 0,0 1 0 0 0,-1 0 0 0 0,1 0 0 0 0,0-1 0 0 0,-2 2 0 0 0,-7 3 11 0 0,9-5-3 0 0,-1 0 1 0 0,2 0-1 0 0,-2 0 0 0 0,1 1 0 0 0,0 0 1 0 0,0 0-1 0 0,0-1 0 0 0,-1 1 1 0 0,2-1-1 0 0,-1 1 0 0 0,0 0 1 0 0,0 0-1 0 0,0-1 0 0 0,1 2 0 0 0,-1-1 1 0 0,0 0-1 0 0,0-1 0 0 0,0 2 1 0 0,1-1-1 0 0,0-1 0 0 0,-1 2 1 0 0,0-1-1 0 0,1 0 0 0 0,-1 0 0 0 0,1 1 1 0 0,0 0-1 0 0,-2 5 101 0 0,-1 0 1 0 0,1-1-1 0 0,-6 12 1 0 0,5-12-54 0 0,0-1 0 0 0,1 1 1 0 0,-1 0-1 0 0,2 0 0 0 0,-1 0 0 0 0,0 7 1 0 0,0 34 322 0 0,21-43-381 0 0,7-1 0 0 0,40-2 0 0 0,17 2 0 0 0,26 1 0 0 0,-131-1 0 0 0,-26 6 0 0 0,31-5 0 0 0,0-1 0 0 0,0 0 0 0 0,-21-1 0 0 0,20-2 0 0 0,-1 0 0 0 0,-32-7 0 0 0,14 4 0 0 0,36 1 0 0 0,1 0 0 0 0,-1-1 0 0 0,1 0 0 0 0,0 1 0 0 0,0-1 0 0 0,0 1 0 0 0,0-3 0 0 0,6-44 0 0 0,-5 31 0 0 0,2 1 0 0 0,6-25 0 0 0,-2 17 0 0 0,-11 34 0 0 0,0 2 0 0 0,-4 16 0 0 0,4-11 0 0 0,0-6 0 0 0,3-6 0 0 0,0-1 0 0 0,0 1 0 0 0,0-1 0 0 0,1 0 0 0 0,-1 6 0 0 0,1-11 0 0 0,1 0 0 0 0,-1-1 0 0 0,0 1 0 0 0,1-1 0 0 0,0 1 0 0 0,0 1 0 0 0,0-2 0 0 0,0 1 0 0 0,0 0 0 0 0,1 0 0 0 0,-2 0 0 0 0,2 0 0 0 0,0 1 0 0 0,-1-1 0 0 0,1 0 0 0 0,-1 0 0 0 0,2 1 0 0 0,3-3 0 0 0,0-1 0 0 0,1 1 0 0 0,1-1 0 0 0,0 2 0 0 0,9-5 0 0 0,2 1 0 0 0,0 1 0 0 0,1 1 0 0 0,1-1 0 0 0,-1 2 0 0 0,1 1 0 0 0,-1 2 0 0 0,1-1 0 0 0,33 3 0 0 0,-48 0 0 0 0,1-1 0 0 0,-1 2 0 0 0,0 0 0 0 0,1 0 0 0 0,-2 0 0 0 0,2 1 0 0 0,4 2 0 0 0,-9-4 0 0 0,-2 0 0 0 0,0-1 0 0 0,0 0 0 0 0,0 0 0 0 0,0 1 0 0 0,0-1 0 0 0,0 1 0 0 0,0-1 0 0 0,0 0 0 0 0,-1 1 0 0 0,1-1 0 0 0,0 1 0 0 0,0-1 0 0 0,0 0 0 0 0,0 0 0 0 0,-1 0 0 0 0,1 1 0 0 0,0-1 0 0 0,0 0 0 0 0,-1 1 0 0 0,1-1 0 0 0,0 0 0 0 0,0 1 0 0 0,-1-1 0 0 0,1 0 0 0 0,0 0 0 0 0,-1 0 0 0 0,1 0 0 0 0,0 0 0 0 0,0 0 0 0 0,0 0 0 0 0,-1 1 0 0 0,1-1 0 0 0,-1 0 0 0 0,-12 5 0 0 0,12-5 0 0 0,-44 11 0 0 0,-1-2 0 0 0,-62 5 0 0 0,71-10 0 0 0,22-3 0 0 0,11-1 0 0 0,12 0 0 0 0,268-1 0 0 0,-348 9 0 0 0,2-4 0 0 0,-111 20 0 0 0,175-21 0 0 0,12 0 0 0 0,10 1 0 0 0,42 2 0 0 0,-1-1 0 0 0,78-5 0 0 0,-117-1 0 0 0,25-6 0 0 0,-23 4 0 0 0,-19 3 0 0 0,-5 0 0 0 0,0 2 0 0 0,0-2 0 0 0,-1 2 0 0 0,-6 2 0 0 0,-7 2 0 0 0,-7-1 0 0 0,0-1 0 0 0,-1-1 0 0 0,-43-1 0 0 0,226-11 0 0 0,-73 2 0 0 0,-75 6 0 0 0,-5 1 0 0 0,-1 1 0 0 0,0-2 0 0 0,1 1 0 0 0,-1 0 0 0 0,1-1 0 0 0,-1 1 0 0 0,1-1 0 0 0,-1 0 0 0 0,0-1 0 0 0,0 2 0 0 0,1-2 0 0 0,-1 0 0 0 0,-1 1 0 0 0,2-1 0 0 0,2-2 0 0 0,-5 2 0 0 0,0 1 0 0 0,-1-1 0 0 0,1 0 0 0 0,-1 0 0 0 0,1 1 0 0 0,0-2 0 0 0,-1 2 0 0 0,0-1 0 0 0,0 0 0 0 0,1 0 0 0 0,-2-3 0 0 0,3-11 0 0 0,6-25 0 0 0,-8 46 0 0 0,-1 0 0 0 0,0 0 0 0 0,1 1 0 0 0,0-1 0 0 0,0 0 0 0 0,1 0 0 0 0,-1 0 0 0 0,1 0 0 0 0,0 0 0 0 0,1 0 0 0 0,-1 0 0 0 0,1 0 0 0 0,0 0 0 0 0,5 8 0 0 0,-6-11 0 0 0,0-4 0 0 0,1 0 0 0 0,0 0 0 0 0,-2 1 0 0 0,2-1 0 0 0,0 0 0 0 0,-2 0 0 0 0,2 0 0 0 0,-1 0 0 0 0,0-2 0 0 0,3-4 0 0 0,-2 2 0 0 0,0-1 0 0 0,0 0 0 0 0,0 0 0 0 0,-1-1 0 0 0,0 1 0 0 0,0-8 0 0 0,-1 31 0 0 0,-1-8 0 0 0,1-1 0 0 0,0 0 0 0 0,2 11 0 0 0,-1-14 0 0 0,2 4 0 0 0,-2-11 0 0 0,-1-1 0 0 0,1 0 0 0 0,0 0 0 0 0,1 1 0 0 0,-1-1 0 0 0,2-4 0 0 0,6-12 0 0 0,-5-8 0 0 0,-4 31 0 0 0,-1 1 0 0 0,0-1 0 0 0,0 1 0 0 0,0-1 0 0 0,-3 5 0 0 0,-4 17 0 0 0,8-2 0 0 0,10-67 0 0 0,-10 67 0 0 0,-2 47 0 0 0,2-68 0 0 0,0 0 0 0 0,0 0 0 0 0,-1-1 0 0 0,1 1 0 0 0,-1 0 0 0 0,0 0 0 0 0,0-1 0 0 0,0 1 0 0 0,0-1 0 0 0,0 1 0 0 0,0-1 0 0 0,0 0 0 0 0,0 1 0 0 0,-1-1 0 0 0,1 0 0 0 0,0 1 0 0 0,-1-2 0 0 0,1 2 0 0 0,-1-1 0 0 0,0 0 0 0 0,1-1 0 0 0,-1 1 0 0 0,0 0 0 0 0,1 0 0 0 0,-1-1 0 0 0,1 0 0 0 0,-2 1 0 0 0,2-1 0 0 0,-1 1 0 0 0,-4-1 0 0 0,-6 1 0 0 0,0 0 0 0 0,1-1 0 0 0,-23-4 0 0 0,15 2 0 0 0,-44 0 0 0 0,36 2 0 0 0,1-2 0 0 0,0 0 0 0 0,-42-9 0 0 0,59 9 0 0 0,1 2 0 0 0,-1-1 0 0 0,0 0 0 0 0,0 1 0 0 0,0 0 0 0 0,1 1 0 0 0,-1 0 0 0 0,0 0 0 0 0,-7 3 0 0 0,2-1 0 0 0,0 0 0 0 0,-21 0 0 0 0,78-10 0 0 0,196-4 0 0 0,-224 11 0 0 0,1 0 0 0 0,0-3 0 0 0,-2 1 0 0 0,2 0 0 0 0,25-10 0 0 0,-39 10 0 0 0,1 2 0 0 0,-1-2 0 0 0,1 0 0 0 0,-1 0 0 0 0,0 1 0 0 0,1-2 0 0 0,-1 2 0 0 0,0-2 0 0 0,0 1 0 0 0,0 0 0 0 0,-1-1 0 0 0,1 1 0 0 0,0 0 0 0 0,1-5 0 0 0,-2 6 0 0 0,0-1 0 0 0,-1 0 0 0 0,1 0 0 0 0,0 0 0 0 0,0 0 0 0 0,-1 0 0 0 0,1 0 0 0 0,-1 0 0 0 0,0 0 0 0 0,0 0 0 0 0,0 0 0 0 0,0 0 0 0 0,0 0 0 0 0,0 0 0 0 0,-1 0 0 0 0,1 0 0 0 0,-1 0 0 0 0,1 0 0 0 0,-1 0 0 0 0,0 0 0 0 0,-1-2 0 0 0,-2-1 0 0 0,0-1 0 0 0,-1 1 0 0 0,0-1 0 0 0,-9-7 0 0 0,13 12 0 0 0,0 1 0 0 0,-1 0 0 0 0,2 0 0 0 0,-1 0 0 0 0,0 0 0 0 0,0-1 0 0 0,0 1 0 0 0,0 0 0 0 0,0 0 0 0 0,0 0 0 0 0,0 0 0 0 0,0 0 0 0 0,0 0 0 0 0,0 1 0 0 0,0-1 0 0 0,0 0 0 0 0,0 0 0 0 0,-2 1 0 0 0,-18 8 0 0 0,11-4 0 0 0,-34 11 0 0 0,31-13 0 0 0,-1 2 0 0 0,1-1 0 0 0,1 2 0 0 0,-15 7 0 0 0,29-11 0 0 0,5-1 0 0 0,8 0 0 0 0,-2-3 0 0 0,1 1 0 0 0,-1-1 0 0 0,1-1 0 0 0,0 0 0 0 0,-2-1 0 0 0,1-1 0 0 0,0 0 0 0 0,19-10 0 0 0,-27 10 0 0 0,-12 4 0 0 0,-14 5 0 0 0,-5 4 0 0 0,-47 24 0 0 0,73-31-52 0 0,-1-1 0 0 0,0 0 0 0 0,1 0 0 0 0,-1 1 1 0 0,1-1-1 0 0,0 0 0 0 0,0 1 0 0 0,0-1 0 0 0,-1 0 0 0 0,1 0 0 0 0,-1 0 0 0 0,1 1 0 0 0,0-1 1 0 0,-1 1-1 0 0,1-1 0 0 0,0 1 0 0 0,-1-1 0 0 0,1 0 0 0 0,0 1 0 0 0,0-1 0 0 0,0 1 1 0 0,0-1-1 0 0,0 1 0 0 0,0 0 0 0 0,0-1 0 0 0,0 0 0 0 0,0 0 0 0 0,0 1 0 0 0,0 0 0 0 0,0-1 1 0 0,0 1-1 0 0,0-1 0 0 0,0 1 0 0 0,0-1 0 0 0,0 0 0 0 0,1 1 0 0 0,-1 1-523 0 0,1-2 0 0 0,0 2 0 0 0,0-1 0 0 0,-1 0 0 0 0,1 0 0 0 0,0 0 0 0 0,1 0 0 0 0,-2-1 1 0 0,1 1-1 0 0,2 1 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32:5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11367 0 0 0,'0'0'11433'0'0,"-5"4"-10458"0"0,-18 23 7815 0 0,34-25-7062 0 0,13-3-1533 0 0,-11-1-22 0 0,0-1-1 0 0,0 1 1 0 0,-1-2 0 0 0,1 0 0 0 0,-1-1-1 0 0,0 0 1 0 0,0 0 0 0 0,-1-1 0 0 0,0-1-1 0 0,0 0 1 0 0,0-1 0 0 0,14-12 0 0 0,127-121 790 0 0,-43 42-599 0 0,106-86-6 0 0,-194 168-333 0 0,-2 0-1 0 0,0-1 0 0 0,-1-1 0 0 0,-1 0 1 0 0,-1-1-1 0 0,14-24 0 0 0,69-136 152 0 0,-96 174-172 0 0,4-11 11 0 0,-1 0-1 0 0,-1 0 1 0 0,0-1 0 0 0,4-31 0 0 0,-5 25-7 0 0,12-41 1 0 0,1 24 4 0 0,1 2 1 0 0,3 0 0 0 0,32-47-1 0 0,32-61 51 0 0,-42 60-14 0 0,71-109 0 0 0,-101 174-10 0 0,20-46 1 0 0,-23 45 42 0 0,26-44 1 0 0,-20 45-41 0 0,1 0-1 0 0,1 1 0 0 0,37-34 1 0 0,71-44 88 0 0,-126 98-130 0 0,157-135 161 0 0,-145 125-154 0 0,39-39 25 0 0,33-28 45 0 0,-71 68-62 0 0,1 0 0 0 0,0 1-1 0 0,0 0 1 0 0,30-13 0 0 0,3 4-21 0 0,92-41 234 0 0,-105 44-191 0 0,0 2 0 0 0,1 1 0 0 0,68-12 0 0 0,-50 12-1 0 0,151-29 137 0 0,-2-3 184 0 0,-117 27-322 0 0,116-40 0 0 0,45-10 12 0 0,-117 47-24 0 0,131-1 0 0 0,10-1-14 0 0,-167 9-16 0 0,224-31 33 0 0,-4-25 21 0 0,142-76-31 0 0,-402 127-12 0 0,427-134 9 0 0,-429 128-11 0 0,-1-2 1 0 0,74-45-1 0 0,103-82 8 0 0,-99 55-5 0 0,183-170-1 0 0,133-195 18 0 0,-406 403-31 0 0,66-109 0 0 0,48-107 10 0 0,-96 172 6 0 0,89-108 0 0 0,-84 119-13 0 0,332-389 18 0 0,-394 471-15 0 0,231-253 32 0 0,-158 169-27 0 0,15-15 33 0 0,-16 30-43 0 0,5 4 0 0 0,172-118 0 0 0,190-89 35 0 0,-372 244-32 0 0,81-31 1 0 0,85-18 36 0 0,33-14-35 0 0,160-40 31 0 0,211-58-58 0 0,-431 133 49 0 0,228-41 0 0 0,248-46 69 0 0,-123 24-70 0 0,85-30 22 0 0,358-191-50 0 0,-468 79 110 0 0,-282 132-36 0 0,583-330-53 0 0,-16-87-17 0 0,-349 139 5 0 0,-449 390 4 0 0,194-190 82 0 0,155-136 90 0 0,66 13-941 0 0,-364 292-366 0 0,-24 23-4148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438 80 6809 0 0,'0'0'13135'0'0,"17"-5"-12384"0"0,52-15-33 0 0,-48 13 1729 0 0,-30 8-1546 0 0,-55 1 1837 0 0,-114 16-1 0 0,137-9-2422 0 0,24-5-221 0 0,1-1 0 0 0,-1-1 0 0 0,-18 1 0 0 0,42-3-126 0 0,2 1 12 0 0,1-2 1 0 0,13 0-1 0 0,68-14-88 0 0,-44 9 70 0 0,1-3 0 0 0,79-24 1 0 0,-114 30 55 0 0,0 0 1 0 0,1 0 0 0 0,-1 2-1 0 0,0-1 1 0 0,1 2 0 0 0,14 0-1 0 0,-19 0-11 0 0,-9 0 56 0 0,-7 2-12 0 0,1-2 0 0 0,-2 0 0 0 0,1 0 0 0 0,-8 0 0 0 0,-10 0 14 0 0,-378 33 1034 0 0,384-30-1055 0 0,-26 0 1 0 0,45-3-49 0 0,3 0-72 0 0,272-24-220 0 0,-269 23 292 0 0,39-5-15 0 0,46-14 0 0 0,-77 17 2 0 0,-12 2 76 0 0,-12 1-23 0 0,8 0-36 0 0,-205 13 316 0 0,104 2-153 0 0,61-7-61 0 0,0-3-1 0 0,-43 1 1 0 0,35-6-102 0 0,50 1 0 0 0,0-1 0 0 0,-1 0 0 0 0,1 0 0 0 0,-1 1 0 0 0,1 0 0 0 0,-1-1 0 0 0,1 1 0 0 0,0-1 0 0 0,-1 0 0 0 0,1 1 0 0 0,0-1 0 0 0,0 1 0 0 0,0 0 0 0 0,0-1 0 0 0,0 1 0 0 0,0-1 0 0 0,0 1 0 0 0,-1-1 0 0 0,1 1 0 0 0,0 0 0 0 0,0-1 0 0 0,1 1 0 0 0,-1-1 0 0 0,0 1 0 0 0,0 0 0 0 0,1 16 0 0 0,13 25 0 0 0,-12-33 0 0 0,0-1 0 0 0,-1 1 0 0 0,0-1 0 0 0,-1 1 0 0 0,0 0 0 0 0,-1 13 0 0 0,-1 14 0 0 0,4-35 0 0 0,-1 0 0 0 0,0-1 0 0 0,0 0 0 0 0,1 1 0 0 0,-2-1 0 0 0,2 1 0 0 0,-1-1 0 0 0,0 0 0 0 0,1 1 0 0 0,-1-1 0 0 0,1 0 0 0 0,-2 0 0 0 0,2 0 0 0 0,0 0 0 0 0,0-1 0 0 0,0 1 0 0 0,221-9 0 0 0,-150 9 0 0 0,117-15 0 0 0,-172 13 0 0 0,-12 2 0 0 0,-1-1 0 0 0,0 0 0 0 0,1 0 0 0 0,-1 0 0 0 0,1-1 0 0 0,7-3 0 0 0,-11 5 0 0 0,-2 0 0 0 0,1-1 0 0 0,-1-2 0 0 0,0 2 0 0 0,1-1 0 0 0,-1 0 0 0 0,0 0 0 0 0,0 1 0 0 0,0-1 0 0 0,-1-3 0 0 0,0 1 0 0 0,1 0 0 0 0,0-1 0 0 0,0 1 0 0 0,1-1 0 0 0,-1 0 0 0 0,1 1 0 0 0,1 0 0 0 0,-2-1 0 0 0,2 1 0 0 0,0 0 0 0 0,-1 0 0 0 0,5-8 0 0 0,-4 8 0 0 0,0 1 0 0 0,0-1 0 0 0,-2 0 0 0 0,2 1 0 0 0,-1-1 0 0 0,0 0 0 0 0,-1 0 0 0 0,1 0 0 0 0,-1 0 0 0 0,0 1 0 0 0,0-1 0 0 0,0-1 0 0 0,-1-6 0 0 0,-4 1 0 0 0,4 9 0 0 0,0 0 0 0 0,0-1 0 0 0,1 1 0 0 0,0 0 0 0 0,-1-1 0 0 0,1 1 0 0 0,-1 0 0 0 0,1-1 0 0 0,-1 1 0 0 0,1-1 0 0 0,0-1 0 0 0,3 52 0 0 0,-5-17 0 0 0,0-25 0 0 0,2-1 0 0 0,0 1 0 0 0,0 0 0 0 0,0 0 0 0 0,1 11 0 0 0,0-5 0 0 0,-1-14 0 0 0,0 0 0 0 0,-1 1 0 0 0,1-1 0 0 0,0 0 0 0 0,-1 0 0 0 0,1 1 0 0 0,0-1 0 0 0,-1 1 0 0 0,1-1 0 0 0,-1 1 0 0 0,1-1 0 0 0,-1 0 0 0 0,0 1 0 0 0,0-1 0 0 0,1 1 0 0 0,0 0 0 0 0,-1 0 0 0 0,0-1 0 0 0,0 1 0 0 0,0 0 0 0 0,1-1 0 0 0,0 1 0 0 0,-1 0 0 0 0,0 0 0 0 0,0-1 0 0 0,0 1 0 0 0,1 0 0 0 0,-1 0 0 0 0,-2 0 0 0 0,-27 0 0 0 0,25 0 0 0 0,-68 0 0 0 0,1 3 0 0 0,-95 17 0 0 0,134-16 0 0 0,1-1 0 0 0,-41-1 0 0 0,73-3 0 0 0,-1 1 0 0 0,1 0 0 0 0,-1-1 0 0 0,1 1 0 0 0,-1 0 0 0 0,1-1 0 0 0,-1 1 0 0 0,1-1 0 0 0,-1 1 0 0 0,1 0 0 0 0,0 0 0 0 0,0-1 0 0 0,0 1 0 0 0,0-1 0 0 0,-1 1 0 0 0,1-1 0 0 0,0 1 0 0 0,0 0 0 0 0,0-1 0 0 0,-1 1 0 0 0,1-1 0 0 0,0 0 0 0 0,0 1 0 0 0,0-1 0 0 0,0 1 0 0 0,0 0 0 0 0,0-1 0 0 0,0 1 0 0 0,0-1 0 0 0,1 0 0 0 0,-1 1 0 0 0,0 0 0 0 0,0 0 0 0 0,0-1 0 0 0,1 1 0 0 0,-1-1 0 0 0,0 0 0 0 0,0 1 0 0 0,0-1 0 0 0,0 1 0 0 0,1 0 0 0 0,-1 0 0 0 0,0-1 0 0 0,2 0 0 0 0,16-4 0 0 0,2 0 0 0 0,-1 1 0 0 0,28-2 0 0 0,14-3 0 0 0,-23 2 0 0 0,-14 3 0 0 0,-1 0 0 0 0,0-2 0 0 0,25-9 0 0 0,-41 10 0 0 0,-12 2 0 0 0,-13 1 0 0 0,-23 5 0 0 0,-66 10 0 0 0,10 0 0 0 0,1-9 0 0 0,95-6 0 0 0,-1 1 0 0 0,1-2 0 0 0,-1 2 0 0 0,1-1 0 0 0,0-1 0 0 0,0 1 0 0 0,-1 0 0 0 0,1 0 0 0 0,0-3 0 0 0,0-24 0 0 0,1 29 0 0 0,1 23 0 0 0,1-13 0 0 0,1 0 0 0 0,-1 0 0 0 0,5 12 0 0 0,-4-47 0 0 0,-3 14 0 0 0,1 8 0 0 0,-1 0 0 0 0,0 1 0 0 0,1-1 0 0 0,-1 0 0 0 0,0 0 0 0 0,-1 0 0 0 0,1 1 0 0 0,-1-1 0 0 0,1 0 0 0 0,0 0 0 0 0,-1 1 0 0 0,-2-4 0 0 0,3 5 0 0 0,0 1 0 0 0,-1 0 0 0 0,1 0 0 0 0,-1 0 0 0 0,1-1 0 0 0,0 1 0 0 0,-1 0 0 0 0,1 0 0 0 0,-1 0 0 0 0,1 0 0 0 0,0 0 0 0 0,0 0 0 0 0,-1 0 0 0 0,1 0 0 0 0,-1 0 0 0 0,1 0 0 0 0,-1 0 0 0 0,1 1 0 0 0,-1-1 0 0 0,1 0 0 0 0,0 0 0 0 0,0 0 0 0 0,0 1 0 0 0,-1-1 0 0 0,1 0 0 0 0,0 0 0 0 0,-1 0 0 0 0,1 0 0 0 0,-1 0 0 0 0,1 1 0 0 0,0-1 0 0 0,0 0 0 0 0,-1 1 0 0 0,1-1 0 0 0,-1 1 0 0 0,-6 10 0 0 0,1 13 0 0 0,4-16 0 0 0,4-14 0 0 0,-2 4 0 0 0,1 0 0 0 0,-1 0 0 0 0,1 0 0 0 0,1-1 0 0 0,-1 2 0 0 0,-1-2 0 0 0,2 2 0 0 0,0-1 0 0 0,-2 0 0 0 0,2 0 0 0 0,0 1 0 0 0,-1-1 0 0 0,1 1 0 0 0,0-1 0 0 0,0 1 0 0 0,0 0 0 0 0,0-1 0 0 0,0 1 0 0 0,0 0 0 0 0,0 0 0 0 0,0 0 0 0 0,0 1 0 0 0,0-1 0 0 0,1 0 0 0 0,3 0 0 0 0,7-1 0 0 0,-1 0 0 0 0,1 2 0 0 0,20 0 0 0 0,-11 0 0 0 0,217-11 0 0 0,-104 3 0 0 0,-53 3 0 0 0,-88 7 0 0 0,0 0 0 0 0,1 0 0 0 0,-1 0 0 0 0,1 0 0 0 0,0 1 0 0 0,0 0 0 0 0,0 0 0 0 0,-5 5 0 0 0,1-3 0 0 0,8-4 0 0 0,-1 0 0 0 0,1 0 0 0 0,0 1 0 0 0,0-1 0 0 0,-1 0 0 0 0,2 0 0 0 0,-1 0 0 0 0,0 1 0 0 0,0 0 0 0 0,0-2 0 0 0,1 2 0 0 0,-1 0 0 0 0,0-1 0 0 0,0 1 0 0 0,1-1 0 0 0,-1 1 0 0 0,1-1 0 0 0,0 1 0 0 0,0-1 0 0 0,-1 1 0 0 0,2 3 0 0 0,-3-8 0 0 0,-1-1 0 0 0,1 0 0 0 0,-1 1 0 0 0,-6-7 0 0 0,6 7 0 0 0,-1 1 0 0 0,0 0 0 0 0,1 0 0 0 0,-1 0 0 0 0,0 0 0 0 0,0 0 0 0 0,0 2 0 0 0,0-2 0 0 0,0 1 0 0 0,0 1 0 0 0,0-1 0 0 0,0 0 0 0 0,0 1 0 0 0,-1-1 0 0 0,1 1 0 0 0,0 1 0 0 0,0-1 0 0 0,0 1 0 0 0,-6 0 0 0 0,9 0 0 0 0,-1 0 0 0 0,0 0 0 0 0,1 0 0 0 0,-1 0 0 0 0,1 0 0 0 0,0 0 0 0 0,-1 0 0 0 0,1 1 0 0 0,0-2 0 0 0,0 2 0 0 0,0 0 0 0 0,-1-1 0 0 0,2 1 0 0 0,-1-1 0 0 0,0 0 0 0 0,0 1 0 0 0,1 0 0 0 0,-1 0 0 0 0,1-1 0 0 0,0 1 0 0 0,-1-1 0 0 0,1 1 0 0 0,0-1 0 0 0,-1 2 0 0 0,1-2 0 0 0,0 1 0 0 0,1-1 0 0 0,-1 1 0 0 0,1 3 0 0 0,-1-5 0 0 0,0 1 0 0 0,1-1 0 0 0,0 1 0 0 0,0-1 0 0 0,0 1 0 0 0,-1-1 0 0 0,0 0 0 0 0,1 0 0 0 0,0 1 0 0 0,0-1 0 0 0,0 0 0 0 0,-1 0 0 0 0,1 1 0 0 0,0-1 0 0 0,0 0 0 0 0,0 0 0 0 0,0 0 0 0 0,-1 0 0 0 0,1 0 0 0 0,0 0 0 0 0,0 0 0 0 0,0-1 0 0 0,-1 1 0 0 0,2-1 0 0 0,20-5 0 0 0,-13 3 0 0 0,0-1 0 0 0,-1 0 0 0 0,0 0 0 0 0,1-1 0 0 0,-1-1 0 0 0,11-8 0 0 0,-32 15 0 0 0,-3 6 0 0 0,1 2 0 0 0,-26 16 0 0 0,68-29 0 0 0,-14 0 0 0 0,-1-1 0 0 0,19-9 0 0 0,-25 11 0 0 0,-4 2 0 0 0,-19 1 0 0 0,-29 9 0 0 0,-41 6 0 0 0,-116-14 0 0 0,97-4 0 0 0,141 10 0 0 0,-3-5 0 0 0,0-2 0 0 0,52-6 0 0 0,-81 5 0 0 0,-6 0 0 0 0,-18 1 0 0 0,-29 2 0 0 0,7 1 0 0 0,1 0 0 0 0,-54 9 0 0 0,95-12 0 0 0,0 1 0 0 0,0-1 0 0 0,0 0 0 0 0,0 1 0 0 0,-1-1 0 0 0,2 0 0 0 0,-1 1 0 0 0,0-1 0 0 0,-1 0 0 0 0,1 1 0 0 0,1 0 0 0 0,-1-1 0 0 0,0 1 0 0 0,0 0 0 0 0,0-1 0 0 0,1 1 0 0 0,-1 0 0 0 0,0 0 0 0 0,0-1 0 0 0,0 1 0 0 0,1 0 0 0 0,0 0 0 0 0,-1 0 0 0 0,0 2 0 0 0,1-3 0 0 0,0 1 0 0 0,0 0 0 0 0,1 1 0 0 0,-1-2 0 0 0,0 1 0 0 0,1 0 0 0 0,-1 0 0 0 0,0-1 0 0 0,0 2 0 0 0,1-1 0 0 0,-1 0 0 0 0,1-1 0 0 0,0 1 0 0 0,-1 0 0 0 0,1 0 0 0 0,-1-1 0 0 0,1 0 0 0 0,0 1 0 0 0,0 0 0 0 0,0 0 0 0 0,-1-1 0 0 0,1 1 0 0 0,0-1 0 0 0,0 0 0 0 0,0 0 0 0 0,0 1 0 0 0,-1-1 0 0 0,3 1 0 0 0,10 4 0 0 0,1-1 0 0 0,0-1 0 0 0,0 1 0 0 0,0-1 0 0 0,1-2 0 0 0,-2 1 0 0 0,24-1 0 0 0,-36-5-626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17 11474 0 0,'0'0'14013'0'0,"-1"-3"-13540"0"0,-1 2-273 0 0,1 1-77 0 0,1-1 0 0 0,0 0 0 0 0,-1 0 1 0 0,0 1-1 0 0,0-1 0 0 0,1 0 0 0 0,-1 0 1 0 0,1 0-1 0 0,0 0 0 0 0,0 0 0 0 0,-1 0 1 0 0,0-1-1 0 0,1 7 236 0 0,-1-1 0 0 0,0 2 1 0 0,0-1-1 0 0,-1-1 0 0 0,1 1 1 0 0,-2 0-1 0 0,2-1 0 0 0,-6 7 0 0 0,4-5-239 0 0,0-1 1 0 0,0 1-1 0 0,1-1 0 0 0,0 0 0 0 0,0 2 0 0 0,-1 5 0 0 0,2 15 80 0 0,1 44 1 0 0,2-51-95 0 0,-1-1 0 0 0,-1 1 0 0 0,-2 0 0 0 0,-5 34 0 0 0,3-31-106 0 0,23-21 0 0 0,194-4 0 0 0,-223-21 0 0 0,3 10 0 0 0,0 0 0 0 0,2-1 0 0 0,-1-1 0 0 0,1 1 0 0 0,-5-25 0 0 0,9 32 0 0 0,0 0 0 0 0,0 0 0 0 0,1 0 0 0 0,0 0 0 0 0,0 0 0 0 0,1 0 0 0 0,0-1 0 0 0,0 1 0 0 0,1 1 0 0 0,0-1 0 0 0,0 0 0 0 0,0 1 0 0 0,1-1 0 0 0,5-8 0 0 0,-6 12 0 0 0,1-1 0 0 0,-2-1 0 0 0,2 1 0 0 0,-2 1 0 0 0,1-1 0 0 0,-1-1 0 0 0,0 1 0 0 0,0-1 0 0 0,0 1 0 0 0,0-5 0 0 0,-7 41 0 0 0,1 4 0 0 0,6 150 0 0 0,4-275 0 0 0,-15-67 0 0 0,10 135 0 0 0,-1 15 0 0 0,1 16 0 0 0,0 215 0 0 0,0-224 0 0 0,0 0 0 0 0,0-1 0 0 0,0 2 0 0 0,0-1 0 0 0,0 0 0 0 0,0-1 0 0 0,0 1 0 0 0,-1 0 0 0 0,1 0 0 0 0,0-1 0 0 0,-1 1 0 0 0,1 0 0 0 0,-1 0 0 0 0,1 0 0 0 0,0-1 0 0 0,0 0 0 0 0,-1 1 0 0 0,0 0 0 0 0,0 0 0 0 0,1-1 0 0 0,-1 0 0 0 0,1 1 0 0 0,-1 0 0 0 0,0-1 0 0 0,0 1 0 0 0,0-1 0 0 0,0 1 0 0 0,1-1 0 0 0,-1 0 0 0 0,0 0 0 0 0,0 0 0 0 0,0 1 0 0 0,0-1 0 0 0,-1 0 0 0 0,1 0 0 0 0,0 0 0 0 0,-1 0 0 0 0,1 0 0 0 0,0 0 0 0 0,0 0 0 0 0,-1-1 0 0 0,1 1 0 0 0,0 0 0 0 0,-1 0 0 0 0,1-1 0 0 0,1 0 0 0 0,-2 1 0 0 0,1-1 0 0 0,0 0 0 0 0,0 1 0 0 0,0-1 0 0 0,0 0 0 0 0,0 0 0 0 0,0 1 0 0 0,0-2 0 0 0,0 1 0 0 0,0 0 0 0 0,-2-5 0 0 0,0 1 0 0 0,0-1 0 0 0,0 1 0 0 0,1-1 0 0 0,0 0 0 0 0,1 1 0 0 0,-3-13 0 0 0,0-43 0 0 0,3 45 0 0 0,0 1 0 0 0,-6-30 0 0 0,6 40 0 0 0,-9-26 0 0 0,10 30 0 0 0,-1 0 0 0 0,1 0 0 0 0,0 0 0 0 0,0 0 0 0 0,-1 0 0 0 0,1 0 0 0 0,-1 0 0 0 0,0 1 0 0 0,0-2 0 0 0,1 1 0 0 0,0 1 0 0 0,-1-1 0 0 0,0 0 0 0 0,0 1 0 0 0,0-1 0 0 0,0 0 0 0 0,0 1 0 0 0,0-1 0 0 0,0 1 0 0 0,0-1 0 0 0,1 1 0 0 0,-2-1 0 0 0,0 1 0 0 0,1 0 0 0 0,1 0 0 0 0,-1 0 0 0 0,0 1 0 0 0,1-1 0 0 0,-1 0 0 0 0,1 1 0 0 0,0-1 0 0 0,-1 1 0 0 0,1-1 0 0 0,-1 0 0 0 0,0 1 0 0 0,1-1 0 0 0,-1 1 0 0 0,1-1 0 0 0,0 1 0 0 0,0 0 0 0 0,0-1 0 0 0,0 0 0 0 0,-1 1 0 0 0,1 0 0 0 0,0 0 0 0 0,-8 17 0 0 0,6-11 0 0 0,-3 9 0 0 0,0 0 0 0 0,1 0 0 0 0,1 0 0 0 0,0 1 0 0 0,1-1 0 0 0,1 1 0 0 0,1 0 0 0 0,3 29 0 0 0,-3-45 0 0 0,0 0 0 0 0,0 1 0 0 0,1-1 0 0 0,-1 0 0 0 0,0 1 0 0 0,0-1 0 0 0,0 0 0 0 0,1 0 0 0 0,-1 0 0 0 0,1 1 0 0 0,0-1 0 0 0,0 0 0 0 0,-1 0 0 0 0,1 0 0 0 0,2 3 0 0 0,-2-25 0 0 0,-6-57 0 0 0,0 18 0 0 0,5 53 0 0 0,-1 1 0 0 0,0 0 0 0 0,0-1 0 0 0,0 0 0 0 0,-5-10 0 0 0,5 18 0 0 0,1 0 0 0 0,-1 0 0 0 0,0-1 0 0 0,0 1 0 0 0,0 0 0 0 0,1 1 0 0 0,0-2 0 0 0,-1 1 0 0 0,0 1 0 0 0,1-2 0 0 0,-1 1 0 0 0,0 2 0 0 0,-8 31 0 0 0,-8 36 0 0 0,16-59 0 0 0,-1 1 0 0 0,1-1 0 0 0,1 0 0 0 0,0 0 0 0 0,0 1 0 0 0,1 0 0 0 0,4 13 0 0 0,-4-23 0 0 0,-1 0 0 0 0,0 0 0 0 0,1 0 0 0 0,0 1 0 0 0,-1-2 0 0 0,1 1 0 0 0,0 0 0 0 0,0 0 0 0 0,0 0 0 0 0,0 0 0 0 0,0 0 0 0 0,1-1 0 0 0,-1 1 0 0 0,0 0 0 0 0,1 0 0 0 0,2 2 0 0 0,6-25 0 0 0,-3 1 0 0 0,-1-1 0 0 0,-1 1 0 0 0,-2-2 0 0 0,0 1 0 0 0,-1 0 0 0 0,-1-1 0 0 0,-2-22 0 0 0,1 44 0 0 0,0 0 0 0 0,0 0 0 0 0,-1 0 0 0 0,1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0,-4 9 0 0 0,-1 14 0 0 0,4-17 0 0 0,-1 6 0 0 0,1 1 0 0 0,1 0 0 0 0,2 16 0 0 0,-2-26 0 0 0,1-1 0 0 0,-1 2 0 0 0,1-1 0 0 0,-1-1 0 0 0,1 1 0 0 0,0-1 0 0 0,1 2 0 0 0,-1-2 0 0 0,0 0 0 0 0,1 1 0 0 0,-1-1 0 0 0,1 0 0 0 0,0 1 0 0 0,-1-1 0 0 0,2 0 0 0 0,-2 1 0 0 0,2-2 0 0 0,-1 2 0 0 0,1-2 0 0 0,3 3 0 0 0,-4-3 0 0 0,-2 0 0 0 0,2-1 0 0 0,0 0 0 0 0,-2 0 0 0 0,2 0 0 0 0,0 1 0 0 0,-2-1 0 0 0,2 0 0 0 0,0 0 0 0 0,-2 0 0 0 0,2 0 0 0 0,0-1 0 0 0,-1 1 0 0 0,0 0 0 0 0,1 0 0 0 0,-1 0 0 0 0,0-1 0 0 0,0 1 0 0 0,1-1 0 0 0,-2 0 0 0 0,2 0 0 0 0,-1 1 0 0 0,0-1 0 0 0,0 0 0 0 0,0 0 0 0 0,1 1 0 0 0,-2-1 0 0 0,1 0 0 0 0,0 0 0 0 0,0 0 0 0 0,0 0 0 0 0,0-1 0 0 0,-1 2 0 0 0,2-4 0 0 0,3-4 0 0 0,0-1 0 0 0,-1 0 0 0 0,5-15 0 0 0,-4 13 0 0 0,-2 2 0 0 0,-1 0 0 0 0,0-1 0 0 0,0 1 0 0 0,-1 0 0 0 0,0-1 0 0 0,-1-16 0 0 0,0 26 0 0 0,0 1 0 0 0,0-1 0 0 0,0 0 0 0 0,0 0 0 0 0,0 0 0 0 0,0 0 0 0 0,0 0 0 0 0,0 0 0 0 0,0 0 0 0 0,0 0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 0 0 0 0,0 0 0 0 0,0 0 0 0 0,0 0 0 0 0,0 0 0 0 0,0 0 0 0 0,0 0 0 0 0,0 0 0 0 0,0-1 0 0 0,-1 1 0 0 0,1 0 0 0 0,0 0 0 0 0,0 0 0 0 0,0 0 0 0 0,0 0 0 0 0,0 0 0 0 0,0-1 0 0 0,0 1 0 0 0,0 0 0 0 0,0 0 0 0 0,0 0 0 0 0,-6 7 0 0 0,1 5 0 0 0,0-1 0 0 0,0 1 0 0 0,1 1 0 0 0,1-1 0 0 0,0 1 0 0 0,1-1 0 0 0,0 1 0 0 0,1-1 0 0 0,1 1 0 0 0,0 19 0 0 0,0-31-4 0 0,1 1-1 0 0,0-1 1 0 0,-1 1 0 0 0,1-1-1 0 0,0 1 1 0 0,-1-1-1 0 0,1 0 1 0 0,0 1 0 0 0,1-1-1 0 0,-2 0 1 0 0,1 1 0 0 0,1-1-1 0 0,1 2 1 0 0,20 13-3747 0 0,-23-15 3294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68 74 1176 0 0,'0'0'13803'0'0,"-1"-4"-13007"0"0,0 3-622 0 0,1-1-1 0 0,0 1 1 0 0,0-1 0 0 0,0 0-1 0 0,0 1 1 0 0,0-1-1 0 0,0 1 1 0 0,0-1-1 0 0,0 1 1 0 0,0-1-1 0 0,0 0 1 0 0,1 2 0 0 0,-1-2-1 0 0,1 1 1 0 0,0-1-1 0 0,0 0 1 0 0,-1 2-1 0 0,1-2 1 0 0,0 1-1 0 0,0 0 1 0 0,0-2 0 0 0,9-20 3521 0 0,-8 14 283 0 0,-2 9-3921 0 0,0 0 0 0 0,0 0 1 0 0,1-1-1 0 0,-1 1 0 0 0,0 0 0 0 0,0 0 0 0 0,0 0 0 0 0,0 0 0 0 0,0 0 0 0 0,0 0 1 0 0,0-1-1 0 0,0 1 0 0 0,0 0 0 0 0,0 0 0 0 0,0 0 0 0 0,0 0 0 0 0,0 0 0 0 0,0-1 1 0 0,0 1-1 0 0,0 0 0 0 0,0 0 0 0 0,0 0 0 0 0,0 0 0 0 0,0 0 0 0 0,0 0 0 0 0,0 0 1 0 0,0 0-1 0 0,0 0 0 0 0,0 0 0 0 0,0 0 0 0 0,0 0 0 0 0,-1 0 0 0 0,1 0 0 0 0,0-1 1 0 0,0 1-1 0 0,0 0 0 0 0,0 0 0 0 0,0 0 0 0 0,0 0 0 0 0,0 0 0 0 0,0 0 0 0 0,-1 0 1 0 0,1 0-1 0 0,0 0 0 0 0,0 0 0 0 0,0 0 0 0 0,0-1 0 0 0,0 1 0 0 0,0 0 1 0 0,-1 0-1 0 0,1 0 0 0 0,0 0 0 0 0,-4 7 554 0 0,-4 12-629 0 0,3 0 233 0 0,1 1-1 0 0,1-2 1 0 0,0 3 0 0 0,3-2-1 0 0,-1 1 1 0 0,3 28 0 0 0,0-37-152 0 0,0-1-1 0 0,7 21 1 0 0,-6-23-32 0 0,0 1 1 0 0,-1-1-1 0 0,0 1 0 0 0,0 0 1 0 0,0 11-1 0 0,-2-17-31 0 0,0 6 0 0 0,0-8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0,-1 0 0 0 0,1 0 0 0 0,0 0 0 0 0,0 0 0 0 0,0 0 0 0 0,0 0 0 0 0,0 0 0 0 0,0 0 0 0 0,0 0 0 0 0,0-1 0 0 0,0 1 0 0 0,-1 0 0 0 0,1 0 0 0 0,0 0 0 0 0,0 0 0 0 0,0 0 0 0 0,0 0 0 0 0,0-1 0 0 0,0 1 0 0 0,0-1 0 0 0,-1 1 0 0 0,1 0 0 0 0,0 0 0 0 0,0-1 0 0 0,-1 1 0 0 0,1-1 0 0 0,0 0 0 0 0,0 1 0 0 0,0-1 0 0 0,0 1 0 0 0,0 0 0 0 0,0 0 0 0 0,0-1 0 0 0,0 0 0 0 0,0 1 0 0 0,0-1 0 0 0,0 1 0 0 0,1-1 0 0 0,-1 1 0 0 0,0 0 0 0 0,0-1 0 0 0,0 1 0 0 0,1-1 0 0 0,-1 1 0 0 0,0-1 0 0 0,1 1 0 0 0,-1 0 0 0 0,0 0 0 0 0,1 0 0 0 0,-1-1 0 0 0,1 1 0 0 0,-1-1 0 0 0,0 1 0 0 0,1-1 0 0 0,13-9 0 0 0,-13 9 0 0 0,3 0 0 0 0,1-1 0 0 0,-1 1 0 0 0,1-1 0 0 0,0 1 0 0 0,0 1 0 0 0,0-1 0 0 0,0 1 0 0 0,-1 0 0 0 0,1 0 0 0 0,0 0 0 0 0,0 0 0 0 0,7 2 0 0 0,14 0 0 0 0,-19-2 0 0 0,0 0 0 0 0,0-1 0 0 0,-1 0 0 0 0,15-4 0 0 0,-19 5 0 0 0,0-1 0 0 0,2 0 0 0 0,-2 0 0 0 0,0 0 0 0 0,1-1 0 0 0,-1 1 0 0 0,1-1 0 0 0,-1 0 0 0 0,1 1 0 0 0,-2-1 0 0 0,2 0 0 0 0,-2 0 0 0 0,2 0 0 0 0,1-4 0 0 0,-4 6 0 0 0,0-1 0 0 0,0 1 0 0 0,0 0 0 0 0,0-1 0 0 0,0 1 0 0 0,0 0 0 0 0,0 0 0 0 0,0-1 0 0 0,0 1 0 0 0,0-1 0 0 0,0 1 0 0 0,0 0 0 0 0,0-1 0 0 0,0 1 0 0 0,0-1 0 0 0,0 1 0 0 0,0 0 0 0 0,0 0 0 0 0,0 0 0 0 0,0-1 0 0 0,0 1 0 0 0,-1 0 0 0 0,1-1 0 0 0,0 1 0 0 0,0 0 0 0 0,-1-1 0 0 0,1 1 0 0 0,0 0 0 0 0,-1 0 0 0 0,1 0 0 0 0,0 0 0 0 0,-1 0 0 0 0,1-1 0 0 0,0 1 0 0 0,0 0 0 0 0,0 0 0 0 0,-1 0 0 0 0,1 0 0 0 0,-1-1 0 0 0,1 1 0 0 0,-1 0 0 0 0,1 0 0 0 0,0 0 0 0 0,-1 0 0 0 0,1 0 0 0 0,0 0 0 0 0,-1 0 0 0 0,0 0 0 0 0,0 0 0 0 0,0-1 0 0 0,1 1 0 0 0,0-1 0 0 0,-1 1 0 0 0,0 0 0 0 0,0 0 0 0 0,0 0 0 0 0,1-1 0 0 0,-1 0 0 0 0,1 1 0 0 0,0-1 0 0 0,-1 0 0 0 0,0 1 0 0 0,0-1 0 0 0,-1-7 0 0 0,-1 3 0 0 0,2 1 0 0 0,-1-2 0 0 0,1 2 0 0 0,1-1 0 0 0,-1-1 0 0 0,-1-7 0 0 0,8-55 0 0 0,-1 17 0 0 0,-5 49 0 0 0,0-32 0 0 0,0 32 0 0 0,0-1 0 0 0,0 1 0 0 0,0 0 0 0 0,-1 0 0 0 0,1 0 0 0 0,-1-1 0 0 0,0 2 0 0 0,0-2 0 0 0,1 1 0 0 0,-2 1 0 0 0,1-2 0 0 0,-3-2 0 0 0,-1 18 0 0 0,2 5 0 0 0,1 1 0 0 0,0 35 0 0 0,0 6 0 0 0,1-51 0 0 0,0 0 0 0 0,1 1 0 0 0,0-2 0 0 0,1 2 0 0 0,0-1 0 0 0,0 0 0 0 0,5 16 0 0 0,-27-8 0 0 0,9-7 0 0 0,9-9 0 0 0,2-1 0 0 0,-1 1 0 0 0,0 0 0 0 0,0 0 0 0 0,0 0 0 0 0,-1-1 0 0 0,2 0 0 0 0,-2 1 0 0 0,1-1 0 0 0,0 0 0 0 0,0 0 0 0 0,-5 0 0 0 0,-26-2 0 0 0,11-1 0 0 0,14 2 0 0 0,-1-1 0 0 0,1 2 0 0 0,-1 0 0 0 0,1 0 0 0 0,-10 0 0 0 0,12 1 0 0 0,3-1 0 0 0,1 0 0 0 0,-2 1 0 0 0,2-1 0 0 0,-1 1 0 0 0,0-1 0 0 0,0 1 0 0 0,1 0 0 0 0,-1 0 0 0 0,-3 2 0 0 0,6-27 0 0 0,0 16 0 0 0,0-24 0 0 0,-2 1 0 0 0,-1-1 0 0 0,-10-45 0 0 0,10 62 0 0 0,2 9 0 0 0,1 19 0 0 0,0 39 0 0 0,10 78 0 0 0,-7-109 0 0 0,-3-14 0 0 0,1-1 0 0 0,0 0 0 0 0,3 10 0 0 0,-4-14 0 0 0,0-8 0 0 0,-1 0 0 0 0,1 0 0 0 0,0 0 0 0 0,0 0 0 0 0,1-7 0 0 0,26-130 0 0 0,-21 94 0 0 0,-5 70 0 0 0,2 1 0 0 0,0-1 0 0 0,1 0 0 0 0,1 0 0 0 0,13 35 0 0 0,-5-31 0 0 0,-10-25 0 0 0,1-20 0 0 0,-2-14 0 0 0,-1-61 0 0 0,-2 63 0 0 0,1 44 0 0 0,1 0 0 0 0,1-1 0 0 0,0 1 0 0 0,0-1 0 0 0,2 1 0 0 0,7 19 0 0 0,-9-22 0 0 0,-2-37 0 0 0,-1 5 0 0 0,-6 41-451 0 0,1-2-3974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41 0 0 0,'0'0'10350'0'0,"4"-3"-8791"0"0,2 0-888 0 0,5-2-88 0 0,-3-3 5461 0 0,-13 7-2273 0 0,4 1-3445 0 0,-1 0 1 0 0,1-1-1 0 0,-1 0 1 0 0,0 0-1 0 0,2 0 1 0 0,-2 1-1 0 0,1-2 1 0 0,0 1-1 0 0,-2-1 1 0 0,3 1-269 0 0,0 1 0 0 0,0-1 0 0 0,0 1 0 0 0,0 0 0 0 0,-1-1 0 0 0,1 1 0 0 0,0-1 0 0 0,0 1 0 0 0,0-1 0 0 0,0 1 0 0 0,0-1 0 0 0,0 1 0 0 0,0 0 0 0 0,0 0 0 0 0,-1-1 0 0 0,1 1 0 0 0,0-1 0 0 0,-1 1 1 0 0,1-1-1 0 0,-1 1 0 0 0,1 0 0 0 0,0 0 0 0 0,-1 0 0 0 0,1 0 0 0 0,0-1 0 0 0,0 1 0 0 0,-1 0 0 0 0,1 0 0 0 0,-1 0 0 0 0,1-1 0 0 0,-1 1 0 0 0,1 0 0 0 0,-1 0 0 0 0,1 0 0 0 0,0 0 0 0 0,-1 0 0 0 0,1 0 0 0 0,-1 0 0 0 0,1 0 0 0 0,-1 0 0 0 0,0 0 0 0 0,1 0 0 0 0,-1 0 0 0 0,1 0 0 0 0,0 1 0 0 0,0-1 0 0 0,-1 0 0 0 0,-6 1-140 0 0,-50-2 1214 0 0,-60 2-57 0 0,97 1-1017 0 0,-29 8 0 0 0,6-1 48 0 0,28-7-51 0 0,0-1 0 0 0,0 0 0 0 0,-1-1-1 0 0,-26-3 1 0 0,19 1-6 0 0,12 1-28 0 0,-1 0 1 0 0,0 0 0 0 0,-16-6-1 0 0,20 5-14 0 0,0 1-1 0 0,-1 0 0 0 0,1 0 1 0 0,0 0-1 0 0,0 1 1 0 0,-13 1-1 0 0,11 0 6 0 0,0 0 0 0 0,-1-1-1 0 0,-15-4 1 0 0,1 3 29 0 0,25 1 9 0 0,0 0-39 0 0,0 25 184 0 0,-1-1 0 0 0,-6 35 0 0 0,-8 58 9 0 0,15-77-204 0 0,-1-38 0 0 0,0-2 0 0 0,0 1 0 0 0,1 1 0 0 0,-1-1 0 0 0,0-1 0 0 0,-1 1 0 0 0,2 1 0 0 0,-1-1 0 0 0,-1-1 0 0 0,-1 2 0 0 0,6-4 0 0 0,0-1 0 0 0,1 2 0 0 0,0-1 0 0 0,-1 0 0 0 0,1 0 0 0 0,-1 1 0 0 0,1 0 0 0 0,0 0 0 0 0,0-1 0 0 0,6 1 0 0 0,18-2 0 0 0,24-2 0 0 0,-50 6-43 0 0,-1-1 0 0 0,0 1 1 0 0,1-1-1 0 0,-2 1 0 0 0,1 0 0 0 0,1 0 0 0 0,-1 0 0 0 0,-1-1 1 0 0,1 1-1 0 0,0 1 0 0 0,1-2 0 0 0,-2 1 0 0 0,2 2 0 0 0,11 10-1033 0 0,-8-11 275 0 0,1 2-1719 0 0,-1-2-2297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24 169 12595 0 0,'0'0'13856'0'0,"-5"0"-13500"0"0,-13-4 150 0 0,20 3 276 0 0,14 0 67 0 0,56 3 817 0 0,-34 1-1310 0 0,45-5-1 0 0,-19 1 12 0 0,-63 1-364 0 0,-1 0 0 0 0,0 0 0 0 0,1 0 0 0 0,-1 0 0 0 0,0 0 0 0 0,1 0 0 0 0,-1 0 0 0 0,0 0 0 0 0,0 0 0 0 0,0 0 0 0 0,0 0 0 0 0,0 0 0 0 0,1-1 0 0 0,-1 1 0 0 0,0 0 0 0 0,0 0 0 0 0,1-1 0 0 0,-1 1 0 0 0,0 0 0 0 0,0 0 0 0 0,0-1 0 0 0,0 1 0 0 0,1 0 0 0 0,-1-1 0 0 0,0 1 0 0 0,0 0 0 0 0,0 0 0 0 0,0 0 0 0 0,0 0 0 0 0,0-1 0 0 0,0 1 0 0 0,0 0 0 0 0,0-1 0 0 0,0 1 0 0 0,0 0 0 0 0,0-1 0 0 0,0 1 0 0 0,0 0 0 0 0,0 0 0 0 0,0 0 0 0 0,0 0 0 0 0,-1-1 0 0 0,1 1 0 0 0,0-1 0 0 0,-6-15-1 0 0,4 13 26 0 0,-4-48 47 0 0,6 47-68 0 0,0-1-1 0 0,0 1 0 0 0,0 0 1 0 0,0 0-1 0 0,1 0 1 0 0,1-6-1 0 0,-1 7-12 0 0,-1 0 0 0 0,1 0 0 0 0,0 0 0 0 0,-1 0 0 0 0,1 1 0 0 0,-1-2 0 0 0,0 1 0 0 0,-1 0 0 0 0,1 1 0 0 0,0-1 0 0 0,-1 0 0 0 0,0-1 0 0 0,-1-3 0 0 0,0 2-386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8650 0 0,'4'0'18192'0'0,"-3"1"-17200"0"0,0 48 772 0 0,1-32-1449 0 0,-1 0 1 0 0,-1 0-1 0 0,-1 0 0 0 0,-1 0 0 0 0,-4 22 0 0 0,3-27-258 0 0,0 1 0 0 0,2-1-1 0 0,0 1 1 0 0,0 0 0 0 0,1 0-1 0 0,1-1 1 0 0,2 18 0 0 0,6-6 116 0 0,-8-24-154 0 0,0 0 1 0 0,0 1-1 0 0,0-1 0 0 0,1 0 0 0 0,-2 0 0 0 0,2 0 0 0 0,-1 0 0 0 0,0-1 1 0 0,0 1-1 0 0,1 0 0 0 0,-1-1 0 0 0,-1 1 0 0 0,2 0 0 0 0,-1-1 0 0 0,1 0 1 0 0,0 1 7 0 0,3-1-25 0 0,-1 1-1 0 0,1 0 1 0 0,-1 0 0 0 0,0 0 0 0 0,1 1 0 0 0,-1 0 0 0 0,4 0 0 0 0,21 3 39 0 0,-22-4-24 0 0,0-1 0 0 0,0 1 0 0 0,-1-2 0 0 0,1 0 1 0 0,0 1-1 0 0,-1-2 0 0 0,1 1 0 0 0,-2-1 0 0 0,2 1 1 0 0,8-8-1 0 0,17-6-12 0 0,-30 15-5 0 0,1 0 0 0 0,-1 0 0 0 0,0 0-1 0 0,0 0 1 0 0,0 0 0 0 0,1 1-1 0 0,-1 0 1 0 0,1-1 0 0 0,-2 1 0 0 0,2 0-1 0 0,-1-1 1 0 0,1 1 0 0 0,-1 0 0 0 0,0 1-1 0 0,1-1 1 0 0,-1 1 0 0 0,1-1 0 0 0,-1 0-1 0 0,4 2 1 0 0,15 5-1100 0 0,-21-7 1063 0 0,0 0 0 0 0,1 0 0 0 0,-1 0 0 0 0,0 0 0 0 0,0 0 0 0 0,1 0-1 0 0,-1 0 1 0 0,0 0 0 0 0,1 0 0 0 0,-1 0 0 0 0,1 0 0 0 0,-1 0 0 0 0,0 0 0 0 0,1 0 0 0 0,-1 0 0 0 0,0-1 0 0 0,0 1 0 0 0,0 0 0 0 0,1 0 0 0 0,-1 0 0 0 0,0 0 0 0 0,1 0 0 0 0,-1 0 0 0 0,0 0 0 0 0,1-1 0 0 0,-1 1 0 0 0,0 0 0 0 0,0-1 0 0 0,1 1 0 0 0,-1 0-1 0 0,0-1 1 0 0,0 1 0 0 0,0-1 0 0 0,0 1 0 0 0,0 0 0 0 0,0 0 0 0 0,0 0 0 0 0,0-1 0 0 0,0 1 0 0 0,0 0 0 0 0,0-1 0 0 0,0 1 0 0 0,0-1 0 0 0,0 1 0 0 0,0-1 0 0 0,0 1 0 0 0,0 0 0 0 0,0 0 0 0 0,0 0 0 0 0,0-1 0 0 0,0 1 0 0 0,0 0 0 0 0,0-1 0 0 0,0 1-1 0 0,0 0 1 0 0,-1-1 0 0 0,1 1 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14403 0 0,'0'0'12844'0'0,"-1"5"-12286"0"0,0 3-218 0 0,1 1 1 0 0,-1-1-1 0 0,2-1 0 0 0,-1 1 1 0 0,1 0-1 0 0,2 8 1 0 0,28 122 1725 0 0,-26-119-1903 0 0,8 25 0 0 0,-12-43-126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10210 0 0,'0'0'7494'0'0,"6"0"-7386"0"0,3 3 3 0 0,-5-2 145 0 0,-1-1 1 0 0,1 1-1 0 0,0 0 1 0 0,0-1 0 0 0,0 1-1 0 0,4-1 1 0 0,-5 0-41 0 0,0 1-1 0 0,0 1 1 0 0,-1-1-1 0 0,1 1 1 0 0,0-1 0 0 0,-1 1-1 0 0,1 0 1 0 0,-1 0 0 0 0,3 3-1 0 0,-7-5-223 0 0,0-1 1 0 0,0 0-1 0 0,-1 0 0 0 0,2 0 0 0 0,-2 1 0 0 0,2-2 0 0 0,-2 1 0 0 0,1 0 1 0 0,1 0-1 0 0,-1-1 0 0 0,1 1 0 0 0,-1-1 0 0 0,0 1 0 0 0,1-1 0 0 0,-1 0 0 0 0,1 0 1 0 0,0 1-1 0 0,-1-2 0 0 0,0-1 0 0 0,2 3 207 0 0,0 2-162 0 0,0 2 0 0 0,1-2 0 0 0,-1 2 0 0 0,0-2 0 0 0,0 2 0 0 0,1-2 0 0 0,0 1 0 0 0,0 0 0 0 0,0 2 0 0 0,-18-15 568 0 0,16 11-611 0 0,0-1 0 0 0,0 1 1 0 0,0-1 0 0 0,1 0 0 0 0,-1 0 0 0 0,0 0 0 0 0,1 1 0 0 0,-1-1 0 0 0,0 0 0 0 0,1 0 0 0 0,0 0 0 0 0,-1 1 0 0 0,1-1 0 0 0,-1-1 0 0 0,1 2 0 0 0,-1-1 0 0 0,1 0 0 0 0,0-1-1 0 0,0 2 1 0 0,0-1 0 0 0,-1-1 0 0 0,1 0 110 0 0,3 2-16 0 0,-1 1 1 0 0,1 0 0 0 0,-1-1 0 0 0,0 0 0 0 0,0 1 0 0 0,0 0 0 0 0,0 0 0 0 0,0 0-1 0 0,0 0 1 0 0,0 1 0 0 0,-1-1 0 0 0,5 3 0 0 0,-2 0 128 0 0,0 0 0 0 0,0 0 0 0 0,7 8 0 0 0,29 34 581 0 0,-30-30-623 0 0,1 1 71 0 0,-10-15-176 0 0,0-1 0 0 0,-1 1 1 0 0,1-1-1 0 0,0 2 1 0 0,-1-2-1 0 0,1 1 1 0 0,-1-1-1 0 0,1 1 1 0 0,-1-1-1 0 0,0 2 0 0 0,0-2 1 0 0,0 1-1 0 0,0-1 1 0 0,-1 5-1 0 0,-5 24 6 0 0,-4-20-1338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11314 0 0,'0'0'7353'0'0,"2"-4"-6732"0"0,10-9 77 0 0,-11 13-564 0 0,-1-1 1 0 0,1 0-1 0 0,0 1 1 0 0,0-1-1 0 0,0 1 1 0 0,-1 0 0 0 0,1 0-1 0 0,0-1 1 0 0,1 1-1 0 0,-2 0 1 0 0,1-1-1 0 0,0 1 1 0 0,0 0-1 0 0,0 0 1 0 0,0 0 0 0 0,0 0-1 0 0,0 0 1 0 0,0 0-1 0 0,1 1 1 0 0,16 3 1253 0 0,-13-1-1236 0 0,0-1-1 0 0,1 1 0 0 0,-1 0 1 0 0,0 1-1 0 0,0-1 1 0 0,-1 1-1 0 0,0-1 0 0 0,0 1 1 0 0,4 5-1 0 0,5 8-2672 0 0,-2 1-4363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0 0 0,'0'0'21718'0'0,"11"26"-17186"0"0,-9-18-4015 0 0,1-1 0 0 0,-2 0 0 0 0,1 1 0 0 0,0 9-1 0 0,6 21 171 0 0,-6-28-551 0 0,0 0 1 0 0,1 0-1 0 0,-1 0 0 0 0,-1 18 0 0 0,-2 2-46 0 0,0-15-36 0 0,1-1 0 0 0,1 16 1 0 0,2-12 18 0 0,1 21 3 0 0,-4-15-58 0 0,-2 0 0 0 0,-6 31 1 0 0,5-26 13 0 0,0 0 1 0 0,4 52 0 0 0,1-26-5 0 0,-2-26 3 0 0,-5 109 152 0 0,-7 164 165 0 0,12-288-335 0 0,-11 153 136 0 0,6 376 279 0 0,4-523-406 0 0,-1 0 0 0 0,-6 25-1 0 0,-1 17 14 0 0,6 35 30 0 0,4-60-35 0 0,-8 74-10 0 0,7-85-14 0 0,-1 0-1 0 0,-8 49 0 0 0,6-61-9 0 0,0 0 0 0 0,0 0 0 0 0,1 21 0 0 0,0-4 0 0 0,-8 45 1 0 0,2-8 46 0 0,-1-23-37 0 0,7-34-2 0 0,0 0 1 0 0,1 1-1 0 0,1 12 1 0 0,-3 14-5 0 0,1 36 7 0 0,2-65-7 0 0,0-8-95 0 0,0-1-1 0 0,0 0 1 0 0,0 1 0 0 0,0-1 0 0 0,0 0-1 0 0,1 0 1 0 0,-1 1 0 0 0,0-1-1 0 0,0 0 1 0 0,0 1 0 0 0,0-1 0 0 0,1 1-1 0 0,-1-1 1 0 0,0 0 0 0 0,0 0 0 0 0,0 0-1 0 0,0 0 1 0 0,0 1 0 0 0,1-1-1 0 0,-1 0 1 0 0,0 1 0 0 0,1-1 0 0 0,-1 0-1 0 0,1 0 1 0 0,-1 0 0 0 0,0 1 0 0 0,1-1-1 0 0,-1 0 1 0 0,0 0 0 0 0,0 0-1 0 0,0 0 1 0 0,1 0 0 0 0,-1 0 0 0 0,1 0-1 0 0,-1 0 1 0 0,1 0 0 0 0,-1 0 0 0 0,1 0-1 0 0,-1 0 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48:41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 2112 0 0,'0'0'17312'0'0,"-3"1"-16906"0"0,-16 8 6951 0 0,19 18-5647 0 0,16 239 118 0 0,50 218-886 0 0,-64-475-989 0 0,3 17-166 0 0,-1 0 0 0 0,1 31 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27 240 0 0,'0'0'18928'0'0,"2"-3"-18154"0"0,-1-2-366 0 0,3-4-125 0 0,4 1 5324 0 0,-8 11-5272 0 0,0-1 1 0 0,-1 1-1 0 0,1 0 0 0 0,-1-1 0 0 0,1 0 0 0 0,-2 5 0 0 0,0-3-184 0 0,0 1-1 0 0,1 0 1 0 0,-1 0 0 0 0,1 1-1 0 0,1-2 1 0 0,-1 2-1 0 0,1-2 1 0 0,0 2 0 0 0,0-1-1 0 0,0 1 1 0 0,1-2-1 0 0,-1 2 1 0 0,4 8 0 0 0,-3-7-86 0 0,1-1 1 0 0,-1 1-1 0 0,-1 0 1 0 0,1 0-1 0 0,-1 0 1 0 0,-1 11-1 0 0,0 4 25 0 0,1-22 2 0 0,0 0-91 0 0,0 0 0 0 0,1 0 0 0 0,-1 0 0 0 0,0 0 0 0 0,0 0 0 0 0,0 0 0 0 0,0 0 0 0 0,0-1 1 0 0,0 1-1 0 0,0 0 0 0 0,0 0 0 0 0,0 0 0 0 0,1 0 0 0 0,-1 0 0 0 0,0 0 0 0 0,0 0 0 0 0,0 0 0 0 0,0-1 1 0 0,0 1-1 0 0,0 0 0 0 0,0 0 0 0 0,0 0 0 0 0,1-1 0 0 0,-1 1 0 0 0,0 0 0 0 0,0 0 0 0 0,0-1 0 0 0,0 1 1 0 0,0 0-1 0 0,0 0 0 0 0,0-1 0 0 0,0 1 0 0 0,-1 0 0 0 0,1 0 0 0 0,0 0 0 0 0,0 0 0 0 0,0 0 0 0 0,0 0 1 0 0,0 0-1 0 0,0-1 0 0 0,0 1 0 0 0,0 0 0 0 0,-1 0 0 0 0,1 0 0 0 0,0-1 0 0 0,0 1 0 0 0,0 0 0 0 0,0 0 0 0 0,0 0 1 0 0,0 0-1 0 0,0-1 0 0 0,0 1 0 0 0,-1 0 0 0 0,-6-8-35 0 0,6 5 33 0 0,-2 1 0 0 0,2 0-1 0 0,-1-1 1 0 0,1 0 0 0 0,-1 1 0 0 0,1-1 0 0 0,-1 0-1 0 0,2 0 1 0 0,-1 0 0 0 0,0 0 0 0 0,0 0-1 0 0,0 1 1 0 0,1-6 0 0 0,-1-6-40 0 0,2-24-1 0 0,-1 13 11 0 0,0 25 46 0 0,0-20 24 0 0,-15-3-14 0 0,14 22-24 0 0,0 0 0 0 0,-1 1 0 0 0,1-1 0 0 0,0 1 1 0 0,0 0-1 0 0,-1-1 0 0 0,1 1 0 0 0,0-1 0 0 0,-1 1 0 0 0,1 0 0 0 0,0 0 0 0 0,-1 0 0 0 0,1 0 0 0 0,-1 0 1 0 0,0 0-1 0 0,-24 2 22 0 0,-16 11 1 0 0,26-8 2 0 0,1-1 0 0 0,-26 5 0 0 0,12-5 95 0 0,1 0 22 0 0,-32-1-1 0 0,20-3-46 0 0,1 2-1 0 0,-56 10 0 0 0,-27 5-27 0 0,110-15-13 0 0,1 1-1 0 0,-24-1 1 0 0,-40 3 73 0 0,72-5-127 0 0,1 0 0 0 0,-1 1 0 0 0,2 0 0 0 0,-2-1 0 0 0,2 1 0 0 0,-2-1 0 0 0,2 2 0 0 0,-2-1 1 0 0,2 0-1 0 0,-2 0 0 0 0,1 0 0 0 0,1 1 0 0 0,-1-1 0 0 0,-1 2 0 0 0,2-2 5 0 0,0 0-1 0 0,1 0 1 0 0,0-1-1 0 0,0 1 1 0 0,-1 0 0 0 0,1 0-1 0 0,0 0 1 0 0,-1 0 0 0 0,1 0-1 0 0,0 0 1 0 0,0 0-1 0 0,0 0 1 0 0,0 0 0 0 0,0-1-1 0 0,0 2 1 0 0,0-1-1 0 0,0 0 1 0 0,1-1 0 0 0,-1 1-1 0 0,1 1 1 0 0,-1 1 8 0 0,0-2 0 0 0,1 1 0 0 0,0 0 1 0 0,0 0-1 0 0,0 0 0 0 0,0 0 0 0 0,0-1 0 0 0,1 3 0 0 0,2-1-13 0 0,-2 0-1 0 0,1 1 0 0 0,-1 0 0 0 0,0-1 1 0 0,0 1-1 0 0,0 0 0 0 0,-1 0 1 0 0,0 0-1 0 0,1 1 0 0 0,-2-1 0 0 0,2 4 1 0 0,1 6-2 0 0,-1 29 1 0 0,3-3 0 0 0,26-42 0 0 0,-3 2 0 0 0,-19 1 0 0 0,-1 0 0 0 0,1-1 0 0 0,-1 0 0 0 0,1-1 0 0 0,17-3 0 0 0,-22 3-627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 14411 0 0,'0'0'9816'0'0,"-2"0"-9490"0"0,-3-5 640 0 0,7 10 116 0 0,0-3-887 0 0,0 0 0 0 0,0 0 0 0 0,-1 0-1 0 0,1 1 1 0 0,0 0 0 0 0,-2-1 0 0 0,2 1-1 0 0,-1 0 1 0 0,0 3 0 0 0,-1-5-174 0 0,0-1 1 0 0,0 2-1 0 0,0-1 1 0 0,0-1 0 0 0,0 1-1 0 0,0 1 1 0 0,0-1-1 0 0,0-1 1 0 0,0 1-1 0 0,0 0 1 0 0,-1 0 0 0 0,1 0-1 0 0,-1 0 1 0 0,0 0-1 0 0,1 0 1 0 0,-1-1-1 0 0,1 1 1 0 0,0 0 0 0 0,-1 0-1 0 0,0-1 1 0 0,0 1-1 0 0,0 0 1 0 0,1-1-1 0 0,-1 1 1 0 0,0 0-1 0 0,0-1 1 0 0,0 0 0 0 0,0 0-1 0 0,0 1 1 0 0,0-1-1 0 0,0 1 1 0 0,0-1-1 0 0,1 0 1 0 0,-2 1 0 0 0,1-1-1 0 0,0 0 1 0 0,1 0-1 0 0,-2 0 1 0 0,1 0-1 0 0,-1 0 568 0 0,-2 1-493 0 0,-4 2-62 0 0,1 1-1 0 0,-1-1 1 0 0,1-1 0 0 0,-1 0 0 0 0,0 0 0 0 0,0-1 0 0 0,0 1 0 0 0,-12 0-1 0 0,10-2 61 0 0,-1 1-1 0 0,2 1 1 0 0,-2 0-1 0 0,-13 4 1 0 0,15-3-7 0 0,-6 2 95 0 0,13-4-874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0 0 0,'0'0'14335'0'0,"5"-5"-13784"0"0,21-21 12312 0 0,-26 28-10427 0 0,0 1-4278 0 0,8 18 2380 0 0,-2 0-1 0 0,0 0 1 0 0,-1 0-1 0 0,-2 0 0 0 0,3 34 1 0 0,-6-51-481 0 0,8 36 238 0 0,-6-28-222 0 0,0-1-1 0 0,2 15 1 0 0,-4-23-59 0 0,0 0 1 0 0,0 1-1 0 0,0-1 0 0 0,-1 1 1 0 0,0 0-1 0 0,0-1 1 0 0,0 0-1 0 0,1 1 1 0 0,-1-1-1 0 0,-1 0 1 0 0,1 0-1 0 0,-3 2 1 0 0,4-3-8 0 0,-1 0 1 0 0,0-1 0 0 0,1 1 0 0 0,-1-1 0 0 0,0 1 0 0 0,1-1 0 0 0,0 1 0 0 0,0 0 0 0 0,0-1-1 0 0,0 1 1 0 0,0 2 0 0 0,0-4 6 0 0,2 0 10 0 0,0 0 1 0 0,0 0 0 0 0,0 0 0 0 0,1-1 0 0 0,-2 0 0 0 0,2 1-1 0 0,-1-1 1 0 0,0 0 0 0 0,0 1 0 0 0,0-2 0 0 0,2 0 0 0 0,2-1 10 0 0,-5 2-35 0 0,1 1 0 0 0,-1-1 0 0 0,-1 1 0 0 0,1 0 0 0 0,1 0 0 0 0,-1-1 0 0 0,0 1 0 0 0,-1 0 0 0 0,2 0 0 0 0,-1 0 0 0 0,0 0 0 0 0,0 0 0 0 0,0 1 0 0 0,1-1 0 0 0,6 1 0 0 0,16-6 0 0 0,-18 4 0 0 0,0-1 0 0 0,0 1 0 0 0,12 0 0 0 0,29 6 0 0 0,-35-3 0 0 0,24 2 0 0 0,-32-4 0 0 0,-1-1 0 0 0,0 1 0 0 0,0 0 0 0 0,1-1 0 0 0,-1 0 0 0 0,0 0 0 0 0,-1 1 0 0 0,2-1 0 0 0,-1-1 0 0 0,5-2 0 0 0,-2 1 0 0 0,-1-2 0 0 0,1 1 0 0 0,8-9 0 0 0,-16 10-2163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 9578 0 0,'0'0'14227'0'0,"-9"-3"-10921"0"0,6 12-2877 0 0,2-2-1 0 0,-2 2 1 0 0,2 0 0 0 0,0-1-1 0 0,0 1 1 0 0,1-1 0 0 0,1 11-1 0 0,1 4 220 0 0,10 32-1 0 0,-11-50-546 0 0,0 2 1 0 0,-1-2-1 0 0,0 1 1 0 0,0 6-1 0 0,-1-6-146 0 0,1-1 0 0 0,1 1 0 0 0,-1 0-1 0 0,2 7 1 0 0,2-9-1038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66 155 0 0 0,'0'0'13650'0'0,"0"-4"-12094"0"0,0-10-408 0 0,0 3 4196 0 0,0 40 279 0 0,-1 2-3938 0 0,-1 32-866 0 0,2 37 125 0 0,0-99-741 0 0,-1-2-187 0 0,0-2 1 0 0,0 2-1 0 0,0-1 0 0 0,0 1 1 0 0,1-2-1 0 0,-1 2 0 0 0,1-1 1 0 0,0 0-1 0 0,0 0 0 0 0,-1-2 1 0 0,1 1-5 0 0,-3-15-3 0 0,2 11-12 0 0,0-1-1 0 0,-1 1 1 0 0,0 0 0 0 0,0 0-1 0 0,0 0 1 0 0,-4-8-1 0 0,0 5-17 0 0,0-1 0 0 0,2-1 1 0 0,-1 1-1 0 0,1-1 0 0 0,1 1 0 0 0,1-1 0 0 0,-1 0 0 0 0,2 0 0 0 0,-1-14 0 0 0,3 25 21 0 0,0-1 0 0 0,1 0 1 0 0,-1 1-1 0 0,0 0 0 0 0,1 0 0 0 0,0 0 1 0 0,-1-1-1 0 0,1 1 0 0 0,0 1 1 0 0,-1-2-1 0 0,2 1 0 0 0,-2 1 0 0 0,1 0 1 0 0,2-2-1 0 0,4-1-16 0 0,10-7 31 0 0,2 3 1 0 0,30-10 0 0 0,-26 10 2 0 0,27-12 1 0 0,34-16-16 0 0,-84 34-4 0 0,0 1 0 0 0,1-1 0 0 0,-1 1 1 0 0,0-1-1 0 0,0 1 0 0 0,0 0 1 0 0,0 0-1 0 0,1 0 0 0 0,-1 0 1 0 0,0-1-1 0 0,0 1 0 0 0,1 0 0 0 0,-1 1 1 0 0,0-1-1 0 0,0 0 0 0 0,1 0 1 0 0,-2 0-1 0 0,2 0 0 0 0,-1 1 0 0 0,2 0 1 0 0,-2 0-1 0 0,0 0 1 0 0,0 0-1 0 0,-1 0 0 0 0,1 0 1 0 0,-1 0-1 0 0,1 0 1 0 0,0 0-1 0 0,0 0 0 0 0,-1 0 1 0 0,0 1-1 0 0,0-2 1 0 0,0 2-1 0 0,1-1 0 0 0,-1 0 1 0 0,0 1-1 0 0,0-1 1 0 0,0 0-1 0 0,0 0 1 0 0,0 2-1 0 0,0 5 16 0 0,0 0 1 0 0,0 0-1 0 0,1 0 1 0 0,1 0-1 0 0,-2 0 0 0 0,3-1 1 0 0,-2 1-1 0 0,7 10 1 0 0,-3-3 77 0 0,-1 0 0 0 0,0 0 1 0 0,0 0-1 0 0,-2 0 0 0 0,0 1 0 0 0,0 20 1 0 0,0-13 31 0 0,6 36 1 0 0,-7-52-104 0 0,0-1-11 0 0,1 0 1 0 0,-1 0-1 0 0,2 0 0 0 0,2 7 1 0 0,-9-23 26 0 0,0 0 1 0 0,2 0-1 0 0,0-1 1 0 0,-3-19-1 0 0,3 14-115 0 0,-8-27-1 0 0,-4-6 29 0 0,-14-35-50 0 0,31 97 96 0 0,-1 1 0 0 0,1 0 1 0 0,-2 0-1 0 0,0 18 0 0 0,3 30 2 0 0,-3-51 11 0 0,0-2 7 0 0,0-1 1 0 0,0 1 0 0 0,2-1 0 0 0,-2 0 0 0 0,3 1 0 0 0,2 9 0 0 0,-1-6-7 0 0,-5-10-9 0 0,1-1 0 0 0,-1 1 0 0 0,0-1 0 0 0,1 2 0 0 0,0-2 0 0 0,0 1 0 0 0,0-1 0 0 0,-1 1 0 0 0,3 1 0 0 0,-2-4 9 0 0,0-1 0 0 0,0 0 0 0 0,-1 1 1 0 0,1-1-1 0 0,0 1 0 0 0,-1-1 0 0 0,1 1 1 0 0,-1-1-1 0 0,0 0 0 0 0,0-1 1 0 0,1-8-12 0 0,0 2 0 0 0,-1 0 1 0 0,0-1-1 0 0,-1 0 0 0 0,0 1 0 0 0,-5-18 1 0 0,-24-57-3 0 0,19 55 2 0 0,9 24 1 0 0,1-1 1 0 0,0 1 0 0 0,0-1-1 0 0,0 0 1 0 0,1 1 0 0 0,0-9 0 0 0,0 10-1 0 0,0 3-1 0 0,0 1-1 0 0,0 0 1 0 0,0-1 0 0 0,0 1-1 0 0,0 0 1 0 0,0-1 0 0 0,0 1 0 0 0,0 0-1 0 0,0 0 1 0 0,-1 0 0 0 0,1 0-1 0 0,0-1 1 0 0,0 1 0 0 0,0 0-1 0 0,0-1 1 0 0,-1 1 0 0 0,1 0 0 0 0,0 0-1 0 0,0-1 1 0 0,0 1 0 0 0,0 0-1 0 0,0 0 1 0 0,0 0 0 0 0,-1-1 0 0 0,1 1-1 0 0,0 0 1 0 0,0 0 0 0 0,-1 0-1 0 0,1 0 1 0 0,0 0 0 0 0,-1 0-1 0 0,1 0 1 0 0,-12 0-16 0 0,-9 9-6 0 0,13-7 21 0 0,0 2 0 0 0,0-3 0 0 0,0 1 0 0 0,0 0 0 0 0,0-1 0 0 0,0 0 0 0 0,-1-1 0 0 0,1 0 0 0 0,-1 0 0 0 0,-8-1 0 0 0,-10 0-4 0 0,25 2 4 0 0,-1-1 0 0 0,1 1 0 0 0,0-1 0 0 0,-1 0 1 0 0,2 1-1 0 0,-2 1 0 0 0,1-2 0 0 0,0 1 0 0 0,-4 2 0 0 0,5-1-1 0 0,-1-1-1 0 0,1-1 1 0 0,-2 2-1 0 0,2-1 1 0 0,-2 0-1 0 0,1-1 1 0 0,0 0 0 0 0,0 1-1 0 0,-2 0 1 0 0,11-2-11 0 0,0 0 1 0 0,0-1 0 0 0,0 0 0 0 0,0 0-1 0 0,11-5 1 0 0,10-2 14 0 0,-7 2-5 0 0,38-8-6 0 0,-186 47 26 0 0,120-31-11 0 0,4-1-4 0 0,0 0 0 0 0,0 1 0 0 0,0-1 0 0 0,0 1-1 0 0,0 0 1 0 0,0 0 0 0 0,1 0 0 0 0,-2 0 0 0 0,-4 4 0 0 0,8-5-2 0 0,0 0-1 0 0,0 0 1 0 0,0 0-1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0-1 0 0,0 0 1 0 0,0 0-1 0 0,0 0 1 0 0,0 0-1 0 0,1 0 1 0 0,-1 0-1 0 0,0 0 1 0 0,0 0-1 0 0,1 0 1 0 0,9 0-23 0 0,-10 0 22 0 0,5 0 2 0 0,0-1 0 0 0,-1-1 0 0 0,1 2-1 0 0,0-2 1 0 0,-1 0 0 0 0,1 1 0 0 0,-1-1 0 0 0,6-3 0 0 0,33-22 7 0 0,-40 25-8 0 0,-2 1 0 0 0,1 0 1 0 0,-1 0-1 0 0,1 0 1 0 0,0 0-1 0 0,-1 0 1 0 0,1-1-1 0 0,-1 1 1 0 0,0-1-1 0 0,1 1 1 0 0,-1-1-1 0 0,0 0 1 0 0,0 1-1 0 0,0-1 0 0 0,0 1 1 0 0,0-2-1 0 0,0-1 1 0 0,-19 5-21 0 0,6 1 20 0 0,-1 1-1 0 0,1 0 1 0 0,0 1 0 0 0,1 1-1 0 0,-1-1 1 0 0,0 1 0 0 0,1 1-1 0 0,-12 8 1 0 0,23-14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0 0 0 0,0 0-1 0 0,0 0 1 0 0,0 0 0 0 0,0 0 0 0 0,0 0 0 0 0,0 1-1 0 0,0-1 1 0 0,0 0 0 0 0,0 0 0 0 0,0 0 0 0 0,0 0 0 0 0,0 1-1 0 0,0-1 1 0 0,0 0 0 0 0,1 0 0 0 0,-1 0 0 0 0,0 0-1 0 0,0 1 1 0 0,10 0-19 0 0,11-4-9 0 0,-12-1 16 0 0,-8 3 10 0 0,0 0 0 0 0,1 0-1 0 0,-1 0 1 0 0,0 1 0 0 0,1-1 0 0 0,0 0 0 0 0,-1 1-1 0 0,1-1 1 0 0,-1 1 0 0 0,4-1 0 0 0,-5 1 43 0 0,-22 0-53 0 0,9-1 25 0 0,13 0-13 0 0,-1 1 0 0 0,1 0 0 0 0,0 0 0 0 0,0 0 1 0 0,0-1-1 0 0,1 1 0 0 0,-1 0 0 0 0,0 0 0 0 0,0 0 0 0 0,0 0 0 0 0,0 0 0 0 0,0 0 0 0 0,0 0 0 0 0,0 0 0 0 0,0 0 0 0 0,0-1 0 0 0,0 1 0 0 0,0 0 0 0 0,0 0 0 0 0,0 0 0 0 0,0 0 0 0 0,0 0 0 0 0,0-1 0 0 0,0 1 0 0 0,0 0 0 0 0,1 0 1 0 0,-1 0-1 0 0,0 0 0 0 0,0 0 0 0 0,0 0 0 0 0,0 0 0 0 0,1 0 0 0 0,-1-1 0 0 0,0 1 0 0 0,0 0 0 0 0,0 0 0 0 0,1 0 0 0 0,-1 0 0 0 0,0 0 0 0 0,28-9-9 0 0,-21 7 9 0 0,14-3-2 0 0,-17 5-2 0 0,0-1 0 0 0,-1 0 0 0 0,1 1 0 0 0,0-2 1 0 0,-1 1-1 0 0,0 0 0 0 0,1-1 0 0 0,0 1 0 0 0,-1-1 0 0 0,5-4 1 0 0,-7 6 3 0 0,-1 0 1 0 0,1 0-1 0 0,-1 0 1 0 0,0 0-1 0 0,0-1 1 0 0,0 1-1 0 0,0 0 1 0 0,1-1-1 0 0,-1 1 1 0 0,0 0-1 0 0,0-1 1 0 0,1 1-1 0 0,-1 0 1 0 0,0 0-1 0 0,0 0 1 0 0,0-1-1 0 0,0 1 1 0 0,1-1-1 0 0,-1 1 1 0 0,0 0-1 0 0,0-1 1 0 0,0 1-1 0 0,0-1 1 0 0,0 1-1 0 0,0 0 1 0 0,0 0-1 0 0,0-1 1 0 0,0 1-1 0 0,0-1 1 0 0,-1 1-1 0 0,1 0 1 0 0,0-1-1 0 0,0 1 1 0 0,0 0-1 0 0,0 0 1 0 0,-1 0-1 0 0,1-1 1 0 0,-1 0 0 0 0,1 1 0 0 0,0-1 0 0 0,-1 1 0 0 0,0 0 0 0 0,1-1 0 0 0,-1 1 0 0 0,0 0 0 0 0,1 0 0 0 0,0 0 0 0 0,-1 0 0 0 0,0 0 1 0 0,0 0-1 0 0,1 0 0 0 0,-1 0 0 0 0,1 0 0 0 0,-1 0 0 0 0,1 0 0 0 0,-1 0 0 0 0,0 0 0 0 0,0 0 0 0 0,1 0 0 0 0,-73 26-25 0 0,45-22 48 0 0,23-4-26 0 0,0 0 0 0 0,1 1 0 0 0,-1 0 1 0 0,1-1-1 0 0,-1 2 0 0 0,-5 1 0 0 0,9-2 1 0 0,1-1-6 0 0,16-2 0 0 0,-2-2 5 0 0,-1-2 1 0 0,20-10-1 0 0,-22 10 4 0 0,0 1 1 0 0,0-1-1 0 0,0 3 0 0 0,16-6 1 0 0,-26 9-2 0 0,-1-1 0 0 0,1 1 0 0 0,0 0 0 0 0,-1 0 0 0 0,1 0 0 0 0,0 0 0 0 0,-1 0 0 0 0,1 0 0 0 0,0 0 0 0 0,0 0 0 0 0,0 0 0 0 0,-1 0 0 0 0,1 1 0 0 0,0-1 0 0 0,0 0 0 0 0,0 1 0 0 0,-1-1 0 0 0,2 1 0 0 0,-24 3 3 0 0,-8-1-7 0 0,5-1 6 0 0,-45-1 1 0 0,35-10 10 0 0,34 32-62 0 0,1-22 48 0 0,1 1-1 0 0,-1-1 1 0 0,0 1-1 0 0,0-1 1 0 0,1 1-1 0 0,-1 0 1 0 0,0-1 0 0 0,1 1-1 0 0,0-1 1 0 0,0 1-1 0 0,0-1 1 0 0,-1 0-1 0 0,1 1 1 0 0,0-1-1 0 0,0 0 1 0 0,0 1-1 0 0,0-2 1 0 0,1 1 0 0 0,-1 1-1 0 0,0-1 1 0 0,1-1-1 0 0,-1 1 1 0 0,0 0-1 0 0,1 0 1 0 0,-1-1-1 0 0,1 1 1 0 0,-1 0-1 0 0,1 0 1 0 0,-1-1 0 0 0,1 1-1 0 0,-1-1 1 0 0,1 0-1 0 0,0 0 1 0 0,2 0-1 0 0,0 0 0 0 0,1 0-1 0 0,-1 0 0 0 0,1 0 0 0 0,0-1 1 0 0,0 0-1 0 0,0 0 0 0 0,-1 0 1 0 0,1-1-1 0 0,-1 1 0 0 0,9-5 1 0 0,26-18-9 0 0,17-9 0 0 0,-55 32 10 0 0,-1 1 9 0 0,-16 1-18 0 0,11 1 7 0 0,-19 3 9 0 0,0 0 0 0 0,0-2 0 0 0,-30 1 0 0 0,45-3-11 0 0,13 3-19 0 0,15-1-17 0 0,-6-3 44 0 0,0-2-1 0 0,0 0 1 0 0,0-1-1 0 0,21-6 0 0 0,0 0 6 0 0,-20 4-14 0 0,-10 4-1 0 0,1 0 1 0 0,-1 0-1 0 0,0-1 0 0 0,0 2 1 0 0,6-1-1 0 0,-10 1 1 0 0,0 0 5 0 0,-19-1 9 0 0,-2 6-9 0 0,17-4 1 0 0,-1 0 0 0 0,1 1-1 0 0,0-2 1 0 0,0 0 0 0 0,-8 1-1 0 0,12-1-7 0 0,-26 2 9 0 0,-58 5 4 0 0,41-2 47 0 0,35 4-11 0 0,6-8-40 0 0,1-1 0 0 0,-1 1 0 0 0,1 0 0 0 0,0 0 0 0 0,-1-1 0 0 0,1 1 0 0 0,0 0 0 0 0,0 1 0 0 0,-1-2 0 0 0,1 1 0 0 0,0 1 1 0 0,1-2-1 0 0,-1 2 0 0 0,0 0 0 0 0,0-2 0 0 0,0 2 0 0 0,1-1 0 0 0,-1 1 0 0 0,0-1 0 0 0,1 0 0 0 0,-1 1 0 0 0,1 0 0 0 0,0-1 0 0 0,-1 1 0 0 0,1-1 0 0 0,0 1 0 0 0,0-1 0 0 0,0 2 0 0 0,2 4 6 0 0,0 0 0 0 0,-1 0 0 0 0,2-1 0 0 0,-1 0 0 0 0,5 9 1 0 0,-3-10 15 0 0,-2 2 0 0 0,0-2 0 0 0,1 1 0 0 0,-2 1 0 0 0,3 8 0 0 0,-3-8 9 0 0,0 1-1 0 0,1-1 0 0 0,3 11 1 0 0,-2-13-28 0 0,-2 0 1 0 0,1 0-1 0 0,-1 0 1 0 0,0 0-1 0 0,0 0 0 0 0,-1 0 1 0 0,1 0-1 0 0,-1 0 1 0 0,-1 9-1 0 0,0-11 11 0 0,0-3 0 0 0,0-13 11 0 0,3-19-24 0 0,2 13-43 0 0,-1 0 1 0 0,0-20-1 0 0,-1 11 29 0 0,-3 57-140 0 0,-3 27 205 0 0,1-29-29 0 0,1 47 0 0 0,3-46-23 0 0,13-53 123 0 0,-8 13-126 0 0,1 0-1 0 0,-2-2 0 0 0,0 1 1 0 0,0 0-1 0 0,-1-1 0 0 0,-1 0 1 0 0,0 1-1 0 0,1-23 1 0 0,-6 1-29 0 0,2 33 20 0 0,-1 3 1 0 0,0 20 0 0 0,-4 57 41 0 0,0 64 52 0 0,6-145-61 0 0,-1-1-1 0 0,2 1 1 0 0,-1 0-1 0 0,0 0 0 0 0,1-1 1 0 0,2-2-1 0 0,3-9-12 0 0,1-6-8 0 0,-3 0 1 0 0,1 0-1 0 0,-2-1 1 0 0,-1 0-1 0 0,0 0 1 0 0,-3-31-1 0 0,-1 42-3 0 0,-3 15 1 0 0,-3 19 0 0 0,0 20 25 0 0,1 76-1 0 0,6-113-31 0 0,0-5 5 0 0,0 1 0 0 0,0-1 0 0 0,0 1 0 0 0,0-1 0 0 0,0 1 1 0 0,0 0-1 0 0,0 0 0 0 0,0-1 0 0 0,0 1 0 0 0,1 0 0 0 0,0-1 0 0 0,1 3 0 0 0,-2-4 3 0 0,0 0 0 0 0,0 0 0 0 0,0 0 0 0 0,0 0 0 0 0,1 0-1 0 0,-1 0 1 0 0,0 0 0 0 0,0 0 0 0 0,1-1 0 0 0,-1 1 0 0 0,0 0-1 0 0,0 0 1 0 0,1 0 0 0 0,-1 0 0 0 0,0 0 0 0 0,0-1 0 0 0,1 1-1 0 0,-1 0 1 0 0,0 0 0 0 0,0 0 0 0 0,0 0 0 0 0,1 0 0 0 0,-1 0 0 0 0,0 0-1 0 0,0-1 1 0 0,0 1 0 0 0,0 0 0 0 0,0-1 0 0 0,0 1 0 0 0,0 0-1 0 0,0 0 1 0 0,0-1 0 0 0,0 1 0 0 0,6-12 21 0 0,-4 9-14 0 0,5-12-1 0 0,7-10-18 0 0,12-37 0 0 0,-23 55 8 0 0,0-2 0 0 0,-2 1 0 0 0,1 0 1 0 0,0 0-1 0 0,-1-1 0 0 0,-1 1 0 0 0,0 0 1 0 0,0-1-1 0 0,-1-9 0 0 0,1 17 3 0 0,0-1-1 0 0,0 1 0 0 0,-1 1 0 0 0,1-2 0 0 0,-1 1 0 0 0,1 0 1 0 0,-1 0-1 0 0,1 0 0 0 0,-1 0 0 0 0,1 1 0 0 0,0-2 0 0 0,-1 1 1 0 0,0 0-1 0 0,-1 0 0 0 0,-2 2-6 0 0,0 8 4 0 0,-2 15 4 0 0,2 0 1 0 0,0 1-1 0 0,2 0 1 0 0,1 0-1 0 0,4 47 1 0 0,-3-71 0 0 0,0-1-1 0 0,0 1 1 0 0,0-1-1 0 0,0 0 1 0 0,0 1-1 0 0,1-1 1 0 0,-1 1 0 0 0,0 0-1 0 0,0-1 1 0 0,0 1-1 0 0,0-1 1 0 0,0 0-1 0 0,0 0 1 0 0,1 1 0 0 0,-1-1-1 0 0,1 1 1 0 0,-1-1-1 0 0,0 0 1 0 0,1 1-1 0 0,0-1 1 0 0,-1 0-1 0 0,0 0-1 0 0,0 0 1 0 0,1 0 0 0 0,-1 0-1 0 0,0 0 1 0 0,0 0 0 0 0,1 0-1 0 0,-1 0 1 0 0,0 0 0 0 0,1 0-1 0 0,-1 0 1 0 0,0 0 0 0 0,1 0-1 0 0,-1 0 1 0 0,0-1 0 0 0,0 1-1 0 0,1 0 1 0 0,-1 0 0 0 0,0-1 0 0 0,0 1-1 0 0,0 0 1 0 0,0 0 0 0 0,0-1-1 0 0,0 1 1 0 0,0 0 0 0 0,0 0-1 0 0,0 0 1 0 0,0 0 0 0 0,1 0-1 0 0,-1-1 1 0 0,0 1 0 0 0,0 0-1 0 0,0-1 1 0 0,0 1 0 0 0,0 0-1 0 0,0 0 1 0 0,0-1 0 0 0,0 1-1 0 0,0-1 1 0 0,4-13-1 0 0,10-25 0 0 0,1-4 0 0 0,-3-24 0 0 0,-4 21 0 0 0,-9 55 0 0 0,0-1 0 0 0,1 0 0 0 0,2 13 0 0 0,-2 3 0 0 0,0-9 0 0 0,0-6 0 0 0,0 0 0 0 0,0 0 0 0 0,0-1 0 0 0,2 1 0 0 0,-1 0 0 0 0,1 0 0 0 0,3 9 0 0 0,-5-18 0 0 0,0 0 0 0 0,0 0 0 0 0,0 1 0 0 0,0-1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0,1 0 0 0 0,-1 0 0 0 0,0 0 0 0 0,0 0 0 0 0,0 0 0 0 0,0 0 0 0 0,0 0 0 0 0,0 0 0 0 0,0 0 0 0 0,0 0 0 0 0,0 0 0 0 0,0 0 0 0 0,0 0 0 0 0,0 0 0 0 0,0 0 0 0 0,1 0 0 0 0,2-7 0 0 0,3-18 0 0 0,-5 18 0 0 0,4-15 0 0 0,0-32 0 0 0,0 7 0 0 0,-6 60 0 0 0,1 25 0 0 0,0 15 0 0 0,-4 33 0 0 0,4-86 0 0 0,0 0 0 0 0,0 0 0 0 0,0 0 0 0 0,0 0 0 0 0,0 0 0 0 0,1 0 0 0 0,-1 0 0 0 0,0 0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1 0 0 0,6-7 0 0 0,-1-4 0 0 0,-1 0 0 0 0,1-1 0 0 0,-1 1 0 0 0,-2-1 0 0 0,1 0 0 0 0,0 0 0 0 0,-2 0 0 0 0,0-1 0 0 0,0 1 0 0 0,-1 0 0 0 0,0 0 0 0 0,-1 0 0 0 0,-1 0 0 0 0,1-1 0 0 0,-2 1 0 0 0,-3-11 0 0 0,6 21 0 0 0,-4-5 0 0 0,3 6 0 0 0,0 2 0 0 0,1-1 0 0 0,0-1 0 0 0,-1 1 0 0 0,1 0 0 0 0,0 0 0 0 0,0 0 0 0 0,0 0 0 0 0,0 0 0 0 0,0 0 0 0 0,0 0 0 0 0,0 2 0 0 0,0-3 0 0 0,-2 23 0 0 0,0 56 0 0 0,2-69 0 0 0,0-1 0 0 0,2 1 0 0 0,0-1 0 0 0,-1 0 0 0 0,3 1 0 0 0,2 8 0 0 0,-6-16 0 0 0,1 0 0 0 0,0-1 0 0 0,-1 1 0 0 0,1-2 0 0 0,0 2 0 0 0,0-1 0 0 0,0 0 0 0 0,0 1 0 0 0,0-1 0 0 0,2 1 0 0 0,3 4 0 0 0,-32 5 0 0 0,1-5 0 0 0,-1 0 0 0 0,1-2 0 0 0,-38 2 0 0 0,58-6 0 0 0,-17 0 0 0 0,22-1 0 0 0,0 1 0 0 0,-1-1 0 0 0,1 1 0 0 0,0 0 0 0 0,0-1 0 0 0,-1 1 0 0 0,1-1 0 0 0,0 1 0 0 0,0-1 0 0 0,0 1 0 0 0,0 0 0 0 0,0-1 0 0 0,0 0 0 0 0,0 1 0 0 0,0-1 0 0 0,0 0 0 0 0,0 1 0 0 0,0 0 0 0 0,1 0 0 0 0,-1-1 0 0 0,0 0 0 0 0,0 1 0 0 0,0-1 0 0 0,1 1 0 0 0,-1 0 0 0 0,0 0 0 0 0,1-1 0 0 0,-1 1 0 0 0,0-1 0 0 0,0 1 0 0 0,1-1 0 0 0,-1 1 0 0 0,1-1 0 0 0,0 1 0 0 0,5-1 0 0 0,0 0 0 0 0,0 0 0 0 0,1 1 0 0 0,-1 0 0 0 0,0 0 0 0 0,0 1 0 0 0,1 0 0 0 0,-1 0 0 0 0,0 0 0 0 0,0 1 0 0 0,11 3 0 0 0,-9-2 0 0 0,1-1 0 0 0,-1 0 0 0 0,1 0 0 0 0,16 1 0 0 0,-23-4 0 0 0,0 1 0 0 0,-1-1 0 0 0,1 1 0 0 0,-1 0 0 0 0,1-1 0 0 0,0 0 0 0 0,-1 1 0 0 0,1-2 0 0 0,-1 2 0 0 0,0-1 0 0 0,1 0 0 0 0,0 0 0 0 0,-2 0 0 0 0,2 0 0 0 0,-1-1 0 0 0,0 2 0 0 0,0-2 0 0 0,0 1 0 0 0,0-1 0 0 0,0 1 0 0 0,0 0 0 0 0,0-1 0 0 0,-1 1 0 0 0,2-4 0 0 0,-2 4 0 0 0,0 1 0 0 0,0-1 0 0 0,-1 1 0 0 0,1 0 0 0 0,0 0 0 0 0,-1 0 0 0 0,1-1 0 0 0,0 1 0 0 0,-1 0 0 0 0,1-1 0 0 0,-1 1 0 0 0,1 0 0 0 0,0-1 0 0 0,0 1 0 0 0,-1 0 0 0 0,1 0 0 0 0,-1-1 0 0 0,1 1 0 0 0,-1 0 0 0 0,1 0 0 0 0,-1 0 0 0 0,1 0 0 0 0,0 0 0 0 0,0 0 0 0 0,-1 0 0 0 0,1 0 0 0 0,-1 0 0 0 0,-14 0 0 0 0,13 0 0 0 0,-17 0 0 0 0,-3-1 0 0 0,-25 3 0 0 0,42-1 0 0 0,0 0 0 0 0,-1 0 0 0 0,0 0 0 0 0,1 1 0 0 0,0-1 0 0 0,0 1 0 0 0,-1 0 0 0 0,1 0 0 0 0,-8 6 0 0 0,12-8 0 0 0,0 1 0 0 0,0-1 0 0 0,1 1 0 0 0,-1-1 0 0 0,1 1 0 0 0,-1-1 0 0 0,0 1 0 0 0,0-1 0 0 0,0 1 0 0 0,1 0 0 0 0,0-1 0 0 0,-1 1 0 0 0,1 0 0 0 0,-1 0 0 0 0,1 0 0 0 0,-1-1 0 0 0,1 1 0 0 0,-1 0 0 0 0,1 0 0 0 0,0 0 0 0 0,0-1 0 0 0,0 1 0 0 0,0 0 0 0 0,0 0 0 0 0,0 0 0 0 0,0 0 0 0 0,0 0 0 0 0,0 0 0 0 0,0-1 0 0 0,0 1 0 0 0,0 0 0 0 0,0 0 0 0 0,0 0 0 0 0,1 1 0 0 0,0-1 0 0 0,0-1 0 0 0,0 2 0 0 0,0-1 0 0 0,0-1 0 0 0,0 1 0 0 0,0 0 0 0 0,0 0 0 0 0,1 0 0 0 0,-1-1 0 0 0,0 1 0 0 0,0-1 0 0 0,1 1 0 0 0,-1 0 0 0 0,0-1 0 0 0,1 0 0 0 0,-1 0 0 0 0,0 0 0 0 0,1 0 0 0 0,-1 0 0 0 0,3 0 0 0 0,9 0 0 0 0,0-1 0 0 0,1-1 0 0 0,-1 0 0 0 0,0-1 0 0 0,0 0 0 0 0,0-1 0 0 0,-1-1 0 0 0,1 1 0 0 0,-1-2 0 0 0,18-11 0 0 0,-29 17 0 0 0,-1-1 0 0 0,1 1 0 0 0,0 0 0 0 0,-1 0 0 0 0,1-1 0 0 0,-1 1 0 0 0,0 0 0 0 0,0 0 0 0 0,0 0 0 0 0,1 0 0 0 0,-1-1 0 0 0,1 1 0 0 0,-1 0 0 0 0,0-1 0 0 0,1 1 0 0 0,-1-1 0 0 0,0 1 0 0 0,1-1 0 0 0,-1 1 0 0 0,0 0 0 0 0,0 0 0 0 0,0-1 0 0 0,0 1 0 0 0,0-1 0 0 0,0 0 0 0 0,0 1 0 0 0,0-1 0 0 0,0 1 0 0 0,-1-1 0 0 0,1 1 0 0 0,-1 0 0 0 0,1-1 0 0 0,-1 1 0 0 0,1-1 0 0 0,-1 1 0 0 0,1 0 0 0 0,0 0 0 0 0,0 0 0 0 0,-1 0 0 0 0,0 0 0 0 0,1 0 0 0 0,-1 0 0 0 0,0 0 0 0 0,1-1 0 0 0,-28-1 0 0 0,28 2 0 0 0,-41 0 0 0 0,-43 0 0 0 0,83 0 0 0 0,0 0 0 0 0,0 0 0 0 0,0 0 0 0 0,0 0 0 0 0,0 1 0 0 0,1-1 0 0 0,-1 0 0 0 0,0 1 0 0 0,-1-1 0 0 0,2 0 0 0 0,-1 1 0 0 0,0-1 0 0 0,0 0 0 0 0,0 1 0 0 0,1-1 0 0 0,-1 1 0 0 0,1 0 0 0 0,-1 0 0 0 0,0-1 0 0 0,0 0 0 0 0,1 1 0 0 0,0 0 0 0 0,-1 0 0 0 0,0-1 0 0 0,1 1 0 0 0,-1 0 0 0 0,0 1 0 0 0,1-1 0 0 0,0 0 0 0 0,0 0 0 0 0,1-1 0 0 0,-1 1 0 0 0,0 0 0 0 0,0 0 0 0 0,1 0 0 0 0,-1-1 0 0 0,1 1 0 0 0,-1-1 0 0 0,1 1 0 0 0,-1 0 0 0 0,0-1 0 0 0,0 1 0 0 0,1-1 0 0 0,0 1 0 0 0,0 0 0 0 0,-1-1 0 0 0,1 1 0 0 0,-1-1 0 0 0,1 0 0 0 0,0 0 0 0 0,-1 1 0 0 0,1-1 0 0 0,0 1 0 0 0,-1-1 0 0 0,1 0 0 0 0,0 1 0 0 0,0-1 0 0 0,0 0 0 0 0,-1 0 0 0 0,1 0 0 0 0,0 0 0 0 0,1 0 0 0 0,17 2 0 0 0,0 0 0 0 0,1-2 0 0 0,36-2 0 0 0,-51 1 0 0 0,-7 0 0 0 0,-15 1 0 0 0,-26 4 0 0 0,16-1 0 0 0,-53 1 0 0 0,80-4 0 0 0,0 0 0 0 0,0 0 0 0 0,0 0 0 0 0,0 0 0 0 0,0 0 0 0 0,0 0 0 0 0,0 0 0 0 0,0 0 0 0 0,0 0 0 0 0,0 0 0 0 0,0 0 0 0 0,0 0 0 0 0,0 0 0 0 0,0 0 0 0 0,0 0 0 0 0,0 0 0 0 0,0 0 0 0 0,0 0 0 0 0,0 0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0,0 0 0 0 0,0 0 0 0 0,0 0 0 0 0,0 0 0 0 0,0 0 0 0 0,0 0 0 0 0,0 0 0 0 0,0 0 0 0 0,0 0 0 0 0,0 0 0 0 0,0 0 0 0 0,1 0 0 0 0,4 4 0 0 0,2-2 0 0 0,0 0 0 0 0,0-1 0 0 0,0 0 0 0 0,1 0 0 0 0,0-1 0 0 0,-1 1 0 0 0,10-2 0 0 0,55-8 0 0 0,-40 4 0 0 0,-28 5 0 0 0,-1 0 0 0 0,1-1 0 0 0,0 0 0 0 0,-1 0 0 0 0,1 1 0 0 0,-1-2 0 0 0,0 0 0 0 0,0 1 0 0 0,1-1 0 0 0,-1 1 0 0 0,4-4 0 0 0,-29 3 0 0 0,13 3 0 0 0,1 1 0 0 0,0-1 0 0 0,0 2 0 0 0,-9 3 0 0 0,-23 5 0 0 0,-85 19 0 0 0,136-32 0 0 0,0 1 0 0 0,15 0 0 0 0,20-1 0 0 0,25-12 0 0 0,-51 9 0 0 0,31-3 0 0 0,-63 9 0 0 0,1 0 0 0 0,-1 1 0 0 0,-12 3 0 0 0,-13 2 0 0 0,6-3 0 0 0,-43-1 0 0 0,123 3 0 0 0,-26-7 0 0 0,1-2 0 0 0,-1 0 0 0 0,0-1 0 0 0,43-14 0 0 0,-107 23 0 0 0,12 0 0 0 0,-50 9 0 0 0,67-11 0 0 0,2 0 0 0 0,-2 0 0 0 0,2 2 0 0 0,-19 8 0 0 0,29-13 0 0 0,0 0 0 0 0,0 0 0 0 0,0 0 0 0 0,0 0 0 0 0,1 0 0 0 0,-1 1 0 0 0,0-1 0 0 0,0 0 0 0 0,0 0 0 0 0,0 0 0 0 0,0 0 0 0 0,0 0 0 0 0,0 0 0 0 0,0 0 0 0 0,0 0 0 0 0,0 1 0 0 0,0-1 0 0 0,0 0 0 0 0,0 0 0 0 0,0 0 0 0 0,0 0 1 0 0,0 0-1 0 0,0 0 0 0 0,0 1 0 0 0,1-1 0 0 0,-1 0 0 0 0,0 0 0 0 0,0 0 0 0 0,0 0 0 0 0,0 0 0 0 0,0 0 0 0 0,0 0 0 0 0,0 0 0 0 0,0 0 0 0 0,0 0 0 0 0,0 0 0 0 0,0 1 0 0 0,0-1 0 0 0,0 0 0 0 0,-1 0 0 0 0,1 0 0 0 0,0 0 0 0 0,0 0 0 0 0,0 1 0 0 0,0-1 0 0 0,0 0 0 0 0,0 0 0 0 0,0 0 0 0 0,0 0 0 0 0,0 0 0 0 0,0 0 0 0 0,0 1 0 0 0,0-1 0 0 0,0 0 0 0 0,0 0 0 0 0,0 0 0 0 0,0 0 0 0 0,-1 0 0 0 0,11 0-6 0 0,10-5-20 0 0,-16 4 31 0 0,0 0 0 0 0,-1 0-1 0 0,1 0 1 0 0,0 0 0 0 0,6 1-1 0 0,8 0-2 0 0,51-2 0 0 0,-63 2-2 0 0,0-1-1 0 0,0 0 1 0 0,-1 0 0 0 0,2-1 0 0 0,-2 1 0 0 0,1-2 0 0 0,0 1 0 0 0,8-5 0 0 0,-12 5 0 0 0,-1 2 0 0 0,0-2 0 0 0,0 1 0 0 0,0 0 0 0 0,0-1 0 0 0,0 1 0 0 0,0-1 0 0 0,0 1 0 0 0,0-1 0 0 0,-1 0 1 0 0,1 1-1 0 0,-1-1 0 0 0,1-2 0 0 0,4-24-2 0 0,-4 24 0 0 0,1-12-22 0 0,0 0-1 0 0,-2-32 0 0 0,-1 40 14 0 0,0 1 1 0 0,0-1-1 0 0,0 1 0 0 0,-2 0 0 0 0,1 0 1 0 0,0-1-1 0 0,-2 1 0 0 0,-4-10 1 0 0,5 13 11 0 0,1-2 1 0 0,-1 1-1 0 0,1-1 0 0 0,-1 1 1 0 0,2-1-1 0 0,-1 0 1 0 0,1 1-1 0 0,0-2 1 0 0,-1-6-1 0 0,2 11 1 0 0,-1 2-18 0 0,1 0 4 0 0,-1 2 7 0 0,-1 0-1 0 0,1 0 1 0 0,0 0 0 0 0,0 1 0 0 0,1-1 0 0 0,-1 0 0 0 0,0 1 0 0 0,0-1 0 0 0,1 4-1 0 0,-1 0 4 0 0,-1 1 2 0 0,1 0-1 0 0,1 0 0 0 0,0 12 0 0 0,0-14 3 0 0,0-5 22 0 0,5-14 9 0 0,-4 10-191 0 0,3-11-63 0 0,-1 14-2461 0 0,1 8-3687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71 5617 0 0,'0'0'18232'0'0,"0"-4"-17584"0"0,2-8 227 0 0,-2 13-782 0 0,1-1 0 0 0,0 0 0 0 0,0 1 1 0 0,0 0-1 0 0,-1-1 0 0 0,0 1 0 0 0,1 0 0 0 0,-1-1 1 0 0,1 1-1 0 0,-1 0 0 0 0,1 0 0 0 0,-1-1 1 0 0,1 1-1 0 0,-1 0 0 0 0,0 0 0 0 0,0 0 1 0 0,0-1-1 0 0,0 3 0 0 0,5 13 474 0 0,-1 1-1 0 0,0 0 1 0 0,-2 1 0 0 0,0-1-1 0 0,-2 30 1 0 0,0-8-235 0 0,4 37 56 0 0,-4-76-244 0 0,0-16-26 0 0,-1-40-204 0 0,-13-70 0 0 0,13 83 97 0 0,1 43-18 0 0,0 16-63 0 0,0-9 71 0 0,-1 5 22 0 0,1 0 1 0 0,1 0-1 0 0,-1 0 1 0 0,2 0 0 0 0,0-1-1 0 0,1 2 1 0 0,5 14-1 0 0,-7-23-15 0 0,1 0 0 0 0,-1 0 0 0 0,0 0 0 0 0,0 0 0 0 0,-1 0 0 0 0,0 8 0 0 0,0-12 15 0 0,-12 0 6 0 0,9-6-31 0 0,0-1 0 0 0,0 0 0 0 0,1 0 0 0 0,-1 0 0 0 0,2 1 0 0 0,-1-1 0 0 0,0-13 0 0 0,0 0-6 0 0,3-31-1 0 0,-1 45 9 0 0,1 0 1 0 0,0 1 0 0 0,0-1-1 0 0,0 1 1 0 0,1-1 0 0 0,0 1-1 0 0,1-1 1 0 0,-1 2 0 0 0,5-10-1 0 0,-7 14 0 0 0,1-1 1 0 0,0-1 1 0 0,0 2-1 0 0,-1-2 0 0 0,1 1 0 0 0,0 0 1 0 0,1 0-1 0 0,-2-1 0 0 0,2 2 1 0 0,-1-1-1 0 0,1-1 0 0 0,-2 1 0 0 0,2 1 1 0 0,0-1-1 0 0,-1 0 0 0 0,0 1 1 0 0,1-1-1 0 0,-1 1 0 0 0,3-1 0 0 0,96-23 2 0 0,-96 24 1 0 0,1-1-1 0 0,-1 0 1 0 0,0 1 0 0 0,0 0-1 0 0,1 0 1 0 0,-1 0 0 0 0,0 1-1 0 0,0 0 1 0 0,1-1-1 0 0,-1 1 1 0 0,0 1 0 0 0,0-2-1 0 0,6 4 1 0 0,14 4-31 0 0,-21-7 29 0 0,0-1 1 0 0,0 1-1 0 0,-1-1 1 0 0,2 0-1 0 0,-2 0 0 0 0,1 0 1 0 0,0-1-1 0 0,0 1 0 0 0,-1-1 1 0 0,1 0-1 0 0,0 1 0 0 0,-1-1 1 0 0,1 0-1 0 0,0 0 0 0 0,-1 0 1 0 0,1-1-1 0 0,2 0 0 0 0,-2-1 1 0 0,-1 32 17 0 0,-2 251 1059 0 0,0-280-1073 0 0,0-14 3 0 0,-2 0-9 0 0,1 1 0 0 0,-1 1 0 0 0,-1-1 0 0 0,-7-20 0 0 0,5 16 0 0 0,-6-30 0 0 0,11 20 0 0 0,0 22 0 0 0,0 19 0 0 0,-2 139 0 0 0,3-194 0 0 0,0 19 0 0 0,-2-23 0 0 0,0 37 0 0 0,0 0 0 0 0,0 0 0 0 0,-1 1 0 0 0,0-1 0 0 0,-1 0 0 0 0,-6-11 0 0 0,9 19 0 0 0,0-1 0 0 0,0 1 0 0 0,0-1 0 0 0,0 0 0 0 0,0 1 0 0 0,0-1 0 0 0,0 1 0 0 0,0 0 0 0 0,-1 0 0 0 0,1-1 0 0 0,0 1 0 0 0,-1 0 0 0 0,1-1 0 0 0,0 1 0 0 0,-1-1 0 0 0,1 1 0 0 0,-1 0 0 0 0,1 0 0 0 0,-1 0 0 0 0,1-1 0 0 0,0 1 0 0 0,0 0 0 0 0,-1 0 0 0 0,1-1 0 0 0,-1 1 0 0 0,1 0 0 0 0,-1 0 0 0 0,1 0 0 0 0,-1 0 0 0 0,1 0 0 0 0,0 0 0 0 0,-1 0 0 0 0,0 0 0 0 0,0 1 0 0 0,0 0 0 0 0,1-1 0 0 0,0 1 0 0 0,-1-1 0 0 0,1 1 0 0 0,-1 0 0 0 0,0-1 0 0 0,1 1 0 0 0,0 0 0 0 0,-1 0 0 0 0,1 0 0 0 0,0-1 0 0 0,0 3 0 0 0,-6 31 0 0 0,5-19 0 0 0,-1-1 0 0 0,2 0 0 0 0,0 0 0 0 0,0 0 0 0 0,5 21 0 0 0,-5-35 0 0 0,0 0 0 0 0,0 0 0 0 0,0 1 0 0 0,0-1 0 0 0,0 0 0 0 0,0 0 0 0 0,0 1 0 0 0,0-1 0 0 0,0 0 0 0 0,0 0 0 0 0,0 0 0 0 0,0 0 0 0 0,0 0 0 0 0,0 1 0 0 0,0-1 0 0 0,0 0 0 0 0,0 0 0 0 0,0 1 0 0 0,0-1 0 0 0,0 0 0 0 0,0 0 0 0 0,1 1 0 0 0,-1-1 0 0 0,0 0 0 0 0,0 0 0 0 0,0 0 0 0 0,0 1 0 0 0,1-1 0 0 0,-1 0 0 0 0,0 0 0 0 0,0 0 0 0 0,1 0 0 0 0,-1 0 0 0 0,0 0 0 0 0,0 0 0 0 0,1 0 0 0 0,-1 0 0 0 0,0 0 0 0 0,0 0 0 0 0,0 0 0 0 0,0 0 0 0 0,0 0 0 0 0,1 0 0 0 0,4-10 0 0 0,0-19 0 0 0,-4 17 0 0 0,-1 0 0 0 0,0 0 0 0 0,-1 1 0 0 0,0-2 0 0 0,-1 2 0 0 0,0 0 0 0 0,-1-1 0 0 0,0 0 0 0 0,-1 1 0 0 0,-8-16 0 0 0,11 26 0 0 0,-1 1 0 0 0,0 0 0 0 0,1-1 0 0 0,-1 1 0 0 0,1 0 0 0 0,-1 1 0 0 0,0-1 0 0 0,1 0 0 0 0,-1 0 0 0 0,0 1 0 0 0,1-1 0 0 0,-3 2 0 0 0,0-2 0 0 0,-9 1 0 0 0,0-1 0 0 0,0 0 0 0 0,0-1 0 0 0,-24-6 0 0 0,31 7 0 0 0,-17-3 0 0 0,23 3 0 0 0,-1 0 0 0 0,0 0 0 0 0,1 0 0 0 0,-1 0 0 0 0,0 1 0 0 0,0-1 0 0 0,1 0 0 0 0,-1 0 0 0 0,0 0 0 0 0,1 1 0 0 0,-1-1 0 0 0,1 0 0 0 0,-1 1 0 0 0,0-1 0 0 0,0 0 0 0 0,1 0 0 0 0,0 1 0 0 0,-1-1 0 0 0,1 1 0 0 0,-1 0 0 0 0,0-1 0 0 0,1 0 0 0 0,-1 1 0 0 0,1-1 0 0 0,0 1 0 0 0,0 1 0 0 0,-1-2 0 0 0,1 0 0 0 0,0 0 0 0 0,0 0 0 0 0,0 0 0 0 0,0 0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0 0 0 0,0 0 0 0 0,0 0 0 0 0,0 0 0 0 0,0 0 0 0 0,0 0 0 0 0,0 0 0 0 0,0 0 0 0 0,0 0 0 0 0,0 0 0 0 0,1 0 0 0 0,-1 0 0 0 0,8 0 0 0 0,7-6 0 0 0,-5 3 0 0 0,0 0 0 0 0,0 0 0 0 0,1 1 0 0 0,-1 0 0 0 0,1 0 0 0 0,11 1 0 0 0,-13 1 0 0 0,0-1 0 0 0,0 0 0 0 0,0 0 0 0 0,0-1 0 0 0,0 1 0 0 0,0-3 0 0 0,0 2 0 0 0,12-7 0 0 0,-16 5 0 0 0,-7 3 0 0 0,-17 3 0 0 0,4 1 0 0 0,8-3 0 0 0,-8-1 0 0 0,1 2 0 0 0,-1 0 0 0 0,1-1 0 0 0,-29 8 0 0 0,61-13 0 0 0,0 1 0 0 0,1 1 0 0 0,-1 0 0 0 0,27-1 0 0 0,-27 1 0 0 0,-18 3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0,0-1 0 0 0,-10 0 0 0 0,-12 3 0 0 0,17-1 0 0 0,0-1 0 0 0,0 0 0 0 0,0 0 0 0 0,0 0 0 0 0,0 0 0 0 0,0-1 0 0 0,0 0 0 0 0,0 0 0 0 0,-7-2 0 0 0,9 2 0 0 0,-1-1 0 0 0,0 1 0 0 0,0 0 0 0 0,0 1 0 0 0,0-1 0 0 0,1 0 0 0 0,-1 1 0 0 0,0 0 0 0 0,0 0 0 0 0,-7 1 0 0 0,2 0 0 0 0,-2 1 0 0 0,-18 6 0 0 0,4-8-47 0 0,25 0 50 0 0,-2 30-39 0 0,-2 20 54 0 0,3-41-12 0 0,0-1 1 0 0,-1 1-1 0 0,2 0 0 0 0,0 0 0 0 0,0-1 0 0 0,1 1 0 0 0,1 0 1 0 0,-1-1-1 0 0,4 13 0 0 0,8 21-6 0 0,-8-13 0 0 0,-5-27 0 0 0,6-19 0 0 0,-5 8 0 0 0,4-19 0 0 0,1-49 0 0 0,-9 35 0 0 0,3 39 0 0 0,-1 0 0 0 0,0 1 0 0 0,0-1 0 0 0,0-1 0 0 0,0 2 0 0 0,-1-1 0 0 0,1 1 0 0 0,0-1 0 0 0,-2 0 0 0 0,2 1 0 0 0,-5-4 0 0 0,6 5 0 0 0,0 1 0 0 0,0 0 0 0 0,0 0 0 0 0,-1 0 0 0 0,1 0 0 0 0,0-1 0 0 0,0 1 0 0 0,0 0 0 0 0,-1 0 0 0 0,1 0 0 0 0,0 0 0 0 0,0 0 0 0 0,0 0 0 0 0,0 0 0 0 0,0 0 0 0 0,0 0 0 0 0,0-1 0 0 0,-1 1 0 0 0,1 0 0 0 0,0 0 0 0 0,0 0 0 0 0,-1 0 0 0 0,1 0 0 0 0,0 1 0 0 0,0-1 0 0 0,-1 0 0 0 0,1 0 0 0 0,0 0 0 0 0,0 0 0 0 0,-1 0 0 0 0,1 0 0 0 0,0 0 0 0 0,0 0 0 0 0,0 1 0 0 0,0-1 0 0 0,0 0 0 0 0,0 0 0 0 0,0 0 0 0 0,0 0 0 0 0,0 1 0 0 0,-1-1 0 0 0,1 0 0 0 0,0 0 0 0 0,0 0 0 0 0,0 0 0 0 0,0 0 0 0 0,0 0 0 0 0,0 0 0 0 0,-1 0 0 0 0,1 1 0 0 0,0-1 0 0 0,0 0 0 0 0,0 0 0 0 0,0 1 0 0 0,0-1 0 0 0,0 0 0 0 0,0 0 0 0 0,0 1 0 0 0,0-1 0 0 0,-2 13 0 0 0,2-13 0 0 0,-3 46 0 0 0,2 0 0 0 0,6 47 0 0 0,-4-89 0 0 0,0 0 0 0 0,0 0 0 0 0,-1 0 0 0 0,2-1 0 0 0,0 1 0 0 0,2 7 0 0 0,-3-11 0 0 0,-1 0 0 0 0,0 0 0 0 0,0 1 0 0 0,1-1 0 0 0,-1 0 0 0 0,0 0 0 0 0,0 1 0 0 0,1-1 0 0 0,-1 0 0 0 0,0 0 0 0 0,1 0 0 0 0,-1 0 0 0 0,0 0 0 0 0,0 1 0 0 0,0-1 0 0 0,1 0 0 0 0,-1 0 0 0 0,0 0 0 0 0,1 0 0 0 0,-1 0 0 0 0,0 0 0 0 0,1 0 0 0 0,-1 0 0 0 0,0 0 0 0 0,1 0 0 0 0,-1-1 0 0 0,0 1 0 0 0,0 0 0 0 0,0 0 0 0 0,1 0 0 0 0,-1 0 0 0 0,0 0 0 0 0,1-1 0 0 0,-1 1 0 0 0,0 0 0 0 0,0 0 0 0 0,1 0 0 0 0,-1-1 0 0 0,0 1 0 0 0,0 0 0 0 0,1-1 0 0 0,-1 1 0 0 0,0 0 0 0 0,0 0 0 0 0,0 0 0 0 0,1 0 0 0 0,-1 0 0 0 0,0-1 0 0 0,9-14 0 0 0,-8 14 0 0 0,6-13 0 0 0,1 0 0 0 0,-2 0 0 0 0,0 0 0 0 0,7-29 0 0 0,-10 34 0 0 0,-2-1 0 0 0,0 0 0 0 0,0 0 0 0 0,0 0 0 0 0,-2 0 0 0 0,1 1 0 0 0,-2-2 0 0 0,-2-14 0 0 0,-5 51 0 0 0,9-23 0 0 0,-16 84 0 0 0,15-74 0 0 0,0 0 0 0 0,1 0 0 0 0,0 0 0 0 0,4 22 0 0 0,-4-33 0 0 0,0-1 0 0 0,1 1 0 0 0,-1 0 0 0 0,1-2 0 0 0,-1 2 0 0 0,0-1 0 0 0,1 1 0 0 0,0 0 0 0 0,0-1 0 0 0,0 0 0 0 0,-1 0 0 0 0,1 1 0 0 0,1-1 0 0 0,0 1 0 0 0,-2-1 0 0 0,0-1 0 0 0,1 0 0 0 0,-1 0 0 0 0,0 0 0 0 0,1 0 0 0 0,-1 1 0 0 0,0-1 0 0 0,1 0 0 0 0,-1 0 0 0 0,0 0 0 0 0,0 0 0 0 0,0 0 0 0 0,1 0 0 0 0,-1 0 0 0 0,1 0 0 0 0,-1 0 0 0 0,1 0 0 0 0,-1 0 0 0 0,0 0 0 0 0,1 0 0 0 0,-1 0 0 0 0,1-1 0 0 0,-1 1 0 0 0,0 0 0 0 0,9-11 0 0 0,-4 2 0 0 0,-1 1 0 0 0,-1-2 0 0 0,1 2 0 0 0,-1-1 0 0 0,-1-1 0 0 0,2-16 0 0 0,-1-2 0 0 0,-3-27 0 0 0,0 26 0 0 0,-2 77 0 0 0,0 34 0 0 0,2-70 0 0 0,2 1 0 0 0,0-1 0 0 0,-1 1 0 0 0,7 16 0 0 0,-8-28 0 0 0,0 0 0 0 0,0-1 0 0 0,0 1 0 0 0,0-1 0 0 0,0 0 0 0 0,1 1 0 0 0,-1-1 0 0 0,0 1 0 0 0,0 0 0 0 0,1-1 0 0 0,-1 0 0 0 0,0 0 0 0 0,1 1 0 0 0,-1-1 0 0 0,1 1 0 0 0,-1-1 0 0 0,0 1 0 0 0,0-1 0 0 0,1 1 0 0 0,-1-1 0 0 0,1 0 0 0 0,-1 0 0 0 0,1 0 0 0 0,-1 1 0 0 0,1-1 0 0 0,-1 0 0 0 0,1 1 0 0 0,0-2 0 0 0,0 1 0 0 0,0-1 0 0 0,-1 1 0 0 0,0 0 0 0 0,1 0 0 0 0,0-1 0 0 0,-1 1 0 0 0,1-1 0 0 0,-1 1 0 0 0,1-1 0 0 0,-1 0 0 0 0,0 1 0 0 0,1 0 0 0 0,-1-1 0 0 0,1 0 0 0 0,-1 0 0 0 0,1 1 0 0 0,12-36 0 0 0,-12 34 0 0 0,4-13 0 0 0,-1 0 0 0 0,0-1 0 0 0,0 0 0 0 0,-2 0 0 0 0,0 0 0 0 0,-1 0 0 0 0,-1 0 0 0 0,-1-22 0 0 0,-3 22 0 0 0,4 15 0 0 0,-1 0 0 0 0,1 1 0 0 0,0 0 0 0 0,0-1 0 0 0,-1 0 0 0 0,1 0 0 0 0,0 0 0 0 0,-1 1 0 0 0,1-1 0 0 0,-1 0 0 0 0,1 1 0 0 0,0-1 0 0 0,-1 0 0 0 0,1 1 0 0 0,-1 0 0 0 0,0-1 0 0 0,0 0 0 0 0,-4 26 0 0 0,3 6 0 0 0,1-1 0 0 0,4 36 0 0 0,-3-63 0 0 0,0 1 0 0 0,0 1 0 0 0,1 0 0 0 0,0 0 0 0 0,0 0 0 0 0,1-1 0 0 0,-2 1 0 0 0,2 0 0 0 0,0 0 0 0 0,5 7 0 0 0,-4-28 0 0 0,1-21 0 0 0,-1-63 0 0 0,-3 86 0 0 0,0 10 0 0 0,0 3 0 0 0,1 1 0 0 0,-1-2 0 0 0,0 1 0 0 0,0 0 0 0 0,-1 0 0 0 0,1 0 0 0 0,0 0 0 0 0,0 0 0 0 0,-1-1 0 0 0,1 1 0 0 0,0 1 0 0 0,0-1 0 0 0,-1-1 0 0 0,1 2 0 0 0,-1-1 0 0 0,0 0 0 0 0,0-1 0 0 0,1 2 0 0 0,-2-2 0 0 0,2 18 0 0 0,6 61 0 0 0,0-22 0 0 0,-5-44 0 0 0,0-5 0 0 0,-1 0 0 0 0,1 0 0 0 0,-1 0 0 0 0,-1 0 0 0 0,-2 10 0 0 0,3-13 0 0 0,0-2 0 0 0,-1 2 0 0 0,-1-2 0 0 0,1 1 0 0 0,0 0 0 0 0,0 0 0 0 0,0-1 0 0 0,-1 1 0 0 0,2 0 0 0 0,-2 0 0 0 0,0-2 0 0 0,1 2 0 0 0,-1-1 0 0 0,1 1 0 0 0,-2-1 0 0 0,2 0 0 0 0,-1 0 0 0 0,0 0 0 0 0,0 0 0 0 0,-3 1 0 0 0,-6 2 0 0 0,-1-1 0 0 0,1 0 0 0 0,0 0 0 0 0,0-2 0 0 0,-2 1 0 0 0,2-2 0 0 0,0 1 0 0 0,-1-2 0 0 0,-12 0 0 0 0,22 1 0 0 0,0 0 0 0 0,0-1 0 0 0,0 0 0 0 0,0 1 0 0 0,-1 0 0 0 0,2-1 0 0 0,-1 0 0 0 0,0 0 0 0 0,0 0 0 0 0,1 0 0 0 0,-2 0 0 0 0,2-1 0 0 0,-4-1 0 0 0,5 3 0 0 0,1-1 0 0 0,0 0 0 0 0,-1 1 0 0 0,1-1 0 0 0,0 0 0 0 0,-1 1 0 0 0,1 0 0 0 0,-1 0 0 0 0,1-1 0 0 0,0 1 0 0 0,-1 0 0 0 0,1-1 0 0 0,0 1 0 0 0,-1 0 0 0 0,1 0 0 0 0,0 0 0 0 0,0-1 0 0 0,0 1 0 0 0,0 0 0 0 0,0 0 0 0 0,37-6 0 0 0,1 1 0 0 0,52 0 0 0 0,-89 5 0 0 0,9 1 0 0 0,-9-3 0 0 0,-5 0 0 0 0,-4 0 0 0 0,0-1 0 0 0,0 2 0 0 0,0-1 0 0 0,-1 0 0 0 0,1 2 0 0 0,0 0 0 0 0,-8-1 0 0 0,-22-1 0 0 0,28 1 0 0 0,7 2 0 0 0,0-1 0 0 0,0 0 0 0 0,0-1 0 0 0,0 1 0 0 0,0 0 0 0 0,0-1 0 0 0,0 1 0 0 0,0-1 0 0 0,0 0 0 0 0,-2 0 0 0 0,-5 18 0 0 0,10-16 0 0 0,-1 0 0 0 0,0-1 0 0 0,0 1 0 0 0,0 0 0 0 0,0 0 0 0 0,1-1 0 0 0,-1 1 0 0 0,0-1 0 0 0,1 1 0 0 0,-1 0 0 0 0,1-1 0 0 0,-1 1 0 0 0,0-1 0 0 0,0 1 0 0 0,1-1 0 0 0,-1 1 0 0 0,1-1 0 0 0,0 1 0 0 0,-1 0 0 0 0,1-1 0 0 0,-1 0 0 0 0,2 1 0 0 0,19 6 0 0 0,22-5 0 0 0,-36-1 0 0 0,0-1 0 0 0,1-1 0 0 0,-1 1 0 0 0,0-1 0 0 0,0-1 0 0 0,1 1 0 0 0,-1-1 0 0 0,11-4 0 0 0,20-10 0 0 0,-36 16 0 0 0,-2-2 0 0 0,-18-2 0 0 0,17 3 0 0 0,0 1 0 0 0,0-1 0 0 0,0 0 0 0 0,0 0 0 0 0,1 0 0 0 0,-1 1 0 0 0,0-2 0 0 0,0 1 0 0 0,0 1 0 0 0,1-1 0 0 0,0-1 0 0 0,-1 1 0 0 0,0 1 0 0 0,1-2 0 0 0,-1 1 0 0 0,1 0 0 0 0,0 0 0 0 0,-1-1 0 0 0,1 2 0 0 0,0-2 0 0 0,0 1 0 0 0,0 0 0 0 0,0 0 0 0 0,0-1 0 0 0,0 2 0 0 0,1-3 0 0 0,-1-4 0 0 0,0-8 0 0 0,0 0 0 0 0,-1 0 0 0 0,-1 0 0 0 0,-5-24 0 0 0,4 27 0 0 0,1-1 0 0 0,0 0 0 0 0,1 0 0 0 0,1-15 0 0 0,0 42 0 0 0,-1 3 0 0 0,2-1 0 0 0,-1 1 0 0 0,2 1 0 0 0,0-2 0 0 0,6 18 0 0 0,-3-14 0 0 0,-4-16 0 0 0,0 0 0 0 0,0 0 0 0 0,0 0 0 0 0,1 0 0 0 0,0 1 0 0 0,-1-1 0 0 0,1 0 0 0 0,0-1 0 0 0,5 7 0 0 0,-7-10 0 0 0,0 1 0 0 0,1-1 0 0 0,-1 0 0 0 0,0 0 0 0 0,0 0 0 0 0,1 0 0 0 0,-1 0 0 0 0,0 0 0 0 0,0 0 0 0 0,1 0 0 0 0,-1 0 0 0 0,0 0 0 0 0,0 0 0 0 0,1 0 0 0 0,-1 0 0 0 0,0 0 0 0 0,1 0 0 0 0,-1 0 0 0 0,0 0 0 0 0,0 0 0 0 0,0 0 0 0 0,0 0 0 0 0,0 0 0 0 0,0 0 0 0 0,1-1 0 0 0,-1 1 0 0 0,0 0 0 0 0,0 0 0 0 0,0 0 0 0 0,1 0 0 0 0,-1-1 0 0 0,0 1 0 0 0,0 0 0 0 0,0 0 0 0 0,1 0 0 0 0,-1-1 0 0 0,0 1 0 0 0,0 0 0 0 0,0 0 0 0 0,0-1 0 0 0,0 1 0 0 0,0 0 0 0 0,5-8 0 0 0,-5 7 0 0 0,4-8 0 0 0,-2-1 0 0 0,0-1 0 0 0,1 1 0 0 0,-1 0 0 0 0,-1 0 0 0 0,0 0 0 0 0,-1 0 0 0 0,0-1 0 0 0,-1 1 0 0 0,0 0 0 0 0,0-1 0 0 0,-2 1 0 0 0,1 0 0 0 0,-1 0 0 0 0,-1 1 0 0 0,0-2 0 0 0,0 2 0 0 0,-1 0 0 0 0,1 0 0 0 0,-9-10 0 0 0,8 13 0 0 0,3 8 0 0 0,3 10 0 0 0,0-9 0 0 0,1 6 0 0 0,0-1 0 0 0,6 14 0 0 0,4 17 0 0 0,-5 3 0 0 0,8 36 0 0 0,-13-70 0 0 0,-1-5 0 0 0,0 0 0 0 0,1 0 0 0 0,-2 0 0 0 0,1-1 0 0 0,-1 1 0 0 0,1 1 0 0 0,-1-1 0 0 0,0 0 0 0 0,1 0 0 0 0,-2-1 0 0 0,1 1 0 0 0,-1 6 0 0 0,0-8 0 0 0,-1 0 0 0 0,0 0 0 0 0,1 0 0 0 0,-1 0 0 0 0,0-1 0 0 0,1 1 0 0 0,-2 0 0 0 0,2 0 0 0 0,-1 0 0 0 0,1-1 0 0 0,-5 0 0 0 0,-21 3 0 0 0,-25-3 0 0 0,51 1 0 0 0,1-1 0 0 0,0 0 0 0 0,0 0 0 0 0,0 1 0 0 0,0-1 0 0 0,-1 0 0 0 0,1 0 0 0 0,0 1 0 0 0,0-1 0 0 0,0 0 0 0 0,0 1 0 0 0,0-1 0 0 0,0 0 0 0 0,0 0 0 0 0,0 0 0 0 0,0 0 0 0 0,0 0 0 0 0,0 1 0 0 0,0-1 0 0 0,0 0 0 0 0,0 1 0 0 0,0-1 0 0 0,0 0 0 0 0,0 0 0 0 0,0 1 0 0 0,0-1 0 0 0,1 0 0 0 0,-1 0 0 0 0,0 0 0 0 0,0 0 0 0 0,0 0 0 0 0,0 0 0 0 0,1 1 0 0 0,-1-1 0 0 0,0 0 0 0 0,0 0 0 0 0,0 0 0 0 0,1 1 0 0 0,-1-1 0 0 0,9 0 0 0 0,-6 1 0 0 0,-1-1 0 0 0,1 0 0 0 0,0 0 0 0 0,-1 0 0 0 0,1 0 0 0 0,0 0 0 0 0,-1-1 0 0 0,2 1 0 0 0,-2-1 0 0 0,0 0 0 0 0,1 1 0 0 0,-1-1 0 0 0,1-1 0 0 0,-1 2 0 0 0,1-2 0 0 0,3-2 0 0 0,-12 15-1976 0 0,-9 9-4594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9442 0 0,'0'0'14171'0'0,"4"1"-13419"0"0,8 2 459 0 0,-1 0-1 0 0,16 7 1 0 0,-19-9-1029 0 0,0 2 1 0 0,1-3 0 0 0,-1 2 0 0 0,1-2 0 0 0,-1 1 0 0 0,1-1-1 0 0,-1-1 1 0 0,1 0 0 0 0,-1 0 0 0 0,14-3 0 0 0,-9 0-70 0 0,-4 2-41 0 0,1-1 0 0 0,16-1 0 0 0,-24 4-51 0 0,1 0 0 0 0,0 0 0 0 0,-1 0-1 0 0,2 0 1 0 0,-2 0 0 0 0,0 1 0 0 0,1 0 0 0 0,0 0 0 0 0,0-1 0 0 0,-1 1 0 0 0,0 0 0 0 0,1 0 0 0 0,-1 0 0 0 0,3 2 0 0 0,-3-1-9 0 0,1-1 1 0 0,0 0 0 0 0,0 1 0 0 0,-1-1-1 0 0,0-1 1 0 0,2 1 0 0 0,-2 0 0 0 0,0 0-1 0 0,2 0 1 0 0,-2-1 0 0 0,1 0 0 0 0,0 0-1 0 0,0 0 1 0 0,-1 0 0 0 0,2 0 0 0 0,-2 0-1 0 0,6-2 1 0 0,2 0 7 0 0,0-1 0 0 0,-1-1 0 0 0,15-7 0 0 0,-24 11-19 0 0,-6 1 150 0 0,-10 2-111 0 0,11 0-37 0 0,4-2-1 0 0,1-1 0 0 0,-1 0 0 0 0,1 0 0 0 0,0 0 0 0 0,-1 0 0 0 0,0 1 0 0 0,1-1 0 0 0,-1 0 0 0 0,0 1 0 0 0,1-1 0 0 0,0 1 0 0 0,0-1 0 0 0,-1 0 0 0 0,1 1 0 0 0,-1-1 0 0 0,1 1 0 0 0,-1 1 0 0 0,12 8 140 0 0,-10-9-106 0 0,1 0 0 0 0,-1 1-1 0 0,0-1 1 0 0,0 1 0 0 0,1 0-1 0 0,-2 0 1 0 0,1-1 0 0 0,0 1-1 0 0,0 0 1 0 0,0 0 0 0 0,-1-1-1 0 0,1 2 1 0 0,-1-2 0 0 0,1 1 0 0 0,-1 0-1 0 0,0 3 1 0 0,0 38 383 0 0,-1-23-239 0 0,1 264 48 0 0,2-267-228 0 0,-2-15 0 0 0,1 1 0 0 0,-1-1 0 0 0,1 0 0 0 0,-1 1 0 0 0,0 0 0 0 0,0-1 0 0 0,0 1 0 0 0,-1-1 0 0 0,1 0 0 0 0,-1 1 0 0 0,-1 2 0 0 0,2-3 0 0 0,-1-2 0 0 0,-19 10 0 0 0,19-10 0 0 0,1 0 0 0 0,0 0 0 0 0,-1 0 0 0 0,1 0 0 0 0,-1 0 0 0 0,1 0 0 0 0,0 0 0 0 0,-1 0 0 0 0,1 0 0 0 0,0 0 0 0 0,-1-1 0 0 0,1 1 0 0 0,0 0 0 0 0,0 0 0 0 0,0 0 0 0 0,0 0 0 0 0,0-1 0 0 0,-1 1 0 0 0,1 0 0 0 0,0 0 0 0 0,-1-1 0 0 0,1 1 0 0 0,0 0 0 0 0,0 0 0 0 0,0 0 0 0 0,-1 0 0 0 0,1 0 0 0 0,0-1 0 0 0,0 1 0 0 0,0 0 0 0 0,0-1 0 0 0,0 1 0 0 0,0 0 0 0 0,-1-1 0 0 0,1 1 0 0 0,0 0 0 0 0,0-1 0 0 0,0 1 0 0 0,0 0 0 0 0,0 0 0 0 0,0 0 0 0 0,1-1 0 0 0,-1 1 0 0 0,0 0 0 0 0,0-1 0 0 0,-1-16 0 0 0,2 15 0 0 0,0-27 0 0 0,2 0 0 0 0,9-39 0 0 0,-8 51 0 0 0,-1 5 0 0 0,-1 1 0 0 0,0 0 0 0 0,-1-1 0 0 0,0 1 0 0 0,-1-1 0 0 0,-1-13 0 0 0,1 21-11 0 0,-2-1 0 0 0,0-1 0 0 0,1 2 0 0 0,-1-1 0 0 0,-3-5 0 0 0,3 7 0 0 0,0-2 0 0 0,0 1 1 0 0,0 0-1 0 0,1 0 0 0 0,0 0 0 0 0,-1 0 1 0 0,1-1-1 0 0,1-6 0 0 0,0 8 1 0 0,0 1-1 0 0,0-1 1 0 0,0 1-1 0 0,0-1 1 0 0,1 1-1 0 0,0-1 1 0 0,0 1-1 0 0,0 0 1 0 0,0-1-1 0 0,0 1 1 0 0,0 0-1 0 0,3-4 1 0 0,0 0 8 0 0,-2 2 7 0 0,-2 0 0 0 0,2 1 0 0 0,-1-1 0 0 0,0 0 0 0 0,0 0 0 0 0,-1 0 0 0 0,1 0 0 0 0,-1 1 0 0 0,0-1 0 0 0,-1-6 0 0 0,1-2 1 0 0,-1 11-4 0 0,-1 0 0 0 0,0 0 0 0 0,0 1 0 0 0,0-1 0 0 0,0 0 0 0 0,0 1 0 0 0,0-1-1 0 0,0 1 1 0 0,-1 0 0 0 0,-2 0 0 0 0,-10 0-4 0 0,-4 0-4 0 0,-1 0 1 0 0,2-1 0 0 0,-35-6-1 0 0,43 5 7 0 0,-1 1-1 0 0,0 1 1 0 0,0-1 0 0 0,1 2-1 0 0,-22 2 1 0 0,-15 0 2 0 0,46-4 71 0 0,3 0-31 0 0,12-6-18 0 0,19-5-35 0 0,-13 6 7 0 0,0 2 0 0 0,0-1 0 0 0,1 2 0 0 0,-1 1 0 0 0,1 0 0 0 0,21 2 0 0 0,11 2-9 0 0,-53-2 5 0 0,0 8-41 0 0,0 10 59 0 0,-3 0 0 0 0,1 0 0 0 0,-11 34 0 0 0,7-29 37 0 0,-5 33 0 0 0,7 37-21 0 0,3-55-14 0 0,-6 40-1 0 0,3-56-12 0 0,1-15 0 0 0,2 1 0 0 0,0-1 0 0 0,-1 10 0 0 0,-4 29 0 0 0,6-46 0 0 0,0 0 0 0 0,0 1 0 0 0,0-1 0 0 0,0 1 0 0 0,0-1 0 0 0,0 0 0 0 0,0 0 0 0 0,0 0 0 0 0,-1 0 0 0 0,1 1 0 0 0,0-1 0 0 0,0 0 0 0 0,0 1 0 0 0,-1-1 0 0 0,1 0 0 0 0,0 1 0 0 0,0-1 0 0 0,-1 0 0 0 0,1 0 0 0 0,0 0 0 0 0,0 0 0 0 0,0 0 0 0 0,0 0 0 0 0,-1 1 0 0 0,1-1 0 0 0,0 0 0 0 0,-1 0 0 0 0,1 0 0 0 0,0 0 0 0 0,-1 0 0 0 0,1 0 0 0 0,0 0 0 0 0,-1 0 0 0 0,1 1 0 0 0,-1-1 0 0 0,1 0 0 0 0,0-1 0 0 0,0 1 0 0 0,0 0 0 0 0,-1 0 0 0 0,1 0 0 0 0,-12-2 0 0 0,11 1 0 0 0,-8-1 0 0 0,0-1 0 0 0,0 0 0 0 0,0 2 0 0 0,0-1 0 0 0,-1 1 0 0 0,0 1 0 0 0,2-1 0 0 0,-2 1 0 0 0,0 1 0 0 0,0-1 0 0 0,2 2 0 0 0,-15 3 0 0 0,-34 6-2035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60 6353 0 0,'0'0'12834'0'0,"-1"-2"-12323"0"0,-1-4 4062 0 0,10 5-4021 0 0,1 0 1 0 0,-1 0 0 0 0,0-1-1 0 0,0 0 1 0 0,0-1 0 0 0,-1 0-1 0 0,9-3 1 0 0,-9 3-539 0 0,0 0 0 0 0,0 0-1 0 0,0 0 1 0 0,1 2 0 0 0,-1-1 0 0 0,1 1 0 0 0,-1-1 0 0 0,1 2-1 0 0,7-1 1 0 0,-12 2-11 0 0,0-1 1 0 0,0 2-1 0 0,0-2 0 0 0,0 1 0 0 0,0 1 1 0 0,-1-1-1 0 0,1 0 0 0 0,0 1 0 0 0,3 2 1 0 0,-3-1-2 0 0,1-1 1 0 0,0 0 0 0 0,-1 0 0 0 0,1 0 0 0 0,4 1 0 0 0,2 0 9 0 0,-1-1 1 0 0,1 0-1 0 0,0-1 1 0 0,0 0-1 0 0,0 0 1 0 0,12-1-1 0 0,-17-1-6 0 0,-1 1-1 0 0,1-1 1 0 0,0 0-1 0 0,-1 0 1 0 0,1-1-1 0 0,0 1 1 0 0,0-1-1 0 0,-1 0 1 0 0,0 0 0 0 0,1 0-1 0 0,-1 0 1 0 0,0-2-1 0 0,-1 1 1 0 0,6-4-1 0 0,-8 7 0 0 0,-1 0 0 0 0,0 0-1 0 0,0 0 1 0 0,0 0 0 0 0,0 0 0 0 0,0 0-1 0 0,0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 0 0 0 0,-1 0-1 0 0,1 0 1 0 0,0 0 0 0 0,0 0 0 0 0,0 0-1 0 0,0 0 1 0 0,0-1 0 0 0,0 1 0 0 0,0 0-1 0 0,-8-3 33 0 0,-13 4-30 0 0,-37 8 13 0 0,-52 3 52 0 0,50-5 15 0 0,42-4 159 0 0,-34 2-1 0 0,52-5-237 0 0,-1 0-1 0 0,1 0 1 0 0,0 0-1 0 0,0 0 1 0 0,-1 0-1 0 0,1 0 0 0 0,0-1 1 0 0,-1 1-1 0 0,1 0 1 0 0,0 0-1 0 0,0 0 0 0 0,-1 0 1 0 0,1 0-1 0 0,0 0 1 0 0,0 0-1 0 0,0 0 1 0 0,0-1-1 0 0,0 1 0 0 0,0 0 1 0 0,0 0-1 0 0,0-1 1 0 0,-1 1-1 0 0,1 0 1 0 0,0 0-1 0 0,0-1 0 0 0,0 1 1 0 0,0 0-1 0 0,0-1 1 0 0,0 1-1 0 0,0 0 1 0 0,0 0-1 0 0,0 0 0 0 0,0 0 1 0 0,0-1-1 0 0,0 1 1 0 0,0-1-1 0 0,-23 1-36 0 0,15-1 35 0 0,6 2-4 0 0,0-1 1 0 0,1 0-1 0 0,-2 0 1 0 0,2-1-1 0 0,-2 1 1 0 0,1 0-1 0 0,1 0 1 0 0,-2-1-1 0 0,2 1 1 0 0,-3-3-1 0 0,3 3-6 0 0,3 0 3 0 0,0-1 0 0 0,0-1 0 0 0,-1 2 1 0 0,2 0-1 0 0,-2-1 0 0 0,1 0 0 0 0,0 0 0 0 0,0 1 0 0 0,0-1 0 0 0,0 1 0 0 0,3 0 0 0 0,-5 0 1 0 0,17-2 2 0 0,19-3 23 0 0,1 2 0 0 0,55 2-1 0 0,-84 1-16 0 0,0-1-1 0 0,0 0 0 0 0,1 0 1 0 0,-1 0-1 0 0,14-5 0 0 0,-13 4-4 0 0,1 0-1 0 0,-1 0 1 0 0,0 1-1 0 0,11-1 0 0 0,-20 3 2 0 0,0 0 0 0 0,0 0-1 0 0,0 1 1 0 0,-1-2-1 0 0,1 1 1 0 0,-1 1-1 0 0,1-1 1 0 0,-1-1-1 0 0,0 1 1 0 0,1 1-1 0 0,0-2 1 0 0,-1 1-1 0 0,-1 2 1 0 0,1-3-3 0 0,1 0 0 0 0,0 0 0 0 0,0 0 0 0 0,0 0 0 0 0,0 0 0 0 0,0 0 0 0 0,0 0 0 0 0,0 0 0 0 0,0 0 0 0 0,0 0 0 0 0,0 0 0 0 0,-1 1 0 0 0,1-1 0 0 0,0 0 0 0 0,0 0 0 0 0,0 0 0 0 0,0 1 0 0 0,0-1 0 0 0,0 0 0 0 0,0 0 0 0 0,0 1 0 0 0,0-1 0 0 0,0 0 0 0 0,0 0 0 0 0,0 1 0 0 0,0-1 0 0 0,0 0 0 0 0,0 0 1 0 0,0 0-1 0 0,0 0 0 0 0,0 0 0 0 0,0 0 0 0 0,0 0 0 0 0,0 1 0 0 0,0-1 0 0 0,0 0 0 0 0,1 0 0 0 0,-1 0 0 0 0,0 1 0 0 0,0-1 0 0 0,8 6 43 0 0,-6-4-54 0 0,6 2 112 0 0,-6-4-96 0 0,-1 0 0 0 0,-1 0 1 0 0,1 0-1 0 0,0 1 0 0 0,0-1 1 0 0,0 1-1 0 0,-1 0 0 0 0,1-1 1 0 0,0 0-1 0 0,0 1 0 0 0,0 0 1 0 0,-1 0-1 0 0,0 0 0 0 0,1-1 1 0 0,0 0-1 0 0,0 3 0 0 0,1 1 48 0 0,2 0 0 0 0,-3 1 0 0 0,2 0-1 0 0,-1-1 1 0 0,0 1 0 0 0,-2 0 0 0 0,2 0 0 0 0,-1 1-1 0 0,0 5 1 0 0,0 6 442 0 0,-2 26-1 0 0,1-25-233 0 0,0 24 1 0 0,9-10-263 0 0,-5-18 0 0 0,0 3 0 0 0,0 0 0 0 0,-1 0 0 0 0,-2 0 0 0 0,0 22 0 0 0,0-32 0 0 0,-1-5 0 0 0,1-1 0 0 0,-1 0 0 0 0,0 0 0 0 0,0 0 0 0 0,0 0 0 0 0,0 0 0 0 0,0 1 0 0 0,0-2 0 0 0,-1 1 0 0 0,1 1 0 0 0,-1 1 0 0 0,0-2 0 0 0,1 0 0 0 0,-1 1 0 0 0,0-1 0 0 0,0 1 0 0 0,1 0 0 0 0,-1-1 0 0 0,1 1 0 0 0,-1 2 0 0 0,1-4 0 0 0,1-11 0 0 0,-9-134 0 0 0,6 123 0 0 0,0 0 0 0 0,0 7 0 0 0,1-1 0 0 0,0 1 0 0 0,1-1 0 0 0,4-24 0 0 0,0 8 0 0 0,-4 29 0 0 0,0 1 0 0 0,0-1 0 0 0,0 1 0 0 0,0-1 0 0 0,-1 1 0 0 0,0 0 0 0 0,1-1 0 0 0,-1 1 0 0 0,0-1 0 0 0,-2-3 0 0 0,3 5 0 0 0,-1 1 0 0 0,1 0 0 0 0,-1 0 0 0 0,1 0 0 0 0,0 0 0 0 0,0-1 0 0 0,0 1 0 0 0,0 0 0 0 0,0-1 0 0 0,-1 1 0 0 0,1-1 0 0 0,0 1 0 0 0,0 0 0 0 0,0 0 0 0 0,0-1 0 0 0,-1 1 0 0 0,1-1 0 0 0,0 1 0 0 0,0-1 0 0 0,0 1 0 0 0,0 0 0 0 0,0-1 0 0 0,0 1 0 0 0,0 0 0 0 0,0 0 0 0 0,0-1 0 0 0,1 1 0 0 0,-1-1 0 0 0,0 1 0 0 0,0-1 0 0 0,0 1 0 0 0,1 0 0 0 0,-1 0 0 0 0,0 0 0 0 0,0-1 0 0 0,0 1 0 0 0,0-1 0 0 0,0 1 0 0 0,1 0 0 0 0,-1-1 0 0 0,0 1 0 0 0,1 0 0 0 0,-1-1 0 0 0,0 1 0 0 0,1 0 0 0 0,-1 0 0 0 0,1 0 0 0 0,-1 0 0 0 0,1 0 0 0 0,-1 0 0 0 0,0 0 0 0 0,0 0 0 0 0,1 0 0 0 0,0-1 0 0 0,0 0 0 0 0,0 0 0 0 0,0 1 0 0 0,-1 0 0 0 0,1-1 0 0 0,0 1 0 0 0,-1-1 0 0 0,1 1 0 0 0,-1-1 0 0 0,0 1 0 0 0,1-1 0 0 0,0 1 0 0 0,0 0 0 0 0,-1 0 0 0 0,1 0 0 0 0,-1 0 0 0 0,1 0 0 0 0,0 0 0 0 0,-1 0 0 0 0,1 0 0 0 0,0 0 0 0 0,0 0 0 0 0,1 19 0 0 0,-9 78 0 0 0,5 229 0 0 0,1-335 0 0 0,0 0 0 0 0,0 0 0 0 0,-1 1 0 0 0,0-1 0 0 0,-1 1 0 0 0,-3-9 0 0 0,0 2 0 0 0,1 1 0 0 0,-4-20 0 0 0,-1-6 0 0 0,-8-46 0 0 0,15 76 0 0 0,1 2 0 0 0,-1-2 0 0 0,2 1 0 0 0,-3-17 0 0 0,5 24 0 0 0,0 2 0 0 0,0 0 0 0 0,0 0 0 0 0,-1 0 0 0 0,0 1 0 0 0,1-1 0 0 0,-1 0 0 0 0,1 0 0 0 0,-1 0 0 0 0,1 1 0 0 0,-1-1 0 0 0,1 0 0 0 0,-1 0 0 0 0,0 0 0 0 0,0 0 0 0 0,1 1 0 0 0,-1-1 0 0 0,1 1 0 0 0,-1-1 0 0 0,0 0 0 0 0,1 1 0 0 0,-1-1 0 0 0,0 0 0 0 0,1 0 0 0 0,-1 1 0 0 0,0-1 0 0 0,0 1 0 0 0,0 0 0 0 0,0-1 0 0 0,0 1 0 0 0,4 17 0 0 0,-4-11 0 0 0,5 7 0 0 0,-3-1 0 0 0,2 23 0 0 0,0-6 0 0 0,-3-12 0 0 0,0 1 0 0 0,-1-1 0 0 0,-4 24 0 0 0,0 19 0 0 0,4-57 0 0 0,-1 2 0 0 0,0-1 0 0 0,-1 0 0 0 0,2 0 0 0 0,-2 0 0 0 0,-1 0 0 0 0,2 0 0 0 0,-4 4 0 0 0,-5 15 0 0 0,10-22 0 0 0,0-6 0 0 0,0 1 0 0 0,1-1 0 0 0,0 1 0 0 0,1-1 0 0 0,1-5 0 0 0,-2 4 0 0 0,1 2 0 0 0,0-2 0 0 0,-1 0 0 0 0,1-6 0 0 0,-1 3 0 0 0,1-23 0 0 0,0-1 0 0 0,-2 1 0 0 0,-7-50 0 0 0,3 30 0 0 0,4 41 0 0 0,0-1 0 0 0,-1 1 0 0 0,0-1 0 0 0,-5-17 0 0 0,5 26 0 0 0,1 1 0 0 0,-2-1 0 0 0,1 0 0 0 0,0 0 0 0 0,0 1 0 0 0,0-1 0 0 0,-3-2 0 0 0,2 3 0 0 0,1 0 0 0 0,1 0 0 0 0,-2 0 0 0 0,1 0 0 0 0,0-1 0 0 0,1 2 0 0 0,-1-2 0 0 0,0 1 0 0 0,1 0 0 0 0,-1-1 0 0 0,0 1 0 0 0,1 0 0 0 0,0-1 0 0 0,0 1 0 0 0,-1-1 0 0 0,1-2 0 0 0,0-32 0 0 0,5 46 0 0 0,-3-3 0 0 0,0 0 0 0 0,-2-1 0 0 0,1 1 0 0 0,-1-1 0 0 0,0 1 0 0 0,0-1 0 0 0,-2 14 0 0 0,-1 12 0 0 0,4-20 0 0 0,1-1 0 0 0,-1 0 0 0 0,6 17 0 0 0,-4-17 0 0 0,0 1 0 0 0,-2-1 0 0 0,2 19 0 0 0,-3 66-4062 0 0,-1-1-6326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2849 0 0,'0'0'13508'0'0,"0"-4"-12257"0"0,1 0-1197 0 0,-1 1 511 0 0,0-1 0 0 0,0 1 0 0 0,1 0 1 0 0,-1 0-1 0 0,-1 0 0 0 0,1 0 0 0 0,0 0 0 0 0,0 0 0 0 0,-1 0 0 0 0,-2-5 0 0 0,-1-1 3314 0 0,3 6-2362 0 0,3 12-947 0 0,9 38 84 0 0,-3 1-1 0 0,-1 0 1 0 0,-1 61 0 0 0,-6-91-576 0 0,-1 1 0 0 0,-6 28 1 0 0,7-39-6 0 0,-2-7-73 0 0,1 0 0 0 0,-1-1 0 0 0,2 1 0 0 0,-2 0 0 0 0,1-1 0 0 0,0 1 0 0 0,0 0 0 0 0,0 0 0 0 0,-1 0 0 0 0,2 0 0 0 0,-1 0 0 0 0,0 0 0 0 0,-1 2 0 0 0,-2 1 0 0 0,9-15 0 0 0,-3 7-4 0 0,0-1-1 0 0,0 0 1 0 0,-1 1 0 0 0,1-1-1 0 0,-1 0 1 0 0,0 1-1 0 0,-1-1 1 0 0,1 0 0 0 0,-1 0-1 0 0,0-8 1 0 0,0 13-2 0 0,0 1 0 0 0,0-1 0 0 0,0 0 0 0 0,0 1 0 0 0,-1-1-1 0 0,1 0 1 0 0,0 1 0 0 0,0-1 0 0 0,0 0 0 0 0,0 0 0 0 0,0 0 0 0 0,0 0 0 0 0,0 0 0 0 0,0 1 0 0 0,0-1 0 0 0,-1 0 0 0 0,1 0-1 0 0,0 0 1 0 0,-1 1 0 0 0,1-1 0 0 0,0 0 0 0 0,0 0 0 0 0,-1 0 0 0 0,1 0 0 0 0,0 0 0 0 0,-1 1 0 0 0,1-1 0 0 0,0 0 0 0 0,0 0-1 0 0,0 0 1 0 0,0 0 0 0 0,-1 0 0 0 0,1 0 0 0 0,0 0 0 0 0,-1 0 0 0 0,1 0 0 0 0,0 0 0 0 0,-1 0 0 0 0,1-1 0 0 0,0 1 0 0 0,-1 0-1 0 0,1 0 1 0 0,0 0 0 0 0,0 0 0 0 0,0 0 0 0 0,0-1 0 0 0,0 1 0 0 0,-1 0 0 0 0,1 0 0 0 0,0-1 0 0 0,0 1 0 0 0,-1 0 0 0 0,1 0-1 0 0,0 0 1 0 0,0 0 0 0 0,0 0 0 0 0,-1 0 0 0 0,1-1 0 0 0,0 1 0 0 0,0 0 0 0 0,0-1 0 0 0,0 1 0 0 0,0-1 0 0 0,-11 32-36 0 0,11-31-34 0 0,0 0-8 0 0,-1 1 0 0 0,1-1 0 0 0,-1 0 0 0 0,1 0 0 0 0,-1 0 0 0 0,1 0 0 0 0,0 0 0 0 0,0 0 0 0 0,-1 1 0 0 0,1-1 0 0 0,-1 1 0 0 0,1-1 0 0 0,-1 0 0 0 0,1 1 0 0 0,0-1 0 0 0,-1 0 0 0 0,1 0 0 0 0,0 1 0 0 0,0-1 0 0 0,0 1 0 0 0,0-1 0 0 0,0 1 0 0 0,-1-1 0 0 0,1 1-1 0 0,0-1 1 0 0,0 0 0 0 0,0 1 0 0 0,0-1 0 0 0,0 2 0 0 0,-1 6-2875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0,'0'0'19483'0'0,"0"18"-14971"0"0,1-2-2590 0 0,5 30 1 0 0,-3-29-1181 0 0,2 30 0 0 0,-5-15-147 0 0,1 1 1 0 0,10 51 0 0 0,-7-65-451 0 0,-2-13-60 0 0,0 1-1 0 0,-1-1 1 0 0,1 10 0 0 0,-2-15-40 0 0,-8 0-812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8513 1 6961 0 0,'3'-1'18459'0'0,"-3"5"-18270"0"0,0-1 0 0 0,-1 0 0 0 0,1 0-1 0 0,-1 1 1 0 0,0-1 0 0 0,0 0 0 0 0,0 0 0 0 0,0 0 0 0 0,-1 0 0 0 0,1 0-1 0 0,-1 0 1 0 0,0 0 0 0 0,-3 3 0 0 0,-34 33 831 0 0,31-32-804 0 0,1 0 0 0 0,0 0 1 0 0,-12 16-1 0 0,5 1 150 0 0,11-17-272 0 0,0-1 1 0 0,-1 0 0 0 0,0 0-1 0 0,0-1 1 0 0,0 1 0 0 0,0-1-1 0 0,-10 9 1 0 0,9-12-73 0 0,-1 0 0 0 0,1-1 0 0 0,0 1 0 0 0,-1-1 0 0 0,1 0-1 0 0,-1-1 1 0 0,1 0 0 0 0,-1 1 0 0 0,1-2 0 0 0,-8 0 0 0 0,-1 1 0 0 0,-1022-2 962 0 0,940-4-962 0 0,-1-1 60 0 0,-352-13 262 0 0,418 17-344 0 0,-554-49 0 0 0,66 45 0 0 0,470 7 0 0 0,-102 11 0 0 0,-3 0 0 0 0,-502-7 0 0 0,591-4 0 0 0,-230-9 0 0 0,-274-8 0 0 0,453 17 0 0 0,-263 29 0 0 0,122-5 0 0 0,207-21 0 0 0,-222 22 0 0 0,59-1 0 0 0,75-10 0 0 0,-209 18 0 0 0,294-27 0 0 0,-73 15 0 0 0,79-10 0 0 0,0-3 0 0 0,-65 2 0 0 0,-228 2 0 0 0,312-9 0 0 0,-16 1 0 0 0,-59-3 0 0 0,4-1 0 0 0,-9-1 0 0 0,68 0 0 0 0,1 2 0 0 0,-68 8 0 0 0,58-3 0 0 0,27-4 0 0 0,-1-1 0 0 0,-31-5 0 0 0,-19 0 0 0 0,-71-2 0 0 0,138 5 2 0 0,0 1-1 0 0,0-1 1 0 0,0 0-1 0 0,0 0 1 0 0,0-1 0 0 0,-6-3-1 0 0,-16-6-68 0 0,27 12-199 0 0,0 0 1 0 0,-1 1-1 0 0,1-1 0 0 0,0 1 1 0 0,0-1-1 0 0,0 1 0 0 0,0-1 1 0 0,0 1-1 0 0,0-1 1 0 0,0 1-1 0 0,0 0 0 0 0,0 0 1 0 0,0-1-1 0 0,1 1 0 0 0,-1 0 1 0 0,0 0-1 0 0,0 0 0 0 0,1 0 1 0 0,-1 0-1 0 0,1 0 1 0 0,-1 0-1 0 0,1 0 0 0 0,-1 0 1 0 0,0 2-1 0 0,-1 1-3143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3718 642 20916 0 0,'0'0'3899'0'0,"34"-13"-3159"0"0,113-40-55 0 0,-129 47-506 0 0,1 0 0 0 0,0 1 1 0 0,1 1-1 0 0,24-2 0 0 0,-18 3-21 0 0,81-11 141 0 0,-1 5 1 0 0,169 8 0 0 0,-268 1-297 0 0,-3 0-4 0 0,1 0 0 0 0,-1 0 0 0 0,1 1 0 0 0,-1-1 0 0 0,0 1 0 0 0,1 0 0 0 0,-1 0 0 0 0,0 1 0 0 0,0-1 1 0 0,0 1-1 0 0,7 4 0 0 0,-11-6 0 0 0,0 0 1 0 0,1 0-1 0 0,-1 1 1 0 0,0-1-1 0 0,0 0 1 0 0,0 0-1 0 0,0 1 1 0 0,0-1-1 0 0,1 0 1 0 0,-1 0-1 0 0,0 1 1 0 0,0-1-1 0 0,0 0 1 0 0,0 0-1 0 0,0 1 0 0 0,0-1 1 0 0,0 0-1 0 0,0 0 1 0 0,0 1-1 0 0,0-1 1 0 0,0 0-1 0 0,0 1 1 0 0,0-1-1 0 0,0 0 1 0 0,0 0-1 0 0,-1 1 1 0 0,1-1-1 0 0,0 0 1 0 0,0 0-1 0 0,0 1 1 0 0,0-1-1 0 0,0 0 1 0 0,-1 0-1 0 0,1 0 1 0 0,0 1-1 0 0,0-1 1 0 0,0 0-1 0 0,-1 0 1 0 0,1 0-1 0 0,0 0 1 0 0,0 1-1 0 0,0-1 1 0 0,-1 0-1 0 0,1 0 1 0 0,0 0-1 0 0,0 0 1 0 0,-1 0-1 0 0,1 0 1 0 0,0 0-1 0 0,-1 0 1 0 0,1 0-1 0 0,-17 6 54 0 0,16-6-47 0 0,-29 4 29 0 0,0-2 1 0 0,0 0 0 0 0,-1-2 0 0 0,1-2 0 0 0,-30-4-1 0 0,34 3 5 0 0,-548-45 689 0 0,552 47-714 0 0,16 1-1 0 0,-1 0 0 0 0,1 0 0 0 0,-1-1 0 0 0,1 0 0 0 0,-1 0 0 0 0,1-1 0 0 0,0 1 0 0 0,-11-6 0 0 0,17 7-12 0 0,0 0 0 0 0,0-1-1 0 0,0 1 1 0 0,1-1 0 0 0,-1 1 0 0 0,0 0 0 0 0,0 0-1 0 0,1-1 1 0 0,-1 1 0 0 0,0 0 0 0 0,1-1 0 0 0,-1 1-1 0 0,0 0 1 0 0,1 0 0 0 0,-1 0 0 0 0,0-1 0 0 0,1 1-1 0 0,-1 0 1 0 0,0 0 0 0 0,1 0 0 0 0,-1 0 0 0 0,1 0-1 0 0,-1 0 1 0 0,0 0 0 0 0,1 0 0 0 0,-1 0 0 0 0,1 0-1 0 0,0 0 1 0 0,16-4-19 0 0,62-8-18 0 0,80-1 0 0 0,81 10 48 0 0,56-4-51 0 0,-296 7 41 0 0,1 1 1 0 0,-1-1-1 0 0,0 0 0 0 0,1 0 1 0 0,-1 0-1 0 0,0 0 0 0 0,1 0 1 0 0,-1 0-1 0 0,1 0 1 0 0,-1 0-1 0 0,0 0 0 0 0,1 0 1 0 0,-1-1-1 0 0,0 1 0 0 0,1 0 1 0 0,-1 0-1 0 0,0 0 0 0 0,0 0 1 0 0,1 0-1 0 0,-1-1 1 0 0,0 1-1 0 0,1 0 0 0 0,-1 0 1 0 0,0 0-1 0 0,0-1 0 0 0,1 1 1 0 0,-1 0-1 0 0,0 0 0 0 0,0-1 1 0 0,0 1-1 0 0,1 0 0 0 0,-1-1 1 0 0,-8-7 53 0 0,-18-4-33 0 0,-73-19 132 0 0,-127-23-1 0 0,-107 4 41 0 0,283 44-188 0 0,-189-30 36 0 0,238 36-45 0 0,0 0 0 0 0,0-1 0 0 0,-1 1 0 0 0,1 0 1 0 0,0-1-1 0 0,-1 1 0 0 0,1 0 0 0 0,0-1 0 0 0,0 1 0 0 0,0-1 0 0 0,0 0 1 0 0,0 1-1 0 0,-1-1 0 0 0,1 0 0 0 0,-1-1 0 0 0,2 1 0 0 0,0 1 0 0 0,1 0 0 0 0,-1-1 0 0 0,0 1-1 0 0,0-1 1 0 0,1 1 0 0 0,-1 0 0 0 0,0-1 0 0 0,0 1 0 0 0,1-1-1 0 0,-1 1 1 0 0,0 0 0 0 0,1 0 0 0 0,-1-1 0 0 0,1 1 0 0 0,-1 0-1 0 0,0-1 1 0 0,1 1 0 0 0,-1 0 0 0 0,1 0 0 0 0,-1 0 0 0 0,1 0-1 0 0,-1 0 1 0 0,1-1 0 0 0,-1 1 0 0 0,1 0 0 0 0,48-10-42 0 0,-44 10 47 0 0,346-32-48 0 0,2 27 49 0 0,-350 5-5 0 0,16 0 1 0 0,-6-1-5 0 0,0 1 1 0 0,0 0-1 0 0,-1 1 0 0 0,1 1 1 0 0,0 0-1 0 0,0 0 1 0 0,24 9-1 0 0,-75-9 116 0 0,-272-13 18 0 0,48 1-53 0 0,-247 0-116 0 0,509 10 35 0 0,0 0-32 0 0,0 0 37 0 0,0 0 0 0 0,0-1 0 0 0,-1 1 1 0 0,1 0-1 0 0,0-1 0 0 0,0 1 0 0 0,0 0 0 0 0,0-1 1 0 0,0 1-1 0 0,0 0 0 0 0,0-1 0 0 0,0 1 0 0 0,0 0 0 0 0,0-1 1 0 0,1 1-1 0 0,-1 0 0 0 0,0 0 0 0 0,0-1 0 0 0,0 1 0 0 0,0 0 1 0 0,0-1-1 0 0,0 1 0 0 0,1 0 0 0 0,-1 0 0 0 0,0-1 0 0 0,0 1 1 0 0,1 0-1 0 0,-1 0 0 0 0,0 0 0 0 0,0-1 0 0 0,1 1 1 0 0,7-10-16 0 0,-6 7 20 0 0,8-6-16 0 0,-1-1-1 0 0,10-13 1 0 0,-19 23 10 0 0,0-1 0 0 0,0 1 0 0 0,0 0 0 0 0,0 0 0 0 0,0-1 0 0 0,0 1 0 0 0,0 0 1 0 0,0-1-1 0 0,0 1 0 0 0,0 0 0 0 0,0 0 0 0 0,0-1 0 0 0,0 1 0 0 0,0 0 0 0 0,0 0 0 0 0,0-1 0 0 0,0 1 1 0 0,0 0-1 0 0,0-1 0 0 0,0 1 0 0 0,-1 0 0 0 0,1 0 0 0 0,0-1 0 0 0,0 1 0 0 0,0 0 0 0 0,0 0 0 0 0,-1 0 1 0 0,1-1-1 0 0,0 1 0 0 0,0 0 0 0 0,0 0 0 0 0,-1 0 0 0 0,1 0 0 0 0,0-1 0 0 0,0 1 0 0 0,-1 0 0 0 0,1 0 0 0 0,0 0 1 0 0,0 0-1 0 0,-1 0 0 0 0,1 0 0 0 0,0 0 0 0 0,-1 0 0 0 0,1 0 0 0 0,0 0 0 0 0,-1 0 0 0 0,-16-3-34 0 0,15 2 29 0 0,-45-4-7 0 0,0 2 0 0 0,-51 3 0 0 0,-44-3 45 0 0,108 1-19 0 0,34 2-4 0 0,-1 0-54 0 0,1 0 43 0 0,0-1 0 0 0,0 1 0 0 0,-1 0 0 0 0,1 0 0 0 0,0 0 0 0 0,0 0 0 0 0,-1 0 0 0 0,1 0 1 0 0,0 0-1 0 0,0 0 0 0 0,-1 0 0 0 0,1 0 0 0 0,0 0 0 0 0,0 0 0 0 0,-1 0 0 0 0,1 0 0 0 0,0 0 0 0 0,0 0 0 0 0,-1 0 0 0 0,1 0 0 0 0,0 0 0 0 0,0 0 0 0 0,-1 0 1 0 0,1 0-1 0 0,0 1 0 0 0,0-1 0 0 0,-1 0 0 0 0,1 0 0 0 0,0 0 0 0 0,0 0 0 0 0,0 0 0 0 0,0 1 0 0 0,-1-1 0 0 0,1 0 0 0 0,0 0 0 0 0,0 0 0 0 0,0 1 0 0 0,0-1 1 0 0,0 0-1 0 0,-1 0 0 0 0,1 1 0 0 0,-5 2 39 0 0,6-7 117 0 0,0 1-151 0 0,1 1 0 0 0,0 0 0 0 0,0 0-1 0 0,0 0 1 0 0,0 1 0 0 0,0-1 0 0 0,1 0 0 0 0,-1 1 0 0 0,0-1 0 0 0,1 1 0 0 0,-1 0 0 0 0,1 0 0 0 0,-1 0 0 0 0,1 0-1 0 0,0 0 1 0 0,-1 1 0 0 0,1-1 0 0 0,0 1 0 0 0,2-1 0 0 0,13 0-3 0 0,32 0-1 0 0,-36 1 6 0 0,188-2 35 0 0,-122-5 104 0 0,153 6-55 0 0,-16 0 76 0 0,71-6-125 0 0,-220 5 13 0 0,-35 1-3 0 0,1 0 1 0 0,-1 3-1 0 0,34 4 1 0 0,-36-2-36 0 0,1-2 1 0 0,55-3-1 0 0,-25-1-9 0 0,276 8 134 0 0,-159 3-74 0 0,-71-4-3 0 0,-68-2-46 0 0,0-1-1 0 0,76-8 0 0 0,-84 3 1 0 0,62 2 0 0 0,-47 1 22 0 0,-21 2-27 0 0,50 9 0 0 0,-32-4 22 0 0,1-3 14 0 0,82-3 0 0 0,14 0-37 0 0,291 13 76 0 0,-335-10-95 0 0,171 29 0 0 0,-225-28 13 0 0,0-2-1 0 0,48-4 0 0 0,-33 0-10 0 0,-9 2-15 0 0,87-12 0 0 0,-100 7-13 0 0,0 1-1 0 0,67 4 1 0 0,-17 2-116 0 0,-79-3 39 0 0,-10-1 86 0 0,-13-1 12 0 0,-117-20 71 0 0,126 21-39 0 0,-224-17-7 0 0,160 12-42 0 0,33 4 65 0 0,0-2 1 0 0,-37-10-1 0 0,36 7-18 0 0,0 2 0 0 0,-1 1-1 0 0,-40 1 1 0 0,-9 0-14 0 0,-82 1 30 0 0,14 1 52 0 0,-153-3-18 0 0,-2 1-79 0 0,21 0 123 0 0,27 1-56 0 0,-340 10 16 0 0,553-6-73 0 0,-1206 15-9 0 0,1254-17 11 0 0,-154-9-5 0 0,78 10 13 0 0,-99-4 26 0 0,119-8-22 0 0,44 7-8 0 0,-1 1 1 0 0,-21-1-1 0 0,-177-5 69 0 0,156 8-75 0 0,0 2 1 0 0,-66 9 0 0 0,11 1-2 0 0,-111-10 9 0 0,-5 1 22 0 0,-144 19-33 0 0,290-11-11 0 0,56-5 7 0 0,-46 1 0 0 0,39-4 15 0 0,-43 7-1 0 0,44-5 2 0 0,-44 2 1 0 0,-71 0-31 0 0,32 0 65 0 0,19 2-69 0 0,-1-1 65 0 0,61-16-31 0 0,17 9-12 0 0,5 0-7 0 0,1 0 0 0 0,-21 3 0 0 0,9 1 10 0 0,-39 1 1 0 0,62-5-1 0 0,1 1 1 0 0,0-1-1 0 0,0 0 1 0 0,0 1 0 0 0,0-1-1 0 0,-1 1 1 0 0,1 0 0 0 0,0-1-1 0 0,-2 3 1 0 0,2-2 0 0 0,1-1-1 0 0,-1 1 1 0 0,0 0 0 0 0,0 0-1 0 0,1-1 1 0 0,-1 1 0 0 0,0-1-1 0 0,0 0 1 0 0,0 0 0 0 0,0 1-1 0 0,1-1 1 0 0,-1 0 0 0 0,0 0-1 0 0,0-1 1 0 0,0 1 0 0 0,-3-1-1 0 0,5 1 1 0 0,-1 0-1 0 0,1-1 1 0 0,-1 1-1 0 0,0 0 1 0 0,1 0-1 0 0,-1 0 1 0 0,0 0-1 0 0,1 0 1 0 0,-1 0-1 0 0,0 0 0 0 0,1 0 1 0 0,-1 0-1 0 0,1 0 1 0 0,-1 0-1 0 0,0 0 1 0 0,1 1-1 0 0,-1-1 1 0 0,1 0-1 0 0,-1 0 1 0 0,0 1-1 0 0,1-1 1 0 0,-1 0-1 0 0,1 1 1 0 0,-1-1-1 0 0,0 1 1 0 0,-5 15-53 0 0,3-5 65 0 0,-6 10 15 0 0,7-18-29 0 0,0 1 1 0 0,0 1 0 0 0,0-1 0 0 0,1 0-1 0 0,0 0 1 0 0,-1 1 0 0 0,1-1 0 0 0,0 7 0 0 0,1 116 133 0 0,5-75-176 0 0,-4-43 81 0 0,1 1 0 0 0,-2 0-1 0 0,1 0 1 0 0,-1 0 0 0 0,-1 0-1 0 0,-2 17 1 0 0,-3 7 40 0 0,6-26-65 0 0,-2 0-1 0 0,1 0 0 0 0,-1 0 0 0 0,-5 15 0 0 0,3-11 10 0 0,1 0 0 0 0,0 1 0 0 0,1-1 0 0 0,1 1-1 0 0,0-1 1 0 0,0 1 0 0 0,3 22 0 0 0,-1-4-1 0 0,-1-23-20 0 0,-1 28 0 0 0,6 38 0 0 0,3-39 0 0 0,-6-26 0 0 0,0 0 0 0 0,0 0 0 0 0,-1 0 0 0 0,1 10 0 0 0,7 148 0 0 0,1 1 0 0 0,-1-62 0 0 0,-7-87 0 0 0,0 0 0 0 0,1 0 0 0 0,1 0 0 0 0,6 20 0 0 0,-5-24 0 0 0,-1 8 0 0 0,0 0 0 0 0,-2 0 0 0 0,0 1 0 0 0,-2 30 0 0 0,3 43 0 0 0,0-74 0 0 0,10 29 0 0 0,2 15 0 0 0,-6 1 0 0 0,1 88 0 0 0,-4 215 0 0 0,-6-357 0 0 0,2 0 0 0 0,0 0 0 0 0,5 18 0 0 0,-3-18 0 0 0,-1 1 0 0 0,0-1 0 0 0,0 21 0 0 0,9 151 0 0 0,-11-177 0 0 0,2 38 0 0 0,-3-32 0 0 0,1 1 0 0 0,0-1 0 0 0,6 24 0 0 0,-2-15 0 0 0,-2 0 0 0 0,0 0 0 0 0,-2 1 0 0 0,-2 29 0 0 0,1-20 0 0 0,-11 5 0 0 0,10 15 0 0 0,-23-25 0 0 0,10-20 0 0 0,55-8 0 0 0,197-5 0 0 0,-170 1 0 0 0,-39 1 0 0 0,56 4 0 0 0,258 10 0 0 0,-289-12 0 0 0,145 12 0 0 0,360-19 0 0 0,-525 4-161 0 0,125-6-4272 0 0,0 5-4517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49:08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16 5537 0 0,'-8'-15'22737'0'0,"8"23"-22120"0"0,-13 654 1891 0 0,13-291-2068 0 0,0-371-484 0 0,0 1 1 0 0,0-1-1 0 0,0 1 0 0 0,0-1 1 0 0,0 1-1 0 0,0 0 0 0 0,0-1 1 0 0,-1 1-1 0 0,1-1 0 0 0,0 1 1 0 0,0-1-1 0 0,0 1 0 0 0,-1-1 1 0 0,1 1-1 0 0,0-1 1 0 0,-1 1-1 0 0,1-1 0 0 0,-1 1 1 0 0,1-1-1 0 0,0 1 0 0 0,-1-1 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3249 0 0,'0'0'15318'0'0,"6"-9"-12596"0"0,-5 9-2585 0 0,1 0 1 0 0,-1 0-1 0 0,0 1 1 0 0,0-1-1 0 0,0 1 1 0 0,1-1-1 0 0,-2 0 1 0 0,1 0-1 0 0,1 1 1 0 0,-1 0-1 0 0,-1-1 1 0 0,1 1 0 0 0,1-1-1 0 0,-1 1 1 0 0,-1 0-1 0 0,1 0 1 0 0,0 0-1 0 0,0-1 1 0 0,0 2-1 0 0,-1-1 1 0 0,0-1-1 0 0,1 1 1 0 0,0 1 0 0 0,-1-1-1 0 0,1-1 1 0 0,-1 2-1 0 0,1-1 1 0 0,-1 0-1 0 0,0 2 1 0 0,0 2 168 0 0,0 0 1 0 0,1-1 0 0 0,-1 1-1 0 0,1 0 1 0 0,1-1-1 0 0,-1 1 1 0 0,0 0-1 0 0,3 4 1 0 0,-3-5-133 0 0,0 0 1 0 0,0-1-1 0 0,-1 1 0 0 0,1 0 1 0 0,-1 0-1 0 0,0 0 0 0 0,0 6 1 0 0,0 6 126 0 0,2 16 175 0 0,-1-1 0 0 0,-2 1 0 0 0,-10 58-1 0 0,9-74-352 0 0,-1-1-1 0 0,3 1 0 0 0,-1 0 0 0 0,2 26 0 0 0,2-29-560 0 0,-1-7 724 0 0,-1 1 0 0 0,0-1 0 0 0,0 1 0 0 0,0 10 1 0 0,-1-16-409 0 0,0 0 1 0 0,-1 0 0 0 0,1 1 0 0 0,0-1 0 0 0,-1 0-1 0 0,1 0 1 0 0,-1 0 0 0 0,0 1 0 0 0,1-1 0 0 0,0 0-1 0 0,-1 0 1 0 0,-1 1 0 0 0,1-1-179 0 0,0 0 1 0 0,1 0-1 0 0,-1-1 0 0 0,0 0 0 0 0,0 1 1 0 0,0-1-1 0 0,1 1 0 0 0,-1 0 0 0 0,-1-1 0 0 0,1 0 1 0 0,1 0-1 0 0,-1 0 0 0 0,0 0 0 0 0,-1 1 1 0 0,2-1-1 0 0,-1 0 0 0 0,0 0 0 0 0,-1 0 1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1366 1 6145 0 0,'-4'0'19034'0'0,"5"0"-18942"0"0,-1 1 0 0 0,1-1 1 0 0,-1 1-1 0 0,0-1 0 0 0,1 0 1 0 0,-1 1-1 0 0,1-1 1 0 0,-1 1-1 0 0,0-1 0 0 0,0 1 1 0 0,0-1-1 0 0,0 0 0 0 0,0 1 1 0 0,0 0-1 0 0,0 0 0 0 0,0-1 1 0 0,0 1-1 0 0,0-1 0 0 0,0 0 1 0 0,0 1-1 0 0,0 0 1 0 0,0-1-1 0 0,0 1 0 0 0,0-1 1 0 0,0 0-1 0 0,0 1 0 0 0,0 0 1 0 0,0-1-1 0 0,-1 1 0 0 0,1 0 1 0 0,0-1-1 0 0,-1 0 0 0 0,0 1 1 0 0,-13 22 334 0 0,11-19-84 0 0,-1 3-182 0 0,0 0 0 0 0,1-1 0 0 0,0 1 0 0 0,0 0-1 0 0,1 0 1 0 0,-1 0 0 0 0,0 9 0 0 0,1 2 161 0 0,0 32 0 0 0,2-45-277 0 0,0 0 1 0 0,0 0-1 0 0,1 0 1 0 0,0-1-1 0 0,0 1 1 0 0,-1 0-1 0 0,2 0 1 0 0,1 5-1 0 0,-2-10-34 0 0,-1 0-1 0 0,0 1 0 0 0,0 0 0 0 0,0 0 1 0 0,0-1-1 0 0,0 1 0 0 0,0-1 0 0 0,0 1 1 0 0,0-1-1 0 0,0 1 0 0 0,0 0 0 0 0,0-1 1 0 0,-1 0-1 0 0,1 1 0 0 0,0 0 0 0 0,0-1 1 0 0,-1 1-1 0 0,1 0 0 0 0,0-1 0 0 0,0 0 1 0 0,0 1-1 0 0,-1-1 0 0 0,1 1 0 0 0,-1-1 0 0 0,1 1 1 0 0,-1-1-1 0 0,1 0 0 0 0,-1 0 0 0 0,1 1 1 0 0,0-1-1 0 0,-1 0 0 0 0,-1 1 0 0 0,-24 11 184 0 0,5-3-137 0 0,-30 21 131 0 0,-30 36 185 0 0,70-57-352 0 0,0-2 0 0 0,-16 8 0 0 0,4-2 56 0 0,-3 1-56 0 0,15-8-12 0 0,1 0 0 0 0,-14 9 0 0 0,6-1-9 0 0,1-1 0 0 0,-32 16 0 0 0,40-23 0 0 0,0-1 0 0 0,1 1 0 0 0,0 1 0 0 0,0-1 0 0 0,-8 10 0 0 0,9-9 0 0 0,0 0 0 0 0,-2-1 0 0 0,1 0 0 0 0,0 0 0 0 0,-10 6 0 0 0,-1-2 0 0 0,17-8 0 0 0,-1 0 0 0 0,0 0 0 0 0,0-1 0 0 0,0 0 0 0 0,0 0 0 0 0,-5 2 0 0 0,3-1 0 0 0,1 0 0 0 0,0-1 0 0 0,-1 2 0 0 0,1-1 0 0 0,1 0 0 0 0,-1 1 0 0 0,-3 4 0 0 0,6-7 0 0 0,1 0 0 0 0,0 1 0 0 0,-1 0 0 0 0,1 0 0 0 0,0 0 0 0 0,0-1 0 0 0,0 0 0 0 0,0 1 0 0 0,0 0 0 0 0,0 0 0 0 0,0-1 0 0 0,0 1 0 0 0,0-1 0 0 0,0 1 0 0 0,0 0 0 0 0,1 0 0 0 0,-1-1 0 0 0,0 1 0 0 0,1-1 0 0 0,-1 1 0 0 0,0 0 0 0 0,1-1 0 0 0,-1 0 0 0 0,0 1 0 0 0,0 0 0 0 0,1-1 0 0 0,0 1 0 0 0,0 0 0 0 0,1 3 0 0 0,0 0 0 0 0,0 2 0 0 0,1-2 0 0 0,-1 1 0 0 0,1 0 0 0 0,-1-1 0 0 0,7 7 0 0 0,6 12 0 0 0,-7-10 0 0 0,-4-7 0 0 0,-1 1 0 0 0,1-1 0 0 0,0 0 0 0 0,0 0 0 0 0,6 6 0 0 0,18 17 0 0 0,42 56 0 0 0,-38-34 0 0 0,1-19 0 0 0,5 8 0 0 0,-34-36 0 0 0,0 1 0 0 0,0-1 0 0 0,0 0 0 0 0,-1 1 0 0 0,0 0 0 0 0,4 7 0 0 0,-5-5 0 0 0,5 12 0 0 0,-6-18 0 0 0,-1 0 0 0 0,1-1 0 0 0,0 1 0 0 0,0-1 0 0 0,-1 1 0 0 0,0 0 0 0 0,1-1 0 0 0,0 0 0 0 0,0 1 0 0 0,0 0 0 0 0,-1-1 0 0 0,1 1 0 0 0,0-1 0 0 0,0 0 0 0 0,0 1 0 0 0,-1-1 0 0 0,1 0 0 0 0,0 0 0 0 0,0 0 0 0 0,0 0 0 0 0,-1 0 0 0 0,2 0 0 0 0,21-7 0 0 0,2 2 0 0 0,-5-1 0 0 0,-14 6 0 0 0,0-2 0 0 0,0 1 0 0 0,0-1 0 0 0,0 0 0 0 0,0 0 0 0 0,0 0 0 0 0,7-5 0 0 0,35-27 0 0 0,-13 9 0 0 0,107-52 0 0 0,-65 34 0 0 0,-50 27 0 0 0,99-69 0 0 0,-104 69 0 0 0,2 1 0 0 0,29-14 0 0 0,-47 25 0 0 0,0 1 0 0 0,-1-1 0 0 0,1 0 0 0 0,8-9 0 0 0,-18 34 0 0 0,2-14 0 0 0,0-1 0 0 0,1 1 0 0 0,0-1 0 0 0,0 0 0 0 0,0 1 0 0 0,0 0 0 0 0,1-1 0 0 0,1 0 0 0 0,0 8 0 0 0,0-11 0 0 0,0 0 0 0 0,0 0 0 0 0,0 1 0 0 0,1-2 0 0 0,-2 1 0 0 0,4 3 0 0 0,-3-4 0 0 0,1 0 0 0 0,0 1 0 0 0,-2-1 0 0 0,2 1 0 0 0,-1-1 0 0 0,0 1 0 0 0,-1 0 0 0 0,1-1 0 0 0,0 5 0 0 0,4 134 0 0 0,-10-66 0 0 0,5-49 0 0 0,1-17 0 0 0,0 1 0 0 0,-1 1 0 0 0,-1-2 0 0 0,0 1 0 0 0,-1 0 0 0 0,1 0 0 0 0,-5 9 0 0 0,3-7 0 0 0,0-1 0 0 0,-2 12 0 0 0,3-14 0 0 0,0-1 0 0 0,0 1 0 0 0,-1-1 0 0 0,1 0 0 0 0,-7 11 0 0 0,-8 19 0 0 0,14-28 0 0 0,0-1 0 0 0,-7 12 0 0 0,-1 9 0 0 0,-2-6 0 0 0,12-19 0 0 0,-2 0 0 0 0,1-1 0 0 0,-1 1 0 0 0,-4 5 0 0 0,-30 26 0 0 0,29-28 0 0 0,0-1 0 0 0,0 0 0 0 0,-1 0 0 0 0,1-1 0 0 0,-2 1 0 0 0,1-2 0 0 0,-1 0 0 0 0,-17 7 0 0 0,0-6 0 0 0,16-4 0 0 0,-1 0 0 0 0,1 2 0 0 0,-17 6 0 0 0,19-7 0 0 0,0 0 0 0 0,1 0 0 0 0,-2-1 0 0 0,1 0 0 0 0,-18 2 0 0 0,-48-3 0 0 0,9 0 0 0 0,54-1 0 0 0,0 0 0 0 0,-22-4 0 0 0,-15 0 0 0 0,-46 5 0 0 0,63-8 0 0 0,-27 10 0 0 0,35-2 0 0 0,0 0 0 0 0,-26-3 0 0 0,23 0 0 0 0,1 1 0 0 0,-34 4 0 0 0,37 0 0 0 0,0 1 0 0 0,-35 12 0 0 0,10-3 0 0 0,29-7 0 0 0,-1 1 0 0 0,2 0 0 0 0,-20 11 0 0 0,-6 3 0 0 0,-70 36 0 0 0,103-53 0 0 0,1 1 0 0 0,-1 1 0 0 0,1 0 0 0 0,1 0 0 0 0,-1 1 0 0 0,-9 9 0 0 0,-42 28 0 0 0,58-40 0 0 0,-2 1 0 0 0,-1 1 0 0 0,1-1 0 0 0,-2 0 0 0 0,1 0 0 0 0,0-1 0 0 0,-1 0 0 0 0,-11 6 0 0 0,14-9 0 0 0,1 2 0 0 0,-1-1 0 0 0,1 1 0 0 0,-1-1 0 0 0,1 1 0 0 0,0 1 0 0 0,0-1 0 0 0,-3 5 0 0 0,-5 3 0 0 0,-12 10 0 0 0,-24 18 0 0 0,45-39-142 0 0,4-4-614 0 0,3-4-4571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1211 88 8450 0 0,'0'0'12185'0'0,"-7"0"-6684"0"0,-2-9-3402 0 0,-4-5-754 0 0,5 9-1148 0 0,0 1 0 0 0,0 0 0 0 0,-1 1 1 0 0,1-1-1 0 0,-1 1 0 0 0,-16-3 0 0 0,0 1 80 0 0,-29 0 1 0 0,-5-3-4 0 0,41 4-228 0 0,-1 2 0 0 0,-21-1 0 0 0,-31-5 146 0 0,41 9-147 0 0,0 1 1 0 0,0 2-1 0 0,1 1 0 0 0,-52 16 1 0 0,70-19-36 0 0,1 0 0 0 0,-17 1 0 0 0,21-3 1 0 0,-1 1 0 0 0,1-1 1 0 0,-1 1-1 0 0,1 1 0 0 0,-1-1 0 0 0,2 1 1 0 0,-2 0-1 0 0,1 0 0 0 0,-9 6 0 0 0,-12 9 9 0 0,1-1 2 0 0,-26 21 0 0 0,23-16 84 0 0,21-17-109 0 0,2 0-1 0 0,-1 0 0 0 0,1 1 0 0 0,-9 8 0 0 0,-41 56 60 0 0,23-27-23 0 0,19-26-30 0 0,-72 74 33 0 0,79-84-36 0 0,0 1 0 0 0,1 0 0 0 0,0 0 0 0 0,0 0 0 0 0,1 1 0 0 0,0 0 0 0 0,0 1 0 0 0,1-2 0 0 0,0 2 0 0 0,1 0 0 0 0,-5 18 0 0 0,-25 78 0 0 0,6-24 0 0 0,24-66 0 0 0,0 1 0 0 0,1-1 0 0 0,1 1 0 0 0,1 0 0 0 0,2 18 0 0 0,-2 3 0 0 0,3 58 0 0 0,-2-87-958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25 7602 0 0,'0'0'15052'0'0,"4"-4"-14440"0"0,11-13 23 0 0,-10 13 1844 0 0,-5 6-2183 0 0,0-1 0 0 0,0 1-1 0 0,0-1 1 0 0,0 1-1 0 0,-1-1 1 0 0,1 1 0 0 0,-1-1-1 0 0,1 1 1 0 0,-1-1 0 0 0,0 0-1 0 0,0 3 1 0 0,1-4-208 0 0,-2 3 51 0 0,0 0 0 0 0,-1 0 0 0 0,2-1 0 0 0,-2 1 0 0 0,1 0 0 0 0,-1-1 0 0 0,-6 4 0 0 0,-5 7 129 0 0,1 0-19 0 0,-2-1-1 0 0,-14 13 1 0 0,-8 4 157 0 0,-8 5-297 0 0,28-22-54 0 0,-20 20 0 0 0,11-6-55 0 0,19-17 0 0 0,0-2 0 0 0,-1 1 0 0 0,0 0 0 0 0,-16 9 0 0 0,18-11 0 0 0,-2-1 0 0 0,2 1 0 0 0,-12 12 0 0 0,-6 6 0 0 0,-68 60 0 0 0,48-45 0 0 0,-25 21 0 0 0,35-34 0 0 0,-47 31 0 0 0,59-42 0 0 0,-39 34 0 0 0,48-38 0 0 0,-18 14 0 0 0,-67 42 0 0 0,84-60 0 0 0,-14 11 0 0 0,-27 20 0 0 0,5 7 0 0 0,34-30 0 0 0,0-1 0 0 0,0 0 0 0 0,-30 18 0 0 0,37-27 0 0 0,7-3 0 0 0,1 0 0 0 0,-1-2 0 0 0,1 2 0 0 0,-1-1 0 0 0,0-1 0 0 0,0 2 0 0 0,0-1 0 0 0,0 0 0 0 0,0-1 0 0 0,0 0 0 0 0,-2 1 0 0 0,3 3-1336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1745 1 10418 0 0,'0'0'11751'0'0,"-2"2"-11506"0"0,-9 7 1132 0 0,2 0 1 0 0,-9 12-1 0 0,7-10 218 0 0,-20 20 0 0 0,21-24-1244 0 0,-2 4-69 0 0,-1-1 1 0 0,2 1 0 0 0,-13 14-1 0 0,7-7 110 0 0,-29 27 0 0 0,28-29-73 0 0,-27 31 0 0 0,19-23-238 0 0,2-4-34 0 0,13-9-47 0 0,0-1 0 0 0,-1-1 0 0 0,-17 11 0 0 0,15-10 0 0 0,-1 0 0 0 0,-12 13 0 0 0,2 0 0 0 0,10-10 0 0 0,1 1 0 0 0,-23 29 0 0 0,24-27 0 0 0,0-1 0 0 0,-2-1 0 0 0,-25 22 0 0 0,-4 3 0 0 0,32-29 0 0 0,-1 0 0 0 0,-20 12 0 0 0,19-13 0 0 0,0 0 0 0 0,-17 16 0 0 0,-37 32 0 0 0,12-11 0 0 0,32-28 0 0 0,-32 22 0 0 0,-12 8 0 0 0,-22 25 0 0 0,77-64 0 0 0,0 0 0 0 0,0-1 0 0 0,-24 10 0 0 0,11-5 0 0 0,13-5 0 0 0,-2 1 0 0 0,-14 12 0 0 0,8-4 0 0 0,14-12 0 0 0,0 1 0 0 0,-10 13 0 0 0,-8 7 0 0 0,6-8 0 0 0,13-12 0 0 0,0-1 0 0 0,0 1 0 0 0,0-2 0 0 0,-1 1 0 0 0,0 0 0 0 0,-9 4 0 0 0,13-7 0 0 0,0-1 0 0 0,0 2 0 0 0,1-2 0 0 0,-1 2 0 0 0,1-1 0 0 0,-1 0 0 0 0,-3 5 0 0 0,-12 10 0 0 0,-19 12 0 0 0,-61 49 0 0 0,91-73 0 0 0,1-1 0 0 0,2 0 0 0 0,-1 0 0 0 0,-8 9 0 0 0,-26 30 0 0 0,34-37-29 0 0,-2-1-1 0 0,1 0 1 0 0,0 0 0 0 0,-11 6-1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973 0 960 0 0,'0'0'11121'0'0,"-7"16"-4045"0"0,-34 13 2064 0 0,-17 23-6848 0 0,35-33-1711 0 0,-35 25 0 0 0,23-19-113 0 0,-29 30 80 0 0,48-43-548 0 0,2 0 0 0 0,-26 30 0 0 0,36-38 0 0 0,-2 1 0 0 0,0 0 0 0 0,1 0 0 0 0,-13 5 0 0 0,-2 3 0 0 0,-77 65 0 0 0,31-29 0 0 0,18-11 0 0 0,-19 18 0 0 0,56-47 0 0 0,-1 0 0 0 0,1-1 0 0 0,-15 9 0 0 0,11-9 0 0 0,-18 16 0 0 0,-53 44 0 0 0,79-62 0 0 0,-1 2 0 0 0,1-1 0 0 0,0 0 0 0 0,-11 16 0 0 0,-15 17 0 0 0,27-37 0 0 0,8-9 0 0 0,10-10 0 0 0,22-21 0 0 0,1 3 0 0 0,2 0 0 0 0,54-37 0 0 0,-72 58 0 0 0,0-1 0 0 0,-2-1 0 0 0,-1 0 0 0 0,1-2 0 0 0,25-35 0 0 0,59-78 0 0 0,-99 127-2 0 0,0 2-1 0 0,0-1 1 0 0,0 0 0 0 0,0 0-1 0 0,0 1 1 0 0,0-1 0 0 0,0 1-1 0 0,1 0 1 0 0,4-3 0 0 0,-4 3-1 0 0,1 0 1 0 0,-1-2 0 0 0,-1 2-1 0 0,1-1 1 0 0,6-4 0 0 0,-5 2-34 0 0,-8 12 36 0 0,-11 11 56 0 0,-48 45-44 0 0,-41 24-7 0 0,69-62-5 0 0,-51 30 0 0 0,71-47 0 0 0,1 1 0 0 0,0 1 0 0 0,-17 18 0 0 0,-8 7 0 0 0,-26 12-688 0 0,63-44-1464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4577 0 0,'0'0'18167'0'0,"2"-3"-17563"0"0,2-2-144 0 0,-2 7 826 0 0,-7 16 1763 0 0,1-3-2374 0 0,-2 30 974 0 0,5-35-1424 0 0,0 1-1 0 0,-1 0 0 0 0,0 0 1 0 0,0 0-1 0 0,-6 12 0 0 0,1-6 50 0 0,1 1-1 0 0,-7 31 1 0 0,13-47-342 0 0,0 1 1 0 0,-1-2 0 0 0,1 2 0 0 0,-1-2 0 0 0,0 2 0 0 0,1-2 0 0 0,-1 1-1 0 0,1 0 1 0 0,-2 0 0 0 0,1 0 0 0 0,0-1 0 0 0,0 1 0 0 0,0 0 0 0 0,-1 0-1 0 0,1-1 1 0 0,0 1 0 0 0,-1-1 0 0 0,1 0 0 0 0,-5 3 0 0 0,4-2-645 0 0,-4 2-432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5193 0 0,'0'0'14974'0'0,"0"-3"-14178"0"0,0-10-50 0 0,-3 14 1248 0 0,-8 3 237 0 0,10-4-2137 0 0,1 0 0 0 0,0 0 0 0 0,-1 0 0 0 0,1 0 0 0 0,0 0 0 0 0,-1 0 0 0 0,1 1 0 0 0,0-1 0 0 0,0 0 0 0 0,0 1 0 0 0,0-1 0 0 0,0 0 0 0 0,-1 1 0 0 0,1-1 0 0 0,0 0 0 0 0,0 1 0 0 0,0-1-1 0 0,0 0 1 0 0,0 0 0 0 0,-1 0 0 0 0,1 1 0 0 0,0-1 0 0 0,0 0 0 0 0,0 1 0 0 0,0-1 0 0 0,0 1 0 0 0,0-1 0 0 0,0 0 0 0 0,0 0 0 0 0,0 0 0 0 0,1 1 0 0 0,-1-1 0 0 0,0 0 0 0 0,0 1 0 0 0,0-1-1 0 0,0 1 1 0 0,1-1 0 0 0,-1 1 0 0 0,9 16 252 0 0,0 1 0 0 0,-1 0-1 0 0,-1 0 1 0 0,-1 1-1 0 0,5 26 1 0 0,-2 0 49 0 0,0 54 0 0 0,-6-38-361 0 0,-3-61-94 0 0,-2-5-3940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6801 0 0,'0'0'12443'0'0,"10"-6"-9682"0"0,-4 2 1940 0 0,4 3-4139 0 0,0-1-1 0 0,0 1 1 0 0,0-1 0 0 0,20-6 0 0 0,-18 4-377 0 0,27-5 1 0 0,-35 9-136 0 0,0-1 1 0 0,1 1-1 0 0,-1 0 0 0 0,1 0 1 0 0,-1 1-1 0 0,1-1 0 0 0,-1 1 1 0 0,1 0-1 0 0,-1 0 0 0 0,4 2 1 0 0,-2-2-21 0 0,-2 1 1 0 0,2-1-1 0 0,0 0 1 0 0,-1 0-1 0 0,0 0 1 0 0,1 0-1 0 0,-1-1 1 0 0,1 0-1 0 0,0 0 1 0 0,10-3-1 0 0,0-1 7 0 0,1 0-1 0 0,18-7 0 0 0,-8 1 29 0 0,-26 10-65 0 0,0 0 0 0 0,0-1 0 0 0,-1 1-1 0 0,1 0 1 0 0,0 0 0 0 0,0 0 0 0 0,0-1 0 0 0,-1 1-1 0 0,1 0 1 0 0,0 0 0 0 0,0 0 0 0 0,0 1 0 0 0,-1-1-1 0 0,1 0 1 0 0,0 0 0 0 0,0 0 0 0 0,0 1-1 0 0,-1-1 1 0 0,0 0 0 0 0,1 0 0 0 0,0 0 0 0 0,0 1-1 0 0,0-1 1 0 0,-1 1 0 0 0,0 0 0 0 0,1-1 0 0 0,0 0-1 0 0,-1 1 1 0 0,1-1 0 0 0,0 1 0 0 0,-1 0 0 0 0,1 0-1 0 0,-1-1 1 0 0,0 0 0 0 0,0 1 0 0 0,1 0-1 0 0,-1 0 1 0 0,0-1 0 0 0,1 1 0 0 0,-1 0 0 0 0,0 0-1 0 0,0 0 1 0 0,2 6 42 0 0,-2-1 0 0 0,0 0 0 0 0,1 0 0 0 0,-2 8 0 0 0,1-6 89 0 0,0 7 2 0 0,2-1-1 0 0,0 1 1 0 0,1-1-1 0 0,5 16 0 0 0,-1-4 75 0 0,-3-2-6 0 0,3 50 0 0 0,0-6 14 0 0,-6-54-215 0 0,0 0 0 0 0,-2 14 0 0 0,0-17 0 0 0,1 0 0 0 0,0 0 0 0 0,1 0 0 0 0,3 14 0 0 0,-3-15 0 0 0,-1-10-108 0 0,-1-1 0 0 0,0 1 0 0 0,0 0 0 0 0,0 0 0 0 0,1 0 0 0 0,-1 0 0 0 0,1 0 0 0 0,-1 0 0 0 0,0 0 0 0 0,0-1 0 0 0,0 1 0 0 0,1 0-1 0 0,0-1 1 0 0,-1 1 0 0 0,0-1 0 0 0,0 1 0 0 0,-6-4-1864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0,'0'0'19016'0'0,"0"5"-18286"0"0,0 13 2041 0 0,5 28 1 0 0,-4-44-2688 0 0,-1-1-1 0 0,0 0 1 0 0,0 1-1 0 0,1-1 1 0 0,-1 0-1 0 0,1 0 1 0 0,0 1-1 0 0,0-2 1 0 0,-1 2-1 0 0,1-1 1 0 0,0-1-1 0 0,0 2 1 0 0,0-1-1 0 0,0 0 1 0 0,0-1-1 0 0,0 1 1 0 0,1 0-1 0 0,-2 0 1 0 0,2-1-1 0 0,-1 1 1 0 0,0 0-1 0 0,2 0 1 0 0,1 0 54 0 0,0 0 1 0 0,0 0 0 0 0,0 0 0 0 0,0 0-1 0 0,0-1 1 0 0,7 0 0 0 0,1 0-10 0 0,2 0 1 0 0,0 1 0 0 0,25 6-1 0 0,-34-6-114 0 0,0-1-1 0 0,0 0 0 0 0,0 0 0 0 0,0 0 0 0 0,-1 0 0 0 0,2-1 0 0 0,-1 0 0 0 0,0 0 0 0 0,0 0 0 0 0,-1-1 0 0 0,1 1 0 0 0,4-4 0 0 0,-2 3 2 0 0,-1-1 0 0 0,1 1 0 0 0,-1 1-1 0 0,1-1 1 0 0,-1 1 0 0 0,9 0 0 0 0,15-4 11 0 0,-14 1-18 0 0,-14 4-12 0 0,0 0 1 0 0,-1 0-1 0 0,1 0 0 0 0,-1 0 0 0 0,1 0 1 0 0,0 0-1 0 0,-1 0 0 0 0,1 1 1 0 0,-1-1-1 0 0,1 1 0 0 0,0-1 1 0 0,-1 0-1 0 0,1 1 0 0 0,0 0 1 0 0,1 1-1 0 0,2 0 15 0 0,-34-4 163 0 0,18 0-175 0 0,-1 0 1 0 0,1 0-1 0 0,-1 1 1 0 0,-12 0 0 0 0,6 0 13 0 0,-78 0-7 0 0,50 2 156 0 0,10-3 177 0 0,37 2-357 0 0,-1 0 1 0 0,0 0-1 0 0,0 0 1 0 0,0-1-1 0 0,0 1 0 0 0,1 0 1 0 0,-1-1-1 0 0,0 1 1 0 0,0 0-1 0 0,0 0 1 0 0,0-1-1 0 0,0 1 1 0 0,1 0-1 0 0,-1 0 1 0 0,0 0-1 0 0,1 0 1 0 0,-1 0-1 0 0,0 0 0 0 0,1 0 1 0 0,-1 0-1 0 0,1-1 1 0 0,-1 1-1 0 0,0 0 1 0 0,0 0-1 0 0,0 0 1 0 0,1 0-1 0 0,-1 0 1 0 0,0 0-1 0 0,1 0 1 0 0,0 0-183 0 0,3 1-404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0:4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39 595 2585 0 0,'0'0'16208'0'0,"-7"2"-15705"0"0,-18 7-73 0 0,18-6 10 0 0,27-4 2112 0 0,-9-3-2091 0 0,0-1-1 0 0,0 0 1 0 0,0-1-1 0 0,12-9 1 0 0,7-2 31 0 0,42-23 290 0 0,318-167 1394 0 0,15 29-1631 0 0,-170 102-835 0 0,-232 75 41 0 0,0 0 0 0 0,0 0 1 0 0,0-1-1 0 0,0 1 0 0 0,0-1 0 0 0,0 0 0 0 0,0 0 0 0 0,-1 0 0 0 0,1 0 1 0 0,-1 0-1 0 0,1-1 0 0 0,-1 1 0 0 0,4-5 0 0 0,5-6-5508 0 0,3 1-6313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2513 27 6681 0 0,'0'0'19831'0'0,"3"-3"-19301"0"0,6-7-59 0 0,-6 8-43 0 0,-5 2-207 0 0,1 0 1 0 0,0 0 0 0 0,-1 0 0 0 0,0-1-1 0 0,2 1 1 0 0,-2-1 0 0 0,0 1-1 0 0,2 0 1 0 0,-2 0 0 0 0,1-1 0 0 0,-2-1-1 0 0,-5-2 178 0 0,3 4-317 0 0,0-1 0 0 0,0 0-1 0 0,1 1 1 0 0,-1 0 0 0 0,0 0 0 0 0,0 0 0 0 0,1 0-1 0 0,-1 1 1 0 0,0 0 0 0 0,-8 2 0 0 0,-25 3 670 0 0,26-7-735 0 0,-1 1-1 0 0,1 1 0 0 0,-1 0 1 0 0,1 1-1 0 0,-1 0 1 0 0,-22 7-1 0 0,20-4-16 0 0,0-1 0 0 0,-18 3 0 0 0,6-2 0 0 0,-25 11 0 0 0,40-12 0 0 0,0-1 0 0 0,0 1 0 0 0,-1-1 0 0 0,1-1 0 0 0,-22 1 0 0 0,13-2 0 0 0,0 0 0 0 0,1 2 0 0 0,-35 8 0 0 0,-58 23 0 0 0,81-24 0 0 0,18-6 0 0 0,1-1 0 0 0,-28 3 0 0 0,23-5 0 0 0,2 2 0 0 0,1 0 0 0 0,-28 12 0 0 0,-7 0 0 0 0,34-10 0 0 0,-32 14 0 0 0,30-12 0 0 0,-22 7 0 0 0,-17-3 0 0 0,47-11 0 0 0,0 2 0 0 0,-1-1 0 0 0,1 2 0 0 0,0-1 0 0 0,1 1 0 0 0,-1 0 0 0 0,-14 7 0 0 0,6 0 0 0 0,-1-2 0 0 0,-35 12 0 0 0,32-12 0 0 0,-36 16 0 0 0,-14 10 0 0 0,52-23 0 0 0,-31 22 0 0 0,3-2 0 0 0,-32 25 0 0 0,52-41 0 0 0,15-9 0 0 0,0 2 0 0 0,1 0 0 0 0,0 0 0 0 0,-16 15 0 0 0,-53 46 0 0 0,75-64 0 0 0,-1 1 0 0 0,1 0 0 0 0,-8 10 0 0 0,-5 7 0 0 0,15-19 0 0 0,1 0 0 0 0,1 0 0 0 0,-1 0 0 0 0,1-1 0 0 0,0 2 0 0 0,-2 5 0 0 0,-7 13 0 0 0,4-12 0 0 0,2 1 0 0 0,-1-2 0 0 0,2 2 0 0 0,-1 1 0 0 0,2-2 0 0 0,-3 18 0 0 0,-1-5 0 0 0,5-19 0 0 0,1 1 0 0 0,-1-2 0 0 0,1 2 0 0 0,1 0 0 0 0,-1 7 0 0 0,-6 37 0 0 0,2-21 0 0 0,4-27 0 0 0,0 1 0 0 0,-1 1 0 0 0,2-1 0 0 0,0 0 0 0 0,-1 0 0 0 0,1 0 0 0 0,0 0 0 0 0,0 0 0 0 0,0 0 0 0 0,0 1 0 0 0,1 3 0 0 0,0-5 0 0 0,1-1 0 0 0,-1 1 0 0 0,0 0 0 0 0,1 0 0 0 0,0-1 0 0 0,0 1 0 0 0,0 0 0 0 0,-1-1 0 0 0,2 1 0 0 0,-2-1 0 0 0,4 2 0 0 0,10 6 0 0 0,2 4 0 0 0,-14-12 0 0 0,-1 1 0 0 0,0-2 0 0 0,0 2 0 0 0,0-1 0 0 0,0 1 0 0 0,0 0 0 0 0,0 0 0 0 0,0 0 0 0 0,0-1 0 0 0,1 5 0 0 0,35 43 0 0 0,-36-44 0 0 0,1 0 0 0 0,-2 0 0 0 0,2 0 0 0 0,-2 0 0 0 0,1 0 0 0 0,-1 0 0 0 0,-1 0 0 0 0,1 0 0 0 0,0 0 0 0 0,-1 1 0 0 0,0-1 0 0 0,0 0 0 0 0,0 0 0 0 0,-1 1 0 0 0,0-1 0 0 0,0 0 0 0 0,0 1 0 0 0,-3 4 0 0 0,0-3 0 0 0,-1 0 0 0 0,0 0 0 0 0,-7 8 0 0 0,-6 8 0 0 0,13-17 0 0 0,-2 1 0 0 0,2-1 0 0 0,-3 0 0 0 0,2 0 0 0 0,-9 4 0 0 0,0 3 0 0 0,2-5 0 0 0,0 0 0 0 0,-1 0 0 0 0,1-1 0 0 0,-2-1 0 0 0,-22 7 0 0 0,20-6 0 0 0,-29 15 0 0 0,21-10 0 0 0,-16 6 0 0 0,25-12 0 0 0,-25 14 0 0 0,38-19 0 0 0,0 1 0 0 0,-1-1 0 0 0,1-1 0 0 0,-1 2 0 0 0,1-1 0 0 0,-2-1 0 0 0,2 1 0 0 0,-7-1 0 0 0,6 0 0 0 0,0 0 0 0 0,1 0 0 0 0,0 0 0 0 0,0 1 0 0 0,-1 0 0 0 0,1 0 0 0 0,-1-1 0 0 0,1 1 0 0 0,0 1 0 0 0,0-1 0 0 0,0 0 0 0 0,-3 3 0 0 0,-4 2 0 0 0,1 0 0 0 0,0 1 0 0 0,-2-2 0 0 0,-13 6 0 0 0,21-9 0 0 0,-1 1 0 0 0,1-1 0 0 0,0 1 0 0 0,0 0 0 0 0,-1 0 0 0 0,2 0 0 0 0,-1 0 0 0 0,0 0 0 0 0,1 1 0 0 0,-2 4 0 0 0,-5 3 0 0 0,3-3 0 0 0,-29 34 0 0 0,33-40 0 0 0,1 0 0 0 0,-1 1 0 0 0,0 0 0 0 0,1-1 0 0 0,0 0 0 0 0,-1 2 0 0 0,2-1 0 0 0,-1-1 0 0 0,0 1 0 0 0,0 0 0 0 0,0 5 0 0 0,0 1 0 0 0,-4 4-122 0 0,-3 15-1277 0 0,8-27 1221 0 0,0 0 0 0 0,0-1 0 0 0,-1 2 0 0 0,1-1 0 0 0,0-1 1 0 0,0 1-1 0 0,0 0 0 0 0,0 1 0 0 0,0-2 0 0 0,1 1 1 0 0,-1 0-1 0 0,0 0 0 0 0,1-1 0 0 0,-1 2 0 0 0,0-1 0 0 0,0 0 1 0 0,0-1-1 0 0,1 1 0 0 0,0 0 0 0 0,-1 0 0 0 0,1 0 0 0 0,0-1 1 0 0,0 2-1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33 8890 0 0,'0'0'14935'0'0,"-1"-4"-14248"0"0,0 0-461 0 0,1 3-139 0 0,-1 0 1 0 0,1-1 0 0 0,-1 2-1 0 0,1-2 1 0 0,-1 1 0 0 0,1 0-1 0 0,-1-1 1 0 0,1 1 0 0 0,-1 0-1 0 0,0 0 1 0 0,0 0 0 0 0,-1-2 0 0 0,-1 2 180 0 0,1 0 0 0 0,-1 0 0 0 0,0 0 0 0 0,0 0 0 0 0,1 1 0 0 0,-2-1 0 0 0,2 0 0 0 0,-1 1 0 0 0,0 0 0 0 0,0 0 0 0 0,0 0 1 0 0,1 0-1 0 0,-7 1 0 0 0,-3 0 255 0 0,8-1-420 0 0,1 1 0 0 0,0 1 0 0 0,0-2 0 0 0,-1 2 0 0 0,1 0 0 0 0,0-1 0 0 0,1 1 0 0 0,-2-1 0 0 0,2 2 0 0 0,-1-1 0 0 0,0 0-1 0 0,-3 5 1 0 0,-12 7 182 0 0,-4 0 45 0 0,1 3 0 0 0,-27 25 0 0 0,43-35-330 0 0,0-1 0 0 0,0 1 0 0 0,1-1 0 0 0,1 1 0 0 0,-1 1 0 0 0,1-1 0 0 0,-3 10 0 0 0,-4 9 0 0 0,-23 51 0 0 0,12-5 0 0 0,17-61 0 0 0,1 0 0 0 0,1 0 0 0 0,-1 0 0 0 0,2 1 0 0 0,0-2 0 0 0,0 2 0 0 0,2 15 0 0 0,0-9 0 0 0,-5 32 0 0 0,4-47 0 0 0,-2 1 0 0 0,0 0 0 0 0,1 0 0 0 0,-2 0 0 0 0,1 0 0 0 0,0 0 0 0 0,-1-1 0 0 0,-3 5 0 0 0,-4 6 0 0 0,5-8 0 0 0,-1 0 0 0 0,1 1 0 0 0,-1-1 0 0 0,0-1 0 0 0,-1 1 0 0 0,1-1 0 0 0,-2 0 0 0 0,-13 7 0 0 0,9-5 0 0 0,7-5 0 0 0,-1 1 0 0 0,1 0 0 0 0,0 1 0 0 0,-9 7 0 0 0,13-11 0 0 0,1 1 0 0 0,-1-1 0 0 0,0 1 0 0 0,1-1 0 0 0,-1 0 0 0 0,0 0 0 0 0,0 1 0 0 0,0-1 0 0 0,1 0 0 0 0,-1 1 0 0 0,0-1 0 0 0,0 0 0 0 0,0 0 0 0 0,1 0 0 0 0,-1 0 0 0 0,0 0 0 0 0,0 0 0 0 0,-1 0 0 0 0,2 0 0 0 0,-1-1 0 0 0,0 1 0 0 0,0 0 0 0 0,1 0 0 0 0,-1 0 0 0 0,0 0 0 0 0,1 0 0 0 0,-1 1 0 0 0,0-1 0 0 0,0 0 0 0 0,1 0 0 0 0,-1 1 0 0 0,1-1 0 0 0,-1 0 0 0 0,0 0 0 0 0,0 0 0 0 0,0 1 0 0 0,0 0 0 0 0,0-1 0 0 0,0 0 0 0 0,1 0 0 0 0,-1 0 0 0 0,0 0 0 0 0,0 1 0 0 0,0-1 0 0 0,1 0 0 0 0,-1 1 0 0 0,0-1 0 0 0,0 0 0 0 0,0 0 0 0 0,1 1 0 0 0,-1-1 0 0 0,1 1 0 0 0,-2 0 0 0 0,1-1 0 0 0,0 1 0 0 0,1-1 0 0 0,0 1 0 0 0,-1-1 0 0 0,0 1 0 0 0,0-1 0 0 0,0 1 0 0 0,1-1 0 0 0,0 0 0 0 0,-1 0 0 0 0,0 0 0 0 0,0 0 0 0 0,0 0 0 0 0,1 1 0 0 0,-2-1 0 0 0,3-5-3145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 1432 0 0,'0'0'14487'0'0,"-23"-3"-4576"0"0,23 3-9861 0 0,0 0 0 0 0,0 0 1 0 0,0 0-1 0 0,0 0 1 0 0,0 0-1 0 0,0 0 0 0 0,0 0 1 0 0,0 0-1 0 0,0 0 1 0 0,0 0-1 0 0,-1 0 1 0 0,1 0-1 0 0,0 0 0 0 0,0 1 1 0 0,0-1-1 0 0,0 0 1 0 0,0 0-1 0 0,0 0 1 0 0,-1 0-1 0 0,1 0 0 0 0,0 0 1 0 0,0 1-1 0 0,0-1 1 0 0,0 0-1 0 0,0 0 1 0 0,0 0-1 0 0,0 0 0 0 0,0 0 1 0 0,0 0-1 0 0,0 0 1 0 0,0 0-1 0 0,0 0 1 0 0,0 0-1 0 0,0 0 0 0 0,0 1 1 0 0,0-1-1 0 0,0 0 1 0 0,0 0-1 0 0,0 0 0 0 0,0 0 1 0 0,0 0-1 0 0,0 1 1 0 0,0-1-1 0 0,0 0 1 0 0,0 0-1 0 0,0 0 0 0 0,0 0 1 0 0,0 1-1 0 0,6 10 986 0 0,15 19-761 0 0,-11-16 456 0 0,-7-9-538 0 0,-3-4-147 0 0,1 0 0 0 0,0 1 0 0 0,0-1-1 0 0,0 0 1 0 0,-1 1 0 0 0,1-2 0 0 0,0 1 0 0 0,1 1 0 0 0,-2-2 0 0 0,2 1 0 0 0,-1 0 0 0 0,0 1-1 0 0,2-1 1 0 0,0 1 18 0 0,0 1 0 0 0,1-1 0 0 0,-1 1 0 0 0,0 0 0 0 0,-1 0 0 0 0,1 0 0 0 0,3 6 0 0 0,1-1 43 0 0,4 6 77 0 0,-6-8-126 0 0,0 0-1 0 0,0-1 0 0 0,0 1 1 0 0,0-2-1 0 0,2 2 0 0 0,6 4 1 0 0,20 6 44 0 0,-24-11-10 0 0,2 0 0 0 0,10 8 0 0 0,-20-13-92 0 0,11 9 2 0 0,1 0-1 0 0,-1 1 0 0 0,1 1 0 0 0,-2 0 0 0 0,14 17 0 0 0,-22-25-1 0 0,0 0 0 0 0,0 0 0 0 0,0 0 0 0 0,0-1 0 0 0,0 0 0 0 0,1 1 0 0 0,-1-2 0 0 0,1 2 0 0 0,-1-2 0 0 0,1 1 0 0 0,0-1 0 0 0,0 1 0 0 0,-1-1 0 0 0,6 0 0 0 0,-3 1 0 0 0,-1-1 0 0 0,0 0 0 0 0,-1 1 0 0 0,1 0 0 0 0,-1 0 0 0 0,0 1 0 0 0,1-1 0 0 0,-1 0 0 0 0,6 5 0 0 0,-7-4 0 0 0,1 1 0 0 0,0-2 0 0 0,1 1 0 0 0,-1-1 0 0 0,1 1 0 0 0,-1-2 0 0 0,1 2 0 0 0,0-2 0 0 0,4 2 0 0 0,46 8 0 0 0,-51-10 0 0 0,-1-1 0 0 0,0 1 0 0 0,-1 0 0 0 0,2-1 0 0 0,-1 1 0 0 0,0 1 0 0 0,0-2 0 0 0,0 2 0 0 0,0 0 0 0 0,-1-1 0 0 0,1 1 0 0 0,5 4 0 0 0,-11-8-1156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0,'1'-1'19805'0'0,"-1"6"-19445"0"0,1 0 0 0 0,-1 0-1 0 0,1 0 1 0 0,0 0 0 0 0,1 0-1 0 0,-1-1 1 0 0,1 1 0 0 0,3 6-1 0 0,22 33 151 0 0,0-2-17 0 0,-22-34-440 0 0,-1 0 1 0 0,2 0 0 0 0,0-1 0 0 0,-1 0-1 0 0,2 0 1 0 0,11 9 0 0 0,46 32 305 0 0,2-11-286 0 0,-54-30-73 0 0,-8-3 0 0 0,1-1 0 0 0,-1 0 0 0 0,2-1 0 0 0,-1 0 0 0 0,0 1 0 0 0,0-1 0 0 0,1 0 0 0 0,0-1 0 0 0,-1 1 0 0 0,1-1 0 0 0,0-1 0 0 0,-1 1 0 0 0,11 0 0 0 0,-19-1 0 0 0,-1 1 0 0 0,-1-1 0 0 0,1 0 0 0 0,0 0 0 0 0,-1 0 0 0 0,1-1 0 0 0,0 0 0 0 0,-1 0 0 0 0,1 1 0 0 0,-4-3 0 0 0,0-2 0 0 0,-1 0 0 0 0,2 0 0 0 0,0-2 0 0 0,0 1 0 0 0,-1 0 0 0 0,2 0 0 0 0,-10-14 0 0 0,7 9 0 0 0,0 1 0 0 0,-17-14 0 0 0,1 3-105 0 0,15 12-63 0 0,-1 0 0 0 0,1 1-1 0 0,-2 0 1 0 0,-12-6-1 0 0,17 9-2133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6433 0 0,'0'0'12774'0'0,"0"2"-11839"0"0,-4 12 1686 0 0,0-9-848 0 0,4 0-1324 0 0,-1-1-1 0 0,1 0 1 0 0,-1 1 0 0 0,1 0 0 0 0,1-1-1 0 0,-1 1 1 0 0,2 8 0 0 0,4-1-112 0 0,0 1-1 0 0,1 0 1 0 0,0-2 0 0 0,0 1-1 0 0,2 0 1 0 0,15 15 0 0 0,26 38 787 0 0,-46-60-1082 0 0,1-1-1 0 0,-1 0 1 0 0,1 1 0 0 0,0-1 0 0 0,0-1 0 0 0,1 1 0 0 0,-1-1 0 0 0,12 5-1 0 0,8 5 106 0 0,-14-8-85 0 0,-2 0 1 0 0,3 0 0 0 0,9 3 0 0 0,-13-6-20 0 0,0 0 0 0 0,-1 1 0 0 0,1 1-1 0 0,-1-1 1 0 0,0 1 0 0 0,0 0 0 0 0,0 0 0 0 0,5 5 0 0 0,3 5-43 0 0,1-2 0 0 0,0 1 0 0 0,1-2 0 0 0,21 10 0 0 0,-18-11 0 0 0,-13-7 0 0 0,-1 0 0 0 0,1 1 0 0 0,-1-1 0 0 0,6 6 0 0 0,-4-1 0 0 0,-8-7 0 0 0,0-1 0 0 0,1 0 0 0 0,-1 0 0 0 0,0 0 0 0 0,0 0 0 0 0,0 0 0 0 0,0 0 0 0 0,0 1 0 0 0,0-1 0 0 0,0 0 0 0 0,0 0 0 0 0,0 0 0 0 0,0 0 0 0 0,0 0 0 0 0,0 0 0 0 0,0 1 0 0 0,0-1 0 0 0,0 0 0 0 0,0 0 0 0 0,0 0 0 0 0,0 0 0 0 0,0 0 0 0 0,-1 0 0 0 0,1 0 0 0 0,0 0 0 0 0,0 0 0 0 0,0 0 0 0 0,0 0 0 0 0,0 0 0 0 0,0 0 0 0 0,0 0 0 0 0,0 0 0 0 0,0 1 0 0 0,0-1 0 0 0,0 0 0 0 0,0 0 0 0 0,0 0 0 0 0,0 0 0 0 0,0 0 0 0 0,0 0 0 0 0,0 0 0 0 0,0 0 0 0 0,-1 0 0 0 0,1 0 0 0 0,-22-1 0 0 0,10-1 0 0 0,0 0 0 0 0,0-1 0 0 0,0-1 0 0 0,0 1 0 0 0,1-1 0 0 0,0-1 0 0 0,0 0 0 0 0,0-1 0 0 0,0 0 0 0 0,2-1 0 0 0,-18-13 0 0 0,13 8 0 0 0,-30-21 0 0 0,31 25 0 0 0,2 0 0 0 0,-1-1 0 0 0,1 0 0 0 0,-12-15 0 0 0,-7-4 0 0 0,20 20 0 0 0,0 1 0 0 0,-1 1 0 0 0,-11-6 0 0 0,17 9 0 0 0,0-1 0 0 0,-1 1 0 0 0,1-1 0 0 0,1 0 0 0 0,-1-1 0 0 0,-5-5 0 0 0,-23-31 0 0 0,1-9-112 0 0,42 68 126 0 0,0 0 1 0 0,0-1-1 0 0,15 17 0 0 0,-8-15-9 0 0,-7-8 2 0 0,0 1 0 0 0,0-1 0 0 0,1-1 0 0 0,1 0 1 0 0,0 0-1 0 0,26 15 0 0 0,29 15-7 0 0,-53-30 0 0 0,0-1 0 0 0,1 0 0 0 0,0-1 0 0 0,1-1 0 0 0,-1 0 0 0 0,35 9 0 0 0,-40-14-93 0 0,41 7-3027 0 0,1-5-3953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1720 0 0,'0'0'13008'0'0,"-7"-2"-11885"0"0,-26-9 9515 0 0,47 16-9086 0 0,15 17 129 0 0,-12-8-873 0 0,34 19-1 0 0,-24-17-332 0 0,0 1 0 0 0,42 35 0 0 0,-53-40-474 0 0,0 0 1 0 0,2-2 0 0 0,18 9-1 0 0,-15-8-1 0 0,33 23-1 0 0,42 30 1 0 0,-89-60 0 0 0,-1-1 0 0 0,2-1 0 0 0,-1 1 0 0 0,0-1 0 0 0,0 0 0 0 0,9 1 0 0 0,-7-2 0 0 0,-1 1 0 0 0,0 0 0 0 0,0 1 0 0 0,14 6 0 0 0,15 7 0 0 0,-27-12 0 0 0,0 0 0 0 0,0 1 0 0 0,14 9 0 0 0,-20-11 0 0 0,0 0 0 0 0,1 0 0 0 0,-1-1 0 0 0,1 0 0 0 0,0 1 0 0 0,-1-1 0 0 0,2 0 0 0 0,-1-1 0 0 0,0 1 0 0 0,0-1 0 0 0,0-1 0 0 0,7 2 0 0 0,-7-2 0 0 0,-1 0 0 0 0,0-1 0 0 0,0 1 0 0 0,0-1 0 0 0,0 1 0 0 0,0-2 0 0 0,7-1 0 0 0,-3 1-25 0 0,-1-2 0 0 0,0 2 0 0 0,0-1 0 0 0,0-1 1 0 0,0 0-1 0 0,-1 0 0 0 0,1 0 0 0 0,-1-1 0 0 0,0 0 0 0 0,0 0 0 0 0,6-8 0 0 0,-6 6-3580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0 6217 0 0,'0'0'14701'0'0,"-21"1"-9033"0"0,5 7-4074 0 0,13-6-1347 0 0,-1 0-1 0 0,1 0 1 0 0,0-1 0 0 0,0 1-1 0 0,-1-1 1 0 0,0 0-1 0 0,1 0 1 0 0,0 0-1 0 0,-1 0 1 0 0,1-1-1 0 0,-1 0 1 0 0,-4 0-1 0 0,0 1-132 0 0,2 0 0 0 0,-1 1 0 0 0,-1-2-1 0 0,-5 4 1 0 0,-24 4 223 0 0,-12-6-117 0 0,44-1-195 0 0,8 2-16 0 0,9 2-4 0 0,-12-5-3 0 0,5 1 0 0 0,1 0-1 0 0,-1 0 0 0 0,1 0 1 0 0,-1-1-1 0 0,7 1 1 0 0,11-1 4 0 0,71 4-37 0 0,-89-4 31 0 0,-3 0 1 0 0,0-1-1 0 0,0 0 0 0 0,-1 0 0 0 0,0 0 0 0 0,1 0 1 0 0,-1 0-1 0 0,1-1 0 0 0,0 2 0 0 0,-1-2 0 0 0,0 1 1 0 0,0 0-1 0 0,1-1 0 0 0,-2 1 0 0 0,3-2 1 0 0,4-6-23 0 0,-4 4 50 0 0,-3 5-32 0 0,0 0-1 0 0,0 0 1 0 0,1 0-1 0 0,-1 0 1 0 0,0-1 0 0 0,0 1-1 0 0,1 0 1 0 0,-1-1-1 0 0,0 1 1 0 0,1 0 0 0 0,-1 0-1 0 0,0 0 1 0 0,0-1-1 0 0,0 1 1 0 0,0 0-1 0 0,1 0 1 0 0,-1 0 0 0 0,0 0-1 0 0,1-1 1 0 0,-1 1-1 0 0,1 0 1 0 0,-1 0 0 0 0,0 0-1 0 0,1 0 1 0 0,-1 0-1 0 0,1 0 1 0 0,-1 0-1 0 0,0 0 1 0 0,1 0 0 0 0,-1 0 2 0 0,0 0 17 0 0,1 0-12 0 0,-1 0-11 0 0,4 15 66 0 0,3 31 53 0 0,-7-45-31 0 0,-4 1 16 0 0,3-2-96 0 0,1 0 0 0 0,0 0 0 0 0,-1 0 0 0 0,1 0 0 0 0,-1 0 0 0 0,1 1 0 0 0,-1-1 0 0 0,1 0 0 0 0,0 0 0 0 0,-1 1 0 0 0,1-1 0 0 0,0 0 0 0 0,0 1 0 0 0,0-1 0 0 0,0 0 0 0 0,-1 0 0 0 0,1 0 0 0 0,0 1 0 0 0,-1-1 0 0 0,1 0 0 0 0,0 1 0 0 0,0-1 0 0 0,0 1 0 0 0,-1-1 0 0 0,1 1 0 0 0,0-1 0 0 0,0 0 0 0 0,0 0 0 0 0,0 0 0 0 0,0 1 0 0 0,0-1 0 0 0,0 1 0 0 0,0-1 0 0 0,0 1 0 0 0,0-1 0 0 0,0 1 0 0 0,0-1 0 0 0,-2 11 0 0 0,0-11 0 0 0,0 1 0 0 0,2-1 0 0 0,-2 0 0 0 0,1 0 0 0 0,0 0 0 0 0,0 0 0 0 0,-1 0 0 0 0,1 0 0 0 0,0-1 0 0 0,-2 0 0 0 0,2 1 0 0 0,-5-1 0 0 0,1-1 0 0 0,0 0 0 0 0,-1 1 0 0 0,0 0 0 0 0,1 0 0 0 0,-11 0 0 0 0,13 1 0 0 0,1 1 0 0 0,0 0 0 0 0,0-1 0 0 0,0 0 0 0 0,0 1 0 0 0,0 1 0 0 0,0-1 0 0 0,0-1 0 0 0,0 2 0 0 0,1-1 0 0 0,-2 0 0 0 0,-1 3 0 0 0,2-2 0 0 0,0-1 0 0 0,1 1 0 0 0,-2-1 0 0 0,2 1 0 0 0,-2-1 0 0 0,1 0 0 0 0,0 1 0 0 0,0-1 0 0 0,-1-1 0 0 0,1 1 0 0 0,-1 0 0 0 0,1 0 0 0 0,-4 0 0 0 0,1-1 0 0 0,-50 1 0 0 0,49-1 0 0 0,0 1 0 0 0,-1 0 0 0 0,1 0 0 0 0,-1 1 0 0 0,2-1 0 0 0,-8 5 0 0 0,-15 8 0 0 0,20-9 0 0 0,0-1 0 0 0,0 1 0 0 0,-14 3 0 0 0,-16 7 0 0 0,29-10 0 0 0,-1-1 0 0 0,0 0 0 0 0,0-1 0 0 0,-12 2 0 0 0,16-3 0 0 0,0-1 0 0 0,0 2 0 0 0,1-2 0 0 0,-1 2 0 0 0,1 0 0 0 0,0 0 0 0 0,0 0 0 0 0,-7 6 0 0 0,-20 10 0 0 0,29-17 0 0 0,0 2 0 0 0,-1-2 0 0 0,1 0 0 0 0,1 1 0 0 0,-1 1 0 0 0,0-1 0 0 0,1 0 0 0 0,-1 0 0 0 0,2 0 0 0 0,-2 1 0 0 0,2-1 0 0 0,-1 1 0 0 0,-1 4 0 0 0,-4 5 0 0 0,-14 33 0 0 0,18-40 0 0 0,1 0 0 0 0,0-1 0 0 0,0 1 0 0 0,1 0 0 0 0,0-1 0 0 0,-1 11 0 0 0,-2 5 0 0 0,3-6 0 0 0,-1 0 0 0 0,1 28 0 0 0,2-20 0 0 0,0-18 0 0 0,-1-1 0 0 0,2 0 0 0 0,-2 1 0 0 0,2-1 0 0 0,0 0 0 0 0,-1 0 0 0 0,1 1 0 0 0,5 6 0 0 0,6 18 0 0 0,-2 11 0 0 0,-7-29 0 0 0,0-1 0 0 0,0 0 0 0 0,1 0 0 0 0,0-1 0 0 0,8 12 0 0 0,0 0 0 0 0,-11-17 0 0 0,1 0 0 0 0,-1 2 0 0 0,1-2 0 0 0,2 1 0 0 0,5 8 0 0 0,-8-10 0 0 0,0 0 0 0 0,0 0 0 0 0,-1 1 0 0 0,1-1 0 0 0,-1 1 0 0 0,0-1 0 0 0,1 1 0 0 0,-1 0 0 0 0,0 0 0 0 0,-1-1 0 0 0,0 1 0 0 0,0 0 0 0 0,0-1 0 0 0,0 1 0 0 0,0 0 0 0 0,0-1 0 0 0,-3 7 0 0 0,1-6 0 0 0,-1 0 0 0 0,0-1 0 0 0,1 1 0 0 0,-2-1 0 0 0,1 0 0 0 0,-1 0 0 0 0,1 0 0 0 0,-1 0 0 0 0,-6 3 0 0 0,0 1 0 0 0,-31 19 0 0 0,35-23 0 0 0,-1 0 0 0 0,2-1 0 0 0,-11 3 0 0 0,1-1 0 0 0,-17 3 0 0 0,29-7 0 0 0,-1 0 0 0 0,0 0 0 0 0,1 1 0 0 0,0 0 0 0 0,0 0 0 0 0,-1 0 0 0 0,0 0 0 0 0,1 1 0 0 0,1-1 0 0 0,-2 1 0 0 0,1-1 0 0 0,0 1 0 0 0,-3 3 0 0 0,-12 11 0 0 0,10-9 0 0 0,0 0 0 0 0,0 0 0 0 0,-1-1 0 0 0,-16 10 0 0 0,20-13 0 0 0,-1 1 0 0 0,1-1 0 0 0,1 1 0 0 0,0 0 0 0 0,-5 4 0 0 0,-19 17 0 0 0,18-18 0 0 0,2 0 0 0 0,-1 0 0 0 0,-14 16 0 0 0,17-16 0 0 0,2 0 0 0 0,0 0 0 0 0,0 1 0 0 0,0-1 0 0 0,-4 13 0 0 0,4-9 0 0 0,0-1 0 0 0,-9 14 0 0 0,12-21-137 0 0,-1 0 0 0 0,0-1-1 0 0,2 1 1 0 0,-2 0 0 0 0,1 1 0 0 0,0-2 0 0 0,1 1-1 0 0,-1 0 1 0 0,1 0 0 0 0,-1 6 0 0 0,1-7-201 0 0,0 0 0 0 0,0-1 1 0 0,1 2-1 0 0,-1-2 0 0 0,1 1 0 0 0,-1 0 1 0 0,0 0-1 0 0,1-1 0 0 0,0 1 1 0 0,-1-1-1 0 0,2 1 0 0 0,-2-1 1 0 0,1 1-1 0 0,0 0 0 0 0,1-1 0 0 0,-2 1 1 0 0,2-1-1 0 0,1 2 0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4361 0 0,'0'0'8782'0'0,"-5"1"-7965"0"0,-2 1-264 0 0,-13 4 15587 0 0,43 1-15782 0 0,-9-2 195 0 0,29 11 1 0 0,-3 0 95 0 0,-19-8-649 0 0,-1 1 0 0 0,0 1 0 0 0,35 24 0 0 0,-54-33 0 0 0,23 13 0 0 0,25 11 0 0 0,-24-14 0 0 0,23 17 0 0 0,-36-20 0 0 0,0 2 0 0 0,-2-1 0 0 0,14 16 0 0 0,0-2 0 0 0,143 129 0 0 0,-80-78 0 0 0,-38-35 0 0 0,-45-35-72 0 0,0 0 0 0 0,-1 0-1 0 0,1 0 1 0 0,2 5 0 0 0,5 5-533 0 0,-6-12-3814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8458 0 0,'0'0'7136'0'0,"-1"-10"-6384"0"0,1-1-435 0 0,-2-9-116 0 0,8-8 13447 0 0,3 52-12851 0 0,5-2-279 0 0,31 37 0 0 0,-8-14-96 0 0,-21-26-422 0 0,0-1 0 0 0,2 0 0 0 0,20 16 0 0 0,-14-13 0 0 0,-4-3 0 0 0,57 47 0 0 0,-64-54 0 0 0,22 24 0 0 0,-24-23 0 0 0,-1-1 0 0 0,20 15 0 0 0,21 9 0 0 0,-43-28 0 0 0,0 0 0 0 0,0 1 0 0 0,0-1 0 0 0,10 17 0 0 0,-9-13 0 0 0,19 19 0 0 0,-12-15 0 0 0,-7-6 0 0 0,0-2 0 0 0,0 0 0 0 0,0 0 0 0 0,15 9 0 0 0,6 4 0 0 0,-25-15 0 0 0,0-1 0 0 0,1 0 0 0 0,-1-1 0 0 0,2 1 0 0 0,10 4 0 0 0,-12-8-1156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94 341 5297 0 0,'0'0'4892'0'0,"-1"5"-10108"0"0,-6 14 4748 0 0,6-14 1920 0 0,-14 4 6233 0 0,-12 12 1223 0 0,21-17-6411 0 0,2-1-1665 0 0,1-1-1 0 0,-1 0 0 0 0,1 0 0 0 0,-1-1 0 0 0,-5 3 0 0 0,8-4-772 0 0,0 0 0 0 0,1 0-1 0 0,-1 0 1 0 0,1 0 0 0 0,-1 0-1 0 0,1 1 1 0 0,0-1 0 0 0,-1 0-1 0 0,1 1 1 0 0,-1-1 0 0 0,1 0-1 0 0,-1 1 1 0 0,1-1 0 0 0,-1 0-1 0 0,1 0 1 0 0,0 0 0 0 0,0 1 0 0 0,0-1-1 0 0,-1 1 1 0 0,1 0 0 0 0,0-1-1 0 0,-1 1 1 0 0,2-1-26 0 0,-1 0 0 0 0,1 0 0 0 0,-1 0 0 0 0,0 0 0 0 0,0 0 0 0 0,0 0 0 0 0,1 0 1 0 0,-1-1-1 0 0,1 1 0 0 0,-1 0 0 0 0,0 0 0 0 0,1-1 0 0 0,-1 1 0 0 0,1 0 0 0 0,-1 0 0 0 0,0-1 0 0 0,0 1 0 0 0,0 0 0 0 0,0-1 0 0 0,0 1 1 0 0,1 0-1 0 0,-1 0 0 0 0,0 0 0 0 0,0-1 0 0 0,0 1 0 0 0,1-1 0 0 0,-1 1 0 0 0,0-1 0 0 0,0 1 0 0 0,6-7 5 0 0,-1 0 0 0 0,2 0 0 0 0,-2 1-1 0 0,3 1 1 0 0,-2-2 0 0 0,13-5 0 0 0,-10 5 4 0 0,1-1 0 0 0,15-15 0 0 0,16-25-42 0 0,-29 32 0 0 0,0 1 0 0 0,1 1 0 0 0,0 0 0 0 0,1 1 0 0 0,28-21 0 0 0,-31 27 0 0 0,-1-1 0 0 0,1 1 0 0 0,-2-1 0 0 0,1-1 0 0 0,-1 0 0 0 0,10-14 0 0 0,-12 15 0 0 0,-1 0 0 0 0,0 1 0 0 0,2 0 0 0 0,-1 0 0 0 0,1 1 0 0 0,13-10 0 0 0,-18 15 0 0 0,1-1 0 0 0,-1-1 0 0 0,-1 1 0 0 0,1 0 0 0 0,0-1 0 0 0,3-5 0 0 0,-4 7 0 0 0,-1-1 0 0 0,0 0 0 0 0,1 0 0 0 0,0 1 0 0 0,-1-1 0 0 0,1 1 0 0 0,-1-1 0 0 0,2 1 0 0 0,-2 0 0 0 0,2-1 0 0 0,-2 1 0 0 0,2 0 0 0 0,-1 0 0 0 0,0 0 0 0 0,0 1 0 0 0,0-1 0 0 0,0 1 0 0 0,3-1 0 0 0,-4 1 0 0 0,-1 0 0 0 0,1 0 0 0 0,0 0 0 0 0,-1 0 0 0 0,0 1 0 0 0,1-1 0 0 0,-1 0 0 0 0,1 1 0 0 0,0-1 0 0 0,-1 0 0 0 0,1 0 0 0 0,-1 0 0 0 0,0 1 0 0 0,0-1 0 0 0,1 1 0 0 0,-1-1 0 0 0,1 1 0 0 0,-1-1 0 0 0,1 0 0 0 0,-1 0 0 0 0,0 1 0 0 0,1 0 0 0 0,-1-1 0 0 0,0 1 0 0 0,0 0 0 0 0,1-1 0 0 0,-1 0 0 0 0,0 1 0 0 0,0 0 0 0 0,0 0 0 0 0,0-1 0 0 0,0 0 0 0 0,0 1 0 0 0,0-1 0 0 0,0 1 0 0 0,1 0 0 0 0,-1-1 0 0 0,0 1 0 0 0,1-1 0 0 0,-1 0 0 0 0,1 0 0 0 0,-1 1 0 0 0,0-1 0 0 0,1 1 0 0 0,-1-1 0 0 0,0 1 0 0 0,1-1 0 0 0,-1 0 0 0 0,1 1 0 0 0,-1-1 0 0 0,1 0 0 0 0,0 0 0 0 0,-1 0 0 0 0,0 0 0 0 0,0 0 0 0 0,2 1 0 0 0,3 0 0 0 0,0 0 0 0 0,0 0 0 0 0,-1 1 0 0 0,1-1 0 0 0,0 2 0 0 0,5 1 0 0 0,-9-3 0 0 0,34 13 0 0 0,-26-12 0 0 0,-1 2 0 0 0,1 0 0 0 0,-1-1 0 0 0,10 8 0 0 0,-17-10 0 0 0,2 1 0 0 0,-2 0 0 0 0,1 0 0 0 0,0 1 0 0 0,-1-2 0 0 0,1 2 0 0 0,-1-1 0 0 0,0 0 0 0 0,0 1 0 0 0,1 0 0 0 0,-2-1 0 0 0,1 0 0 0 0,1 6 0 0 0,-2-5 0 0 0,1-1 0 0 0,-1 0 0 0 0,1 1 0 0 0,-1-1 0 0 0,1 0 0 0 0,1 1 0 0 0,-1-2 0 0 0,-1 2 0 0 0,2-1 0 0 0,0-1 0 0 0,-2 2 0 0 0,2-2 0 0 0,0 2 0 0 0,-1-2 0 0 0,2 1 0 0 0,1 2 0 0 0,2 1 0 0 0,5 4 0 0 0,-8-9 0 0 0,-3 0 0 0 0,0 0 0 0 0,0 0 0 0 0,0-1 0 0 0,0 1 0 0 0,0 0 0 0 0,1 0 0 0 0,-1 0 0 0 0,0-1 0 0 0,0 1 0 0 0,0 0 0 0 0,0 0 0 0 0,0 0 0 0 0,0-1 0 0 0,0 1 0 0 0,0 0 0 0 0,0 0 0 0 0,0 0 0 0 0,0 0 0 0 0,0 0 0 0 0,0 0 0 0 0,0 0 0 0 0,0 0 0 0 0,0-1 0 0 0,0 1 0 0 0,0 0 0 0 0,0 0 0 0 0,0-1 0 0 0,0 1 0 0 0,0 0 0 0 0,0 0 0 0 0,0 0 0 0 0,0-1 0 0 0,0 1 0 0 0,0 0 0 0 0,0 0 0 0 0,-1 0 0 0 0,1 0 0 0 0,0-1 0 0 0,0 1 0 0 0,0 0 0 0 0,0 0 0 0 0,0 0 0 0 0,-1 0 0 0 0,1 0 0 0 0,0 0 0 0 0,0 0 0 0 0,0 0 0 0 0,-1 0 0 0 0,-4-7 0 0 0,-24-15 0 0 0,23 18 0 0 0,0-1 0 0 0,1 1 0 0 0,-8-8 0 0 0,11 10 0 0 0,0-1 0 0 0,1 1 0 0 0,-1-1 0 0 0,1 1 0 0 0,-1 0 0 0 0,0-1 0 0 0,2 0 0 0 0,-1 0 0 0 0,0 1 0 0 0,0-1 0 0 0,0 0 0 0 0,1-3 0 0 0,-2-28 0 0 0,2 32 0 0 0,-2 20-255 0 0,2-11-3195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0:40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13 0 0 0,'0'0'19654'0'0,"-5"-2"-18604"0"0,-14-6-204 0 0,14 6 822 0 0,26 13 409 0 0,-4-4-1795 0 0,1-1 0 0 0,0 0 1 0 0,1-2-1 0 0,-1 0 0 0 0,34 3 0 0 0,-29-5-376 0 0,0 2-1 0 0,45 12 0 0 0,11 13-2259 0 0,-54-19-1831 0 0,1 0-4406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 2633 0 0,'0'0'7029'0'0,"-4"-6"-5857"0"0,-15-21 8900 0 0,25 37-7272 0 0,1-3-2104 0 0,-1 1 0 0 0,-2 0 0 0 0,2 0-1 0 0,-2-1 1 0 0,1 1 0 0 0,5 17-1 0 0,11 20 22 0 0,14 15 55 0 0,36 86 0 0 0,-63-131-673 0 0,0 0 1 0 0,1 0-1 0 0,15 17 0 0 0,-14-17-53 0 0,1-1 0 0 0,11 25 0 0 0,-22-38-114 0 0,1 1-1 0 0,0-1 1 0 0,0 1-1 0 0,0-1 1 0 0,0 0 0 0 0,0 1-1 0 0,0-1 1 0 0,0 0-1 0 0,1 0 1 0 0,-1 0 0 0 0,0 0-1 0 0,3 2 1 0 0,-4-3-58 0 0,0 0 0 0 0,1 0 0 0 0,-1 0 0 0 0,1 0 1 0 0,-1 0-1 0 0,0 0 0 0 0,1 1 0 0 0,-1-1 0 0 0,0 0 0 0 0,1 0 0 0 0,-1 0 1 0 0,0 0-1 0 0,0 0 0 0 0,0 0 0 0 0,1-1 0 0 0,-1 1 0 0 0,0 0 0 0 0,1 0 1 0 0,-1 0-1 0 0,1 0 0 0 0,-1 0 0 0 0,0 0 0 0 0,1 0 0 0 0,-1 0 0 0 0,0 0 1 0 0,1-1-416 0 0,-1 0 0 0 0,1 0 0 0 0,-1 0 0 0 0,1 1-1 0 0,-1-1 1 0 0,1 0 0 0 0,-1 0 0 0 0,0 1 0 0 0,0-1 0 0 0,0 0 0 0 0,0 0 0 0 0,1 0 0 0 0,-1-1 0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5 538 2112 0 0,'-4'-5'25473'0'0,"11"0"-22811"0"0,1-2-3739 0 0,10-17 1743 0 0,6-5 188 0 0,30-31-1 0 0,-22 26-397 0 0,-21 21-315 0 0,1 0 1 0 0,17-13-1 0 0,-1 6 24 0 0,46-24-1 0 0,-59 36-149 0 0,-3 0-15 0 0,-1 0 0 0 0,-1 0 0 0 0,1-1 0 0 0,10-11 0 0 0,-14 12 0 0 0,0 0 0 0 0,2 1 0 0 0,-1 1 0 0 0,0 0 0 0 0,0-1 0 0 0,1 2 0 0 0,0 0 0 0 0,11-5 0 0 0,51-22 0 0 0,-46 20 0 0 0,43-14 0 0 0,-10 5 0 0 0,-44 15 0 0 0,1 0 0 0 0,-1 2 0 0 0,1-1 0 0 0,28-5 0 0 0,92-1 0 0 0,-116 10 0 0 0,1 1 0 0 0,29 3 0 0 0,-22-1 0 0 0,-3 2 0 0 0,-1 0 0 0 0,33 10 0 0 0,-29-7 0 0 0,36 4 0 0 0,-45-8-436 0 0,13 0-5880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1576 0 0,'0'-4'28879'0'0,"7"20"-28321"0"0,1 1 1 0 0,16 24 0 0 0,-4-6-171 0 0,128 255-140 0 0,-81-173-248 0 0,-44-81 0 0 0,-1 0 0 0 0,20 52 0 0 0,-17-18 0 0 0,-13-34 0 0 0,1 0 0 0 0,2-1 0 0 0,22 36 0 0 0,24 23 0 0 0,-46-65 0 0 0,-12-22 0 0 0,1 0 0 0 0,0 1 0 0 0,0-2 0 0 0,7 8 0 0 0,-3-4 0 0 0,-1 0 0 0 0,10 18 0 0 0,5 8 0 0 0,-20-33 0 0 0,1 1 0 0 0,-2-1 0 0 0,1 1 0 0 0,0 0 0 0 0,-1 1 0 0 0,0-1 0 0 0,0 0 0 0 0,0 0 0 0 0,-1 0 0 0 0,1 7 0 0 0,-1-5 0 0 0,0 1 0 0 0,1-2 0 0 0,1 1 0 0 0,1 8 0 0 0,-2-12 0 0 0,0 0 0 0 0,-1-1 0 0 0,1 1 0 0 0,-1-1 0 0 0,1 1 0 0 0,-1-1 0 0 0,0 2 0 0 0,1-2 0 0 0,-1 1 0 0 0,0-1 0 0 0,0 1 0 0 0,0 0 0 0 0,-1 0 0 0 0,1-1 0 0 0,0 1 0 0 0,-1 0 0 0 0,0-1 0 0 0,1 1 0 0 0,0-1 0 0 0,-1 1 0 0 0,0-1 0 0 0,-1 3 0 0 0,-6 7 0 0 0,7-10 0 0 0,-1 1 0 0 0,1-1 0 0 0,0 1 0 0 0,1-2 0 0 0,-2 2 0 0 0,1-1 0 0 0,0 0 0 0 0,0 0 0 0 0,-1 1 0 0 0,-1-1 0 0 0,1 0 0 0 0,1 1 0 0 0,-1-2 0 0 0,1 1 0 0 0,-1 1 0 0 0,1-1 0 0 0,-1 0 0 0 0,1 1 0 0 0,0-1 0 0 0,-1 1 0 0 0,2-1 0 0 0,-2 1 0 0 0,1-1 0 0 0,0 1 0 0 0,1 0 0 0 0,-1 0 0 0 0,0-1 0 0 0,0 1 0 0 0,1 0 0 0 0,-1 0 0 0 0,1 0 0 0 0,0 0 0 0 0,0 2 0 0 0,-5 19 0 0 0,3-17 0 0 0,1 0 0 0 0,0-1 0 0 0,0 1 0 0 0,0 0 0 0 0,1-1 0 0 0,-1 2 0 0 0,3 7 0 0 0,8 43 0 0 0,-7-48 0 0 0,-1 0 0 0 0,1 1 0 0 0,9 15 0 0 0,1 6 0 0 0,-7-17 0 0 0,1-1 0 0 0,12 21 0 0 0,-17-31 0 0 0,10 16 0 0 0,-5-7 0 0 0,0 0 0 0 0,0-1 0 0 0,2 0 0 0 0,8 10 0 0 0,17 22 0 0 0,-33-42 0 0 0,0 0 0 0 0,0-1 0 0 0,0 1 0 0 0,0-1 0 0 0,0 0 0 0 0,0 1 0 0 0,0 0 0 0 0,0-1 0 0 0,1 1 0 0 0,-2-1 0 0 0,2 0 0 0 0,-1 0 0 0 0,0 1 0 0 0,0-1 0 0 0,0 0 0 0 0,1 0 0 0 0,-1 0 0 0 0,0 0 0 0 0,0-1 0 0 0,1 1 0 0 0,-2 0 0 0 0,4-1 0 0 0,0-1 0 0 0,1 2 0 0 0,1-1 0 0 0,0 0 0 0 0,-1 1 0 0 0,0 0 0 0 0,1 0 0 0 0,7 1 0 0 0,-11 0 0 0 0,1 0 0 0 0,1 0 0 0 0,-1 0 0 0 0,-1 0 0 0 0,1 1 0 0 0,0-1 0 0 0,0 0 0 0 0,-1 2 0 0 0,1-2 0 0 0,-1 1 0 0 0,1 0 0 0 0,2 3 0 0 0,14 13 0 0 0,17 24 0 0 0,-28-33 0 0 0,-2 1 0 0 0,0 0 0 0 0,-1 1 0 0 0,0 0 0 0 0,0-1 0 0 0,-1 1 0 0 0,0 0 0 0 0,-2 1 0 0 0,2-1 0 0 0,-3 1 0 0 0,1-1 0 0 0,-1 1 0 0 0,-1 16 0 0 0,1-9 0 0 0,-1-13 0 0 0,0 0 0 0 0,0 0 0 0 0,0 0 0 0 0,0 0 0 0 0,-1 0 0 0 0,0 0 0 0 0,-1-1 0 0 0,-1 8 0 0 0,-34 62 0 0 0,35-71 0 0 0,-2 0 0 0 0,1 1 0 0 0,0-1 0 0 0,0 1 0 0 0,-1-1 0 0 0,0-1 0 0 0,-9 7 0 0 0,1-2 0 0 0,-22 11 0 0 0,20-13 0 0 0,10-3-278 0 0,1 0-1 0 0,-1-1 1 0 0,0 0-1 0 0,0 2 1 0 0,-3 3 0 0 0,-6 8-4305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0 0 0,'0'0'21738'0'0,"-3"-3"-20800"0"0,-12-18 1707 0 0,21 40 1940 0 0,2 2-4265 0 0,39 83 1153 0 0,15 36-606 0 0,-53-120-827 0 0,1 1 0 0 0,1-1 0 0 0,1-1 1 0 0,13 19-1 0 0,-24-37-40 0 0,0 1 0 0 0,0-1 0 0 0,0 0 0 0 0,-1 0 0 0 0,1 0 0 0 0,-1 0 0 0 0,1-1 0 0 0,0 1 0 0 0,0 0 0 0 0,0 0 0 0 0,-1-1 0 0 0,1 1 0 0 0,0 0 0 0 0,0 0 0 0 0,0-1 0 0 0,0 1 0 0 0,0-1 0 0 0,0 0 0 0 0,0 1 0 0 0,0-1 0 0 0,0 1 0 0 0,1-1 0 0 0,7-27 0 0 0,-9 24 0 0 0,2-4 0 0 0,0 2 0 0 0,0-1 0 0 0,4-10 0 0 0,-5 14 0 0 0,1 0 0 0 0,-1 0 0 0 0,0 0 0 0 0,1 1 0 0 0,0-1 0 0 0,-1 0 0 0 0,1 1 0 0 0,-1-1 0 0 0,1 1 0 0 0,0-1 0 0 0,0 1 0 0 0,0 0 0 0 0,0 0 0 0 0,2-1 0 0 0,0 0 0 0 0,1 1 0 0 0,-1-1 0 0 0,0 1 0 0 0,0 0 0 0 0,1-1 0 0 0,5 1 0 0 0,-8 1 0 0 0,0 0 0 0 0,0 0 0 0 0,0 0 0 0 0,0 1 0 0 0,0-1 0 0 0,0 1 0 0 0,1 0 0 0 0,-2 0 0 0 0,1-1 0 0 0,0 1 0 0 0,0 0 0 0 0,-1 0 0 0 0,1 0 0 0 0,0 0 0 0 0,-1 1 0 0 0,3 1 0 0 0,4 4 0 0 0,-1 1 0 0 0,0 1 0 0 0,0-1 0 0 0,-2 2 0 0 0,1-2 0 0 0,-1 2 0 0 0,0 0 0 0 0,-1-1 0 0 0,4 12 0 0 0,16 32 0 0 0,-12-28 0 0 0,-2-1 0 0 0,16 50 0 0 0,-21-59 0 0 0,12 27 0 0 0,2-6 0 0 0,-19-36 0 0 0,0 1 0 0 0,1-1 0 0 0,-1 1 0 0 0,0 0 0 0 0,0-1 0 0 0,0 1 0 0 0,0-1 0 0 0,0 1 0 0 0,0-1 0 0 0,0 1 0 0 0,0 0 0 0 0,0-1 0 0 0,0 0 0 0 0,0 1 0 0 0,0 0 0 0 0,0-1 0 0 0,-1 1 0 0 0,1 0 0 0 0,0-1 0 0 0,0 0 0 0 0,0 1 0 0 0,0-1 0 0 0,-1 1 0 0 0,1 0 0 0 0,-1-1 0 0 0,-12 15 0 0 0,7-10 0 0 0,2 0 0 0 0,0 1 0 0 0,0-1 0 0 0,-1 2 0 0 0,1-1 0 0 0,1 0 0 0 0,0 0 0 0 0,1 1 0 0 0,-1 0 0 0 0,1 0 0 0 0,0 0 0 0 0,1 0 0 0 0,-1 0 0 0 0,1 0 0 0 0,0 0 0 0 0,1 13 0 0 0,0-15 0 0 0,1-1 0 0 0,0-1 0 0 0,0 1 0 0 0,0 0 0 0 0,-1 0 0 0 0,2 0 0 0 0,0 0 0 0 0,-1 0 0 0 0,1-1 0 0 0,0 1 0 0 0,0-1 0 0 0,0 1 0 0 0,1-1 0 0 0,-1 0 0 0 0,5 3 0 0 0,0 1 0 0 0,0 0 0 0 0,1 0 0 0 0,0-1 0 0 0,0-1 0 0 0,12 6 0 0 0,-6-4 0 0 0,0 0 0 0 0,0-1 0 0 0,2-1 0 0 0,-2-1 0 0 0,23 4 0 0 0,12-4 0 0 0,-35-4 0 0 0,28 5 0 0 0,-42-5-70 0 0,1 0-1 0 0,0 0 1 0 0,0 0-1 0 0,0 0 1 0 0,-1 0 0 0 0,1 0-1 0 0,0 0 1 0 0,0 0-1 0 0,0 0 1 0 0,-1 0 0 0 0,1-1-1 0 0,0 1 1 0 0,0 0-1 0 0,0-1 1 0 0,-1 1 0 0 0,0-1-1 0 0,1 1 1 0 0,0-1-1 0 0,0 1 1 0 0,0 0 0 0 0,-1-1-1 0 0,9-8-4503 0 0,-9 9 4544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1116 46 7746 0 0,'0'0'11702'0'0,"-15"-21"-6845"0"0,14 20-4767 0 0,1 0-1 0 0,-1 1 1 0 0,1-2-1 0 0,-1 1 0 0 0,1 1 1 0 0,0-1-1 0 0,-1 0 1 0 0,0 0-1 0 0,0 0 1 0 0,0 1-1 0 0,1 0 1 0 0,-1-1-1 0 0,0 0 1 0 0,0 0-1 0 0,0 1 0 0 0,1-1 1 0 0,-1 1-1 0 0,0 0 1 0 0,0-1-1 0 0,0 1 1 0 0,0 0-1 0 0,0-1 1 0 0,-2 1-1 0 0,-30-3 591 0 0,9 1-62 0 0,13 0-239 0 0,-1 1 0 0 0,0 0-1 0 0,0 0 1 0 0,-18 3 0 0 0,-3-2-66 0 0,12 2-147 0 0,1 1 0 0 0,1 0 0 0 0,-1 1-1 0 0,0 2 1 0 0,-32 11 0 0 0,46-14-138 0 0,1-1-1 0 0,0 1 1 0 0,0 0 0 0 0,0 1-1 0 0,-6 5 1 0 0,-19 11 62 0 0,-6-2 105 0 0,-97 43 193 0 0,92-41-305 0 0,27-12-60 0 0,-1-1-1 0 0,-27 9 0 0 0,28-12-3 0 0,1 1-1 0 0,0 0 0 0 0,1 2 0 0 0,-1 0 1 0 0,-18 11-1 0 0,-34 29-88 0 0,17-17 113 0 0,-6 14-35 0 0,49-41-4 0 0,-17 14 3 0 0,-25 23 0 0 0,23-18-1 0 0,15-8-328 0 0,1 0-1 0 0,1 0 1 0 0,-8 23 0 0 0,1-5-6272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751 321 6233 0 0,'0'0'12484'0'0,"-2"1"-11770"0"0,-8 4 600 0 0,18-10 2146 0 0,13-17-2413 0 0,44-41-316 0 0,-62 59-581 0 0,0-2 1 0 0,1 1-1 0 0,-1-1 1 0 0,4-10-1 0 0,4-7 203 0 0,39-52 496 0 0,-41 63-608 0 0,-8 11-216 0 0,0 0 0 0 0,0 1 0 0 0,-1 0 0 0 0,1-1 0 0 0,-1-1 0 0 0,1 1 0 0 0,0 1 0 0 0,-1-1 0 0 0,1 0 0 0 0,0 0 0 0 0,-1 1 0 0 0,0-2 0 0 0,0 1 0 0 0,1 0 0 0 0,-1 0 0 0 0,0 0 0 0 0,0 0 0 0 0,0 0 0 0 0,1 0 0 0 0,-1-1 0 0 0,0-1 42 0 0,0 1-31 0 0,0 0 1 0 0,0-1-1 0 0,0 2 0 0 0,0-2 1 0 0,-1 1-1 0 0,1 0 1 0 0,-1-1-1 0 0,1 1 0 0 0,0 0 1 0 0,-1 0-1 0 0,0 0 1 0 0,-1-1-1 0 0,1 0 1 0 0,-2 0-25 0 0,2 2 1 0 0,-1-2-1 0 0,0 2 1 0 0,0-1-1 0 0,0 0 1 0 0,0 0 0 0 0,0 1-1 0 0,-1 0 1 0 0,1-1-1 0 0,-1 1 1 0 0,1 0-1 0 0,-1 0 1 0 0,1 0-1 0 0,-6-1 1 0 0,-3 0 31 0 0,-1 0 0 0 0,-15 0 0 0 0,3 0 176 0 0,4 0-118 0 0,-1 2 1 0 0,0 0-1 0 0,1 2 1 0 0,-1-1-1 0 0,1 2 1 0 0,-25 7-1 0 0,29-6-46 0 0,-3-1 9 0 0,-30 13 1 0 0,26-7 216 0 0,-37 9 0 0 0,29-8-208 0 0,20-7-2 0 0,0 1 0 0 0,-14 0-1 0 0,19-2-57 0 0,0-1 0 0 0,1 2 1 0 0,-1-1-1 0 0,0 1 0 0 0,1-1 0 0 0,0 1 0 0 0,0-1 0 0 0,0 2 0 0 0,0-1 0 0 0,-5 6 0 0 0,2-3 97 0 0,0 0 0 0 0,-14 7 1 0 0,10-6-72 0 0,-1 1 1 0 0,1 0-1 0 0,-15 13 1 0 0,4-3-11 0 0,11-11 13 0 0,1 0 0 0 0,-23 10-1 0 0,-13 6 71 0 0,47-22-112 0 0,-8 3 8 0 0,0 0 1 0 0,2 1-1 0 0,-2 0 0 0 0,2 0 1 0 0,0 1-1 0 0,-1 0 1 0 0,1 0-1 0 0,1 0 0 0 0,-1 1 1 0 0,1 0-1 0 0,-4 8 0 0 0,5-8 11 0 0,0 0-1 0 0,2 0 0 0 0,-1 0 1 0 0,0 0-1 0 0,2 0 0 0 0,-2 0 1 0 0,1 8-1 0 0,-3 17-19 0 0,5-28 0 0 0,0-1 0 0 0,0 1 0 0 0,1-1 0 0 0,-1 1 0 0 0,1-1 0 0 0,-1 1 0 0 0,1-1 0 0 0,1 1 0 0 0,-1-1 0 0 0,3 6 0 0 0,3 10 0 0 0,-6-16 0 0 0,-1-1 0 0 0,1 1 0 0 0,-1-2 0 0 0,1 1 0 0 0,0 1 0 0 0,1-1 0 0 0,-2 0 0 0 0,2 0 0 0 0,-1 0 0 0 0,0 0 0 0 0,3 2 0 0 0,-2-3 0 0 0,0 2 0 0 0,0-2 0 0 0,1 1 0 0 0,-1-1 0 0 0,1 0 0 0 0,0 1 0 0 0,-1-1 0 0 0,1 0 0 0 0,0 0 0 0 0,-1 0 0 0 0,1-1 0 0 0,4 1 0 0 0,35 2 0 0 0,-37-3 0 0 0,8 0 0 0 0,-8 0 0 0 0,1 0 0 0 0,-1 0 0 0 0,1 0 0 0 0,1-1 0 0 0,-2 0 0 0 0,9-2 0 0 0,-3 1-330 0 0,0-1 0 0 0,15-1 0 0 0,7 0-826 0 0,-19 0-721 0 0,0 1-3325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33 2481 0 0,'0'0'17002'0'0,"-5"-5"-12608"0"0,1 4-3827 0 0,0-1-1 0 0,-1 0 1 0 0,1 2 0 0 0,0-1-1 0 0,0 0 1 0 0,-9 0 0 0 0,-14-3 328 0 0,9-4-239 0 0,17 7-638 0 0,1 0 1 0 0,-2 0-1 0 0,1 1 1 0 0,0-1-1 0 0,0 0 1 0 0,0 1 0 0 0,-1-1-1 0 0,2 1 1 0 0,-2 0-1 0 0,1 0 1 0 0,0-1-1 0 0,-1 1 1 0 0,1 0 0 0 0,0-1-1 0 0,0 1 1 0 0,-1 0-1 0 0,0 0 1 0 0,2 1-1 0 0,-2-1 1 0 0,1 0 0 0 0,0 0-1 0 0,0 1 1 0 0,-1-1-1 0 0,1 0 1 0 0,0 0 0 0 0,0 1-1 0 0,-1 0 1 0 0,2 0-1 0 0,-2-1 1 0 0,0 2-1 0 0,-8 4 141 0 0,-1 1-1 0 0,1-2 0 0 0,-15 6 0 0 0,12-6 20 0 0,1 1-1 0 0,-13 7 1 0 0,17-6-36 0 0,-1 0 0 0 0,1 0-1 0 0,1 1 1 0 0,-10 11 0 0 0,17-19-140 0 0,-4 4 43 0 0,2 1 0 0 0,0-1 0 0 0,0 1 0 0 0,0-1 0 0 0,1 1 0 0 0,-1 0 0 0 0,1-1 0 0 0,0 2 0 0 0,0-2 0 0 0,1 1 0 0 0,-1 1 0 0 0,1-2 0 0 0,0 1 0 0 0,2 5 0 0 0,-2-7-32 0 0,0 0 0 0 0,1-1 0 0 0,1 0 0 0 0,-1 1 0 0 0,-1-1 0 0 0,2 0 0 0 0,0 1 0 0 0,-1-1 0 0 0,1 0 0 0 0,0 0 0 0 0,-1 0 0 0 0,3 2 0 0 0,12 15 63 0 0,-6-1-2615 0 0,4-3-4603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12483 0 0,'0'0'12921'0'0,"8"0"-12339"0"0,24 0-69 0 0,-29 1-369 0 0,-1-1-1 0 0,1 0 1 0 0,0 1-1 0 0,-1 0 1 0 0,1 0 0 0 0,-1 0-1 0 0,1 0 1 0 0,-1 1-1 0 0,0-1 1 0 0,1 1-1 0 0,-1-1 1 0 0,1 1 0 0 0,-2-1-1 0 0,2 1 1 0 0,-2 0-1 0 0,1 0 1 0 0,0 0 0 0 0,0 1-1 0 0,0-1 1 0 0,1 3-1 0 0,1 1 61 0 0,-2-3-144 0 0,0 0 0 0 0,0 1 0 0 0,0-1 0 0 0,-1 1 0 0 0,1-1 0 0 0,0 1 0 0 0,-1 0 0 0 0,-1 0 0 0 0,2 6 0 0 0,0 40 276 0 0,-2-44-297 0 0,0-6 20 0 0,0 0-57 0 0,0 0 0 0 0,0 0-1 0 0,0-1 1 0 0,0 1 0 0 0,0 0 0 0 0,0 0 0 0 0,0 0 0 0 0,0 0 0 0 0,0 0 0 0 0,0 0-1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 0 0 0 0,0 0 0 0 0,0 0 0 0 0,0 0 0 0 0,1 0-1 0 0,-1 0 1 0 0,0 0 0 0 0,6-5-19 0 0,1-2 14 0 0,1 1 1 0 0,17-10-1 0 0,8-7 10 0 0,57-44-909 0 0,-65 51-3711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29 968 0 0,'0'0'18907'0'0,"0"-5"-18130"0"0,-1-14-86 0 0,1 19-630 0 0,0 0 0 0 0,0 0-1 0 0,0 0 1 0 0,0 0-1 0 0,0 0 1 0 0,0 0 0 0 0,0-1-1 0 0,0 1 1 0 0,0 0 0 0 0,0 0-1 0 0,0 0 1 0 0,0-1 0 0 0,0 1-1 0 0,0 0 1 0 0,0 0 0 0 0,0 0-1 0 0,0-1 1 0 0,0 1 0 0 0,0 0-1 0 0,0 0 1 0 0,0 0-1 0 0,0 0 1 0 0,1 0 0 0 0,-1 0-1 0 0,0 0 1 0 0,0 0 0 0 0,0 0-1 0 0,0-1 1 0 0,0 1 0 0 0,1 0-1 0 0,-1 0 1 0 0,0 0 0 0 0,0 0-1 0 0,0 0 1 0 0,0 0 0 0 0,0 0-1 0 0,0 0 1 0 0,0-1 0 0 0,0 1-1 0 0,1 0 1 0 0,-1 0-1 0 0,0 0 1 0 0,0 0 0 0 0,0 0-1 0 0,1 0 1 0 0,-1 0 0 0 0,0 0-1 0 0,0 0 1 0 0,0 0 0 0 0,1 0-1 0 0,-1 0 1 0 0,0 1 0 0 0,0-1-1 0 0,0 0 1 0 0,1 0 0 0 0,4 4 1785 0 0,4 21-978 0 0,0 0 0 0 0,2 0 0 0 0,22 39 1 0 0,10 18-224 0 0,-16-24-288 0 0,57 93 1 0 0,-27-64-234 0 0,-38-57-58 0 0,15 37 0 0 0,-21-40-54 0 0,1-1 0 0 0,25 36 0 0 0,-34-54-252 0 0,10 12-9 0 0,-14-19-19 0 0,0-1-1 0 0,-1 1 0 0 0,0 0 1 0 0,1-1-1 0 0,-1 0 1 0 0,1 0-1 0 0,0 1 0 0 0,0-1 1 0 0,-1 1-1 0 0,0-1 0 0 0,1 0 1 0 0,0 1-1 0 0,0-1 1 0 0,0 0-1 0 0,0 0 0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5281 0 0,'0'0'15661'0'0,"-1"-4"-14772"0"0,-5-12 1236 0 0,13 36-347 0 0,76 115 1522 0 0,-26-44-2148 0 0,-43-68-883 0 0,15 26 270 0 0,32 71-1 0 0,-9 1-72 0 0,57 105-42 0 0,-75-151-442 0 0,-21-46-447 0 0,4-1-1282 0 0,-3-12-4763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0:4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0 552 0 0,'0'0'18159'0'0,"-7"5"-16842"0"0,6-5-1311 0 0,-5 3 348 0 0,0 1-1 0 0,0 0 1 0 0,0 0-1 0 0,0 0 1 0 0,1 0-1 0 0,0 1 1 0 0,0 0-1 0 0,0 0 1 0 0,1 1-1 0 0,-7 9 0 0 0,-14 30 917 0 0,-41 83 623 0 0,54-101-1759 0 0,1 1 0 0 0,-13 54 0 0 0,19-56-508 0 0,-2 38 0 0 0,5-34-2209 0 0,2 0-3344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324 208 3097 0 0,'0'0'14452'0'0,"-7"-15"-13860"0"0,-23-48 51 0 0,22 21 5550 0 0,17 52-4791 0 0,19 36-384 0 0,-2-1 1 0 0,37 95-1 0 0,-57-112-913 0 0,-1-5 24 0 0,-4-21 26 0 0,0-10 99 0 0,-2-9-241 0 0,0-1 1 0 0,-1 0-1 0 0,-1 1 0 0 0,-1 1 1 0 0,-11-29-1 0 0,-40-81-29 0 0,16 43 27 0 0,23 49-53 0 0,34 36 77 0 0,-10 8 63 0 0,1 1-1 0 0,-2-1 1 0 0,1 1 0 0 0,-2 0 0 0 0,9 17-1 0 0,-6-11 110 0 0,16 23-1 0 0,-13-24-67 0 0,-1 0-1 0 0,0 1 1 0 0,-1-1 0 0 0,0 2-1 0 0,-2 0 1 0 0,0 0 0 0 0,7 30 0 0 0,14 53 139 0 0,0-4-43 0 0,0 22-235 0 0,-16-85 0 0 0,-9-23 0 0 0,0 0 0 0 0,0 1 0 0 0,3 22 0 0 0,8 41 0 0 0,-14-70 0 0 0,0 0 0 0 0,0-2 0 0 0,-1 2 0 0 0,1-1 0 0 0,-1 1 0 0 0,0-1 0 0 0,-1 0 0 0 0,1 1 0 0 0,-1 0 0 0 0,-2 6 0 0 0,-18 46 0 0 0,-68 91 0 0 0,20-58 0 0 0,56-73 0 0 0,-29 28 0 0 0,27-31 0 0 0,1 1 0 0 0,-15 21 0 0 0,-45 63 0 0 0,14-17 0 0 0,50-68 0 0 0,7-7 0 0 0,0-2 0 0 0,0 1 0 0 0,1 0 0 0 0,0 0 0 0 0,0 0 0 0 0,0 0 0 0 0,1 0 0 0 0,0 0 0 0 0,0 0 0 0 0,1 1 0 0 0,-1 0 0 0 0,1-1 0 0 0,2 11 0 0 0,-1-7 0 0 0,-1-2 0 0 0,0 16 0 0 0,-1-16 0 0 0,1-1 0 0 0,0 1 0 0 0,0 0 0 0 0,4 10 0 0 0,-3-12 0 0 0,2 1 0 0 0,0-1 0 0 0,0 1 0 0 0,0-1 0 0 0,0 1 0 0 0,2-2 0 0 0,3 8 0 0 0,0-5 0 0 0,-5-5 0 0 0,-1-2 0 0 0,-1 1 0 0 0,1 0 0 0 0,-1 0 0 0 0,1 0 0 0 0,-1 0 0 0 0,2 4 0 0 0,3 0 0 0 0,3 0 0 0 0,-4 4 0 0 0,25 26 0 0 0,-58-36 0 0 0,26 2 0 0 0,1 0 0 0 0,0 0 0 0 0,0 0 0 0 0,-1 0 0 0 0,2 0 0 0 0,-1 0 0 0 0,0 0 0 0 0,0 0 0 0 0,1 0 0 0 0,-1 1 0 0 0,1-1 0 0 0,-1 3 0 0 0,1 13 0 0 0,0-14 0 0 0,1-14 0 0 0,-1 5 0 0 0,2-14 0 0 0,-2 0 0 0 0,-1 0 0 0 0,-5-30 0 0 0,4 38 0 0 0,2 8 0 0 0,0 0 0 0 0,0 0 0 0 0,-1 0 0 0 0,1 0 0 0 0,-1 0 0 0 0,1 0 0 0 0,-1 0 0 0 0,0 0 0 0 0,-1 1 0 0 0,1-1 0 0 0,0 1 0 0 0,-1-2 0 0 0,1 2 0 0 0,-1 0 0 0 0,0-1 0 0 0,0 1 0 0 0,-3-3 0 0 0,4 5 0 0 0,-1 19 0 0 0,5-7 0 0 0,1-3 0 0 0,-25-35 0 0 0,-26-23 0 0 0,35 38 0 0 0,-1-2 0 0 0,1 0 0 0 0,2 0 0 0 0,-16-25 0 0 0,15 19 0 0 0,4 8 0 0 0,2 1 0 0 0,-1-1 0 0 0,1 0 0 0 0,-5-16 0 0 0,9 19 0 0 0,-1-1 0 0 0,1 0 0 0 0,0-14 0 0 0,0 18 0 0 0,1 8 0 0 0,3 11 0 0 0,47 49 0 0 0,-43-55 0 0 0,9 14 0 0 0,-1-1 0 0 0,17 31 0 0 0,-19-23 0 0 0,14 39 0 0 0,-23-59 0 0 0,-3-7 0 0 0,8 25 0 0 0,1-1 0 0 0,28 48 0 0 0,-37-74-100 0 0,-1 1 1 0 0,1 0-1 0 0,0 0 0 0 0,-1 0 1 0 0,0-1-1 0 0,1 0 0 0 0,0 1 1 0 0,0 0-1 0 0,0 0 1 0 0,-1-1-1 0 0,1 1 0 0 0,0-1 1 0 0,0 0-1 0 0,0 0 0 0 0,-1 1 1 0 0,1-1-1 0 0,0 0 0 0 0,0 1 1 0 0,0-1-1 0 0,0 0 0 0 0,1 0 1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182 272 3801 0 0,'0'0'20467'0'0,"-6"-2"-19879"0"0,5 2-544 0 0,0-1 0 0 0,0 1 0 0 0,-1 0 1 0 0,1 0-1 0 0,0 0 0 0 0,-1-1 0 0 0,1 1 0 0 0,0 0 0 0 0,-1 0 1 0 0,1 0-1 0 0,0 0 0 0 0,-1 1 0 0 0,1-1 0 0 0,-2 0 0 0 0,1 1 27 0 0,2 1 0 0 0,-2-2 0 0 0,1 2 0 0 0,0 0 0 0 0,0-2 0 0 0,0 2-1 0 0,0 0 1 0 0,0-1 0 0 0,0 0 0 0 0,1 0 0 0 0,-1 1 0 0 0,1 0 0 0 0,-1-1 0 0 0,0 1-1 0 0,0 2 1 0 0,-23 82 1661 0 0,-14 53-732 0 0,33-111-961 0 0,0 2 0 0 0,-2 53 0 0 0,10-73-140 0 0,2-14 28 0 0,4-15 11 0 0,0-13 18 0 0,-2 0 1 0 0,-2-1-1 0 0,3-40 1 0 0,-7-103 57 0 0,-2 101 78 0 0,1 75-85 0 0,0 0 0 0 0,0 0 0 0 0,0 0 0 0 0,0 0-1 0 0,0 0 1 0 0,0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0,0 0-1 0 0,0 0 1 0 0,0 0 0 0 0,0 0 0 0 0,0 0 0 0 0,0 0 0 0 0,0 0 0 0 0,-1 0 0 0 0,1-1 0 0 0,0 1 0 0 0,0 0-1 0 0,0 0 1 0 0,0 0 0 0 0,0 0 0 0 0,0-1 0 0 0,0 1 0 0 0,0 0 0 0 0,0 0 0 0 0,0 0 0 0 0,0-1 0 0 0,0 1 0 0 0,0 0-1 0 0,0 0 1 0 0,-9 13 61 0 0,-80 275 538 0 0,86-273-642 0 0,3-15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0,0 0 0 0 0,0 0 0 0 0,0 0 0 0 0,0 0 0 0 0,0 0 0 0 0,0 0 0 0 0,0 1 0 0 0,0-1 0 0 0,0 0-1 0 0,0 0 1 0 0,0 0 0 0 0,0 0 0 0 0,10-25-49 0 0,6-43 26 0 0,-2 0 1 0 0,-4-2 0 0 0,3-127-1 0 0,-14 164 42 0 0,0 20 12 0 0,0-1-1 0 0,1 1 1 0 0,3-19-1 0 0,-3 31-24 0 0,0 1 0 0 0,0 0 0 0 0,0 0 0 0 0,0-1 0 0 0,0 1 0 0 0,0 0 0 0 0,0 0 0 0 0,0 0 0 0 0,0-1-1 0 0,0 1 1 0 0,0 0 0 0 0,1 0 0 0 0,-1 0 0 0 0,0 0 0 0 0,0 0 0 0 0,0 0 0 0 0,0 0 0 0 0,0-1 0 0 0,0 1 0 0 0,1 0 0 0 0,-1 0 0 0 0,0 0 0 0 0,0 0 0 0 0,0 0-1 0 0,0-1 1 0 0,1 1 0 0 0,-1 0 0 0 0,0 0 0 0 0,0 0 0 0 0,1 0 0 0 0,-1 0 0 0 0,0 0 0 0 0,0 0 0 0 0,0 0 0 0 0,0 0 0 0 0,0 0 0 0 0,0 0 0 0 0,0 0 0 0 0,1 0 0 0 0,-1 0-1 0 0,8 5 120 0 0,5 13 67 0 0,-6-4-97 0 0,-1-1 1 0 0,0 1 0 0 0,-1 0-1 0 0,-1 1 1 0 0,0-1 0 0 0,1 18 0 0 0,5 91 154 0 0,-9-106-224 0 0,1 63 26 0 0,7 77 5 0 0,-9-157-60 0 0,0 2 1 0 0,0-1-1 0 0,0 0 0 0 0,0-1 1 0 0,0 2-1 0 0,1-1 1 0 0,-1-1-1 0 0,0 1 0 0 0,1 0 1 0 0,-1 1-1 0 0,1-2 0 0 0,-1 1 1 0 0,0 0-1 0 0,1 0 0 0 0,0 0 1 0 0,0-1 1 0 0,-1 0-1 0 0,1 0 1 0 0,-1 0 0 0 0,0 0 0 0 0,0 0 0 0 0,0 0 0 0 0,1 0 0 0 0,-1-1 0 0 0,0 1 0 0 0,1 0 0 0 0,-1 0-1 0 0,0 0 1 0 0,1 0 0 0 0,-1 0 0 0 0,0 0 0 0 0,1-1 0 0 0,-1 1 0 0 0,0 0 0 0 0,0-1 0 0 0,0 1 0 0 0,0 0-1 0 0,0-1 1 0 0,0 1 0 0 0,0 0 0 0 0,0 0 0 0 0,1 0 0 0 0,-1-1 0 0 0,0 0 0 0 0,10-30-93 0 0,-3-28-30 0 0,-2-1-1 0 0,-5-86 1 0 0,-1 60 112 0 0,3 84 44 0 0,1 5 0 0 0,4 7 18 0 0,-2 5-13 0 0,0 1 1 0 0,5 29-1 0 0,-7-26 31 0 0,9 27-1 0 0,-10-40-58 0 0,1 0 1 0 0,-1-1-1 0 0,2 1 0 0 0,-2 0 0 0 0,2-1 1 0 0,-1 0-1 0 0,1 0 0 0 0,8 7 0 0 0,-12-11-7 0 0,0 0 1 0 0,1-1-1 0 0,-1 1 1 0 0,1-1 0 0 0,0 1-1 0 0,0 0 1 0 0,-1-1-1 0 0,0 1 1 0 0,1-1-1 0 0,0 0 1 0 0,0 0-1 0 0,0 1 1 0 0,-1-1-1 0 0,1 0 1 0 0,2 1-1 0 0,-3-1 12 0 0,1-11 31 0 0,5-9-55 0 0,-2 2 1 0 0,-1-2-1 0 0,2-23 1 0 0,-3-60-39 0 0,-2 99 45 0 0,0-17 38 0 0,0 31-27 0 0,0-2 1 0 0,0 2-1 0 0,2-2 0 0 0,0 2 1 0 0,-1-2-1 0 0,2 1 1 0 0,0-1-1 0 0,0 1 0 0 0,0 0 1 0 0,1-2-1 0 0,0 2 0 0 0,8 8 1 0 0,2 2 33 0 0,-28-45-138 0 0,11 20 94 0 0,-1 0-1 0 0,2-1 0 0 0,-1 0 1 0 0,1 1-1 0 0,0-1 1 0 0,1 1-1 0 0,-2-11 0 0 0,1-50-35 0 0,2 56 65 0 0,23 11-74 0 0,-22 0 50 0 0,1 0 0 0 0,-1 0 0 0 0,1 0 0 0 0,-1 1 0 0 0,0 0 0 0 0,1-1 0 0 0,-1 1 0 0 0,0 0 0 0 0,0-1 0 0 0,1 1 0 0 0,-1 0 0 0 0,0 0 0 0 0,0-1 0 0 0,0 2 0 0 0,0-1 0 0 0,0 0 0 0 0,0 0 0 0 0,0 0 0 0 0,0 0 0 0 0,-1 0 0 0 0,1 1 0 0 0,-1-1 0 0 0,1 0 0 0 0,0 2 0 0 0,1 2 0 0 0,-1-1 0 0 0,1 0 0 0 0,-1 0 1 0 0,-1 0-1 0 0,1 1 0 0 0,1 6 75 0 0,-2-11-75 0 0,0 0 1 0 0,0 0-1 0 0,0-1 1 0 0,1 1-1 0 0,-1 0 1 0 0,0 0-1 0 0,0-1 1 0 0,0 1-1 0 0,0 0 1 0 0,0 0-1 0 0,0 0 0 0 0,0 0 1 0 0,0 0-1 0 0,0-1 1 0 0,0 1-1 0 0,0 0 1 0 0,0-1-1 0 0,0 1 1 0 0,0 0-1 0 0,0 0 1 0 0,0-1-1 0 0,0 1 0 0 0,0 0 1 0 0,0-1-1 0 0,0 1 1 0 0,0 0-1 0 0,0 0 1 0 0,0 0-1 0 0,0 0 1 0 0,0 0-1 0 0,-1 0 0 0 0,1-1 1 0 0,0 1-1 0 0,-7-11-61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928 157 10322 0 0,'0'0'13654'0'0,"19"-3"-13279"0"0,55-11-35 0 0,-74 14-334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0,0 1 0 0 0,0 0 1 0 0,0 0-1 0 0,0 0 1 0 0,-10 8 330 0 0,-23 13 203 0 0,25-16-377 0 0,8-4-155 0 0,-20 11 254 0 0,1 0 0 0 0,0 1 1 0 0,2 1-1 0 0,-24 24 0 0 0,40-38-260 0 0,-7 4 30 0 0,-22 2-4 0 0,-102 2 8 0 0,96-3-19 0 0,36-5-17 0 0,-1 0 0 0 0,1 0 0 0 0,0 1 0 0 0,0-1 0 0 0,-1 0 0 0 0,1 0 0 0 0,0 0 0 0 0,0 0 0 0 0,-1 0 0 0 0,1 1 0 0 0,0-1 0 0 0,0 0 0 0 0,0 0 0 0 0,0 0 0 0 0,0 1 0 0 0,0-1 0 0 0,-1 0 0 0 0,1 0 0 0 0,0 0 0 0 0,0 0 0 0 0,0 0 0 0 0,0 0 0 0 0,0 1 0 0 0,-1-1 0 0 0,1 0 0 0 0,0 1 0 0 0,0-1 0 0 0,0 0 0 0 0,0 0 0 0 0,0 1 0 0 0,0-1 0 0 0,0 0 0 0 0,0 0 0 0 0,0 0 0 0 0,0 0 0 0 0,0 1 0 0 0,0 3-11 0 0,0-3 6 0 0,-1-1 0 0 0,1 0 0 0 0,0 0-1 0 0,0 1 1 0 0,0-1 0 0 0,0 0 0 0 0,0 0-1 0 0,0 0 1 0 0,0 0 0 0 0,-1 0 0 0 0,1 1-1 0 0,0-1 1 0 0,0 0 0 0 0,0 1 0 0 0,0-1-1 0 0,0 0 1 0 0,0 0 0 0 0,0 1 0 0 0,0-1-1 0 0,1 0 1 0 0,-1 1 0 0 0,0-1 0 0 0,0 0-1 0 0,0 0 1 0 0,0 0 0 0 0,0 0 0 0 0,0 0 0 0 0,1 0-1 0 0,-1 1 1 0 0,0-1 0 0 0,0 0 0 0 0,0 0-1 0 0,0 1 1 0 0,1-1 0 0 0,-1 0 0 0 0,0 0-1 0 0,0 0 1 0 0,1 0 0 0 0,-1 1 0 0 0,0-1-1 0 0,0 0 1 0 0,0 0 0 0 0,0 0 0 0 0,0 0-1 0 0,1 0 1 0 0,-1 0 0 0 0,0 0 0 0 0,0 0-1 0 0,1 0 1 0 0,-1 0 0 0 0,0 0 0 0 0,1 0 0 0 0,-1 0-1 0 0,0 0 1 0 0,0 0 0 0 0,1 0 0 0 0,-1 0-1 0 0,0 0 1 0 0,0 0 0 0 0,0 0 0 0 0,0 0-1 0 0,1-1 1 0 0,15-5-109 0 0,-1-6 76 0 0,0 0-1 0 0,0-2 0 0 0,13-15 1 0 0,-9 9 31 0 0,-12 12 6 0 0,22-24 0 0 0,-27 30 6 0 0,0 0 0 0 0,0-1 0 0 0,-1 1 0 0 0,0 0 0 0 0,1-2 0 0 0,-2 2 0 0 0,1 0 0 0 0,0-1 0 0 0,0 0 0 0 0,0 0 0 0 0,0-5 0 0 0,-2 7 1 0 0,1 1 0 0 0,0-1 0 0 0,0 1 0 0 0,0-1 0 0 0,-1 1 0 0 0,1 0 0 0 0,-1-1 0 0 0,1 1 0 0 0,-1-1 0 0 0,1 1 0 0 0,-1 0 0 0 0,1-1 0 0 0,0 1 0 0 0,-1-1 0 0 0,1 1 0 0 0,-1 0 0 0 0,1 0 0 0 0,-1 0 0 0 0,0 0 0 0 0,1 0 0 0 0,0 0 0 0 0,-1 0 0 0 0,0 0 0 0 0,1 0 0 0 0,-1 0 0 0 0,0 0 0 0 0,1 0 0 0 0,0 0 0 0 0,-1 0 0 0 0,0 0 0 0 0,1 0-1 0 0,-2 0 1 0 0,-19 4 51 0 0,12 0-47 0 0,-1 1-1 0 0,1 0 1 0 0,0 1 0 0 0,0-1-1 0 0,1 2 1 0 0,0 0 0 0 0,-10 10-1 0 0,2 1 2 0 0,-1 0 0 0 0,-12 22-1 0 0,25-32-14 0 0,-5 9 2 0 0,9-17 3 0 0,0 1 1 0 0,0-1-1 0 0,0 1 0 0 0,-1-1 0 0 0,1 0 1 0 0,0 0-1 0 0,0 1 0 0 0,-1-1 1 0 0,1 0-1 0 0,-1 1 0 0 0,1-1 0 0 0,0 0 1 0 0,-1 1-1 0 0,1-1 0 0 0,0 0 0 0 0,0 1 1 0 0,0-1-1 0 0,-1 0 0 0 0,1 0 1 0 0,-1 0-1 0 0,1 0 0 0 0,-1 0 0 0 0,1 0 1 0 0,-1 0-1 0 0,1 0 0 0 0,0 0 0 0 0,0 0 1 0 0,-1 0-1 0 0,1 0 0 0 0,-2 0 1 0 0,2-22-103 0 0,0 12 90 0 0,2 2 0 0 0,-1-2 0 0 0,1 2-1 0 0,5-17 1 0 0,-4 16 27 0 0,0 1-1 0 0,-1-2 1 0 0,1 2-1 0 0,-1-18 1 0 0,-3 25-6 0 0,-1 1 1 0 0,1 0-1 0 0,-1 0 0 0 0,1-1 1 0 0,-1 1-1 0 0,1 0 0 0 0,-1 0 1 0 0,0 1-1 0 0,1-1 0 0 0,-1 0 1 0 0,-2 2-1 0 0,-6 3-7 0 0,-1 2-1 0 0,1-1 1 0 0,-13 11 0 0 0,-16 9 11 0 0,68-62-293 0 0,-4 10 258 0 0,-16 17 21 0 0,-1 1-1 0 0,0-1 1 0 0,9-12 0 0 0,-17 21 3 0 0,0 0 1 0 0,0 0-1 0 0,0 0 1 0 0,0 0-1 0 0,0-1 1 0 0,0 1-1 0 0,0 0 1 0 0,0 0-1 0 0,0 0 1 0 0,0 0-1 0 0,0 0 1 0 0,0 0-1 0 0,0 0 1 0 0,0 0-1 0 0,0 0 1 0 0,0 0-1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0,-7 0 56 0 0,-8 2-36 0 0,-5 6 60 0 0,1 1 0 0 0,0 0 0 0 0,0 2 0 0 0,2 0 0 0 0,-28 22 0 0 0,41-30-94 0 0,2-2 6 0 0,-1 1-1 0 0,1 0 1 0 0,0 0 0 0 0,-1-1-1 0 0,2 2 1 0 0,-2-2 0 0 0,2 2-1 0 0,-1-1 1 0 0,0 0 0 0 0,1 1 0 0 0,-3 5-1 0 0,4-8-41 0 0,1 0-3 0 0,0 0 44 0 0,1 0-1 0 0,-1 0 1 0 0,0-1-1 0 0,1 1 1 0 0,-1-1 0 0 0,0 1-1 0 0,0-1 1 0 0,1 0-1 0 0,-2 1 1 0 0,1 0-1 0 0,1-1 1 0 0,-1 0-1 0 0,-1 0 1 0 0,2 1-1 0 0,-1-1 1 0 0,1-2-1 0 0,18-20 30 0 0,-11 12-30 0 0,32-29-25 0 0,11-14-126 0 0,-50 53 170 0 0,-1-1 0 0 0,0 1 0 0 0,1-2 0 0 0,-1 2 0 0 0,0-1 0 0 0,0 1 0 0 0,0-2 0 0 0,0 2 0 0 0,-1-1 0 0 0,1 0 0 0 0,0 0 0 0 0,0-3 0 0 0,-2 5-5 0 0,1 0-1 0 0,-1-1 1 0 0,0 1-1 0 0,1 0 1 0 0,0 0 0 0 0,-1-1-1 0 0,0 1 1 0 0,1 0 0 0 0,-1 0-1 0 0,0 0 1 0 0,1 0 0 0 0,0 0-1 0 0,-1 0 1 0 0,0 0 0 0 0,1 0-1 0 0,-1 0 1 0 0,0 0-1 0 0,1 0 1 0 0,0 0 0 0 0,-1 1-1 0 0,-1-1 1 0 0,-13 5 20 0 0,-70 49 12 0 0,85-54-42 0 0,0 0 0 0 0,0 0 0 0 0,0 0 1 0 0,0 0-1 0 0,0 0 0 0 0,0 0 0 0 0,0 0 0 0 0,0 0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0,0-1 0 0 0,2-5-33 0 0,8-7 3 0 0,3-2-3 0 0,2-1-17 0 0,0 0 0 0 0,1 2-1 0 0,26-20 1 0 0,-42 34 52 0 0,0 0-1 0 0,0 0 1 0 0,0 0 0 0 0,0 0 0 0 0,0 1-1 0 0,0-1 1 0 0,0 0 0 0 0,0 0 0 0 0,0 0-1 0 0,0 0 1 0 0,0 0 0 0 0,0 0-1 0 0,0 0 1 0 0,0 0 0 0 0,0 0 0 0 0,0 0-1 0 0,0 0 1 0 0,0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0,-2 6 7 0 0,-5 7 33 0 0,5-10-20 0 0,-1 0-1 0 0,1-1 1 0 0,-1 1-1 0 0,1 0 0 0 0,0-1 1 0 0,-2 0-1 0 0,1 1 1 0 0,1-2-1 0 0,-1 1 1 0 0,-1 0-1 0 0,1 0 0 0 0,-1-1 1 0 0,1 1-1 0 0,0-2 1 0 0,-1 2-1 0 0,0-1 1 0 0,1 0-1 0 0,-1-1 0 0 0,1 0 1 0 0,-8 1-1 0 0,7 0-9 0 0,0 1 0 0 0,0-1 0 0 0,1 1 0 0 0,-1-1 0 0 0,1 1 0 0 0,0 0 0 0 0,-2 0 0 0 0,-3 4 0 0 0,5-4-1 0 0,-6 5 67 0 0,-1-1 1 0 0,-1 1-1 0 0,-13 5 0 0 0,-11 6 127 0 0,10-3-79 0 0,15-10-68 0 0,1-1 0 0 0,0 2-1 0 0,1-1 1 0 0,0 1 0 0 0,-11 9 0 0 0,11-7-2 0 0,-1 0 0 0 0,-1 0 0 0 0,-17 9 0 0 0,-8 7-13 0 0,24-16 14 0 0,-23 12 0 0 0,28-17-51 0 0,0 1 0 0 0,0 0 0 0 0,-8 7 0 0 0,9-6 3 0 0,-1-1-1 0 0,0 0 1 0 0,-9 6-1 0 0,8-5 2 0 0,7-4-7 0 0,0-1-1 0 0,-1 1 0 0 0,0-1 0 0 0,0 1 0 0 0,0-1 0 0 0,1 1 1 0 0,-1 0-1 0 0,1-1 0 0 0,-1 1 0 0 0,0-1 0 0 0,0 0 0 0 0,0 0 1 0 0,0 1-1 0 0,-1-1 0 0 0,2 0 1 0 0,0 1-1 0 0,0-1 1 0 0,-1 0 0 0 0,1 0 0 0 0,-1 0-1 0 0,1 0 1 0 0,-1 1 0 0 0,1-1-1 0 0,-1 0 1 0 0,1 0 0 0 0,-1 0 0 0 0,1 0-1 0 0,0 0 1 0 0,0 1 0 0 0,0-1-1 0 0,-1 0 1 0 0,1 1 0 0 0,0-1 0 0 0,-1 1-1 0 0,1 0 1 0 0,-1-1 0 0 0,1 0 0 0 0,0 0 0 0 0,-1 1 0 0 0,1-1 0 0 0,0 1 0 0 0,0-1 1 0 0,0 1-1 0 0,-1-1 0 0 0,1 0 0 0 0,-1 0 0 0 0,1 0 0 0 0,-1 0 0 0 0,0 1 0 0 0,1-1 0 0 0,0 0 0 0 0,0 0 0 0 0,-1 0 0 0 0,1 1 0 0 0,-1-1 0 0 0,0 0 1 0 0,0 0-1 0 0,-20 19 32 0 0,0 16 52 0 0,21-34-83 0 0,0-1-1 0 0,-1 1 1 0 0,1-1-1 0 0,0 1 1 0 0,-1 0-1 0 0,1 0 1 0 0,0-1-1 0 0,0 1 1 0 0,0-1-1 0 0,0 1 1 0 0,0 0-1 0 0,0-1 1 0 0,0 1-1 0 0,0 0 1 0 0,0 0 0 0 0,0-1-1 0 0,0 1 1 0 0,1-1-1 0 0,-1 1 1 0 0,0 0-1 0 0,1 0 1 0 0,-1-1-1 0 0,0 0 1 0 0,0 1-1 0 0,0-1 1 0 0,1 1-1 0 0,0 0 1 0 0,-1-1-1 0 0,1 1 1 0 0,-1-1-1 0 0,1 0 1 0 0,-1 1-1 0 0,1 0 1 0 0,6 8 58 0 0,-6-3-29 0 0,2 0-1 0 0,-2 0 1 0 0,2 0 0 0 0,-1 1-1 0 0,1-1 1 0 0,1-1-1 0 0,-1 2 1 0 0,1-2-1 0 0,0 1 1 0 0,7 6-1 0 0,-6-6 2 0 0,0 0 0 0 0,-1 0 0 0 0,0 0 0 0 0,0 1 0 0 0,-1 0 0 0 0,5 8 0 0 0,16 55 119 0 0,-23-67-146 0 0,1 1 0 0 0,0-1-1 0 0,0 0 1 0 0,0 0 0 0 0,5 6-1 0 0,-5-6 1 0 0,1-1-1 0 0,-2 0 0 0 0,1 1 1 0 0,0 1-1 0 0,0-2 0 0 0,0 1 1 0 0,1 6-1 0 0,7 17 51 0 0,2 6-3 0 0,-11-30-52 0 0,-1 2 0 0 0,1-1 0 0 0,0-1 0 0 0,0 1 0 0 0,-1-1 0 0 0,1 2 0 0 0,1-2 0 0 0,0 0 0 0 0,-2 1 0 0 0,2-1 0 0 0,0 0 0 0 0,0 1 0 0 0,0-1 0 0 0,-1 0 0 0 0,2 1 0 0 0,-1-2 0 0 0,4 4 0 0 0,-5-5 0 0 0,-1 0 1 0 0,0 1-1 0 0,1-1 1 0 0,0 0-1 0 0,-1 0 1 0 0,1 0-1 0 0,0 0 1 0 0,-1 0-1 0 0,0 0 1 0 0,1 0 0 0 0,0 0-1 0 0,0 0 1 0 0,-1 0-1 0 0,1-1 1 0 0,-1 1-1 0 0,0 0 1 0 0,1 0-1 0 0,0-1 1 0 0,-1 1 0 0 0,1 0-1 0 0,0-1 1 0 0,-1 1-1 0 0,0 0 1 0 0,0 0-1 0 0,1-1 1 0 0,0 1-1 0 0,-1-1 1 0 0,0 1-1 0 0,1-1 1 0 0,-1 1 0 0 0,1-1-1 0 0,-1 1 1 0 0,0 0-1 0 0,0-1 1 0 0,0 0-1 0 0,0 1 1 0 0,1-1-1 0 0,-1 1 1 0 0,0-2-1 0 0,9-27 25 0 0,-7 22-39 0 0,2-17-6 0 0,0 0 1 0 0,-2 0-1 0 0,0-1 1 0 0,-4-35-1 0 0,1 15-36 0 0,2 4 21 0 0,2 0-1 0 0,14-70 0 0 0,-14 93 26 0 0,-1 1 0 0 0,1-28 0 0 0,-3 44-5 0 0,0 6-16 0 0,2 35 29 0 0,-2-1 0 0 0,-11 73-1 0 0,9-96 4 0 0,-1 9 14 0 0,-2 13 7 0 0,1-1-1 0 0,2 1 1 0 0,4 42-1 0 0,-2-79-20 0 0,0 0 0 0 0,0-1-1 0 0,0 2 1 0 0,0-1 0 0 0,1 0 0 0 0,-1-1 0 0 0,0 1-1 0 0,1 0 1 0 0,-1 0 0 0 0,1 0 0 0 0,-1 0-1 0 0,0 0 1 0 0,0 0 0 0 0,1-1 0 0 0,0 1-1 0 0,0 0 1 0 0,-1 0 0 0 0,1-1 0 0 0,-1 0 0 0 0,1 1-1 0 0,0 0 1 0 0,0 0 0 0 0,0-1 0 0 0,-1 1-1 0 0,1-1 1 0 0,0 0 0 0 0,1 0 0 0 0,-2 1-1 0 0,3 0 1 0 0,-2-1 1 0 0,0 0-1 0 0,1 0 1 0 0,-1 0-1 0 0,0-1 1 0 0,1 1-1 0 0,-1 0 1 0 0,0-1-1 0 0,0 1 1 0 0,1 0-1 0 0,-1 0 1 0 0,0-1-1 0 0,0 0 1 0 0,1 0-1 0 0,-2 1 1 0 0,2-1-1 0 0,-1 1 1 0 0,0-1-1 0 0,-1-1 1 0 0,2 2-1 0 0,-1-1 1 0 0,0-2-1 0 0,11-11-2 0 0,-3-1-1 0 0,1 0 0 0 0,-1-1 1 0 0,6-16-1 0 0,23-69 10 0 0,-24 57-8 0 0,14-87 0 0 0,-29 137-1 0 0,-12 117 31 0 0,12-104-9 0 0,1 1 0 0 0,1 0 1 0 0,0-1-1 0 0,10 36 0 0 0,-10-50-22 0 0,0 1 6 0 0,2 1-1 0 0,-1 0 1 0 0,1 0-1 0 0,5 10 1 0 0,-7-15-3 0 0,0 0-1 0 0,0-1 1 0 0,0 1 0 0 0,0-1 0 0 0,0 0-1 0 0,1 1 1 0 0,-1-2 0 0 0,0 1 0 0 0,1 1 0 0 0,-1-1-1 0 0,1-1 1 0 0,0 1 0 0 0,-1 0 0 0 0,1 0 0 0 0,-1-1-1 0 0,1 1 1 0 0,0 0 0 0 0,-1-1 0 0 0,1 1 0 0 0,0-1-1 0 0,0 0 1 0 0,-1 1 0 0 0,1-1 0 0 0,4-1 0 0 0,-5 1 3 0 0,0-1 0 0 0,1 1 1 0 0,-1-1-1 0 0,0 0 0 0 0,1 1 1 0 0,-1-1-1 0 0,0 0 0 0 0,0 0 1 0 0,1 1-1 0 0,-2-1 1 0 0,1 0-1 0 0,0-1 0 0 0,1 2 1 0 0,-1-2-1 0 0,-1 1 0 0 0,1 0 1 0 0,0 0-1 0 0,1-2 1 0 0,12-27 76 0 0,-11 23-76 0 0,13-28 14 0 0,17-53 0 0 0,-28 68-18 0 0,0-1 1 0 0,-1 1-1 0 0,-1-1 0 0 0,0-27 0 0 0,-6-8-8 0 0,2 52 3 0 0,0-1 0 0 0,-1-1 0 0 0,1 2 1 0 0,-1-1-1 0 0,1 0 0 0 0,-1 1 0 0 0,0-1 0 0 0,-6-7 0 0 0,8 12 3 0 0,0 0 0 0 0,0 0 0 0 0,0 0 0 0 0,0-1 0 0 0,-1 1 0 0 0,1 0 0 0 0,0 0 0 0 0,0 0 0 0 0,0-1 0 0 0,0 1 0 0 0,0 0 0 0 0,0 0 0 0 0,0 0 0 0 0,0 0 0 0 0,-1-1 0 0 0,1 1 0 0 0,0 0 0 0 0,0 0 0 0 0,-1 0 0 0 0,1 0 0 0 0,0 0 0 0 0,-1 0 0 0 0,1 0 0 0 0,0 0 0 0 0,0 0 0 0 0,-1 0 0 0 0,1 0 0 0 0,0 0 0 0 0,0 0 0 0 0,0 0 0 0 0,0 0 0 0 0,0 0 0 0 0,-1 0 0 0 0,1 0 0 0 0,0 0 0 0 0,0 0 0 0 0,-1 0 0 0 0,1 0 0 0 0,0 0 0 0 0,0 1 0 0 0,-1-1 0 0 0,1 0 0 0 0,0 0 0 0 0,0 0 0 0 0,0 0 0 0 0,-1 1 0 0 0,1-1 0 0 0,0 0 0 0 0,0 0 0 0 0,0 1 0 0 0,0-1 0 0 0,0 0 0 0 0,0 0 0 0 0,0 0 0 0 0,0 0 0 0 0,0 0 0 0 0,0 0 0 0 0,0 1 0 0 0,0-1 0 0 0,0 0 0 0 0,0 0 0 0 0,0 1 0 0 0,0-1 0 0 0,-5 19-11 0 0,4-15 9 0 0,-2 8 4 0 0,0 0 0 0 0,1-1 1 0 0,0 1-1 0 0,1 1 1 0 0,1-2-1 0 0,0 1 1 0 0,0 0-1 0 0,2 0 0 0 0,0 0 1 0 0,0 0-1 0 0,1 0 1 0 0,1-1-1 0 0,-1 1 0 0 0,2-1 1 0 0,9 19-1 0 0,-2-13 10 0 0,0-1-1 0 0,22 21 1 0 0,-5-5-40 0 0,-23-26 23 0 0,-2-7 28 0 0,-2-12 26 0 0,-2 10-49 0 0,9-74-20 0 0,-5 45-20 0 0,1-36 0 0 0,-5 56 16 0 0,1-15-33 0 0,-1 26 58 0 0,0 0 0 0 0,0-1-1 0 0,0 1 1 0 0,0-1 0 0 0,0 1 0 0 0,-1 0 0 0 0,1-1-1 0 0,-1 1 1 0 0,1 0 0 0 0,0-1 0 0 0,-1 1 0 0 0,0 0-1 0 0,-1-2 1 0 0,1 23-3 0 0,2-7 4 0 0,1-1 0 0 0,0 1 1 0 0,2-2-1 0 0,-1 2 1 0 0,9 20-1 0 0,0-9 14 0 0,23 38 0 0 0,-32-57-13 0 0,8 10 59 0 0,-7-18-28 0 0,-3-11-19 0 0,16-106-2 0 0,-4 22-48 0 0,-11 94-8 0 0,2 9 37 0 0,3 10 24 0 0,-6-15-19 0 0,12 40 19 0 0,17 36 40 0 0,-26-70-55 0 0,-1 1 1 0 0,1-1 0 0 0,0 0 0 0 0,0 1-1 0 0,1-2 1 0 0,0 1 0 0 0,-1-1 0 0 0,11 8 0 0 0,-14-13-3 0 0,-1 1 0 0 0,1 0 1 0 0,-1-1-1 0 0,1 1 1 0 0,0-1-1 0 0,-1 0 0 0 0,1 0 1 0 0,0 0-1 0 0,-1 1 1 0 0,1-1-1 0 0,0 0 0 0 0,0 1 1 0 0,0-1-1 0 0,-1 0 1 0 0,2 0-1 0 0,-2 0 1 0 0,1 0 0 0 0,-1 0 0 0 0,1 0 0 0 0,-1 0 0 0 0,0-1 0 0 0,0 1 0 0 0,0 0 1 0 0,0 0-1 0 0,1-1 0 0 0,-1 1 0 0 0,0 0 0 0 0,1 0 0 0 0,-1 0 0 0 0,0 0 0 0 0,1 0 0 0 0,-1-1 0 0 0,0 1 0 0 0,0 0 1 0 0,0-1-1 0 0,1 1 0 0 0,-1 0 0 0 0,0-1 0 0 0,0 1 0 0 0,0 0 0 0 0,0-4 16 0 0,1 0-1 0 0,-1 0 1 0 0,1 1 0 0 0,-1-1-1 0 0,-1-5 1 0 0,1 1-6 0 0,-9-159-115 0 0,4 104 51 0 0,5 63 43 0 0,0 6 13 0 0,1 9 6 0 0,1 1 0 0 0,1 0 0 0 0,0-2 0 0 0,2 1 0 0 0,0 0 0 0 0,1 0 0 0 0,-1 0 0 0 0,14 18 0 0 0,-12-21 7 0 0,2 0 0 0 0,19 20 0 0 0,-11-12-21 0 0,-16-20 6 0 0,-1 0 0 0 0,0 0 0 0 0,0 0 0 0 0,0 0 0 0 0,0 0 0 0 0,0 1 0 0 0,0-1 0 0 0,0 0 0 0 0,0 0-1 0 0,0 0 1 0 0,0 0 0 0 0,0 0 0 0 0,1 0 0 0 0,-1 0 0 0 0,0 0 0 0 0,0 0 0 0 0,0 0 0 0 0,0 0 0 0 0,0 0 0 0 0,0 0 0 0 0,1 0 0 0 0,-1 0 0 0 0,0 0 0 0 0,0 0 0 0 0,0 0 0 0 0,0 0 0 0 0,0 0 0 0 0,1 0-1 0 0,-1 0 1 0 0,0 0 0 0 0,0 0 0 0 0,0 0 0 0 0,0 0 0 0 0,0 0 0 0 0,0 0 0 0 0,0 0 0 0 0,0 0 0 0 0,0 0 0 0 0,0 0 0 0 0,0 0 0 0 0,0 0 0 0 0,1 0 0 0 0,-1 0 0 0 0,0 0 0 0 0,0 0 0 0 0,0 0-1 0 0,0 0 1 0 0,0 0 0 0 0,0 0 0 0 0,0 0 0 0 0,0 0 0 0 0,0-1 0 0 0,1 1 0 0 0,-1 0 0 0 0,0 0 0 0 0,0 0 0 0 0,0 0 0 0 0,2-13 38 0 0,-2-19-52 0 0,0 25 15 0 0,-1-24-24 0 0,-2 1 0 0 0,-1-1 1 0 0,-2 1-1 0 0,-19-59 0 0 0,30 126 5 0 0,2-13 0 0 0,0 2 32 0 0,13 27-1 0 0,-16-45-11 0 0,-1-1 0 0 0,1 1 0 0 0,0-1 0 0 0,1-1 0 0 0,0 1 0 0 0,-1 0 0 0 0,2-1 0 0 0,7 6 0 0 0,-3-6 21 0 0,-9-6-23 0 0,-1 0 0 0 0,0 0 0 0 0,0 0 0 0 0,0 0 0 0 0,0 0 0 0 0,0 0 0 0 0,0 0-1 0 0,0 0 1 0 0,0 0 0 0 0,1 0 0 0 0,-1 0 0 0 0,0 0 0 0 0,0 0 0 0 0,0 0 0 0 0,1-1 0 0 0,-1 1 0 0 0,0 0 0 0 0,0 0 0 0 0,0 0 0 0 0,0 0 0 0 0,0 0 0 0 0,1-1 0 0 0,-1 1-1 0 0,0 0 1 0 0,0 0 0 0 0,0 0 0 0 0,0-1 0 0 0,0 1 0 0 0,0 0 0 0 0,0 0 0 0 0,0 0 0 0 0,0 0 0 0 0,0 0 0 0 0,0 0 0 0 0,-2-22 72 0 0,2 19-84 0 0,-11-60-17 0 0,-26-80 1 0 0,32 129 28 0 0,1 0-5 0 0,-1 0 1 0 0,0 0 0 0 0,-1 1-1 0 0,0 0 1 0 0,-10-15 0 0 0,21 47-22 0 0,4 7 31 0 0,65 199 58 0 0,-73-214-2478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0 349 1688 0 0,'0'0'15896'0'0,"14"-8"-12298"0"0,32-39 92 0 0,-32 29-3223 0 0,2 2-1 0 0,1 0 1 0 0,0 1-1 0 0,1 0 1 0 0,25-15-1 0 0,-12 11-47 0 0,-23 13-357 0 0,1 1 0 0 0,-1 0 0 0 0,1 1 0 0 0,0-1 1 0 0,1 1-1 0 0,11-3 0 0 0,-9 4-28 0 0,-1-2 0 0 0,1 0 1 0 0,11-5-1 0 0,-22 10-31 0 0,29-12 149 0 0,-22 9-131 0 0,-2 1-1 0 0,1-1 1 0 0,0 0 0 0 0,-1 0 0 0 0,13-9 0 0 0,-17 11-17 0 0,1-2-1 0 0,0 2 1 0 0,-1-1-1 0 0,2 1 0 0 0,-2 0 1 0 0,1 0-1 0 0,0-1 1 0 0,0 2-1 0 0,0-1 1 0 0,4 0-1 0 0,35-1 81 0 0,-6 0 214 0 0,-34 1-273 0 0,1 1 0 0 0,-1-1 0 0 0,0 0 0 0 0,0 0 0 0 0,0 0 0 0 0,1 0 1 0 0,-1-1-1 0 0,3-2 0 0 0,-2 3-14 0 0,-1-1 1 0 0,0 2 0 0 0,1-2-1 0 0,-1 0 1 0 0,1 2 0 0 0,-1-2 0 0 0,1 1-1 0 0,3 0 1 0 0,18-5 76 0 0,-18 4-66 0 0,0 0 1 0 0,-2 1-1 0 0,2-1 1 0 0,9 1-1 0 0,-7 0 20 0 0,-1 0 0 0 0,0 0 0 0 0,8-2 0 0 0,-6 1-25 0 0,-2 0 0 0 0,1 2 0 0 0,10-2 0 0 0,-18 2-16 0 0,0 0 0 0 0,1 0-1 0 0,0 0 1 0 0,0 0 0 0 0,-1 0 0 0 0,1 0-1 0 0,-1 0 1 0 0,1 0 0 0 0,-1 1-1 0 0,1-1 1 0 0,0 0 0 0 0,-1 0 0 0 0,1 1-1 0 0,0-1 1 0 0,-1 0 0 0 0,0 0 0 0 0,1 0-1 0 0,-1 1 1 0 0,1-1 0 0 0,0 2 0 0 0,8 5 10 0 0,-1-3-10 0 0,1 0 0 0 0,0-1 1 0 0,0 0-1 0 0,0-1 0 0 0,10 3 1 0 0,14-4 92 0 0,-29-1-93 0 0,0 0 1 0 0,0 0-1 0 0,-1 0 0 0 0,1 0 1 0 0,-1 0-1 0 0,0 0 0 0 0,2 1 1 0 0,-2 0-1 0 0,1 0 1 0 0,-1 0-1 0 0,0 0 0 0 0,6 4 1 0 0,-6-4-1 0 0,0 1 0 0 0,-1 0 1 0 0,1 0-1 0 0,-1 0 0 0 0,0 0 0 0 0,0 1 1 0 0,0-1-1 0 0,0 0 0 0 0,0 1 0 0 0,-1 0 1 0 0,1-1-1 0 0,0 1 0 0 0,-2 0 0 0 0,2 0 1 0 0,-1 0-1 0 0,1 4 0 0 0,18 55 215 0 0,-8-30 19 0 0,-2-11-82 0 0,-3-5-46 0 0,0 0-1 0 0,11 14 0 0 0,-16-26-79 0 0,1 2 39 0 0,1 1 0 0 0,-2-1 1 0 0,0 1-1 0 0,1 0 0 0 0,-2 0 1 0 0,1 1-1 0 0,0 11 0 0 0,0-10 0 0 0,0-2-1 0 0,2 1 0 0 0,-1 1 1 0 0,7 10-1 0 0,-9-17-51 0 0,6 13 148 0 0,9 24 0 0 0,-14-32-151 0 0,15 50 303 0 0,2-27-314 0 0,-14-17 0 0 0,-1 1 0 0 0,13 19 0 0 0,-7-15 0 0 0,-5-7 0 0 0,-1 1 0 0 0,0 0 0 0 0,-1 0 0 0 0,3 18 0 0 0,4 15 0 0 0,-5-27-2662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62 6769 0 0,'-3'7'18118'0'0,"9"-3"-17484"0"0,1 0 1 0 0,-1 1-1 0 0,9 7 1 0 0,-13-11-324 0 0,1 0 1 0 0,0 1-1 0 0,-1-2 1 0 0,2 1-1 0 0,-1 0 1 0 0,-1 0-1 0 0,6-1 1 0 0,-8 0-280 0 0,25 11 256 0 0,-17-7-215 0 0,-8-3-50 0 0,1 0 0 0 0,0-1 0 0 0,1 1 1 0 0,-2-1-1 0 0,1 1 0 0 0,0-1 1 0 0,1 1-1 0 0,-2-1 0 0 0,1 1 1 0 0,1-1-1 0 0,-1 0 0 0 0,0 0 1 0 0,0 0-1 0 0,0 0 0 0 0,1 0 1 0 0,-2 0-1 0 0,1 0 0 0 0,1 0 1 0 0,-1 0-1 0 0,0 0 0 0 0,0 0 1 0 0,0 0-1 0 0,0-1 0 0 0,0 1 1 0 0,0-1-1 0 0,1 1 0 0 0,-2-1 1 0 0,1 1-1 0 0,2-1 0 0 0,0-2 18 0 0,1 0 0 0 0,0 1 1 0 0,0 0-1 0 0,0 0 0 0 0,0 1 0 0 0,0-1 0 0 0,1 0 0 0 0,-1 1 0 0 0,0 0 0 0 0,1 0 0 0 0,-1 1 0 0 0,1-1 0 0 0,0 1 0 0 0,4 0 0 0 0,45 1 256 0 0,-24 0-198 0 0,51-4 0 0 0,-58-4-140 0 0,-19 5 48 0 0,-1 2 0 0 0,0-2 0 0 0,-1 1-1 0 0,2 0 1 0 0,0 1 0 0 0,-1-1 0 0 0,6 0 0 0 0,47-6 49 0 0,-46 6-39 0 0,0-2 1 0 0,16-4 0 0 0,-19 4-13 0 0,1 1-1 0 0,-1 0 0 0 0,1 0 1 0 0,-1 1-1 0 0,15-1 1 0 0,-19 2-5 0 0,1 0 0 0 0,-2 0 0 0 0,1 0 1 0 0,1 0-1 0 0,-1-1 0 0 0,0 1 0 0 0,0-1 1 0 0,0 0-1 0 0,0 0 0 0 0,0 0 0 0 0,0 0 1 0 0,0 0-1 0 0,-1-1 0 0 0,4-1 1 0 0,0-2 2 0 0,1 1 1 0 0,0 1 0 0 0,0-1 0 0 0,0 1 0 0 0,0-1 0 0 0,1 2 0 0 0,-1 0 0 0 0,1-1-1 0 0,13-1 1 0 0,85-1 4 0 0,-57 11 11 0 0,-48-7-20 0 0,0 1-1 0 0,0 0 1 0 0,0 0 0 0 0,0 0 0 0 0,1 0 0 0 0,-1 0-1 0 0,0 0 1 0 0,0 0 0 0 0,1 0 0 0 0,-2 1 0 0 0,2-1-1 0 0,-1 1 1 0 0,1-1 0 0 0,-2 1 0 0 0,1-1 0 0 0,1 1-1 0 0,-1-1 1 0 0,-1 1 0 0 0,1 0 0 0 0,1 0 0 0 0,-1-1-1 0 0,-1 1 1 0 0,1 0 0 0 0,0 0 0 0 0,0 0-1 0 0,0-1 1 0 0,-1 1 0 0 0,0 1 0 0 0,1-1 0 0 0,0-1-1 0 0,0 3 1 0 0,2 1 3 0 0,-1 1 0 0 0,2-1 0 0 0,0-1 0 0 0,3 5 0 0 0,-7-8 36 0 0,2 27-74 0 0,-2 0 35 0 0,0-27 28 0 0,-16-13-86 0 0,13 9 52 0 0,-1 0 0 0 0,0 0 0 0 0,-1 1 0 0 0,1-1 0 0 0,-1 1 0 0 0,0 0 0 0 0,1 1 0 0 0,-1-1 0 0 0,0 0 1 0 0,-1 2-1 0 0,1-2 0 0 0,0 2 0 0 0,0-1 0 0 0,-9 0 0 0 0,-5 0-29 0 0,18 2 11 0 0,12 2 14 0 0,-9-1 12 0 0,0 0 1 0 0,1 0-1 0 0,-1 1 1 0 0,1-2-1 0 0,-1 2 0 0 0,0 0 1 0 0,1-1-1 0 0,-1 2 1 0 0,0-2-1 0 0,0 1 0 0 0,0 0 1 0 0,0 0-1 0 0,2 5 1 0 0,-1-4 0 0 0,-1 0-1 0 0,1 0 1 0 0,0 0 0 0 0,0-1 0 0 0,0 1 0 0 0,0 0 0 0 0,6 2 0 0 0,-8-4-1 0 0,1 0 0 0 0,-1 0 1 0 0,0 0-1 0 0,0 0 0 0 0,1 0 1 0 0,-1 0-1 0 0,0 0 1 0 0,0 0-1 0 0,0 0 0 0 0,0 0 1 0 0,-1 1-1 0 0,1-1 0 0 0,0 0 1 0 0,0 1-1 0 0,-1-1 1 0 0,1 1-1 0 0,-1-1 0 0 0,0 0 1 0 0,1 1-1 0 0,-1-1 0 0 0,0 1 1 0 0,0-1-1 0 0,0 1 1 0 0,0-1-1 0 0,0 1 0 0 0,0 2 1 0 0,0-1 0 0 0,0-1 0 0 0,0 2 0 0 0,0-2 0 0 0,1 1-1 0 0,-1-1 1 0 0,1 1 0 0 0,0 0 0 0 0,1 3 0 0 0,0 0 4 0 0,-1 0 0 0 0,1-1 0 0 0,-1 1-1 0 0,0 0 1 0 0,-1-1 0 0 0,0 2 0 0 0,0-2-1 0 0,-1 10 1 0 0,0 4-16 0 0,1-14 12 0 0,-1 0 1 0 0,0-1-1 0 0,0 0 1 0 0,0 0-1 0 0,-4 9 1 0 0,3-9-2 0 0,1 0 0 0 0,-1 1 0 0 0,1-1 0 0 0,0 1 0 0 0,0-1 0 0 0,0 6 0 0 0,0 2 2 0 0,0 1-1 0 0,-6 21 1 0 0,5-22 1 0 0,-1-2-6 0 0,1 1 1 0 0,0 0-1 0 0,1 0 1 0 0,-1 13-1 0 0,1-17 2 0 0,1 1 0 0 0,-1 0 0 0 0,-4 13 0 0 0,0-2-2 0 0,3 0-4 0 0,-1 0 0 0 0,2 25 0 0 0,-9-9 32 0 0,4-13-32 0 0,5-18 6 0 0,0 0-1 0 0,0 0 0 0 0,-1 0 1 0 0,1 0-1 0 0,-1 0 1 0 0,0 0-1 0 0,0 0 1 0 0,0 0-1 0 0,-6 5 0 0 0,6-5 1 0 0,-1-1-1 0 0,0 0 1 0 0,0 0 0 0 0,0 0-1 0 0,-1 0 1 0 0,1-1 0 0 0,-1 0 0 0 0,0 1-1 0 0,0-2 1 0 0,-5 4 0 0 0,-15 8 3 0 0,14-6 16 0 0,0-1 0 0 0,-14 8 0 0 0,-4 8-22 0 0,21-20 6 0 0,1-1 1 0 0,-2 0-1 0 0,1-1 0 0 0,-8 1 0 0 0,8-1-8 0 0,1 1-1 0 0,0 0 1 0 0,-2 0-1 0 0,-6 4 1 0 0,7-4 19 0 0,1 1 0 0 0,-1 0 1 0 0,0-2-1 0 0,-8 2 0 0 0,-28 1-23 0 0,37-1 9 0 0,-2-1 0 0 0,1 0 0 0 0,-12 0 0 0 0,19-1 17 0 0,-22-2-45 0 0,11 1-64 0 0,11 2 95 0 0,0 0 0 0 0,-1 0 0 0 0,1-1 0 0 0,0 0 0 0 0,-1 1-1 0 0,1 0 1 0 0,0 0 0 0 0,-1 0 0 0 0,1-1 0 0 0,0 1-1 0 0,0 0 1 0 0,0 0 0 0 0,0-1 0 0 0,0 0 0 0 0,0 1-1 0 0,0 1 1 0 0,0 6-48 0 0,0-6 42 0 0,0 1-1 0 0,0-1 1 0 0,0 1-1 0 0,0-1 1 0 0,0 1-1 0 0,1 0 1 0 0,-1-1-1 0 0,1 0 1 0 0,0 1 0 0 0,-1-1-1 0 0,4 4 1 0 0,-1 0 15 0 0,-2-5-13 0 0,1 2 0 0 0,-1-2 0 0 0,0 1 0 0 0,0 0 0 0 0,1 0 0 0 0,-1 1 0 0 0,0-2 0 0 0,0 5 1 0 0,5 33-27 0 0,-5-39 27 0 0,-1 1 0 0 0,0 0 0 0 0,0 0 1 0 0,0 0-1 0 0,0-1 0 0 0,0 1 0 0 0,0 0 0 0 0,1 0 1 0 0,-1 0-1 0 0,1-1 0 0 0,-1 1 0 0 0,1 0 0 0 0,0 0 1 0 0,-1-1-1 0 0,0 0 0 0 0,1 1 0 0 0,-1 0 0 0 0,1 0 1 0 0,0-1-1 0 0,0 1 0 0 0,-1-1 0 0 0,1 0 0 0 0,0 0 1 0 0,0 1-1 0 0,0-1 0 0 0,-1 1 0 0 0,1-1 0 0 0,0 0 1 0 0,0 1-1 0 0,0-1 0 0 0,0 0 0 0 0,-1 0 0 0 0,1 0 1 0 0,0 0-1 0 0,0 0 0 0 0,0 0 0 0 0,-1 0 0 0 0,1 0 1 0 0,0 0-1 0 0,0-1 0 0 0,0 1 0 0 0,-1 0 0 0 0,1-1 1 0 0,0 1-1 0 0,0-1 0 0 0,0 1 0 0 0,-1 0 0 0 0,1 0 1 0 0,0-1-1 0 0,0 1 0 0 0,-1-1 0 0 0,1 0 0 0 0,0 0 1 0 0,1-2-1 0 0,0 2 1 0 0,0-1-1 0 0,0 0 1 0 0,0 0 0 0 0,0 1-1 0 0,1-1 1 0 0,-1 1-1 0 0,1 0 1 0 0,-1-1 0 0 0,0 1-1 0 0,1 1 1 0 0,0-1-1 0 0,0 0 1 0 0,-1 0 0 0 0,1 1-1 0 0,0 0 1 0 0,-1-1-1 0 0,1 1 1 0 0,0 0 0 0 0,-1 0-1 0 0,1 0 1 0 0,0 1-1 0 0,0-1 1 0 0,-1 0-1 0 0,1 1 1 0 0,0 0 0 0 0,-1 0-1 0 0,4 1 1 0 0,8 1 2 0 0,-12-2-2 0 0,1-1 0 0 0,-2 1 0 0 0,2-1 0 0 0,-1 1 0 0 0,1 0 0 0 0,-1 0 0 0 0,0 0 0 0 0,0 0 0 0 0,0 0 0 0 0,0 1 0 0 0,4 1 0 0 0,-3 1 3 0 0,-1-1 0 0 0,2 1 0 0 0,-2 0 0 0 0,0 0 0 0 0,3 5 1 0 0,6 9 15 0 0,-10-15-17 0 0,1 1 1 0 0,-1 0-1 0 0,0-1 1 0 0,0 1-1 0 0,0-1 1 0 0,0 1-1 0 0,-1 0 1 0 0,1 8-1 0 0,0 10 7 0 0,2-14-13 0 0,-1 2-1 0 0,1-2 1 0 0,0 1 0 0 0,0 0-1 0 0,1-1 1 0 0,9 14-1 0 0,-9-13 6 0 0,0 0-1 0 0,0-1 1 0 0,-1 2 0 0 0,4 16-1 0 0,6 20 30 0 0,-11-49-32 0 0,0-1-1 0 0,-1 1 1 0 0,1-1 0 0 0,0 0-1 0 0,0-6 1 0 0,39-166-71 0 0,-6 33-11 0 0,-34 139 84 0 0,-1-3-2 0 0,2 0 1 0 0,0-1-1 0 0,0 1 0 0 0,5-9 1 0 0,-7 16-1 0 0,0 0 0 0 0,0 0 0 0 0,0 0 0 0 0,0 0 0 0 0,0 0 0 0 0,0 0 0 0 0,0-1 0 0 0,0 1 0 0 0,0 0 0 0 0,0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0,0 0 0 0 0,0 1 0 0 0,5 10 19 0 0,2 14 9 0 0,-7-25-47 0 0,0 3 20 0 0,0 0 0 0 0,0-1 0 0 0,0 0-1 0 0,1 1 1 0 0,-1-1 0 0 0,3 5 0 0 0,0-1 14 0 0,-1 0 1 0 0,2 0-1 0 0,0 10 0 0 0,8 14 22 0 0,-7-20-30 0 0,-2 0 0 0 0,0 0 0 0 0,0 1 0 0 0,3 19 0 0 0,0 1-509 0 0,-6-30 406 0 0,0-1 1 0 0,0 0-1 0 0,0 1 1 0 0,0-1-1 0 0,0 1 1 0 0,0-1-1 0 0,0 0 1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27 20 0 0 0,'0'0'15945'0'0,"-4"-3"-15045"0"0,-19-14 1818 0 0,24 22-1911 0 0,-1 1 0 0 0,1-1 0 0 0,-1 1 0 0 0,2-1 0 0 0,2 8 0 0 0,3 3 293 0 0,14 26-1 0 0,-1-3-106 0 0,6 14-48 0 0,-14-28-661 0 0,-1-1 0 0 0,-1 2-1 0 0,8 30 1 0 0,-15-44-191 0 0,1 0 0 0 0,0 0 0 0 0,1-2 0 0 0,0 2 0 0 0,1-1-1 0 0,0 0 1 0 0,1-1 0 0 0,15 20 0 0 0,-15-23 0 0 0,17 19 184 0 0,-14-17-206 0 0,-1 0 0 0 0,-1 1 0 0 0,0 1 0 0 0,1-1 0 0 0,-2 1 0 0 0,-1 0 0 0 0,1 1 1 0 0,7 21-1 0 0,14 56 161 0 0,-15-53-168 0 0,-12-29-52 0 0,1 0 0 0 0,0 0 0 0 0,1 0 0 0 0,0 0 0 0 0,0-1 1 0 0,0 0-1 0 0,1 0 0 0 0,4 6 0 0 0,-3-5 9 0 0,0 0 0 0 0,0 0 1 0 0,-1 0-1 0 0,5 13 0 0 0,0-2-9 0 0,-4-7-31 0 0,-5-8 25 0 0,1 0-1 0 0,1-1 1 0 0,-1 1-1 0 0,0 0 0 0 0,0-1 1 0 0,1 0-1 0 0,-1 1 1 0 0,5 3 151 0 0,-8-7-158 0 0,0 0-1 0 0,0 0 0 0 0,1-1 1 0 0,-1 1-1 0 0,0-1 1 0 0,1 1-1 0 0,-1-1 0 0 0,1 0 1 0 0,0 1-1 0 0,-2-3 1 0 0,-1-2-42 0 0,-3-1-43 0 0,2 0-1 0 0,0 0 0 0 0,-6-11 0 0 0,6 12-151 0 0,1-2-1758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 1287 6057 0 0,'0'0'17459'0'0,"-4"0"-16959"0"0,-22-1 809 0 0,25 1-1166 0 0,-1 0 0 0 0,0 0 0 0 0,1 0-1 0 0,-1 0 1 0 0,1 0 0 0 0,-1 0 0 0 0,1 0-1 0 0,0 1 1 0 0,-1-1 0 0 0,0 0 0 0 0,1 1-1 0 0,-1-1 1 0 0,1 1 0 0 0,0 0 0 0 0,-1 0-1 0 0,1-1 1 0 0,0 1 0 0 0,-1 0 0 0 0,1 0-1 0 0,0 0 1 0 0,0 0 0 0 0,0 1 0 0 0,0-2-1 0 0,-1 3 1 0 0,-5 9 90 0 0,5-9-202 0 0,0-1 0 0 0,1 0 0 0 0,-1 1-1 0 0,0-1 1 0 0,2 0 0 0 0,-2 1 0 0 0,1 0 0 0 0,0 0-1 0 0,1-1 1 0 0,-1 1 0 0 0,1 0 0 0 0,-1 0 0 0 0,1 3-1 0 0,0 3 36 0 0,0 0 1 0 0,0-1-1 0 0,2 2 0 0 0,-2-2 0 0 0,2 1 0 0 0,4 14 0 0 0,9 7 140 0 0,-12-24-161 0 0,0-1 0 0 0,0 0 0 0 0,-1 1 0 0 0,0 0 0 0 0,0 0 0 0 0,-1 0 0 0 0,2 6 0 0 0,-2 2 28 0 0,0-3-37 0 0,0 1 0 0 0,1 0 0 0 0,5 17 0 0 0,-7-26-29 0 0,2 0 0 0 0,-1 0 0 0 0,1-1 0 0 0,-2 1 0 0 0,2 0 1 0 0,0 0-1 0 0,0-1 0 0 0,0 1 0 0 0,-1-1 0 0 0,2 0 0 0 0,2 4 0 0 0,-3-6 6 0 0,0 1 0 0 0,-1 0 0 0 0,1 0 0 0 0,-1 0-1 0 0,0-1 1 0 0,2 1 0 0 0,-2-1 0 0 0,1 1 0 0 0,-1-1-1 0 0,1 1 1 0 0,0-1 0 0 0,-1 0 0 0 0,1 0 0 0 0,-1 0-1 0 0,2 0 1 0 0,-1 0 0 0 0,-1 0 0 0 0,1-1 0 0 0,-1 1 0 0 0,1-1-1 0 0,0 0 1 0 0,2 0 0 0 0,5-3 44 0 0,1-1-1 0 0,15-10 1 0 0,-18 9-40 0 0,1 1-1 0 0,0 2 1 0 0,0-2 0 0 0,0 2 0 0 0,10-4 0 0 0,0 0 34 0 0,1 0 0 0 0,23-15 1 0 0,-10 6 30 0 0,-7 4-16 0 0,170-92 625 0 0,-178 93-624 0 0,2 0 1 0 0,27-11-1 0 0,-37 18-46 0 0,0-1 1 0 0,0-1 0 0 0,12-8 0 0 0,7-5 8 0 0,-5 6-30 0 0,-6 3 0 0 0,0 0 0 0 0,-1-1 0 0 0,26-22 0 0 0,-35 26 0 0 0,1 0 0 0 0,18-9 0 0 0,-18 11 0 0 0,1-1 0 0 0,14-12 0 0 0,-15 11 0 0 0,0 0 0 0 0,1 2 0 0 0,18-12 0 0 0,-17 12 0 0 0,-1-1 0 0 0,0 1 0 0 0,16-15 0 0 0,-22 18 0 0 0,0 0 0 0 0,0-1 0 0 0,1 1 0 0 0,-1 1 0 0 0,0-1 0 0 0,8-3 0 0 0,-8 4 0 0 0,-1 1 0 0 0,1-2 0 0 0,1 1 0 0 0,-2 0 0 0 0,1-2 0 0 0,0 2 0 0 0,-1-1 0 0 0,1 0 0 0 0,-1 0 0 0 0,0 0 0 0 0,5-5 0 0 0,-2 2 0 0 0,0-1 0 0 0,0 1 0 0 0,0 1 0 0 0,1-1 0 0 0,0 0 0 0 0,9-4 0 0 0,-11 8 0 0 0,0-2 0 0 0,0 1 0 0 0,-1-1 0 0 0,1 0 0 0 0,3-4 0 0 0,-4 4 0 0 0,-3 2 0 0 0,1 1 0 0 0,-1 0 0 0 0,1-1 0 0 0,0 0 0 0 0,0 0 0 0 0,-1 1 0 0 0,1-1 0 0 0,-1 0 0 0 0,0 0 0 0 0,1 0 0 0 0,-1 1 0 0 0,0-1 0 0 0,1 0 0 0 0,-1 0 0 0 0,0 0 0 0 0,1 0 0 0 0,-1 0 0 0 0,0 0 0 0 0,0 1 0 0 0,0-2 0 0 0,0 1 0 0 0,0 1 0 0 0,-1-1 0 0 0,1 0 0 0 0,0-1 0 0 0,0 2 0 0 0,-1-1 0 0 0,1 0 0 0 0,-1 0 0 0 0,1 0 0 0 0,0 1 0 0 0,0-1 0 0 0,-2-1 0 0 0,-11-10 0 0 0,9 9 0 0 0,0-1 0 0 0,0 0 0 0 0,0 0 0 0 0,1 0 0 0 0,-1-1 0 0 0,0 1 0 0 0,2 0 0 0 0,-4-6 0 0 0,4 5 0 0 0,-1 0 0 0 0,0 2 0 0 0,0-2 0 0 0,0 1 0 0 0,-7-5 0 0 0,6 4 0 0 0,0 1 0 0 0,1-1 0 0 0,0 1 0 0 0,-5-7 0 0 0,-13-23 0 0 0,-3-14 0 0 0,21 42 0 0 0,0 2 0 0 0,0-1 0 0 0,-1 0 0 0 0,1 1 0 0 0,-1 0 0 0 0,0 0 0 0 0,0 0 0 0 0,0 1 0 0 0,-1-1 0 0 0,-5-2 0 0 0,5 2 0 0 0,1-1 0 0 0,0 1 0 0 0,-1-1 0 0 0,-4-5 0 0 0,-13-12 0 0 0,19 19 0 0 0,0-1 0 0 0,1 1 0 0 0,-1 0 0 0 0,0 0 0 0 0,2 0 0 0 0,-2-1 0 0 0,2 1 0 0 0,-4-7 0 0 0,-9-32 0 0 0,13 35 0 0 0,-2 0 0 0 0,0-1 0 0 0,0 1 0 0 0,-1 0 0 0 0,1 0 0 0 0,-1 1 0 0 0,0-1 0 0 0,-1 0 0 0 0,0 1 0 0 0,-10-10 0 0 0,13 13 0 0 0,-2-1 0 0 0,2 0 0 0 0,0 0 0 0 0,-1-1 0 0 0,2 1 0 0 0,-2 0 0 0 0,0-7 0 0 0,-10-17 0 0 0,7 18 0 0 0,1 2 0 0 0,-7-20 0 0 0,8 19 0 0 0,0 1 0 0 0,0 0 0 0 0,-1 0 0 0 0,1 0 0 0 0,-10-12 0 0 0,7 12 0 0 0,-30-44 0 0 0,16 22 0 0 0,13 20 0 0 0,0-1 0 0 0,-8-18 0 0 0,-28-52 0 0 0,36 65 0 0 0,-20-30 0 0 0,8 16 0 0 0,18 26-5 0 0,-9-13-136 0 0,11 17 119 0 0,-1-1-1 0 0,1 0 1 0 0,-1 0 0 0 0,1 1-1 0 0,0 0 1 0 0,-1-1 0 0 0,1 1-1 0 0,-1-1 1 0 0,0 1 0 0 0,1-1-1 0 0,-1 1 1 0 0,1 0 0 0 0,-1 0-1 0 0,0-1 1 0 0,1 1 0 0 0,-1 0-1 0 0,0 0 1 0 0,1-1 0 0 0,-1 1-1 0 0,0 0 1 0 0,-1 0 0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891 1 3977 0 0,'12'7'20905'0'0,"-14"-6"-20623"0"0,1 0 10 0 0,-1 0 1 0 0,1 0-1 0 0,-1-1 1 0 0,0 1-1 0 0,1-1 1 0 0,-2 1-1 0 0,2-1 1 0 0,-3 1-1 0 0,-6 0 39 0 0,0 0 0 0 0,-16-2-1 0 0,12 0 468 0 0,-86 8 816 0 0,97-6-1594 0 0,-1-1 0 0 0,1 1 0 0 0,0-1-1 0 0,1 1 1 0 0,-2 0 0 0 0,1 1 0 0 0,1-1 0 0 0,-1 0 0 0 0,-5 4-1 0 0,-26 18 116 0 0,27-18-81 0 0,-4 3 45 0 0,-1-1 1 0 0,0 0-1 0 0,0-1 1 0 0,0 0-1 0 0,-1-1 1 0 0,0 0-1 0 0,0 0 1 0 0,1-2-1 0 0,-26 4 1 0 0,34-6-88 0 0,-1 1 1 0 0,0 0 0 0 0,0 0-1 0 0,0 0 1 0 0,1 1-1 0 0,-1-1 1 0 0,1 0 0 0 0,0 1-1 0 0,-1 1 1 0 0,-3 3 0 0 0,-18 13 33 0 0,-63 26-46 0 0,65-39 0 0 0,22-6 0 0 0,0-1 0 0 0,0 0 0 0 0,0 0 0 0 0,0 1 0 0 0,0 0 0 0 0,0 0 0 0 0,0 0 0 0 0,0-1 0 0 0,0 1 0 0 0,0 0 0 0 0,0 0 0 0 0,1 0 0 0 0,-1 1 0 0 0,-3 2 0 0 0,1 0 0 0 0,-1 0 0 0 0,0 0 0 0 0,1 0 0 0 0,-1 0 0 0 0,0-1 0 0 0,-1 0 0 0 0,-8 4 0 0 0,8-4 0 0 0,0 0 0 0 0,0 0 0 0 0,1 1 0 0 0,0-1 0 0 0,0 1 0 0 0,-1 0 0 0 0,-4 6 0 0 0,7-7 0 0 0,-1 0 0 0 0,1-1 0 0 0,-1 2 0 0 0,0-2 0 0 0,0 1 0 0 0,0-1 0 0 0,-6 2 0 0 0,6-1 0 0 0,-1-1 0 0 0,0 0 0 0 0,1 1 0 0 0,0 0 0 0 0,0 0 0 0 0,0 0 0 0 0,-5 5 0 0 0,-29 30 0 0 0,36-36 0 0 0,0 1 0 0 0,0-1 0 0 0,0 1 0 0 0,1-1 0 0 0,-1 2 0 0 0,0-1 0 0 0,2 0 0 0 0,-2 0 0 0 0,1-1 0 0 0,0 1 0 0 0,1 1 0 0 0,0-1 0 0 0,-1 1 0 0 0,1 4 0 0 0,0 1 0 0 0,1-1 0 0 0,-1 1 0 0 0,1-1 0 0 0,3 11 0 0 0,-4-16 0 0 0,1 0 0 0 0,0 0 0 0 0,0 0 0 0 0,-1 0 0 0 0,2 0 0 0 0,-1 0 0 0 0,1 0 0 0 0,-1 0 0 0 0,1-1 0 0 0,-1 1 0 0 0,1-1 0 0 0,0 1 0 0 0,0-1 0 0 0,0 1 0 0 0,1-1 0 0 0,-1 0 0 0 0,1 0 0 0 0,2 2 0 0 0,44 15 0 0 0,-28-7 0 0 0,-20-11 0 0 0,2 1 0 0 0,-1 0 0 0 0,1-1 0 0 0,-1 0 0 0 0,0 0 0 0 0,1 0 0 0 0,-1 0 0 0 0,1 0 0 0 0,-1 0 0 0 0,1-1 0 0 0,0 0 0 0 0,-1 1 0 0 0,5-1 0 0 0,3 0 0 0 0,1 1 0 0 0,2-1 0 0 0,-1 0 0 0 0,-1-1 0 0 0,1 0 0 0 0,-1-1 0 0 0,1 0 0 0 0,-1-1 0 0 0,16-6 0 0 0,-10 2 0 0 0,-1 1 0 0 0,0 0 0 0 0,27-5 0 0 0,-26 6 0 0 0,0-1 0 0 0,-1 0 0 0 0,1-1 0 0 0,-1-1 0 0 0,27-17 0 0 0,10-11 0 0 0,3-4 0 0 0,-32 27 0 0 0,109-72 0 0 0,-120 76 0 0 0,0-2 0 0 0,20-22 0 0 0,-24 23 0 0 0,0 0 0 0 0,17-11 0 0 0,-19 16 0 0 0,-1-2 0 0 0,0 1 0 0 0,11-13 0 0 0,-8 8 0 0 0,-7 7 0 0 0,0 1 0 0 0,1-1 0 0 0,-1 1 0 0 0,0-1 0 0 0,-1 1 0 0 0,1-1 0 0 0,0 0 0 0 0,-1 0 0 0 0,0 0 0 0 0,0 0 0 0 0,0 0 0 0 0,-1 0 0 0 0,1 0 0 0 0,-1 0 0 0 0,0 0 0 0 0,0 0 0 0 0,-1-1 0 0 0,1 1 0 0 0,-3-4 0 0 0,3 8 0 0 0,0-2 0 0 0,0 1 0 0 0,0 1 0 0 0,0-2 0 0 0,0 1 0 0 0,0 0 0 0 0,0 1 0 0 0,-1-1 0 0 0,1-1 0 0 0,-1 2 0 0 0,1-1 0 0 0,-1 0 0 0 0,0 0 0 0 0,1 0 0 0 0,-1 1 0 0 0,1-1 0 0 0,-1 0 0 0 0,0 0 0 0 0,0 1 0 0 0,0-1 0 0 0,1 0 0 0 0,-1 1 0 0 0,0-1 0 0 0,0 0 0 0 0,0 1 0 0 0,0 0 0 0 0,0 0 0 0 0,0-1 0 0 0,0 1 0 0 0,0 0 0 0 0,0-1 0 0 0,0 1 0 0 0,0 0 0 0 0,0 0 0 0 0,-1 0 0 0 0,-2-1 0 0 0,0 0 0 0 0,1-1 0 0 0,-1 0 0 0 0,1 0 0 0 0,-1 1 0 0 0,-3-5 0 0 0,-16-6 0 0 0,19 11 0 0 0,2 0 0 0 0,-1 0 0 0 0,0 1 0 0 0,-1 0 0 0 0,1 0 0 0 0,0 0 0 0 0,0 0 0 0 0,0 0 0 0 0,0 0 0 0 0,0 0 0 0 0,0 0 0 0 0,-4 3 0 0 0,-38 12 0 0 0,27-8 0 0 0,-38 15 0 0 0,1 2 0 0 0,-78 47 0 0 0,94-44 0 0 0,-37 32 0 0 0,-1 1 0 0 0,60-46 0 0 0,0 1 0 0 0,0 1 0 0 0,-14 17 0 0 0,-12 13 0 0 0,16-25 0 0 0,45-21 0 0 0,4-8 0 0 0,0-2 0 0 0,0 1 0 0 0,33-21 0 0 0,-37 19 0 0 0,40-22 0 0 0,-2-3 0 0 0,68-55 0 0 0,-71 43 0 0 0,-51 46 0 0 0,-1 1 0 0 0,0 0 0 0 0,0 1 0 0 0,0-1 0 0 0,0 0 0 0 0,0 0 0 0 0,0 0 0 0 0,-1 0 0 0 0,0 0 0 0 0,1 0 0 0 0,0 0 0 0 0,1-2 0 0 0,-3 3 0 0 0,1-1 0 0 0,-1 1 0 0 0,1 0 0 0 0,0 0 0 0 0,-1-1 0 0 0,1 1 0 0 0,-1 0 0 0 0,1 0 0 0 0,0 0 0 0 0,0 0 0 0 0,0 0 0 0 0,-1 0 0 0 0,1 0 0 0 0,-1 0 0 0 0,1 0 0 0 0,-1 0 0 0 0,1 0 0 0 0,-1 0 0 0 0,1 0 0 0 0,0 0 0 0 0,0 0 0 0 0,-1 0 0 0 0,1 0 0 0 0,-1 1 0 0 0,1-1 0 0 0,-1 0 0 0 0,-9 3 0 0 0,-120 54 0 0 0,55-23 0 0 0,-6 5 0 0 0,-42 17 0 0 0,89-42 0 0 0,25-9 0 0 0,0 0 0 0 0,0-2 0 0 0,0 1 0 0 0,-1-1 0 0 0,1-1 0 0 0,-1 1 0 0 0,0-2 0 0 0,-14 2 0 0 0,21-3 0 0 0,-1 0 0 0 0,0 0 0 0 0,1 0 0 0 0,-1 0 0 0 0,0 0 0 0 0,0 1 0 0 0,1 0 0 0 0,-1 0 0 0 0,1 0 0 0 0,-1 0 0 0 0,0 1 0 0 0,1-1 0 0 0,0 1 0 0 0,0-1 0 0 0,0 2 0 0 0,-5 2 0 0 0,-2 6 0 0 0,6-6 0 0 0,-1-1 0 0 0,1 0 0 0 0,-9 7 0 0 0,19-10 0 0 0,7-2 0 0 0,12-8-494 0 0,-16 6-854 0 0,0 0-1 0 0,0-1 1 0 0,0 3-1 0 0,12-3 1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1686 117 10842 0 0,'0'0'16859'0'0,"-26"19"-15451"0"0,-4 4-1219 0 0,-4 4 374 0 0,1 0-318 0 0,4-2 21 0 0,4-2-62 0 0,2-2-45 0 0,3-3 37 0 0,2-1-63 0 0,1-2 8 0 0,1 0-31 0 0,-1 0 24 0 0,1 0-36 0 0,-1 0-9 0 0,1-1 20 0 0,-1 1-35 0 0,1 1-37 0 0,-1-1-9 0 0,0 0-20 0 0,-1 2-25 0 0,0-2 42 0 0,-1 1-14 0 0,0 0-14 0 0,-1 0 34 0 0,2-1-21 0 0,1-1 17 0 0,2-3-23 0 0,3 0-3 0 0,2-4-18 0 0,4-2 4 0 0,2-2 25 0 0,1-1-27 0 0,3-1 10 0 0,0-1-46 0 0,0-1 12 0 0,1-2-46 0 0,1-1 40 0 0,0-3-34 0 0,3 0 28 0 0,2-3 67 0 0,1-3-65 0 0,4-1 61 0 0,1-2-64 0 0,2-1-9 0 0,2-1 57 0 0,3-1-20 0 0,3-2 36 0 0,3-2-18 0 0,2 0 8 0 0,3-2-12 0 0,3-2-6 0 0,4-1 48 0 0,1-2-42 0 0,2 1 23 0 0,0-2-25 0 0,1 1-12 0 0,0 1 40 0 0,-2 1-13 0 0,-2 3-14 0 0,-4 3 24 0 0,-5 3-17 0 0,-4 3-22 0 0,-7 4 24 0 0,-4 2 20 0 0,-5 3-6 0 0,-4 3 4 0 0,-2 2 56 0 0,-2 0-91 0 0,-2 2 48 0 0,-2 0 3 0 0,-1 2-58 0 0,-1 0 74 0 0,-2 1-62 0 0,-1 3 48 0 0,-2 0-52 0 0,1 1 34 0 0,-2 1 8 0 0,0 0-21 0 0,0 0 26 0 0,-2 1-35 0 0,0 0 0 0 0,-2 1 18 0 0,1 0-81 0 0,-2 0 89 0 0,0 0-29 0 0,0 1 27 0 0,-1 0 14 0 0,1 0-40 0 0,-2 1 23 0 0,1-1-27 0 0,0 1 25 0 0,-1 0-7 0 0,1 0 2 0 0,0-1-19 0 0,1 1-4 0 0,0-2 19 0 0,1-1-6 0 0,1 1 11 0 0,2-2-12 0 0,-1 1 5 0 0,2-1 7 0 0,1-1-21 0 0,0 0 44 0 0,0 0-23 0 0,2 0-29 0 0,0 0-18 0 0,3-2-26 0 0,0 0-6 0 0,1 0-10 0 0,0-3-26 0 0,3 0-13 0 0,-1 0 2 0 0,2-1-22 0 0,-1-1 15 0 0,5-2-442 0 0,-1 0 541 0 0,0-1-30 0 0,0-1 30 0 0,2 1-19 0 0,-1-2 5 0 0,2 0-1 0 0,0 0 0 0 0,1-1 10 0 0,0-1-22 0 0,1 1-3 0 0,1-1 28 0 0,0-1-37 0 0,0 0 3 0 0,0-1-11 0 0,0 0 1 0 0,1-1-19 0 0,0-1 32 0 0,-1 0 9 0 0,1-1-11 0 0,0 1 43 0 0,0 0-41 0 0,-1 0 52 0 0,-1 2-16 0 0,-1 1 25 0 0,-1 1 4 0 0,-1 1-29 0 0,0 0 20 0 0,0 1-17 0 0,0-1 14 0 0,0 0-14 0 0,2 1 14 0 0,-1-2-14 0 0,1 0 23 0 0,1 0 3 0 0,0 0-1 0 0,0 0-7 0 0,1 1-7 0 0,-1 0-8 0 0,-1 1 20 0 0,-1 1-7 0 0,1-1 3 0 0,-2 1-18 0 0,0 1 32 0 0,-1-1-10 0 0,0 1-5 0 0,0 0 21 0 0,0 0-25 0 0,-1 1-2 0 0,0 0 19 0 0,-1 0-16 0 0,1 0 33 0 0,-1-1-55 0 0,1 1 44 0 0,0-1-4 0 0,1 0-37 0 0,0 0 50 0 0,2-1-54 0 0,-1 0 16 0 0,2-1-5 0 0,-1 1 19 0 0,0-1-6 0 0,0 0 3 0 0,-2 1 38 0 0,0 0-58 0 0,-1 0 56 0 0,-1 1-36 0 0,0 1 10 0 0,-1 0 8 0 0,0 0 6 0 0,-1 1-11 0 0,1 0 14 0 0,-1 1 5 0 0,0-1-20 0 0,-1 1 6 0 0,0 0-2 0 0,-1 1-18 0 0,0 0 14 0 0,-2 1-6 0 0,0 0-7 0 0,0 1-35 0 0,0 1 75 0 0,-1 0-34 0 0,-1 0 12 0 0,1 0 27 0 0,0 1-17 0 0,0-1 6 0 0,0-1-10 0 0,0 1 2 0 0,1 0-10 0 0,1 0 12 0 0,-1 0-23 0 0,0 0-3 0 0,1-1 28 0 0,0 1-18 0 0,-1 0 25 0 0,1-1 21 0 0,0 1-51 0 0,-2 0 26 0 0,2 0-28 0 0,-1 0-3 0 0,0-1 19 0 0,0 2-7 0 0,0 0 3 0 0,-1 0-18 0 0,0 2 23 0 0,1-2-17 0 0,-2 1 15 0 0,1 1 5 0 0,-1 0-20 0 0,1 0 16 0 0,-1 0-52 0 0,0 0 52 0 0,1 0-27 0 0,-2 0 8 0 0,2 0 18 0 0,-2 0-15 0 0,2 0 15 0 0,-2 0-14 0 0,2-1 23 0 0,-2 0-53 0 0,1 0 53 0 0,1 1-36 0 0,-1-1 1 0 0,0 1 47 0 0,0-1-52 0 0,0 0 27 0 0,-1 1 1 0 0,1 0 26 0 0,-1 0-15 0 0,1-1-3 0 0,-1 0-17 0 0,1 0-43 0 0,-1 0 66 0 0,0 0-40 0 0,0 0 22 0 0,-1-1 13 0 0,0 1-4 0 0,0-1-6 0 0,0 0 2 0 0,0 1 46 0 0,0-1-60 0 0,1 1 29 0 0,-1-1-38 0 0,0 2-8 0 0,0-1 28 0 0,0 0-28 0 0,0 1 55 0 0,0-1-16 0 0,-1 1-2 0 0,1 0 2 0 0,0-2-29 0 0,0 0 27 0 0,0 1-28 0 0,1-1-2 0 0,-1 0 0 0 0,1-1-38 0 0,0 0 66 0 0,1 1-11 0 0,0-2-5 0 0,0 2 51 0 0,1 0-61 0 0,-1-1 1 0 0,0 0 8 0 0,0 1-15 0 0,0-1 23 0 0,0 1-16 0 0,-1-1 5 0 0,1 1 9 0 0,-1 0 6 0 0,-1-1-11 0 0,2 1 23 0 0,-2 0-6 0 0,1-1-17 0 0,-1 1 24 0 0,-1 0-35 0 0,2-1 47 0 0,-1 1-42 0 0,1 0 13 0 0,0-1 14 0 0,-1 2 5 0 0,2-1-10 0 0,-1-1 23 0 0,2 2-25 0 0,-1-2-2 0 0,0 1 19 0 0,2 0-44 0 0,-1-1 32 0 0,0 1-38 0 0,0-1 38 0 0,0 0-22 0 0,0 0 8 0 0,1 0 35 0 0,0 0-57 0 0,0 0 37 0 0,-1-1-21 0 0,1 1-41 0 0,0-1 58 0 0,0 0-19 0 0,-1 0 6 0 0,0 0 18 0 0,-1 1-23 0 0,0-1-20 0 0,0 1 23 0 0,-1 1 10 0 0,0-1-21 0 0,-1 2 26 0 0,0-1-17 0 0,1 0 6 0 0,-1 0-30 0 0,0 0 26 0 0,1-1 20 0 0,0 0-16 0 0,1 0 26 0 0,-1-2-44 0 0,2 1 23 0 0,-1 0-27 0 0,1 0 16 0 0,0-1 13 0 0,0 0-31 0 0,1 1 28 0 0,-2-1-36 0 0,2 0 38 0 0,-1 0-12 0 0,1 0-15 0 0,-2 1 43 0 0,1 1-41 0 0,-1 0 13 0 0,-1 1-4 0 0,0 0 0 0 0,0 1-10 0 0,0 0 13 0 0,-1 0-4 0 0,1 1-9 0 0,0 0 32 0 0,1-1-10 0 0,0-1-15 0 0,0 1 6 0 0,1-1-22 0 0,1-1 24 0 0,-1 0-26 0 0,1-1 26 0 0,0 0-17 0 0,1 0 15 0 0,0 0-4 0 0,0-1 1 0 0,0 0 28 0 0,0 0-36 0 0,0 0 30 0 0,0 0-8 0 0,-1 0-17 0 0,0 0 6 0 0,0 0-13 0 0,1 0-24 0 0,-2 0 34 0 0,1 0 16 0 0,-1 1-4 0 0,1 0-15 0 0,-1-1 6 0 0,0 1-50 0 0,1 0 60 0 0,0 1 27 0 0,0-2-53 0 0,0 1 57 0 0,1-1-73 0 0,-1 1 2 0 0,0 1 54 0 0,0-2-38 0 0,0 1 14 0 0,-1-1-41 0 0,1 1 49 0 0,-1 1-16 0 0,1-1-23 0 0,-1 1 73 0 0,-1 0-50 0 0,1-1 7 0 0,0 1 18 0 0,0-1-34 0 0,-1 1 28 0 0,1-1-18 0 0,1-1-4 0 0,0 1 20 0 0,0-1-16 0 0,1 0 6 0 0,0 0 16 0 0,0 0-14 0 0,0 0-4 0 0,0 0 2 0 0,0 0-21 0 0,0 0 15 0 0,0 0 4 0 0,0 0-1 0 0,-1 1 1 0 0,0 0 28 0 0,0 0-27 0 0,-1-1 28 0 0,-1 2-26 0 0,1-1 8 0 0,-1 1-3 0 0,-1 0-19 0 0,1 0 34 0 0,-1 1-30 0 0,0-1 19 0 0,1 0-24 0 0,-1-1-3 0 0,2 1 38 0 0,-1 0-59 0 0,1-1 56 0 0,0 1-17 0 0,0-1 42 0 0,1 1-57 0 0,-1-1 0 0 0,1 0 27 0 0,-1 0-49 0 0,1 1 44 0 0,-1 0-24 0 0,1 1 8 0 0,-2-1 7 0 0,2 1 7 0 0,0-1-11 0 0,-1 1 5 0 0,0 0-21 0 0,0-1 15 0 0,1 0 4 0 0,-1 0 8 0 0,0 0 17 0 0,0 0-50 0 0,1 0 34 0 0,0-1-11 0 0,0 0 11 0 0,1 0-2 0 0,-1-1 1 0 0,2-1 0 0 0,-2 1-10 0 0,1-1 4 0 0,1 0-12 0 0,-1 0 4 0 0,-1 0 16 0 0,1 1-32 0 0,-1 0 19 0 0,0 0 22 0 0,0 1-35 0 0,-1 0 30 0 0,0 1-36 0 0,0 0 47 0 0,0 0-24 0 0,-1 0-10 0 0,1 0 22 0 0,0 1-35 0 0,1-2 38 0 0,-1 0-40 0 0,1 0 49 0 0,0 0-24 0 0,0-1-10 0 0,1 1 22 0 0,0-2-26 0 0,1 1 17 0 0,-1 0-5 0 0,1-1 1 0 0,-1 1 46 0 0,1-1-59 0 0,-1 0 38 0 0,0 0-30 0 0,1 0-39 0 0,-1 0 57 0 0,-1 1-19 0 0,1-1 6 0 0,-1 1 0 0 0,0 0 0 0 0,0 0-19 0 0,0 0 24 0 0,-1 0 30 0 0,2 1-46 0 0,-1-2 26 0 0,0 1-8 0 0,1 0-18 0 0,-1 0 15 0 0,1-1-24 0 0,1 0 16 0 0,-1 0 23 0 0,2 0-26 0 0,-1-1 10 0 0,1 1-3 0 0,0-1-28 0 0,0 1-11 0 0,-1 0 48 0 0,1-1-15 0 0,-1 1 15 0 0,0 1 16 0 0,0-1-69 0 0,0 1 59 0 0,0-1-39 0 0,0 1 39 0 0,0 0-11 0 0,1-1 13 0 0,0 0-21 0 0,1 0 16 0 0,0-1-24 0 0,-1 0-3 0 0,1 0 38 0 0,0 0-50 0 0,-1 0 17 0 0,0 0 12 0 0,0 1-4 0 0,0-1 2 0 0,0 0 37 0 0,-1 1-38 0 0,0 0 3 0 0,-1 0 0 0 0,0 0 26 0 0,0 1-46 0 0,0 0-12 0 0,-1 0 20 0 0,1 1-64 0 0,-1-1 74 0 0,1 0 13 0 0,0 1-30 0 0,0-2 31 0 0,0 1-8 0 0,0-1-36 0 0,0 1 40 0 0,2 0-33 0 0,-1-2 28 0 0,1 1 11 0 0,-1 1-40 0 0,0-2 14 0 0,1 1 12 0 0,-1 0-32 0 0,1 0 19 0 0,0 0 40 0 0,-1-1-49 0 0,0 1 36 0 0,-1 1-38 0 0,1-1-28 0 0,-1 1 26 0 0,-1-1 8 0 0,1 2 16 0 0,0-2 26 0 0,0 1-16 0 0,-1-1-20 0 0,2 0 6 0 0,0 1-14 0 0,-1-1 22 0 0,1 0-6 0 0,-1 1-26 0 0,1-2 54 0 0,0 1-35 0 0,1 1-16 0 0,-1-1 42 0 0,1 0-52 0 0,-1 0 35 0 0,1 0-10 0 0,0-1-26 0 0,0 2 54 0 0,0-1-35 0 0,-1 0 2 0 0,1 0 19 0 0,-1 1 22 0 0,0-1-16 0 0,-1 1 8 0 0,1 0-2 0 0,-1 0-19 0 0,1-1-13 0 0,0 1 12 0 0,1-1 4 0 0,-1 0-29 0 0,1 0 37 0 0,0-1-12 0 0,1 1-15 0 0,0-1 52 0 0,0 0-27 0 0,0 0-4 0 0,0 0-11 0 0,0-1 16 0 0,0 1-9 0 0,0 0 17 0 0,-1 1-28 0 0,0-1 27 0 0,0 0 20 0 0,0 1-100 0 0,1-1 69 0 0,-1 1-24 0 0,0-1-33 0 0,1 1 58 0 0,0-1-28 0 0,1 0-4 0 0,0 0 23 0 0,0 0 8 0 0,2-1 6 0 0,-2 0-2 0 0,2 0 29 0 0,-1 1-46 0 0,1-1 16 0 0,-1 0-6 0 0,0 0 0 0 0,1 0 0 0 0,-1-1 18 0 0,1 1-23 0 0,1 0-2 0 0,-1-1 38 0 0,0 2-40 0 0,1-2 31 0 0,-1 1 10 0 0,1 0-12 0 0,0 1-4 0 0,0 0 11 0 0,1 0 5 0 0,0-1-29 0 0,0 1 27 0 0,1-1-8 0 0,-1 0 2 0 0,2 1-10 0 0,-1-1 4 0 0,1 0 7 0 0,-1 0-12 0 0,1 0 5 0 0,1 1-2 0 0,-1 0-19 0 0,-1-1 24 0 0,0 1-35 0 0,0 0 28 0 0,-1 0 10 0 0,-1 0 7 0 0,1 1-10 0 0,-1-1-5 0 0,0 0 2 0 0,0 2-2 0 0,0 0 18 0 0,0-1-32 0 0,-1 1 28 0 0,1-1 1 0 0,1 0-28 0 0,-1 1 46 0 0,0-2-33 0 0,1 1 11 0 0,-1-1 15 0 0,0 1-23 0 0,2-1 8 0 0,-1 0 15 0 0,-1 1-42 0 0,1-1 23 0 0,-1 0 10 0 0,1-1-13 0 0,-1 1-4 0 0,1-1 2 0 0,-1 0 7 0 0,0 1-2 0 0,1-1-46 0 0,-1 0 32 0 0,0 0-21 0 0,0 1-13 0 0,0-1 13 0 0,1 1 23 0 0,-1 0-17 0 0,1 0 17 0 0,0 0 24 0 0,0 0-26 0 0,1 0 10 0 0,-1 0-3 0 0,2 1-28 0 0,-1-1 26 0 0,1 0-46 0 0,-1 0 42 0 0,1 0 4 0 0,0-1-19 0 0,0 1 45 0 0,0-2-51 0 0,0 0 17 0 0,0-1-6 0 0,-1 2 9 0 0,0-1-30 0 0,-1-1 18 0 0,0 2 12 0 0,-1-1-13 0 0,0 1 34 0 0,-1 0-57 0 0,0 1 46 0 0,0 0-25 0 0,0 0 17 0 0,0 0 5 0 0,0 0-20 0 0,1 0 16 0 0,0 0-24 0 0,0 0-3 0 0,1 0 1 0 0,-1 0 16 0 0,2 0-14 0 0,0 0 6 0 0,-1 0 7 0 0,2-2-12 0 0,-2 1 5 0 0,1 0 7 0 0,0-1 16 0 0,-1 1-22 0 0,0 0 8 0 0,-1 0-13 0 0,0 0-15 0 0,0 1 22 0 0,-1-1-7 0 0,0 0 20 0 0,-1 1-32 0 0,1 0 19 0 0,0-1-16 0 0,0 1 5 0 0,1-1 26 0 0,0 1-18 0 0,0 0-2 0 0,2-1 39 0 0,-1 0-31 0 0,1 0-8 0 0,-2 1 31 0 0,1 0-2 0 0,0-1-26 0 0,0 1 18 0 0,-1 0-25 0 0,0 0-40 0 0,-1 0 76 0 0,0 0-53 0 0,1-1 35 0 0,-1 1 29 0 0,-1 0-55 0 0,1 0 37 0 0,0 0-39 0 0,-1 0 28 0 0,1 0-27 0 0,0 0 17 0 0,-1 0 4 0 0,2 0-29 0 0,-1 0 55 0 0,1 0-35 0 0,-1 0 12 0 0,1 0 34 0 0,-1 0-48 0 0,1 1 26 0 0,-1 0-36 0 0,1-1 27 0 0,-2 1 1 0 0,2 0-10 0 0,-2 0-5 0 0,0-1 30 0 0,1 0-48 0 0,-2 0 25 0 0,2 1 20 0 0,-1-1-54 0 0,1 1 83 0 0,0-1-72 0 0,-1 0 13 0 0,2 0 53 0 0,-1 0-56 0 0,0-1 48 0 0,1 0-33 0 0,1 1 0 0 0,-1-1-46 0 0,2-1 49 0 0,-2 2-8 0 0,0-2 3 0 0,1 1 38 0 0,-1 1-57 0 0,1-1 9 0 0,0 1 6 0 0,-1 0 5 0 0,1 0-1 0 0,0 0 1 0 0,-1 0 28 0 0,1 0-46 0 0,-1 0 25 0 0,1 0-8 0 0,-1 0-9 0 0,0 0 4 0 0,1 0 16 0 0,-1 0-4 0 0,0 0-8 0 0,-1 0 4 0 0,0 0-2 0 0,0 0 0 0 0,-1 0 18 0 0,0 0-23 0 0,0 0-2 0 0,-1 0 19 0 0,0 0-53 0 0,1 0 44 0 0,-1 0-6 0 0,1 0 11 0 0,-1 0-1 0 0,0 0-18 0 0,0 0 24 0 0,0 0-26 0 0,0 0 36 0 0,1 0-21 0 0,-2 0-2 0 0,2 0 11 0 0,0 1-32 0 0,-1 0-1 0 0,1 0 18 0 0,-1 0 22 0 0,1 0-25 0 0,0 0 19 0 0,-1 0-24 0 0,1-1 7 0 0,-1 1-31 0 0,0-1 64 0 0,-1 1-39 0 0,0-1 4 0 0,0 1 38 0 0,1 0-59 0 0,-1-1 65 0 0,0 1-38 0 0,1 0-7 0 0,-1 0 12 0 0,1-1-24 0 0,0 1 25 0 0,0 0-26 0 0,0 0 26 0 0,0-1-7 0 0,0 1 2 0 0,-1-1-19 0 0,0 1 15 0 0,1 0 13 0 0,0-1-13 0 0,-1 1-13 0 0,1-1 22 0 0,0 0-17 0 0,-1 0 24 0 0,0 0-25 0 0,1-1 26 0 0,1 0-17 0 0,0-1 15 0 0,0-1-4 0 0,1 0-27 0 0,0-1 26 0 0,1-2-8 0 0,0 1-26 0 0,0-1 45 0 0,0-2-33 0 0,1 2 20 0 0,1-1-15 0 0,0 0 33 0 0,1 1-38 0 0,-1 0 2 0 0,1-1 37 0 0,-1 2-50 0 0,0 0 45 0 0,0 1-33 0 0,-1 0 10 0 0,1-1-13 0 0,0 1 32 0 0,0-1-1 0 0,0 1-17 0 0,1-1 44 0 0,-1-1-60 0 0,2 0 19 0 0,0 0-7 0 0,0 0 0 0 0,0 0 9 0 0,0-1-58 0 0,-1 1 73 0 0,1 1-24 0 0,-1-1 17 0 0,2-1 16 0 0,-3 1-22 0 0,2 0 17 0 0,-1-1-33 0 0,0 1 37 0 0,1-1-40 0 0,-1-1 2 0 0,0 1 18 0 0,1-1-16 0 0,0 0 34 0 0,1 0 8 0 0,-1-1-38 0 0,0 0 42 0 0,0 1-42 0 0,0-1 12 0 0,0 1-4 0 0,0-1-10 0 0,0 1 4 0 0,0 0-2 0 0,0 1 0 0 0,0-1-19 0 0,0 0 62 0 0,0 0-10 0 0,1 0-32 0 0,-1 1 22 0 0,0 0-18 0 0,1-2-23 0 0,-1 1 34 0 0,1 0 25 0 0,-1 0-25 0 0,1-1 39 0 0,-1 1-39 0 0,0-1 30 0 0,0 1-46 0 0,1-2 14 0 0,-1 1-6 0 0,0 0-28 0 0,1 0 54 0 0,0 0-72 0 0,1 1 59 0 0,-1-2-28 0 0,0 2 9 0 0,1-2 35 0 0,-1 0-38 0 0,1-1 31 0 0,-1 1-18 0 0,0-1-4 0 0,0 0-26 0 0,0-1 15 0 0,0 0 3 0 0,1 0-29 0 0,-1-1 46 0 0,1 0-33 0 0,1 0 1 0 0,0-1 38 0 0,0 0-3 0 0,0 1-7 0 0,0 0 23 0 0,-1 0-53 0 0,2 1 16 0 0,-2-1 21 0 0,1 2-27 0 0,-1 1 47 0 0,1-1-41 0 0,-1 0 3 0 0,1 1 28 0 0,-1-1-57 0 0,0 1 46 0 0,1 0-6 0 0,0 0-17 0 0,0 1 7 0 0,-1 0 6 0 0,1 0-2 0 0,-1 1 1 0 0,-2 0 18 0 0,0 0-23 0 0,-1 1 36 0 0,-1 0-30 0 0,0 1 28 0 0,0 0-35 0 0,-1 0 0 0 0,-1 2-10 0 0,0-2-54 0 0,0 2 88 0 0,1 0-47 0 0,-1 0 53 0 0,0-1-13 0 0,0 1-5 0 0,0 1 4 0 0,-1 0-12 0 0,-1 0-43 0 0,0 0 58 0 0,0 1-29 0 0,-1 0 19 0 0,0 1-4 0 0,1-1 1 0 0,-2 0-10 0 0,0 1 22 0 0,1 0 22 0 0,-1-1-62 0 0,0 1 57 0 0,0 0-56 0 0,0 0-11 0 0,0 0 48 0 0,0 0-26 0 0,0 1 38 0 0,0 0-20 0 0,0-1 17 0 0,0 0-14 0 0,0 1-5 0 0,-1-1 2 0 0,1 1-40 0 0,-1 0 30 0 0,-1 0-38 0 0,-1 1 56 0 0,-1 1-26 0 0,-2 1-9 0 0,0 1 50 0 0,-2 3-43 0 0,0 1 32 0 0,-3 0-18 0 0,-2 2-4 0 0,-1 2 2 0 0,-3 0 7 0 0,-2 2-2 0 0,-2 1 10 0 0,-1 2-2 0 0,0-1-9 0 0,-2 2 22 0 0,-1 0-25 0 0,0 1 26 0 0,-1-1-7 0 0,-1 3-8 0 0,0-1-34 0 0,-2 0 38 0 0,0 1-33 0 0,0 0 19 0 0,1 0 4 0 0,1 0 8 0 0,-1 1-11 0 0,2-2 14 0 0,0 0-23 0 0,1 0 16 0 0,1 1-5 0 0,1-1-9 0 0,-1 0 4 0 0,2 1 7 0 0,-2-1-2 0 0,1 0-9 0 0,0 1 22 0 0,-2-1 3 0 0,1 0-19 0 0,-1-1 7 0 0,-1-1-22 0 0,0 0 6 0 0,-2-2 15 0 0,1 1-4 0 0,-1-1 2 0 0,2-1 9 0 0,-2 1 16 0 0,1-2-41 0 0,1 0 51 0 0,1-2-35 0 0,1-1 1 0 0,1 0-18 0 0,3-4-6 0 0,2 0 57 0 0,1-3-46 0 0,3 0 44 0 0,2-2-31 0 0,0 0-9 0 0,3 0 3 0 0,0-1-3 0 0,1 1 0 0 0,1-1 37 0 0,0 1-10 0 0,1-1-33 0 0,0 0 40 0 0,0 1-52 0 0,-1-1 16 0 0,1 1 22 0 0,-1-1-18 0 0,1 0 17 0 0,-1 1-14 0 0,2-1-14 0 0,0-1 32 0 0,0 0-39 0 0,1 1 30 0 0,0-1-18 0 0,1 0-4 0 0,0 0 11 0 0,0 0-23 0 0,1 0 7 0 0,0-1 6 0 0,0 1-12 0 0,1 0 5 0 0,-1 0 7 0 0,1-1 7 0 0,0 1-11 0 0,1 0 5 0 0,0 0-21 0 0,0 0 34 0 0,0 0-30 0 0,0 1-184 0 0,0-1 218 0 0,0 2 5 0 0,0-1-29 0 0,0 1 37 0 0,0 0-22 0 0,-1 1-11 0 0,1-1 50 0 0,-1 0-43 0 0,0 1 23 0 0,1-3 3 0 0,-1 2-57 0 0,1-1 63 0 0,0 0-11 0 0,0-1-24 0 0,0 0 9 0 0,0 0-4 0 0,1 0 9 0 0,1-2 16 0 0,2 0-13 0 0,2-3 6 0 0,2 0 7 0 0,1-2-21 0 0,3-2 35 0 0,1 0-39 0 0,0-1-7 0 0,2-1 20 0 0,-2 0-17 0 0,3 0-13 0 0,-1 0 50 0 0,0-1-15 0 0,2-1-32 0 0,-2 0 49 0 0,2 0-26 0 0,-1 0 9 0 0,2-1 16 0 0,0 0 24 0 0,1-1-6 0 0,1-1 4 0 0,1 0-10 0 0,2-1-6 0 0,1 0 11 0 0,2-2 5 0 0,1 1-39 0 0,1-1 41 0 0,1 0-24 0 0,-1 1-20 0 0,-1 0 24 0 0,-1 1-36 0 0,-2 0 28 0 0,-1 1 10 0 0,-2 0-12 0 0,0 2 43 0 0,-2 0-40 0 0,1 0-6 0 0,-2 0-17 0 0,1 1 3 0 0,-1-1 6 0 0,1 0-2 0 0,0 1 10 0 0,-2-2-21 0 0,0 3-31 0 0,0 0-131 0 0,-1 1-302 0 0,0 2-755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949 0 5785 0 0,'0'0'16288'0'0,"-5"1"-15799"0"0,1-1 14 0 0,-1 1-12 0 0,0-1 6 0 0,0 0-85 0 0,2 1-22 0 0,-1-1-56 0 0,1 0-27 0 0,0 1-35 0 0,1-1-32 0 0,-1 0-13 0 0,0 0-38 0 0,0 0-29 0 0,0 0 43 0 0,-1 0-54 0 0,1 0 7 0 0,0 0-2 0 0,-1 0-39 0 0,1 0 29 0 0,-2 0-11 0 0,1 0 22 0 0,-1 0-6 0 0,-1 1-6 0 0,1 0-7 0 0,-2 2 1 0 0,1-2-1 0 0,-1 1-28 0 0,-1 0 8 0 0,1 0 15 0 0,0 1-52 0 0,-1-2 43 0 0,1 1-23 0 0,1-1-22 0 0,0 0 26 0 0,0 0-38 0 0,2-1 2 0 0,-1 1-11 0 0,1-1 1 0 0,0 1-10 0 0,-1-1-26 0 0,1 1 17 0 0,-1 0-64 0 0,0 0 65 0 0,0 1-12 0 0,0 0-6 0 0,-1 1 79 0 0,0-1-107 0 0,1 0 54 0 0,-1 1-27 0 0,0-1 15 0 0,0 0-14 0 0,0 1 14 0 0,0-1-14 0 0,0 0-24 0 0,0 1 54 0 0,0-2-27 0 0,0 2 0 0 0,1-2 48 0 0,0 1-61 0 0,0-1 29 0 0,1 0 9 0 0,-1 0-22 0 0,1 0-2 0 0,1-1 10 0 0,-1 0 5 0 0,1 0-39 0 0,-1 0 41 0 0,1 0-24 0 0,0 1-20 0 0,-1-1 43 0 0,0 0-42 0 0,0 1 22 0 0,-1-1 12 0 0,1 1-22 0 0,-1-1 8 0 0,0 1 6 0 0,0-1 7 0 0,1 0-1 0 0,-1 0-9 0 0,1 0 13 0 0,0 0-23 0 0,0 0-3 0 0,0 1 19 0 0,1-1-34 0 0,0 1 28 0 0,1-1-18 0 0,-1 1 6 0 0,0-1-2 0 0,0 0 0 0 0,-1 0-19 0 0,1 1 15 0 0,-1 0-5 0 0,0 0 19 0 0,0 0-32 0 0,0 2 28 0 0,-1-2-18 0 0,0 2 6 0 0,0-2 7 0 0,-2 1-21 0 0,1 1 25 0 0,0-1-26 0 0,0 1 45 0 0,-1-1-32 0 0,1 0 1 0 0,1 1 10 0 0,-1-2-32 0 0,2 1 65 0 0,-1 0-20 0 0,0 0-2 0 0,1-1-6 0 0,1 0-26 0 0,-1 0 15 0 0,-1 1-16 0 0,1 0 23 0 0,0-1 22 0 0,0 0-34 0 0,0 1 12 0 0,0 0-32 0 0,-1 0 17 0 0,0 1-6 0 0,-1-1 10 0 0,1 0-12 0 0,-1 1 33 0 0,1-1-29 0 0,0 0 19 0 0,0 1 32 0 0,1-1-37 0 0,1-1 13 0 0,0 1-4 0 0,0 0-38 0 0,1-2 49 0 0,0 1-7 0 0,-1 0-16 0 0,2 0 16 0 0,-2-1-15 0 0,2 1-14 0 0,-1 0 13 0 0,0 0 32 0 0,0 0-37 0 0,-1 0-15 0 0,1 1 22 0 0,-1-1-36 0 0,-1 1 47 0 0,-1 0-5 0 0,0 1-7 0 0,0-1 23 0 0,0 1-25 0 0,0-1 8 0 0,0 1 6 0 0,1-1 26 0 0,0 0-45 0 0,1-1 34 0 0,0 1-48 0 0,1-1-5 0 0,-1 0 28 0 0,2 1-11 0 0,-2-1 13 0 0,1 1-2 0 0,-1-1 1 0 0,1 2 0 0 0,0-2 9 0 0,-2 2 16 0 0,1 0-13 0 0,-1 0-4 0 0,1 1-17 0 0,-1-1 60 0 0,0 1-47 0 0,0-1 16 0 0,0 1-4 0 0,1 0-10 0 0,-2-1 22 0 0,1 1-16 0 0,1 0 6 0 0,-1 0-40 0 0,0 0 58 0 0,1 0-37 0 0,0-1-7 0 0,-1 1 59 0 0,1-1-47 0 0,0 1 6 0 0,1-1 18 0 0,-1 1-16 0 0,1-1-4 0 0,-1 1 11 0 0,1-1-14 0 0,-1 1-5 0 0,0 0 20 0 0,1 0-34 0 0,-1 0 28 0 0,0-1-55 0 0,0 1 44 0 0,1-1 13 0 0,-2 0-32 0 0,2 0 68 0 0,-1 0-76 0 0,0-1 42 0 0,2-1-22 0 0,-2 1-13 0 0,2 0 32 0 0,0-1-30 0 0,0 0 38 0 0,-1 1-67 0 0,1 0 48 0 0,-1-1-7 0 0,1 2-8 0 0,-1 0 42 0 0,0-1-40 0 0,0 1 22 0 0,-1 1-25 0 0,1 0-2 0 0,-1 0 36 0 0,-1 0-30 0 0,0 1 30 0 0,0-1 0 0 0,0 0-36 0 0,0 0 20 0 0,0 0 2 0 0,1-1-10 0 0,1 1 3 0 0,-1 0-1 0 0,0 0-9 0 0,1-1 2 0 0,-1 1 18 0 0,2-1-15 0 0,-2-1 5 0 0,1 1-20 0 0,0 0 34 0 0,1-1-30 0 0,-1 0 19 0 0,0 1-24 0 0,1 1 7 0 0,-1-1 6 0 0,0 1 17 0 0,0 0 4 0 0,0-1-27 0 0,-1 2 28 0 0,1 0-19 0 0,-1 0-14 0 0,1 1 24 0 0,0-1 0 0 0,-1 1-8 0 0,1 1-6 0 0,-1 0 1 0 0,1 0-10 0 0,-1 0 30 0 0,2 1-28 0 0,-2-1 29 0 0,2 0-9 0 0,-1 0-6 0 0,1 0 2 0 0,1 0-1 0 0,-1 0 0 0 0,-1 0 28 0 0,1-1-17 0 0,0-1-3 0 0,0 1 20 0 0,-1-1 2 0 0,1 0-8 0 0,0-1-16 0 0,-1 0-14 0 0,2-1 3 0 0,-1 0-12 0 0,1-1 21 0 0,-1 0 2 0 0,0-1-18 0 0,1 1 16 0 0,-1 0 4 0 0,0 0-1 0 0,1 0 20 0 0,0 0-43 0 0,-1 0 13 0 0,0 1 14 0 0,1-1-15 0 0,0 1 24 0 0,0 0-26 0 0,0 0 18 0 0,0 1-5 0 0,0 0 1 0 0,0 1-19 0 0,0-1 15 0 0,0 0-5 0 0,0 1-27 0 0,0 0 73 0 0,0 0-69 0 0,0 1 23 0 0,0-2-7 0 0,0 1 0 0 0,1 0 0 0 0,0 0 0 0 0,-1 0 0 0 0,0-1 0 0 0,0 1 0 0 0,0 0 0 0 0,0-1 0 0 0,0 1 0 0 0,0 1 0 0 0,0-1 0 0 0,0 1 0 0 0,0 1 0 0 0,0-1 0 0 0,0 1 0 0 0,0-1 0 0 0,0 1 0 0 0,0-1 0 0 0,0 1 0 0 0,0-2 0 0 0,0 1 0 0 0,1 1 0 0 0,1-1 0 0 0,-1 0 0 0 0,-1 1 0 0 0,2 0 0 0 0,-1 0 0 0 0,0 0 0 0 0,0 0 0 0 0,1 1 0 0 0,-1 0 0 0 0,0 0 0 0 0,0 1 0 0 0,-1-1 0 0 0,1 1 0 0 0,-1 0 0 0 0,0 0 0 0 0,0 0 0 0 0,-1 0 0 0 0,0 1 0 0 0,-1 0 0 0 0,0 0-28 0 0,1 0-627 0 0,2-1-177 0 0,2 0-624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1:5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1038 179 12651 0 0,'0'0'12149'0'0,"-2"-6"-11672"0"0,2 2-172 0 0,-1 1-1 0 0,0-1 1 0 0,-1 0-1 0 0,1 1 0 0 0,0-1 1 0 0,-1 1-1 0 0,0-1 0 0 0,0 1 1 0 0,0-1-1 0 0,0 1 1 0 0,-1 0-1 0 0,1 0 0 0 0,-1 0 1 0 0,0 1-1 0 0,0-1 0 0 0,-5-3 1 0 0,-2 0-49 0 0,-1 0 1 0 0,0 2-1 0 0,0-1 1 0 0,0 1-1 0 0,0 1 1 0 0,0 0-1 0 0,-1 0 1 0 0,-20-1-1 0 0,26 3-255 0 0,1 0 0 0 0,0-1 0 0 0,0 0 0 0 0,0 0 1 0 0,0 0-1 0 0,0 0 0 0 0,-6-5 0 0 0,5 3-2 0 0,0 1 1 0 0,-1 0 0 0 0,1 0-1 0 0,-9-2 1 0 0,-30-6 0 0 0,-1 2 0 0 0,0 2 0 0 0,-1 2 0 0 0,1 2 0 0 0,-50 4 0 0 0,69 0 0 0 0,-1 0 0 0 0,-34-5 0 0 0,40 2 0 0 0,-1 2 0 0 0,-42 4 0 0 0,-8 0 0 0 0,66-3 0 0 0,1 0 0 0 0,-1 0 0 0 0,1 0 0 0 0,-1 1 0 0 0,1 0 0 0 0,-1 0 0 0 0,1 1 0 0 0,0 0 0 0 0,-7 4 0 0 0,3-2 0 0 0,-4 0 0 0 0,13-5 0 0 0,-1 1 0 0 0,0-1 0 0 0,0 1 0 0 0,1-1 0 0 0,-1 1 0 0 0,1 0 0 0 0,-1 0 0 0 0,1-1 0 0 0,-1 1 0 0 0,1 0 0 0 0,-1 0 0 0 0,1 1 0 0 0,-2 1 0 0 0,-5 6 0 0 0,1 1 0 0 0,1 0 0 0 0,-9 14 0 0 0,13-19 0 0 0,1-1 0 0 0,-1 0 0 0 0,0 1 0 0 0,1 0 0 0 0,0-1 0 0 0,0 1 0 0 0,1-1 0 0 0,-1 1 0 0 0,1 0 0 0 0,0 0 0 0 0,1 7 0 0 0,1-7 0 0 0,0 0 0 0 0,0 1 0 0 0,1-1 0 0 0,-1 0 0 0 0,1 0 0 0 0,0-1 0 0 0,5 6 0 0 0,2 5 0 0 0,25 35 0 0 0,48 56 0 0 0,-82-106 0 0 0,20 27 0 0 0,-11-14 0 0 0,1 0 0 0 0,0 0 0 0 0,1-1 0 0 0,0-1 0 0 0,21 15 0 0 0,17 10 0 0 0,-25-17 0 0 0,52 28 0 0 0,-5-7 0 0 0,-66-38 0 0 0,-1 0 0 0 0,1 0 0 0 0,0-1 0 0 0,-1 0 0 0 0,1 0 0 0 0,7 0 0 0 0,-5 0 0 0 0,-1 0 0 0 0,0 0 0 0 0,14 4 0 0 0,-15-3 0 0 0,0-1 0 0 0,0 1 0 0 0,0-1 0 0 0,0-1 0 0 0,7 1 0 0 0,10 1 0 0 0,22 4 0 0 0,63 2 0 0 0,-75-10-3163 0 0,-23 1-301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1031 0 11883 0 0,'1'2'12984'0'0,"-1"0"-12423"0"0,1 0-10 0 0,-1 1-90 0 0,1 1-31 0 0,0 0-54 0 0,-1 1-48 0 0,1 0-1 0 0,-1 0-62 0 0,0 1-13 0 0,0 1-47 0 0,0 0-37 0 0,0 1-21 0 0,-1-1-45 0 0,1 0 8 0 0,-1-1-62 0 0,0 0 7 0 0,1-2-15 0 0,-1 1-8 0 0,1-1 11 0 0,0 0 5 0 0,-1-1-11 0 0,1 0 32 0 0,0 0 1 0 0,0-1 10 0 0,-3 0-11 0 0,2 0 14 0 0,-2 0-61 0 0,0 0 46 0 0,0-1-16 0 0,-1 2-24 0 0,0-2 55 0 0,0 1-36 0 0,-1 1 21 0 0,0-1 32 0 0,1 1-19 0 0,-1-1 9 0 0,0 0 7 0 0,1 1-30 0 0,0 0-38 0 0,0 0 28 0 0,-1-1-21 0 0,1 1 6 0 0,-1 1-2 0 0,1-1-10 0 0,-1 0 13 0 0,0 1-14 0 0,0-1 42 0 0,-1 0-40 0 0,2 1 13 0 0,-2-1 5 0 0,1 0-49 0 0,-1 0 89 0 0,2 0-55 0 0,-1 0 36 0 0,1 0-18 0 0,0 0-22 0 0,-1 0 15 0 0,0-1-16 0 0,1 1 5 0 0,-1 0-12 0 0,0-1 13 0 0,1 1-4 0 0,-1-1 19 0 0,0 2-32 0 0,1-1 38 0 0,0-1-31 0 0,-1 1-9 0 0,0 0 40 0 0,0 0-32 0 0,0 0 1 0 0,0 1-9 0 0,0-2 11 0 0,0 1-14 0 0,0 0 14 0 0,0 0 15 0 0,0 0-24 0 0,1-1 18 0 0,0 0-14 0 0,-1 1 3 0 0,1-2 18 0 0,1 2-25 0 0,-1-2 0 0 0,0 1-1 0 0,1 0 18 0 0,-2 0-25 0 0,1 1 28 0 0,0-2 10 0 0,-1 2-22 0 0,1-1 18 0 0,-1 0-24 0 0,1 1 7 0 0,-1 0 16 0 0,-1 0-34 0 0,0 1 30 0 0,0 0-19 0 0,-1 0 5 0 0,-1-1-20 0 0,0 2 15 0 0,1 0 42 0 0,-1 0-60 0 0,1-2 21 0 0,-1 2-16 0 0,2 0-7 0 0,0-1 29 0 0,1 0-9 0 0,-1-1 4 0 0,1 0-28 0 0,1 0 8 0 0,0 0-4 0 0,0 0 0 0 0,0 0 0 0 0,0 0 0 0 0,1 1 0 0 0,-2 0 0 0 0,1 1 0 0 0,-2 0 0 0 0,1-1 0 0 0,-1 1 0 0 0,-1 0 0 0 0,0-1 0 0 0,0 2 0 0 0,-1-1 0 0 0,1 1 0 0 0,-1 0 0 0 0,-1 0 0 0 0,1 1 0 0 0,0-1 0 0 0,0 2 0 0 0,0-1 0 0 0,1 1 0 0 0,0 0 0 0 0,-1-1 0 0 0,1 0 0 0 0,1-1 0 0 0,-2 0 0 0 0,2-1 0 0 0,-1 1 0 0 0,1-1 0 0 0,0 0 0 0 0,0-1 0 0 0,-1 1 0 0 0,2 0 0 0 0,-2-1 0 0 0,0 1 0 0 0,0 1 0 0 0,0 0 0 0 0,-2 1 0 0 0,1-1 0 0 0,-1 2 0 0 0,-1-1 0 0 0,1 1 0 0 0,-1 0 0 0 0,1 2 0 0 0,-1-1 0 0 0,1 0 0 0 0,0 0 0 0 0,1 0 0 0 0,0 1 0 0 0,1-2 0 0 0,-1 2 0 0 0,0-1 0 0 0,0 1 0 0 0,-1 0 0 0 0,-1 1 0 0 0,0 0 0 0 0,0 1 0 0 0,0-1 0 0 0,-1 3 0 0 0,0-1 0 0 0,0 0 0 0 0,0 1 0 0 0,0 1 0 0 0,-1 0 0 0 0,-1 0 0 0 0,0 0 0 0 0,1 0 0 0 0,-1 1 0 0 0,1 0 0 0 0,1 0 0 0 0,0 0 0 0 0,0 0 0 0 0,2 0 0 0 0,1 0-448 0 0,0-1-376 0 0,4-2-210 0 0,1-2-670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543 0 18284 0 0,'0'0'10665'0'0,"-22"11"-10318"0"0,-3 1-23 0 0,-3 2-12 0 0,2 0-63 0 0,4 1 7 0 0,3-2-44 0 0,4 0 0 0 0,0 0-12 0 0,3 1-54 0 0,-1-2-14 0 0,2 1 28 0 0,0 1-59 0 0,0-1 36 0 0,0 0-49 0 0,1 0 14 0 0,-1 1-25 0 0,1 0-13 0 0,1 0 40 0 0,1 0-69 0 0,0 0 30 0 0,-1 0-10 0 0,0-1-8 0 0,-1 1 39 0 0,0-1-48 0 0,1 1 15 0 0,-1-1-14 0 0,0-1 11 0 0,1 0-3 0 0,-1 0-8 0 0,0-1 2 0 0,1 0-48 0 0,1 0 14 0 0,-1-1-7 0 0,3-1 0 0 0,-1 0 0 0 0,0 1 0 0 0,2-1 0 0 0,-2 1 0 0 0,2-1 0 0 0,-1 0 0 0 0,0 1 0 0 0,1-1 0 0 0,-1 1 0 0 0,0-1 0 0 0,1 2 0 0 0,-1-1 0 0 0,1 1 0 0 0,0 0 0 0 0,0 0 0 0 0,0 1 0 0 0,0 0 0 0 0,1 0 0 0 0,-1 0 0 0 0,1 0 0 0 0,2-1 0 0 0,-1 0 0 0 0,2 1 0 0 0,-1-1 0 0 0,2 1 0 0 0,0 0 0 0 0,0 1-448 0 0,0-1-162 0 0,1 1-335 0 0,0 1-491 0 0,2-1-1341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7 63 1384 0 0,'0'0'17239'0'0,"-1"-11"-16158"0"0,0-1-63 0 0,-1-1-67 0 0,-1-14 5738 0 0,3 29-6409 0 0,1-1 43 0 0,-1 2-10 0 0,1 0-21 0 0,0 2-10 0 0,0 0-28 0 0,1 0 6 0 0,-2 1-59 0 0,2-1 15 0 0,0 1-36 0 0,-2 0-11 0 0,2 0 2 0 0,0 0-31 0 0,-1 0-2 0 0,2 0 0 0 0,-2-1-96 0 0,2 1 65 0 0,-2 0-43 0 0,2 0 2 0 0,-2 0 27 0 0,2 0-18 0 0,-1 0-3 0 0,0 1 20 0 0,0-1-26 0 0,0 1 0 0 0,0-1 8 0 0,0 0-22 0 0,0 1-30 0 0,1-1 44 0 0,-2 0-62 0 0,1 0 94 0 0,0 0-122 0 0,-1-1 37 0 0,1 1-13 0 0,-1-2 0 0 0,0 1 0 0 0,1 0 0 0 0,0-1 0 0 0,-1 0 0 0 0,2-1 0 0 0,-1 1 0 0 0,0-1 0 0 0,0 0 0 0 0,1 0 0 0 0,0-1 0 0 0,-1 1 0 0 0,1 0 0 0 0,-1-1 0 0 0,1 1 0 0 0,0 1 0 0 0,-1-1 0 0 0,1 1 0 0 0,0-1 0 0 0,0 1 0 0 0,-1 0 0 0 0,1 1 0 0 0,-1-1 0 0 0,1-1 0 0 0,-2 1 0 0 0,2 0 0 0 0,-1-1 0 0 0,0 0 0 0 0,1-1 0 0 0,-2 0 0 0 0,2 1 0 0 0,-1-1 0 0 0,1 0 0 0 0,-2 1 0 0 0,2-1 0 0 0,-1 1 0 0 0,1 0 0 0 0,-1 0 0 0 0,0 1 0 0 0,1 0 0 0 0,-1-1 0 0 0,0 1 0 0 0,0 1 0 0 0,0 0 0 0 0,0-1 0 0 0,-1 2 0 0 0,1-1 0 0 0,-1 2 0 0 0,1-2 0 0 0,0 0 0 0 0,-1 1 0 0 0,1-1 0 0 0,-1 0 0 0 0,0 0 0 0 0,2-1 0 0 0,-2 0 0 0 0,1 0 0 0 0,0-1 0 0 0,0 0 0 0 0,0-1 0 0 0,1 0 0 0 0,-2 1 0 0 0,3-1 0 0 0,-2 0 0 0 0,1 1 0 0 0,-1-1 0 0 0,0 0 0 0 0,1 1 0 0 0,-1 0 0 0 0,1-1 0 0 0,-1 1 0 0 0,0 0 0 0 0,1-1 0 0 0,-1 1 0 0 0,1-1 0 0 0,0 1 0 0 0,-1-1 0 0 0,1 0 0 0 0,-1 1 0 0 0,1-1 0 0 0,0 0 0 0 0,-1 0 0 0 0,1 0 0 0 0,-2-1 0 0 0,2 2 0 0 0,-1-2 0 0 0,0 1 0 0 0,0 0 0 0 0,0 0 0 0 0,0 0 0 0 0,0 0 0 0 0,0 1 0 0 0,0 0 0 0 0,-1-1 0 0 0,0 1 0 0 0,-1 1 0 0 0,1 0 0 0 0,-1 0 0 0 0,0 1 0 0 0,-1 0 0 0 0,0 0 0 0 0,0-1-336 0 0,-2 1-278 0 0,2 0-155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1434 142 10674 0 0,'0'0'15354'0'0,"2"-7"-14720"0"0,-1 1-24 0 0,3 1-136 0 0,-1 2-3 0 0,2 2-85 0 0,0 3-48 0 0,0 1-30 0 0,1 2-36 0 0,-1 1-23 0 0,1 1-15 0 0,0 0-9 0 0,-1 0-9 0 0,1 0-26 0 0,0 0-32 0 0,0 1 17 0 0,1-1-36 0 0,0 0 18 0 0,-1 1-53 0 0,2-1-32 0 0,-2 1 35 0 0,1-1-34 0 0,-2 0 28 0 0,1 0 21 0 0,-1 0-62 0 0,0 0 10 0 0,-1 0-13 0 0,0-1-19 0 0,1 0 14 0 0,-1 0 4 0 0,0-1-20 0 0,0 1 26 0 0,0-2-18 0 0,1 2-32 0 0,0-2 46 0 0,0 0-24 0 0,0 0-2 0 0,0 0-18 0 0,0 0-4 0 0,0 0 27 0 0,1 0-37 0 0,-1-1 59 0 0,0 1-46 0 0,0 0 15 0 0,0 0 5 0 0,0-1-11 0 0,0 1 3 0 0,-1 0-10 0 0,0-1 21 0 0,1 1-35 0 0,0 0 20 0 0,-1-1-25 0 0,0 0 7 0 0,1 1-3 0 0,0-1 0 0 0,-1-1 0 0 0,1 0 0 0 0,0-1 0 0 0,-1 1 0 0 0,1-1 0 0 0,-1 0 0 0 0,2 0 0 0 0,-1-1 0 0 0,0 1 0 0 0,0-1 0 0 0,-1 0 0 0 0,0 0 0 0 0,0 0 0 0 0,-2-1 0 0 0,0 1 0 0 0,1 0 0 0 0,-1 0 0 0 0,0 0 0 0 0,0 0 0 0 0,-1 0 0 0 0,2 1 0 0 0,-1-1 0 0 0,0 0 0 0 0,1 1 0 0 0,-1 0 0 0 0,1 0 0 0 0,-1 0 0 0 0,1 0 0 0 0,0 0 0 0 0,-1 0 0 0 0,1-1 0 0 0,-1 0 0 0 0,0 0 0 0 0,2 0 0 0 0,-2 0 0 0 0,1 0 0 0 0,-1 0 0 0 0,0-1 0 0 0,1 0 0 0 0,-1 0 0 0 0,0 1 0 0 0,1-1 0 0 0,-1 1 0 0 0,2 0 0 0 0,-2 0 0 0 0,1 0 0 0 0,1 0 0 0 0,0 0 0 0 0,-1 0 0 0 0,0 0 0 0 0,1 0 0 0 0,-1 0 0 0 0,1 0 0 0 0,0 0 0 0 0,0 0 0 0 0,0-1 0 0 0,0 0 0 0 0,0 0 0 0 0,-1 0 0 0 0,0-1 0 0 0,0 1 0 0 0,0-1 0 0 0,0 1 0 0 0,-1 1 0 0 0,1-2 0 0 0,0 1 0 0 0,0 1 0 0 0,-1-1 0 0 0,0 1 0 0 0,2 0 0 0 0,-2 0 0 0 0,0 0 0 0 0,2 0 0 0 0,-1-1 0 0 0,0 1 0 0 0,0-1 0 0 0,1 0 0 0 0,-1 1 0 0 0,1 0 0 0 0,-1-1 0 0 0,1 0 0 0 0,-1 0 0 0 0,1 0 0 0 0,-1 1 0 0 0,0-1 0 0 0,0 1 0 0 0,0-2 0 0 0,0 2 0 0 0,0-2 0 0 0,0 0 0 0 0,1 0 0 0 0,0 0 0 0 0,1-1 0 0 0,0 0 0 0 0,0 0 0 0 0,0 0 0 0 0,0 0 0 0 0,0 0 0 0 0,-1 0 0 0 0,0 0 0 0 0,0 1 0 0 0,0 0 0 0 0,1 0 0 0 0,-1 0 0 0 0,0-1 0 0 0,0 2 0 0 0,0-1 0 0 0,0 1 0 0 0,1-2 0 0 0,0 2 0 0 0,-1-2 0 0 0,2 0 0 0 0,-1-1 0 0 0,0 1 0 0 0,1-1 0 0 0,0 1 0 0 0,0-1 0 0 0,1 0 0 0 0,-1 0 0 0 0,0 1 0 0 0,-1-1 0 0 0,1 1 0 0 0,-1 0 0 0 0,-1-1 0 0 0,1 2 0 0 0,-1-1 0 0 0,0 1 0 0 0,-1-1 0 0 0,1 1 0 0 0,0 0 0 0 0,0 0 0 0 0,0 0 0 0 0,0-1 0 0 0,0 1 0 0 0,1-1 0 0 0,0-1 0 0 0,0-1 0 0 0,0 1 0 0 0,0-2 0 0 0,1 1 0 0 0,0-1 0 0 0,-1 0 0 0 0,1 1 0 0 0,-1-1 0 0 0,0 1 0 0 0,0 1 0 0 0,0 1 0 0 0,-1-1 0 0 0,0 1 0 0 0,1 1 0 0 0,-2 0 0 0 0,1-1 0 0 0,0 1 0 0 0,-1 0 0 0 0,1-1 0 0 0,0 2 0 0 0,-1-2 0 0 0,0 1 0 0 0,1-1 0 0 0,-1 1 0 0 0,1-1 0 0 0,0-1 0 0 0,1 1 0 0 0,-1-1 0 0 0,0 1 0 0 0,-1-1 0 0 0,1 1 0 0 0,0 0 0 0 0,-1 1-47 0 0,0-1 61 0 0,1 0-21 0 0,-2 2-12 0 0,1-2 90 0 0,0 2-111 0 0,1-1 45 0 0,-2 1-23 0 0,1-1-16 0 0,1 0 24 0 0,-1 0-18 0 0,0 0 33 0 0,0 0-28 0 0,0 0 29 0 0,0 0-18 0 0,-1-1-14 0 0,2-1 24 0 0,-2 1-18 0 0,1 0 5 0 0,0 0-10 0 0,0 0-17 0 0,-1 1 24 0 0,1-1 0 0 0,0 1 48 0 0,-1 0-41 0 0,1 0 24 0 0,-1 1-25 0 0,0-1-21 0 0,-1 1 24 0 0,1 0-19 0 0,0 0 24 0 0,0-1 12 0 0,0 1-22 0 0,-1-1-10 0 0,2 1 40 0 0,-2-1-32 0 0,1 0 20 0 0,0 0-14 0 0,0 0-34 0 0,0-1 9 0 0,-1 0-5 0 0,1 1 28 0 0,-1-1 1 0 0,1 1 2 0 0,0-2 10 0 0,-1 2-11 0 0,0 0 22 0 0,1-1-35 0 0,-2 1 11 0 0,2 0-4 0 0,-1-1-19 0 0,1 1 53 0 0,-2 0-45 0 0,1 0 34 0 0,-1 1 9 0 0,0 0-22 0 0,0 0 9 0 0,0 1-40 0 0,0 0 29 0 0,2 1-311 0 0,-2 0 360 0 0,0 1-33 0 0,0 0 57 0 0,0 1-53 0 0,0 0 8 0 0,0-1-12 0 0,0 0-45 0 0,0 1 49 0 0,0-2-27 0 0,0 1 18 0 0,0-1 24 0 0,0-1 152 0 0,0 0-173 0 0,0 0-4 0 0,0 0-29 0 0,0-1 44 0 0,0 0-5 0 0,0 1-16 0 0,0-1 7 0 0,0 1-22 0 0,0 0 25 0 0,0 0-9 0 0,0 0-9 0 0,0 1 5 0 0,0 0 47 0 0,0 0-13 0 0,-1 2-23 0 0,1-1 17 0 0,0 0-25 0 0,-1 2 7 0 0,1-1 25 0 0,-1 0-17 0 0,1 0 15 0 0,-2 1-12 0 0,2 0 12 0 0,-1 0 6 0 0,0 0-1 0 0,1 1 10 0 0,-1 0-11 0 0,1 1-16 0 0,0-1 14 0 0,0 2 4 0 0,0 0 36 0 0,0-1-46 0 0,-1 1 62 0 0,1 1-38 0 0,0-1-52 0 0,0 0 80 0 0,0 1-92 0 0,0-1 27 0 0,0 0-9 0 0,0 1 0 0 0,0-2 0 0 0,0 1 0 0 0,0 0 0 0 0,0 0 0 0 0,0-2 0 0 0,0 1 0 0 0,0-1 0 0 0,0 0 0 0 0,1 0 0 0 0,-1-1 0 0 0,0 1 0 0 0,0-1 0 0 0,0 0 0 0 0,0-1 0 0 0,1 1 0 0 0,-1 1 0 0 0,0-1 0 0 0,0 0 0 0 0,0 1 0 0 0,0-2 0 0 0,0 2 0 0 0,0 0 0 0 0,0-1 0 0 0,0 1 0 0 0,-1 0 0 0 0,1 0 0 0 0,0-1 0 0 0,-1 1 0 0 0,-1 0 0 0 0,1 1 0 0 0,-2-1 0 0 0,2 1 0 0 0,-2 0 0 0 0,0 0 0 0 0,1 0 0 0 0,-1 1 0 0 0,0 0 0 0 0,0-1 0 0 0,0 0 0 0 0,1 0 0 0 0,-1 0 0 0 0,0-1 0 0 0,1 1 0 0 0,-1-1 0 0 0,1 2 0 0 0,-1-2 0 0 0,2 0 0 0 0,-2 1 0 0 0,2-1 0 0 0,-2 2 0 0 0,2-2 0 0 0,-2 1 0 0 0,1 0 0 0 0,0-1 0 0 0,-1 1 0 0 0,0-1 0 0 0,0 0 0 0 0,1 0 0 0 0,0 0 0 0 0,-2 0 0 0 0,2-1 0 0 0,0 1 0 0 0,-1-1 0 0 0,2 1 0 0 0,-2-2 0 0 0,1 1 0 0 0,0 0 0 0 0,0-1 0 0 0,2 1 0 0 0,-2-1 0 0 0,1-1 0 0 0,0 0 0 0 0,-1 1 0 0 0,0 0 0 0 0,0 0 0 0 0,0 1 0 0 0,-1-1 0 0 0,1 0 0 0 0,-2 1 0 0 0,1 0 0 0 0,0 0 0 0 0,-1-1 0 0 0,0 0 0 0 0,0 0 0 0 0,0-1 0 0 0,1 1 0 0 0,-1-2 0 0 0,0 1 0 0 0,0-1 0 0 0,0 1 0 0 0,1 0 0 0 0,-1-2 0 0 0,0 2 0 0 0,0 0 0 0 0,-1-1 0 0 0,0 0 0 0 0,0 0 0 0 0,0 1 0 0 0,-1-1 0 0 0,1 0 0 0 0,-2 1 0 0 0,1-1 0 0 0,-1 1 0 0 0,0 0 0 0 0,-1 1 0 0 0,0 1 0 0 0,-1-1 0 0 0,1 1 0 0 0,-1 0 0 0 0,1-1 0 0 0,1 1 0 0 0,-1-1 0 0 0,2 0 0 0 0,-1-2 0 0 0,1 1 0 0 0,-1-1 0 0 0,1 0 0 0 0,0 0 0 0 0,-1 0 0 0 0,1-1 0 0 0,-1 1 0 0 0,0-1 0 0 0,0 0 0 0 0,0 0 0 0 0,1 0 0 0 0,-2 1 0 0 0,0 0 0 0 0,1 0 0 0 0,0 0 0 0 0,0 1 0 0 0,-1-1 0 0 0,1 0 0 0 0,1 1 0 0 0,-1-1 0 0 0,1 0 0 0 0,-1 0 0 0 0,1 0 0 0 0,-1-1 0 0 0,1 0 0 0 0,0 0 0 0 0,1-1 0 0 0,0-1 0 0 0,-1 1 0 0 0,1-2 0 0 0,0 2 0 0 0,-1-1 0 0 0,0 1 0 0 0,0 0 0 0 0,-1 0 0 0 0,-1 0 0 0 0,1 1 0 0 0,-1 0 0 0 0,0 0 0 0 0,0 0 0 0 0,-1 0 0 0 0,-1 1 0 0 0,1-1 0 0 0,1 0 0 0 0,-1 0 0 0 0,1-1 0 0 0,1 1 0 0 0,0-1 0 0 0,-1-1 0 0 0,1 0 0 0 0,-1 0 0 0 0,0 1 0 0 0,0-2 0 0 0,-1 2 0 0 0,0-1 0 0 0,1 1 0 0 0,-1-1 0 0 0,1 1 0 0 0,-2 1 0 0 0,0 0 0 0 0,1 0 0 0 0,0 0 0 0 0,0 0 0 0 0,-1 0 0 0 0,1 0 0 0 0,0 0 0 0 0,1 0 0 0 0,0-2 0 0 0,1 1 0 0 0,0-1 0 0 0,0 0 0 0 0,1 0 0 0 0,-1 0 0 0 0,0 0 0 0 0,0 1 0 0 0,-1-1 0 0 0,0 0 0 0 0,0 1 0 0 0,-1-1 0 0 0,0 2 0 0 0,-1 0 0 0 0,0 0 0 0 0,1 0 0 0 0,-1 0 0 0 0,0 0 0 0 0,1 0 0 0 0,1 0 0 0 0,-1 0 0 0 0,1 0 0 0 0,0 0 0 0 0,0 0 0 0 0,2-1 0 0 0,-1 0 0 0 0,2-1 0 0 0,0 1 0 0 0,-1-1 0 0 0,1-1 0 0 0,1 2 0 0 0,-1-2 0 0 0,0 0 0 0 0,-1 2 0 0 0,1-2 0 0 0,0 2 0 0 0,-1-1 0 0 0,0 1 0 0 0,0 0 0 0 0,0-1 0 0 0,-2 1 0 0 0,1 0 0 0 0,-1 0 0 0 0,0 0 0 0 0,-1 0 0 0 0,0 0 0 0 0,0 1 0 0 0,-1 0 0 0 0,0-1 0 0 0,0 1 0 0 0,-1 1 0 0 0,1-1 0 0 0,0 0 0 0 0,-1 1 0 0 0,2 0 0 0 0,-1 1 0 0 0,0-1 0 0 0,0 2 0 0 0,0 0 0 0 0,0 0 0 0 0,1 1 0 0 0,-1 0 0 0 0,0 0 0 0 0,2 0 0 0 0,-1 1 0 0 0,0 0 0 0 0,-1-1 0 0 0,0 1 0 0 0,2 1 0 0 0,-1-1 0 0 0,1 1 0 0 0,-1-2 0 0 0,0 1 0 0 0,1 0 0 0 0,-1-1 0 0 0,1 1 0 0 0,-2-1 0 0 0,0 1 0 0 0,-2 0 0 0 0,-1 0 0 0 0,-1 0 0 0 0,0 1 0 0 0,-1 1 0 0 0,0 1 0 0 0,0 0 0 0 0,0 0 0 0 0,-1 0 0 0 0,2 1 0 0 0,0-1 0 0 0,1 0 0 0 0,-1 1 0 0 0,2-1 0 0 0,-1 1 0 0 0,1 0 0 0 0,-1-1 0 0 0,1 0 0 0 0,-1 1 0 0 0,0-2 0 0 0,1 2 0 0 0,-2 0 0 0 0,0-1 0 0 0,0 2 0 0 0,-2 0 0 0 0,1 0 0 0 0,-1 1 0 0 0,0 0 0 0 0,1 0 0 0 0,0-1 0 0 0,0 1 0 0 0,1 0 0 0 0,-1 0 0 0 0,1 0 0 0 0,1 0 0 0 0,-1 0 0 0 0,1 0 0 0 0,0 0 0 0 0,0 0 0 0 0,0 0 0 0 0,0 0 0 0 0,0 0 0 0 0,1 1 0 0 0,-1-1 0 0 0,1 1 0 0 0,-1-1 0 0 0,1 1 0 0 0,-1 0 0 0 0,-1 0 0 0 0,0 2 0 0 0,0-1 0 0 0,-2 0 0 0 0,0 1 0 0 0,0-1 0 0 0,-1 1 0 0 0,0-2 0 0 0,-1 1 0 0 0,1-2 0 0 0,0 0 0 0 0,1 0 0 0 0,-1-1 0 0 0,2 0 0 0 0,1-2 0 0 0,1 1 0 0 0,1-2 0 0 0,1-1 0 0 0,1 0 0 0 0,2 0 0 0 0,0-1 0 0 0,1 1 0 0 0,0-1 0 0 0,1 0 0 0 0,0 0 0 0 0,1 0 0 0 0,0 0 0 0 0,1-1 0 0 0,1-1 0 0 0,0-1 0 0 0,1 0 0 0 0,0-1 0 0 0,1 0 0 0 0,1-1 0 0 0,0 1 0 0 0,0-1 0 0 0,0 0 0 0 0,0-1 0 0 0,0 1 0 0 0,0 1 0 0 0,-1-1 0 0 0,1 0 0 0 0,0 0 0 0 0,-1 0 0 0 0,1 0 0 0 0,0 1 0 0 0,1-1 0 0 0,0-1 0 0 0,2-1 0 0 0,2-2 0 0 0,4-1 0 0 0,2-2 0 0 0,3-3 0 0 0,2 0 0 0 0,2-1 0 0 0,1 0 0 0 0,0 0 0 0 0,1-1 0 0 0,1 1 0 0 0,-1 0 0 0 0,-1 1 0 0 0,0 0 0 0 0,-2 0 0 0 0,0 0 0 0 0,0-1 0 0 0,-1 0 0 0 0,1-1 0 0 0,-1 0 0 0 0,1-1 0 0 0,0 1 0 0 0,0-2 0 0 0,2 1 0 0 0,0-1 0 0 0,2-1 0 0 0,0 1 0 0 0,0-1 0 0 0,3 1 0 0 0,-1-1 0 0 0,1-1 0 0 0,0 0 0 0 0,-1 1 0 0 0,1-1 0 0 0,0 1 0 0 0,-2 0 0 0 0,-1 1 0 0 0,0 0 0 0 0,-2 0 0 0 0,-1 1 0 0 0,-2 2 0 0 0,2-3 0 0 0,0 2 0 0 0,-1-1 0 0 0,0 2 0 0 0,-2 0 0 0 0,1 1 0 0 0,-2 0 0 0 0,1 0 0 0 0,0 0 0 0 0,0-1 0 0 0,2 1 0 0 0,-1-2 0 0 0,1 1 0 0 0,0-1 0 0 0,0 0 0 0 0,-1 0 0 0 0,0 1 0 0 0,-2 0 0 0 0,0 1 0 0 0,-2 1 0 0 0,-1 0 0 0 0,0 1 0 0 0,-2 0 0 0 0,0 0 0 0 0,-1 0 0 0 0,-1 1 0 0 0,0 0 0 0 0,1-1 0 0 0,-1 1 0 0 0,0-1 0 0 0,1 0 0 0 0,0 0 0 0 0,0-1 0 0 0,0 0 0 0 0,1 0 0 0 0,-1 0 0 0 0,0-1 0 0 0,1 0 0 0 0,-1 1 0 0 0,1-1 0 0 0,-1 0 0 0 0,1 0 0 0 0,-1 0 0 0 0,0 1 0 0 0,0-1 0 0 0,-2 0 0 0 0,0 1 0 0 0,-1 0 0 0 0,-1 1 0 0 0,0 0 0 0 0,0 0 0 0 0,-1 1 0 0 0,0-1 0 0 0,0 0 0 0 0,1-1 0 0 0,-1 0 0 0 0,-1 0 0 0 0,1-1 0 0 0,0 0 0 0 0,-1-1 0 0 0,1 0 0 0 0,-2-1 0 0 0,0 1 0 0 0,-1 0 0 0 0,-1-1 0 0 0,-2 1 0 0 0,-1 1 0 0 0,-2 0 0 0 0,0 2 0 0 0,-1 1 0 0 0,-1 1 0 0 0,0 2 0 0 0,-1 1 0 0 0,1 2 0 0 0,0 0 0 0 0,1 1 0 0 0,0 0 0 0 0,-1 1 0 0 0,1-1 0 0 0,1 1 0 0 0,0-1 0 0 0,1 0 0 0 0,2 1 0 0 0,1-1 0 0 0,0 1 0 0 0,1-1 0 0 0,1 0 0 0 0,0 0 0 0 0,0 0 0 0 0,1 0 0 0 0,-1 0 0 0 0,0 1 0 0 0,1 0 0 0 0,0 2 0 0 0,0 1 0 0 0,2 2 0 0 0,0 1 0 0 0,0 1 0 0 0,0 3 0 0 0,0-1 0 0 0,-2 0 0 0 0,0 1 0 0 0,0-1 0 0 0,-1 0 0 0 0,0-1 0 0 0,0-1 0 0 0,-1-1 0 0 0,0-1 0 0 0,1-2 0 0 0,-1-3 0 0 0,1 1 0 0 0,0-4 0 0 0,1-1 0 0 0,3-2 0 0 0,1-3 0 0 0,2-2 0 0 0,0-1 0 0 0,1-2 0 0 0,0 0 0 0 0,1-2 0 0 0,-1 0 0 0 0,0 1 0 0 0,-1-1 0 0 0,-1 0 0 0 0,0 1 0 0 0,-3 0 0 0 0,-1 1 0 0 0,0 0 0 0 0,-3 2 0 0 0,0 2 0 0 0,-2 1 0 0 0,0 3 0 0 0,-1 1 0 0 0,-1 2 0 0 0,-1 3 0 0 0,1 2 0 0 0,-2 3 0 0 0,0 4 0 0 0,0 1 0 0 0,-1 4 0 0 0,0 1 0 0 0,0 2 0 0 0,1 0 0 0 0,1 1 0 0 0,-1 0 0 0 0,2-1 0 0 0,0-2 0 0 0,3 1 0 0 0,0-3 0 0 0,2-1 0 0 0,0-1 0 0 0,0 0 0 0 0,2-2 0 0 0,0-1 0 0 0,2-1 0 0 0,0 0 0 0 0,1 0 0 0 0,0-1 0 0 0,1 0 0 0 0,1-1 0 0 0,0 1 0 0 0,1 0 0 0 0,1-1 0 0 0,1 1 0 0 0,1-1 0 0 0,1-2 0 0 0,1-1 0 0 0,0-1 0 0 0,3-1 0 0 0,-1 0 0 0 0,1-2 0 0 0,0 0 0 0 0,1 0 0 0 0,-1-2 0 0 0,0 1 0 0 0,0-1 0 0 0,-1 1 0 0 0,0-2 0 0 0,-1 2 0 0 0,0-1 0 0 0,0 1 0 0 0,0-1 0 0 0,1-1 0 0 0,-2 1 0 0 0,2-1 0 0 0,-1 1 0 0 0,0-1 0 0 0,0 1 0 0 0,0-1 0 0 0,-1 1 0 0 0,0 1 0 0 0,0 0 0 0 0,-1 0 0 0 0,0 1 0 0 0,0 0 0 0 0,-2 1 0 0 0,1 1 0 0 0,-1 1 0 0 0,0 0 0 0 0,0 0 0 0 0,1 2 0 0 0,-1-2 0 0 0,1 0 0 0 0,0 0 0 0 0,0-1 0 0 0,1-1 0 0 0,-1 0 0 0 0,0 0 0 0 0,0 0 0 0 0,-2 0 0 0 0,0-1 0 0 0,0-1 0 0 0,-1 1 0 0 0,0 1 0 0 0,-1-1 0 0 0,0 0 0 0 0,0 1 0 0 0,0 0 0 0 0,1 0 0 0 0,-1 0 0 0 0,0 0 0 0 0,1 0 0 0 0,1-1 0 0 0,-1 1 0 0 0,0-2 0 0 0,0 0 0 0 0,1 0 0 0 0,1-1 0 0 0,1 0 0 0 0,-1-1 0 0 0,1 0 0 0 0,1 0 0 0 0,-1 0 0 0 0,0 1 0 0 0,-1 1 0 0 0,0 0 0 0 0,-1 1 0 0 0,0 0 0 0 0,-1 0 0 0 0,-2 1 0 0 0,0 0 0 0 0,0 0 0 0 0,-1 0 0 0 0,0 0 0 0 0,-1 1 0 0 0,0-1 0 0 0,0 0 0 0 0,0 0 0 0 0,-1 0 0 0 0,0 0 0 0 0,1-1 0 0 0,-2 1-644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878 1 4841 0 0,'-2'2'18693'0'0,"1"1"-18227"0"0,-1-2-34 0 0,0 2-69 0 0,0-1-3 0 0,0-1-62 0 0,-1 1-4 0 0,2 0-13 0 0,-1-2-37 0 0,1 1 10 0 0,-1 0 295 0 0,1-1-433 0 0,0-1-8 0 0,0 1-1 0 0,0 0-12 0 0,-1 0 21 0 0,0 0 2 0 0,0 0-27 0 0,0 0 9 0 0,-1 0-23 0 0,-1 0 15 0 0,1 0-24 0 0,-1 1 44 0 0,-1 0-32 0 0,1 0-8 0 0,0 0 22 0 0,0 1-65 0 0,1 0 47 0 0,-1 0-35 0 0,1 1-9 0 0,-1-2 22 0 0,1 1-18 0 0,1-1 5 0 0,-1-1-10 0 0,1 2 21 0 0,0-1-16 0 0,0-1-13 0 0,0 1 13 0 0,1-1-34 0 0,0 1 20 0 0,-2 0-8 0 0,1 0 12 0 0,0 1-13 0 0,-1-1 14 0 0,1 0 5 0 0,-1 1 8 0 0,0-1 36 0 0,0 0 9 0 0,0 0 0 0 0,0 0 22 0 0,1 0-34 0 0,-1 0 2 0 0,0 0-2 0 0,1 0 9 0 0,-1-1-32 0 0,0 0 10 0 0,0 1-22 0 0,0-1-42 0 0,0 1 57 0 0,-1 0-29 0 0,1 0 9 0 0,1-1 18 0 0,-3 0-34 0 0,2 0 11 0 0,0 0-4 0 0,-1 1 10 0 0,0-1-22 0 0,-1 0 6 0 0,1 0 17 0 0,0 1 4 0 0,-1-1-1 0 0,1 1-7 0 0,-1-1 21 0 0,1 2-34 0 0,-1 0 38 0 0,0-1-22 0 0,-2 1-2 0 0,2 1 2 0 0,-1-1-21 0 0,0 1 24 0 0,0 0 2 0 0,-1 0 0 0 0,2 0 10 0 0,-1-1-12 0 0,1 0 5 0 0,-1 0-2 0 0,1 0 9 0 0,-1-1-21 0 0,2 1 7 0 0,0-1-3 0 0,-1-1-10 0 0,1 2 13 0 0,0-1-14 0 0,0-1 23 0 0,0 1-34 0 0,1-1 19 0 0,1 1-6 0 0,-2-1-18 0 0,1 1 24 0 0,-1-1-35 0 0,1 1 28 0 0,-1-1-8 0 0,0 1 30 0 0,1 0-36 0 0,-1 0 30 0 0,0 1-18 0 0,0-1-69 0 0,1 0 94 0 0,-1 1-41 0 0,1-1 14 0 0,-2 1 16 0 0,1 0-14 0 0,-2 0 6 0 0,0 0-12 0 0,-1 1 32 0 0,0-1-29 0 0,0 0 19 0 0,0 1-5 0 0,-1-1 19 0 0,1 0-32 0 0,1 0 19 0 0,-2 0-16 0 0,3 0-5 0 0,-2-1 11 0 0,2 1-4 0 0,0-1-9 0 0,1 0 50 0 0,0 0-42 0 0,1 0-5 0 0,-2-1 2 0 0,2 1-50 0 0,1-1 70 0 0,-1 0-51 0 0,-1 0 35 0 0,1 0 18 0 0,0-1-33 0 0,-1 1 12 0 0,0 0-13 0 0,0 0 2 0 0,0 0 8 0 0,0 0-11 0 0,-1 0-6 0 0,1 0-18 0 0,-1 1 14 0 0,0-1 4 0 0,0 1 8 0 0,0 0 8 0 0,1 0-10 0 0,0 1 3 0 0,0 0-20 0 0,-1 0 34 0 0,1-1-20 0 0,1 1-13 0 0,0-1 24 0 0,1 0-9 0 0,-1 0 3 0 0,1 1 9 0 0,-1-2-2 0 0,1 1 1 0 0,0-1-9 0 0,-1 1 2 0 0,0 0-20 0 0,0 0 34 0 0,-1-1-20 0 0,0 2 6 0 0,0-1-1 0 0,0 0 19 0 0,-1 1-25 0 0,1-1 0 0 0,-1 2 8 0 0,0-2-68 0 0,0 1 75 0 0,0-1-25 0 0,0 1 17 0 0,0-1 17 0 0,1 0-14 0 0,0-1-4 0 0,0 1 10 0 0,0 0 34 0 0,0-1-46 0 0,0 1 15 0 0,0-1-5 0 0,1 0-37 0 0,0 0 29 0 0,0 0-11 0 0,-1 0 12 0 0,1 0-11 0 0,0 0 3 0 0,-1 0 8 0 0,0 0-11 0 0,-1 0 50 0 0,1 0-52 0 0,-2 0 8 0 0,2 0-12 0 0,-2 0 1 0 0,1 0 18 0 0,-1 2 3 0 0,2-1-8 0 0,-2 0-6 0 0,1 0 1 0 0,-1 1-1 0 0,2-2 9 0 0,-2 1-2 0 0,1 0 1 0 0,0 1-9 0 0,0-2 2 0 0,1 2-1 0 0,-1 0 0 0 0,0-2 19 0 0,0 2-6 0 0,0-1-16 0 0,0 1 6 0 0,0 0-3 0 0,0-1 0 0 0,0 0-9 0 0,-1 0 2 0 0,0 0-1 0 0,-1-1-84 0 0,2 1-88 0 0,-1 0-232 0 0,0 0-336 0 0,0 0-569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1755 0 16708 0 0,'0'0'9303'0'0,"-18"4"-9022"0"0,-3-1-1 0 0,-2 2 30 0 0,2-2-20 0 0,3 1 27 0 0,2-2-8 0 0,2 1-16 0 0,2 0-13 0 0,1-1-25 0 0,0 1-23 0 0,0 0 4 0 0,0 1-22 0 0,0 0-24 0 0,0 1-12 0 0,-1-2 0 0 0,1 2-30 0 0,1 0 8 0 0,-1 0-22 0 0,1-2-24 0 0,-1 2 7 0 0,1-1-15 0 0,-2 1 13 0 0,1-1-32 0 0,-1-1 37 0 0,0 1 6 0 0,0 0-19 0 0,1-3 26 0 0,2 1-54 0 0,0-1-3 0 0,1 0 17 0 0,0 0-26 0 0,0-1 8 0 0,2 0-3 0 0,-1 0-10 0 0,2 0 4 0 0,-2 0-21 0 0,2 0-4 0 0,-2 0-18 0 0,2 0 4 0 0,-2 0-3 0 0,1 0-19 0 0,-1 0 25 0 0,1 0 0 0 0,-2 0-18 0 0,0 0 35 0 0,0 0-30 0 0,0 1 29 0 0,0 0-37 0 0,-1 1 39 0 0,1 0-21 0 0,-1 0-13 0 0,0 1 24 0 0,1 0-37 0 0,-1 0 39 0 0,0 0-12 0 0,0 1-15 0 0,1 0 25 0 0,0 1-18 0 0,1-2-4 0 0,-1 2 10 0 0,1 0-3 0 0,1-1-18 0 0,0 0 15 0 0,0-1 14 0 0,1 0-33 0 0,1 0 20 0 0,0-1-6 0 0,0 1-8 0 0,1-2 11 0 0,0 1 6 0 0,0-1-10 0 0,-1 0 12 0 0,0 0-31 0 0,0 0 9 0 0,0-1-4 0 0,-1 1 0 0 0,1 0 0 0 0,-2 1 0 0 0,-1-2 0 0 0,1 2 0 0 0,-1 0 0 0 0,0 1 0 0 0,-2-1 0 0 0,2 0 0 0 0,-2 1 0 0 0,1 0 0 0 0,0 1 0 0 0,-1-1 0 0 0,1-1 0 0 0,0 0 0 0 0,1 1 0 0 0,0-2 0 0 0,-1 1 0 0 0,1-1 0 0 0,1 1 0 0 0,-1 0 0 0 0,1 1 0 0 0,-1-1 0 0 0,1 0 0 0 0,-1 1 0 0 0,2-1 0 0 0,-2 0 0 0 0,2 1 0 0 0,-1 0 0 0 0,1-1 0 0 0,-1 1 0 0 0,2-1 0 0 0,0 0 0 0 0,0 0 0 0 0,-1-1 0 0 0,2 0 0 0 0,-1 1 0 0 0,1-2 0 0 0,0 2 0 0 0,-1 0 0 0 0,0-2 0 0 0,0 3 0 0 0,-1-3 0 0 0,-1 2 0 0 0,1 0 0 0 0,-1 0 0 0 0,-1-1 0 0 0,2 1 0 0 0,-1 0 0 0 0,0-1 0 0 0,1 0 0 0 0,0 1 0 0 0,-1-1 0 0 0,1 1 0 0 0,1-1 0 0 0,-2 2 0 0 0,1-1 0 0 0,0-1 0 0 0,0 2 0 0 0,1-1 0 0 0,0 0 0 0 0,0 1 0 0 0,0-1 0 0 0,0 0 0 0 0,1 2 0 0 0,-2-1 0 0 0,1 0 0 0 0,0-1 0 0 0,-1 1 0 0 0,1 0 0 0 0,-1-1 0 0 0,1 0 0 0 0,-1 1 0 0 0,0-2 0 0 0,0 2 0 0 0,1-1 0 0 0,-1-1 0 0 0,1 2 0 0 0,0-2 0 0 0,0 2 0 0 0,-1-2 0 0 0,0 2 0 0 0,1-2 0 0 0,-1 1 0 0 0,0 1 0 0 0,-1-1 0 0 0,1 1 0 0 0,-1 0 0 0 0,0-1 0 0 0,1 1 0 0 0,-1 0 0 0 0,0 0 0 0 0,0 1 0 0 0,-1-1 0 0 0,2 0 0 0 0,-1 1 0 0 0,0-1 0 0 0,1-1 0 0 0,0 1 0 0 0,-1 0 0 0 0,1-1 0 0 0,1 0 0 0 0,-1 1 0 0 0,1-2 0 0 0,-1 1 0 0 0,1 1 0 0 0,-1-2 0 0 0,1 2 0 0 0,0-1 0 0 0,0 0 0 0 0,0 1 0 0 0,0-2 0 0 0,0 2 0 0 0,0-1 0 0 0,0 0 0 0 0,0 1 0 0 0,0-1 0 0 0,0 1 0 0 0,0 0 0 0 0,0 0 0 0 0,0 0 0 0 0,0 1 0 0 0,-1-1 0 0 0,1 0 0 0 0,0 0 0 0 0,0 1 0 0 0,0-1 0 0 0,-1 0 0 0 0,1 0 0 0 0,0 1 0 0 0,0-1 0 0 0,-1 0 0 0 0,0 0 0 0 0,1 0 0 0 0,0 0 0 0 0,0 0 0 0 0,1-1 0 0 0,-1 1 0 0 0,1-1 0 0 0,0 0 0 0 0,0-1 0 0 0,0 2 0 0 0,1-2 0 0 0,-1 1 0 0 0,-1 1 0 0 0,2-2 0 0 0,-1 2 0 0 0,-1 0 0 0 0,1-1 0 0 0,0 1 0 0 0,-1 0 0 0 0,-1 0 0 0 0,1 1 0 0 0,-2 0 0 0 0,2 0 0 0 0,-2 0 0 0 0,1 0 0 0 0,-1-1 0 0 0,2 0 0 0 0,0 0 0 0 0,0 0 0 0 0,0-1 0 0 0,2 0 0 0 0,-1-2 0 0 0,2 1 0 0 0,-1 1 0 0 0,1-2 0 0 0,-1 2 0 0 0,0 0 0 0 0,1-2 0 0 0,-1 3 0 0 0,0-2 0 0 0,-1 2 0 0 0,0-1 0 0 0,1 0 0 0 0,-2 1 0 0 0,0 1 0 0 0,-1-1 0 0 0,0 1 0 0 0,-1 0 0 0 0,1 1 0 0 0,-1-1 0 0 0,0 1 0 0 0,1-2 0 0 0,0 1 0 0 0,0-1 0 0 0,1 0 0 0 0,0-1 0 0 0,1 0 0 0 0,-1 1 0 0 0,1-2 0 0 0,0 2 0 0 0,1-1 0 0 0,-2 0 0 0 0,2 0 0 0 0,0-1 0 0 0,-1 2 0 0 0,0-1 0 0 0,0 1 0 0 0,-1 0 0 0 0,1 0 0 0 0,0 0 0 0 0,-1 0 0 0 0,1 0 0 0 0,-1-1 0 0 0,2 2 0 0 0,-1-2 0 0 0,0 0 0 0 0,0 1 0 0 0,1-1 0 0 0,-1 0 0 0 0,0 1 0 0 0,1-1 0 0 0,0 0 0 0 0,0 0 0 0 0,0 0 0 0 0,0 0 0 0 0,-1 0 0 0 0,1 0 0 0 0,-1 1 0 0 0,1-2 0 0 0,-1 2 0 0 0,2 0 0 0 0,-2-1 0 0 0,1 1 0 0 0,0 0 0 0 0,0 1 0 0 0,0-1 0 0 0,-1 0 0 0 0,1 0 0 0 0,-1 1 0 0 0,1 0 0 0 0,-1 0 0 0 0,1 0 0 0 0,-1 1 0 0 0,0 0 0 0 0,0-1 0 0 0,0 1 0 0 0,0-1 0 0 0,0 0 0 0 0,1 0 0 0 0,0-1 0 0 0,0-1 0 0 0,-1 0 0 0 0,2 1 0 0 0,-1-1 0 0 0,1 0 0 0 0,1-1 0 0 0,-1 1 0 0 0,0-1 0 0 0,0 2 0 0 0,0-1 0 0 0,0 0 0 0 0,-1 2 0 0 0,1-2 0 0 0,1 1 0 0 0,-1-1 0 0 0,0 1 0 0 0,0 1 0 0 0,-1-1 0 0 0,2 0 0 0 0,-2 1 0 0 0,0 0 0 0 0,1 0 0 0 0,0-1 0 0 0,-1 0 0 0 0,2 0 0 0 0,-2-1 0 0 0,1 1 0 0 0,0 0 0 0 0,-1-2 0 0 0,0 2 0 0 0,1-1 0 0 0,0 0 0 0 0,0 1 0 0 0,-1 1 0 0 0,2-1 0 0 0,-2 1 0 0 0,0 0 0 0 0,0 0 0 0 0,1 0 0 0 0,0-1 0 0 0,0 1 0 0 0,1-1 0 0 0,-1-1 0 0 0,1 1 0 0 0,0-1 0 0 0,0 0 0 0 0,0-1 0 0 0,0 1 0 0 0,0-1 0 0 0,0 2 0 0 0,0-1 0 0 0,0 0 0 0 0,0 2 0 0 0,0-1 0 0 0,0 0 0 0 0,1 0 0 0 0,0 0 0 0 0,-1 0 0 0 0,2 0 0 0 0,-1 0 0 0 0,0 1 0 0 0,0-1 0 0 0,0 0 0 0 0,0-1 0 0 0,0 0 0 0 0,-1 1 0 0 0,0-2 0 0 0,1 0 0 0 0,-1 0 0 0 0,1 0 0 0 0,-1-1 0 0 0,1 0 0 0 0,0 0 0 0 0,0 0 0 0 0,-1 1 0 0 0,1 0 0 0 0,0 0 0 0 0,0 0 0 0 0,0 1 0 0 0,-1-1 0 0 0,2 2 0 0 0,-1-1 0 0 0,0 1 0 0 0,1-1 0 0 0,0 1 0 0 0,1 0 0 0 0,-1 0 0 0 0,1 1 0 0 0,-1-1 0 0 0,1 1 0 0 0,-1-1 0 0 0,0 1 0 0 0,1 0 0 0 0,-1-1 0 0 0,1 0 0 0 0,0 0 0 0 0,-1 1 0 0 0,2-2 0 0 0,-2 0 0 0 0,1 1 0 0 0,0-1 0 0 0,-1 0 0 0 0,1 0 0 0 0,0 0 0 0 0,0 0 0 0 0,-1-1 0 0 0,1 0 0 0 0,-2 0 0 0 0,2 0 0 0 0,-1 0 0 0 0,1 1 0 0 0,-1-1 0 0 0,0 1 0 0 0,2 0 0 0 0,-1 1 0 0 0,1-1 0 0 0,-1 0 0 0 0,2 1 0 0 0,-1-2 0 0 0,1 1 0 0 0,-1-1 0 0 0,1 0 0 0 0,-1 0 0 0 0,0 0 0 0 0,0-1 0 0 0,0 2 0 0 0,-1-1 0 0 0,0 0 0 0 0,1 0 0 0 0,0 1 0 0 0,-1-1 0 0 0,-1 1 0 0 0,2-1 0 0 0,-1 1 0 0 0,0 0 0 0 0,0 1 0 0 0,0-2 0 0 0,1 1 0 0 0,-1 1 0 0 0,1 0 0 0 0,-1-1 0 0 0,1 1 0 0 0,0 0 0 0 0,1-1 0 0 0,-1 0 0 0 0,0 1 0 0 0,1 0 0 0 0,-1-1 0 0 0,1 1 0 0 0,0 0 0 0 0,-1 0 0 0 0,0 0 0 0 0,0-1 0 0 0,0 1 0 0 0,0 0 0 0 0,-1 0 0 0 0,0-1 0 0 0,1 1 0 0 0,0 0 0 0 0,-1 0 0 0 0,0-1 0 0 0,0 0 0 0 0,1 1 0 0 0,0-1 0 0 0,-1 0 0 0 0,1 0 0 0 0,0 0 0 0 0,-1 0 0 0 0,1 0 0 0 0,0 1 0 0 0,-1-2 0 0 0,1 1 0 0 0,0-1 0 0 0,0 1 0 0 0,-2-1 0 0 0,1 1 0 0 0,1-1 0 0 0,-2 1 0 0 0,0 0 0 0 0,1-1 0 0 0,-1 0 0 0 0,1 0 0 0 0,0 1 0 0 0,-1-1 0 0 0,1 0 0 0 0,-1-1 0 0 0,1 1 0 0 0,0 0 0 0 0,-1 0 0 0 0,1 0 0 0 0,0 1 0 0 0,-2 0 0 0 0,2 1 0 0 0,-1-1 0 0 0,0 0 0 0 0,0 1 0 0 0,0-1 0 0 0,0 1 0 0 0,1-1 0 0 0,-1 1 0 0 0,1 0 0 0 0,-1-1 0 0 0,1 0 0 0 0,-1 1 0 0 0,0-2 0 0 0,0 2 0 0 0,0-2 0 0 0,-1 2 0 0 0,1-2 0 0 0,-1 2 0 0 0,1-2 0 0 0,0 1 0 0 0,-1 2 0 0 0,1-2 0 0 0,-1 1 0 0 0,1 0 0 0 0,0 0 0 0 0,0 0 0 0 0,0 0 0 0 0,0 1 0 0 0,0-2 0 0 0,1 1 0 0 0,-1 0 0 0 0,1 0 0 0 0,0 0 0 0 0,0 0 0 0 0,0-1 0 0 0,-1 0 0 0 0,1 0 0 0 0,0 0 0 0 0,-2 0 0 0 0,2-1 0 0 0,-2 1 0 0 0,2-1 0 0 0,-1 0 0 0 0,0 1 0 0 0,0 0 0 0 0,1-1 0 0 0,-2 1 0 0 0,2-1 0 0 0,-1 1 0 0 0,0-1 0 0 0,-1 1 0 0 0,0-1 0 0 0,1 1 0 0 0,-1-1 0 0 0,1 0 0 0 0,-1-1 0 0 0,1 2 0 0 0,-1-1 0 0 0,0-1 0 0 0,1 2 0 0 0,0-1 0 0 0,0 0 0 0 0,1 0 0 0 0,-1 1 0 0 0,1-2 0 0 0,1 1 0 0 0,-1 0 0 0 0,2 0 0 0 0,0 0 0 0 0,-1-1 0 0 0,0 1 0 0 0,0-1 0 0 0,-1 1 0 0 0,0 0 0 0 0,0-1 0 0 0,-1 1 0 0 0,0 0 0 0 0,1 0 0 0 0,-1 0 0 0 0,0 1 0 0 0,-1 0 0 0 0,2-1 0 0 0,-1 1 0 0 0,1-1 0 0 0,-1 1 0 0 0,0-1 0 0 0,0 0 0 0 0,1 0 0 0 0,-1 0 0 0 0,0-1 0 0 0,-1 0 0 0 0,2 0 0 0 0,-2 1 0 0 0,1-1 0 0 0,0 1 0 0 0,-1-1 0 0 0,1 1 0 0 0,-1 0 0 0 0,2-1 0 0 0,-2 1 0 0 0,2 0 0 0 0,-1 0 0 0 0,1-1 0 0 0,0 0 0 0 0,0 0 0 0 0,0 1 0 0 0,1-1 0 0 0,-2 0 0 0 0,1 0 0 0 0,0 0 0 0 0,0 0 0 0 0,-1 0 0 0 0,0 0 0 0 0,0 0 0 0 0,0 0 0 0 0,0 0 0 0 0,-1 0 0 0 0,2-1 0 0 0,-2 1 0 0 0,2-3 0 0 0,-2 2 0 0 0,2-2 0 0 0,-1 0 0 0 0,1 1 0 0 0,0 0 0 0 0,-1-1 0 0 0,1 1 0 0 0,-1 0 0 0 0,1 1 0 0 0,0-1 0 0 0,-1 1 0 0 0,1 1 0 0 0,-1-1 0 0 0,1 0 0 0 0,0 0 0 0 0,1 1 0 0 0,1-3 0 0 0,0 2 0 0 0,0-2 0 0 0,0 0 0 0 0,0 0 0 0 0,0 0 0 0 0,0-1 0 0 0,0 0 0 0 0,1 0 0 0 0,-2 1 0 0 0,1-1 0 0 0,-1 1 0 0 0,1 0 0 0 0,-1 1 0 0 0,-1-1 0 0 0,1 0 0 0 0,0 1 0 0 0,-1 0 0 0 0,0 0 0 0 0,0 0 0 0 0,1 0 0 0 0,-1 0 0 0 0,1-1 0 0 0,0 1 0 0 0,1-1 0 0 0,0 0 0 0 0,-1 0 0 0 0,1 0 0 0 0,1-1 0 0 0,0 0 0 0 0,-2 0 0 0 0,2 1 0 0 0,-1-1 0 0 0,0 1 0 0 0,0 0 0 0 0,-1-1 0 0 0,1 1 0 0 0,0 1 0 0 0,0-1 0 0 0,0 0 0 0 0,-1 0 0 0 0,1 0 0 0 0,0 0 0 0 0,-1 0 0 0 0,1 0 0 0 0,-1 0 0 0 0,0 0 0 0 0,1 0 0 0 0,-1-1 0 0 0,0 1 0 0 0,0 1 0 0 0,0-1 0 0 0,0 1 0 0 0,0-1 0 0 0,0 1 0 0 0,-1 0 0 0 0,0-1 0 0 0,0 2 0 0 0,1-1 0 0 0,-2 1 0 0 0,1-1 0 0 0,0 0 0 0 0,0 1 0 0 0,0 0 0 0 0,0-1 0 0 0,0 1 0 0 0,2-1 0 0 0,-1 0 0 0 0,0-1 0 0 0,2 1 0 0 0,-1-2 0 0 0,1 1 0 0 0,-2-1 0 0 0,2 1 0 0 0,-1 0 0 0 0,0 1 0 0 0,0-1 0 0 0,-1 0 0 0 0,-1 2 0 0 0,1-2 0 0 0,-1 2 0 0 0,0-1 0 0 0,0 1 0 0 0,0-1 0 0 0,-1 1 0 0 0,2 0 0 0 0,0 0 0 0 0,0 0 0 0 0,0 0 0 0 0,1-1 0 0 0,-1 0 0 0 0,2 0 0 0 0,0-1 0 0 0,-1 0 0 0 0,1 0 0 0 0,0 0 0 0 0,-2 0 0 0 0,1 0 0 0 0,-1 0 0 0 0,-1 0 0 0 0,1 1 0 0 0,-1-1 0 0 0,0 0 0 0 0,1 1 0 0 0,-1 0 0 0 0,0-1 0 0 0,0 0 0 0 0,0 1 0 0 0,-1 0 0 0 0,0-1 0 0 0,2 0 0 0 0,-2 1 0 0 0,1-1 0 0 0,1 0 0 0 0,-1 0 0 0 0,0 0 0 0 0,1 0 0 0 0,-1-1 0 0 0,1 1 0 0 0,0 0 0 0 0,-1 0 0 0 0,0 0 0 0 0,-1 0 0 0 0,0 2 0 0 0,0-1 0 0 0,0 0 0 0 0,0 2 0 0 0,-1-1 0 0 0,1-1 0 0 0,-1 2 0 0 0,0-2 0 0 0,1 1 0 0 0,0 0 0 0 0,0-1 0 0 0,0 1 0 0 0,1-2 0 0 0,0 2 0 0 0,-1-1 0 0 0,1 0 0 0 0,0 0 0 0 0,0 1 0 0 0,-1-1 0 0 0,0 1 0 0 0,0 0 0 0 0,0-1 0 0 0,-2 1 0 0 0,1 1 0 0 0,0-1 0 0 0,-1 0 0 0 0,1 0 0 0 0,-1 1 0 0 0,0 0 0 0 0,0-1 0 0 0,0 1 0 0 0,0-1 0 0 0,0 0 0 0 0,1 0 0 0 0,-1 0 0 0 0,2-1 0 0 0,-1 1 0 0 0,1 0 0 0 0,-1-1 0 0 0,1-1 0 0 0,-1 1 0 0 0,1 0 0 0 0,0 0 0 0 0,-1 0 0 0 0,1 0 0 0 0,-1 1 0 0 0,-1-1 0 0 0,0 0 0 0 0,0 1 0 0 0,0-1 0 0 0,0-1 0 0 0,0 1 0 0 0,0-1 0 0 0,0 0 0 0 0,0-1 0 0 0,0 1 0 0 0,-1-1 0 0 0,-1 1 0 0 0,1-1 0 0 0,-2 0 0 0 0,2 0 0 0 0,-2 0 0 0 0,2-1 0 0 0,-2 1 0 0 0,1 0 0 0 0,0-1 0 0 0,0 0 0 0 0,-2 0 0 0 0,2-1 0 0 0,0 1 0 0 0,-1-1 0 0 0,0 0 0 0 0,0 0 0 0 0,1 1 0 0 0,0-2 0 0 0,-1 2 0 0 0,1-1 0 0 0,0 1 0 0 0,0 0 0 0 0,0 1 0 0 0,1-1 0 0 0,-1 0 0 0 0,0 1 0 0 0,1 0 0 0 0,-1 0 0 0 0,0 0 0 0 0,2 0 0 0 0,-2 0 0 0 0,1 1 0 0 0,0-2 0 0 0,-1 1 0 0 0,1-1 0 0 0,0 0 0 0 0,1 0 0 0 0,-1-1 0 0 0,1 2 0 0 0,0-2 0 0 0,0 1 0 0 0,0-1 0 0 0,0 1 0 0 0,0-1 0 0 0,0 1 0 0 0,0-1 0 0 0,0 1 0 0 0,0-1 0 0 0,0 1 0 0 0,0 0 0 0 0,0 1 0 0 0,0-1 0 0 0,0 1 0 0 0,0-1 0 0 0,0 1 0 0 0,0 1 0 0 0,0-1 0 0 0,0-1 0 0 0,0 1 0 0 0,0 0 0 0 0,0 0 0 0 0,0 0 0 0 0,0 0 0 0 0,0 1 0 0 0,0-1 0 0 0,0 1 0 0 0,0-1 0 0 0,0 0 0 0 0,0 1 0 0 0,0-1 0 0 0,0 0 0 0 0,0 0 0 0 0,-1 0 0 0 0,1 0 0 0 0,0 0 0 0 0,0 0 0 0 0,0 0 0 0 0,0-1 0 0 0,0 0 0 0 0,0 0 0 0 0,0 0 0 0 0,0 1 0 0 0,0 0 0 0 0,0-1 0 0 0,0 1 0 0 0,0 0 0 0 0,0 0 0 0 0,0 1 0 0 0,0 0 0 0 0,0-1 0 0 0,0 2 0 0 0,0-1 0 0 0,1-1 0 0 0,0 1 0 0 0,0-1 0 0 0,0 1 0 0 0,1-1 0 0 0,-2 0 0 0 0,2 1 0 0 0,-1-2 0 0 0,0 1 0 0 0,1 0 0 0 0,0 0 0 0 0,-1 0 0 0 0,1 0 0 0 0,0 1 0 0 0,-2-1 0 0 0,2 0 0 0 0,-1 1 0 0 0,0 0 0 0 0,0 0 0 0 0,0 0 0 0 0,1 0 0 0 0,-2 1 0 0 0,2-2 0 0 0,0 1 0 0 0,-1 0 0 0 0,1 1 0 0 0,-1-1 0 0 0,1 0 0 0 0,0-1 0 0 0,-1 1 0 0 0,1-1 0 0 0,0 1 0 0 0,1-1 0 0 0,-2 1 0 0 0,2-1 0 0 0,-2 1 0 0 0,2 1 0 0 0,-1-1 0 0 0,1 0 0 0 0,-2 0 0 0 0,2 1 0 0 0,-1-1 0 0 0,1 1 0 0 0,-1-1 0 0 0,0 0 0 0 0,2 0 0 0 0,-2 1 0 0 0,0-1 0 0 0,2 0 0 0 0,-2 1 0 0 0,1 0 0 0 0,1-2 0 0 0,-1 2 0 0 0,0 0 0 0 0,-1-1 0 0 0,2 1 0 0 0,-1 0 0 0 0,0-1 0 0 0,0 1 0 0 0,1 0 0 0 0,-2 0 0 0 0,0 1 0 0 0,1 0 0 0 0,-1-1 0 0 0,1 1 0 0 0,-1 1 0 0 0,0-1 0 0 0,0 0 0 0 0,1 0 0 0 0,-1 1 0 0 0,0-1 0 0 0,1 0 0 0 0,-1 0 0 0 0,2 0 0 0 0,-1-1 0 0 0,0 1 0 0 0,0-1 0 0 0,0 0 0 0 0,1 1 0 0 0,-1-2 0 0 0,0 2 0 0 0,0-1 0 0 0,1 0 0 0 0,-2 0 0 0 0,1 1 0 0 0,-1 0 0 0 0,0 0 0 0 0,1 1 0 0 0,-1 0 0 0 0,0-1 0 0 0,0 1 0 0 0,0-1 0 0 0,0 1 0 0 0,1-1 0 0 0,-1 0 0 0 0,1 1 0 0 0,0-1 0 0 0,1 0 0 0 0,-1 0 0 0 0,1-1 0 0 0,-1 0 0 0 0,1 0 0 0 0,-1 0 0 0 0,1-1 0 0 0,0 1 0 0 0,0-1 0 0 0,0 1 0 0 0,0-2 0 0 0,-1 2 0 0 0,0 0 0 0 0,1 0 0 0 0,-1 1 0 0 0,-1-1 0 0 0,0 1 0 0 0,-1 1 0 0 0,1-1 0 0 0,-1 1 0 0 0,0 0 0 0 0,0 0 0 0 0,0 0 0 0 0,1 0 0 0 0,-1-1 0 0 0,1 1 0 0 0,-1 0 0 0 0,2-1 0 0 0,-1 1 0 0 0,1-1 0 0 0,-1 1 0 0 0,1 0 0 0 0,-1-1 0 0 0,1 1 0 0 0,0-1 0 0 0,0 0 0 0 0,0 1 0 0 0,0 0 0 0 0,1-1 0 0 0,-1 1 0 0 0,1 0 0 0 0,-1 0 0 0 0,0 0 0 0 0,1 0 0 0 0,-1 0 0 0 0,0 0 0 0 0,0 0 0 0 0,0 0 0 0 0,0 0 0 0 0,0 0 0 0 0,0 0 0 0 0,0 0 0 0 0,0 0 0 0 0,0 0 0 0 0,0 0 0 0 0,0 0 0 0 0,0 0 0 0 0,-1 0 0 0 0,1 0 0 0 0,-1 0 0 0 0,1 0 0 0 0,0 0 0 0 0,-1 0 0 0 0,1 0 0 0 0,-1 0 0 0 0,1 0 0 0 0,0 0 0 0 0,-1 0 0 0 0,1 0 0 0 0,-1 0 0 0 0,1 0 0 0 0,-2 0 0 0 0,1 0 0 0 0,-1 0 0 0 0,0 0 0 0 0,1 0 0 0 0,-1 0 0 0 0,1 0 0 0 0,0 0 0 0 0,-1 0 0 0 0,2 0 0 0 0,-1 0 0 0 0,1 0 0 0 0,-1 0 0 0 0,0 0 0 0 0,1 0 0 0 0,0 0 0 0 0,-1 0 0 0 0,1 0 0 0 0,-1 0 0 0 0,1 0 0 0 0,-1 0 0 0 0,0 0 0 0 0,-1 0 0 0 0,1 0 0 0 0,0 0 0 0 0,-1 0 0 0 0,1 0 0 0 0,-1 0 0 0 0,2 0 0 0 0,-1 0 0 0 0,1-1 0 0 0,-1 0 0 0 0,1 0 0 0 0,1 0 0 0 0,-1-1 0 0 0,0 1 0 0 0,0 0 0 0 0,1-1 0 0 0,-2 1 0 0 0,0 0 0 0 0,1 0 0 0 0,-1 0 0 0 0,1 1 0 0 0,-2 0 0 0 0,1-1 0 0 0,0 1 0 0 0,0-1 0 0 0,0 1 0 0 0,1 0 0 0 0,-1-1 0 0 0,1 1 0 0 0,0-1 0 0 0,-1 0 0 0 0,1-1 0 0 0,0 2 0 0 0,-1-2 0 0 0,2 1 0 0 0,-1 0 0 0 0,0 0 0 0 0,0-1 0 0 0,0 2 0 0 0,0-1 0 0 0,-1 0 0 0 0,1 0 0 0 0,-1 1 0 0 0,0 0 0 0 0,-1-1 0 0 0,-1 1 0 0 0,1 0 0 0 0,0 0 0 0 0,0 0 0 0 0,0 0 0 0 0,0 0 0 0 0,1 0 0 0 0,-1 0 0 0 0,0 0 0 0 0,1 0 0 0 0,-1 0 0 0 0,1-1 0 0 0,0 1 0 0 0,0-1 0 0 0,0 0 0 0 0,-1 1 0 0 0,2-1 0 0 0,-1 0 0 0 0,0 0 0 0 0,0 1 0 0 0,1-1 0 0 0,-2 0 0 0 0,1 0 0 0 0,-1 0 0 0 0,1 0 0 0 0,0 0 0 0 0,-1 0 0 0 0,-1 1 0 0 0,1-1 0 0 0,1 1 0 0 0,-1 0 0 0 0,-1 0 0 0 0,2 0 0 0 0,0-1 0 0 0,-1 0 0 0 0,2 0 0 0 0,-1 0 0 0 0,0 0 0 0 0,1-1 0 0 0,-1 2 0 0 0,1-1 0 0 0,0 0 0 0 0,-1 0 0 0 0,0 0 0 0 0,0 0 0 0 0,0 0 0 0 0,0 0 0 0 0,-1 0 0 0 0,0 0 0 0 0,0 1 0 0 0,-1-1 0 0 0,0 1 0 0 0,1 0 0 0 0,-2 0 0 0 0,1 0 0 0 0,0 0 0 0 0,0 0 0 0 0,1 0 0 0 0,-1-1 0 0 0,0 0 0 0 0,1-1 0 0 0,0 1 0 0 0,-1-1 0 0 0,1 2 0 0 0,0-1 0 0 0,0-1 0 0 0,-1 1 0 0 0,1 1 0 0 0,0-1 0 0 0,-1 1 0 0 0,1-1 0 0 0,0 1 0 0 0,-1 0 0 0 0,0 0 0 0 0,0 0 0 0 0,0 0 0 0 0,0 0 0 0 0,0 0 0 0 0,0-1 0 0 0,1 0 0 0 0,0 0 0 0 0,-1-1 0 0 0,1 1 0 0 0,0-1 0 0 0,-1 1 0 0 0,1-1 0 0 0,0 1 0 0 0,1-1 0 0 0,-2 0 0 0 0,1 0 0 0 0,1 1 0 0 0,-2 0 0 0 0,1-1 0 0 0,-1 1 0 0 0,0-1 0 0 0,0 1 0 0 0,0-1 0 0 0,0 0 0 0 0,0-1 0 0 0,0 1 0 0 0,0 0 0 0 0,-1-1 0 0 0,0 0 0 0 0,0 1 0 0 0,0-1 0 0 0,0 1 0 0 0,-1-1 0 0 0,1 1 0 0 0,0-1 0 0 0,0 1 0 0 0,-1 0 0 0 0,1-1 0 0 0,-1 1 0 0 0,1 0 0 0 0,0-1 0 0 0,-1-1 0 0 0,1 1 0 0 0,0-1 0 0 0,1 0 0 0 0,-1 1 0 0 0,-1-2 0 0 0,1 0 0 0 0,0 1 0 0 0,0 0 0 0 0,0 1 0 0 0,0-1 0 0 0,0 1 0 0 0,0 0 0 0 0,0 0 0 0 0,1 1 0 0 0,-1 0 0 0 0,1 1 0 0 0,-1-2 0 0 0,0 2 0 0 0,0-1 0 0 0,0 0 0 0 0,1 0 0 0 0,-1 1 0 0 0,0-2 0 0 0,0 2 0 0 0,0-2 0 0 0,0 1 0 0 0,1 1 0 0 0,0-1 0 0 0,-1 0 0 0 0,1 1 0 0 0,-2 0 0 0 0,1 0 0 0 0,0 1 0 0 0,-1 0 0 0 0,0 0 0 0 0,-1 0 0 0 0,0 0 0 0 0,-1 1 0 0 0,1 0 0 0 0,-1 0 0 0 0,0 2 0 0 0,0-1 0 0 0,0 0 0 0 0,1 0 0 0 0,-1 0 0 0 0,1-2 0 0 0,1 2 0 0 0,-2-2 0 0 0,1 1 0 0 0,1-1 0 0 0,-1 0 0 0 0,-1 0 0 0 0,1 0 0 0 0,0 0 0 0 0,0 0 0 0 0,-2 0 0 0 0,-1 0 0 0 0,0 0 0 0 0,0 1 0 0 0,-1 0 0 0 0,-1 1 0 0 0,1 0 0 0 0,-1-1 0 0 0,-1 2 0 0 0,0-1 0 0 0,-2 0 0 0 0,1 1 0 0 0,-2-2 0 0 0,1 2 0 0 0,0-1 0 0 0,-1 1 0 0 0,0 0 0 0 0,-1-1 0 0 0,0 1 0 0 0,1 0 0 0 0,-1 0 0 0 0,2 1 0 0 0,-1 1 0 0 0,1-1 0 0 0,0 1 0 0 0,1-1 0 0 0,-2 1 0 0 0,1-1 0 0 0,1 0 0 0 0,-2 0 0 0 0,1 1 0 0 0,0 0 0 0 0,-1-1 0 0 0,0 1 0 0 0,-1 0 0 0 0,-1 2 0 0 0,0-1 0 0 0,0 0 0 0 0,-2 1 0 0 0,0 1 0 0 0,-1 0 0 0 0,0 0 0 0 0,0 0 0 0 0,0 2 0 0 0,0-2 0 0 0,-1 2 0 0 0,-1 0 0 0 0,2-1 0 0 0,-2 0 0 0 0,1 1 0 0 0,1-1 0 0 0,0-1 0 0 0,0 0 0 0 0,2-1 0 0 0,1-1 0 0 0,1 0 0 0 0,1-1 0 0 0,1 0 0 0 0,1-2 0 0 0,0 0 0 0 0,0 0 0 0 0,1-1 0 0 0,-2 1 0 0 0,0 0 0 0 0,-1 0 0 0 0,0 1 0 0 0,-1 0 0 0 0,-2-1 0 0 0,0 4 0 0 0,-1-1 0 0 0,-1 2 0 0 0,1 0 0 0 0,-1 0 0 0 0,0 1 0 0 0,0-1 0 0 0,1 1 0 0 0,2-1 0 0 0,0 0 0 0 0,1 0 0 0 0,2-1 0 0 0,0-1 0 0 0,1 0 0 0 0,0-1 0 0 0,1 0 0 0 0,0 0 0 0 0,1 0 0 0 0,-1 0 0 0 0,0 0 0 0 0,-2 1 0 0 0,0 1 0 0 0,-1 0 0 0 0,-1 1 0 0 0,-2 0 0 0 0,0 1 0 0 0,0 1 0 0 0,-2 0 0 0 0,0 1 0 0 0,0 1 0 0 0,1-1 0 0 0,0-1 0 0 0,1 1 0 0 0,2 0 0 0 0,0-1 0 0 0,2-1 0 0 0,1 0 0 0 0,1-2 0 0 0,1 0 0 0 0,0 0 0 0 0,3-1 0 0 0,-1 0 0 0 0,1 0 0 0 0,0 1 0 0 0,0 0 0 0 0,0 1 0 0 0,-1 2 0 0 0,1 0 0 0 0,-3 1 0 0 0,0 1 0 0 0,-1 1 0 0 0,0 1 0 0 0,1 0 0 0 0,-2 0 0 0 0,1 0 0 0 0,-1 0 0 0 0,1 0 0 0 0,1-2 0 0 0,0 0 0 0 0,0-2 0 0 0,2-1 0 0 0,-1-1 0 0 0,2-2 0 0 0,1-1 0 0 0,0-1 0 0 0,1 0 0 0 0,-1 1 0 0 0,1-1 0 0 0,-1 0 0 0 0,1-1 0 0 0,-1 1 0 0 0,0 1 0 0 0,1 0 0 0 0,-1-1 0 0 0,0 2 0 0 0,-1 0 0 0 0,0 0 0 0 0,1 1 0 0 0,-1-1 0 0 0,1 0 0 0 0,0 0 0 0 0,0-3 0 0 0,3 1 0 0 0,-1-1 0 0 0,1-1 0 0 0,1-1 0 0 0,0 0 0 0 0,0-1 0 0 0,0 0 0 0 0,1-1 0 0 0,-1 0 0 0 0,1-1 0 0 0,0 1 0 0 0,1-1 0 0 0,0-1 0 0 0,-1 2 0 0 0,0 0 0 0 0,0 0 0 0 0,0 1 0 0 0,-1-1 0 0 0,0 1 0 0 0,0 0 0 0 0,0 0 0 0 0,0 0 0 0 0,0 0 0 0 0,0-2 0 0 0,-1 0 0 0 0,-1-1 0 0 0,2-1 0 0 0,-2-2 0 0 0,1-1 0 0 0,0-1 0 0 0,1 0 0 0 0,0-1 0 0 0,0 0 0 0 0,0-1 0 0 0,0 3 0 0 0,0-2 0 0 0,0 2 0 0 0,0 0 0 0 0,0 2 0 0 0,-1 1 0 0 0,0 0 0 0 0,0 1 0 0 0,0 1 0 0 0,0 1 0 0 0,-1 1 0 0 0,1-1 0 0 0,0 1 0 0 0,0 0 0 0 0,0 0 0 0 0,0 0 0 0 0,1 0 0 0 0,-2 0 0 0 0,0-1 0 0 0,1 0 0 0 0,-1 0 0 0 0,0 0 0 0 0,1 0 0 0 0,0 1 0 0 0,0-1 0 0 0,0 1 0 0 0,1 0 0 0 0,0 0 0 0 0,0 1 0 0 0,0 1 0 0 0,2 2 0 0 0,0 1 0 0 0,1 1 0 0 0,2 3 0 0 0,0 0 0 0 0,1 1 0 0 0,1 1 0 0 0,1 0 0 0 0,-1 2 0 0 0,0-2 0 0 0,1 3 0 0 0,1-1 0 0 0,-1 1 0 0 0,1 0 0 0 0,0 1 0 0 0,0 0 0 0 0,0 0 0 0 0,0 1 0 0 0,1-1 0 0 0,0-1 0 0 0,0 1 0 0 0,1-1 0 0 0,1 0 0 0 0,1 1 0 0 0,1-1 0 0 0,0-1 0 0 0,-1-2 0 0 0,-1-1 0 0 0,-1-2 0 0 0,-1-1 0 0 0,-1-1 0 0 0,-1-2 0 0 0,0 0 0 0 0,-2 0 0 0 0,1-1 0 0 0,-2 1 0 0 0,0-3 0 0 0,-1 1 0 0 0,0-2 0 0 0,0 0 0 0 0,-1 0 0 0 0,0 0 0 0 0,0-1 0 0 0,1-1 0 0 0,0 1 0 0 0,0-2 0 0 0,0-1 0 0 0,0 1 0 0 0,1-1 0 0 0,-1 0 0 0 0,0 0 0 0 0,0 1 0 0 0,0 0 0 0 0,-2 1 0 0 0,1 1 0 0 0,-2 0 0 0 0,0-1 0 0 0,0 1 0 0 0,0 0 0 0 0,0-1 0 0 0,2-2 0 0 0,-2 0 0 0 0,2-3 0 0 0,1-2 0 0 0,1-2 0 0 0,1-1 0 0 0,1-3 0 0 0,0-1 0 0 0,1-2 0 0 0,0-3 0 0 0,-1 0 0 0 0,0-1 0 0 0,1 0 0 0 0,-4-2 0 0 0,0-1 0 0 0,1 0 0 0 0,-3-1 0 0 0,0-2 0 0 0,0-1 0 0 0,0-2 0 0 0,0-1 0 0 0,0-2 0 0 0,2 1 0 0 0,1-2 0 0 0,1 3 0 0 0,1 0 0 0 0,3 2 0 0 0,0 3 0 0 0,2 4 0 0 0,-1 4 0 0 0,-1 3 0 0 0,0 3 0 0 0,-2 5 0 0 0,-1 2 0 0 0,-2 2 0 0 0,-3 2 0 0 0,0 2 0 0 0,-1 2 0 0 0,0 0 0 0 0,-1 3 0 0 0,1 0 0 0 0,-1 1 0 0 0,1 1 0 0 0,-1 0 0 0 0,0 1 0 0 0,0-1 0 0 0,-2 1 0 0 0,0 1 0 0 0,-3 0 0 0 0,-3 0 0 0 0,-1 2 0 0 0,-3 1 0 0 0,-3 1 0 0 0,-3 1 0 0 0,-1 0 0 0 0,-2 0 0 0 0,-2 0 0 0 0,0 1 0 0 0,0 0 0 0 0,2 0 0 0 0,-1 1 0 0 0,2-2 0 0 0,0 2 0 0 0,1 0 0 0 0,1 0 0 0 0,2 0 0 0 0,1 0 0 0 0,0 0 0 0 0,3-2 0 0 0,1 0 0 0 0,1 0 0 0 0,1-2 0 0 0,2-1 0 0 0,0-2 0 0 0,3 1 0 0 0,0-2 0 0 0,1-1 0 0 0,1-1 0 0 0,1 0 0 0 0,0 0 0 0 0,1-2 0 0 0,0 0 0 0 0,1 0 0 0 0,1-1 0 0 0,-1-1 0 0 0,2 0 0 0 0,-1 0 0 0 0,1-1 0 0 0,2 0 0 0 0,0 0 0 0 0,1 0 0 0 0,0-1 0 0 0,2 0 0 0 0,0 0 0 0 0,2 1 0 0 0,0-2 0 0 0,1-1 0 0 0,2-3 0 0 0,1-2 0 0 0,2-2 0 0 0,1-3 0 0 0,3-3 0 0 0,0-2 0 0 0,2-2 0 0 0,0-2 0 0 0,2-1 0 0 0,-1-2 0 0 0,1-1 0 0 0,1-1 0 0 0,0 0 0 0 0,-1 1 0 0 0,-1-1 0 0 0,1 1 0 0 0,-1 1 0 0 0,0-1 0 0 0,-1 1 0 0 0,1 0 0 0 0,0 1 0 0 0,1-1 0 0 0,-1 2 0 0 0,0 0 0 0 0,0 1 0 0 0,-1 0 0 0 0,0 2 0 0 0,-3 1 0 0 0,0 2 0 0 0,-1 1 0 0 0,-1 1 0 0 0,-2 2 0 0 0,0 2 0 0 0,-2 3 0 0 0,-2 1 0 0 0,-1 2 0 0 0,-2 3 0 0 0,-2 0 0 0 0,-1 1 0 0 0,-1 2 0 0 0,0-1 0 0 0,0 2 0 0 0,0 1 0 0 0,0 0 0 0 0,0 0 0 0 0,0 1 0 0 0,0-1 0 0 0,0 0 0 0 0,1 0 0 0 0,-1 0 0 0 0,0 0 0 0 0,-1 0 0 0 0,-1 0 0 0 0,0 0 0 0 0,-1 3 0 0 0,-1-1 0 0 0,0 3 0 0 0,-4 0 0 0 0,0 2 0 0 0,-4 1 0 0 0,-2 1 0 0 0,-2 0 0 0 0,-1 1 0 0 0,-3 0 0 0 0,0 0 0 0 0,-1 0 0 0 0,0 1 0 0 0,-1-1 0 0 0,1 0 0 0 0,-1 0 0 0 0,0-1 0 0 0,1 1 0 0 0,1 0 0 0 0,-2-1 0 0 0,-1 1 0 0 0,1 0 0 0 0,-2 0 0 0 0,0 0 0 0 0,-1 1 0 0 0,1 1 0 0 0,0 0 0 0 0,0 0 0 0 0,2 1 0 0 0,0-1 0 0 0,2 1 0 0 0,0 0 0 0 0,0 0 0 0 0,2 0 0 0 0,1-1 0 0 0,0 0 0 0 0,1-2 0 0 0,2 0 0 0 0,0-1 0 0 0,3-2 0 0 0,0 0 0 0 0,1-1 0 0 0,2 0 0 0 0,1-2 0 0 0,1-1 0 0 0,-1 0 0 0 0,3 0 0 0 0,-1-1 0 0 0,1-2 0 0 0,0 0 0 0 0,1-1 0 0 0,0 0 0 0 0,2-2 0 0 0,0 0 0 0 0,1 0 0 0 0,1-2 0 0 0,2-1 0 0 0,0-1 0 0 0,3-3 0 0 0,0 0 0 0 0,2-3 0 0 0,1-2 0 0 0,1 0 0 0 0,1-3 0 0 0,1-1 0 0 0,-1-1 0 0 0,2-1 0 0 0,1-2 0 0 0,0 1 0 0 0,-1-2 0 0 0,2 1 0 0 0,-1 0 0 0 0,0 1 0 0 0,-1 0 0 0 0,0 2 0 0 0,0 2 0 0 0,-2 2 0 0 0,1 2 0 0 0,-3 1 0 0 0,0 3 0 0 0,-3 1 0 0 0,-1 1 0 0 0,-1 3 0 0 0,-2 0 0 0 0,-1 0 0 0 0,-1 1 0 0 0,0 2 0 0 0,-2-1 0 0 0,0 1 0 0 0,-1 1 0 0 0,0 1 0 0 0,0 0 0 0 0,-1 1 0 0 0,0 1 0 0 0,0 1 0 0 0,-1 1 0 0 0,-1 0 0 0 0,-2 2 0 0 0,-1 2 0 0 0,-2 1 0 0 0,-1 0 0 0 0,-2 2 0 0 0,-2 2 0 0 0,-2 0 0 0 0,-2 2 0 0 0,-2 1 0 0 0,-1 0 0 0 0,-1 1 0 0 0,-1 0 0 0 0,0 0 0 0 0,1-1 0 0 0,0-1 0 0 0,2 0 0 0 0,1-2 0 0 0,3-2 0 0 0,3-2 0 0 0,2-2 0 0 0,3-4 0 0 0,2-2 0 0 0,1-2 0 0 0,3 0 0 0 0,-1-3 0 0 0,2 0 0 0 0,2-1 0 0 0,1-2 0 0 0,2 0 0 0 0,2-1 0 0 0,1-3 0 0 0,3 0 0 0 0,1-4 0 0 0,3 1 0 0 0,1-1 0 0 0,1-2 0 0 0,3-1 0 0 0,0 0 0 0 0,2 0 0 0 0,-1 0 0 0 0,1 0 0 0 0,-2 1 0 0 0,-1 0 0 0 0,-3 3 0 0 0,-2 1 0 0 0,-3 2 0 0 0,-2 1 0 0 0,-3 1 0 0 0,-3 3 0 0 0,-1 0 0 0 0,-2 1 0 0 0,-1 0 0 0 0,1 1 0 0 0,-2 1 0 0 0,1 0 0 0 0,-2 2 0 0 0,0 2 0 0 0,-2 1 0 0 0,-1 2 0 0 0,-3 3 0 0 0,0-1 0 0 0,0 3 0 0 0,-4 1 0 0 0,1 0 0 0 0,-2 1 0 0 0,0 0 0 0 0,-1-1 0 0 0,1 1 0 0 0,-2-1 0 0 0,1 0 0 0 0,1-3 0 0 0,1-1 0 0 0,0-3 0 0 0,3-2 0 0 0,2-2 0 0 0,1-2 0 0 0,2-2-775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683 5 11330 0 0,'0'0'12243'0'0,"-2"7"-11786"0"0,-1 2 5 0 0,1-1-51 0 0,-1 1-26 0 0,0-1-33 0 0,1-2-32 0 0,0 0-22 0 0,0-1-26 0 0,1-1-43 0 0,-1 0-18 0 0,1-1-27 0 0,1 0-24 0 0,0 1-15 0 0,-1-1 2 0 0,0 0-3 0 0,-1 0 0 0 0,0 0-9 0 0,0 1 21 0 0,0-1-35 0 0,-1 0 2 0 0,0 0 17 0 0,1 1-26 0 0,-1 0 18 0 0,-1-1-23 0 0,0 1-23 0 0,1 0 6 0 0,-1 0-13 0 0,0 0-7 0 0,0 0 11 0 0,0 0 23 0 0,1 1-34 0 0,-1 0 3 0 0,0-1-11 0 0,0 2-45 0 0,0-1 67 0 0,1 0-50 0 0,0 1 54 0 0,0-2 3 0 0,-1 1-65 0 0,2-1 40 0 0,0 0-33 0 0,-1 0 35 0 0,1-1-28 0 0,-1 1-1 0 0,2-1-28 0 0,-2 0 7 0 0,2-1 24 0 0,-2 1-17 0 0,1 0 16 0 0,-1-1-4 0 0,2 0-37 0 0,-2 1 40 0 0,0 1-42 0 0,0-2 30 0 0,1 1-8 0 0,-2 0-8 0 0,2 0 22 0 0,-1 1-25 0 0,0-1-2 0 0,1 0 19 0 0,-1 0-6 0 0,2 0-26 0 0,-1-1 26 0 0,1 0-27 0 0,0 0 54 0 0,-1 0-43 0 0,1 0 14 0 0,0 0-23 0 0,-2-1-13 0 0,2 1 40 0 0,-1 0-32 0 0,0 0 48 0 0,-1 0-13 0 0,1 0-61 0 0,-1 0 76 0 0,0-1-54 0 0,1 2 25 0 0,-1-1 22 0 0,0 0-45 0 0,0 0 25 0 0,0 0 10 0 0,0 0-31 0 0,1-1 10 0 0,-1 1 33 0 0,-1 0-29 0 0,1-1 29 0 0,0 0 21 0 0,0 0-44 0 0,-1 0 53 0 0,0 0-82 0 0,0-1 15 0 0,1 1 50 0 0,-1 0-28 0 0,0-1 21 0 0,0 1-32 0 0,0 0-10 0 0,0 0-26 0 0,0-1 33 0 0,0 2 6 0 0,-1 0-10 0 0,1-1 15 0 0,-1 1-23 0 0,0-1 25 0 0,0 1 11 0 0,1-1-12 0 0,-1 1-22 0 0,-1 0 34 0 0,1-2-22 0 0,0 0 17 0 0,1 1 14 0 0,-1 0-41 0 0,1-1 32 0 0,0 0-1 0 0,0 0 0 0 0,0 0 10 0 0,1 0-21 0 0,-1 0-12 0 0,1 0-25 0 0,-1 0 42 0 0,-1 1-14 0 0,0-1 14 0 0,0 2-21 0 0,1 0 7 0 0,-1-1 15 0 0,0 1-14 0 0,0 0 34 0 0,0 0-57 0 0,0 0 27 0 0,1-1-9 0 0,0 0-27 0 0,0 1 54 0 0,1-1-44 0 0,0 0 51 0 0,0 0-33 0 0,-1 0 20 0 0,1 1-15 0 0,0 0-33 0 0,0 0 47 0 0,0 0-16 0 0,0-1-5 0 0,1 1-6 0 0,-2-1-17 0 0,2 1 22 0 0,-1-1-7 0 0,0 0 11 0 0,0 1 7 0 0,1-2 17 0 0,0 2-31 0 0,0-1 0 0 0,-1 0 18 0 0,1 0-25 0 0,-2 1-2 0 0,2-1 10 0 0,-1 1-14 0 0,-1-1 14 0 0,1 2 5 0 0,-1-1-1 0 0,0 0 1 0 0,-1 1 28 0 0,1-1-46 0 0,-1 0 25 0 0,1 0 1 0 0,0 0-39 0 0,0 0 31 0 0,0 0-1 0 0,0 0 19 0 0,1 0-33 0 0,0 0 30 0 0,0 0 9 0 0,0 0-50 0 0,0 1 54 0 0,1-1-64 0 0,-2 0 10 0 0,2 1 14 0 0,-1-1-16 0 0,0 0 42 0 0,1 0-30 0 0,-1 0 76 0 0,1-1-68 0 0,0 1 23 0 0,0-2-16 0 0,0 1-35 0 0,-1 1 37 0 0,1-1-32 0 0,-1-1 47 0 0,0 2-13 0 0,0-1-14 0 0,0 2-3 0 0,-1-2 18 0 0,1 2-16 0 0,0-2-4 0 0,-1 2 10 0 0,1-1 6 0 0,-2-1-29 0 0,2 1 9 0 0,-1 0 24 0 0,1-1-27 0 0,1 0 38 0 0,0 0 8 0 0,0-1-30 0 0,0 1 30 0 0,0 0-19 0 0,0 0-42 0 0,0 0 50 0 0,-1 1-45 0 0,1 0 32 0 0,-1 0-19 0 0,0 0 14 0 0,1 1-3 0 0,-1-1 66 0 0,0 0-74 0 0,0 1 16 0 0,0 0-15 0 0,0-1-55 0 0,1 0 80 0 0,0 1-26 0 0,0-1 28 0 0,0 0-25 0 0,1-2 37 0 0,0 2-30 0 0,0-2 10 0 0,1 1 16 0 0,0-1-53 0 0,0 0 45 0 0,-1 0-34 0 0,1 0 1 0 0,0 0 27 0 0,0 1-37 0 0,-1 0 40 0 0,1 1-31 0 0,-1-1 38 0 0,0 1-11 0 0,-1 0-24 0 0,1 0 17 0 0,-1 0-6 0 0,1 0 1 0 0,0-2 0 0 0,1 2 28 0 0,-1-1-36 0 0,0-1 12 0 0,1 2 15 0 0,0-1-34 0 0,-1 0 20 0 0,1 0-25 0 0,-1 1 7 0 0,1-2 25 0 0,0 2-17 0 0,0-1 6 0 0,0 0 83 0 0,-1 0-108 0 0,1 0 55 0 0,-1 0-9 0 0,1 0-55 0 0,0 0 54 0 0,0-1-37 0 0,0 1 20 0 0,0 0-14 0 0,0-1 90 0 0,0 0-90 0 0,0 0-4 0 0,0 0 23 0 0,1 0 16 0 0,0 0 7 0 0,-1 1 8 0 0,3 0 8 0 0,-2 0-1 0 0,2 0 20 0 0,-1-1-53 0 0,1 1 26 0 0,-1 0-46 0 0,1 0-8 0 0,-1 0 38 0 0,0 0-13 0 0,0 1 5 0 0,0-1 9 0 0,0 1-2 0 0,0 0-18 0 0,1 0 25 0 0,-1 1-37 0 0,2-1 11 0 0,-2 0-4 0 0,1 1 0 0 0,0-1 0 0 0,1 1 0 0 0,0-1 0 0 0,-1 1 0 0 0,1 0 0 0 0,-1-1 0 0 0,0 1 0 0 0,1 1 0 0 0,-1-1 0 0 0,1 0 0 0 0,-1 1 0 0 0,0-1 0 0 0,1 1 0 0 0,0-1 0 0 0,-1 0 0 0 0,1 0 0 0 0,-1 0 0 0 0,1 0 0 0 0,-1 0 0 0 0,1 1 0 0 0,-1-1 0 0 0,-1-1 0 0 0,1 1 0 0 0,0-1 0 0 0,-1 1 0 0 0,2-1 0 0 0,-2 1 0 0 0,1 0 0 0 0,0-1 0 0 0,1 1 0 0 0,-1 0 0 0 0,1 0 0 0 0,0 0 0 0 0,-1-1 0 0 0,0 1 0 0 0,1-1 0 0 0,0 2 0 0 0,0-1 0 0 0,-1 0 0 0 0,0 0 0 0 0,0 1 0 0 0,0-1 0 0 0,0 1 0 0 0,0-1 0 0 0,1 0 0 0 0,-1 0 0 0 0,0 0 0 0 0,1 0 0 0 0,-1 1 0 0 0,1-1 0 0 0,-1-1 0 0 0,1 1 0 0 0,-1-1 0 0 0,-1 2 0 0 0,1-2 0 0 0,0 0 0 0 0,-1 1 0 0 0,2 0 0 0 0,-2-1 0 0 0,1 0 0 0 0,-1 2 0 0 0,0-2 0 0 0,0 0 0 0 0,0 0 0 0 0,-1 0 0 0 0,1 0 0 0 0,-1 0 0 0 0,1 0 0 0 0,0-1 0 0 0,0 1 0 0 0,-1-1 0 0 0,0 1 0 0 0,2-1 0 0 0,-1 1 0 0 0,-1 0 0 0 0,2-1 0 0 0,-2 0 0 0 0,0 0 0 0 0,1 0 0 0 0,-2 0 0 0 0,1 0 0 0 0,1 0 0 0 0,-1-1 0 0 0,-1 0 0 0 0,1 0 0 0 0,0 1 0 0 0,1 0 0 0 0,-2 0 0 0 0,1 0 0 0 0,2 1 0 0 0,-2 0 0 0 0,2 0 0 0 0,-1 1 0 0 0,1-1 0 0 0,-1 0 0 0 0,1 1 0 0 0,0-2 0 0 0,-1 2 0 0 0,1-2 0 0 0,0 1 0 0 0,-1-1 0 0 0,1 0 0 0 0,-1 0 0 0 0,0 0 0 0 0,1 0 0 0 0,-2-1 0 0 0,1 0 0 0 0,0 1 0 0 0,-2 0 0 0 0,1-1 0 0 0,1 1 0 0 0,-1-1 0 0 0,0 0 0 0 0,0 1 0 0 0,1 0 0 0 0,-1 0 0 0 0,1-1 0 0 0,0 1 0 0 0,0-1 0 0 0,0 0 0 0 0,1 0 0 0 0,0 1 0 0 0,-1-1 0 0 0,1 1 0 0 0,0 0 0 0 0,0-1 0 0 0,0 2 0 0 0,-1-1 0 0 0,1 0 0 0 0,-1 1 0 0 0,0-1 0 0 0,1 0 0 0 0,-1 0 0 0 0,-2 1 0 0 0,2-2 0 0 0,0 1 0 0 0,-1 1 0 0 0,1-1 0 0 0,0 1 0 0 0,0-1 0 0 0,-1 2 0 0 0,2-1 0 0 0,-1 0 0 0 0,1 0 0 0 0,0 0 0 0 0,0 0 0 0 0,0 0 0 0 0,1 0 0 0 0,-2-1 0 0 0,1 1 0 0 0,0-1 0 0 0,-2 0 0 0 0,3 0 0 0 0,-2 0 0 0 0,0 0 0 0 0,2-1 0 0 0,0 1 0 0 0,0 0 0 0 0,-1-1 0 0 0,1 1 0 0 0,0-1 0 0 0,-1 1 0 0 0,0 0 0 0 0,1-1 0 0 0,-3 1 0 0 0,1-1 0 0 0,-1 1 0 0 0,-1-1 0 0 0,1 0 0 0 0,-1 0 0 0 0,0 0 0 0 0,0 0 0 0 0,0 0 0 0 0,0 0 0 0 0,1 0 0 0 0,-1 0 0 0 0,1 0 0 0 0,0 1 0 0 0,0-1 0 0 0,-1 1 0 0 0,1-1 0 0 0,-1 0 0 0 0,1 0 0 0 0,-1 0 0 0 0,1 0 0 0 0,-1 0 0 0 0,0 0 0 0 0,0 0 0 0 0,0 0 0 0 0,0 0 0 0 0,0 0 0 0 0,1 0 0 0 0,-1 0 0 0 0,0 0 0 0 0,0 1 0 0 0,1-1 0 0 0,-1 0 0 0 0,1 0 0 0 0,-1 0 0 0 0,1 0 0 0 0,0 0 0 0 0,0 0 0 0 0,0 0 0 0 0,1 0 0 0 0,-2 0 0 0 0,2 0 0 0 0,-1 0 0 0 0,0 0 0 0 0,0 0 0 0 0,0 0 0 0 0,1 0 0 0 0,-1 0 0 0 0,-1 0 0 0 0,1 0 0 0 0,0 0 0 0 0,0 0 0 0 0,-1 0 0 0 0,0 0 0 0 0,0 0 0 0 0,1 0 0 0 0,-1-1 0 0 0,0 1 0 0 0,1-1 0 0 0,1 1 0 0 0,-1 0 0 0 0,2 0 0 0 0,-2 0 0 0 0,1 0 0 0 0,0-1 0 0 0,0 1 0 0 0,0 0 0 0 0,0 0 0 0 0,-1 0 0 0 0,1 0 0 0 0,-1-1 0 0 0,0 0 0 0 0,0 0 0 0 0,0 0 0 0 0,-1 0 0 0 0,1 0 0 0 0,0 0 0 0 0,1 0 0 0 0,-2-1 0 0 0,0 1 0 0 0,1 1 0 0 0,0 0 0 0 0,-1 0 0 0 0,1 0 0 0 0,-1 0 0 0 0,1-1 0 0 0,0 1 0 0 0,0 0 0 0 0,1-1 0 0 0,-1 1 0 0 0,0 0 0 0 0,0 0 0 0 0,1-1 0 0 0,-2 1 0 0 0,0 0 0 0 0,0 0 0 0 0,1 0 0 0 0,-1-1 0 0 0,0 0 0 0 0,1 0 0 0 0,-1 0 0 0 0,0 1 0 0 0,0-1 0 0 0,0 1 0 0 0,0 0 0 0 0,0 0 0 0 0,0 0 0 0 0,0 0 0 0 0,0 0 0 0 0,0 0 0 0 0,0 0 0 0 0,0 0 0 0 0,0 0 0 0 0,0 0 0 0 0,0 0 0 0 0,0-1 0 0 0,-1 1 0 0 0,1-1 0 0 0,-1 1 0 0 0,-1-2 0 0 0,0 1 0 0 0,1-1 0 0 0,-2 0 0 0 0,1 0 0 0 0,-1 0 0 0 0,1 0 0 0 0,0-1 0 0 0,-2 1 0 0 0,2-2 0 0 0,-1 1 0 0 0,1 1 0 0 0,0-1 0 0 0,-1 1 0 0 0,2-1 0 0 0,-2 1 0 0 0,2 0 0 0 0,0-1 0 0 0,0 1 0 0 0,0-1 0 0 0,0 0 0 0 0,1-1 0 0 0,0 1 0 0 0,-2-1 0 0 0,0 1 0 0 0,1-1 0 0 0,0 1 0 0 0,0-1 0 0 0,0 1 0 0 0,0-1 0 0 0,1 0 0 0 0,0 1 0 0 0,-1-1 0 0 0,1 0 0 0 0,-1 0 0 0 0,1 0 0 0 0,-1 0 0 0 0,1 0 0 0 0,0 0 0 0 0,-1 0 0 0 0,1 1 0 0 0,0 0 0 0 0,0-1 0 0 0,0 1 0 0 0,0-1 0 0 0,0 0 0 0 0,0-1 0 0 0,0 0 0 0 0,0 0 0 0 0,0-2 0 0 0,0 2 0 0 0,0-1 0 0 0,0 0 0 0 0,0 0 0 0 0,0 1 0 0 0,0 0 0 0 0,0 0 0 0 0,1 1 0 0 0,0 0 0 0 0,0 1 0 0 0,0-1 0 0 0,0 1 0 0 0,1-1 0 0 0,0 1 0 0 0,-1-2 0 0 0,1 1 0 0 0,-1-1 0 0 0,1 0 0 0 0,0 0 0 0 0,-1-1 0 0 0,1 0 0 0 0,0 1 0 0 0,0-1 0 0 0,-1-1 0 0 0,2 1 0 0 0,-2 1 0 0 0,2-2 0 0 0,-1 1 0 0 0,-1-1 0 0 0,0 1 0 0 0,1 0 0 0 0,-1 0 0 0 0,1 1 0 0 0,-1-1 0 0 0,2 1 0 0 0,-2-1 0 0 0,2 1 0 0 0,0 0 0 0 0,0-1 0 0 0,1 0 0 0 0,0 0 0 0 0,0-1 0 0 0,1 0 0 0 0,0 1 0 0 0,0-1 0 0 0,0 1 0 0 0,0 0 0 0 0,0-1 0 0 0,0 0 0 0 0,0 0 0 0 0,-1 1 0 0 0,1-2 0 0 0,-1 1 0 0 0,1-1 0 0 0,-1 1 0 0 0,0-1 0 0 0,0 0 0 0 0,1 1 0 0 0,-2 1 0 0 0,2-2 0 0 0,0 0 0 0 0,-1 0 0 0 0,0 1 0 0 0,1 1 0 0 0,0 0 0 0 0,0 0 0 0 0,1-1 0 0 0,-2 0 0 0 0,2 0 0 0 0,1 0 0 0 0,-1 0 0 0 0,0-1 0 0 0,0-1 0 0 0,1 1 0 0 0,-2-1 0 0 0,2 0 0 0 0,-2 2 0 0 0,1-1 0 0 0,0 1 0 0 0,-1 0 0 0 0,0 1 0 0 0,0-1 0 0 0,1 2 0 0 0,-2-1 0 0 0,2 1 0 0 0,-1 0 0 0 0,1 0 0 0 0,-1 0 0 0 0,2 0 0 0 0,-1-1 0 0 0,1 1 0 0 0,0 1 0 0 0,1-2 0 0 0,0 2 0 0 0,0-1 0 0 0,0 0 0 0 0,1-1 0 0 0,-1 1 0 0 0,-1-1 0 0 0,1 1 0 0 0,-2-1 0 0 0,0 2 0 0 0,-1-1 0 0 0,-1 1 0 0 0,1 0 0 0 0,-2 0 0 0 0,-1 1 0 0 0,1 0 0 0 0,-1 1 0 0 0,0-2 0 0 0,0 1 0 0 0,0 0 0 0 0,-1 1 0 0 0,2-1 0 0 0,-2 0 0 0 0,0 1 0 0 0,1 0 0 0 0,-1-1 0 0 0,-1 1 0 0 0,1 0 0 0 0,-1-1 0 0 0,0 2 0 0 0,1-2 0 0 0,-1 2 0 0 0,0-1 0 0 0,0 2 0 0 0,0-1 0 0 0,-1 0 0 0 0,1 1 0 0 0,-1 0 0 0 0,-1 0 0 0 0,0 0 0 0 0,-1 1 0 0 0,-1 0 0 0 0,-1 1 0 0 0,0 0 0 0 0,0 1 0 0 0,-2 0 0 0 0,1 1 0 0 0,-1 0 0 0 0,0 0 0 0 0,0 1 0 0 0,-1 0 0 0 0,-1-1 0 0 0,0 2 0 0 0,0-1 0 0 0,-1 2 0 0 0,-1 1 0 0 0,1 0 0 0 0,-2 0 0 0 0,0 2 0 0 0,-1 0 0 0 0,0 1 0 0 0,0 0 0 0 0,0 0 0 0 0,-1 1 0 0 0,0 0 0 0 0,1 0 0 0 0,0-2 0 0 0,1 1 0 0 0,-1 0 0 0 0,2 0 0 0 0,-1-1 0 0 0,1 0 0 0 0,-1 1 0 0 0,0-2 0 0 0,-1 1 0 0 0,2 0 0 0 0,-1 0 0 0 0,1-1 0 0 0,0 0 0 0 0,0 0 0 0 0,0 0 0 0 0,1-1 0 0 0,-1 1 0 0 0,1-1 0 0 0,-1 1 0 0 0,1-1 0 0 0,0 2 0 0 0,1-2 0 0 0,-1 1 0 0 0,1 0 0 0 0,1 0 0 0 0,0-1 0 0 0,0-1 0 0 0,1 1 0 0 0,-1-1 0 0 0,1 1 0 0 0,1-1 0 0 0,-1 0 0 0 0,1-1 0 0 0,1 1 0 0 0,-1 0 0 0 0,1 0 0 0 0,0 0 0 0 0,-1-2 0 0 0,1 1 0 0 0,1-2 0 0 0,1 0 0 0 0,0-1 0 0 0,-1 0 0 0 0,2 1 0 0 0,-1-1 0 0 0,0 0 0 0 0,0 1 0 0 0,0 0 0 0 0,0 0 0 0 0,-2-1 0 0 0,1 2 0 0 0,-1 0 0 0 0,0-1 0 0 0,0 3 0 0 0,-1-2 0 0 0,0 1 0 0 0,1 0 0 0 0,-1 0 0 0 0,1 0 0 0 0,1-2 0 0 0,0 0 0 0 0,2-1 0 0 0,0-1 0 0 0,0-1-131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0,'-2'3'15697'0'0,"3"-2"-15436"0"0,-1 0-15 0 0,1 1-18 0 0,0 1-39 0 0,1-1-18 0 0,-1 2-18 0 0,2-2 2 0 0,-2 1-13 0 0,1-1-24 0 0,0 0 137 0 0,-1 0-191 0 0,0-2 70 0 0,0 2-42 0 0,0-2 35 0 0,-1 1-30 0 0,1-1 1 0 0,-1 0-20 0 0,0 0-32 0 0,0 2 203 0 0,0-3-188 0 0,0 1 67 0 0,0-1-64 0 0,0 0 14 0 0,0 0-33 0 0,0 0-21 0 0,0-2 60 0 0,0 2-29 0 0,-1 0 38 0 0,0 1-9 0 0,0-1 42 0 0,0 1-49 0 0,1 0 7 0 0,0 0-31 0 0,0 0-39 0 0,0 0-29 0 0,-1 0-144 0 0,1 0 151 0 0,-1 0 32 0 0,1 0 4 0 0,-1 0-52 0 0,-1-1 35 0 0,1 1-23 0 0,-1-1-4 0 0,1 0 29 0 0,0 0 1 0 0,0 1 0 0 0,0-1-7 0 0,1 1 12 0 0,-1 0 5 0 0,1 0 5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0T11:20:29.17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13 10010,'-2'-12'15719,"3"12"-15553,0 0 31,0 0-2,0 0 22,1 0-31,1 1-18,-1 0-24,1 1-15,0-1 2,-1 0-22,1 1 15,-2-1-14,2 1 40,-2-1-11,0 1-4,0 0 30,0-1-46,0 0 14,0 1-5,0-1-19,2 1-3,-2 0 18,2 0-7,0 0 3,0 1-9,1-1 30,0 1-27,1 1-1,-1-1 19,1 0-16,0-1-13,-1 1-15,1 0-16,-1-1-16,0 0 49,0-1-34,-1 1 30,0-2-17,-1 1 6,-1-1 16,1 0-23,-1 0 82,0 0-79,1 0 7,0 0-2,-1 0-41,1 0 21,-1 0-8,2 0 10,-1 0-12,1 0-5,0 0-17,0 0 4,1 0-13,0-1-15,1 1 22,0-1-35,1 0 10,-1 0 24,2 1-46,-2-2 44,1 1-33,0 0 28,-1 0 2,0-1-10,-1 1 14,0 1-41,0-1 30,-1 0 8,-1 1-12,0 0-4,1 0 20,-1 0-16,0 0-14,0 0 42,0 0-32,0 0 11,1 0-31,-1 0 27,1 0-1,1 0 29,1 0 12,-1 0-49,0 0 45,1 0-43,0 0-35,0 0 47,-1 0-45,0 0 50,-1 0-23,0 0 26,1 0 30,-2 0-35,1 0 13,-1 1-13,0-1 11,1 1-50,0-1 15,-1 2-7,2 0 0,-1 0 0,0 0 0,0 0 0,1 0 0,-1 0 0,1-1 0,-1 2 0,2-2 0,-1 1 0,0-1 0,0 1 0,-1-1 0,1 0 0,0 1 0,0-1 0,-2-1 0,0 1 0,2 0 0,-3 0 0,2-1 0,-3 0 0,2 0 0,-1 1 0,0-1 0,1 1 0,-1-1 0,0 1 0,0-1 0,-1 1 0,0-1 0,1 0 0,-1 0 0,0 0 0,0 0 0,0 0 0,0 0 0,0 0 0,0 0 0,-1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46 3689 0 0,'36'-45'18890'0'0,"-33"47"-18093"0"0,0 2-173 0 0,2 0-148 0 0,0 1-91 0 0,0-1-67 0 0,1 0-61 0 0,0 1-10 0 0,0 0-23 0 0,1-1 3 0 0,-1 1-22 0 0,0 0-4 0 0,0 0 1 0 0,0-1-40 0 0,-1 1 2 0 0,0 0-68 0 0,-1-2-20 0 0,0 1-36 0 0,0-1-41 0 0,0 1-11 0 0,-1-1-95 0 0,0 1-143 0 0,0 0-246 0 0,0 1-299 0 0,2 0-592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3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3438 4225 0 0,'0'0'14850'0'0,"-7"-15"-11900"0"0,3 6 2826 0 0,4 5-5538 0 0,1-27 932 0 0,-2 0 1 0 0,-8-50 0 0 0,-21-92-62 0 0,18 82-1002 0 0,8 65-107 0 0,-11-35 0 0 0,9 40 0 0 0,1-1 0 0 0,-4-34 0 0 0,-1-24 0 0 0,5 47 0 0 0,-1-48 0 0 0,3-1 0 0 0,1 42 0 0 0,4-69 0 0 0,2 61 0 0 0,-2 21 0 0 0,8-38 0 0 0,30-59 0 0 0,-37 114 0 0 0,0 1 0 0 0,1-1 0 0 0,6-12 0 0 0,7-16 0 0 0,6-8 0 0 0,-19 38 0 0 0,1 1 0 0 0,-1-1 0 0 0,-1 0 0 0 0,0 0 0 0 0,4-14 0 0 0,-2 3 0 0 0,1 1 0 0 0,13-30 0 0 0,1-4 0 0 0,-13 31 0 0 0,-1 0 0 0 0,5-36 0 0 0,-9 48 0 0 0,1-1 0 0 0,-1 0 0 0 0,2 1 0 0 0,4-12 0 0 0,9-27 0 0 0,-3-3 0 0 0,-7 25 0 0 0,7-46 0 0 0,10-56 0 0 0,-23 120 0 0 0,7-138 0 0 0,-14 15 0 0 0,4 106 0 0 0,1 11 0 0 0,-1-1 0 0 0,-3-15 0 0 0,0 6 0 0 0,1-1 0 0 0,0-25 0 0 0,-4-29 0 0 0,-1 50 0 0 0,6 24 0 0 0,1 0 0 0 0,0-1 0 0 0,1 0 0 0 0,-2-7 0 0 0,1-2 0 0 0,-2 0 0 0 0,-8-25 0 0 0,8 28 0 0 0,0 1 0 0 0,1-1 0 0 0,0 0 0 0 0,1 0 0 0 0,-1-16 0 0 0,2 24 0 0 0,1 1 0 0 0,-1 0 0 0 0,0 0 0 0 0,0 1 0 0 0,0-1 0 0 0,0 0 0 0 0,0 0 0 0 0,-3-5 0 0 0,-8-18 0 0 0,8 6 0 0 0,0 0 0 0 0,1-1 0 0 0,-1-27 0 0 0,3 39 0 0 0,0 1 0 0 0,0 0 0 0 0,-1-1 0 0 0,0 1 0 0 0,-6-13 0 0 0,-2-11 0 0 0,-2-6 0 0 0,8 26 0 0 0,0 1 0 0 0,1 0 0 0 0,-3-19 0 0 0,4 5 0 0 0,-2 0 0 0 0,-7-29 0 0 0,-12-21 0 0 0,26 81 0 0 0,0 0 0 0 0,1 0 0 0 0,0-1 0 0 0,9 11 0 0 0,12 18 0 0 0,50 113 0 0 0,-64-122 0 0 0,-1 0 0 0 0,8 35 0 0 0,3 9 0 0 0,-3-18 0 0 0,-6-15 0 0 0,1-1 0 0 0,28 52 0 0 0,-31-68 0 0 0,-1 1 0 0 0,-1 0 0 0 0,9 36 0 0 0,6 17 0 0 0,39 87 0 0 0,-54-133 0 0 0,-1 1 0 0 0,6 50 0 0 0,0 2 0 0 0,24 64 0 0 0,-13-32 0 0 0,-20-91 0 0 0,1-1 0 0 0,8 23 0 0 0,-11-38 52 0 0,-2-4-84 0 0,0 0 1 0 0,0 0-1 0 0,1 0 1 0 0,-1 0-1 0 0,0 0 1 0 0,1 0-1 0 0,-1 0 1 0 0,1 0-1 0 0,-1-1 1 0 0,1 1 0 0 0,-1 0-1 0 0,1 0 1 0 0,0-1-1 0 0,-1 1 1 0 0,2 1-1 0 0,11 0-3570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0,'0'0'14355'0'0,"6"11"-14051"0"0,1 2-76 0 0,0 1-21 0 0,0-1-49 0 0,-3-2-56 0 0,1 0-26 0 0,-3-3-18 0 0,0-1-46 0 0,-1 0 11 0 0,2 0-54 0 0,-1-1-61 0 0,1 0-153 0 0,1-1-225 0 0,0 0-247 0 0,1-2-438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2 15227 0 0,'0'0'11516'0'0,"5"0"-11045"0"0,0-1-27 0 0,2 1-20 0 0,0-1-52 0 0,0 1-25 0 0,1 2 12 0 0,-1-1-65 0 0,0 1 9 0 0,0-1-43 0 0,0 2-9 0 0,0-1-38 0 0,1 1-29 0 0,-1-1 6 0 0,0 2-100 0 0,1-1 46 0 0,0 1-18 0 0,0-1-8 0 0,0 1 32 0 0,0 0-48 0 0,1 0 34 0 0,-1 1-29 0 0,0-1-20 0 0,0 0 14 0 0,-1 0-25 0 0,0 0 26 0 0,0 0-56 0 0,0 0 45 0 0,-1 0-24 0 0,0 0 15 0 0,0 0 53 0 0,-1 0-80 0 0,0-1 35 0 0,0 1-20 0 0,1 0-44 0 0,-1 1 60 0 0,2 0-96 0 0,-1-1 29 0 0,1 1-11 0 0,0 0 0 0 0,0-1 0 0 0,0 0 0 0 0,1 1 0 0 0,-2-1 0 0 0,1 0 0 0 0,-1 0 0 0 0,0 0 0 0 0,-1-1 0 0 0,1 1 0 0 0,-1-1 0 0 0,0 1 0 0 0,0-1 0 0 0,-1 0 0 0 0,0 1 0 0 0,1 0 0 0 0,0 0 0 0 0,0-1 0 0 0,1 1 0 0 0,-1 0 0 0 0,1 1 0 0 0,0-1 0 0 0,-1 0 0 0 0,1 0 0 0 0,0 0 0 0 0,0 0 0 0 0,-1 0 0 0 0,0 1 0 0 0,0-1 0 0 0,-1 0 0 0 0,1 1 0 0 0,0-1 0 0 0,0 1 0 0 0,0-1 0 0 0,0-1 0 0 0,0 1 0 0 0,1 1 0 0 0,-1-1 0 0 0,0 0 0 0 0,1 0 0 0 0,0-1 0 0 0,-1 0 0 0 0,1 0 0 0 0,-1 0 0 0 0,0 0 0 0 0,0 0 0 0 0,0-1 0 0 0,0 0 0 0 0,0 1 0 0 0,-1 1 0 0 0,0-1 0 0 0,0 0 0 0 0,0 1 0 0 0,-1 0 0 0 0,1 0 0 0 0,0 0 0 0 0,0 1 0 0 0,0-1 0 0 0,0 0 0 0 0,1 1 0 0 0,-1-1 0 0 0,0 0 0 0 0,1 0 0 0 0,-1-1 0 0 0,1 1 0 0 0,-1 0 0 0 0,-1 0 0 0 0,1 0 0 0 0,0 0 0 0 0,0 1 0 0 0,1 0 0 0 0,-1-1 0 0 0,1 1 0 0 0,0 0 0 0 0,0 0 0 0 0,0 0 0 0 0,0 0 0 0 0,0 0 0 0 0,1 0 0 0 0,-1-1 0 0 0,0 1 0 0 0,0 0 0 0 0,-1 0 0 0 0,0 0 0 0 0,0-1 0 0 0,0 1 0 0 0,0 1 0 0 0,0-1 0 0 0,0 1 0 0 0,-1-1 0 0 0,0 0 0 0 0,1 1 0 0 0,0-1 0 0 0,0 2 0 0 0,1-2 0 0 0,-1 1 0 0 0,1 0 0 0 0,0-1 0 0 0,0 1 0 0 0,-1-1 0 0 0,1 1 0 0 0,0-2 0 0 0,-1 1 0 0 0,1 0 0 0 0,0 0 0 0 0,0 0 0 0 0,-1-1 0 0 0,0 0 0 0 0,1 0 0 0 0,-2 0 0 0 0,1-1 0 0 0,-1 1 0 0 0,0-1 0 0 0,0-1 0 0 0,-1 0 0 0 0,-1 0 0 0 0,0-1 0 0 0,0 1 0 0 0,1-1 0 0 0,-1 2 0 0 0,0 0 0 0 0,2 1 0 0 0,-2-1-308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0,'0'0'12191'0'0,"6"6"-11597"0"0,1 2-76 0 0,0 1-61 0 0,0 1-65 0 0,0-2-73 0 0,-2 1 4 0 0,0 0-75 0 0,-1-2 36 0 0,0 0-24 0 0,1 0-41 0 0,0 0 58 0 0,1 0-66 0 0,-1 0-27 0 0,1 1-3 0 0,0-1-59 0 0,0 0 23 0 0,0 0-57 0 0,-1-1 43 0 0,0 0-6 0 0,1 0-45 0 0,-1 0 24 0 0,0-1-47 0 0,0 0 22 0 0,-1 0-18 0 0,0-1 23 0 0,1 1 3 0 0,-1 0-37 0 0,1-1 58 0 0,0 1-66 0 0,0 0 30 0 0,0 1 0 0 0,1-1-20 0 0,0 1 16 0 0,0 0-14 0 0,0 0 22 0 0,0 0-26 0 0,0 1 0 0 0,0 0 18 0 0,0 0-26 0 0,1-1-47 0 0,-1 1 13 0 0,0-1-8 0 0,1 1 0 0 0,-1-1 0 0 0,1-1 0 0 0,-1 1 0 0 0,1 0 0 0 0,0-1 0 0 0,-1 0 0 0 0,1 1 0 0 0,0-1 0 0 0,0 0 0 0 0,-1-1 0 0 0,1 2 0 0 0,-1-2 0 0 0,0 1 0 0 0,-1 0 0 0 0,0 0 0 0 0,-1 0 0 0 0,1 1 0 0 0,-1 0 0 0 0,1-1 0 0 0,0 1 0 0 0,0-2 0 0 0,0 1 0 0 0,0 0 0 0 0,1-1 0 0 0,-1 1 0 0 0,1 0 0 0 0,-1-1 0 0 0,1-1 0 0 0,-1 2 0 0 0,1-1 0 0 0,-1 1 0 0 0,0-1 0 0 0,1 1 0 0 0,-1 1 0 0 0,0-2 0 0 0,-1 2 0 0 0,1-1 0 0 0,-1 1 0 0 0,0-1 0 0 0,0 1 0 0 0,0 0 0 0 0,0-1 0 0 0,1 1 0 0 0,-2-2 0 0 0,1 1 0 0 0,0 0 0 0 0,0-1 0 0 0,-1 0 0 0 0,1 0 0 0 0,-1 0 0 0 0,1 0 0 0 0,-2 0 0 0 0,1-1 0 0 0,0 1 0 0 0,-1-1 0 0 0,1 1 0 0 0,1-1 0 0 0,-1 1 0 0 0,0 1 0 0 0,0-1 0 0 0,1-1 0 0 0,0 2 0 0 0,0-1 0 0 0,-1 0 0 0 0,1 0 0 0 0,-1 0 0 0 0,0 0 0 0 0,1-1 0 0 0,-1 0 0 0 0,1-1 0 0 0,-1 1 0 0 0,0 0 0 0 0,0 0 0 0 0,0-1 0 0 0,-2 1 0 0 0,2-1 0 0 0,0 1 0 0 0,0-1 0 0 0,-1 1 0 0 0,0 0 0 0 0,1 1 0 0 0,0-1 0 0 0,-1 1 0 0 0,2 0 0 0 0,-1 1 0 0 0,0 0 0 0 0,0 0 0 0 0,1 0 0 0 0,0 0 0 0 0,0 1 0 0 0,0-2 0 0 0,0 1 0 0 0,0 0 0 0 0,-1-1 0 0 0,1 0 0 0 0,-2-1 0 0 0,2 0 0 0 0,-2-1 0 0 0,0 1 0 0 0,-1-1 0 0 0,2 0 0 0 0,-2 0 0 0 0,2 0 0 0 0,-2 0 0 0 0,2 1 0 0 0,-1 0 0 0 0,1 1 0 0 0,0-1 0 0 0,0 1 0 0 0,0 0 0 0 0,1 0 0 0 0,0-1 0 0 0,0 1 0 0 0,0 0 0 0 0,0-1 0 0 0,-1 1 0 0 0,1 0 0 0 0,0-1 0 0 0,-1 1 0 0 0,0-1 0 0 0,1 1 0 0 0,-1-1 0 0 0,0 0 0 0 0,0-1 0 0 0,0 0 0 0 0,-2 1 0 0 0,2-1 0 0 0,-2 0 0 0 0,0-1 0 0 0,1 0 0 0 0,0 1 0 0 0,0-1 0 0 0,0 1 0 0 0,1 0 0 0 0,0 0 0 0 0,-1 0 0 0 0,1 0 0 0 0,-1 0 0 0 0,1 0 0 0 0,-2 0 0 0 0,2-1 0 0 0,-1 1 0 0 0,0-1 0 0 0,-1 0 0 0 0,0 0 0 0 0,0 1 0 0 0,0-1 0 0 0,0 1 0 0 0,-1 2 0 0 0,1-1 0 0 0,0 1 0 0 0,0 0 0 0 0,-1 1-840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0,'0'16'27994'0'0,"0"-16"-27946"0"0,0 0 21 0 0,0 2-15 0 0,0 0 59 0 0,0-1-73 0 0,0 1 33 0 0,0-1-10 0 0,0 2-36 0 0,0-2 47 0 0,0 5 1272 0 0,0-6-1302 0 0,0 0-7 0 0,0 1 3 0 0,0-1 28 0 0,0 1-26 0 0,0 0 46 0 0,0-1-51 0 0,0 0 26 0 0,0 0-9 0 0,0 0-26 0 0,0 0 27 0 0,0 1-37 0 0,0-1 19 0 0,0 0-25 0 0,1 0 25 0 0,-1 1-7 0 0,0 0 20 0 0,1 0 24 0 0,-1-1-44 0 0,0 2 34 0 0,0-1-38 0 0,1 0 10 0 0,0 0-4 0 0,-1 1-19 0 0,1-2 24 0 0,0 1-26 0 0,0 1 36 0 0,0-1-21 0 0,0 1 17 0 0,0 0 14 0 0,0 1-31 0 0,0-1 28 0 0,0 1-27 0 0,1-1-2 0 0,-1 1 10 0 0,1 1-14 0 0,-1-1 33 0 0,1 0-29 0 0,0 0 10 0 0,-1 1-22 0 0,2-1 15 0 0,-1 1-15 0 0,0-1-5 0 0,2 0 20 0 0,-1 0-6 0 0,-1 0-17 0 0,2-1 6 0 0,-1 0 6 0 0,-1 1-30 0 0,1-2 46 0 0,-2 1-14 0 0,0-2-14 0 0,0 1 15 0 0,0-1-61 0 0,-1 0 54 0 0,0 0-9 0 0,0 0 3 0 0,0 0 10 0 0,0 0-21 0 0,0 0 35 0 0,0-1-2 0 0,0 0 2 0 0,0-1-9 0 0,0 0-6 0 0,0 0 2 0 0,0-1-21 0 0,0 0 24 0 0,0 0-17 0 0,0 0 6 0 0,0 0-12 0 0,0 0 4 0 0,0 1 16 0 0,0 0-23 0 0,-1-1 26 0 0,0 2-26 0 0,-1-1 8 0 0,2-1-3 0 0,-1 0-19 0 0,-1 1 15 0 0,1-1-5 0 0,0 1 29 0 0,0-1-8 0 0,0 1-43 0 0,0 0 51 0 0,0 0-55 0 0,0 0 26 0 0,0 0 38 0 0,0 1-39 0 0,1 0 14 0 0,0 0-23 0 0,0 1 15 0 0,-1-1-296 0 0,1-1 257 0 0,-1 1 26 0 0,0-2-64 0 0,0 0 73 0 0,1 0-15 0 0,0 0-22 0 0,-1-1 83 0 0,0 0-80 0 0,0 0 35 0 0,-1 1-10 0 0,1-1-9 0 0,-1 0 50 0 0,1 1-5 0 0,-1 1-34 0 0,1 0-6 0 0,0 0 65 0 0,1 1-49 0 0,0 1-2 0 0,-1 0 30 0 0,2 0-135 0 0,-1 0 86 0 0,0-1 24 0 0,0 1 22 0 0,0-1 112 0 0,0 1-127 0 0,0 1 52 0 0,0 0-43 0 0,0 1-5 0 0,0 0 39 0 0,0 1-69 0 0,0 0 49 0 0,0 0-35 0 0,0 0 10 0 0,1 1 6 0 0,1 0 7 0 0,-1-1 17 0 0,1 0-22 0 0,0 0 8 0 0,0 0-3 0 0,0 0-28 0 0,-1 1 36 0 0,1-1 6 0 0,0 0-10 0 0,-1 1-13 0 0,1 0-24 0 0,-1-1 42 0 0,0 0-24 0 0,1 1 9 0 0,-1-1-2 0 0,1 0 0 0 0,-1 0-10 0 0,0 1 22 0 0,1 0 12 0 0,-1 0-30 0 0,0 0 47 0 0,-1 0-24 0 0,2-1-19 0 0,0 2 24 0 0,-1-1-27 0 0,0 0-20 0 0,1-1 14 0 0,-1 1 3 0 0,-1-1 17 0 0,2 1-22 0 0,-1-1 45 0 0,0-1-32 0 0,1 2-27 0 0,0-1 55 0 0,-1 0-56 0 0,1 0 36 0 0,-1 0 18 0 0,2 0-44 0 0,-1 0 44 0 0,0 0-33 0 0,0 1 28 0 0,-1-1-17 0 0,1 1 34 0 0,-1-1-29 0 0,1 1 1 0 0,0 0-1 0 0,0-1-10 0 0,0 1 21 0 0,-1 0-26 0 0,2 0 0 0 0,-2-1-20 0 0,2 1 24 0 0,-1 0-9 0 0,0-1 96 0 0,0 0-54 0 0,1 0-16 0 0,-2 1 6 0 0,1-1-70 0 0,-1 1 74 0 0,1-1-34 0 0,0 1 10 0 0,0 0 18 0 0,0 1-15 0 0,-1-1 14 0 0,2 0-3 0 0,-2 1-18 0 0,2 0 34 0 0,-2-1-39 0 0,2 2 21 0 0,-1-1-6 0 0,1 1-18 0 0,0-1 25 0 0,0 2-18 0 0,1-1 33 0 0,0 0-18 0 0,1 0 15 0 0,0 1-12 0 0,0-1-6 0 0,-1-1 20 0 0,1 1-26 0 0,-1-1 18 0 0,-1 0-5 0 0,0-1 1 0 0,0 0-9 0 0,-1 1 11 0 0,0-1-12 0 0,0 0-16 0 0,0 0 5 0 0,-1 0-3 0 0,1-1 0 0 0,-1 1 0 0 0,1 0 0 0 0,0-1 0 0 0,-1 1 0 0 0,1 0 0 0 0,-1-1 0 0 0,0 1 0 0 0,1-1 0 0 0,0 0 0 0 0,0 1 0 0 0,0 0 0 0 0,0 0 0 0 0,1 1 0 0 0,0 0 0 0 0,1 0 0 0 0,0 1 0 0 0,0 0 0 0 0,0-1 0 0 0,-1 1 0 0 0,0 1 0 0 0,0-1 0 0 0,0 0 0 0 0,-1 0 0 0 0,1 0 0 0 0,-2-1 0 0 0,1 0 0 0 0,0 1 0 0 0,-2-3 0 0 0,0 1 0 0 0,1 0 0 0 0,-1 0 0 0 0,2-1 0 0 0,-1 1 0 0 0,-1-1 0 0 0,2 0 0 0 0,0 1 0 0 0,0 1 0 0 0,0 0 0 0 0,1-1 0 0 0,0 2 0 0 0,0 0 0 0 0,1-1 0 0 0,0 2 0 0 0,0-2 0 0 0,-1 1 0 0 0,0-1 0 0 0,0 1 0 0 0,0-2 0 0 0,-1 1 0 0 0,1-1 0 0 0,-2 0 0 0 0,1-1 0 0 0,-1 0 0 0 0,2 0 0 0 0,-2 0 0 0 0,0 0 0 0 0,0-1 0 0 0,1 0 0 0 0,-1 1 0 0 0,0 0 0 0 0,0 0 0 0 0,1 0 0 0 0,-1 2 0 0 0,1-1 0 0 0,0 2 0 0 0,0 0 0 0 0,0 0 0 0 0,1 1 0 0 0,0 0 0 0 0,0 0 0 0 0,0 0 0 0 0,1 1 0 0 0,0-1 0 0 0,-1 1 0 0 0,1-1 0 0 0,0 0 0 0 0,-1-1 0 0 0,0 0 0 0 0,1 0 0 0 0,-2-1 0 0 0,1 0 0 0 0,0-1 0 0 0,-2 0 0 0 0,2 0 0 0 0,-2 0 0 0 0,2 0 0 0 0,-2 0 0 0 0,2 0 0 0 0,-2 1 0 0 0,2 0 0 0 0,-1 0 0 0 0,1 1 0 0 0,1 0 0 0 0,0 1 0 0 0,-1 0 0 0 0,1 0 0 0 0,0 0 0 0 0,-1 0 0 0 0,1-1 0 0 0,0 1 0 0 0,0-1 0 0 0,0 1 0 0 0,-1-2 0 0 0,0 0 0 0 0,0 1 0 0 0,0-1 0 0 0,1 1 0 0 0,-2-1 0 0 0,1 1 0 0 0,0-1 0 0 0,-1 1 0 0 0,1 0 0 0 0,-1-1 0 0 0,0 1 0 0 0,1-1 0 0 0,-1 1 0 0 0,1-1 0 0 0,-1 1 0 0 0,1 0 0 0 0,0 0 0 0 0,0 0 0 0 0,-1 1 0 0 0,2 0 0 0 0,-1 0 0 0 0,0-1 0 0 0,0 0 0 0 0,0 0 0 0 0,0-2 0 0 0,-1 0 0 0 0,1 0 0 0 0,-1 0 0 0 0,0-1 0 0 0,0 0 0 0 0,-1 0 0 0 0,1 1 0 0 0,-1-1 0 0 0,1 1 0 0 0,0-1 0 0 0,1 2 0 0 0,-1-1 0 0 0,1 1 0 0 0,0-1 0 0 0,0 1 0 0 0,0 0 0 0 0,0-1 0 0 0,-1 2 0 0 0,0-1 0 0 0,1-1 0 0 0,-1 2 0 0 0,0-2 0 0 0,0 2 0 0 0,1-1 0 0 0,-1-1 0 0 0,1 0 0 0 0,-1 1 0 0 0,0-2 0 0 0,-1 0 0 0 0,0 0 0 0 0,0-1 0 0 0,0-1 0 0 0,0 1 0 0 0,-1-1 0 0 0,2 1 0 0 0,-1-1 0 0 0,0 2 0 0 0,-1-1 0 0 0,1 1 0 0 0,0 0 0 0 0,0 1 0 0 0,0-1 0 0 0,0 2 0 0 0,0-1 0 0 0,1 1 0 0 0,-1-1 0 0 0,0 1 0 0 0,1-1 0 0 0,-1 1 0 0 0,0-2 0 0 0,0 1 0 0 0,0-2 0 0 0,0 1 0 0 0,1-1 0 0 0,0 1 0 0 0,-1-1 0 0 0,0 0 0 0 0,1 0 0 0 0,-2 0 0 0 0,2 0 0 0 0,0 0 0 0 0,-1 0 0 0 0,1 0 0 0 0,0 1 0 0 0,-1-2 0 0 0,1 2 0 0 0,-1 0 0 0 0,1 0 0 0 0,0 0 0 0 0,-1 0 0 0 0,1 0 0 0 0,-1 0 0 0 0,0-1 0 0 0,0 1 0 0 0,1-1 0 0 0,-2 0 0 0 0,1 0 0 0 0,0 0 0 0 0,1 0 0 0 0,-1 0 0 0 0,-1-1 0 0 0,1 1 0 0 0,0 0 0 0 0,-1 0 0 0 0,1-1 0 0 0,0 1 0 0 0,-1-1 0 0 0,1 1 0 0 0,0-1 0 0 0,0-1 0 0 0,-1 1 0 0 0,1-1 0 0 0,-1 0 0 0 0,0 0 0 0 0,0 0 0 0 0,0 0 0 0 0,0 0 0 0 0,0 0 0 0 0,0 0 0 0 0,0 1 0 0 0,0 0 0 0 0,0-1 0 0 0,1 2 0 0 0,0 0 0 0 0,0 1 0 0 0,0 0 0 0 0,1-1 0 0 0,0 1 0 0 0,-1 0 0 0 0,1-1 0 0 0,0 0 0 0 0,-1 0 0 0 0,0-1 0 0 0,0 0 0 0 0,0 0 0 0 0,-1 0 0 0 0,0 0 0 0 0,1-1 0 0 0,-1 0 0 0 0,0 0 0 0 0,0 0 0 0 0,0 0 0 0 0,0 0 0 0 0,0 0 0 0 0,0 0 0 0 0,0 0 0 0 0,0 0 0 0 0,0 0 0 0 0,0 0 0 0 0,0 0 0 0 0,0 0 0 0 0,0 0 0 0 0,0 0 0 0 0,0 0 0 0 0,0 0 0 0 0,0 0 0 0 0,0-1-140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7410 0 0,'7'-2'17985'0'0,"-27"-8"-14355"0"0,18 9-3534 0 0,1 0 1 0 0,-1 0-1 0 0,0 1 1 0 0,1 0-1 0 0,-1-1 1 0 0,0 1-1 0 0,1-1 1 0 0,-1 1-1 0 0,-3 0 1 0 0,4 0-43 0 0,-1 0-1 0 0,1 0 1 0 0,0-1 0 0 0,-1 1-1 0 0,1 0 1 0 0,0-1 0 0 0,-1 1 0 0 0,0 0-1 0 0,2 0 1 0 0,-2-1 0 0 0,0 0 0 0 0,2 0-1 0 0,-2 1 1 0 0,-1-2 0 0 0,0 0 55 0 0,-1 1-1 0 0,0 0 1 0 0,1 0-1 0 0,-1 1 1 0 0,0-1 0 0 0,1 0-1 0 0,-1 1 1 0 0,0 0 0 0 0,0 0-1 0 0,-4 1 1 0 0,1-1 76 0 0,-19-7 175 0 0,22 7-343 0 0,2-1 0 0 0,-1 1 0 0 0,1-1 0 0 0,0 0-1 0 0,-1 1 1 0 0,1-1 0 0 0,-1 0 0 0 0,1-1 0 0 0,-1 2-1 0 0,1-2 1 0 0,0 1 0 0 0,-3-3 0 0 0,-1 0-5 0 0,2 2-12 0 0,1 1 0 0 0,-1-1 0 0 0,0 1 0 0 0,0-1 0 0 0,-5 0 0 0 0,-4-1 0 0 0,8 2 0 0 0,0-2 0 0 0,0 2 0 0 0,-1-2 0 0 0,1 1 0 0 0,0-1 0 0 0,-5-4 0 0 0,8 7 0 0 0,2 0-58 0 0,0 0-1 0 0,0 0 1 0 0,-1 0-1 0 0,1 0 1 0 0,0 1-1 0 0,0-1 1 0 0,0 0-1 0 0,0 0 1 0 0,0 0-1 0 0,0 0 1 0 0,0 0-1 0 0,0 0 1 0 0,0 1-1 0 0,0-1 1 0 0,-1 0 0 0 0,1 0-1 0 0,0 0 1 0 0,0 0-1 0 0,0 0 1 0 0,0 0-1 0 0,0 0 1 0 0,0 0-1 0 0,0 0 1 0 0,0 0-1 0 0,0 1 1 0 0,0-1-1 0 0,-1 0 1 0 0,1 0 0 0 0,0 0-1 0 0,0 1 1 0 0,0-1-1 0 0,0 0 1 0 0,0 0-1 0 0,0 0 1 0 0,0 1-1 0 0,1-1 1 0 0,-1 0-1 0 0,0 0 1 0 0,0 0-1 0 0,0 0 1 0 0,0 0-1 0 0,0 0 1 0 0,0 0 0 0 0,0 1-1 0 0,4 6-6855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1804 11 1776 0 0,'0'0'12660'0'0,"-2"-2"-11839"0"0,-6-4-215 0 0,6 5 268 0 0,0 1 0 0 0,0 0 1 0 0,0-1-1 0 0,0 1 0 0 0,-1 0 1 0 0,2-1-1 0 0,-2 1 0 0 0,-3 0 3167 0 0,6 1-3956 0 0,-1-1 0 0 0,1 0-1 0 0,-1 1 1 0 0,1-1 0 0 0,0 0 0 0 0,-1 0 0 0 0,1 1 0 0 0,0-1 0 0 0,-1 0 0 0 0,1 1 0 0 0,0-1-1 0 0,0 1 1 0 0,0-1 0 0 0,0 0 0 0 0,0 1 0 0 0,-1-1 0 0 0,1 1 0 0 0,0-1 0 0 0,0 1 0 0 0,0-1-1 0 0,0 1 1 0 0,0-1 0 0 0,0 0 0 0 0,0 1 0 0 0,0-1 0 0 0,0 1 0 0 0,0 0 0 0 0,1 14 1339 0 0,7-9-834 0 0,-7-5-554 0 0,0-1 0 0 0,0 0 0 0 0,0 1 0 0 0,0 0 0 0 0,-1 0 1 0 0,0-1-1 0 0,1 1 0 0 0,0-1 0 0 0,0 1 0 0 0,0 0 0 0 0,-1 0 0 0 0,0 0 1 0 0,1 1-1 0 0,7 11 207 0 0,-7-11-208 0 0,1 1 0 0 0,-1-1 0 0 0,0 0-1 0 0,0 1 1 0 0,1-1 0 0 0,-2 0 0 0 0,1 1 0 0 0,-1 0 0 0 0,1-1 0 0 0,-1 0 0 0 0,1 2 0 0 0,-1 2 0 0 0,5 58 240 0 0,-1 50-275 0 0,-2-76 0 0 0,-1-22 0 0 0,0 0 0 0 0,-4 23 0 0 0,-2-4 0 0 0,4-30 0 0 0,0-1 0 0 0,0 2 0 0 0,0-1 0 0 0,-3 5 0 0 0,-2 12 0 0 0,-7 24 0 0 0,11-39 0 0 0,1 0 0 0 0,-2 0 0 0 0,0 0 0 0 0,-6 13 0 0 0,8-19 0 0 0,1 1 0 0 0,-1 0 0 0 0,0-1 0 0 0,0 1 0 0 0,1-1 0 0 0,-1 2 0 0 0,1-2 0 0 0,0 1 0 0 0,0 2 0 0 0,0-2 0 0 0,0 0 0 0 0,0 0 0 0 0,-1 0 0 0 0,1 0 0 0 0,-1 0 0 0 0,0 0 0 0 0,1-1 0 0 0,-1 2 0 0 0,-1 1 0 0 0,-9 22 0 0 0,4-11 0 0 0,7-13 0 0 0,-1 1 0 0 0,0-2 0 0 0,0 1 0 0 0,0 1 0 0 0,0-1 0 0 0,0 0 0 0 0,-1 0 0 0 0,-1 3 0 0 0,0-3 0 0 0,1 1 0 0 0,0-1 0 0 0,0 2 0 0 0,0-1 0 0 0,0 0 0 0 0,-1 5 0 0 0,2-4 0 0 0,-1-1 0 0 0,1 0 0 0 0,-2 0 0 0 0,2 0 0 0 0,-2 0 0 0 0,-2 4 0 0 0,0-2 0 0 0,1 0 0 0 0,-1 0 0 0 0,1 0 0 0 0,0 1 0 0 0,1 0 0 0 0,-5 7 0 0 0,7-10 0 0 0,-1 0 0 0 0,0 0 0 0 0,0-1 0 0 0,0 1 0 0 0,-1 1 0 0 0,1-2 0 0 0,-1 0 0 0 0,-4 4 0 0 0,-7 10 0 0 0,-1-2 0 0 0,13-12 0 0 0,-1 2 0 0 0,1-2 0 0 0,-1 0 0 0 0,1 1 0 0 0,0-2 0 0 0,-2 2 0 0 0,2-2 0 0 0,-1 1 0 0 0,-1 0 0 0 0,-2 0 0 0 0,-34 12 0 0 0,-11 1 0 0 0,2-1 0 0 0,34-9 0 0 0,10-4 0 0 0,0 1 0 0 0,0-1 0 0 0,1 0 0 0 0,-1 0 0 0 0,-6 0 0 0 0,3-1 0 0 0,-1 0 0 0 0,-1 0 0 0 0,0 1 0 0 0,-13 2 0 0 0,14-2 0 0 0,0 0 0 0 0,0 0 0 0 0,0 0 0 0 0,-13-2 0 0 0,2 0 0 0 0,-32-4 0 0 0,-34 3 0 0 0,65 1 0 0 0,-30 3 0 0 0,45-1 0 0 0,0-1 0 0 0,-1 1 0 0 0,1-1 0 0 0,-1 0 0 0 0,1-1 0 0 0,-1 1 0 0 0,-6-3 0 0 0,3 1 0 0 0,-1 0 0 0 0,1 0 0 0 0,-1 1 0 0 0,0 1 0 0 0,-16 0 0 0 0,15 0 0 0 0,-121 4 0 0 0,132-4 0 0 0,-22 0 0 0 0,-40 5 0 0 0,56-4 0 0 0,0 1 0 0 0,-1 0 0 0 0,-12 6 0 0 0,-14 4 0 0 0,-52 7 0 0 0,67-15 0 0 0,1 1 0 0 0,0 0 0 0 0,-30 15 0 0 0,10 4 0 0 0,31-19 0 0 0,1-1 0 0 0,-1 0 0 0 0,1 0 0 0 0,-2 0 0 0 0,1-1 0 0 0,0 0 0 0 0,-11 3 0 0 0,-4 0 0 0 0,-35 13 0 0 0,55-18 0 0 0,0 0 0 0 0,0 0 0 0 0,0 0 0 0 0,0 0 0 0 0,1 1 0 0 0,-1-1 0 0 0,1 0 0 0 0,-3 2 0 0 0,-9 8 0 0 0,1-3 0 0 0,-1 1 0 0 0,2-1 0 0 0,-19 18 0 0 0,-7 7-183 0 0,28-27-53 0 0,1 1 0 0 0,-1 1-1 0 0,2 0 1 0 0,-1-1 0 0 0,1 2-1 0 0,0 0 1 0 0,1-1 0 0 0,-10 19-1 0 0,10-16-4521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1548 35 2961 0 0,'0'0'16709'0'0,"0"-3"-15631"0"0,1 3-1014 0 0,-1 0-1 0 0,0-1 1 0 0,0 1-1 0 0,0 0 1 0 0,1 0-1 0 0,-1 0 0 0 0,0 0 1 0 0,0 0-1 0 0,0 0 1 0 0,0-1-1 0 0,0 1 0 0 0,0 0 1 0 0,0 0-1 0 0,0-1 1 0 0,0 1-1 0 0,0 0 1 0 0,0-1-1 0 0,0 1 0 0 0,0 0 1 0 0,0 0-1 0 0,0 0 1 0 0,0 0-1 0 0,0 0 1 0 0,0-1-1 0 0,0 1 0 0 0,0 0 1 0 0,0 0-1 0 0,0-1 1 0 0,0 1-1 0 0,-1 0 1 0 0,1-1-1 0 0,0 1 0 0 0,0 0 1 0 0,0 0-1 0 0,0 0 1 0 0,-1-1-1 0 0,1 1 0 0 0,0 0 1 0 0,0 0-1 0 0,-1 0 1 0 0,1 0-1 0 0,0 0 1 0 0,0 0-1 0 0,-1 0 0 0 0,1 0 1 0 0,0 0-1 0 0,0 0 1 0 0,0 0-1 0 0,0 0 1 0 0,0 0-1 0 0,-1 0 0 0 0,1 0 1 0 0,0 0-1 0 0,-1 0 1 0 0,1 0-1 0 0,-1 0 83 0 0,0 0 0 0 0,1-1 0 0 0,-1 1 0 0 0,1 0 0 0 0,-1 0 0 0 0,0 0 0 0 0,0 0 0 0 0,0-1 0 0 0,1 1 0 0 0,0 0 0 0 0,-1-1 0 0 0,0 1 0 0 0,0 0 0 0 0,1 0 0 0 0,-1-1 0 0 0,1 0 0 0 0,-3-1-53 0 0,1 1 0 0 0,-1-1 1 0 0,1 1-1 0 0,0 0 1 0 0,-1-1-1 0 0,1 2 0 0 0,-1-1 1 0 0,1-1-1 0 0,-1 2 0 0 0,0-1 1 0 0,1 1-1 0 0,-1 0 1 0 0,0-1-1 0 0,-4 1 0 0 0,-46 3 1274 0 0,18 0-327 0 0,32-3-984 0 0,-25 0 310 0 0,-49-6-1 0 0,68 4-326 0 0,0 2 0 0 0,0-2 0 0 0,0 2 0 0 0,0 0 0 0 0,0 0 0 0 0,1 1 0 0 0,-1 0 0 0 0,1 0 0 0 0,-1 1 0 0 0,-14 4 0 0 0,17-4-8 0 0,-1 0-1 0 0,1-1 0 0 0,-1 0 0 0 0,1 0 0 0 0,-1 0 1 0 0,1 0-1 0 0,0-1 0 0 0,-1 0 0 0 0,0-1 0 0 0,-12-2 1 0 0,-57-1 227 0 0,51 3-192 0 0,0 0-1 0 0,-34 3 0 0 0,-74 2 110 0 0,98 1-175 0 0,22-3 0 0 0,-26 2 0 0 0,-81 4 0 0 0,17-2 0 0 0,-117-3 0 0 0,93-4-1257 0 0,3 1-4301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1805 0 12963 0 0,'0'0'9307'0'0,"7"7"-5141"0"0,-5-1-3661 0 0,-2 1 1 0 0,2 0-1 0 0,-2-1 0 0 0,1 1 0 0 0,-1-1 0 0 0,-1 0 0 0 0,0 1 0 0 0,-2 12 1 0 0,-11 12 13 0 0,10-23-382 0 0,0 1 0 0 0,-5 15 0 0 0,-3 4 52 0 0,3-9-69 0 0,7-16-85 0 0,0 0 0 0 0,-1 0 0 0 0,0-1 0 0 0,1 1 1 0 0,-1 1-1 0 0,0-2 0 0 0,0 0 0 0 0,-1 1 1 0 0,1-1-1 0 0,-6 3 0 0 0,-9 7 118 0 0,-11 18-147 0 0,23-23-6 0 0,0-1 0 0 0,1 0 0 0 0,-2 0-1 0 0,-9 6 1 0 0,11-8 0 0 0,0 0 0 0 0,1 0 0 0 0,0 0 0 0 0,0 0 0 0 0,-1 1 0 0 0,1 0 0 0 0,-3 6 0 0 0,-7 7 0 0 0,-9 3 0 0 0,5-6 0 0 0,9-8 0 0 0,0 0 0 0 0,-1-1 0 0 0,0 0 0 0 0,-20 10 0 0 0,18-10 0 0 0,0 1 0 0 0,-14 12 0 0 0,-18 11 0 0 0,36-25 0 0 0,0 0 0 0 0,-12 12 0 0 0,-1 0 0 0 0,3-4 0 0 0,-14 11 0 0 0,-67 41 0 0 0,23-18 0 0 0,38-21 0 0 0,29-19 0 0 0,0 0 0 0 0,-1 0 0 0 0,-17 7 0 0 0,15-7 0 0 0,0 0 0 0 0,-23 16 0 0 0,23-14 0 0 0,-27 14 0 0 0,-47 25 0 0 0,82-46 0 0 0,-1 2 0 0 0,-1-1 0 0 0,1 0 0 0 0,0 1 0 0 0,-7 5 0 0 0,8-5 0 0 0,-1-1 0 0 0,1 1 0 0 0,0-2 0 0 0,-1 1 0 0 0,0-1 0 0 0,1 1 0 0 0,-8 1 0 0 0,-7 4 0 0 0,7-2 0 0 0,-19 15 0 0 0,0 0 0 0 0,-52 32 0 0 0,5 5 0 0 0,41-28 0 0 0,28-22 0 0 0,0 0 0 0 0,0-1 0 0 0,-15 9 0 0 0,18-13 0 0 0,0 1 0 0 0,1 1 0 0 0,0-1 0 0 0,-7 6 0 0 0,10-7 0 0 0,-35 31 0 0 0,-49 24 0 0 0,11 3 0 0 0,49-36 0 0 0,22-20 0 0 0,-1 0 0 0 0,0-1 0 0 0,0 1 0 0 0,-11 7 0 0 0,12-10 0 0 0,-6 4 0 0 0,1-1 0 0 0,1 1 0 0 0,-12 9 0 0 0,-6 18 0 0 0,23-29 0 0 0,1-1 0 0 0,-1 0 0 0 0,2 1 0 0 0,-1 0 0 0 0,-2 4 0 0 0,4-6 0 0 0,0-2 0 0 0,0 1 0 0 0,0-1 0 0 0,0 0 0 0 0,0 1 0 0 0,0-1 0 0 0,0 0 0 0 0,0 0 0 0 0,1 0 0 0 0,-1 0 0 0 0,0 0 0 0 0,0 0 0 0 0,0 1 0 0 0,0-1 0 0 0,1 0 0 0 0,-1 0 0 0 0,0 1 0 0 0,0-1 0 0 0,0 0 0 0 0,0 0 0 0 0,0 0 0 0 0,0 0 0 0 0,1 1 0 0 0,-1-1 0 0 0,0 0 0 0 0,0 0 0 0 0,1 0 0 0 0,-1 0 0 0 0,0 0 0 0 0,1 0 0 0 0,-1 0 0 0 0,0 0 0 0 0,1 0 0 0 0,-1 0 0 0 0,0 0 0 0 0,0 0 0 0 0,0 0 0 0 0,0 0 0 0 0,0 0 0 0 0,1 0 0 0 0,-1 0 0 0 0,0 0 0 0 0,1 0 0 0 0,-1 0 0 0 0,0-1 0 0 0,0 1 0 0 0,1 0 0 0 0,10 0 0 0 0,-9 1 0 0 0,-2 0 0 0 0,0-1 0 0 0,1 1 0 0 0,-1-1 0 0 0,0 0 0 0 0,0 1 0 0 0,0-1 0 0 0,0 0 0 0 0,0 1 0 0 0,0-1 0 0 0,1 0 0 0 0,-1 0 0 0 0,0 0 0 0 0,1 0 0 0 0,-1 0 0 0 0,0 1 0 0 0,1-1 0 0 0,-1 0 0 0 0,0 0 0 0 0,1 0 0 0 0,-1 0 0 0 0,0 0 0 0 0,0 1 0 0 0,1-1 0 0 0,-1 0 0 0 0,0 0 0 0 0,1 0 0 0 0,2-2 0 0 0,28 4-1634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1328 69 10394 0 0,'0'0'14389'0'0,"-3"-2"-13903"0"0,-31-13 2550 0 0,25 8-1892 0 0,8 6-1088 0 0,0 1 0 0 0,-1-1 1 0 0,2 0-1 0 0,-2 0 0 0 0,0 1 0 0 0,2-1 0 0 0,-2 0 1 0 0,0 0-1 0 0,2 1 0 0 0,-2-1 0 0 0,0 1 1 0 0,-1 0-1 0 0,-15-7 575 0 0,15 7-549 0 0,0-2 1 0 0,0 1-1 0 0,0 1 1 0 0,1-1-1 0 0,-1 0 1 0 0,0 1-1 0 0,-3-1 1 0 0,-42-7 872 0 0,6 4-614 0 0,32 4-341 0 0,-1-2 0 0 0,-18-4 0 0 0,29 6 0 0 0,-10-2 0 0 0,1 2 0 0 0,0-1 0 0 0,0 0 0 0 0,-1 2 0 0 0,-16 1 0 0 0,-10 0 0 0 0,-46-1 0 0 0,76 0 0 0 0,0-1 0 0 0,1 2 0 0 0,-1-2 0 0 0,1 2 0 0 0,-8 2 0 0 0,-12 2 0 0 0,7-4 0 0 0,0-1 0 0 0,-21-1 0 0 0,15 0 0 0 0,19 0 0 0 0,1 0 0 0 0,-1 1 0 0 0,1 0 0 0 0,0 0 0 0 0,0 0 0 0 0,-6 2 0 0 0,-32 8 0 0 0,31-9 0 0 0,1 1 0 0 0,-13 5 0 0 0,18-7 0 0 0,-1 1 0 0 0,1-1 0 0 0,-1 0 0 0 0,-6 1 0 0 0,6-2 0 0 0,-1 1 0 0 0,1 1 0 0 0,-11 2 0 0 0,-57 25 0 0 0,68-26 0 0 0,0-1 0 0 0,0 1 0 0 0,-9 6 0 0 0,-7 3 0 0 0,-20 13 0 0 0,-23 9 0 0 0,59-30 0 0 0,0-1 0 0 0,1 1 0 0 0,-1 1 0 0 0,-9 8 0 0 0,-11 8 0 0 0,19-14 0 0 0,-1-2 0 0 0,2 1 0 0 0,-10 13 0 0 0,9-12 0 0 0,-11 20 0 0 0,15-21 0 0 0,0-1 0 0 0,0 0 0 0 0,0 0 0 0 0,-6 5 0 0 0,3-3 0 0 0,0 0 0 0 0,1 0 0 0 0,0 0 0 0 0,0 1 0 0 0,1-1 0 0 0,-6 15 0 0 0,-1 3 0 0 0,-18 43 0 0 0,4 9 0 0 0,25-77 0 0 0,-5 10 0 0 0,1-1 0 0 0,0 1 0 0 0,1 0 0 0 0,-3 16 0 0 0,5-18 0 0 0,-2 10 0 0 0,0 26 0 0 0,-2 94 0 0 0,1-118-1329 0 0,3-19 983 0 0,1 0 1 0 0,-1 0-1 0 0,1 1 1 0 0,0-2-1 0 0,-1 2 1 0 0,1-1-1 0 0,0 0 1 0 0,0 1-1 0 0,-1-1 0 0 0,1 0 1 0 0,0 1-1 0 0,0-1 1 0 0,0 0-1 0 0,1 1 1 0 0,-1-2-1 0 0,0 2 1 0 0,1-1-1 0 0,-1 0 0 0 0,0 0 1 0 0,0 1-1 0 0,1-2 1 0 0,0 2-1 0 0,-1-1 1 0 0,1 0-1 0 0,0 0 1 0 0,-1 0-1 0 0,1 0 1 0 0,0 0-1 0 0,1 0 0 0 0,-2 0 1 0 0,3 1-1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0 6305 0 0,'5'3'23376'0'0,"-6"-1"-23282"0"0,0 2 0 0 0,0-2 1 0 0,0 1-1 0 0,0-1 0 0 0,-1 2 0 0 0,1-2 0 0 0,-1 0 0 0 0,0 1 1 0 0,1-1-1 0 0,-2 0 0 0 0,2 1 0 0 0,-2-2 0 0 0,1 1 0 0 0,-4 3 1 0 0,-8 9 202 0 0,12-11-265 0 0,1-1-1 0 0,0 0 1 0 0,0 1 0 0 0,0 0 0 0 0,0-1 0 0 0,1 1-1 0 0,-1-1 1 0 0,1 2 0 0 0,-1-2 0 0 0,1 1 0 0 0,0 0 0 0 0,0-1-1 0 0,0 2 1 0 0,2 3 0 0 0,-2-3 0 0 0,0-1 0 0 0,0 1 1 0 0,0-1-1 0 0,0 1 0 0 0,0-1 0 0 0,0 1 0 0 0,-1 0 0 0 0,-1 3 1 0 0,0 0-13 0 0,0-1 1 0 0,0 0 0 0 0,1-1-1 0 0,0 2 1 0 0,0-1 0 0 0,0 0-1 0 0,2 12 1 0 0,-1-12-13 0 0,0-3-1 0 0,-1 0 0 0 0,1 0-1 0 0,0 0 1 0 0,-1 0 0 0 0,0 0 0 0 0,-2 5 0 0 0,-4 12 93 0 0,-71 40 188 0 0,36-30-288 0 0,-9-1 0 0 0,37-22 0 0 0,-1 2 0 0 0,-16 11 0 0 0,12-7 0 0 0,-2 0 0 0 0,-22 11 0 0 0,-1-1 0 0 0,13-8 0 0 0,24-13 0 0 0,1 1 0 0 0,-2 1 0 0 0,2-1 0 0 0,-11 8 0 0 0,11-7 0 0 0,0 0 0 0 0,-1-1 0 0 0,-12 7 0 0 0,-4 0 0 0 0,-46 25 0 0 0,64-33 0 0 0,-8 5 0 0 0,0 1 0 0 0,1 1 0 0 0,-20 16 0 0 0,27-21-222 0 0,5-4-63 0 0,-1 0 1 0 0,0 0-1 0 0,1 0 1 0 0,0 0-1 0 0,0 1 1 0 0,-1-1 0 0 0,1 0-1 0 0,-1 1 1 0 0,0-1-1 0 0,1 1 1 0 0,-1-1-1 0 0,1 0 1 0 0,0 1 0 0 0,0-1-1 0 0,0 1 1 0 0,-1-1-1 0 0,1 1 1 0 0,-1 0-1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4:44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3723 640 2465 0 0,'0'0'15424'0'0,"3"0"-14381"0"0,-2 0-843 0 0,0 0 0 0 0,0-1 0 0 0,0 1 0 0 0,0-1 0 0 0,0 1 1 0 0,0-1-1 0 0,0 0 0 0 0,0 1 0 0 0,0-1 0 0 0,0 0 0 0 0,-1 1 0 0 0,1-1 0 0 0,0 0 0 0 0,0 0 0 0 0,-1 0 0 0 0,1 0 0 0 0,-1 0 0 0 0,1 0 0 0 0,-1 0 1 0 0,1 0-1 0 0,-1 0 0 0 0,1 0 0 0 0,-1 0 0 0 0,0 0 0 0 0,0 0 0 0 0,1 0 0 0 0,-1 0 0 0 0,0 0 0 0 0,0 0 0 0 0,0 0 0 0 0,0-1 0 0 0,-1 1 1 0 0,1 0-1 0 0,0 0 0 0 0,0 0 0 0 0,0 0 0 0 0,-1 0 0 0 0,1 0 0 0 0,-1 0 0 0 0,0-1 0 0 0,-5-11 321 0 0,0 1 0 0 0,0-1 1 0 0,1-1-1 0 0,-4-18 0 0 0,9 31-499 0 0,-1-1 1 0 0,1 0-1 0 0,-1 1 1 0 0,1 0-1 0 0,-1-1 1 0 0,0 1-1 0 0,0-1 1 0 0,0 1-1 0 0,1 0 0 0 0,-1-1 1 0 0,-1 1-1 0 0,1 0 1 0 0,0 0-1 0 0,0 0 1 0 0,0 0-1 0 0,-1 0 1 0 0,-1-1-1 0 0,-28-12 138 0 0,29 14-129 0 0,-1-1-1 0 0,0 0 1 0 0,1 1 0 0 0,-1-1-1 0 0,0 0 1 0 0,1-1 0 0 0,-1 1-1 0 0,1 0 1 0 0,-1-1 0 0 0,1 0 0 0 0,0 1-1 0 0,0-1 1 0 0,0 0 0 0 0,0 0-1 0 0,0 0 1 0 0,0 0 0 0 0,0-1-1 0 0,-1-2 1 0 0,-7-15 180 0 0,-9-11 26 0 0,14 23-170 0 0,-1 0 1 0 0,0 0-1 0 0,-1 1 0 0 0,0 0 0 0 0,0 0 1 0 0,-14-10-1 0 0,-7-10 251 0 0,25 22-299 0 0,-1 1-1 0 0,0 0 1 0 0,-1 0 0 0 0,1 0 0 0 0,-1 0-1 0 0,0 1 1 0 0,-7-5 0 0 0,-8-2 8 0 0,-17-5 117 0 0,30 13-108 0 0,0-1 0 0 0,1 0-1 0 0,-12-8 1 0 0,-11-5 57 0 0,-12 0-80 0 0,-83-30 59 0 0,122 45-72 0 0,-53-14 0 0 0,-63-11 0 0 0,-22 0 0 0 0,81 19 0 0 0,1 3 0 0 0,-72 5 0 0 0,46 0 0 0 0,37 1 0 0 0,-67 13 0 0 0,20-3 0 0 0,-50 9 0 0 0,56-12 0 0 0,-93-2 0 0 0,181-7 0 0 0,-216-9 0 0 0,138 3 0 0 0,43 4 0 0 0,-43-8 0 0 0,74 9 0 0 0,-38-7 0 0 0,0-1 0 0 0,-50-20 0 0 0,81 26 0 0 0,-1 0 0 0 0,0 0 0 0 0,0 2 0 0 0,0-1 0 0 0,-13 1 0 0 0,-16-2 0 0 0,-6-1 0 0 0,-38-7 0 0 0,50 3 0 0 0,18 4 0 0 0,0 0 0 0 0,0 2 0 0 0,-27-2 0 0 0,-16-3 0 0 0,44 4 0 0 0,-32-1 0 0 0,28 4 0 0 0,-1 1 0 0 0,0 1 0 0 0,-29 6 0 0 0,27-2 0 0 0,2-1 0 0 0,-29 12 0 0 0,-20 6 0 0 0,27-10 0 0 0,-31 19 0 0 0,18-7 0 0 0,-60 24 0 0 0,52-12 0 0 0,36-25 0 0 0,19-9 0 0 0,-1 0 0 0 0,1 1 0 0 0,0 1 0 0 0,0-1 0 0 0,0 2 0 0 0,0-1 0 0 0,-11 11 0 0 0,9 1-1930 0 0,7 3-4142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6 5561 0 0,'5'-5'23093'0'0,"-26"21"-20780"0"0,17-14-2182 0 0,2 0 0 0 0,-1 1 0 0 0,-1-1 0 0 0,1 0 1 0 0,0 1-1 0 0,0-2 0 0 0,-5 3 0 0 0,-27 12 116 0 0,28-12-163 0 0,-1 0 0 0 0,0-1 0 0 0,0 0 0 0 0,-1 0 0 0 0,-15 3 0 0 0,19-5-84 0 0,1 0 0 0 0,-1 0 0 0 0,1 1 0 0 0,0 0 0 0 0,0 0 0 0 0,0 0 0 0 0,-1 0 0 0 0,1 1 0 0 0,1-1 0 0 0,-5 4 0 0 0,-13 8 0 0 0,16-11 0 0 0,-2 0 0 0 0,1 0 0 0 0,-11 2 0 0 0,-17 8 0 0 0,-74 43 0 0 0,12-6 0 0 0,83-45 0 0 0,6-1 0 0 0,-1-1 0 0 0,1 1 0 0 0,0 1 0 0 0,0 0 0 0 0,0-1 0 0 0,-8 8 0 0 0,9-6 0 0 0,-1-1 0 0 0,1 0 0 0 0,-1-1 0 0 0,-9 5 0 0 0,-5 3 0 0 0,11-5 0 0 0,-1-1 0 0 0,-18 7 0 0 0,29-12 0 0 0,-14 5-1178 0 0,13-6 1077 0 0,1 1-1 0 0,0-1 1 0 0,-1 0-1 0 0,1 0 1 0 0,0 0-1 0 0,0 0 0 0 0,-1 0 1 0 0,1 1-1 0 0,0-1 1 0 0,0 0-1 0 0,0 0 0 0 0,0 1 1 0 0,0-1-1 0 0,0 0 1 0 0,0 0-1 0 0,-1 0 1 0 0,1 0-1 0 0,0 0 0 0 0,0 0 1 0 0,0 1-1 0 0,0-1 1 0 0,0 0-1 0 0,0 1 1 0 0,0-1-1 0 0,-1 0 0 0 0,1 1 1 0 0,0-1-1 0 0,0 0 1 0 0,0 0-1 0 0,0 0 1 0 0,0 0-1 0 0,0 1 0 0 0,1-1 1 0 0,-1 0-1 0 0,0 0 1 0 0,0 1-1 0 0,0-1 0 0 0,0 0 1 0 0,0 1-1 0 0,0-1 1 0 0,0 0-1 0 0,1 0 1 0 0,-1 1-1 0 0,0-1 0 0 0,0 0 1 0 0,0 0-1 0 0,0 0 1 0 0,0 0-1 0 0,0 0 1 0 0,0 0-1 0 0,1 1 0 0 0,-1-1 1 0 0,1 0-1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14675 0 0,'0'0'11329'0'0,"-6"1"-6887"0"0,-20 3-3637 0 0,16 0-696 0 0,1-1 1 0 0,-2 1-1 0 0,2 0 1 0 0,0 1 0 0 0,-1 0-1 0 0,1 1 1 0 0,1 0-1 0 0,-1 0 1 0 0,1 1-1 0 0,1 0 1 0 0,-10 9 0 0 0,10-7-73 0 0,3-4-16 0 0,0 0-1 0 0,-1-1 0 0 0,1 0 0 0 0,-1 0 0 0 0,0 0 0 0 0,0 0 0 0 0,-7 3 0 0 0,8-4-836 0 0,6-2-655 0 0,10-3-8236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 6993 0 0,'0'0'13467'0'0,"4"-3"-12805"0"0,9-6 6274 0 0,-16 11-6646 0 0,0-1 0 0 0,-1 1 0 0 0,0-1 0 0 0,1 2 0 0 0,0-1 0 0 0,-5 4 0 0 0,-9 6 330 0 0,7-6-415 0 0,1 0 1 0 0,0 1-1 0 0,1 0 0 0 0,0 0 1 0 0,-16 18-1 0 0,13-11-595 0 0,-2-1 0 0 0,-16 13 1 0 0,24-17-2307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9666 0 0,'0'0'12148'0'0,"3"0"-11209"0"0,14 0 4955 0 0,-28 12-4537 0 0,-25 13-482 0 0,11-8-339 0 0,-41 36 0 0 0,55-41-442 0 0,7-7-79 0 0,-1 0 0 0 0,1-1-1 0 0,0 0 1 0 0,0-1 0 0 0,-11 8 0 0 0,11-10-1622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0 11418 0 0,'0'0'12248'0'0,"0"2"-11543"0"0,0 0-548 0 0,-1-1 0 0 0,1 0 0 0 0,-1 1 0 0 0,1-1 0 0 0,-1 0 0 0 0,0 1 0 0 0,1-1 0 0 0,-1 0 0 0 0,0 1 0 0 0,0-2 0 0 0,0 2 1 0 0,1-1-1 0 0,-3 1 0 0 0,-8 15 1581 0 0,9-14-1550 0 0,1 0-1 0 0,-1-1 1 0 0,0 0 0 0 0,1 1 0 0 0,-2-1 0 0 0,-2 4-1 0 0,-66 49 2159 0 0,56-46-3082 0 0,-22 12 0 0 0,25-13-1949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0 0 0,'0'0'11277'0'0,"0"-5"-10622"0"0,0-19 198 0 0,5 6 3407 0 0,-3-6 3195 0 0,-3 24-7359 0 0,0 0 0 0 0,0 1 0 0 0,1-1 0 0 0,0 0 0 0 0,-1 0 0 0 0,0 0 0 0 0,1 1 0 0 0,-1-1 0 0 0,0 1 0 0 0,1 0 0 0 0,0-1 0 0 0,0 0 0 0 0,-1 1 0 0 0,0-1 0 0 0,1 1 0 0 0,0 0 0 0 0,-1-1 0 0 0,1 1 0 0 0,0-1-1 0 0,-1 1 1 0 0,1 0 0 0 0,0 0 0 0 0,0-1 0 0 0,-1 1 0 0 0,-4 23-11 0 0,2-13 302 0 0,3-7-299 0 0,-1-1 0 0 0,1 1 0 0 0,-1-1 0 0 0,1 1 0 0 0,1 6 0 0 0,-1-8-16 0 0,0 1 0 0 0,0-1 0 0 0,0 2 0 0 0,0-1 1 0 0,0-1-1 0 0,-1 1 0 0 0,0 0 0 0 0,1 0 1 0 0,-2 2-1 0 0,-10 20 316 0 0,6 2-205 0 0,6-27-161 0 0,2-20-76 0 0,9-4-19 0 0,-1 0 0 0 0,0-1 0 0 0,5-27 0 0 0,-9 39 59 0 0,-5 15 39 0 0,-2 7 22 0 0,0 1-15 0 0,0 2 19 0 0,-1-1 0 0 0,0 0 0 0 0,-2 1 0 0 0,-4 12 0 0 0,8-22-330 0 0,-14 36 530 0 0,11-21-8303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1624 0 0,'0'0'14689'0'0,"-23"0"-5511"0"0,22 4-8989 0 0,-1-1-1 0 0,0 1 1 0 0,2-1 0 0 0,-1 1 0 0 0,-1 0 0 0 0,2-1 0 0 0,-1 1 0 0 0,1 0-1 0 0,0 5 1 0 0,0-3 18 0 0,-3 55 1288 0 0,-7-35-1127 0 0,-13-1-224 0 0,19-22-1441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175 295 8626 0 0,'0'0'13184'0'0,"-2"16"-12708"0"0,-2 3-317 0 0,0-3 23 0 0,2 1 0 0 0,0-1 0 0 0,2 29 0 0 0,0-19 129 0 0,1 10 645 0 0,-7 71-1 0 0,5-105-888 0 0,1 0-10 0 0,0-1-1 0 0,0 0 1 0 0,0 1 0 0 0,-1-1 0 0 0,1 0-1 0 0,-1 1 1 0 0,1-2 0 0 0,0 2-1 0 0,-1-1 1 0 0,0 0 0 0 0,1 1-1 0 0,-2 0 1 0 0,-4-21 254 0 0,-5-23-297 0 0,-3-44 0 0 0,11 56-20 0 0,-2 1 0 0 0,-1 0 0 0 0,-2 0 0 0 0,-16-42 0 0 0,24 71 9 0 0,-1-1-1 0 0,1 1 1 0 0,0-1-1 0 0,0 1 0 0 0,0-1 1 0 0,0 1-1 0 0,-1 0 1 0 0,1 0-1 0 0,0 0 0 0 0,-1-1 1 0 0,1 1-1 0 0,0-1 1 0 0,0 1-1 0 0,0 0 0 0 0,0-1 1 0 0,-1 1-1 0 0,1 0 1 0 0,0-1-1 0 0,-1 1 0 0 0,1 0 1 0 0,-1 0-1 0 0,1 0 1 0 0,-1 0-1 0 0,1 0 0 0 0,-1 0 1 0 0,-5 6 37 0 0,0 16-41 0 0,-29 139 130 0 0,24-117-4 0 0,5-19 123 0 0,7-26-245 0 0,-1 1 0 0 0,1 0-1 0 0,-1 0 1 0 0,0-1-1 0 0,1 1 1 0 0,0 0 0 0 0,-1 0-1 0 0,1 0 1 0 0,-1-1-1 0 0,1 1 1 0 0,-1-1 0 0 0,0 1-1 0 0,0-1 1 0 0,1 0-1 0 0,-1 1 1 0 0,0 0 0 0 0,1 0-1 0 0,0-2 1 0 0,15-46 11 0 0,-1-2 0 0 0,-3 0 1 0 0,9-78-1 0 0,-17 76 71 0 0,-4 52-82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0,0 0 0 0 0,0 0-1 0 0,0 0 1 0 0,0 0 0 0 0,0 0 0 0 0,-1 0-1 0 0,1-1 1 0 0,0 1 0 0 0,0 0 0 0 0,0 0-1 0 0,0 0 1 0 0,-1 0 0 0 0,1 0 0 0 0,0 0 0 0 0,0 0-1 0 0,0 0 1 0 0,0-1 0 0 0,0 1 0 0 0,0 0-1 0 0,-1 0 1 0 0,1 0 0 0 0,0 0 0 0 0,0 0-1 0 0,0-1 1 0 0,0 1 0 0 0,0 0 0 0 0,0 0-1 0 0,0 0 1 0 0,0 0 0 0 0,0 0 0 0 0,0 0-1 0 0,0 0 1 0 0,0 0 0 0 0,0 0 0 0 0,0-1 0 0 0,0 1-1 0 0,-9 10 53 0 0,4-1-27 0 0,1 1-1 0 0,0-1 0 0 0,0 1 1 0 0,1 0-1 0 0,0 1 1 0 0,1-1-1 0 0,-2 17 0 0 0,0 76 403 0 0,4-88-363 0 0,-1 2 11 0 0,1-12-66 0 0,0 0-1 0 0,-1 1 0 0 0,1-2 1 0 0,1 2-1 0 0,-1-2 1 0 0,0 2-1 0 0,1-1 0 0 0,1 0 1 0 0,-1 0-1 0 0,1 0 1 0 0,2 6-1 0 0,-3-11-11 0 0,-1 1 1 0 0,0 0-1 0 0,1-1 0 0 0,-1 0 0 0 0,1 1 1 0 0,-1-1-1 0 0,0 1 0 0 0,0-1 0 0 0,1 1 1 0 0,-1 0-1 0 0,1-1 0 0 0,-1 0 0 0 0,1 0 1 0 0,0 0-1 0 0,-1 1 0 0 0,0-1 0 0 0,1 0 1 0 0,-1 1-1 0 0,1-1 0 0 0,0 0 0 0 0,0 0 0 0 0,-1 0 1 0 0,0 1-1 0 0,1-1 0 0 0,0 0 0 0 0,-1 0 1 0 0,1 0-1 0 0,0 0 0 0 0,-1 0 0 0 0,0-1 1 0 0,1 1-1 0 0,0 0 0 0 0,0 0 0 0 0,-1 0 1 0 0,1-1-1 0 0,-1 1 0 0 0,1 0 0 0 0,-1-1 1 0 0,1 1-1 0 0,-1 0 0 0 0,1 0 0 0 0,0 0 1 0 0,-1-1-1 0 0,1 1 0 0 0,-1-1 0 0 0,0 0 1 0 0,0 1-1 0 0,1-1 0 0 0,-1 1 0 0 0,1 0 1 0 0,-1-1-1 0 0,1 0 0 0 0,1-3 2 0 0,1 0-1 0 0,-1 0 1 0 0,0 0 0 0 0,0 1-1 0 0,1-7 1 0 0,1-5 15 0 0,-1 0 0 0 0,-1 0 1 0 0,0-1-1 0 0,-1 2 0 0 0,-2-18 1 0 0,1 16 2 0 0,-1 10-14 0 0,1 2 0 0 0,-1-2 0 0 0,0 1 0 0 0,-1-1 0 0 0,0 2 0 0 0,1-2 0 0 0,-3-4 0 0 0,1 5 10 0 0,3 5-15 0 0,0 0 0 0 0,0 0 0 0 0,0 0-1 0 0,0 0 1 0 0,-1 0 0 0 0,1-1 0 0 0,0 1 0 0 0,0 0 0 0 0,0 0 0 0 0,0-1 0 0 0,0 1 0 0 0,0 0 0 0 0,0 0 0 0 0,0 0 0 0 0,0 0 0 0 0,0-1 0 0 0,0 1-1 0 0,-1 0 1 0 0,1 0 0 0 0,0 0 0 0 0,0 0 0 0 0,-1 0 0 0 0,1 0 0 0 0,0 0 0 0 0,0 0 0 0 0,0 0 0 0 0,-1 0 0 0 0,1 0 0 0 0,0 0 0 0 0,0 0-1 0 0,-1 0 1 0 0,1 0 0 0 0,0 0 0 0 0,0 0 0 0 0,0 0 0 0 0,0 0 0 0 0,0 0 0 0 0,0 0 0 0 0,-1 0 0 0 0,1 0 0 0 0,0 0 0 0 0,0 0 0 0 0,-1 0-1 0 0,1 0 1 0 0,0 0 0 0 0,0 0 0 0 0,0 1 0 0 0,-1-1 0 0 0,1 0 0 0 0,0 0 0 0 0,0 1 0 0 0,-6 7 0 0 0,1 21 18 0 0,2-1-1 0 0,0 1 1 0 0,3 45-1 0 0,1-30 26 0 0,-1-42-40 0 0,1 19 22 0 0,-1-21-27 0 0,0 1 0 0 0,0-1 0 0 0,0 1 0 0 0,0 0 0 0 0,0-1 0 0 0,0 1 1 0 0,1-1-1 0 0,-1 0 0 0 0,0 1 0 0 0,0 0 0 0 0,0-1 0 0 0,0 1 0 0 0,0 0 1 0 0,1-1-1 0 0,-1 0 0 0 0,0 0 0 0 0,1 1 0 0 0,-1-1 0 0 0,1 1 1 0 0,-1-1-1 0 0,1 1 0 0 0,-1-1 0 0 0,0 0 0 0 0,0 0 0 0 0,1 1 0 0 0,0-1 1 0 0,-1 0-1 0 0,2 1 0 0 0,-1-2 2 0 0,-1 1 0 0 0,1-1 0 0 0,-1 1 0 0 0,1 0 0 0 0,0-1 0 0 0,0 1-1 0 0,-1-1 1 0 0,0 0 0 0 0,0 1 0 0 0,1-1 0 0 0,-1 0 0 0 0,1 1 0 0 0,-1-1 0 0 0,1 0 0 0 0,-1 1 0 0 0,0-1 0 0 0,1 0 0 0 0,-1 0 0 0 0,0 0 0 0 0,0 1 0 0 0,0-3 0 0 0,4-18 26 0 0,-4 21-26 0 0,17-278 45 0 0,-17 276-44 0 0,0 1 1 0 0,0 0 0 0 0,0-1 0 0 0,0 2-1 0 0,0-2 1 0 0,0 0 0 0 0,-1 2 0 0 0,1-2-1 0 0,-1 1 1 0 0,1 0 0 0 0,-2-2 0 0 0,2 3-1 0 0,0 0 1 0 0,0 0 0 0 0,0-1-1 0 0,0 1 1 0 0,-1 0 0 0 0,1-1 0 0 0,0 1-1 0 0,-1 0 1 0 0,1 0 0 0 0,0 0-1 0 0,-1-1 1 0 0,1 1 0 0 0,0 0 0 0 0,-1 0-1 0 0,1 0 1 0 0,0 0 0 0 0,0 0-1 0 0,0 0 1 0 0,-1 0 0 0 0,1 0 0 0 0,-1 0-1 0 0,1 0 1 0 0,-1 0 0 0 0,1 0 0 0 0,0 0-1 0 0,-1 0 1 0 0,0 0 0 0 0,0 0 2 0 0,0 1 0 0 0,-1 0 0 0 0,1 0 1 0 0,0-1-1 0 0,-1 2 0 0 0,1-1 1 0 0,0 0-1 0 0,0 0 0 0 0,0 0 0 0 0,0 0 1 0 0,0 0-1 0 0,0 1 0 0 0,0-1 0 0 0,1 0 1 0 0,-1 1-1 0 0,-1 1 0 0 0,-8 18 17 0 0,2 1 0 0 0,1 0 0 0 0,1 0 0 0 0,-6 37-1 0 0,7-13 75 0 0,0 61-1 0 0,5-102-88 0 0,0 0-1 0 0,1-1 1 0 0,-1 1-1 0 0,1 1 1 0 0,2 4-1 0 0,-3-10-6 0 0,0 1 0 0 0,0 0 0 0 0,0 0 0 0 0,1 0 0 0 0,-1-1 0 0 0,0 1 0 0 0,1 0 0 0 0,-1 0 0 0 0,1-1 0 0 0,-1 0 0 0 0,1 1 0 0 0,0 0 0 0 0,-1 0 0 0 0,0 0 0 0 0,1-1 1 0 0,0 0-1 0 0,-1 1 0 0 0,1-1 0 0 0,0 1 0 0 0,-1-1 0 0 0,1 1 0 0 0,0-1 0 0 0,0 1 0 0 0,0-1 0 0 0,-1 0 0 0 0,1 0 0 0 0,0 0 0 0 0,0 0 0 0 0,0 0 0 0 0,-1 0 0 0 0,1 0 0 0 0,0 0 0 0 0,0 0 0 0 0,0 0 0 0 0,-1 0 0 0 0,1 0 0 0 0,0 0 0 0 0,0 0 0 0 0,0 0 0 0 0,0-1 0 0 0,1 0 2 0 0,0 0-1 0 0,-1 0 0 0 0,1 0 1 0 0,-1-1-1 0 0,1 1 1 0 0,0 0-1 0 0,-1-1 0 0 0,0 1 1 0 0,1-1-1 0 0,-2 1 0 0 0,2-1 1 0 0,-1 0-1 0 0,0 0 0 0 0,0-2 1 0 0,11-27 13 0 0,3-25 3 0 0,-4-1 0 0 0,-1 0-1 0 0,-4-1 1 0 0,0-83-1 0 0,-8 130 56 0 0,2 11-71 0 0,0 0 1 0 0,0 0 0 0 0,0-1-1 0 0,0 1 1 0 0,0 0-1 0 0,0 0 1 0 0,0 0 0 0 0,0 0-1 0 0,0 0 1 0 0,0 0-1 0 0,0 0 1 0 0,0 0 0 0 0,0 0-1 0 0,0 0 1 0 0,0 0-1 0 0,-1 0 1 0 0,1 0-1 0 0,0 0 1 0 0,0 0 0 0 0,0 0-1 0 0,0 0 1 0 0,0 0-1 0 0,0 0 1 0 0,0 0 0 0 0,-1 0-1 0 0,1 0 1 0 0,0 0-1 0 0,0 0 1 0 0,0 0 0 0 0,0 0-1 0 0,0 0 1 0 0,0 0-1 0 0,0 0 1 0 0,-1 0 0 0 0,1 0-1 0 0,0 0 1 0 0,0 0-1 0 0,0 0 1 0 0,0 0-1 0 0,0 0 1 0 0,0 0 0 0 0,0 0-1 0 0,0 0 1 0 0,-1 0-1 0 0,1 0 1 0 0,0 0 0 0 0,0 0-1 0 0,0 0 1 0 0,0 0-1 0 0,0 2 6 0 0,-1 0 0 0 0,0-2 0 0 0,0 2 0 0 0,0-1-1 0 0,1 1 1 0 0,-1-1 0 0 0,1 0 0 0 0,-1 1 0 0 0,1-1 0 0 0,-1 3-1 0 0,-7 56 110 0 0,2 1 0 0 0,3-1 0 0 0,6 75 0 0 0,-3-128-112 0 0,4 21-2 0 0,-4-27-3 0 0,0 0 1 0 0,0 1 0 0 0,0-2 0 0 0,0 1-1 0 0,1 1 1 0 0,-1-2 0 0 0,1 1 0 0 0,-1 0 0 0 0,1 0-1 0 0,-1 0 1 0 0,1 0 0 0 0,-1 0 0 0 0,0 0-1 0 0,1-1 1 0 0,0 1 0 0 0,0 0 0 0 0,0 0-1 0 0,-1-1 1 0 0,1 1 0 0 0,0-1 0 0 0,1 1 0 0 0,-1-1-2 0 0,-1 0 1 0 0,0 0 0 0 0,1 0 0 0 0,-1 0 0 0 0,1 0-1 0 0,-1 0 1 0 0,1 0 0 0 0,-1 0 0 0 0,1-1 0 0 0,-1 1 0 0 0,0 0-1 0 0,0 0 1 0 0,1 0 0 0 0,-1 0 0 0 0,1 0 0 0 0,-1-1 0 0 0,1 1-1 0 0,-1 0 1 0 0,0-1 0 0 0,1 1 0 0 0,-1-1 0 0 0,0 1 0 0 0,0-1-1 0 0,0 1 1 0 0,0 0 0 0 0,1 0 0 0 0,-1-1 0 0 0,0 1-1 0 0,0-1 1 0 0,0 1 0 0 0,1-1 0 0 0,4-17 19 0 0,-4 14-12 0 0,4-27 14 0 0,3-60 1 0 0,-4 32-29 0 0,0-106 97 0 0,-4 132-71 0 0,0 33 20 0 0,0 19 54 0 0,0 55-30 0 0,5 138 223 0 0,-5-209-284 0 0,4 25 19 0 0,-4-27-21 0 0,0-1 0 0 0,0 2 0 0 0,0-1 1 0 0,0-1-1 0 0,1 2 0 0 0,-1-1 0 0 0,1 0 0 0 0,-1 0 1 0 0,1 0-1 0 0,0 0 0 0 0,-1 0 0 0 0,0-1 0 0 0,1 1 1 0 0,0 0-1 0 0,0 0 0 0 0,0 0 0 0 0,-1-1 0 0 0,1 1 1 0 0,0 0-1 0 0,1 0 0 0 0,-1-1 0 0 0,-1 0 1 0 0,1 0-1 0 0,0 0 1 0 0,-1 0-1 0 0,1 0 1 0 0,-1 0-1 0 0,0 0 1 0 0,1-1-1 0 0,-1 1 1 0 0,1 0-1 0 0,-1-1 1 0 0,1 1-1 0 0,0 0 1 0 0,-1-1-1 0 0,1 1 0 0 0,-1-1 1 0 0,0 1-1 0 0,0 0 1 0 0,0 0-1 0 0,1-1 1 0 0,-1 0-1 0 0,0 1 1 0 0,1-1-1 0 0,-1 1 1 0 0,0 0-1 0 0,0-1 1 0 0,1 1-1 0 0,-1-1 1 0 0,0 0-1 0 0,0 1 1 0 0,0-1-1 0 0,4-18 13 0 0,0-184 43 0 0,-6 116-40 0 0,9 120 41 0 0,2 158-41 0 0,-9-187-11 0 0,0-2-4 0 0,0-1-1 0 0,0 0 1 0 0,0 1 0 0 0,0-1 0 0 0,0 1-1 0 0,0-1 1 0 0,1 1 0 0 0,-1 0 0 0 0,2 1-1 0 0,-1-28 44 0 0,-1 13-26 0 0,1-170 8 0 0,6 207 53 0 0,-3 13-35 0 0,2 1 1 0 0,2-1-1 0 0,16 49 0 0 0,-23-84-40 0 0,0-2-4 0 0,-1 1 0 0 0,1 0 1 0 0,0 0-1 0 0,-1 1 0 0 0,1-2 1 0 0,1 1-1 0 0,-1 0 0 0 0,0 0 1 0 0,0-1-1 0 0,1 1 0 0 0,-1-1 0 0 0,0 1 1 0 0,1 0-1 0 0,2 1 0 0 0,-3-3 3 0 0,-1-1 0 0 0,0-1 0 0 0,1 2 0 0 0,-1-1 0 0 0,1 0 0 0 0,-1 0 0 0 0,0 0 0 0 0,0 0 0 0 0,1 0 0 0 0,-1 0 0 0 0,0 1 0 0 0,0-1 0 0 0,0-1 0 0 0,0 1 0 0 0,0 1 0 0 0,-1-3 0 0 0,1 1 0 0 0,-1-47 35 0 0,-2-1-1 0 0,-14-71 1 0 0,11 102-40 0 0,5 16 11 0 0,-1-1-1 0 0,1 0 0 0 0,1 1 0 0 0,-1-1 1 0 0,-1-6-1 0 0,2 9 7 0 0,0 9 1 0 0,0 23-12 0 0,2 1 0 0 0,0-2 0 0 0,3 1 1 0 0,1 0-1 0 0,17 53 0 0 0,-22-83-4 0 0,0 2 1 0 0,-1-2 0 0 0,1 2 0 0 0,0-2 0 0 0,0 2 0 0 0,0-2 0 0 0,0 1 0 0 0,0-1 0 0 0,1 1-1 0 0,1 2 1 0 0,-3-18 10 0 0,-10-57 25 0 0,1-74 0 0 0,9 152-33 0 0,1 0 0 0 0,1 0-1 0 0,-1 0 1 0 0,2 0 0 0 0,4 12-1 0 0,1 4 5 0 0,-3-6-8 0 0,0-1-5 0 0,0-1 0 0 0,0 0 0 0 0,1 0 0 0 0,13 21 0 0 0,-19-36 7 0 0,0 0 1 0 0,0 0-1 0 0,0 0 0 0 0,0 0 1 0 0,0 1-1 0 0,0-1 0 0 0,0 0 0 0 0,0 0 1 0 0,0 1-1 0 0,0-1 0 0 0,0 0 0 0 0,1 0 1 0 0,-1 1-1 0 0,0-1 0 0 0,0 0 1 0 0,1 0-1 0 0,-1 0 0 0 0,0 1 0 0 0,0-1 1 0 0,1 0-1 0 0,-1 0 0 0 0,0 0 0 0 0,1 0 1 0 0,-1 0-1 0 0,0 0 0 0 0,0 0 1 0 0,0 0-1 0 0,0 0 0 0 0,1 0 0 0 0,2-7-6 0 0,-3-18-37 0 0,0 19 46 0 0,-2-40 36 0 0,-16-80 0 0 0,9 66-95 0 0,7 46 82 0 0,1 7 2 0 0,1 16-36 0 0,4 22 7 0 0,2 0 0 0 0,0-1 0 0 0,11 30 0 0 0,-9-36 1 0 0,-5-12-1 0 0,10 21 0 0 0,-12-29 1 0 0,1-1-1 0 0,0 0 0 0 0,0 0 1 0 0,0 0-1 0 0,0 0 1 0 0,0 0-1 0 0,2 0 1 0 0,-2-1-1 0 0,1 0 0 0 0,5 5 1 0 0,-8-7-1 0 0,0 0-1 0 0,0 0 1 0 0,0 0 0 0 0,0 0 0 0 0,0 0-1 0 0,0 0 1 0 0,0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 0 1 0 0,0 0 0 0 0,0 0 0 0 0,0 0-1 0 0,0 0 1 0 0,0 0 0 0 0,0-1 0 0 0,0 1-1 0 0,0-9 0 0 0,0 8 3 0 0,-3-34 13 0 0,0 0 0 0 0,-13-51 0 0 0,-11-27 14 0 0,38 158 16 0 0,31 103-64 0 0,-42-147 20 0 0,16 38 3 0 0,-15-36-8 0 0,0-1 0 0 0,1 1 0 0 0,-1 0 0 0 0,1-1 0 0 0,0 1 0 0 0,0-1 0 0 0,0 1 0 0 0,0-2 0 0 0,1 2 0 0 0,4 2 0 0 0,-7-4 4 0 0,0-1 1 0 0,0 0-1 0 0,0 0 1 0 0,1 0-1 0 0,-1 0 1 0 0,0 0-1 0 0,0 0 1 0 0,0 0-1 0 0,0 0 0 0 0,0 0 1 0 0,0 0-1 0 0,0 0 1 0 0,0 0-1 0 0,1 0 1 0 0,-1 0-1 0 0,0 0 1 0 0,0 0-1 0 0,0 0 1 0 0,1-1-1 0 0,-1 1 0 0 0,0 0 1 0 0,0 0-1 0 0,0 0 1 0 0,1 0-1 0 0,-1 0 1 0 0,0 0-1 0 0,0-1 1 0 0,0 1-1 0 0,0 0 1 0 0,0 0-1 0 0,1 0 1 0 0,-1 0-1 0 0,0 0 0 0 0,0 0 1 0 0,0 0-1 0 0,0 0 1 0 0,0 0-1 0 0,0 0 1 0 0,0-1-1 0 0,0 1 1 0 0,0 0-1 0 0,0 0 1 0 0,0 0-1 0 0,0-1 1 0 0,0 1-1 0 0,0 0 0 0 0,1-15 16 0 0,-2-14 10 0 0,-4-7-24 0 0,-2 2 0 0 0,-2 1 0 0 0,0-2 0 0 0,-3 2 1 0 0,-20-41-1 0 0,30 70 10 0 0,0 5-1 0 0,1 9 5 0 0,4 18 6 0 0,4 19-17 0 0,3-1 0 0 0,28 83 0 0 0,-34-119 0 0 0,0 1 1 0 0,10 16-1 0 0,-12-25-6 0 0,-1 0 0 0 0,0 0 1 0 0,0 0-1 0 0,1 0 0 0 0,-1-1 0 0 0,1 1 1 0 0,0-1-1 0 0,-1 1 0 0 0,1 0 0 0 0,-1-1 1 0 0,1 1-1 0 0,0-2 0 0 0,0 2 0 0 0,0-1 0 0 0,0 0 1 0 0,0-1-1 0 0,1 1 0 0 0,-1 0 0 0 0,0 0 1 0 0,5 0-1 0 0,-7-4 9 0 0,1-1 0 0 0,-1 1 0 0 0,0 0 0 0 0,0 0 0 0 0,-1-6 0 0 0,-21-86 62 0 0,11 51-59 0 0,5 19-3 0 0,-29-109-2 0 0,31 126-12 0 0,4 12 19 0 0,2 14 29 0 0,10 27-23 0 0,30 75 1 0 0,-40-113-23 0 0,1-1 1 0 0,0 0 0 0 0,2 1-1 0 0,-1-1 1 0 0,0-1 0 0 0,6 9 0 0 0,-9-14 24 0 0,-3-15-40 0 0,1 0 15 0 0,-7-26 0 0 0,0 2 10 0 0,3 14-16 0 0,-1 0 0 0 0,-11-26 0 0 0,0 0-3 0 0,14 41 10 0 0,1 13-2 0 0,6 18 5 0 0,8 20 30 0 0,-4-11-35 0 0,1 1 0 0 0,22 45 0 0 0,-29-72 1 0 0,0 0 0 0 0,0 0 0 0 0,1 0 0 0 0,-1-1 1 0 0,7 6-1 0 0,-8-7 2 0 0,1-1 0 0 0,-1 0 1 0 0,1 0-1 0 0,-1 0 0 0 0,1 0 0 0 0,0 0 1 0 0,-1 0-1 0 0,1 0 0 0 0,0-1 0 0 0,-1 0 1 0 0,2 1-1 0 0,-2 0 0 0 0,1-1 1 0 0,0 1-1 0 0,0-1 0 0 0,2 0 0 0 0,-6-15 113 0 0,-70-184-161 0 0,68 188 29 0 0,4 9 16 0 0,-1-1 1 0 0,0 1-1 0 0,0 0 0 0 0,0-1 1 0 0,0 1-1 0 0,0 0 1 0 0,-1-1-1 0 0,1 2 1 0 0,-3-5-1 0 0,4 6-8 0 0,1 7-1 0 0,6 13 66 0 0,23 70 16 0 0,-23-74-70 0 0,-1-1-1 0 0,2 0 0 0 0,15 22 1 0 0,-22-37 1 0 0,1 5-6 0 0,1-1 0 0 0,0 0 0 0 0,0-1 0 0 0,0 1 1 0 0,1-1-1 0 0,0 1 0 0 0,0-1 0 0 0,8 6 1 0 0,-12-9 4 0 0,0 0 1 0 0,1 0 0 0 0,-1 0 0 0 0,0 0 0 0 0,0 0 0 0 0,0 0-1 0 0,0 0 1 0 0,0 0 0 0 0,0 0 0 0 0,0 0 0 0 0,0 0-1 0 0,1 0 1 0 0,-1 0 0 0 0,0 0 0 0 0,0 0 0 0 0,0 0 0 0 0,1 0-1 0 0,-1 0 1 0 0,0 0 0 0 0,0-1 0 0 0,0 1 0 0 0,0 0-1 0 0,1 0 1 0 0,-1 0 0 0 0,0 0 0 0 0,0 0 0 0 0,0 0 0 0 0,0 0-1 0 0,0 0 1 0 0,1 0 0 0 0,-1 0 0 0 0,0 0 0 0 0,0 0-1 0 0,0 0 1 0 0,0-1 0 0 0,0 1 0 0 0,0 0 0 0 0,0 0 0 0 0,0 0-1 0 0,0-1 1 0 0,0-8-6 0 0,-8-10 1 0 0,-19-26 0 0 0,10 19-5 0 0,2-1 0 0 0,-19-41 0 0 0,28 54-19 0 0,4 11 26 0 0,0-1-1 0 0,0 0 1 0 0,1 0 0 0 0,-1 0-1 0 0,1 0 1 0 0,1-1 0 0 0,-2-4-1 0 0,2 9-22 0 0,11 21-48 0 0,24 57 144 0 0,-14-30-71 0 0,33 55 0 0 0,-52-99 0 0 0,2 0-1 0 0,-2 1 0 0 0,1-1 1 0 0,1-1-1 0 0,-1 1 0 0 0,0 0 1 0 0,7 4-1 0 0,-25-44-97 0 0,-27-42 41 0 0,-46-80-135 0 0,87 164 158 0 0,3 8 29 0 0,17 35 17 0 0,1-1-1 0 0,49 83 1 0 0,-3-39-8 0 0,-62-87-13 0 0,-4-5 12 0 0,0 0-1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0,-8-1 6 0 0,-8-6-24 0 0,7 0 9 0 0,0-2 0 0 0,1 0 0 0 0,0 0 0 0 0,0 0 0 0 0,-9-15 0 0 0,34 31-127 0 0,-15-5 136 0 0,1-1 0 0 0,0 2 0 0 0,-1-1 0 0 0,0 0 0 0 0,1 2 0 0 0,-1-2 0 0 0,4 7 0 0 0,-6-9 66 0 0,-2-2-65 0 0,0 0 0 0 0,0 1 0 0 0,0-1 0 0 0,0 1 0 0 0,1-1 0 0 0,-1 1 0 0 0,-1-3 0 0 0,-4-4-1 0 0,-6-2 10 0 0,10 7-11 0 0,0 0 0 0 0,0 0 0 0 0,0 0 0 0 0,-1 1 0 0 0,0-1 0 0 0,1 1 0 0 0,-1 0 0 0 0,1 0 0 0 0,-1 1 0 0 0,0-1 0 0 0,0 0 0 0 0,0 1 0 0 0,-5-1 0 0 0,20 12-34 0 0,72 71 26 0 0,-87-86 12 0 0,0 0-1 0 0,-1 2 0 0 0,0-1 0 0 0,0 0 0 0 0,0 1 0 0 0,-1-1 0 0 0,1 1 0 0 0,-1 0 0 0 0,0 0 0 0 0,-7-2 0 0 0,-8-1 44 0 0,-37-9-21 0 0,52 13-27 0 0,0 1 0 0 0,0 1-1 0 0,0 0 1 0 0,0-1 0 0 0,0 1-1 0 0,0 1 1 0 0,-9 0 0 0 0,9 1 1 0 0,1 0 0 0 0,0 0 0 0 0,-1 1 0 0 0,1 0 0 0 0,0 0 0 0 0,0 0 0 0 0,0 1 0 0 0,-9 8 1 0 0,9-8 4 0 0,-2 1 0 0 0,1 0 1 0 0,-1-1-1 0 0,-8 5 0 0 0,5-5-4 0 0,-2 0 0 0 0,-13 2 0 0 0,-5 3 79 0 0,29-9-81 0 0,0 0-1 0 0,0 0 1 0 0,0 0-1 0 0,1 0 1 0 0,-1 1-1 0 0,0-1 1 0 0,0 1 0 0 0,0-1-1 0 0,0 1 1 0 0,1-1-1 0 0,-1 0 1 0 0,0 1-1 0 0,0 0 1 0 0,1 0-1 0 0,-1-1 1 0 0,1 1-1 0 0,-1-1 1 0 0,1 1-1 0 0,-1 0 1 0 0,1 0 0 0 0,-1-1-1 0 0,1 1 1 0 0,-1 0-1 0 0,1 0 1 0 0,0 0-1 0 0,0-1 1 0 0,0 1-1 0 0,0 0 1 0 0,0 0-1 0 0,0 0 1 0 0,0 0 0 0 0,0 0-1 0 0,0 0 1 0 0,0-1-1 0 0,0 1 1 0 0,0 0-1 0 0,0 0 1 0 0,0 0-1 0 0,0 0 1 0 0,0 0-1 0 0,1 0 1 0 0,-1-1-1 0 0,1 1 1 0 0,0 0 0 0 0,0 1-1 0 0,0 0 3 0 0,1-1-1 0 0,-1 2 1 0 0,0-2 0 0 0,1 1-1 0 0,0-1 1 0 0,-1 1-1 0 0,1 0 1 0 0,0-1 0 0 0,0 1-1 0 0,0-2 1 0 0,0 2-1 0 0,0-1 1 0 0,0 0 0 0 0,0-1-1 0 0,1 2 1 0 0,-2-2 0 0 0,5 1-1 0 0,-3-1 1 0 0,0 0 0 0 0,1 0-1 0 0,0 0 1 0 0,-1 0 0 0 0,0-1 0 0 0,0 0-1 0 0,1 0 1 0 0,-1 1 0 0 0,0-2 0 0 0,-1 0-1 0 0,2 2 1 0 0,-1-2 0 0 0,3-3-1 0 0,3-1 2 0 0,0 0-1 0 0,14-14 1 0 0,-27 19 18 0 0,0 1 1 0 0,-1 0-1 0 0,1 0 1 0 0,0 0-1 0 0,0 1 1 0 0,0-1-1 0 0,-6 2 1 0 0,-17 10-22 0 0,0 1-1 0 0,-36 24 1 0 0,46-26-3 0 0,11-9 0 0 0,1 2 1 0 0,-1-1-1 0 0,-6 6 0 0 0,38-10-132 0 0,-21-2 138 0 0,-1-1 0 0 0,1 1 0 0 0,-1-1 0 0 0,0 1 0 0 0,-1-1 0 0 0,1 0 0 0 0,-1-1 0 0 0,5-6 0 0 0,14-17 7 0 0,2-1-26 0 0,-24 29 61 0 0,-18 0 40 0 0,10 0-72 0 0,-84 14-6 0 0,91-14-6 0 0,-1 0-1 0 0,1 0 1 0 0,0 1-1 0 0,0-1 0 0 0,0 1 1 0 0,-1-1-1 0 0,2 1 1 0 0,-1-1-1 0 0,0 0 1 0 0,-1 1-1 0 0,2 0 0 0 0,-1-1 1 0 0,0 1-1 0 0,-1 0 1 0 0,2 0-1 0 0,0-1 0 0 0,0 0 1 0 0,0 1-1 0 0,0-1 0 0 0,0 0 1 0 0,0 1-1 0 0,0-1 0 0 0,0 0 1 0 0,0 0-1 0 0,0 0 0 0 0,0 1 1 0 0,0-1-1 0 0,0 0 0 0 0,0 1 1 0 0,0-1-1 0 0,0 1 0 0 0,0-1 1 0 0,0 0-1 0 0,0 1 0 0 0,0-1 1 0 0,0 0-1 0 0,1 0 0 0 0,-1 0 1 0 0,0 0-1 0 0,0 0 1 0 0,0 1-1 0 0,1-1 0 0 0,-1 0 1 0 0,0 0-1 0 0,1 1 0 0 0,0-1 1 0 0,3 3-7 0 0,0 0 0 0 0,2-1 1 0 0,-1 1-1 0 0,5 1 1 0 0,-9-4 6 0 0,8 4-1 0 0,0-1 0 0 0,0-1 0 0 0,1 0 0 0 0,-2 0 0 0 0,2-1 0 0 0,-1 0 0 0 0,1-1 0 0 0,-1 0 0 0 0,18-2 0 0 0,-25 1 1 0 0,1 0-1 0 0,-1 1 0 0 0,2-1 1 0 0,-2-1-1 0 0,0 1 1 0 0,1 0-1 0 0,-1-1 0 0 0,0 1 1 0 0,0-1-1 0 0,1 1 0 0 0,-2-1 1 0 0,5-3-1 0 0,-8 5 10 0 0,0-1 0 0 0,0 1 0 0 0,0 0 0 0 0,0 0 1 0 0,1 1-1 0 0,-2-1 0 0 0,2 0 0 0 0,-1 0 0 0 0,-3 2 0 0 0,-5 5-17 0 0,-1 0 0 0 0,1 1 0 0 0,-12 14 0 0 0,30-29 2 0 0,-1 0-1 0 0,1 0 1 0 0,1 1 0 0 0,0 1 0 0 0,0-1-1 0 0,0 2 1 0 0,0-1 0 0 0,0 1 0 0 0,2 0-1 0 0,-1 1 1 0 0,-1 0 0 0 0,19-3 0 0 0,-22 6 18 0 0,1-2-15 0 0,-1 1-1 0 0,1 0 1 0 0,0 1 0 0 0,-1-1-1 0 0,1 1 1 0 0,0 1-1 0 0,9 0 1 0 0,-16-1 5 0 0,0 1 1 0 0,1-1-1 0 0,-1 0 0 0 0,0 1 1 0 0,0-1-1 0 0,1 1 0 0 0,-1-1 1 0 0,0 0-1 0 0,0 0 0 0 0,0 0 1 0 0,0 1-1 0 0,0-1 1 0 0,0 1-1 0 0,0-1 0 0 0,0 1 1 0 0,0-1-1 0 0,0 1 0 0 0,0-1 1 0 0,0 0-1 0 0,0 0 0 0 0,0 1 1 0 0,0-1-1 0 0,0 1 0 0 0,0-1 1 0 0,0 1-1 0 0,0-1 1 0 0,0 0-1 0 0,0 0 0 0 0,0 0 1 0 0,0 1-1 0 0,-1-1 0 0 0,1 1 1 0 0,-7 12 11 0 0,1-8-17 0 0,0 0 0 0 0,1 0 0 0 0,-2 0-1 0 0,2-1 1 0 0,-2 0 0 0 0,0-1 0 0 0,0 1 0 0 0,0-1 0 0 0,-13 4 0 0 0,8-3 14 0 0,0-1 1 0 0,0-1 0 0 0,-1 0-1 0 0,0-1 1 0 0,-15 1 0 0 0,28-2-30 0 0,20-7-74 0 0,42-20 111 0 0,27-9-38 0 0,-79 32 27 0 0,-7 2-8 0 0,-1 1-1 0 0,0 1 0 0 0,2-2 0 0 0,-2 1 0 0 0,0 0 1 0 0,7 1-1 0 0,-9 0 21 0 0,-14 0 20 0 0,7 1-37 0 0,1 1 0 0 0,0-1 0 0 0,0 2 0 0 0,0-1 0 0 0,0 0 0 0 0,1 1 0 0 0,-1 1 0 0 0,-8 5 0 0 0,-23 11 7 0 0,24-16-9 0 0,1 0-1 0 0,-1-1 0 0 0,0-1 1 0 0,1 1-1 0 0,-1-2 0 0 0,0 0 1 0 0,-26-2-1 0 0,17 1-4 0 0,22 0-8 0 0,0 2-1 0 0,0-1 11 0 0,0 1-1 0 0,0 0 1 0 0,1-1 0 0 0,-1 1 0 0 0,1-1-1 0 0,0 1 1 0 0,-1-1 0 0 0,0 1 0 0 0,1 0-1 0 0,0-1 1 0 0,0 0 0 0 0,0 0-1 0 0,0 1 1 0 0,0 0 0 0 0,2 0 0 0 0,20 18 18 0 0,-20-18-17 0 0,0-1 0 0 0,1 1 0 0 0,-1-1 1 0 0,0 1-1 0 0,0-1 0 0 0,1 0 0 0 0,-1 0 1 0 0,0 0-1 0 0,1 0 0 0 0,-1-1 0 0 0,1 0 1 0 0,0 0-1 0 0,4 0 0 0 0,-3 0 1 0 0,1-1 0 0 0,0 0 0 0 0,0 0 0 0 0,0-1 0 0 0,-1 0 0 0 0,1 0 0 0 0,7-3 1 0 0,-3 0-4 0 0,-2-1 1 0 0,1 1-1 0 0,-1-1 1 0 0,1 0-1 0 0,-1-2 1 0 0,0 1-1 0 0,-1 0 1 0 0,11-13 0 0 0,-18 19 4 0 0,2 0 0 0 0,-1-1 0 0 0,0 1 0 0 0,-1-1 0 0 0,2 1 1 0 0,-1-1-1 0 0,-1 0 0 0 0,1 1 0 0 0,-1-1 0 0 0,1 0 0 0 0,-1 0 1 0 0,1-3-1 0 0,-1 4-1 0 0,-1 0 0 0 0,1 1 0 0 0,0 0 0 0 0,-1-1 1 0 0,1 0-1 0 0,0 0 0 0 0,0 1 0 0 0,-1 0 0 0 0,0-1 0 0 0,1 0 0 0 0,-1 0 1 0 0,0 1-1 0 0,1-1 0 0 0,0 1 0 0 0,-1 0 0 0 0,0 0 0 0 0,0-1 1 0 0,0 1-1 0 0,1-1 0 0 0,0 1 0 0 0,-1 0 0 0 0,0-1 0 0 0,0 1 1 0 0,0 0-1 0 0,1 0 0 0 0,-1 0 0 0 0,0 0 0 0 0,0 0 0 0 0,0 0 1 0 0,1 0-1 0 0,-2 0 0 0 0,-5 0-4 0 0,1 0 1 0 0,-1 0 0 0 0,0 1-1 0 0,1 0 1 0 0,-1 0-1 0 0,1 1 1 0 0,-1 0-1 0 0,2-1 1 0 0,-2 1-1 0 0,-7 5 1 0 0,-8 4 14 0 0,-29 21 0 0 0,17-10-5 0 0,8-4-9 0 0,22-14 1 0 0,0-1 0 0 0,0 0 1 0 0,0 0-1 0 0,0 0 0 0 0,-1 0 0 0 0,1-1 0 0 0,0 0 0 0 0,-1 0 1 0 0,0 0-1 0 0,0-1 0 0 0,-1 1 0 0 0,2-1 0 0 0,-9 1 1 0 0,13-2-1 0 0,0 0 0 0 0,0 0 0 0 0,0 0 1 0 0,0 0-1 0 0,0-1 0 0 0,-1 1 1 0 0,1 0-1 0 0,0 0 0 0 0,0 0 0 0 0,0 0 1 0 0,0 0-1 0 0,0-1 0 0 0,-1 1 1 0 0,1 0-1 0 0,0 0 0 0 0,0 0 0 0 0,0 0 1 0 0,0 0-1 0 0,0 0 0 0 0,0 0 1 0 0,0 0-1 0 0,0 0 0 0 0,0 0 1 0 0,-1-1-1 0 0,1 1 0 0 0,0 0 0 0 0,0 0 1 0 0,0 0-1 0 0,0-1 0 0 0,0 1 1 0 0,0 0-1 0 0,0 0 0 0 0,0-1 0 0 0,1 1 1 0 0,-1 0-1 0 0,0 0 0 0 0,0 0 1 0 0,0 0-1 0 0,0-1 0 0 0,0 1 0 0 0,0 0 1 0 0,0 0-1 0 0,0 0 0 0 0,0 0 1 0 0,1 0-1 0 0,-1 0 0 0 0,0 0 1 0 0,0 0-1 0 0,0 0 0 0 0,0 0 0 0 0,0-1 1 0 0,1 1-1 0 0,-1 0 0 0 0,0 0 1 0 0,0 0-1 0 0,0 0 0 0 0,0 0 0 0 0,0 0 1 0 0,9-9-16 0 0,162-108 20 0 0,-162 109-6 0 0,0 2-1 0 0,1 0 1 0 0,0 1 0 0 0,-1-1-1 0 0,2 1 1 0 0,-1 1 0 0 0,1 1-1 0 0,-1-1 1 0 0,1 1 0 0 0,0 0-1 0 0,0 2 1 0 0,16-2 0 0 0,-17 1 13 0 0,0 0 1 0 0,0 0-1 0 0,17-6 1 0 0,3-1 4 0 0,-17 6-34 0 0,-7 1 21 0 0,-1 1 0 0 0,1-1 0 0 0,11 0 0 0 0,-16 2-5 0 0,1 0 0 0 0,0 0 0 0 0,0 1 0 0 0,0-1 0 0 0,-1 0 0 0 0,1 0 0 0 0,0 0 1 0 0,-1 1-1 0 0,1 0 0 0 0,-1 0 0 0 0,1-1 0 0 0,0 1 0 0 0,-1 0 0 0 0,1 0 0 0 0,-1 0 0 0 0,0-1 0 0 0,3 3 0 0 0,-4-3 3 0 0,0 0 1 0 0,0 0-1 0 0,0 0 0 0 0,0 0 1 0 0,0 0-1 0 0,0 0 1 0 0,0 0-1 0 0,0 0 0 0 0,0 0 1 0 0,0 0-1 0 0,0 0 1 0 0,0 0-1 0 0,0 0 0 0 0,-1 0 1 0 0,1 0-1 0 0,0 0 1 0 0,0 0-1 0 0,0 0 0 0 0,0 0 1 0 0,0 0-1 0 0,0 0 1 0 0,0 0-1 0 0,0 0 0 0 0,0 0 1 0 0,0 1-1 0 0,-8-5 1 0 0,1 0-6 0 0,1-1 0 0 0,-2 2 0 0 0,0-1 0 0 0,1 1 0 0 0,0 1 0 0 0,-1-2-1 0 0,-9 1 1 0 0,16 3 4 0 0,1 0-1 0 0,0 1 1 0 0,-1-1-1 0 0,1 1 1 0 0,-1 0-1 0 0,1-1 1 0 0,0 0-1 0 0,0 0 1 0 0,0 1-1 0 0,0 0 1 0 0,0-1-1 0 0,0 1 1 0 0,0 0 0 0 0,0-1-1 0 0,0 0 1 0 0,0 1-1 0 0,0 0 1 0 0,0-1-1 0 0,0 1 1 0 0,0-1-1 0 0,0 0 1 0 0,0 1-1 0 0,0 0 1 0 0,3 15 9 0 0,-2-14 11 0 0,-1-1 1 0 0,2 2 0 0 0,-1-1 0 0 0,1 0 0 0 0,-1 0-1 0 0,0 0 1 0 0,1-1 0 0 0,-1 1 0 0 0,2 0 0 0 0,-2 0-1 0 0,1-2 1 0 0,-1 2 0 0 0,2 0 0 0 0,-2-1-1 0 0,2 0 1 0 0,-1 0 0 0 0,0 0 0 0 0,0 0 0 0 0,1 0-1 0 0,2 0 1 0 0,20 2-1549 0 0,3-5-5880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0,'3'4'19452'0'0,"4"5"-25620"0"0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1273 27 13467 0 0,'0'0'9457'0'0,"-2"-4"-7865"0"0,6 2 80 0 0,-6 6-134 0 0,2-4-1459 0 0,-1 1 0 0 0,1-1 0 0 0,0 0 0 0 0,-1 1-1 0 0,1-1 1 0 0,0 0 0 0 0,0 0 0 0 0,-1 0 0 0 0,1 0-1 0 0,-1 0 1 0 0,1 0 0 0 0,-1 0 0 0 0,1 1-1 0 0,-1-1 1 0 0,1 0 0 0 0,-1 0 0 0 0,1 0 0 0 0,0 0-1 0 0,-1 0 1 0 0,1 0 0 0 0,-1 0 0 0 0,1 0-1 0 0,-1 0 1 0 0,1-1 0 0 0,-1 1 0 0 0,1 0 0 0 0,0 0-1 0 0,0 0 1 0 0,-1 0 0 0 0,1 0 0 0 0,-1 0 0 0 0,1-1-1 0 0,-1 1 1 0 0,0-1 0 0 0,-1-1 16 0 0,0 1-1 0 0,-2-1 1 0 0,2 1 0 0 0,-1 0 0 0 0,-1-1-1 0 0,2 2 1 0 0,-1-1 0 0 0,0 0 0 0 0,-1 0-1 0 0,2 1 1 0 0,-1-1 0 0 0,-1 1 0 0 0,-2 0 0 0 0,-21-3 205 0 0,5-1-151 0 0,-2 1 0 0 0,1 1-1 0 0,-42 2 1 0 0,33 1-88 0 0,-35 2-61 0 0,47-2 0 0 0,-27 4 0 0 0,27-2 0 0 0,-28 1 0 0 0,38-3 0 0 0,-1 0 0 0 0,-1 0 0 0 0,2 2 0 0 0,-2-1 0 0 0,-12 6 0 0 0,-8 1 0 0 0,-4 4 0 0 0,27-9 0 0 0,1-1 0 0 0,-16 5 0 0 0,-1-2 0 0 0,-30 13 0 0 0,9-2 0 0 0,42-16 0 0 0,0 1 0 0 0,0 0 0 0 0,-1 0 0 0 0,1 1 0 0 0,-4 4 0 0 0,4-4 0 0 0,-1 0 0 0 0,1-1 0 0 0,0 1 0 0 0,0-1 0 0 0,-7 3 0 0 0,-58 21 0 0 0,59-22 0 0 0,-1 1 0 0 0,0-1 0 0 0,1 2 0 0 0,0-1 0 0 0,-13 10 0 0 0,19-12 0 0 0,0-1 0 0 0,0-1 0 0 0,1 2 0 0 0,-2-2 0 0 0,1 1 0 0 0,-4 0 0 0 0,2 0 0 0 0,2-1 0 0 0,-2 2 0 0 0,1-1 0 0 0,-5 3 0 0 0,8-4 0 0 0,-8 6 0 0 0,-1 0 0 0 0,-8 8 0 0 0,-3 9 0 0 0,11-14 0 0 0,-18 18 0 0 0,26-26 0 0 0,1 1 0 0 0,-2 0 0 0 0,2 0 0 0 0,0 0 0 0 0,0 0 0 0 0,0 0 0 0 0,0 1 0 0 0,-1 3 0 0 0,1-3 0 0 0,0 0 0 0 0,0 0 0 0 0,0-1 0 0 0,-1 0 0 0 0,-3 5 0 0 0,-15 21 0 0 0,5-6 0 0 0,11-18 0 0 0,0 2 0 0 0,0-1 0 0 0,1 0 0 0 0,0 1 0 0 0,1-1 0 0 0,-6 15 0 0 0,8-17 1 0 0,1-3-3 0 0,-1 1 0 0 0,1-1-1 0 0,0 1 1 0 0,0-1 0 0 0,-1 1 0 0 0,0 0 0 0 0,0-1 0 0 0,0 1-1 0 0,1-1 1 0 0,-1 0 0 0 0,0 1 0 0 0,-1-1 0 0 0,1 0 0 0 0,1 0-1 0 0,-2 0 1 0 0,-1 2 0 0 0,1-1-146 0 0,-1 0-602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4:52.8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32 5953 0 0,'0'0'18663'0'0,"2"-4"-18120"0"0,6-16-82 0 0,-8 20-427 0 0,0-1 0 0 0,0 1 0 0 0,0 0 0 0 0,0-1 0 0 0,1 1 0 0 0,-1 0 0 0 0,0-1 0 0 0,0 1 0 0 0,0 0 0 0 0,0 0 0 0 0,0-1 0 0 0,1 1 0 0 0,-1 0 0 0 0,0 0 0 0 0,0-1 0 0 0,0 1 0 0 0,1 0 0 0 0,-1 0 0 0 0,0-1 0 0 0,1 1 0 0 0,-1 0 0 0 0,0 0 0 0 0,0 0 0 0 0,1 0-1 0 0,-1-1 1 0 0,0 1 0 0 0,1 0 0 0 0,-1 0 0 0 0,0 0 0 0 0,1 0 0 0 0,-1 0 0 0 0,0 0 0 0 0,1 0 0 0 0,-1 0 0 0 0,0 0 0 0 0,1 0 0 0 0,-1 0 0 0 0,0 0 0 0 0,1 0 0 0 0,-1 0 0 0 0,0 0 0 0 0,1 0 0 0 0,-1 1 0 0 0,0-1 0 0 0,1 0 0 0 0,-1 0 0 0 0,0 0 0 0 0,0 0 0 0 0,1 1 0 0 0,-1-1 0 0 0,0 0 0 0 0,0 0 0 0 0,1 1 0 0 0,-1-1 0 0 0,0 0 0 0 0,0 0 0 0 0,1 1 0 0 0,8 15 786 0 0,-9-15-712 0 0,6 13 133 0 0,1 0 0 0 0,0-1 0 0 0,2 1 0 0 0,-1-1 0 0 0,1-1 0 0 0,1 0 0 0 0,0 0 0 0 0,1-1 0 0 0,16 14 0 0 0,-21-20-164 0 0,-1 0-1 0 0,1 1 0 0 0,-1 0 0 0 0,5 7 1 0 0,1 3-2572 0 0,-1-2-3637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18 4121 0 0,'0'0'4821'0'0,"2"-2"-4144"0"0,3-2 49 0 0,-7 1 2053 0 0,-14 3 3720 0 0,7 0-5380 0 0,-31-4 3560 0 0,-4-1-634 0 0,27 5-3778 0 0,-1 1-1 0 0,1 0 0 0 0,-32 8 1 0 0,29-8 94 0 0,16-1-306 0 0,0 1 0 0 0,1-1 0 0 0,-1 1 0 0 0,0 0 0 0 0,1 0-1 0 0,-7 1 1 0 0,37-10-1515 0 0,-14 6-1825 0 0,-3 0-3573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4097 0 0,'0'0'13523'0'0,"23"-4"-7942"0"0,-17 3-5242 0 0,0 0 0 0 0,-1-2 0 0 0,1 2 0 0 0,8-6 1 0 0,-9 4-201 0 0,-1 1 1 0 0,0 0-1 0 0,0 1 1 0 0,1-1-1 0 0,0 1 1 0 0,0-1-1 0 0,0 1 1 0 0,8 0-1 0 0,33-5 1322 0 0,-33 5-849 0 0,24-3 1 0 0,-21 5-372 0 0,-9-1-169 0 0,0 0 0 0 0,1 0 0 0 0,14-2-1 0 0,-13 1 4 0 0,0 0 0 0 0,1 0 0 0 0,-1 1 0 0 0,13 1 0 0 0,2 0 349 0 0,55 1 750 0 0,-18 6-802 0 0,-59-8-370 0 0,-1 0-1 0 0,0 0 1 0 0,1 0 0 0 0,-1 0 0 0 0,0 0 0 0 0,1 0 0 0 0,-1 0-1 0 0,1 1 1 0 0,-1-1 0 0 0,0 1 0 0 0,0-1 0 0 0,1 1 0 0 0,-1 0-1 0 0,0-1 1 0 0,1 0 0 0 0,-1 1 0 0 0,0 0 0 0 0,0 0 0 0 0,0 0-1 0 0,1-1 1 0 0,-2 2 0 0 0,1-1 0 0 0,0-1 0 0 0,0 2 0 0 0,0-1-1 0 0,-1 0 1 0 0,1 0 0 0 0,1 2 0 0 0,0 1 15 0 0,12 7 22 0 0,-12-10-30 0 0,-1 0 0 0 0,1-1 0 0 0,-1 1 0 0 0,1 1 0 0 0,-1-2 0 0 0,0 1 0 0 0,0 1 0 0 0,1-1 0 0 0,-1 0 0 0 0,-1 1 0 0 0,3 1 0 0 0,-2-2 8 0 0,0 1 1 0 0,1-1-1 0 0,-1 0 0 0 0,0 1 0 0 0,1-1 0 0 0,0 0 1 0 0,-1 1-1 0 0,1-1 0 0 0,-1-1 0 0 0,1 2 1 0 0,0-1-1 0 0,0-1 0 0 0,0 1 0 0 0,-1-1 0 0 0,2 1 1 0 0,-2 0-1 0 0,2-1 0 0 0,-2 1 0 0 0,1-1 1 0 0,0 0-1 0 0,0 0 0 0 0,3 0 0 0 0,-4 1-2 0 0,0 1 1 0 0,1-1-1 0 0,-1 1 0 0 0,0 0 0 0 0,0 0 0 0 0,0-1 1 0 0,0 2-1 0 0,0-2 0 0 0,0 4 0 0 0,4 10 79 0 0,-4-14-76 0 0,0 1 0 0 0,-1 0 1 0 0,1 0-1 0 0,0-1 0 0 0,0 1 0 0 0,-1-1 0 0 0,1 1 0 0 0,-1 3 1 0 0,12 29 14 0 0,-11-26-33 0 0,3 4 0 0 0,-2 1 0 0 0,1 24 0 0 0,-4-32 0 0 0,1 0 0 0 0,0 0 0 0 0,-1 0 0 0 0,-1 0 0 0 0,1 0 0 0 0,0-1 0 0 0,-2 1 0 0 0,2 0 0 0 0,-2 0 0 0 0,-2 4 0 0 0,1-3 0 0 0,1 1 0 0 0,1 0 0 0 0,-1 0 0 0 0,-2 13 0 0 0,4-16 0 0 0,-22 44 0 0 0,22-45 0 0 0,0-1 0 0 0,-1 1 0 0 0,1-1 0 0 0,-1 0 0 0 0,0 1 0 0 0,0-1 0 0 0,-4 4 0 0 0,-7 8 0 0 0,11-11 0 0 0,0 0 0 0 0,-1-1 0 0 0,0 1 0 0 0,1 0 0 0 0,-2-1 0 0 0,-2 3 0 0 0,-11 8 0 0 0,-6 13 0 0 0,18-21 0 0 0,1-1 0 0 0,-2 0 0 0 0,0-1 0 0 0,-7 5 0 0 0,-6 3 0 0 0,4 1 0 0 0,12-9 0 0 0,1-1 0 0 0,-1 0 0 0 0,1 0 0 0 0,-1-1 0 0 0,0 1 0 0 0,1 0 0 0 0,-1-1 0 0 0,-5 3 0 0 0,-34 5-11 0 0,40-6-2257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0,'0'0'16165'0'0,"15"18"-12255"0"0,4 23-1751 0 0,30 47-1 0 0,-18-43-1490 0 0,-20-31-390 0 0,16 29-1 0 0,14 31-118 0 0,-12-15-159 0 0,23 40 0 0 0,-45-85 0 0 0,3 3 0 0 0,0 1 0 0 0,13 36 0 0 0,-19-44 0 0 0,1-1 0 0 0,6 14 0 0 0,7 14 0 0 0,-8-12 0 0 0,18 31 0 0 0,-17-35 0 0 0,53 114 0 0 0,-43-86 0 0 0,-8-16 0 0 0,-1-12 0 0 0,-9-15 0 0 0,0-1 0 0 0,0 1 0 0 0,0 0 0 0 0,2 9 0 0 0,-3-4 0 0 0,0-1 0 0 0,2-1 0 0 0,-1 0 0 0 0,1 1 0 0 0,0-1 0 0 0,1 0 0 0 0,10 14 0 0 0,5 17 0 0 0,-6-8 0 0 0,17 21 0 0 0,-23-34 0 0 0,-5-13 0 0 0,-1 0 0 0 0,2 0 0 0 0,-1 0 0 0 0,8 10 0 0 0,-8-11 0 0 0,1 0 0 0 0,0 1 0 0 0,3 9 0 0 0,-2-5 0 0 0,5 23 0 0 0,12 10 0 0 0,-14-12 0 0 0,7 20 0 0 0,-15-48 0 0 0,4 6 0 0 0,-4-9 0 0 0,0 1 0 0 0,0-1 0 0 0,0 0 0 0 0,0 0 0 0 0,0 0 0 0 0,0 0 0 0 0,0 0 0 0 0,0 1 0 0 0,0-1 0 0 0,0 0 0 0 0,0 1 0 0 0,0-1 0 0 0,0 0 0 0 0,0 0 0 0 0,-1 1 0 0 0,1-1 0 0 0,0 0 0 0 0,0 0 0 0 0,0 1 0 0 0,0-1 0 0 0,-1 0 0 0 0,1 0 0 0 0,0 0 0 0 0,0 0 0 0 0,0 0 0 0 0,-1 0 0 0 0,1 0 0 0 0,0 0 0 0 0,0 0 0 0 0,-1 0 0 0 0,1 1 0 0 0,0-1 0 0 0,0 0 0 0 0,0 0 0 0 0,0 0 0 0 0,0 0 0 0 0,-1 0 0 0 0,1 0 0 0 0,0 0 0 0 0,-1 0 0 0 0,1 0 0 0 0,-1 0 0 0 0,-8 3 0 0 0,7-1 0 0 0,-14 0 0 0 0,-1 1 0 0 0,0-3 0 0 0,-30 0 0 0 0,14 0 0 0 0,27 0 0 0 0,0 0 0 0 0,0 1 0 0 0,0 0 0 0 0,-1 0 0 0 0,2 1 0 0 0,-1 0 0 0 0,-10 5 0 0 0,14-7 0 0 0,0 0 0 0 0,0 0 0 0 0,0 1 0 0 0,0-1 0 0 0,0 0 0 0 0,0 0 0 0 0,0 0 0 0 0,-3-1 0 0 0,-6 1 0 0 0,11 0 0 0 0,-2 0 0 0 0,1 0 0 0 0,0 0 0 0 0,0 0 0 0 0,0 0 0 0 0,0 0 0 0 0,-1-1 0 0 0,2 1 0 0 0,-1 0 0 0 0,-1-1 0 0 0,1 1 0 0 0,1-1 0 0 0,-2 1 0 0 0,1-1 0 0 0,0 1 0 0 0,1 0 0 0 0,-1-1 0 0 0,0 0 0 0 0,0 0 0 0 0,0 1 0 0 0,1-1 0 0 0,-1 0 0 0 0,0 0 0 0 0,0 0 0 0 0,0 1 0 0 0,1-2 0 0 0,0 1 0 0 0,-1 1 0 0 0,0-3 0 0 0,0 2 0 0 0,-6-9 0 0 0,1 2 0 0 0,1 0 0 0 0,-1 0 0 0 0,1-1 0 0 0,1 1 0 0 0,0-1 0 0 0,-4-13 0 0 0,1-3 0 0 0,29 45 0 0 0,-16-15 0 0 0,-1 2 0 0 0,0-1 0 0 0,-1 0 0 0 0,1 1 0 0 0,-1-1 0 0 0,5 11 0 0 0,0-5 0 0 0,-8-11 0 0 0,0 0 0 0 0,-1 0 0 0 0,1 0 0 0 0,0 0 0 0 0,0 1 0 0 0,0-2 0 0 0,-1 2 0 0 0,1-1 0 0 0,0 0 0 0 0,-1 1 0 0 0,1-1 0 0 0,0 0 0 0 0,-1 1 0 0 0,1 1 0 0 0,23 18 0 0 0,-22-20 0 0 0,0 1 0 0 0,0 0 0 0 0,1-1 0 0 0,-1 0 0 0 0,0 0 0 0 0,1 0 0 0 0,-1 0 0 0 0,1 0 0 0 0,-1 0 0 0 0,1-1 0 0 0,-1 0 0 0 0,0 1 0 0 0,5 0 0 0 0,0-1 0 0 0,1-1 0 0 0,0 0 0 0 0,8-1 0 0 0,-12 1 0 0 0,18-5 0 0 0,-19 4 0 0 0,1 2 0 0 0,0-2 0 0 0,0 1 0 0 0,-1 1 0 0 0,7-2 0 0 0,0-3 0 0 0,-10 6-7 0 0,1-1 1 0 0,0 0-1 0 0,0 0 1 0 0,-1 0-1 0 0,1 0 1 0 0,0 0-1 0 0,0 0 0 0 0,-1 0 1 0 0,1 0-1 0 0,-1 0 1 0 0,1 0-1 0 0,0-1 0 0 0,0 1 1 0 0,0 0-1 0 0,-1 0 1 0 0,0 0-1 0 0,1 0 1 0 0,0-1-1 0 0,0 1 0 0 0,-1-1 1 0 0,1 1-1 0 0,0-1 1 0 0,-1 0-1 0 0,0 1 1 0 0,1 0-1 0 0,-1-1 0 0 0,1 1 1 0 0,-1-1-1 0 0,1 0 1 0 0,-1 1-1 0 0,0 0 1 0 0,1-1-1 0 0,-1 0 0 0 0,0 0 1 0 0,0 0-1 0 0,0 1 1 0 0,0 0-1 0 0,0-1 0 0 0,0 0 1 0 0,1 0-1 0 0,-1 0 1 0 0,-1-4-334 0 0,1 1 1 0 0,-2 0 0 0 0,1 0-1 0 0,0 0 1 0 0,-5-7 0 0 0,-1-6-2630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2 271 12883 0 0,'-2'2'18897'0'0,"3"-3"-18875"0"0,0-2 116 0 0,1 0 0 0 0,0 1 0 0 0,-1 0 0 0 0,1-1-1 0 0,-1 1 1 0 0,5-4 0 0 0,-4 5-138 0 0,0-1 0 0 0,0 1 0 0 0,0 0 0 0 0,1 0 0 0 0,-1 0 0 0 0,0 0 0 0 0,0 0 0 0 0,1 0 0 0 0,1 0 0 0 0,-1 1 0 0 0,-1 0 0 0 0,0-1 0 0 0,0 0 0 0 0,1 0 0 0 0,-2 1 0 0 0,2-1 0 0 0,-1-1 0 0 0,3-1 0 0 0,-3 1 0 0 0,1 1 0 0 0,-2-1 0 0 0,2 1 0 0 0,-1-1 0 0 0,1 2 0 0 0,-1-1 0 0 0,1 0 0 0 0,-1-1 0 0 0,4 1 0 0 0,-2 0 0 0 0,0 0 0 0 0,-1 1 0 0 0,0-2 0 0 0,0 1 0 0 0,0 0 0 0 0,4-3 0 0 0,-5 2 0 0 0,1 1 0 0 0,0-1 0 0 0,0 0 0 0 0,0 2 0 0 0,0-2 0 0 0,3 1 0 0 0,3-2 0 0 0,-9 3 0 0 0,1-1 0 0 0,0 1 0 0 0,0 0 0 0 0,0 0 0 0 0,-1-1 0 0 0,1 0 0 0 0,0 0 0 0 0,0 1 0 0 0,0 0 0 0 0,-1-1 0 0 0,1 0 0 0 0,0 0 0 0 0,-1 0 0 0 0,1 1 0 0 0,0-1 0 0 0,-1 0 0 0 0,1 0 0 0 0,7-11 0 0 0,-6 11 0 0 0,0 0 0 0 0,-2 0 0 0 0,2 0 0 0 0,0 0 0 0 0,-1 0 0 0 0,1 1 0 0 0,-1-1 0 0 0,1 0 0 0 0,0 0 0 0 0,-1 0 0 0 0,2 1 0 0 0,1 0 0 0 0,13-7 0 0 0,-4-18 0 0 0,0-14 0 0 0,-5-6-1360 0 0,-5 0-4395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12 0 0 0,'0'0'12417'0'0,"0"-3"-10963"0"0,0 2-1558 0 0,-1-7 2457 0 0,0 20 1382 0 0,-1-4 1062 0 0,-9 2-1916 0 0,4-4-1284 0 0,6-6-1398 0 0,9-4 2494 0 0,-5 5-2657 0 0,1 0 1 0 0,0-1 0 0 0,-1 1 0 0 0,0 0-1 0 0,0 0 1 0 0,1 1 0 0 0,0-1 0 0 0,-2 0-1 0 0,1 2 1 0 0,0-2 0 0 0,4 4 0 0 0,-4-3 1 0 0,1 1 0 0 0,0-1 0 0 0,0 0 0 0 0,0 0 0 0 0,0-1 0 0 0,0 1 0 0 0,6 1 0 0 0,4 1-38 0 0,0 0 0 0 0,-1 1 0 0 0,1 1 0 0 0,-1-1 0 0 0,15 11 0 0 0,-22-13 0 0 0,19 13 0 0 0,-20-12 0 0 0,1-1 0 0 0,0 1 0 0 0,-1-1 0 0 0,1 0 0 0 0,8 2 0 0 0,-5 0 0 0 0,1 0 0 0 0,-1 0 0 0 0,0 1 0 0 0,16 11 0 0 0,-5-3 0 0 0,-14-10 0 0 0,-1 0 0 0 0,1 0 0 0 0,0 0 0 0 0,-1 1 0 0 0,5 5 0 0 0,68 80 0 0 0,-46-53 0 0 0,-19-24 0 0 0,-2 0 0 0 0,16 23 0 0 0,-23-28 0 0 0,2 0 0 0 0,10 11 0 0 0,-9-13 0 0 0,-1 2 0 0 0,8 11 0 0 0,-8-9 0 0 0,1-1 0 0 0,16 17 0 0 0,-16-18 0 0 0,0-1 0 0 0,-1 0 0 0 0,1 2 0 0 0,5 9 0 0 0,-7-9 0 0 0,1 0 0 0 0,1-1 0 0 0,-1 1 0 0 0,14 12 0 0 0,12 15 0 0 0,-27-31 0 0 0,-5-5 0 0 0,1 1 0 0 0,0-1 0 0 0,0 1 0 0 0,-1 0 0 0 0,1 0 0 0 0,-1-1 0 0 0,0 1 0 0 0,1 0 0 0 0,-1-1 0 0 0,1 1 0 0 0,-1 0 0 0 0,0-1 0 0 0,1 1 0 0 0,-1 0 0 0 0,0 0 0 0 0,1 1 0 0 0,-1 2-224 0 0,1 1-1 0 0,1-1 1 0 0,-1 0-1 0 0,1 0 1 0 0,4 7 0 0 0,-5-9-178 0 0,0-1-1 0 0,0 0 1 0 0,0 0 0 0 0,0 1 0 0 0,0 0 0 0 0,1-2 0 0 0,-1 2 0 0 0,0-1 0 0 0,1 0 0 0 0,1 2 0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205 470 16508 0 0,'0'0'8445'0'0,"1"5"-8190"0"0,2 19 1 0 0,-1-17 233 0 0,2-9-52 0 0,0-5-52 0 0,-3 6-357 0 0,-1-5 67 0 0,0-1 0 0 0,0 0 0 0 0,0-11 0 0 0,0 17-74 0 0,-1 0 0 0 0,1-1 0 0 0,0 1 0 0 0,-1 0 0 0 0,1 0 0 0 0,-1 0 0 0 0,1 0 0 0 0,-1-1 0 0 0,0 1 0 0 0,1 1 0 0 0,-1-2 0 0 0,-1 0 0 0 0,1 2 5 0 0,1-1 0 0 0,0 1 0 0 0,-1-1 0 0 0,0 1 0 0 0,1 0 0 0 0,-1-1-1 0 0,0 1 1 0 0,1 0 0 0 0,0 0 0 0 0,-1 0 0 0 0,0 0 0 0 0,0 0 0 0 0,0 0 0 0 0,1 0 0 0 0,0 0 0 0 0,-1 0 0 0 0,0 0 0 0 0,0 0 0 0 0,1 0 0 0 0,-1 0 0 0 0,1 0 0 0 0,-1 0 0 0 0,0 0 0 0 0,1 1 0 0 0,-1-1 0 0 0,0 1 0 0 0,0 0-8 0 0,0-1 1 0 0,0 1 0 0 0,0-1-1 0 0,1 1 1 0 0,-1 0 0 0 0,1 0-1 0 0,-1-1 1 0 0,0 2 0 0 0,1-1-1 0 0,-1 0 1 0 0,1-1 0 0 0,-1 1-1 0 0,1 1 1 0 0,0-2 0 0 0,0 1-1 0 0,0 1 1 0 0,0-1 0 0 0,-1-1-1 0 0,1 3 1 0 0,-1 23 181 0 0,1-21-153 0 0,0 10 74 0 0,-1-2 36 0 0,4 28-1 0 0,-3-38-147 0 0,0 0-1 0 0,1 0 1 0 0,0 0-1 0 0,0-1 1 0 0,0 2-1 0 0,0-1 1 0 0,1-1-1 0 0,-1 1 0 0 0,0 0 1 0 0,1 0-1 0 0,0-1 1 0 0,0 0-1 0 0,0 1 1 0 0,3 3-1 0 0,-4-6-8 0 0,-1 1-1 0 0,0-1 0 0 0,1 0 1 0 0,-1 0-1 0 0,1 0 0 0 0,-1 0 1 0 0,0 1-1 0 0,0-1 0 0 0,1 0 1 0 0,-1 1-1 0 0,1-1 1 0 0,-1 0-1 0 0,1 0 0 0 0,0 0 1 0 0,-1 1-1 0 0,0-1 0 0 0,0 0 1 0 0,1 0-1 0 0,0 0 0 0 0,-1 0 1 0 0,1 0-1 0 0,-1 0 0 0 0,1 0 1 0 0,0 0-1 0 0,-1 0 1 0 0,0-1-1 0 0,0 1 0 0 0,2 0 1 0 0,-2-1-1 0 0,1 0 0 0 0,0 1 1 0 0,-1 0-1 0 0,0-1 0 0 0,1 0 1 0 0,0 0-1 0 0,-1 0 1 0 0,1 1-1 0 0,-1-1 0 0 0,1 0 1 0 0,-1 0-1 0 0,0 1 1 0 0,0-1-1 0 0,0-1 0 0 0,4-28 15 0 0,-4 13-3 0 0,0 4-15 0 0,0 0-1 0 0,0 0 0 0 0,-4-16 0 0 0,4 26 8 0 0,-1 0-1 0 0,0 0 0 0 0,0 1 0 0 0,0-1 0 0 0,1 0 1 0 0,-2 0-1 0 0,0 1 0 0 0,2 0 0 0 0,-2-1 0 0 0,0 0 0 0 0,1 1 1 0 0,-2 0-1 0 0,2 0 0 0 0,-2 0 0 0 0,2-1 0 0 0,-2 2 1 0 0,1-1-1 0 0,-1 0 0 0 0,1 0 0 0 0,-5-1 0 0 0,7 2 6 0 0,-1 1-1 0 0,0 0 1 0 0,0 0-1 0 0,0 0 1 0 0,1-1-1 0 0,-1 1 0 0 0,0 0 1 0 0,0 0-1 0 0,0-1 1 0 0,1 1-1 0 0,-1 0 1 0 0,0 0-1 0 0,0 0 1 0 0,0 0-1 0 0,0 1 1 0 0,0-1-1 0 0,0 0 1 0 0,0 0-1 0 0,1 1 0 0 0,-1-1 1 0 0,0 0-1 0 0,0 0 1 0 0,-1 1-1 0 0,2 0 0 0 0,-2 0-1 0 0,1 0 1 0 0,0 0-1 0 0,1 1 1 0 0,-1-2-1 0 0,0 2 1 0 0,0-1-1 0 0,0 0 1 0 0,1 0-1 0 0,0 1 1 0 0,-1-1-1 0 0,1 0 1 0 0,-1 2-1 0 0,-1 6 34 0 0,1-2 0 0 0,0 2-1 0 0,1 14 1 0 0,0-16 11 0 0,0-3-26 0 0,0-1 0 0 0,0 1 0 0 0,1 0 0 0 0,-1 0 0 0 0,1 0 0 0 0,0 0 0 0 0,0 0 0 0 0,2 5 0 0 0,-2-7-20 0 0,0-1 0 0 0,0 0-1 0 0,-1 1 1 0 0,2-2 0 0 0,-1 2-1 0 0,0-1 1 0 0,-1 0 0 0 0,2 0-1 0 0,-1 0 1 0 0,1 0 0 0 0,-2-1 0 0 0,2 1-1 0 0,0 0 1 0 0,-2 0 0 0 0,2 0-1 0 0,0-1 1 0 0,-1 0 0 0 0,1 1-1 0 0,-1 0 1 0 0,0-1 0 0 0,1 0-1 0 0,-1 0 1 0 0,1 1 0 0 0,0-1-1 0 0,1 0 1 0 0,-2-1-2 0 0,-1 1 0 0 0,1-1-1 0 0,-1 0 1 0 0,0 1 0 0 0,0 0 0 0 0,1 0-1 0 0,-1-1 1 0 0,0 0 0 0 0,1 1 0 0 0,-1-1-1 0 0,0 0 1 0 0,0 1 0 0 0,1 0 0 0 0,-1-1-1 0 0,0 0 1 0 0,0 1 0 0 0,0-1 0 0 0,0 1-1 0 0,0-1 1 0 0,0 1 0 0 0,0-1 0 0 0,0 0-1 0 0,0 0 1 0 0,-1-17 47 0 0,-1 15-40 0 0,1-2 0 0 0,-1 0 0 0 0,1 1-1 0 0,-1 0 1 0 0,-1 0 0 0 0,1 0 0 0 0,0 0-1 0 0,-2 0 1 0 0,2 0 0 0 0,-5-4 0 0 0,4 5 7 0 0,0 1-1 0 0,1-1 1 0 0,-2 0 0 0 0,2 1 0 0 0,-1 0-1 0 0,0-1 1 0 0,-1 1 0 0 0,0 0 0 0 0,1 0-1 0 0,0 1 1 0 0,-1-1 0 0 0,-6-1 0 0 0,9 3-13 0 0,0 0 1 0 0,1 0 0 0 0,0 0 0 0 0,-1 0 0 0 0,0 0 0 0 0,0 0 0 0 0,0 0-1 0 0,1 0 1 0 0,-1 0 0 0 0,1 0 0 0 0,-1 0 0 0 0,0 1 0 0 0,0-1 0 0 0,1 0-1 0 0,-1 0 1 0 0,1 0 0 0 0,-1 1 0 0 0,0-1 0 0 0,0 1 0 0 0,1-1-1 0 0,0 1 1 0 0,-1-1 0 0 0,1 1 0 0 0,-1-1 0 0 0,1 0 0 0 0,-1 1 0 0 0,0 1 0 0 0,1-1 0 0 0,-1 1 1 0 0,0 0 0 0 0,0 0 0 0 0,1-1 0 0 0,-1 2 0 0 0,1-2-1 0 0,0 1 1 0 0,0 0 0 0 0,0 4 0 0 0,0 2 16 0 0,2 1 1 0 0,0-1-1 0 0,2 12 1 0 0,-4-18-17 0 0,1 0 1 0 0,0 2 0 0 0,1-2 0 0 0,-2 0 0 0 0,1 1 0 0 0,1-1-1 0 0,-1 0 1 0 0,1 1 0 0 0,0-2 0 0 0,-1 2 0 0 0,1-1-1 0 0,0-1 1 0 0,0 1 0 0 0,0 0 0 0 0,0 0 0 0 0,0-1-1 0 0,5 3 1 0 0,-7-4-6 0 0,0 0-1 0 0,0 0 1 0 0,0 0-1 0 0,0 0 1 0 0,0 0-1 0 0,0 0 1 0 0,0 0-1 0 0,1 0 1 0 0,-1 0-1 0 0,0 0 1 0 0,0 0-1 0 0,0 0 1 0 0,0 0-1 0 0,0 0 1 0 0,0 0-1 0 0,0 0 1 0 0,0 0-1 0 0,0 0 0 0 0,0 0 1 0 0,0 0-1 0 0,0 0 1 0 0,0 0-1 0 0,0 0 1 0 0,0 0-1 0 0,0 0 1 0 0,0 0-1 0 0,0 0 1 0 0,0 0-1 0 0,0 0 1 0 0,1 0-1 0 0,-1 0 1 0 0,0 0-1 0 0,0 0 1 0 0,0 0-1 0 0,0 0 1 0 0,0 0-1 0 0,0 0 1 0 0,0 0-1 0 0,0 0 1 0 0,0 0-1 0 0,0 0 1 0 0,0 0-1 0 0,0 0 1 0 0,0 0-1 0 0,1 0 1 0 0,-1 0-1 0 0,0 0 1 0 0,0 0-1 0 0,0 0 1 0 0,0 0-1 0 0,0-1 0 0 0,0 1 1 0 0,0 0-1 0 0,0 0 1 0 0,0 0-1 0 0,0 0 1 0 0,0 0-1 0 0,-2-8 57 0 0,-6-11 44 0 0,8 18-96 0 0,-11-29 1 0 0,-6-16 12 0 0,16 43-17 0 0,-1 0 0 0 0,0 0 0 0 0,1 0 0 0 0,-1 1 0 0 0,0-1 0 0 0,-1 1 1 0 0,2-1-1 0 0,-2 1 0 0 0,1 0 0 0 0,-1-1 0 0 0,-4-1 0 0 0,6 3 1 0 0,1 1 0 0 0,-1 0-1 0 0,1-1 1 0 0,0 1 0 0 0,-1-1-1 0 0,0 1 1 0 0,1 0 0 0 0,-1 0-1 0 0,0-1 1 0 0,1 1-1 0 0,0 0 1 0 0,-1 0 0 0 0,0 0-1 0 0,1 0 1 0 0,-1 0 0 0 0,0 0-1 0 0,1 0 1 0 0,0 0 0 0 0,-1 0-1 0 0,0 0 1 0 0,0 0 0 0 0,1 0-1 0 0,-1 1 1 0 0,1-1 0 0 0,0 0-1 0 0,-1 1 1 0 0,-1 0-1 0 0,1 0 0 0 0,1-1 0 0 0,0 1 0 0 0,-1 0-1 0 0,0 0 1 0 0,0-1 0 0 0,1 2-1 0 0,-1-1 1 0 0,1 0 0 0 0,-1-1-1 0 0,1 2 1 0 0,0-1 0 0 0,0-1-1 0 0,0 2 1 0 0,0 0 0 0 0,0 3 4 0 0,0 0-1 0 0,0 1 1 0 0,0-1 0 0 0,0 0 0 0 0,4 8 0 0 0,-1-5-5 0 0,0 0 1 0 0,1 0-1 0 0,0 0 0 0 0,0-1 1 0 0,1 0-1 0 0,1 0 1 0 0,-1-1-1 0 0,12 12 1 0 0,-13-15 15 0 0,-6-8 4 0 0,0 1-36 0 0,-11-28 45 0 0,9 21-30 0 0,0-1 0 0 0,-1 1 0 0 0,-1-1 0 0 0,0 1 1 0 0,-11-14-1 0 0,13 22 3 0 0,6 7 8 0 0,5 9 14 0 0,5 2-46 0 0,-8-11 45 0 0,-8-8 124 0 0,2 3-149 0 0,0-2 0 0 0,1 2 1 0 0,-1-2-1 0 0,1 2 0 0 0,0-1 0 0 0,0 0 1 0 0,0 0-1 0 0,0-1 0 0 0,0 1 1 0 0,1 0-1 0 0,-1 0 0 0 0,0 0 0 0 0,1-1 1 0 0,-1 1-1 0 0,1 0 0 0 0,0-1 1 0 0,0 1-1 0 0,0 0 0 0 0,0-1 0 0 0,1 1 1 0 0,-1 0-1 0 0,1-1 0 0 0,0 1 1 0 0,-1 0-1 0 0,1-1 0 0 0,1-1 0 0 0,0 1 5 0 0,-1 0 0 0 0,1 1-1 0 0,0 0 1 0 0,0-1-1 0 0,0 2 1 0 0,0-2 0 0 0,0 1-1 0 0,1 0 1 0 0,-1 1-1 0 0,1-1 1 0 0,-1 1-1 0 0,0-1 1 0 0,2 1 0 0 0,-2-1-1 0 0,1 1 1 0 0,0 0-1 0 0,0 0 1 0 0,-1 1 0 0 0,2-1-1 0 0,4 0 1 0 0,-2 1 3 0 0,3-1 17 0 0,-1 0 0 0 0,1 0 0 0 0,-1 0 0 0 0,0-1 0 0 0,1 0 0 0 0,-1-1 0 0 0,15-6 0 0 0,-23 9-20 0 0,0 0 0 0 0,1 0 0 0 0,-1-1 0 0 0,1 1 0 0 0,-1 0-1 0 0,1 0 1 0 0,-1-1 0 0 0,1 1 0 0 0,-1 0 0 0 0,0 0 0 0 0,0 0-1 0 0,1 0 1 0 0,-1-1 0 0 0,0 1 0 0 0,1-1 0 0 0,-1 1 0 0 0,0-1 0 0 0,1 1-1 0 0,-1 0 1 0 0,0 0 0 0 0,0-1 0 0 0,1 1 0 0 0,-1-1 0 0 0,0 1-1 0 0,0-1 1 0 0,0 0 0 0 0,0 1 0 0 0,0 0 0 0 0,0 0 0 0 0,0-1-1 0 0,0 1 1 0 0,0-1 0 0 0,0 0 0 0 0,0 1 0 0 0,0 0 0 0 0,0 0-1 0 0,0-1 1 0 0,-1 0 4 0 0,1 0 0 0 0,-1 0-1 0 0,0 1 1 0 0,0 0 0 0 0,1-1 0 0 0,0 1-1 0 0,-1-1 1 0 0,0 1 0 0 0,0-1 0 0 0,0 1-1 0 0,1 0 1 0 0,-1 0 0 0 0,0 0 0 0 0,0 0-1 0 0,0 0 1 0 0,1 0 0 0 0,-1-1 0 0 0,0 1-1 0 0,-1 0 1 0 0,-5 0-7 0 0,0 1-1 0 0,0-1 0 0 0,0 0 1 0 0,0 2-1 0 0,0-1 1 0 0,0 1-1 0 0,1 0 0 0 0,-1 0 1 0 0,1 0-1 0 0,-1 1 1 0 0,1 0-1 0 0,0 1 0 0 0,0 0 1 0 0,0-1-1 0 0,0 1 1 0 0,2 0-1 0 0,-2 1 0 0 0,1 0 1 0 0,-5 6-1 0 0,9-10 2 0 0,1-1 0 0 0,-1 1 0 0 0,1-1 0 0 0,0 0 0 0 0,-1 1 0 0 0,1-1 0 0 0,-1 0-1 0 0,1 0 1 0 0,0 1 0 0 0,0-1 0 0 0,0 1 0 0 0,0-1 0 0 0,0 1 0 0 0,0-1 0 0 0,0 1 0 0 0,-1-1 0 0 0,1 0-1 0 0,0 0 1 0 0,0 1 0 0 0,0-1 0 0 0,0 1 0 0 0,0 0 0 0 0,0-1 0 0 0,0 0 0 0 0,0 0 0 0 0,0 1 0 0 0,1 0-1 0 0,11 1-20 0 0,-9-2 29 0 0,3 0-7 0 0,-1-1 0 0 0,1 0 0 0 0,-1-1 0 0 0,1 2 0 0 0,0-2 0 0 0,8-4 0 0 0,34-17 63 0 0,-35 17-35 0 0,-6 2-25 0 0,1 1 0 0 0,-1-2 0 0 0,0 1 0 0 0,0 0 0 0 0,0-1-1 0 0,-1 0 1 0 0,1-1 0 0 0,-2 1 0 0 0,10-12 0 0 0,-31 16 211 0 0,9 5-220 0 0,0-1 0 0 0,0 0 0 0 0,-13 9 0 0 0,-6 2 15 0 0,12-7 1 0 0,-17 7 11 0 0,30-13-24 0 0,0-1 0 0 0,0 2 0 0 0,-1-1 0 0 0,2-1 0 0 0,-1 1 1 0 0,0 0-1 0 0,0 0 0 0 0,0 0 0 0 0,1 0 0 0 0,-1 1 0 0 0,0-2 0 0 0,0 2 0 0 0,0-1 0 0 0,1 0 0 0 0,-1 0 0 0 0,1 1 0 0 0,0-1 0 0 0,0 0 0 0 0,0 0 0 0 0,-1 3 0 0 0,2-4 1 0 0,-1 0 0 0 0,0 0 0 0 0,0 1-1 0 0,0-1 1 0 0,0 0 0 0 0,1 0 0 0 0,-1 1 0 0 0,0-1 0 0 0,1 0 0 0 0,-1 0 0 0 0,0 0 0 0 0,1 0 0 0 0,-1 0 0 0 0,1 0 0 0 0,-1 1 0 0 0,1-1 0 0 0,-1 0 0 0 0,0 0 0 0 0,0 0 0 0 0,0 0 0 0 0,1 0 0 0 0,-1 0 0 0 0,1-1 0 0 0,-1 1 0 0 0,0 0 0 0 0,1 0 0 0 0,-1 0 0 0 0,1 0 0 0 0,-1 0 0 0 0,0-1 0 0 0,0 1 0 0 0,13-5-27 0 0,-6 0 29 0 0,-1 0 0 0 0,0-1 0 0 0,-1 0 0 0 0,1 0 0 0 0,6-10 0 0 0,17-18 20 0 0,-20 27-20 0 0,0 0-1 0 0,18-10 1 0 0,-18 13-1 0 0,-1-1 1 0 0,-1 0-1 0 0,0 0 0 0 0,7-7 1 0 0,-12 10 0 0 0,1-1-1 0 0,-1 0 1 0 0,0 0 0 0 0,0 1 0 0 0,0-1 0 0 0,-1 0-1 0 0,1-1 1 0 0,0 1 0 0 0,-2 0 0 0 0,1-1 0 0 0,1 1-1 0 0,-1 0 1 0 0,-1-1 0 0 0,1-3 0 0 0,-1 5 0 0 0,0-1 0 0 0,1 1-1 0 0,-1 0 1 0 0,0-1 0 0 0,0 0-1 0 0,0 1 1 0 0,-1 0-1 0 0,0-5 1 0 0,1 7-3 0 0,0 0 1 0 0,0-1-1 0 0,-1 1 1 0 0,1-1-1 0 0,-1 0 1 0 0,1 1-1 0 0,-1-1 1 0 0,1 1-1 0 0,-1 0 1 0 0,1-1-1 0 0,0 1 1 0 0,-1 0-1 0 0,0-1 0 0 0,1 1 1 0 0,-1-1-1 0 0,0 1 1 0 0,1 0-1 0 0,0 0 1 0 0,-1 0-1 0 0,0 0 1 0 0,0 0-1 0 0,1 0 1 0 0,-1 0-1 0 0,1-1 0 0 0,-1 1 1 0 0,0 0-1 0 0,1 0 1 0 0,-1 1-1 0 0,0-1 1 0 0,1 0-1 0 0,-1 0 1 0 0,1 0-1 0 0,-1 0 1 0 0,-1 0-1 0 0,1 1-1 0 0,1-1-1 0 0,-1 1 1 0 0,0-1 0 0 0,0 1 0 0 0,1-1 0 0 0,-1 0-1 0 0,1 1 1 0 0,-1 0 0 0 0,0-1 0 0 0,1 1-1 0 0,-1 0 1 0 0,1-1 0 0 0,-1 1 0 0 0,1 0-1 0 0,0 0 1 0 0,-1 0 0 0 0,1-1 0 0 0,0 0-1 0 0,-1 3 1 0 0,-5 18 40 0 0,5-14-38 0 0,-4 8 2 0 0,0-1-1 0 0,-1 0 0 0 0,1 0 1 0 0,-3-1-1 0 0,1-1 0 0 0,-13 18 1 0 0,14-21 3 0 0,6-9-5 0 0,0 2 1 0 0,-1-1-1 0 0,1 0 1 0 0,-1 0-1 0 0,0 0 0 0 0,0 0 1 0 0,1-1-1 0 0,-1 2 1 0 0,0-1-1 0 0,0 0 1 0 0,0-1-1 0 0,1 1 1 0 0,-2-1-1 0 0,1 1 1 0 0,0 0-1 0 0,0-1 0 0 0,0 0 1 0 0,0 1-1 0 0,-1 0 1 0 0,2-1-1 0 0,-2 0 1 0 0,1 1-1 0 0,0-1 1 0 0,0 0-1 0 0,-1 0 1 0 0,-1 0-1 0 0,3 0 4 0 0,1-3-9 0 0,0-1 0 0 0,-1 1 0 0 0,2 0 0 0 0,-1-1 0 0 0,0 1 0 0 0,1-1 0 0 0,0 1 0 0 0,0 0 0 0 0,3-4 0 0 0,4-7 22 0 0,2-9-7 0 0,0-1 1 0 0,-1 0 0 0 0,-2 0-1 0 0,12-49 1 0 0,-20 70-11 0 0,0 0-1 0 0,1 0 1 0 0,0 0-1 0 0,0 0 1 0 0,0 0 0 0 0,0 0-1 0 0,1 0 1 0 0,-1 0-1 0 0,1 1 1 0 0,0-1 0 0 0,0 0-1 0 0,0 1 1 0 0,0 0-1 0 0,0-1 1 0 0,1 1 0 0 0,3-3-1 0 0,-6 5-1 0 0,1 0 0 0 0,0 0 0 0 0,0 0 0 0 0,0 0 0 0 0,-1 0 0 0 0,0 0 0 0 0,1 0 0 0 0,0 0 0 0 0,0 0 0 0 0,0 1 0 0 0,-1-1 0 0 0,1 0 0 0 0,0 1 0 0 0,0-1 0 0 0,0 1 0 0 0,4 2-15 0 0,-5-3 17 0 0,-1 0-1 0 0,0 0 1 0 0,0 0 0 0 0,0-1 0 0 0,0 1 0 0 0,1 0-1 0 0,-2 1 1 0 0,1-1 0 0 0,0 0 0 0 0,1 0-1 0 0,-1 0 1 0 0,0 0 0 0 0,0 0 0 0 0,0 0-1 0 0,1 1 1 0 0,-1-1 0 0 0,0 1 0 0 0,0-1 0 0 0,0 1-1 0 0,1-1 1 0 0,0 1 0 0 0,-1-1 0 0 0,0 1-1 0 0,0-1 1 0 0,0 2 0 0 0,-16 23-5 0 0,3-5 23 0 0,3-9-9 0 0,4-3-2 0 0,-1-1 1 0 0,1 2 0 0 0,0 0 0 0 0,1 0-1 0 0,-1 0 1 0 0,2 0 0 0 0,-8 19-1 0 0,10-21-6 0 0,0 0 0 0 0,1-1-1 0 0,-8 11 1 0 0,8-14 4 0 0,1-1-1 0 0,-1 0 1 0 0,1 1-1 0 0,-1-2 1 0 0,0 2-1 0 0,0-2 1 0 0,0 2-1 0 0,-1-2 1 0 0,1 1-1 0 0,-1-1 1 0 0,1 1-1 0 0,-5 1 1 0 0,3-1-1 0 0,0 0 1 0 0,1 0-1 0 0,-1 1 1 0 0,1-1-1 0 0,0 1 1 0 0,0-1-1 0 0,0 1 1 0 0,1 1-1 0 0,-7 5 1 0 0,-4 6 39 0 0,-16 0 53 0 0,17-10-97 0 0,3-1 3 0 0,8-2-3 0 0,0-1 0 0 0,0 1 0 0 0,0-1 0 0 0,1 1 0 0 0,-1 0 0 0 0,0 0 0 0 0,0-1 0 0 0,0 4 0 0 0,1-4 0 0 0,-8 30 0 0 0,8-25 0 0 0,-1 0 0 0 0,-1 0 0 0 0,1 0 0 0 0,-2 0 0 0 0,-4 10 0 0 0,6-15 0 0 0,1 2 0 0 0,-1-2 0 0 0,1 2 0 0 0,-1-1 0 0 0,1 0 0 0 0,0 0 0 0 0,0 0 0 0 0,0 0 0 0 0,0 0 0 0 0,0 1 0 0 0,1-2 0 0 0,-1 1 0 0 0,1 0 0 0 0,0 0 0 0 0,0 1 0 0 0,0 0 0 0 0,0-1 0 0 0,0 0 0 0 0,0 1 0 0 0,0-1 0 0 0,0 1 0 0 0,0-1 0 0 0,1-1 0 0 0,-1 2 0 0 0,1-2 0 0 0,-1 2 0 0 0,1-2 0 0 0,0 1 0 0 0,3 2 0 0 0,-4-4 0 0 0,-1 1 0 0 0,1-1 0 0 0,-1 0 0 0 0,0 0 0 0 0,1 1 0 0 0,-1-1 0 0 0,0 0 0 0 0,0 0 0 0 0,0 0 0 0 0,1 0 0 0 0,-1 0 0 0 0,1 0 0 0 0,-1 0 0 0 0,1 0 0 0 0,-1 0 0 0 0,1 0 0 0 0,-1 0 0 0 0,0 0 0 0 0,1 0 0 0 0,-1 0 0 0 0,0 0 0 0 0,0 0 0 0 0,1-1 0 0 0,-1 1 0 0 0,0 0 0 0 0,1 0 0 0 0,-1 0 0 0 0,1-1 0 0 0,-1 1 0 0 0,0 0 0 0 0,1 0 0 0 0,-1 0 0 0 0,0-1 0 0 0,4-12 0 0 0,-6-18 0 0 0,1 27 0 0 0,0 0 0 0 0,0 1 0 0 0,-1-1 0 0 0,1 1 0 0 0,-1-1 0 0 0,-1 1 0 0 0,2 0 0 0 0,-5-4 0 0 0,5 6 0 0 0,1 0 0 0 0,-1-1 0 0 0,0 1 0 0 0,-1 0 0 0 0,2 0 0 0 0,-1 0 0 0 0,-1 1 0 0 0,1-1 0 0 0,0 0 0 0 0,-1 0 0 0 0,1 0 0 0 0,0 1 0 0 0,-1-1 0 0 0,1 0 0 0 0,0 1 0 0 0,-1-1 0 0 0,0 1 0 0 0,1 0 0 0 0,0 0 0 0 0,-1 0 0 0 0,1 0 0 0 0,-1 0 0 0 0,1 0 0 0 0,-3 0 0 0 0,4 0 0 0 0,-2 0 0 0 0,1 1 0 0 0,0 0 0 0 0,0 0 0 0 0,1-1 0 0 0,-1 0 0 0 0,0 1 0 0 0,0 0 0 0 0,1 0 0 0 0,-1 0 0 0 0,1-1 0 0 0,-1 1 0 0 0,1 0 0 0 0,-1 0 0 0 0,1 0 0 0 0,-1 0 0 0 0,1 0 0 0 0,-1 0 0 0 0,1 0 0 0 0,0 0 0 0 0,0 0 0 0 0,0-1 0 0 0,0 2 0 0 0,0 0 0 0 0,-2 28 0 0 0,3-25 0 0 0,-2-2 0 0 0,1-2-1 0 0,0 1 1 0 0,0-1 0 0 0,1 1-1 0 0,-1 0 1 0 0,0-1-1 0 0,1 1 1 0 0,-1 0 0 0 0,0 0-1 0 0,1-1 1 0 0,0 1 0 0 0,0-1-1 0 0,0 0 1 0 0,-1 1-1 0 0,2 1 1 0 0,0-2-1 0 0,-2 0 0 0 0,2 0 0 0 0,0 0 0 0 0,-1-1 0 0 0,0 1 0 0 0,1-1 0 0 0,-1 1 0 0 0,0 0-1 0 0,1-1 1 0 0,-1 1 0 0 0,1-1 0 0 0,0 0 0 0 0,-1 0 0 0 0,1 0 0 0 0,-1 0 0 0 0,4 0 0 0 0,-5-2 4 0 0,1 0-1 0 0,0-1 1 0 0,-1 1 0 0 0,1 0-1 0 0,-1-1 1 0 0,0 1 0 0 0,0 0-1 0 0,0-1 1 0 0,-1-3 0 0 0,1 2-10 0 0,2-27 7 0 0,-2 18-28 0 0,0-1-1 0 0,0 1 1 0 0,-4-23 0 0 0,-1 19 22 0 0,4 16 6 0 0,1 1 0 0 0,0 0 1 0 0,-1-1-1 0 0,1 0 0 0 0,-1 1 0 0 0,1-1 0 0 0,-1 0 0 0 0,1 1 1 0 0,0 0-1 0 0,-1 0 0 0 0,1-1 0 0 0,-1 1 0 0 0,0-1 1 0 0,1 1-1 0 0,-1-1 0 0 0,1 1 0 0 0,-1 0 0 0 0,1 0 1 0 0,-1 0-1 0 0,0 0 0 0 0,0-1 0 0 0,0 1 0 0 0,-1 27 31 0 0,3-21-30 0 0,1 1 1 0 0,-1-1-1 0 0,1-1 1 0 0,-1 1-1 0 0,2 1 1 0 0,2 6-1 0 0,23 35-24 0 0,-20-34 23 0 0,-6-11 3 0 0,0-1 0 0 0,0 1 0 0 0,0 0 0 0 0,0 0 0 0 0,1-1 0 0 0,0 0 0 0 0,4 5 0 0 0,-6-7-4 0 0,1 1 1 0 0,-1 1 0 0 0,1-2 0 0 0,0 1 0 0 0,-1 0 0 0 0,1-1 0 0 0,-1 1 0 0 0,1 0-1 0 0,0-1 1 0 0,-1 0 0 0 0,1 0 0 0 0,0 0 0 0 0,-1 1 0 0 0,2-1 0 0 0,-2 0-1 0 0,1 0 1 0 0,-1-1 0 0 0,3 1 0 0 0,-4 0 0 0 0,1 0 0 0 0,0-1 1 0 0,0 0-1 0 0,0 1 0 0 0,0-1 0 0 0,-1 0 0 0 0,1 1 1 0 0,-1 0-1 0 0,1-1 0 0 0,0 0 0 0 0,0 0 0 0 0,-1 1 1 0 0,0-1-1 0 0,0 0 0 0 0,1 0 0 0 0,-1 0 1 0 0,1 1-1 0 0,-1-1 0 0 0,1-1 0 0 0,4-22-24 0 0,-4 17 21 0 0,4-23 6 0 0,-1 0 1 0 0,-1-58-1 0 0,-3 87 21 0 0,4 5-14 0 0,0 5-4 0 0,29 129 45 0 0,-30-120-49 0 0,-2-14-2 0 0,0 3 0 0 0,0-1 0 0 0,1 1 0 0 0,0-1 0 0 0,4 9 0 0 0,-6-15 0 0 0,0 0 0 0 0,0 0 0 0 0,0 0 0 0 0,0 0 0 0 0,1 0 0 0 0,-1 0 0 0 0,0 0 0 0 0,0 1 0 0 0,0-1 0 0 0,0 0 0 0 0,0 0 0 0 0,0 0 0 0 0,0 0 0 0 0,0 0 0 0 0,0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 0 0 0 0,0 0 0 0 0,0 0 0 0 0,2-7 0 0 0,1-11 0 0 0,-1 0 0 0 0,-2-1 0 0 0,-1-21 0 0 0,0 3 0 0 0,0 3 0 0 0,2 38 0 0 0,0-1 0 0 0,0 0 0 0 0,1 1 0 0 0,0-1 0 0 0,3 7 0 0 0,4 7 0 0 0,-2-1 0 0 0,-5-8 0 0 0,0 0 0 0 0,2-1 0 0 0,-1 1 0 0 0,0-1 0 0 0,1 0 0 0 0,0 0 0 0 0,1-1 0 0 0,10 13 0 0 0,-15-19 0 0 0,0 0 0 0 0,0 0 0 0 0,1 1 0 0 0,-1-1 0 0 0,1 0 0 0 0,-1 1 0 0 0,1-1 0 0 0,-1 1 0 0 0,1-1 0 0 0,-1 0 0 0 0,0 0 0 0 0,1 1 0 0 0,-1-1 0 0 0,1 0 0 0 0,0 0 0 0 0,-1 0 0 0 0,1 0 0 0 0,-1 0 0 0 0,0 0 0 0 0,1 0 0 0 0,0 0 0 0 0,-1 0 0 0 0,1 0 0 0 0,0 0 0 0 0,-1 0 0 0 0,0 0 0 0 0,2 0 0 0 0,-2-1 0 0 0,1 0 0 0 0,0 0 0 0 0,-1 1 0 0 0,1-1 0 0 0,-1 1 0 0 0,1-1 0 0 0,0 0 0 0 0,-1 0 0 0 0,1 1 0 0 0,-1-1 0 0 0,0 0 0 0 0,0 0 0 0 0,0 0 0 0 0,1-1 0 0 0,1-6 0 0 0,-1 1 0 0 0,0 0 0 0 0,-1-8 0 0 0,0 12 0 0 0,1-17 0 0 0,-1-1 0 0 0,-1 1 0 0 0,-1-1 0 0 0,-9-39 0 0 0,-1 14 0 0 0,49 165 0 0 0,-35-98 0 0 0,-3-33 0 0 0,0 1 0 0 0,-2 0 0 0 0,-5-20 0 0 0,0 2 0 0 0,6 17 0 0 0,-2 1 0 0 0,-10-20 0 0 0,3 6 0 0 0,22 57 0 0 0,3-2 0 0 0,1 1 0 0 0,22 33 0 0 0,-18-35 0 0 0,-44-44 0 0 0,17 8 0 0 0,0 1 0 0 0,0 1 0 0 0,0-1 0 0 0,-1 1 0 0 0,0 1 0 0 0,1 0 0 0 0,-13-5 0 0 0,21 9 0 0 0,-1 0 0 0 0,0 0 0 0 0,1 0 0 0 0,-1 0 0 0 0,0 0 0 0 0,1 0 0 0 0,-1 0 0 0 0,1 0 0 0 0,0 0 0 0 0,-1 0 0 0 0,1 0 0 0 0,-1 0 0 0 0,1 1 0 0 0,-1-1 0 0 0,0 0 0 0 0,1 0 0 0 0,0 1 0 0 0,0-1 0 0 0,-1 0 0 0 0,1 1 0 0 0,-1-1 0 0 0,1 0 0 0 0,-1 0 0 0 0,0 1 0 0 0,-5 14 0 0 0,2 24 0 0 0,3-29 0 0 0,0 2 0 0 0,-2 22 0 0 0,3-24 0 0 0,2-13 0 0 0,24-83 0 0 0,10-32 0 0 0,-32 97 0 0 0,0-1 0 0 0,2-42 0 0 0,-15 78 0 0 0,-3 28 0 0 0,2 0 0 0 0,3 1 0 0 0,-5 78 0 0 0,16-133 0 0 0,8-130 0 0 0,-7 69 0 0 0,-5 60 0 0 0,2 0 0 0 0,0-1 0 0 0,4-11 0 0 0,0 52 0 0 0,17 71 0 0 0,-21-92 0 0 0,1-8 0 0 0,-1-15 0 0 0,-2-28 0 0 0,-5-61 0 0 0,5 110 0 0 0,2-1 0 0 0,0 1 0 0 0,-1-1 0 0 0,1 0 0 0 0,0 1 0 0 0,5 4 0 0 0,1 5 0 0 0,2 1 0 0 0,-7-9 0 0 0,0 0 0 0 0,-1 0 0 0 0,2 0 0 0 0,-2 0 0 0 0,0 0 0 0 0,0 0 0 0 0,2 11 0 0 0,-3-20 0 0 0,0-7 0 0 0,-1-1 0 0 0,0 0 0 0 0,-3-12 0 0 0,2 15 0 0 0,0 3 0 0 0,-1 1 0 0 0,2-2 0 0 0,-2 2 0 0 0,-1 0 0 0 0,2-1 0 0 0,-2 1 0 0 0,0-1 0 0 0,1 1 0 0 0,-1 0 0 0 0,-7-8 0 0 0,22 24 0 0 0,-6-4 0 0 0,-1 0 0 0 0,1-1 0 0 0,0-1 0 0 0,2 1 0 0 0,-2-1 0 0 0,1 0 0 0 0,11 6 0 0 0,-4-9 0 0 0,-13-2 0 0 0,-1 0 0 0 0,0 0 0 0 0,0 0 0 0 0,0 0 0 0 0,0 0 0 0 0,0-1 0 0 0,0 1 0 0 0,0 0 0 0 0,0 0 0 0 0,0 0 0 0 0,0-1 0 0 0,0 1 0 0 0,0 0 0 0 0,0 0 0 0 0,0-1 0 0 0,0 1 0 0 0,0 0 0 0 0,0-1 0 0 0,0 1 0 0 0,0 0 0 0 0,0 0 0 0 0,0 0 0 0 0,0 0 0 0 0,0 0 0 0 0,0 0 0 0 0,0-1 0 0 0,0 1 0 0 0,0 0 0 0 0,0 0 0 0 0,0-1 0 0 0,0 1 0 0 0,0 0 0 0 0,0 0 0 0 0,0 0 0 0 0,0-1 0 0 0,0 1 0 0 0,0 0 0 0 0,-1 0 0 0 0,1 0 0 0 0,0 0 0 0 0,0 0 0 0 0,0 0 0 0 0,-1 0 0 0 0,-5-9 0 0 0,-2 0 0 0 0,0 1 0 0 0,0-1 0 0 0,-1 2 0 0 0,0-1 0 0 0,0 1 0 0 0,-19-10 0 0 0,40 22 0 0 0,-1 0 0 0 0,0-2 0 0 0,1 0 0 0 0,0 0 0 0 0,-1-1 0 0 0,24 2 0 0 0,-33-4 0 0 0,-1 0 0 0 0,0 0 0 0 0,0 0 0 0 0,1 0 0 0 0,-1 0 0 0 0,-1 0 0 0 0,2 0 0 0 0,-1 0 0 0 0,0-1 0 0 0,0 1 0 0 0,0 0 0 0 0,0 0 0 0 0,0 0 0 0 0,0-1 0 0 0,0 0 0 0 0,1 0 0 0 0,-2 0 0 0 0,0 1 0 0 0,0 0 0 0 0,0 0 0 0 0,0 0 0 0 0,0-1 0 0 0,0 1 0 0 0,0-1 0 0 0,0 1 0 0 0,0 0 0 0 0,0-1 0 0 0,0 1 0 0 0,-1 0 0 0 0,1 0 0 0 0,0 0 0 0 0,0-1 0 0 0,0 1 0 0 0,-1-1 0 0 0,1 1 0 0 0,0 0 0 0 0,-1-1 0 0 0,1 1 0 0 0,0 0 0 0 0,0 0 0 0 0,0-1 0 0 0,0 1 0 0 0,-1 0 0 0 0,1 0 0 0 0,-1 0 0 0 0,-10-8 0 0 0,9 7 0 0 0,-8-8 0 0 0,0 2 0 0 0,-1 0 0 0 0,-1 0 0 0 0,1 0 0 0 0,-15-4 0 0 0,26 11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0,-1 0 0 0 0,1 0 0 0 0,0 0 0 0 0,0 0 0 0 0,0 0 0 0 0,6 9 0 0 0,15 10 0 0 0,-17-15 0 0 0,-2-2 0 0 0,0 0 0 0 0,0-1 0 0 0,0 1 0 0 0,1 0 0 0 0,-1-2 0 0 0,1 2 0 0 0,-1 0 0 0 0,1-2 0 0 0,4 3 0 0 0,-33-20 0 0 0,-32-4 0 0 0,59 21 0 0 0,-1 0 0 0 0,0 0 0 0 0,0 0 0 0 0,0 0 0 0 0,0 0 0 0 0,0 0 0 0 0,0 0 0 0 0,0 0 0 0 0,0 0 0 0 0,0-1 0 0 0,1 1 0 0 0,-1 0 0 0 0,0 0 0 0 0,0 0 0 0 0,0 0 0 0 0,0 0 0 0 0,0 0 0 0 0,1 0 0 0 0,-1 0 0 0 0,0 0 0 0 0,0 0 0 0 0,0 0 0 0 0,0 0 0 0 0,0-1 0 0 0,0 1 0 0 0,0 0 0 0 0,0 0 0 0 0,0 0 0 0 0,0 0 0 0 0,0-1 0 0 0,1 1 0 0 0,-1 0 0 0 0,0 0 0 0 0,0 0 0 0 0,0-1 0 0 0,0 1 0 0 0,-1 0 0 0 0,1 0 0 0 0,0 0 0 0 0,0 0 0 0 0,0 0 0 0 0,0 0 0 0 0,0 0 0 0 0,0 0 0 0 0,0 0 0 0 0,0-1 0 0 0,0 1 0 0 0,0 0 0 0 0,0 0 0 0 0,-1 0 0 0 0,1 0 0 0 0,0-1 0 0 0,0 1 0 0 0,0 0 0 0 0,0 0 0 0 0,0 0 0 0 0,-1 0 0 0 0,1 0 0 0 0,0 0 0 0 0,0 0 0 0 0,0 0 0 0 0,0-1 0 0 0,0 1 0 0 0,0 0 0 0 0,0 0 0 0 0,0 0 0 0 0,0 0 0 0 0,-1 0 0 0 0,1 0 0 0 0,14-4 0 0 0,-10 3 0 0 0,0-1 0 0 0,1 1 0 0 0,-1-2 0 0 0,0 2 0 0 0,0-1 0 0 0,1 1 0 0 0,6-1 0 0 0,-8 2 0 0 0,-1 0 0 0 0,2 0 0 0 0,-2 0 0 0 0,0 0 0 0 0,2 1 0 0 0,-2 0 0 0 0,1-1 0 0 0,0 0 0 0 0,-1 1 0 0 0,1 1 0 0 0,-1-2 0 0 0,5 4 0 0 0,-2-2 0 0 0,0 0 0 0 0,0 0 0 0 0,0-1 0 0 0,0 1 0 0 0,0-1 0 0 0,0 0 0 0 0,9 0 0 0 0,15 4 0 0 0,-15-3 0 0 0,-12-2 0 0 0,0 1 0 0 0,1 0 0 0 0,0-1 0 0 0,-1 1 0 0 0,1 0 0 0 0,3 2 0 0 0,-5-2 0 0 0,0 0 0 0 0,0 0 0 0 0,0 1 0 0 0,0-1 0 0 0,-1 0 0 0 0,1 1 0 0 0,0-2 0 0 0,0 2 0 0 0,-1 0 0 0 0,0-1 0 0 0,0 0 0 0 0,1 0 0 0 0,-1 1 0 0 0,0 0 0 0 0,0-1 0 0 0,0 1 0 0 0,0 1 0 0 0,3 10 0 0 0,11 27 0 0 0,-5-20 0 0 0,19 32 0 0 0,5 9 0 0 0,59 152 0 0 0,-81-184 0 0 0,-17-41 0 0 0,1-1 0 0 0,-14-18 0 0 0,-3-6 0 0 0,-10-20 0 0 0,-3 1 0 0 0,-2 3 0 0 0,-45-51 0 0 0,77 97 0 0 0,-1 1 0 0 0,1 0 0 0 0,-11-8 0 0 0,24 33 0 0 0,146 273 0 0 0,-149-283 0 0 0,-3-4 0 0 0,-7-12 0 0 0,-41-70 0 0 0,-4-7 0 0 0,41 70 0 0 0,2 3 0 0 0,-1-1 0 0 0,0 0 0 0 0,-1 1 0 0 0,-1 1 0 0 0,1 0 0 0 0,-13-10 0 0 0,21 19 0 0 0,1 1 0 0 0,0 0 0 0 0,-1-1 0 0 0,1 1 0 0 0,-1-1 0 0 0,1 1 0 0 0,0 0 0 0 0,0 0 0 0 0,0 0 0 0 0,-1 0 0 0 0,1-1 0 0 0,-1 1 0 0 0,0 0 0 0 0,1 0 0 0 0,-1 0 0 0 0,1-1 0 0 0,-1 1 0 0 0,1 0 0 0 0,0 0 0 0 0,-1 0 0 0 0,1 0 0 0 0,-1 0 0 0 0,1 0 0 0 0,-1 0 0 0 0,1 0 0 0 0,-1 0 0 0 0,1 1 0 0 0,0-1 0 0 0,-1 0 0 0 0,1 0 0 0 0,-1 0 0 0 0,1 1 0 0 0,-1-1 0 0 0,1 0 0 0 0,-1 0 0 0 0,1 0 0 0 0,0 0 0 0 0,0 0 0 0 0,-1 1 0 0 0,1-1 0 0 0,0 1 0 0 0,-1-1 0 0 0,1 1 0 0 0,0-1 0 0 0,-1 1 0 0 0,1-1 0 0 0,0 0 0 0 0,-1 0 0 0 0,1 1 0 0 0,0-1 0 0 0,0 1 0 0 0,0-1 0 0 0,0 1 0 0 0,0-1 0 0 0,0 0 0 0 0,0 1 0 0 0,0-1 0 0 0,0 2 0 0 0,0 3 0 0 0,-1 2 0 0 0,1-2 0 0 0,1 11 0 0 0,-1-12 0 0 0,4 20 0 0 0,0 1 0 0 0,2-1 0 0 0,1 0 0 0 0,13 31 0 0 0,-12-34 0 0 0,6 13 0 0 0,24 45 0 0 0,-30-69 0 0 0,-8-10 0 0 0,0 1 0 0 0,0-1 0 0 0,0 0 0 0 0,0 0 0 0 0,1 1 0 0 0,-1-1 0 0 0,0 1 0 0 0,1-1 0 0 0,-1 0 0 0 0,1 1 0 0 0,-1-1 0 0 0,1 0 0 0 0,-1 1 0 0 0,0-1 0 0 0,1 0 0 0 0,-1 0 0 0 0,1 0 0 0 0,-1 0 0 0 0,1 0 0 0 0,-1 0 0 0 0,1 0 0 0 0,-1 0 0 0 0,0 0 0 0 0,1 0 0 0 0,-1 0 0 0 0,2 0 0 0 0,-1-15 0 0 0,-4-8 0 0 0,0 1 0 0 0,-1-1 0 0 0,-1 0 0 0 0,-11-30 0 0 0,10 38 0 0 0,-28-84 0 0 0,27 85 0 0 0,1 1 0 0 0,-1 1 0 0 0,-1-1 0 0 0,0 1 0 0 0,-10-13 0 0 0,17 25 0 0 0,1-1 0 0 0,-1 0 0 0 0,1 1 0 0 0,-1-1 0 0 0,1 1 0 0 0,-1 0 0 0 0,1-1 0 0 0,0 0 0 0 0,-1 1 0 0 0,0-1 0 0 0,1 1 0 0 0,-1-1 0 0 0,0 1 0 0 0,0 0 0 0 0,1 0 0 0 0,0 0 0 0 0,-1-1 0 0 0,0 1 0 0 0,0 0 0 0 0,0 0 0 0 0,1 0 0 0 0,-1-1 0 0 0,1 1 0 0 0,-1 0 0 0 0,0 0 0 0 0,0 0 0 0 0,-1 1 0 0 0,1 0 0 0 0,0-1 0 0 0,1 0 0 0 0,-1 1 0 0 0,0 0 0 0 0,0 0 0 0 0,1 0 0 0 0,-1-1 0 0 0,1 1 0 0 0,-1 1 0 0 0,1-2 0 0 0,-1 1 0 0 0,1 0 0 0 0,-1 0 0 0 0,1 0 0 0 0,-1 0 0 0 0,1 1 0 0 0,-2 6 0 0 0,0 1 0 0 0,1-1 0 0 0,0 12 0 0 0,1 20 0 0 0,1 0 0 0 0,9 51 0 0 0,-6-69 0 0 0,1 1 0 0 0,1 0 0 0 0,2-1 0 0 0,0 0 0 0 0,15 29 0 0 0,-23-50 0 0 0,1 0 0 0 0,0 0 0 0 0,-1 0 0 0 0,1 0 0 0 0,-1 1 0 0 0,1-1 0 0 0,0 0 0 0 0,0 0 0 0 0,0 0 0 0 0,0-1 0 0 0,0 2 0 0 0,0-1 0 0 0,0 0 0 0 0,0-1 0 0 0,0 1 0 0 0,1 0 0 0 0,-1-1 0 0 0,0 1 0 0 0,2 0 0 0 0,-3-2 0 0 0,1 0 0 0 0,-1 0 0 0 0,1 0 0 0 0,-1 0 0 0 0,0 0 0 0 0,1-1 0 0 0,-1 2 0 0 0,0-1 0 0 0,0-1 0 0 0,0 2 0 0 0,0-2 0 0 0,0 1 0 0 0,0-2 0 0 0,0 2 0 0 0,-1-25 0 0 0,-1 0 0 0 0,-1 1 0 0 0,-1-1 0 0 0,-2 1 0 0 0,1 0 0 0 0,-20-45 0 0 0,15 44 0 0 0,-13-30 0 0 0,20 52 0 0 0,1 0 0 0 0,-1 0 0 0 0,0 0 0 0 0,1-1 0 0 0,-1 2 0 0 0,-1-1 0 0 0,0 0 0 0 0,1 1 0 0 0,-7-5 0 0 0,10 8 0 0 0,-1-1 0 0 0,0 1 0 0 0,1-1 0 0 0,-1 1 0 0 0,0-1 0 0 0,1 1 0 0 0,-1 0 0 0 0,0 0 0 0 0,0 0 0 0 0,0-1 0 0 0,1 1 0 0 0,0 0 0 0 0,-1 0 0 0 0,0 0 0 0 0,0 0 0 0 0,0 0 0 0 0,0 0 0 0 0,1 0 0 0 0,-1 0 0 0 0,0 0 0 0 0,0 0 0 0 0,0 0 0 0 0,1 1 0 0 0,-1-1 0 0 0,0 0 0 0 0,-1 0 0 0 0,2 1 0 0 0,-2 1 0 0 0,1-2 0 0 0,0 1 0 0 0,1 1 0 0 0,-1-1 0 0 0,0 0 0 0 0,0 0 0 0 0,0 0 0 0 0,1 0 0 0 0,-1 1 0 0 0,1-1 0 0 0,-1 0 0 0 0,0 2 0 0 0,-1 7 0 0 0,1-2 0 0 0,-1 2 0 0 0,1 11 0 0 0,1-18 0 0 0,-1 55 0 0 0,-2-2 0 0 0,8 94 0 0 0,1-135 0 0 0,-3-13 0 0 0,0-9 0 0 0,-3-23 0 0 0,-1 1 0 0 0,-2-1 0 0 0,-1 1 0 0 0,-1 0 0 0 0,-14-44 0 0 0,17 60 0 0 0,-4-8 0 0 0,4 45 0 0 0,2 270 0 0 0,0-288 0 0 0,-1-6 0 0 0,-3-13 0 0 0,-4-20 0 0 0,5 12 0 0 0,0 3 0 0 0,-9-33 0 0 0,10 46 0 0 0,1 1 0 0 0,-1 0 0 0 0,0 0 0 0 0,0-1 0 0 0,0 1 0 0 0,-1 0 0 0 0,1 0 0 0 0,-1 1 0 0 0,-1-1 0 0 0,2 1 0 0 0,-2-1 0 0 0,-6-4 0 0 0,10 8 0 0 0,-1-1 0 0 0,1 1 0 0 0,0-1 0 0 0,-1 1 0 0 0,0 0 0 0 0,0 0 0 0 0,0-1 0 0 0,1 1 0 0 0,0 0 0 0 0,-1 0 0 0 0,0-1 0 0 0,0 1 0 0 0,0 0 0 0 0,1 0 0 0 0,-1 0 0 0 0,1 0 0 0 0,-1 0 0 0 0,0 0 0 0 0,0 0 0 0 0,0 0 0 0 0,0 0 0 0 0,1 1 0 0 0,-1-1 0 0 0,1 1 0 0 0,-1-1 0 0 0,1 0 0 0 0,-1 0 0 0 0,1 1 0 0 0,0-1 0 0 0,0 1 0 0 0,-1-1 0 0 0,1 1 0 0 0,0-1 0 0 0,-1 0 0 0 0,1 1 0 0 0,0-1 0 0 0,-1 1 0 0 0,1 0 0 0 0,0 0 0 0 0,0 0 0 0 0,-1 5 0 0 0,1-1 0 0 0,0 1 0 0 0,0 0 0 0 0,0 6 0 0 0,1-3 0 0 0,2 22 0 0 0,14 60 0 0 0,-10-56 0 0 0,3 18 0 0 0,-12-64 0 0 0,-1 1 0 0 0,0 0 0 0 0,-1-1 0 0 0,0 2 0 0 0,-1-1 0 0 0,0 0 0 0 0,-11-15 0 0 0,12 20 0 0 0,1 0 0 0 0,-1 1 0 0 0,1-1 0 0 0,-2 1 0 0 0,1 0 0 0 0,0 0 0 0 0,-1 0 0 0 0,0 0 0 0 0,0 1 0 0 0,0 0 0 0 0,0 0 0 0 0,-1 1 0 0 0,1-1 0 0 0,-1 1 0 0 0,0 0 0 0 0,1 0 0 0 0,-8 0 0 0 0,12 1 0 0 0,1 1 0 0 0,-1 0 0 0 0,1 0 0 0 0,-1 0 0 0 0,1 0 0 0 0,0 0 0 0 0,0 0 0 0 0,0 0 0 0 0,-1 0 0 0 0,1 0 0 0 0,0 1 0 0 0,-1-1 0 0 0,1 0 0 0 0,-1 0 0 0 0,1 0 0 0 0,0 0 0 0 0,-1 1 0 0 0,1-1 0 0 0,0 0 0 0 0,-1 0 0 0 0,1 0 0 0 0,0 0 0 0 0,0 0 0 0 0,0 0 0 0 0,0 1 0 0 0,-1-1 0 0 0,1 0 0 0 0,0 1 0 0 0,0-1 0 0 0,0 0 0 0 0,-1 1 0 0 0,1-1 0 0 0,0 0 0 0 0,0 15 0 0 0,11 14 0 0 0,-3-11 0 0 0,1-1 0 0 0,1 0 0 0 0,0 1 0 0 0,2-2 0 0 0,0 0 0 0 0,23 23 0 0 0,-22-29 0 0 0,-21-17 0 0 0,-59-58 0 0 0,14 13 0 0 0,47 45 0 0 0,4 4 0 0 0,0 1 0 0 0,1 0 0 0 0,-2 0 0 0 0,1 1 0 0 0,0-2 0 0 0,0 2 0 0 0,-1-1 0 0 0,1 1 0 0 0,-1-1 0 0 0,0 0 0 0 0,-2 0 0 0 0,5 3 0 0 0,0 0 0 0 0,-1 0 0 0 0,1 0 0 0 0,0 0 0 0 0,0 0 0 0 0,0-1 0 0 0,0 2 0 0 0,0-1 0 0 0,0-1 0 0 0,0 1 0 0 0,0 0 0 0 0,1 1 0 0 0,2 8 0 0 0,1-2 0 0 0,0 1 0 0 0,1-1 0 0 0,0 1 0 0 0,0-1 0 0 0,1 0 0 0 0,0-1 0 0 0,1 0 0 0 0,9 9 0 0 0,-4-4 0 0 0,1-2 0 0 0,0 0 0 0 0,1-1 0 0 0,24 14 0 0 0,-31-18 0 0 0,-11-4 0 0 0,1-1 0 0 0,1-1 0 0 0,0 1 0 0 0,-1 0 0 0 0,2-1 0 0 0,-2 0 0 0 0,1 0 0 0 0,-4-1 0 0 0,-8-10 0 0 0,-1 0 0 0 0,1-1 0 0 0,-18-21 0 0 0,19 19 0 0 0,-1 2 0 0 0,0-1 0 0 0,-18-13 0 0 0,32 27 0 0 0,0 0 0 0 0,0 0 0 0 0,0 0 0 0 0,0 0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0 0 0 0,1 0 0 0 0,0 0 0 0 0,0 0 0 0 0,1 7 0 0 0,4 8 0 0 0,4 1 0 0 0,0 0 0 0 0,1-1 0 0 0,2 1 0 0 0,19 20 0 0 0,58 49 0 0 0,-85-82 0 0 0,-2-1 0 0 0,0 0 0 0 0,0 0 0 0 0,1-1 0 0 0,-1 1 0 0 0,1 0 0 0 0,-1-1 0 0 0,1 1 0 0 0,0-2 0 0 0,-1 2 0 0 0,1-1 0 0 0,0 0 0 0 0,0-1 0 0 0,-1 1 0 0 0,7 0 0 0 0,-9-2 0 0 0,1 0 0 0 0,-1-1 0 0 0,0 0 0 0 0,0 1 0 0 0,0-1 0 0 0,0 1 0 0 0,0-1 0 0 0,0 1 0 0 0,0 0 0 0 0,-1-1 0 0 0,1 1 0 0 0,-1-3 0 0 0,-12-28 0 0 0,4 7 0 0 0,-16-29 0 0 0,22 47 0 0 0,-1 1 0 0 0,0 0 0 0 0,-1 0 0 0 0,1 0 0 0 0,-1 0 0 0 0,-1 1 0 0 0,1 0 0 0 0,0 0 0 0 0,-9-5 0 0 0,14 10 0 0 0,0-1 0 0 0,0 1 0 0 0,-1 0 0 0 0,1-1 0 0 0,0 1 0 0 0,0 0 0 0 0,-1 0 0 0 0,1-1 0 0 0,0 1 0 0 0,0 0 0 0 0,0 0 0 0 0,0 0 0 0 0,-1 0 0 0 0,1 0 0 0 0,0 0 0 0 0,-1 0 0 0 0,1 0 0 0 0,0 0 0 0 0,-1 0 0 0 0,1 0 0 0 0,-1 0 0 0 0,1 0 0 0 0,0 0 0 0 0,0 0 0 0 0,0 0 0 0 0,0 0 0 0 0,-1 0 0 0 0,1 0 0 0 0,0 0 0 0 0,-1 0 0 0 0,1 0 0 0 0,0 0 0 0 0,-1 0 0 0 0,1 0 0 0 0,0 0 0 0 0,-1 1 0 0 0,2 10 0 0 0,10 15 0 0 0,2-3 0 0 0,2 0 0 0 0,1-1 0 0 0,1 0 0 0 0,0-1 0 0 0,2-1 0 0 0,27 22 0 0 0,-45-40 0 0 0,0-2 0 0 0,1 2 0 0 0,-1-1 0 0 0,1 0 0 0 0,-1 1 0 0 0,2-1 0 0 0,-2-1 0 0 0,1 1 0 0 0,0 0 0 0 0,0 0 0 0 0,3 0 0 0 0,-5-1 0 0 0,0-1 0 0 0,0 1 0 0 0,1 0 0 0 0,-1 0 0 0 0,0 0 0 0 0,0 0 0 0 0,0-1 0 0 0,0 1 0 0 0,0 0 0 0 0,1-1 0 0 0,-1 1 0 0 0,0-1 0 0 0,0 1 0 0 0,0 0 0 0 0,0 0 0 0 0,0 0 0 0 0,0-1 0 0 0,0 1 0 0 0,0 0 0 0 0,-1-1 0 0 0,1 1 0 0 0,0 0 0 0 0,0-1 0 0 0,0 1 0 0 0,0 0 0 0 0,0-1 0 0 0,-1 1 0 0 0,1 0 0 0 0,-1 0 0 0 0,-3-10 0 0 0,4 10 0 0 0,-18-42 0 0 0,-28-48 0 0 0,41 81 0 0 0,0 1 0 0 0,-2 0 0 0 0,2 0 0 0 0,-3 1 0 0 0,2-1 0 0 0,-1 1 0 0 0,-15-10 0 0 0,22 16 0 0 0,0 1 0 0 0,-1 0 0 0 0,1 0 0 0 0,0 0 0 0 0,0-1 0 0 0,0 1 0 0 0,0 0 0 0 0,0 0 0 0 0,0 0 0 0 0,0 0 0 0 0,-1 0 0 0 0,1 0 0 0 0,0 0 0 0 0,0 0 0 0 0,0 0 0 0 0,0 0 0 0 0,0 0 0 0 0,0 0 0 0 0,0 0 0 0 0,0 0 0 0 0,0-1 0 0 0,0 1 0 0 0,-1 0 0 0 0,1 0 0 0 0,0 0 0 0 0,0 0 0 0 0,0 0 0 0 0,-1 0 0 0 0,1 0 0 0 0,0 0 0 0 0,0 0 0 0 0,0 0 0 0 0,-1 0 0 0 0,1 0 0 0 0,0 0 0 0 0,0 0 0 0 0,0 0 0 0 0,0 1 0 0 0,-1-1 0 0 0,1 0 0 0 0,0 0 0 0 0,0 0 0 0 0,0 0 0 0 0,0 0 0 0 0,0 0 0 0 0,0 0 0 0 0,0 0 0 0 0,0 0 0 0 0,0 0 0 0 0,0 0 0 0 0,0 0 0 0 0,-1 0 0 0 0,1 0 0 0 0,0 1 0 0 0,0-1 0 0 0,0 0 0 0 0,0 0 0 0 0,0 0 0 0 0,0 1 0 0 0,0-1 0 0 0,0 0 0 0 0,0 0 0 0 0,1 9 0 0 0,12 15 0 0 0,0-1 0 0 0,2-1 0 0 0,0 0 0 0 0,1-1 0 0 0,36 35 0 0 0,-50-53 0 0 0,1-1 0 0 0,-1 1 0 0 0,0-1 0 0 0,2 0 0 0 0,-2 1 0 0 0,1-1 0 0 0,1 0 0 0 0,-1 0 0 0 0,0 0 0 0 0,0-1 0 0 0,0 0 0 0 0,1 1 0 0 0,0-2 0 0 0,6 3 0 0 0,-10-4 0 0 0,1-1 0 0 0,-1 1 0 0 0,0 0 0 0 0,0-1 0 0 0,0 1 0 0 0,0-1 0 0 0,0 2 0 0 0,0-2 0 0 0,0 0 0 0 0,-1 1 0 0 0,0-2 0 0 0,-17-48 0 0 0,-2 0 0 0 0,-4 2 0 0 0,-45-74 0 0 0,66 119 0 0 0,6 13 0 0 0,9 16 0 0 0,111 183 0 0 0,-106-186 0 0 0,-17-21 0 0 0,2 0 0 0 0,-1 1 0 0 0,0-2 0 0 0,0 2 0 0 0,0-1 0 0 0,1-1 0 0 0,-1 2 0 0 0,0-1 0 0 0,1 0 0 0 0,-1-1 0 0 0,0 1 0 0 0,1 0 0 0 0,-1-1 0 0 0,3 1 0 0 0,-3-4 0 0 0,-1-1 0 0 0,1 1 0 0 0,-1-1 0 0 0,0 0 0 0 0,-1-4 0 0 0,0-6 0 0 0,-1 1 0 0 0,0-1 0 0 0,-2 0 0 0 0,0 1 0 0 0,-6-16 0 0 0,-34-64 0 0 0,31 68 0 0 0,10 19 0 0 0,-2-4 0 0 0,0-1 0 0 0,0 1 0 0 0,-2 1 0 0 0,1-2 0 0 0,-14-12 0 0 0,13 19 0 0 0,7 11 0 0 0,5 10 0 0 0,10 23 0 0 0,26 61 0 0 0,-35-89 0 0 0,1 1 0 0 0,0-2 0 0 0,0 1 0 0 0,2-1 0 0 0,17 19 0 0 0,-13-19 0 0 0,-12-11 0 0 0,-1 0 0 0 0,0 1 0 0 0,1 0 0 0 0,-1-1 0 0 0,1 1 0 0 0,-1-1 0 0 0,1 0 0 0 0,0 1 0 0 0,-1-1 0 0 0,0 0 0 0 0,1 0 0 0 0,0 0 0 0 0,0 0 0 0 0,-1 1 0 0 0,1-1 0 0 0,-1 0 0 0 0,1 0 0 0 0,-1 0 0 0 0,1 0 0 0 0,0 0 0 0 0,0 0 0 0 0,0 0 0 0 0,0 0 0 0 0,-1-16 0 0 0,0 10 0 0 0,-1-5 0 0 0,-1-2 0 0 0,-1 1 0 0 0,0 1 0 0 0,-1-1 0 0 0,-7-16 0 0 0,4 8 0 0 0,-4-8 0 0 0,4 4 0 0 0,-2 1 0 0 0,-1 0 0 0 0,0 1 0 0 0,-23-34 0 0 0,33 56 0 0 0,0 0 0 0 0,0 0 0 0 0,0-1 0 0 0,0 1 0 0 0,0 0 0 0 0,0 0 0 0 0,0 0 0 0 0,0 0 0 0 0,0 0 0 0 0,0 0 0 0 0,0 0 0 0 0,0 0 0 0 0,0 0 0 0 0,0 0 0 0 0,-1-1 0 0 0,1 1 0 0 0,0 0 0 0 0,0 0 0 0 0,0 0 0 0 0,0 0 0 0 0,0 0 0 0 0,-1 0 0 0 0,1 0 0 0 0,0-1 0 0 0,0 1 0 0 0,0 0 0 0 0,0 0 0 0 0,-1 0 0 0 0,1 0 0 0 0,0 0 0 0 0,0 0 0 0 0,0 0 0 0 0,0 0 0 0 0,0 0 0 0 0,0 0 0 0 0,0 0 0 0 0,0 0 0 0 0,0 0 0 0 0,-1 0 0 0 0,1 0 0 0 0,0 0 0 0 0,0 0 0 0 0,0 0 0 0 0,-1 0 0 0 0,1 8 0 0 0,3 10 0 0 0,46 100 0 0 0,-24-62 0 0 0,-8-20 0 0 0,-15-33 0 0 0,0 1 0 0 0,0-2 0 0 0,0 1 0 0 0,0 0 0 0 0,0-1 0 0 0,1 1 0 0 0,0 0 0 0 0,0-1 0 0 0,3 3 0 0 0,-6-5 0 0 0,0 0 0 0 0,0 0 0 0 0,1 0 0 0 0,-1 0 0 0 0,0 0 0 0 0,0 0 0 0 0,1-1 0 0 0,-1 1 0 0 0,0 0 0 0 0,0 0 0 0 0,0 0 0 0 0,0 0 0 0 0,0 0 0 0 0,0 0 0 0 0,1 0 0 0 0,-1 0 0 0 0,0-1 0 0 0,0 1 0 0 0,0 0 0 0 0,1 0 0 0 0,-1 0 0 0 0,0 0 0 0 0,0 0 0 0 0,0 0 0 0 0,0 0 0 0 0,1 0 0 0 0,-1-1 0 0 0,0 1 0 0 0,0 0 0 0 0,0 0 0 0 0,0-1 0 0 0,0 1 0 0 0,0 0 0 0 0,0 0 0 0 0,0-1 0 0 0,0 1 0 0 0,0 0 0 0 0,0 0 0 0 0,0 0 0 0 0,0 0 0 0 0,0 0 0 0 0,0 0 0 0 0,0-1 0 0 0,0 1 0 0 0,0 0 0 0 0,0-1 0 0 0,0 1 0 0 0,0-16 0 0 0,0 12 0 0 0,-3-15 0 0 0,1 0 0 0 0,-2 0 0 0 0,-1 0 0 0 0,-1 0 0 0 0,-8-19 0 0 0,12 33 0 0 0,-9-28 0 0 0,-2 2 0 0 0,-1-1 0 0 0,-29-47 0 0 0,43 79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8 0 0 0,4 12 0 0 0,13 25 0 0 0,1 0 0 0 0,3-1 0 0 0,44 68 0 0 0,-63-109 0 0 0,-1-2 0 0 0,0 1 0 0 0,0-1 0 0 0,-1 1 0 0 0,2 0 0 0 0,-1-1 0 0 0,0 0 0 0 0,1 0 0 0 0,-1 1 0 0 0,0-1 0 0 0,1 0 0 0 0,0 0 0 0 0,-1 0 0 0 0,1 0 0 0 0,-1 0 0 0 0,1-1 0 0 0,0 1 0 0 0,2 1 0 0 0,-3-6 0 0 0,-1 0 0 0 0,1 0 0 0 0,-1 0 0 0 0,1 1 0 0 0,-1-1 0 0 0,0 0 0 0 0,-1-5 0 0 0,-3-24 0 0 0,0 0 0 0 0,-15-52 0 0 0,13 67 0 0 0,0 1 0 0 0,-2-1 0 0 0,1 1 0 0 0,-2 1 0 0 0,0-1 0 0 0,-13-17 0 0 0,21 33 0 0 0,0 0 0 0 0,1 1 0 0 0,-1-1 0 0 0,0 0 0 0 0,1 0 0 0 0,0 0 0 0 0,-1 1 0 0 0,0 0 0 0 0,0-1 0 0 0,1 0 0 0 0,-1 0 0 0 0,1 1 0 0 0,-1 0 0 0 0,0 0 0 0 0,-1-1 0 0 0,2 1 0 0 0,-1-1 0 0 0,-1 0 0 0 0,2 2 0 0 0,-1-1 0 0 0,1 1 0 0 0,0-1 0 0 0,0 0 0 0 0,0 1 0 0 0,-1-1 0 0 0,1 0 0 0 0,0 0 0 0 0,-1 1 0 0 0,1-1 0 0 0,0 1 0 0 0,0-1 0 0 0,0 1 0 0 0,0-1 0 0 0,-1 0 0 0 0,1 0 0 0 0,0 1 0 0 0,0 0 0 0 0,0-1 0 0 0,0 1 0 0 0,0-1 0 0 0,0 1 0 0 0,0-1 0 0 0,0 0 0 0 0,1 1 0 0 0,5 37 0 0 0,11 8 0 0 0,1 0 0 0 0,48 84 0 0 0,-65-129 0 0 0,27 42 0 0 0,-26-40 0 0 0,0-1 0 0 0,1 1 0 0 0,-1-1 0 0 0,1 1 0 0 0,-1-1 0 0 0,1 1 0 0 0,0-2 0 0 0,0 1 0 0 0,-1 0 0 0 0,2 0 0 0 0,-1-1 0 0 0,6 3 0 0 0,-9-4 0 0 0,1 0 0 0 0,-1 0 0 0 0,0 0 0 0 0,0 0 0 0 0,0 0 0 0 0,1 0 0 0 0,-1 0 0 0 0,0 0 0 0 0,1 0 0 0 0,-1 0 0 0 0,1 0 0 0 0,-1 0 0 0 0,0 0 0 0 0,1-1 0 0 0,-1 1 0 0 0,0 0 0 0 0,0 0 0 0 0,0 0 0 0 0,1 0 0 0 0,-1-1 0 0 0,0 1 0 0 0,1 0 0 0 0,-1 0 0 0 0,0 0 0 0 0,0 0 0 0 0,1 0 0 0 0,-1-1 0 0 0,0 1 0 0 0,0 0 0 0 0,1-1 0 0 0,-1 1 0 0 0,0 0 0 0 0,0-1 0 0 0,0 1 0 0 0,3-16 0 0 0,-7-17 0 0 0,4 32 0 0 0,-7-31 0 0 0,-2-1 0 0 0,0 1 0 0 0,-3 0 0 0 0,-28-56 0 0 0,36 79 0 0 0,-1 0 0 0 0,0 0 0 0 0,0 1 0 0 0,-1 0 0 0 0,0 0 0 0 0,-1 1 0 0 0,-11-10 0 0 0,18 17 0 0 0,0 1 0 0 0,0-1 0 0 0,0 0 0 0 0,0 0 0 0 0,-1 1 0 0 0,1-1 0 0 0,0 1 0 0 0,0-1 0 0 0,0 1 0 0 0,-1-1 0 0 0,1 1 0 0 0,0-1 0 0 0,0 0 0 0 0,0 0 0 0 0,0 1 0 0 0,0-1 0 0 0,0 1 0 0 0,0-1 0 0 0,0 1 0 0 0,2 10 0 0 0,1-1 0 0 0,-1 1 0 0 0,2 0 0 0 0,0-1 0 0 0,0-1 0 0 0,8 14 0 0 0,-2-1 0 0 0,-3-7 0 0 0,21 45 0 0 0,41 66 0 0 0,-67-124 0 0 0,-1 0 0 0 0,0 0 0 0 0,1 0 0 0 0,0 0 0 0 0,-1-1 0 0 0,1 2 0 0 0,0-2 0 0 0,0 1 0 0 0,3 1 0 0 0,-4-19 0 0 0,-7-25 0 0 0,-2 0 0 0 0,-17-50 0 0 0,11 54 0 0 0,-23-48 0 0 0,23 55 0 0 0,-2 2 0 0 0,18 55 0 0 0,19 30 0 0 0,2-1 0 0 0,47 80 0 0 0,-44-94 0 0 0,-23-39 0 0 0,0 1 0 0 0,0-1 0 0 0,0 1 0 0 0,0 0 0 0 0,1-1 0 0 0,0-1 0 0 0,-1 1 0 0 0,7 3 0 0 0,-9-6 0 0 0,-1 1 0 0 0,1-1 0 0 0,-1 0 0 0 0,1 0 0 0 0,-1 1 0 0 0,1-1 0 0 0,-1 0 0 0 0,0 0 0 0 0,0 0 0 0 0,1 0 0 0 0,-1 0 0 0 0,1 1 0 0 0,-1-1 0 0 0,1 0 0 0 0,-1 0 0 0 0,1 0 0 0 0,-1 0 0 0 0,0-1 0 0 0,0 1 0 0 0,1 0 0 0 0,-1 0 0 0 0,1 0 0 0 0,-1 0 0 0 0,1 0 0 0 0,-1-1 0 0 0,1 1 0 0 0,-1 0 0 0 0,0-1 0 0 0,0 1 0 0 0,1 0 0 0 0,-1 0 0 0 0,1 0 0 0 0,0-2 0 0 0,-1 1 0 0 0,1 0 0 0 0,0 0 0 0 0,-1 0 0 0 0,0 0 0 0 0,0 0 0 0 0,0-1 0 0 0,1 1 0 0 0,-1 0 0 0 0,0 0 0 0 0,0-2 0 0 0,-3-31 0 0 0,-2 10 0 0 0,-1 2 0 0 0,-19-43 0 0 0,-26-41 0 0 0,21 56 0 0 0,35 72 0 0 0,12 20 0 0 0,3-1 0 0 0,1-1 0 0 0,2 0 0 0 0,32 39 0 0 0,-54-77 0 0 0,1 0 0 0 0,-2 0 0 0 0,2-1 0 0 0,0 1 0 0 0,-1-1 0 0 0,1 1 0 0 0,-1 0 0 0 0,1-1 0 0 0,0 0 0 0 0,0 0 0 0 0,0 0 0 0 0,0 1 0 0 0,0-1 0 0 0,0-1 0 0 0,3 2 0 0 0,-4-3 0 0 0,-1 0 0 0 0,1 1 0 0 0,-1-1 0 0 0,0 0 0 0 0,0 0 0 0 0,0 0 0 0 0,0 1 0 0 0,1-1 0 0 0,-1 0 0 0 0,0 0 0 0 0,0 1 0 0 0,0-2 0 0 0,0 1 0 0 0,0 0 0 0 0,-1 1 0 0 0,1-3 0 0 0,0 3 0 0 0,-4-23 0 0 0,-2 0 0 0 0,-11-34 0 0 0,5 23 0 0 0,-10-23 0 0 0,14 38 0 0 0,1 1 0 0 0,-6-27 0 0 0,18 61 0 0 0,0 0 0 0 0,2-1 0 0 0,11 20 0 0 0,-8-13 0 0 0,-2-6 0 0 0,4 12 0 0 0,2-3 0 0 0,27 41 0 0 0,-36-61 0 0 0,-3-6 0 0 0,-4-12 0 0 0,-8-20 0 0 0,-12-17 0 0 0,-30-51 0 0 0,155 273 0 0 0,-101-169 0 0 0,1 3 0 0 0,1 0 0 0 0,0 1 0 0 0,1-1 0 0 0,0-1 0 0 0,0 2 0 0 0,6 4 0 0 0,-9-25 0 0 0,-3 5 0 0 0,0 0 0 0 0,-1-1 0 0 0,1 2 0 0 0,-2-2 0 0 0,-3-10 0 0 0,-22-44 0 0 0,-48-86 0 0 0,85 167 0 0 0,16 18 0 0 0,5 9 0 0 0,53 84 0 0 0,-81-122 0 0 0,-10-24 0 0 0,0 2 0 0 0,-2-1 0 0 0,-20-27 0 0 0,17 27 0 0 0,-3-6 0 0 0,7 12 0 0 0,1-1 0 0 0,0-1 0 0 0,2 1 0 0 0,-10-21 0 0 0,40 61 0 0 0,7 18 0 0 0,-17-25 0 0 0,1 0 0 0 0,33 36 0 0 0,-48-57 0 0 0,0 0 0 0 0,1 0 0 0 0,-1 0 0 0 0,0 1 0 0 0,0-1 0 0 0,0 0 0 0 0,1 1 0 0 0,-1-1 0 0 0,0 0 0 0 0,0 1 0 0 0,1-1 0 0 0,-1 0 0 0 0,0 0 0 0 0,0 1 0 0 0,0-1 0 0 0,0 0 0 0 0,1 0 0 0 0,-1 0 0 0 0,0 0 0 0 0,1 0 0 0 0,-1 0 0 0 0,0 0 0 0 0,1 0 0 0 0,-1 0 0 0 0,1 0 0 0 0,-1 0 0 0 0,0 0 0 0 0,0 0 0 0 0,0 0 0 0 0,0 0 0 0 0,1 0 0 0 0,0 0 0 0 0,-3-10 0 0 0,-10-15 0 0 0,10 23 13 0 0,2 2-19 0 0,-1-1 0 0 0,1 1 0 0 0,-1-1 0 0 0,1 1 0 0 0,0 0 0 0 0,-1-1 0 0 0,1 1 0 0 0,0-1 0 0 0,0 0 0 0 0,0 1 0 0 0,0-1 0 0 0,0 1 0 0 0,0 0 0 0 0,-1-1 0 0 0,1 0 0 0 0,0 0 0 0 0,1 1-419 0 0,1 0 1 0 0,0 0 0 0 0,-1 0-1 0 0,1 0 1 0 0,-1 0 0 0 0,1 0-1 0 0,0 1 1 0 0,-1-1-1 0 0,3 2 1 0 0,1 0-4685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 8106 0 0,'-1'-5'23300'0'0,"3"10"-22571"0"0,5 21-242 0 0,3-3-399 0 0,-1-4-31 0 0,-8-16-57 0 0,0 2 0 0 0,0 0 0 0 0,0-1 0 0 0,1 2 0 0 0,0-1 0 0 0,0-1 0 0 0,0 0 0 0 0,1 1 0 0 0,-1-1 0 0 0,5 7 0 0 0,-3-8 0 0 0,-1 0 0 0 0,0 0 0 0 0,0 0 0 0 0,-1 0 0 0 0,0 1 0 0 0,1 0 0 0 0,-1-1 0 0 0,2 7 0 0 0,-2-5 0 0 0,0 1 0 0 0,1-1 0 0 0,0 0 0 0 0,-1 1 0 0 0,2-1 0 0 0,0 0 0 0 0,4 5 0 0 0,-8-8 0 0 0,0-1 0 0 0,1 2 0 0 0,-1-2 0 0 0,1 2 0 0 0,0-2 0 0 0,-1 1 0 0 0,1 0 0 0 0,0 0 0 0 0,2 3 0 0 0,3 8 0 0 0,4 12 0 0 0,-8-20 0 0 0,0-1 0 0 0,0 1 0 0 0,0 0 0 0 0,-1 0 0 0 0,0-1 0 0 0,2 10 0 0 0,6 32 0 0 0,-4-20 0 0 0,-2-11 0 0 0,-1 0 0 0 0,1 15 0 0 0,4 37 0 0 0,-6-44 0 0 0,0-18 0 0 0,0-1 0 0 0,0-1 0 0 0,-1 2 0 0 0,0-1 0 0 0,0 1 0 0 0,0-1 0 0 0,-1 0 0 0 0,0 0 0 0 0,0 0 0 0 0,-1 6 0 0 0,0-7 0 0 0,1 0 0 0 0,-1 1 0 0 0,1-1 0 0 0,0 1 0 0 0,-1-1 0 0 0,1 1 0 0 0,1-1 0 0 0,-1 5 0 0 0,-3 2 0 0 0,4-9 0 0 0,-1 0 0 0 0,0 0 0 0 0,1 0 0 0 0,-1 0 0 0 0,1 0 0 0 0,-1 0 0 0 0,1 0 0 0 0,0 0 0 0 0,0 0 0 0 0,0 0 0 0 0,0 0 0 0 0,-1 2 0 0 0,1-2 0 0 0,-1 0 0 0 0,1 0 0 0 0,-5 5 0 0 0,4-8 0 0 0,4-9 0 0 0,22-56 0 0 0,-19 49 0 0 0,-5 14 0 0 0,1-1 0 0 0,-1 0 0 0 0,0 0 0 0 0,0 0 0 0 0,1-9 0 0 0,-2-1 0 0 0,0 10 0 0 0,0 0 0 0 0,0 0 0 0 0,0 0 0 0 0,0 0 0 0 0,0 1 0 0 0,-1-1 0 0 0,0 0 0 0 0,-2-6 0 0 0,4 18-4 0 0,0 0-1 0 0,1 0 1 0 0,-2 0 0 0 0,1 0-1 0 0,-1 0 1 0 0,-2 13 0 0 0,1 3-3 0 0,-1 24-3 0 0,0-28 4 0 0,1-15 4 0 0,1-6 1 0 0,0-2-1 0 0,1 0 1 0 0,0 0-1 0 0,0 0 0 0 0,0-1 0 0 0,2-3 1 0 0,3-17-9 0 0,-1-50 3 0 0,0 16-99 0 0,-5 48 67 0 0,0 9 12 0 0,0 9 17 0 0,1-2 14 0 0,-1-1-1 0 0,1 1 1 0 0,0 0 0 0 0,2 6 0 0 0,-1-5 0 0 0,0-1 0 0 0,-1 0 0 0 0,0 0-1 0 0,1 10 1 0 0,-2-4-3 0 0,0-5 2 0 0,0 1 0 0 0,0-1-1 0 0,0 0 1 0 0,-1 0 0 0 0,0 0-1 0 0,-1 0 1 0 0,-2 10 0 0 0,1-7 20 0 0,3-8-21 0 0,-1 0 1 0 0,1 0 0 0 0,0 0-1 0 0,0 0 1 0 0,-1 0-1 0 0,1 0 1 0 0,-1 0-1 0 0,0 0 1 0 0,1-1-1 0 0,-1 1 1 0 0,0 0-1 0 0,-1 1 1 0 0,0 3-3 0 0,-1 0-1 0 0,2 0 1 0 0,-2 0-1 0 0,2 0 1 0 0,-2 6-1 0 0,2-7 1 0 0,0 0 1 0 0,0 0-1 0 0,-1 0 0 0 0,1 0 0 0 0,-1-1 0 0 0,-4 7 1 0 0,-16 20-8 0 0,19-28 13 0 0,2 1 0 0 0,-2-1 0 0 0,1 1 0 0 0,0-1 0 0 0,-6 4 0 0 0,-1 2-11 0 0,9-7 2 0 0,-1-1 1 0 0,1 0 0 0 0,0 0 0 0 0,-1 1-1 0 0,1-1 1 0 0,0 0 0 0 0,-1 0-1 0 0,1 1 1 0 0,0-1 0 0 0,-1 0 0 0 0,1 0-1 0 0,0 0 1 0 0,0 1 0 0 0,0-1 0 0 0,0 0-1 0 0,0 1 1 0 0,0-1 0 0 0,0 1-1 0 0,0-1 1 0 0,0 0 0 0 0,0 0 0 0 0,0 1-1 0 0,-1-1 1 0 0,1 0 0 0 0,0 1 0 0 0,1-1-1 0 0,-1 1 1 0 0,8 1-41 0 0,-6-3 42 0 0,1 1 0 0 0,0 0 0 0 0,-1 0-1 0 0,1-1 1 0 0,-1 0 0 0 0,5-2 0 0 0,-4 1 1 0 0,-1 0-1 0 0,0 0 1 0 0,0-1 0 0 0,0 0 0 0 0,0 1-1 0 0,0-1 1 0 0,-1 0 0 0 0,1 0 0 0 0,0 1-1 0 0,-2-1 1 0 0,1 0 0 0 0,1 0-1 0 0,-1-1 1 0 0,0-4 0 0 0,1-5 13 0 0,-1 1 1 0 0,0-18-1 0 0,-1 30-28 0 0,0 0-13 0 0,1 0 26 0 0,-1 1 0 0 0,1-1 1 0 0,-1 0-1 0 0,0 0 0 0 0,1 0 0 0 0,-1 1 0 0 0,0-1 1 0 0,0 0-1 0 0,1 1 0 0 0,-1-1 0 0 0,0 0 1 0 0,0 0-1 0 0,0 0 0 0 0,0 0 0 0 0,0 1 0 0 0,0-1 1 0 0,0 0-1 0 0,0 1 0 0 0,1-1 0 0 0,-1 1 1 0 0,0-1-1 0 0,0 0 0 0 0,0 0 0 0 0,0 0 1 0 0,0 1-1 0 0,0-1 0 0 0,0 0 0 0 0,0 1 0 0 0,0-1 1 0 0,0 1-1 0 0,0-1 0 0 0,0 0 0 0 0,0 1 1 0 0,-1-1-1 0 0,1 0 0 0 0,0 0 0 0 0,0 0 0 0 0,0 1 1 0 0,0-1-1 0 0,0 0 0 0 0,0 1 0 0 0,-1-1 1 0 0,-8 19 17 0 0,8-17-32 0 0,-5 7 33 0 0,1-1-1 0 0,-2 1 0 0 0,1-1 1 0 0,-1-1-1 0 0,-1 0 1 0 0,1 0-1 0 0,-15 11 0 0 0,-15 13-1 0 0,13-9 97 0 0,20-16-106 0 0,3-5-2 0 0,0 1 0 0 0,0-1 1 0 0,0 0-1 0 0,0 1 0 0 0,-1-1 0 0 0,2 0 1 0 0,-2 1-1 0 0,0-1 0 0 0,2 0 0 0 0,-2 0 0 0 0,0 0 1 0 0,1-1-1 0 0,-3 3 0 0 0,-19 18-4 0 0,22-20 0 0 0,0-1 0 0 0,-1 1 0 0 0,1 1 0 0 0,0-1 0 0 0,0 0 0 0 0,0 0 0 0 0,0 0 0 0 0,0 0 0 0 0,1 1 0 0 0,-1-1 0 0 0,0 0 0 0 0,0 1 0 0 0,0 1 0 0 0,1-2 0 0 0,-1 1 0 0 0,0-1 0 0 0,0 1 0 0 0,0 0 0 0 0,1-1 0 0 0,-2 1 0 0 0,1-1 0 0 0,0 0 0 0 0,0 1 0 0 0,-2 0 0 0 0,-10 6 0 0 0,8-5 0 0 0,0 0 0 0 0,-1 1 0 0 0,1-1 0 0 0,1 2 0 0 0,-1-1 0 0 0,-5 6 0 0 0,-4 1 0 0 0,12-10 0 0 0,0 0 0 0 0,1 1 0 0 0,-1-2 0 0 0,1 2 0 0 0,0-1 0 0 0,-1 1 0 0 0,0 0 0 0 0,2-1 0 0 0,-4 4 0 0 0,2-3 0 0 0,0 1 0 0 0,0 0 0 0 0,0-1 0 0 0,0 0 0 0 0,-5 4 0 0 0,1-1 0 0 0,-28 20 0 0 0,-1 10 0 0 0,28-26 0 0 0,-20 24 0 0 0,25-31 0 0 0,0 0 0 0 0,0 0 0 0 0,0 0 0 0 0,0 1 0 0 0,0-1 0 0 0,1 1 0 0 0,-1-1 0 0 0,1 2 0 0 0,0-2 0 0 0,0 1 0 0 0,-2 3 0 0 0,3 2 0 0 0,-1 0 0 0 0,0 0 0 0 0,1 9 0 0 0,0-12 0 0 0,0-9 0 0 0,0-3 0 0 0,2 6-52 0 0,-1 0-1 0 0,0 0 1 0 0,1 1-1 0 0,-1-1 1 0 0,1 1-1 0 0,-1 0 1 0 0,1 0 0 0 0,0-1-1 0 0,0 1 1 0 0,0 0-1 0 0,-1 0 1 0 0,3 0 0 0 0,5 0-1577 0 0,-3 0-2426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0,'0'0'12156'0'0,"2"3"-11565"0"0,4 4 857 0 0,-2 1 0 0 0,0-1 0 0 0,6 14 0 0 0,11 23-14 0 0,-16-31-1270 0 0,2-1 0 0 0,0 0 0 0 0,16 22 0 0 0,-14-23-12 0 0,-1 0 0 0 0,-1 0 0 0 0,12 25 0 0 0,-17-30-152 0 0,1 0 0 0 0,0-1 0 0 0,1 1 0 0 0,0-1 0 0 0,7 8 0 0 0,-7-9 0 0 0,0 2 0 0 0,0-1 0 0 0,0 0 0 0 0,-1 0 0 0 0,5 10 0 0 0,-4-8 0 0 0,-1 0 0 0 0,1-1 0 0 0,8 9 0 0 0,0 1 0 0 0,-1-1 0 0 0,2-1 0 0 0,16 15 0 0 0,-3 4 0 0 0,-12-13 0 0 0,-6-12 0 0 0,-5-5 0 0 0,0 1 0 0 0,-1-1 0 0 0,1 0 0 0 0,-1 0 0 0 0,2 4 0 0 0,2 7 0 0 0,-7-14 0 0 0,1 1 0 0 0,0-1 0 0 0,-1 0 0 0 0,1 1 0 0 0,0-1 0 0 0,-1 0 0 0 0,1 0 0 0 0,-1 0 0 0 0,1 0 0 0 0,0 0 0 0 0,0 0 0 0 0,-1 1 0 0 0,1-1 0 0 0,-1 0 0 0 0,1 0 0 0 0,-1 0 0 0 0,1 0 0 0 0,-1 0 0 0 0,1 0 0 0 0,0 0 0 0 0,0 0 0 0 0,-1 0 0 0 0,1 0 0 0 0,-1 0 0 0 0,1 0 0 0 0,-1 0 0 0 0,1-1 0 0 0,-1 1 0 0 0,1 0 0 0 0,0 0 0 0 0,-1 0 0 0 0,-6-3 0 0 0,6 2 0 0 0,0 1 0 0 0,-1 0 0 0 0,1-1 0 0 0,-1 1 0 0 0,0-1 0 0 0,1 1 0 0 0,-1-1 0 0 0,1 1 0 0 0,-1 0 0 0 0,-2 0 0 0 0,2 0 0 0 0,0-4 0 0 0,-1 1 0 0 0,0-1 0 0 0,1 0 0 0 0,-1-1 0 0 0,-2-7 0 0 0,-3-2 0 0 0,-49-86 0 0 0,46 81 0 0 0,2 2 0 0 0,-14-19 0 0 0,13 21 0 0 0,-13-27 0 0 0,1 1 0 0 0,6 11-171 0 0,13 24-39 0 0,0-1-1 0 0,0 0 1 0 0,-1 1-1 0 0,0 0 1 0 0,-10-11-1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3-225 0 0,0 1 1 0 0,-1 0-1 0 0,1-1 1 0 0,1 0-1 0 0,-1 1 1 0 0,1-1-1 0 0,0 0 1 0 0,0 1-1 0 0,1-2 1 0 0,5 8-1 0 0,-4-5 112 0 0,-1 0-1 0 0,1 0 0 0 0,3 11 1 0 0,-1 1-46 0 0,12 28 122 0 0,-10-28-188 0 0,-3-4 137 0 0,-4-11-279 0 0,0-1-1 0 0,0 0 0 0 0,0 1 0 0 0,-1-2 0 0 0,1 2 0 0 0,-1-1 0 0 0,1 5 0 0 0,-1-5-24 0 0,1 2-1 0 0,0-2 1 0 0,-1 0-1 0 0,0 1 1 0 0,1 0 0 0 0,1-1-1 0 0,-1 0 1 0 0,0 1-1 0 0,0-1 1 0 0,3 3-1 0 0,-3-3 7 0 0,0 0 0 0 0,1 0 0 0 0,-1 0 0 0 0,0 1 0 0 0,0-1 1 0 0,0 0-1 0 0,0 1 0 0 0,0-1 0 0 0,-1 0 0 0 0,1 4 0 0 0,-1-6 41 0 0,4 22-42 0 0,-4-18-1 0 0,0-1 0 0 0,1 1 1 0 0,0-1-1 0 0,1 1 0 0 0,-2-1 1 0 0,2 1-1 0 0,0-1 1 0 0,2 5-1 0 0,-4-7 6 0 0,1 1-1 0 0,-1 1 1 0 0,1-2 0 0 0,-1 2-1 0 0,1-1 1 0 0,-1 0 0 0 0,0 0-1 0 0,0 0 1 0 0,0 1 0 0 0,0-1-1 0 0,-1 3 1 0 0,0 9 60 0 0,4-7-76 0 0,0 11 0 0 0,-4-18 0 0 0,0 4 0 0 0,1-3 0 0 0,-1-39-1056 0 0,1-4-4157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0 0 0,'-12'-9'28163'0'0,"12"8"-28086"0"0,0 1-1 0 0,0-1 0 0 0,1 0 0 0 0,-1 0 1 0 0,1 1-1 0 0,-1-1 0 0 0,0 1 0 0 0,0-1 1 0 0,1 0-1 0 0,-1 1 0 0 0,1-1 0 0 0,-1 0 1 0 0,1 1-1 0 0,0 0 0 0 0,-1-1 0 0 0,0 1 1 0 0,1-1-1 0 0,0 1 0 0 0,0-1 0 0 0,-1 1 1 0 0,1 0-1 0 0,-1 0 0 0 0,1 0 0 0 0,0 0 1 0 0,0-1-1 0 0,0 1 0 0 0,0 0 0 0 0,-1 0 1 0 0,0 0-1 0 0,1 0 0 0 0,0 0 0 0 0,1 0 1 0 0,32 0 304 0 0,-23 0-59 0 0,51-8 414 0 0,-60 8-699 0 0,-2 0-30 0 0,0 0-1 0 0,1 0 0 0 0,0 0 0 0 0,-1 0 0 0 0,1 0 0 0 0,0 0 1 0 0,-1 0-1 0 0,0 0 0 0 0,0 1 0 0 0,1-1 0 0 0,0 0 1 0 0,-1 0-1 0 0,1 1 0 0 0,-1-1 0 0 0,1 0 0 0 0,-1 0 0 0 0,0 0 1 0 0,1 0-1 0 0,-1 1 0 0 0,1-1 0 0 0,-1 1 0 0 0,0-1 1 0 0,1 1-1 0 0,0-1 0 0 0,32 25 369 0 0,-12-4-294 0 0,-1 0-81 0 0,-8-9 0 0 0,-10-10 0 0 0,0 0 0 0 0,0 1 0 0 0,0 0 0 0 0,0 0 0 0 0,0 0 0 0 0,0-1 0 0 0,-1 1 0 0 0,3 6 0 0 0,-4-8 0 0 0,9 17 0 0 0,0-1 0 0 0,14 17 0 0 0,-8-2 0 0 0,-13-28 0 0 0,-2-3 0 0 0,0 0 0 0 0,0-1 0 0 0,1 1 0 0 0,-1 0 0 0 0,1 0 0 0 0,-1-1 0 0 0,1 1 0 0 0,-1 0 0 0 0,1 0 0 0 0,-1 0 0 0 0,0-1 0 0 0,1 1 0 0 0,1 0 0 0 0,-1 0-13 0 0,-1-1-77 0 0,-1-14-3469 0 0,1 10-1107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4:01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 2609 0 0,'-4'-2'21258'0'0,"2"3"-21076"0"0,-1 2 125 0 0,0 0 0 0 0,1 1-1 0 0,-1-1 1 0 0,1 1 0 0 0,-1 0-1 0 0,1 0 1 0 0,0 0 0 0 0,1 0 0 0 0,-1 0-1 0 0,1 0 1 0 0,-2 8 0 0 0,2-10-253 0 0,1 1 0 0 0,0-1 0 0 0,0 1 0 0 0,0-1 1 0 0,0 1-1 0 0,0-1 0 0 0,0 1 0 0 0,0-1 0 0 0,1 1 0 0 0,0-1 1 0 0,-1 1-1 0 0,1-1 0 0 0,0 1 0 0 0,0-1 0 0 0,0 0 0 0 0,0 0 1 0 0,1 1-1 0 0,-1-1 0 0 0,1 0 0 0 0,-1 0 0 0 0,1 0 0 0 0,2 2 1 0 0,4 3 133 0 0,-1 1 1 0 0,0 0 0 0 0,0 0 0 0 0,-1 0 0 0 0,7 14 0 0 0,28 25 390 0 0,-32-34-508 0 0,14 15 93 0 0,-22-26-149 0 0,1-1-1 0 0,0 0 0 0 0,0 1 0 0 0,0-1 0 0 0,0 0 1 0 0,0 0-1 0 0,0 0 0 0 0,0-1 0 0 0,0 1 0 0 0,0 0 1 0 0,0-1-1 0 0,0 1 0 0 0,1-1 0 0 0,-1 0 0 0 0,3 0 1 0 0,23-3 186 0 0,-25 3-191 0 0,1-1 0 0 0,-1 0 1 0 0,1 1-1 0 0,-1 0 1 0 0,1 0-1 0 0,-1 0 1 0 0,0 0-1 0 0,1 0 1 0 0,-1 1-1 0 0,1-1 0 0 0,-1 1 1 0 0,0 0-1 0 0,1 0 1 0 0,-1 0-1 0 0,5 3 1 0 0,24 8 32 0 0,-29-11-38 0 0,1 0 1 0 0,-1-1-1 0 0,0 1 0 0 0,0 1 0 0 0,0-1 0 0 0,1 0 0 0 0,-1 1 1 0 0,-1 0-1 0 0,1 0 0 0 0,0-1 0 0 0,0 2 0 0 0,3 2 0 0 0,10 9 50 0 0,-14-13-49 0 0,0 0 0 0 0,0 1 0 0 0,0-1 0 0 0,0 1 0 0 0,0 0 0 0 0,0 0 0 0 0,-1-1 0 0 0,1 1 0 0 0,-1 0-1 0 0,3 4 1 0 0,7 17 99 0 0,10 26 0 0 0,-16-30-28 0 0,-1 0-1 0 0,-1 0 1 0 0,0 0 0 0 0,-1 30-1 0 0,1 0 122 0 0,1-18-97 0 0,10 39-1 0 0,-8-43-74 0 0,18 46-26 0 0,-23-71 0 0 0,-1 0 0 0 0,1 0 0 0 0,0 1 0 0 0,0-1 0 0 0,0 0 0 0 0,0 0 0 0 0,0 0 0 0 0,1 0 0 0 0,-1-1 0 0 0,1 1 0 0 0,-1 0 0 0 0,1 0 0 0 0,-1-1 0 0 0,1 1 0 0 0,0-1 0 0 0,0 0 0 0 0,0 1 0 0 0,0-1 0 0 0,0 0 0 0 0,0 0 0 0 0,0 0 0 0 0,0-1 0 0 0,0 1 0 0 0,1 0 0 0 0,-1-1 0 0 0,0 1 0 0 0,0-1 0 0 0,1 0 0 0 0,-1 0 0 0 0,0 0 0 0 0,1 0 0 0 0,-1 0 0 0 0,0 0 0 0 0,0-1 0 0 0,1 1 0 0 0,-1-1 0 0 0,0 1 0 0 0,0-1 0 0 0,0 0 0 0 0,0 0 0 0 0,0 0 0 0 0,0 0 0 0 0,0 0 0 0 0,0-1 0 0 0,0 1 0 0 0,0-1 0 0 0,0 1 0 0 0,-1-1 0 0 0,1 1 0 0 0,-1-1 0 0 0,3-4 0 0 0,18-21 0 0 0,-11 14 0 0 0,-1-1 0 0 0,0 0 0 0 0,14-29 0 0 0,-21 35 0 0 0,-1-1 0 0 0,0 1 0 0 0,0-1 0 0 0,-1 1 0 0 0,0-1 0 0 0,0 0 0 0 0,-1 0 0 0 0,-2-12 0 0 0,2 12 0 0 0,-1-1 0 0 0,1 1 0 0 0,1 0 0 0 0,-1-1 0 0 0,2 1 0 0 0,-1 0 0 0 0,5-14 0 0 0,-1 8 0 0 0,-4 13 0 0 0,-1-1 0 0 0,1 0 0 0 0,0 0 0 0 0,0 1 0 0 0,1-1 0 0 0,-1 0 0 0 0,0 1 0 0 0,1-1 0 0 0,0 1 0 0 0,-1 0 0 0 0,1 0 0 0 0,0-1 0 0 0,2-1 0 0 0,3-4 0 0 0,-6 7 0 0 0,-1-1 0 0 0,1 1 0 0 0,0 0 0 0 0,0 0 0 0 0,-1 0 0 0 0,1 0 0 0 0,0 0 0 0 0,0 0 0 0 0,0 0 0 0 0,0 0 0 0 0,0 0 0 0 0,0 0 0 0 0,0 1 0 0 0,1-1 0 0 0,-1 0 0 0 0,0 1 0 0 0,0-1 0 0 0,0 1 0 0 0,1-1 0 0 0,1 1 0 0 0,0 4 0 0 0,0 0 0 0 0,0 1 0 0 0,-1-1 0 0 0,1 1 0 0 0,-1-1 0 0 0,0 1 0 0 0,1 5 0 0 0,2 8 0 0 0,-1 0 0 0 0,-1 0 0 0 0,1 27 0 0 0,6 29 0 0 0,-5-53 0 0 0,-4-13 0 0 0,0-1 0 0 0,0 0 0 0 0,1 1 0 0 0,0-1 0 0 0,1 0 0 0 0,-1 0 0 0 0,2 0 0 0 0,-1 0 0 0 0,1 0 0 0 0,0-1 0 0 0,9 12 0 0 0,-4-10 0 0 0,-7-6 0 0 0,0 0 0 0 0,0-1 0 0 0,0 1 0 0 0,-1 0 0 0 0,1 0 0 0 0,0 0 0 0 0,-1 1 0 0 0,1-1 0 0 0,-1 0 0 0 0,2 5 0 0 0,15 20 0 0 0,-12-20 0 0 0,-5-6 0 0 0,0 0 0 0 0,-1 0 0 0 0,1 0 0 0 0,0 0 0 0 0,0 0 0 0 0,0-1 0 0 0,0 1 0 0 0,0 0 0 0 0,0-1 0 0 0,1 1 0 0 0,-1-1 0 0 0,0 1 0 0 0,0-1 0 0 0,0 1 0 0 0,1-1 0 0 0,-1 0 0 0 0,0 0 0 0 0,0 1 0 0 0,1-1 0 0 0,-1 0 0 0 0,0 0 0 0 0,0 0 0 0 0,1-1 0 0 0,-1 1 0 0 0,0 0 0 0 0,0 0 0 0 0,1-1 0 0 0,-1 1 0 0 0,2-1 0 0 0,4-2 0 0 0,-1 0 0 0 0,1-1 0 0 0,-1 0 0 0 0,7-4 0 0 0,4-3 0 0 0,-14 8 0 0 0,-1 1 0 0 0,1-1 0 0 0,0 0 0 0 0,-1 0 0 0 0,0 0 0 0 0,1 0 0 0 0,-1 0 0 0 0,0-1 0 0 0,-1 1 0 0 0,1-1 0 0 0,-1 1 0 0 0,1-1 0 0 0,-1 1 0 0 0,0-1 0 0 0,0 0 0 0 0,0-5 0 0 0,5-22 0 0 0,-1-1 0 0 0,2-55 0 0 0,-7 70 0 0 0,1 0 0 0 0,0 0 0 0 0,2 0 0 0 0,7-29 0 0 0,-5 28 0 0 0,-4 12 0 0 0,1-1 0 0 0,0 1 0 0 0,0-1 0 0 0,0 1 0 0 0,6-11 0 0 0,0 6 0 0 0,-6 6 0 0 0,1 1 0 0 0,-1 0 0 0 0,1 0 0 0 0,0 1 0 0 0,0-1 0 0 0,1 1 0 0 0,-1-1 0 0 0,5-2 0 0 0,-1 0 0 0 0,1 1 0 0 0,0 1 0 0 0,0 0 0 0 0,0 0 0 0 0,0 0 0 0 0,1 1 0 0 0,9-2 0 0 0,-9 0 0 0 0,0 1 0 0 0,0-2 0 0 0,0 1 0 0 0,-1-1 0 0 0,0 0 0 0 0,0-1 0 0 0,14-14 0 0 0,-16 15-351 0 0,9-9-6369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0,'0'0'19511'0'0,"17"3"-15574"0"0,18 0-1503 0 0,-17-3-3690 0 0,-1 3-4735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0 0 0,'-5'5'23921'0'0,"-13"14"-21603"0"0,-29 25-750 0 0,14-10-1001 0 0,33-34-536 0 0,-27 14 205 0 0,18 2 120 0 0,1-1-352 0 0,8-15 187 0 0,15-19-696 0 0,-15 17-395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9 11554 0 0,'0'0'9909'0'0,"-4"0"-9051"0"0,3 0-1051 0 0,-2 1 675 0 0,1-1-1 0 0,-1 0 0 0 0,1 0 0 0 0,0 0 1 0 0,-1 0-1 0 0,1 0 0 0 0,-1-1 0 0 0,1 1 1 0 0,-1-1-1 0 0,1 0 0 0 0,-4 0 0 0 0,4-1-439 0 0,-1 1-1 0 0,0 1 1 0 0,0 0-1 0 0,1-1 1 0 0,-2 0-1 0 0,1 1 1 0 0,1 0-1 0 0,-1 0 0 0 0,0 0 1 0 0,0 0-1 0 0,-4 2 1 0 0,-3-2 274 0 0,-1 0-257 0 0,1 0 0 0 0,0 1 0 0 0,0 1 0 0 0,-1-1 0 0 0,2 2 0 0 0,-13 3 1 0 0,18-5-1372 0 0,-1 2 0 0 0,0-1 1 0 0,1 0-1 0 0,-8 6 1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7642 0 0,'0'0'16399'0'0,"-9"3"-12422"0"0,-30-4-1901 0 0,22 0-1719 0 0,-35 2 0 0 0,46 0-292 0 0,0 1 0 0 0,1-1 0 0 0,0 1 0 0 0,-9 3 0 0 0,-9 4 51 0 0,-22 1-14 0 0,31-8-36 0 0,-2 1 0 0 0,-22 9 0 0 0,-67 32 432 0 0,89-37-352 0 0,-22 12 0 0 0,24-10-49 0 0,-100 65 190 0 0,81-51-243 0 0,23-16-44 0 0,1 0 0 0 0,0 1 0 0 0,0 1 0 0 0,1-1 0 0 0,1 1 0 0 0,-1 0 0 0 0,-9 14 0 0 0,13-15 0 0 0,1 0 0 0 0,-5 17 0 0 0,2-4 0 0 0,-17 30 0 0 0,23-48-2231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1143 31 7322 0 0,'0'0'10805'0'0,"-3"-1"-10089"0"0,-2-1 148 0 0,-1-1 0 0 0,0 1 0 0 0,1 0 0 0 0,-2 1 0 0 0,2-1 0 0 0,-9 0 0 0 0,-9-3 576 0 0,9 0-287 0 0,12 5-1098 0 0,0-2 1 0 0,0 2 0 0 0,1-1-1 0 0,-2 1 1 0 0,2-1 0 0 0,-2 1-1 0 0,1-1 1 0 0,-4 1 0 0 0,-113 9 2053 0 0,90-10-1578 0 0,21 0-446 0 0,0 1 0 0 0,1-1 1 0 0,-1 2-1 0 0,1-1 0 0 0,-1 1 0 0 0,0 0 1 0 0,1 0-1 0 0,-12 4 0 0 0,-37 7 579 0 0,38-5-500 0 0,-20 11-1 0 0,12-4-19 0 0,5-7-12 0 0,17-7-119 0 0,1 1-1 0 0,0 1 1 0 0,0-2 0 0 0,-1 2 0 0 0,0 0 0 0 0,-4 2-1 0 0,0 2-8 0 0,-1-2 0 0 0,1 1 0 0 0,-13 4-1 0 0,-4 2 1 0 0,0-2-4 0 0,21-7 0 0 0,-1-1 0 0 0,0 1 0 0 0,0 0 0 0 0,0 0 0 0 0,-5 4 0 0 0,7-4 0 0 0,-1 0 0 0 0,1 0 0 0 0,-1 0 0 0 0,-7 1 0 0 0,7-2 0 0 0,0 1 0 0 0,1-1 0 0 0,0 1 0 0 0,-1-1 0 0 0,-5 5 0 0 0,0 0 0 0 0,-1 1 0 0 0,0-1 0 0 0,-1-1 0 0 0,1 1 0 0 0,-15 4 0 0 0,-16 11 0 0 0,36-18 0 0 0,-1 0 0 0 0,1 0 0 0 0,1 0 0 0 0,-1 1 0 0 0,0 0 0 0 0,1 0 0 0 0,-8 8 0 0 0,-4-1 0 0 0,0 2 0 0 0,-10 11 0 0 0,8-9 0 0 0,-14 11 0 0 0,16-15 0 0 0,-35 31 0 0 0,48-38 0 0 0,-1-1 0 0 0,2 0 0 0 0,-1 0 0 0 0,-1 1 0 0 0,2-1 0 0 0,-1 1 0 0 0,1 0 0 0 0,0 0 0 0 0,-2 4 0 0 0,2-4 0 0 0,-17 23 0 0 0,-10 11 0 0 0,28-36 0 0 0,0 1 0 0 0,0-1 0 0 0,0 0 0 0 0,1 1 0 0 0,0 0 0 0 0,-1-1 0 0 0,1 5 0 0 0,-4 13 0 0 0,3-15 0 0 0,-2 0 0 0 0,2 1 0 0 0,-1-1 0 0 0,1 1 0 0 0,1-1 0 0 0,-1 1 0 0 0,0-1 0 0 0,1 1 0 0 0,0-1 0 0 0,2 9 0 0 0,15 17 0 0 0,-13-19 0 0 0,-3-10 0 0 0,0 1 0 0 0,1-1 0 0 0,-2 0 0 0 0,2 1 0 0 0,-1-2 0 0 0,0 2 0 0 0,1-1 0 0 0,1 2 0 0 0,4 7 0 0 0,-7-10 0 0 0,0-1 0 0 0,1 1 0 0 0,-1 0 0 0 0,0 0 0 0 0,0 0 0 0 0,0-1 0 0 0,1 1 0 0 0,0 0 0 0 0,-1 0 0 0 0,1-1 0 0 0,0 0 0 0 0,-1 1 0 0 0,0 0 0 0 0,1 0 0 0 0,0-1 0 0 0,0 1 0 0 0,0-1 0 0 0,-1 0 0 0 0,1 1 0 0 0,1 0 0 0 0,4 0 0 0 0,0 3 0 0 0,0-2 0 0 0,0 1 0 0 0,0 0 0 0 0,10 8 0 0 0,-14-9 0 0 0,1 0 0 0 0,-1-1 0 0 0,1 0 0 0 0,0 1 0 0 0,-1-1 0 0 0,6 2 0 0 0,16 8 0 0 0,19 7 0 0 0,-40-17 0 0 0,-1 1 0 0 0,1-1 0 0 0,-1-1 0 0 0,0 1 0 0 0,1 0 0 0 0,-1-1 0 0 0,1 1 0 0 0,0-1 0 0 0,3 0 0 0 0,-3 0 0 0 0,-1 0 0 0 0,1 0 0 0 0,-2 0 0 0 0,2 0 0 0 0,-1 1 0 0 0,0-1 0 0 0,0 1 0 0 0,0 0 0 0 0,0 0 0 0 0,0-1 0 0 0,0 1 0 0 0,0 0 0 0 0,0 0 0 0 0,2 2 0 0 0,8 2 0 0 0,-12-5 0 0 0,1 0 0 0 0,1 0 0 0 0,-1 0 0 0 0,-1 1 0 0 0,1-1 0 0 0,1 1 0 0 0,-1-1 0 0 0,-1 1 0 0 0,1-1 0 0 0,0 0 0 0 0,0 1 0 0 0,0 0 0 0 0,1 1 0 0 0,-2-2 0 0 0,1 1 0 0 0,0 0 0 0 0,-1 0 0 0 0,1-1 0 0 0,0 1 0 0 0,0 0 0 0 0,0 0 0 0 0,0 0 0 0 0,-1-1 0 0 0,1 0 0 0 0,0 1 0 0 0,0 0 0 0 0,0-1 0 0 0,-1 1 0 0 0,2-1 0 0 0,-1 0 0 0 0,0 0 0 0 0,-1 0 0 0 0,2 1 0 0 0,-1-1 0 0 0,1 0 0 0 0,30 0 0 0 0,-27-1 0 0 0,-1 1 0 0 0,1 0 0 0 0,0 0 0 0 0,0 0 0 0 0,-1 0 0 0 0,6 2 0 0 0,-4 0 0 0 0,0-2 0 0 0,-1 1 0 0 0,1 0 0 0 0,0-1 0 0 0,-1 0 0 0 0,1 0 0 0 0,0-1 0 0 0,9-1 0 0 0,22-2 0 0 0,-32 4-65 0 0,1 0-1 0 0,-2-1 1 0 0,1 1-1 0 0,1-1 1 0 0,-1 0-1 0 0,0 0 1 0 0,-1-1-1 0 0,8-1 1 0 0,18-15-3884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457 166 9922 0 0,'0'0'8298'0'0,"-14"3"-4833"0"0,13-6-2661 0 0,1 0 1 0 0,-2 1-1 0 0,1 0 1 0 0,0 0-1 0 0,-1 0 1 0 0,-2-4 0 0 0,2 5-724 0 0,2 1 0 0 0,-1-1 0 0 0,0 0 0 0 0,-1 0 1 0 0,2 0-1 0 0,-1 0 0 0 0,0 0 0 0 0,0 0 0 0 0,1 0 1 0 0,-1-1-1 0 0,0 2 0 0 0,1-2 0 0 0,0 1 0 0 0,0 0 1 0 0,-1-1-1 0 0,1 1 0 0 0,-1 0 0 0 0,1-1 0 0 0,0 1 1 0 0,0-2-1 0 0,0 2-22 0 0,0-1-1 0 0,0 1 1 0 0,0-1-1 0 0,-1 1 1 0 0,1 0 0 0 0,-1-1-1 0 0,1 1 1 0 0,0 0-1 0 0,-1-1 1 0 0,1 1 0 0 0,-1 0-1 0 0,0-1 1 0 0,0 2-1 0 0,1-2 1 0 0,-3 0 0 0 0,1-1 38 0 0,-1 1 1 0 0,1 0-1 0 0,0-1 1 0 0,-1 1-1 0 0,1 0 1 0 0,-2-4-1 0 0,4 4-47 0 0,-1 0 0 0 0,-1 0 0 0 0,1 0 0 0 0,-1 1 0 0 0,0-2 0 0 0,1 2 0 0 0,-1-1 0 0 0,1 1 0 0 0,-1 0 0 0 0,0-1 0 0 0,0 1 0 0 0,-4-2 0 0 0,4 2-4 0 0,0-1 0 0 0,0 2 0 0 0,-1-2 0 0 0,1 0 0 0 0,0 1 0 0 0,0-1 0 0 0,-3-3 0 0 0,3 3-34 0 0,1 1 0 0 0,-1-1 0 0 0,1 1 0 0 0,-1-1 0 0 0,0 1 1 0 0,1 0-1 0 0,-1 0 0 0 0,0 0 0 0 0,0 0 0 0 0,0 0 0 0 0,-2-1 0 0 0,3 2-3 0 0,0 0 0 0 0,-1 0 0 0 0,2-1 0 0 0,-1 1 0 0 0,0-1 0 0 0,0 1 0 0 0,0-1 0 0 0,1 0 0 0 0,-1 1 0 0 0,0 0 0 0 0,0-1 0 0 0,1 0 0 0 0,-1 0 0 0 0,1 1 0 0 0,-1-1 0 0 0,1 0 0 0 0,-1 0 0 0 0,0 0-1 0 0,0-1 1 0 0,-5-7 70 0 0,5 9-78 0 0,-1 0 1 0 0,2-1-1 0 0,-2 1 1 0 0,1-1-1 0 0,0 1 1 0 0,-1 0-1 0 0,1-1 1 0 0,0 1-1 0 0,0 0 1 0 0,-1 0-1 0 0,1 0 1 0 0,-3 1-1 0 0,-10-2 29 0 0,11 1-33 0 0,0-1-1 0 0,1 0 1 0 0,-1 1-1 0 0,0 0 1 0 0,1 0-1 0 0,-2 0 1 0 0,2 0-1 0 0,0 0 1 0 0,-2 1-1 0 0,2 0 1 0 0,-1-1-1 0 0,-4 2 1 0 0,-3 0 67 0 0,8-1-48 0 0,0 0 0 0 0,0 0 0 0 0,0 0 0 0 0,0 0 0 0 0,0 0 0 0 0,0 0 0 0 0,0 1 0 0 0,1-1 0 0 0,-1 0 0 0 0,1 1 0 0 0,-1-1 0 0 0,1 1 0 0 0,0 0 0 0 0,-1 0 0 0 0,1-1 0 0 0,-2 5 1 0 0,-13 13 145 0 0,-12 9 39 0 0,25-25-201 0 0,0 1 0 0 0,0-1 0 0 0,0 1 0 0 0,1 0 0 0 0,-1 0 0 0 0,1 0 0 0 0,0 0 0 0 0,0 1 0 0 0,-1 6 0 0 0,-5 7 0 0 0,8-16 0 0 0,-1 1 0 0 0,1-1 0 0 0,-1 1 0 0 0,0-1 0 0 0,1 1 0 0 0,0-1 0 0 0,0 2 0 0 0,0-2 0 0 0,0 0 0 0 0,1 1 0 0 0,-1 0 0 0 0,1-1 0 0 0,0 0 0 0 0,-1 2 0 0 0,1-2 0 0 0,2 4 0 0 0,-1 0 0 0 0,0-3 0 0 0,-1 1 0 0 0,2 0 0 0 0,-1-1 0 0 0,0 0 0 0 0,1 0 0 0 0,-1 0 0 0 0,1-1 0 0 0,0 1 0 0 0,0 0 0 0 0,0-1 0 0 0,0 0 0 0 0,7 4 0 0 0,-1 1 0 0 0,-3-2 0 0 0,-1 0 0 0 0,-1 1 0 0 0,1-1 0 0 0,4 10 0 0 0,-5-9 0 0 0,-3-5 0 0 0,0 0 0 0 0,-1-1 0 0 0,1 1 0 0 0,0 1 0 0 0,-1-1 0 0 0,0-1 0 0 0,0 1 0 0 0,0 0 0 0 0,1 0 0 0 0,-1 0 0 0 0,0 0 0 0 0,0 1 0 0 0,0-2 0 0 0,0 1 0 0 0,0 0 0 0 0,0 0 0 0 0,0 0 0 0 0,0 0 0 0 0,-1 1 0 0 0,1-1 0 0 0,0 0 0 0 0,0 0 0 0 0,-1-1 0 0 0,1 0 0 0 0,0 1 0 0 0,-1-1 0 0 0,0 1 0 0 0,1-1 0 0 0,-1 1 0 0 0,1-1 0 0 0,0 1 0 0 0,-1-1 0 0 0,1 0 0 0 0,-1 0 0 0 0,0 1 0 0 0,1-1 0 0 0,-1 0 0 0 0,1 0 0 0 0,0 1 0 0 0,-1-1 0 0 0,0 0 0 0 0,0 0 0 0 0,0 0 0 0 0,1 0 0 0 0,-1 0 0 0 0,-2 1 0 0 0,-3 2 0 0 0,-1 0 0 0 0,1 0 0 0 0,-1-1 0 0 0,0 1 0 0 0,0-2 0 0 0,0 1 0 0 0,-9 1 0 0 0,-47 4-2894 0 0,2-1-4203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 8770 0 0,'0'0'10157'0'0,"-5"-3"-9298"0"0,-14-10 115 0 0,14 10 3217 0 0,22 24-224 0 0,-15-17-3695 0 0,0 0 0 0 0,0 0-1 0 0,0 0 1 0 0,-1 0 0 0 0,2 6-1 0 0,-1-5 66 0 0,28 55 1293 0 0,-26-50-1542 0 0,3 8 76 0 0,7 4-164 0 0,-11-16 0 0 0,0 1 0 0 0,1-1 0 0 0,0-1 0 0 0,9 10 0 0 0,-8-9 0 0 0,-1 1 0 0 0,1-2 0 0 0,-1 2 0 0 0,0-1 0 0 0,5 14 0 0 0,2 3 0 0 0,24 37 0 0 0,8 14 0 0 0,-29-49 0 0 0,-10-17 0 0 0,0 0 0 0 0,0-1 0 0 0,1 1 0 0 0,5 6 0 0 0,33 46 0 0 0,-38-53 0 0 0,0 0 0 0 0,-1 0 0 0 0,0 1 0 0 0,0 0 0 0 0,2 7 0 0 0,10 20 0 0 0,-6-14 0 0 0,14 35 0 0 0,-10-20 0 0 0,5 11 0 0 0,31 69 0 0 0,-45-104 0 0 0,8 23 0 0 0,-10-25 0 0 0,0 1 0 0 0,1-1 0 0 0,9 15 0 0 0,-10-18 0 0 0,1 1 0 0 0,-1 0 0 0 0,1 0 0 0 0,1 11 0 0 0,4 11 0 0 0,-2-12 0 0 0,2 0 0 0 0,20 33 0 0 0,-25-45 0 0 0,0 0 0 0 0,-2 0 0 0 0,1 1 0 0 0,2 8 0 0 0,7 16 0 0 0,17 19 0 0 0,-15-22 0 0 0,-8-17 0 0 0,3 4 0 0 0,-8-14 0 0 0,-1-1 0 0 0,0 1 0 0 0,1-1 0 0 0,-1 1 0 0 0,1-1 0 0 0,-1 0 0 0 0,1 0 0 0 0,-1 1 0 0 0,0-1 0 0 0,1 0 0 0 0,-1 1 0 0 0,1-1 0 0 0,0 0 0 0 0,-1 0 0 0 0,1 1 0 0 0,-1-1 0 0 0,0 0 0 0 0,1 0 0 0 0,0 0 0 0 0,-1 0 0 0 0,1 0 0 0 0,0 0 0 0 0,-1 0 0 0 0,1 0 0 0 0,0-2-341 0 0,0 1 1 0 0,0 0-1 0 0,0-1 0 0 0,-1 1 1 0 0,0-1-1 0 0,0 0 1 0 0,1 1-1 0 0,-1-1 0 0 0,0 1 1 0 0,0-1-1 0 0,0 1 0 0 0,0-1 1 0 0,0-2-1 0 0,0 3-1201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0,'0'0'15102'0'0,"1"3"-14640"0"0,2 12 99 0 0,1-1 0 0 0,1 1 0 0 0,1-2 0 0 0,-1 1 0 0 0,2-1 0 0 0,0 1 0 0 0,11 13 1 0 0,0 6-107 0 0,-9-15-151 0 0,19 25 1 0 0,-19-29-165 0 0,0 0-1 0 0,-1 2 1 0 0,10 23 0 0 0,2 5 224 0 0,-2-8-295 0 0,18 32 43 0 0,2 4-112 0 0,-29-53 0 0 0,1-1 0 0 0,0 0 0 0 0,22 28 0 0 0,-19-28 0 0 0,-1-1 0 0 0,12 23 0 0 0,-12-19 0 0 0,-1-4 0 0 0,-3 0 0 0 0,13 31 0 0 0,-14-33 0 0 0,0 1 0 0 0,14 21 0 0 0,5 11 0 0 0,-12-16 0 0 0,-7-15 0 0 0,12 22 0 0 0,-14-28 0 0 0,0 0 0 0 0,5 16 0 0 0,-6-16 0 0 0,22 58 0 0 0,-13-47 0 0 0,-10-15 0 0 0,1 0 0 0 0,0-1 0 0 0,2 9 0 0 0,-3-4 0 0 0,1-1 0 0 0,12 17 0 0 0,-6-7 0 0 0,-2-5 0 0 0,-8-11 0 0 0,2 0 0 0 0,0 0 0 0 0,0 0 0 0 0,0 0 0 0 0,1-1 0 0 0,2 4 0 0 0,-5-6-56 0 0,0-1 0 0 0,0 0-1 0 0,1 1 1 0 0,-1-1 0 0 0,1 1 0 0 0,-1-1 0 0 0,1 1-1 0 0,-1-1 1 0 0,1 0 0 0 0,-1 0 0 0 0,0 0 0 0 0,1 0-1 0 0,-1 0 1 0 0,1 0 0 0 0,-1 1 0 0 0,1-1 0 0 0,0 0-1 0 0,-1 0 1 0 0,1 0 0 0 0,-1 0 0 0 0,0 0-1 0 0,1 0 1 0 0,-1 0 0 0 0,1 0 0 0 0,0 0 0 0 0,-1 0-1 0 0,1-1 1 0 0,-1 1 0 0 0,0 0 0 0 0,1 0 0 0 0,-1 0-1 0 0,1 0 1 0 0,-1 0 0 0 0,1 0 0 0 0,0-1 0 0 0,-1 1-1 0 0,0-1 1 0 0,0 1 0 0 0,0 0 0 0 0,1-1 0 0 0,-1 1-1 0 0,1-1 1 0 0,-1 1 0 0 0,1-1 0 0 0,8-17-7222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10362 0 0,'0'0'12492'0'0,"-16"-1"-5982"0"0,14-1-6439 0 0,0 1 1 0 0,0-1 0 0 0,0 1 0 0 0,-1 0-1 0 0,1-1 1 0 0,0 1 0 0 0,0 0 0 0 0,-1 0-1 0 0,1 0 1 0 0,0 1 0 0 0,-2 0 0 0 0,2-1-1 0 0,0 0 1 0 0,-1 1 0 0 0,1 0 0 0 0,-1 0-1 0 0,0 0 1 0 0,1 0 0 0 0,-3 1 0 0 0,-5-1 116 0 0,-17 1 135 0 0,1 0 0 0 0,-1 2 1 0 0,-33 8-1 0 0,41-7-234 0 0,0-2-1 0 0,-30 2 0 0 0,-24 3 85 0 0,20 0-150 0 0,-29 7 3 0 0,28-4-26 0 0,39-9 0 0 0,0 2 0 0 0,1 0 0 0 0,-1 1 0 0 0,-16 6 0 0 0,23-8 0 0 0,0 0 0 0 0,1 1 0 0 0,-1-2 0 0 0,-14 2 0 0 0,12-2 0 0 0,0 1 0 0 0,-13 3 0 0 0,14-2 0 0 0,0-2 0 0 0,-15 3 0 0 0,15-3 0 0 0,1 0 0 0 0,0 0 0 0 0,0 1 0 0 0,-9 3 0 0 0,-61 17 0 0 0,29-9 0 0 0,38-10 0 0 0,2-1 0 0 0,-2 1 0 0 0,1 0 0 0 0,1 1 0 0 0,-17 9 0 0 0,16-9 0 0 0,1 1 0 0 0,0-1 0 0 0,-1-1 0 0 0,-10 3 0 0 0,-17 7 0 0 0,10-2 0 0 0,-32 14 0 0 0,-26 13 0 0 0,63-29 0 0 0,-12 4 0 0 0,20-8 0 0 0,0 1 0 0 0,1-1 0 0 0,-25 16 0 0 0,-5 3 0 0 0,16-11 0 0 0,-31 13 0 0 0,43-20 0 0 0,0 0 0 0 0,1 1 0 0 0,-18 11 0 0 0,11-3 0 0 0,-17 11 0 0 0,-38 26 0 0 0,27-12 0 0 0,41-35 0 0 0,0 1 0 0 0,-12 11 0 0 0,-11 9 0 0 0,27-23 0 0 0,2-1 0 0 0,0 0 0 0 0,-1 1 0 0 0,1 0 0 0 0,-1 0 0 0 0,2 0 0 0 0,-4 5 0 0 0,-6 7 0 0 0,-24 23 0 0 0,31-34 0 0 0,1 0 0 0 0,-1-1 0 0 0,1 1 0 0 0,1 0 0 0 0,-2 0 0 0 0,2 0 0 0 0,0 1 0 0 0,0-1 0 0 0,0 1 0 0 0,0-1 0 0 0,0 1 0 0 0,2 0 0 0 0,-2 0 0 0 0,1 0 0 0 0,0 8 0 0 0,0-5 0 0 0,-1 2 0 0 0,1-2 0 0 0,-2 1 0 0 0,-4 10 0 0 0,4-11 0 0 0,0 0 0 0 0,1 0 0 0 0,-1 0 0 0 0,2 0 0 0 0,-1 1 0 0 0,1 7 0 0 0,-8 68 0 0 0,9-67-3 0 0,-1-16-59 0 0,1 1 0 0 0,-1 0 0 0 0,1-1 0 0 0,0 1 0 0 0,0-1 0 0 0,0 1 0 0 0,0 0 0 0 0,0 0 0 0 0,0-1 0 0 0,0 1 0 0 0,1-1 0 0 0,-1 1 0 0 0,1-1 0 0 0,-1 1 0 0 0,0 0 0 0 0,1-1 0 0 0,0 1 0 0 0,0-1 0 0 0,0 1 0 0 0,0-1 0 0 0,0 0 0 0 0,0 1 0 0 0,0-1 1 0 0,0 0-1 0 0,1 1 0 0 0,-1-2 0 0 0,0 1 0 0 0,3 2 0 0 0,6 3-5605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78 0 0 0,'2'-27'0'0'0,"-2"27"0"0"0,0 0 0 0 0,0-1 0 0 0,-1 1 0 0 0,1-1 0 0 0,0 1 0 0 0,0-1 0 0 0,0 1 0 0 0,0 0 0 0 0,-1 0 0 0 0,1 0 0 0 0,0 0 0 0 0,0-1 0 0 0,0 1 0 0 0,0 0 0 0 0,0-1 0 0 0,-1 1 0 0 0,1 0 0 0 0,0-1 0 0 0,-1 1 0 0 0,1 0 0 0 0,0 0 0 0 0,-1 0 0 0 0,1-1 0 0 0,0 1 0 0 0,-1 0 0 0 0,1 0 0 0 0,0 0 0 0 0,0 0 0 0 0,-1 0 0 0 0,-13-1 0 0 0,4-1 0 0 0,2-5 4042 0 0,8 6-3778 0 0,0 0 0 0 0,-1 0 0 0 0,0 0-1 0 0,1 1 1 0 0,-1-1 0 0 0,0 0 0 0 0,1 1 0 0 0,-1-1 0 0 0,0 1 0 0 0,0 0-1 0 0,0-1 1 0 0,0 1 0 0 0,1-1 0 0 0,-1 1 0 0 0,0-1 0 0 0,0 1 0 0 0,0 0-1 0 0,0-1 1 0 0,0 1 0 0 0,0 0 0 0 0,0 0 0 0 0,1 0 0 0 0,-2 0 0 0 0,1 0-1 0 0,0 0 1 0 0,0 0-199 0 0,1 1 0 0 0,-1-1 0 0 0,1 0 0 0 0,0 0 0 0 0,-1 0 0 0 0,1 0 0 0 0,-1 0 0 0 0,1 0 0 0 0,0 0 0 0 0,0 0 0 0 0,0 0 1 0 0,-1 0-1 0 0,1-1 0 0 0,-1 1 0 0 0,1 0 0 0 0,0 0 0 0 0,-1 0 0 0 0,1 0 0 0 0,-1 0 0 0 0,1 0 0 0 0,0 0 0 0 0,0 0 0 0 0,0-1 0 0 0,0 1 0 0 0,-1 0 0 0 0,1 0 0 0 0,0-1 0 0 0,0 1 0 0 0,-1-1 0 0 0,1 1 0 0 0,0 0 0 0 0,0 0 0 0 0,0 0 0 0 0,-1 0 0 0 0,1-1 0 0 0,0 1 0 0 0,0-1 0 0 0,0 1 0 0 0,0 0 0 0 0,0-1 0 0 0,0 1 0 0 0,0-1 0 0 0,0 1 0 0 0,0 0 0 0 0,0 0 0 0 0,0 0 0 0 0,0-1 0 0 0,0 1 0 0 0,0-1 0 0 0,0 1 0 0 0,0-1 0 0 0,0 1 0 0 0,1 0 0 0 0,-1-1 0 0 0,0 1 0 0 0,1 0 0 0 0,0-7 3411 0 0,-25 2 6882 0 0,23 5-10101 0 0,2 1-57 0 0,1 0 0 0 0,-1 0 0 0 0,-1 1 0 0 0,1-2 0 0 0,0 2 0 0 0,0-1 0 0 0,-1 0 0 0 0,1 1 0 0 0,-1-1 0 0 0,0 0 0 0 0,1 1 0 0 0,-1-1 0 0 0,1 0 0 0 0,-1 1 0 0 0,0-1 0 0 0,0 1 0 0 0,0 1 0 0 0,6 19 88 0 0,10-3-218 0 0,-14-18-60 0 0,1 1 0 0 0,-1 2 0 0 0,0-2 0 0 0,0 0 0 0 0,0 1 0 0 0,-1 0 0 0 0,1 0 0 0 0,0 0 0 0 0,-1 0 0 0 0,2 5 0 0 0,-2 0-10 0 0,1-1 0 0 0,-1 2 0 0 0,-1-1 0 0 0,0 9 0 0 0,0-3 0 0 0,2-3 0 0 0,-2-10 0 0 0,0-1 0 0 0,0 0 0 0 0,1 0 0 0 0,-1 1 0 0 0,0-1 0 0 0,0 0 0 0 0,0 0 0 0 0,0 0 0 0 0,0 0 0 0 0,1 1 0 0 0,-1-1 0 0 0,0 0 0 0 0,0 1 0 0 0,0-1 0 0 0,0 0 0 0 0,0 1 0 0 0,0-1 0 0 0,0 0 0 0 0,0 0 0 0 0,0 0 0 0 0,-1 0 0 0 0,1 1 0 0 0,0-1 0 0 0,0 0 0 0 0,0 1 0 0 0,0-1 0 0 0,0 0 0 0 0,0 1 0 0 0,-1-1 0 0 0,1 0 0 0 0,0 0 0 0 0,0 1 0 0 0,-1-1 0 0 0,1 0 0 0 0,0 0 0 0 0,0 0 0 0 0,-1 0 0 0 0,1 0 0 0 0,0 0 0 0 0,0 0 0 0 0,0 1 0 0 0,0-1 0 0 0,0 0 0 0 0,-1 0 0 0 0,1 0 0 0 0,0 0 0 0 0,-1 0 0 0 0,1 0 0 0 0,0 0 0 0 0,-1 0 0 0 0,1 0 0 0 0,0 0 0 0 0,-1 0 0 0 0,-1 3 0 0 0,0 0 0 0 0,-7-3 0 0 0,-5 0 0 0 0,-1 1 0 0 0,1 1 0 0 0,0-1 0 0 0,-19 6 0 0 0,4-1 0 0 0,-44 2 0 0 0,2 0 0 0 0,20-1 0 0 0,22-4 0 0 0,-36 10 0 0 0,8-2 0 0 0,-9 2 0 0 0,23-3 0 0 0,32-8 0 0 0,-1 0 0 0 0,2 1 0 0 0,-2 0 0 0 0,2 1 0 0 0,-1 0 0 0 0,-10 6 0 0 0,16-3-2797 0 0,5-6 2425 0 0,-1-1 0 0 0,1 1-1 0 0,0-1 1 0 0,0 1 0 0 0,0-1-1 0 0,0 0 1 0 0,0 0 0 0 0,0 1 0 0 0,0-1-1 0 0,0 1 1 0 0,1-1 0 0 0,-1 1-1 0 0,0-1 1 0 0,0 0 0 0 0,0 0 0 0 0,1 1-1 0 0,-1-1 1 0 0,0 1 0 0 0,0-1-1 0 0,0 1 1 0 0,4 2-3351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24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1 5225 0 0,'2'4'19610'0'0,"-62"2"-15675"0"0,40-2-3676 0 0,1 0 0 0 0,-1 2 1 0 0,1 0-1 0 0,0 1 0 0 0,-21 12 0 0 0,-20 12 3 0 0,-27 16 199 0 0,46-20-203 0 0,2 2 0 0 0,-69 65-1 0 0,94-79-196 0 0,-9 7 13 0 0,-36 46 0 0 0,56-62-68 0 0,0-1 1 0 0,0 1 0 0 0,1 0 0 0 0,-1 0 0 0 0,2 0 0 0 0,-1 0 0 0 0,0 0 0 0 0,1 0 0 0 0,0 7 0 0 0,1-13-59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680 3 2537 0 0,'0'0'20008'0'0,"0"-1"-19308"0"0,0 1-621 0 0,0 0 1 0 0,1 0-1 0 0,-1 0 0 0 0,0 0 0 0 0,0 0 1 0 0,0 1-1 0 0,0-1 0 0 0,0 0 1 0 0,1 0-1 0 0,-1 1 0 0 0,0-1 1 0 0,0 0-1 0 0,0 0 0 0 0,1 0 0 0 0,-1 1 1 0 0,0-1-1 0 0,0 0 0 0 0,0 0 1 0 0,1 0-1 0 0,-1 0 0 0 0,0 0 0 0 0,0 0 1 0 0,0 0-1 0 0,0 0 0 0 0,0 0 1 0 0,1 0-1 0 0,-1 0 0 0 0,0 0 1 0 0,1 0-1 0 0,-1 0 0 0 0,0 0 0 0 0,0 0 1 0 0,1 0-1 0 0,-1 0 0 0 0,0 0 1 0 0,1 0-1 0 0,-1 0 0 0 0,0 0 1 0 0,0 0-1 0 0,0 0 0 0 0,0 0 0 0 0,0 0 1 0 0,0 0-1 0 0,1 0 0 0 0,-1 0 1 0 0,0 0-1 0 0,0-1 0 0 0,1 1 0 0 0,-1 0 1 0 0,0 0-1 0 0,0 0 0 0 0,0-1 1 0 0,0 1-1 0 0,1 0 0 0 0,-1 0 1 0 0,0-1-1 0 0,0 1 0 0 0,0 0 0 0 0,0 0 1 0 0,0 0-1 0 0,0 0 0 0 0,0 0 1 0 0,0-1-1 0 0,1 1 0 0 0,-1 0 1 0 0,0-1-1 0 0,5 14 3306 0 0,-4-3-4092 0 0,2 26 1683 0 0,2 6-449 0 0,-2 1-499 0 0,-3-43-28 0 0,-25 2 0 0 0,22-2 0 0 0,-1 0 0 0 0,1 1 0 0 0,-1-1 0 0 0,1 1 0 0 0,-1 1 0 0 0,0-1 0 0 0,-4 3 0 0 0,4-2 0 0 0,1-1 0 0 0,-1 0 0 0 0,1 1 0 0 0,0-2 0 0 0,-1 1 0 0 0,0 0 0 0 0,-5 1 0 0 0,0-2 0 0 0,0 2 0 0 0,0 0 0 0 0,0-1 0 0 0,0 2 0 0 0,-8 3 0 0 0,5-2 0 0 0,-20 6 0 0 0,-37 6 0 0 0,31-6 0 0 0,-11 0 0 0 0,34-8 0 0 0,-1 0 0 0 0,2 2 0 0 0,-18 6 0 0 0,9-7 0 0 0,21-3 0 0 0,-2 1 0 0 0,1-1 0 0 0,0 1 0 0 0,1 0 0 0 0,-2 0 0 0 0,-3 1 0 0 0,-18 5 0 0 0,21-6 0 0 0,0-1 0 0 0,1 1 0 0 0,-1 0 0 0 0,0 1 0 0 0,0-1 0 0 0,-3 2 0 0 0,-45 16 0 0 0,7 0 0 0 0,-6 10 0 0 0,30-5 0 0 0,21-23-85 0 0,-1-1-1 0 0,1 1 1 0 0,-1 0-1 0 0,0 0 1 0 0,1-1-1 0 0,-1 1 1 0 0,1 0-1 0 0,0 1 1 0 0,0-2-1 0 0,0 1 1 0 0,-1 0 0 0 0,1 0-1 0 0,0 1 1 0 0,-1 8-4150 0 0,1-10 4082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 5657 0 0,'0'0'12692'0'0,"2"-14"-4349"0"0,-4 14-8206 0 0,1-1-1 0 0,-1 0 1 0 0,1 0-1 0 0,-1 1 1 0 0,0 0 0 0 0,1-1-1 0 0,-1 1 1 0 0,0 0-1 0 0,0-1 1 0 0,0 1-1 0 0,1 0 1 0 0,-1 0-1 0 0,1 0 1 0 0,-2 0-1 0 0,-2 1 1 0 0,-26 6 434 0 0,12 0-186 0 0,0-2 1 0 0,0 1 0 0 0,-1-2-1 0 0,-19 1 1 0 0,6 1-74 0 0,24-4-183 0 0,-1-1 0 0 0,-18 2 0 0 0,-65 1 296 0 0,83-4-398 0 0,1 0 0 0 0,-1 1-1 0 0,0 0 1 0 0,0 1 0 0 0,1 0-1 0 0,0 1 1 0 0,-14 5 0 0 0,15-6-14 0 0,1 1-1 0 0,-1-2 1 0 0,-9 1 0 0 0,12-1-11 0 0,-21 5-2 0 0,19-3 0 0 0,-1-2 0 0 0,1 1 0 0 0,-15 0 0 0 0,16-1 0 0 0,1 0 0 0 0,-1 0 0 0 0,0 0 0 0 0,-10 5 0 0 0,2-2 0 0 0,-35 12 0 0 0,47-15 0 0 0,2 0 0 0 0,-1 0 0 0 0,0-1 0 0 0,0 1 0 0 0,1 0 0 0 0,-1-1 0 0 0,1 0 0 0 0,-1 0 0 0 0,0 1 0 0 0,0-1 0 0 0,1 0 0 0 0,-1 1 0 0 0,0-1 0 0 0,0 0 0 0 0,0 0 0 0 0,0 0 0 0 0,1 0 0 0 0,-1 0 0 0 0,0 0 0 0 0,0 0 0 0 0,-1 0 0 0 0,-17 6 0 0 0,17-3 0 0 0,1-3 0 0 0,-1 0 0 0 0,-1 1 0 0 0,1 0 0 0 0,-1-1 0 0 0,1 1 0 0 0,0-1 0 0 0,0 1 0 0 0,-1 1 0 0 0,1-1 0 0 0,0 0 0 0 0,0 0 0 0 0,-2 2 0 0 0,6-5-52 0 0,-2 0 2 0 0,1 1-1 0 0,0 0 1 0 0,0-1-1 0 0,0 1 1 0 0,-1 0-1 0 0,2 0 1 0 0,-1 0-1 0 0,0 0 1 0 0,0 0-1 0 0,0 0 1 0 0,1 0-1 0 0,1 0 1 0 0,-2 9-5137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 8266 0 0,'0'0'11476'0'0,"-4"-1"-11282"0"0,-11 0 753 0 0,1 0-1 0 0,-1 1 0 0 0,1 1 1 0 0,-16 1-1 0 0,-29 3 2148 0 0,2-1-1956 0 0,-82 17 1507 0 0,129-19-2522 0 0,0 0 0 0 0,1 1 0 0 0,-16 6 0 0 0,16-5-79 0 0,-1-1 0 0 0,0 0 0 0 0,-11 3 1 0 0,-5 2 44 0 0,22-7-49 0 0,0 1 0 0 0,0-1 0 0 0,0 0 0 0 0,0 0 0 0 0,0 0 0 0 0,-5 0 0 0 0,5-1-24 0 0,0 1 1 0 0,-1 0-1 0 0,1-1 1 0 0,0 1-1 0 0,-8 4 1 0 0,7-4-3 0 0,1 0 0 0 0,0 1 0 0 0,0-1 1 0 0,0-1-1 0 0,-9 2 0 0 0,9-2-14 0 0,1 1 0 0 0,0 0 0 0 0,0-1 0 0 0,-1 0 0 0 0,0 1 0 0 0,-3 2 0 0 0,-15 2 0 0 0,18-4 0 0 0,-1-1 0 0 0,1 1 0 0 0,0 0 0 0 0,-1 1 0 0 0,1-1 0 0 0,0 1 0 0 0,-1-1 0 0 0,-4 5 0 0 0,-14 4 0 0 0,22-10 0 0 0,-1 1 0 0 0,1-1 0 0 0,0 0 0 0 0,0 0 0 0 0,-1 1 0 0 0,2 0 0 0 0,-2 0 0 0 0,1 0 0 0 0,0-1 0 0 0,0 1 0 0 0,1 0 0 0 0,-2 0 0 0 0,1-1 0 0 0,0 1 0 0 0,1 1 0 0 0,-1-1 0 0 0,-1 1 0 0 0,1 1 0 0 0,-20 13 0 0 0,21-15-8 0 0,0-1-1 0 0,0 0 1 0 0,0 1-1 0 0,0-1 1 0 0,-1 1-1 0 0,1-1 1 0 0,0 0 0 0 0,0 1-1 0 0,0-1 1 0 0,0 0-1 0 0,0 0 1 0 0,-1 1-1 0 0,1-1 1 0 0,0 1 0 0 0,0-1-1 0 0,0 0 1 0 0,0 1-1 0 0,0-1 1 0 0,0 0 0 0 0,1 0-1 0 0,-1 1 1 0 0,0-1-1 0 0,0 1 1 0 0,0-1-1 0 0,0 0 1 0 0,0 1 0 0 0,1-1-1 0 0,-1 1 1 0 0,0-1-1 0 0,0 0 1 0 0,0 0-1 0 0,0 0 1 0 0,0 0 0 0 0,1 1-1 0 0,-1-1 1 0 0,0 0-1 0 0,1 1 1 0 0,-1-1-1 0 0,0 0 1 0 0,1 0 0 0 0,-1 1-1 0 0,1-1 1 0 0,-1 0-1 0 0,0 0 1 0 0,0 0-1 0 0,1 0-28 0 0,-1 0-1 0 0,1 0 0 0 0,-1 0 0 0 0,1 0 0 0 0,-1 0 1 0 0,0 0-1 0 0,1 1 0 0 0,-1-1 0 0 0,0 0 0 0 0,0 0 1 0 0,0 1-1 0 0,0-1 0 0 0,1 0 0 0 0,-1 0 0 0 0,0 1 1 0 0,1-1-1 0 0,-1 1 0 0 0,0-1 0 0 0,0 0 0 0 0,0 0 1 0 0,1 0-1 0 0,-1 0 0 0 0,0 1 0 0 0,0-1 0 0 0,0 1 1 0 0,0-1-1 0 0,0 1 0 0 0,0-1 0 0 0,0 0 0 0 0,1 0 1 0 0,-1 0-1 0 0,-1 1 0 0 0,1-1 0 0 0,0 1 0 0 0,0-1 0 0 0,0 0 1 0 0,0 1-1 0 0,0-1 0 0 0,0 1 0 0 0,0-1 0 0 0,0 0 1 0 0,-1 0-1 0 0,1 0 0 0 0,0 1 0 0 0,0-1 0 0 0,-1 0 1 0 0,1 1-1 0 0,0-1 0 0 0,-1 1 0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4049 0 0,'0'0'15059'0'0,"-8"-12"-12250"0"0,6 5 2621 0 0,3 7-5200 0 0,0 1 1 0 0,-1-1-1 0 0,2 1 0 0 0,-1-1 0 0 0,0 0 1 0 0,-1 0-1 0 0,1 1 0 0 0,0 0 1 0 0,0-1-1 0 0,0 1 0 0 0,-1-1 0 0 0,1 1 1 0 0,0 0-1 0 0,0 0 0 0 0,0 0 0 0 0,0 0 1 0 0,14 21-290 0 0,-4-6 229 0 0,0-5-83 0 0,20 16 0 0 0,-22-20-12 0 0,0 0-1 0 0,-1 1 1 0 0,-1-1 0 0 0,1 1-1 0 0,8 13 1 0 0,-7-9-4 0 0,-1-1 1 0 0,0 0-1 0 0,1 0 1 0 0,1-2-1 0 0,0 1 1 0 0,0-1-1 0 0,15 10 1 0 0,-1 0 128 0 0,-23-19-204 0 0,-2-1-1744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0,'0'0'13470'0'0,"1"2"-13648"0"0,2 9 10403 0 0,-2-8-8451 0 0,16 11-608 0 0,11 7-229 0 0,-22-17-814 0 0,0-1 0 0 0,0-1-1 0 0,0 0 1 0 0,1 1 0 0 0,-1-2-1 0 0,1 1 1 0 0,-1-1 0 0 0,13 2-1 0 0,-12-3-5 0 0,0 1-1 0 0,0 0 0 0 0,1 0 0 0 0,-1 1 0 0 0,7 2 1 0 0,16 4 151 0 0,27 5 256 0 0,-52-11-466 0 0,1-1 0 0 0,1 0 0 0 0,-2 0 0 0 0,1-1 0 0 0,10 1 0 0 0,20 0 199 0 0,-20 4-72 0 0,-14-4-167 0 0,1 0 1 0 0,0 0-1 0 0,0 0 0 0 0,-1 0 1 0 0,2-1-1 0 0,2 0 1 0 0,-6 0-4 0 0,24 0 75 0 0,-18 0-109 0 0,-4 0-4 0 0,1 0 0 0 0,-2 0-1 0 0,2 0 1 0 0,-2 0-1 0 0,2 0 1 0 0,-1 0-1 0 0,0 1 1 0 0,0-1 0 0 0,1 1-1 0 0,-2 0 1 0 0,2-1-1 0 0,-2 0 1 0 0,1 1-1 0 0,0 1 1 0 0,0-1-1 0 0,0-1 1 0 0,0 2 0 0 0,2 2-1 0 0,7 4-971 0 0,-3 1-4531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23 3689 0 0,'0'0'9713'0'0,"2"-3"-8707"0"0,5-13-52 0 0,-5 12 1975 0 0,-14 10 4012 0 0,9-4-6809 0 0,0-1 0 0 0,0 1-1 0 0,1-1 1 0 0,-1 1 0 0 0,0 0 0 0 0,1 0 0 0 0,-1 0-1 0 0,2 1 1 0 0,-2-1 0 0 0,-2 5 0 0 0,-3 1 409 0 0,0 0 62 0 0,-1-1 0 0 0,-11 7-1 0 0,12-10-391 0 0,0 3-1 0 0,0-2 1 0 0,-11 12-1 0 0,-39 50 590 0 0,32-25-770 0 0,17-28-77 0 0,4-3 82 0 0,4-8-845 0 0,5-4-2452 0 0,4-5-4128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4609 0 0,'0'0'14919'0'0,"-1"-2"-14420"0"0,1 2-424 0 0,-1 0-1 0 0,1 0 1 0 0,0 0 0 0 0,0 0 0 0 0,0 0-1 0 0,0 0 1 0 0,-1 0 0 0 0,1 0 0 0 0,0 0-1 0 0,0-1 1 0 0,0 1 0 0 0,-1 0 0 0 0,1 0-1 0 0,0 0 1 0 0,0 0 0 0 0,0 0 0 0 0,0 0-1 0 0,0 0 1 0 0,0-1 0 0 0,0 1 0 0 0,-1 0-1 0 0,1 0 1 0 0,0 0 0 0 0,0 0 0 0 0,-1 0-1 0 0,1 0 1 0 0,0 0 0 0 0,0 0 0 0 0,-1 0-1 0 0,1 1 1 0 0,0-1 0 0 0,0 0 0 0 0,-1 0 0 0 0,1 0-1 0 0,0 0 1 0 0,0 0 0 0 0,0 0 0 0 0,0 0-1 0 0,0 1 1 0 0,0-1 0 0 0,0 0 0 0 0,-1 0-1 0 0,1 0 1 0 0,0 0 0 0 0,0 0 0 0 0,0 0-1 0 0,0 0 1 0 0,0 0 0 0 0,-1 0 0 0 0,1 1-1 0 0,0-1 1 0 0,0 0 0 0 0,0 0 0 0 0,0 1-1 0 0,0-1 1 0 0,0 0 0 0 0,0 1 0 0 0,1 17 3527 0 0,0-15-3452 0 0,-1 0 0 0 0,1 0 1 0 0,1-1-1 0 0,-1 1 1 0 0,0 1-1 0 0,1-2 1 0 0,-1 0-1 0 0,1 1 0 0 0,1 0 1 0 0,2 4-1 0 0,28 22 527 0 0,-11-11 66 0 0,11 21-89 0 0,-27-32-606 0 0,-1 0 0 0 0,1 0 0 0 0,0 0 0 0 0,0-1 0 0 0,1 0 0 0 0,0 0 0 0 0,0 0 0 0 0,13 6 1 0 0,-13-7-15 0 0,0-1 0 0 0,0 1 0 0 0,-1 0 0 0 0,0 0 0 0 0,1 1 0 0 0,7 10 0 0 0,-8-9 3 0 0,1 0 1 0 0,1 0 0 0 0,13 10 0 0 0,-19-16-44 0 0,8 5 28 0 0,-1 0 0 0 0,-1 0 0 0 0,1 1-1 0 0,-1 0 1 0 0,0 0 0 0 0,10 13 0 0 0,-9-11-5 0 0,0 1 0 0 0,1-2 0 0 0,0 1 0 0 0,1-1 1 0 0,12 8-1 0 0,-16-11-15 0 0,1 0-2 0 0,-2 1 0 0 0,1 0 0 0 0,-1 0 0 0 0,0 1 0 0 0,7 10 0 0 0,16 17 0 0 0,-2-3 0 0 0,-21-23 0 0 0,0-1 0 0 0,1 0 0 0 0,0 0 0 0 0,0-1 0 0 0,0 0 0 0 0,11 8 0 0 0,-14-12 0 0 0,0 1 0 0 0,0 1 0 0 0,0-1 0 0 0,0 1 0 0 0,0-1 0 0 0,-1 1 0 0 0,0 1 0 0 0,5 7 0 0 0,-4-6 0 0 0,-1-1 0 0 0,1 0 0 0 0,1 0 0 0 0,5 6 0 0 0,-5-8 0 0 0,-1 1 0 0 0,0-1 0 0 0,0 1 0 0 0,0 1 0 0 0,-1-1 0 0 0,0 0 0 0 0,1 0 0 0 0,-1 1 0 0 0,2 6 0 0 0,-5-10-135 0 0,1 0 0 0 0,0 1 0 0 0,0-1 0 0 0,0 0 0 0 0,-1 0 1 0 0,0 0-1 0 0,2 0 0 0 0,-1 0 0 0 0,0 0 0 0 0,0 0 0 0 0,-1 0 0 0 0,2 0 0 0 0,-1 0 0 0 0,0-1 0 0 0,0 1 0 0 0,0-1 0 0 0,1 1 1 0 0,-2 0-1 0 0,4 0 0 0 0,21 3-7118 0 0,-24-3 6374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46 286 6321 0 0,'0'0'13935'0'0,"-3"-5"-12905"0"0,-9-15-174 0 0,12 20-813 0 0,-1 0 1 0 0,1 0-1 0 0,0 0 0 0 0,0 0 0 0 0,-1 0 0 0 0,1 0 1 0 0,0 0-1 0 0,0-1 0 0 0,-1 1 0 0 0,1 0 1 0 0,0 0-1 0 0,0 0 0 0 0,0 0 0 0 0,0 0 1 0 0,0 0-1 0 0,0 0 0 0 0,-1 0 0 0 0,1 0 0 0 0,0 0 1 0 0,-1 0-1 0 0,1 0 0 0 0,0 0 0 0 0,0 0 1 0 0,-1 0-1 0 0,1 0 0 0 0,0 0 0 0 0,-1 0 0 0 0,1 0 1 0 0,0 0-1 0 0,0 0 0 0 0,0 0 0 0 0,0 1 1 0 0,0-1-1 0 0,0 0 0 0 0,-1 0 0 0 0,1 0 1 0 0,0 0-1 0 0,0 0 0 0 0,0 0 0 0 0,-1 0 0 0 0,1 0 1 0 0,0 1-1 0 0,0-1 0 0 0,0 0 0 0 0,0 0 1 0 0,-1 1-1 0 0,1-1 0 0 0,-8 12 1170 0 0,6-8-587 0 0,-3 1 1483 0 0,4-4-1986 0 0,1-1 0 0 0,-1 0-1 0 0,1 1 1 0 0,-1-1 0 0 0,1 0 0 0 0,0 0-1 0 0,0 0 1 0 0,0 1 0 0 0,0-1 0 0 0,-1 1-1 0 0,1-1 1 0 0,0 1 0 0 0,0-1-1 0 0,0 0 1 0 0,-1 1 0 0 0,1-1 0 0 0,0 1-1 0 0,0-1 1 0 0,0 1 0 0 0,0-1-1 0 0,0 1 1 0 0,0-1 0 0 0,0 0 0 0 0,0 1-1 0 0,0 0 1 0 0,1 0-83 0 0,0-1-1 0 0,-1 0 1 0 0,0 1 0 0 0,1 0 0 0 0,0-1-1 0 0,0 1 1 0 0,0-1 0 0 0,-1 1 0 0 0,0-1-1 0 0,1 0 1 0 0,0 0 0 0 0,0 0 0 0 0,0 0-1 0 0,-1 0 1 0 0,1 1 0 0 0,0-1 0 0 0,0 0-1 0 0,0 0 1 0 0,1 0 0 0 0,18 2 416 0 0,-19-2-448 0 0,1 0-1 0 0,0 0 1 0 0,0 0-1 0 0,-1 0 1 0 0,2 0 0 0 0,-2 0-1 0 0,1-1 1 0 0,0 1 0 0 0,0-1-1 0 0,0 1 1 0 0,-1-1-1 0 0,1 1 1 0 0,0-1 0 0 0,0 0-1 0 0,0 0 1 0 0,-1 0 0 0 0,1 1-1 0 0,-1-2 1 0 0,0 1-1 0 0,2-2 1 0 0,-1 2-8 0 0,0-1 0 0 0,0 1 0 0 0,0 0 0 0 0,0-1 0 0 0,0 1 0 0 0,0 0 0 0 0,1 0 0 0 0,3-1 0 0 0,10-5 0 0 0,4-2 0 0 0,-18 8 0 0 0,0 1 0 0 0,1-1 0 0 0,-1 0 0 0 0,1-1 0 0 0,-1 2 0 0 0,1-2 0 0 0,-1 1 0 0 0,0-1 0 0 0,3-2 0 0 0,9-7 0 0 0,5-7 0 0 0,-16 16 0 0 0,-2 0 0 0 0,2 0 0 0 0,-1 0 0 0 0,1 0 0 0 0,-1 1 0 0 0,0-1 0 0 0,1 0 0 0 0,-1 1 0 0 0,5-2 0 0 0,-3 2 0 0 0,-1-1 0 0 0,0 0 0 0 0,0 0 0 0 0,1 0 0 0 0,4-4 0 0 0,-7 4 0 0 0,1 2 0 0 0,0-2 0 0 0,-1 1 0 0 0,2 0 0 0 0,-2 0 0 0 0,1 0 0 0 0,0 0 0 0 0,2-1 0 0 0,-2 2 0 0 0,0-1 0 0 0,-1 0 0 0 0,1 1 0 0 0,-1 0 0 0 0,1-2 0 0 0,-1 1 0 0 0,0 1 0 0 0,1-1 0 0 0,-1 0 0 0 0,0-1 0 0 0,1 2 0 0 0,-1-2 0 0 0,1-1 0 0 0,0 1 0 0 0,0-1 0 0 0,0 2 0 0 0,0-2 0 0 0,0 2 0 0 0,0-2 0 0 0,1 2 0 0 0,2-2 0 0 0,8-8 0 0 0,18-31 0 0 0,-29 39 0 0 0,0-1 0 0 0,0 1 0 0 0,-1-1 0 0 0,1 1 0 0 0,0-1 0 0 0,-2 1 0 0 0,2-1 0 0 0,-1 0 0 0 0,0 0 0 0 0,-1 0 0 0 0,0-6 0 0 0,1-11 0 0 0,-2 16 0 0 0,1 8 0 0 0,0-18 0 0 0,0 15 0 0 0,0 0 0 0 0,0 0 0 0 0,0 0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0,-6 19 0 0 0,2-8 0 0 0,-30 55 0 0 0,32-62-376 0 0,2 0 1 0 0,-1-1-1 0 0,0 1 0 0 0,1 1 1 0 0,-2 6-1 0 0,1 22-6463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11498 0 0,'2'5'14157'0'0,"7"17"-13472"0"0,-8-15-569 0 0,1 1 206 0 0,0 0 0 0 0,-1 1 0 0 0,1 11 1 0 0,8 22 86 0 0,-10-41-405 0 0,0-1 0 0 0,0 0 0 0 0,1 0 0 0 0,-1 0 0 0 0,1 0 0 0 0,-1 1 0 0 0,1-1 0 0 0,-1 0 0 0 0,1 0-1 0 0,-1 1 1 0 0,0-1 0 0 0,0 0 0 0 0,1 0 0 0 0,-1 0 0 0 0,1 0 0 0 0,-1 0 0 0 0,1 0 0 0 0,0 0 0 0 0,-1 0 0 0 0,0 0 0 0 0,0 0 0 0 0,1 0 0 0 0,-1 0 0 0 0,2-1 0 0 0,-3 0-43 0 0,1-2 1 0 0,-1 2-1 0 0,1-2 1 0 0,-1 2-1 0 0,1-1 1 0 0,-1 0-1 0 0,0 0 1 0 0,-1-2-1 0 0,2 3-18 0 0,-3-3 38 0 0,2 0 0 0 0,-2 1 0 0 0,1 0 0 0 0,-1 0 0 0 0,-3-5 0 0 0,3 4 21 0 0,-1 1 1 0 0,2-1-1 0 0,-1 0 1 0 0,-4-6-1 0 0,3 2-18 0 0,3 7 24 0 0,1 0 1 0 0,-1-1-1 0 0,0 2 1 0 0,0-2-1 0 0,0 1 0 0 0,1 0 1 0 0,0-1-1 0 0,-1 1 1 0 0,1 0-1 0 0,-1-4 607 0 0,6 25-208 0 0,0-12-276 0 0,-3-4 32 0 0,1 0 0 0 0,-1 1 1 0 0,0-1-1 0 0,3 9 0 0 0,15 29 564 0 0,-16-36-514 0 0,-1 0 0 0 0,0 1 0 0 0,0-2 0 0 0,1 1 0 0 0,0-1 0 0 0,6 6 0 0 0,13 19 99 0 0,-20-26-289 0 0,0-1 0 0 0,0 1 0 0 0,0-1 0 0 0,0-1 0 0 0,1 1 0 0 0,-1-1 0 0 0,0 1 1 0 0,6 2-1 0 0,-4-2 20 0 0,0 0 1 0 0,-1 0 0 0 0,0 0 0 0 0,7 7-1 0 0,31 31-22 0 0,-26-26-18 0 0,14 17 0 0 0,-27-29-3 0 0,0 0 0 0 0,0 0 0 0 0,0-1 0 0 0,1 1 0 0 0,5 2 0 0 0,-5-3 0 0 0,-1 0 0 0 0,0 0 0 0 0,0 1 0 0 0,0-2 0 0 0,-1 2 0 0 0,1 0 0 0 0,5 4 0 0 0,-2 2 0 0 0,1-1 0 0 0,14 13 0 0 0,11 11 0 0 0,-13-15 0 0 0,-16-15 0 0 0,-1-1 0 0 0,0 1 0 0 0,0 0 0 0 0,1 0 0 0 0,-1 0 0 0 0,0 0 0 0 0,-1 0 0 0 0,2 0 0 0 0,0 4 0 0 0,-2-5-1 0 0,7 16-177 0 0,-8-17 140 0 0,0 1 1 0 0,0 0 0 0 0,1-1-1 0 0,0 1 1 0 0,-1-1 0 0 0,1 1-1 0 0,-1 0 1 0 0,1 0-1 0 0,0-1 1 0 0,-1 1 0 0 0,0-1-1 0 0,1 0 1 0 0,0 1-1 0 0,0 0 1 0 0,0-1 0 0 0,-1 1-1 0 0,2-1 1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0,'0'0'8163'0'0,"5"5"-7695"0"0,1 2-497 0 0,29 34 4825 0 0,-27-28-3825 0 0,10 21 0 0 0,-8-15-605 0 0,1 0 1 0 0,1 0 0 0 0,1-1 0 0 0,20 22 0 0 0,4 6 119 0 0,-29-38-486 0 0,0 1 0 0 0,0-1 0 0 0,1-1 0 0 0,0 1 0 0 0,1-1 0 0 0,-1-1 0 0 0,12 7 0 0 0,-19-12 0 0 0,5 4 0 0 0,1 1 0 0 0,-1 0 0 0 0,-1 0 0 0 0,0 0 0 0 0,7 9 0 0 0,9 10 0 0 0,53 59 0 0 0,-50-52 0 0 0,41 54 0 0 0,-1 2 0 0 0,-8-13 0 0 0,-41-57 0 0 0,-11-14 0 0 0,-1 1 0 0 0,0-1 0 0 0,7 11 0 0 0,1 2 0 0 0,-9-13 0 0 0,0-1 0 0 0,0 1 0 0 0,-1 0 0 0 0,1 1 0 0 0,1 3 0 0 0,-4-4-2523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244 270 19484 0 0,'0'0'2933'0'0,"29"-10"-2000"0"0,-2 0-671 0 0,165-46 1343 0 0,122-11-42 0 0,3 15-1 0 0,618-22 0 0 0,-271 105-1310 0 0,71 78-326 0 0,-721-105 26 0 0,-17-1-3 0 0,-25 0-3 0 0,-852 7-228 0 0,563-11 249 0 0,14-2 46 0 0,-165 2 62 0 0,1 28-65 0 0,264 5-60 0 0,173-25 6 0 0,-1 2 0 0 0,1 1 0 0 0,0 1 0 0 0,-38 22 0 0 0,38-12 20 0 0,29-21 23 0 0,0 1 1 0 0,1-1 0 0 0,-1 1-1 0 0,0-1 1 0 0,1 1 0 0 0,-1-1-1 0 0,1 1 1 0 0,-1-1-1 0 0,1 1 1 0 0,-1-1 0 0 0,1 1-1 0 0,-1 0 1 0 0,1-1 0 0 0,0 1-1 0 0,-1 0 1 0 0,1-1-1 0 0,0 1 1 0 0,-1 0 0 0 0,1 0-1 0 0,0-1 1 0 0,0 1 0 0 0,0 0-1 0 0,0 0 1 0 0,0-1-1 0 0,0 1 1 0 0,0 0 0 0 0,0 0-1 0 0,0 0 1 0 0,0-1 0 0 0,0 1-1 0 0,0 0 1 0 0,1 0-1 0 0,-1-1 1 0 0,0 1 0 0 0,1 0-1 0 0,-1-1 1 0 0,0 1 0 0 0,1 0-1 0 0,-1-1 1 0 0,1 1-1 0 0,-1 0 1 0 0,1-1 0 0 0,-1 1-1 0 0,1 0 1 0 0,4 2 4 0 0,0-1 0 0 0,-1 1 0 0 0,1-1-1 0 0,0 0 1 0 0,0 0 0 0 0,0-1 0 0 0,0 0 0 0 0,8 2 0 0 0,49 2 32 0 0,-37-4-23 0 0,446 8 9 0 0,-330-10-56 0 0,752 20-45 0 0,-4 58 85 0 0,-877-75-1 0 0,173 27 68 0 0,-148-21-65 0 0,-1 1-1 0 0,68 28 1 0 0,-99-35-9 0 0,-2-1 0 0 0,-1-1-1 0 0,1 1 1 0 0,-1 0-1 0 0,1 1 1 0 0,-1-1-1 0 0,1 0 1 0 0,-1 1 0 0 0,0-1-1 0 0,0 1 1 0 0,0 0-1 0 0,0-1 1 0 0,0 1 0 0 0,0 0-1 0 0,0 0 1 0 0,0 1-1 0 0,-1-1 1 0 0,1 0-1 0 0,-1 0 1 0 0,1 3 0 0 0,-2-4 1 0 0,0 0 0 0 0,0-1 0 0 0,0 1 1 0 0,0 0-1 0 0,0-1 0 0 0,0 1 1 0 0,0-1-1 0 0,-1 1 0 0 0,1 0 0 0 0,0-1 1 0 0,0 1-1 0 0,-1-1 0 0 0,1 1 1 0 0,0-1-1 0 0,-1 1 0 0 0,1-1 0 0 0,-1 1 1 0 0,1-1-1 0 0,-1 0 0 0 0,1 1 1 0 0,-1-1-1 0 0,1 1 0 0 0,-1-1 0 0 0,1 0 1 0 0,-1 1-1 0 0,1-1 0 0 0,-1 0 0 0 0,1 0 1 0 0,-2 1-1 0 0,-21 6 23 0 0,18-6-17 0 0,-64 14 6 0 0,-1-4 0 0 0,-122 4 0 0 0,121-11-19 0 0,-445 26 12 0 0,-253 17 46 0 0,595-34-14 0 0,-859 91 89 0 0,1005-100-126 0 0,8-1-5 0 0,0 0 0 0 0,-32 10 0 0 0,44-8-12 0 0,10 0 1 0 0,16 0-3 0 0,30 1 35 0 0,1-2-1 0 0,74-3 0 0 0,-58-1 10 0 0,507-12 24 0 0,-139 1-83 0 0,-281 9 32 0 0,462-1 25 0 0,-5 34 29 0 0,-607-31-52 0 0,42 4 15 0 0,84 19 1 0 0,-125-22-16 0 0,-1 0 1 0 0,1-1-1 0 0,0 2 1 0 0,0-1 0 0 0,-1 0-1 0 0,1 0 1 0 0,-1 1-1 0 0,1-1 1 0 0,-1 1-1 0 0,0 0 1 0 0,4 3 0 0 0,-6-5-1 0 0,0 1 1 0 0,1-1 0 0 0,-1 1 0 0 0,0-1 0 0 0,0 1 0 0 0,1-1-1 0 0,-1 1 1 0 0,0-1 0 0 0,0 0 0 0 0,0 1 0 0 0,0-1 0 0 0,0 1-1 0 0,1-1 1 0 0,-1 1 0 0 0,0-1 0 0 0,0 1 0 0 0,0-1 0 0 0,-1 1-1 0 0,1-1 1 0 0,0 1 0 0 0,0-1 0 0 0,0 1 0 0 0,0-1 0 0 0,0 1-1 0 0,-1 0 1 0 0,0 0 2 0 0,0 0-1 0 0,0 0 1 0 0,0 1 0 0 0,0-1-1 0 0,0 0 1 0 0,0 0 0 0 0,-1 0-1 0 0,1-1 1 0 0,0 1 0 0 0,-1 0-1 0 0,1 0 1 0 0,-3 0-1 0 0,-13 6 19 0 0,0-2 0 0 0,-1 0 0 0 0,-31 5-1 0 0,-60 1 6 0 0,81-8-24 0 0,-605 25 143 0 0,299-19-111 0 0,194-3-20 0 0,-906 23 34 0 0,980-30-102 0 0,1-3-1 0 0,-1-2 0 0 0,2-4 1 0 0,-1-2-1 0 0,-74-24 0 0 0,52 9-38 0 0,-188-67 69 0 0,263 90 31 0 0,0-1-1 0 0,1-1 1 0 0,-1 0 0 0 0,1-1-1 0 0,0 0 1 0 0,1 0-1 0 0,-12-11 1 0 0,19 15-6 0 0,1 0 0 0 0,-1 0 0 0 0,1 0 0 0 0,-1 0 0 0 0,1-1 0 0 0,0 1 0 0 0,0-1 0 0 0,0 1 0 0 0,1-1 0 0 0,-1 0 0 0 0,1 1 0 0 0,0-1 0 0 0,0 0 0 0 0,1 0-1 0 0,-1 0 1 0 0,1 0 0 0 0,-1 0 0 0 0,1 0 0 0 0,0 0 0 0 0,1 0 0 0 0,-1 0 0 0 0,1 0 0 0 0,0 0 0 0 0,0 0 0 0 0,0 0 0 0 0,0 1 0 0 0,3-5 0 0 0,2-5 1 0 0,0 1 0 0 0,1 0 0 0 0,1 1 1 0 0,0-1-1 0 0,0 1 0 0 0,1 1 0 0 0,1 0 0 0 0,-1 0 0 0 0,23-16 0 0 0,-24 20-1 0 0,0 0 0 0 0,1 1 0 0 0,0-1 0 0 0,0 2 0 0 0,0-1 0 0 0,1 1-1 0 0,-1 1 1 0 0,1 0 0 0 0,0 0 0 0 0,0 1 0 0 0,0 0 0 0 0,1 1 0 0 0,18-1-1 0 0,-27 2 0 0 0,0 1 0 0 0,0-1 0 0 0,-1 0 0 0 0,1 1 0 0 0,0-1 0 0 0,-1 1 0 0 0,1-1 0 0 0,0 1 0 0 0,-1 0 0 0 0,1-1 0 0 0,-1 1-1 0 0,1 0 1 0 0,-1 0 0 0 0,0 0 0 0 0,1 1 0 0 0,-1-1 0 0 0,0 0 0 0 0,0 0 0 0 0,2 3 0 0 0,-1-1-1 0 0,0 0 0 0 0,-1 0 0 0 0,0 0 0 0 0,1 1 0 0 0,-1-1 0 0 0,0 0 0 0 0,-1 1 1 0 0,1-1-1 0 0,0 5 0 0 0,-1 4-3 0 0,0-1 0 0 0,0 1 0 0 0,-1-1 1 0 0,-1 0-1 0 0,-3 13 0 0 0,-7 16 38 0 0,-33 73 1 0 0,-1 3 124 0 0,35-79-106 0 0,2 0 0 0 0,1 1 0 0 0,-3 39 0 0 0,4 116 10 0 0,5-176-23 0 0,0-12 30 0 0,0-12-11 0 0,0-18-63 0 0,0 0 0 0 0,2 0-1 0 0,1 0 1 0 0,1 0 0 0 0,5-27-1 0 0,35-123-189 0 0,-34 147 157 0 0,89-240-169 0 0,-54 161 236 0 0,-37 88-4 0 0,-4 13-10 0 0,-4 10 4 0 0,-55 129 38 0 0,9-23 65 0 0,22-44-54 0 0,3 1 0 0 0,3 1 1 0 0,2 1-1 0 0,4 0 0 0 0,3 1 1 0 0,-2 92-1 0 0,12-108-53 0 0,3 0 1 0 0,8 55-1 0 0,-8-93-20 0 0,1 0-1 0 0,1 0 0 0 0,1 0 1 0 0,0-1-1 0 0,1 1 0 0 0,0-1 1 0 0,1-1-1 0 0,1 1 0 0 0,0-1 1 0 0,1 0-1 0 0,12 14 0 0 0,-19-26 5 0 0,0 0 0 0 0,0 0 0 0 0,0 0 0 0 0,0 0 0 0 0,0 0 0 0 0,0-1 0 0 0,1 1 1 0 0,-1-1-1 0 0,0 1 0 0 0,1-1 0 0 0,-1 0 0 0 0,1 0 0 0 0,0 0 0 0 0,-1 0 0 0 0,1-1 0 0 0,0 1 0 0 0,-1-1 0 0 0,1 1 0 0 0,0-1 0 0 0,0 0 0 0 0,2 0 0 0 0,-1-1 1 0 0,-1 0-1 0 0,0 0 1 0 0,1 0 0 0 0,-1-1 0 0 0,0 1-1 0 0,0-1 1 0 0,0 0 0 0 0,0 0 0 0 0,0 0-1 0 0,-1 0 1 0 0,1 0 0 0 0,0-1 0 0 0,-1 1-1 0 0,0-1 1 0 0,0 0 0 0 0,3-3 0 0 0,34-44-50 0 0,3 0 0 0 0,86-76 0 0 0,-59 67-29 0 0,108-70 0 0 0,-135 102 73 0 0,59-28 0 0 0,-83 47 8 0 0,1 0 0 0 0,1 1 0 0 0,-1 1 0 0 0,1 0 1 0 0,0 2-1 0 0,21-2 0 0 0,-39 5-4 0 0,0 1 0 0 0,1 0 0 0 0,-1 0 0 0 0,1 0 0 0 0,-1 0 1 0 0,1 0-1 0 0,-1 1 0 0 0,1-1 0 0 0,-1 1 0 0 0,1-1 0 0 0,-1 1 0 0 0,0 0 0 0 0,1 0 1 0 0,-1 0-1 0 0,0 0 0 0 0,0 1 0 0 0,0-1 0 0 0,3 3 0 0 0,-3-3 1 0 0,-1 1 0 0 0,-1 0 0 0 0,1-1 0 0 0,0 1 1 0 0,0 0-1 0 0,0 0 0 0 0,-1 0 0 0 0,1 0 0 0 0,-1-1 0 0 0,0 1 0 0 0,1 0 0 0 0,-1 0 0 0 0,0 0 0 0 0,0 0 0 0 0,0 0 0 0 0,0 0 1 0 0,-1 0-1 0 0,1 0 0 0 0,0 0 0 0 0,-1-1 0 0 0,0 1 0 0 0,1 0 0 0 0,-1 0 0 0 0,-2 3 0 0 0,-4 7 9 0 0,0 1 1 0 0,-1-2-1 0 0,-1 1 0 0 0,0-1 1 0 0,-1 0-1 0 0,0-1 0 0 0,-1 0 0 0 0,-14 10 1 0 0,9-6 1 0 0,-65 51 25 0 0,-144 87 0 0 0,88-64 40 0 0,38-22-12 0 0,-117 81 25 0 0,15 16 25 0 0,180-139-76 0 0,15-9-14 0 0,6-15-23 0 0,0 1-1 0 0,0-1 1 0 0,1 1 0 0 0,-1-1 0 0 0,0 1 0 0 0,0-1 0 0 0,0 0 0 0 0,0 1 0 0 0,1-1 0 0 0,-1 0-1 0 0,0 1 1 0 0,0-1 0 0 0,0 0 0 0 0,1 1 0 0 0,-1-1 0 0 0,0 0 0 0 0,1 1 0 0 0,-1-1-1 0 0,0 0 1 0 0,1 0 0 0 0,-1 1 0 0 0,0-1 0 0 0,1 0 0 0 0,-1 0 0 0 0,1 0 0 0 0,-1 0-1 0 0,0 1 1 0 0,1-1 0 0 0,-1 0 0 0 0,2 0 0 0 0,5 1 1 0 0,1 0 1 0 0,0-1-1 0 0,0 1 0 0 0,0-2 0 0 0,0 1 1 0 0,0-1-1 0 0,-1 0 0 0 0,1-1 0 0 0,11-3 1 0 0,12-6-13 0 0,29-14 0 0 0,-32 12 7 0 0,606-285-159 0 0,-411 190 137 0 0,-207 100 24 0 0,145-63 34 0 0,-139 62-27 0 0,0 2 0 0 0,0 1 0 0 0,1 1-1 0 0,0 0 1 0 0,32-1 0 0 0,-55 6-6 0 0,1 0 0 0 0,0 0 0 0 0,0 0 0 0 0,0 0-1 0 0,0 0 1 0 0,-1 0 0 0 0,1 0 0 0 0,0 0 0 0 0,0 0 0 0 0,0 0 0 0 0,0 1 0 0 0,-1-1 0 0 0,1 0 0 0 0,0 0 0 0 0,0 1-1 0 0,0-1 1 0 0,-1 1 0 0 0,1-1 0 0 0,0 1 0 0 0,-1-1 0 0 0,2 1 0 0 0,-2 0 0 0 0,0-1-1 0 0,0 1 1 0 0,0 0 0 0 0,0-1 0 0 0,0 1 0 0 0,0-1-1 0 0,0 1 1 0 0,0 0 0 0 0,0-1 0 0 0,0 1 0 0 0,0-1-1 0 0,0 1 1 0 0,0-1 0 0 0,-1 1 0 0 0,1 0 0 0 0,0-1-1 0 0,0 1 1 0 0,-1-1 0 0 0,1 1 0 0 0,0-1 0 0 0,-1 1-1 0 0,1 0 1 0 0,-5 4-1 0 0,1 0-1 0 0,-1 0 0 0 0,-10 7 1 0 0,-31 23-1 0 0,-86 47 0 0 0,-60 17 27 0 0,146-76-12 0 0,-26 12 17 0 0,-187 98 62 0 0,182-90-51 0 0,-90 69 0 0 0,161-108-40 0 0,0 1-1 0 0,1 0 0 0 0,-1 0 0 0 0,1 1 0 0 0,0-1 0 0 0,0 1 1 0 0,1 0-1 0 0,-5 9 0 0 0,9-14 0 0 0,-1 1 0 0 0,0-1 0 0 0,0 1 0 0 0,1 0 0 0 0,-1-1 0 0 0,1 1 0 0 0,-1 0-1 0 0,1 0 1 0 0,0-1 0 0 0,0 1 0 0 0,0 0 0 0 0,0 0 0 0 0,0-1 0 0 0,0 1 0 0 0,0 0 0 0 0,1 0 0 0 0,-1-1 0 0 0,1 1 0 0 0,-1 0 0 0 0,1-1-1 0 0,-1 1 1 0 0,1-1 0 0 0,0 1 0 0 0,0 0 0 0 0,0-1 0 0 0,0 0 0 0 0,0 1 0 0 0,0-1 0 0 0,0 0 0 0 0,1 1 0 0 0,-1-1 0 0 0,0 0 0 0 0,1 0 0 0 0,-1 0-1 0 0,1 0 1 0 0,-1 0 0 0 0,1 0 0 0 0,-1-1 0 0 0,1 1 0 0 0,2 0 0 0 0,5 2-2 0 0,0 0 1 0 0,0 0-1 0 0,0-1 1 0 0,1 0-1 0 0,-1-1 1 0 0,1 0-1 0 0,17-1 1 0 0,67-8 4 0 0,-94 8-3 0 0,263-48-20 0 0,-76 12-23 0 0,-179 34 39 0 0,2 0-6 0 0,-1 1-1 0 0,0 0 1 0 0,0 0-1 0 0,13 1 1 0 0,-22 0 9 0 0,0 0 0 0 0,1 0 1 0 0,-1 0-1 0 0,0 0 0 0 0,0 0 0 0 0,0 0 0 0 0,0 0 1 0 0,0 0-1 0 0,1 0 0 0 0,-1 0 0 0 0,0 1 0 0 0,0-1 1 0 0,0 0-1 0 0,0 0 0 0 0,0 0 0 0 0,0 0 0 0 0,1 0 1 0 0,-1 0-1 0 0,0 0 0 0 0,0 0 0 0 0,0 0 0 0 0,0 0 1 0 0,0 0-1 0 0,0 1 0 0 0,0-1 0 0 0,0 0 0 0 0,0 0 1 0 0,1 0-1 0 0,-1 0 0 0 0,0 0 0 0 0,0 0 0 0 0,0 0 1 0 0,0 1-1 0 0,0-1 0 0 0,0 0 0 0 0,0 0 0 0 0,0 0 1 0 0,0 0-1 0 0,0 0 0 0 0,0 0 0 0 0,0 1 1 0 0,0-1-1 0 0,0 0 0 0 0,-5 7-7 0 0,-7 4 7 0 0,-21 8-4 0 0,0-1 0 0 0,-59 21 0 0 0,-77 16 45 0 0,-18 7 62 0 0,163-53-84 0 0,5-2-8 0 0,2 0 0 0 0,-31 17 1 0 0,44-22-9 0 0,0 0 1 0 0,1 1 0 0 0,0-1-1 0 0,0 1 1 0 0,-1-1 0 0 0,1 1-1 0 0,1 0 1 0 0,-1 0 0 0 0,0 1-1 0 0,1-1 1 0 0,0 0 0 0 0,0 1 0 0 0,0 0-1 0 0,0-1 1 0 0,0 1 0 0 0,1 0-1 0 0,-1 0 1 0 0,0 7 0 0 0,2-9-4 0 0,0 0 1 0 0,0 0 0 0 0,1 1 0 0 0,0-1-1 0 0,-1 0 1 0 0,1 0 0 0 0,0 0-1 0 0,0 0 1 0 0,0 0 0 0 0,0 0-1 0 0,0 0 1 0 0,0 0 0 0 0,1 0-1 0 0,-1 0 1 0 0,1-1 0 0 0,-1 1 0 0 0,1 0-1 0 0,0-1 1 0 0,0 0 0 0 0,-1 1-1 0 0,1-1 1 0 0,0 0 0 0 0,0 0-1 0 0,0 0 1 0 0,4 1 0 0 0,7 4-4 0 0,0 0 0 0 0,22 5 0 0 0,50 8 4 0 0,0-4 0 0 0,117 5 0 0 0,-184-18 0 0 0,-16-2-1 0 0,32 4-11 0 0,-33-4 12 0 0,0 1 0 0 0,0-1 0 0 0,0 0-1 0 0,0 0 1 0 0,0 0 0 0 0,0 0 0 0 0,-1 1-1 0 0,1-1 1 0 0,0 1 0 0 0,0-1 0 0 0,0 0-1 0 0,0 1 1 0 0,0 0 0 0 0,0-1 0 0 0,0 1-1 0 0,-1-1 1 0 0,1 1 0 0 0,0 0 0 0 0,-1 0-1 0 0,1-1 1 0 0,0 1 0 0 0,-1 0 0 0 0,1 0-1 0 0,-1 0 1 0 0,1 1 0 0 0,-1 0 2 0 0,-1-1 0 0 0,0 1 0 0 0,0-1 0 0 0,0 1 0 0 0,0-1-1 0 0,0 0 1 0 0,-1 1 0 0 0,1-1 0 0 0,0 0 0 0 0,-1 0 0 0 0,1 0 0 0 0,0 0 0 0 0,-1 0 0 0 0,1 0 0 0 0,-1 0 0 0 0,0-1 0 0 0,1 1-1 0 0,-3 0 1 0 0,-1 1 2 0 0,-49 21 7 0 0,-2-2 0 0 0,0-3 0 0 0,-77 14 1 0 0,47-12 10 0 0,11-1 47 0 0,128-16-512 0 0,160-25-3727 0 0,-152 14-1516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42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12 290 0 0 0,'-4'0'19709'0'0,"-3"0"-15961"0"0,7 1-3656 0 0,0-1-1 0 0,0 1 1 0 0,0 0 0 0 0,0-1-1 0 0,-1 1 1 0 0,1-1 0 0 0,0 1-1 0 0,0-1 1 0 0,0 1 0 0 0,0 0-1 0 0,1-1 1 0 0,-1 1 0 0 0,0-1-1 0 0,0 1 1 0 0,0 0 0 0 0,0-1-1 0 0,1 1 1 0 0,-1-1 0 0 0,0 1-1 0 0,0-1 1 0 0,1 1 0 0 0,-1-1-1 0 0,0 1 1 0 0,1-1 0 0 0,-1 1-1 0 0,1-1 1 0 0,-1 0 0 0 0,1 1-1 0 0,-1-1 1 0 0,0 0 0 0 0,1 1-1 0 0,-1-1 1 0 0,1 0-1 0 0,0 1 1 0 0,-1-1 0 0 0,1 0-1 0 0,-1 0 1 0 0,1 0 0 0 0,-1 0-1 0 0,1 1 1 0 0,0-1 0 0 0,-1 0-1 0 0,1 0 1 0 0,-1 0 0 0 0,1 0-1 0 0,0 0 1 0 0,0-1 0 0 0,0 1-6 0 0,1 0 1 0 0,-1 0 0 0 0,1 1-1 0 0,-1-1 1 0 0,0 0 0 0 0,1 0-1 0 0,-1 1 1 0 0,0-1 0 0 0,1 1 0 0 0,-1-1-1 0 0,0 1 1 0 0,1-1 0 0 0,0 2-1 0 0,2 0 6 0 0,-1 0 0 0 0,0-1-1 0 0,0 1 1 0 0,0-1 0 0 0,1 0 0 0 0,-1 0-1 0 0,1 0 1 0 0,-1 0 0 0 0,1-1 0 0 0,-1 1-1 0 0,1-1 1 0 0,-1 0 0 0 0,1 0 0 0 0,6-1-1 0 0,-3 0 6 0 0,0 0-1 0 0,0 0 1 0 0,1-1-1 0 0,-1 0 0 0 0,0-1 1 0 0,7-3-1 0 0,-10 5-28 0 0,1-1 0 0 0,0 2-1 0 0,0-1 1 0 0,0 0 0 0 0,0 1 0 0 0,0 0-1 0 0,0 0 1 0 0,6 1 0 0 0,22-1 72 0 0,-2-5-60 0 0,1 2 0 0 0,53 1 0 0 0,-76 2-84 0 0,4-1 31 0 0,-1 0 0 0 0,0-1 1 0 0,0-1-1 0 0,15-4 0 0 0,-15 3-7 0 0,0 1 1 0 0,0 1 0 0 0,0 0-1 0 0,16-1 1 0 0,57-3 87 0 0,-56 5-59 0 0,54-10 1 0 0,-54 7-39 0 0,-7 1 2 0 0,1 2-1 0 0,27 2 1 0 0,-32 0-3 0 0,0-1 0 0 0,1 0 0 0 0,-1-1 0 0 0,25-6 0 0 0,-20 3 4 0 0,43-4-1 0 0,-49 7-4 0 0,1-1 0 0 0,-1 0 0 0 0,0-1 0 0 0,30-10 0 0 0,-23 5 1 0 0,1 1-1 0 0,0 2 1 0 0,44-5 0 0 0,-30 5-6 0 0,-1-2-4 0 0,-15 3 0 0 0,46-2 0 0 0,-53 5 0 0 0,0-1 0 0 0,0 0 0 0 0,18-5 0 0 0,17-3 0 0 0,73-21 0 0 0,-63 27-3 0 0,-47 4 1 0 0,1-1 1 0 0,-1 0-1 0 0,1-1 1 0 0,24-7-1 0 0,50-14 13 0 0,-59 14-21 0 0,10-5-12 0 0,-20-1 204 0 0,0 0-1138 0 0,-6 11-6432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0,'0'0'15616'0'0,"2"3"-14889"0"0,1 6-195 0 0,1-1-1 0 0,1-1 1 0 0,0 1 0 0 0,-1 0-1 0 0,2-1 1 0 0,0 0-1 0 0,11 11 1 0 0,15 12 227 0 0,-1 0-1 0 0,-3 2 1 0 0,32 45-1 0 0,24 25-122 0 0,-70-84-547 0 0,12 20 0 0 0,-20-27-36 0 0,2 1-1 0 0,0-1 0 0 0,0-1 0 0 0,1 0 0 0 0,18 18 0 0 0,-8-12-52 0 0,-1 1 0 0 0,18 22 0 0 0,-24-26 0 0 0,60 66 0 0 0,-62-69 0 0 0,15 15 0 0 0,-20-20 0 0 0,0 0 0 0 0,-1-1 0 0 0,0 1 0 0 0,0 0 0 0 0,4 8 0 0 0,15 17 0 0 0,-14-22 0 0 0,0 2 0 0 0,-1-1 0 0 0,14 20 0 0 0,5 15 0 0 0,-24-34 4 0 0,-3-10-5 0 0,0 1-1 0 0,0 0 1 0 0,0 1 0 0 0,0-2-1 0 0,0 1 1 0 0,1 0 0 0 0,-1 0-1 0 0,0 0 1 0 0,0 0 0 0 0,0 0-1 0 0,1 0 1 0 0,0-1 0 0 0,-1 1-1 0 0,1 0 1 0 0,0 0 0 0 0,0 0-1 0 0,0 0 1 0 0,-1-1-132 0 0,0 6-3801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0 11723 0 0,'0'0'10083'0'0,"22"6"-4423"0"0,-11-6-4151 0 0,-6-1-1111 0 0,0 1 0 0 0,0 0 0 0 0,0 1 0 0 0,8 1 1 0 0,-12-2-381 0 0,0 1 0 0 0,0-1 0 0 0,1 0 0 0 0,-2 0 1 0 0,1 1-1 0 0,1-1 0 0 0,-1 1 0 0 0,-1 0 0 0 0,1-1 1 0 0,0 0-1 0 0,0 1 0 0 0,0 0 0 0 0,-1 0 0 0 0,1 0 1 0 0,0-1-1 0 0,0 2 0 0 0,0-1 0 0 0,0 0 0 0 0,-1-1 1 0 0,0 1-1 0 0,1 1 0 0 0,-1-2 0 0 0,1 1 0 0 0,-1 1 1 0 0,1 0-1 0 0,8 17 312 0 0,-7-18-286 0 0,-1 1 0 0 0,0 0-1 0 0,0 1 1 0 0,1-2 0 0 0,-1 2 0 0 0,0-1-1 0 0,-1 0 1 0 0,2 3 0 0 0,3 21 182 0 0,-3-19-182 0 0,0 2 0 0 0,-1-1 0 0 0,0 11 1 0 0,-1 59 156 0 0,-4-68-201 0 0,3-10 0 0 0,1 1 0 0 0,0 0 0 0 0,-1 0 0 0 0,1 0 0 0 0,-1 0 0 0 0,1 0 0 0 0,0 0 0 0 0,-1-1 0 0 0,1 2 0 0 0,0-1 0 0 0,-1 0 0 0 0,1 2 0 0 0,0-3 0 0 0,-3 4 0 0 0,-1 0 0 0 0,1-1 0 0 0,0 1 0 0 0,0 0 0 0 0,0 1 0 0 0,-2 3 0 0 0,4-5 0 0 0,0 0 0 0 0,-1-1 0 0 0,0 1 0 0 0,0-1 0 0 0,0 0 0 0 0,1 0 0 0 0,-2 0 0 0 0,2 0 0 0 0,-2-1 0 0 0,-2 3 0 0 0,0-1 0 0 0,3-2 0 0 0,1 0 0 0 0,-2 0 0 0 0,2 0 0 0 0,-2 0 0 0 0,2 0 0 0 0,-2 0 0 0 0,1-1 0 0 0,0 0 0 0 0,-3 1 0 0 0,3-1 0 0 0,-1 1 0 0 0,0 0 0 0 0,1-1 0 0 0,-1 1 0 0 0,1 0 0 0 0,0 0 0 0 0,0 0 0 0 0,-1 0 0 0 0,1 1 0 0 0,0-1 0 0 0,0 0 0 0 0,0 1 0 0 0,-4 3 0 0 0,-13 8 0 0 0,15-11 0 0 0,0-1 0 0 0,-1 1 0 0 0,1-1 0 0 0,0 0 0 0 0,-7 0 0 0 0,7-1 0 0 0,0 1 0 0 0,0 0 0 0 0,0-1 0 0 0,0 1 0 0 0,0 1 0 0 0,1-1 0 0 0,-7 3 0 0 0,5-1 0 0 0,0-1 0 0 0,0 0 0 0 0,1-1 0 0 0,-8 2 0 0 0,7-1 0 0 0,0-1 0 0 0,-1 1 0 0 0,1-1 0 0 0,-5 5 0 0 0,6-4 0 0 0,-1 1 0 0 0,1-1 0 0 0,-1 0 0 0 0,0 0 0 0 0,0-1 0 0 0,1 1 0 0 0,-1 0 0 0 0,0-2 0 0 0,0 1 0 0 0,-7 1 0 0 0,10-2 0 0 0,-2 0 0 0 0,2 1 0 0 0,-1 0 0 0 0,1 0 0 0 0,-1 0 0 0 0,0-1 0 0 0,1 1 0 0 0,-3 2 0 0 0,-14 5 0 0 0,-44 8 0 0 0,36-8 0 0 0,24-7 0 0 0,1 0 0 0 0,-2 0 0 0 0,2 0 0 0 0,-1 0 0 0 0,1 0 0 0 0,-1 0 0 0 0,0 1 0 0 0,1-1 0 0 0,0 1 0 0 0,0-1 0 0 0,-1 2 0 0 0,1-2 0 0 0,0 2 0 0 0,0-2 0 0 0,-2 5 0 0 0,2-4 0 0 0,-1 0 0 0 0,0 1 0 0 0,1-1 0 0 0,-2 0 0 0 0,1 1 0 0 0,0-2 0 0 0,0 1 0 0 0,-1-1 0 0 0,-3 3 0 0 0,4-2 0 0 0,-1 0 0 0 0,1 1 0 0 0,-1 0 0 0 0,0-1 0 0 0,1 1 0 0 0,1 0 0 0 0,-2 0 0 0 0,-3 6 0 0 0,-10 11 0 0 0,-6 8 0 0 0,20-22 0 0 0,-1-1 0 0 0,1 0 0 0 0,-1 0 0 0 0,-6 6 0 0 0,-6 7 0 0 0,11-11 0 0 0,2-1 0 0 0,-1 1 0 0 0,-4 10 0 0 0,6-9 0 0 0,-2-1 0 0 0,0 1 0 0 0,-7 10 0 0 0,9-15-83 0 0,-1 0 0 0 0,2 1-1 0 0,-2-1 1 0 0,2 1 0 0 0,-3 6 0 0 0,4-9-50 0 0,-1-1 0 0 0,1 1 0 0 0,0 0 0 0 0,-1 0 1 0 0,1-1-1 0 0,0 1 0 0 0,0-1 0 0 0,0 1 0 0 0,0 0 0 0 0,0 0 1 0 0,0-1-1 0 0,0 1 0 0 0,0 0 0 0 0,0 0 0 0 0,0 0 1 0 0,0-1-1 0 0,1 1 0 0 0,-1 0 0 0 0,0 0 0 0 0,1-1 1 0 0,-1 1-1 0 0,0 0 0 0 0,0-1 0 0 0,1 1 0 0 0,-1 0 0 0 0,1-1 1 0 0,-1 1-1 0 0,1-1 0 0 0,0 1 0 0 0,-1 0 0 0 0,0-1 1 0 0,1 0-1 0 0,0 0 0 0 0,1 1 0 0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35 10282 0 0,'0'0'11756'0'0,"0"-2"-11520"0"0,0 2-216 0 0,1-1-1 0 0,-1 0 0 0 0,0 1 1 0 0,0 0-1 0 0,0 0 1 0 0,0-1-1 0 0,1 1 1 0 0,-1-1-1 0 0,0 1 0 0 0,1-1 1 0 0,-1 1-1 0 0,0 0 1 0 0,1 0-1 0 0,-1-1 1 0 0,0 1-1 0 0,0-1 0 0 0,0 1 1 0 0,1 0-1 0 0,0-1 1 0 0,4-3 4268 0 0,-6 7-3927 0 0,-1-1 1 0 0,1 0-1 0 0,-1 1 0 0 0,0-1 1 0 0,0 0-1 0 0,0 0 0 0 0,-4 3 0 0 0,4-4-81 0 0,-3 7-68 0 0,-1 0 0 0 0,1 0 1 0 0,0 0-1 0 0,0 1 0 0 0,-6 13 0 0 0,6-11-63 0 0,1-2-69 0 0,0-1 0 0 0,0-1 0 0 0,-9 11 0 0 0,12-17-59 0 0,0 0-1 0 0,-1 0 1 0 0,2 0 0 0 0,-1 0 0 0 0,-1-1 0 0 0,1 1 0 0 0,0 0 0 0 0,0-1-1 0 0,-1 1 1 0 0,1-1 0 0 0,0 1 0 0 0,-1-1 0 0 0,1 1 0 0 0,0-1-1 0 0,-3 0 1 0 0,4 0-25 0 0,0-1 1 0 0,0 1-1 0 0,0 0 0 0 0,0-1 1 0 0,1 1-1 0 0,-1-1 0 0 0,0 1 0 0 0,0 0 1 0 0,0 0-1 0 0,0 0 0 0 0,0-1 0 0 0,0 1 1 0 0,0 0-1 0 0,1-1 0 0 0,-1 1 0 0 0,0 0 1 0 0,1-1-1 0 0,-1 1 0 0 0,1 0 1 0 0,-1 0-1 0 0,0-1 0 0 0,1 1 0 0 0,-1 0 1 0 0,1 0-1 0 0,-1 0 0 0 0,0 0 0 0 0,0 0 1 0 0,0 0-1 0 0,1 0 0 0 0,-1 0 0 0 0,1 0 1 0 0,-1 0-1 0 0,1 0 0 0 0,0 0 1 0 0,-1 0-1 0 0,8-9-59 0 0,-1 1 61 0 0,0-2-1 0 0,0 1 1 0 0,-1-1-1 0 0,0 0 1 0 0,-1 0-1 0 0,7-17 0 0 0,9-2-33 0 0,-21 26 29 0 0,0 0 0 0 0,1 0 0 0 0,-1 0 0 0 0,0-1 0 0 0,0 2 0 0 0,0-1 0 0 0,-1-4 0 0 0,1-4-9 0 0,0 11 55 0 0,-1 0-40 0 0,0 0 0 0 0,0 0 0 0 0,0 1 0 0 0,1-1 0 0 0,0 0 0 0 0,-1 1-1 0 0,0-1 1 0 0,0 0 0 0 0,1 0 0 0 0,-1 0 0 0 0,1 1 0 0 0,-1-1 0 0 0,1 1 0 0 0,-1 0 0 0 0,0-1-1 0 0,1 0 1 0 0,-1 1 0 0 0,1-1 0 0 0,0 1 0 0 0,0 0 0 0 0,-1 0 0 0 0,1-1 0 0 0,-1 1 0 0 0,-7 20 53 0 0,1-3-23 0 0,-52 68 555 0 0,55-82-565 0 0,0 0 0 0 0,1-1 0 0 0,-1 1 0 0 0,-5 3 0 0 0,6-6-8 0 0,0 2 0 0 0,0-1 0 0 0,0 0 0 0 0,1 1 0 0 0,-1-1 0 0 0,1 1 0 0 0,-1 0 0 0 0,1 0 0 0 0,0 0 0 0 0,-2 5 0 0 0,2-2-36 0 0,2-6-151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 7954 0 0,'0'0'10094'0'0,"-5"-1"-9833"0"0,-1-1-179 0 0,5 1-38 0 0,-2 0 0 0 0,2 1 0 0 0,-2 0 0 0 0,2-1 0 0 0,-2 1 0 0 0,1-1 0 0 0,-5 1 3038 0 0,-2 0 1352 0 0,-2 1-1642 0 0,11-1-2750 0 0,0 0 1 0 0,0 1-1 0 0,0-1 1 0 0,0 0-1 0 0,0 0 1 0 0,0 0 0 0 0,0 1-1 0 0,0-1 1 0 0,0 0-1 0 0,0 1 1 0 0,0-1-1 0 0,0 1 1 0 0,0-1-1 0 0,0 0 1 0 0,0 0-1 0 0,1 0 1 0 0,-1 0 0 0 0,0 1-1 0 0,0-1 1 0 0,0 0-1 0 0,1 1 1 0 0,-1-1-1 0 0,0 0 1 0 0,0 1-1 0 0,0-1 1 0 0,0 0-1 0 0,0 0 1 0 0,0 1 0 0 0,1-1-1 0 0,-1 0 1 0 0,0 0-1 0 0,1 0 1 0 0,-1 0-1 0 0,1 0 1 0 0,10 14 232 0 0,-9-11-234 0 0,-1-1-1 0 0,1 0 1 0 0,0 1 0 0 0,-1-1-1 0 0,2 0 1 0 0,2 2 0 0 0,-1-1-22 0 0,-1 1 0 0 0,1-1 0 0 0,-1 1 0 0 0,5 7 0 0 0,7 6 270 0 0,-79-80-160 0 0,63 63-130 0 0,1 0 0 0 0,-1 0 0 0 0,1-1 0 0 0,-1 1 0 0 0,1-1 0 0 0,0 0 0 0 0,-1 1 0 0 0,1-1 0 0 0,0 1 0 0 0,-1 0 0 0 0,1-1 0 0 0,0 0 0 0 0,-1 0 0 0 0,1 1 0 0 0,0-1 0 0 0,0 1 0 0 0,-1-1-1 0 0,1-1 1 0 0,0 2 24 0 0,0 0-19 0 0,0 0-1 0 0,0 0 1 0 0,0 0 0 0 0,0 0-1 0 0,0 0 1 0 0,0 0 0 0 0,0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0 0 0 0,0 0 0 0 0,0 0-1 0 0,0 0 1 0 0,0 0 0 0 0,0 0-1 0 0,1 0 1 0 0,-1 0 0 0 0,5 8 124 0 0,9 6-28 0 0,-12-11-103 0 0,72 75 781 0 0,-69-72-778 0 0,9 10 0 0 0,0-2 0 0 0,21 18 0 0 0,-18-20 0 0 0,40 30 0 0 0,-26-20 0 0 0,12 7 0 0 0,-24-14 0 0 0,-17-13 0 0 0,1 0 0 0 0,0 0 0 0 0,-1 0 0 0 0,2 0 0 0 0,-2 0 0 0 0,1 0 0 0 0,0-1 0 0 0,1 1 0 0 0,4 0 0 0 0,26 10 0 0 0,-25-10 0 0 0,0 1 0 0 0,0 0 0 0 0,1 1 0 0 0,-1-1 0 0 0,12 9 0 0 0,1 0 0 0 0,-2-1 0 0 0,20 14 0 0 0,-19-11 0 0 0,-18-12 0 0 0,0-1 0 0 0,1 1 0 0 0,-1-1 0 0 0,0 0 0 0 0,1 0 0 0 0,3 1 0 0 0,14 4 0 0 0,-1-1 0 0 0,-19-5 0 0 0,2 0 0 0 0,-2 1 0 0 0,1-1 0 0 0,0 0 0 0 0,-1 0 0 0 0,2 1 0 0 0,-2-1 0 0 0,1 1 0 0 0,0 0 0 0 0,-1 0 0 0 0,1-1 0 0 0,2 3 0 0 0,-3-3 0 0 0,1 0 0 0 0,0 0 0 0 0,-2 0 0 0 0,2 0 0 0 0,0 1 0 0 0,-1-1 0 0 0,0 0 0 0 0,1 1 0 0 0,-1-1 0 0 0,0 1 0 0 0,1 0 0 0 0,1 0 0 0 0,-4-2 0 0 0,0 1 0 0 0,1 0 0 0 0,-1 0 0 0 0,-1 0 0 0 0,1 0 0 0 0,1 0 0 0 0,-1 0 0 0 0,0 0 0 0 0,0 0 0 0 0,-1 0 0 0 0,2 0 0 0 0,-3 0 0 0 0,2 0 0 0 0,1 0 0 0 0,-1 0 0 0 0,0 0 0 0 0,-1 0 0 0 0,2 0 0 0 0,-1 0 0 0 0,0 0 0 0 0,0 0 0 0 0,0 0 0 0 0,0 0 0 0 0,0 0 0 0 0,-1-1 0 0 0,-103-53 0 0 0,96 49 0 0 0,-2 1 0 0 0,-19-6 0 0 0,22 9 0 0 0,0-2 0 0 0,1 0 0 0 0,-1 1 0 0 0,1-2 0 0 0,-1 1 0 0 0,1-1 0 0 0,-9-6 0 0 0,-37-28 0 0 0,34 26 0 0 0,1-1 0 0 0,-18-17 0 0 0,25 21 0 0 0,-1 0 0 0 0,0 1 0 0 0,0 1 0 0 0,-19-9 0 0 0,3 1 0 0 0,24 13 0 0 0,0-1 0 0 0,1 0 0 0 0,0 1 0 0 0,0-1 0 0 0,-5-5 0 0 0,-9-8 0 0 0,-57-49 0 0 0,69 61 0 0 0,1 0 0 0 0,0-1 0 0 0,0 1 0 0 0,1-1 0 0 0,-6-8 0 0 0,8 11 0 0 0,1 1 0 0 0,0 0 0 0 0,0-1 0 0 0,-1 1 0 0 0,1-1 0 0 0,0 1 0 0 0,-1-1 0 0 0,0 0 0 0 0,0 1 0 0 0,0 0 0 0 0,1 0 0 0 0,-1-1 0 0 0,-1 0 0 0 0,1 2 0 0 0,1-2 0 0 0,-2 1 0 0 0,0 0 0 0 0,2 0 0 0 0,-2 0 0 0 0,0 0 0 0 0,1 0 0 0 0,0 0 0 0 0,-1 0 0 0 0,1 1 0 0 0,-1-1 0 0 0,-3 0 0 0 0,5 1 0 0 0,0 0 0 0 0,0 0 0 0 0,0 1 0 0 0,-1-1 0 0 0,1 0 0 0 0,0 0 0 0 0,0 0 0 0 0,0 1 0 0 0,0-1 0 0 0,0 0 0 0 0,0 0 0 0 0,0 0 0 0 0,0 0 0 0 0,0 0 0 0 0,0 0 0 0 0,0 1 0 0 0,0-1 0 0 0,0 0 0 0 0,0 0 0 0 0,0 1 0 0 0,0-1 0 0 0,0 0 0 0 0,0 0 0 0 0,0 1 0 0 0,0-1 0 0 0,0 0 0 0 0,0 0 0 0 0,0 0 0 0 0,0 0 0 0 0,0 0 0 0 0,0 0 0 0 0,1 1 0 0 0,-1-1 0 0 0,0 0 0 0 0,0 0 0 0 0,0 0 0 0 0,1 0 0 0 0,-1 1 0 0 0,0-1 0 0 0,0 0 0 0 0,0 0 0 0 0,1 0 0 0 0,-1 0 0 0 0,0 1 0 0 0,7 7 0 0 0,13 13 0 0 0,-12-12 0 0 0,0-1 0 0 0,13 11 0 0 0,44 40 0 0 0,-20-23 0 0 0,-33-24 0 0 0,1-1 0 0 0,1 0 0 0 0,0-2 0 0 0,0 1 0 0 0,19 8 0 0 0,-11-7 0 0 0,34 19 0 0 0,-9 4 0 0 0,-33-24 0 0 0,1 0 0 0 0,1-1 0 0 0,-1 0 0 0 0,28 10 0 0 0,-22-9 0 0 0,-18-8 0 0 0,1 0 0 0 0,-1 0 0 0 0,1-1 0 0 0,0 1 0 0 0,0 0 0 0 0,0-2 0 0 0,0 1 0 0 0,0 1 0 0 0,8-2 0 0 0,-11 1 0 0 0,-1 0 0 0 0,1-1 0 0 0,29 3 0 0 0,-9 0 0 0 0,-11-18 0 0 0,-4 3 3 0 0,-5 11-37 0 0,-1 0 1 0 0,0 1 0 0 0,1-1-1 0 0,-1 1 1 0 0,1-1 0 0 0,-1 0-1 0 0,0 1 1 0 0,0-1 0 0 0,1 0-1 0 0,-1 1 1 0 0,1-1 0 0 0,0 0-1 0 0,-1 1 1 0 0,1 0 0 0 0,-1-1-1 0 0,1 1 1 0 0,0-1 0 0 0,0 1-1 0 0,-1-1 1 0 0,1 1-1 0 0,0-1 1 0 0,-1 1 0 0 0,1 0-1 0 0,0 0 1 0 0,0 0 0 0 0,0 0-1 0 0,-1 0 1 0 0,1 0 0 0 0,0 0-1 0 0,0 0 1 0 0,0 0 0 0 0,-1 0-1 0 0,3 0 1 0 0,2 0-4596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0,'0'0'18276'0'0,"-4"10"-11147"0"0,6-4-6618 0 0,-2 0 0 0 0,2-1 0 0 0,-1 1 0 0 0,1-1-1 0 0,0 0 1 0 0,0 0 0 0 0,6 9 0 0 0,-4-7-141 0 0,4 7 152 0 0,1 0-1 0 0,17 19 1 0 0,-6-16-309 0 0,-17-16-190 0 0,-1 1 0 0 0,1-1-1 0 0,-1 2 1 0 0,0-2 0 0 0,0 2-1 0 0,0-1 1 0 0,0-1 0 0 0,1 2-1 0 0,0 2 1 0 0,22 22 248 0 0,46 40 163 0 0,-57-54-399 0 0,1 0 1 0 0,22 14-1 0 0,-35-25-46 0 0,10 5 29 0 0,1 0 0 0 0,18 10 1 0 0,-3-6-1 0 0,24 10 9 0 0,-34-18-27 0 0,5 3 0 0 0,-16-3-387 0 0,1 0 0 0 0,-1 0-1 0 0,10 1 1 0 0,9-1-4037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7178 0 0,'0'0'12758'0'0,"0"-2"-11752"0"0,2-9-130 0 0,-2 8 1497 0 0,0 8-1496 0 0,0 1 1 0 0,1-1 0 0 0,0 0-1 0 0,1 1 1 0 0,1 5 0 0 0,2 2-473 0 0,0-1 1 0 0,11 15-1 0 0,-15-23-239 0 0,7 7 78 0 0,0 1 1 0 0,11 11 0 0 0,-11-14-111 0 0,-1 0 0 0 0,1 2-1 0 0,9 16 1 0 0,6 21 196 0 0,17 54-1 0 0,-36-88-329 0 0,-1-5 0 0 0,0 0 0 0 0,0 0 0 0 0,7 11 0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5969 0 0,'0'0'16412'0'0,"0"-5"-12314"0"0,15-21-1715 0 0,-15 25-2330 0 0,1 1-1 0 0,-1-1 1 0 0,1 0 0 0 0,-1 1-1 0 0,0-1 1 0 0,1 1 0 0 0,-1-1-1 0 0,1 1 1 0 0,-1-1 0 0 0,0 0-1 0 0,1 1 1 0 0,0-1-1 0 0,-1 1 1 0 0,1 0 0 0 0,0 0-1 0 0,-1-1 1 0 0,0 1 0 0 0,1-1-1 0 0,0 1 1 0 0,0 0 0 0 0,-1-1-1 0 0,1 1 1 0 0,-1 0-1 0 0,1 0 1 0 0,1-1 0 0 0,0 1 18 0 0,0 0-47 0 0,-1-1-1 0 0,0 0 0 0 0,0 0 0 0 0,1 1 0 0 0,-1-1 0 0 0,0-1 0 0 0,0 1 1 0 0,0 1-1 0 0,0-2 0 0 0,0 1 0 0 0,0 0 0 0 0,0 0 0 0 0,0-1 0 0 0,-1 2 1 0 0,0-2-1 0 0,1 1 0 0 0,0 0 0 0 0,-1-1 0 0 0,1 1 0 0 0,-1-1 0 0 0,1-2 1 0 0,-1 3-1 0 0,0-2 1 0 0,1 2-1 0 0,0-2 0 0 0,0 2 1 0 0,0-2-1 0 0,0 2 1 0 0,0-1-1 0 0,2-2 1 0 0,-2 4-14 0 0,1-1 0 0 0,0 0 0 0 0,0 0 1 0 0,-1 1-1 0 0,1 0 0 0 0,0-1 1 0 0,0 1-1 0 0,0 0 0 0 0,0-1 0 0 0,0 1 1 0 0,-1 0-1 0 0,2 0 0 0 0,-2 0 0 0 0,4 1 1 0 0,-2 0 16 0 0,0-1 1 0 0,-1 0-1 0 0,1 0 1 0 0,-1 1 0 0 0,1 0-1 0 0,-1 0 1 0 0,0-1-1 0 0,1 1 1 0 0,-1 1-1 0 0,5 1 1 0 0,19 23 179 0 0,-1-1-145 0 0,-4 7 133 0 0,-17-26-147 0 0,0-1 0 0 0,0 2 0 0 0,0-1-1 0 0,-1 0 1 0 0,3 10 0 0 0,24 66 167 0 0,-19-54-166 0 0,-8-21-37 0 0,-1-1 0 0 0,2 0 0 0 0,-1 0 0 0 0,0 0 0 0 0,1-1 0 0 0,0 1 0 0 0,5 5 0 0 0,-5-6-4 0 0,1 1 1 0 0,-2-1-1 0 0,1 1 0 0 0,3 6 1 0 0,1 4 2 0 0,3 0 15 0 0,-5-7 6 0 0,-1-1 1 0 0,7 16-1 0 0,20 42-157 0 0,-24-50-2320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13 832 0 0,'0'0'16173'0'0,"0"-2"-15269"0"0,-1-6-22 0 0,0 6 883 0 0,2 22 2716 0 0,0-15-4205 0 0,1 0-1 0 0,0 0 1 0 0,0 0-1 0 0,0-1 1 0 0,1 1-1 0 0,0 0 0 0 0,0-1 1 0 0,1 0-1 0 0,-1 0 1 0 0,0 0-1 0 0,8 7 1 0 0,-4-5 40 0 0,-1 1-1 0 0,10 13 1 0 0,-2 9 266 0 0,-3-9-2376 0 0,-4-7-4010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6257 0 0,'0'-2'19807'0'0,"1"7"-19469"0"0,0-1 0 0 0,-1 0 0 0 0,2 1 0 0 0,-1 0 0 0 0,0-1 0 0 0,1-1 0 0 0,5 9-1 0 0,3 13 328 0 0,-5-12-193 0 0,11 20-1 0 0,-10-21-231 0 0,-1 0 0 0 0,5 13 0 0 0,-2-2 96 0 0,21 40 0 0 0,-10-23-162 0 0,-12-25-107 0 0,0 0 0 0 0,0-1 0 0 0,2 0 0 0 0,20 25 0 0 0,-25-32-44 0 0,1-1-1 0 0,-1 0 1 0 0,0 0 0 0 0,0 1-1 0 0,4 11 1 0 0,-5-11 23 0 0,0 1 0 0 0,1-1 0 0 0,10 14 0 0 0,-12-18-36 0 0,2 1-1 0 0,-2-1 1 0 0,0 1 0 0 0,1 0-1 0 0,-1 0 1 0 0,0 0-1 0 0,0 0 1 0 0,0 1-1 0 0,-1-2 1 0 0,0 1 0 0 0,0 1-1 0 0,0 0 1 0 0,0-1-1 0 0,-1 0 1 0 0,0 1-1 0 0,0 6 1 0 0,0-10-503 0 0,0 15 797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9666 0 0,'0'0'13806'0'0,"25"-7"-9984"0"0,-23 6-3705 0 0,0 0-1 0 0,0-1 1 0 0,-1 2 0 0 0,1-2-1 0 0,0 0 1 0 0,-1 1 0 0 0,1-1-1 0 0,-1 1 1 0 0,0-2 0 0 0,1 2 0 0 0,-1-1-1 0 0,1-3 1 0 0,0 3-54 0 0,-1-1 0 0 0,0 2 0 0 0,1-2 0 0 0,-1 1 0 0 0,1 0-1 0 0,-1 0 1 0 0,4-2 0 0 0,-5 4-46 0 0,1-1-1 0 0,0 1 1 0 0,0 0-1 0 0,-1 0 1 0 0,1-1-1 0 0,-1 1 0 0 0,1 0 1 0 0,0 0-1 0 0,0-1 1 0 0,0 1-1 0 0,-1 0 1 0 0,1 0-1 0 0,0 0 1 0 0,0 0-1 0 0,0 0 1 0 0,-1 0-1 0 0,1 0 0 0 0,0 0 1 0 0,-1 0-1 0 0,1 1 1 0 0,0-1-1 0 0,19 9 369 0 0,-18-8-366 0 0,1 0 1 0 0,-2 0-1 0 0,2 1 0 0 0,-1-1 0 0 0,1-1 1 0 0,-1 1-1 0 0,0 0 0 0 0,5 1 0 0 0,-6-2-9 0 0,0 0-1 0 0,0-1 0 0 0,0 1 0 0 0,0 0 0 0 0,0-1 0 0 0,0 1 0 0 0,0-1 0 0 0,0 1 1 0 0,0-1-1 0 0,-1 1 0 0 0,1 0 0 0 0,0-1 0 0 0,0 1 0 0 0,0-1 0 0 0,-1 0 0 0 0,1 0 1 0 0,0 1-1 0 0,0-1 0 0 0,0-1 0 0 0,-1 2 1 0 0,0 0 0 0 0,1-1 0 0 0,-1 0 0 0 0,1 0 0 0 0,0 1 0 0 0,-1-1 0 0 0,1 1 0 0 0,-1 0 0 0 0,1-1 0 0 0,0 1 0 0 0,-1-1 0 0 0,1 1 0 0 0,0-1 0 0 0,0 1 0 0 0,-1 0 0 0 0,1 0 0 0 0,0 0 0 0 0,0 0 0 0 0,0 0 0 0 0,-1-1 0 0 0,1 1 0 0 0,0 0 0 0 0,0 0 0 0 0,-1 0 0 0 0,1 0 0 0 0,-1 1 0 0 0,1-1 0 0 0,0 0 0 0 0,1 0 0 0 0,1 3 37 0 0,0-1-1 0 0,-1 0 1 0 0,1 1-1 0 0,-1 1 1 0 0,0-2-1 0 0,0 1 1 0 0,2 5-1 0 0,-1-3 41 0 0,61 112 755 0 0,-40-67-736 0 0,-18-33-47 0 0,15 23 0 0 0,-1-4 75 0 0,-16-26-95 0 0,1 0 0 0 0,1 1 0 0 0,0-2 0 0 0,8 10 0 0 0,-11-16-24 0 0,-2 0-1 0 0,1 0 1 0 0,-1-1-1 0 0,1 1 1 0 0,-1 1-1 0 0,1 5 1 0 0,5 9 62 0 0,8 13-67 0 0,-8-15-6 0 0,18 27-1 0 0,37 58-3 0 0,-57-93 0 0 0,0 0 0 0 0,-1 1 0 0 0,0 0 0 0 0,-1-1 0 0 0,5 14 0 0 0,-8-20-214 0 0,5 10-7576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4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61 0 0 0,'0'0'9415'0'0,"1"-8"-8955"0"0,-6-45 20129 0 0,5 64-20949 0 0,0-6 453 0 0,0-1 0 0 0,1 1 1 0 0,-1-1-1 0 0,1 0 1 0 0,0 1-1 0 0,0-1 0 0 0,0 0 1 0 0,1 0-1 0 0,-1 0 0 0 0,1 0 1 0 0,0 0-1 0 0,0 0 0 0 0,5 6 1 0 0,-2-2 70 0 0,1 0 1 0 0,-2 0 0 0 0,1 1 0 0 0,3 10-1 0 0,14 24 144 0 0,-13-28-286 0 0,0 1 1 0 0,-1-1-1 0 0,-1 2 1 0 0,0-1-1 0 0,-2 1 1 0 0,1 0-1 0 0,-2 0 1 0 0,0 0-1 0 0,1 26 1 0 0,18 89-23 0 0,-20-110 0 0 0,2-1 0 0 0,0 0 0 0 0,14 34 0 0 0,2 10 0 0 0,1 39 0 0 0,-18-81 0 0 0,13 130 0 0 0,-16-136 0 0 0,6 41 0 0 0,-3-31 0 0 0,0 34 0 0 0,-4-16 0 0 0,7 143 0 0 0,-3-128 0 0 0,-2 63 0 0 0,-2-75 0 0 0,-10 237 0 0 0,17-151 0 0 0,0-125 0 0 0,-5-9 0 0 0,7 10 0 0 0,-2 1 0 0 0,-6-11 0 0 0,-1 0 0 0 0,0 1 0 0 0,0-1 0 0 0,1 0 0 0 0,-1 0 0 0 0,0 0 0 0 0,1 0 0 0 0,-1 0 0 0 0,0 0 0 0 0,0 0 0 0 0,1 0 0 0 0,-1 0 0 0 0,0 0 0 0 0,0 0 0 0 0,1-1 0 0 0,-1 1 0 0 0,0 0 0 0 0,1 0 0 0 0,-1 0 0 0 0,0 0 0 0 0,0 0 0 0 0,1 0 0 0 0,-1-1 0 0 0,0 1 0 0 0,0 0 0 0 0,0 0 0 0 0,1 0 0 0 0,-1 0 0 0 0,0-1 0 0 0,0 1 0 0 0,0 0 0 0 0,1 0 0 0 0,-1-1 0 0 0,0 1 0 0 0,0 0 0 0 0,0 0 0 0 0,0-1 0 0 0,0 1 0 0 0,0 0 0 0 0,0-1 0 0 0,0 1 0 0 0,0-1 0 0 0,27-14 0 0 0,51-64 0 0 0,-34 33 0 0 0,-30 31 0 0 0,0 2 0 0 0,-1-1 0 0 0,31-21 0 0 0,-31 28 0 0 0,-10 5 0 0 0,0 0 0 0 0,0 0 0 0 0,1 0 0 0 0,-1 0 0 0 0,-1 0 0 0 0,1 0 0 0 0,0-1 0 0 0,4-5 0 0 0,14-7 0 0 0,-20 15 0 0 0,7 30 0 0 0,10 40-1056 0 0,0-27-3145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4 592 0 0,'-2'-4'21029'0'0,"24"43"-16136"0"0,16 37-2397 0 0,-29-46-3276 0 0,-6-17-5280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8978 0 0,'0'0'13021'0'0,"1"4"-12372"0"0,1-1-268 0 0,-1 5-317 0 0,-1-1 5336 0 0,-23-10-4457 0 0,9 0-834 0 0,1-1 1 0 0,-1 3 0 0 0,-20-2-1 0 0,25 3-100 0 0,8 0-7 0 0,-1 0-1 0 0,2 0 0 0 0,-2 0 1 0 0,1 0-1 0 0,0 0 1 0 0,0 0-1 0 0,0 0 0 0 0,-1 0 1 0 0,2 1-1 0 0,-1-1 1 0 0,-1 0-1 0 0,1 0 1 0 0,0 1-1 0 0,0-1 0 0 0,0 1 1 0 0,0 0-1 0 0,0-1 1 0 0,0 0-1 0 0,0 1 0 0 0,0 0 1 0 0,0 0-1 0 0,1 0 1 0 0,-1-1-1 0 0,-1 3 0 0 0,1-1 11 0 0,-2 0 0 0 0,2 1-1 0 0,-2-1 1 0 0,1 0 0 0 0,1 2-1 0 0,-1-2 1 0 0,1 1 0 0 0,0 0-1 0 0,0-1 1 0 0,-1 2 0 0 0,2-1-1 0 0,0 0 1 0 0,-1 0 0 0 0,0-1-1 0 0,1 1 1 0 0,0 1 0 0 0,0-1-1 0 0,0 0 1 0 0,1 5-1 0 0,-1 2 3 0 0,1-4 50 0 0,-1-1 0 0 0,1 0-1 0 0,1 1 1 0 0,-1-1 0 0 0,1 0 0 0 0,0 0 0 0 0,1 0-1 0 0,-1 0 1 0 0,1 0 0 0 0,0 0 0 0 0,6 7 0 0 0,-3-6 31 0 0,-2 2-1 0 0,0-1 1 0 0,0 1 0 0 0,4 8 0 0 0,9 19 136 0 0,-3-9-94 0 0,15 30 161 0 0,-19-38-226 0 0,-1-1-1 0 0,8 22 1 0 0,-11-25-46 0 0,1 0 0 0 0,16 24 0 0 0,-14-23-6 0 0,1 1-1 0 0,-2-6-3 0 0,-2 1 0 0 0,0-1 0 0 0,5 13 0 0 0,11 47 92 0 0,-20-66-113 0 0,0 1 0 0 0,0 0 0 0 0,1-1 0 0 0,0 1 0 0 0,-1 0 0 0 0,7 6 0 0 0,-5-7 19 0 0,0 2 0 0 0,0-1 0 0 0,4 12 0 0 0,4 14 44 0 0,-6-11-52 0 0,2 0 0 0 0,10 19 0 0 0,-7-27-4 0 0,-11-11-1 0 0,1 0 0 0 0,0-1 1 0 0,0 0-1 0 0,0 1 1 0 0,-1 0-1 0 0,1 0 1 0 0,-1-1-1 0 0,1 1 0 0 0,0 0 1 0 0,-1 0-1 0 0,1 0 1 0 0,-1 0-1 0 0,1 1 1 0 0,22 59 14 0 0,-1-19-57 0 0,-15-32 45 0 0,-2-1 1 0 0,0 1-1 0 0,-1 0 1 0 0,4 12-1 0 0,-1 6 14 0 0,-5-17-6 0 0,0-1-1 0 0,1 1 1 0 0,0 0-1 0 0,6 10 1 0 0,15 21-12 0 0,-18-35 9 0 0,-5-7-13 0 0,0 1 0 0 0,0 1 1 0 0,-1-1-1 0 0,1-1 0 0 0,0 1 0 0 0,0 0 0 0 0,0 1 0 0 0,-1-2 0 0 0,0 1 0 0 0,1 1 0 0 0,-1-2 0 0 0,1 2 1 0 0,0 1-1 0 0,-1-11-3138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0,'0'0'12791'0'0,"5"18"-9317"0"0,5 8-2670 0 0,1 2 0 0 0,2-2-1 0 0,20 32 1 0 0,-18-42-1482 0 0,-8-9-5924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317 236 13211 0 0,'0'0'11328'0'0,"9"-4"-11104"0"0,26-18-59 0 0,-33 20-144 0 0,0 1 1 0 0,-1-1-1 0 0,1 1 0 0 0,0-2 0 0 0,-1 2 1 0 0,0-2-1 0 0,1 2 0 0 0,-1-2 0 0 0,0 2 1 0 0,0-1-1 0 0,0-1 0 0 0,0 1 0 0 0,-1 0 1 0 0,1-1-1 0 0,0 1 0 0 0,-1 0 0 0 0,1-1 1 0 0,-1 1-1 0 0,0 0 0 0 0,0-1 0 0 0,0 1 1 0 0,-1-4-1 0 0,0-1 75 0 0,1 6-72 0 0,0 0 0 0 0,0-1-1 0 0,0 2 1 0 0,0-1 0 0 0,0 0-1 0 0,-1 0 1 0 0,1 0 0 0 0,0 0-1 0 0,0 0 1 0 0,-1 0 0 0 0,1 1-1 0 0,-1-2 1 0 0,1 1 0 0 0,-1 1-1 0 0,0-1 1 0 0,0 0 0 0 0,1 0-1 0 0,-1 0 1 0 0,0 1 0 0 0,-1-2-1 0 0,0 1 32 0 0,0 0 0 0 0,-1 0 1 0 0,2 0-1 0 0,-2 0 0 0 0,1 0 0 0 0,-1 0 0 0 0,1 1 0 0 0,-5-2 0 0 0,0 2 56 0 0,0 0 1 0 0,0 0-1 0 0,-1 0 0 0 0,1 0 1 0 0,-9 2-1 0 0,3 1 33 0 0,1 0 0 0 0,-1 1 0 0 0,1 1 1 0 0,-1 0-1 0 0,2 1 0 0 0,-1 0 0 0 0,0 0 0 0 0,-15 13 0 0 0,25-18-129 0 0,1 0 0 0 0,0 0-1 0 0,0 0 1 0 0,0 0-1 0 0,0 0 1 0 0,0 1 0 0 0,0-1-1 0 0,0 0 1 0 0,0 1-1 0 0,1-2 1 0 0,-1 2 0 0 0,1 0-1 0 0,-1-1 1 0 0,0 1-1 0 0,1-2 1 0 0,0 2-1 0 0,-1 0 1 0 0,1-1 0 0 0,0 1-1 0 0,0-1 1 0 0,0 1-1 0 0,0-1 1 0 0,0 1 0 0 0,0 0-1 0 0,1-1 1 0 0,-1 1-1 0 0,0-1 1 0 0,1 0 0 0 0,0 1-1 0 0,-1-1 1 0 0,1 1-1 0 0,-1-1 1 0 0,1 0 0 0 0,0 1-1 0 0,0-1 1 0 0,0 0-1 0 0,0 0 1 0 0,0 0-1 0 0,0 0 1 0 0,2 1 0 0 0,0 1-1 0 0,1 1 0 0 0,0-1 0 0 0,0-1 0 0 0,0 0 0 0 0,0 1 0 0 0,0-1 0 0 0,1 0 0 0 0,-1 0 1 0 0,0 0-1 0 0,0-1 0 0 0,1 1 0 0 0,6-1 0 0 0,29 1 57 0 0,-37-2-62 0 0,-2 0-1 0 0,1-1 0 0 0,-1 1 1 0 0,1 0-1 0 0,0-1 0 0 0,-1 1 1 0 0,1-1-1 0 0,-1 1 0 0 0,1 0 1 0 0,0-1-1 0 0,-1 0 1 0 0,1 0-1 0 0,0 1 0 0 0,-1-1 1 0 0,1-1-1 0 0,-1 1 0 0 0,0 1 1 0 0,0-2-1 0 0,1 1 0 0 0,0-3 1 0 0,-1 4 3 0 0,-1 0 1 0 0,1-1 0 0 0,-1 0-1 0 0,0 0 1 0 0,0 1-1 0 0,0 0 1 0 0,0-1 0 0 0,1 0-1 0 0,-1 0 1 0 0,0 0 0 0 0,0 1-1 0 0,0-1 1 0 0,0 0 0 0 0,0 1-1 0 0,0-1 1 0 0,0 0 0 0 0,0 1-1 0 0,0-1 1 0 0,-1 0-1 0 0,1 0 1 0 0,0 1 0 0 0,0 0-1 0 0,0-1 1 0 0,0 0 0 0 0,-1 0-1 0 0,1 1 1 0 0,-1-1 0 0 0,0 0-1 0 0,0-1-3 0 0,-1 2 0 0 0,0-1 0 0 0,1 0 0 0 0,-1 0 0 0 0,1 0-1 0 0,-1 1 1 0 0,0-1 0 0 0,1 0 0 0 0,-1 0 0 0 0,0 1 0 0 0,-2 0 0 0 0,-4-1-5 0 0,-1 0 0 0 0,0 0 0 0 0,-15 2 0 0 0,13 1 5 0 0,0 0 0 0 0,0 0 0 0 0,-1 1 0 0 0,1 0 0 0 0,0 1 0 0 0,1 0 0 0 0,-21 11 0 0 0,30-15-10 0 0,1 0-1 0 0,0 0 1 0 0,0 1-1 0 0,-1-1 1 0 0,1 0 0 0 0,-1 1-1 0 0,1-1 1 0 0,0 0-1 0 0,-1 0 1 0 0,1 0-1 0 0,-1 0 1 0 0,1 1 0 0 0,0-1-1 0 0,0 1 1 0 0,0-1-1 0 0,0 0 1 0 0,0 1 0 0 0,-1-1-1 0 0,1 1 1 0 0,0-1-1 0 0,0 0 1 0 0,0 0-1 0 0,0 1 1 0 0,-1-1 0 0 0,1 1-1 0 0,0-1 1 0 0,0 1-1 0 0,0-1 1 0 0,0 0 0 0 0,0 1-1 0 0,0 0 1 0 0,1 0 0 0 0,0 0 0 0 0,-1-1 0 0 0,0 0 0 0 0,1 1-1 0 0,-1 0 1 0 0,1 0 0 0 0,0-1 0 0 0,0 0 0 0 0,-1 1 0 0 0,1 0 0 0 0,0-1 0 0 0,0 1 0 0 0,0 0 0 0 0,4 1 5 0 0,-1 0 1 0 0,1-1-1 0 0,0 1 0 0 0,6 0 0 0 0,22-1 8 0 0,-29-2-13 0 0,1 0 1 0 0,-1 1 0 0 0,0 0-1 0 0,0 0 1 0 0,0 0-1 0 0,1 1 1 0 0,-1 0 0 0 0,0 0-1 0 0,0-1 1 0 0,0 1-1 0 0,0 1 1 0 0,1-1 0 0 0,-2 1-1 0 0,6 2 1 0 0,-8-3 0 0 0,0-1-1 0 0,-1 1 1 0 0,1-1 0 0 0,-1 1 0 0 0,1 0 0 0 0,-1-1 0 0 0,0 0 0 0 0,0 1 0 0 0,1 0-1 0 0,-1 0 1 0 0,1-1 0 0 0,-1 0 0 0 0,0 1 0 0 0,0 0 0 0 0,1 0 0 0 0,-1 0-1 0 0,0-1 1 0 0,0 0 0 0 0,0 1 0 0 0,0 0 0 0 0,0 0 0 0 0,0-1 0 0 0,0 1 0 0 0,0-1-1 0 0,0 1 1 0 0,-1 0 0 0 0,1 0 0 0 0,0-1 0 0 0,0 1 0 0 0,-1-1 0 0 0,0 2-1 0 0,1-1 6 0 0,0 0-1 0 0,-1 1 0 0 0,0-2 1 0 0,-1 2-1 0 0,2-1 0 0 0,-1 0 1 0 0,0-1-1 0 0,-1 2 0 0 0,2-1 1 0 0,-1-1-1 0 0,-1 1 0 0 0,1 0 0 0 0,-3 1 1 0 0,-8 1-7 0 0,1 1-1 0 0,-2-2 1 0 0,1-1 0 0 0,0 1-1 0 0,-16 0 1 0 0,11-2 9 0 0,1 2 1 0 0,-18 3-1 0 0,32-2-27 0 0,7 1 6 0 0,5 0 17 0 0,-1-1 3 0 0,1-2 0 0 0,0 1 0 0 0,0-1-1 0 0,0-1 1 0 0,-1 1 0 0 0,12-2 0 0 0,1 1 18 0 0,-21 0 39 0 0,-27 0 84 0 0,5 1-135 0 0,1 1 0 0 0,-1 2 0 0 0,1-1 0 0 0,-25 10 0 0 0,37-11 9 0 0,-8 5-71 0 0,14-6 39 0 0,-1 0 0 0 0,1 0 0 0 0,0 0 0 0 0,-1 0 0 0 0,1 0 1 0 0,-2 0-1 0 0,-2-1 0 0 0,6 0 15 0 0,17-4-82 0 0,4-2 97 0 0,-1 1-1 0 0,1 1 0 0 0,0 0 1 0 0,1 2-1 0 0,-1-1 0 0 0,40 3 0 0 0,-60 0-12 0 0,1 0 0 0 0,-2 0 0 0 0,1 0 0 0 0,1 0 0 0 0,-1 0 0 0 0,-1 0 0 0 0,1-1 0 0 0,1 1 0 0 0,-1 0 0 0 0,-1 0 0 0 0,1 0 0 0 0,3-2 0 0 0,-5 2 3 0 0,1-1 0 0 0,0 1-1 0 0,-1 0 1 0 0,1 0 0 0 0,-1 0-1 0 0,1-1 1 0 0,-1 1 0 0 0,1 0-1 0 0,-1-1 1 0 0,1 1 0 0 0,0 0 0 0 0,0-1-1 0 0,-1 1 1 0 0,1 0 0 0 0,-1 0-1 0 0,1 0 1 0 0,-1 0 0 0 0,0-1 0 0 0,1 1-1 0 0,0 0 1 0 0,0 0 0 0 0,-1 0-1 0 0,0 0 1 0 0,1 0 0 0 0,-1 1-1 0 0,1-1 1 0 0,-1 0 0 0 0,-3 0 4 0 0,-11-2-5 0 0,1 1 0 0 0,1 0 1 0 0,-2 2-1 0 0,-24 2 1 0 0,51-4-20 0 0,-1 2 0 0 0,0-1 0 0 0,13 3 0 0 0,52 7 141 0 0,-57-8-49 0 0,-1 0 0 0 0,0-2 0 0 0,1 0 0 0 0,-1 0 0 0 0,0-2 0 0 0,33-7 0 0 0,-41 8-47 0 0,-2 0 1 0 0,1 0-1 0 0,1 1 1 0 0,-1 1-1 0 0,1 0 0 0 0,12 2 1 0 0,27 2 40 0 0,-40-5-62 0 0,-1 0 0 0 0,1 1 0 0 0,0 1 1 0 0,0-1-1 0 0,15 6 0 0 0,-12-5 7 0 0,-1 0 1 0 0,-1 0-1 0 0,2-1 1 0 0,-1-1-1 0 0,15 0 0 0 0,-9 0 3 0 0,-13 0-18 0 0,0-1 1 0 0,0 0-1 0 0,1 0 0 0 0,-1 1 0 0 0,0-2 0 0 0,0 0 1 0 0,0 1-1 0 0,5-4 0 0 0,-4 3-2 0 0,-1 0 0 0 0,0 0-1 0 0,1 0 1 0 0,-1 2 0 0 0,1-2 0 0 0,-1 1 0 0 0,1 0-1 0 0,8 0 1 0 0,1 1 44 0 0,-26 0 60 0 0,7-1-107 0 0,1 1 0 0 0,0-1 0 0 0,0 1 0 0 0,0-1 0 0 0,0-1 0 0 0,0 1 0 0 0,0-1 0 0 0,0 1 0 0 0,0-1 0 0 0,1 0 0 0 0,-1 0 1 0 0,1 0-1 0 0,-7-6 0 0 0,-3-4 4 0 0,0 0 0 0 0,-11-15 0 0 0,4 5-1 0 0,8 11-2 0 0,-17-21 28 0 0,-46-57-1 0 0,62 71-31 0 0,1 1 0 0 0,-3 0-1 0 0,-19-17 1 0 0,24 25 3 0 0,1 1-1 0 0,-3 0 1 0 0,-18-11 0 0 0,29 19-5 0 0,-1-1-1 0 0,1 1 1 0 0,0-1 0 0 0,-1 0 0 0 0,2 0 0 0 0,-1 0 0 0 0,-1 0 0 0 0,1 0 0 0 0,0 0 0 0 0,0 0 0 0 0,0 0 0 0 0,0 0 0 0 0,0 0 0 0 0,1-1 0 0 0,-1 1 0 0 0,1 0 0 0 0,-2-3 0 0 0,3 4-4 0 0,1 0 1 0 0,-1 1 0 0 0,1-1-1 0 0,-1 0 1 0 0,1 1 0 0 0,0-1-1 0 0,-1 0 1 0 0,0 1 0 0 0,1-1-1 0 0,1 2 1 0 0,7 5 9 0 0,-1 1 0 0 0,-1 0 0 0 0,0 1 1 0 0,0-1-1 0 0,-1 2 0 0 0,0-1 0 0 0,9 15 0 0 0,3 6-14 0 0,8 6 30 0 0,38 39 1 0 0,-55-65-46 0 0,-6-6 32 0 0,1 1-1 0 0,0 1 0 0 0,-1-2 1 0 0,7 11-1 0 0,-37-23 196 0 0,-11-7-213 0 0,23 10 0 0 0,1-1 1 0 0,-1 1-1 0 0,0 1 1 0 0,0 0-1 0 0,0 1 1 0 0,-1 0 0 0 0,-22-1-1 0 0,35 4 13 0 0,2 0-1 0 0,-1 0 1 0 0,-1 0-1 0 0,1 0 0 0 0,1 0 1 0 0,-2 0-1 0 0,1 0 1 0 0,0 1-1 0 0,0-1 1 0 0,0 0-1 0 0,0 1 0 0 0,0-1 1 0 0,0 0-1 0 0,0 0 1 0 0,0 1-1 0 0,0 0 1 0 0,0 0-1 0 0,1-1 1 0 0,-1 1-1 0 0,0-1 0 0 0,0 1 1 0 0,0 0-1 0 0,1 0 1 0 0,-1-1-1 0 0,0 1 1 0 0,0 0-1 0 0,1 0 1 0 0,-1 0-1 0 0,1 0 0 0 0,0 0 1 0 0,-1 0-1 0 0,1 0 1 0 0,0 0-1 0 0,-1 0 1 0 0,1 0-1 0 0,0 0 0 0 0,0 0 1 0 0,0 0-1 0 0,0 0 1 0 0,0 0-1 0 0,0 1 1 0 0,0-2-1 0 0,0 1 1 0 0,0 1-1 0 0,1-1 0 0 0,-1-1 1 0 0,0 1-1 0 0,1 1 1 0 0,-1-2-1 0 0,0 1 1 0 0,1 0-1 0 0,0 1 1 0 0,3 5 0 0 0,0-1 0 0 0,1 0 0 0 0,0 0 0 0 0,0 0 1 0 0,0-1-1 0 0,1 1 0 0 0,0-2 0 0 0,-1 1 1 0 0,2 0-1 0 0,-1-1 0 0 0,1 0 0 0 0,-1 0 1 0 0,10 3-1 0 0,-15-7 1 0 0,-1 0 1 0 0,0 0-1 0 0,0 0 1 0 0,1 0-1 0 0,-1 0 0 0 0,0 0 1 0 0,0 1-1 0 0,1-1 1 0 0,-1 0-1 0 0,0 0 1 0 0,0 0-1 0 0,0 0 0 0 0,0 0 1 0 0,0 0-1 0 0,0 1 1 0 0,0-1-1 0 0,0 0 1 0 0,1 0-1 0 0,-1 0 0 0 0,0 1 1 0 0,0-1-1 0 0,0 0 1 0 0,0 0-1 0 0,0 0 1 0 0,1 0-1 0 0,-1 0 0 0 0,0 0 1 0 0,0 1-1 0 0,0-1 1 0 0,0 0-1 0 0,0 0 1 0 0,0 1-1 0 0,0-1 0 0 0,0 0 1 0 0,0 0-1 0 0,0 1 1 0 0,0-1-1 0 0,0 0 1 0 0,0 0-1 0 0,0 0 0 0 0,0 0 1 0 0,0 0-1 0 0,-1 0 1 0 0,1 1-1 0 0,0-1 1 0 0,0 0-1 0 0,0 0 0 0 0,0 0 1 0 0,-1 1-1 0 0,-12 8 22 0 0,8-6-14 0 0,-1 0-1 0 0,0-1 1 0 0,-10 4-1 0 0,5-5-9 0 0,1 0 0 0 0,-2 0 0 0 0,2-1 0 0 0,-1-1 0 0 0,1 0 0 0 0,-2 0 0 0 0,2-1 0 0 0,-1 0 0 0 0,-18-7 0 0 0,27 8 0 0 0,2 1-5 0 0,21 0-92 0 0,-8-2 101 0 0,0 0 0 0 0,-1-1 0 0 0,1-1-1 0 0,-1 1 1 0 0,0-1 0 0 0,0-1 0 0 0,16-8 0 0 0,-28 13 0 0 0,0-1-1 0 0,0 1 1 0 0,0 0 0 0 0,0 0 0 0 0,0 0 0 0 0,0-1-1 0 0,0 1 1 0 0,0 0 0 0 0,0 0 0 0 0,0 0 0 0 0,0 0-1 0 0,0-1 1 0 0,0 1 0 0 0,0 0 0 0 0,0 0 0 0 0,0 0-1 0 0,0 0 1 0 0,0 0 0 0 0,0 0 0 0 0,-1 0 0 0 0,1 0-1 0 0,0 0 1 0 0,0 0 0 0 0,0 0 0 0 0,0 0-1 0 0,0-1 1 0 0,-1 1 0 0 0,1 0 0 0 0,0 0 0 0 0,0 0-1 0 0,0 0 1 0 0,0 0 0 0 0,-1 0 0 0 0,1 0 0 0 0,0 0-1 0 0,0 0 1 0 0,0 0 0 0 0,0 0 0 0 0,-1 0 0 0 0,1 0-1 0 0,0 0 1 0 0,0 0 0 0 0,0 0 0 0 0,0 0 0 0 0,0 0-1 0 0,0 0 1 0 0,-9-3-29 0 0,7 3 28 0 0,-8 0 4 0 0,0-1 1 0 0,0-1-1 0 0,1 1 1 0 0,-1-2-1 0 0,-11-3 1 0 0,18 5-8 0 0,1 0 0 0 0,0 0-1 0 0,-1 0 1 0 0,1-1 0 0 0,0 1 0 0 0,0 0 0 0 0,0-1 0 0 0,0 0-1 0 0,0 0 1 0 0,0 1 0 0 0,1-2 0 0 0,-1 2 0 0 0,1-2 0 0 0,-1 1-1 0 0,1 0 1 0 0,0 0 0 0 0,0 0 0 0 0,0-1 0 0 0,-1 1-1 0 0,2 0 1 0 0,0-1 0 0 0,-1 1 0 0 0,0-1 0 0 0,1 1 0 0 0,0-5 0 0 0,0-3-10 0 0,1-1 0 0 0,0 1 0 0 0,1 0 0 0 0,0 0 0 0 0,1 0 0 0 0,0 0 0 0 0,0 0 0 0 0,9-16 0 0 0,-2 3 22 0 0,-8 16-28 0 0,0 2 17 0 0,0 1 1 0 0,0 0 0 0 0,0-1-1 0 0,5-7 1 0 0,-7 12 0 0 0,1 0-1 0 0,-1-1 0 0 0,1 1 1 0 0,-1-1-1 0 0,0 1 1 0 0,0-1-1 0 0,1 1 0 0 0,-1 0 1 0 0,1 0-1 0 0,0-1 1 0 0,-1 1-1 0 0,1 0 0 0 0,-1-1 1 0 0,0 1-1 0 0,1 0 1 0 0,-1-1-1 0 0,1 1 0 0 0,0 0 1 0 0,0 0-1 0 0,-1 0 1 0 0,1 0-1 0 0,-1 0 0 0 0,0 0 1 0 0,1 0-1 0 0,0 0 1 0 0,0 0-1 0 0,-1 0 0 0 0,1 0 1 0 0,-1 0-1 0 0,1 0 1 0 0,-1 1-1 0 0,1-1 0 0 0,0 0 1 0 0,-1 1-1 0 0,1-1 1 0 0,-1 0-1 0 0,0 1 0 0 0,1-1 1 0 0,-1 0-1 0 0,1 0 1 0 0,-1 1-1 0 0,1-1 0 0 0,-1 1 1 0 0,1-1-1 0 0,-1 1 1 0 0,0-1-1 0 0,0 0 0 0 0,1 2 1 0 0,27 35 9 0 0,-23-29-4 0 0,2 1-1 0 0,-1-1 1 0 0,1 1 0 0 0,1-1-1 0 0,0-1 1 0 0,0 1 0 0 0,11 6-1 0 0,-5-5 18 0 0,0-2 0 0 0,-1 0 1 0 0,26 9-1 0 0,-38-17-16 0 0,-1 1 1 0 0,0-1 0 0 0,0 0-1 0 0,1 1 1 0 0,-1 0 0 0 0,0 0-1 0 0,0-1 1 0 0,0 1 0 0 0,1-1-1 0 0,-1 0 1 0 0,0 1 0 0 0,0-1-1 0 0,0 1 1 0 0,0 0 0 0 0,0-1-1 0 0,-1 1 1 0 0,1-1 0 0 0,0 0-1 0 0,0 1 1 0 0,0 0 0 0 0,0 0-1 0 0,-1-1 1 0 0,1 0 0 0 0,0 1-1 0 0,0-1 1 0 0,-1 1 0 0 0,0-1-1 0 0,-5-17-11 0 0,-2 2 7 0 0,-1 0 0 0 0,-1 2 0 0 0,0-1 0 0 0,-1 1 0 0 0,0 0 0 0 0,-1 1 0 0 0,-1 0 0 0 0,-23-17 1 0 0,25 23-9 0 0,11 6-6 0 0,0 1-67 0 0,1 0 75 0 0,0 0 1 0 0,-1 0-1 0 0,1-1 1 0 0,-1 1-1 0 0,0 0 1 0 0,1 0-1 0 0,0 0 1 0 0,-1 0-1 0 0,1 0 1 0 0,0 0-1 0 0,-1 0 1 0 0,0 0-1 0 0,1 1 1 0 0,-1-1 0 0 0,1 0-1 0 0,0 0 1 0 0,-1 0-1 0 0,1 1 1 0 0,-1-1-1 0 0,0 0 1 0 0,1 0-1 0 0,-1 0 1 0 0,2 1-1 0 0,11 7 21 0 0,-2 1-12 0 0,0 1 0 0 0,-1 1 1 0 0,0-1-1 0 0,-1 2 1 0 0,0 0-1 0 0,-1 0 0 0 0,6 13 1 0 0,5 5 5 0 0,-7-13 24 0 0,24 28 0 0 0,15 15-349 0 0,-38-49-1074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6705 98 5849 0 0,'0'0'15173'0'0,"-3"-9"-12106"0"0,-52 16 1421 0 0,-28-7-3777 0 0,40 0-527 0 0,29 0-127 0 0,-1 2 1 0 0,-14 3-1 0 0,13-3-12 0 0,2 0 1 0 0,-18 0-1 0 0,-91-1-1 0 0,-158-3 10 0 0,190-1-44 0 0,-96-5 20 0 0,-99 2-39 0 0,100 4-3 0 0,-514-5-7 0 0,223-2 141 0 0,185-7-127 0 0,0 1 3 0 0,-329 11 31 0 0,446-3 23 0 0,-376 5 311 0 0,267-15-155 0 0,155 7-150 0 0,-170 8 49 0 0,64 4-36 0 0,-350 6 23 0 0,532-6-40 0 0,-104-5 0 0 0,-128-3-40 0 0,174 7-1326 0 0,132 3-3547 0 0,-14-2 583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7869 1 6961 0 0,'3'-1'18459'0'0,"-3"5"-18270"0"0,0-2 0 0 0,-1 1 0 0 0,1 0-1 0 0,-1 0 1 0 0,0 0 0 0 0,0 0 0 0 0,0-1 0 0 0,0 1 0 0 0,-1 0 0 0 0,2-1-1 0 0,-2 1 1 0 0,0 0 0 0 0,-3 2 0 0 0,-31 30 831 0 0,29-29-804 0 0,0 0 0 0 0,1 1 1 0 0,-12 13-1 0 0,5 1 150 0 0,11-14-272 0 0,-1-2 1 0 0,-1 0 0 0 0,0 1-1 0 0,1-2 1 0 0,-1 2 0 0 0,0-2-1 0 0,-9 9 1 0 0,9-12-73 0 0,-2 1 0 0 0,2-1 0 0 0,-1 1 0 0 0,-1-1 0 0 0,2 0-1 0 0,-2-1 1 0 0,2 0 0 0 0,-2 1 0 0 0,1-2 0 0 0,-7 0 0 0 0,0 1 0 0 0,-946-2 962 0 0,869-3-962 0 0,-1-2 60 0 0,-325-11 262 0 0,387 16-344 0 0,-513-45 0 0 0,61 41 0 0 0,435 6 0 0 0,-95 10 0 0 0,-2 0 0 0 0,-464-7 0 0 0,546-3 0 0 0,-213-8 0 0 0,-253-7 0 0 0,419 15 0 0 0,-244 26 0 0 0,114-5 0 0 0,191-18 0 0 0,-206 19 0 0 0,55 0 0 0 0,70-10 0 0 0,-194 17 0 0 0,272-25 0 0 0,-67 14 0 0 0,72-9 0 0 0,1-3 0 0 0,-61 2 0 0 0,-210 2 0 0 0,288-8 0 0 0,-15 1 0 0 0,-54-3 0 0 0,4-1 0 0 0,-9-1 0 0 0,63 0 0 0 0,1 2 0 0 0,-63 7 0 0 0,54-2 0 0 0,24-4 0 0 0,0-1 0 0 0,-29-5 0 0 0,-17 1 0 0 0,-67-2 0 0 0,129 4 2 0 0,-1 1-1 0 0,1-1 1 0 0,-1 0-1 0 0,1 1 1 0 0,-1-2 0 0 0,-5-2-1 0 0,-15-6-68 0 0,25 11-199 0 0,0 0 1 0 0,-1 1-1 0 0,2-1 0 0 0,-1 1 1 0 0,0-1-1 0 0,0 1 0 0 0,0-1 1 0 0,0 0-1 0 0,0 0 1 0 0,0 1-1 0 0,0 0 0 0 0,0 0 1 0 0,0-1-1 0 0,1 1 0 0 0,-1 0 1 0 0,0 0-1 0 0,1 0 0 0 0,0 0 1 0 0,-1-1-1 0 0,1 1 1 0 0,-1 0-1 0 0,1 0 0 0 0,-1 0 1 0 0,0 2-1 0 0,-1 0-3143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1312 0 12243 0 0,'0'0'12042'0'0,"-4"1"-11554"0"0,-2 2-11 0 0,0-1-1 0 0,0 1 0 0 0,0 0 0 0 0,0 0 1 0 0,0 1-1 0 0,0 0 0 0 0,2 0 0 0 0,-10 8 1 0 0,-5 5 63 0 0,-22 31 1 0 0,26-31-362 0 0,0-1-1 0 0,-24 21 0 0 0,-59 43 397 0 0,-14 12-159 0 0,-45 34-252 0 0,122-102-136 0 0,-101 78 21 0 0,134-99-46 0 0,-42 37 26 0 0,-2-2 1 0 0,-57 36-1 0 0,59-48-14 0 0,-49 33 30 0 0,84-52-38 0 0,1 1 1 0 0,-12 13-1 0 0,13-15-9 0 0,2 1-1 0 0,-2-1 0 0 0,1 0 0 0 0,-2-1 0 0 0,-10 9 0 0 0,1-4 29 0 0,14-8-20 0 0,-2 2-1 0 0,1-2 1 0 0,0 0 0 0 0,-1 1-1 0 0,1-1 1 0 0,0 0 0 0 0,-1-1-1 0 0,0 1 1 0 0,0-1 0 0 0,-4 1-1 0 0,8-1 14 0 0,-79 67-40 0 0,77-67 22 0 0,3-1-2 0 0,0 0 0 0 0,-1 0 0 0 0,1 0 0 0 0,0 0 1 0 0,-1 0-1 0 0,1 0 0 0 0,0 0 0 0 0,-1 1 0 0 0,1-1 0 0 0,0 0 0 0 0,0 0 1 0 0,-1 0-1 0 0,1 0 0 0 0,0 1 0 0 0,0-1 0 0 0,-1 0 0 0 0,1 0 1 0 0,0 1-1 0 0,0-1 0 0 0,0 0 0 0 0,0 0 0 0 0,-1 1 0 0 0,1-1 0 0 0,0 0 1 0 0,0 0-1 0 0,0 1 0 0 0,0-1 0 0 0,0 0 0 0 0,0 1 0 0 0,0-1 1 0 0,0 0-1 0 0,0 1 0 0 0,0-1 22 0 0,6 4-43 0 0,178-8 123 0 0,-38-5-84 0 0,-71 2-6 0 0,310-28 63 0 0,-272 24-49 0 0,173 2 74 0 0,-95 5-46 0 0,-56 0-43 0 0,137 11 0 0 0,60 1 13 0 0,-72-5 11 0 0,245 1-24 0 0,-288-5-45 0 0,66-11 95 0 0,-2-1 53 0 0,-236 13-112 0 0,535-8 38 0 0,27 2-39 0 0,-362 7 0 0 0,42 8 0 0 0,-73-1 0 0 0,588-2 0 0 0,-642 0 0 0 0,-45-1 0 0 0,398 14 0 0 0,-289-10 0 0 0,-48-7 0 0 0,127 10 0 0 0,-35 6 0 0 0,-255-17 0 0 0,86 2 0 0 0,204 18 0 0 0,-177-11 0 0 0,15 2 0 0 0,-124-9-814 0 0,0 0 0 0 0,24 9 0 0 0,-33-9-109 0 0,0-1-1 0 0,-1 2 1 0 0,1-1 0 0 0,-2 1-1 0 0,2 0 1 0 0,-2 1 0 0 0,11 7-1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6081 0 0,'0'0'16629'0'0,"-3"-3"-16127"0"0,-5-6-31 0 0,6 5 215 0 0,9 6 456 0 0,-4 0-885 0 0,0-1 0 0 0,0 2 1 0 0,-1 0-1 0 0,0-2 0 0 0,1 2 1 0 0,-1 0-1 0 0,4 4 0 0 0,8 11 461 0 0,38 32 513 0 0,-34-31-925 0 0,-1-2 0 0 0,37 26 0 0 0,-18-16 15 0 0,53 51 0 0 0,-1-1 44 0 0,-72-64-303 0 0,2-1 0 0 0,-2-1 1 0 0,35 16-1 0 0,-33-20-35 0 0,-1 2 0 0 0,0 0 0 0 0,-1 2 0 0 0,1-2-1 0 0,-1 3 1 0 0,17 17 0 0 0,-21-19 24 0 0,6 9 32 0 0,1-2 1 0 0,26 19 0 0 0,3-7-12 0 0,-24-14-5 0 0,30 23 0 0 0,-45-30-47 0 0,0 1 0 0 0,10 12 0 0 0,-12-11 2 0 0,2-1 0 0 0,10 11 0 0 0,14 3 1 0 0,-25-20-17 0 0,-2 2 1 0 0,0-1 0 0 0,0 1 0 0 0,1-1-1 0 0,-2 2 1 0 0,1-1 0 0 0,-1 0 0 0 0,0 1-1 0 0,0 0 1 0 0,7 12 0 0 0,-9-12-2 0 0,2 0 1 0 0,0 1-1 0 0,-1-2 1 0 0,2 1-1 0 0,-1 0 1 0 0,1-1-1 0 0,0-1 1 0 0,0 1-1 0 0,0-1 1 0 0,7 4-1 0 0,19 16 27 0 0,-14-2 12 0 0,-8-8-24 0 0,-9-13-20 0 0,0 0 0 0 0,-1 0 0 0 0,1 0 0 0 0,0 0 0 0 0,0 0 0 0 0,-1-1 0 0 0,1 1 0 0 0,-1 0 0 0 0,1 0 0 0 0,-1 0 0 0 0,1 0 0 0 0,-1 1 0 0 0,0-1 0 0 0,0-1 0 0 0,0 1 0 0 0,1 1 0 0 0,-1-1 0 0 0,0 0 0 0 0,0 0 0 0 0,-1 0 0 0 0,1 0 0 0 0,0 0 0 0 0,0 0 0 0 0,-1 0 0 0 0,1 0 0 0 0,0 1 0 0 0,-1-1 0 0 0,1 0 0 0 0,-1 0 0 0 0,1-1 0 0 0,-1 1 0 0 0,0 0 0 0 0,0 0 0 0 0,1 0 0 0 0,-1 0 0 0 0,-1 1 0 0 0,-8 10-4 0 0,10-11 4 0 0,-1 1-1 0 0,1-1 1 0 0,-1 1-1 0 0,0-2 0 0 0,-1 2 1 0 0,1-1-1 0 0,0 0 1 0 0,0 0-1 0 0,-1 1 1 0 0,1-1-1 0 0,-3 1 0 0 0,0 0 2 0 0,0-1 0 0 0,1 1 0 0 0,-1-1 0 0 0,0 0 0 0 0,0 0 0 0 0,0 0 0 0 0,0 0-1 0 0,0-1 1 0 0,0 1 0 0 0,0-1 0 0 0,-5 0 0 0 0,-93-9-930 0 0,81 5-138 0 0,0 3 0 0 0,-1-1 1 0 0,1 1-1 0 0,0 1 0 0 0,-41 6 0 0 0,49-3-10775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1 744 0 0,'0'0'14959'0'0,"-5"0"-14266"0"0,1 1-240 0 0,1 0 0 0 0,-1 0 0 0 0,0 0 0 0 0,1-1 0 0 0,-1 2 0 0 0,0 0 1 0 0,1 0-1 0 0,-1 0 0 0 0,-3 2 0 0 0,-18 6 2085 0 0,23-10-2466 0 0,-1 1-1 0 0,1 0 0 0 0,-1 0 1 0 0,0-1-1 0 0,2 1 0 0 0,-2 0 1 0 0,1 0-1 0 0,-1 1 1 0 0,1-1-1 0 0,0 1 0 0 0,0-1 1 0 0,0 1-1 0 0,0 0 0 0 0,0 0 1 0 0,0 0-1 0 0,-1 1 1 0 0,1 0 83 0 0,0-1 1 0 0,0 0 0 0 0,0 0 0 0 0,0 0 0 0 0,0 0 0 0 0,-1-1 0 0 0,0 0 0 0 0,1 1 0 0 0,0-1-1 0 0,-5 2 1 0 0,-11 7 217 0 0,12-4-262 0 0,2-4-26 0 0,2 0 1 0 0,-2 1-1 0 0,1 0 0 0 0,0-1 1 0 0,1 2-1 0 0,-1-2 0 0 0,0 1 0 0 0,1 1 1 0 0,0-1-1 0 0,-1 1 0 0 0,0 5 1 0 0,-7 18 632 0 0,0-1 1 0 0,-8 54 0 0 0,11-48-337 0 0,-15 40 0 0 0,19-57-315 0 0,1 0 0 0 0,0 0-1 0 0,1 1 1 0 0,0-1 0 0 0,1 0-1 0 0,3 16 1 0 0,-2-30-66 0 0,3 44 197 0 0,2 27 138 0 0,-6-45-192 0 0,1 0 1 0 0,1-1 0 0 0,8 39 0 0 0,-4-31 6 0 0,4 50 0 0 0,-4-56-120 0 0,0 8 1 0 0,-7 56-32 0 0,2 96 0 0 0,2-158 0 0 0,11 42 0 0 0,-1-4 0 0 0,-9-29 0 0 0,-2 57 0 0 0,-3-59 0 0 0,8 70 0 0 0,-4-83 0 0 0,0 29 0 0 0,-3-30 0 0 0,1-2 0 0 0,5 25 0 0 0,0-18 0 0 0,-2 1 0 0 0,-1-1 0 0 0,-1 1 0 0 0,-2 0 0 0 0,-5 47 0 0 0,2-40 0 0 0,2 0 0 0 0,4 40 0 0 0,-2-58 0 0 0,-4 158 0 0 0,2-156 0 0 0,1 0 0 0 0,0 1 0 0 0,7 26 0 0 0,-3-14 0 0 0,-3-5 0 0 0,-2 53 0 0 0,-1-59 0 0 0,1-1 0 0 0,1 0 0 0 0,1 1 0 0 0,6 35 0 0 0,-2-32 0 0 0,-2 0 0 0 0,-2 0 0 0 0,-1 1 0 0 0,-2 31 0 0 0,0 9 0 0 0,-9 70 0 0 0,9-102 0 0 0,0-25 0 0 0,2-1 0 0 0,-1 0 0 0 0,1 0 0 0 0,0 1 0 0 0,1-1 0 0 0,0 0 0 0 0,0 0 0 0 0,1 0 0 0 0,3 11 0 0 0,-4-18-140 0 0,0 0 0 0 0,0 1 0 0 0,-1-1 0 0 0,1 0 0 0 0,0 0 0 0 0,0 0 1 0 0,0-1-1 0 0,0 1 0 0 0,0 0 0 0 0,0 0 0 0 0,2 2 0 0 0,14 1-6316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6:22.0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72 247 3961 0 0,'0'0'7858'0'0,"4"-2"-6781"0"0,-3 1-1174 0 0,0 0 386 0 0,1 0 0 0 0,-1 0 0 0 0,1-1 1 0 0,-1 1-1 0 0,0 0 0 0 0,1 0 1 0 0,-1-1-1 0 0,0 1 0 0 0,0 0 0 0 0,0-1 1 0 0,0 0-1 0 0,0 1 0 0 0,-1-1 1 0 0,1 1-1 0 0,0-1 0 0 0,-1 0 0 0 0,1 1 1 0 0,-1-1-1 0 0,0 0 0 0 0,1 0 1 0 0,-1 1-1 0 0,0-4 0 0 0,1-31 4455 0 0,-2 65-4169 0 0,5-1-241 0 0,-4-27-311 0 0,0 0 0 0 0,0 0 0 0 0,0 0 1 0 0,0 0-1 0 0,1 0 0 0 0,-1 0 0 0 0,0-1 1 0 0,1 1-1 0 0,-1 0 0 0 0,1 0 0 0 0,-1 0 1 0 0,1-1-1 0 0,-1 1 0 0 0,1 0 0 0 0,-1-1 1 0 0,1 1-1 0 0,0 0 0 0 0,-1-1 0 0 0,1 1 1 0 0,0-1-1 0 0,0 1 0 0 0,0-1 0 0 0,-1 1 1 0 0,1-1-1 0 0,0 0 0 0 0,0 1 0 0 0,0-1 1 0 0,1 0 787 0 0,-12-21-403 0 0,8 14-342 0 0,-8-21 91 0 0,-17-32 0 0 0,16 42-157 0 0,7 16-26 0 0,4 13 23 0 0,2-4 11 0 0,0 0 1 0 0,1 0-1 0 0,0 0 0 0 0,0 0 1 0 0,0-1-1 0 0,9 13 0 0 0,-8-13 12 0 0,1 1 0 0 0,-2 0 0 0 0,1 0 1 0 0,-1 1-1 0 0,4 10 0 0 0,-44-93 776 0 0,33 66-788 0 0,1 1 0 0 0,-1 0 0 0 0,-1 0 1 0 0,1 0-1 0 0,-11-12 0 0 0,21 58-136 0 0,-2-27 151 0 0,-1 1-1 0 0,0-1 1 0 0,-1 1 0 0 0,0 0-1 0 0,0 19 1 0 0,-2-31 157 0 0,-9-16-91 0 0,-11-19-71 0 0,6 11 7 0 0,13 16-13 0 0,2 15-61 0 0,0 1 57 0 0,0-1 1 0 0,0 1-1 0 0,1 0 1 0 0,0-1 0 0 0,6 12-1 0 0,-2-1-7 0 0,8 10 0 0 0,-14-29 11 0 0,1 1 1 0 0,-1 0-1 0 0,0-1 0 0 0,1 1 0 0 0,-1-1 0 0 0,0 1 1 0 0,1 0-1 0 0,-1-1 0 0 0,0 1 0 0 0,0-1 0 0 0,1 1 1 0 0,-1-1-1 0 0,0 1 0 0 0,0-1 0 0 0,0 1 1 0 0,0-1-1 0 0,0 1 0 0 0,1-1 0 0 0,-1 1 0 0 0,0-1 1 0 0,0 1-1 0 0,0-1 0 0 0,0 1 0 0 0,-1-1 0 0 0,1 0 1 0 0,1-18 15 0 0,-1 11-25 0 0,-1 0 0 0 0,0 0 0 0 0,0 0 0 0 0,-1 0 0 0 0,0 1 0 0 0,0-1 1 0 0,-1 1-1 0 0,0-1 0 0 0,0 1 0 0 0,-1 0 0 0 0,0 0 0 0 0,0 0 0 0 0,-10-10 1 0 0,13 13 3 0 0,-1 1 0 0 0,1-1 0 0 0,0 1 0 0 0,0-1 1 0 0,0 0-1 0 0,0 1 0 0 0,0-1 0 0 0,1 0 0 0 0,0 1 1 0 0,0-1-1 0 0,0-6 0 0 0,-1-13-16 0 0,0 0 274 0 0,6 16-2122 0 0,5 5-5404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3913 0 0,'4'-9'978'0'0,"-3"7"-552"0"0,0 0-1 0 0,-1 0 1 0 0,1 0 0 0 0,-7-19 19193 0 0,11 29-17701 0 0,-1 1-1773 0 0,1 0 1 0 0,-1 1-1 0 0,0-1 0 0 0,0 0 0 0 0,-1 1 0 0 0,-1 0 0 0 0,0 1 0 0 0,0-1 1 0 0,-1 0-1 0 0,0 0 0 0 0,-1 11 0 0 0,2 12 212 0 0,5 10-35 0 0,-5-30-143 0 0,1-1-1 0 0,-1 20 1 0 0,-2-14-3 0 0,-1-3-99 0 0,1-1 0 0 0,1 0 0 0 0,0 1-1 0 0,0-1 1 0 0,2 0 0 0 0,5 20-1 0 0,-4-25-42 0 0,-1 1-1 0 0,-1 0 1 0 0,0-1-1 0 0,-1 0 1 0 0,0 1-1 0 0,0 0 1 0 0,-1 0-1 0 0,-1 0 0 0 0,0 0 1 0 0,1-1-1 0 0,-2 1 1 0 0,-3 10-1 0 0,2-3 62 0 0,1 0-1 0 0,0 34 1 0 0,0 0-24 0 0,-2 12-11 0 0,3-37-2 0 0,-7 49 0 0 0,6-60-58 0 0,0 1 0 0 0,2 0 0 0 0,1 22 0 0 0,0-3 0 0 0,5 113 0 0 0,-6-137 0 0 0,0 1 0 0 0,0-1 0 0 0,0 1 0 0 0,1 0 0 0 0,0-2 0 0 0,1 2 0 0 0,5 12 0 0 0,0 2 0 0 0,0-1 0 0 0,-3 1 0 0 0,5 50 0 0 0,-4-19 0 0 0,-2-40 0 0 0,10 30 0 0 0,-10-33 0 0 0,1-2 0 0 0,-1 1 0 0 0,0 0 0 0 0,0 22 0 0 0,-2 244 0 0 0,-2-267 0 0 0,0-1 0 0 0,0 1 0 0 0,-7 17 0 0 0,5-17 0 0 0,1 0 0 0 0,-1-1 0 0 0,0 21 0 0 0,7 35 0 0 0,-2-43 0 0 0,-1-1 0 0 0,-1 0 0 0 0,-3 26 0 0 0,0-28 0 0 0,2 0 0 0 0,2 29 0 0 0,0-27 0 0 0,-3 38 0 0 0,-6-8 0 0 0,3-27 0 0 0,-1 50 0 0 0,6 118 0 0 0,-1-176 0 0 0,-1 0 0 0 0,-1 0 0 0 0,-7 24 0 0 0,5-25 0 0 0,1 1 0 0 0,1 0 0 0 0,-2 27 0 0 0,14 88 0 0 0,-7 87 0 0 0,1-205-1156 0 0,-1 2-4044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10706 0 0,'0'0'11028'0'0,"2"-1"-10447"0"0,-1 1-463 0 0,0-1 0 0 0,0 1-1 0 0,0 0 1 0 0,-1-1 0 0 0,1 1-1 0 0,0 0 1 0 0,0-1 0 0 0,0 1-1 0 0,0 0 1 0 0,0 0 0 0 0,0 0-1 0 0,0 0 1 0 0,0 0 0 0 0,1 0-1 0 0,-1 0 1 0 0,-1 0 0 0 0,1 0-1 0 0,0 1 1 0 0,0-1 0 0 0,0 0-1 0 0,0 1 1 0 0,0-1 0 0 0,0 1-1 0 0,0-1 1 0 0,0 1 0 0 0,-1-1-1 0 0,1 0 1 0 0,0 1 0 0 0,0-1-1 0 0,0 1 1 0 0,-1 0 0 0 0,0 0-1 0 0,1 0 1 0 0,-1 0 0 0 0,1-1-1 0 0,-1 1 1 0 0,1 0 0 0 0,-1-1-1 0 0,1 1 1 0 0,-1 0 0 0 0,1 0-1 0 0,-1 0 1 0 0,0 2 0 0 0,3 1 42 0 0,-1 1 0 0 0,0-1 0 0 0,1 0 1 0 0,0 0-1 0 0,0 1 0 0 0,0-2 0 0 0,7 8 1 0 0,10 12 256 0 0,26 48 712 0 0,-44-70-1096 0 0,0 1 0 0 0,0 0 0 0 0,0 0 0 0 0,0 0 0 0 0,0-2 0 0 0,0 2 0 0 0,0-1 0 0 0,1 1 0 0 0,-1-1 0 0 0,0 0 0 0 0,1 0 0 0 0,-1 0 0 0 0,4 0 0 0 0,38 6 192 0 0,-26-5-169 0 0,8 2 8 0 0,-1 0 0 0 0,0 2-1 0 0,0 0 1 0 0,-1 2 0 0 0,28 12 0 0 0,-37-12 10 0 0,0-1-1 0 0,0-1 1 0 0,1-1 0 0 0,0 1 0 0 0,-1-2-1 0 0,2 1 1 0 0,0-3 0 0 0,21 3 0 0 0,61 5 75 0 0,-51-3-41 0 0,50-1 0 0 0,-46-6-56 0 0,2 3 0 0 0,54 10 0 0 0,-67-8-4 0 0,77 0 0 0 0,-27-3-9 0 0,-36 3-39 0 0,-31-2 0 0 0,-1-2 0 0 0,1 0 0 0 0,34-3 0 0 0,108-14 0 0 0,-162 15-3 0 0,58-5-1290 0 0,-53 6 401 0 0,-2 1 0 0 0,1-1 0 0 0,1 2 0 0 0,-2-1 0 0 0,14 4 0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27 9802 0 0,'0'0'14490'0'0,"-9"3"-13846"0"0,-28 9 2599 0 0,37-12-3183 0 0,0 0-1 0 0,0 0 1 0 0,0 0 0 0 0,0 0 0 0 0,0 0-1 0 0,0 0 1 0 0,0 0 0 0 0,0 0 0 0 0,0 0-1 0 0,0 0 1 0 0,-1 0 0 0 0,1 0 0 0 0,0 0-1 0 0,0 0 1 0 0,9 1 844 0 0,13 0-698 0 0,218-18 1305 0 0,-174 14-1243 0 0,131-9 96 0 0,-184 6-94 0 0,-1 1-1323 0 0,-3 6-5132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9 13627 0 0,'0'0'12671'0'0,"-2"3"-12303"0"0,-2 7 32 0 0,1 0 1 0 0,-1 0-1 0 0,1 1 0 0 0,0-1 1 0 0,2 1-1 0 0,0 1 1 0 0,0-1-1 0 0,1 18 1 0 0,-2 11 122 0 0,1-33-443 0 0,-1 0 0 0 0,0 1 0 0 0,0 0 0 0 0,-4 9 0 0 0,3-11-33 0 0,1 0 0 0 0,0 0 0 0 0,0 1 0 0 0,1 0 1 0 0,-1-1-1 0 0,1 8 0 0 0,2-13-33 0 0,1 0 0 0 0,0 0-1 0 0,-1-1 1 0 0,1 1 0 0 0,0-1 0 0 0,0 0 0 0 0,0 0 0 0 0,0 0 0 0 0,0 1 0 0 0,-1-2 0 0 0,1 1 0 0 0,2 0 0 0 0,0-1 14 0 0,83 8 120 0 0,10-12-139 0 0,-96 8-2 0 0,-1 2-1 0 0,0-2 0 0 0,0 1 1 0 0,0 0-1 0 0,0 0 0 0 0,0 0 1 0 0,-2 4-1 0 0,-7 42 145 0 0,8-37-85 0 0,0 0 0 0 0,-7 19-1 0 0,-4 28 62 0 0,9-43-67 0 0,-8 31 0 0 0,10-45-55 0 0,0 1 0 0 0,1-1 1 0 0,0 1-1 0 0,0-1 0 0 0,0 1 0 0 0,0 5 1 0 0,0 4 1 0 0,4-12 6 0 0,1 0 0 0 0,-2 0 0 0 0,2-1 1 0 0,-1 1-1 0 0,0-1 0 0 0,6-1 0 0 0,42-8 22 0 0,-32 5-15 0 0,-1 1 1 0 0,31-1-1 0 0,96-6-20 0 0,-145 10 0 0 0,0 0-1 0 0,0 0 1 0 0,0 0-1 0 0,0 0 1 0 0,0-1-1 0 0,0 1 1 0 0,0 0-1 0 0,-1 0 1 0 0,1-1-1 0 0,0 1 1 0 0,0-1 0 0 0,0 1-1 0 0,0-1 1 0 0,0 1-1 0 0,0-1 1 0 0,0 1-1 0 0,0-1 1 0 0,-1 0-1 0 0,1 1 1 0 0,0-1-1 0 0,0 1 1 0 0,-1-1 0 0 0,1-1-1 0 0,0 0-1 0 0,0-1 0 0 0,-1 2-1 0 0,1-1 1 0 0,0 0 0 0 0,-1-1 0 0 0,1 2-1 0 0,-1-2 1 0 0,0 1 0 0 0,0 0 0 0 0,0-3 0 0 0,-1-6-9 0 0,-1 0 0 0 0,0 0 1 0 0,-5-14-1 0 0,5 19 10 0 0,-5-22-29 0 0,0-1-1 0 0,3 1 0 0 0,0-2 1 0 0,0-34-1 0 0,35 62-4 0 0,3 5 49 0 0,42-2 0 0 0,-36-2-7 0 0,-35 1-12 0 0,1-1 1 0 0,-1 0-1 0 0,2 0 1 0 0,-2 0-1 0 0,1-1 1 0 0,-1 0-1 0 0,7-3 1 0 0,21-6-15 0 0,-33 11 20 0 0,0 0-1 0 0,1 0 0 0 0,-1 0 1 0 0,0-1-1 0 0,0 1 1 0 0,0 0-1 0 0,0 0 1 0 0,1 0-1 0 0,-1-1 0 0 0,0 1 1 0 0,1 0-1 0 0,-1 0 1 0 0,0-1-1 0 0,0 1 0 0 0,1 0 1 0 0,-1-1-1 0 0,0 1 1 0 0,0 0-1 0 0,0 0 0 0 0,0 0 1 0 0,1 0-1 0 0,-1-1 1 0 0,0 1-1 0 0,0-1 0 0 0,0 1 1 0 0,0 0-1 0 0,0-1 1 0 0,0 1-1 0 0,0 0 1 0 0,0-1-1 0 0,0 1 0 0 0,0-1 1 0 0,0 1-1 0 0,0 0 1 0 0,0-1-1 0 0,0 1 0 0 0,-1 0 1 0 0,1-1-1 0 0,0 1 1 0 0,0-1-1 0 0,0 1 0 0 0,0 0 1 0 0,-1-1-1 0 0,-10-18 12 0 0,6 10 14 0 0,1-2-26 0 0,-1 0-1 0 0,3 0 1 0 0,-1-1-1 0 0,0 1 1 0 0,0-18-1 0 0,1-62-253 0 0,2 69-30 0 0,0 15 142 0 0,1 3-894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672 10 13427 0 0,'0'0'13147'0'0,"-16"0"-12827"0"0,-48-3-4 0 0,15-1 1481 0 0,44 3-1713 0 0,0 1 0 0 0,0-1 1 0 0,0 1-1 0 0,1 0 0 0 0,-1 0 0 0 0,0 0 1 0 0,-8 3-1 0 0,-54 11 335 0 0,30-5-212 0 0,-58 6 1 0 0,-69-11 82 0 0,105-5-256 0 0,20-2 16 0 0,39 3 22 0 0,-16 7 56 0 0,16-6-110 0 0,-2 1-1 0 0,1 0 1 0 0,0-1-1 0 0,-1 0 0 0 0,1 1 1 0 0,0 0-1 0 0,0-1 1 0 0,0 1-1 0 0,1-1 0 0 0,-1 1 1 0 0,0 0-1 0 0,1 0 1 0 0,0 0-1 0 0,0-1 0 0 0,0 4 1 0 0,-2 35 305 0 0,1-13-165 0 0,-1-12-65 0 0,1-1 0 0 0,1 1 0 0 0,1 0 0 0 0,0 0-1 0 0,1 0 1 0 0,0-1 0 0 0,1 1 0 0 0,6 18-1 0 0,-4-6-44 0 0,-4-22-43 0 0,-1-2 0 0 0,1 2 0 0 0,0-1 0 0 0,0 1 0 0 0,0-2 0 0 0,2 6 0 0 0,-3-9-5 0 0,0 0 0 0 0,1 1 0 0 0,-1-1 0 0 0,1 0 0 0 0,-1 0 0 0 0,1 1 0 0 0,-1-1 0 0 0,1 0 0 0 0,-1 0 0 0 0,1 0 0 0 0,-1 1 0 0 0,1-1 0 0 0,-1 0 0 0 0,1 0 0 0 0,-1 0 0 0 0,1 0 0 0 0,-1 0 0 0 0,1 0 0 0 0,-1 0 0 0 0,1 0 0 0 0,-1-1 0 0 0,1 1 0 0 0,-1 0 0 0 0,1 0 0 0 0,-1 0 0 0 0,0 0 0 0 0,0-1 0 0 0,1 1 0 0 0,16-7 0 0 0,-16 6 0 0 0,15-5 0 0 0,-1 0 0 0 0,1 2 0 0 0,1 0 0 0 0,-2 0 0 0 0,2 1 0 0 0,29 0 0 0 0,-23 1 0 0 0,-7-1 0 0 0,-11 2 0 0 0,-1 0 0 0 0,0 1 0 0 0,1 0 0 0 0,-1 0 0 0 0,1 0 0 0 0,-1 0 0 0 0,0 0 0 0 0,6 1 0 0 0,-9-1 0 0 0,-1 1 0 0 0,1 0 0 0 0,0-1 0 0 0,0 1 0 0 0,-1-1 0 0 0,1 1 0 0 0,0 0 0 0 0,-1-1 0 0 0,1 1 0 0 0,0 0 0 0 0,-1 0 0 0 0,1-1 0 0 0,-1 0 0 0 0,1 1 0 0 0,-1 0 0 0 0,0 0 0 0 0,1 0 0 0 0,-1 0 0 0 0,0 0 0 0 0,0 0 0 0 0,0 0 0 0 0,0 0 0 0 0,0 24 0 0 0,0-18 0 0 0,0 10 0 0 0,-2-1 0 0 0,-8 34 0 0 0,-2 10 0 0 0,10-45 0 0 0,-1 10 0 0 0,1 28 0 0 0,2-53 0 0 0,1 1 0 0 0,-1-1 0 0 0,1 1 0 0 0,-1-1 0 0 0,1 0 0 0 0,-1 1 0 0 0,1-1 0 0 0,0 0 0 0 0,-1 0 0 0 0,1 1 0 0 0,-1-1 0 0 0,1 0 0 0 0,-1 0 0 0 0,0 0 0 0 0,1 0 0 0 0,0 1 0 0 0,-1-1 0 0 0,1 0 0 0 0,0 0 0 0 0,-1-1 0 0 0,2 1 0 0 0,19 0 0 0 0,-17 0 0 0 0,90-7 0 0 0,-33 0 0 0 0,28 6 0 0 0,-87 1 0 0 0,-3-2 0 0 0,-1-2 0 0 0,1 2 0 0 0,0-2 0 0 0,1 0 0 0 0,-1 2 0 0 0,1-2 0 0 0,-1 1 0 0 0,1 0 0 0 0,0-1 0 0 0,1-3 0 0 0,-1 4 0 0 0,3-127 0 0 0,-6 102 0 0 0,2 23 0 0 0,0 0 0 0 0,1-1 0 0 0,0 1 0 0 0,0 1 0 0 0,0-2 0 0 0,0 1 0 0 0,0 0 0 0 0,2-6 0 0 0,-1 10 0 0 0,-1 0 0 0 0,1 1 0 0 0,-1-1 0 0 0,1 0 0 0 0,0 1 0 0 0,-1-1 0 0 0,1 1 0 0 0,0-1 0 0 0,0 1 0 0 0,-1 0 0 0 0,1 0 0 0 0,0 0 0 0 0,0-1 0 0 0,-1 1 0 0 0,0 0 0 0 0,1 0 0 0 0,0-1 0 0 0,2 1 0 0 0,20-3 0 0 0,-11 1 0 0 0,14-4 0 0 0,-5 2 0 0 0,1-1 0 0 0,-1 2 0 0 0,34-2 0 0 0,13-1-57 0 0,-67 6 43 0 0,-1 0 4 0 0,1 0-5 0 0,-1 0 4 0 0,-9-64 7 0 0,9-53 22 0 0,-5 98-6 0 0,5 18-38 0 0,-29-1-86 0 0,4-1 7 0 0,0 3-1 0 0,0 0 0 0 0,-1 1 1 0 0,1 1-1 0 0,0 2 0 0 0,-31 7 1 0 0,-29 13-6044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5T17:42:48.696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45 19716 0 0,'0'0'9182'0'0,"20"-4"-8792"0"0,69-12-82 0 0,-7 4-65 0 0,2 4 0 0 0,124 5 1 0 0,-151 3-224 0 0,8-1-51 0 0,58 1 118 0 0,-99 1-362 0 0,-1 2 0 0 0,-1 0 0 0 0,29 7 0 0 0,-21 2-1283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561 97 24717 0 0,'0'0'27'0'0,"28"-6"9"0"0,-4 1-27 0 0,38-10 14 0 0,67-7 1 0 0,854-26 3121 0 0,-972 48-3131 0 0,8-1 19 0 0,2 2-1 0 0,39 5 1 0 0,-59-6-33 0 0,0 0 0 0 0,-1 0 0 0 0,1 1 0 0 0,-1-1 0 0 0,1 0 0 0 0,0 0 0 0 0,0 1 1 0 0,-1-1-1 0 0,1 0 0 0 0,0 1 0 0 0,0-1 0 0 0,0 1 0 0 0,-1-1 0 0 0,1 1 0 0 0,0-1 1 0 0,0 1-1 0 0,-1 0 0 0 0,0-1 0 0 0,0 0 1 0 0,1 1-1 0 0,-1-1 0 0 0,0 0 0 0 0,0 1 1 0 0,0-1-1 0 0,-1 0 0 0 0,1 1 0 0 0,0-1 1 0 0,0 0-1 0 0,0 1 0 0 0,0-1 1 0 0,0 0-1 0 0,0 1 0 0 0,0-1 0 0 0,-1 0 1 0 0,1 1-1 0 0,0-1 0 0 0,0 0 0 0 0,0 1 1 0 0,-1-1-1 0 0,1 0 0 0 0,0 0 1 0 0,0 0-1 0 0,-1 0 0 0 0,1 0 0 0 0,-4 3 2 0 0,1-1 0 0 0,-1 1 0 0 0,0-2-1 0 0,0 1 1 0 0,-5 2 0 0 0,-31 9 16 0 0,-75 15 1 0 0,-48-2-15 0 0,111-19 1 0 0,-516 62 138 0 0,-106 17 242 0 0,655-83-357 0 0,10-2-7 0 0,1 0 0 0 0,0 0 0 0 0,-1 0 0 0 0,1 2-1 0 0,1-1 1 0 0,-2 0 0 0 0,-10 7 0 0 0,18-9-20 0 0,1 0 0 0 0,-1 0 0 0 0,1 1 0 0 0,0-1 0 0 0,-1 0 0 0 0,1 0 0 0 0,-1 1 0 0 0,1-1 0 0 0,0 0 0 0 0,-1 1 0 0 0,1-1 0 0 0,0 0 0 0 0,-1 1 0 0 0,1-1 1 0 0,0 0-1 0 0,0 1 0 0 0,0-1 0 0 0,0 1 0 0 0,0-1 0 0 0,0 1 0 0 0,0-1 0 0 0,0 1 0 0 0,-1-1 0 0 0,1 0 0 0 0,0 0 0 0 0,0 0 0 0 0,0 1 0 0 0,0-1 0 0 0,0 1 0 0 0,0-1 0 0 0,0 1 0 0 0,0-1 0 0 0,1 1 0 0 0,-1-1 0 0 0,0 1 0 0 0,0-1 0 0 0,0 0 0 0 0,0 1 0 0 0,0-1 0 0 0,0 1 0 0 0,1 0 0 0 0,14 8 18 0 0,1-2-3 0 0,1-2 0 0 0,-1 0 0 0 0,1-1 1 0 0,20 2-1 0 0,73 5 45 0 0,-81-9-46 0 0,505 23 134 0 0,-279-16-129 0 0,-76-1-3 0 0,345 20 52 0 0,-500-26-72 0 0,-14-2-4 0 0,1 0-1 0 0,-1 1 0 0 0,1 1 0 0 0,-1-1 1 0 0,0 1-1 0 0,-1 1 0 0 0,17 6 1 0 0,-26-9 7 0 0,0 0 1 0 0,-1 0-1 0 0,1 0 0 0 0,0 0 1 0 0,0 0-1 0 0,0 0 1 0 0,0 1-1 0 0,0-1 1 0 0,0 0-1 0 0,0 0 1 0 0,0 0-1 0 0,-1 0 1 0 0,1 0-1 0 0,0 0 1 0 0,0 0-1 0 0,0 0 1 0 0,0 1-1 0 0,0-1 0 0 0,-1 0 1 0 0,1 0-1 0 0,0 0 1 0 0,0 0-1 0 0,0 0 1 0 0,0 0-1 0 0,0 0 1 0 0,0 0-1 0 0,0 0 1 0 0,-1 0-1 0 0,1 0 1 0 0,0 1-1 0 0,0-1 1 0 0,0 0-1 0 0,0 0 0 0 0,0 0 1 0 0,0 1-1 0 0,0-1 1 0 0,0 0-1 0 0,0 0 1 0 0,0 0-1 0 0,0 1 1 0 0,0-1-1 0 0,0 0 1 0 0,0 0-1 0 0,0 0 1 0 0,0 1-1 0 0,1-1 1 0 0,-1 0-1 0 0,0 0 0 0 0,0 0 1 0 0,0 1-1 0 0,0-1 1 0 0,0 0-1 0 0,0 0 1 0 0,0 0-1 0 0,1 0 1 0 0,-1 0-1 0 0,0 1 1 0 0,0-1-1 0 0,0 0 1 0 0,0 0-1 0 0,1 0 1 0 0,-1 0-1 0 0,0 0 0 0 0,0 0 1 0 0,0 0-1 0 0,0 0 1 0 0,0 0-1 0 0,0 0 1 0 0,0 0-1 0 0,-14 3 44 0 0,-367 27 70 0 0,257-25-79 0 0,-523 31 30 0 0,3 21 147 0 0,603-52-190 0 0,23-5-12 0 0,2 1 0 0 0,-1 2 0 0 0,0 0 0 0 0,1 0 0 0 0,-1 2 0 0 0,-22 8 0 0 0,31-6-5 0 0,11 0-7 0 0,16 1-1 0 0,23 2 23 0 0,-1-2-1 0 0,1-2 0 0 0,70 2 0 0 0,-72-7-6 0 0,697 35 3 0 0,-255-14-18 0 0,-481-22 3 0 0,99 9 12 0 0,-92-7 8 0 0,-16 1 2 0 0,-17 0 15 0 0,-445 20 501 0 0,202-14-259 0 0,220-8-258 0 0,-410 39 74 0 0,453-39-95 0 0,-12 1 12 0 0,1 2 0 0 0,0-1 0 0 0,-24 10 0 0 0,39-13-13 0 0,0 1-1 0 0,0-1 1 0 0,0 1-1 0 0,0-1 1 0 0,1 1-1 0 0,-1-1 1 0 0,0 1 0 0 0,0-1-1 0 0,0 0 1 0 0,1 1-1 0 0,-1 0 1 0 0,0-1-1 0 0,0 1 1 0 0,1 0 0 0 0,-1 0-1 0 0,0 0 1 0 0,1 0-1 0 0,-1 0 1 0 0,0 0-1 0 0,1-1 1 0 0,0 1-1 0 0,0 0 0 0 0,0-1 0 0 0,1 1 0 0 0,-1 0 0 0 0,0-1 1 0 0,0 1-1 0 0,0 0 0 0 0,0-1 0 0 0,1 1 0 0 0,-1 0 0 0 0,0-1 1 0 0,1 0-1 0 0,-1 0 0 0 0,0 1 0 0 0,1-1 0 0 0,-1 1 0 0 0,1-1 1 0 0,-1 1-1 0 0,1-1 0 0 0,-1 1 0 0 0,1 0 0 0 0,3 2-3 0 0,-1-2 0 0 0,2 2 0 0 0,-1-1-1 0 0,0 0 1 0 0,0 0 0 0 0,8 2 0 0 0,23 5-7 0 0,1-2 1 0 0,40 4 0 0 0,76-2 14 0 0,-86-5-5 0 0,402 14-69 0 0,-49-3-11 0 0,-399-14 84 0 0,-2-1-2 0 0,2 1 1 0 0,-1 1-1 0 0,1 0 1 0 0,-2 2-1 0 0,30 8 1 0 0,-48-12-2 0 0,1 1-1 0 0,0-1 1 0 0,0 0 0 0 0,0 0-1 0 0,0 1 1 0 0,-1-1 0 0 0,1 1-1 0 0,0-1 1 0 0,-1 0 0 0 0,0 1-1 0 0,1 0 1 0 0,0-1 0 0 0,-1 1-1 0 0,1-1 1 0 0,0 1 0 0 0,-1 0-1 0 0,1-1 1 0 0,-1 0 0 0 0,1 1-1 0 0,-1 0 1 0 0,1-1 0 0 0,-1 1-1 0 0,1 1 1 0 0,-2-1 1 0 0,1 0-1 0 0,0 0 0 0 0,0-1 1 0 0,-1 0-1 0 0,1 1 1 0 0,-1-1-1 0 0,1 1 0 0 0,-1 0 1 0 0,1-1-1 0 0,-1 1 1 0 0,1-1-1 0 0,-1 1 0 0 0,1-1 1 0 0,-1 1-1 0 0,0-1 1 0 0,1 1-1 0 0,0-1 0 0 0,-1 0 1 0 0,0 1-1 0 0,0-1 1 0 0,-8 3 10 0 0,1 0 0 0 0,-17 4 1 0 0,-47 6 14 0 0,-86 6 0 0 0,-78-6-10 0 0,149-10-4 0 0,-61 3-10 0 0,-729 54 61 0 0,853-57-58 0 0,14-3 3 0 0,0 1 0 0 0,0 1 1 0 0,0-2-1 0 0,0 3 0 0 0,0 0 0 0 0,-18 7 1 0 0,28-10-9 0 0,0 0 0 0 0,-1 0 0 0 0,1 0 1 0 0,0 1-1 0 0,-1-1 0 0 0,1 0 1 0 0,0 0-1 0 0,-1 0 0 0 0,1 0 0 0 0,0 0 1 0 0,0 0-1 0 0,-1 0 0 0 0,1 1 1 0 0,0-1-1 0 0,0 0 0 0 0,-1 0 0 0 0,1 1 1 0 0,0-1-1 0 0,0 0 0 0 0,0 1 1 0 0,0-1-1 0 0,-1 0 0 0 0,1 1 0 0 0,0-1 1 0 0,0 1-1 0 0,0-1 0 0 0,0 0 1 0 0,0 1-1 0 0,0-1 0 0 0,0 0 0 0 0,0 1 1 0 0,0-1-1 0 0,0 1 0 0 0,0-1 0 0 0,0 0 1 0 0,0 0-1 0 0,1 0 0 0 0,-1 0 1 0 0,0 1-1 0 0,0-1 0 0 0,0 0 0 0 0,0 1 1 0 0,1-1-1 0 0,-1 0 0 0 0,0 1 1 0 0,0-1-1 0 0,1 0 0 0 0,-1 0 0 0 0,0 1 1 0 0,0-1-1 0 0,1 0 0 0 0,-1 0 1 0 0,0 0-1 0 0,1 1 0 0 0,-1-1 0 0 0,0 0 1 0 0,1 0-1 0 0,-1 0 0 0 0,0 0 0 0 0,23 10 2 0 0,12-3-3 0 0,1-1 0 0 0,0 0 1 0 0,0-4-1 0 0,49 0 0 0 0,-24-1-5 0 0,-31 0 6 0 0,496 22 10 0 0,-2 30 4 0 0,-523-53-14 0 0,24 3 0 0 0,0 2 0 0 0,1 0 1 0 0,45 16-1 0 0,-70-21 0 0 0,0 1 0 0 0,0-1 0 0 0,0 0 0 0 0,0 1 0 0 0,0-1 0 0 0,0 1 1 0 0,0-1-1 0 0,0 1 0 0 0,0-1 0 0 0,0 1 0 0 0,0 0 0 0 0,-1-1 0 0 0,1 1 0 0 0,0 0 0 0 0,-1 0 0 0 0,1-1 0 0 0,0 1 0 0 0,-1-1 1 0 0,1 1-1 0 0,0 0 0 0 0,-1 0 0 0 0,0 0 0 0 0,1 0 0 0 0,0 1 0 0 0,-2-1 0 0 0,1 0 0 0 0,-1 0 1 0 0,1 0-1 0 0,-1 0 0 0 0,1 0 0 0 0,-1 0 0 0 0,0-1 0 0 0,1 1 1 0 0,-1-1-1 0 0,0 1 0 0 0,0 0 0 0 0,1-1 0 0 0,0 1 1 0 0,-1-1-1 0 0,0 1 0 0 0,0-1 0 0 0,0 1 0 0 0,0-1 0 0 0,-2 1 1 0 0,-8 3 4 0 0,0 0 1 0 0,-22 3 0 0 0,-258 26 71 0 0,-4-24 22 0 0,174-6-79 0 0,-4-1 7 0 0,-137 6 23 0 0,4 18-42 0 0,252-25-11 0 0,4-1 2 0 0,0 0 1 0 0,-1 0 0 0 0,1 0-1 0 0,0 1 1 0 0,0-1-1 0 0,0 1 1 0 0,-1 0-1 0 0,1-1 1 0 0,1 1-1 0 0,-1 0 1 0 0,0-1 0 0 0,0 2-1 0 0,-1-1 1 0 0,1 0-1 0 0,1 1 1 0 0,-2 1-1 0 0,3-3 1 0 0,-1 0 0 0 0,1 1 0 0 0,0-1-1 0 0,0 1 1 0 0,0-1 0 0 0,0 1 0 0 0,0-1-1 0 0,1 1 1 0 0,-1-1 0 0 0,0 1-1 0 0,0-1 1 0 0,0 1 0 0 0,0-1 0 0 0,0 1-1 0 0,1-1 1 0 0,-1 0 0 0 0,0 1 0 0 0,1-1-1 0 0,-1 0 1 0 0,0 0 0 0 0,0 0 0 0 0,1 1-1 0 0,-1-1 1 0 0,0 0 0 0 0,0 1 0 0 0,0-1-1 0 0,1 0 1 0 0,-1 1 0 0 0,1-1 0 0 0,-1 0-1 0 0,1 0 1 0 0,0 1 0 0 0,17 4-4 0 0,-16-4 3 0 0,34 8 8 0 0,-1-1-1 0 0,54 5 1 0 0,75-4-78 0 0,-93-7 66 0 0,40 3 4 0 0,346 31-1 0 0,-448-34 1 0 0,-5-2 0 0 0,-1 0 1 0 0,1 1-1 0 0,0 0 0 0 0,-1 0 1 0 0,1 0-1 0 0,-1 0 0 0 0,4 2 1 0 0,-6-3 0 0 0,-1 0 1 0 0,0 0 0 0 0,0 0-1 0 0,0 0 1 0 0,0 0 0 0 0,0 0 0 0 0,0 0-1 0 0,0 1 1 0 0,1-1 0 0 0,-1 0-1 0 0,0 0 1 0 0,0 0 0 0 0,0 0-1 0 0,0 0 1 0 0,0 0 0 0 0,0 1-1 0 0,0-1 1 0 0,0 0 0 0 0,0 0-1 0 0,0 0 1 0 0,0 0 0 0 0,0 0 0 0 0,0 1-1 0 0,0-1 1 0 0,0 0 0 0 0,0 0-1 0 0,0 0 1 0 0,0 0 0 0 0,0 0-1 0 0,0 1 1 0 0,0-1 0 0 0,0 0-1 0 0,0 0 1 0 0,0 0 0 0 0,0 0-1 0 0,0 0 1 0 0,0 1 0 0 0,0-1 0 0 0,0 0-1 0 0,-1 0 1 0 0,1 0 0 0 0,0 0-1 0 0,0 0 1 0 0,0 0 0 0 0,0 0-1 0 0,0 1 1 0 0,0-1 0 0 0,0 0-1 0 0,-1 0 1 0 0,1 0 0 0 0,0 0-1 0 0,0 0 1 0 0,0 0 0 0 0,0 0 0 0 0,0 0-1 0 0,-1 0 1 0 0,1 0 0 0 0,0 0-1 0 0,0 0 1 0 0,0 0 0 0 0,0 0-1 0 0,0 0 1 0 0,-1 0 0 0 0,1 0-1 0 0,-10 2 5 0 0,-66 6 21 0 0,-151-2 0 0 0,156-6-14 0 0,5 0-38 0 0,-286 8-213 0 0,340-7-440 0 0,-41 6 607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3437 573 20916 0 0,'0'0'3899'0'0,"31"-11"-3159"0"0,105-37-55 0 0,-119 43-506 0 0,0 0 0 0 0,1 0 1 0 0,0 2-1 0 0,23-3 0 0 0,-17 4-21 0 0,75-11 141 0 0,-1 5 1 0 0,156 7 0 0 0,-247 1-297 0 0,-4 0-4 0 0,2 0 0 0 0,-1 0 0 0 0,0 1 0 0 0,0-1 0 0 0,0 1 0 0 0,0 0 0 0 0,0 0 0 0 0,0 0 0 0 0,-1 0 1 0 0,1 1-1 0 0,6 4 0 0 0,-10-6 0 0 0,0 0 1 0 0,1 0-1 0 0,-1 0 1 0 0,0 0-1 0 0,0 0 1 0 0,0 0-1 0 0,0 1 1 0 0,0-1-1 0 0,1 0 1 0 0,-1 0-1 0 0,0 1 1 0 0,0-1-1 0 0,0 0 1 0 0,0 0-1 0 0,0 1 0 0 0,0-1 1 0 0,0 0-1 0 0,0 0 1 0 0,0 1-1 0 0,0-1 1 0 0,0 0-1 0 0,0 1 1 0 0,0-1-1 0 0,0 0 1 0 0,0 0-1 0 0,-1 1 1 0 0,1-1-1 0 0,0 0 1 0 0,0 0-1 0 0,0 1 1 0 0,0-1-1 0 0,0 0 1 0 0,-1 0-1 0 0,1 0 1 0 0,0 1-1 0 0,0-1 1 0 0,0 0-1 0 0,-1 0 1 0 0,1 0-1 0 0,0 0 1 0 0,0 0-1 0 0,0 0 1 0 0,-1 0-1 0 0,1 0 1 0 0,0 0-1 0 0,0 0 1 0 0,-1 0-1 0 0,1 0 1 0 0,0 0-1 0 0,-1 0 1 0 0,1 0-1 0 0,-15 6 54 0 0,14-6-47 0 0,-27 3 29 0 0,0-1 1 0 0,1 0 0 0 0,-2-2 0 0 0,1-2 0 0 0,-27-3-1 0 0,31 2 5 0 0,-507-40 689 0 0,511 42-714 0 0,14 1-1 0 0,0 0 0 0 0,0 0 0 0 0,0-1 0 0 0,0 1 0 0 0,0-1 0 0 0,0-1 0 0 0,1 1 0 0 0,-11-5 0 0 0,16 6-12 0 0,0 0 0 0 0,0-1-1 0 0,0 1 1 0 0,1-1 0 0 0,-1 1 0 0 0,0 0 0 0 0,0 0-1 0 0,1-1 1 0 0,-1 1 0 0 0,0 0 0 0 0,1-1 0 0 0,-1 1-1 0 0,0 0 1 0 0,1 0 0 0 0,-1 0 0 0 0,0-1 0 0 0,1 1-1 0 0,-1 0 1 0 0,0 0 0 0 0,1 0 0 0 0,-1 0 0 0 0,0 0-1 0 0,0 0 1 0 0,0 0 0 0 0,1 0 0 0 0,-1 0 0 0 0,1 0-1 0 0,0 0 1 0 0,15-3-19 0 0,57-8-18 0 0,74-1 0 0 0,75 10 48 0 0,51-5-51 0 0,-273 7 41 0 0,1 1 1 0 0,-1-1-1 0 0,0 0 0 0 0,1 0 1 0 0,-1 0-1 0 0,0 0 0 0 0,1 0 1 0 0,-1 0-1 0 0,1 0 1 0 0,-1 0-1 0 0,0 0 0 0 0,1 0 1 0 0,-1-1-1 0 0,0 1 0 0 0,1 0 1 0 0,-1 0-1 0 0,0 0 0 0 0,0 0 1 0 0,1 0-1 0 0,-1 0 1 0 0,0 0-1 0 0,1 0 0 0 0,-1 0 1 0 0,0 0-1 0 0,0-1 0 0 0,1 1 1 0 0,-1 0-1 0 0,0 0 0 0 0,0-1 1 0 0,0 1-1 0 0,1 0 0 0 0,-1-1 1 0 0,-8-6 53 0 0,-16-4-33 0 0,-67-17 132 0 0,-118-20-1 0 0,-99 4 41 0 0,262 38-188 0 0,-175-26 36 0 0,220 32-45 0 0,0 0 0 0 0,0-1 0 0 0,-1 1 0 0 0,1 0 1 0 0,0-1-1 0 0,0 1 0 0 0,0 0 0 0 0,0-1 0 0 0,0 1 0 0 0,0-1 0 0 0,0 1 1 0 0,0 0-1 0 0,-1-1 0 0 0,1 0 0 0 0,-1-1 0 0 0,2 1 0 0 0,0 1 0 0 0,1 0 0 0 0,-1-1 0 0 0,0 1-1 0 0,0-1 1 0 0,1 1 0 0 0,-1 0 0 0 0,0-1 0 0 0,0 1 0 0 0,1 0-1 0 0,-1 0 1 0 0,0 0 0 0 0,1 0 0 0 0,-1-1 0 0 0,1 1 0 0 0,-1 0-1 0 0,0-1 1 0 0,1 1 0 0 0,-1 0 0 0 0,1 0 0 0 0,-1 0 0 0 0,1 0-1 0 0,-1 0 1 0 0,1-1 0 0 0,-1 1 0 0 0,1 0 0 0 0,44-9-42 0 0,-40 9 47 0 0,319-29-48 0 0,2 25 49 0 0,-323 4-5 0 0,15 0 1 0 0,-6-1-5 0 0,0 1 1 0 0,0 0-1 0 0,-1 1 0 0 0,1 1 1 0 0,0-1-1 0 0,0 1 1 0 0,22 8-1 0 0,-69-8 116 0 0,-252-12 18 0 0,45 1-53 0 0,-228 0-116 0 0,470 9 35 0 0,0 0-32 0 0,0 0 37 0 0,0 0 0 0 0,0-1 0 0 0,-1 1 1 0 0,1 0-1 0 0,0-1 0 0 0,0 1 0 0 0,0 0 0 0 0,0 0 1 0 0,0 0-1 0 0,0 0 0 0 0,0-1 0 0 0,0 1 0 0 0,0 0 0 0 0,0-1 1 0 0,1 1-1 0 0,-1 0 0 0 0,0 0 0 0 0,0-1 0 0 0,0 1 0 0 0,0 0 1 0 0,0-1-1 0 0,0 1 0 0 0,1 0 0 0 0,-1 0 0 0 0,0-1 0 0 0,0 1 1 0 0,1 0-1 0 0,-1 0 0 0 0,0 0 0 0 0,0-1 0 0 0,0 1 1 0 0,8-9-16 0 0,-6 7 20 0 0,7-6-16 0 0,-1-1-1 0 0,10-12 1 0 0,-18 21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0,0-1 0 0 0,0 1 0 0 0,-1 0 0 0 0,1 0 0 0 0,0 0 1 0 0,0 0-1 0 0,-1 0 0 0 0,1 0 0 0 0,0 0 0 0 0,-1 0 0 0 0,1 0 0 0 0,0 0 0 0 0,-1 0 0 0 0,-14-3-34 0 0,13 2 29 0 0,-42-3-7 0 0,1 1 0 0 0,-48 3 0 0 0,-40-2 45 0 0,100 0-19 0 0,31 2-4 0 0,-1 0-54 0 0,1 0 43 0 0,0-1 0 0 0,0 1 0 0 0,-1 0 0 0 0,1 0 0 0 0,0 0 0 0 0,0 0 0 0 0,-1 0 0 0 0,1 0 1 0 0,0 0-1 0 0,0 0 0 0 0,-1 0 0 0 0,1 0 0 0 0,0 0 0 0 0,0 0 0 0 0,-1 0 0 0 0,1 0 0 0 0,0 0 0 0 0,0 0 0 0 0,-1 0 0 0 0,1 0 0 0 0,0 0 0 0 0,0 0 0 0 0,-1 0 1 0 0,1 0-1 0 0,0 1 0 0 0,0-1 0 0 0,-1 0 0 0 0,1 0 0 0 0,0 0 0 0 0,0 0 0 0 0,0 0 0 0 0,0 1 0 0 0,-1-1 0 0 0,1 0 0 0 0,0 0 0 0 0,0 0 0 0 0,0 1 0 0 0,0-1 1 0 0,0 0-1 0 0,-1 0 0 0 0,1 1 0 0 0,-4 1 39 0 0,5-5 117 0 0,0 0-151 0 0,0 1 0 0 0,1 0 0 0 0,0 1-1 0 0,0-1 1 0 0,0 1 0 0 0,0-1 0 0 0,0 0 0 0 0,0 1 0 0 0,0 0 0 0 0,1 0 0 0 0,-1 0 0 0 0,1 0 0 0 0,-2 0 0 0 0,2 0-1 0 0,0 0 1 0 0,-1 1 0 0 0,1-1 0 0 0,-1 1 0 0 0,3 0 0 0 0,12-1-3 0 0,29 0-1 0 0,-33 1 6 0 0,173-2 35 0 0,-112-4 104 0 0,142 5-55 0 0,-16 0 76 0 0,67-5-125 0 0,-205 4 13 0 0,-31 1-3 0 0,0 0 1 0 0,0 3-1 0 0,31 3 1 0 0,-34-1-36 0 0,2-2 1 0 0,50-3-1 0 0,-22-1-9 0 0,254 7 134 0 0,-146 3-74 0 0,-66-3-3 0 0,-64-3-46 0 0,1 0-1 0 0,71-7 0 0 0,-79 2 1 0 0,58 2 0 0 0,-43 1 22 0 0,-20 2-27 0 0,46 8 0 0 0,-29-4 22 0 0,0-2 14 0 0,77-3 0 0 0,12 0-37 0 0,269 11 76 0 0,-309-8-95 0 0,158 25 0 0 0,-209-24 13 0 0,1-3-1 0 0,44-3 0 0 0,-30 0-10 0 0,-9 2-15 0 0,81-11 0 0 0,-93 7-13 0 0,0 0-1 0 0,63 4 1 0 0,-17 2-116 0 0,-72-3 39 0 0,-10-1 86 0 0,-12-1 12 0 0,-108-18 71 0 0,117 20-39 0 0,-208-16-7 0 0,148 10-42 0 0,31 4 65 0 0,0-1 1 0 0,-34-10-1 0 0,33 7-18 0 0,0 2 0 0 0,-1 0-1 0 0,-37 1 1 0 0,-8 1-14 0 0,-77 0 30 0 0,14 1 52 0 0,-141-3-18 0 0,-3 2-79 0 0,20-1 123 0 0,25 1-56 0 0,-314 9 16 0 0,511-5-73 0 0,-1115 13-9 0 0,1159-15 11 0 0,-142-8-5 0 0,72 9 13 0 0,-91-3 26 0 0,109-8-22 0 0,41 6-8 0 0,-1 1 1 0 0,-19 0-1 0 0,-164-5 69 0 0,145 7-75 0 0,-1 2 1 0 0,-60 8 0 0 0,9 1-2 0 0,-102-9 9 0 0,-5 0 22 0 0,-132 18-33 0 0,267-10-11 0 0,52-5 7 0 0,-43 2 0 0 0,37-4 15 0 0,-40 6-1 0 0,40-5 2 0 0,-40 3 1 0 0,-66-1-31 0 0,30 0 65 0 0,17 2-69 0 0,0 0 65 0 0,56-15-31 0 0,15 8-12 0 0,5 0-7 0 0,1 0 0 0 0,-19 2 0 0 0,8 2 10 0 0,-36 0 1 0 0,57-4-1 0 0,1 1 1 0 0,0-1-1 0 0,1 0 1 0 0,-1 1 0 0 0,0-1-1 0 0,-1 1 1 0 0,1 0 0 0 0,0-1-1 0 0,-1 3 1 0 0,1-3 0 0 0,1 0-1 0 0,-1 1 1 0 0,0 0 0 0 0,0 0-1 0 0,1-1 1 0 0,0 1 0 0 0,-1-1-1 0 0,0 0 1 0 0,0 0 0 0 0,0 1-1 0 0,1-1 1 0 0,-1 0 0 0 0,1 0-1 0 0,-1-1 1 0 0,0 1 0 0 0,-3-1-1 0 0,5 1 1 0 0,-1 0-1 0 0,1-1 1 0 0,-1 1-1 0 0,0 0 1 0 0,1 0-1 0 0,0 0 1 0 0,-1 0-1 0 0,1 0 1 0 0,-1 0-1 0 0,0 0 0 0 0,1 0 1 0 0,-1 0-1 0 0,1 0 1 0 0,-1 0-1 0 0,0 0 1 0 0,1 1-1 0 0,-1-1 1 0 0,1 0-1 0 0,-1 0 1 0 0,0 1-1 0 0,1-1 1 0 0,-1 0-1 0 0,1 1 1 0 0,-1-1-1 0 0,0 1 1 0 0,-4 13-53 0 0,2-4 65 0 0,-5 9 15 0 0,6-17-29 0 0,0 2 1 0 0,0 0 0 0 0,0 0 0 0 0,2 0-1 0 0,-1-1 1 0 0,-1 2 0 0 0,1-2 0 0 0,0 7 0 0 0,1 103 133 0 0,5-66-176 0 0,-5-39 81 0 0,2 1 0 0 0,-2 0-1 0 0,1 0 1 0 0,-1 0 0 0 0,-1-1-1 0 0,-1 17 1 0 0,-4 5 40 0 0,6-23-65 0 0,-2 0-1 0 0,1 0 0 0 0,-1 0 0 0 0,-4 14 0 0 0,2-10 10 0 0,1-1 0 0 0,1 2 0 0 0,0-1 0 0 0,1 0-1 0 0,0 0 1 0 0,0 1 0 0 0,3 19 0 0 0,-1-3-1 0 0,-1-21-20 0 0,-1 25 0 0 0,5 34 0 0 0,4-35 0 0 0,-6-23 0 0 0,0 0 0 0 0,-1 0 0 0 0,0 0 0 0 0,1 9 0 0 0,7 132 0 0 0,0 1 0 0 0,-1-55 0 0 0,-6-78 0 0 0,0 0 0 0 0,1 0 0 0 0,0 0 0 0 0,6 18 0 0 0,-4-22 0 0 0,-1 8 0 0 0,-1-1 0 0 0,-1 1 0 0 0,0 0 0 0 0,-2 27 0 0 0,3 39 0 0 0,0-67 0 0 0,9 27 0 0 0,2 13 0 0 0,-6 0 0 0 0,1 80 0 0 0,-3 191 0 0 0,-6-319 0 0 0,2 1 0 0 0,-1-1 0 0 0,6 17 0 0 0,-3-17 0 0 0,-2 2 0 0 0,1-2 0 0 0,0 20 0 0 0,8 134 0 0 0,-10-158 0 0 0,2 34 0 0 0,-3-29 0 0 0,1 1 0 0 0,0 0 0 0 0,5 21 0 0 0,-1-14 0 0 0,-3 0 0 0 0,1 1 0 0 0,-2 0 0 0 0,-2 26 0 0 0,1-17 0 0 0,-10 4 0 0 0,9 13 0 0 0,-21-22 0 0 0,9-18 0 0 0,51-7 0 0 0,182-5 0 0 0,-157 1 0 0 0,-36 1 0 0 0,51 4 0 0 0,239 9 0 0 0,-267-11 0 0 0,134 11 0 0 0,333-18 0 0 0,-486 5-161 0 0,116-6-4272 0 0,0 4-4517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226 241 19484 0 0,'0'0'2933'0'0,"26"-9"-2000"0"0,-1 0-671 0 0,153-41 1343 0 0,112-10-42 0 0,3 14-1 0 0,571-20 0 0 0,-250 94-1310 0 0,66 69-326 0 0,-668-93 26 0 0,-14-2-3 0 0,-24 1-3 0 0,-788 6-228 0 0,521-10 249 0 0,13-2 46 0 0,-152 2 62 0 0,0 25-65 0 0,244 5-60 0 0,161-23 6 0 0,-2 2 0 0 0,1 1 0 0 0,0 1 0 0 0,-34 20 0 0 0,34-12 20 0 0,27-18 23 0 0,0 1 1 0 0,1-1 0 0 0,-1 1-1 0 0,0-1 1 0 0,1 1 0 0 0,-1-1-1 0 0,1 1 1 0 0,-1-1-1 0 0,1 1 1 0 0,-1-1 0 0 0,1 1-1 0 0,0 0 1 0 0,0-1 0 0 0,0 0-1 0 0,-1 1 1 0 0,1-1-1 0 0,0 1 1 0 0,-1 0 0 0 0,1 0-1 0 0,0-1 1 0 0,0 1 0 0 0,0 0-1 0 0,0 0 1 0 0,0-1-1 0 0,0 1 1 0 0,0-1 0 0 0,0 1-1 0 0,0 0 1 0 0,0-1 0 0 0,0 1-1 0 0,0 0 1 0 0,1 0-1 0 0,-1-1 1 0 0,0 1 0 0 0,1 0-1 0 0,-1-1 1 0 0,0 1 0 0 0,0 0-1 0 0,0-1 1 0 0,1 0-1 0 0,-1 1 1 0 0,1-1 0 0 0,-1 1-1 0 0,1 0 1 0 0,4 2 4 0 0,-1-1 0 0 0,0 0 0 0 0,1 0-1 0 0,-1 0 1 0 0,1 0 0 0 0,0-2 0 0 0,-1 1 0 0 0,8 2 0 0 0,46 2 32 0 0,-35-5-23 0 0,412 8 9 0 0,-305-8-56 0 0,696 17-45 0 0,-4 51 85 0 0,-811-66-1 0 0,160 24 68 0 0,-137-19-65 0 0,-1 1-1 0 0,63 25 1 0 0,-91-31-9 0 0,-2-1 0 0 0,-1-1-1 0 0,0 1 1 0 0,0 0-1 0 0,1 0 1 0 0,-1 0-1 0 0,1 0 1 0 0,-2 1 0 0 0,1-1-1 0 0,0 1 1 0 0,0-1-1 0 0,0 0 1 0 0,0 1 0 0 0,0 0-1 0 0,-1 0 1 0 0,1 0-1 0 0,-1 0 1 0 0,1 0-1 0 0,-1 0 1 0 0,1 2 0 0 0,-2-3 1 0 0,0 0 0 0 0,0-1 0 0 0,0 1 1 0 0,0 0-1 0 0,0-1 0 0 0,0 1 1 0 0,0-1-1 0 0,-1 1 0 0 0,1-1 0 0 0,0 0 1 0 0,0 1-1 0 0,-1-1 0 0 0,1 1 1 0 0,0-1-1 0 0,-1 1 0 0 0,1-1 0 0 0,-1 1 1 0 0,1-1-1 0 0,-1 0 0 0 0,1 1 1 0 0,-1-1-1 0 0,1 1 0 0 0,-1-1 0 0 0,1 0 1 0 0,-1 1-1 0 0,1-1 0 0 0,-1 0 0 0 0,1 0 1 0 0,-1 1-1 0 0,-21 5 23 0 0,18-5-17 0 0,-60 12 6 0 0,-1-3 0 0 0,-112 3 0 0 0,111-9-19 0 0,-411 23 12 0 0,-234 15 46 0 0,550-31-14 0 0,-793 82 89 0 0,928-89-126 0 0,7-2-5 0 0,1 1 0 0 0,-30 9 0 0 0,40-8-12 0 0,10 1 1 0 0,15-1-3 0 0,27 1 35 0 0,1-1-1 0 0,69-3 0 0 0,-54-1 10 0 0,469-11 24 0 0,-129 1-83 0 0,-259 8 32 0 0,426 0 25 0 0,-4 29 29 0 0,-561-27-52 0 0,39 4 15 0 0,77 17 1 0 0,-115-21-16 0 0,-1 1 1 0 0,0-1-1 0 0,1 2 1 0 0,0-1 0 0 0,-1 0-1 0 0,1 0 1 0 0,-2 1-1 0 0,2-1 1 0 0,-1 0-1 0 0,0 1 1 0 0,3 3 0 0 0,-5-5-1 0 0,0 0 1 0 0,1 0 0 0 0,-1 1 0 0 0,0-1 0 0 0,0 1 0 0 0,1-1-1 0 0,-1 1 1 0 0,0-1 0 0 0,0 0 0 0 0,0 1 0 0 0,0-1 0 0 0,0 1-1 0 0,1-1 1 0 0,-1 1 0 0 0,0-1 0 0 0,0 1 0 0 0,0-1 0 0 0,-1 1-1 0 0,1-1 1 0 0,0 0 0 0 0,0 0 0 0 0,0 1 0 0 0,0-1 0 0 0,0 1-1 0 0,-1 0 1 0 0,0 0 2 0 0,1 0-1 0 0,-1 0 1 0 0,0 1 0 0 0,0-1-1 0 0,0-1 1 0 0,0 1 0 0 0,-1 0-1 0 0,1-1 1 0 0,0 1 0 0 0,-1 0-1 0 0,1 0 1 0 0,-2 0-1 0 0,-13 5 19 0 0,0-2 0 0 0,0 1 0 0 0,-30 4-1 0 0,-54 1 6 0 0,74-8-24 0 0,-559 23 143 0 0,276-17-111 0 0,179-2-20 0 0,-836 20 34 0 0,905-27-102 0 0,1-3-1 0 0,-1-1 0 0 0,1-4 1 0 0,0-2-1 0 0,-68-21 0 0 0,47 8-38 0 0,-173-60 69 0 0,243 80 31 0 0,0 0-1 0 0,1-1 1 0 0,-1-1 0 0 0,1 0-1 0 0,-1 0 1 0 0,2 0-1 0 0,-11-11 1 0 0,17 15-6 0 0,1-1 0 0 0,-1 0 0 0 0,2 1 0 0 0,-2-1 0 0 0,1-1 0 0 0,0 2 0 0 0,0-2 0 0 0,0 2 0 0 0,1-2 0 0 0,0 0 0 0 0,0 2 0 0 0,0-2 0 0 0,0 1 0 0 0,1-1-1 0 0,-1 0 1 0 0,1 1 0 0 0,-1-1 0 0 0,1 1 0 0 0,0-1 0 0 0,1 1 0 0 0,-1-1 0 0 0,1 0 0 0 0,0 1 0 0 0,0-1 0 0 0,0 1 0 0 0,0 0 0 0 0,2-4 0 0 0,3-5 1 0 0,-1 2 0 0 0,2-1 0 0 0,0 1 1 0 0,1-1-1 0 0,-1 2 0 0 0,1 0 0 0 0,2 0 0 0 0,-2 0 0 0 0,21-14 0 0 0,-21 17-1 0 0,-1 1 0 0 0,2 0 0 0 0,-1 0 0 0 0,0 1 0 0 0,1 0 0 0 0,0 0-1 0 0,-1 2 1 0 0,1-1 0 0 0,1 0 0 0 0,-1 2 0 0 0,0-1 0 0 0,1 1 0 0 0,17-1-1 0 0,-25 2 0 0 0,0 1 0 0 0,0-1 0 0 0,-1 0 0 0 0,0 1 0 0 0,1-1 0 0 0,-1 1 0 0 0,1-1 0 0 0,0 1 0 0 0,-1 0 0 0 0,1-1 0 0 0,-1 0-1 0 0,0 1 1 0 0,0 0 0 0 0,0 0 0 0 0,1 1 0 0 0,-1-1 0 0 0,0 0 0 0 0,0 0 0 0 0,2 2 0 0 0,-2 0-1 0 0,1 0 0 0 0,-1-1 0 0 0,0 1 0 0 0,1 0 0 0 0,-1 0 0 0 0,0 0 0 0 0,-1 0 1 0 0,1 0-1 0 0,0 4 0 0 0,-1 4-3 0 0,0-1 0 0 0,0 0 0 0 0,-1 0 1 0 0,-1 0-1 0 0,-3 12 0 0 0,-6 13 38 0 0,-30 66 1 0 0,-2 3 124 0 0,33-71-106 0 0,2 0 0 0 0,0 1 0 0 0,-2 34 0 0 0,4 105 10 0 0,4-158-23 0 0,0-11 30 0 0,0-10-11 0 0,0-16-63 0 0,0-1 0 0 0,2 1-1 0 0,1 0 1 0 0,1 0 0 0 0,5-25-1 0 0,31-109-189 0 0,-30 131 157 0 0,81-214-169 0 0,-49 143 236 0 0,-34 79-4 0 0,-4 12-10 0 0,-4 8 4 0 0,-51 116 38 0 0,9-21 65 0 0,20-39-54 0 0,2 1 0 0 0,4 1 1 0 0,1 0-1 0 0,4 1 0 0 0,3 0 1 0 0,-2 83-1 0 0,11-97-53 0 0,3 0 1 0 0,7 50-1 0 0,-7-84-20 0 0,1 0-1 0 0,1 1 0 0 0,0-1 1 0 0,1-1-1 0 0,0 2 0 0 0,1-2 1 0 0,0-1-1 0 0,2 2 0 0 0,-1-2 1 0 0,2 1-1 0 0,10 12 0 0 0,-17-23 5 0 0,0-1 0 0 0,0 1 0 0 0,-1 0 0 0 0,1 0 0 0 0,0 0 0 0 0,0-2 0 0 0,1 2 1 0 0,-1-1-1 0 0,-1 1 0 0 0,2-1 0 0 0,-1 0 0 0 0,1 0 0 0 0,0 0 0 0 0,-2-1 0 0 0,2 0 0 0 0,0 1 0 0 0,-1-1 0 0 0,1 1 0 0 0,-1-1 0 0 0,1 0 0 0 0,2 0 0 0 0,-2-1 1 0 0,0 0-1 0 0,0 1 1 0 0,1-1 0 0 0,-2-1 0 0 0,1 1-1 0 0,0-1 1 0 0,0 0 0 0 0,0 1 0 0 0,-1-1-1 0 0,0 0 1 0 0,1 0 0 0 0,0 0 0 0 0,-1 0-1 0 0,-1-1 1 0 0,1 0 0 0 0,3-2 0 0 0,31-40-50 0 0,3 1 0 0 0,79-69 0 0 0,-54 61-29 0 0,99-64 0 0 0,-124 92 73 0 0,55-25 0 0 0,-78 42 8 0 0,2 0 0 0 0,0 1 0 0 0,0 0 0 0 0,0 1 1 0 0,1 1-1 0 0,19-1 0 0 0,-36 4-4 0 0,-1 1 0 0 0,2 0 0 0 0,-1 0 0 0 0,1 0 0 0 0,-1 0 1 0 0,0 0-1 0 0,0 1 0 0 0,1-1 0 0 0,-1 1 0 0 0,1-1 0 0 0,-1 1 0 0 0,-1 0 0 0 0,2 0 1 0 0,-1 0-1 0 0,0-1 0 0 0,0 2 0 0 0,0-1 0 0 0,2 3 0 0 0,-2-3 1 0 0,-1 0 0 0 0,-1 1 0 0 0,1-1 0 0 0,0 1 1 0 0,0 0-1 0 0,0-1 0 0 0,-1 1 0 0 0,1 0 0 0 0,-1-1 0 0 0,0 1 0 0 0,1-1 0 0 0,-1 1 0 0 0,0 0 0 0 0,0 0 0 0 0,0 0 0 0 0,0-1 1 0 0,-1 1-1 0 0,1 0 0 0 0,0 0 0 0 0,-1-1 0 0 0,0 0 0 0 0,1 1 0 0 0,-1 0 0 0 0,-2 2 0 0 0,-3 7 9 0 0,-1 1 1 0 0,0-2-1 0 0,-2 0 0 0 0,1 0 1 0 0,-1 0-1 0 0,0-1 0 0 0,-2 0 0 0 0,-12 9 1 0 0,9-6 1 0 0,-61 46 25 0 0,-133 78 0 0 0,81-58 40 0 0,36-19-12 0 0,-109 73 25 0 0,14 13 25 0 0,167-123-76 0 0,13-9-14 0 0,6-13-23 0 0,0 1-1 0 0,0-1 1 0 0,1 1 0 0 0,-1-1 0 0 0,0 1 0 0 0,0-1 0 0 0,0 0 0 0 0,0 0 0 0 0,1 0 0 0 0,-1 0-1 0 0,0 1 1 0 0,0-1 0 0 0,0 0 0 0 0,1 1 0 0 0,-1-1 0 0 0,0 0 0 0 0,1 1 0 0 0,-1-1-1 0 0,0 0 1 0 0,1 0 0 0 0,-1 1 0 0 0,0-1 0 0 0,1 0 0 0 0,-1 0 0 0 0,1 0 0 0 0,-1 0-1 0 0,0 1 1 0 0,1-1 0 0 0,-1 0 0 0 0,1 0 0 0 0,6 1 1 0 0,0 0 1 0 0,1-1-1 0 0,-1 1 0 0 0,0-2 0 0 0,1 1 1 0 0,-1-1-1 0 0,0 0 0 0 0,0-1 0 0 0,11-2 1 0 0,10-6-13 0 0,28-12 0 0 0,-30 10 7 0 0,560-254-159 0 0,-380 169 137 0 0,-191 90 24 0 0,133-56 34 0 0,-127 55-27 0 0,-1 2 0 0 0,0 0 0 0 0,2 2-1 0 0,-1-1 1 0 0,30 0 0 0 0,-51 5-6 0 0,1 0 0 0 0,0 0 0 0 0,0 0 0 0 0,-1 0-1 0 0,1 0 1 0 0,-1 0 0 0 0,1 0 0 0 0,0 0 0 0 0,0 0 0 0 0,0 0 0 0 0,0 1 0 0 0,-1-1 0 0 0,1 0 0 0 0,0 0 0 0 0,0 1-1 0 0,0-1 1 0 0,-1 1 0 0 0,1-1 0 0 0,0 1 0 0 0,-1-1 0 0 0,1 1 0 0 0,-1-1 0 0 0,0 0-1 0 0,0 1 1 0 0,0 0 0 0 0,0-1 0 0 0,0 1 0 0 0,0-1-1 0 0,0 1 1 0 0,0 0 0 0 0,0-1 0 0 0,0 1 0 0 0,0-1-1 0 0,0 1 1 0 0,0-1 0 0 0,-1 1 0 0 0,1-1 0 0 0,0 0-1 0 0,0 1 1 0 0,0-1 0 0 0,0 1 0 0 0,0-1 0 0 0,-1 1-1 0 0,1 0 1 0 0,-5 3-1 0 0,1 1-1 0 0,0-1 0 0 0,-10 7 1 0 0,-29 20-1 0 0,-79 43 0 0 0,-55 14 27 0 0,134-68-12 0 0,-23 12 17 0 0,-174 86 62 0 0,169-79-51 0 0,-83 61 0 0 0,148-97-40 0 0,1 2-1 0 0,0-1 0 0 0,0 1 0 0 0,0 0 0 0 0,0 0 0 0 0,1 0 1 0 0,0 0-1 0 0,-4 9 0 0 0,8-13 0 0 0,-1 0 0 0 0,0 0 0 0 0,0 1 0 0 0,1 0 0 0 0,-1-1 0 0 0,1 1 0 0 0,-1-1-1 0 0,1 1 1 0 0,0-1 0 0 0,0 1 0 0 0,0 0 0 0 0,0-1 0 0 0,0 0 0 0 0,0 1 0 0 0,0 0 0 0 0,1 0 0 0 0,-1-1 0 0 0,1 0 0 0 0,-1 1 0 0 0,1-1-1 0 0,-1 1 1 0 0,1-1 0 0 0,0 0 0 0 0,0 1 0 0 0,-1-1 0 0 0,1 0 0 0 0,0 1 0 0 0,0-1 0 0 0,0 0 0 0 0,1 0 0 0 0,-1 0 0 0 0,0 0 0 0 0,1 0 0 0 0,-1 0-1 0 0,1 0 1 0 0,-2 0 0 0 0,2 0 0 0 0,-1-1 0 0 0,1 1 0 0 0,2-1 0 0 0,4 3-2 0 0,0 0 1 0 0,1-1-1 0 0,-1 0 1 0 0,1 0-1 0 0,0-1 1 0 0,0 0-1 0 0,16-1 1 0 0,62-7 4 0 0,-87 7-3 0 0,243-43-20 0 0,-70 11-23 0 0,-166 30 39 0 0,2 0-6 0 0,0 1-1 0 0,-1 0 1 0 0,0 0-1 0 0,13 1 1 0 0,-21 0 9 0 0,0 0 0 0 0,1 0 1 0 0,-1 0-1 0 0,0 0 0 0 0,0 0 0 0 0,0 0 0 0 0,0 0 1 0 0,0 0-1 0 0,0 0 0 0 0,0 0 0 0 0,0 1 0 0 0,0-1 1 0 0,0 0-1 0 0,0 0 0 0 0,0 0 0 0 0,0 0 0 0 0,1 0 1 0 0,-1 0-1 0 0,0 0 0 0 0,0 0 0 0 0,0 0 0 0 0,0 0 1 0 0,0 0-1 0 0,0 1 0 0 0,0-1 0 0 0,0 0 0 0 0,0 0 1 0 0,1 0-1 0 0,-1 0 0 0 0,0 0 0 0 0,0 0 0 0 0,0 0 1 0 0,0 1-1 0 0,0-1 0 0 0,0 0 0 0 0,0 0 0 0 0,0 0 1 0 0,0 0-1 0 0,0 0 0 0 0,0 0 0 0 0,0 1 1 0 0,0-1-1 0 0,0 0 0 0 0,-4 6-7 0 0,-7 4 7 0 0,-20 7-4 0 0,1-1 0 0 0,-55 19 0 0 0,-72 14 45 0 0,-16 6 62 0 0,151-47-84 0 0,5-1-8 0 0,1-1 0 0 0,-28 15 1 0 0,40-19-9 0 0,0 0 1 0 0,1 1 0 0 0,1-2-1 0 0,-1 2 1 0 0,-1-1 0 0 0,1 0-1 0 0,2 1 1 0 0,-2 0 0 0 0,0 0-1 0 0,1 0 1 0 0,0 0 0 0 0,0 0 0 0 0,1 1-1 0 0,-1-1 1 0 0,0 0 0 0 0,1 1-1 0 0,-1-1 1 0 0,0 7 0 0 0,2-8-4 0 0,0 0 1 0 0,0-1 0 0 0,1 2 0 0 0,0-1-1 0 0,-1 0 1 0 0,1 0 0 0 0,0-1-1 0 0,0 1 1 0 0,0 0 0 0 0,0 0-1 0 0,0-1 1 0 0,0 1 0 0 0,0 0-1 0 0,0 0 1 0 0,1-1 0 0 0,-1 0 0 0 0,1 1-1 0 0,0-1 1 0 0,0 0 0 0 0,-1 1-1 0 0,1-1 1 0 0,-1 0 0 0 0,1 0-1 0 0,0-1 1 0 0,4 2 0 0 0,6 4-4 0 0,0-1 0 0 0,20 5 0 0 0,47 7 4 0 0,-1-4 0 0 0,109 5 0 0 0,-171-16 0 0 0,-14-2-1 0 0,30 3-11 0 0,-31-3 12 0 0,0 1 0 0 0,0-1 0 0 0,-1 0-1 0 0,1 0 1 0 0,0 0 0 0 0,0 0 0 0 0,-1 1-1 0 0,1-1 1 0 0,0 1 0 0 0,0-1 0 0 0,0 0-1 0 0,0 1 1 0 0,0 0 0 0 0,0-1 0 0 0,0 1-1 0 0,-1-1 1 0 0,1 1 0 0 0,-1-1 0 0 0,0 1-1 0 0,1-1 1 0 0,0 1 0 0 0,-1 0 0 0 0,1 0-1 0 0,-1 0 1 0 0,1 1 0 0 0,-1-1 2 0 0,-1 0 0 0 0,0 1 0 0 0,0-1 0 0 0,0 1 0 0 0,1-1-1 0 0,-1 0 1 0 0,-1 0 0 0 0,1 0 0 0 0,0 0 0 0 0,-1 0 0 0 0,1 0 0 0 0,0 0 0 0 0,-1 0 0 0 0,1 0 0 0 0,0 0 0 0 0,-1-1 0 0 0,1 0-1 0 0,-3 1 1 0 0,0 1 2 0 0,-46 19 7 0 0,-2-3 0 0 0,0-2 0 0 0,-71 13 1 0 0,44-11 10 0 0,9-1 47 0 0,119-14-512 0 0,148-23-3727 0 0,-140 13-1516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7:08.6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342 768 13163 0 0,'0'0'6583'0'0,"2"20"-6566"0"0,6 63 1260 0 0,-14-96-1090 0 0,-7-23-305 0 0,10 22 119 0 0,-4-16 56 0 0,2 0 0 0 0,-4-58 0 0 0,-2 149 423 0 0,12 93 203 0 0,0-55-250 0 0,-3-101-394 0 0,1 0 0 0 0,-1 1 0 0 0,0-1 1 0 0,1-1-1 0 0,-1 1 0 0 0,1 0 0 0 0,0 0 0 0 0,0-1 0 0 0,-1 1 1 0 0,2 0-1 0 0,-1-1 0 0 0,0 1 0 0 0,0-4 0 0 0,0 3 8 0 0,-14-43 21 0 0,2 0 1 0 0,-6-49-1 0 0,20 167-50 0 0,-1-15 20 0 0,1-35-15 0 0,8 33 0 0 0,1 9-10 0 0,-9-62-4 0 0,-1-1 0 0 0,0 1 0 0 0,0-1 0 0 0,0 1 0 0 0,0-1 0 0 0,0 1 1 0 0,0-1-1 0 0,0 1 0 0 0,-1-1 0 0 0,1 1 0 0 0,0-1 0 0 0,-2 3 0 0 0,2-4-3 0 0,0 0-1 0 0,-1 0 1 0 0,1 1-1 0 0,0-1 1 0 0,0 0 0 0 0,0 0-1 0 0,-1 0 1 0 0,1 0-1 0 0,0 0 1 0 0,-1 0-1 0 0,1 0 1 0 0,0 0-1 0 0,0 1 1 0 0,-1-1 0 0 0,1 0-1 0 0,0 0 1 0 0,0 0-1 0 0,-1 0 1 0 0,1 0-1 0 0,0 0 1 0 0,-1-1-1 0 0,1 1 1 0 0,0 0 0 0 0,0 0-1 0 0,-1 0 1 0 0,1 0-1 0 0,0 0 1 0 0,0 0-1 0 0,-1 0 1 0 0,1-1-1 0 0,0 1 1 0 0,0 0 0 0 0,-1 0-1 0 0,1 0 1 0 0,0 0-1 0 0,0-1 1 0 0,-1 1-1 0 0,-1-3 14 0 0,-1 0-1 0 0,1 0 1 0 0,-1 0-1 0 0,1 0 1 0 0,0-1-1 0 0,0 1 1 0 0,0-1-1 0 0,-1-3 1 0 0,-4-15-24 0 0,1-1 1 0 0,-6-42 0 0 0,1-1 14 0 0,10 64-50 0 0,0 6 14 0 0,-1 14 6 0 0,1 23 33 0 0,0-19-8 0 0,0-12-7 0 0,1 1-1 0 0,0-1 1 0 0,1 0 0 0 0,0 0-1 0 0,0 0 1 0 0,1 0 0 0 0,7 19 0 0 0,-6-22 5 0 0,0-1-1 0 0,-1 0 0 0 0,1 0 0 0 0,-1 1 0 0 0,0-1 0 0 0,0 1 0 0 0,1 7 0 0 0,-5-20 53 0 0,0 0 0 0 0,0 0 0 0 0,-1 0 0 0 0,0 0 0 0 0,0 0 0 0 0,-5-7 1 0 0,-8-17-31 0 0,1-13-16 0 0,13 33-7 0 0,-1 0 0 0 0,-1 0 0 0 0,0 0 0 0 0,0 1 0 0 0,-7-12 0 0 0,11 21-4 0 0,0 0 0 0 0,0 0-1 0 0,0 0 1 0 0,-1 0 0 0 0,1 0 0 0 0,0 0 0 0 0,0-1-1 0 0,0 1 1 0 0,0 0 0 0 0,0 0 0 0 0,0 0 0 0 0,0 0-1 0 0,0 0 1 0 0,0 0 0 0 0,0 0 0 0 0,0 0 0 0 0,0-1-1 0 0,-1 1 1 0 0,1 0 0 0 0,0 0 0 0 0,0 0 0 0 0,0 0-1 0 0,0 0 1 0 0,0 0 0 0 0,0 0 0 0 0,-1 0 0 0 0,1 0-1 0 0,0 0 1 0 0,0 0 0 0 0,0 0 0 0 0,0 0 0 0 0,0 0-1 0 0,0 0 1 0 0,-1 0 0 0 0,1 0 0 0 0,0 0 0 0 0,0 0-1 0 0,0 0 1 0 0,0 0 0 0 0,0 0 0 0 0,0 0 0 0 0,-1 0-1 0 0,1 0 1 0 0,0 0 0 0 0,0 0 0 0 0,0 0 0 0 0,0 0-1 0 0,0 0 1 0 0,0 0 0 0 0,0 1 0 0 0,-1-1 0 0 0,1 0-1 0 0,0 0 1 0 0,0 0 0 0 0,0 0 0 0 0,0 0 0 0 0,0 0-1 0 0,0 0 1 0 0,0 1 0 0 0,0-1 0 0 0,0 0 0 0 0,0 0 0 0 0,0 0-1 0 0,0 0 1 0 0,0 0 0 0 0,0 0 0 0 0,0 1 0 0 0,0-1-1 0 0,-2 17-27 0 0,4 23 49 0 0,17 63 45 0 0,-12-73-12 0 0,-3-14 2 0 0,2 13 179 0 0,-12-52 76 0 0,3 17-290 0 0,-7-13 34 0 0,0-1 1 0 0,2 0-1 0 0,-9-31 0 0 0,19 67-194 0 0,0 0 149 0 0,0-1 0 0 0,5 18 0 0 0,-2-18 8 0 0,-2-1 0 0 0,1 1-1 0 0,-2 0 1 0 0,1 24 190 0 0,-19-60-138 0 0,3 2-57 0 0,6 11-9 0 0,1 0 0 0 0,0-1 0 0 0,1 0-1 0 0,0 0 1 0 0,-5-13 0 0 0,8 38-75 0 0,5 14 74 0 0,3-13-22 0 0,-6-13 23 0 0,1-1-1 0 0,0 1 1 0 0,1 0-1 0 0,-1-1 0 0 0,0 1 1 0 0,1-1-1 0 0,0 1 0 0 0,4 4 1 0 0,-11-15 32 0 0,0-1 0 0 0,1 0 0 0 0,0 0 0 0 0,0 0 1 0 0,1 0-1 0 0,0-1 0 0 0,-3-12 0 0 0,6 20-24 0 0,3 24-117 0 0,1 3 170 0 0,-3-21-58 0 0,-1 0 0 0 0,1 0 0 0 0,0 0 0 0 0,0 0 0 0 0,0 0 0 0 0,1 0 0 0 0,0-1 0 0 0,0 1 0 0 0,0 0 0 0 0,4 6 1 0 0,-5-15 75 0 0,-1 0 0 0 0,0 1 0 0 0,0-1 0 0 0,-1 1 0 0 0,1-1 0 0 0,-3-6 1 0 0,-26-47 119 0 0,27 52-168 0 0,-1 0-1 0 0,1 0 1 0 0,0-1 0 0 0,0 1-1 0 0,0 0 1 0 0,1-1 0 0 0,-1-6-1 0 0,-3-27 379 0 0,1-51-1 0 0,4 86-377 0 0,-1 0 1 0 0,1 0 0 0 0,-1 1 0 0 0,0-1 0 0 0,-1 1-1 0 0,1-1 1 0 0,0 1 0 0 0,-4-6 0 0 0,3 6-14 0 0,0-1 0 0 0,1 1 0 0 0,-1-1 0 0 0,1 0 0 0 0,0 0 0 0 0,0 0 0 0 0,0 0 0 0 0,-1-6 0 0 0,1-189 580 0 0,1 196-599 0 0,1 0 0 0 0,-1 0 0 0 0,1 0 0 0 0,0 0 0 0 0,0 0 0 0 0,0 0 0 0 0,0 0 0 0 0,0 0 0 0 0,3-2 0 0 0,-3 2 7 0 0,1 0 1 0 0,-1 0-1 0 0,1 0 1 0 0,-1 0-1 0 0,0 0 1 0 0,0 0-1 0 0,0 0 1 0 0,-1-1-1 0 0,1-3 0 0 0,-1 7-1 0 0,3-20-25 0 0,22-40-4 0 0,1 12 4 0 0,-23 43 20 0 0,0 0 0 0 0,-1 0 1 0 0,1 0-1 0 0,-1 0 0 0 0,0 0 1 0 0,-1 0-1 0 0,1-1 0 0 0,0-8 1 0 0,-2 13-4 0 0,1 0 1 0 0,-1-1 0 0 0,1 1-1 0 0,-1 0 1 0 0,1 0 0 0 0,-1 0-1 0 0,1 0 1 0 0,0-1-1 0 0,-1 1 1 0 0,1 0 0 0 0,0 0-1 0 0,0 0 1 0 0,0 1 0 0 0,0-1-1 0 0,1-1 1 0 0,0 1 0 0 0,-1 0-1 0 0,0 0 1 0 0,0 0 0 0 0,0 0 0 0 0,1-1-1 0 0,-1 1 1 0 0,0 0 0 0 0,-1-1-1 0 0,1 1 1 0 0,0 0 0 0 0,0-1 0 0 0,-1 1-1 0 0,1-1 1 0 0,0 1 0 0 0,-1-1-1 0 0,1-2 1 0 0,-1 2 2 0 0,1 1-1 0 0,-1-1 1 0 0,1 0-1 0 0,0 1 1 0 0,-1-1 0 0 0,1 1-1 0 0,0-1 1 0 0,0 1-1 0 0,0-1 1 0 0,0 1-1 0 0,3-3 1 0 0,-3 3-2 0 0,0 0 0 0 0,0-1 0 0 0,0 1 0 0 0,0 0 1 0 0,0-1-1 0 0,0 1 0 0 0,0-1 0 0 0,0 0 0 0 0,-1 1 0 0 0,1-1 0 0 0,0-3 0 0 0,0 3-2 0 0,-1 0 1 0 0,1 0-1 0 0,0-1 0 0 0,0 1 1 0 0,0 0-1 0 0,0 0 0 0 0,0 0 0 0 0,0 0 1 0 0,0 0-1 0 0,1 1 0 0 0,-1-1 0 0 0,1 0 1 0 0,-1 0-1 0 0,1 1 0 0 0,3-3 0 0 0,8-11-30 0 0,0 2 61 0 0,-11 12-30 0 0,-1 0-1 0 0,0 0 1 0 0,1 0-1 0 0,-1 0 1 0 0,0 0-1 0 0,0-1 1 0 0,0 1-1 0 0,0 0 0 0 0,0-1 1 0 0,0 1-1 0 0,1-4 1 0 0,13-11-17 0 0,17-5 29 0 0,-28 19-16 0 0,-1 0 1 0 0,0 0-1 0 0,0 0 0 0 0,0-1 0 0 0,0 1 1 0 0,0-1-1 0 0,-1 0 0 0 0,3-3 0 0 0,-3 4 2 0 0,1-1 0 0 0,-1 1 0 0 0,0 0 0 0 0,0 0 0 0 0,1 0-1 0 0,0 0 1 0 0,4-3 0 0 0,2 0-2 0 0,0-1 1 0 0,-1 1-1 0 0,0-2 0 0 0,0 1 1 0 0,10-12-1 0 0,-8 10 10 0 0,-9 8-5 0 0,1-1 1 0 0,-1 0-1 0 0,1 0 1 0 0,-1-1-1 0 0,1 1 0 0 0,-1 0 1 0 0,0 0-1 0 0,0-1 1 0 0,0 1-1 0 0,0 0 1 0 0,0-1-1 0 0,0 1 0 0 0,1-3 1 0 0,21-21-41 0 0,-18 18 32 0 0,-4 5 6 0 0,0 1 1 0 0,0 0-1 0 0,0 0 0 0 0,0 0 1 0 0,0 0-1 0 0,0 0 0 0 0,0 0 1 0 0,0 0-1 0 0,0 0 0 0 0,0 0 1 0 0,1 0-1 0 0,0 0 0 0 0,19-20-88 0 0,-18 20-32 0 0,-5 4 115 0 0,-7 13 32 0 0,5 19-77 0 0,3-22 78 0 0,0-11-28 0 0,1 1 0 0 0,0-1-1 0 0,0 0 1 0 0,0 0 0 0 0,0 1-1 0 0,0-1 1 0 0,0 0 0 0 0,1 0-1 0 0,-1 0 1 0 0,1 1-1 0 0,0-1 1 0 0,1 3 0 0 0,2 6 3 0 0,-1 1 1 0 0,0-1 0 0 0,-1 1 0 0 0,0 0-1 0 0,0-1 1 0 0,-1 1 0 0 0,-1 0 0 0 0,-1 14-1 0 0,2 27-18 0 0,2-19 14 0 0,-2 0 0 0 0,-1 0 0 0 0,-2 0 0 0 0,-12 63-1 0 0,3-25 27 0 0,5-36-220 0 0,2-257 63 0 0,4 155 129 0 0,-1 78-15 0 0,0 1 1 0 0,-2-1-1 0 0,1 1 1 0 0,-6 13-1 0 0,0 4 9 0 0,-69 218 97 0 0,46-159-72 0 0,18-48-15 0 0,-32 85 59 0 0,45-126-57 0 0,0 0 0 0 0,0 0 0 0 0,0 0 0 0 0,0 0-1 0 0,0 0 1 0 0,0 0 0 0 0,0 0 0 0 0,-1 0 0 0 0,1 0 0 0 0,0 0 0 0 0,0 0 0 0 0,0 0 0 0 0,0 0 0 0 0,0 0-1 0 0,0 1 1 0 0,0-1 0 0 0,0 0 0 0 0,0 0 0 0 0,0 0 0 0 0,0 0 0 0 0,0 0 0 0 0,-1 0 0 0 0,1 0-1 0 0,0 0 1 0 0,0 0 0 0 0,0 0 0 0 0,0 0 0 0 0,0 0 0 0 0,0-1 0 0 0,0 1 0 0 0,0 0 0 0 0,0 0-1 0 0,0 0 1 0 0,0 0 0 0 0,0 0 0 0 0,-1 0 0 0 0,1 0 0 0 0,0 0 0 0 0,0 0 0 0 0,0 0 0 0 0,0 0 0 0 0,0 0-1 0 0,0 0 1 0 0,0 0 0 0 0,0 0 0 0 0,0 0 0 0 0,0 0 0 0 0,0 0 0 0 0,0-1 0 0 0,0 1 0 0 0,0 0-1 0 0,0 0 1 0 0,0 0 0 0 0,0 0 0 0 0,0 0 0 0 0,0 0 0 0 0,0 0 0 0 0,0 0 0 0 0,0 0 0 0 0,0 0-1 0 0,0 0 1 0 0,0-1 0 0 0,0 1 0 0 0,0 0 0 0 0,0 0 0 0 0,0 0 0 0 0,0 0 0 0 0,-4-12 20 0 0,0-14-22 0 0,3-25-11 0 0,2 0 0 0 0,10-61 0 0 0,1-56-116 0 0,-11 154 106 0 0,-1 10 16 0 0,1 0-1 0 0,-1 0 1 0 0,0 0-1 0 0,0 0 1 0 0,0 0-1 0 0,-1 0 1 0 0,0 0-1 0 0,1 0 1 0 0,-1 0-1 0 0,-1 0 1 0 0,-2-6-1 0 0,4 10 6 0 0,0 0-1 0 0,0-1 1 0 0,0 1-1 0 0,0 0 1 0 0,0 0-1 0 0,0 0 1 0 0,0 0-1 0 0,-1-1 1 0 0,1 1-1 0 0,0 0 1 0 0,0 0-1 0 0,0 0 1 0 0,0 0-1 0 0,0 0 1 0 0,0 0-1 0 0,-1-1 1 0 0,1 1-1 0 0,0 0 1 0 0,0 0-1 0 0,0 0 1 0 0,-1 0-1 0 0,1 0 1 0 0,0 0-1 0 0,0 0 1 0 0,0 0-1 0 0,0 0 0 0 0,-1 0 1 0 0,1 0-1 0 0,0 0 1 0 0,0 0-1 0 0,0 0 1 0 0,-1 0-1 0 0,1 0 1 0 0,0 0-1 0 0,0 0 1 0 0,0 0-1 0 0,-1 0 1 0 0,1 0-1 0 0,0 0 1 0 0,0 0-1 0 0,0 0 1 0 0,0 1-1 0 0,-1-1 1 0 0,1 0-1 0 0,0 0 1 0 0,0 0-1 0 0,0 0 1 0 0,0 0-1 0 0,0 0 1 0 0,0 1-1 0 0,-1-1 1 0 0,1 0-1 0 0,0 0 1 0 0,0 0-1 0 0,0 0 1 0 0,0 1-1 0 0,0-1 1 0 0,0 0-1 0 0,0 0 1 0 0,0 0-1 0 0,0 1 1 0 0,0-1-1 0 0,-4 16-46 0 0,3-13 43 0 0,-26 222 54 0 0,17-119 14 0 0,-4 226-91 0 0,16-329 54 0 0,1-8-1 0 0,3-10 20 0 0,32-164 95 0 0,-17 70-142 0 0,-13 65-61 0 0,-1 0 1 0 0,-3 0 0 0 0,-1-66-1 0 0,-4 100 47 0 0,0 0 0 0 0,0 0-1 0 0,-4-12 1 0 0,5 19 15 0 0,-1 0 0 0 0,1 1 0 0 0,-1-1 1 0 0,0 1-1 0 0,0-1 0 0 0,0 1 0 0 0,-1-1 0 0 0,1 1 0 0 0,0 0 0 0 0,-1 0 0 0 0,0 0 0 0 0,1-1 0 0 0,-1 1 1 0 0,0 1-1 0 0,0-1 0 0 0,0 0 0 0 0,-3-1 0 0 0,5 2-1 0 0,-1 1 0 0 0,1 0 1 0 0,-1 0-1 0 0,1 1 0 0 0,-1-1 1 0 0,1 0-1 0 0,-1 0 0 0 0,1 0 0 0 0,0 0 1 0 0,-1 0-1 0 0,1 0 0 0 0,-1 1 0 0 0,1-1 1 0 0,-1 0-1 0 0,1 0 0 0 0,0 1 0 0 0,-1-1 1 0 0,1 0-1 0 0,0 1 0 0 0,-1-1 0 0 0,1 0 1 0 0,0 1-1 0 0,-1-1 0 0 0,1 0 0 0 0,0 1 1 0 0,0-1-1 0 0,-1 1 0 0 0,1-1 1 0 0,0 0-1 0 0,0 1 0 0 0,0-1 0 0 0,0 1 1 0 0,0-1-1 0 0,0 1 0 0 0,-1-1 0 0 0,1 1 1 0 0,0-1-1 0 0,0 0 0 0 0,0 1 0 0 0,0-1 1 0 0,1 1-1 0 0,-3 26-65 0 0,2-24 63 0 0,0 24 5 0 0,1 0 0 0 0,2 0-1 0 0,1 0 1 0 0,8 32 0 0 0,39 105 50 0 0,-33-112-42 0 0,12 30-2 0 0,-25-71-6 0 0,0-1-1 0 0,1 1 1 0 0,0-1-1 0 0,1-1 1 0 0,10 14 0 0 0,-16-22 0 0 0,0 1 0 0 0,0-1 1 0 0,0 0-1 0 0,0 0 1 0 0,0 0-1 0 0,1 0 0 0 0,-1 0 1 0 0,0 0-1 0 0,0-1 1 0 0,1 1-1 0 0,-1 0 0 0 0,0-1 1 0 0,1 1-1 0 0,-1-1 1 0 0,0 1-1 0 0,1-1 0 0 0,-1 1 1 0 0,1-1-1 0 0,-1 0 1 0 0,3 0-1 0 0,-3 0 3 0 0,0-1-1 0 0,1 1 0 0 0,-1-1 1 0 0,0 1-1 0 0,0-1 1 0 0,0 0-1 0 0,0 1 1 0 0,0-1-1 0 0,0 0 1 0 0,0 0-1 0 0,0 0 0 0 0,0 0 1 0 0,0 0-1 0 0,0 0 1 0 0,-1 0-1 0 0,1 0 1 0 0,0 0-1 0 0,0-2 1 0 0,3-6 16 0 0,0 0 0 0 0,-1 0 0 0 0,-1-1 0 0 0,4-16 1 0 0,6-59-14 0 0,-4-2 0 0 0,-3-137 0 0 0,-8 176-34 0 0,-14-68 0 0 0,4 29 69 0 0,17 108-34 0 0,2 1 0 0 0,10 25 0 0 0,2 7 28 0 0,3 25-27 0 0,-4 0 0 0 0,12 149 0 0 0,-29-286 83 0 0,1 8-74 0 0,-7-68 1 0 0,-50-188-34 0 0,51 282-5 0 0,1-1 0 0 0,1 0-1 0 0,1-28 1 0 0,3 60 12 0 0,0 0 0 0 0,0 0 0 0 0,1 0 0 0 0,0 0-1 0 0,5 10 1 0 0,1 3 1 0 0,41 156 61 0 0,-17-57-29 0 0,-29-108-29 0 0,0-1 1 0 0,-1 1 0 0 0,1 21-1 0 0,-3-32 28 0 0,-2-25 31 0 0,-82-336-130 0 0,65 293 119 0 0,13 47-50 0 0,0 1 0 0 0,-16-33 0 0 0,57 32-134 0 0,-34 21 139 0 0,1 0 0 0 0,0 1 0 0 0,0-1 0 0 0,0 0 0 0 0,0 1 1 0 0,-1 0-1 0 0,1-1 0 0 0,0 1 0 0 0,0 0 0 0 0,-1 0 0 0 0,1 0 1 0 0,-1 0-1 0 0,1 0 0 0 0,-1 0 0 0 0,1 0 0 0 0,-1 1 0 0 0,0-1 1 0 0,1 0-1 0 0,-1 1 0 0 0,0-1 0 0 0,0 1 0 0 0,0 0 0 0 0,0-1 1 0 0,1 3-1 0 0,2 6 18 0 0,0-1 0 0 0,-1 1 1 0 0,3 14-1 0 0,-2-7 11 0 0,52 142 0 0 0,-53-155-11 0 0,-5-17 23 0 0,-4-21 19 0 0,2 16-56 0 0,0 0 1 0 0,-1 1-1 0 0,-1 0 1 0 0,-1 0-1 0 0,-11-23 1 0 0,15 36-5 0 0,1 0 0 0 0,1 0 0 0 0,-1 0 0 0 0,0 0 0 0 0,1 0 0 0 0,0-1 0 0 0,0 1 0 0 0,0 0 0 0 0,1-1 0 0 0,-1-5 0 0 0,-1 22-109 0 0,2-9 110 0 0,-1-1 1 0 0,1 1 0 0 0,0-1-1 0 0,0 1 1 0 0,0 0 0 0 0,0-1-1 0 0,0 1 1 0 0,0-1 0 0 0,2 6-1 0 0,1 0 7 0 0,1 0 0 0 0,0 0 1 0 0,9 13-1 0 0,-8-13 22 0 0,0 0 1 0 0,0 0-1 0 0,6 16 1 0 0,0 12 109 0 0,-2 0 0 0 0,-1 1 0 0 0,4 45 0 0 0,-9-42-93 0 0,-2-20-6 0 0,0 0 0 0 0,6 24 0 0 0,-4-27-16 0 0,-1 0 0 0 0,-1 0 0 0 0,0 1 0 0 0,-1-1 0 0 0,-4 24 0 0 0,0 25 29 0 0,0 22 62 0 0,4-111-41 0 0,0-2-97 0 0,2 0 0 0 0,8-50 0 0 0,-5 47 23 0 0,-2 0-1 0 0,-2-57 1 0 0,-1 56-3 0 0,-1 16-4 0 0,-1 0-1 0 0,0 0 1 0 0,-1 0-1 0 0,-1 1 1 0 0,0-1-1 0 0,-6-12 1 0 0,-1-7-1 0 0,7 19-13 0 0,8 22-27 0 0,7 22-24 0 0,0 4 66 0 0,4 12 4 0 0,-10-33 28 0 0,-1 1 1 0 0,0-1 0 0 0,-1 1 0 0 0,-1 0 0 0 0,0-1-1 0 0,-1 1 1 0 0,0 0 0 0 0,-2 0 0 0 0,-2 26 0 0 0,-3-6-20 0 0,-16 50 0 0 0,17-70 15 0 0,2-4-18 0 0,-1 0 0 0 0,2 0 1 0 0,-1 0-1 0 0,2 0 1 0 0,-2 14-1 0 0,2-14 9 0 0,0-1-1 0 0,-1 1 1 0 0,0-1-1 0 0,-5 13 0 0 0,4-10-7 0 0,-2 8 2 0 0,4-15-4 0 0,0-1 0 0 0,-1 1 0 0 0,1 0 0 0 0,-1-1 0 0 0,-4 8 0 0 0,-38 73 33 0 0,0-8-10 0 0,21-43-29 0 0,17-28 8 0 0,2-1-1 0 0,-1 1 1 0 0,1 0 0 0 0,-4 8 0 0 0,5-10-4 0 0,0 1 0 0 0,0-1 1 0 0,0-1-1 0 0,-1 1 0 0 0,0 0 0 0 0,0-1 0 0 0,-5 5 1 0 0,-17 20-7 0 0,22-25 9 0 0,1 0-1 0 0,-2-1 1 0 0,1 1-1 0 0,0-1 1 0 0,-1 0-1 0 0,1 0 0 0 0,-1-1 1 0 0,-7 3-1 0 0,-21 14-31 0 0,30-17 32 0 0,1-1 0 0 0,-1 0 0 0 0,0 1 0 0 0,0-1 0 0 0,0 0 0 0 0,1 0 0 0 0,-1-1 0 0 0,0 1 0 0 0,0-1 0 0 0,0 1 0 0 0,0-1 0 0 0,-5 0 0 0 0,-21 3-7 0 0,27-2 2 0 0,0-1 1 0 0,0 1-1 0 0,-1-1 0 0 0,1 0 0 0 0,0 0 0 0 0,0 0 0 0 0,0 0 0 0 0,-1 0 0 0 0,1-1 1 0 0,0 1-1 0 0,0-1 0 0 0,0 1 0 0 0,0-1 0 0 0,0 0 0 0 0,0 0 0 0 0,0 0 1 0 0,0 0-1 0 0,0 0 0 0 0,0 0 0 0 0,0-1 0 0 0,0 1 0 0 0,-1-3 0 0 0,0 2 0 0 0,1 0 1 0 0,0-1-1 0 0,-1 1 0 0 0,1-1 0 0 0,0 0 0 0 0,0 0 0 0 0,1 0 0 0 0,-1 0 1 0 0,1 0-1 0 0,-1 0 0 0 0,1 0 0 0 0,0 0 0 0 0,-1-6 0 0 0,2 5 1 0 0,-1 1-1 0 0,1 0 0 0 0,-1 0 0 0 0,1 0 1 0 0,-1 0-1 0 0,0 0 0 0 0,0 0 0 0 0,-1 0 0 0 0,1 0 1 0 0,0 0-1 0 0,-1 0 0 0 0,0 1 0 0 0,0-1 1 0 0,0 1-1 0 0,0-1 0 0 0,0 1 0 0 0,0 0 1 0 0,0 0-1 0 0,-1 0 0 0 0,-2-2 0 0 0,-3-3 4 0 0,0-1 0 0 0,0 0-1 0 0,1 0 1 0 0,-10-14 0 0 0,17 20-7 0 0,-1 1 1 0 0,1 0-1 0 0,0-1 0 0 0,-1 1 1 0 0,1-1-1 0 0,0 1 1 0 0,0-1-1 0 0,0 1 1 0 0,0 0-1 0 0,0-1 1 0 0,0 1-1 0 0,1-1 1 0 0,-1-1-1 0 0,1 2 4 0 0,-1 0-1 0 0,0 0 1 0 0,1 0 0 0 0,-1 0-1 0 0,0 0 1 0 0,0 0-1 0 0,0 0 1 0 0,0 0 0 0 0,0 0-1 0 0,0 1 1 0 0,0-1 0 0 0,0 0-1 0 0,0 0 1 0 0,0 0-1 0 0,0 0 1 0 0,-1 0 0 0 0,1 0-1 0 0,0 0 1 0 0,-1 0 0 0 0,1 0-1 0 0,0 1 1 0 0,-1-1-1 0 0,1 0 1 0 0,-1 0 0 0 0,0 0-1 0 0,1 1 1 0 0,-2-2 0 0 0,2 4-12 0 0,-1-1 0 0 0,0 1 1 0 0,1-1-1 0 0,-1 1 0 0 0,1 0 1 0 0,-1-1-1 0 0,1 1 0 0 0,0-1 1 0 0,0 1-1 0 0,-1 0 0 0 0,1-1 1 0 0,0 1-1 0 0,1 0 0 0 0,-1-1 1 0 0,1 3-1 0 0,1 37 51 0 0,0-18-20 0 0,-2-19-19 0 0,0 1 1 0 0,1-1 0 0 0,-1 0-1 0 0,1 1 1 0 0,0-1-1 0 0,0 0 1 0 0,1 1 0 0 0,-1-1-1 0 0,4 6 1 0 0,-3-7-1 0 0,0 0 1 0 0,0 1-1 0 0,0-1 1 0 0,-1 0-1 0 0,1 1 0 0 0,-1-1 1 0 0,0 1-1 0 0,0 0 1 0 0,0-1-1 0 0,0 1 0 0 0,-1 0 1 0 0,1 4-1 0 0,7 51-36 0 0,-4-43 74 0 0,-3-15-49 0 0,0-1 10 0 0,0 0 19 0 0,0-3-14 0 0,0 0 0 0 0,1 0 0 0 0,-1 0 0 0 0,1 0 0 0 0,0 0 0 0 0,0 1 0 0 0,0-1 0 0 0,0 1 0 0 0,0 0 0 0 0,3-3 0 0 0,6-7 4 0 0,67-99 18 0 0,-54 78-35 0 0,-1-2 1 0 0,19-39-1 0 0,-40 65-6 0 0,-2 9 14 0 0,0 0 0 0 0,0-1-1 0 0,0 1 1 0 0,0 0 0 0 0,0-1 0 0 0,0 1 0 0 0,0 0 0 0 0,1-1 0 0 0,-1 1 0 0 0,0 0 0 0 0,0-1-1 0 0,0 1 1 0 0,0 0 0 0 0,0-1 0 0 0,1 1 0 0 0,-1 0 0 0 0,0-1 0 0 0,0 1 0 0 0,0 0 0 0 0,1-1-1 0 0,-1 1 1 0 0,0 0 0 0 0,0 0 0 0 0,1 0 0 0 0,-1-1 0 0 0,0 1 0 0 0,1 0 0 0 0,-1 0 0 0 0,0 0-1 0 0,1-1 1 0 0,-1 1 0 0 0,0 0 0 0 0,1 0 0 0 0,-1 0 0 0 0,0 0 0 0 0,1 0 0 0 0,-1 0 0 0 0,0 0-1 0 0,1 0 1 0 0,0 0-12 0 0,-3 21-54 0 0,-9 6 79 0 0,-2 0-1 0 0,0-1 1 0 0,-27 38-1 0 0,11-17-26 0 0,19-32 18 0 0,0 1 1 0 0,-1-2-1 0 0,-19 20 0 0 0,30-34-5 0 0,-22 23-34 0 0,18-18-5 0 0,3-4 37 0 0,-1 1 1 0 0,1-1 0 0 0,-1 1 0 0 0,1-1-1 0 0,0 1 1 0 0,0 0 0 0 0,0 0-1 0 0,0-1 1 0 0,0 1 0 0 0,0 0-1 0 0,0 0 1 0 0,-1 4 0 0 0,3-6 6 0 0,-1 1-1 0 0,1-1 1 0 0,-1 1 0 0 0,1-1 0 0 0,-1 0 0 0 0,1 1 0 0 0,0-1 0 0 0,-1 0 0 0 0,1 0 0 0 0,0 1 0 0 0,-1-1 0 0 0,1 0 0 0 0,-1 0 0 0 0,1 0 0 0 0,0 0 0 0 0,-1 0 0 0 0,1 0-1 0 0,0 0 1 0 0,-1 0 0 0 0,1 0 0 0 0,0 0 0 0 0,-1 0 0 0 0,2-1 0 0 0,16-2 56 0 0,-13 0-42 0 0,15-8 18 0 0,-1 0 0 0 0,37-13 1 0 0,-50 21-27 0 0,1 0 1 0 0,-1-1 0 0 0,0 0-1 0 0,0 0 1 0 0,0-1 0 0 0,8-8 0 0 0,7-5 8 0 0,89-78 8 0 0,-91 78-20 0 0,0 0 0 0 0,-1-2 0 0 0,-1 0 0 0 0,27-43 0 0 0,-2-18 0 0 0,-28 58 34 0 0,-11 18-37 0 0,0 0-1 0 0,0 0 1 0 0,0 0 0 0 0,-1-1-1 0 0,0 1 1 0 0,3-10-1 0 0,14-37-2 0 0,-15 36 1 0 0,-1 1 0 0 0,-1-2 0 0 0,0 1 0 0 0,-1 0 0 0 0,-1-22 0 0 0,0 20-13 0 0,5-46-51 0 0,-5 64 60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75 2464 10634 0 0,'0'0'13103'0'0,"-13"2"-12601"0"0,-39 7-136 0 0,52-9-342 0 0,-1 0-1 0 0,1 0 0 0 0,0 0 1 0 0,-1 0-1 0 0,1 0 1 0 0,0 0-1 0 0,-1 0 0 0 0,1 0 1 0 0,0 0-1 0 0,0 0 0 0 0,0 0 1 0 0,0 0-1 0 0,-1 0 0 0 0,1 0 1 0 0,0 0-1 0 0,-1 1 1 0 0,1-1-1 0 0,0 0 0 0 0,-1 0 1 0 0,1 0-1 0 0,0 0 0 0 0,0 1 1 0 0,-1-1-1 0 0,1 0 1 0 0,0 0-1 0 0,0 0 0 0 0,-1 0 1 0 0,1 0-1 0 0,0 0 0 0 0,0 1 1 0 0,0-1-1 0 0,-1 0 1 0 0,1 0-1 0 0,0 1 0 0 0,0-1 1 0 0,0 0-1 0 0,0 1 0 0 0,0-1 1 0 0,0 0-1 0 0,0 1 1 0 0,0-1-1 0 0,0 0 0 0 0,0 1 1 0 0,0-1-1 0 0,0 0 0 0 0,0 1 1 0 0,0-1-1 0 0,0 0 1 0 0,0 1-1 0 0,0-1 0 0 0,0 0 1 0 0,0 1-1 0 0,0-1 0 0 0,1 0 1 0 0,-1 0-1 0 0,11 10 576 0 0,-10-9-496 0 0,6 5 78 0 0,1 0-1 0 0,-1 0 1 0 0,1-2-1 0 0,0 2 1 0 0,0-2-1 0 0,0 1 1 0 0,1-2-1 0 0,0 1 0 0 0,-1-1 1 0 0,15 3-1 0 0,7 0 327 0 0,59 5 0 0 0,12 1 23 0 0,-45 0-347 0 0,-15-2-26 0 0,-1-2 1 0 0,2-2 0 0 0,53 2 0 0 0,-41-8-111 0 0,8-1 55 0 0,0 3 1 0 0,73 10-1 0 0,-87-6 20 0 0,1-2 0 0 0,56-3-1 0 0,40 2 13 0 0,-100 1-76 0 0,0-2 1 0 0,-1-3-1 0 0,64-7 1 0 0,318-28 142 0 0,-269 35-163 0 0,37-3 5 0 0,-44-13 6 0 0,-70 6-18 0 0,84 2 1 0 0,-66 9-17 0 0,591-17 297 0 0,-27-58-347 0 0,-572 66-7 0 0,-51 6 17 0 0,66-13 0 0 0,-102 14-7 0 0,-8 0 0 0 0,-20 0-29 0 0,-36-2-44 0 0,-1808-73-974 0 0,1199 51 1052 0 0,2-22 78 0 0,647 46-50 0 0,-38-3-2 0 0,0-3-1 0 0,-83-20 1 0 0,141 27 1 0 0,-31-12 44 0 0,31 12-41 0 0,0 1-1 0 0,0-1 1 0 0,0 0-1 0 0,0 1 1 0 0,1 0-1 0 0,-1-1 1 0 0,0 0 0 0 0,0 0-1 0 0,1 0 1 0 0,-1 0-1 0 0,-1-2 1 0 0,2 3-2 0 0,-1-1 0 0 0,1 1 0 0 0,0-1 0 0 0,0 1 0 0 0,0-1 0 0 0,0 1-1 0 0,0-1 1 0 0,0 0 0 0 0,0 1 0 0 0,0-1 0 0 0,0 1 0 0 0,1-1 0 0 0,-1 1 0 0 0,0-1 0 0 0,0 0 0 0 0,0 1 0 0 0,1 0 0 0 0,-1 0 0 0 0,0-1 0 0 0,0 1 0 0 0,1-1 0 0 0,-1 1 0 0 0,0 0 0 0 0,1-1 0 0 0,-1 1-1 0 0,1-1 1 0 0,0 0 0 0 0,4-2-1 0 0,2-1 0 0 0,-2 1 0 0 0,2 1 0 0 0,-1-1 0 0 0,1 0 0 0 0,-1 1 0 0 0,0 1 0 0 0,1-1 0 0 0,8-1 0 0 0,2 1-1 0 0,261-42-29 0 0,5 22 25 0 0,-255 21 5 0 0,1214-38 19 0 0,-938 34-47 0 0,549 0-111 0 0,-1391-11 125 0 0,-1308-93 98 0 0,1778 105-72 0 0,-197-17 25 0 0,260 20-36 0 0,1 1 0 0 0,-1 0 1 0 0,2-1-1 0 0,-2 0 0 0 0,1 0 0 0 0,1-1 0 0 0,-2 1 1 0 0,1-1-1 0 0,-5-3 0 0 0,8 5-1 0 0,1 0 0 0 0,0 0 0 0 0,0 0 1 0 0,0 0-1 0 0,-1 0 0 0 0,1-1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0,0-1-1 0 0,10-6-9 0 0,13-3-11 0 0,-23 10 20 0 0,56-16-5 0 0,-1 2-1 0 0,78-10 1 0 0,120-2 26 0 0,-157 18-28 0 0,1230-63-17 0 0,-862 54 16 0 0,-442 17 9 0 0,-16 0 6 0 0,2 0 1 0 0,-2 0-1 0 0,1-1 0 0 0,0 0 1 0 0,13-2-1 0 0,-21 2-5 0 0,1 1-1 0 0,-1-1 1 0 0,1 1-1 0 0,0-1 1 0 0,-1 1-1 0 0,1 0 1 0 0,0-1-1 0 0,0 1 1 0 0,-1 0-1 0 0,1-1 1 0 0,-1 1-1 0 0,1 0 1 0 0,-1 0-1 0 0,1-1 1 0 0,-1 1-1 0 0,0 0 1 0 0,1 0-1 0 0,-1 0 1 0 0,1 0-1 0 0,-1 0 1 0 0,0 0-1 0 0,1 0 1 0 0,-1 0-1 0 0,-90-11 15 0 0,-99 0 1 0 0,93 7-45 0 0,-1661-73 76 0 0,1683 75-48 0 0,-154-10 51 0 0,204 8-39 0 0,25 4-12 0 0,0 1 0 0 0,0-1 0 0 0,-1 0 0 0 0,1 0 0 0 0,0 0 0 0 0,0 0 0 0 0,0 0 1 0 0,-1 0-1 0 0,1 0 0 0 0,0 0 0 0 0,0-1 0 0 0,0 1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0,10-5 0 0 0,21-3-3 0 0,2 1 0 0 0,0 2 0 0 0,35-3 0 0 0,-20 3-11 0 0,771-82 21 0 0,-518 60-4 0 0,168-14-42 0 0,478-53-69 0 0,-934 93 114 0 0,-14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0,-23-3 8 0 0,-449-11-42 0 0,269 11 36 0 0,-944-1 178 0 0,720 5-145 0 0,-40 9 51 0 0,315-4-112 0 0,141-6 14 0 0,15 0 0 0 0,18-1 4 0 0,223-21 8 0 0,-110 7 11 0 0,1543-105-128 0 0,-836 67-121 0 0,-476 21 271 0 0,-348 27-28 0 0,-18 5-5 0 0,0 0-1 0 0,0 0 1 0 0,0 0 0 0 0,0 0 0 0 0,0 0 0 0 0,0 0-1 0 0,0 0 1 0 0,0 0 0 0 0,0 0 0 0 0,-1 0 0 0 0,1 0-1 0 0,0 0 1 0 0,0 0 0 0 0,0 0 0 0 0,0 0 0 0 0,0 0-1 0 0,0 0 1 0 0,0 0 0 0 0,0 0 0 0 0,0 0-1 0 0,0 0 1 0 0,0 0 0 0 0,0 0 0 0 0,0 0 0 0 0,0 0-1 0 0,0 0 1 0 0,0 0 0 0 0,0 0 0 0 0,0 0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0,-14-2-31 0 0,-538-30-20 0 0,354 21 46 0 0,-1109-32-4 0 0,827 32 29 0 0,377 4-3 0 0,87 4-19 0 0,12-1-4 0 0,5 2 5 0 0,0 2-1 0 0,0-1 1 0 0,0 0-1 0 0,0 0 1 0 0,-1 0-1 0 0,1 1 1 0 0,0-1 0 0 0,1 1-1 0 0,2-1 1 0 0,352-49-47 0 0,-267 40 38 0 0,1031-84-102 0 0,3 36-298 0 0,-1054 55 373 0 0,567-20-61 0 0,-4 25 159 0 0,-450 11-78 0 0,5 0 30 0 0,-180-13 8 0 0,-23-1-10 0 0,-9-1-7 0 0,-1021-105 31 0 0,52 5 60 0 0,760 77-67 0 0,-296-40 50 0 0,523 64-78 0 0,-4-1 3 0 0,1 0 0 0 0,-1 0 0 0 0,-18-6 0 0 0,21 1-13 0 0,10 2-19 0 0,15-2-20 0 0,79-16 7 0 0,105-8-1 0 0,-178 28 42 0 0,386-37 9 0 0,2 21-30 0 0,-282 14 22 0 0,332-16-49 0 0,597-18 33 0 0,-888 39 61 0 0,-825-36-16 0 0,75 3 12 0 0,-674-10 207 0 0,1154 38-191 0 0,85 2-21 0 0,19 0 8 0 0,23-1-7 0 0,693-21-60 0 0,-594 23 32 0 0,1151 32-9 0 0,-330 54-119 0 0,-4 29 74 0 0,-887-104-18 0 0,-68-7 76 0 0,-13 1 14 0 0,-390-8 55 0 0,0-23-101 0 0,44 2 13 0 0,-1194-16 136 0 0,1233 49-72 0 0,4 26-79 0 0,310-30 13 0 0,-1 1-1 0 0,1-1 1 0 0,0 3 0 0 0,-18 5 0 0 0,34-11 6 0 0,0 1 0 0 0,0-1 0 0 0,-1 1 1 0 0,1-1-1 0 0,0 1 0 0 0,0 0 1 0 0,1-1-1 0 0,-1 1 0 0 0,0-1 0 0 0,0 0 1 0 0,0 1-1 0 0,0 0 0 0 0,0 0 1 0 0,0 0-1 0 0,0 0 0 0 0,1 0 0 0 0,-1 0 1 0 0,0 0-1 0 0,1 0 0 0 0,-1 0 1 0 0,1 0-1 0 0,-1 2 0 0 0,1-2 0 0 0,0 0 1 0 0,1 0-1 0 0,-1-1 0 0 0,0 1 0 0 0,1 0 1 0 0,-1 0-1 0 0,1 0 0 0 0,0 0 0 0 0,-1-1 0 0 0,1 1 1 0 0,0 0-1 0 0,-1 0 0 0 0,1-1 0 0 0,0 0 1 0 0,0 1-1 0 0,0 0 0 0 0,-1-1 0 0 0,1 1 0 0 0,0-1 1 0 0,1 1-1 0 0,8 4-7 0 0,2-1 0 0 0,-1 0 0 0 0,15 3 0 0 0,-26-6 10 0 0,124 24 8 0 0,133 9 1 0 0,-127-18-9 0 0,1269 203-39 0 0,-917-115 41 0 0,-15 39-42 0 0,-454-138 37 0 0,2-1 2 0 0,1 2 0 0 0,-1 0 0 0 0,-1 1 0 0 0,-1 0 0 0 0,1 1 0 0 0,0 0 0 0 0,19 17 0 0 0,-32-24 1 0 0,0 1 0 0 0,1 0 0 0 0,0-1 1 0 0,-1 1-1 0 0,0-1 0 0 0,1 1 0 0 0,-1 0 1 0 0,0 0-1 0 0,-1-1 0 0 0,1 1 0 0 0,0 0 1 0 0,0 0-1 0 0,0 0 0 0 0,-1 0 0 0 0,1 0 1 0 0,-1 1-1 0 0,1 0 0 0 0,-2-1 1 0 0,1 0 0 0 0,0 0 0 0 0,-1-1 0 0 0,1 0 0 0 0,-1 1 0 0 0,0 0 0 0 0,1-1 0 0 0,-1 1 0 0 0,0-1 0 0 0,1 0-1 0 0,-1 1 1 0 0,0-1 0 0 0,0 1 0 0 0,-1-1 0 0 0,1 0 0 0 0,0-1 0 0 0,-2 3 0 0 0,-5 2 3 0 0,0 0 0 0 0,-1-1 0 0 0,1 1 1 0 0,-1-2-1 0 0,0 1 0 0 0,-12 2 0 0 0,-28 7-8 0 0,0-3 1 0 0,-1-1-1 0 0,-51 2 1 0 0,-155-2 6 0 0,244-8-2 0 0,-1301-13 70 0 0,312-2 99 0 0,959 14-157 0 0,16-1-6 0 0,1 1 0 0 0,-2 1 0 0 0,1 2 0 0 0,-38 7 0 0 0,63-10-8 0 0,0 0-1 0 0,0 0 1 0 0,0 0-1 0 0,0 0 1 0 0,1 0-1 0 0,0 0 1 0 0,-1 1-1 0 0,0-1 1 0 0,0 0-1 0 0,1 1 1 0 0,-1-1-1 0 0,0 1 1 0 0,1-1-1 0 0,-1 1 1 0 0,0-1-1 0 0,1 1 1 0 0,-1 0-1 0 0,0-1 1 0 0,0 2-1 0 0,1-2 0 0 0,0 0 1 0 0,1 0-1 0 0,-1 1 0 0 0,0-1 0 0 0,0 0 0 0 0,0 1 0 0 0,0-1 1 0 0,1 1-1 0 0,-1-1 0 0 0,0 0 0 0 0,0 1 0 0 0,1-1 0 0 0,-1 1 1 0 0,0-1-1 0 0,1 0 0 0 0,-1 0 0 0 0,0 1 0 0 0,1-1 0 0 0,-1 0 1 0 0,0 1-1 0 0,1-1 0 0 0,-1 0 0 0 0,0 0 0 0 0,2 1 0 0 0,30 9-24 0 0,58 7 18 0 0,134 10 0 0 0,-104-15 19 0 0,-49-4-16 0 0,913 106-74 0 0,-4 25 32 0 0,-956-135 40 0 0,37 6-11 0 0,98 27 0 0 0,-158-37 16 0 0,0 1 0 0 0,0-1 0 0 0,0 0 0 0 0,0 1 0 0 0,0-1 0 0 0,-1 1 0 0 0,1-1 0 0 0,0 1 0 0 0,0-1 0 0 0,0 1 0 0 0,0-1 0 0 0,0 0 0 0 0,-1 1 0 0 0,1 0 0 0 0,1 1 0 0 0,-2-2 1 0 0,0 1 0 0 0,0-1 0 0 0,0 0 0 0 0,0 1 0 0 0,0-1 0 0 0,0 0 1 0 0,0 1-1 0 0,0-1 0 0 0,-1 0 0 0 0,1 1 0 0 0,0-1 0 0 0,0 0 0 0 0,0 0 0 0 0,0 1 0 0 0,-1-1 0 0 0,1 0 0 0 0,0 0 1 0 0,0 0-1 0 0,0 0 0 0 0,-1 0 0 0 0,1 0 0 0 0,0 1 0 0 0,-1-1 0 0 0,1 0 0 0 0,0 0 0 0 0,0 0 0 0 0,-1 1 0 0 0,1-1 1 0 0,0 0-1 0 0,-1 0 0 0 0,-32 9 27 0 0,-61 5-12 0 0,-123 3-1 0 0,-100-13 60 0 0,233-4-55 0 0,-1448-2 111 0 0,1044 20 66 0 0,475-16-187 0 0,2-2-5 0 0,0 1 1 0 0,0 0 0 0 0,0 1-1 0 0,1 1 1 0 0,-19 6-1 0 0,28-9-3 0 0,1 0-1 0 0,0 0 0 0 0,0 0 0 0 0,-1 1 0 0 0,1-1 0 0 0,-1 0 0 0 0,1 0 0 0 0,-1 1 1 0 0,1-1-1 0 0,0 0 0 0 0,-1 1 0 0 0,1-1 0 0 0,-1 0 0 0 0,1 0 0 0 0,0 0 0 0 0,-1 0 1 0 0,1 1-1 0 0,0-1 0 0 0,0 1 0 0 0,-1-1 0 0 0,1 1 0 0 0,0-1 0 0 0,0 0 0 0 0,0 1 1 0 0,0-1-1 0 0,-1 1 0 0 0,1-1 0 0 0,0 1 0 0 0,0-1 0 0 0,0 1 0 0 0,0-1 0 0 0,0 1 0 0 0,0-1 1 0 0,1 1-2 0 0,0 0 1 0 0,-1 0 0 0 0,1 0 0 0 0,0 0 0 0 0,-1 0 0 0 0,1 0 0 0 0,0-1 0 0 0,0 1 0 0 0,0-1 0 0 0,-1 1-1 0 0,1-1 1 0 0,0 1 0 0 0,2 0 0 0 0,16 7 2 0 0,0-2 0 0 0,-1 1 0 0 0,2-3 0 0 0,0 1 0 0 0,33 2 0 0 0,-25-4-5 0 0,659 61-26 0 0,-493-51-40 0 0,1057 92-50 0 0,-1206-100 117 0 0,10-1 2 0 0,0 3 0 0 0,74 18 1 0 0,-106-16-52 0 0,-23-9 50 0 0,1 0 0 0 0,-1 0 0 0 0,0 0 0 0 0,0 0-1 0 0,1 0 1 0 0,-1 0 0 0 0,0 0 0 0 0,0 0 0 0 0,0 0 0 0 0,1 1 0 0 0,-1-1-1 0 0,0 0 1 0 0,0 0 0 0 0,0 0 0 0 0,0 1 0 0 0,1-1 0 0 0,-1 0 0 0 0,0 0 0 0 0,0 0-1 0 0,0 1 1 0 0,0-1 0 0 0,0 0 0 0 0,0 0 0 0 0,0 1 0 0 0,0-1 0 0 0,0 0-1 0 0,1 0 1 0 0,-1 1 0 0 0,0-1 0 0 0,0 0 0 0 0,0 0 0 0 0,-1 1 0 0 0,1-1 0 0 0,0 0-1 0 0,0 0 1 0 0,0 1 0 0 0,0-1 0 0 0,0 0 0 0 0,0 0 0 0 0,0 1 0 0 0,0-1 0 0 0,0 0-1 0 0,-1 0 1 0 0,1 0 0 0 0,0 0 0 0 0,0 0 0 0 0,0 0 0 0 0,0 0 0 0 0,-1 1-1 0 0,-12 5-22 0 0,-23 0 44 0 0,0-2 0 0 0,-1-1-1 0 0,-61-3 1 0 0,41 0-11 0 0,-985 0 84 0 0,91-1-18 0 0,456 24-33 0 0,479-22-44 0 0,11-1-1 0 0,-2 1 0 0 0,1-1 0 0 0,0 2 0 0 0,0-1 1 0 0,0 1-1 0 0,-9 3 0 0 0,15-5 3 0 0,-1 0 0 0 0,1 0 0 0 0,0 0 0 0 0,0 0 0 0 0,-1 0 0 0 0,1 0 0 0 0,0 0 0 0 0,0 1 0 0 0,-1-1 1 0 0,1 0-1 0 0,0 0 0 0 0,0 0 0 0 0,-1 0 0 0 0,1 1 0 0 0,0-1 0 0 0,0 0 0 0 0,0 0 0 0 0,-1 0 0 0 0,1 1 0 0 0,0-1 0 0 0,0 0 1 0 0,0 0-1 0 0,0 1 0 0 0,0-1 0 0 0,0 0 0 0 0,0 0 0 0 0,-1 1 0 0 0,1-1 0 0 0,0 0 0 0 0,0 0 0 0 0,0 0 0 0 0,0 0 0 0 0,0 0 1 0 0,0 1-1 0 0,0-1 0 0 0,0 0 0 0 0,0 0 0 0 0,1 1 0 0 0,-1-1 0 0 0,10 6-1 0 0,16 2-4 0 0,91 9-6 0 0,148 3 0 0 0,-172-15 14 0 0,779 55-29 0 0,-4 32-18 0 0,-816-86 37 0 0,-3 0-6 0 0,-2 0 1 0 0,-1 4 0 0 0,54 16 0 0 0,-99-26 12 0 0,0 0 0 0 0,0 0 0 0 0,-1 1 0 0 0,1-1 0 0 0,0 0 0 0 0,0 1 0 0 0,0-1 0 0 0,0 0 0 0 0,0 0 0 0 0,0 1 0 0 0,-1-1 0 0 0,1 1 1 0 0,0 0-1 0 0,0-1 0 0 0,0 1 0 0 0,-1 0 0 0 0,1 0 0 0 0,-1 0 0 0 0,0-1 0 0 0,1 2 0 0 0,-1-2 1 0 0,0 1 0 0 0,-1-1 0 0 0,1 1 1 0 0,0-1-1 0 0,0 1 0 0 0,0-1 0 0 0,0 1 0 0 0,-1-1 0 0 0,1 1 0 0 0,-1-1 0 0 0,1 0 0 0 0,-1 1 1 0 0,1-1-1 0 0,-1 1 0 0 0,1-1 0 0 0,-1 0 0 0 0,0 0 0 0 0,1 1 0 0 0,-1-1 0 0 0,1 0 0 0 0,-1 0 1 0 0,0 0-1 0 0,0 0 0 0 0,-46 8 37 0 0,43-7-42 0 0,-302 22 6 0 0,-4-19-21 0 0,150-3 27 0 0,-159 1 37 0 0,-268 6-18 0 0,2 36 9 0 0,577-44-45 0 0,-5 2-1 0 0,0 0 1 0 0,0 1 0 0 0,0-1 0 0 0,-19 8 0 0 0,32-10 9 0 0,-1 0-1 0 0,1 0 1 0 0,-1 0-1 0 0,1 0 1 0 0,0 0-1 0 0,-1 0 1 0 0,1 0-1 0 0,0 1 1 0 0,-1-1-1 0 0,1 0 1 0 0,0 0-1 0 0,-1 0 1 0 0,1 1-1 0 0,0-1 1 0 0,-1 0-1 0 0,1 0 1 0 0,0 1-1 0 0,0-1 1 0 0,-1 0-1 0 0,1 0 1 0 0,0 1-1 0 0,0-1 1 0 0,-1 0-1 0 0,1 1 1 0 0,0-1-1 0 0,0 0 0 0 0,0 1 1 0 0,0-1-1 0 0,0 0 1 0 0,0 0-1 0 0,-1 0 1 0 0,1 1-1 0 0,0-1 1 0 0,0 0-1 0 0,0 1 1 0 0,0-1-1 0 0,0 1 1 0 0,0-1-1 0 0,0 0 1 0 0,1 1-1 0 0,-1-1 1 0 0,0 0-1 0 0,0 1 1 0 0,0-1-1 0 0,0 1 1 0 0,0-1-1 0 0,1 0 1 0 0,-1 1-1 0 0,0-1 1 0 0,0 0-1 0 0,1 0 1 0 0,-1 1-1 0 0,0-1 1 0 0,0 0-1 0 0,1 1 1 0 0,-1-1-1 0 0,0 0 0 0 0,1 0 1 0 0,-1 0-1 0 0,0 0 1 0 0,1 0-1 0 0,21 9-23 0 0,0-5 26 0 0,-1-1 0 0 0,2-2-1 0 0,37-2 1 0 0,-13 1 1 0 0,1385 73-70 0 0,-837-9 62 0 0,-583-60-56 0 0,-25-3 34 0 0,-32-1 4 0 0,41 0 18 0 0,-851-16-100 0 0,-3 0 56 0 0,466 34 15 0 0,343-14 44 0 0,33-3-30 0 0,15-1 22 0 0,10 20-150 0 0,-8-18 152 0 0,0 0 0 0 0,0 0 0 0 0,0-1 0 0 0,1 1 0 0 0,-2 0 1 0 0,2 0-1 0 0,-1-1 0 0 0,1 0 0 0 0,0 1 0 0 0,0-1 0 0 0,-1 0 0 0 0,1 1 1 0 0,-1-1-1 0 0,1-1 0 0 0,0 1 0 0 0,1 0 0 0 0,-1 0 0 0 0,0 0 0 0 0,-1-1 1 0 0,1 1-1 0 0,1-1 0 0 0,2 1 0 0 0,8 2 16 0 0,0-3 0 0 0,18 2-1 0 0,-22-1-8 0 0,269 2 35 0 0,-77-2-4 0 0,-62 8 3 0 0,-7 1 87 0 0,-24-7-128 0 0,119 4 147 0 0,228 15-39 0 0,-58-22-62 0 0,-167-6-19 0 0,-106 5-28 0 0,196 7-16 0 0,-52 18 63 0 0,12-18 127 0 0,13 1-54 0 0,-213 0-198 0 0,37 2 131 0 0,281-3 22 0 0,-114 6-23 0 0,5-8-31 0 0,-177-4 7 0 0,-127-9-55 0 0,-10 5 15 0 0,-1 2 1 0 0,0 1 0 0 0,-31 3 0 0 0,3 0-11 0 0,-237-14 55 0 0,103 3-26 0 0,11 3 499 0 0,110 4-2830 0 0,0-1-5402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 5 2817 0 0,'-5'4'22623'0'0,"36"-9"-20549"0"0,-20 4-1907 0 0,-1 0 0 0 0,1 0 0 0 0,0 0-1 0 0,-1 1 1 0 0,1 1 0 0 0,19 2 0 0 0,33 12 275 0 0,-38-9-245 0 0,0-2 0 0 0,1 0 0 0 0,28 0 1 0 0,80-4 304 0 0,-55-2-240 0 0,220 10 605 0 0,2-16-473 0 0,186 5-69 0 0,-88 8 5 0 0,-125-5-216 0 0,-49 11-77 0 0,7 0-14 0 0,103-15-23 0 0,-206 2 0 0 0,597-1 0 0 0,-416 4 0 0 0,198 5 0 0 0,-365-4 0 0 0,503 2 0 0 0,-67 12 0 0 0,-402-14 0 0 0,233 9 0 0 0,-164-4 0 0 0,-89-4 0 0 0,104-14 0 0 0,-41-1 0 0 0,-42 9 0 0 0,118 2 0 0 0,-161 1 0 0 0,-89-2 0 0 0,-1 2 0 0 0,67 9 0 0 0,-77-5 0 0 0,0-3 0 0 0,53-1 0 0 0,-21-2 0 0 0,-67 2 3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79 146 14755 0 0,'-4'-19'11309'0'0,"2"16"-11251"0"0,0 1-1 0 0,0 0 0 0 0,0-1 0 0 0,1 0 1 0 0,-1 1-1 0 0,1-1 0 0 0,-1 0 1 0 0,1 1-1 0 0,0-1 0 0 0,0 0 0 0 0,0 1 1 0 0,1-2-1 0 0,-1 1 0 0 0,1 1 1 0 0,-1-2-1 0 0,1 1 0 0 0,0 1 0 0 0,1-2 1 0 0,-1 1-1 0 0,0 0 0 0 0,1 0 1 0 0,0 0-1 0 0,2-5 0 0 0,-3 7-21 0 0,1-1 1 0 0,-1 0-1 0 0,0-1 0 0 0,0 2 1 0 0,0-1-1 0 0,0 0 0 0 0,0 0 0 0 0,0 0 1 0 0,-1 1-1 0 0,1-1 0 0 0,-1 0 0 0 0,1 0 1 0 0,-1 1-1 0 0,0-1 0 0 0,0 0 1 0 0,0 0-1 0 0,0 0 0 0 0,1 1 0 0 0,-1-1 1 0 0,0 1-1 0 0,-1-1 0 0 0,1 1 1 0 0,0-1-1 0 0,-1 2 0 0 0,0-2 0 0 0,1 1 1 0 0,0 0-1 0 0,-1 0 0 0 0,0-1 0 0 0,0 1 1 0 0,1 1-1 0 0,-1 0 0 0 0,0-1 1 0 0,1 0-1 0 0,-1 1 0 0 0,-1-1 0 0 0,1 1 1 0 0,0 0-1 0 0,-2-1 0 0 0,7 28 74 0 0,-3-22-62 0 0,0 0 1 0 0,-1 1 0 0 0,0-2 0 0 0,0 2 0 0 0,1-1 0 0 0,-1-1 0 0 0,-1 2 0 0 0,-3 5 0 0 0,3-5 7 0 0,0 0 1 0 0,1-1-1 0 0,-1 1 0 0 0,1 0 1 0 0,0-1-1 0 0,1 2 1 0 0,-1-1-1 0 0,2 9 1 0 0,1 3 180 0 0,6 26 0 0 0,-4-26-40 0 0,2 28 132 0 0,-1 0 0 0 0,-3 72 0 0 0,-2-82-218 0 0,1-16-19 0 0,0 1 0 0 0,0 0 0 0 0,3-2-1 0 0,11 41 1 0 0,-10-34-37 0 0,1 0 0 0 0,-2 0 1 0 0,-2 0-1 0 0,-1-1 0 0 0,-3 42 0 0 0,1-28 61 0 0,4 57 0 0 0,13-7-101 0 0,-9-54-11 0 0,-2 0 1 0 0,3 47-1 0 0,-10-41-4 0 0,-8 45 0 0 0,4-45 0 0 0,-1 46 0 0 0,20 54 0 0 0,-14-96 0 0 0,0-24 0 0 0,1 0 0 0 0,0 0 0 0 0,2 0 0 0 0,5 25 0 0 0,-3-25 0 0 0,-2 1 0 0 0,0-1 0 0 0,-1 0 0 0 0,-3 29 0 0 0,1-23 0 0 0,1 0 0 0 0,5 29 0 0 0,-1-23 0 0 0,-2 1 0 0 0,-3 35 0 0 0,-1-34 0 0 0,7 64 0 0 0,-1-59 0 0 0,-3 1 0 0 0,-1-1 0 0 0,-7 48 0 0 0,3-31 0 0 0,-2 117 0 0 0,5-165 0 0 0,1-1 0 0 0,0 1 0 0 0,0 0 0 0 0,1 0 0 0 0,0 0 0 0 0,1 0 0 0 0,0-1 0 0 0,1 1 0 0 0,3 8 0 0 0,-4-11-69 0 0,0-1 0 0 0,-1 1 1 0 0,1 1-1 0 0,-1-1 0 0 0,-1 0 0 0 0,0 0 1 0 0,0 10-1 0 0,0-13-242 0 0,0 2 0 0 0,0-1 0 0 0,0 0 0 0 0,0 0 0 0 0,0 1 0 0 0,0-1 0 0 0,1 0 0 0 0,0 0 0 0 0,0 0 0 0 0,1 0 0 0 0,0 1 0 0 0,-1-2 0 0 0,1 1 0 0 0,1-1 0 0 0,-2 1 0 0 0,6 5 0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32 13 4321 0 0,'-31'13'22712'0'0,"31"-13"-22658"0"0,14 6 766 0 0,3-4-345 0 0,0 0 0 0 0,1-1 1 0 0,30-3-1 0 0,-36 0-376 0 0,0 1 1 0 0,1 1-1 0 0,-1 0 1 0 0,1 1-1 0 0,-1 0 1 0 0,0 1-1 0 0,0 0 1 0 0,0 1-1 0 0,15 5 1 0 0,-19-5-47 0 0,-2-1 0 0 0,2 0 0 0 0,-1-1 1 0 0,0 1-1 0 0,1-1 0 0 0,-1-1 1 0 0,12 1-1 0 0,53-7 241 0 0,83-3 159 0 0,-149 10-434 0 0,-1-1 0 0 0,1 1 0 0 0,-1 0 0 0 0,1 1 0 0 0,-2 0 0 0 0,2 0 0 0 0,8 5 0 0 0,22 6 97 0 0,-14-8-64 0 0,0-3-1 0 0,1 0 0 0 0,0-1 1 0 0,26-3-1 0 0,-1 1-25 0 0,304-7 214 0 0,157-4-240 0 0,-42 19 0 0 0,-79-29 0 0 0,-211 8 0 0 0,360-13 0 0 0,116 22 0 0 0,-156 11 0 0 0,-8 0 0 0 0,-172 14 0 0 0,324 10 0 0 0,-489-30 0 0 0,259 1 0 0 0,13 34 0 0 0,-147-7 0 0 0,-147-13 0 0 0,25 2 0 0 0,-151-17 0 0 0,28 1 0 0 0,-1 1 0 0 0,0 1 0 0 0,42 11 0 0 0,-12 1 0 0 0,0-3 0 0 0,91 8 0 0 0,-41-11 0 0 0,89 6 0 0 0,70-12 0 0 0,-206-3 0 0 0,158-6 0 0 0,-223 6 0 0 0,1 0 0 0 0,0 0 0 0 0,0 0 0 0 0,0 0 0 0 0,0 0 0 0 0,0 0 0 0 0,0 0 0 0 0,0 0 0 0 0,0 0 0 0 0,-1 0 0 0 0,1 0 0 0 0,0-1 0 0 0,0 1 0 0 0,0 0 0 0 0,0 0 0 0 0,0 0 0 0 0,0 0 0 0 0,0-1 0 0 0,0 1 0 0 0,0 0 0 0 0,0 0 0 0 0,0 0 0 0 0,0 0 0 0 0,0 0 0 0 0,0-1 0 0 0,0 1 0 0 0,0 0 0 0 0,0 0 0 0 0,0 0 0 0 0,0 0 0 0 0,0-1 0 0 0,1 1 0 0 0,-1 0 0 0 0,0 0 0 0 0,0 0 0 0 0,0 0 0 0 0,0 0 0 0 0,0 0 0 0 0,0-1 0 0 0,0 1 0 0 0,0 0 0 0 0,1 0 0 0 0,-1 0 0 0 0,0 0 0 0 0,0 0 0 0 0,0 0 0 0 0,0 0 0 0 0,0 0 0 0 0,1 0 0 0 0,-1 0 0 0 0,0 0 0 0 0,0 0 0 0 0,0 0 0 0 0,1 0 0 0 0,-12-7 0 0 0,-15-1 0 0 0,-1 0 0 0 0,0 2 0 0 0,0 1 0 0 0,-1 1 0 0 0,-29-1 0 0 0,28 3 0 0 0,-11-2 0 0 0,1 2 0 0 0,-65 6 0 0 0,52 4 0 0 0,26-5 0 0 0,-29 4 0 0 0,-67-7-3964 0 0,67 0-739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1 197 16275 0 0,'0'0'6970'0'0,"27"-1"-6767"0"0,86-8 111 0 0,890-48 5585 0 0,-320 48-5003 0 0,17-1-122 0 0,581-34 173 0 0,-763 33-809 0 0,-70 7 57 0 0,-60 2-39 0 0,-250-4-156 0 0,171-31 0 0 0,-282 34 0 0 0,0 1 0 0 0,-1 0 0 0 0,47 5 0 0 0,-8 4 0 0 0,58 3 0 0 0,-86-11 0 0 0,-17 0 0 0 0,-1 1 0 0 0,34 3 0 0 0,0 5 0 0 0,26 4 0 0 0,57 9 0 0 0,-97-15-85 0 0,-29-5 21 0 0,0 0-1 0 0,-1 0 0 0 0,11 4 0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618 25 760 0 0,'25'-25'25915'0'0,"-22"26"-25760"0"0,-2 28 1505 0 0,-1 15-798 0 0,3 144 939 0 0,-2-154-1442 0 0,-2 0 0 0 0,-1 1 0 0 0,-8 43-1 0 0,7-55-331 0 0,1 0 0 0 0,1 1 0 0 0,2 25 0 0 0,1-28-13 0 0,-2 0 0 0 0,0 0 1 0 0,-2 0-1 0 0,-4 26 0 0 0,-2-10-14 0 0,3 0 0 0 0,1 0 0 0 0,2 0 0 0 0,6 73 0 0 0,2-47 0 0 0,8 159 0 0 0,-16-174 0 0 0,0 0 0 0 0,-12 47 0 0 0,-11 66 0 0 0,20-116 0 0 0,2-1 0 0 0,2-1 0 0 0,6 48 0 0 0,-1-33 0 0 0,-6 57 0 0 0,-17 211 0 0 0,19-176 0 0 0,0-79 0 0 0,-1-50 0 0 0,-6 29 0 0 0,3-30 0 0 0,1 32 0 0 0,5-3 0 0 0,-1-29 0 0 0,-1 1 0 0 0,-1 22 0 0 0,-1-30 0 0 0,-1 0 0 0 0,-7 18 0 0 0,7-21 0 0 0,-1 0 0 0 0,2-1 0 0 0,0 1 0 0 0,0 1 0 0 0,0 12 0 0 0,5 66 0 0 0,0-75 0 0 0,-3-12 0 0 0,1-1 0 0 0,-1 0 0 0 0,0 0 0 0 0,0 1 0 0 0,1 0 0 0 0,-1-1 0 0 0,0 0 0 0 0,0 1 0 0 0,0 0 0 0 0,0-1 0 0 0,0 1 0 0 0,0 0 0 0 0,0-1 0 0 0,0 0 0 0 0,-1 1 0 0 0,1 0 0 0 0,0-1 0 0 0,0 0 0 0 0,-1 0 0 0 0,0 1 0 0 0,-1 2 0 0 0,-38 39 0 0 0,17-31 0 0 0,11-7 0 0 0,-5 3-125 0 0,1 0 1 0 0,-1-2-1 0 0,0 0 0 0 0,0-1 0 0 0,-1 0 1 0 0,1-1-1 0 0,-29 3 0 0 0,-9-4-691 0 0,-62-4 0 0 0,77 0 563 0 0,-5 1-1194 0 0,14-3-2385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1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950 120 20356 0 0,'0'0'2768'0'0,"-28"15"-1632"0"0,-94 50-85 0 0,111-58-893 0 0,0 0 1 0 0,0 1 0 0 0,1 0-1 0 0,1 0 1 0 0,0 1-1 0 0,-1 1 1 0 0,-7 11 0 0 0,-5 5 157 0 0,-295 289 1884 0 0,164-167-1543 0 0,146-141-628 0 0,-1 0-6 0 0,1 0-1 0 0,-1 1 1 0 0,2 0 0 0 0,-1 0 0 0 0,1 0-1 0 0,0 1 1 0 0,-5 11 0 0 0,11-20-25 0 0,0 0 1 0 0,0 0 0 0 0,0 0-1 0 0,0 0 1 0 0,0 1 0 0 0,0-1-1 0 0,0 0 1 0 0,1 0 0 0 0,-1 0-1 0 0,0 0 1 0 0,0 1 0 0 0,0-1-1 0 0,0 0 1 0 0,0 0 0 0 0,0 0-1 0 0,1 0 1 0 0,-1 0 0 0 0,0 0-1 0 0,0 0 1 0 0,0 0 0 0 0,0 1-1 0 0,1-1 1 0 0,-1 0 0 0 0,0 0-1 0 0,0 0 1 0 0,0 0 0 0 0,0 0-1 0 0,1 0 1 0 0,-1 0 0 0 0,0 0 0 0 0,0 0-1 0 0,0 0 1 0 0,1 0 0 0 0,-1 0-1 0 0,0 0 1 0 0,0 0 0 0 0,0 0-1 0 0,0 0 1 0 0,1 0 0 0 0,-1-1-1 0 0,0 1 1 0 0,0 0 0 0 0,1 0-1 0 0,8-2-17 0 0,2-5 9 0 0,1 0-1 0 0,-1 0 0 0 0,-1-1 0 0 0,2 0 0 0 0,7-11 0 0 0,3-1-21 0 0,74-61-294 0 0,134-147 0 0 0,-213 207 306 0 0,0-1 1 0 0,-2-1-1 0 0,21-37 1 0 0,-30 48 28 0 0,0-1 0 0 0,-2 1-1 0 0,1-1 1 0 0,-1-1 0 0 0,-1 1 0 0 0,0-1 0 0 0,-1 1-1 0 0,0-25 1 0 0,-2 36-2 0 0,0 0 0 0 0,0 0 0 0 0,0 0 0 0 0,0 1 1 0 0,0-1-1 0 0,-1 0 0 0 0,1 0 0 0 0,-1 1 0 0 0,0-1 0 0 0,0 0 0 0 0,1 0 0 0 0,-1 0 0 0 0,0 1 0 0 0,-1-1 0 0 0,1 1 0 0 0,0-1 0 0 0,1 1 0 0 0,-2-1 0 0 0,1 2 0 0 0,-3-3 1 0 0,2 1 6 0 0,0 1 1 0 0,0 0-1 0 0,1 1 1 0 0,-2-1-1 0 0,1 1 1 0 0,0 0-1 0 0,-1-1 1 0 0,2 1-1 0 0,-1-1 1 0 0,-1 1-1 0 0,1 0 1 0 0,-1 0-1 0 0,1 0 1 0 0,1 1-1 0 0,-2-1 1 0 0,1 1-1 0 0,-4-1 1 0 0,-2 4 28 0 0,0-1-1 0 0,-1 0 1 0 0,2 1 0 0 0,-1 0 0 0 0,0 1 0 0 0,1-1 0 0 0,-10 9 0 0 0,-46 45 193 0 0,51-46-193 0 0,-68 70 147 0 0,4 3 0 0 0,4 3 0 0 0,5 3 0 0 0,-82 144 0 0 0,141-222-183 0 0,2-2-2 0 0,-1 0-1 0 0,1 1 1 0 0,1-1-1 0 0,-1 2 0 0 0,2-1 1 0 0,0 1-1 0 0,-3 20 1 0 0,6-32-7 0 0,1 0 1 0 0,0 1 0 0 0,0-2 0 0 0,-1 2 0 0 0,1-1-1 0 0,0 0 1 0 0,1 1 0 0 0,-1-1 0 0 0,0 1-1 0 0,0-2 1 0 0,0 1 0 0 0,1 1 0 0 0,-1-1 0 0 0,1 0-1 0 0,-1 1 1 0 0,1-1 0 0 0,0-1 0 0 0,-1 1 0 0 0,1 1-1 0 0,0-1 1 0 0,0 0 0 0 0,0 0 0 0 0,0 0-1 0 0,-1 0 1 0 0,1-1 0 0 0,0 1 0 0 0,0 0 0 0 0,0-1-1 0 0,0 1 1 0 0,1 0 0 0 0,-1-1 0 0 0,0 1-1 0 0,1 0 1 0 0,-1-1 0 0 0,0 0 0 0 0,0 1 0 0 0,0-1-1 0 0,0 0 1 0 0,3 1 0 0 0,2-1-4 0 0,1-1 1 0 0,0 1 0 0 0,0-1-1 0 0,-1 0 1 0 0,1-1-1 0 0,-2 1 1 0 0,9-3 0 0 0,8-4-5 0 0,0-1 1 0 0,0-1 0 0 0,21-14-1 0 0,63-45-12 0 0,-57 36 5 0 0,206-144-7 0 0,322-290 1 0 0,-413 323 35 0 0,-155 138 50 0 0,-15 17-7 0 0,-186 245 498 0 0,-153 260 43 0 0,88-126-484 0 0,229-351-101 0 0,9-15-12 0 0,3 1-1 0 0,0 1 1 0 0,-13 30 0 0 0,28-53-10 0 0,-1 0 1 0 0,1 1-1 0 0,-1 0 1 0 0,1 0 0 0 0,0 0-1 0 0,1-1 1 0 0,-2 6 0 0 0,3-8 5 0 0,-1 0 1 0 0,0 0-1 0 0,0 0 1 0 0,0-1-1 0 0,1 1 1 0 0,-1-1-1 0 0,0 1 1 0 0,1-1-1 0 0,-1 1 1 0 0,1 0-1 0 0,-1-1 1 0 0,1 1-1 0 0,-1 0 0 0 0,1-1 1 0 0,0 1-1 0 0,-1-1 1 0 0,1 1-1 0 0,-1-1 1 0 0,1 1-1 0 0,0-1 1 0 0,-1 0-1 0 0,0 0 1 0 0,1 0-1 0 0,0 1 1 0 0,0-1-1 0 0,0 0 1 0 0,-1 0-1 0 0,1 1 1 0 0,0-1-1 0 0,0 0 1 0 0,0 0-1 0 0,-1 0 1 0 0,1 0-1 0 0,0 0 1 0 0,0 0-1 0 0,0 0 1 0 0,-1-1-1 0 0,0 1 1 0 0,1 0-1 0 0,1-1 1 0 0,6 1-10 0 0,-1-1 1 0 0,0-1 0 0 0,0 0-1 0 0,-1-1 1 0 0,2 1-1 0 0,-2-1 1 0 0,1 0-1 0 0,8-5 1 0 0,7-6-10 0 0,19-17-1 0 0,-31 24 13 0 0,104-87-48 0 0,144-152-1 0 0,72-134 69 0 0,-13-64 9 0 0,-221 302 20 0 0,-86 126-33 0 0,25-26 0 0 0,-28 38 22 0 0,-7 9-8 0 0,-7 17 12 0 0,7-20-27 0 0,-111 234 193 0 0,59-131-130 0 0,-165 315 167 0 0,-59 126-194 0 0,269-530-48 0 0,-29 73-23 0 0,31-77 5 0 0,1 0 1 0 0,2 1-1 0 0,0-1 1 0 0,-1 1-1 0 0,1 14 1 0 0,2-26 19 0 0,0 0 0 0 0,0 0 0 0 0,-1 0 0 0 0,1 0 0 0 0,0 0 0 0 0,0-1 0 0 0,0 1 0 0 0,1 0 0 0 0,-1 0 0 0 0,0 0 0 0 0,0 0 0 0 0,0 0 1 0 0,1 0-1 0 0,-1 0 0 0 0,0-1 0 0 0,1 1 0 0 0,-1 0 0 0 0,1 0 0 0 0,-1 0 0 0 0,1 0 0 0 0,0 0 0 0 0,-1-1 0 0 0,1 1 0 0 0,0 0 0 0 0,0-1 1 0 0,-1 1-1 0 0,1-1 0 0 0,-1 0 0 0 0,1 1 0 0 0,0-1 0 0 0,0 1 0 0 0,0-1 0 0 0,0 1 0 0 0,0-1 0 0 0,0 0 0 0 0,0 0 0 0 0,0 1 0 0 0,0-1 0 0 0,0 0 1 0 0,0 0-1 0 0,-1 0 0 0 0,3 0 0 0 0,1-1-4 0 0,0 0 0 0 0,-1 0 0 0 0,1 0 0 0 0,0 0 0 0 0,-1-1 0 0 0,1 0 0 0 0,0 0 0 0 0,-1 0 0 0 0,6-4 0 0 0,20-17-24 0 0,-1-1-1 0 0,37-42 0 0 0,44-64 27 0 0,-39 36 40 0 0,114-204 0 0 0,11-124-60 0 0,-137 262 16 0 0,-47 128 14 0 0,-3-1-1 0 0,8-64 1 0 0,-16 89 20 0 0,-3 9 7 0 0,-5 13 14 0 0,7-11-42 0 0,-46 98 52 0 0,7 2 1 0 0,-30 112-1 0 0,-36 225 156 0 0,64-250-179 0 0,32-151-34 0 0,-28 145-74 0 0,29-136 27 0 0,-1 90 1 0 0,10-133 28 0 0,0 0-1 0 0,1 1 1 0 0,-1-1-1 0 0,1 0 1 0 0,3 11-1 0 0,-4-16 19 0 0,0 1 0 0 0,0 0 1 0 0,1 0-1 0 0,-1-1 0 0 0,1 1 0 0 0,-1 0 0 0 0,1 0 0 0 0,-1 0 0 0 0,1 0 0 0 0,0 0 0 0 0,-1-1 0 0 0,1 0 0 0 0,0 1 0 0 0,0 0 0 0 0,0-1 0 0 0,-1 1 0 0 0,1-1 1 0 0,0 1-1 0 0,0-1 0 0 0,0 1 0 0 0,-1-1 0 0 0,1 1 0 0 0,0-1 0 0 0,0 0 0 0 0,0 1 0 0 0,0-1 0 0 0,0 0 0 0 0,0 0 0 0 0,0 0 0 0 0,0 0 0 0 0,0 0 0 0 0,0 0 1 0 0,0 0-1 0 0,-1 0 0 0 0,1-1 0 0 0,0 1 0 0 0,0 0 0 0 0,0-1 0 0 0,0 1 0 0 0,0 0 0 0 0,1-2 0 0 0,2 0 1 0 0,-1 1 0 0 0,1-1 0 0 0,0-1 0 0 0,-2 1 0 0 0,2 0 0 0 0,-1-1 0 0 0,0 0 0 0 0,0 0 0 0 0,3-4 0 0 0,22-34 30 0 0,-18 25-14 0 0,44-73 23 0 0,80-183 0 0 0,5-112-50 0 0,-70 112 10 0 0,-59 218-5 0 0,-3-1 0 0 0,-2 1 0 0 0,-4-59 0 0 0,-7 81 42 0 0,6 32-33 0 0,0 0 1 0 0,0-1-1 0 0,-1 1 0 0 0,1-1 1 0 0,0 1-1 0 0,0-1 1 0 0,-1 0-1 0 0,1 1 0 0 0,0-1 1 0 0,-1 1-1 0 0,1-1 1 0 0,-1 1-1 0 0,1 0 0 0 0,-1-1 1 0 0,1 1-1 0 0,-1-1 1 0 0,1 1-1 0 0,0 0 0 0 0,-1-1 1 0 0,0 1-1 0 0,0 0 0 0 0,0 0 0 0 0,1 0 0 0 0,-1 0 0 0 0,0 1 0 0 0,1-1 0 0 0,-1 0 0 0 0,0 1 0 0 0,1-1 0 0 0,-1 0 0 0 0,1 1 0 0 0,-1-1 0 0 0,0 0 0 0 0,1 1 0 0 0,-1-1 0 0 0,1 1 1 0 0,-1-1-1 0 0,1 1 0 0 0,0-1 0 0 0,0 1 0 0 0,0 0 0 0 0,-1-1 0 0 0,1 1 0 0 0,-9 14 15 0 0,1 1 1 0 0,2-1 0 0 0,-1 1-1 0 0,2 0 1 0 0,0 0-1 0 0,-2 20 1 0 0,-1-8 10 0 0,-64 346 160 0 0,28 2-53 0 0,21 128-214 0 0,23-502 78 0 0,0 16-18 0 0,0-2 1 0 0,1 2-1 0 0,1-1 0 0 0,2 0 0 0 0,0 0 1 0 0,5 17-1 0 0,-8-32 16 0 0,0-1 0 0 0,-1 1 0 0 0,1-1 0 0 0,0 1 0 0 0,-1 0 0 0 0,1-1 0 0 0,0 1 0 0 0,0-1 0 0 0,0 0 0 0 0,0 1 1 0 0,1-1-1 0 0,-1 1 0 0 0,0-1 0 0 0,1 0 0 0 0,-1 0 0 0 0,0 0 0 0 0,1 0 0 0 0,-1 0 0 0 0,1 0 0 0 0,0 0 0 0 0,0 0 0 0 0,0-1 0 0 0,-1 1 0 0 0,0-1 0 0 0,1 0 0 0 0,0 0 0 0 0,0 1 0 0 0,0-1 1 0 0,0 0-1 0 0,-1 0 0 0 0,1 0 0 0 0,0 0 0 0 0,0 0 0 0 0,0-1 0 0 0,0 1 0 0 0,0 0 0 0 0,-1 0 0 0 0,1-1 0 0 0,0 0 0 0 0,-1 1 0 0 0,1-1 0 0 0,0 0 0 0 0,0 0 0 0 0,-2 0 0 0 0,2-1 0 0 0,-1 2 1 0 0,3-4-1 0 0,4-3-1 0 0,1-2 1 0 0,-2 1 0 0 0,0-1 0 0 0,0 0 0 0 0,10-18 0 0 0,22-54-27 0 0,-33 68 23 0 0,22-57-5 0 0,-2-1 0 0 0,-3-1 1 0 0,-4 0-1 0 0,17-143 1 0 0,-13-303-148 0 0,-23 487 157 0 0,-3-90-50 0 0,1 102 57 0 0,0 1-1 0 0,-1 0 0 0 0,-1 0 0 0 0,-9-25 0 0 0,12 42 0 0 0,1-1 0 0 0,-1 1 1 0 0,1 0-1 0 0,0 0 0 0 0,0 0 1 0 0,-1-1-1 0 0,0 1 0 0 0,0 0 1 0 0,1 0-1 0 0,-1 0 0 0 0,0 0 0 0 0,0 0 1 0 0,0 0-1 0 0,-1 0 0 0 0,0-1 1 0 0,1 2-3 0 0,1 0 1 0 0,0 0 0 0 0,-1 0-1 0 0,1 0 1 0 0,0 0 0 0 0,0 0-1 0 0,-1 0 1 0 0,1 0 0 0 0,0 1 0 0 0,-1-1-1 0 0,1 0 1 0 0,-1 0 0 0 0,1 0-1 0 0,0 1 1 0 0,-1-1 0 0 0,1 0-1 0 0,-1 0 1 0 0,1 1 0 0 0,0-1-1 0 0,-1 0 1 0 0,1 1 0 0 0,0-1 0 0 0,0 0-1 0 0,-1 1 1 0 0,1-1 0 0 0,0 0-1 0 0,0 1 1 0 0,0-1 0 0 0,-1 1-1 0 0,1-1 1 0 0,-3 7 9 0 0,1 0-1 0 0,0-1 1 0 0,0 1 0 0 0,-1 7 0 0 0,-12 108 164 0 0,1 136 0 0 0,8-106-105 0 0,-63 479 167 0 0,54-525-237 0 0,0 160 0 0 0,15-248 0 0 0,1 0 0 0 0,4 18 0 0 0,-4-30 0 0 0,0 0 0 0 0,1-1 0 0 0,0 1 0 0 0,0-1 0 0 0,0 1 0 0 0,1 0 0 0 0,-1-2 0 0 0,2 2 0 0 0,5 7 0 0 0,-8-11 0 0 0,0-1-1 0 0,0 0 1 0 0,0 0-1 0 0,0 0 1 0 0,1 0-1 0 0,-1 0 1 0 0,0 0-1 0 0,0 0 1 0 0,0 0-1 0 0,0 0 1 0 0,1-1-1 0 0,-1 0 1 0 0,1 1-1 0 0,0 0 1 0 0,-1-1 0 0 0,1 1-1 0 0,-1-1 1 0 0,0 0-1 0 0,1 1 1 0 0,-1-1-1 0 0,4 0 1 0 0,-3-1-2 0 0,-1 1 1 0 0,0-1-1 0 0,1 0 0 0 0,0 0 1 0 0,0 1-1 0 0,0-1 1 0 0,-1 0-1 0 0,1 0 0 0 0,-2 0 1 0 0,2 0-1 0 0,-1-1 1 0 0,1 1-1 0 0,-1 0 0 0 0,0 0 1 0 0,2-3-1 0 0,3-7-11 0 0,1 1 0 0 0,-2-2-1 0 0,1 1 1 0 0,3-14 0 0 0,-5 15 2 0 0,35-104-149 0 0,-3 0 1 0 0,-7-2 0 0 0,-5-2-1 0 0,-4 0 1 0 0,4-225-1 0 0,-23 304 165 0 0,0 18 7 0 0,-1-2 0 0 0,-4-35 1 0 0,4 57-8 0 0,-1-1 0 0 0,1 0 0 0 0,0 0 0 0 0,-1 1 0 0 0,1-1 0 0 0,-1 0 0 0 0,0 0 0 0 0,0 0 0 0 0,0 1 0 0 0,0 0 0 0 0,0-1 0 0 0,0 1 0 0 0,1-1 0 0 0,-1 0 0 0 0,-1 2 0 0 0,-2-4 0 0 0,4 4-1 0 0,-1 0-1 0 0,1 0 0 0 0,-1-1 0 0 0,1 1 0 0 0,-1 0 0 0 0,1 0 1 0 0,-1 0-1 0 0,1 0 0 0 0,-1 0 0 0 0,1 0 0 0 0,0 0 0 0 0,0 0 1 0 0,-1 0-1 0 0,1 0 0 0 0,-1 0 0 0 0,1 0 0 0 0,-1 0 0 0 0,1 0 1 0 0,-1 1-1 0 0,1-1 0 0 0,-1 0 0 0 0,1 0 0 0 0,-1 1 0 0 0,-1 0 2 0 0,1 0 0 0 0,0 0-1 0 0,-1 0 1 0 0,1 0-1 0 0,1 1 1 0 0,-1-1-1 0 0,0 1 1 0 0,0-1 0 0 0,0 0-1 0 0,-1 2 1 0 0,-8 19 28 0 0,1 2-1 0 0,1-2 1 0 0,1 1 0 0 0,0 1 0 0 0,-2 30 0 0 0,-6 123 148 0 0,14-169-170 0 0,-1 367 210 0 0,-4 32-15 0 0,5-389-206 0 0,-23 242-61 0 0,17-216 42 0 0,-2-1 0 0 0,-2 0 1 0 0,-29 76-1 0 0,34-106 13 0 0,0 0-1 0 0,-1 0 1 0 0,0-2-1 0 0,-2 2 1 0 0,-16 19 0 0 0,21-28 9 0 0,-1 1-1 0 0,0-1 1 0 0,0 1 0 0 0,0-2 0 0 0,-1 1 0 0 0,0-1 0 0 0,1 1 0 0 0,-1-1 0 0 0,0-1 0 0 0,0 1 0 0 0,0-1-1 0 0,-1 0 1 0 0,1-1 0 0 0,0 1 0 0 0,-10 0 0 0 0,7-2-3 0 0,1 0 1 0 0,-1 0-1 0 0,1-1 0 0 0,-1 0 1 0 0,0-1-1 0 0,1 1 1 0 0,-1-1-1 0 0,1-1 0 0 0,0 1 1 0 0,0-2-1 0 0,0 0 0 0 0,1 1 1 0 0,-1-2-1 0 0,1 1 1 0 0,-1-1-1 0 0,-10-10 0 0 0,-1-3-57 0 0,2 1 0 0 0,-1-2 0 0 0,3-1 0 0 0,-20-30 0 0 0,34 49 49 0 0,1 0 1 0 0,0 1-1 0 0,0-1 0 0 0,0 1 0 0 0,-1-1 0 0 0,1 1 1 0 0,-1-1-1 0 0,1 0 0 0 0,-1 1 0 0 0,0-1 0 0 0,1 1 0 0 0,-1-1 1 0 0,0 1-1 0 0,1-1 0 0 0,-1 1 0 0 0,0-1 0 0 0,0 1 0 0 0,0-1 1 0 0,1 1-1 0 0,-1 0 0 0 0,0 0 0 0 0,1 0 0 0 0,-1 0 1 0 0,0 0-1 0 0,1 0 0 0 0,-1 0 0 0 0,0 0 0 0 0,-2 0 0 0 0,2 0-2 0 0,0 0 0 0 0,-1 1-1 0 0,1 0 1 0 0,0 0-1 0 0,0 0 1 0 0,0 0 0 0 0,0 0-1 0 0,0 0 1 0 0,0 0-1 0 0,0 0 1 0 0,0 0-1 0 0,0 0 1 0 0,0 1 0 0 0,-1 1-1 0 0,-1 4-6 0 0,0 0 1 0 0,-1 1-1 0 0,1-1 0 0 0,-1 12 0 0 0,3-17 10 0 0,0 1 0 0 0,0 0 0 0 0,1 0 0 0 0,0-1 0 0 0,-1 1 0 0 0,1 0-1 0 0,1 0 1 0 0,-1 0 0 0 0,0-1 0 0 0,1 1 0 0 0,-1 0 0 0 0,1 0-1 0 0,0-1 1 0 0,2 5 0 0 0,-2-6-5 0 0,0 1 0 0 0,0 0-1 0 0,1-1 1 0 0,0 0 0 0 0,-1 0-1 0 0,1 0 1 0 0,0 0 0 0 0,-1 0 0 0 0,1 0-1 0 0,0 0 1 0 0,0 0 0 0 0,0 0 0 0 0,0 0-1 0 0,0-1 1 0 0,-1 0 0 0 0,2 0-1 0 0,-1 0 1 0 0,0 1 0 0 0,0-1 0 0 0,0 0-1 0 0,2-1 1 0 0,6 1-65 0 0,1 0 0 0 0,0-1 0 0 0,-2-1 0 0 0,1 0 0 0 0,0-1 0 0 0,0 1 0 0 0,17-9 0 0 0,66-36-586 0 0,-70 34 508 0 0,184-110-246 0 0,-167 95 456 0 0,-1 0-1 0 0,68-67 1 0 0,-105 92-48 0 0,1 2 2 0 0,-1-2-1 0 0,0 1 1 0 0,0 0 0 0 0,0 0 0 0 0,-1-1-1 0 0,1 1 1 0 0,0 0 0 0 0,0-1 0 0 0,-1 0-1 0 0,1 1 1 0 0,-1-1 0 0 0,0 0 0 0 0,0-4-1 0 0,-1 6-3 0 0,0 1-1 0 0,0 0 0 0 0,0 0 1 0 0,0 0-1 0 0,0-1 1 0 0,0 1-1 0 0,0 0 0 0 0,-1 0 1 0 0,1 0-1 0 0,0-1 0 0 0,0 1 1 0 0,0 0-1 0 0,0 0 0 0 0,0 0 1 0 0,0 0-1 0 0,0-1 0 0 0,0 1 1 0 0,0 0-1 0 0,0 0 0 0 0,-1 0 1 0 0,1 0-1 0 0,0 0 1 0 0,0 0-1 0 0,0 0 0 0 0,-1 0 1 0 0,1 0-1 0 0,0 0 0 0 0,0 0 1 0 0,-1 0-1 0 0,1 0 0 0 0,0 0 1 0 0,0 0-1 0 0,0 0 0 0 0,-1 0 1 0 0,1 0-1 0 0,0 0 0 0 0,0 0 1 0 0,-1 0-1 0 0,-9 2 70 0 0,-14 9 67 0 0,1 0-1 0 0,0 0 0 0 0,-34 26 1 0 0,19-13 11 0 0,-124 79 391 0 0,-271 156 49 0 0,410-247-584 0 0,-41 20 2 0 0,58-29-21 0 0,0 0 1 0 0,0-2 0 0 0,-1 1 0 0 0,1 0-1 0 0,-1-1 1 0 0,1 0 0 0 0,-1 0-1 0 0,-9-1 1 0 0,16 0 4 0 0,0 0-1 0 0,0 0 0 0 0,-1 0 1 0 0,0 0-1 0 0,1 0 1 0 0,-1-1-1 0 0,1 1 0 0 0,-1-1 1 0 0,1 1-1 0 0,-1 0 0 0 0,1-1 1 0 0,-1 1-1 0 0,1-1 1 0 0,0 1-1 0 0,-1-1 0 0 0,1 1 1 0 0,-1-1-1 0 0,1 1 1 0 0,0-1-1 0 0,-1 1 0 0 0,1-1 1 0 0,0 1-1 0 0,0 0 1 0 0,0-1-1 0 0,-1 1 0 0 0,1-1 1 0 0,0 0-1 0 0,0 1 1 0 0,0-1-1 0 0,0 0 0 0 0,0 1 1 0 0,0-2-1 0 0,3-20-184 0 0,1 9 95 0 0,-1 2 1 0 0,2-2 0 0 0,1 2 0 0 0,8-18-1 0 0,35-45-221 0 0,-28 45 196 0 0,221-390-269 0 0,-239 414 400 0 0,6-15 0 0 0,-8 20-5 0 0,-1-1 1 0 0,0 0 0 0 0,1 1 0 0 0,-1-1-1 0 0,0 0 1 0 0,0 0 0 0 0,0 1-1 0 0,1 0 1 0 0,-1-1 0 0 0,0 0 0 0 0,0 0-1 0 0,0 1 1 0 0,0-1 0 0 0,0 0 0 0 0,-1 0-1 0 0,1 1 1 0 0,0-1 0 0 0,0 0 0 0 0,0 1-1 0 0,-1 0 1 0 0,1-2 0 0 0,-1 2 3 0 0,0 0 1 0 0,0-1-1 0 0,0 1 1 0 0,0 0-1 0 0,0 0 1 0 0,0 0 0 0 0,0 0-1 0 0,1 1 1 0 0,-1-1-1 0 0,0 0 1 0 0,0 0-1 0 0,0 0 1 0 0,0 1-1 0 0,0-1 1 0 0,0 1-1 0 0,0-1 1 0 0,1 0-1 0 0,-1 0 1 0 0,0 1-1 0 0,0-1 1 0 0,0 1-1 0 0,1 0 1 0 0,-21 14 94 0 0,21-15-100 0 0,-146 132 479 0 0,31-27-328 0 0,-104 77 5 0 0,-14-18 27 0 0,224-159-198 0 0,7-3 6 0 0,-2 1 0 0 0,0-1 1 0 0,1 0-1 0 0,0-1 0 0 0,-1 1 0 0 0,0 0 0 0 0,0 0 1 0 0,0-1-1 0 0,0 0 0 0 0,-6 0 0 0 0,10-1 3 0 0,0 0 0 0 0,-1 0 0 0 0,1 0-1 0 0,0 0 1 0 0,0 0 0 0 0,-1 0 0 0 0,1 0 0 0 0,0-1 0 0 0,0 1-1 0 0,0 0 1 0 0,-1 0 0 0 0,1 0 0 0 0,0 0 0 0 0,0 0 0 0 0,0 0 0 0 0,-1 0-1 0 0,1 0 1 0 0,0-1 0 0 0,0 1 0 0 0,0 0 0 0 0,0 0 0 0 0,0-1-1 0 0,0 1 1 0 0,0 0 0 0 0,0 0 0 0 0,-1-1 0 0 0,1 1 0 0 0,0 0-1 0 0,0 0 1 0 0,0-1 0 0 0,0 1 0 0 0,0 0 0 0 0,0 0 0 0 0,0-1-1 0 0,1 1 1 0 0,-1 0 0 0 0,0 0 0 0 0,0-1 0 0 0,0 1 0 0 0,3-10-44 0 0,5-6-27 0 0,2 1 0 0 0,-1 1 0 0 0,22-27 0 0 0,-13 20 9 0 0,145-175-241 0 0,86-114-157 0 0,-78 55 447 0 0,-164 245 14 0 0,14-30-5 0 0,-20 37 16 0 0,0 0 0 0 0,1 0 0 0 0,-1 0 0 0 0,0 0 0 0 0,-1-1 0 0 0,0 1 0 0 0,0 0 0 0 0,1 0 0 0 0,-1 0 0 0 0,-1-6 0 0 0,1 9-5 0 0,0 0-1 0 0,0 0 1 0 0,0-1-1 0 0,0 1 1 0 0,0-1-1 0 0,0 1 1 0 0,0-1-1 0 0,0 1 1 0 0,0 0-1 0 0,0-1 0 0 0,0 1 1 0 0,-1-1-1 0 0,1 1 1 0 0,0 0-1 0 0,-1-1 1 0 0,1 1-1 0 0,0 0 1 0 0,-1-1-1 0 0,1 1 1 0 0,0 0-1 0 0,-1 0 1 0 0,1-1-1 0 0,-1 1 1 0 0,1 0-1 0 0,0 0 1 0 0,-1 0-1 0 0,1 0 1 0 0,-1 0-1 0 0,1 0 1 0 0,-1 0-1 0 0,-16 3 78 0 0,-12 12 15 0 0,-29 28 76 0 0,2 2 1 0 0,-69 71 0 0 0,75-69-71 0 0,-284 284 509 0 0,-4 1-336 0 0,317-314-269 0 0,17-14-37 0 0,-1-1 0 0 0,0 1 0 0 0,1 1 0 0 0,-6 5 0 0 0,107-139-129 0 0,-42 58 111 0 0,194-273-178 0 0,-173 227-11 0 0,61-132-1 0 0,-137 249 240 0 0,1 0 0 0 0,-1-1 0 0 0,1 0 0 0 0,-1 0 0 0 0,1 0 0 0 0,-1 1 0 0 0,1-1-1 0 0,-1 0 1 0 0,0 0 0 0 0,1 0 0 0 0,-1 1 0 0 0,0-1 0 0 0,0 0 0 0 0,1 0 0 0 0,-1 0 0 0 0,0 0 0 0 0,0 0 0 0 0,0 0 0 0 0,0 0 0 0 0,-1 1 0 0 0,1 0 0 0 0,0-1-1 0 0,-1-2 1 0 0,0 4 3 0 0,-1-1 0 0 0,1 1 0 0 0,-1-1 0 0 0,1 1 0 0 0,0 0-1 0 0,0-1 1 0 0,-1 0 0 0 0,1 1 0 0 0,0 0 0 0 0,-1 0-1 0 0,1 0 1 0 0,0 0 0 0 0,0 0 0 0 0,-1 1 0 0 0,-209 200 158 0 0,64-56-28 0 0,-32 14-9 0 0,-47 44 75 0 0,213-192-214 0 0,13-13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0,15-23-93 0 0,-13 22 99 0 0,172-222-342 0 0,4-6 177 0 0,143-224 177 0 0,-306 428 73 0 0,-484 517-103 0 0,-15-68 248 0 0,467-409-232 0 0,-2 0-29 0 0,-37 25-1 0 0,70-60-48 0 0,241-257-267 0 0,51-63 286 0 0,-264 287 100 0 0,-2-3 1 0 0,-3-1-1 0 0,41-84 0 0 0,-75 135-21 0 0,0-1 0 0 0,0 0 0 0 0,0 0 0 0 0,-1-1 0 0 0,0 1 0 0 0,-1 0 0 0 0,0 0 0 0 0,0 0 0 0 0,0-11 0 0 0,-1 17-19 0 0,0 1 0 0 0,0 0 0 0 0,0-1 0 0 0,0 1 0 0 0,0-1-1 0 0,0 1 1 0 0,0 0 0 0 0,-1-1 0 0 0,1 1 0 0 0,0 0 0 0 0,0 0-1 0 0,0 0 1 0 0,0 0 0 0 0,-1 0 0 0 0,1-1 0 0 0,0 1 0 0 0,0 0-1 0 0,0-1 1 0 0,-1 1 0 0 0,1 0 0 0 0,0 0 0 0 0,-1 0 0 0 0,1-1-1 0 0,0 1 1 0 0,0 0 0 0 0,0 0 0 0 0,0 0 0 0 0,0 0 0 0 0,-1-1-1 0 0,1 1 1 0 0,-1 0 0 0 0,1 0 0 0 0,-14 4 39 0 0,-10 11-10 0 0,-24 28-118 0 0,2 2-1 0 0,-42 55 1 0 0,40-45-171 0 0,-12 13-440 0 0,21-21-2741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12 20500 0 0,'0'0'1287'0'0,"24"-1"-892"0"0,78-7-42 0 0,-59 5 126 0 0,68 6-1 0 0,-55 0-186 0 0,215-2 1188 0 0,156 9-1636 0 0,-367-4-2128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7315 118 6097 0 0,'12'2'15473'0'0,"-15"-2"-15261"0"0,1-1 0 0 0,-1 0 1 0 0,1 1-1 0 0,0 0 0 0 0,0-1 0 0 0,-1 1 1 0 0,0 0-1 0 0,1 0 0 0 0,-1 1 0 0 0,2-1 0 0 0,-2 0 1 0 0,-4 2-1 0 0,-6 0 110 0 0,-172 2 769 0 0,-120 5-469 0 0,34-2 230 0 0,-15-4 21 0 0,101-11-730 0 0,69 1-77 0 0,81 7-55 0 0,-369-5 525 0 0,-218 11-113 0 0,368-7-101 0 0,211 1-291 0 0,-156-6 98 0 0,-344-9-103 0 0,432 16-21 0 0,-159 4 42 0 0,169-4-73 0 0,-80-1 20 0 0,-119-6-9 0 0,270 4 16 0 0,1-1 1 0 0,1 0-1 0 0,-31-9 0 0 0,53 11-5 0 0,-83-9 39 0 0,68 8-27 0 0,1 0 0 0 0,-1-1 1 0 0,1 0-1 0 0,-36-13 0 0 0,38 10-13 0 0,1 1 0 0 0,0 1 0 0 0,-1 1 0 0 0,1 0 0 0 0,-20 0 0 0 0,-94 2 7 0 0,68 2-34 0 0,24-2 46 0 0,-75-12 0 0 0,24 5-34 0 0,18 3 62 0 0,51 4-57 0 0,1 1 1 0 0,-2 0 0 0 0,-31 5 0 0 0,-29 2 125 0 0,-54-10-123 0 0,60-1-3 0 0,0 5 0 0 0,-112 13 0 0 0,164-10 19 0 0,0-1 0 0 0,-1-1 0 0 0,0-1 0 0 0,-26-2 0 0 0,-11-11-187 0 0,38 10 176 0 0,1 1-1 0 0,-1 1 0 0 0,0 1 1 0 0,1 2-1 0 0,0 0 1 0 0,-28 6-1 0 0,42-6-6 0 0,2 0 28 0 0,-1-2-1 0 0,0 1 1 0 0,-14 2-1 0 0,13 20-281 0 0,-28 30 277 0 0,26-45-19 0 0,0 1-1 0 0,0-1 1 0 0,0 0 0 0 0,-1-1-1 0 0,-18 10 1 0 0,15-10 5 0 0,1 2 1 0 0,-1-1 0 0 0,-15 16-1 0 0,12-7-11 0 0,12-11 17 0 0,-1 0 1 0 0,0-1-1 0 0,-1 0 0 0 0,0 1 1 0 0,-9 4-1 0 0,-21 8 6 0 0,25-13-6 0 0,-1 0 0 0 0,-22 17 0 0 0,32-20-12 0 0,0 0 1 0 0,2 1 0 0 0,-2-1 0 0 0,1 1 0 0 0,0-1 0 0 0,1 1 0 0 0,-1 0 0 0 0,0 0 0 0 0,1 0-1 0 0,0 1 1 0 0,1-1 0 0 0,-1 1 0 0 0,0-1 0 0 0,1 1 0 0 0,0-1 0 0 0,-1 7 0 0 0,1-9 6 0 0,0 0 0 0 0,-1 0 1 0 0,1 0-1 0 0,0 0 1 0 0,0-1-1 0 0,-1 1 0 0 0,0 0 1 0 0,0-1-1 0 0,0 1 1 0 0,0-1-1 0 0,1 0 0 0 0,-1 1 1 0 0,-1-1-1 0 0,-3 2 1 0 0,-1 0-25 0 0,-15 19-482 0 0,19-19 488 0 0,-1 1 0 0 0,2-1 0 0 0,-2 0 0 0 0,1 0 0 0 0,-1-1-1 0 0,1 1 1 0 0,-6 3 0 0 0,-36 15-442 0 0,-1 13-327 0 0,32-27 432 0 0,1 0 0 0 0,-1-1 0 0 0,-19 7 0 0 0,-16 7-630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46 0 0 0,'12'0'13789'0'0,"14"-1"-12339"0"0,0-4-359 0 0,1 1 0 0 0,-2 2 0 0 0,2 0 0 0 0,38 4 0 0 0,-35-1-617 0 0,0-1 0 0 0,52-6 0 0 0,16 0 32 0 0,254-2 1081 0 0,-220 0-971 0 0,-91 4-415 0 0,1 1-1 0 0,75 6 1 0 0,-117-3-201 0 0,181 13 809 0 0,-140-13-774 0 0,18-1 6 0 0,93 12-1 0 0,-77-5 132 0 0,1-2 0 0 0,133-11 0 0 0,-69 0-64 0 0,-102 6-442 0 0,194-4 998 0 0,-80 4-7612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0:4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1 486 3881 0 0,'0'0'17724'0'0,"0"8"-16649"0"0,1 3-676 0 0,3 28 6784 0 0,0-50-7092 0 0,1 0 0 0 0,0 0 0 0 0,0 0 0 0 0,1 1 0 0 0,1 0 0 0 0,10-13 0 0 0,11-19 55 0 0,-12 19-59 0 0,0 2 0 0 0,1 0 1 0 0,30-28-1 0 0,-8 7 58 0 0,-25 30-131 0 0,-1 0 1 0 0,2 0-1 0 0,0 2 1 0 0,0 0-1 0 0,18-8 1 0 0,19-14 60 0 0,-30 16-44 0 0,1 2-1 0 0,0 0 0 0 0,1 2 0 0 0,0 0 1 0 0,40-12-1 0 0,-44 20 39 0 0,1 0 1 0 0,0 1-1 0 0,0 2 1 0 0,29 0 0 0 0,24-1 298 0 0,-43-2-326 0 0,1-1 0 0 0,0-1 0 0 0,44-15 0 0 0,-73 20-42 0 0,0 0 0 0 0,0 0 0 0 0,0 0 0 0 0,0 1 0 0 0,0 0 0 0 0,0-1 0 0 0,0 1 0 0 0,0 0 0 0 0,0 0 0 0 0,0 1 0 0 0,0-1 0 0 0,0 1 0 0 0,0 0 0 0 0,0-1 0 0 0,0 1 0 0 0,0 0 0 0 0,0 1 0 0 0,0-1 0 0 0,-1 0 0 0 0,4 3 0 0 0,-4-3 0 0 0,0 0 0 0 0,-1 0 0 0 0,1-1 0 0 0,-1 1 0 0 0,0-1 0 0 0,1 0 0 0 0,-1 1 0 0 0,1-1 0 0 0,0 0 0 0 0,-1 0 0 0 0,1 0 0 0 0,-1 0 0 0 0,2-1 0 0 0,12 1 0 0 0,28-19 0 0 0,-43 18 0 0 0,1 1 0 0 0,0 0 0 0 0,-1 0 0 0 0,1-1 0 0 0,-1 1 0 0 0,1 0 0 0 0,0 0 0 0 0,-1 0 0 0 0,1 0 0 0 0,0 0 0 0 0,-1 0 0 0 0,1 0 0 0 0,0 0 0 0 0,-1 0 0 0 0,1 0 0 0 0,0 0 0 0 0,-1 0 0 0 0,1 0 0 0 0,0 1 0 0 0,-1-1 0 0 0,1 0 0 0 0,-1 0 0 0 0,1 1 0 0 0,-1-1 0 0 0,1 1 0 0 0,0-1 0 0 0,-1 0 0 0 0,1 1 0 0 0,-1-1 0 0 0,0 1 0 0 0,1-1 0 0 0,-1 1 0 0 0,1-1 0 0 0,0 2 0 0 0,0 23 0 0 0,-1-12 0 0 0,-2 21 0 0 0,-2 0 0 0 0,-7 33 0 0 0,6-41 0 0 0,-1 0 0 0 0,-1 0 0 0 0,-1-1 0 0 0,-1 0 0 0 0,-1-1 0 0 0,-25 44 0 0 0,17-44 0 0 0,0 0 0 0 0,-1-1 0 0 0,-1-2 0 0 0,-1 0 0 0 0,-1-1 0 0 0,-32 23 0 0 0,-8 6 0 0 0,-28 20 0 0 0,78-62 0 0 0,0 1 0 0 0,-1-1 0 0 0,0-1 0 0 0,0-1 0 0 0,-25 8 0 0 0,26-9 0 0 0,0 0 0 0 0,1 1 0 0 0,-1 0 0 0 0,1 1 0 0 0,0 0 0 0 0,-14 11 0 0 0,20-14 0 0 0,1-1 0 0 0,-1 1 0 0 0,0-1 0 0 0,0-1 0 0 0,-1 1 0 0 0,1-1 0 0 0,-10 2 0 0 0,-25 8 0 0 0,34-8-28 0 0,0 0 1 0 0,-1 0-1 0 0,0-1 1 0 0,0 0-1 0 0,1 0 1 0 0,-1-1-1 0 0,0 0 1 0 0,0 0-1 0 0,0-1 0 0 0,-1 1 1 0 0,1-1-1 0 0,0-1 1 0 0,0 0-1 0 0,0 0 1 0 0,0 0-1 0 0,1-1 0 0 0,-1 0 1 0 0,0 0-1 0 0,0-1 1 0 0,-9-5-1 0 0,13 1-4175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1 204 19228 0 0,'0'0'739'0'0,"28"-2"-631"0"0,92-7 113 0 0,-77 6 105 0 0,1131-72 4411 0 0,-1162 74-4721 0 0,426 0 340 0 0,-425 3-367 0 0,4-1-25 0 0,0 0 1 0 0,-1 2-1 0 0,1-1 0 0 0,16 7 0 0 0,-32-9 33 0 0,-1 0 0 0 0,0 0 0 0 0,1 0 0 0 0,-1 0 0 0 0,0 0 0 0 0,1 0-1 0 0,-1 0 1 0 0,1 1 0 0 0,-1-1 0 0 0,0 0 0 0 0,1 0 0 0 0,-1 0 0 0 0,0 1 0 0 0,1-1-1 0 0,-1 0 1 0 0,0 0 0 0 0,0 1 0 0 0,1-1 0 0 0,-1 0 0 0 0,0 0 0 0 0,0 1-1 0 0,1-1 1 0 0,-1 0 0 0 0,0 1 0 0 0,0-1 0 0 0,0 0 0 0 0,0 1 0 0 0,1-1-1 0 0,-1 1 1 0 0,0-1 0 0 0,0 0 0 0 0,0 0 0 0 0,-10 9-54 0 0,-17-1 11 0 0,-25 0-27 0 0,0-4 0 0 0,-100-1 0 0 0,89-4 92 0 0,-456-40 112 0 0,63 0 63 0 0,404 40-160 0 0,-7-2 93 0 0,-116 9-1 0 0,167-5-124 0 0,-27 6 5 0 0,34-7-13 0 0,0 0 0 0 0,0 1 0 0 0,0-1 0 0 0,0 1 0 0 0,0-1 0 0 0,-1 1 0 0 0,1-1 0 0 0,0 1 0 0 0,0 0 1 0 0,0 0-1 0 0,0 0 0 0 0,0 0 0 0 0,1-1 0 0 0,-1 0 0 0 0,0 1 0 0 0,0 1 0 0 0,0-1 0 0 0,1 0 0 0 0,-1 0 0 0 0,0 0 0 0 0,1 0 0 0 0,-1 0 0 0 0,0 1 0 0 0,1-1 2 0 0,1 1 0 0 0,-1-1 0 0 0,0 0-1 0 0,1 0 1 0 0,-1-1 0 0 0,0 1 0 0 0,1 0-1 0 0,0 0 1 0 0,-1 0 0 0 0,1 0-1 0 0,-1 0 1 0 0,1 0 0 0 0,0 0 0 0 0,0-1-1 0 0,-1 1 1 0 0,0-1 0 0 0,1 1 0 0 0,0 0-1 0 0,0-1 1 0 0,0 1 0 0 0,0 0-1 0 0,0-1 1 0 0,0 1 0 0 0,0-1 0 0 0,1 0-1 0 0,-1 1 1 0 0,0-1 0 0 0,1 1 0 0 0,36 8 33 0 0,-33-9-28 0 0,267 31 139 0 0,-184-24-129 0 0,210 18 8 0 0,306 28 138 0 0,-471-41-124 0 0,-19-3-75 0 0,185 38 0 0 0,-287-44 11 0 0,29 8-72 0 0,-39-10 81 0 0,0 0 0 0 0,1-1 0 0 0,0 2 0 0 0,-1-1 0 0 0,0 0 0 0 0,0 1 1 0 0,0 0-1 0 0,1-2 0 0 0,-1 2 0 0 0,0 0 0 0 0,-1 0 0 0 0,3 2 0 0 0,-4-4 16 0 0,0 1-1 0 0,1-1 0 0 0,-1 1 0 0 0,0-1 0 0 0,0 0 0 0 0,0 1 0 0 0,0-1 1 0 0,1 1-1 0 0,-1-1 0 0 0,0 1 0 0 0,0 0 0 0 0,0-1 0 0 0,0 1 1 0 0,0-1-1 0 0,0 0 0 0 0,0 0 0 0 0,0 1 0 0 0,0-1 0 0 0,0 1 0 0 0,-1-1 1 0 0,1 1-1 0 0,0-1 0 0 0,0 1 0 0 0,0-1 0 0 0,-1 1 0 0 0,1-1 0 0 0,0 0 1 0 0,0 1-1 0 0,-1-1 0 0 0,1 1 0 0 0,0-1 0 0 0,-1 0 0 0 0,1 1 1 0 0,-1-1-1 0 0,1 0 0 0 0,0 0 0 0 0,-1 0 0 0 0,1 0 0 0 0,-1 0 0 0 0,1 1 1 0 0,0-1-1 0 0,-1 0 0 0 0,-23 7-63 0 0,20-6 41 0 0,-47 9-120 0 0,-1-2 0 0 0,-54 1 0 0 0,-107-6 132 0 0,170-3 0 0 0,-753 0 99 0 0,736 2-87 0 0,0 2 0 0 0,-86 17 1 0 0,142-21 2 0 0,0 1 0 0 0,1 0 0 0 0,0 1 0 0 0,-1-1 1 0 0,1 1-1 0 0,0 0 0 0 0,-1-1 0 0 0,-2 4 1 0 0,6-5 6 0 0,0 0 0 0 0,0 0 1 0 0,0 0-1 0 0,0 1 1 0 0,0-1-1 0 0,0 0 1 0 0,0 0-1 0 0,0 1 1 0 0,0-1-1 0 0,0 0 0 0 0,0 0 1 0 0,0 0-1 0 0,0 0 1 0 0,0 0-1 0 0,0 0 1 0 0,0 0-1 0 0,0 1 0 0 0,0-1 1 0 0,0 0-1 0 0,0 0 1 0 0,0 0-1 0 0,0 1 1 0 0,0-1-1 0 0,1 0 1 0 0,-1 0-1 0 0,0 0 0 0 0,0 0 1 0 0,0 1-1 0 0,0-1 1 0 0,0 0-1 0 0,0 0 1 0 0,0 0-1 0 0,0 0 1 0 0,0 0-1 0 0,0 0 0 0 0,1 1 1 0 0,-1-1-1 0 0,0 0 1 0 0,0 0-1 0 0,0 0 1 0 0,1 0-1 0 0,-1 0 0 0 0,0 0 1 0 0,0 0-1 0 0,1 0 1 0 0,-1 0-1 0 0,0 0 1 0 0,0 0-1 0 0,0 0 1 0 0,1 0-1 0 0,-1 0 0 0 0,0 0 1 0 0,12 2 106 0 0,10-2-47 0 0,1 0 1 0 0,21-3-1 0 0,20-1 323 0 0,29 2 791 0 0,48-7-561 0 0,93-2-253 0 0,320 18 800 0 0,-376-6-934 0 0,235-3 280 0 0,-2-23-101 0 0,85-3-98 0 0,4 26 20 0 0,-269 3-175 0 0,424 9-156 0 0,-635-10 10 0 0,592 4 30 0 0,-412 4 21 0 0,120 1-41 0 0,-206-14 6 0 0,-66 1-33 0 0,82 5 1 0 0,-42 14 29 0 0,-62-10-37 0 0,-1-1 1 0 0,44 3-1 0 0,-7-7-74 0 0,-27 2 81 0 0,0-2 0 0 0,1-2 0 0 0,-1 0 0 0 0,39-10 0 0 0,-46 8 7 0 0,1 0 0 0 0,-2 1 1 0 0,2 3-1 0 0,30 1 0 0 0,-7 0-27 0 0,82 7 27 0 0,-132-8-10 0 0,1 0 0 0 0,-2 0 0 0 0,1 1 0 0 0,0-1 0 0 0,0 0 0 0 0,0 1-1 0 0,0 0 1 0 0,-1-1 0 0 0,1 1 0 0 0,0 0 0 0 0,3 1 0 0 0,-4-1 2 0 0,0 0 0 0 0,0 0-1 0 0,0-1 1 0 0,0 1 0 0 0,0 0 0 0 0,1-1 0 0 0,-1 1 0 0 0,0-1 0 0 0,1 0 0 0 0,-1 0 0 0 0,2 1 0 0 0,-3-4 5 0 0,0 0 0 0 0,0 1 1 0 0,0-1-1 0 0,0 0 1 0 0,-1 1-1 0 0,1-1 1 0 0,0 0-1 0 0,-1 1 0 0 0,1-1 1 0 0,-4-4-1 0 0,-3 0-18 0 0,0-1 0 0 0,0 2 0 0 0,-1 0 0 0 0,0 0 0 0 0,-15-9 0 0 0,-48-22-111 0 0,57 31 109 0 0,-63-26-22 0 0,59 26 53 0 0,-1-1 0 0 0,2 0 1 0 0,0-1-1 0 0,-1-1 0 0 0,3-1 1 0 0,-19-12-1 0 0,14 6 18 0 0,14 11-23 0 0,-2 0 0 0 0,3-1 1 0 0,-2 0-1 0 0,-6-7 0 0 0,-3 0-20 0 0,14 12 14 0 0,0 0 0 0 0,0-1-1 0 0,0 1 1 0 0,1 0 0 0 0,-1-1 0 0 0,1 1 0 0 0,0 0-1 0 0,-3-3 1 0 0,0-1 7 0 0,0-1-1 0 0,-1 2 1 0 0,-1 0-1 0 0,-7-8 1 0 0,8 8-2 0 0,0 1 0 0 0,1-1 0 0 0,-1 1 0 0 0,1-2 0 0 0,1 1 0 0 0,-1-1 0 0 0,-4-6 0 0 0,6 9-4 0 0,1 0 0 0 0,0-1 0 0 0,0 2 0 0 0,0-2 1 0 0,0 1-1 0 0,0-1 0 0 0,1 2 0 0 0,-1-2 0 0 0,1 0 0 0 0,0 2 1 0 0,0-2-1 0 0,-1 1 0 0 0,2-1 0 0 0,-1 1 0 0 0,0 0 0 0 0,0-1 0 0 0,1 1 1 0 0,0 0-1 0 0,-1-1 0 0 0,1 1 0 0 0,2-3 0 0 0,-2 4-3 0 0,1-1 1 0 0,-1 1-1 0 0,0 0 0 0 0,1 0 0 0 0,0 0 1 0 0,0-1-1 0 0,-1 1 0 0 0,1 0 0 0 0,0 0 0 0 0,0 0 1 0 0,0 1-1 0 0,0 0 0 0 0,0-1 0 0 0,0 1 1 0 0,2-1-1 0 0,38-1-55 0 0,-36 2 45 0 0,-6 0 32 0 0,25 14-40 0 0,-22-10 28 0 0,1-1 0 0 0,0-1 0 0 0,-1 2 1 0 0,0-1-1 0 0,0 1 0 0 0,0-1 0 0 0,-1 1 0 0 0,5 8 0 0 0,-4-9 6 0 0,-2 2 0 0 0,2-2 0 0 0,-1 1 0 0 0,1-1 0 0 0,1 1 0 0 0,-2-1 0 0 0,1 0 0 0 0,1 0 0 0 0,5 4 0 0 0,15 6 13 0 0,-17-11-19 0 0,-1 2 1 0 0,1-1 0 0 0,-1 1-1 0 0,10 8 1 0 0,-5-1-37 0 0,-7-6 39 0 0,1-1 1 0 0,0 1-1 0 0,0-1 1 0 0,0 0-1 0 0,11 6 1 0 0,-3-2 9 0 0,0 0 1 0 0,13 13-1 0 0,-16-14 2 0 0,15 7-34 0 0,-21-12 15 0 0,1 0-1 0 0,-2 0 0 0 0,1-1 1 0 0,0 2-1 0 0,-1-1 0 0 0,0 1 1 0 0,6 5-1 0 0,4 10 4 0 0,-12-14-6 0 0,1-1 0 0 0,0-1 0 0 0,0 1 0 0 0,0 0 0 0 0,0-1 0 0 0,0 0 0 0 0,0 1 0 0 0,1-1 0 0 0,0 0 0 0 0,-1 0 1 0 0,0 0-1 0 0,1 0 0 0 0,0-1 0 0 0,4 3 0 0 0,7 1 23 0 0,-10-4-23 0 0,0 1-1 0 0,-1-1 1 0 0,1 1 0 0 0,0 0 0 0 0,-2-1 0 0 0,2 2 0 0 0,0-1-1 0 0,-1 0 1 0 0,-1 0 0 0 0,2 1 0 0 0,3 6 0 0 0,-3-6 2 0 0,-1-1 0 0 0,0 1-1 0 0,0 0 1 0 0,1-2 0 0 0,0 2 0 0 0,0-1 0 0 0,-1 0 0 0 0,1-1 0 0 0,0 1-1 0 0,0-1 1 0 0,5 2 0 0 0,19 8-75 0 0,-20-6 65 0 0,-2-3-19 0 0,1 2-1 0 0,-2 0 0 0 0,2 0 1 0 0,-2 0-1 0 0,1 0 1 0 0,-1 1-1 0 0,0 0 0 0 0,-1 0 1 0 0,9 10-1 0 0,-10-11 3 0 0,0 0 0 0 0,1-1 0 0 0,-2 1-1 0 0,2-1 1 0 0,0 1 0 0 0,0-1 0 0 0,0-1 0 0 0,0 1-1 0 0,0 0 1 0 0,1-1 0 0 0,0 0 0 0 0,-1 1 0 0 0,1-1-1 0 0,8 1 1 0 0,3 3-65 0 0,4 4-95 0 0,-15-8 177 0 0,-2 1 0 0 0,2-2-1 0 0,-1 1 1 0 0,1 0 0 0 0,4 1 0 0 0,-5-2-70 0 0,1 0 1 0 0,-2 1-1 0 0,2-1 1 0 0,-1 1-1 0 0,0 0 1 0 0,0 0-1 0 0,0 1 1 0 0,-1-1-1 0 0,8 7 1 0 0,-7-6-34 0 0,14 7-52 0 0,-16-9 144 0 0,0 0 0 0 0,1 0 0 0 0,-1 1 0 0 0,0-2 0 0 0,0 2 0 0 0,0-1 0 0 0,0 1-1 0 0,0 0 1 0 0,0-1 0 0 0,-1 0 0 0 0,1 1 0 0 0,0 0 0 0 0,-1 1 0 0 0,2 1 0 0 0,-1 0-50 0 0,-1-2 0 0 0,1 1 1 0 0,0 0-1 0 0,0-1 0 0 0,0 1 0 0 0,0 0 0 0 0,1-1 0 0 0,0 0 1 0 0,-1 1-1 0 0,1-1 0 0 0,0-1 0 0 0,0 1 0 0 0,0 0 1 0 0,-1 0-1 0 0,1 0 0 0 0,1-2 0 0 0,-1 1 0 0 0,0 1 1 0 0,6 0-1 0 0,-5 0-13 0 0,2-1 1 0 0,-2 1 0 0 0,1 0 0 0 0,0 1 0 0 0,-1-1-1 0 0,1 1 1 0 0,0 0 0 0 0,5 5 0 0 0,-10-8 75 0 0,0 0 0 0 0,0 0 0 0 0,0 0 0 0 0,1 0 0 0 0,-1 0 0 0 0,0 0 0 0 0,0 0 1 0 0,0 0-1 0 0,0 1 0 0 0,0-1 0 0 0,0 0 0 0 0,1 0 0 0 0,-1 0 0 0 0,0 0 0 0 0,0 0 1 0 0,0 1-1 0 0,0-1 0 0 0,0 0 0 0 0,0 0 0 0 0,0 0 0 0 0,0 0 0 0 0,0 0 0 0 0,0 0 1 0 0,0 0-1 0 0,0 0 0 0 0,0 0 0 0 0,0 1 0 0 0,0-1 0 0 0,0 0 0 0 0,0 0 1 0 0,0 0-1 0 0,0 1 0 0 0,0-1 0 0 0,0 0 0 0 0,0 0 0 0 0,0 0 0 0 0,0 0 0 0 0,0 1 1 0 0,0-1-1 0 0,0 0 0 0 0,-1 0 0 0 0,-8 2-51 0 0,-14-4 124 0 0,21 2-84 0 0,-225-30-166 0 0,-271-33 142 0 0,93 22-464 0 0,236 28-6555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70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130 61 0 0 0,'0'0'12179'0'0,"-5"-10"-11286"0"0,-15-28-149 0 0,20 37-700 0 0,-1 0 0 0 0,1 1 0 0 0,0-1 0 0 0,0 0-1 0 0,-1 0 1 0 0,1 0 0 0 0,-1 1 0 0 0,0-1 0 0 0,0 0 0 0 0,1 1-1 0 0,-1 0 1 0 0,0 0 0 0 0,0-1 0 0 0,1 1 0 0 0,-1-1 0 0 0,0 1-1 0 0,0 0 1 0 0,0-1 0 0 0,0 1 0 0 0,1 0 0 0 0,-1 0 0 0 0,0-1-1 0 0,0 1 1 0 0,0 0 0 0 0,1 0 0 0 0,-1 0 0 0 0,0 0 0 0 0,0 0-1 0 0,0 0 1 0 0,0 1 0 0 0,0-1 0 0 0,-1 0 0 0 0,-2 1 231 0 0,-72 6 8720 0 0,247-7-5785 0 0,85 3-2531 0 0,-190 1-395 0 0,94 17 0 0 0,-63-4 70 0 0,-25-11-148 0 0,83-2 1 0 0,-30-1-206 0 0,104 5 192 0 0,163 9 260 0 0,-227-4-338 0 0,124 5-14 0 0,-83-24-73 0 0,66 1 65 0 0,-99 22-15 0 0,-62-6 135 0 0,55 3-27 0 0,276 27-31 0 0,-218-32-76 0 0,-40-2-127 0 0,-30 12 89 0 0,20 2 33 0 0,103-12-98 0 0,-148-7 70 0 0,72-2-45 0 0,4 1-2 0 0,-134 3 60 0 0,-39-1-61 0 0,-1-2-1 0 0,0-1 1 0 0,38-4 0 0 0,61-13 25 0 0,123-21-40 0 0,-228 34 1 0 0,1 1 0 0 0,44 2 0 0 0,13-2 10 0 0,-55-1-51 0 0,-15 3 44 0 0,2-1-1 0 0,0 1 1 0 0,0 1-1 0 0,28 3 1 0 0,-2 3-41 0 0,79 3 1 0 0,-93-17-268 0 0,-18 8 304 0 0,0 1 0 0 0,1 0 0 0 0,16 6 0 0 0,-17-5 2 0 0,0 0 0 0 0,0 0 0 0 0,19 1 0 0 0,-12-2 2 0 0,-1 0-1 0 0,23 6 1 0 0,-22-4-1 0 0,-1 0-1 0 0,24-1 1 0 0,-10-1 424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39 1136 0 0,'0'0'7622'0'0,"13"10"-5820"0"0,-20-19 4905 0 0,5 7-6455 0 0,0-2 0 0 0,0 1-1 0 0,0 1 1 0 0,0-1 0 0 0,-1 0 0 0 0,0 2 0 0 0,1-2 0 0 0,-1 1 0 0 0,0-1 0 0 0,0 2 0 0 0,0-1 0 0 0,0 0-1 0 0,0 1 1 0 0,-1-1 0 0 0,2 1 0 0 0,-2 0 0 0 0,1 0 0 0 0,-1 0 0 0 0,-4 0 0 0 0,8 1-240 0 0,-1 0 0 0 0,1 0 0 0 0,-1 0 1 0 0,1 0-1 0 0,-1 0 0 0 0,1 0 0 0 0,-1 0 1 0 0,1 0-1 0 0,-1 0 0 0 0,1 0 0 0 0,-1 0 1 0 0,1 1-1 0 0,0-1 0 0 0,0 0 0 0 0,0 0 1 0 0,-1 1-1 0 0,1-1 0 0 0,-1 0 0 0 0,1 1 1 0 0,0-1-1 0 0,-1 0 0 0 0,1 1 0 0 0,0-1 0 0 0,-1 0 1 0 0,1 0-1 0 0,0 0 0 0 0,0 1 0 0 0,-1-1 1 0 0,1 0-1 0 0,0 1 0 0 0,0-1 0 0 0,0 1 1 0 0,0-1-1 0 0,0 1 0 0 0,0-1 0 0 0,-1 1 1 0 0,1-1-1 0 0,0 1 0 0 0,0-1 0 0 0,0 1 1 0 0,0-1-1 0 0,1 1 0 0 0,-1-1 0 0 0,0 0 0 0 0,0 0 1 0 0,0 0-1 0 0,0 1 0 0 0,0-1 0 0 0,1 1 1 0 0,-1-1-1 0 0,0 1 0 0 0,1 1 34 0 0,0 0-1 0 0,0 0 0 0 0,0-1 1 0 0,-1 1-1 0 0,1-1 1 0 0,0 1-1 0 0,1 0 1 0 0,-1-2-1 0 0,1 2 0 0 0,-1-1 1 0 0,1 1-1 0 0,0 0 1 0 0,4 2 30 0 0,0 0 0 0 0,-1-1 1 0 0,0 2-1 0 0,5 5 0 0 0,-10-13 495 0 0,0 2-568 0 0,0 0-1 0 0,1 0 0 0 0,-1 1 1 0 0,0-1-1 0 0,0 0 0 0 0,0 1 1 0 0,0 0-1 0 0,0-1 0 0 0,0 0 1 0 0,0 0-1 0 0,-1 1 0 0 0,1-1 1 0 0,0 0-1 0 0,0 0 0 0 0,-1 1 1 0 0,1-1-1 0 0,0 0 0 0 0,-1 1 1 0 0,1 0-1 0 0,-1-2 0 0 0,-5-5 19 0 0,5 6-23 0 0,1 0 1 0 0,-1 0 0 0 0,1 0 0 0 0,-1 0-1 0 0,0 0 1 0 0,1 1 0 0 0,-1-1-1 0 0,0 0 1 0 0,0 1 0 0 0,1 0-1 0 0,-1-1 1 0 0,0 0 0 0 0,0 1 0 0 0,1-1-1 0 0,-1 1 1 0 0,0-1 0 0 0,0 1-1 0 0,0 0 1 0 0,0-1 0 0 0,-1 1 0 0 0,2 0 5 0 0,10 22-11 0 0,-8-18 21 0 0,-1 0 1 0 0,1-1-1 0 0,0 0 0 0 0,0 0 1 0 0,0 0-1 0 0,0 0 1 0 0,1 0-1 0 0,0 0 0 0 0,-1 0 1 0 0,0-2-1 0 0,1 2 0 0 0,1 0 1 0 0,-1-1-1 0 0,-1-1 1 0 0,2 1-1 0 0,0 0 0 0 0,2 2 1 0 0,-4-4-13 0 0,1 2 0 0 0,-1 0 0 0 0,0 0 0 0 0,-2 0 0 0 0,2-1 0 0 0,0 2 0 0 0,0-1 0 0 0,-1 0 0 0 0,1 0 0 0 0,1 5 0 0 0,-2-5 316 0 0,4-42-636 0 0,-3 36 236 0 0,-1 4 29 0 0,1 22 98 0 0,-2-22-43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0,0-1 0 0 0,0 1 0 0 0,0 0 0 0 0,0 0 1 0 0,0 0-1 0 0,0 0 0 0 0,0 0 0 0 0,0 0 0 0 0,0 0 0 0 0,0 0 0 0 0,0 0 0 0 0,0 0 0 0 0,0 0 0 0 0,0 0 0 0 0,0 0 0 0 0,0 0 0 0 0,0 0 0 0 0,0 0 0 0 0,0 0 0 0 0,1 0 0 0 0,-1 0 1 0 0,0 0-1 0 0,0-1 0 0 0,0 1 0 0 0,0 0 0 0 0,0 0 0 0 0,7-7 24 0 0,4-9-56 0 0,-11 16 18 0 0,0 0 0 0 0,0 0-1 0 0,0 0 1 0 0,0 1 0 0 0,0-1 0 0 0,0 0 0 0 0,0 0 0 0 0,1 0 0 0 0,-1 0 0 0 0,0 0 0 0 0,0 0 0 0 0,0 0 0 0 0,0 0 0 0 0,0 0 0 0 0,0 0 0 0 0,0 0-1 0 0,0 0 1 0 0,0 0 0 0 0,0 0 0 0 0,0 0 0 0 0,0 0 0 0 0,1 0 0 0 0,-1 0 0 0 0,0 0 0 0 0,0 0 0 0 0,0 0 0 0 0,0 0 0 0 0,0 0 0 0 0,0 0-1 0 0,0 0 1 0 0,0 0 0 0 0,0 0 0 0 0,0 0 0 0 0,1 0 0 0 0,-1 0 0 0 0,0 0 0 0 0,0 0 0 0 0,0 0 0 0 0,0 0 0 0 0,0 0 0 0 0,0 0 0 0 0,0 0 0 0 0,0 0-1 0 0,0 0 1 0 0,0 0 0 0 0,0 10-3755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1541 1 248 0 0,'-5'4'27379'0'0,"-15"16"-26827"0"0,10-10-324 0 0,-1 1-1 0 0,0-2 0 0 0,-22 14 1 0 0,23-17-137 0 0,0 1 0 0 0,1 0 1 0 0,-1 0-1 0 0,2 1 0 0 0,0 1 0 0 0,-13 14 1 0 0,7-2 40 0 0,-3 1 0 0 0,0-3 0 0 0,-33 32 0 0 0,-50 21 108 0 0,66-49-162 0 0,-41 35 0 0 0,15-3 56 0 0,-60 51 48 0 0,67-65-134 0 0,28-24-13 0 0,0 3 0 0 0,-22 22 0 0 0,17-14 15 0 0,0-2 0 0 0,-3-1-1 0 0,-42 25 1 0 0,52-33-34 0 0,-24 16 4 0 0,2 4 1 0 0,-54 55-1 0 0,82-76-12 0 0,-19 16 26 0 0,-59 41-1 0 0,40-34-22 0 0,-33 37 72 0 0,29-25-94 0 0,59-51-12 0 0,0 0 1 0 0,0 0-1 0 0,-1 0 1 0 0,1 0-1 0 0,0 0 1 0 0,-1 0 0 0 0,1 0-1 0 0,0 0 1 0 0,0 0-1 0 0,-1 0 1 0 0,1 0-1 0 0,0 0 1 0 0,0 1-1 0 0,0-1 1 0 0,-1 0-1 0 0,1 0 1 0 0,0 1-1 0 0,0-1 1 0 0,0 0-1 0 0,-1 0 1 0 0,1 1 0 0 0,0-1-1 0 0,0 0 1 0 0,0 0-1 0 0,0 1 1 0 0,0-1-1 0 0,0 0 1 0 0,0 1-1 0 0,0-1 1 0 0,0 0-1 0 0,-1 0 1 0 0,1 1-1 0 0,0-1 1 0 0,0 0 0 0 0,1 1-1 0 0,-1-1 1 0 0,0 0-1 0 0,0 0 1 0 0,0 1-1 0 0,0-1 1 0 0,0 0-1 0 0,0 1 1 0 0,0-1-1 0 0,0 0 1 0 0,1 0-1 0 0,-1 0 1 0 0,0 0 0 0 0,0 0-1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10 4249 0 0,'-11'-10'26032'0'0,"28"31"-25805"0"0,-8-7-58 0 0,0-1-1 0 0,1 0 1 0 0,1-1 0 0 0,21 19 0 0 0,-28-27-105 0 0,18 15 114 0 0,0-1 0 0 0,1-1 0 0 0,34 17 0 0 0,35 25-6 0 0,-60-35-145 0 0,164 121 216 0 0,-150-109-165 0 0,64 63 1 0 0,-47-40-39 0 0,101 74-40 0 0,-140-114 0 0 0,11 8 0 0 0,50 54 0 0 0,-78-72 0 0 0,1-2 0 0 0,0 0 0 0 0,1 0 0 0 0,0-1 0 0 0,17 10 0 0 0,-13-3 0 0 0,-1-1 0 0 0,-4-6 0 0 0,-1-1 0 0 0,1 0 0 0 0,-2 1 0 0 0,1 0 0 0 0,9 11 0 0 0,4 11 0 0 0,-16-21 0 0 0,0-1 0 0 0,1 0 0 0 0,-1 0 0 0 0,2 1 0 0 0,-1-2 0 0 0,1 0 0 0 0,-1 1 0 0 0,14 8 0 0 0,10-6 0 0 0,-5 14 0 0 0,-16-14-3488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12 0 0 0,'-17'-12'29569'0'0,"27"16"-30157"0"0,4-2 752 0 0,-1-1 0 0 0,0 0 0 0 0,1-1 1 0 0,15-1-1 0 0,-13-1-75 0 0,0 2 1 0 0,23 2-1 0 0,32 17 210 0 0,-62-18-243 0 0,11 1 9 0 0,-7 5-68 0 0,-10-6 18 0 0,0-1 0 0 0,0 1 0 0 0,0 0 0 0 0,0 0 1 0 0,0-1-1 0 0,0 1 0 0 0,0-1 0 0 0,0 0 1 0 0,0 0-1 0 0,4 0 0 0 0,31-4 55 0 0,7-2 31 0 0,-1 3 0 0 0,53 1 1 0 0,-5 0-11 0 0,-62 1-57 0 0,25-2-20 0 0,-1 2 1 0 0,1 2-1 0 0,70 10 1 0 0,-65-4 16 0 0,72 1 1 0 0,-82-5-1 0 0,472 4 9 0 0,-355-14-4 0 0,49 0 12 0 0,462-6 74 0 0,-97 5-49 0 0,-358 10-52 0 0,56 5 55 0 0,0 0-76 0 0,123-5 54 0 0,242-1-8 0 0,-5-1 55 0 0,-283 2-47 0 0,-96 3-36 0 0,-93 0 18 0 0,439-3-64 0 0,-414-10 57 0 0,57-1-45 0 0,246 9 45 0 0,-316-8-55 0 0,-128 5 59 0 0,2-2-29 0 0,28-1 11 0 0,342 6-42 0 0,-323 5 8 0 0,-53-3 8 0 0,50-2 1 0 0,15-1-142 0 0,-126 17-2884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 8082 0 0,'0'0'11928'0'0,"-2"3"-11412"0"0,-7 14 2402 0 0,-1 11 3295 0 0,8-19-6156 0 0,2-1 0 0 0,0 1 0 0 0,-1 0 0 0 0,1-1 0 0 0,1 11 0 0 0,1 8 193 0 0,-10 200 1002 0 0,26 79-438 0 0,-17-303-810 0 0,11 323 412 0 0,-16-110-398 0 0,3 126-4 0 0,2-306-14 0 0,1 324 0 0 0,-13-278 0 0 0,8-64 0 0 0,0 2 0 0 0,0 0 0 0 0,2-1 0 0 0,1 1 0 0 0,3 20 0 0 0,3-2 0 0 0,3 17 0 0 0,2 85 0 0 0,-1-12 0 0 0,-1-1 0 0 0,-10-61 0 0 0,3 69 0 0 0,14-53 0 0 0,-10-58 0 0 0,-2-1 0 0 0,4 28 0 0 0,-4 18 0 0 0,2 41 0 0 0,-6-98-290 0 0,0-1 0 0 0,1 0 1 0 0,0 1-1 0 0,0-1 0 0 0,1 0 0 0 0,1 1 0 0 0,0-2 1 0 0,1 1-1 0 0,-1 0 0 0 0,2 0 0 0 0,0-1 0 0 0,7 12 1 0 0,-6-18-1327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9265 0 1920 0 0,'0'0'15409'0'0,"-1"4"-14270"0"0,1-4-1001 0 0,0 1 1 0 0,0 0 0 0 0,0 1-1 0 0,0-1 1 0 0,-1 0-1 0 0,1 0 1 0 0,-1 0-1 0 0,1-1 1 0 0,-1 1-1 0 0,1 0 1 0 0,-1 0-1 0 0,1 0 1 0 0,-1 0-1 0 0,0 0 1 0 0,1 1-1 0 0,-22-10 4899 0 0,0 9-4369 0 0,-1 1-1 0 0,1 0 1 0 0,-37 10-1 0 0,-130 24-106 0 0,7-24-359 0 0,123-10-152 0 0,-296 27 274 0 0,298-25-280 0 0,-1-2 0 0 0,-83-7 0 0 0,-3-1-27 0 0,118 6-15 0 0,-543 6 91 0 0,-60 4-40 0 0,263-27-52 0 0,82 1 2 0 0,-315 23 19 0 0,417-2-27 0 0,-185 2 20 0 0,178-11 5 0 0,-22 0 88 0 0,195 6-107 0 0,1 0 1 0 0,-21 6-1 0 0,23-5-1 0 0,0 1 0 0 0,-1-2 0 0 0,-22 1 0 0 0,10-3 44 0 0,-243-2-27 0 0,205-1-30 0 0,-386-24-4 0 0,280 13 14 0 0,-63 10 22 0 0,-119-5-35 0 0,56 2 57 0 0,180 9-26 0 0,-306 5 26 0 0,104 13-143 0 0,234-14 85 0 0,19 0 5 0 0,-114-6 0 0 0,98-9 5 0 0,-135-5 0 0 0,125 16 12 0 0,-58-1 14 0 0,46-10-15 0 0,-51-1-2 0 0,-55 7 5 0 0,141-5 10 0 0,-113 11 14 0 0,128-6 29 0 0,53 3-69 0 0,-5 0 32 0 0,0 0-1222 0 0,11 4-315 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135 65 3025 0 0,'0'0'14319'0'0,"-5"-5"-13338"0"0,-14-17-35 0 0,10 9 4405 0 0,9 12-5246 0 0,0 1 0 0 0,-1-1 0 0 0,1 1 0 0 0,0-1 0 0 0,0 1 0 0 0,-1 0 0 0 0,1 0 0 0 0,0 0 0 0 0,-1-1 0 0 0,1 1 0 0 0,0 0 0 0 0,-1-1 0 0 0,1 1 0 0 0,-1 0 0 0 0,1 0 0 0 0,-1-1 0 0 0,1 1 0 0 0,-1 0 0 0 0,1 0 0 0 0,-1 0 0 0 0,1-1 0 0 0,-1 1 0 0 0,1 0 0 0 0,-1 0 0 0 0,1 0 0 0 0,0 0-1 0 0,0 0 1 0 0,-1 0 0 0 0,1 0 0 0 0,-1 0 0 0 0,1 0 0 0 0,-1 0 0 0 0,0 1 697 0 0,8 2-546 0 0,2-1-169 0 0,-1 2 1 0 0,1-2 0 0 0,-1 0 0 0 0,2-1 0 0 0,-2 1 0 0 0,1-1-1 0 0,0-1 1 0 0,12 0 0 0 0,75-11 161 0 0,-57 6-155 0 0,1-1-35 0 0,-5 1-28 0 0,-1 1 0 0 0,61 2 0 0 0,-88 3-25 0 0,0 0-1 0 0,0 0 0 0 0,1 2 1 0 0,12 4-1 0 0,18 5 4 0 0,-25-10-16 0 0,-2 1 17 0 0,1-1 0 0 0,-1 0 0 0 0,0-1 0 0 0,15-1 0 0 0,-39-14 45 0 0,10 12-55 0 0,1 1 0 0 0,-1 0 0 0 0,0-1 0 0 0,0 1 0 0 0,0-1 0 0 0,0 1 0 0 0,0 0 0 0 0,0 1 0 0 0,0 0 0 0 0,0-1 0 0 0,-6 0 0 0 0,-38 1 9 0 0,25 1-6 0 0,-154 9 99 0 0,159-9-84 0 0,-8 3 2 0 0,1-2 0 0 0,-1-1 0 0 0,-42-2 0 0 0,64 0-13 0 0,-2 0 1 0 0,0 0 0 0 0,2-1 0 0 0,-2 0 0 0 0,1 1-1 0 0,-5-4 1 0 0,6 3-2 0 0,-1 1-1 0 0,0-1 1 0 0,0 0 0 0 0,1 0-1 0 0,-1 1 1 0 0,0 0-1 0 0,1 1 1 0 0,-1-1 0 0 0,-7 0-1 0 0,5 1-2 0 0,1 0-1 0 0,-1 0 0 0 0,1 1 0 0 0,-1 0 1 0 0,1-1-1 0 0,-1 2 0 0 0,0 0 1 0 0,2 0-1 0 0,-2 0 0 0 0,2-1 0 0 0,-2 2 1 0 0,2 0-1 0 0,-9 5 0 0 0,64-14 76 0 0,-5 0-66 0 0,0 3 0 0 0,0 0 1 0 0,68 6-1 0 0,42-2 7 0 0,-64-6 35 0 0,-92 5-44 0 0,0-1-9 0 0,0 1 1 0 0,0-1 0 0 0,-1 1-1 0 0,1-1 1 0 0,0 1 0 0 0,0-1-1 0 0,0 1 1 0 0,0 0 0 0 0,-1 0-1 0 0,1-1 1 0 0,-1 1 0 0 0,1 0 0 0 0,-1-1-1 0 0,1 1 1 0 0,-1 0 0 0 0,1-1-1 0 0,-1 1 1 0 0,1 0 0 0 0,-1-1-1 0 0,1 1 1 0 0,-1 0 0 0 0,1 0-1 0 0,-1 0 1 0 0,0 0 0 0 0,1 0-1 0 0,-1 0 1 0 0,1 0 0 0 0,-1 0-1 0 0,0 0 1 0 0,1 0 0 0 0,-26 0-36 0 0,18 0 33 0 0,-45 3 8 0 0,-80 13-1 0 0,-25 2 52 0 0,144-18-61 0 0,3 1 0 0 0,1 0 1 0 0,0-1-1 0 0,0 0 0 0 0,0-1 1 0 0,0 0-1 0 0,-1 0 0 0 0,1-1 1 0 0,-11-3-1 0 0,15 2 5 0 0,6 3 0 0 0,-2-1 0 0 0,1 0-1 0 0,-1 0 1 0 0,0 1 0 0 0,1-1 0 0 0,-1 1 0 0 0,0-1 0 0 0,1 1 0 0 0,0 0 0 0 0,-1 0 0 0 0,0 0 0 0 0,0 0 0 0 0,1 0 0 0 0,-1 0 0 0 0,1 0 0 0 0,-1 0 0 0 0,1 1 0 0 0,-1-1 0 0 0,0 1 0 0 0,1-1 0 0 0,-1 1 0 0 0,0 0 0 0 0,1 0 0 0 0,0 0 0 0 0,-2 1 0 0 0,-9 3 11 0 0,11-5-3 0 0,-1 0 1 0 0,1 1-1 0 0,-1-1 0 0 0,1 1 0 0 0,0 0 1 0 0,0-1-1 0 0,0 0 0 0 0,-1 1 1 0 0,1 0-1 0 0,0 0 0 0 0,0 0 1 0 0,0 0-1 0 0,0 0 0 0 0,0 1 0 0 0,0-1 1 0 0,0-1-1 0 0,1 1 0 0 0,-1 1 1 0 0,0-1-1 0 0,1 0 0 0 0,-1 1 1 0 0,0-1-1 0 0,1 0 0 0 0,-1 0 0 0 0,1 1 1 0 0,0 1-1 0 0,-3 5 101 0 0,0 0 1 0 0,1-1-1 0 0,-8 13 1 0 0,8-13-54 0 0,-2-1 0 0 0,1 1 1 0 0,0-1-1 0 0,1 1 0 0 0,1 0 0 0 0,-2 8 1 0 0,1 38 322 0 0,23-47-381 0 0,10-3 0 0 0,44-2 0 0 0,20 2 0 0 0,30 2 0 0 0,-150-2 0 0 0,-30 8 0 0 0,36-7 0 0 0,-1 0 0 0 0,1-1 0 0 0,-25 0 0 0 0,23-3 0 0 0,0-1 0 0 0,-37-7 0 0 0,14 5 0 0 0,43 1 0 0 0,1-1 0 0 0,-1 0 0 0 0,1 0 0 0 0,0 0 0 0 0,0 0 0 0 0,0 1 0 0 0,0-4 0 0 0,8-50 0 0 0,-7 36 0 0 0,2 0 0 0 0,7-28 0 0 0,-2 19 0 0 0,-13 40 0 0 0,1 1 0 0 0,-5 19 0 0 0,4-13 0 0 0,1-6 0 0 0,2-8 0 0 0,1 0 0 0 0,0 0 0 0 0,1-1 0 0 0,-1 1 0 0 0,0 7 0 0 0,1-14 0 0 0,1 0 0 0 0,-1 1 0 0 0,1-1 0 0 0,-1 0 0 0 0,1 1 0 0 0,0 0 0 0 0,0-1 0 0 0,1 0 0 0 0,-1 2 0 0 0,1-2 0 0 0,-1 1 0 0 0,1-1 0 0 0,0 2 0 0 0,-1-1 0 0 0,1-1 0 0 0,0 1 0 0 0,1 1 0 0 0,3-4 0 0 0,2 0 0 0 0,0 0 0 0 0,0 0 0 0 0,2 1 0 0 0,9-5 0 0 0,3 1 0 0 0,0 1 0 0 0,1 1 0 0 0,1 0 0 0 0,-1 1 0 0 0,1 2 0 0 0,-1 1 0 0 0,1 0 0 0 0,38 3 0 0 0,-55 0 0 0 0,1 0 0 0 0,-1 1 0 0 0,-1-1 0 0 0,2 2 0 0 0,-2 0 0 0 0,2-1 0 0 0,5 5 0 0 0,-12-6 0 0 0,-1 0 0 0 0,0-1 0 0 0,0 0 0 0 0,0 0 0 0 0,0 1 0 0 0,0-1 0 0 0,0 1 0 0 0,0-1 0 0 0,0 0 0 0 0,0 1 0 0 0,0-1 0 0 0,0 1 0 0 0,0-1 0 0 0,0 0 0 0 0,0 1 0 0 0,-1-1 0 0 0,1 1 0 0 0,0-1 0 0 0,0 0 0 0 0,-1 1 0 0 0,1-1 0 0 0,0 0 0 0 0,0 1 0 0 0,-1-1 0 0 0,1 0 0 0 0,0 0 0 0 0,-1 0 0 0 0,1 0 0 0 0,-1 0 0 0 0,1 0 0 0 0,0 0 0 0 0,-1 1 0 0 0,1-1 0 0 0,-1 0 0 0 0,-14 6 0 0 0,14-6 0 0 0,-50 12 0 0 0,-2-1 0 0 0,-71 5 0 0 0,82-12 0 0 0,24-3 0 0 0,14-1 0 0 0,14 0 0 0 0,306-1 0 0 0,-400 10 0 0 0,5-4 0 0 0,-129 23 0 0 0,202-25 0 0 0,12 1 0 0 0,12 0 0 0 0,49 3 0 0 0,-1-1 0 0 0,88-6 0 0 0,-134-2 0 0 0,29-5 0 0 0,-26 3 0 0 0,-21 4 0 0 0,-6 0 0 0 0,-2 2 0 0 0,2-1 0 0 0,-1 1 0 0 0,-8 2 0 0 0,-7 3 0 0 0,-9-1 0 0 0,-1-2 0 0 0,1 0 0 0 0,-50-2 0 0 0,259-12 0 0 0,-84 2 0 0 0,-85 7 0 0 0,-8 1 0 0 0,1 1 0 0 0,0-2 0 0 0,1 1 0 0 0,-2 0 0 0 0,1-1 0 0 0,0 0 0 0 0,0 0 0 0 0,0 0 0 0 0,0-1 0 0 0,-1 1 0 0 0,1 0 0 0 0,0-1 0 0 0,-2 0 0 0 0,2 0 0 0 0,4-3 0 0 0,-8 3 0 0 0,1 0 0 0 0,0 1 0 0 0,0-1 0 0 0,-1-1 0 0 0,1 1 0 0 0,0 0 0 0 0,-1 0 0 0 0,0 0 0 0 0,0-1 0 0 0,1 2 0 0 0,-2-5 0 0 0,4-13 0 0 0,6-28 0 0 0,-10 53 0 0 0,0 0 0 0 0,0 0 0 0 0,1 0 0 0 0,0 0 0 0 0,0 0 0 0 0,1-1 0 0 0,-1 1 0 0 0,2 0 0 0 0,-1 0 0 0 0,1-1 0 0 0,-1 2 0 0 0,2-2 0 0 0,-2 0 0 0 0,8 11 0 0 0,-8-15 0 0 0,1-2 0 0 0,-1-1 0 0 0,1-1 0 0 0,-1 1 0 0 0,1 1 0 0 0,0-2 0 0 0,-1 1 0 0 0,1-1 0 0 0,-1 2 0 0 0,0-5 0 0 0,3-2 0 0 0,-1 1 0 0 0,0-1 0 0 0,-1 0 0 0 0,-1 0 0 0 0,1-1 0 0 0,-1 1 0 0 0,0-10 0 0 0,-1 37 0 0 0,-1-10 0 0 0,1-1 0 0 0,0 0 0 0 0,2 12 0 0 0,0-15 0 0 0,1 4 0 0 0,-2-13 0 0 0,-1 0 0 0 0,1-1 0 0 0,0 1 0 0 0,1 0 0 0 0,0 0 0 0 0,2-5 0 0 0,5-14 0 0 0,-4-9 0 0 0,-5 35 0 0 0,-1 2 0 0 0,0-2 0 0 0,0 2 0 0 0,-1-2 0 0 0,-2 6 0 0 0,-5 20 0 0 0,9-3 0 0 0,11-76 0 0 0,-11 76 0 0 0,-2 55 0 0 0,2-79 0 0 0,-1 0 0 0 0,1 0 0 0 0,-1 0 0 0 0,1 0 0 0 0,-1 0 0 0 0,1 0 0 0 0,-1 0 0 0 0,0 0 0 0 0,-1-1 0 0 0,1 1 0 0 0,0 0 0 0 0,-1-1 0 0 0,1 1 0 0 0,-1-1 0 0 0,1 0 0 0 0,0 1 0 0 0,-1-1 0 0 0,0 1 0 0 0,0-1 0 0 0,0 0 0 0 0,0-1 0 0 0,1 1 0 0 0,-1 0 0 0 0,0 0 0 0 0,0 0 0 0 0,0-1 0 0 0,-1 1 0 0 0,1-1 0 0 0,1 1 0 0 0,-6-1 0 0 0,-7 1 0 0 0,0 0 0 0 0,1-1 0 0 0,-25-4 0 0 0,15 1 0 0 0,-49 1 0 0 0,42 2 0 0 0,0-2 0 0 0,0-1 0 0 0,-48-9 0 0 0,68 10 0 0 0,1 1 0 0 0,-1 0 0 0 0,-1 0 0 0 0,1 1 0 0 0,0 0 0 0 0,1 1 0 0 0,-1 1 0 0 0,-1-1 0 0 0,-8 3 0 0 0,3 0 0 0 0,1-2 0 0 0,-26 2 0 0 0,91-11 0 0 0,224-6 0 0 0,-257 13 0 0 0,1 0 0 0 0,0-3 0 0 0,-1 0 0 0 0,0 0 0 0 0,30-10 0 0 0,-44 11 0 0 0,0 1 0 0 0,0 0 0 0 0,0-2 0 0 0,-1 1 0 0 0,1 0 0 0 0,0 0 0 0 0,0 0 0 0 0,-2-1 0 0 0,2 1 0 0 0,-1-1 0 0 0,0 0 0 0 0,0 1 0 0 0,0-1 0 0 0,1-4 0 0 0,-2 5 0 0 0,0-1 0 0 0,0 1 0 0 0,0 0 0 0 0,0 0 0 0 0,0-1 0 0 0,-1 2 0 0 0,1-2 0 0 0,-1 1 0 0 0,0-1 0 0 0,0 2 0 0 0,0-2 0 0 0,0 0 0 0 0,0 1 0 0 0,0 0 0 0 0,-1 0 0 0 0,1-1 0 0 0,-1 2 0 0 0,1-2 0 0 0,-1 1 0 0 0,0-1 0 0 0,-2-1 0 0 0,-1-2 0 0 0,-1-1 0 0 0,0 1 0 0 0,-1 0 0 0 0,-11-9 0 0 0,16 14 0 0 0,1 1 0 0 0,-2 0 0 0 0,1-1 0 0 0,0 1 0 0 0,0 0 0 0 0,0-1 0 0 0,-1 1 0 0 0,1 0 0 0 0,0 0 0 0 0,0 0 0 0 0,0 0 0 0 0,0 0 0 0 0,0 0 0 0 0,0 1 0 0 0,-1-1 0 0 0,1 0 0 0 0,0 1 0 0 0,-2 0 0 0 0,-22 9 0 0 0,14-4 0 0 0,-40 12 0 0 0,37-15 0 0 0,-2 3 0 0 0,1-1 0 0 0,1 1 0 0 0,-16 9 0 0 0,32-12 0 0 0,6-2 0 0 0,9 0 0 0 0,-2-3 0 0 0,1 0 0 0 0,-1 0 0 0 0,0-1 0 0 0,1-1 0 0 0,-1 0 0 0 0,0-1 0 0 0,0-2 0 0 0,21-10 0 0 0,-30 11 0 0 0,-14 5 0 0 0,-16 6 0 0 0,-7 4 0 0 0,-52 28 0 0 0,83-36-52 0 0,-1-1 0 0 0,0 0 0 0 0,1 0 0 0 0,-1 1 1 0 0,1-1-1 0 0,-1 0 0 0 0,1 1 0 0 0,0-1 0 0 0,-1 1 0 0 0,1-1 0 0 0,-1 0 0 0 0,1 1 0 0 0,0-1 1 0 0,0 0-1 0 0,0 0 0 0 0,0 1 0 0 0,-1 0 0 0 0,1-1 0 0 0,0 1 0 0 0,0-1 0 0 0,0 1 1 0 0,-1-1-1 0 0,1 1 0 0 0,0 0 0 0 0,0-1 0 0 0,0 1 0 0 0,0-1 0 0 0,0 1 0 0 0,0-1 0 0 0,0 0 1 0 0,0 1-1 0 0,1-1 0 0 0,-1 1 0 0 0,0 0 0 0 0,0-1 0 0 0,1 1 0 0 0,-1 1-523 0 0,0-1 0 0 0,1 0 0 0 0,0 0 0 0 0,0 0 0 0 0,0 1 0 0 0,0-1 0 0 0,1 0 0 0 0,-1 0 1 0 0,0 0-1 0 0,2 0 0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502 92 6809 0 0,'0'0'13135'0'0,"19"-6"-12384"0"0,60-18-33 0 0,-55 16 1729 0 0,-33 10-1546 0 0,-64 0 1837 0 0,-132 19-1 0 0,157-11-2422 0 0,30-5-221 0 0,-1-2 0 0 0,-1 0 0 0 0,-20 1 0 0 0,48-4-126 0 0,3 0 12 0 0,0 0 1 0 0,17-2-1 0 0,74-15-88 0 0,-46 10 70 0 0,-3-3 0 0 0,94-29 1 0 0,-132 36 55 0 0,0-1 1 0 0,0 2 0 0 0,-1 0-1 0 0,2 0 1 0 0,-1 2 0 0 0,17 0-1 0 0,-21 0-11 0 0,-11 0 56 0 0,-7 2-12 0 0,-1-1 0 0 0,-1-1 0 0 0,1 0 0 0 0,-10 0 0 0 0,-10-1 14 0 0,-432 39 1034 0 0,436-34-1055 0 0,-27-1 1 0 0,51-3-49 0 0,3 0-72 0 0,313-27-220 0 0,-310 26 292 0 0,46-6-15 0 0,52-17 0 0 0,-88 21 2 0 0,-12 2 76 0 0,-16 1-23 0 0,9 0-36 0 0,-234 15 316 0 0,119 2-153 0 0,70-8-61 0 0,0-3-1 0 0,-49 1 1 0 0,39-7-102 0 0,57 0 0 0 0,1 0 0 0 0,0 1 0 0 0,0-1 0 0 0,-1 1 0 0 0,1 0 0 0 0,0-1 0 0 0,-1 1 0 0 0,1-1 0 0 0,-1 1 0 0 0,1 0 0 0 0,0-1 0 0 0,0 1 0 0 0,-1 0 0 0 0,1-1 0 0 0,0 0 0 0 0,0 1 0 0 0,0 0 0 0 0,0-1 0 0 0,0 1 0 0 0,0 0 0 0 0,0-1 0 0 0,0 1 0 0 0,0 0 0 0 0,0 0 0 0 0,0 0 0 0 0,3 18 0 0 0,12 29 0 0 0,-13-38 0 0 0,0 0 0 0 0,0 0 0 0 0,-1 0 0 0 0,-1 0 0 0 0,0 0 0 0 0,-2 15 0 0 0,1 16 0 0 0,2-40 0 0 0,0 0 0 0 0,1 0 0 0 0,-1-1 0 0 0,1 1 0 0 0,-2-1 0 0 0,2 1 0 0 0,0-1 0 0 0,-1 0 0 0 0,1 1 0 0 0,-1-1 0 0 0,1 0 0 0 0,0 0 0 0 0,-2 0 0 0 0,2 0 0 0 0,2-1 0 0 0,-3 1 0 0 0,255-11 0 0 0,-173 11 0 0 0,135-17 0 0 0,-197 14 0 0 0,-15 3 0 0 0,1 0 0 0 0,-1-1 0 0 0,1 0 0 0 0,-2-1 0 0 0,2 0 0 0 0,8-3 0 0 0,-14 5 0 0 0,0 0 0 0 0,0-2 0 0 0,-1-1 0 0 0,1 2 0 0 0,-1-1 0 0 0,0-1 0 0 0,0 1 0 0 0,0 1 0 0 0,0-2 0 0 0,-1-2 0 0 0,1 0 0 0 0,-1 1 0 0 0,1-2 0 0 0,0 1 0 0 0,1 0 0 0 0,0-1 0 0 0,0 2 0 0 0,0-2 0 0 0,0 1 0 0 0,1 1 0 0 0,-1-2 0 0 0,1 2 0 0 0,6-10 0 0 0,-6 10 0 0 0,-1 0 0 0 0,1 0 0 0 0,0-1 0 0 0,-1 2 0 0 0,0-2 0 0 0,1 1 0 0 0,-2-1 0 0 0,1 1 0 0 0,-1-1 0 0 0,1 1 0 0 0,-1 0 0 0 0,-1-2 0 0 0,-1-6 0 0 0,-4 0 0 0 0,5 11 0 0 0,0-1 0 0 0,1 1 0 0 0,0 0 0 0 0,-1-1 0 0 0,0 0 0 0 0,1 1 0 0 0,-1-1 0 0 0,1 1 0 0 0,0-1 0 0 0,-1 0 0 0 0,1-1 0 0 0,4 59 0 0 0,-7-20 0 0 0,2-28 0 0 0,0 0 0 0 0,0 0 0 0 0,1 0 0 0 0,0 0 0 0 0,2 11 0 0 0,0-3 0 0 0,-3-17 0 0 0,1 0 0 0 0,0 0 0 0 0,-1 0 0 0 0,1 0 0 0 0,-1 0 0 0 0,1 1 0 0 0,-1-1 0 0 0,1 0 0 0 0,-1 0 0 0 0,0 1 0 0 0,1 0 0 0 0,-1-1 0 0 0,0 1 0 0 0,1-1 0 0 0,-1 1 0 0 0,0-1 0 0 0,0 1 0 0 0,1-1 0 0 0,-1 1 0 0 0,1 0 0 0 0,-1-1 0 0 0,0 1 0 0 0,0 0 0 0 0,0 0 0 0 0,0-1 0 0 0,0 1 0 0 0,0 0 0 0 0,0 0 0 0 0,-1 0 0 0 0,-34-1 0 0 0,31 1 0 0 0,-77 0 0 0 0,-1 5 0 0 0,-110 17 0 0 0,156-17 0 0 0,0-2 0 0 0,-46-1 0 0 0,82-3 0 0 0,0 1 0 0 0,1 0 0 0 0,-1-1 0 0 0,1 1 0 0 0,-1 0 0 0 0,1-1 0 0 0,-1 1 0 0 0,1-1 0 0 0,0 1 0 0 0,-1-1 0 0 0,1 1 0 0 0,0 0 0 0 0,-1 0 0 0 0,1-1 0 0 0,0 1 0 0 0,0-1 0 0 0,0 0 0 0 0,0 1 0 0 0,0-1 0 0 0,0 1 0 0 0,0-1 0 0 0,-1 0 0 0 0,1 1 0 0 0,0-1 0 0 0,0 1 0 0 0,0-1 0 0 0,0 1 0 0 0,1 0 0 0 0,-1-1 0 0 0,0 0 0 0 0,0 1 0 0 0,0-1 0 0 0,0 1 0 0 0,0-1 0 0 0,0 1 0 0 0,0-1 0 0 0,0 0 0 0 0,1 1 0 0 0,-1-1 0 0 0,0 1 0 0 0,1-1 0 0 0,-1 1 0 0 0,1 0 0 0 0,0-1 0 0 0,21-6 0 0 0,0 2 0 0 0,0 1 0 0 0,31-4 0 0 0,17-1 0 0 0,-25 1 0 0 0,-19 3 0 0 0,1 0 0 0 0,-1-2 0 0 0,29-10 0 0 0,-48 11 0 0 0,-12 3 0 0 0,-15 1 0 0 0,-27 5 0 0 0,-75 12 0 0 0,10 0 0 0 0,2-11 0 0 0,109-5 0 0 0,-1-1 0 0 0,0-1 0 0 0,0 1 0 0 0,1 0 0 0 0,-1-1 0 0 0,1 0 0 0 0,0 2 0 0 0,0-2 0 0 0,-1-3 0 0 0,1-27 0 0 0,1 33 0 0 0,3 26 0 0 0,-2-14 0 0 0,1-1 0 0 0,1 0 0 0 0,5 15 0 0 0,-5-54 0 0 0,-2 14 0 0 0,0 12 0 0 0,-1-2 0 0 0,1 1 0 0 0,-1 0 0 0 0,0-1 0 0 0,0 1 0 0 0,0 0 0 0 0,-1 0 0 0 0,1 0 0 0 0,-1 0 0 0 0,0-1 0 0 0,0 2 0 0 0,-2-5 0 0 0,3 6 0 0 0,0 1 0 0 0,0 0 0 0 0,-1 0 0 0 0,1 0 0 0 0,-1-1 0 0 0,1 1 0 0 0,-1 0 0 0 0,1 0 0 0 0,-1 0 0 0 0,1 0 0 0 0,-1 0 0 0 0,1 0 0 0 0,-1 0 0 0 0,1 0 0 0 0,0 0 0 0 0,-1 0 0 0 0,1 0 0 0 0,-1 1 0 0 0,1-1 0 0 0,-1 0 0 0 0,1 0 0 0 0,-1 0 0 0 0,1 1 0 0 0,0-1 0 0 0,-1 0 0 0 0,1 0 0 0 0,-1 0 0 0 0,1 0 0 0 0,0 0 0 0 0,0 1 0 0 0,0-1 0 0 0,0 0 0 0 0,-1 1 0 0 0,1-1 0 0 0,0 1 0 0 0,-10 12 0 0 0,3 14 0 0 0,5-18 0 0 0,4-15 0 0 0,-1 3 0 0 0,0 1 0 0 0,0 0 0 0 0,0-1 0 0 0,0 1 0 0 0,0 0 0 0 0,0-1 0 0 0,0 1 0 0 0,1 0 0 0 0,0 0 0 0 0,-1 0 0 0 0,1 0 0 0 0,0 0 0 0 0,0 1 0 0 0,0-1 0 0 0,0 0 0 0 0,0 1 0 0 0,1-1 0 0 0,-1 2 0 0 0,0-2 0 0 0,1 1 0 0 0,-1 0 0 0 0,1 0 0 0 0,0 0 0 0 0,-2 0 0 0 0,7 0 0 0 0,7-1 0 0 0,-2 0 0 0 0,2 1 0 0 0,23 1 0 0 0,-12 0 0 0 0,248-12 0 0 0,-120 3 0 0 0,-61 3 0 0 0,-99 8 0 0 0,-1 1 0 0 0,1-2 0 0 0,0 2 0 0 0,0 0 0 0 0,0 0 0 0 0,0 0 0 0 0,0 1 0 0 0,-6 5 0 0 0,3-3 0 0 0,7-5 0 0 0,0 1 0 0 0,1-2 0 0 0,0 2 0 0 0,0-1 0 0 0,0 1 0 0 0,-1-1 0 0 0,1 1 0 0 0,0-1 0 0 0,0 1 0 0 0,0-1 0 0 0,0 1 0 0 0,0 0 0 0 0,0-1 0 0 0,1 1 0 0 0,0 0 0 0 0,0 0 0 0 0,-1 0 0 0 0,1-1 0 0 0,0 1 0 0 0,0 0 0 0 0,0 4 0 0 0,-3-10 0 0 0,0-1 0 0 0,0 1 0 0 0,0 0 0 0 0,-8-7 0 0 0,8 8 0 0 0,-1 0 0 0 0,-1 1 0 0 0,2 0 0 0 0,-2 0 0 0 0,0-1 0 0 0,2 1 0 0 0,-2 2 0 0 0,0-2 0 0 0,1 1 0 0 0,-2 0 0 0 0,2 0 0 0 0,-1 0 0 0 0,0 1 0 0 0,1-1 0 0 0,-2 1 0 0 0,2 1 0 0 0,-1-1 0 0 0,0 1 0 0 0,-6 1 0 0 0,9-1 0 0 0,1 0 0 0 0,-1 0 0 0 0,0 0 0 0 0,0 0 0 0 0,1 0 0 0 0,-1 1 0 0 0,0-1 0 0 0,2 1 0 0 0,-1-1 0 0 0,-1 0 0 0 0,1 1 0 0 0,0 0 0 0 0,-1 0 0 0 0,1-1 0 0 0,0 0 0 0 0,1 1 0 0 0,-1 1 0 0 0,0-1 0 0 0,0-1 0 0 0,1 1 0 0 0,0 0 0 0 0,0 0 0 0 0,0 0 0 0 0,0 0 0 0 0,0 0 0 0 0,0 0 0 0 0,0 0 0 0 0,0-1 0 0 0,0 5 0 0 0,1-5 0 0 0,0-1 0 0 0,-1 0 0 0 0,1 1 0 0 0,0-1 0 0 0,0 1 0 0 0,0-1 0 0 0,0 1 0 0 0,-1-1 0 0 0,1 1 0 0 0,0-1 0 0 0,0 0 0 0 0,0 0 0 0 0,0 1 0 0 0,-1-1 0 0 0,1 0 0 0 0,0 0 0 0 0,0 0 0 0 0,0 0 0 0 0,0 0 0 0 0,0 0 0 0 0,0 0 0 0 0,0-1 0 0 0,0 1 0 0 0,2-1 0 0 0,21-6 0 0 0,-14 3 0 0 0,0 0 0 0 0,0 0 0 0 0,-1-2 0 0 0,1 1 0 0 0,-1-1 0 0 0,13-11 0 0 0,-37 18 0 0 0,-3 7 0 0 0,0 2 0 0 0,-28 19 0 0 0,76-34 0 0 0,-15 1 0 0 0,-1-1 0 0 0,22-12 0 0 0,-29 14 0 0 0,-5 2 0 0 0,-22 1 0 0 0,-32 10 0 0 0,-48 7 0 0 0,-132-16 0 0 0,110-4 0 0 0,163 11 0 0 0,-4-6 0 0 0,0-2 0 0 0,57-7 0 0 0,-90 6 0 0 0,-8 0 0 0 0,-19 1 0 0 0,-35 2 0 0 0,9 1 0 0 0,2 1 0 0 0,-63 10 0 0 0,108-14 0 0 0,1 1 0 0 0,0-1 0 0 0,-1 0 0 0 0,1 1 0 0 0,0-1 0 0 0,0 0 0 0 0,0 1 0 0 0,0-1 0 0 0,0 1 0 0 0,-1 0 0 0 0,1-1 0 0 0,0 0 0 0 0,0 1 0 0 0,0 0 0 0 0,0 0 0 0 0,0 0 0 0 0,1 0 0 0 0,-1 0 0 0 0,0 0 0 0 0,1 0 0 0 0,-1-1 0 0 0,0 1 0 0 0,1 1 0 0 0,-2 1 0 0 0,2-2 0 0 0,0 0 0 0 0,1 0 0 0 0,-1 0 0 0 0,0 0 0 0 0,0 0 0 0 0,1 0 0 0 0,-1 0 0 0 0,1 0 0 0 0,-1 1 0 0 0,1-2 0 0 0,-1 1 0 0 0,1 0 0 0 0,0 0 0 0 0,-1 0 0 0 0,0 0 0 0 0,1-1 0 0 0,0 1 0 0 0,0 0 0 0 0,0 0 0 0 0,0-1 0 0 0,0 0 0 0 0,0 1 0 0 0,0-1 0 0 0,0 1 0 0 0,0-1 0 0 0,0 1 0 0 0,0-1 0 0 0,1 1 0 0 0,14 4 0 0 0,0 1 0 0 0,-1-3 0 0 0,1 1 0 0 0,1-1 0 0 0,-1-1 0 0 0,1 0 0 0 0,24-1 0 0 0,-38-5-626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0:49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1 674 4145 0 0,'0'-7'19956'0'0,"3"-19"-16683"0"0,-2 2-2284 0 0,1 1 0 0 0,1-1 0 0 0,12-43 1 0 0,-13 60-934 0 0,1 0 0 0 0,0 0 1 0 0,0 1-1 0 0,1-1 0 0 0,0 1 0 0 0,0 0 1 0 0,6-6-1 0 0,16-27 181 0 0,-21 32-199 0 0,0-1 0 0 0,0 1-1 0 0,1 0 1 0 0,0 1 0 0 0,1 0 0 0 0,12-11 0 0 0,6-5 58 0 0,79-78 288 0 0,-85 83-383 0 0,0 2 0 0 0,1 0 0 0 0,24-13 0 0 0,-18 12-1 0 0,26-14 0 0 0,78-33 0 0 0,-117 57-31 0 0,52-20-797 0 0,-59 24 632 0 0,1 0 1 0 0,0 0-1 0 0,-1 1 0 0 0,1 0 1 0 0,0 0-1 0 0,0 1 0 0 0,12 0 0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65 20 11474 0 0,'0'0'14013'0'0,"-2"-4"-13540"0"0,0 2-273 0 0,1 2-77 0 0,0-1 0 0 0,1 1 0 0 0,-1-1 1 0 0,0 0-1 0 0,0 0 0 0 0,1 0 0 0 0,-1 0 1 0 0,1-1-1 0 0,0 1 0 0 0,0 1 0 0 0,-1-1 1 0 0,0-2-1 0 0,1 8 236 0 0,-1 1 0 0 0,-1 0 1 0 0,1-1-1 0 0,-1 1 0 0 0,0-1 1 0 0,0 0-1 0 0,0 1 0 0 0,-6 6 0 0 0,5-6-239 0 0,-1 1 1 0 0,1-1-1 0 0,0 0 0 0 0,1 0 0 0 0,0 2 0 0 0,-1 6 0 0 0,1 16 80 0 0,3 52 1 0 0,1-59-95 0 0,-1-1 0 0 0,-1 0 0 0 0,-2 2 0 0 0,-6 37 0 0 0,3-34-106 0 0,27-25 0 0 0,221-5 0 0 0,-254-23 0 0 0,3 11 0 0 0,0 0 0 0 0,2-1 0 0 0,0 0 0 0 0,0 0 0 0 0,-5-30 0 0 0,9 38 0 0 0,1 0 0 0 0,0 0 0 0 0,1 0 0 0 0,0 0 0 0 0,0 0 0 0 0,1 0 0 0 0,0 0 0 0 0,1 0 0 0 0,0 1 0 0 0,0-1 0 0 0,0 0 0 0 0,1 0 0 0 0,0 0 0 0 0,6-9 0 0 0,-6 14 0 0 0,0-2 0 0 0,-1 0 0 0 0,0 1 0 0 0,0-1 0 0 0,0 1 0 0 0,-1-2 0 0 0,1 2 0 0 0,-1-2 0 0 0,0 1 0 0 0,0-5 0 0 0,-8 47 0 0 0,1 4 0 0 0,7 172 0 0 0,5-315 0 0 0,-17-77 0 0 0,10 155 0 0 0,0 18 0 0 0,1 17 0 0 0,0 246 0 0 0,0-256 0 0 0,0 0 0 0 0,0 0 0 0 0,0 1 0 0 0,0-1 0 0 0,0 0 0 0 0,0 0 0 0 0,0 0 0 0 0,-1-1 0 0 0,1 1 0 0 0,0 0 0 0 0,-1 0 0 0 0,1 0 0 0 0,-1 0 0 0 0,1 0 0 0 0,-1 0 0 0 0,1-1 0 0 0,-1 1 0 0 0,1-1 0 0 0,-1 1 0 0 0,1 0 0 0 0,-1-1 0 0 0,0 1 0 0 0,0 0 0 0 0,0-1 0 0 0,0 1 0 0 0,0-1 0 0 0,0 1 0 0 0,0-1 0 0 0,0 1 0 0 0,0-1 0 0 0,0 0 0 0 0,1 1 0 0 0,-2-1 0 0 0,0 0 0 0 0,0 0 0 0 0,1 0 0 0 0,-1 0 0 0 0,1 0 0 0 0,-1 0 0 0 0,2 0 0 0 0,-2-1 0 0 0,0 1 0 0 0,1-1 0 0 0,-1 1 0 0 0,1-1 0 0 0,0 0 0 0 0,-1 1 0 0 0,1-1 0 0 0,0 0 0 0 0,0 0 0 0 0,0 0 0 0 0,0 1 0 0 0,0-1 0 0 0,-1 0 0 0 0,1-1 0 0 0,0 1 0 0 0,0-1 0 0 0,-2-4 0 0 0,-1 0 0 0 0,0 0 0 0 0,1-1 0 0 0,1 1 0 0 0,0-1 0 0 0,0 1 0 0 0,-2-14 0 0 0,-1-51 0 0 0,4 54 0 0 0,0 0 0 0 0,-7-35 0 0 0,7 46 0 0 0,-11-29 0 0 0,12 33 0 0 0,0 1 0 0 0,0 0 0 0 0,-1-1 0 0 0,1 2 0 0 0,-1-1 0 0 0,1 0 0 0 0,-1 0 0 0 0,0 0 0 0 0,0-1 0 0 0,1 1 0 0 0,-1 0 0 0 0,0 1 0 0 0,0-1 0 0 0,0 1 0 0 0,0-1 0 0 0,0 0 0 0 0,0 0 0 0 0,0 0 0 0 0,0 1 0 0 0,0-1 0 0 0,0 1 0 0 0,-1-1 0 0 0,-1 0 0 0 0,2 2 0 0 0,1-1 0 0 0,-1 0 0 0 0,0 1 0 0 0,1-1 0 0 0,0 0 0 0 0,-1 1 0 0 0,1-1 0 0 0,-1 1 0 0 0,1-1 0 0 0,-1 1 0 0 0,0 0 0 0 0,1-1 0 0 0,-1 1 0 0 0,1-1 0 0 0,0 1 0 0 0,-1-1 0 0 0,1 0 0 0 0,0 1 0 0 0,-1 0 0 0 0,1 0 0 0 0,0 0 0 0 0,-8 20 0 0 0,5-13 0 0 0,-3 10 0 0 0,1 0 0 0 0,0 1 0 0 0,2 0 0 0 0,-1-1 0 0 0,2 1 0 0 0,1 0 0 0 0,0 1 0 0 0,5 32 0 0 0,-4-50 0 0 0,0-1 0 0 0,0 1 0 0 0,1-1 0 0 0,-1 0 0 0 0,0 1 0 0 0,1 0 0 0 0,-1-1 0 0 0,1 1 0 0 0,-1-1 0 0 0,1 0 0 0 0,-1 0 0 0 0,1 1 0 0 0,-1-1 0 0 0,1 1 0 0 0,3 1 0 0 0,-3-27 0 0 0,-7-64 0 0 0,1 19 0 0 0,5 61 0 0 0,-1 1 0 0 0,0 0 0 0 0,-1-1 0 0 0,1 0 0 0 0,-5-11 0 0 0,5 20 0 0 0,0 0 0 0 0,0 0 0 0 0,0-1 0 0 0,0 1 0 0 0,0 0 0 0 0,0 1 0 0 0,1-1 0 0 0,-1 0 0 0 0,0 1 0 0 0,1-2 0 0 0,0 1 0 0 0,-1 3 0 0 0,-10 34 0 0 0,-8 43 0 0 0,17-69 0 0 0,0 2 0 0 0,1-2 0 0 0,0 1 0 0 0,1 0 0 0 0,1 0 0 0 0,0 1 0 0 0,5 15 0 0 0,-5-27 0 0 0,-1 1 0 0 0,0-2 0 0 0,1 2 0 0 0,0 0 0 0 0,0-1 0 0 0,-1 0 0 0 0,1 0 0 0 0,0 1 0 0 0,0-1 0 0 0,1 0 0 0 0,-1 0 0 0 0,1 0 0 0 0,0 0 0 0 0,-1 0 0 0 0,1 0 0 0 0,3 2 0 0 0,6-27 0 0 0,-3 0 0 0 0,-1-1 0 0 0,-2 1 0 0 0,-1-2 0 0 0,0 1 0 0 0,-2 0 0 0 0,-1-1 0 0 0,-2-26 0 0 0,1 51 0 0 0,0 0 0 0 0,0 0 0 0 0,-1 0 0 0 0,1 0 0 0 0,0 0 0 0 0,0 0 0 0 0,0 0 0 0 0,0 0 0 0 0,0 0 0 0 0,0 0 0 0 0,0 0 0 0 0,0 0 0 0 0,-1 0 0 0 0,1 0 0 0 0,0 0 0 0 0,0 0 0 0 0,0 0 0 0 0,0 0 0 0 0,0 0 0 0 0,0 0 0 0 0,0 0 0 0 0,0 0 0 0 0,-1 0 0 0 0,1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0,-5 10 0 0 0,0 16 0 0 0,4-19 0 0 0,-1 7 0 0 0,1 0 0 0 0,1 2 0 0 0,2 17 0 0 0,-2-30 0 0 0,1 0 0 0 0,-1 1 0 0 0,1-1 0 0 0,0 0 0 0 0,0 0 0 0 0,0 0 0 0 0,0 1 0 0 0,0-2 0 0 0,1 1 0 0 0,0 0 0 0 0,0-1 0 0 0,0 1 0 0 0,0 0 0 0 0,-1-1 0 0 0,2 1 0 0 0,-1 0 0 0 0,1-2 0 0 0,0 2 0 0 0,-1-1 0 0 0,6 2 0 0 0,-6-3 0 0 0,-1 0 0 0 0,0-1 0 0 0,1 1 0 0 0,-1-1 0 0 0,1 0 0 0 0,0 1 0 0 0,-1-1 0 0 0,1 0 0 0 0,-1 0 0 0 0,0 0 0 0 0,1 0 0 0 0,0-1 0 0 0,-1 1 0 0 0,1 0 0 0 0,0-1 0 0 0,-1 1 0 0 0,0-1 0 0 0,0 1 0 0 0,1-1 0 0 0,-1 1 0 0 0,1-1 0 0 0,-1 0 0 0 0,1 0 0 0 0,-1 0 0 0 0,0 0 0 0 0,1 0 0 0 0,-2 0 0 0 0,1 0 0 0 0,0 0 0 0 0,0 0 0 0 0,0 0 0 0 0,0-1 0 0 0,0 1 0 0 0,1-2 0 0 0,3-7 0 0 0,1 0 0 0 0,-1-1 0 0 0,6-16 0 0 0,-6 14 0 0 0,-2 3 0 0 0,0-1 0 0 0,-1 1 0 0 0,0-1 0 0 0,-1 0 0 0 0,1 1 0 0 0,-2-21 0 0 0,0 31 0 0 0,0 1 0 0 0,-1-1 0 0 0,1 0 0 0 0,0 0 0 0 0,0 0 0 0 0,0 0 0 0 0,0 0 0 0 0,0 0 0 0 0,0 1 0 0 0,0-1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0,0-1 0 0 0,0 1 0 0 0,0 0 0 0 0,0 0 0 0 0,0 0 0 0 0,0 0 0 0 0,0 0 0 0 0,0 0 0 0 0,0-1 0 0 0,-1 1 0 0 0,1 0 0 0 0,0 0 0 0 0,0 0 0 0 0,0 0 0 0 0,0 0 0 0 0,0 0 0 0 0,0-1 0 0 0,0 1 0 0 0,0 0 0 0 0,0 0 0 0 0,0 0 0 0 0,-7 8 0 0 0,1 6 0 0 0,0-1 0 0 0,1 1 0 0 0,0 0 0 0 0,1 0 0 0 0,2 0 0 0 0,-1 1 0 0 0,1-1 0 0 0,0 0 0 0 0,2 1 0 0 0,1 21 0 0 0,-1-34-4 0 0,1 0-1 0 0,0 0 1 0 0,-1-1 0 0 0,1 1-1 0 0,0 0 1 0 0,0-1-1 0 0,0 1 1 0 0,-1-1 0 0 0,2 1-1 0 0,-1-1 1 0 0,0 1 0 0 0,1 0-1 0 0,2 0 1 0 0,22 17-3747 0 0,-26-18 3294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78 85 1176 0 0,'0'0'13803'0'0,"-1"-5"-13007"0"0,0 4-622 0 0,1-1-1 0 0,-1 0 1 0 0,1 0 0 0 0,0 0-1 0 0,0 1 1 0 0,0-1-1 0 0,0 0 1 0 0,0 0-1 0 0,0 0 1 0 0,1 1-1 0 0,-1-1 1 0 0,1 1 0 0 0,-1-1-1 0 0,1 0 1 0 0,0 1-1 0 0,0-1 1 0 0,-1 1-1 0 0,1-1 1 0 0,0 0-1 0 0,0 2 1 0 0,1-3 0 0 0,9-24 3521 0 0,-9 16 283 0 0,-2 11-3921 0 0,0 0 0 0 0,0 0 1 0 0,1-1-1 0 0,-1 1 0 0 0,0 0 0 0 0,0 0 0 0 0,0 0 0 0 0,0 0 0 0 0,0 0 0 0 0,0 0 1 0 0,0 0-1 0 0,0 0 0 0 0,0 0 0 0 0,0 0 0 0 0,0 0 0 0 0,0 0 0 0 0,0 0 0 0 0,0-1 1 0 0,0 1-1 0 0,0 0 0 0 0,0 0 0 0 0,0 0 0 0 0,0 0 0 0 0,0 0 0 0 0,0 0 0 0 0,0-1 1 0 0,0 1-1 0 0,0 0 0 0 0,0 0 0 0 0,0 0 0 0 0,0 0 0 0 0,-1 0 0 0 0,1 0 0 0 0,0-1 1 0 0,0 1-1 0 0,0 0 0 0 0,0 0 0 0 0,0 0 0 0 0,0 0 0 0 0,0 0 0 0 0,0 0 0 0 0,-1 0 1 0 0,1 0-1 0 0,0 0 0 0 0,0 0 0 0 0,0 0 0 0 0,0-1 0 0 0,0 1 0 0 0,0 0 1 0 0,-1 0-1 0 0,1 0 0 0 0,0 0 0 0 0,-4 8 554 0 0,-6 13-629 0 0,5 2 233 0 0,0-1-1 0 0,1 0 1 0 0,2 1 0 0 0,1-1-1 0 0,0 0 1 0 0,4 34 0 0 0,-2-45-152 0 0,2 2-1 0 0,7 23 1 0 0,-6-28-32 0 0,-1 2 1 0 0,0 0-1 0 0,-1 0 0 0 0,-1 1 1 0 0,2 11-1 0 0,-3-18-31 0 0,0 6 0 0 0,0-9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1 0 0 0,0-1 0 0 0,0 0 0 0 0,0 0 0 0 0,0 0 0 0 0,-1 0 0 0 0,1 0 0 0 0,0 0 0 0 0,0 0 0 0 0,0 0 0 0 0,0 0 0 0 0,0 0 0 0 0,0 0 0 0 0,-1 0 0 0 0,1 0 0 0 0,0 0 0 0 0,0 0 0 0 0,0 0 0 0 0,0-1 0 0 0,0 1 0 0 0,0 0 0 0 0,0 0 0 0 0,0 0 0 0 0,0 0 0 0 0,0 0 0 0 0,0 0 0 0 0,0 0 0 0 0,0 0 0 0 0,0 0 0 0 0,0 0 0 0 0,0-1 0 0 0,0 1 0 0 0,-1 0 0 0 0,1 0 0 0 0,0 0 0 0 0,0 0 0 0 0,0 0 0 0 0,0 0 0 0 0,0-1 0 0 0,0 1 0 0 0,0-1 0 0 0,-1 1 0 0 0,1-1 0 0 0,0 1 0 0 0,0-1 0 0 0,-1 1 0 0 0,1 0 0 0 0,0-1 0 0 0,0 1 0 0 0,0-1 0 0 0,0 1 0 0 0,0-1 0 0 0,0 1 0 0 0,0-1 0 0 0,0 0 0 0 0,0 1 0 0 0,0-1 0 0 0,0 1 0 0 0,1-1 0 0 0,-1 0 0 0 0,0 1 0 0 0,0 0 0 0 0,0 0 0 0 0,1-1 0 0 0,-1 1 0 0 0,0-1 0 0 0,1 1 0 0 0,-1-1 0 0 0,0 1 0 0 0,0 0 0 0 0,0-1 0 0 0,1 1 0 0 0,-1-1 0 0 0,1 1 0 0 0,0-1 0 0 0,15-10 0 0 0,-15 10 0 0 0,3-1 0 0 0,2 0 0 0 0,0 0 0 0 0,-1 1 0 0 0,1 0 0 0 0,-1 0 0 0 0,1 0 0 0 0,-1 1 0 0 0,1 0 0 0 0,-1 0 0 0 0,1 0 0 0 0,-1 0 0 0 0,9 3 0 0 0,16-2 0 0 0,-22-1 0 0 0,0 0 0 0 0,0-1 0 0 0,-1 1 0 0 0,16-6 0 0 0,-20 5 0 0 0,0 0 0 0 0,1 1 0 0 0,-2-2 0 0 0,1 1 0 0 0,0-1 0 0 0,0 0 0 0 0,0 0 0 0 0,-1 1 0 0 0,1-1 0 0 0,-1 0 0 0 0,1-1 0 0 0,-1 2 0 0 0,0-2 0 0 0,3-4 0 0 0,-4 7 0 0 0,-1-1 0 0 0,0 1 0 0 0,0 0 0 0 0,0-1 0 0 0,0 1 0 0 0,0-1 0 0 0,0 1 0 0 0,0-1 0 0 0,0 1 0 0 0,0-1 0 0 0,0 1 0 0 0,0 0 0 0 0,0-1 0 0 0,0 1 0 0 0,0 0 0 0 0,0 0 0 0 0,-1-1 0 0 0,1 1 0 0 0,0 0 0 0 0,0-1 0 0 0,0 1 0 0 0,-1 0 0 0 0,1-1 0 0 0,0 1 0 0 0,0 0 0 0 0,-1-1 0 0 0,1 1 0 0 0,0 0 0 0 0,-1-1 0 0 0,1 1 0 0 0,0 0 0 0 0,-1 0 0 0 0,1-1 0 0 0,-1 1 0 0 0,1 0 0 0 0,0 0 0 0 0,-1 0 0 0 0,1 0 0 0 0,0-1 0 0 0,0 1 0 0 0,-1 0 0 0 0,1 0 0 0 0,0 0 0 0 0,-1 0 0 0 0,1 0 0 0 0,-1 0 0 0 0,0 0 0 0 0,0 0 0 0 0,0 0 0 0 0,0-1 0 0 0,0 1 0 0 0,1 0 0 0 0,-1 0 0 0 0,0 0 0 0 0,0-1 0 0 0,0 1 0 0 0,1-1 0 0 0,-1 0 0 0 0,1 1 0 0 0,0-1 0 0 0,-1 0 0 0 0,0 1 0 0 0,0-2 0 0 0,-2-7 0 0 0,0 4 0 0 0,1 0 0 0 0,1-2 0 0 0,0 2 0 0 0,0 0 0 0 0,0-2 0 0 0,-1-8 0 0 0,8-62 0 0 0,1 18 0 0 0,-7 57 0 0 0,0-37 0 0 0,0 36 0 0 0,0 0 0 0 0,-1 1 0 0 0,1 0 0 0 0,-1-1 0 0 0,1 0 0 0 0,-1 1 0 0 0,0 0 0 0 0,0-1 0 0 0,0 1 0 0 0,-1 0 0 0 0,2-1 0 0 0,-5-3 0 0 0,-1 21 0 0 0,3 6 0 0 0,1 0 0 0 0,-1 42 0 0 0,0 4 0 0 0,2-56 0 0 0,0 0 0 0 0,1 0 0 0 0,0-2 0 0 0,1 2 0 0 0,0 0 0 0 0,1-1 0 0 0,5 18 0 0 0,-31-7 0 0 0,10-11 0 0 0,11-9 0 0 0,1 0 0 0 0,0 0 0 0 0,-1 0 0 0 0,2 0 0 0 0,-2 0 0 0 0,0 0 0 0 0,1-1 0 0 0,-1 1 0 0 0,1-1 0 0 0,0 0 0 0 0,-1 0 0 0 0,-4 0 0 0 0,-31-3 0 0 0,12 0 0 0 0,17 1 0 0 0,-2 1 0 0 0,2 0 0 0 0,-1 1 0 0 0,1 0 0 0 0,-12 1 0 0 0,15 0 0 0 0,2-1 0 0 0,2 0 0 0 0,-2 0 0 0 0,1 0 0 0 0,-1 1 0 0 0,2 0 0 0 0,-2 0 0 0 0,1 0 0 0 0,0 0 0 0 0,-4 2 0 0 0,7-30 0 0 0,0 18 0 0 0,0-28 0 0 0,-2 2 0 0 0,-2-2 0 0 0,-10-51 0 0 0,10 71 0 0 0,3 10 0 0 0,1 22 0 0 0,0 44 0 0 0,12 91 0 0 0,-9-126 0 0 0,-3-17 0 0 0,1 0 0 0 0,0 0 0 0 0,3 12 0 0 0,-3-17 0 0 0,-2-10 0 0 0,0 2 0 0 0,1-1 0 0 0,0 0 0 0 0,0 1 0 0 0,2-10 0 0 0,29-147 0 0 0,-25 107 0 0 0,-4 80 0 0 0,1 1 0 0 0,0-1 0 0 0,2 0 0 0 0,1 0 0 0 0,15 40 0 0 0,-6-36 0 0 0,-13-27 0 0 0,3-24 0 0 0,-2-16 0 0 0,-2-69 0 0 0,-2 71 0 0 0,1 50 0 0 0,1 1 0 0 0,1-1 0 0 0,0 1 0 0 0,1-2 0 0 0,1 1 0 0 0,9 23 0 0 0,-10-26 0 0 0,-4-41 0 0 0,0 4 0 0 0,-7 47-451 0 0,1-1-3974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47 0 0 0,'0'0'10350'0'0,"5"-4"-8791"0"0,2 1-888 0 0,5-3-88 0 0,-2-3 5461 0 0,-17 8-2273 0 0,6 1-3445 0 0,0-1 1 0 0,-1 0-1 0 0,0 1 1 0 0,0-1-1 0 0,1 0 1 0 0,-1 0-1 0 0,1-1 1 0 0,0 1-1 0 0,-2-2 1 0 0,3 3-269 0 0,0 0 0 0 0,0-1 0 0 0,0 0 0 0 0,0 1 0 0 0,-1-1 0 0 0,1 1 0 0 0,0-1 0 0 0,0 1 0 0 0,0-1 0 0 0,0 1 0 0 0,-1-1 0 0 0,1 1 0 0 0,0-1 0 0 0,0 1 0 0 0,-1-1 0 0 0,1 1 0 0 0,0 0 0 0 0,-1 0 1 0 0,1-1-1 0 0,-1 1 0 0 0,1 0 0 0 0,0-1 0 0 0,-1 1 0 0 0,1 0 0 0 0,-1-1 0 0 0,1 1 0 0 0,-1 0 0 0 0,1 0 0 0 0,-1 0 0 0 0,1-1 0 0 0,0 1 0 0 0,0 0 0 0 0,-1 0 0 0 0,0 0 0 0 0,1 0 0 0 0,-1 0 0 0 0,1 0 0 0 0,-1 0 0 0 0,1 0 0 0 0,-1 0 0 0 0,0 0 0 0 0,1 0 0 0 0,-1 0 0 0 0,1 0 0 0 0,-1 1 0 0 0,1-1 0 0 0,-1 0 0 0 0,-6 1-140 0 0,-59-2 1214 0 0,-68 2-57 0 0,111 1-1017 0 0,-33 10 0 0 0,7-2 48 0 0,31-7-51 0 0,1-3 0 0 0,0 1 0 0 0,-1 0-1 0 0,-31-4 1 0 0,23 0-6 0 0,14 2-28 0 0,-2 0 1 0 0,1-1 0 0 0,-20-6-1 0 0,24 7-14 0 0,0-1-1 0 0,-1 1 0 0 0,0 0 1 0 0,1 0-1 0 0,0 1 1 0 0,-15 1-1 0 0,13 0 6 0 0,-1 0 0 0 0,0-1-1 0 0,-19-4 1 0 0,4 2 29 0 0,26 2 9 0 0,1 0-39 0 0,1 29 184 0 0,-3-1 0 0 0,-6 39 0 0 0,-9 67 9 0 0,17-88-204 0 0,-1-44 0 0 0,0-1 0 0 0,0 0 0 0 0,0 0 0 0 0,0 0 0 0 0,0 0 0 0 0,-1 0 0 0 0,1 1 0 0 0,1-1 0 0 0,-2 0 0 0 0,-2 0 0 0 0,8-3 0 0 0,-1-1 0 0 0,2 1 0 0 0,-1 0 0 0 0,-1 0 0 0 0,2 0 0 0 0,-1 1 0 0 0,0-1 0 0 0,1 1 0 0 0,-1 0 0 0 0,8-1 0 0 0,20-2 0 0 0,27-1 0 0 0,-57 6-43 0 0,0-1 0 0 0,-1 1 1 0 0,1 0-1 0 0,-1 0 0 0 0,0-1 0 0 0,0 1 0 0 0,0 0 0 0 0,0 0 1 0 0,0 0-1 0 0,0 1 0 0 0,1-1 0 0 0,-1 0 0 0 0,1 2 0 0 0,12 11-1033 0 0,-8-11 275 0 0,1 2-1719 0 0,-1-4-2297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28 194 12595 0 0,'0'0'13856'0'0,"-7"-1"-13500"0"0,-13-3 150 0 0,23 2 276 0 0,15 2 67 0 0,65 2 817 0 0,-41 1-1310 0 0,53-5-1 0 0,-20 1 12 0 0,-75 1-364 0 0,0 0 0 0 0,1 0 0 0 0,-1 0 0 0 0,0 0 0 0 0,1 0 0 0 0,-1 0 0 0 0,0 0 0 0 0,1-1 0 0 0,-1 1 0 0 0,0 0 0 0 0,0 0 0 0 0,1 0 0 0 0,-1-1 0 0 0,0 1 0 0 0,0 0 0 0 0,1 0 0 0 0,-1 0 0 0 0,0 0 0 0 0,0 0 0 0 0,0 0 0 0 0,1-1 0 0 0,-1 1 0 0 0,0 0 0 0 0,0-1 0 0 0,0 1 0 0 0,0 0 0 0 0,0-1 0 0 0,0 1 0 0 0,0 0 0 0 0,0-1 0 0 0,0 1 0 0 0,0 0 0 0 0,0-1 0 0 0,0 1 0 0 0,0 0 0 0 0,0-1 0 0 0,0 1 0 0 0,0 0 0 0 0,0-1 0 0 0,0 1 0 0 0,0 0 0 0 0,0-1 0 0 0,-1 1 0 0 0,1 0 0 0 0,-7-18-1 0 0,5 13 26 0 0,-5-53 47 0 0,7 54-68 0 0,-1-2-1 0 0,1 2 0 0 0,1-1 1 0 0,-1 0-1 0 0,1 1 1 0 0,2-8-1 0 0,-2 8-12 0 0,0 2 0 0 0,-1-2 0 0 0,1 1 0 0 0,-1-1 0 0 0,0 1 0 0 0,0 0 0 0 0,0-1 0 0 0,0 1 0 0 0,0 0 0 0 0,0-1 0 0 0,-1 1 0 0 0,0-1 0 0 0,-2-5 0 0 0,1 4-386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8650 0 0,'6'0'18192'0'0,"-6"1"-17200"0"0,2 55 772 0 0,-1-36-1449 0 0,0-1 1 0 0,-1 1-1 0 0,-1-1 0 0 0,0 0 0 0 0,-7 26 0 0 0,4-31-258 0 0,3 1 0 0 0,-2-1-1 0 0,2 0 1 0 0,0 1 0 0 0,1 0-1 0 0,1-1 1 0 0,3 20 0 0 0,6-6 116 0 0,-9-28-154 0 0,1 0 1 0 0,-2 0-1 0 0,2 0 0 0 0,-1 0 0 0 0,1 0 0 0 0,-1 0 0 0 0,0 0 0 0 0,1 0 1 0 0,-1 0-1 0 0,1 0 0 0 0,-1-1 0 0 0,0 1 0 0 0,0 0 0 0 0,0-1 0 0 0,3-1 1 0 0,-2 2 7 0 0,2-1-25 0 0,2 1-1 0 0,-1 0 1 0 0,-1 0 0 0 0,2 0 0 0 0,-2 1 0 0 0,2 0 0 0 0,4 1 0 0 0,22 2 39 0 0,-23-4-24 0 0,-2-1 0 0 0,1 0 0 0 0,0 0 0 0 0,-1-1 1 0 0,1 0-1 0 0,-1-1 0 0 0,0 1 0 0 0,0-2 0 0 0,0 1 1 0 0,12-7-1 0 0,17-9-12 0 0,-33 18-5 0 0,-2 0 0 0 0,2-1 0 0 0,0 1-1 0 0,-1 1 1 0 0,1-1 0 0 0,-1 0-1 0 0,1 1 1 0 0,0-1 0 0 0,0 1 0 0 0,-1 0-1 0 0,1-1 1 0 0,0 1 0 0 0,-1 0 0 0 0,1 1-1 0 0,-1-1 1 0 0,1 1 0 0 0,0-1 0 0 0,0 1-1 0 0,3 0 1 0 0,18 8-1100 0 0,-24-9 1063 0 0,1 0 0 0 0,-1 0 0 0 0,0 0 0 0 0,1 0 0 0 0,-1 0 0 0 0,1 0-1 0 0,-1 0 1 0 0,1 0 0 0 0,-1 0 0 0 0,0 0 0 0 0,1 0 0 0 0,-1 0 0 0 0,1 0 0 0 0,-1 0 0 0 0,0 0 0 0 0,1-1 0 0 0,-1 1 0 0 0,1 0 0 0 0,-1 0 0 0 0,0 0 0 0 0,1-1 0 0 0,-1 1 0 0 0,0 0 0 0 0,0 0 0 0 0,0-1 0 0 0,0 1 0 0 0,0 0 0 0 0,1-1 0 0 0,-1 1 0 0 0,0 0-1 0 0,0-1 1 0 0,1 1 0 0 0,-1-1 0 0 0,0 1 0 0 0,0 0 0 0 0,0-1 0 0 0,0 1 0 0 0,0-1 0 0 0,0 1 0 0 0,0 0 0 0 0,0-1 0 0 0,0 1 0 0 0,0 0 0 0 0,0 0 0 0 0,0-1 0 0 0,0 1 0 0 0,0 0 0 0 0,0-1 0 0 0,0 1 0 0 0,0-1 0 0 0,0 1 0 0 0,-1 0 0 0 0,1-1 0 0 0,0 1-1 0 0,0 0 1 0 0,0-1 0 0 0,-1 0 0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14403 0 0,'0'0'12844'0'0,"-1"6"-12286"0"0,-1 3-218 0 0,2 1 1 0 0,-1-1-1 0 0,2 0 0 0 0,-1 0 1 0 0,1 0-1 0 0,3 9 1 0 0,32 140 1725 0 0,-31-136-1903 0 0,10 28 0 0 0,-14-48-126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10210 0 0,'0'0'7494'0'0,"7"1"-7386"0"0,3 1 3 0 0,-6-1 145 0 0,1 0 1 0 0,-1 0-1 0 0,0 0 1 0 0,1 0 0 0 0,-1-1-1 0 0,6 0 1 0 0,-7 1-41 0 0,0 1-1 0 0,1-2 1 0 0,-1 2-1 0 0,0 0 1 0 0,0 0 0 0 0,0 0-1 0 0,0 0 1 0 0,-1 0 0 0 0,4 4-1 0 0,-8-7-223 0 0,-1 1 1 0 0,1-1-1 0 0,0 0 0 0 0,-1 0 0 0 0,0 0 0 0 0,1-1 0 0 0,0 1 0 0 0,0-1 1 0 0,0 2-1 0 0,0-2 0 0 0,0 0 0 0 0,0 0 0 0 0,0 0 0 0 0,1 1 0 0 0,-1-1 0 0 0,1-1 1 0 0,-1 1-1 0 0,1 0 0 0 0,-2-4 0 0 0,2 5 207 0 0,1 3-162 0 0,1 1 0 0 0,-1-1 0 0 0,0 0 0 0 0,1 0 0 0 0,0 1 0 0 0,-1-1 0 0 0,1 0 0 0 0,0 0 0 0 0,2 3 0 0 0,-24-17 568 0 0,20 11-611 0 0,0 0 0 0 0,0 0 1 0 0,0 0 0 0 0,0 1 0 0 0,0-1 0 0 0,1 1 0 0 0,-1-2 0 0 0,0 1 0 0 0,0 0 0 0 0,1 0 0 0 0,-1 0 0 0 0,0 0 0 0 0,1 0 0 0 0,-1 0 0 0 0,1 0 0 0 0,0 0 0 0 0,-1 0 0 0 0,1-1-1 0 0,0 1 1 0 0,0 0 0 0 0,0 1 0 0 0,0-4 110 0 0,3 5-16 0 0,-1-1 1 0 0,1 1 0 0 0,0 0 0 0 0,-1-1 0 0 0,0 1 0 0 0,1 0 0 0 0,-1 0 0 0 0,1 0-1 0 0,-1 1 1 0 0,-1-1 0 0 0,2 1 0 0 0,3 2 0 0 0,-2 1 128 0 0,1-1 0 0 0,0 0 0 0 0,7 12 0 0 0,35 35 581 0 0,-37-33-623 0 0,3 3 71 0 0,-12-20-176 0 0,0 0 0 0 0,0 2 1 0 0,0-1-1 0 0,-1 0 1 0 0,0 0-1 0 0,1-1 1 0 0,0 1-1 0 0,-1 0 1 0 0,0 1-1 0 0,0-2 0 0 0,1 1 1 0 0,-1 0-1 0 0,-1 1 1 0 0,1 2-1 0 0,-7 30 6 0 0,-4-24-1338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11314 0 0,'0'0'7353'0'0,"3"-4"-6732"0"0,10-11 77 0 0,-12 14-564 0 0,0 0 1 0 0,-1 1-1 0 0,1 0 1 0 0,0-1-1 0 0,0 1 1 0 0,0-1 0 0 0,0 1-1 0 0,0-1 1 0 0,1 1-1 0 0,-1 0 1 0 0,0-1-1 0 0,0 1 1 0 0,0 0-1 0 0,0 0 1 0 0,0 0 0 0 0,0 0-1 0 0,0 0 1 0 0,1 0-1 0 0,0 1 1 0 0,18 4 1253 0 0,-13-2-1236 0 0,-2 0-1 0 0,2 0 0 0 0,-2 1 1 0 0,1-1-1 0 0,-1 1 1 0 0,0 0-1 0 0,0 1 0 0 0,0-1 1 0 0,4 6-1 0 0,6 10-2672 0 0,-3 0-4363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 0 0 0,'0'0'21718'0'0,"12"29"-17186"0"0,-10-20-4015 0 0,1 0 0 0 0,-1 0 0 0 0,0 0 0 0 0,1 9-1 0 0,5 26 171 0 0,-5-33-551 0 0,-1 1 1 0 0,1 0-1 0 0,-1-1 0 0 0,0 20 0 0 0,-4 4-46 0 0,1-18-36 0 0,1-1 0 0 0,1 18 1 0 0,3-12 18 0 0,0 21 3 0 0,-4-15-58 0 0,-1 1 0 0 0,-9 34 1 0 0,7-31 13 0 0,0 1 1 0 0,4 60 0 0 0,1-30-5 0 0,-2-30 3 0 0,-6 125 152 0 0,-8 188 165 0 0,14-330-335 0 0,-13 174 136 0 0,8 432 279 0 0,4-599-406 0 0,-2 1 0 0 0,-5 26-1 0 0,-3 21 14 0 0,8 41 30 0 0,4-70-35 0 0,-10 85-10 0 0,9-97-14 0 0,-1-1-1 0 0,-9 58 0 0 0,7-72-9 0 0,-1 1 0 0 0,1 0 0 0 0,0 25 0 0 0,2-7 0 0 0,-11 54 1 0 0,2-10 46 0 0,0-28-37 0 0,8-36-2 0 0,0-2 1 0 0,1 2-1 0 0,1 13 1 0 0,-3 17-5 0 0,0 41 7 0 0,3-75-7 0 0,0-9-95 0 0,0-1-1 0 0,0 1 1 0 0,0-1 0 0 0,0 0 0 0 0,0 0-1 0 0,1 0 1 0 0,-1 1 0 0 0,0-1-1 0 0,0 1 1 0 0,0-1 0 0 0,0 0 0 0 0,1 1-1 0 0,-1-1 1 0 0,0 1 0 0 0,0-1 0 0 0,1 0-1 0 0,-1 1 1 0 0,0-1 0 0 0,1 0-1 0 0,-1 0 1 0 0,0 1 0 0 0,1-1 0 0 0,-1 0-1 0 0,1 0 1 0 0,-1 1 0 0 0,0-1 0 0 0,0 0-1 0 0,0 0 1 0 0,1 0 0 0 0,-1 0-1 0 0,0 0 1 0 0,1 0 0 0 0,-1 1 0 0 0,1-1-1 0 0,-1 0 1 0 0,1 0 0 0 0,-1 0 0 0 0,1-1-1 0 0,-1 1 1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887 30 240 0 0,'0'0'18928'0'0,"1"-3"-18154"0"0,1-2-366 0 0,3-5-125 0 0,3 0 5324 0 0,-8 13-5272 0 0,0 0 1 0 0,0 0-1 0 0,-1 0 0 0 0,1 0 0 0 0,-1 0 0 0 0,-1 4 0 0 0,0-2-184 0 0,0 1-1 0 0,0 0 1 0 0,1-1 0 0 0,-1 1-1 0 0,1 0 1 0 0,0 0-1 0 0,1-1 1 0 0,0 2 0 0 0,0-1-1 0 0,0 0 1 0 0,1 0-1 0 0,0 0 1 0 0,4 10 0 0 0,-3-8-86 0 0,-1-1 1 0 0,0 1-1 0 0,-1 0 1 0 0,1-1-1 0 0,-1 1 1 0 0,-1 14-1 0 0,0 3 25 0 0,1-25 2 0 0,0 0-91 0 0,1 0 0 0 0,-1 0 0 0 0,0 0 0 0 0,0 0 0 0 0,0 0 0 0 0,0 0 0 0 0,0 0 0 0 0,0-1 1 0 0,0 1-1 0 0,0 0 0 0 0,0 0 0 0 0,1 0 0 0 0,-1-1 0 0 0,0 1 0 0 0,0 0 0 0 0,0 0 0 0 0,0 0 0 0 0,0-1 1 0 0,0 1-1 0 0,1 0 0 0 0,-1 0 0 0 0,0 0 0 0 0,0-1 0 0 0,0 1 0 0 0,0 0 0 0 0,0 0 0 0 0,0-1 0 0 0,0 1 1 0 0,0 0-1 0 0,0 0 0 0 0,0-1 0 0 0,0 1 0 0 0,0 0 0 0 0,0 0 0 0 0,0-1 0 0 0,-1 1 0 0 0,1 0 0 0 0,0 0 1 0 0,0 0-1 0 0,0 0 0 0 0,0 0 0 0 0,0 0 0 0 0,0 0 0 0 0,-1 0 0 0 0,1-1 0 0 0,0 1 0 0 0,0 0 0 0 0,0 0 0 0 0,0 0 1 0 0,0 0-1 0 0,0-1 0 0 0,0 1 0 0 0,0 0 0 0 0,-8-10-35 0 0,5 7 33 0 0,2 1 0 0 0,-2-1-1 0 0,1 0 1 0 0,0 0 0 0 0,1 0 0 0 0,-1-1 0 0 0,0 2-1 0 0,2-2 1 0 0,-1 1 0 0 0,0-1 0 0 0,0 0-1 0 0,1 2 1 0 0,-1-7 0 0 0,0-7-40 0 0,1-28-1 0 0,1 16 11 0 0,-1 28 46 0 0,0-23 24 0 0,-18-4-14 0 0,16 26-24 0 0,1 1 0 0 0,0 0 0 0 0,0-1 0 0 0,-1 0 1 0 0,1 1-1 0 0,-1-1 0 0 0,1 1 0 0 0,-1-1 0 0 0,0 1 0 0 0,2 0 0 0 0,-2 0 0 0 0,0 0 0 0 0,0 0 0 0 0,1 0 1 0 0,-3 0-1 0 0,-24 3 22 0 0,-21 11 1 0 0,31-8 2 0 0,1-1 0 0 0,-30 4 0 0 0,14-4 95 0 0,1-1 22 0 0,-38 1-1 0 0,25-5-46 0 0,0 2-1 0 0,-64 11 0 0 0,-31 7-27 0 0,127-18-13 0 0,0 1-1 0 0,-26 0 1 0 0,-48 2 73 0 0,84-4-127 0 0,0-1 0 0 0,1 1 0 0 0,0 0 0 0 0,-1-1 0 0 0,1 1 0 0 0,-1 0 0 0 0,1 0 0 0 0,-1 0 1 0 0,2 0-1 0 0,-1 1 0 0 0,-1-1 0 0 0,1 1 0 0 0,0-1 0 0 0,-1 3 0 0 0,2-3 5 0 0,1 0-1 0 0,-1 0 1 0 0,1 0-1 0 0,-1-1 1 0 0,1 1 0 0 0,-1 1-1 0 0,1-1 1 0 0,0 0 0 0 0,-1 0-1 0 0,1 0 1 0 0,0 0-1 0 0,0 0 1 0 0,0 0 0 0 0,0 0-1 0 0,0 1 1 0 0,1-1-1 0 0,-1 0 1 0 0,0 0 0 0 0,0-1-1 0 0,1 3 1 0 0,0 0 8 0 0,0-1 0 0 0,-1-1 0 0 0,1 2 1 0 0,0-1-1 0 0,0 1 0 0 0,0-2 0 0 0,0 1 0 0 0,3 3 0 0 0,-1-2-13 0 0,-1 1-1 0 0,1 0 0 0 0,0 1 0 0 0,-1-2 1 0 0,1 2-1 0 0,-1-1 0 0 0,-1 1 1 0 0,1-1-1 0 0,-1 1 0 0 0,0 0 0 0 0,1 5 1 0 0,1 6-2 0 0,-1 33 1 0 0,4-4 0 0 0,30-47 0 0 0,-5 3 0 0 0,-20 0 0 0 0,-1-1 0 0 0,0 0 0 0 0,0 0 0 0 0,-1 0 0 0 0,21-5 0 0 0,-25 3-627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0:5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1786 509 0 0 0,'0'0'19244'0'0,"-28"4"-11469"0"0,20-3-6831 0 0,6-2-850 0 0,0 1 1 0 0,1-1-1 0 0,-1 1 0 0 0,0-1 0 0 0,1 0 0 0 0,-1 0 0 0 0,1 0 1 0 0,-1 0-1 0 0,1 0 0 0 0,-1 0 0 0 0,1 0 0 0 0,0 0 0 0 0,-1 0 1 0 0,1-1-1 0 0,0 1 0 0 0,-1-2 0 0 0,-16-13 318 0 0,-15 1 210 0 0,-1 2 1 0 0,-51-13 0 0 0,85 26-620 0 0,-2 0 9 0 0,0-1 1 0 0,0 1-1 0 0,1-1 1 0 0,-1 0-1 0 0,0 1 0 0 0,1-1 1 0 0,-1 0-1 0 0,0 0 1 0 0,1 0-1 0 0,-1 0 1 0 0,1 0-1 0 0,0 0 1 0 0,-1-1-1 0 0,1 1 1 0 0,0 0-1 0 0,0-1 0 0 0,0 1 1 0 0,0-1-1 0 0,0 1 1 0 0,0-1-1 0 0,0 1 1 0 0,0-1-1 0 0,0-2 1 0 0,-1-3-1 0 0,0 0 1 0 0,1 1 0 0 0,-1-1 0 0 0,2 0 0 0 0,-1 0 0 0 0,1 1 0 0 0,0-1 0 0 0,0 0 0 0 0,3-11 0 0 0,-1-16-2 0 0,-2 29-10 0 0,0-1 1 0 0,0 1-1 0 0,-1 0 0 0 0,1-1 1 0 0,-1 1-1 0 0,-1 0 1 0 0,1 0-1 0 0,-1 0 1 0 0,0-1-1 0 0,0 2 1 0 0,0-1-1 0 0,-6-8 1 0 0,6 10-4 0 0,-1 0 1 0 0,1 1 0 0 0,-1-1 0 0 0,0 1-1 0 0,0 0 1 0 0,1 0 0 0 0,-2 0-1 0 0,1 0 1 0 0,0 0 0 0 0,0 1 0 0 0,-1-1-1 0 0,1 1 1 0 0,0 0 0 0 0,-1 0-1 0 0,1 0 1 0 0,-1 1 0 0 0,0-1-1 0 0,1 1 1 0 0,-8 0 0 0 0,3 0 6 0 0,0 0 0 0 0,0 1 0 0 0,-1 0 0 0 0,1 1 0 0 0,0-1 0 0 0,0 1 0 0 0,-13 6 0 0 0,21-8-5 0 0,-9 4 11 0 0,0 0 0 0 0,-1-1 0 0 0,0 0 0 0 0,1-1 0 0 0,-1 0 0 0 0,-13 1 0 0 0,22-4-6 0 0,-1 1 0 0 0,1-1-1 0 0,-1 0 1 0 0,1 0 0 0 0,0-1-1 0 0,0 1 1 0 0,0 0 0 0 0,0 0 0 0 0,0-1-1 0 0,0 1 1 0 0,0 0 0 0 0,0-1-1 0 0,0 1 1 0 0,0-1 0 0 0,0-2 0 0 0,-11-13 58 0 0,3 9-52 0 0,-2-2-11 0 0,-1 0 0 0 0,0 1 1 0 0,-1 0-1 0 0,0 1 1 0 0,-23-10-1 0 0,-38-16 46 0 0,65 31-35 0 0,0-1 0 0 0,1 0 1 0 0,-1 0-1 0 0,1-1 0 0 0,-8-6 0 0 0,11 7-2 0 0,0 0-1 0 0,-1 0 0 0 0,1 1 0 0 0,-1 0 0 0 0,0 0 0 0 0,1 1 0 0 0,-1-1 0 0 0,0 1 1 0 0,-1 1-1 0 0,1-1 0 0 0,0 1 0 0 0,-9-1 0 0 0,-31 0-8 0 0,26 1 0 0 0,1 1 0 0 0,-36 3 0 0 0,43 0 0 0 0,0 0 0 0 0,1 0 0 0 0,-1 1 0 0 0,1 0 0 0 0,0 1 0 0 0,0 1 0 0 0,1-1 0 0 0,-1 2 0 0 0,1 0 0 0 0,1 0 0 0 0,-1 0 0 0 0,1 1 0 0 0,-10 12 0 0 0,11-10 0 0 0,0-1 0 0 0,-1 0 0 0 0,1 0 0 0 0,-2-1 0 0 0,1 0 0 0 0,-1 0 0 0 0,0-1 0 0 0,-16 7 0 0 0,22-10 0 0 0,3-3 0 0 0,1 0 0 0 0,-1 0 0 0 0,0 0 0 0 0,0 0 0 0 0,0-1 0 0 0,0 1 0 0 0,0 0 0 0 0,0 0 0 0 0,0-1 0 0 0,-1 1 0 0 0,1-1 0 0 0,0 1 0 0 0,0-1 0 0 0,0 1 0 0 0,-1-1 0 0 0,1 0 0 0 0,0 0 0 0 0,-3 1 0 0 0,2-2 0 0 0,0 1 0 0 0,1-1 0 0 0,-1 1 0 0 0,0-1 0 0 0,0 1 0 0 0,0-1 0 0 0,1 0 0 0 0,-1 0 0 0 0,0 0 0 0 0,1 0 0 0 0,-1 0 0 0 0,1 0 0 0 0,-1-1 0 0 0,1 1 0 0 0,0 0 0 0 0,-1-1 0 0 0,1 1 0 0 0,-2-3 0 0 0,2 2 0 0 0,0 0 0 0 0,0 1 0 0 0,-1-1 0 0 0,1 1 0 0 0,0-1 0 0 0,-1 1 0 0 0,0-1 0 0 0,1 1 0 0 0,-1 0 0 0 0,0 0 0 0 0,1 0 0 0 0,-1 0 0 0 0,0 0 0 0 0,0 0 0 0 0,0 1 0 0 0,0-1 0 0 0,0 0 0 0 0,-4 0 0 0 0,2 2 0 0 0,0-1 0 0 0,1 1 0 0 0,-1 0 0 0 0,0 0 0 0 0,0 0 0 0 0,1 1 0 0 0,-1-1 0 0 0,0 1 0 0 0,1 0 0 0 0,0 0 0 0 0,-1 0 0 0 0,1 0 0 0 0,0 1 0 0 0,-6 5 0 0 0,4-3 0 0 0,0 0 0 0 0,1 1 0 0 0,-1-1 0 0 0,1 1 0 0 0,0 0 0 0 0,1 1 0 0 0,-5 8 0 0 0,-17 44 0 0 0,24-54 0 0 0,-1 1 0 0 0,1-1 0 0 0,0 1 0 0 0,0 0 0 0 0,0-1 0 0 0,1 1 0 0 0,0 0 0 0 0,1 9 0 0 0,0-9 0 0 0,-1 0 0 0 0,0 1 0 0 0,0-1 0 0 0,-1 0 0 0 0,1 1 0 0 0,-4 9 0 0 0,1-8 0 0 0,-1 0 0 0 0,-1 0 0 0 0,0-1 0 0 0,0 1 0 0 0,0-1 0 0 0,-1 0 0 0 0,0-1 0 0 0,0 1 0 0 0,-1-1 0 0 0,-9 7 0 0 0,5-4 0 0 0,0 1 0 0 0,-15 19 0 0 0,11 2 0 0 0,3-5 0 0 0,-25 33 0 0 0,27-40 0 0 0,4-8 0 0 0,0 0 0 0 0,1 1 0 0 0,-6 21 0 0 0,7-22 0 0 0,0 0 0 0 0,-1-1 0 0 0,0 0 0 0 0,-9 12 0 0 0,5-7 0 0 0,5-3 0 0 0,-1 0 0 0 0,2 0 0 0 0,-1 0 0 0 0,2 0 0 0 0,0 0 0 0 0,-1 20 0 0 0,0-11 0 0 0,3-17 0 0 0,-4 24 0 0 0,1 0 0 0 0,1 1 0 0 0,4 52 0 0 0,4-52 0 0 0,-4-20 0 0 0,0 0 0 0 0,-1 1 0 0 0,1 10 0 0 0,-3-7 0 0 0,1-1 0 0 0,1 1 0 0 0,0 0 0 0 0,1-1 0 0 0,4 14 0 0 0,13 53 0 0 0,-14-56 0 0 0,0 1 0 0 0,2-1 0 0 0,17 43 0 0 0,-18-53 0 0 0,-1 1 0 0 0,0 1 0 0 0,3 17 0 0 0,-5-19 0 0 0,0 1 0 0 0,1-1 0 0 0,1 0 0 0 0,6 13 0 0 0,-9-21 0 0 0,0 0 0 0 0,0 1 0 0 0,0-1 0 0 0,1 10 0 0 0,-2-10 0 0 0,0 0 0 0 0,1 0 0 0 0,-1 0 0 0 0,1 0 0 0 0,3 8 0 0 0,16 22 0 0 0,20 48 0 0 0,-28-48 0 0 0,10 22 0 0 0,-12-36 0 0 0,14 44 0 0 0,-1 0 0 0 0,-5-6 0 0 0,-9-24 0 0 0,-6-27 0 0 0,-1 0 0 0 0,1 1 0 0 0,0-1 0 0 0,1-1 0 0 0,0 1 0 0 0,6 7 0 0 0,-7-9-58 0 0,0 1-1150 0 0,-3-7 1080 0 0,-1 0 1 0 0,0 0 0 0 0,0 0-1 0 0,1 0 1 0 0,-1 0 0 0 0,0 0-1 0 0,1 0 1 0 0,-1 0 0 0 0,0 0-1 0 0,0-1 1 0 0,1 1-1 0 0,-1 0 1 0 0,0 0 0 0 0,0 0-1 0 0,0 0 1 0 0,1-1 0 0 0,-1 1-1 0 0,0 0 1 0 0,0 0 0 0 0,0 0-1 0 0,0-1 1 0 0,1 1-1 0 0,-1 0 1 0 0,0 0 0 0 0,0-1-1 0 0,0 1 1 0 0,0 0 0 0 0,0-1-1 0 0,0 1 1 0 0,0 0 0 0 0,0 0-1 0 0,0-1 1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6 14411 0 0,'0'0'9816'0'0,"-2"-1"-9490"0"0,-4-4 640 0 0,8 10 116 0 0,1-2-887 0 0,-1-1 0 0 0,0 0 0 0 0,0 1-1 0 0,0 1 1 0 0,-1-2 0 0 0,0 1 0 0 0,1 1-1 0 0,-1-2 1 0 0,1 5 0 0 0,-2-6-174 0 0,0 0 1 0 0,0 1-1 0 0,0-1 1 0 0,0 0 0 0 0,0 0-1 0 0,0 1 1 0 0,0-2-1 0 0,-1 1 1 0 0,1 0-1 0 0,0 0 1 0 0,-1 1 0 0 0,1-1-1 0 0,-1 0 1 0 0,0 0-1 0 0,1-1 1 0 0,-1 1-1 0 0,0 0 1 0 0,1 0 0 0 0,-1 0-1 0 0,1 0 1 0 0,-1 0-1 0 0,0 0 1 0 0,0-1-1 0 0,0 1 1 0 0,0-1-1 0 0,0 0 1 0 0,0 1 0 0 0,0-1-1 0 0,-1 1 1 0 0,1-1-1 0 0,0 1 1 0 0,1-1-1 0 0,-1 0 1 0 0,-1 1 0 0 0,1-1-1 0 0,0 0 1 0 0,0 0-1 0 0,-1 0 1 0 0,1 0-1 0 0,-2 0 568 0 0,-1 1-493 0 0,-5 3-62 0 0,1 0-1 0 0,-1 0 1 0 0,1-2 0 0 0,-2 1 0 0 0,1-1 0 0 0,0-1 0 0 0,0 1 0 0 0,-14 0-1 0 0,11-2 61 0 0,0 2-1 0 0,1 0 1 0 0,-1 0-1 0 0,-15 5 1 0 0,16-4-7 0 0,-6 3 95 0 0,15-5-874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0,'0'0'14335'0'0,"6"-7"-13784"0"0,23-22 12312 0 0,-29 32-10427 0 0,0 0-4278 0 0,9 20 2380 0 0,-1 2-1 0 0,-2-1 1 0 0,0 0-1 0 0,-3 0 0 0 0,4 38 1 0 0,-7-56-481 0 0,9 39 238 0 0,-6-31-222 0 0,0-1-1 0 0,0 17 1 0 0,-3-27-59 0 0,0 1 1 0 0,0 0-1 0 0,0 0 0 0 0,0 0 1 0 0,-1 0-1 0 0,0-1 1 0 0,0 1-1 0 0,0 0 1 0 0,0 0-1 0 0,-1-1 1 0 0,0 1-1 0 0,-2 2 1 0 0,4-4-8 0 0,-1 0 1 0 0,0 0 0 0 0,1-1 0 0 0,-1 1 0 0 0,0 0 0 0 0,1 0 0 0 0,0 0 0 0 0,-1-1 0 0 0,1 1-1 0 0,0 0 1 0 0,0 2 0 0 0,0-3 6 0 0,3-1 10 0 0,-1-1 1 0 0,0 1 0 0 0,1 0 0 0 0,0-1 0 0 0,-1 1 0 0 0,1 0-1 0 0,-2-1 1 0 0,2 0 0 0 0,-1 0 0 0 0,1-1 0 0 0,1-1 0 0 0,4 0 10 0 0,-7 2-35 0 0,1 1 0 0 0,-2-1 0 0 0,1 1 0 0 0,0 0 0 0 0,1 0 0 0 0,-1-1 0 0 0,0 1 0 0 0,0 0 0 0 0,1 0 0 0 0,-1 0 0 0 0,0 0 0 0 0,0 0 0 0 0,0 1 0 0 0,2-1 0 0 0,6 1 0 0 0,18-6 0 0 0,-20 3 0 0 0,0 0 0 0 0,0 1 0 0 0,14-1 0 0 0,32 9 0 0 0,-39-6 0 0 0,28 4 0 0 0,-38-5 0 0 0,-1-1 0 0 0,1 1 0 0 0,0 0 0 0 0,-1-1 0 0 0,1 0 0 0 0,0 0 0 0 0,-1 0 0 0 0,0 1 0 0 0,1-2 0 0 0,5-3 0 0 0,-2 1 0 0 0,-1-2 0 0 0,1 2 0 0 0,8-11 0 0 0,-17 11-2163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7:42:48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9578 0 0,'0'0'14227'0'0,"-9"-4"-10921"0"0,5 14-2877 0 0,2-1-1 0 0,0 1 1 0 0,1-1 0 0 0,-1 1-1 0 0,2 0 1 0 0,-1-1 0 0 0,2 13-1 0 0,3 4 220 0 0,9 38-1 0 0,-13-58-546 0 0,1 1 1 0 0,-1-1-1 0 0,1 1 1 0 0,-2 7-1 0 0,1-8-146 0 0,0 0 0 0 0,0 1 0 0 0,0 0-1 0 0,3 8 1 0 0,1-11-1038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51.12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462 23 944 0 0,'-11'-22'25311'0'0,"6"34"-24848"0"0,3-3-316 0 0,2-9-137 0 0,0 0-1 0 0,0 1 0 0 0,0-1 0 0 0,0 0 0 0 0,0 1 0 0 0,0-1 1 0 0,0 0-1 0 0,-1 1 0 0 0,1-1 0 0 0,0 0 0 0 0,0 0 0 0 0,0 1 1 0 0,0-1-1 0 0,-1 0 0 0 0,1 1 0 0 0,0-1 0 0 0,0 0 0 0 0,0 0 1 0 0,-1 1-1 0 0,1-1 0 0 0,0 0 0 0 0,-1 0 0 0 0,1 1 0 0 0,0-1 1 0 0,0 0-1 0 0,-1 0 0 0 0,1 0 0 0 0,0 0 0 0 0,-1 1 0 0 0,-3 1 42 0 0,-1 2 575 0 0,8-11-260 0 0,0 1 227 0 0,-12 15-471 0 0,-5 7 65 0 0,12-14-171 0 0,0 0 1 0 0,0 0-1 0 0,1 1 1 0 0,-1-1-1 0 0,1 1 1 0 0,-1 0-1 0 0,1-1 0 0 0,0 1 1 0 0,-1 4-1 0 0,-8 15 116 0 0,-12 8 24 0 0,20-27-139 0 0,0 0-1 0 0,0-1 1 0 0,0 1 0 0 0,0 0-1 0 0,1 0 1 0 0,0 0-1 0 0,-1 0 1 0 0,1 0 0 0 0,0 0-1 0 0,1 0 1 0 0,-2 4 0 0 0,-5 17 130 0 0,4-16-119 0 0,1 0 0 0 0,0 0 0 0 0,1 0 0 0 0,0 0 0 0 0,0 0 0 0 0,1 0 0 0 0,0 11-1 0 0,0-11 36 0 0,0 5-5 0 0,1-7-33 0 0,-1 0-1 0 0,1 0 1 0 0,-2 0 0 0 0,1 0 0 0 0,-1 0 0 0 0,0 0 0 0 0,0 0-1 0 0,0 0 1 0 0,-1 0 0 0 0,0 0 0 0 0,0-1 0 0 0,-5 9 0 0 0,6-12-27 0 0,0 0 1 0 0,0 1 0 0 0,0-1 0 0 0,0 0 0 0 0,0 0 0 0 0,1 1 0 0 0,0-1 0 0 0,-1 0 0 0 0,1 0 0 0 0,0 1 0 0 0,0 2-1 0 0,-2 16 52 0 0,-4 1-27 0 0,5-18-13 0 0,0 1 0 0 0,0 0 1 0 0,0-1-1 0 0,-1 1 1 0 0,-3 5-1 0 0,-19 40 154 0 0,21-44-140 0 0,1 0 1 0 0,-1 0-1 0 0,2 0 0 0 0,-1 0 1 0 0,-1 9-1 0 0,3-10-15 0 0,-1 1 1 0 0,0-1-1 0 0,-1 0 1 0 0,0 1-1 0 0,1-1 1 0 0,-5 8-1 0 0,3-8-1 0 0,0 0 0 0 0,1 0 0 0 0,0 0 0 0 0,-1 7 0 0 0,-9 20 68 0 0,10-27-66 0 0,-1 0-1 0 0,1 1 1 0 0,1-1 0 0 0,-1 0-1 0 0,1 1 1 0 0,-1 9 0 0 0,1-9 15 0 0,0 1 0 0 0,0-1 0 0 0,-1 1 0 0 0,-3 9 0 0 0,1-7 17 0 0,1 1-1 0 0,-4 17 1 0 0,-5 13-1 0 0,10-34-29 0 0,1 1 1 0 0,-1 0-1 0 0,1-1 0 0 0,0 1 1 0 0,1 0-1 0 0,-1 8 1 0 0,2-8-8 0 0,-2 0 0 0 0,1 1 0 0 0,-1-1 0 0 0,-3 13 0 0 0,-10 24 8 0 0,13-41-13 0 0,-1 1 1 0 0,1 0-1 0 0,1-1 0 0 0,-1 1 0 0 0,0 0 1 0 0,1 6-1 0 0,-2 6 14 0 0,-2 3 12 0 0,2-12-21 0 0,0 1-1 0 0,1-1 1 0 0,-1 11-1 0 0,-9 38-9 0 0,12-28-18 0 0,-2 35 26 0 0,0-57-2 0 0,0 0 0 0 0,0 0-1 0 0,0 0 1 0 0,-1-1 0 0 0,0 1-1 0 0,0 0 1 0 0,0-1 0 0 0,-5 7-1 0 0,6-9 5 0 0,-1 1-1 0 0,1-1 1 0 0,0 1-1 0 0,-1-1 0 0 0,2 1 1 0 0,-1-1-1 0 0,0 1 1 0 0,1 7-1 0 0,0-7-5 0 0,-1 1 0 0 0,0 0 0 0 0,1-1 0 0 0,-4 9 0 0 0,0-1-4 0 0,0 0-1 0 0,1 0 1 0 0,1 0 0 0 0,0 1-1 0 0,1-1 1 0 0,0 1 0 0 0,1 13-1 0 0,0-22 10 0 0,-1 0-1 0 0,0 0 1 0 0,1 0-1 0 0,-2-1 1 0 0,1 1-1 0 0,0 0 0 0 0,-1-1 1 0 0,-1 4-1 0 0,1-4-2 0 0,0 1 0 0 0,1-1 0 0 0,-1 1 0 0 0,1-1 0 0 0,0 1-1 0 0,0 0 1 0 0,0 0 0 0 0,0 3 0 0 0,1-4-11 0 0,1 9 4 0 0,-2 1 1 0 0,0-1 0 0 0,-4 22-1 0 0,-14 25 18 0 0,17-41-76 0 0,-2 31 0 0 0,13-20 40 0 0,-6 25-29 0 0,-2-51 44 0 0,0 0 1 0 0,0 0 0 0 0,1 0-1 0 0,0 0 1 0 0,0 0-1 0 0,3 4 1 0 0,3 4-53 0 0,-6-6 55 0 0,1 0 0 0 0,0-1 0 0 0,1 1 0 0 0,-1-1 0 0 0,1 0 0 0 0,-1 0 1 0 0,1 0-1 0 0,1 0 0 0 0,7 5 0 0 0,-9-7 7 0 0,1 1 0 0 0,-1-1 1 0 0,1 0-1 0 0,0 0 0 0 0,0 0 0 0 0,0-1 0 0 0,0 1 0 0 0,0-1 1 0 0,0 0-1 0 0,8 1 0 0 0,-3-2-59 0 0,1 0 0 0 0,-1 0 0 0 0,14-3 0 0 0,1 0-284 0 0,24 1-2926 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15.96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57 297 2649 0 0,'-56'20'21464'0'0,"60"-25"-20917"0"0,-3 4-517 0 0,0 0 0 0 0,0 0 0 0 0,0 0 0 0 0,0 0 0 0 0,0 0 0 0 0,0-1 1 0 0,0 1-1 0 0,0 0 0 0 0,-1 0 0 0 0,1-1 0 0 0,0-1 0 0 0,6-9 120 0 0,2 3-32 0 0,-2 0 0 0 0,0-1 1 0 0,12-18-1 0 0,-14 10 179 0 0,-5 16-254 0 0,0 0 0 0 0,1 0 0 0 0,-1 1 1 0 0,1-1-1 0 0,-1 0 0 0 0,1 1 0 0 0,-1-1 0 0 0,1 1 0 0 0,0-1 0 0 0,0 0 0 0 0,0 1 1 0 0,1-2-1 0 0,7-13 183 0 0,-9 15-221 0 0,1-1-1 0 0,-1 1 1 0 0,1-1-1 0 0,-1 0 1 0 0,1 1-1 0 0,0 0 1 0 0,0-1-1 0 0,0 1 1 0 0,0-1-1 0 0,2 0 1 0 0,0-2 4 0 0,1 0 0 0 0,-1 0 1 0 0,0 0-1 0 0,0 0 0 0 0,0-1 0 0 0,3-6 1 0 0,5-6 98 0 0,-10 14-47 0 0,0 1 1 0 0,0-1-1 0 0,0 0 1 0 0,0 1-1 0 0,0-1 1 0 0,0 0-1 0 0,-1 1 0 0 0,0-1 1 0 0,1 0-1 0 0,-1-4 1 0 0,0 5-65 0 0,0-1 1 0 0,0 1-1 0 0,0-1 1 0 0,0 1-1 0 0,1-1 1 0 0,-1 1-1 0 0,1 0 1 0 0,0-1-1 0 0,0 1 1 0 0,0 0 0 0 0,0-1-1 0 0,0 1 1 0 0,0 0-1 0 0,0 0 1 0 0,4-4-1 0 0,16-19-1204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17.23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323 1 5041 0 0,'0'0'11480'0'0,"-11"14"-10717"0"0,-34 45-43 0 0,35-44-207 0 0,1 1 1 0 0,0 0 0 0 0,1 0-1 0 0,-8 25 1 0 0,1-3 107 0 0,-106 238 2366 0 0,111-253-2756 0 0,-1 3 80 0 0,1 1 0 0 0,-13 53 0 0 0,14-43-212 0 0,6-25-80 0 0,0 1 1 0 0,1-1 0 0 0,-1 22-1 0 0,3-26-144 0 0,0-1-1 0 0,-1 1 0 0 0,-2 10 0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18.63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528 57 0 0 0,'0'0'13358'0'0,"-39"-56"-5643"0"0,32 66-7394 0 0,-30 80 1787 0 0,-4 10-746 0 0,-35 112 306 0 0,60-176-1462 0 0,6-13-47 0 0,1 0 0 0 0,-6 27 0 0 0,8-25 27 0 0,-12 27 0 0 0,-6 22 41 0 0,-3 19-171 0 0,12-60-31 0 0,6-15-18 0 0,5-10 0 0 0,0 0 1 0 0,0-1-1 0 0,-10 11 0 0 0,-5 8 12 0 0,-3 6-44 0 0,14-16 12 0 0,-14 32-29 0 0,18-39 13 0 0,4-9 24 0 0,1 1 0 0 0,-1-1 0 0 0,1 1 0 0 0,0-1 0 0 0,-1 1 0 0 0,1-1 0 0 0,-1 1 1 0 0,1-1-1 0 0,0 1 0 0 0,0 0 0 0 0,-1-1 0 0 0,1 1 0 0 0,0 0 0 0 0,0-1 0 0 0,0 1 0 0 0,0 0 0 0 0,0 1 1 0 0,-1 0-16 0 0,1 1 0 0 0,0-1 1 0 0,-1 1-1 0 0,1-1 1 0 0,-1 1-1 0 0,0-1 1 0 0,0 0-1 0 0,0 1 1 0 0,0-1-1 0 0,0 0 0 0 0,-1 0 1 0 0,1 1-1 0 0,-1-1 1 0 0,1 0-1 0 0,-1 0 1 0 0,0-1-1 0 0,-2 3 1 0 0,-5 10-860 0 0,6-9 795 0 0,1-1 1 0 0,-1 0 0 0 0,0 1 0 0 0,0-1-1 0 0,-1 0 1 0 0,-4 4 0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0.53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26 328 0 0 0,'-4'1'15987'0'0,"-17"5"-13233"0"0,43-8-763 0 0,-15 1-1633 0 0,1 0 0 0 0,-1 0 0 0 0,0 0 0 0 0,1 1 0 0 0,13 1 0 0 0,15 0 479 0 0,198-38 1007 0 0,-171 24-1407 0 0,22 3 8 0 0,-23 4-93 0 0,69-10 118 0 0,55-8 87 0 0,213-14-8 0 0,-59 9-454 0 0,43-9 122 0 0,-76 9 138 0 0,458-41 183 0 0,-324 56-385 0 0,120 8 129 0 0,-514 6-287 0 0,433 9 204 0 0,-382-3-81 0 0,22 2-51 0 0,149 27-1 0 0,3 5-26 0 0,0-20-48 0 0,-198-15 21 0 0,222 24-20 0 0,-171-14-6 0 0,-58-5 8 0 0,109 31-1 0 0,-19-2 12 0 0,95-2 86 0 0,-216-34-114 0 0,46-3 0 0 0,-39 0 39 0 0,-42 0-16 0 0,0-1 0 0 0,0 1 0 0 0,0 0-1 0 0,0 0 1 0 0,0 0 0 0 0,0-1 0 0 0,-1 1-1 0 0,1-1 1 0 0,0 1 0 0 0,0 0 0 0 0,0-1 0 0 0,-1 0-1 0 0,1 1 1 0 0,0-1 0 0 0,-1 1 0 0 0,1-1-1 0 0,0 0 1 0 0,-1 1 0 0 0,1-1 0 0 0,-1 0 0 0 0,1 0-1 0 0,-1 1 1 0 0,1-1 0 0 0,-1 0 0 0 0,0 0-1 0 0,1 0 1 0 0,-1 0 0 0 0,0 1 0 0 0,0-1 0 0 0,1 0-1 0 0,-1 0 1 0 0,0 0 0 0 0,0 0 0 0 0,0 0-1 0 0,0 0 1 0 0,0 0 0 0 0,-1 1 0 0 0,1-1 0 0 0,0 0-1 0 0,0 0 1 0 0,-1 0 0 0 0,1 0 0 0 0,0 0-1 0 0,-1 1 1 0 0,1-1 0 0 0,-1 0 0 0 0,1 0 0 0 0,-1 1-1 0 0,1-1 1 0 0,-1 0 0 0 0,0 1 0 0 0,0-2 0 0 0,-6-2-51 0 0,0 0 0 0 0,0 0 0 0 0,0 1 0 0 0,0 0 0 0 0,0 0 0 0 0,-1 1 0 0 0,-7-2 0 0 0,-9 0-140 0 0,-26-2-1 0 0,41 5 150 0 0,-3 0-203 0 0,-109-8-282 0 0,41 6-6627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1.31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5153 0 0,'0'0'-784'0'0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1.64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40 0 0 0 0,'0'0'0'0'0,"-40"95"0"0"0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0:57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58 0 0 0,'0'0'1392'0'0,"0"-6"261"0"0,1 0-892 0 0,-1-9-113 0 0,-5 1 3891 0 0,-14-2 11509 0 0,16 27-13451 0 0,1 1-2276 0 0,1 0 0 0 0,1 0 1 0 0,0 1-1 0 0,1-1 0 0 0,0 0 1 0 0,1 0-1 0 0,0 0 0 0 0,1 0 0 0 0,0 0 1 0 0,10 22-1 0 0,-3-9 65 0 0,0 2 1 0 0,10 51-1 0 0,-17-61-322 0 0,-2 0 0 0 0,0 0-1 0 0,-1 0 1 0 0,-4 32 0 0 0,-1 15 53 0 0,8 3-117 0 0,-1-46 0 0 0,-1-1 0 0 0,-1 1 0 0 0,0-1 0 0 0,-2 1 0 0 0,-4 22 0 0 0,-1-10 0 0 0,1 0 0 0 0,3 1 0 0 0,-1 53 0 0 0,3-78 0 0 0,0 0 0 0 0,-1 0 0 0 0,0-1 0 0 0,0 1 0 0 0,-1 0 0 0 0,-7 14 0 0 0,-6 26 0 0 0,-10 68 0 0 0,23-103 0 0 0,-1-1 0 0 0,-1 0 0 0 0,-10 20 0 0 0,10-24 0 0 0,1 0 0 0 0,0 1 0 0 0,0-1 0 0 0,1 1 0 0 0,0 0 0 0 0,1 0 0 0 0,0 0 0 0 0,-1 14 0 0 0,3-18-41 0 0,-1 0 0 0 0,0 0 0 0 0,-1 0-1 0 0,0-1 1 0 0,0 1 0 0 0,0 0 0 0 0,0-1 0 0 0,-1 1 0 0 0,-6 8 0 0 0,6-9-113 0 0,0 0 0 0 0,0 0 1 0 0,1 0-1 0 0,-1 1 0 0 0,1-1 0 0 0,0 0 1 0 0,1 1-1 0 0,0 0 0 0 0,-2 9 1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5.64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470 79 0 0 0,'-3'-3'10580'0'0,"2"3"-10537"0"0,0-1 0 0 0,0 0 1 0 0,1 1-1 0 0,-1-1 1 0 0,0 0-1 0 0,0 0 0 0 0,1 1 1 0 0,-1-1-1 0 0,0 0 1 0 0,1 0-1 0 0,-1 0 0 0 0,1 0 1 0 0,0 0-1 0 0,-1 0 1 0 0,1 0-1 0 0,0 0 0 0 0,-1 0 1 0 0,1-2-1 0 0,6-20 1802 0 0,2-11 2890 0 0,-9 46-3832 0 0,-9 25-124 0 0,7-29-535 0 0,1 1 0 0 0,0-1 0 0 0,0 1 0 0 0,-1 17 683 0 0,3-27-913 0 0,0 0 0 0 0,-1 1 1 0 0,1-1-1 0 0,0 0 1 0 0,0 0-1 0 0,0 0 0 0 0,0 0 1 0 0,0 0-1 0 0,0 1 0 0 0,0-1 1 0 0,1 0-1 0 0,-1 0 1 0 0,0 0-1 0 0,0 0 0 0 0,1 1 1 0 0,-1-1-1 0 0,1-1 1 0 0,8-16 144 0 0,-9 16-155 0 0,34-58 123 0 0,-34 60-122 0 0,0 0 0 0 0,0 0 1 0 0,1-1-1 0 0,-1 1 0 0 0,0 0 0 0 0,0-1 0 0 0,0 1 0 0 0,0 0 1 0 0,0-1-1 0 0,0 1 0 0 0,0 0 0 0 0,0-1 0 0 0,0 1 0 0 0,0 0 1 0 0,0 0-1 0 0,0-1 0 0 0,0 1 0 0 0,0 0 0 0 0,0-1 0 0 0,0 1 1 0 0,-1 0-1 0 0,1-1 0 0 0,0 1 0 0 0,0 0 0 0 0,0 0 0 0 0,0-1 1 0 0,-1 1-1 0 0,1 0 0 0 0,0 0 0 0 0,0-1 0 0 0,0 1 0 0 0,-1 0 1 0 0,1 0-1 0 0,-13-3 217 0 0,11 3-194 0 0,1 0 1 0 0,0 0-1 0 0,0 0 1 0 0,-1 1-1 0 0,1-1 1 0 0,0 0-1 0 0,-1 1 1 0 0,1-1-1 0 0,0 0 1 0 0,0 1-1 0 0,-1-1 1 0 0,1 1-1 0 0,0 0 1 0 0,0-1-1 0 0,0 1 1 0 0,0 0-1 0 0,-2 1 1 0 0,-2 13 194 0 0,2-8-170 0 0,0 1 0 0 0,0-1 0 0 0,1 1 0 0 0,1-1 0 0 0,-2 11 0 0 0,2-12 42 0 0,1 1-1 0 0,-1-1 0 0 0,0 0 0 0 0,-1 0 0 0 0,0 0 0 0 0,0 0 1 0 0,-5 10-1 0 0,-2-1 270 0 0,-1 0 1 0 0,-20 22-1 0 0,19-24-224 0 0,8-9-103 0 0,1 1 0 0 0,0-1 0 0 0,-1 1 0 0 0,2 0 0 0 0,-1 0-1 0 0,0 0 1 0 0,1 0 0 0 0,0 0 0 0 0,0 0 0 0 0,1 1 0 0 0,0-1-1 0 0,0 0 1 0 0,0 0 0 0 0,1 7 0 0 0,0-5-10 0 0,-1 0 0 0 0,0 0 0 0 0,-1 1 0 0 0,0-1 0 0 0,0 0 0 0 0,-3 11 0 0 0,-5 6 89 0 0,-10 23 101 0 0,-4 11 6 0 0,19-48-187 0 0,0 1-1 0 0,1 0 0 0 0,-3 17 1 0 0,-2 9 49 0 0,2-11-36 0 0,5-20-32 0 0,-1 0 1 0 0,1 0 0 0 0,-1 0 0 0 0,0-1-1 0 0,0 1 1 0 0,-1 0 0 0 0,-4 6-1 0 0,-19 39 90 0 0,4 14-64 0 0,13-34-14 0 0,8-26-17 0 0,0-1 0 0 0,0 0 0 0 0,0 0-1 0 0,0 0 1 0 0,-1-1 0 0 0,1 1 0 0 0,-1 0 0 0 0,0 0 0 0 0,-3 4 0 0 0,-16 33 137 0 0,18-34-136 0 0,-1 0-1 0 0,1 1 1 0 0,0-1 0 0 0,-2 11-1 0 0,-1 1 1 0 0,2-11-11 0 0,3-7-2 0 0,0 0 1 0 0,1 0-1 0 0,-1 0 0 0 0,1 0 0 0 0,-1 0 0 0 0,1 0 0 0 0,0 0 0 0 0,-1 0 1 0 0,1 0-1 0 0,0 1 0 0 0,0-1 0 0 0,0 1 0 0 0,-1 6 7 0 0,0 1 0 0 0,0-1 0 0 0,-1 1 0 0 0,-3 10 1 0 0,-2 4-26 0 0,2-8 24 0 0,-1 8 9 0 0,5-22-16 0 0,1 1 1 0 0,0 0-1 0 0,-1 0 0 0 0,0-1 1 0 0,1 1-1 0 0,-1-1 0 0 0,0 1 1 0 0,1 0-1 0 0,-1-1 0 0 0,0 1 1 0 0,0-1-1 0 0,-1 0 0 0 0,-1 3 1 0 0,2-3 0 0 0,0 1-1 0 0,-1-1 1 0 0,1 1 0 0 0,0-1 0 0 0,0 1 0 0 0,0-1 0 0 0,0 1 0 0 0,0 0 0 0 0,1 0 0 0 0,-1-1 0 0 0,0 1-1 0 0,1 0 1 0 0,-1 3 0 0 0,-1 3 12 0 0,1-1-1 0 0,-2 0 0 0 0,1 1 1 0 0,-1-1-1 0 0,0 0 0 0 0,-6 9 1 0 0,6-10-9 0 0,-13 34-12 0 0,15-36 12 0 0,-1 1 0 0 0,1-1 1 0 0,0 1-1 0 0,0 0 0 0 0,0-1 1 0 0,0 1-1 0 0,1 0 1 0 0,0-1-1 0 0,0 1 0 0 0,1 6 1 0 0,0 5-36 0 0,2 15 25 0 0,-3-31 6 0 0,1 1-1 0 0,-1-1 1 0 0,1 0-1 0 0,-1 1 0 0 0,1-1 1 0 0,-1 1-1 0 0,1-1 1 0 0,-1 0-1 0 0,1 0 1 0 0,0 1-1 0 0,-1-1 0 0 0,1 0 1 0 0,0 0-1 0 0,-1 0 1 0 0,1 1-1 0 0,0-1 1 0 0,-1 0-1 0 0,1 0 0 0 0,0 0 1 0 0,-1 0-1 0 0,1 0 1 0 0,1-1-1 0 0,22 1 43 0 0,-18 0-15 0 0,143 3 68 0 0,95-2 344 0 0,-218-4-406 0 0,-1-1-1 0 0,0-1 1 0 0,29-9 0 0 0,30-6-8 0 0,23 10 32 0 0,-12 2 119 0 0,-34 0-116 0 0,92 1 0 0 0,152-16 268 0 0,-214 13-220 0 0,78-15 50 0 0,18-2-118 0 0,290-27 122 0 0,-174 27-46 0 0,-183 14 41 0 0,276-20-70 0 0,-341 31-84 0 0,184-12 154 0 0,266-43-134 0 0,-374 40 47 0 0,237-21 44 0 0,1 4 80 0 0,-77 5-198 0 0,-95 18-18 0 0,156-15-89 0 0,-387 22 15 0 0,-1261 33-466 0 0,381 49 169 0 0,45-3 73 0 0,485-56 378 0 0,30-3 0 0 0,-7-5-73 0 0,358-10 13 0 0,1-1 1 0 0,-1 0 0 0 0,1 0 0 0 0,-1 0-1 0 0,1-1 1 0 0,-1 1 0 0 0,1-1 0 0 0,-1 1-1 0 0,1-1 1 0 0,-1 0 0 0 0,1 0 0 0 0,0 0 0 0 0,-1 0-1 0 0,1 0 1 0 0,0 0 0 0 0,0-1 0 0 0,0 1-1 0 0,0-1 1 0 0,0 1 0 0 0,0-1 0 0 0,1 0-1 0 0,-1 0 1 0 0,0 0 0 0 0,1 0 0 0 0,-1 0-1 0 0,1 0 1 0 0,0 0 0 0 0,0 0 0 0 0,0-1-1 0 0,0 1 1 0 0,0 0 0 0 0,0-1 0 0 0,0-4 0 0 0,1 6 1 0 0,-1 0 0 0 0,0 0 0 0 0,1 0 0 0 0,-1 0 0 0 0,0 0 0 0 0,1 1 0 0 0,-1-1 1 0 0,0 0-1 0 0,0 0 0 0 0,0 0 0 0 0,0 1 0 0 0,0-1 0 0 0,0 0 0 0 0,0 1 0 0 0,0-1 1 0 0,0 1-1 0 0,0-1 0 0 0,0 1 0 0 0,0 0 0 0 0,0-1 0 0 0,0 1 0 0 0,-1 0 0 0 0,-1 0 1 0 0,-32-2-82 0 0,31 2 65 0 0,-79 1-64 0 0,-70-1 48 0 0,-11-14-32 0 0,117 14 83 0 0,34 1-9 0 0,1-1-1 0 0,-1 0 1 0 0,0-1 0 0 0,0 0-1 0 0,0-1 1 0 0,1 0 0 0 0,-1-1-1 0 0,-20-7 1 0 0,31 9-9 0 0,0 0 1 0 0,1 0 0 0 0,-1-1-1 0 0,0 1 1 0 0,0 0 0 0 0,1-1-1 0 0,-1 1 1 0 0,1-1 0 0 0,-1 0-1 0 0,1 0 1 0 0,0 1-1 0 0,-1-1 1 0 0,1 0 0 0 0,0 0-1 0 0,0 0 1 0 0,1 0 0 0 0,-1 0-1 0 0,0 0 1 0 0,0-3-1 0 0,0-3 4 0 0,0 0 0 0 0,0 0-1 0 0,1-14 1 0 0,1 10-4 0 0,-1 11 0 0 0,0 1 0 0 0,0-1 0 0 0,0 1 0 0 0,0 0 0 0 0,0-1 0 0 0,0 1 0 0 0,-1-1 0 0 0,1 1 1 0 0,0-1-1 0 0,0 1 0 0 0,0-1 0 0 0,0 1 0 0 0,-1-1 0 0 0,1 1 0 0 0,0 0 0 0 0,0-1 0 0 0,-1 1 1 0 0,1-1-1 0 0,0 1 0 0 0,-1 0 0 0 0,1-1 0 0 0,0 1 0 0 0,-1 0 0 0 0,1-1 0 0 0,-1 1 0 0 0,1 0 0 0 0,0 0 1 0 0,-1 0-1 0 0,1-1 0 0 0,-1 1 0 0 0,1 0 0 0 0,-1 0 0 0 0,1 0 0 0 0,-1 0 0 0 0,1 0 0 0 0,-1 0 1 0 0,1 0-1 0 0,-1 0 0 0 0,1 0 0 0 0,-1 0 0 0 0,1 0 0 0 0,-1 0 0 0 0,0 0 1 0 0,0 0-1 0 0,0 0 1 0 0,0 1-1 0 0,0-1 0 0 0,0 0 1 0 0,0 1-1 0 0,0-1 1 0 0,0 0-1 0 0,0 1 1 0 0,0-1-1 0 0,0 1 1 0 0,0 0-1 0 0,1-1 1 0 0,-1 1-1 0 0,0 0 1 0 0,0-1-1 0 0,1 1 0 0 0,-2 2 1 0 0,-7 10-1 0 0,0 0 0 0 0,-1-1 1 0 0,0 0-1 0 0,-1-1 0 0 0,-1 0 0 0 0,1 0 0 0 0,-25 16 1 0 0,29-22 0 0 0,0 2-28 0 0,11-8 42 0 0,12-13-15 0 0,-8 1-15 0 0,0 2 19 0 0,0-1 1 0 0,-1 1-1 0 0,-1-1 1 0 0,0-1 0 0 0,0 1-1 0 0,4-21 1 0 0,-2-18-5 0 0,-2 0 0 0 0,-3 0 1 0 0,-2 0-1 0 0,-3 0 0 0 0,-9-62 0 0 0,10 80-5 0 0,1 27 10 0 0,0 0 0 0 0,0-1 1 0 0,0 1-1 0 0,-1 0 0 0 0,0 0 1 0 0,0 0-1 0 0,0 0 1 0 0,-5-11-1 0 0,6 16-5 0 0,-1 0-1 0 0,0 0 1 0 0,0 0 0 0 0,0 1 0 0 0,1-1-1 0 0,-1 0 1 0 0,0 0 0 0 0,0 1 0 0 0,0-1 0 0 0,0 0-1 0 0,0 1 1 0 0,-1-1 0 0 0,1 1 0 0 0,0-1-1 0 0,0 1 1 0 0,0 0 0 0 0,0 0 0 0 0,-3-1-1 0 0,-27 0 42 0 0,17 2-62 0 0,13-1 1 0 0,26 0-20 0 0,-1-2 48 0 0,0-1 1 0 0,0-1-1 0 0,46-14 1 0 0,-18 4-6 0 0,869-177 577 0 0,-556 137-418 0 0,199-33-127 0 0,-531 81-58 0 0,0 1 0 0 0,40 0 0 0 0,-113 20-36 0 0,-60 13-81 0 0,-144 22-1 0 0,93-22 154 0 0,-822 225-74 0 0,649-123 77 0 0,284-111-20 0 0,-38 26 0 0 0,77-45 3 0 0,0 1 0 0 0,0 0 0 0 0,0-1 0 0 0,0 1-1 0 0,0 0 1 0 0,0 0 0 0 0,1-1 0 0 0,-1 1 0 0 0,0 0 0 0 0,0 0 0 0 0,1 0 0 0 0,-1 0 0 0 0,0 0-1 0 0,0 2 1 0 0,1-3 1 0 0,0 1 0 0 0,0-1 0 0 0,1 1 0 0 0,-1-1-1 0 0,0 1 1 0 0,0-1 0 0 0,0 1 0 0 0,0-1 0 0 0,1 1-1 0 0,-1-1 1 0 0,0 0 0 0 0,1 1 0 0 0,-1-1 0 0 0,0 1-1 0 0,1-1 1 0 0,-1 0 0 0 0,0 1 0 0 0,1-1 0 0 0,-1 0-1 0 0,1 1 1 0 0,-1-1 0 0 0,0 0 0 0 0,1 0 0 0 0,-1 1-1 0 0,1-1 1 0 0,-1 0 0 0 0,1 0 0 0 0,-1 0 0 0 0,1 0 0 0 0,-1 0-1 0 0,1 0 1 0 0,-1 0 0 0 0,1 0 0 0 0,-1 0 0 0 0,1 0-1 0 0,-1 0 1 0 0,2 0 0 0 0,15 2 6 0 0,0-1 1 0 0,1 0-1 0 0,-1-2 0 0 0,24-2 1 0 0,70-17 6 0 0,-68 11-14 0 0,739-129 94 0 0,9 44-182 0 0,-757 92 92 0 0,22-3 16 0 0,0 2 0 0 0,64 6 0 0 0,-119-4-18 0 0,1 1 0 0 0,-1 1 0 0 0,0-1 0 0 0,0 0 0 0 0,1 0 0 0 0,-1 0 0 0 0,0 1 0 0 0,0-1 0 0 0,1 1 0 0 0,-1-1 0 0 0,0 1 0 0 0,0-1 0 0 0,0 1 0 0 0,0-1 0 0 0,0 1 0 0 0,0 0 0 0 0,0 0 0 0 0,0 0 0 0 0,0-1 0 0 0,1 3 0 0 0,-2-3-1 0 0,0 1 1 0 0,0 0-1 0 0,0-1 1 0 0,0 1-1 0 0,0 0 1 0 0,-1 0-1 0 0,1-1 1 0 0,0 1-1 0 0,0 0 1 0 0,-1-1-1 0 0,1 1 1 0 0,0 0-1 0 0,-1-1 1 0 0,1 1-1 0 0,-1 0 0 0 0,1-1 1 0 0,-1 1-1 0 0,1-1 1 0 0,-1 1-1 0 0,1-1 1 0 0,-1 1-1 0 0,1-1 1 0 0,-1 0-1 0 0,0 1 1 0 0,1-1-1 0 0,-1 1 1 0 0,0-1-1 0 0,1 0 1 0 0,-1 0-1 0 0,0 1 1 0 0,0-1-1 0 0,1 0 1 0 0,-2 0-1 0 0,-43 15-8 0 0,0-1-1 0 0,-85 13 1 0 0,73-16 8 0 0,-322 61 78 0 0,-414 90-41 0 0,265-30-92 0 0,513-128 58 0 0,11-4-5 0 0,0 1 0 0 0,0 0 0 0 0,1 0 0 0 0,-1 1 0 0 0,0-1 0 0 0,-5 4 0 0 0,29-3-27 0 0,62-6 21 0 0,0-4-1 0 0,98-22 1 0 0,-54 8 38 0 0,252-42 39 0 0,134-21-18 0 0,2 30 61 0 0,-491 54-100 0 0,30-3 31 0 0,100 7 0 0 0,-148-3-42 0 0,0 1 1 0 0,-1 0 0 0 0,1 0 0 0 0,0 1-1 0 0,-1-1 1 0 0,1 1 0 0 0,6 4 0 0 0,-10-6-2 0 0,-1 0-1 0 0,1 1 1 0 0,-1-1 0 0 0,1 0 0 0 0,-1 1 0 0 0,1-1 0 0 0,-1 1 0 0 0,1-1 0 0 0,-1 1-1 0 0,1-1 1 0 0,-1 1 0 0 0,0-1 0 0 0,1 1 0 0 0,-1 0 0 0 0,0-1 0 0 0,1 1 0 0 0,-1 0-1 0 0,0-1 1 0 0,0 1 0 0 0,0-1 0 0 0,0 1 0 0 0,1 0 0 0 0,-1 0 0 0 0,-1 0 0 0 0,1 0 0 0 0,-1 1 1 0 0,1-1-1 0 0,-1 0 1 0 0,1 0-1 0 0,-1 0 0 0 0,0 0 1 0 0,0 0-1 0 0,1-1 1 0 0,-1 1-1 0 0,0 0 1 0 0,0 0-1 0 0,0 0 0 0 0,0-1 1 0 0,0 1-1 0 0,0 0 1 0 0,0-1-1 0 0,-2 1 0 0 0,-27 15-1 0 0,-1-1-1 0 0,-1-2 0 0 0,-38 11 0 0 0,-106 22-35 0 0,-460 78 20 0 0,156-35-40 0 0,273-49-42 0 0,259-37 24 0 0,12-8 138 0 0,71-13-1 0 0,-43 4-59 0 0,568-61 19 0 0,1 43-5 0 0,-628 32 152 0 0,55 7-1 0 0,-73-4-709 0 0,27 8 0 0 0,-31-7-811 0 0,0 0 0 0 0,0 1 0 0 0,10 6 0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7.85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4 9786 0 0,'0'0'8886'0'0,"14"1"-8063"0"0,110 2 1697 0 0,393-9 1359 0 0,-442 4-3427 0 0,379 23 760 0 0,-203-3-848 0 0,-50 4 128 0 0,-30-2-85 0 0,-49-17-192 0 0,141-12 0 0 0,-76 0-25 0 0,2 0-68 0 0,76-1 71 0 0,345 4 772 0 0,-403-1-743 0 0,86-1-88 0 0,-43 14-42 0 0,-174-4-28 0 0,123 0 9 0 0,120 6 4 0 0,-8 6-28 0 0,125 14 27 0 0,-349-19-83 0 0,1-3-1 0 0,113-7 0 0 0,217-11 20 0 0,-357 11-12 0 0,0 3 0 0 0,80 13 0 0 0,-110-9 8 0 0,-1-1-1 0 0,1-2 0 0 0,0-1 0 0 0,0-2 0 0 0,58-5 0 0 0,-29-1-21 0 0,-1 3 1 0 0,62 5-1 0 0,-26 0-38 0 0,-4 4 60 0 0,0 0-14 0 0,-78-6 1 0 0,-1-1 0 0 0,1 0 0 0 0,-1-1 0 0 0,1 0 0 0 0,15-6 0 0 0,-15 5 9 0 0,0 1 0 0 0,0 0 0 0 0,0 1 0 0 0,0 0 1 0 0,24 2-1 0 0,11-1-1 0 0,79-1-6 0 0,-117 2-20 0 0,0 0 0 0 0,0 1 0 0 0,-1 1 0 0 0,1-1-1 0 0,15 8 1 0 0,-11 0-478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29.6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59 9306 0 0,'0'0'6504'0'0,"2"-13"-5898"0"0,11-32 5389 0 0,-7 60-4487 0 0,4 21-723 0 0,-6-12-182 0 0,-2-8-195 0 0,1 0 0 0 0,8 24 0 0 0,15 36 309 0 0,26 64 349 0 0,-1-32-449 0 0,-13-29-210 0 0,30 86 0 0 0,-18-34-257 0 0,-10-32-65 0 0,-12 5-37 0 0,-23-87-28 0 0,-2 0 0 0 0,3 24 0 0 0,1 9 42 0 0,10 47-75 0 0,-17-97-56 0 0,0 1 0 0 0,0 0-1 0 0,0-1 1 0 0,1 1 0 0 0,-1-1 0 0 0,0 1 0 0 0,1 0-1 0 0,-1-1 1 0 0,0 1 0 0 0,1-1 0 0 0,-1 1 0 0 0,1-1-1 0 0,0 2-137 0 0,1-1 137 0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31.10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46 109 7826 0 0,'0'0'12290'0'0,"-1"6"-11530"0"0,1-5-702 0 0,0 3 78 0 0,-1 0 1 0 0,1 0-1 0 0,0 0 0 0 0,1 0 1 0 0,-1 0-1 0 0,1-1 1 0 0,0 1-1 0 0,0 0 1 0 0,2 7-1 0 0,4 6 720 0 0,6 25 0 0 0,-2-6-47 0 0,40 125 1462 0 0,26 103-614 0 0,-42-155-1231 0 0,-16-48-212 0 0,6 20 15 0 0,-20-64-163 0 0,1 1 0 0 0,9 20 0 0 0,-7-19 2 0 0,9 30 0 0 0,-7-15-14 0 0,-6-22-34 0 0,-1 1 0 0 0,0 0 0 0 0,0-1 0 0 0,0 20 0 0 0,-2-16-30 0 0,0-1 0 0 0,1 1-1 0 0,1-1 1 0 0,0 0 0 0 0,2 0 0 0 0,9 24 0 0 0,-3-15-85 0 0,-5-17 28 0 0,-6-7 66 0 0,0 0 1 0 0,0 0-1 0 0,1 0 0 0 0,-1 0 1 0 0,0 0-1 0 0,0 0 0 0 0,0 0 1 0 0,0 0-1 0 0,0 0 0 0 0,0 0 1 0 0,1 0-1 0 0,-1 0 0 0 0,0 0 1 0 0,0 0-1 0 0,0 0 0 0 0,0 0 0 0 0,0 0 1 0 0,0 0-1 0 0,0-1 0 0 0,0 1 1 0 0,1 0-1 0 0,-1 0 0 0 0,0 0 1 0 0,0 0-1 0 0,0 0 0 0 0,0 0 1 0 0,0 0-1 0 0,0 0 0 0 0,0-1 1 0 0,0 1-1 0 0,0 0 0 0 0,0 0 1 0 0,0 0-1 0 0,0 0 0 0 0,0 0 1 0 0,0 0-1 0 0,0-1 0 0 0,0 1 1 0 0,0 0-1 0 0,0 0 0 0 0,0 0 1 0 0,0 0-1 0 0,0 0 0 0 0,0 0 0 0 0,0-1 1 0 0,0 1-1 0 0,0 0 0 0 0,0 0 1 0 0,0 0-1 0 0,0 0 0 0 0,-1 0 1 0 0,0-20-3 0 0,-1 0 1 0 0,-2 1 0 0 0,0-1 0 0 0,-13-36-1 0 0,-4-13-8 0 0,-9-31-61 0 0,10 23 19 0 0,3 9 57 0 0,4 20 8 0 0,-34-122-48 0 0,23 78-86 0 0,-3 2 0 0 0,-65-142 0 0 0,81 208 124 0 0,0 0-1 0 0,2-1 1 0 0,1 0 0 0 0,-7-45-1 0 0,11 3 47 0 0,4 67-12 0 0,3 7-1 0 0,-2-2-12 0 0,1 1 0 0 0,0-1 0 0 0,0 0 0 0 0,4 8 0 0 0,6 12-46 0 0,108 372 279 0 0,-66-194-69 0 0,-25-99-81 0 0,-23-84-96 0 0,10 50-24 0 0,14 85 58 0 0,-21-111-4 0 0,-5-28-51 0 0,-1 0-1 0 0,2 31 1 0 0,-5-63 4 0 0,-1 0 0 0 0,0 0-1 0 0,-2 0 1 0 0,0 1 0 0 0,-8-27 0 0 0,8 30 9 0 0,0 0 1 0 0,-2-17-1 0 0,-3-11 0 0 0,-29-119-49 0 0,-10-40-12 0 0,30 134 36 0 0,5 19-6 0 0,-25-65 1 0 0,1 30-41 0 0,-35-90 99 0 0,46 97-39 0 0,20 57-6 0 0,5 15 20 0 0,0 0 0 0 0,0 0 1 0 0,-1 0-1 0 0,1 0 0 0 0,-1 0 0 0 0,1 0 1 0 0,-1 1-1 0 0,0-1 0 0 0,0 0 1 0 0,0 0-1 0 0,0 0 0 0 0,0 1 0 0 0,0-1 1 0 0,0 1-1 0 0,-1-1 0 0 0,-1-1 0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32.56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211 74 4313 0 0,'0'0'12599'0'0,"2"-12"-12058"0"0,12-50 4569 0 0,-13 88-3176 0 0,-3 3-1172 0 0,-1 1-1 0 0,-9 39 0 0 0,-1 4-109 0 0,-12 63 248 0 0,2-14-319 0 0,-2 6-142 0 0,14-59-261 0 0,-6 54 104 0 0,12 132-85 0 0,-1-196-155 0 0,6-58-48 0 0,0-1-1 0 0,0 1 1 0 0,0 0 0 0 0,0 0 0 0 0,0-1-1 0 0,0 1 1 0 0,0 0 0 0 0,-1 0 0 0 0,1 0-1 0 0,0-1 1 0 0,0 1 0 0 0,-1 0 0 0 0,1-1 0 0 0,0 1-1 0 0,-1 0 1 0 0,1-1 0 0 0,-1 1 0 0 0,1 0-1 0 0,-1-1 1 0 0,1 1 0 0 0,-1-1 0 0 0,0 1-1 0 0,0-1-2 0 0,1 0-1 0 0,0 0 0 0 0,-1 0 0 0 0,1 0 1 0 0,-1 0-1 0 0,1 0 0 0 0,0 0 0 0 0,-1 0 1 0 0,1 0-1 0 0,-1 0 0 0 0,1 0 1 0 0,0-1-1 0 0,-1 1 0 0 0,1 0 0 0 0,0 0 1 0 0,-1 0-1 0 0,1-1 0 0 0,0 1 0 0 0,-1 0 1 0 0,1-1-1 0 0,0 1 0 0 0,-1 0 0 0 0,1 0 1 0 0,0-1-1 0 0,0 1 0 0 0,-1 0 0 0 0,1-1 1 0 0,0 1-1 0 0,0-1 0 0 0,0 1 0 0 0,0 0 1 0 0,0-1-1 0 0,-1 1 0 0 0,1 0 0 0 0,0-1 1 0 0,0 1-1 0 0,0-1 0 0 0,0 1 0 0 0,0 0 1 0 0,0-1-1 0 0,-6-16-160 0 0,5 15 156 0 0,0 0 0 0 0,0 0-1 0 0,0 0 1 0 0,0 0 0 0 0,1 0 0 0 0,-1 0 0 0 0,1 0-1 0 0,-1 0 1 0 0,1-3 0 0 0,-1-29-24 0 0,1 8-1 0 0,0 0 0 0 0,1 0 0 0 0,7-30 1 0 0,3-32-3 0 0,-5 30-1 0 0,13-220-209 0 0,-17 219 220 0 0,1 23-8 0 0,10-46 0 0 0,-2 15-11 0 0,12-31 21 0 0,1 18 530 0 0,-26 97-297 0 0,-5 27-21 0 0,1-22-56 0 0,3-15-66 0 0,1 0 0 0 0,1 0 0 0 0,-2 13 0 0 0,-10 71 292 0 0,1-14-145 0 0,0 11 11 0 0,6-42-44 0 0,-2 56 0 0 0,5-40 79 0 0,-22 113 1 0 0,19-138-192 0 0,-1-4-14 0 0,3-16-21 0 0,-2 26-1 0 0,2-9-15 0 0,-9 37 1 0 0,-2 9 27 0 0,7-48-11 0 0,6-27-39 0 0,1 1 0 0 0,-1 0-1 0 0,1 0 1 0 0,0 0-1 0 0,0 7 1 0 0,1 28 199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34.99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241 38 632 0 0,'-21'-10'21363'0'0,"17"12"-20881"0"0,0 0 0 0 0,1 0 0 0 0,-1 0-1 0 0,0-1 1 0 0,0 1 0 0 0,-1-1 0 0 0,1 0 0 0 0,0 0 0 0 0,-6 0 0 0 0,3 13-130 0 0,-28 23 272 0 0,-17 15 169 0 0,47-47-719 0 0,0 1-1 0 0,0 0 1 0 0,1 0-1 0 0,0 0 1 0 0,0 1-1 0 0,0 0 1 0 0,1-1-1 0 0,0 1 1 0 0,-3 11-1 0 0,4-10 32 0 0,0 0 0 0 0,0 0 0 0 0,1 0 0 0 0,0 0 0 0 0,1 13 366 0 0,1-31-386 0 0,41-86-154 0 0,-14 44 49 0 0,-43 80 52 0 0,2 1 0 0 0,-18 59 0 0 0,2 10-38 0 0,17-49 259 0 0,13-54-254 0 0,0 0 1 0 0,0-1-1 0 0,0 1 0 0 0,0 0 0 0 0,1 0 0 0 0,0 0 0 0 0,3-6 1 0 0,5-11 24 0 0,-2 3-37 0 0,1 0 0 0 0,1 1 1 0 0,24-33-1 0 0,-29 43 0 0 0,-1 3 24 0 0,-1 0 0 0 0,0-1 0 0 0,-1 1 0 0 0,1 0 0 0 0,-1-1 0 0 0,0 0 0 0 0,0 1 0 0 0,1-11 1 0 0,-2 13-15 0 0,1 1 0 0 0,0 0 0 0 0,0 0 0 0 0,0 0 0 0 0,0 0 0 0 0,0 0 0 0 0,1 1 0 0 0,-1-1 0 0 0,1 1 0 0 0,4-3 0 0 0,-2 1-19 0 0,7-4 23 0 0,-8 4 10 0 0,-1 1 0 0 0,1 0 0 0 0,0-1-1 0 0,-1 1 1 0 0,0-1 0 0 0,4-4 0 0 0,2-15 151 0 0,-3 12-111 0 0,5-5-36 0 0,59-43-11 0 0,-68 56-15 0 0,13-7-592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46.38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0 120 5025 0 0,'21'-19'23099'0'0,"26"12"-23280"0"0,-41 7 629 0 0,405-13 1733 0 0,-314 13-1969 0 0,664-21 673 0 0,55-16-401 0 0,-354 20-289 0 0,565 11 47 0 0,-529 11-256 0 0,-305-6 95 0 0,205 2 4 0 0,-165 12-98 0 0,-37-2-9 0 0,314 31 56 0 0,-255-16-11 0 0,80 16-22 0 0,-152-16 1 0 0,257 16-135 0 0,-360-39 202 0 0,41 3-124 0 0,-83-2 50 0 0,-3 0 34 0 0,0-1 0 0 0,44-2 0 0 0,-70-2-45 0 0,125-5 32 0 0,-72 2 3 0 0,-45 2-16 0 0,1 0 1 0 0,-1 1 0 0 0,0 1-1 0 0,19 3 1 0 0,-19 0-4 0 0,0 1 0 0 0,-1 1 0 0 0,1 1 0 0 0,24 11 0 0 0,-35-14 0 0 0,1-1 0 0 0,0 0 0 0 0,13 3 0 0 0,17 5 0 0 0,-27-7 0 0 0,-6-1 0 0 0,0-1 0 0 0,0 1 0 0 0,0-1 0 0 0,0 1 0 0 0,0 0 0 0 0,-1 1 0 0 0,5 3 0 0 0,-4-4 0 0 0,-1 1 0 0 0,1 0 0 0 0,0-1 0 0 0,0 0 0 0 0,7 3 0 0 0,12 8 0 0 0,-21-11 0 0 0,0-1 0 0 0,0 1 0 0 0,0-1 0 0 0,0 1 0 0 0,-1 0 0 0 0,1 0 0 0 0,-1 0 0 0 0,0 0 0 0 0,1 0 0 0 0,-1 0 0 0 0,0 1 0 0 0,0-1 0 0 0,0 0 0 0 0,0 0 0 0 0,-1 1 0 0 0,1-1 0 0 0,0 4 0 0 0,1 5 0 0 0,0-6 0 0 0,-1 0 0 0 0,0 0 0 0 0,0 0 0 0 0,0 8 0 0 0,-2 24 0 0 0,3 1 0 0 0,8 47 0 0 0,-6-57 0 0 0,-4-20 0 0 0,2 0 0 0 0,-1 0 0 0 0,1 0 0 0 0,0 0 0 0 0,3 7 0 0 0,-2-6 0 0 0,-1 1 0 0 0,0-1 0 0 0,-1 1 0 0 0,0 0 0 0 0,0-1 0 0 0,-1 1 0 0 0,-2 18 0 0 0,1 3 0 0 0,4-3 0 0 0,-1-24 0 0 0,-1 0 0 0 0,-1 1 0 0 0,1-1 0 0 0,-1 0 0 0 0,1 0 0 0 0,-1 0 0 0 0,-1 1 0 0 0,1-1 0 0 0,0 0 0 0 0,-3 7 0 0 0,3-10 0 0 0,-1 0 0 0 0,0 0 0 0 0,0 0 0 0 0,0 0 0 0 0,0 1 0 0 0,0-2 0 0 0,0 1 0 0 0,-1 0 1 0 0,1 0-1 0 0,0 0 0 0 0,0 0 0 0 0,-1-1 0 0 0,1 1 0 0 0,-1-1 0 0 0,1 1 0 0 0,0-1 0 0 0,-1 1 0 0 0,1-1 0 0 0,-1 0 0 0 0,-2 1 0 0 0,-35 0-2 0 0,27-2-2 0 0,-12 0-4 0 0,0-1 1 0 0,0-2 0 0 0,-25-6 0 0 0,-46-7 30 0 0,-830-13-12 0 0,497 61-11 0 0,5 22 0 0 0,-442 72 0 0 0,573-83 0 0 0,269-34-67 0 0,69-5-24 0 0,1-3 0 0 0,74-7-1 0 0,-64 2 46 0 0,1001-115-1190 0 0,-135-6 827 0 0,-863 121 328 0 0,-26 3 20 0 0,1-2-1 0 0,-1-1 1 0 0,49-13 0 0 0,-82 18 62 0 0,-1 0-1 0 0,1 0 1 0 0,0 0-1 0 0,0 0 1 0 0,-1-1 0 0 0,1 1-1 0 0,0 0 1 0 0,-1 0-1 0 0,1-1 1 0 0,0 1-1 0 0,-1-1 1 0 0,1 1-1 0 0,0 0 1 0 0,-1-1 0 0 0,1 1-1 0 0,-1-1 1 0 0,1 1-1 0 0,-1-1 1 0 0,1 1-1 0 0,-1-1 1 0 0,1 0-1 0 0,-1 1 1 0 0,0-1 0 0 0,1-1-1 0 0,-1 2 2 0 0,-1-1-1 0 0,1 0 1 0 0,0 1 0 0 0,-1-1-1 0 0,1 0 1 0 0,-1 1-1 0 0,1-1 1 0 0,-1 1 0 0 0,1-1-1 0 0,-1 1 1 0 0,1-1 0 0 0,-1 1-1 0 0,1 0 1 0 0,-1-1-1 0 0,0 1 1 0 0,1 0 0 0 0,-1-1-1 0 0,0 1 1 0 0,0-1 0 0 0,-42-11 62 0 0,-25 0 28 0 0,-80-5 0 0 0,-72 6 20 0 0,141 8-55 0 0,-515-4 314 0 0,508 10-307 0 0,-90 14 0 0 0,144-9-16 0 0,22-2-1 0 0,10-5-46 0 0,0-1 0 0 0,1 1 0 0 0,-1-1 0 0 0,0 0-1 0 0,0 1 1 0 0,1-1 0 0 0,-1 1 0 0 0,0-1 0 0 0,1 0 0 0 0,-1 1 0 0 0,0-1 0 0 0,1 0 0 0 0,-1 1-1 0 0,0-1 1 0 0,1 0 0 0 0,-1 0 0 0 0,1 0 0 0 0,-1 1 0 0 0,1-1 0 0 0,-1 0 0 0 0,0 0 0 0 0,1 0 0 0 0,-1 0-1 0 0,1 0 1 0 0,-1 1 0 0 0,1-1 0 0 0,0 0 0 0 0,21 4-9 0 0,-1-1 0 0 0,1-1 0 0 0,0-1-1 0 0,37-2 1 0 0,-13 0 12 0 0,599-20-74 0 0,-329 8 69 0 0,-296 12 7 0 0,-3 1 2 0 0,0-1 0 0 0,1 0-1 0 0,-1-1 1 0 0,24-7 0 0 0,-40 9-7 0 0,-1 0 0 0 0,1 0 0 0 0,-1 0 0 0 0,1 0 0 0 0,-1 0 0 0 0,1 0-1 0 0,-1 0 1 0 0,1 0 0 0 0,-1-1 0 0 0,0 1 0 0 0,1 0 0 0 0,-1 0-1 0 0,1 0 1 0 0,-1-1 0 0 0,0 1 0 0 0,1 0 0 0 0,-1-1 0 0 0,0 1 0 0 0,1 0-1 0 0,-1-1 1 0 0,0 1 0 0 0,0 0 0 0 0,1-1 0 0 0,-1 1 0 0 0,0 0 0 0 0,0-1-1 0 0,1 1 1 0 0,-1-1 0 0 0,0 1 0 0 0,0 0 0 0 0,0-1 0 0 0,0 1 0 0 0,0-1-1 0 0,0 1 1 0 0,0-1 0 0 0,0 1 0 0 0,0 0 0 0 0,0-1 0 0 0,0 1 0 0 0,0-1-1 0 0,0 1 1 0 0,0-1 0 0 0,0 1 0 0 0,0 0 0 0 0,0-1 0 0 0,-1 1 0 0 0,1-1-1 0 0,0 1 1 0 0,0 0 0 0 0,-1-1 0 0 0,1 1 0 0 0,0 0 0 0 0,0-1-1 0 0,-1 1 1 0 0,1 0 0 0 0,0-1 0 0 0,-1 1 0 0 0,1 0 0 0 0,-1-1 0 0 0,-2-1 0 0 0,0 0 1 0 0,1 0-1 0 0,-1 0 0 0 0,-1 0 1 0 0,1 0-1 0 0,-4-1 1 0 0,-19-5-13 0 0,0 1 0 0 0,0 1 1 0 0,-48-5-1 0 0,-85 3-17 0 0,150 8 23 0 0,-1180 14-29 0 0,817-3 84 0 0,-1104 36 102 0 0,0 33-48 0 0,1405-75-104 0 0,-919 41-12 0 0,964-46-4 0 0,1-1 0 0 0,-1-1 1 0 0,-25-5-1 0 0,45 6 15 0 0,0 0 0 0 0,0-1-1 0 0,0 0 1 0 0,0 0 0 0 0,0 0 0 0 0,0-1 0 0 0,0 0 0 0 0,1 0-1 0 0,-1 0 1 0 0,1 0 0 0 0,0-1 0 0 0,0 0 0 0 0,0 0-1 0 0,1-1 1 0 0,-1 1 0 0 0,1-1 0 0 0,-5-8 0 0 0,8 12 0 0 0,0 0 1 0 0,0 0-1 0 0,1-1 1 0 0,-1 1 0 0 0,0 0-1 0 0,1 0 1 0 0,-1 0-1 0 0,1-1 1 0 0,0 1 0 0 0,-1 0-1 0 0,1 0 1 0 0,0-1-1 0 0,0 1 1 0 0,0 0-1 0 0,0-1 1 0 0,0 1 0 0 0,0 0-1 0 0,0-1 1 0 0,1 1-1 0 0,-1 0 1 0 0,0-1-1 0 0,1 1 1 0 0,-1 0 0 0 0,1 0-1 0 0,-1 0 1 0 0,1-1-1 0 0,0 1 1 0 0,-1 0-1 0 0,1 0 1 0 0,0 0 0 0 0,0 0-1 0 0,0 0 1 0 0,0 0-1 0 0,0 0 1 0 0,0 0 0 0 0,0 1-1 0 0,0-1 1 0 0,0 0-1 0 0,0 1 1 0 0,1-1-1 0 0,-1 0 1 0 0,0 1 0 0 0,0-1-1 0 0,1 1 1 0 0,-1 0-1 0 0,2-1 1 0 0,7-2 2 0 0,1 1 1 0 0,0 0-1 0 0,0 1 1 0 0,16-1-1 0 0,-24 2 0 0 0,49 0-123 0 0,61 7 0 0 0,-24-1-77 0 0,-62-7 69 0 0,-20-3 47 0 0,-7 4 81 0 0,0-1 0 0 0,0 1 1 0 0,-1-1-1 0 0,1 1 0 0 0,0-1 0 0 0,-1 1 0 0 0,1-1 1 0 0,0 1-1 0 0,-1-1 0 0 0,1 1 0 0 0,-1 0 0 0 0,1-1 1 0 0,-1 1-1 0 0,1 0 0 0 0,-1-1 0 0 0,1 1 0 0 0,-1 0 1 0 0,1 0-1 0 0,-1-1 0 0 0,0 1 0 0 0,-21-9-41 0 0,0 2-1 0 0,-1 0 1 0 0,-44-8 0 0 0,4 2-7 0 0,-122-40-2 0 0,-9-1 178 0 0,142 42-125 0 0,-95-10 1 0 0,2 14 81 0 0,145 8-83 0 0,-1 0 0 0 0,1 0 0 0 0,0 0 0 0 0,0 0 0 0 0,0 0 0 0 0,0 0 0 0 0,0 0 0 0 0,0 1 0 0 0,-1-1 0 0 0,1 0 0 0 0,0 0 0 0 0,0 0 0 0 0,0 0 0 0 0,0 0 0 0 0,0 0 0 0 0,0 0 0 0 0,-1-1 0 0 0,1 1 0 0 0,0 0-1 0 0,0 0 1 0 0,0 0 0 0 0,0 0 0 0 0,0 0 0 0 0,-1 0 0 0 0,1 0 0 0 0,0 0 0 0 0,0 0 0 0 0,0 0 0 0 0,0 0 0 0 0,0 0 0 0 0,0 0 0 0 0,0 0 0 0 0,0-1 0 0 0,-1 1 0 0 0,1 0 0 0 0,0 0 0 0 0,0 0 0 0 0,0 0 0 0 0,0 0 0 0 0,0 0 0 0 0,0-1 0 0 0,0 1 0 0 0,0 0 0 0 0,0 0 0 0 0,0 0 0 0 0,0 0 0 0 0,0 0 0 0 0,0 0 0 0 0,0-1 0 0 0,0 1 0 0 0,0 0 0 0 0,0 0 0 0 0,9-5-7 0 0,20-5-23 0 0,-24 8 49 0 0,28-9-4 0 0,37-19 0 0 0,-80 44 51 0 0,-117 137 68 0 0,123-147-131 0 0,0 1 1 0 0,0 0-1 0 0,1 0 1 0 0,0 0 0 0 0,0 0-1 0 0,0 1 1 0 0,1-1-1 0 0,-1 1 1 0 0,1 0-1 0 0,1 0 1 0 0,-1 0 0 0 0,1 0-1 0 0,0 6 1 0 0,1-11-5 0 0,0-1 0 0 0,0 1 0 0 0,1-1 0 0 0,-1 1 0 0 0,0 0 0 0 0,1-1 0 0 0,-1 1 0 0 0,1-1 0 0 0,-1 1 0 0 0,1-1 0 0 0,-1 1 0 0 0,1-1 0 0 0,-1 0 0 0 0,1 1 0 0 0,-1-1 0 0 0,1 1 0 0 0,0-1 0 0 0,-1 0 0 0 0,1 0 0 0 0,0 1 0 0 0,-1-1 0 0 0,1 0 0 0 0,0 0 0 0 0,-1 0 0 0 0,1 0 0 0 0,0 1 0 0 0,-1-1 0 0 0,1 0 0 0 0,0 0 0 0 0,0 0 0 0 0,0-1 0 0 0,27 0 12 0 0,16-8 10 0 0,52-17 0 0 0,-55 14-41 0 0,-29 9 17 0 0,5-2-1 0 0,0 0 0 0 0,0-1 0 0 0,29-14 0 0 0,-42 18 3 0 0,0 0 0 0 0,-1 0-1 0 0,0-1 1 0 0,1 1 0 0 0,-1 0 0 0 0,0-1 0 0 0,-1 0-1 0 0,1 0 1 0 0,0 0 0 0 0,-1 0 0 0 0,1 0 0 0 0,-1 0-1 0 0,0-1 1 0 0,0 1 0 0 0,-1-1 0 0 0,1 1 0 0 0,-1-1-1 0 0,0 0 1 0 0,1 0 0 0 0,-2 1 0 0 0,1-1 0 0 0,0-8-1 0 0,-1 10 2 0 0,0-1-1 0 0,-1 1 0 0 0,1-1 0 0 0,-1 1 1 0 0,0-1-1 0 0,0 1 0 0 0,1 0 0 0 0,-2-1 0 0 0,1 1 1 0 0,0 0-1 0 0,0 0 0 0 0,-1-1 0 0 0,1 1 1 0 0,-1 0-1 0 0,0 0 0 0 0,0 1 0 0 0,0-1 1 0 0,0 0-1 0 0,0 1 0 0 0,-2-3 0 0 0,-7-2 3 0 0,0-1-1 0 0,-1 2 1 0 0,-12-6 0 0 0,0 1 1 0 0,23 9-2 0 0,-1 0 0 0 0,1-1 0 0 0,-1 1 0 0 0,1 0-1 0 0,-1-1 1 0 0,1 1 0 0 0,0-1 0 0 0,-1 0 0 0 0,1 1-1 0 0,0-1 1 0 0,0 0 0 0 0,1 0 0 0 0,-1 1 0 0 0,0-1-1 0 0,0 0 1 0 0,1 0 0 0 0,-1 0 0 0 0,1 0 0 0 0,0-2-1 0 0,1 3 4 0 0,1 0 0 0 0,0 0 0 0 0,-1 1 0 0 0,1-1 0 0 0,0 0 0 0 0,0 1 0 0 0,0 0 0 0 0,-1-1 0 0 0,3 1 0 0 0,-3 0-5 0 0,365-28 20 0 0,-258 23-52 0 0,841-13 496 0 0,2 42 33 0 0,-504 2-351 0 0,581 108-1 0 0,226 115-168 0 0,-1241-247 17 0 0,19 5 16 0 0,39 12 0 0 0,-101-17-10 0 0,-379-29 12 0 0,234 10-27 0 0,-1150-29-99 0 0,7 135 113 0 0,1016-45-12 0 0,205-25 14 0 0,-98 31 1 0 0,172-43-15 0 0,-1 1 0 0 0,1 2 0 0 0,-41 22 0 0 0,60-30 2 0 0,1 0 0 0 0,0 0 1 0 0,-1 0-1 0 0,1 1 1 0 0,1 0-1 0 0,-1-1 1 0 0,0 1-1 0 0,1 0 1 0 0,-1 0-1 0 0,-2 6 0 0 0,4-7 8 0 0,1-1-1 0 0,-1 0 0 0 0,1 1 0 0 0,0-1 0 0 0,-1 0 0 0 0,1 1 1 0 0,0-1-1 0 0,0 1 0 0 0,0-1 0 0 0,0 0 0 0 0,0 1 0 0 0,1-1 0 0 0,-1 1 1 0 0,0-1-1 0 0,1 0 0 0 0,-1 1 0 0 0,1-1 0 0 0,-1 0 0 0 0,1 0 1 0 0,0 1-1 0 0,-1-1 0 0 0,1 0 0 0 0,0 0 0 0 0,0 0 0 0 0,0 0 1 0 0,0 0-1 0 0,0 0 0 0 0,0 0 0 0 0,0 0 0 0 0,1 0 0 0 0,-1 0 1 0 0,0-1-1 0 0,2 2 0 0 0,9 4-8 0 0,1 0-1 0 0,0-1 1 0 0,0 0 0 0 0,1-1-1 0 0,0 0 1 0 0,-1-1 0 0 0,16 1-1 0 0,122 16-23 0 0,173 1-1 0 0,-248-18 48 0 0,2399 53 159 0 0,-2204-57-175 0 0,186 1 29 0 0,-2 21 39 0 0,-404-17-65 0 0,-1 2 1 0 0,79 19 0 0 0,-123-24 2 0 0,-4 0-2 0 0,0-1 1 0 0,0 0 0 0 0,0 1-1 0 0,-1-1 1 0 0,1 1 0 0 0,0-1-1 0 0,0 1 1 0 0,0 0 0 0 0,0 0-1 0 0,0 0 1 0 0,-1 0-1 0 0,1 0 1 0 0,0 0 0 0 0,-1 0-1 0 0,1 1 1 0 0,-1-1 0 0 0,0 0-1 0 0,1 1 1 0 0,-1-1 0 0 0,0 1-1 0 0,2 3 1 0 0,-3-5 0 0 0,0 1-1 0 0,0-1 1 0 0,0 1 0 0 0,0-1 0 0 0,0 1-1 0 0,0-1 1 0 0,0 1 0 0 0,0-1-1 0 0,0 1 1 0 0,0-1 0 0 0,0 0 0 0 0,0 1-1 0 0,-1-1 1 0 0,1 1 0 0 0,0-1 0 0 0,0 1-1 0 0,0-1 1 0 0,-1 0 0 0 0,1 1 0 0 0,0-1-1 0 0,-1 1 1 0 0,1-1 0 0 0,0 0-1 0 0,-1 1 1 0 0,1-1 0 0 0,0 0 0 0 0,-1 0-1 0 0,1 1 1 0 0,-2-1 0 0 0,-9 5 7 0 0,0 0 1 0 0,-1-1-1 0 0,1-1 0 0 0,-25 5 1 0 0,29-7-8 0 0,-277 38 30 0 0,-4-21 3 0 0,266-17-30 0 0,-1027 19 47 0 0,436-14 26 0 0,257 4-83 0 0,-240 2-104 0 0,583-13 62 0 0,13 1 47 0 0,0 0 0 0 0,0 0 1 0 0,0 0-1 0 0,0 0 0 0 0,0 0 0 0 0,0 0 0 0 0,0 0 0 0 0,0 0 0 0 0,1 0 0 0 0,-1 0 0 0 0,0 0 1 0 0,0-1-1 0 0,0 1 0 0 0,0 0 0 0 0,0 0 0 0 0,0 0 0 0 0,0 0 0 0 0,0 0 0 0 0,0 0 0 0 0,0 0 1 0 0,0 0-1 0 0,0 0 0 0 0,0 0 0 0 0,0 0 0 0 0,0 0 0 0 0,0 0 0 0 0,0 0 0 0 0,0 0 0 0 0,0 0 1 0 0,0 0-1 0 0,0 0 0 0 0,0 0 0 0 0,0-1 0 0 0,0 1 0 0 0,0 0 0 0 0,0 0 0 0 0,0 0 0 0 0,0 0 1 0 0,0 0-1 0 0,0 0 0 0 0,0 0 0 0 0,0 0 0 0 0,0 0 0 0 0,0 0 0 0 0,0 0 0 0 0,0 0 0 0 0,0 0 1 0 0,0 0-1 0 0,0 0 0 0 0,0 0 0 0 0,0 0 0 0 0,0 0 0 0 0,0-1 0 0 0,0 1 0 0 0,0 0 1 0 0,0 0-1 0 0,0 0 0 0 0,0 0 0 0 0,0 0 0 0 0,0 0 0 0 0,-1 0 0 0 0,1 0 0 0 0,0 0 0 0 0,0 0 1 0 0,0 0-1 0 0,0 0 0 0 0,0 0 0 0 0,0 0 0 0 0,21-6-122 0 0,248-20 92 0 0,1 20 127 0 0,-246 5-99 0 0,928 28-34 0 0,99 53-50 0 0,-1013-75 84 0 0,-38-3-23 0 0,-5 0 23 0 0,-9 0 8 0 0,-468 7-24 0 0,227-10 14 0 0,-1394 89-346 0 0,1618-85 345 0 0,6-1-38 0 0,1 1-1 0 0,-1 1 0 0 0,-40 11 0 0 0,65-15 42 0 0,-1 0 0 0 0,1 0-1 0 0,-1 1 1 0 0,1-1 0 0 0,0 0-1 0 0,-1 0 1 0 0,1 0 0 0 0,0 0-1 0 0,0 0 1 0 0,-1 0 0 0 0,1 0-1 0 0,0 1 1 0 0,-1-1 0 0 0,1 0-1 0 0,0 0 1 0 0,0 1 0 0 0,-1-1-1 0 0,1 0 1 0 0,0 0 0 0 0,0 1-1 0 0,-1-1 1 0 0,1 0 0 0 0,0 0-1 0 0,0 1 1 0 0,0-1 0 0 0,0 0-1 0 0,0 1 1 0 0,-1-1 0 0 0,1 0-1 0 0,0 1 1 0 0,0-1 0 0 0,0 0-1 0 0,0 1 1 0 0,0-1 0 0 0,0 0-1 0 0,0 1 1 0 0,0-1 0 0 0,0 0-1 0 0,0 1 1 0 0,0-1 0 0 0,0 0-1 0 0,1 1 1 0 0,-1-1 0 0 0,0 0-1 0 0,0 0 1 0 0,0 1 0 0 0,0-1-1 0 0,0 0 1 0 0,1 1 0 0 0,-1-1-1 0 0,0 0 1 0 0,0 0 0 0 0,1 1-1 0 0,-1-1 1 0 0,0 0 0 0 0,0 0-1 0 0,1 0 1 0 0,-1 1 0 0 0,0-1-1 0 0,1 0 1 0 0,-1 0 0 0 0,0 0-1 0 0,1 0 1 0 0,20 5-8 0 0,0 0 1 0 0,0-2-1 0 0,0-1 0 0 0,1 0 1 0 0,32-3-1 0 0,-7 2-19 0 0,545 11-240 0 0,-578-13 299 0 0,-11 1-28 0 0,0-1 1 0 0,-1 1 0 0 0,1 0-1 0 0,0 0 1 0 0,0 0-1 0 0,0 0 1 0 0,0 1 0 0 0,-1-1-1 0 0,1 1 1 0 0,3 1 0 0 0,-31 4 64 0 0,-276 45-202 0 0,-525 19 129 0 0,501-51-35 0 0,-137 6-72 0 0,326-21 85 0 0,-274 1-113 0 0,208-13 55 0 0,30 19 51 0 0,161-10 36 0 0,-8 1-5 0 0,0 0 0 0 0,0-2-1 0 0,0 0 1 0 0,-36-5-1 0 0,16-7-21 0 0,29 9 33 0 0,0 0 0 0 0,0 0 0 0 0,0 1 1 0 0,0 0-1 0 0,-19 0 0 0 0,-173 11 54 0 0,195-8-46 0 0,1-1-1 0 0,-1 1 1 0 0,1 1 0 0 0,-1-1 0 0 0,1 1 0 0 0,0 0 0 0 0,0 0-1 0 0,0 1 1 0 0,0 0 0 0 0,1 0 0 0 0,-1 0 0 0 0,-9 8-1 0 0,14-10-9 0 0,0 0 0 0 0,1 0-1 0 0,-1 0 1 0 0,1 0-1 0 0,-1-1 1 0 0,1 1-1 0 0,-1 0 1 0 0,1 0-1 0 0,0 0 1 0 0,-1 0-1 0 0,1 0 1 0 0,0 0-1 0 0,0 0 1 0 0,0 0-1 0 0,0 0 1 0 0,0 0-1 0 0,0 0 1 0 0,0 0-1 0 0,0 0 1 0 0,1 2-1 0 0,6 23 96 0 0,-5-19-58 0 0,-1-5-36 0 0,0-1 0 0 0,0 1 0 0 0,-1 0 0 0 0,1-1-1 0 0,0 1 1 0 0,1-1 0 0 0,-1 0 0 0 0,0 1 0 0 0,0-1 0 0 0,1 0 0 0 0,-1 1 0 0 0,0-1-1 0 0,1 0 1 0 0,-1 0 0 0 0,1 0 0 0 0,0-1 0 0 0,-1 1 0 0 0,1 0 0 0 0,0 0-1 0 0,-1-1 1 0 0,1 1 0 0 0,0-1 0 0 0,2 1 0 0 0,5 0 43 0 0,0 0 1 0 0,0 0-1 0 0,13-1 1 0 0,-17 0-19 0 0,82-5 118 0 0,43-14 11 0 0,-68 8-126 0 0,67-3 1 0 0,-93 13 14 0 0,220-6 79 0 0,-245 8-125 0 0,0 0 0 0 0,1 1-1 0 0,-1 0 1 0 0,0 1 0 0 0,16 6 0 0 0,-11-4 13 0 0,28 6 0 0 0,-4-6-18 0 0,76-2 0 0 0,-23-1 39 0 0,-81-1-40 0 0,-1 1 0 0 0,0 1 0 0 0,22 6 0 0 0,-20-5 3 0 0,0 0-1 0 0,22 3 0 0 0,56-1 29 0 0,126-7 0 0 0,-74-1-110 0 0,-128 2 84 0 0,0 2 0 0 0,16 3 0 0 0,26 2-21 0 0,445-9 89 0 0,-216-13 2 0 0,-234 12-83 0 0,170-18 163 0 0,15-2-87 0 0,72 13 83 0 0,137-10 167 0 0,185 4-76 0 0,-571 16-190 0 0,191-2 119 0 0,288 5-185 0 0,-245 1 51 0 0,39 1 32 0 0,146 0-36 0 0,-333-4-39 0 0,29-1-83 0 0,-159-2 107 0 0,31-6 1 0 0,-33 5-29 0 0,1 0 1 0 0,27-1 0 0 0,105 12 7 0 0,-67-2-16 0 0,-65-5 24 0 0,1-2-1 0 0,17-2 1 0 0,21 0-3 0 0,-47 3 2 0 0,34-1-38 0 0,0 2 1 0 0,1 2-1 0 0,50 10 1 0 0,-72-8-56 0 0,-9-2 35 0 0,-1-1 1 0 0,1 0-1 0 0,-1 0 1 0 0,16-1 0 0 0,-11-9 58 0 0,-2 5-47 0 0,-9 2 42 0 0,1 0-1 0 0,-1 0 0 0 0,0 0 1 0 0,0 1-1 0 0,1-1 0 0 0,-1 1 0 0 0,0 0 1 0 0,1 0-1 0 0,-1 0 0 0 0,0 1 1 0 0,1 0-1 0 0,4 1 0 0 0,14 2-5 0 0,3 1 35 0 0,-19-2-23 0 0,0-1 1 0 0,-1-1-1 0 0,1 1 1 0 0,0-1-1 0 0,0 0 1 0 0,0-1-1 0 0,8 0 1 0 0,-15 0-3 0 0,6 32-190 0 0,-9-31 202 0 0,-1 0 0 0 0,1 0 0 0 0,-1 0-1 0 0,1 0 1 0 0,-1-1 0 0 0,-5 1-1 0 0,4 0-2 0 0,-221 15 151 0 0,432-9-248 0 0,-134 1 87 0 0,-10-2-49 0 0,43 0 57 0 0,-105-6-5 0 0,0 0 1 0 0,0-1-1 0 0,1 1 0 0 0,-1 0 0 0 0,0-1 0 0 0,0 1 1 0 0,0 0-1 0 0,0-1 0 0 0,1 1 0 0 0,-1-1 1 0 0,0 1-1 0 0,0 0 0 0 0,0-1 0 0 0,0 1 0 0 0,0 0 1 0 0,0-1-1 0 0,0 1 0 0 0,0-1 0 0 0,0 1 1 0 0,0 0-1 0 0,0-1 0 0 0,-1 1 0 0 0,1-1 1 0 0,0 1-1 0 0,0 0 0 0 0,0-1 0 0 0,0 1 0 0 0,-1 0 1 0 0,1-1-1 0 0,0 1 0 0 0,-5-11-31 0 0,4 10 34 0 0,1-1 0 0 0,0 1-1 0 0,-1-1 1 0 0,1 1 0 0 0,-1-1-1 0 0,0 1 1 0 0,1-1 0 0 0,-1 1-1 0 0,0 0 1 0 0,0-1 0 0 0,0 1-1 0 0,0 0 1 0 0,0 0 0 0 0,-2-2-1 0 0,-10-16-25 0 0,-1-16 179 0 0,8 5-69 0 0,1 0 0 0 0,2 0 0 0 0,0-46 0 0 0,2 70-72 0 0,1 0-1 0 0,-1 0 1 0 0,-1 1 0 0 0,1-1 0 0 0,-1 0-1 0 0,-2-5 1 0 0,1 5-2 0 0,1 1 1 0 0,0-1-1 0 0,1 0 0 0 0,0 0 0 0 0,-1 0 1 0 0,1-6-1 0 0,-9-99-15 0 0,9 108 0 0 0,-11-67 0 0 0,7 40 0 0 0,1 12 0 0 0,2 0 0 0 0,-1-20 0 0 0,2 27 0 0 0,0 0 0 0 0,-5-17 0 0 0,1 0 0 0 0,-16-45 0 0 0,-4-26 0 0 0,24 92 0 0 0,-1 0 0 0 0,0 0 0 0 0,0 0 0 0 0,-1 0 0 0 0,-4-8 0 0 0,2 7 0 0 0,2-1 0 0 0,0-1 0 0 0,0 1 0 0 0,-2-13 0 0 0,-4-14 0 0 0,8 31 0 0 0,0 0 0 0 0,0-1 0 0 0,1 1 0 0 0,0 0 0 0 0,0-1 0 0 0,0-4 0 0 0,0-20 0 0 0,-2 14 0 0 0,1 7 0 0 0,-1 1 0 0 0,1-1 0 0 0,-5-10 0 0 0,2 7 0 0 0,1 0 0 0 0,0-1 0 0 0,0 0 0 0 0,1 1 0 0 0,0-23 0 0 0,1 25 0 0 0,-1 0 0 0 0,0 0 0 0 0,0 1 0 0 0,-1-1 0 0 0,-1 1 0 0 0,-7-16 0 0 0,2 5 0 0 0,6 13 0 0 0,2 3 0 0 0,0 1 0 0 0,0 0 0 0 0,-1 0 0 0 0,1 0 0 0 0,-1 0 0 0 0,0 0 0 0 0,0 0 0 0 0,0 0 0 0 0,0 0 0 0 0,-4-3 0 0 0,2 4 0 0 0,0-1 0 0 0,0 0 0 0 0,1 0 0 0 0,-1 0 0 0 0,1 0 0 0 0,0 0 0 0 0,0 0 0 0 0,0-1 0 0 0,1 0 0 0 0,-1 1 0 0 0,1-1 0 0 0,-2-5 0 0 0,1 4 0 0 0,0-1 0 0 0,0 1 0 0 0,0 0 0 0 0,-1-1 0 0 0,1 1 0 0 0,-1 1 0 0 0,-1-1 0 0 0,1 0 0 0 0,-7-4 0 0 0,5 4 0 0 0,0-1 0 0 0,1 0 0 0 0,0 0 0 0 0,0-1 0 0 0,-5-7 0 0 0,7 10 0 0 0,0 0 0 0 0,0 0 0 0 0,-1 0 0 0 0,1 1 0 0 0,-1 0 0 0 0,-7-5 0 0 0,10 6 0 0 0,-10-17 0 0 0,11 17 0 0 0,-1 0 0 0 0,1 0 0 0 0,-1 0 0 0 0,0 1 0 0 0,0-1 0 0 0,0 0 0 0 0,0 0 0 0 0,0 1 0 0 0,0-1 0 0 0,0 1 0 0 0,-1-1 0 0 0,1 1 0 0 0,0-1 0 0 0,-1 1 0 0 0,1 0 0 0 0,-1 0 0 0 0,0-1 0 0 0,1 1 0 0 0,-1 0 0 0 0,0 0 0 0 0,0 1 0 0 0,0-1 0 0 0,-2-1 0 0 0,-9-3 0 0 0,-1 1 0 0 0,-14-3 0 0 0,24 6 0 0 0,-14-5 0 0 0,0 0 0 0 0,-27-14 0 0 0,22 5 0 0 0,18 12 0 0 0,1-1 0 0 0,-1 1 0 0 0,0 0 0 0 0,0 0 0 0 0,0 0 0 0 0,-1 0 0 0 0,1 1 0 0 0,-1 0 0 0 0,-11-3 0 0 0,-6 0 0 0 0,-28-2 0 0 0,23 4 0 0 0,-44-6 0 0 0,-54-8 0 0 0,54 8 0 0 0,46 7 0 0 0,-24-5 0 0 0,1-3 0 0 0,-1 2 0 0 0,0 3 0 0 0,-53-1 0 0 0,-253 34 0 0 0,215-12 0 0 0,109-13 0 0 0,-9 0 0 0 0,1 2 0 0 0,-62 16 0 0 0,98-20 0 0 0,0 1 0 0 0,0-1 0 0 0,0 1 0 0 0,0 0 0 0 0,0 0 0 0 0,-4 3 0 0 0,8-4 0 0 0,-1-1 0 0 0,0 1 0 0 0,1-1 0 0 0,-1 1 0 0 0,1-1 0 0 0,-1 1 0 0 0,1-1 0 0 0,-1 1 0 0 0,1-1 0 0 0,-1 1 0 0 0,1 0 0 0 0,-1-1 0 0 0,1 1 0 0 0,0 0 0 0 0,-1-1 0 0 0,1 1 0 0 0,0 0 0 0 0,0-1 0 0 0,0 1 0 0 0,0 0 0 0 0,-1 0 0 0 0,1-1 0 0 0,0 1 0 0 0,0 0 0 0 0,0 0 0 0 0,1-1 0 0 0,-1 1 0 0 0,0 0 0 0 0,0-1 0 0 0,0 1 0 0 0,0 0 0 0 0,1 0 0 0 0,-1-1 0 0 0,0 1 0 0 0,1 0 0 0 0,-1-1 0 0 0,1 1 0 0 0,-1-1 0 0 0,1 1 0 0 0,-1-1 0 0 0,1 1 0 0 0,0 0 0 0 0,3 3 0 0 0,0-1 0 0 0,1 0 0 0 0,-1-1 0 0 0,1 1 0 0 0,-1-1 0 0 0,1 0 0 0 0,0 0 0 0 0,7 2 0 0 0,46 10 0 0 0,-40-10 0 0 0,127 24 0 0 0,163 10 0 0 0,152-11 0 0 0,-315-20 0 0 0,-131-7 0 0 0,24 4 0 0 0,-84 6 0 0 0,-80 11 0 0 0,1 7 0 0 0,1 4 0 0 0,-149 60 0 0 0,251-83 0 0 0,-60 24 0 0 0,73-28 0 0 0,0 0 0 0 0,0 0 0 0 0,0 1 0 0 0,1 0 0 0 0,-1 0 0 0 0,-8 10 0 0 0,16-15 0 0 0,0 0 0 0 0,0-1 0 0 0,0 1 0 0 0,1 0 0 0 0,-1 0 0 0 0,0 0 0 0 0,0 0 0 0 0,0 1 0 0 0,1-1 0 0 0,-1 0 0 0 0,1 0 0 0 0,-1 0 0 0 0,1 0 0 0 0,-1 1 0 0 0,1-1 0 0 0,0 0 0 0 0,-1 1 0 0 0,1-1 0 0 0,0 0 0 0 0,0 0 0 0 0,0 1 0 0 0,0-1 0 0 0,0 0 0 0 0,1 1 0 0 0,-1-1 0 0 0,0 0 0 0 0,1 0 0 0 0,-1 1 0 0 0,0-1 0 0 0,1 0 0 0 0,0 0 0 0 0,-1 0 0 0 0,1 0 0 0 0,0 1 0 0 0,-1-1 0 0 0,1 0 0 0 0,0 0 0 0 0,0 0 0 0 0,0-1 0 0 0,0 1 0 0 0,0 0 0 0 0,0 0 0 0 0,0 0 0 0 0,0-1 0 0 0,1 1 0 0 0,-1 0 0 0 0,0-1 0 0 0,0 1 0 0 0,1-1 0 0 0,-1 0 0 0 0,2 1 0 0 0,14 5 0 0 0,0-1 0 0 0,1 0 0 0 0,0-2 0 0 0,27 3 0 0 0,75 0 0 0 0,-111-6 0 0 0,100 0 0 0 0,1-4 0 0 0,163-28 0 0 0,-266 31 0 0 0,-2 0 0 0 0,0 1 0 0 0,0-1 0 0 0,0 0 0 0 0,-1 0 0 0 0,1 0 0 0 0,0-1 0 0 0,-1 0 0 0 0,1 0 0 0 0,-1 0 0 0 0,5-3 0 0 0,-8 5 0 0 0,-1-1 0 0 0,0 1 0 0 0,0 0 0 0 0,0 0 0 0 0,0 0 0 0 0,0-1 0 0 0,0 1 0 0 0,1 0 0 0 0,-1 0 0 0 0,0-1 0 0 0,0 1 0 0 0,0 0 0 0 0,0 0 0 0 0,0-1 0 0 0,0 1 0 0 0,0 0 0 0 0,0 0 0 0 0,0 0 0 0 0,0-1 0 0 0,0 1 0 0 0,0 0 0 0 0,0 0 0 0 0,-1-1 0 0 0,1 1 0 0 0,0 0 0 0 0,0 0 0 0 0,0-1 0 0 0,0 1 0 0 0,0 0 0 0 0,0 0 0 0 0,-1 0 0 0 0,1-1 0 0 0,0 1 0 0 0,0 0 0 0 0,0 0 0 0 0,0 0 0 0 0,-1 0 0 0 0,1 0 0 0 0,0-1 0 0 0,0 1 0 0 0,-1 0 0 0 0,1 0 0 0 0,0 0 0 0 0,0 0 0 0 0,-1 0 0 0 0,1 0 0 0 0,0 0 0 0 0,0 0 0 0 0,-1 0 0 0 0,1 0 0 0 0,0 0 0 0 0,0 0 0 0 0,-1 0 0 0 0,1 0 0 0 0,-18-2 0 0 0,15 1 0 0 0,-98-3 0 0 0,-1 4 0 0 0,-142 17 0 0 0,-75 20 0 0 0,5 20 0 0 0,306-56 0 0 0,-15 5 0 0 0,-42 14 0 0 0,60-18 0 0 0,-1 1 0 0 0,1-1 0 0 0,0 0 0 0 0,0 1 0 0 0,1 0 0 0 0,-1 0 0 0 0,1 1 0 0 0,-1-1 0 0 0,1 1 0 0 0,0 0 0 0 0,0 0 0 0 0,1 0 0 0 0,-6 8 0 0 0,8-10 0 0 0,0 0 0 0 0,1 0 0 0 0,-1 0 0 0 0,0 0 0 0 0,1 0 0 0 0,-1 0 0 0 0,1 0 0 0 0,-1 0 0 0 0,1 0 0 0 0,0 0 0 0 0,0 0 0 0 0,0 0 0 0 0,0 1 0 0 0,1-1 0 0 0,-1 0 0 0 0,0 0 0 0 0,1 0 0 0 0,0 0 0 0 0,-1 0 0 0 0,1 0 0 0 0,0 0 0 0 0,0 0 0 0 0,0-1 0 0 0,0 1 0 0 0,1 0 0 0 0,-1 0 0 0 0,0-1 0 0 0,3 3 0 0 0,3 2 0 0 0,0-1 0 0 0,-1 1 0 0 0,2-2 0 0 0,-1 1 0 0 0,1-1 0 0 0,7 4 0 0 0,17 5 0 0 0,0-2 0 0 0,0 0 0 0 0,1-2 0 0 0,37 5 0 0 0,138 13 0 0 0,-177-24 0 0 0,147 14 0 0 0,351-10 0 0 0,-410-19 0 0 0,-99 9 0 0 0,0-2 0 0 0,0 0 0 0 0,35-14 0 0 0,-53 18 0 0 0,0 0 0 0 0,0 0 0 0 0,1 0 0 0 0,-1 0 0 0 0,0-1 0 0 0,0 1 0 0 0,-1-1 0 0 0,1 0 0 0 0,0 1 0 0 0,-1-1 0 0 0,1 0 0 0 0,1-3 0 0 0,-2 5 0 0 0,-1-1 0 0 0,0 1 0 0 0,0-1 0 0 0,1 0 0 0 0,-1 1 0 0 0,0-1 0 0 0,0 0 0 0 0,0 1 0 0 0,0-1 0 0 0,0 1 0 0 0,0-1 0 0 0,0 0 0 0 0,0 1 0 0 0,0-1 0 0 0,0 0 0 0 0,0 1 0 0 0,0-1 0 0 0,0 1 0 0 0,-1-1 0 0 0,1 0 0 0 0,-1 0 0 0 0,0 0 0 0 0,0 0 0 0 0,0 0 0 0 0,0 0 0 0 0,1 0 0 0 0,-1 0 0 0 0,0 1 0 0 0,-1-1 0 0 0,1 0 0 0 0,0 1 0 0 0,0-1 0 0 0,0 1 0 0 0,0-1 0 0 0,-3 0 0 0 0,-13-3 0 0 0,0 0 0 0 0,-1 1 0 0 0,0 0 0 0 0,-33 0 0 0 0,9 4 0 0 0,-43 6 0 0 0,3 7 0 0 0,-126 37 0 0 0,112-25 0 0 0,-307 74 0 0 0,388-96 0 0 0,-80 25 0 0 0,87-26 0 0 0,-1 1 0 0 0,1 0 0 0 0,0 0 0 0 0,0 0 0 0 0,1 1 0 0 0,-1 1 0 0 0,1-1 0 0 0,-9 10 0 0 0,14-13 0 0 0,0 0 0 0 0,0 0 0 0 0,1 0 0 0 0,-1 0 0 0 0,1 0 0 0 0,0 0 0 0 0,0 1 0 0 0,-1-1 0 0 0,2 0 0 0 0,-1 1 0 0 0,0-1 0 0 0,0 0 0 0 0,1 1 0 0 0,-1-1 0 0 0,1 1 0 0 0,0-1 0 0 0,0 1 0 0 0,0-1 0 0 0,0 1 0 0 0,0-1 0 0 0,0 1 0 0 0,1-1 0 0 0,-1 1 0 0 0,1-1 0 0 0,0 0 0 0 0,0 1 0 0 0,0-1 0 0 0,0 0 0 0 0,0 1 0 0 0,0-1 0 0 0,1 0 0 0 0,-1 0 0 0 0,1 0 0 0 0,0 0 0 0 0,-1 0 0 0 0,1-1 0 0 0,0 1 0 0 0,0 0 0 0 0,0-1 0 0 0,0 1 0 0 0,1-1 0 0 0,-1 0 0 0 0,0 0 0 0 0,4 2 0 0 0,9 2 0 0 0,0-1 0 0 0,0 0 0 0 0,1-1 0 0 0,30 2 0 0 0,70-3 0 0 0,-65-2 0 0 0,297-6 0 0 0,-3-31 0 0 0,-292 28 0 0 0,4 0 0 0 0,100-28 0 0 0,-156 37 0 0 0,1-1 0 0 0,0 1 0 0 0,-1-1 0 0 0,1 1 0 0 0,-1-1 0 0 0,1 0 0 0 0,-1 0 0 0 0,1 0 0 0 0,-1 0 0 0 0,0 0 0 0 0,3-1 0 0 0,-4 1 0 0 0,0 1 0 0 0,0 0 0 0 0,0 0 0 0 0,0-1 0 0 0,0 1 0 0 0,0 0 0 0 0,0 0 0 0 0,0-1 0 0 0,0 1 0 0 0,0 0 0 0 0,0 0 0 0 0,0-1 0 0 0,0 1 0 0 0,0 0 0 0 0,-1 0 0 0 0,1-1 0 0 0,0 1 0 0 0,0 0 0 0 0,0 0 0 0 0,0 0 0 0 0,0-1 0 0 0,0 1 0 0 0,-1 0 0 0 0,1 0 0 0 0,0 0 0 0 0,0-1 0 0 0,0 1 0 0 0,-1 0 0 0 0,1 0 0 0 0,0 0 0 0 0,0 0 0 0 0,0 0 0 0 0,-1 0 0 0 0,1-1 0 0 0,0 1 0 0 0,0 0 0 0 0,-1 0 0 0 0,1 0 0 0 0,0 0 0 0 0,-1 0 0 0 0,-4-2 0 0 0,0 1 0 0 0,0 0 0 0 0,-1 0 0 0 0,1 0 0 0 0,-8 1 0 0 0,-69 0 0 0 0,-122 17 0 0 0,-81 28 0 0 0,253-39 0 0 0,-420 92 0 0 0,444-96 0 0 0,4-1 0 0 0,0 0 0 0 0,0 0 0 0 0,0 1 0 0 0,0-1 0 0 0,1 1 0 0 0,-1-1 0 0 0,0 1 0 0 0,1 0 0 0 0,0 1 0 0 0,-1-1 0 0 0,-3 4 0 0 0,7-6 0 0 0,0 1 0 0 0,-1-1 0 0 0,1 0 0 0 0,0 0 0 0 0,0 0 0 0 0,0 1 0 0 0,0-1 0 0 0,0 0 0 0 0,0 0 0 0 0,0 0 0 0 0,0 1 0 0 0,0-1 0 0 0,0 0 0 0 0,0 0 0 0 0,0 1 0 0 0,0-1 0 0 0,0 0 0 0 0,0 0 0 0 0,0 0 0 0 0,0 1 0 0 0,0-1 0 0 0,0 0 0 0 0,0 0 0 0 0,0 0 0 0 0,0 1 0 0 0,0-1 0 0 0,1 0 0 0 0,-1 0 0 0 0,0 0 0 0 0,0 1 0 0 0,0-1 0 0 0,0 0 0 0 0,1 0 0 0 0,-1 0 0 0 0,0 0 0 0 0,0 0 0 0 0,0 1 0 0 0,0-1 0 0 0,1 0 0 0 0,-1 0 0 0 0,0 0 0 0 0,0 0 0 0 0,1 0 0 0 0,-1 0 0 0 0,13 4 0 0 0,-10-3 0 0 0,33 6 0 0 0,1-1 0 0 0,0-2 0 0 0,57-1 0 0 0,-47-1 0 0 0,646 11 0 0 0,-674-13 0 0 0,0 0 0 0 0,0-2 0 0 0,0 0 0 0 0,0-1 0 0 0,36-10 0 0 0,-53 12 0 0 0,-1 1 0 0 0,0 0 0 0 0,0-1 0 0 0,0 1 0 0 0,0-1 0 0 0,1 1 0 0 0,-1-1 0 0 0,0 0 0 0 0,0 0 0 0 0,0 1 0 0 0,-1-1 0 0 0,1 0 0 0 0,0 0 0 0 0,0 0 0 0 0,0 0 0 0 0,0 0 0 0 0,-1 0 0 0 0,1 0 0 0 0,-1 0 0 0 0,1 0 0 0 0,-1 0 0 0 0,1 0 0 0 0,-1-1 0 0 0,1 1 0 0 0,-1 0 0 0 0,0 0 0 0 0,0 0 0 0 0,0 0 0 0 0,0-1 0 0 0,0-1 0 0 0,26 1 0 0 0,-8 2 0 0 0,0-1 0 0 0,32-5 0 0 0,-46 5 0 0 0,1 0 0 0 0,0 0 0 0 0,0 0 0 0 0,-1-1 0 0 0,1 1 0 0 0,-1-1 0 0 0,1 0 0 0 0,-1-1 0 0 0,0 1 0 0 0,0-1 0 0 0,0 0 0 0 0,0 0 0 0 0,0 0 0 0 0,-1 0 0 0 0,5-5 0 0 0,-6 4 0 0 0,0 1 0 0 0,0-1 0 0 0,0 0 0 0 0,-1 1 0 0 0,1-1 0 0 0,-1 0 0 0 0,0 0 0 0 0,0 0 0 0 0,-1 0 0 0 0,1 0 0 0 0,-1 0 0 0 0,0-6 0 0 0,-1-3 0 0 0,-1-1 0 0 0,-5-18 0 0 0,4 22 0 0 0,1 1 0 0 0,0 0 0 0 0,1-1 0 0 0,0 1 0 0 0,0-1 0 0 0,2-14 0 0 0,1 14 0 0 0,1 1 0 0 0,0-1 0 0 0,0 1 0 0 0,1 0 0 0 0,0 0 0 0 0,1 0 0 0 0,8-11 0 0 0,4-4 0 0 0,24-25 0 0 0,-28 37 0 0 0,-11 10 0 0 0,0 1 0 0 0,0 0 0 0 0,0-1 0 0 0,-1 1 0 0 0,1-1 0 0 0,-1 0 0 0 0,1 1 0 0 0,-1-1 0 0 0,1 0 0 0 0,-1 0 0 0 0,0 0 0 0 0,0 0 0 0 0,0 0 0 0 0,0 0 0 0 0,0 0 0 0 0,0-3 0 0 0,-1 5 0 0 0,0 0 0 0 0,0 0 0 0 0,0 0 0 0 0,0 0 0 0 0,0 0 0 0 0,-1 0 0 0 0,1 0 0 0 0,0 0 0 0 0,0 0 0 0 0,0 0 0 0 0,0 0 0 0 0,0 0 0 0 0,0 0 0 0 0,0 0 0 0 0,0 0 0 0 0,-1 0 0 0 0,1 0 0 0 0,0 0 0 0 0,0 0 0 0 0,0 0 0 0 0,0 0 0 0 0,0 0 0 0 0,0 0 0 0 0,0 0 0 0 0,0 0 0 0 0,0 0 0 0 0,-1 0 0 0 0,1 0 0 0 0,0 0 0 0 0,0 0 0 0 0,0 0 0 0 0,-2 14 0 0 0,8 7 0 0 0,1 0 0 0 0,17 37 0 0 0,-17-44 0 0 0,0 1 0 0 0,-1-1 0 0 0,-1 1 0 0 0,0 0 0 0 0,-1 1 0 0 0,-1-1 0 0 0,2 24 0 0 0,-4-5 0 0 0,-1-17 0 0 0,0 0 0 0 0,-4 33 0 0 0,2-42 0 0 0,1 0 0 0 0,-1 0 0 0 0,2 0 0 0 0,-1-1 0 0 0,1 1 0 0 0,0 0 0 0 0,1 0 0 0 0,0 0 0 0 0,0 0 0 0 0,1-1 0 0 0,0 1 0 0 0,0-1 0 0 0,1 1 0 0 0,0-1 0 0 0,4 8 0 0 0,16 21 0 0 0,-21-33 0 0 0,-1-1 0 0 0,1 1 0 0 0,0 0 0 0 0,-1-1 0 0 0,0 1 0 0 0,1 0 0 0 0,-1 0 0 0 0,-1 0 0 0 0,1 0 0 0 0,0 0 0 0 0,-1 0 0 0 0,1 0 0 0 0,-1 0 0 0 0,0 5 0 0 0,0-7 0 0 0,0-1 0 0 0,-1 1 0 0 0,1-1 0 0 0,0 0 0 0 0,0 0 0 0 0,-1 1 0 0 0,1-1 0 0 0,0 0 0 0 0,-1 1 0 0 0,1-1 0 0 0,0 0 0 0 0,-1 0 0 0 0,1 0 0 0 0,0 1 0 0 0,-1-1 0 0 0,1 0 0 0 0,0 0 0 0 0,-1 0 0 0 0,1 0 0 0 0,-1 0 0 0 0,1 0 0 0 0,0 0 0 0 0,-1 0 0 0 0,1 1 0 0 0,-1-1 0 0 0,1 0 0 0 0,-1-1 0 0 0,-16 2 0 0 0,14-1 0 0 0,-42-2 0 0 0,0-3 0 0 0,-45-9 0 0 0,-56-6 0 0 0,-237 13 0 0 0,-2 23 0 0 0,55-5 0 0 0,0 0 0 0 0,1 22 0 0 0,178-15 0 0 0,124-17 0 0 0,0-1 0 0 0,0-1 0 0 0,-45-7 0 0 0,-73-10 0 0 0,115 16 0 0 0,-26 0 0 0 0,56 2 0 0 0,0 0 0 0 0,0 0 0 0 0,1 0 0 0 0,-1 1 0 0 0,0-1 0 0 0,0 0 0 0 0,0 0 0 0 0,0 0 0 0 0,1 0 0 0 0,-1 0 0 0 0,0 1 0 0 0,0-1 0 0 0,0 0 0 0 0,0 0 0 0 0,0 0 0 0 0,0 1 0 0 0,0-1 0 0 0,0 0 0 0 0,0 0 0 0 0,0 0 0 0 0,0 1 0 0 0,0-1 0 0 0,0 0 0 0 0,0 0 0 0 0,0 0 0 0 0,0 1 0 0 0,0-1 0 0 0,0 0 0 0 0,0 0 0 0 0,0 0 0 0 0,0 1 0 0 0,0-1 0 0 0,0 0 0 0 0,0 0 0 0 0,0 0 0 0 0,0 1 0 0 0,0-1 0 0 0,-1 0 0 0 0,1 0 0 0 0,0 0 0 0 0,0 0 0 0 0,0 0 0 0 0,0 1 0 0 0,0-1 0 0 0,-1 0 0 0 0,1 0 0 0 0,0 0 0 0 0,0 0 0 0 0,0 0 0 0 0,-1 0 0 0 0,1 0 0 0 0,0 0 0 0 0,0 1 0 0 0,0-1 0 0 0,-1 0 0 0 0,1 0 0 0 0,0 0 0 0 0,0 0 0 0 0,0 0 0 0 0,-1 0 0 0 0,1 0 0 0 0,0 0 0 0 0,0 0 0 0 0,0 0 0 0 0,-1 0 0 0 0,1 0 0 0 0,0-1 0 0 0,0 1 0 0 0,-1 0 0 0 0,10 4-169 0 0,0 0 0 0 0,1 0-1 0 0,-1-1 1 0 0,1 0 0 0 0,0-1 0 0 0,-1 0 0 0 0,18 1 0 0 0,0 1-160 0 0,96 13-946 0 0,-102-16 1243 0 0,0 0 0 0 0,-1-1 0 0 0,41-5 0 0 0,-56 3 50 0 0,1 1-1 0 0,0-1 0 0 0,0 0 0 0 0,8-4 0 0 0,-13 6 6 0 0,0 0 0 0 0,-1 0 0 0 0,1-1 0 0 0,0 1 0 0 0,0 0 0 0 0,0-1-1 0 0,-1 1 1 0 0,1-1 0 0 0,0 1 0 0 0,0-1 0 0 0,-1 1 0 0 0,1-1 0 0 0,0 0 0 0 0,-1 1-1 0 0,1-1 1 0 0,-1 0 0 0 0,1 0 0 0 0,-1 1 0 0 0,1-1 0 0 0,-1 0 0 0 0,0 0-1 0 0,1 1 1 0 0,-1-1 0 0 0,0 0 0 0 0,0 0 0 0 0,1 0 0 0 0,-1 0 0 0 0,0 0-1 0 0,0 1 1 0 0,0-1 0 0 0,0 0 0 0 0,0 0 0 0 0,0 0 0 0 0,-1 0 0 0 0,1 0 0 0 0,0 1-1 0 0,-1-3 1 0 0,0 2 2 0 0,0 0-1 0 0,-1-1 0 0 0,1 1 1 0 0,0 0-1 0 0,-1 0 0 0 0,1 0 1 0 0,-1 0-1 0 0,1 0 0 0 0,-1 0 1 0 0,0 1-1 0 0,1-1 0 0 0,-1 0 1 0 0,0 1-1 0 0,1-1 0 0 0,-5 1 1 0 0,-29-5 85 0 0,28 5-87 0 0,-36-2-98 0 0,0 1 0 0 0,0 3 0 0 0,-55 8-1 0 0,3 6-5851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47.44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 1 6329 0 0,'0'0'1561'0'0,"-3"22"-4514"0"0,3-16 2889 0 0,0 1-80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54.29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60 125 4689 0 0,'0'0'11285'0'0,"-10"0"-10557"0"0,-39-4 5024 0 0,69 4-3386 0 0,-15 0-2141 0 0,0-1 0 0 0,0 0 0 0 0,0 0 0 0 0,0 0 0 0 0,9-4-1 0 0,13-4 255 0 0,17 1 237 0 0,85-5 0 0 0,47 10 327 0 0,-158 3-884 0 0,17-2 112 0 0,41-6-1 0 0,-42 3-69 0 0,39 0 0 0 0,170-3 22 0 0,1 0-66 0 0,-103-3-7 0 0,-68 3-90 0 0,282-2 208 0 0,0 27 48 0 0,-208-13-120 0 0,173-15 0 0 0,-66 5-117 0 0,-102 5-20 0 0,-16 0-42 0 0,45-1 103 0 0,-78-3-72 0 0,103-3 82 0 0,-94 15-84 0 0,-2 1-8 0 0,755-14 193 0 0,-767 8-149 0 0,119 18 0 0 0,-149-13-60 0 0,94-2 0 0 0,-44-6-22 0 0,132 3 0 0 0,-98 13 0 0 0,-86-6 0 0 0,67-1 0 0 0,-73-8 0 0 0,186 3 0 0 0,-1 18 0 0 0,-197-14 0 0 0,153 17 0 0 0,-189-23 0 0 0,0 0 0 0 0,0-2 0 0 0,0 1 0 0 0,23-5 0 0 0,-15 2 0 0 0,0 1 0 0 0,0 0 0 0 0,1 2 0 0 0,24 1 0 0 0,7 1 0 0 0,3-9 0 0 0,-27 5 0 0 0,-1 1 0 0 0,1 1 0 0 0,-1 2 0 0 0,29 4 0 0 0,112 4 0 0 0,-127-14 0 0 0,103 4 0 0 0,-138 0 0 0 0,1 1 0 0 0,-1-1 0 0 0,1 1 0 0 0,-1 1 0 0 0,7 1 0 0 0,-3 0 0 0 0,0-1 0 0 0,1 0 0 0 0,-1 0 0 0 0,1-1 0 0 0,13 0 0 0 0,78 4 0 0 0,-97-5 0 0 0,0 1 0 0 0,1-1 0 0 0,-1 1 0 0 0,0 0 0 0 0,0 0 0 0 0,0 0 0 0 0,0 1 0 0 0,10 4 0 0 0,10 3 0 0 0,-11-5 0 0 0,-1 0 0 0 0,22 11 0 0 0,-11-5 0 0 0,-21-9 0 0 0,0 0 0 0 0,0 1 0 0 0,-1 0 0 0 0,1-1 0 0 0,0 1 0 0 0,-1 0 0 0 0,1 0 0 0 0,-1 1 0 0 0,3 1 0 0 0,-5-3-7 0 0,0 0 1 0 0,1 0-1 0 0,-1 0 1 0 0,0 0-1 0 0,0 0 1 0 0,0 0-1 0 0,0 0 0 0 0,0 0 1 0 0,0 0-1 0 0,0 0 1 0 0,0 0-1 0 0,0 0 0 0 0,-1 0 1 0 0,0 2-1 0 0,0 13-81 0 0,3-13 47 0 0,0 1-1 0 0,0-1 1 0 0,0 0 0 0 0,0-1-1 0 0,0 1 1 0 0,0 0-1 0 0,5 3 1 0 0,9 11-809 0 0,-12-12 362 0 0,8 14-1299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19:56.8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19 7362 0 0,'0'0'9366'0'0,"3"0"-9060"0"0,3 0 235 0 0,0 0 0 0 0,-1 0 0 0 0,1-1 1 0 0,0 0-1 0 0,0 0 0 0 0,0 0 0 0 0,-1-1 0 0 0,1 0 0 0 0,8-4 0 0 0,-12 6-507 0 0,-1-1 1 0 0,0 0-1 0 0,0 1 0 0 0,0 0 1 0 0,0-1-1 0 0,0 1 0 0 0,1 0 1 0 0,-1-1-1 0 0,0 1 0 0 0,0 0 1 0 0,0 0-1 0 0,1 0 0 0 0,-1 0 1 0 0,0 0-1 0 0,0 0 1 0 0,1 0-1 0 0,-1 0 0 0 0,0 1 1 0 0,0-1-1 0 0,0 0 0 0 0,0 1 1 0 0,1-1-1 0 0,-1 1 0 0 0,0-1 1 0 0,0 1-1 0 0,0 0 1 0 0,0-1-1 0 0,0 1 0 0 0,0 0 1 0 0,0 0-1 0 0,-1 0 0 0 0,3 1 1 0 0,14 10 172 0 0,-16-11-174 0 0,0-1-1 0 0,1 0 1 0 0,-1 0 0 0 0,0 0-1 0 0,1 1 1 0 0,-1-1-1 0 0,1 0 1 0 0,-1-1-1 0 0,0 1 1 0 0,1 0-1 0 0,-1 0 1 0 0,0 0-1 0 0,1-1 1 0 0,-1 1-1 0 0,0-1 1 0 0,0 1-1 0 0,1-1 1 0 0,-1 1 0 0 0,0-1-1 0 0,2-1 1 0 0,16-5 490 0 0,4 11 812 0 0,-9 1-1171 0 0,-13-5-147 0 0,0 1 0 0 0,0-1 0 0 0,0 0 0 0 0,0 1 1 0 0,0-1-1 0 0,0 0 0 0 0,-1 1 0 0 0,1-1 0 0 0,0 1 0 0 0,0-1 0 0 0,-1 1 0 0 0,1 0 0 0 0,0-1 0 0 0,-1 1 0 0 0,1 0 0 0 0,0-1 0 0 0,-1 1 0 0 0,1 0 0 0 0,-1-1 0 0 0,1 1 1 0 0,-1 0-1 0 0,0 0 0 0 0,1 0 0 0 0,-1 0 0 0 0,0 0 0 0 0,0-1 0 0 0,1 1 0 0 0,-1 2 0 0 0,1-1 16 0 0,0-1-1 0 0,0 1 1 0 0,1 0-1 0 0,-1-1 1 0 0,1 1-1 0 0,-1-1 1 0 0,1 0 0 0 0,0 1-1 0 0,-1-1 1 0 0,1 0-1 0 0,4 2 1 0 0,0 12 570 0 0,-2-10-487 0 0,0 0 1 0 0,0 0 0 0 0,-1 0 0 0 0,0 0 0 0 0,0 1 0 0 0,2 6-1 0 0,11 18 104 0 0,-12-21-171 0 0,-3-8-43 0 0,-1 0 0 0 0,1 0-1 0 0,-1 0 1 0 0,1 0 0 0 0,-1 0 0 0 0,1 0 0 0 0,-1 0-1 0 0,1-1 1 0 0,0 1 0 0 0,0 0 0 0 0,-1 0-1 0 0,3 1 1 0 0,9 11 62 0 0,-11-12-58 0 0,-1 0-1 0 0,1 1 1 0 0,0-1-1 0 0,0 0 1 0 0,0 0-1 0 0,0 0 1 0 0,0 0-1 0 0,0 0 0 0 0,0-1 1 0 0,3 3-1 0 0,-3-3 6 0 0,0 1-1 0 0,0 0 0 0 0,0 0 1 0 0,0 0-1 0 0,0 0 0 0 0,0 0 1 0 0,0 0-1 0 0,0 0 0 0 0,0 0 1 0 0,0 1-1 0 0,-1-1 0 0 0,1 0 1 0 0,-1 0-1 0 0,1 3 0 0 0,0-3-4 0 0,0 1 0 0 0,-1-1 0 0 0,1 1-1 0 0,0-1 1 0 0,-1 0 0 0 0,1 1-1 0 0,0-1 1 0 0,0 0 0 0 0,0 1 0 0 0,0-1-1 0 0,1 0 1 0 0,1 1 0 0 0,-1 1 18 0 0,0-1 1 0 0,0 1-1 0 0,0-1 1 0 0,0 1-1 0 0,-1 0 1 0 0,1 0-1 0 0,-1-1 0 0 0,0 1 1 0 0,0 0-1 0 0,0 0 1 0 0,0 0-1 0 0,1 4 1 0 0,4 12 21 0 0,-4-14-29 0 0,0-1 0 0 0,-1 0 0 0 0,0 0 0 0 0,0 1 0 0 0,0-1 0 0 0,0 7 0 0 0,-1-7 7 0 0,1 1 1 0 0,-1 0 0 0 0,1-1 0 0 0,0 1 0 0 0,4 7 0 0 0,37 55 196 0 0,-37-55-176 0 0,1 1 0 0 0,-1 0 0 0 0,-1-1-1 0 0,4 25 1 0 0,-6-32-40 0 0,-1 0 0 0 0,1 0 0 0 0,0 0 0 0 0,0 0-1 0 0,3 5 1 0 0,7 17 118 0 0,-10-24-107 0 0,-1 0-1 0 0,0 0 1 0 0,1 0-1 0 0,0 0 1 0 0,4 6-1 0 0,-4-6-9 0 0,0 0 0 0 0,0 0 0 0 0,0 0 0 0 0,0 0 0 0 0,-1 1 0 0 0,2 3 0 0 0,20 47 179 0 0,0 35-6 0 0,-1-38 9 0 0,-9-16-169 0 0,-10-29-9 0 0,-1 1-1 0 0,1-1 0 0 0,-1 1 0 0 0,-1 0 1 0 0,1-1-1 0 0,0 14 0 0 0,-1-2 18 0 0,0 1-1 0 0,1-1 1 0 0,1 0-1 0 0,1 0 0 0 0,8 23 1 0 0,1 0 20 0 0,-10-33-53 0 0,-1 1 0 0 0,0-1 0 0 0,0 0 0 0 0,1 11 0 0 0,0 0-24 0 0,11 51 122 0 0,-5 8-24 0 0,-7-58-51 0 0,-1-13-23 0 0,0 0-1 0 0,0 0 0 0 0,4 11 0 0 0,-3-11 0 0 0,-1 0 0 0 0,0-1-1 0 0,0 1 1 0 0,-1 0 0 0 0,0 13 0 0 0,-1-4 24 0 0,1 146-69 0 0,0-157 27 0 0,-1 0 1 0 0,0 0-1 0 0,0 1 1 0 0,-3 8-1 0 0,-3 12-39 0 0,6-25 60 0 0,0 8-8 0 0,0-1 0 0 0,-1 0 1 0 0,0 1-1 0 0,-1-1 0 0 0,-4 9 0 0 0,2 7-110 0 0,6-22-42 0 0,-1-1-1 0 0,0 1 0 0 0,0 0 1 0 0,-1 0-1 0 0,1-1 0 0 0,0 1 1 0 0,-1 0-1 0 0,1 0 0 0 0,-1-1 1 0 0,1 1-1 0 0,-1 0 0 0 0,0-1 0 0 0,1 1 1 0 0,-1-1-1 0 0,0 1 0 0 0,0-1 1 0 0,-1 1-1 0 0,1-1 0 0 0,0 0 1 0 0,0 1-1 0 0,-3 1 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1223 196 8666 0 0,'0'0'12032'0'0,"2"-3"-11203"0"0,-1 2-633 0 0,-1 0-1 0 0,1 0 0 0 0,0 0 0 0 0,0 0 1 0 0,-1 0-1 0 0,1 0 0 0 0,-1 0 0 0 0,1 0 1 0 0,-1-1-1 0 0,0 1 0 0 0,1 0 0 0 0,-1 0 1 0 0,0 0-1 0 0,0 0 0 0 0,1-2 0 0 0,-2 2 2 0 0,1 0 0 0 0,-1 0 0 0 0,0 0 0 0 0,1 1 0 0 0,-1-1 0 0 0,0 0 0 0 0,0 0 0 0 0,1 1 0 0 0,-1-1 0 0 0,0 0 0 0 0,0 1 0 0 0,0-1 0 0 0,0 1 0 0 0,0-1 0 0 0,0 1 0 0 0,0-1 0 0 0,0 1 0 0 0,0 0 0 0 0,0-1 0 0 0,-2 1-1 0 0,-15-13 1280 0 0,16 11-1394 0 0,0 1-1 0 0,0-1 1 0 0,1 1 0 0 0,-1-1-1 0 0,0 1 1 0 0,0 0 0 0 0,0-1 0 0 0,0 1-1 0 0,-4-1 1 0 0,-4 0 34 0 0,0-1 0 0 0,0 0 0 0 0,0 0 1 0 0,1-1-1 0 0,0 0 0 0 0,0-1 0 0 0,0 0 0 0 0,0 0 0 0 0,0-1 0 0 0,-10-10 1 0 0,15 12-104 0 0,-2 0 0 0 0,1 0 0 0 0,0 1 0 0 0,-1-1 0 0 0,1 1 0 0 0,-1 0 0 0 0,0 1 0 0 0,0-1-1 0 0,-7-1 1 0 0,-63-12 190 0 0,19 5-126 0 0,34 6-77 0 0,0 1 0 0 0,1 1 0 0 0,-38-1 0 0 0,-71 9 0 0 0,19-1 0 0 0,101-4 0 0 0,1 0 0 0 0,-1 0 0 0 0,1 1 0 0 0,-1 0 0 0 0,1 1 0 0 0,-1 0 0 0 0,-18 7 0 0 0,12-2 0 0 0,0 0 0 0 0,1 0 0 0 0,0 1 0 0 0,-28 18 0 0 0,5 2 0 0 0,13-11 0 0 0,2 1 0 0 0,-27 26 0 0 0,38-32 0 0 0,4-3 0 0 0,0 0 0 0 0,0 0 0 0 0,1 0 0 0 0,1 1 0 0 0,0 1 0 0 0,-7 11 0 0 0,5-4 0 0 0,-27 61 0 0 0,32-68 0 0 0,1-1 0 0 0,0 1 0 0 0,1-1 0 0 0,0 1 0 0 0,1 0 0 0 0,0 11 0 0 0,-2 74 0 0 0,4-91 0 0 0,1-1 0 0 0,-1 1 0 0 0,1-1 0 0 0,0 1 0 0 0,0-1 0 0 0,0 0 0 0 0,0 0 0 0 0,1 0 0 0 0,0 0 0 0 0,-1-1 0 0 0,1 1 0 0 0,4 3 0 0 0,14 20 0 0 0,-17-21 0 0 0,0-1 0 0 0,1 1 0 0 0,0-1 0 0 0,-1 0 0 0 0,2-1 0 0 0,-1 1 0 0 0,0-1 0 0 0,1 0 0 0 0,0 0 0 0 0,9 4 0 0 0,11 5 0 0 0,32 10 0 0 0,-47-19 0 0 0,-5-2 0 0 0,0-1 0 0 0,0 0 0 0 0,1 0 0 0 0,-1 0 0 0 0,0-1 0 0 0,1 1 0 0 0,-1-1 0 0 0,10-2 0 0 0,54-11 0 0 0,-37 6 0 0 0,9-3 0 0 0,-30 6 0 0 0,0 2 0 0 0,1-1 0 0 0,-1 1 0 0 0,16 0 0 0 0,-22 2 0 0 0,-1 1 0 0 0,1-1 0 0 0,0 0 0 0 0,-1-1 0 0 0,1 1 0 0 0,0-1 0 0 0,-1 0 0 0 0,1 0 0 0 0,-1-1 0 0 0,1 0 0 0 0,7-3 0 0 0,-5 2 0 0 0,0 0 0 0 0,0 0 0 0 0,1 1 0 0 0,-1 0 0 0 0,1 0 0 0 0,0 1 0 0 0,0 1 0 0 0,-1-1 0 0 0,18 3 0 0 0,-13-2 0 0 0,1 0 0 0 0,-1-1 0 0 0,19-3 0 0 0,-14 1 0 0 0,34-1 0 0 0,-4 0 0 0 0,-36 4 0 0 0,0-1 0 0 0,1 2 0 0 0,17 2 0 0 0,-18-2 0 0 0,0 0 0 0 0,1 0 0 0 0,18-2 0 0 0,9-1 0 0 0,-33 2 0 0 0,0 0 0 0 0,0 0 0 0 0,0-1 0 0 0,0 0 0 0 0,0 0 0 0 0,0 0 0 0 0,0-1 0 0 0,7-3 0 0 0,-6 2 0 0 0,0 0 0 0 0,1 1 0 0 0,15-3 0 0 0,-7 2 0 0 0,47-23 0 0 0,-62 25 0 0 0,0 0 0 0 0,-1 0 0 0 0,1 0 0 0 0,-1 0 0 0 0,1 0 0 0 0,-1 0 0 0 0,1 0 0 0 0,-1-1 0 0 0,0 1 0 0 0,1-1 0 0 0,-1 1 0 0 0,0-1 0 0 0,0 1 0 0 0,0-1 0 0 0,0 1 0 0 0,-1-1 0 0 0,1 0 0 0 0,0 0 0 0 0,-1 1 0 0 0,1-1 0 0 0,-1 0 0 0 0,0 0 0 0 0,1 0 0 0 0,-1-2 0 0 0,4-47 0 0 0,-4 48-112 0 0,0 1 0 0 0,0-1 0 0 0,0 1 0 0 0,0-1 1 0 0,-1 1-1 0 0,1-1 0 0 0,-1 1 0 0 0,0-1 0 0 0,0 1 0 0 0,1 0 0 0 0,-1-1 0 0 0,-1 1 1 0 0,-1-3-1 0 0,2 3-206 0 0,-1 1 0 0 0,1 0-1 0 0,-1 0 1 0 0,1 0 0 0 0,-1 0 0 0 0,1 0 0 0 0,-1 0 0 0 0,0 0 0 0 0,1 0 0 0 0,-1 1 0 0 0,0-1 0 0 0,0 1 0 0 0,1-1 0 0 0,-1 1 0 0 0,0 0 0 0 0,0-1-1 0 0,0 1 1 0 0,-3 0 0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0.8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2905 0 0,'0'0'9668'0'0,"0"-7"-8719"0"0,9-26 14807 0 0,-2 42-16295 0 0,-3 10 1275 0 0,-4-17-689 0 0,0 0 1 0 0,1 0 0 0 0,-1 0 0 0 0,1 0 0 0 0,-1 0-1 0 0,1 1 1 0 0,0-1 0 0 0,0 0 0 0 0,0 0 0 0 0,0 0 0 0 0,0-1-1 0 0,0 1 1 0 0,0 0 0 0 0,2 1 0 0 0,-1 1 38 0 0,1-1 0 0 0,-1 0 0 0 0,0 1 0 0 0,-1-1 0 0 0,1 1 0 0 0,0-1 0 0 0,-1 1 0 0 0,0 0 0 0 0,0 0 0 0 0,0-1 0 0 0,-1 1 0 0 0,1 0 0 0 0,-1 6 0 0 0,0-4-29 0 0,1-1 0 0 0,0 0 0 0 0,0 0 0 0 0,0 1 1 0 0,0-1-1 0 0,3 5 0 0 0,4 8 39 0 0,-7-15-83 0 0,0 0 0 0 0,1 0-1 0 0,-1 1 1 0 0,1-1 0 0 0,0 0-1 0 0,0-1 1 0 0,0 1 0 0 0,0 0 0 0 0,1 0-1 0 0,3 2 1 0 0,-3-2 18 0 0,0 1 0 0 0,-1-1 0 0 0,1 1-1 0 0,-1-1 1 0 0,1 1 0 0 0,-1 0 0 0 0,0 0 0 0 0,-1 0 0 0 0,1 0-1 0 0,-1 0 1 0 0,2 8 0 0 0,-1-5 3 0 0,0-1 0 0 0,0 1 0 0 0,1-1 0 0 0,3 7 0 0 0,20 40 128 0 0,-24-48-159 0 0,1 0 1 0 0,-1 0 0 0 0,0 0 0 0 0,0 0 0 0 0,1 7 0 0 0,9 20 6 0 0,-3-13-10 0 0,-1-1 0 0 0,-1 1 0 0 0,8 36 0 0 0,8 4 0 0 0,-8-22 0 0 0,-5-16 0 0 0,13 19 0 0 0,-17-31 0 0 0,-1 1 0 0 0,9 18 0 0 0,27 79 0 0 0,-32-88 0 0 0,-3-7 0 0 0,-1 0 0 0 0,0 1 0 0 0,-1-1 0 0 0,0 1 0 0 0,3 19 0 0 0,7 59 0 0 0,-6 24 0 0 0,9-10 0 0 0,-2-36 0 0 0,-10-48 0 0 0,-1 2 0 0 0,0-1 0 0 0,-1 30 0 0 0,3 217 0 0 0,-9 245 0 0 0,3-514 0 0 0,-1 1 0 0 0,1-1 0 0 0,0 0 0 0 0,-1 0 1 0 0,1 1-1 0 0,0-1 0 0 0,-1 0 0 0 0,1 0 0 0 0,0 0 0 0 0,-1 0 0 0 0,1 0 0 0 0,0 0 0 0 0,-1 0 0 0 0,1 1 1 0 0,-1-1-1 0 0,1 0 0 0 0,0 0 0 0 0,-1 0 0 0 0,1 0 0 0 0,0 0 0 0 0,-1-1 0 0 0,1 1 0 0 0,-1 0 0 0 0,-1 0-14 0 0,-31-21-5387 0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46.905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7 5 0 0 0,'0'0'9163'0'0,"-2"-1"-9213"0"0,0-1-430 0 0,-1 1-473 0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49.417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858.67065"/>
      <inkml:brushProperty name="anchorY" value="854.05212"/>
      <inkml:brushProperty name="scaleFactor" value="0.5"/>
    </inkml:brush>
  </inkml:definitions>
  <inkml:trace contextRef="#ctx0" brushRef="#br0">951 15 4857 0 0,'-1'-4'4097'0'0,"-1"3"-3313"0"0,-1 0-154 0 0,0 1-120 0 0,0-1-51 0 0,0 1-48 0 0,1 0-24 0 0,-1 0 47 0 0,1 0 86 0 0,-1 0 99 0 0,-1 0 120 0 0,1 1 61 0 0,-1-1-13 0 0,0 0-13 0 0,-1 0-32 0 0,0 0-76 0 0,0 0-75 0 0,0 0-107 0 0,1 0-91 0 0,0 0-115 0 0,-1 0-110 0 0,0 0-56 0 0,0 0-63 0 0,0 0-38 0 0,1 0-6 0 0,-2 0-4 0 0,1 0-10 0 0,0 0-16 0 0,1 0 22 0 0,0 0-17 0 0,0 0-4 0 0,1 0 11 0 0,0 0 5 0 0,0 0-20 0 0,1 0 6 0 0,1 0 26 0 0,-1 0 235 0 0,2 0-199 0 0,0 0-15 0 0,2-1-25 0 0,0 1-80 0 0,2-1 11 0 0,0 0 18 0 0,3 0 1 0 0,1 1 10 0 0,1-1-2 0 0,2 0 21 0 0,0 0-6 0 0,1 0-6 0 0,0 1 2 0 0,-1-1 18 0 0,-1 1-15 0 0,0 0 33 0 0,0 0-9 0 0,-2 0 4 0 0,0 0-9 0 0,-1 0 21 0 0,-1 0-16 0 0,0 0-13 0 0,-1 0 22 0 0,0 0 30 0 0,-2 0-18 0 0,2 0 18 0 0,-1 0-5 0 0,1 0 2 0 0,0 0 10 0 0,-1 0-13 0 0,1 0 32 0 0,-1 0-37 0 0,0 0 22 0 0,0 0-17 0 0,0 0-24 0 0,-1 0-21 0 0,-1 0 4 0 0,0 0 43 0 0,-1 0-42 0 0,6 0 3028 0 0,-8 0-2948 0 0,0 0-25 0 0,-1 0-21 0 0,0 0 14 0 0,0 0-34 0 0,0 0 56 0 0,-2 0-18 0 0,0 0-12 0 0,-1 0 53 0 0,0 0 2 0 0,-1 0 29 0 0,0 0 23 0 0,0 0 6 0 0,-1 0 47 0 0,0 0-2 0 0,-1 0 3 0 0,1 1 12 0 0,0-1 6 0 0,-1 1-39 0 0,0 0-6 0 0,1-1-29 0 0,0 1-106 0 0,-1 0 75 0 0,1-1-39 0 0,1 1 0 0 0,-1-1 20 0 0,0 1-53 0 0,1 0 34 0 0,0 0-11 0 0,-1 0-8 0 0,0 0 4 0 0,0 0-2 0 0,0 0 0 0 0,-1 0-28 0 0,2 0 45 0 0,-1 0-52 0 0,-1-1 26 0 0,0 1 20 0 0,1-1-54 0 0,-2 1 46 0 0,2-1-43 0 0,-1 1 30 0 0,1-1-8 0 0,0 0-36 0 0,0 1 30 0 0,1-1-1 0 0,1 0 0 0 0,-1 1 10 0 0,1-1-2 0 0,0 0 19 0 0,0 0-23 0 0,2 1 26 0 0,-1-1-17 0 0,1 0 15 0 0,-1 0-14 0 0,1 0 14 0 0,-1 0-4 0 0,2 0-18 0 0,0 0-4 0 0,1 0-9 0 0,0 0 2 0 0,1 0-45 0 0,0 0 22 0 0,0 0-5 0 0,-1 0-6 0 0,-1 0 11 0 0,-1 0-4 0 0,0 0 19 0 0,-1 1-4 0 0,0-1-8 0 0,1 0-6 0 0,0 1 11 0 0,2-1-32 0 0,0 1 37 0 0,1-1-40 0 0,-1 0-16 0 0,2 0 50 0 0,-1 0-16 0 0,0 0-13 0 0,1 0 34 0 0,2 0 7 0 0,2 1-10 0 0,0-1-4 0 0,3 1 2 0 0,2-1-2 0 0,1 0 0 0 0,0 1 0 0 0,2-1 0 0 0,0 1-19 0 0,1 0-41 0 0,0-1 39 0 0,0 1-43 0 0,0 0 12 0 0,0 0 5 0 0,1 0-2 0 0,-2-1-18 0 0,1 0-4 0 0,-2 1 29 0 0,0-1-1 0 0,-2 0 48 0 0,-2 0-49 0 0,-1 0 36 0 0,-1 0 8 0 0,-2 0-21 0 0,0 0 36 0 0,0 0-11 0 0,0 0-15 0 0,0 0 6 0 0,-1 0-13 0 0,1 0 13 0 0,0 0-14 0 0,2 0-5 0 0,0 0 20 0 0,0 0-34 0 0,2 0-9 0 0,-1 0-26 0 0,1 0-5 0 0,-1 0-19 0 0,0 0 13 0 0,-1 0 32 0 0,-1 0-9 0 0,-2 0 14 0 0,0 0 16 0 0,-2 0 15 0 0,0 0-21 0 0,-1 0 45 0 0,1 0 5 0 0,-1 0 1 0 0,-1 0 30 0 0,1 0 66 0 0,0 0-76 0 0,0 0-18 0 0,-1 0 4 0 0,1 0-4 0 0,-1-1-10 0 0,0 1 4 0 0,-2-1-2 0 0,1 0 0 0 0,-1 0-10 0 0,-1 0 41 0 0,0 0-22 0 0,0 0-1 0 0,-1 0 11 0 0,0 0-14 0 0,-1 1 23 0 0,-1-1-16 0 0,1 1-4 0 0,-2 0 20 0 0,1 0-53 0 0,0 0 34 0 0,-1 0 26 0 0,0 0 1 0 0,0 0-16 0 0,-1 0 35 0 0,1 0-21 0 0,-2 0-11 0 0,1 0 22 0 0,0 0-7 0 0,-1 0-17 0 0,0 0-4 0 0,-1 0-9 0 0,0 0 30 0 0,-1 1-1 0 0,1-1-8 0 0,1 0 42 0 0,-1 1-40 0 0,1-1 3 0 0,0 0 9 0 0,0 1-23 0 0,0-1 7 0 0,1 0 6 0 0,0 0-12 0 0,0 0 14 0 0,0-1-23 0 0,0 1 7 0 0,0 0-13 0 0,0 0 13 0 0,0-1-4 0 0,-1 1 20 0 0,0 0 13 0 0,0 0-3 0 0,0 0 31 0 0,0 0-8 0 0,1 0 32 0 0,-1 0-36 0 0,2 0 40 0 0,1 0-31 0 0,0 0-9 0 0,0 0-16 0 0,1 0 22 0 0,1 0-28 0 0,-1 0 18 0 0,1 0-33 0 0,0 0-10 0 0,1 0 2 0 0,-1 0-31 0 0,1-1 27 0 0,0 0-19 0 0,0 0 5 0 0,-1 0-29 0 0,1 0 8 0 0,0 0 33 0 0,0 0-29 0 0,0 0 20 0 0,-2 0 51 0 0,1 0-80 0 0,-1 1 26 0 0,-1 0 0 0 0,0-1-11 0 0,1 1 3 0 0,-1 0 27 0 0,-1 0 1 0 0,2 0-7 0 0,-1 0 12 0 0,1 0-3 0 0,-1 0 1 0 0,1 0 0 0 0,1 0-19 0 0,1 0 15 0 0,0 0-14 0 0,1 1-34 0 0,0-1 56 0 0,0 1-38 0 0,0-1 13 0 0,-1 1-22 0 0,2 0 34 0 0,-1 0-11 0 0,-1 0 4 0 0,1 1 19 0 0,-2-1-24 0 0,1 1-11 0 0,0 0 2 0 0,0 0 8 0 0,0-1 15 0 0,0 1-4 0 0,-1-1-6 0 0,1-1 30 0 0,0 1-37 0 0,1 0 12 0 0,0-1 24 0 0,1 1-8 0 0,-1-1-24 0 0,1 0 18 0 0,0 0 2 0 0,0 0-20 0 0,-1 1-3 0 0,-1-1 19 0 0,1 1-16 0 0,-1 0-13 0 0,0-1 3 0 0,0 2 8 0 0,-1-1 6 0 0,1 0-30 0 0,0-1 48 0 0,0 1-25 0 0,1 0-10 0 0,0 0 13 0 0,0 0-6 0 0,0 0-16 0 0,0 0 14 0 0,0 0-24 0 0,0 0 44 0 0,1 0-42 0 0,0 1 24 0 0,0-2 20 0 0,0 1-34 0 0,0 0 22 0 0,-2 1-17 0 0,1-1 23 0 0,-1 1-16 0 0,-1 0 15 0 0,1 0 5 0 0,-2 0-20 0 0,1 0 6 0 0,0-1 17 0 0,0 1-15 0 0,-1-1 15 0 0,0 0-33 0 0,0 0 38 0 0,1 0-12 0 0,-1 1-14 0 0,1-1 32 0 0,0 0-47 0 0,0 0 42 0 0,1 0-41 0 0,-1 0 40 0 0,1-1-2 0 0,1 1-18 0 0,0 0 6 0 0,-2 0-2 0 0,2 0-18 0 0,-1 0 23 0 0,2 0-17 0 0,0 0 24 0 0,0 0-35 0 0,1 0 30 0 0,-1 0-19 0 0,0 0 5 0 0,0 1-1 0 0,-1-1-37 0 0,0 1 57 0 0,0 0-56 0 0,0 1 36 0 0,1-1 8 0 0,0 0 44 0 0,-1 1-48 0 0,1-1 36 0 0,0 1-1 0 0,1 0-103 0 0,-1 0 96 0 0,0 0-34 0 0,-1 1 10 0 0,1-1 38 0 0,0 0-58 0 0,0 1 46 0 0,1-1-14 0 0,-1 0-52 0 0,1 0 54 0 0,0 0-10 0 0,-1 0-35 0 0,0 0 31 0 0,0 0 17 0 0,0-1-42 0 0,0 1 70 0 0,0-1 7 0 0,-1 0-65 0 0,1 1 22 0 0,-1-1-27 0 0,1 0-33 0 0,1 0 74 0 0,0 1-43 0 0,1-1 5 0 0,0 1 28 0 0,-1 0 10 0 0,0 0-20 0 0,0 0 17 0 0,0 0 23 0 0,0 1-63 0 0,1-1 48 0 0,-1 0-35 0 0,0 0-9 0 0,0 1 21 0 0,-1-1 2 0 0,1 0 37 0 0,-1 0-65 0 0,2 1 49 0 0,-1-1 2 0 0,1 0-10 0 0,0 1-13 0 0,-1-1 4 0 0,2 0-13 0 0,-1 0 32 0 0,0 1-10 0 0,0 0 4 0 0,-1 0 0 0 0,-1 1-19 0 0,1-1 15 0 0,0 1-15 0 0,0 0-14 0 0,0-1-6 0 0,0 1 29 0 0,1-1-29 0 0,-1 1 0 0 0,1-1-9 0 0,-1 1 67 0 0,0-1-67 0 0,1 0 32 0 0,0-1-28 0 0,-1 1-3 0 0,1 0 19 0 0,0-1-6 0 0,-1 1 48 0 0,0-1-40 0 0,-1 1-14 0 0,1 0 13 0 0,-1 0-16 0 0,0 1 14 0 0,0-1-4 0 0,0 1 19 0 0,-1 0-14 0 0,1 1-50 0 0,-1-1 60 0 0,1 0-20 0 0,1 0 43 0 0,0 0-38 0 0,1-1 22 0 0,0 0-25 0 0,-1-1-3 0 0,2 0 19 0 0,-1-1-6 0 0,0 0-8 0 0,0 0-15 0 0,0-1 22 0 0,0 1 2 0 0,0-1-28 0 0,0 1 37 0 0,0-1-12 0 0,0 1-15 0 0,0 0-13 0 0,0-1-7 0 0,0 1 38 0 0,0 0-31 0 0,0 1 29 0 0,0-1-26 0 0,-1 1 45 0 0,1 0-41 0 0,-1 0 22 0 0,1 1 12 0 0,-1-1-31 0 0,1 0-9 0 0,-1 0 30 0 0,1 0-11 0 0,-1-1-34 0 0,0 1 30 0 0,0-1-1 0 0,0 0 18 0 0,0 1-41 0 0,0-1 32 0 0,0 0 8 0 0,0 0-21 0 0,0-1-11 0 0,0 1 31 0 0,-1 0-30 0 0,0 1 19 0 0,0 0-5 0 0,0 1 10 0 0,1 0-12 0 0,-1 1-23 0 0,1 1 71 0 0,-1-1-32 0 0,1 0-34 0 0,0 0 58 0 0,0 0-47 0 0,0-2 14 0 0,0 0-14 0 0,0-2-15 0 0,1 0 60 0 0,0 0-47 0 0,0 0 44 0 0,0-1 93 0 0,0 0-105 0 0,0 0 25 0 0,0-1-214 0 0,0 1 152 0 0,0 0-18 0 0,0-1-4 0 0,0 1 10 0 0,0-1-60 0 0,0 0-105 0 0,0 0-262 0 0,0-1-364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51.590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2735.03979"/>
      <inkml:brushProperty name="anchorY" value="1138.31775"/>
      <inkml:brushProperty name="scaleFactor" value="0.5"/>
    </inkml:brush>
  </inkml:definitions>
  <inkml:trace contextRef="#ctx0" brushRef="#br0">0 54 4081 0 0,'0'0'8774'0'0,"13"-2"-8393"0"0,1-1-35 0 0,1 0-36 0 0,-3 0 18 0 0,-2 1-37 0 0,-4 0-47 0 0,-2 0-25 0 0,-1 1 2 0 0,0 0 70 0 0,0-1 100 0 0,1 1 69 0 0,0 0 19 0 0,0 0-42 0 0,2 0-38 0 0,-1 0-38 0 0,1 1-31 0 0,-2-1 12 0 0,1 0 12 0 0,0 1-33 0 0,1-1-35 0 0,-1 0-38 0 0,1 1-40 0 0,1-1-40 0 0,0 0-59 0 0,0 1-34 0 0,2-1-15 0 0,-1 1-11 0 0,0-1-9 0 0,0 0 20 0 0,0 1 3 0 0,1-1-19 0 0,0 1 53 0 0,0-1 3 0 0,-1 1 20 0 0,2-1 26 0 0,-1 1 78 0 0,1 0-67 0 0,0-1 35 0 0,0 1-19 0 0,0-1-42 0 0,1 1 96 0 0,0-1-31 0 0,-1 1 21 0 0,2-1-2 0 0,-1 0-74 0 0,0 1 3 0 0,0-1-33 0 0,0 0-4 0 0,0-1-21 0 0,-1 1 5 0 0,2 0-12 0 0,-2 1-63 0 0,2-1 73 0 0,-1 0-25 0 0,0 0 36 0 0,0 1 39 0 0,0-1-47 0 0,0 1 55 0 0,1 0-45 0 0,1 0 24 0 0,1 0-26 0 0,-1 0-22 0 0,2 0-22 0 0,-2 0-24 0 0,1 0 4 0 0,-2 0-22 0 0,0 0 14 0 0,-2 0 22 0 0,-1 0-52 0 0,-2 0 35 0 0,-1 0-21 0 0,0 0 33 0 0,-2 1-9 0 0,0-1 14 0 0,0 0-13 0 0,0 1 23 0 0,-1-1-7 0 0,2 0 22 0 0,-1 0-6 0 0,2 1-25 0 0,-1-1-1 0 0,0 0 8 0 0,0 0-23 0 0,2-1-3 0 0,-1 1-9 0 0,1 0 20 0 0,0 0-25 0 0,0-1 7 0 0,-1 1-1 0 0,0 0-11 0 0,0 0-6 0 0,-1 0-17 0 0,0 0 32 0 0,-2 0-30 0 0,0 0 19 0 0,-1 0 32 0 0,-1 0-47 0 0,0 0 7 0 0,0 0 16 0 0,0 0 3 0 0,0 0 18 0 0,1 0-3 0 0,1 0 11 0 0,1 1-2 0 0,0 0 29 0 0,2 0-46 0 0,1 0 34 0 0,0 0 8 0 0,-1 0-58 0 0,3 1 36 0 0,-2-1-3 0 0,1 0-38 0 0,-1 0 13 0 0,-1 0 3 0 0,0 1-12 0 0,-1-2-33 0 0,-1 1 38 0 0,-1-1 4 0 0,-1 1 0 0 0,-1-1 2 0 0,0 0 0 0 0,0 1 9 0 0,0-1-21 0 0,1 0 16 0 0,1 0 13 0 0,-1 0-13 0 0,1 0 6 0 0,1 0 26 0 0,0 0-27 0 0,0 0-9 0 0,2 0 3 0 0,-1 0-22 0 0,0-1 52 0 0,0 2-34 0 0,0-1 12 0 0,0 0 6 0 0,0 0-12 0 0,-1 0-14 0 0,-1 0 4 0 0,0 0 15 0 0,-1 0-23 0 0,-1 0 17 0 0,0 0 4 0 0,1 0-20 0 0,-1 0 7 0 0,0 0-3 0 0,0 0 0 0 0,0 0-10 0 0,1 0-6 0 0,-1 0 39 0 0,1 0-22 0 0,0 1-19 0 0,-1-1 43 0 0,1 1-33 0 0,-1-1 20 0 0,0 1-24 0 0,1-1 25 0 0,0 1-7 0 0,0 0 2 0 0,-1 0 9 0 0,1 0-12 0 0,0 0-14 0 0,0 0 22 0 0,1 0-26 0 0,-1 0 26 0 0,0-1-7 0 0,0 1-26 0 0,0-1 26 0 0,-1 1 1 0 0,0-1-19 0 0,0 0 25 0 0,0 1 21 0 0,0-1-44 0 0,0 1 34 0 0,0 0-20 0 0,0 1 15 0 0,0 0 5 0 0,1 0 27 0 0,-1 0-16 0 0,0 1-22 0 0,0 0 7 0 0,0-1 15 0 0,1 1-15 0 0,-1 0 14 0 0,1-1 6 0 0,0 0-20 0 0,0 0 7 0 0,-1 0-22 0 0,1 0-13 0 0,0-1 50 0 0,0 0-26 0 0,-1 0-10 0 0,0 0 33 0 0,-1-1-58 0 0,0 1 27 0 0,1-1-18 0 0,-1 1 12 0 0,1-1-31 0 0,-1 1 28 0 0,1 0 18 0 0,-1 0-5 0 0,1 0-15 0 0,-1 1 15 0 0,1-1-5 0 0,-1 0 1 0 0,1 1-9 0 0,-1 0 11 0 0,0-1 6 0 0,0 1-29 0 0,1 0 56 0 0,0 0-18 0 0,0-1 26 0 0,1 1 31 0 0,-1 0-35 0 0,0-1 4 0 0,0 0-2 0 0,1 0-66 0 0,-2 0 83 0 0,1 1-46 0 0,0 0-22 0 0,1 1 16 0 0,-1 0 2 0 0,1 0 27 0 0,-1-1-44 0 0,0 1 98 0 0,0 0-94 0 0,-1-1 30 0 0,2 0-37 0 0,-1 1 36 0 0,1-1-40 0 0,0 0 12 0 0,0 0 15 0 0,0 0-15 0 0,-1 0-4 0 0,0 0 29 0 0,0 1-18 0 0,-1-1 34 0 0,0 1-18 0 0,0 0-3 0 0,0 0 29 0 0,0 1-74 0 0,0-1 69 0 0,0 1-23 0 0,0 0 7 0 0,0-1-28 0 0,0 1 8 0 0,0 0-13 0 0,0-1-16 0 0,0 0 50 0 0,0 0-6 0 0,0 0-15 0 0,0 0 25 0 0,0 0-26 0 0,0 1 35 0 0,0-1-19 0 0,0 1-3 0 0,0 0 39 0 0,0 0-41 0 0,1 0 5 0 0,0 1-2 0 0,0-1 27 0 0,0 1-26 0 0,0-1 8 0 0,0 1-2 0 0,0 0 0 0 0,0 0 0 0 0,-1-1-9 0 0,0 1 2 0 0,1 0-19 0 0,-1 0-14 0 0,0 0 58 0 0,0 0-27 0 0,0 1-8 0 0,0 0 41 0 0,0-1-23 0 0,-1 1 8 0 0,1 0-38 0 0,1 0 10 0 0,0-1-23 0 0,-1 1-5 0 0,1-1-46 0 0,0 0 11 0 0,-1 0-155 0 0,2 0-266 0 0,-1 1-670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55.589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719.56635"/>
      <inkml:brushProperty name="anchorY" value="-61.60046"/>
      <inkml:brushProperty name="scaleFactor" value="0.5"/>
    </inkml:brush>
  </inkml:definitions>
  <inkml:trace contextRef="#ctx0" brushRef="#br0">202 0 10434 0 0,'-3'0'14915'0'0,"3"0"-14733"0"0,-1 0-32 0 0,0 0-21 0 0,0 0 12 0 0,-1 0-6 0 0,0 0-46 0 0,0 0 14 0 0,-1 0 2 0 0,-1 1-40 0 0,1-1 41 0 0,0 1-61 0 0,-1-1 55 0 0,1 1-17 0 0,-2 0-14 0 0,1 0 43 0 0,0-1-4 0 0,1 1-7 0 0,1-1 5 0 0,-1 0 17 0 0,0 0-43 0 0,0 0 13 0 0,0 0 14 0 0,-1 0-25 0 0,0-1-19 0 0,0 1-4 0 0,0-1-11 0 0,-1 0-8 0 0,-1 1-8 0 0,1-1 10 0 0,-1 1 16 0 0,1 0-14 0 0,-1 0 5 0 0,0 0-1 0 0,2 0-9 0 0,0 0-17 0 0,1 0 33 0 0,0 0-20 0 0,1 0-13 0 0,1 0-14 0 0,0 0 40 0 0,0 0-32 0 0,-1 0-8 0 0,1 0-16 0 0,0 0 12 0 0,0 0 4 0 0,0 0-1 0 0,-1 0 10 0 0,0 0 7 0 0,0 1-48 0 0,0 0 52 0 0,1-1-17 0 0,0 1-14 0 0,0-1 25 0 0,1 1-28 0 0,0-1 28 0 0,0 0-37 0 0,0 0 11 0 0,0 0 3 0 0,0 0-9 0 0,-1 0 5 0 0,0 1-3 0 0,1 0 0 0 0,0-1 0 0 0,-1 0 19 0 0,1 1-15 0 0,0-1 56 0 0,1 0-52 0 0,1 0 32 0 0,2 0-11 0 0,1 0 12 0 0,2 0-21 0 0,1 0-12 0 0,0 0 22 0 0,1-1-28 0 0,-1 1 28 0 0,1 0-18 0 0,-2-1-14 0 0,0 1 5 0 0,1-1 6 0 0,-2 1 7 0 0,-1 0-10 0 0,1 0-16 0 0,-1 0 42 0 0,0 0-32 0 0,0 0-17 0 0,-1 0 52 0 0,0 1-27 0 0,-1-1 0 0 0,-1 1 1 0 0,0-1-20 0 0,1 0 43 0 0,0 1-22 0 0,1-1 16 0 0,0 0-22 0 0,0 0-2 0 0,-1 0-29 0 0,1-1 63 0 0,0 1 8 0 0,0-1-47 0 0,-2 1 37 0 0,0-1 6 0 0,-1 1-59 0 0,-1 0 47 0 0,0-1-16 0 0,0 1 4 0 0,0 0 28 0 0,-3 0-45 0 0,0-1-5 0 0,0 1 20 0 0,-2 0-28 0 0,-1 0 28 0 0,-1 0 19 0 0,0 0-23 0 0,-1 1-48 0 0,0-1 79 0 0,1 0-45 0 0,1 0-4 0 0,0 0 50 0 0,-1 0-35 0 0,2 0 2 0 0,-1 0-19 0 0,1 1 24 0 0,-1-1-9 0 0,0 1 12 0 0,0 0 8 0 0,1 0-31 0 0,-1 0 10 0 0,0 0-13 0 0,0 0 11 0 0,1-1 35 0 0,0 1-48 0 0,-1 0 35 0 0,1 0-1 0 0,1 0-19 0 0,1-1 6 0 0,0 1-21 0 0,1-1 34 0 0,1 1-1 0 0,0-1-28 0 0,1 0 38 0 0,0 0-21 0 0,0 0-12 0 0,0 0 31 0 0,0 0-19 0 0,0 0-3 0 0,0 0 44 0 0,0 0-35 0 0,0 1-15 0 0,-1-1-1 0 0,1 1 10 0 0,-1-1 5 0 0,0 0 8 0 0,0 1-20 0 0,0-1-22 0 0,1 1 53 0 0,0 0-46 0 0,0-1 25 0 0,-1 1 11 0 0,2 0 15 0 0,-1 0 7 0 0,0 0 9 0 0,0 0 8 0 0,0 0-11 0 0,0 1-24 0 0,-1-1 45 0 0,1 1-34 0 0,-1-1 1 0 0,0 1 28 0 0,1 0-27 0 0,-1 1 18 0 0,0 0-24 0 0,1 0-3 0 0,-2 0 19 0 0,1 1-7 0 0,-1-1 3 0 0,1 1 19 0 0,0 0-6 0 0,0 0 3 0 0,0 0 0 0 0,1 0 47 0 0,0 0-79 0 0,-1 0 35 0 0,1 0 15 0 0,-1 0-90 0 0,1 0 84 0 0,-1 0-65 0 0,0 0 28 0 0,0 1 19 0 0,0-1-52 0 0,-2 1 54 0 0,1 0-18 0 0,0-1 6 0 0,0 1-28 0 0,0-1 18 0 0,0 1-7 0 0,0 0-55 0 0,1-1 100 0 0,-1 1-23 0 0,1-1-28 0 0,1 0 78 0 0,-1 0-52 0 0,1 0-2 0 0,0 0 2 0 0,0-1 6 0 0,0 1-30 0 0,0 0-1 0 0,0 0-10 0 0,0 0-8 0 0,0 1 39 0 0,0-1-31 0 0,0 0 48 0 0,0 0 5 0 0,1 0-37 0 0,-1 0 14 0 0,1 0-25 0 0,0 0 6 0 0,1-1-3 0 0,0 1 9 0 0,-1-1 26 0 0,1 0-45 0 0,0 0 16 0 0,1 0 22 0 0,-1 0-8 0 0,0 0-15 0 0,-1 1 15 0 0,1-1 4 0 0,0 0-20 0 0,0 1 16 0 0,0 0-5 0 0,1 0-9 0 0,-1 0 13 0 0,0 1 14 0 0,0 0-13 0 0,0 0-22 0 0,0 0 6 0 0,0 1-23 0 0,0-1 34 0 0,-1 0-11 0 0,0 1-24 0 0,0-1 45 0 0,0 0-33 0 0,0-1 11 0 0,-1 0-22 0 0,1-1 34 0 0,0 1-21 0 0,-1-1 17 0 0,1 0-14 0 0,-1 1-42 0 0,1-1 49 0 0,-1 1-17 0 0,0 1 33 0 0,0-1 1 0 0,0 1-36 0 0,0 1 13 0 0,0 0 13 0 0,0-1-53 0 0,0 1 35 0 0,0-1-11 0 0,0 0 2 0 0,0-1 0 0 0,0 0 19 0 0,0 0-6 0 0,0-1 22 0 0,0 0-6 0 0,0 0-25 0 0,0 0 8 0 0,0 0-51 0 0,0 1 51 0 0,0 0 2 0 0,0 0-29 0 0,0 0 20 0 0,0 1 31 0 0,0 0-37 0 0,0-1-6 0 0,0 1 21 0 0,0-1 10 0 0,0 1-50 0 0,0 0 36 0 0,0 0-32 0 0,0 0 28 0 0,0 0 0 0 0,0 0 1 0 0,0 0 38 0 0,0-1-57 0 0,0 1 28 0 0,0-1 10 0 0,0 0-14 0 0,-1-1-42 0 0,1 0 50 0 0,-1 0-45 0 0,1 0 32 0 0,-1-1-19 0 0,1 1 5 0 0,0 0 27 0 0,0-1 1 0 0,-1 0-17 0 0,1 0 16 0 0,-1 0-61 0 0,1-1 54 0 0,-1 1-37 0 0,1-1 39 0 0,0 0-39 0 0,0 0-7 0 0,0 0 105 0 0,0 0-98 0 0,0-1 52 0 0,0 1-52 0 0,0 0 41 0 0,0 0-32 0 0,0 0 10 0 0,0 0 25 0 0,0 0-17 0 0,0 0-31 0 0,0 0 28 0 0,0 0-2 0 0,0 0-8 0 0,0 0 31 0 0,0 0 0 0 0,0 0-26 0 0,0 1-19 0 0,0-1 4 0 0,0 0 33 0 0,0 0 27 0 0,0-1-70 0 0,0 1 51 0 0,0-1-17 0 0,0 0-33 0 0,1 1 19 0 0,-1-1 21 0 0,1 0-16 0 0,1 1 15 0 0,-2-1 16 0 0,2 0-14 0 0,0 1-51 0 0,-1-1 52 0 0,0 0 1 0 0,0 0-38 0 0,0 1 32 0 0,-1-1-48 0 0,0 0 60 0 0,0 0-19 0 0,0 0-2 0 0,0 1 21 0 0,0-1-7 0 0,0 0-16 0 0,0 0 6 0 0,0 0 25 0 0,0 0-56 0 0,1 0 25 0 0,0 0 15 0 0,1 0-5 0 0,-1 0-18 0 0,1 0-13 0 0,0 0 31 0 0,-1 0-11 0 0,0 0 13 0 0,0-1-2 0 0,0 0 20 0 0,-1 0-43 0 0,1 1 13 0 0,-1-1 60 0 0,0 0-83 0 0,0 1 18 0 0,0 0-26 0 0,0-1 24 0 0,0 1 19 0 0,0 0-14 0 0,0 0 15 0 0,1-1 6 0 0,0 1-10 0 0,0 0-6 0 0,1 0 10 0 0,1-1 6 0 0,-1 0-48 0 0,1 0 71 0 0,0 0-32 0 0,-1 0-37 0 0,0 0 32 0 0,-1 0 15 0 0,0 0-5 0 0,0 0-15 0 0,-1-1-13 0 0,0 1 22 0 0,1-1-37 0 0,-1 0 2 0 0,1-1 35 0 0,-1 0-30 0 0,0 0 20 0 0,0-1-5 0 0,0 0-8 0 0,0 0 2 0 0,0 0-20 0 0,0 0 6 0 0,0 0 53 0 0,0 0-81 0 0,0 0 17 0 0,0 0 11 0 0,0 0-117 0 0,0 1 24 0 0,-1-1-78 0 0,0 1-38 0 0,-1-1-50 0 0,0 0-67 0 0,0 1-24 0 0,-1-1 0 0 0,0 0 23 0 0,0-1 20 0 0,0-1 108 0 0,1 0 37 0 0,0 0 26 0 0,-1-1 150 0 0,0 0-19 0 0,0-1 34 0 0,-1 1 53 0 0,-1 0-50 0 0,2 0 46 0 0,-1 0-50 0 0,0 0 14 0 0,1 0 32 0 0,0 1-1 0 0,-1 0-16 0 0,1 0 7 0 0,-1 0-31 0 0,1 0-11 0 0,1 1 30 0 0,1 1 27 0 0,0-1-54 0 0,0 1 9 0 0,0 0 24 0 0,1 0-46 0 0,0 0 24 0 0,0 0-9 0 0,0-1-7 0 0,0 0 40 0 0,1 0-50 0 0,-1 0 16 0 0,1 0 61 0 0,0 0-38 0 0,0 0 33 0 0,0 0-8 0 0,0 0 22 0 0,1 2-71 0 0,0-1 68 0 0,0 1-13 0 0,-1 0-53 0 0,1 0 56 0 0,-1 0-29 0 0,0 0 36 0 0,-1-1-37 0 0,0 1 12 0 0,1-1 6 0 0,-1 1-13 0 0,1-1-14 0 0,-1 0 22 0 0,0 0-26 0 0,1 0 17 0 0,-1-1-24 0 0,0 0 25 0 0,0 0-26 0 0,0 0-2 0 0,1 0 38 0 0,1 0-22 0 0,0-1 8 0 0,-1 1-38 0 0,1 0 57 0 0,0 0 9 0 0,0 0-57 0 0,1 1 30 0 0,-1-1-12 0 0,0 1-54 0 0,0-1 63 0 0,0 0-12 0 0,-1-1 3 0 0,0 0-7 0 0,0 1 21 0 0,1-1-35 0 0,-1-1 21 0 0,0 1-36 0 0,1-1 38 0 0,-1 0 7 0 0,-1 0-58 0 0,1 1 19 0 0,-1-1 20 0 0,1 1-8 0 0,0 0-5 0 0,0 2 58 0 0,0 0-63 0 0,-1 0 11 0 0,2 2 6 0 0,0 0 5 0 0,-1 1-20 0 0,1 0 16 0 0,0 0 4 0 0,0 1-11 0 0,0-1 4 0 0,0 1-19 0 0,1 0 23 0 0,0-1 20 0 0,1 1-23 0 0,0 0-1 0 0,1 0 47 0 0,-1 0-61 0 0,0 0 38 0 0,0 0-12 0 0,0 0-15 0 0,0 0-5 0 0,0 0 0 0 0,0 0 9 0 0,-1 0-4 0 0,1 1 2 0 0,0-1 19 0 0,1 0 22 0 0,0 1-51 0 0,-1-1-12 0 0,0 0 30 0 0,0 1-21 0 0,0-1-12 0 0,-1 0 31 0 0,1 0-10 0 0,-1 0-33 0 0,-2 0 48 0 0,1 0 11 0 0,-1 0-39 0 0,0 1 61 0 0,0-1-9 0 0,-1 0-43 0 0,0 1 5 0 0,0 1-22 0 0,0 1 13 0 0,0 0 22 0 0,0 2-15 0 0,0 1 34 0 0,0 0 19 0 0,0 1-22 0 0,0 1 18 0 0,-1 0-15 0 0,0 1 4 0 0,0 0 18 0 0,-1 0 4 0 0,0 0 9 0 0,-1-1-2 0 0,1 0-7 0 0,-1-1 21 0 0,1 0 3 0 0,1-1-84 0 0,-1 0 53 0 0,2 0-2 0 0,0 0-28 0 0,-1-1 28 0 0,2 1-27 0 0,-1 0 8 0 0,0-1 15 0 0,0 1-14 0 0,0 1 15 0 0,0-1-14 0 0,0 1 5 0 0,0-1 7 0 0,0 1 7 0 0,0 0-20 0 0,0 0-3 0 0,0 0 19 0 0,0-1-16 0 0,0 1-22 0 0,0-1 24 0 0,0 0 29 0 0,0 0-64 0 0,1 0 58 0 0,0 0-46 0 0,0 0 22 0 0,1-1 3 0 0,1 1-1 0 0,-1-1 19 0 0,0 0-23 0 0,0 0 45 0 0,0 0-41 0 0,0 0-15 0 0,-1 0-6 0 0,0 0-38 0 0,-1 0 66 0 0,0 0-13 0 0,0 1-32 0 0,0-1 50 0 0,0 0-35 0 0,-1 0 29 0 0,0 0-54 0 0,0-1 62 0 0,-1 0-66 0 0,1 0 1 0 0,-1 0 27 0 0,0 0-58 0 0,0 1 83 0 0,0 0-44 0 0,1 0 43 0 0,-1 0 54 0 0,1 0-117 0 0,0 0 67 0 0,0-1-5 0 0,1 1-103 0 0,0-1 78 0 0,0 0-9 0 0,0 0 2 0 0,0 0-17 0 0,0-1 43 0 0,0 0-32 0 0,0 0 39 0 0,0 0-2 0 0,0 0-36 0 0,0-1 13 0 0,0 0-44 0 0,0 0 68 0 0,0 0-41 0 0,0-1 14 0 0,0 1-13 0 0,0-1 41 0 0,0 1-22 0 0,0 0-19 0 0,0 1 15 0 0,0-1-25 0 0,0 1 25 0 0,0-1 11 0 0,0 1-40 0 0,0 0 23 0 0,0-1-8 0 0,0 1 19 0 0,0-1-14 0 0,0-1 34 0 0,0 1-29 0 0,0-1-18 0 0,0 0 70 0 0,0 0-134 0 0,0 0 97 0 0,0 0 5 0 0,0-1-12 0 0,0 0 41 0 0,0 0-44 0 0,0 0-6 0 0,0 0 20 0 0,0 0-42 0 0,0 1 18 0 0,0-1 4 0 0,0 0 0 0 0,0 0-28 0 0,0 1 120 0 0,0 1-111 0 0,0-1 47 0 0,0 0-60 0 0,0 0 15 0 0,0 0 21 0 0,0 0-36 0 0,0-1 49 0 0,0 1-14 0 0,0-1 23 0 0,0 0-12 0 0,0 0-41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59.938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1601.92212"/>
      <inkml:brushProperty name="anchorY" value="160.69487"/>
      <inkml:brushProperty name="scaleFactor" value="0.5"/>
    </inkml:brush>
  </inkml:definitions>
  <inkml:trace contextRef="#ctx0" brushRef="#br0">230 68 6585 0 0,'0'0'11755'0'0,"-2"0"-11394"0"0,-1 0 18 0 0,0 0 12 0 0,0 0 36 0 0,2 0-65 0 0,-1 0 401 0 0,1 0-325 0 0,-1 0-70 0 0,1 0 61 0 0,-1 0-83 0 0,0-1-24 0 0,1 1-4 0 0,-1-1-70 0 0,0 1 26 0 0,-1 0-67 0 0,-1-1 8 0 0,-1 1-24 0 0,0 0-53 0 0,-1 1-32 0 0,0 0 4 0 0,-1 0-15 0 0,1 1-35 0 0,-1-1 9 0 0,2 0 14 0 0,1 0-34 0 0,-1-1 11 0 0,2 1-22 0 0,0-1 23 0 0,1 0-26 0 0,1 0 17 0 0,1 0 13 0 0,-1 0-60 0 0,0-1 19 0 0,0 1 20 0 0,0 0-26 0 0,-1 0-1 0 0,1 0 10 0 0,-1-1 5 0 0,-1 1-2 0 0,0 0-7 0 0,0 0 30 0 0,0 0 1 0 0,0 1 29 0 0,1 1 11 0 0,0 0 37 0 0,-1 1-27 0 0,1 1-17 0 0,0 0 5 0 0,1 0-32 0 0,-1 1 8 0 0,0 0-32 0 0,0-1 36 0 0,0 0-3 0 0,0 0-17 0 0,0-1 35 0 0,0 0 17 0 0,0-1-51 0 0,0 1 36 0 0,-1-1-30 0 0,1-1 8 0 0,-2 1-3 0 0,0-1-10 0 0,0 0 13 0 0,1 0-4 0 0,-1-1 10 0 0,2 0 17 0 0,-1 1-14 0 0,1-1-4 0 0,1 0-55 0 0,0 0 80 0 0,0 0-54 0 0,0 0-11 0 0,0 0 51 0 0,1 0-65 0 0,-1 0 21 0 0,1 0 30 0 0,0 0-58 0 0,0 0-3 0 0,-1 1-19 0 0,0-1 34 0 0,0 1 36 0 0,-1 1-1 0 0,1 0 52 0 0,0-1-50 0 0,0 1 17 0 0,0 0 42 0 0,0 1-61 0 0,0-1 58 0 0,-1 2-17 0 0,1 0-13 0 0,0 0-24 0 0,0 1 34 0 0,-1 0-40 0 0,1 1 22 0 0,-1 0 39 0 0,1 1-77 0 0,-1-1 16 0 0,0 1-44 0 0,0-1-9 0 0,0 1 55 0 0,-1-1-8 0 0,2 0-14 0 0,-1 1 34 0 0,2-1 0 0 0,-1 0-28 0 0,1 1 38 0 0,0 0 26 0 0,0 0-54 0 0,0 0 28 0 0,0 0-47 0 0,0 0 3 0 0,1 1 7 0 0,-1-1-5 0 0,0 0 40 0 0,0 0-77 0 0,0 0 43 0 0,0 0-5 0 0,0-1 9 0 0,0 1-57 0 0,-1-1 35 0 0,0-1-12 0 0,1 1 11 0 0,-1 0 16 0 0,1-1 6 0 0,0 1-10 0 0,0 0 14 0 0,0-1-14 0 0,0 1-5 0 0,0 0 20 0 0,0 0-44 0 0,0-1 51 0 0,0 1-26 0 0,0 0-1 0 0,0 1-8 0 0,0-1 67 0 0,1 0-67 0 0,-1 0 4 0 0,1-1-20 0 0,-1 1-7 0 0,1-2 38 0 0,-1 1-40 0 0,1-1 31 0 0,0 0 10 0 0,0 0-58 0 0,0 0 55 0 0,0 0-28 0 0,-1-1 9 0 0,0 2-2 0 0,0-1-10 0 0,0 1 22 0 0,0 0-109 0 0,0 0 97 0 0,0 0 4 0 0,-1 0-11 0 0,1 0 18 0 0,-1 0-4 0 0,1-1-18 0 0,-1 1-4 0 0,1 0 10 0 0,0-1-4 0 0,0 0-9 0 0,0-1-15 0 0,0 1 22 0 0,0-1 2 0 0,0-1-19 0 0,0 1 35 0 0,0 0 7 0 0,0 0-28 0 0,0 0-9 0 0,0 1-8 0 0,0-1 19 0 0,0 1-6 0 0,0 1 2 0 0,0-1 0 0 0,0 0 28 0 0,0 0-27 0 0,0 0 10 0 0,0 0 6 0 0,0-1-2 0 0,0 0-18 0 0,0 0 6 0 0,1 0-3 0 0,0-1-38 0 0,-1 1 58 0 0,2-1-9 0 0,-1 0-24 0 0,1 0-1 0 0,-1 1 18 0 0,-1-1-6 0 0,1 0 58 0 0,0 0-110 0 0,0 0 82 0 0,0-1-45 0 0,0 1 2 0 0,0 0 19 0 0,-1 1-16 0 0,0-1-4 0 0,1 2 2 0 0,-1-1 44 0 0,0 1-3 0 0,0 0-43 0 0,0 0 5 0 0,0 0 6 0 0,0 0-4 0 0,0 0-9 0 0,0 0 41 0 0,0 0-12 0 0,0-1-33 0 0,0 0 49 0 0,0 0-44 0 0,0-1 31 0 0,0 0 10 0 0,0 0-30 0 0,0-1 28 0 0,0 1-27 0 0,0 0-39 0 0,1 0 57 0 0,-1 0-29 0 0,1 0 0 0 0,-1 0 11 0 0,0 1 24 0 0,0-1-26 0 0,1 1-9 0 0,-1-1 40 0 0,0 0-51 0 0,-1-1 54 0 0,1 0-26 0 0,0 0-1 0 0,0-1 56 0 0,0 0-69 0 0,0 0 20 0 0,0 0 11 0 0,1 0-4 0 0,0 0-36 0 0,0 0 12 0 0,1 0 22 0 0,0 0-18 0 0,1 0-2 0 0,1 0 11 0 0,0-1-4 0 0,1 1-27 0 0,0-1 45 0 0,0-1-24 0 0,1 1 9 0 0,0-1-21 0 0,0-1 15 0 0,1 1 13 0 0,0-1-22 0 0,-1 1 17 0 0,0 0 13 0 0,0 0-31 0 0,0 1-9 0 0,-1 0-26 0 0,-1 0 61 0 0,0 0-2 0 0,-1 0-24 0 0,-1 0 28 0 0,1 1-36 0 0,0-1-9 0 0,-1 0 48 0 0,1 1 22 0 0,0-1-51 0 0,-1 1 0 0 0,0 0 17 0 0,0 0-45 0 0,-1 0 32 0 0,0 0 8 0 0,0 0 7 0 0,0-1 37 0 0,0 1-75 0 0,0 0 25 0 0,2-1 18 0 0,0 0-46 0 0,0 0 53 0 0,1 1-26 0 0,-1-1 9 0 0,0 1-77 0 0,-1-1 106 0 0,0 1-35 0 0,0 0-16 0 0,0 0 64 0 0,0 0-67 0 0,1-1 22 0 0,-1 1-35 0 0,1-1 8 0 0,0 0 14 0 0,-1 1 5 0 0,0-1-28 0 0,0 1 46 0 0,-1 0-24 0 0,0 0 18 0 0,0 0-14 0 0,-1 0 33 0 0,1-1-48 0 0,-1 1 16 0 0,2-1 31 0 0,-1 0-29 0 0,0 0 11 0 0,2 0-50 0 0,0 0 42 0 0,1 0 3 0 0,-1 0-28 0 0,0-1 28 0 0,0 1-8 0 0,0-1-36 0 0,0 0 30 0 0,1 0-1 0 0,-1 0 0 0 0,0 0-9 0 0,0 0 41 0 0,-1-1-40 0 0,1 1 31 0 0,-2 1-18 0 0,0-1 34 0 0,0 0-1 0 0,-1 0-36 0 0,0 1-15 0 0,1-1 39 0 0,0 0-5 0 0,0 1-35 0 0,1 0 143 0 0,0-1-145 0 0,0 1 29 0 0,-1 0 28 0 0,0 0-51 0 0,1 0 7 0 0,-2 0 26 0 0,1-1 8 0 0,-1 1-28 0 0,0-1 19 0 0,0 1-44 0 0,0-1 59 0 0,1 0 38 0 0,-1 0-76 0 0,1 0 46 0 0,-1 1 4 0 0,1-1-96 0 0,-1 0 104 0 0,0 0-25 0 0,0 0-48 0 0,0-1 26 0 0,0 1 27 0 0,0-1-28 0 0,0 1-8 0 0,0-1 21 0 0,0-1-17 0 0,0 1 43 0 0,-1-1-31 0 0,1 0-36 0 0,-1 0 67 0 0,1-1-61 0 0,-1 0 10 0 0,1 0 54 0 0,-1-1-46 0 0,0 1 6 0 0,1 0 0 0 0,-2-1 16 0 0,1 0-14 0 0,0 0 6 0 0,-1 0 35 0 0,1-1-29 0 0,-1 0-27 0 0,1 1-10 0 0,0-1 37 0 0,0 0-13 0 0,1 1 5 0 0,0-1 18 0 0,0 1 5 0 0,-1-1-28 0 0,1 0-1 0 0,-1 0 18 0 0,1 0-6 0 0,-1 0-8 0 0,1 0 13 0 0,0 0 5 0 0,0 0-57 0 0,0 1 17 0 0,0 1 57 0 0,0-1-18 0 0,0 1-29 0 0,0 0 30 0 0,0 0-29 0 0,0 0-11 0 0,0 0 12 0 0,0-1 4 0 0,0 0 8 0 0,0 0 8 0 0,1 0 8 0 0,-1 0-1 0 0,1 0-18 0 0,-1-1-22 0 0,1 0 33 0 0,-1-1 6 0 0,0 1-28 0 0,1-1 10 0 0,-1 0 14 0 0,1 0-4 0 0,0 1-17 0 0,0 0-13 0 0,0 1 77 0 0,-1 0-98 0 0,1 0 78 0 0,-1 1-42 0 0,0 0-7 0 0,0 0 31 0 0,0 0-30 0 0,-1 0 56 0 0,0-1-71 0 0,0 1 22 0 0,0-1 38 0 0,0-1-31 0 0,0 1 12 0 0,-1-1-22 0 0,0 0 24 0 0,0-1-17 0 0,0 0-22 0 0,-2 1 62 0 0,1-1-58 0 0,1 0 38 0 0,0 0-29 0 0,1 0 17 0 0,1 0-15 0 0,0 0-23 0 0,0-1 62 0 0,0 1-67 0 0,0 1 50 0 0,0-1-34 0 0,0 1 56 0 0,0 0-15 0 0,0 1-22 0 0,0-1-2 0 0,0 1 9 0 0,0 0-4 0 0,-1 0-9 0 0,0 0-6 0 0,0 1 20 0 0,0 0-34 0 0,0 0 47 0 0,1 1 14 0 0,-1-1-41 0 0,1 1 34 0 0,-1 0-29 0 0,1 0 8 0 0,-1 0-41 0 0,0 0 21 0 0,-1 1 20 0 0,1 1-17 0 0,0 1-11 0 0,1 0 50 0 0,-1 0-53 0 0,1 1-1 0 0,-1 0 9 0 0,0 1-15 0 0,0 0 5 0 0,-2 2 35 0 0,0 0-10 0 0,0 3 33 0 0,-1 0 1 0 0,-1 1-54 0 0,0 1 82 0 0,0 0-82 0 0,0 1 25 0 0,0 0-8 0 0,0 1 18 0 0,1 0-79 0 0,0 1 98 0 0,0 0-31 0 0,1 1 0 0 0,0 0 106 0 0,2 2-114 0 0,0 0 75 0 0,1 1-41 0 0,2 1-17 0 0,0 1 23 0 0,2-1-8 0 0,0 1-17 0 0,1-1-4 0 0,-1 0 29 0 0,1-1-38 0 0,-1 0 12 0 0,0 0 80 0 0,0-1-90 0 0,-1-1 32 0 0,-2 0-29 0 0,0 0-13 0 0,0-1 40 0 0,-1 0-13 0 0,0-1 23 0 0,0 0-14 0 0,0 0-22 0 0,-1-1 24 0 0,0 1 10 0 0,-1 0-21 0 0,0-1-11 0 0,1 1 31 0 0,-1-1-2 0 0,0 0-110 0 0,0 0 98 0 0,1-1-25 0 0,0 1-12 0 0,0-1 63 0 0,-1-1-38 0 0,1 1 23 0 0,0-1-43 0 0,0-1 13 0 0,-1 1 3 0 0,0-1-30 0 0,0 0 18 0 0,-1-1 40 0 0,0-1-39 0 0,0 1 32 0 0,0-1-36 0 0,0-1 47 0 0,1 0-42 0 0,0-2-6 0 0,2 1-8 0 0,-1-2 10 0 0,1 0 14 0 0,0 0-3 0 0,0-1 30 0 0,1 0 1 0 0,-1 0-36 0 0,0-1 50 0 0,0-1-35 0 0,0-2-64 0 0,0 0 56 0 0,0-2-21 0 0,0-1 23 0 0,0-1-32 0 0,0 0 19 0 0,0-1-16 0 0,0-1 5 0 0,0-1 7 0 0,0 0-30 0 0,0-1 9 0 0,0 0-32 0 0,0-2-20 0 0,0 1 50 0 0,-1-2-54 0 0,0 1 46 0 0,-1-1 23 0 0,0 0-16 0 0,-1 1 27 0 0,-1 1-34 0 0,1 1 66 0 0,0 1-39 0 0,1 1 4 0 0,1 0-18 0 0,0 1 22 0 0,1 1 11 0 0,0-1-21 0 0,0 2 54 0 0,0-1-6 0 0,-1 1-43 0 0,1 0 24 0 0,-1 1-9 0 0,1 0-9 0 0,-1 0 4 0 0,0 1 7 0 0,-1 1 16 0 0,1 0-50 0 0,0 2 44 0 0,0-1 13 0 0,0 2-14 0 0,0 0-30 0 0,0 0 28 0 0,0 1-29 0 0,1-1 17 0 0,-1 1-5 0 0,1 0 19 0 0,-1 0-23 0 0,-1-1 8 0 0,1 1 34 0 0,0-1-10 0 0,1 1-14 0 0,-1 0-13 0 0,1 0 3 0 0,0-1 15 0 0,0 1-23 0 0,0 0-2 0 0,0-1 57 0 0,0 0-84 0 0,0 1 46 0 0,0-1-24 0 0,0 0 34 0 0,0 0-29 0 0,0 0 38 0 0,0-1-21 0 0,0 1-30 0 0,0-2 38 0 0,0 1-14 0 0,0-1 41 0 0,0 1-48 0 0,0-1 7 0 0,0 0 35 0 0,0 0-50 0 0,0 1-2 0 0,0-1 56 0 0,0 1-38 0 0,0 1-5 0 0,0 0-16 0 0,0 1 3 0 0,0-1-13 0 0,-1 2 22 0 0,0 1 12 0 0,0 2-12 0 0,0 3 24 0 0,0 1-53 0 0,-1 2 72 0 0,-1 2 5 0 0,1 1-47 0 0,-1 2 55 0 0,0 0 1 0 0,0 2-18 0 0,1 0 17 0 0,1 0-15 0 0,0 0 5 0 0,0-1-12 0 0,1-1-6 0 0,0-1-8 0 0,0-1 20 0 0,2-2-34 0 0,-1-1 28 0 0,1-1 29 0 0,-1-2-64 0 0,1 0 11 0 0,-1 0 24 0 0,-1-1-20 0 0,0-1-30 0 0,1 1 38 0 0,-1-1-14 0 0,0 0 4 0 0,0-1 0 0 0,-1 0 18 0 0,1-1-23 0 0,0 0-11 0 0,0 0 31 0 0,0-1-11 0 0,0-1-6 0 0,0 0-24 0 0,0 1 43 0 0,0-1-24 0 0,0 1-19 0 0,0-1 34 0 0,0 1 16 0 0,0-1-42 0 0,0 1 34 0 0,0-1-38 0 0,0-1 38 0 0,0 1-3 0 0,0-1 2 0 0,0 0 10 0 0,1 0-21 0 0,0-1-31 0 0,0 0 55 0 0,1-2-18 0 0,-1 0-4 0 0,1-2 32 0 0,-1-1-48 0 0,0 0 16 0 0,1-3-44 0 0,-1 0-7 0 0,1-2 46 0 0,0 0 3 0 0,1-2-54 0 0,-1-1 36 0 0,0-1-12 0 0,-1 0-17 0 0,0-2 15 0 0,-1-1 32 0 0,0 0-56 0 0,0 1 9 0 0,0-1 43 0 0,0 1-5 0 0,0 1-15 0 0,0 2 7 0 0,0 1 43 0 0,1 1-50 0 0,0 1 8 0 0,0 2 7 0 0,1 0-4 0 0,0 1 10 0 0,0 1-2 0 0,1-1 1 0 0,0 1 0 0 0,0-1-47 0 0,1 0 79 0 0,0 1-35 0 0,-1 0-15 0 0,1 0-4 0 0,0 0 18 0 0,-1 0 22 0 0,1 1-44 0 0,0-1 25 0 0,-1 1 1 0 0,0 1-11 0 0,-1-1 5 0 0,0 1 26 0 0,-1 0-18 0 0,0 1-30 0 0,0-1 19 0 0,0 1 38 0 0,0 0-67 0 0,-1 1 68 0 0,1 0-30 0 0,0 0-46 0 0,-1 1 51 0 0,1 0-37 0 0,1 0 39 0 0,-1 1 63 0 0,0-1-91 0 0,-1 1 13 0 0,1 0 69 0 0,-1 1-98 0 0,0-1 50 0 0,0 0 3 0 0,0 0-12 0 0,0 1-32 0 0,0-1 38 0 0,0 0-14 0 0,0-1-34 0 0,-1 1 68 0 0,-1-1-22 0 0,1 0-2 0 0,-1 0-6 0 0,0-1-64 0 0,0 1 83 0 0,1 0-10 0 0,-2 0-42 0 0,1-1 72 0 0,-1 1-70 0 0,-1-1 3 0 0,0 1 17 0 0,1 0 49 0 0,-1 0-61 0 0,1 0 22 0 0,-1 1 39 0 0,1 1-68 0 0,0-1 31 0 0,-1 1-20 0 0,1-1 33 0 0,-1 1-1 0 0,0 0-36 0 0,1 0 41 0 0,-2-1-5 0 0,1 1-17 0 0,0-1 16 0 0,1 1-15 0 0,0 0 42 0 0,1-1-68 0 0,1 0 39 0 0,0 1 6 0 0,0-1-58 0 0,-1 1 36 0 0,0-1-3 0 0,1 0 37 0 0,0 0-56 0 0,-1 0 19 0 0,0 1 39 0 0,0-1-68 0 0,-1 1 31 0 0,0-1 18 0 0,0 1-17 0 0,-1 0 17 0 0,0 0-14 0 0,0 0-5 0 0,-1 1 2 0 0,1-1 7 0 0,-1 0-2 0 0,1 1 19 0 0,0-1-32 0 0,1 1-18 0 0,0-1 69 0 0,0 1-32 0 0,1-1-15 0 0,1 0 24 0 0,1 0 1 0 0,-1 1-19 0 0,1-1-12 0 0,0 0-7 0 0,0 0 19 0 0,-1 0-25 0 0,1 0 8 0 0,-1 0-50 0 0,1 1-323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03.925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2666.20898"/>
      <inkml:brushProperty name="anchorY" value="1026.08728"/>
      <inkml:brushProperty name="scaleFactor" value="0.5"/>
    </inkml:brush>
  </inkml:definitions>
  <inkml:trace contextRef="#ctx0" brushRef="#br0">591 25 2897 0 0,'9'-11'18765'0'0,"-11"11"-18221"0"0,1 0-29 0 0,0 0-38 0 0,-1 0 1 0 0,1 0-52 0 0,-1-1 13 0 0,1 1-7 0 0,0-1-18 0 0,0 1-80 0 0,-1-1-15 0 0,0 1-20 0 0,-1-1-75 0 0,1 0 28 0 0,-2 1-41 0 0,0-1-1 0 0,0 1-19 0 0,-1 0 13 0 0,-1-1-24 0 0,0 1-21 0 0,0 0-14 0 0,-1 0-7 0 0,-1 1-1 0 0,1-1 8 0 0,0 0-30 0 0,-1 0 28 0 0,1 0-38 0 0,0-1 2 0 0,0 1-11 0 0,0-1-8 0 0,1 0-27 0 0,-1 0-21 0 0,1 0 23 0 0,-1 0-47 0 0,1 0 23 0 0,-1 1 10 0 0,-1 0-4 0 0,1 0 13 0 0,0 0-13 0 0,-1 0-5 0 0,-1 0 1 0 0,0 0-1 0 0,-1 0 19 0 0,-1 0 4 0 0,-1 0-10 0 0,-1 1 4 0 0,1 0-1 0 0,0 1 28 0 0,1-1-26 0 0,2 0 27 0 0,0 1-17 0 0,3-1-13 0 0,1 0-25 0 0,1 0 16 0 0,0 0 2 0 0,1-1-29 0 0,0 0 37 0 0,1 1-31 0 0,0-1 0 0 0,1 0 10 0 0,-1 0-14 0 0,1 0-5 0 0,-1 0-17 0 0,0 0 4 0 0,-2 0 6 0 0,0 0 7 0 0,0 1-11 0 0,0-1-5 0 0,-1 0 39 0 0,-2 1-50 0 0,0-1 17 0 0,0 1 12 0 0,-2-1-23 0 0,2 1-30 0 0,-1-1 74 0 0,0 1-34 0 0,1-1-6 0 0,0 0 69 0 0,1 1-77 0 0,1-1 43 0 0,1 0-12 0 0,0 1-36 0 0,1-1 30 0 0,0 0-10 0 0,1 0-36 0 0,0 0 30 0 0,1 0 18 0 0,-1 0-6 0 0,1 0-6 0 0,-1 0 60 0 0,0 0-84 0 0,-1 0 9 0 0,0 0 24 0 0,-1 1-39 0 0,0-1 21 0 0,-1 0 3 0 0,0 1 8 0 0,0-1-29 0 0,-1 1 37 0 0,1-1-22 0 0,0 1 45 0 0,1-1-12 0 0,0 1-33 0 0,0-1 12 0 0,0 1-6 0 0,1-1-38 0 0,0 0 58 0 0,1 0-28 0 0,1 0 10 0 0,0 0 7 0 0,1 0 24 0 0,0 0-58 0 0,0 0 90 0 0,0 0-74 0 0,-1 0 5 0 0,-1 0-1 0 0,0 1-3 0 0,-2 0 9 0 0,0 0-12 0 0,-1 0 14 0 0,0 0-23 0 0,-1 0 35 0 0,0 1-21 0 0,1-1 8 0 0,0 1-30 0 0,1-1 17 0 0,0 0 31 0 0,1 0-19 0 0,1-1 27 0 0,1 1-44 0 0,0-1-14 0 0,1 0 48 0 0,0 1-72 0 0,0-1 87 0 0,0 0-45 0 0,1 0 15 0 0,-1 0 15 0 0,0 1-51 0 0,0-1 34 0 0,0 1-2 0 0,0 1 0 0 0,0 0 1 0 0,0 0 18 0 0,0 0-32 0 0,0 0 10 0 0,0 0 14 0 0,0 0-14 0 0,0 0 6 0 0,0 1 63 0 0,1 0-84 0 0,0 0 47 0 0,-1 0-33 0 0,1 0 17 0 0,0 1 4 0 0,-1 0-20 0 0,1-1-3 0 0,-1 1 1 0 0,1 0 16 0 0,-1 0-4 0 0,0 1 30 0 0,0-1-27 0 0,0 1 0 0 0,0-1 1 0 0,0 0 7 0 0,0-1-21 0 0,0 1 16 0 0,0-2 4 0 0,1 1 17 0 0,0-1-22 0 0,0 0 8 0 0,0 0-22 0 0,0 0 24 0 0,-1 0-26 0 0,0 0 8 0 0,0-1 25 0 0,0 1-55 0 0,0 1 55 0 0,0-1-45 0 0,1 0 3 0 0,-1 0 18 0 0,2 0 22 0 0,-1 0-16 0 0,1 0 8 0 0,0-1-12 0 0,1 0 13 0 0,0 0 5 0 0,0 0-29 0 0,0-1 27 0 0,2 0-8 0 0,0 0-17 0 0,0-1 34 0 0,0 1-49 0 0,0-1 25 0 0,0 1-8 0 0,1-1 10 0 0,0 0 7 0 0,1 0-29 0 0,1-1 9 0 0,0 0 5 0 0,1 0-2 0 0,1 0 10 0 0,0 0-12 0 0,1 0 23 0 0,0 1-25 0 0,0 0-2 0 0,0 0 29 0 0,1-1-1 0 0,-1 1-17 0 0,0-1-12 0 0,0 0 12 0 0,-1 0-33 0 0,0 0 27 0 0,0 0 29 0 0,1 1-18 0 0,0 0-10 0 0,0-1-6 0 0,0 1 10 0 0,-1 0 5 0 0,1 0-20 0 0,0 0 35 0 0,0 0-30 0 0,0 0-9 0 0,0 1 21 0 0,0-1-17 0 0,-1 0 6 0 0,0 1-2 0 0,-1-1 28 0 0,-2 0-27 0 0,0 0 19 0 0,0 0-24 0 0,-1 0 16 0 0,-1 1 23 0 0,0-1-54 0 0,-1 1 36 0 0,0 0-21 0 0,1 0 6 0 0,-1 0-21 0 0,-1 0 52 0 0,1 0-34 0 0,-1 0 21 0 0,1 0-5 0 0,0 0 1 0 0,1 0-19 0 0,0 0 6 0 0,0 0-3 0 0,1 0 9 0 0,0 0-21 0 0,0 0 7 0 0,-1 0 25 0 0,-1 0-27 0 0,1 0 10 0 0,0 0 15 0 0,-2 0-4 0 0,0 0-8 0 0,0 0 4 0 0,-1 0-12 0 0,-1 0 13 0 0,1-1-4 0 0,-1 1 1 0 0,0-1 18 0 0,0 0-51 0 0,0 0-3 0 0,1 0 45 0 0,1 0-15 0 0,0 0-4 0 0,1 1 13 0 0,-1-1-4 0 0,1 0-18 0 0,0 0 15 0 0,-1 0 4 0 0,1-1 8 0 0,0 1-11 0 0,0 1-14 0 0,-1-1 13 0 0,1 0-24 0 0,-2 1 16 0 0,-1 0 32 0 0,0-1 9 0 0,0 1-46 0 0,-1 0 16 0 0,0-1 11 0 0,0 1-32 0 0,-1-1 38 0 0,1 1-22 0 0,0-1 17 0 0,0 1-23 0 0,0-1-3 0 0,0 0 19 0 0,0-1-16 0 0,0 1 6 0 0,0-1 7 0 0,0 0 16 0 0,0 0-31 0 0,0 0-18 0 0,0-1 50 0 0,0 1-26 0 0,0 1-18 0 0,1-1-4 0 0,-1 1 28 0 0,1 0-1 0 0,-1 0-26 0 0,1 0 18 0 0,-1 0 3 0 0,0 0-20 0 0,0 1 25 0 0,0-1 39 0 0,0 0-48 0 0,0 0-1 0 0,0 1 18 0 0,0-1 2 0 0,0 0-38 0 0,-1 0 41 0 0,1 0-14 0 0,-1 0-24 0 0,1-1 36 0 0,-1 0-3 0 0,0 0 11 0 0,0 0 27 0 0,1 0-54 0 0,-1 1-1 0 0,1-1 27 0 0,-1 1-77 0 0,-1 0 61 0 0,1 1 17 0 0,-3 0-61 0 0,1 0 21 0 0,-2 0 38 0 0,-1 0-40 0 0,-2 0 23 0 0,-1 0 12 0 0,-1 1-13 0 0,0 0 15 0 0,-2 0-4 0 0,0 1-46 0 0,-1 0 60 0 0,1 0-19 0 0,-1-1-22 0 0,2 1 64 0 0,-1-1-58 0 0,1 1-8 0 0,1-2 20 0 0,1 1 48 0 0,-1 0-70 0 0,0-1 24 0 0,0 1 20 0 0,-1-1-36 0 0,-1 1 12 0 0,0-1-4 0 0,1 1 18 0 0,0 0-42 0 0,0 0 42 0 0,0-1-14 0 0,2 1 22 0 0,-1 0-4 0 0,2-1-8 0 0,1 1-6 0 0,-1-1 20 0 0,1 1-53 0 0,2-1 53 0 0,0 0-8 0 0,2 0-44 0 0,0 0 43 0 0,1 0-15 0 0,1 0 4 0 0,-1 0 0 0 0,1 0 0 0 0,1 0 0 0 0,-1 0 0 0 0,1 0-10 0 0,0 0 13 0 0,0 0-23 0 0,1 0 16 0 0,-1 1-15 0 0,0-1 23 0 0,0 1-6 0 0,0-1-17 0 0,0 1 43 0 0,0-1 5 0 0,1 1-55 0 0,1-1 27 0 0,0 1 8 0 0,1 0-31 0 0,0-1 28 0 0,1 1 10 0 0,0 0-2 0 0,1 0-26 0 0,-1 0 26 0 0,2 0-8 0 0,-1 1-17 0 0,1 0 24 0 0,-1 1-7 0 0,0 0 2 0 0,-1 0-10 0 0,0 1 4 0 0,-1 0-2 0 0,0 2 18 0 0,-2-1-42 0 0,-1 1 42 0 0,-2 1 4 0 0,0 0-28 0 0,-1 0 10 0 0,0 1 42 0 0,-1 0-50 0 0,-2 0 55 0 0,1 0-26 0 0,0-1-10 0 0,0 1 4 0 0,0-1-22 0 0,1 0 24 0 0,0 0-17 0 0,1-1 15 0 0,0 0-4 0 0,2 1 1 0 0,0-1 37 0 0,0-1-57 0 0,1 1 47 0 0,0 0-15 0 0,0 0-24 0 0,1 0 45 0 0,-1 0-33 0 0,0 1 20 0 0,0-1-24 0 0,0 1 16 0 0,0-1 23 0 0,0 1-45 0 0,0-1 44 0 0,0 0-42 0 0,0 0 21 0 0,0 0-25 0 0,-1 0-3 0 0,1-1 19 0 0,-1 1-6 0 0,0-1-17 0 0,0 0 34 0 0,0 0-21 0 0,0-1 26 0 0,1 0-6 0 0,1-1-17 0 0,-1 0-4 0 0,1-1-18 0 0,0 1 32 0 0,0 0-30 0 0,1-1 10 0 0,1 1-3 0 0,-1 0 9 0 0,-1-1 7 0 0,0 1-20 0 0,0 0 25 0 0,0 0-7 0 0,-1 0-8 0 0,0 0-6 0 0,0 0 20 0 0,0 0-34 0 0,0-1 19 0 0,0 1 3 0 0,-1-1-1 0 0,1 0-9 0 0,0 0 13 0 0,0 0-4 0 0,0 0 1 0 0,0 0-10 0 0,0-1 4 0 0,0 1-2 0 0,0 0 19 0 0,0-1-34 0 0,0 0 67 0 0,0 0-48 0 0,0 0-21 0 0,0 0 34 0 0,0-1-50 0 0,0 0 42 0 0,0 1-13 0 0,0-1 4 0 0,0 0-9 0 0,0 0 73 0 0,0 0-74 0 0,-1 0 24 0 0,1-2-65 0 0,-1 1 66 0 0,1-1-22 0 0,0-1 26 0 0,0 0 13 0 0,-1-1-50 0 0,1 0 26 0 0,1-1-28 0 0,-1 0 44 0 0,0 0-13 0 0,1 0-32 0 0,-1 1 19 0 0,1 0-35 0 0,0 2 28 0 0,0-1-1 0 0,-1 2 1 0 0,1 1 29 0 0,-1-1-45 0 0,0 1 33 0 0,0 1-30 0 0,0 1 27 0 0,-1 1 2 0 0,-1 1-38 0 0,0 0 41 0 0,-1 1-24 0 0,0 0-2 0 0,1 0 39 0 0,0 0-3 0 0,1 0-44 0 0,0-1 33 0 0,1-1-11 0 0,0 0 2 0 0,0-1-10 0 0,0-1 13 0 0,1 0-4 0 0,-1 0-27 0 0,1-1 64 0 0,1 1-39 0 0,-1-1-5 0 0,-1 0 50 0 0,1 1-92 0 0,-1 0 57 0 0,0 0 9 0 0,0 0-51 0 0,0 1 83 0 0,0 0-53 0 0,0 1-11 0 0,0 0 22 0 0,-1 0-18 0 0,1 0 6 0 0,-1 0 35 0 0,0 0-38 0 0,0-1 3 0 0,0-1 9 0 0,0 0 5 0 0,1-1 18 0 0,0 0 23 0 0,0 0-33 0 0,0 0-7 0 0,0 0 21 0 0,0-1-84 0 0,1-1 44 0 0,0-1 39 0 0,0 0-60 0 0,2-1 41 0 0,0 0-22 0 0,1 0 5 0 0,0-1 27 0 0,0 0-27 0 0,-1 0 10 0 0,1 0-31 0 0,1 0-11 0 0,-1-2 30 0 0,1 0-30 0 0,-1-1 0 0 0,-1 0-18 0 0,1-2-6 0 0,0 0 1 0 0,1-1-21 0 0,-1-1 6 0 0,0 1 34 0 0,-1 1-1 0 0,-1 0 21 0 0,0 2 6 0 0,-1 1 18 0 0,0 1-22 0 0,-1 2 26 0 0,1 0 11 0 0,-1 2-21 0 0,0 0 8 0 0,0 0 6 0 0,0 1 7 0 0,0 0-39 0 0,0 0 22 0 0,0 0 1 0 0,0 0-1 0 0,0 0 10 0 0,0 0-30 0 0,0-1 37 0 0,0 1-22 0 0,0 0-2 0 0,0 1 2 0 0,0 0-12 0 0,1-1-6 0 0,-1 1 2 0 0,1 1 16 0 0,-1 0-14 0 0,2 2 15 0 0,-1 0 24 0 0,1 1-7 0 0,-1 0-24 0 0,1 0-2 0 0,0 1 9 0 0,0-1 14 0 0,0 1-22 0 0,-1 0 26 0 0,0-1-7 0 0,1 0-17 0 0,-1 1 15 0 0,0-1-5 0 0,0 1 10 0 0,0 0-12 0 0,-1 1 14 0 0,1 0-4 0 0,-1 0-9 0 0,0 1 13 0 0,0 0-4 0 0,0 0 29 0 0,0 1-27 0 0,0 0 10 0 0,0-1 6 0 0,-1 0-21 0 0,0 0-3 0 0,0-1 19 0 0,0-1-16 0 0,0 0 15 0 0,1-2-4 0 0,-1-1 1 0 0,1 0-19 0 0,0-1 24 0 0,0 0-7 0 0,0-1-36 0 0,0 0 30 0 0,0 1-29 0 0,0 0 26 0 0,1-1 21 0 0,-1 2-34 0 0,0-1-7 0 0,0 0 39 0 0,0 1-41 0 0,0 0 31 0 0,0 0 1 0 0,0 0-19 0 0,0 0-3 0 0,0-1-9 0 0,0 1 20 0 0,0-1-34 0 0,0 0 19 0 0,0 0 40 0 0,0-1-39 0 0,0 1 32 0 0,0-1-27 0 0,0 0 24 0 0,0 0-11 0 0,0 0 0 0 0,0 0-19 0 0,-1 0 24 0 0,-1 0-45 0 0,-1 0 14 0 0,-1 0 31 0 0,0 0-29 0 0,-1 0 48 0 0,0 0 15 0 0,-1 0-69 0 0,0 1 24 0 0,0 0-1 0 0,1 1 7 0 0,0 0-29 0 0,1 0 27 0 0,0 1 1 0 0,0-1-10 0 0,0 0 5 0 0,1 0-12 0 0,1 0 13 0 0,-1-1-32 0 0,1 1-47 0 0,-1-1-156 0 0,0 1-390 0 0,-1-1-657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07.669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3895.26221"/>
      <inkml:brushProperty name="anchorY" value="1348.90991"/>
      <inkml:brushProperty name="scaleFactor" value="0.5"/>
    </inkml:brush>
  </inkml:definitions>
  <inkml:trace contextRef="#ctx0" brushRef="#br0">625 1 9618 0 0,'0'0'9930'0'0,"5"0"-9608"0"0,1 0 15 0 0,0 0 15 0 0,-1 0 25 0 0,-2 0 24 0 0,1 1 1327 0 0,-5-1-1421 0 0,0 1-2 0 0,0-1-10 0 0,-1 1-26 0 0,-1 1-11 0 0,-1 0 10 0 0,0 0-43 0 0,-1 1-6 0 0,1 0-19 0 0,-3-1 12 0 0,1 1-5 0 0,-1 0 1 0 0,0 0-10 0 0,-1 0-24 0 0,-1 0-22 0 0,-1 1 32 0 0,0-1 6 0 0,-1 0 0 0 0,1 0 21 0 0,-1 0-6 0 0,0 0 3 0 0,0 0-28 0 0,0 0-20 0 0,0 0 4 0 0,-1 0-4 0 0,1-1-47 0 0,-2 0 14 0 0,2-1-35 0 0,1 1-11 0 0,-1-1-16 0 0,1 1 48 0 0,-1-1-72 0 0,2 1 23 0 0,0 0 2 0 0,0 0-22 0 0,1-1-3 0 0,-1 1 10 0 0,1 0-14 0 0,-1-1 14 0 0,1 0-23 0 0,0 0-3 0 0,0 0 19 0 0,0 0-25 0 0,0-1 26 0 0,0 1-17 0 0,1-1 24 0 0,1 1-25 0 0,-1-1 35 0 0,0 1-10 0 0,1-1-5 0 0,0 1-26 0 0,0-1 45 0 0,0 0-6 0 0,1 0-54 0 0,-1 0 18 0 0,1 0 11 0 0,0 0-34 0 0,-1 0 11 0 0,1 0 43 0 0,1 0-60 0 0,-1 0 29 0 0,1 0-28 0 0,0 0-31 0 0,0 0 36 0 0,0 0-3 0 0,1 0 0 0 0,0 0 49 0 0,1 0-42 0 0,0 0-31 0 0,0 0 64 0 0,0 0-22 0 0,0 0-29 0 0,-1 0 57 0 0,0 0-37 0 0,0 0-35 0 0,-1 0 48 0 0,1 1-55 0 0,-2-1 35 0 0,1 1 17 0 0,-1-1-23 0 0,0 1-1 0 0,1 0 38 0 0,0 0-69 0 0,0 0 60 0 0,0 0-1 0 0,-1 0-37 0 0,1 0-15 0 0,-1 0 59 0 0,0 0-48 0 0,-1 1 16 0 0,0-1 52 0 0,0 0-62 0 0,0 1 20 0 0,1-1-6 0 0,0 0 19 0 0,2 0-34 0 0,0 0 30 0 0,1-1 0 0 0,1 0-10 0 0,1 0-14 0 0,0 1 3 0 0,0-1-20 0 0,0 0 51 0 0,0 1-34 0 0,0-1 11 0 0,0 0 36 0 0,1 0-68 0 0,-1 1 41 0 0,0-1-14 0 0,0 0 13 0 0,-1 0-14 0 0,0 0 5 0 0,0 0 8 0 0,0 0-1 0 0,0 0-9 0 0,0 1 2 0 0,-1-1-19 0 0,0 1-5 0 0,1 0 38 0 0,-1 0-13 0 0,0-1-3 0 0,0 1 40 0 0,0-1-59 0 0,0 0 18 0 0,1 0 4 0 0,0 0 24 0 0,1 1-43 0 0,-1-1 24 0 0,1 0 1 0 0,0 0-20 0 0,1 0 34 0 0,-1 1-47 0 0,0-1 42 0 0,-1 0-3 0 0,1 1-46 0 0,-1-1 52 0 0,0 0-18 0 0,0 1-22 0 0,0 0 36 0 0,0 0-30 0 0,0 0 27 0 0,0 0-17 0 0,0-1 24 0 0,0 1-7 0 0,0 0-25 0 0,1-1 18 0 0,0 1-8 0 0,-1 0 30 0 0,1-1-45 0 0,0 0 33 0 0,0 0-20 0 0,0 0-4 0 0,0 0 11 0 0,0 0-14 0 0,-1 0 14 0 0,1 1-5 0 0,-1-1 2 0 0,1 0 0 0 0,-1 1-9 0 0,0 0 12 0 0,0 0 5 0 0,-2 0 26 0 0,1 1-43 0 0,-1-2 14 0 0,1 1-5 0 0,0-1-37 0 0,0 1 38 0 0,2-1-13 0 0,-1 0 32 0 0,1 1-26 0 0,0-1 27 0 0,0 0-17 0 0,0 0-13 0 0,0 0 22 0 0,1 0-26 0 0,-1 0 17 0 0,0 0-15 0 0,0 0 4 0 0,3 1 37 0 0,0 0-21 0 0,1 0 18 0 0,1 1 5 0 0,-1 0-20 0 0,0 0 7 0 0,1-1-50 0 0,-1 1 32 0 0,0-1-12 0 0,-1 1 3 0 0,0-2 10 0 0,0 1-13 0 0,-1 0 32 0 0,0 0-27 0 0,2 0 37 0 0,0-1-30 0 0,1 1 10 0 0,2-1-3 0 0,1 1 9 0 0,3-1 16 0 0,0 0-50 0 0,3-1 34 0 0,1 1-2 0 0,0-1-19 0 0,1 0 25 0 0,1 0-45 0 0,-1 0 42 0 0,0 0-70 0 0,-2 0 38 0 0,-1-1 16 0 0,-1 1-44 0 0,-1 0 81 0 0,-1-1-62 0 0,1 1 49 0 0,0 0-52 0 0,0 0 62 0 0,1 0-46 0 0,0 0 14 0 0,1 0-4 0 0,0 0-19 0 0,1 0 34 0 0,-1-1-21 0 0,2 1-2 0 0,-1-1 30 0 0,0 1-48 0 0,1-1 25 0 0,-1 0-9 0 0,0 0-16 0 0,-1 1 32 0 0,-1 1-28 0 0,-2-1 36 0 0,0 1-38 0 0,-2 0 31 0 0,0 0-10 0 0,-1-1 31 0 0,-2 1 2 0 0,0 0-46 0 0,-1 0 24 0 0,-1 0-28 0 0,2 0-12 0 0,-1-1 49 0 0,1 1-25 0 0,-1-1 9 0 0,0 1-1 0 0,0-1 0 0 0,0 0 0 0 0,1 0 0 0 0,-1 0 19 0 0,0 0-24 0 0,-1 1-2 0 0,0-1-18 0 0,0 1 41 0 0,1 0-32 0 0,-1 0 1 0 0,1 0 28 0 0,-2 0-37 0 0,1 0 12 0 0,-1 0 6 0 0,-1 0-13 0 0,0 0-14 0 0,-1 0 31 0 0,0 0-42 0 0,0 0 55 0 0,0 0-35 0 0,0 0 51 0 0,0 0-26 0 0,0 0-10 0 0,0 0 13 0 0,0 0-6 0 0,0 0 2 0 0,0 0 23 0 0,1 0-35 0 0,1 0 17 0 0,-1 0-23 0 0,0 0-14 0 0,-1 0 30 0 0,0 0-56 0 0,1 0 44 0 0,-1 0 24 0 0,0 0-6 0 0,0 0 2 0 0,-2 0 21 0 0,1 1-43 0 0,-2 0 13 0 0,0 1-5 0 0,0-1-46 0 0,0 0 59 0 0,0-1-1 0 0,2 0 20 0 0,0 1-12 0 0,0-1-4 0 0,1 0 12 0 0,0 0-7 0 0,0 0-15 0 0,0 0 14 0 0,0 0-6 0 0,-1 0-26 0 0,1 0 27 0 0,-1 0-28 0 0,0 0 35 0 0,1 0-19 0 0,-1 0 16 0 0,0 0-5 0 0,1 0-16 0 0,-2 0 14 0 0,1 0 13 0 0,0 0-32 0 0,0 0 11 0 0,0 0 24 0 0,1 0-17 0 0,0 0 40 0 0,0 0-19 0 0,0 0-48 0 0,0-1 33 0 0,0 1-12 0 0,0-1-15 0 0,0 0 42 0 0,0 0-14 0 0,0-1-22 0 0,0 1 8 0 0,1-1 15 0 0,-1 0-6 0 0,2 0-43 0 0,-1 0 40 0 0,0-1-14 0 0,-1 1 14 0 0,1 0-4 0 0,0 0 2 0 0,-1 0-18 0 0,1 0 14 0 0,-1 1 4 0 0,1-1-2 0 0,-1 1 2 0 0,0 1-18 0 0,0-1-5 0 0,0 0 0 0 0,0 1-10 0 0,-1-1 2 0 0,1 1 27 0 0,-2 0 2 0 0,-1 0-9 0 0,-3 0 4 0 0,0 0 9 0 0,-3 1-4 0 0,0 0 2 0 0,-1 0-28 0 0,-1 1 36 0 0,-1 0-21 0 0,0 0 25 0 0,0 0 12 0 0,0 0-31 0 0,0 1-7 0 0,0-1 10 0 0,1 1 4 0 0,-1 0-11 0 0,0-1 14 0 0,0 0 5 0 0,1 1-2 0 0,1-1-7 0 0,-1 0-16 0 0,1 1 50 0 0,-1-1-34 0 0,1 1 2 0 0,-1 0 10 0 0,1 0-23 0 0,-1 0 6 0 0,0-1-2 0 0,0 0 28 0 0,-1 1-26 0 0,1-2 8 0 0,-1 1 17 0 0,1 0 32 0 0,2-1-46 0 0,0 1 26 0 0,2-1-9 0 0,1 0-35 0 0,2 0 10 0 0,1 0-5 0 0,2-1 19 0 0,0 0-24 0 0,1 1 17 0 0,0-1-6 0 0,1 0 21 0 0,-1 0-6 0 0,1 0 3 0 0,1 0-18 0 0,0 0-33 0 0,0 0-10 0 0,1-1 37 0 0,-1 1 14 0 0,1 0-20 0 0,-1 0 8 0 0,0 0-11 0 0,-1 0 12 0 0,0 0 5 0 0,-1 0 26 0 0,0 0-24 0 0,0 0-1 0 0,0 0-9 0 0,0 1 11 0 0,0-1-14 0 0,0 1 4 0 0,1-1 18 0 0,-1 1 13 0 0,1 1-40 0 0,-1-1 23 0 0,0 1 19 0 0,0-1 4 0 0,0 1-28 0 0,0 0 1 0 0,0 1 26 0 0,0 0-74 0 0,0 1 88 0 0,0 0-29 0 0,0 2-18 0 0,0 0 36 0 0,0 2 7 0 0,0-1-39 0 0,-2 0 23 0 0,1 1 1 0 0,0-1-2 0 0,-1 1 30 0 0,-1 0-17 0 0,1-1-68 0 0,0 1 75 0 0,-1-1 3 0 0,2 0-57 0 0,-1 0 38 0 0,0-1-22 0 0,1 0 6 0 0,0-1 16 0 0,0 0 42 0 0,0 0-66 0 0,1-1 12 0 0,-1 1 14 0 0,1-1 31 0 0,0 2-55 0 0,0-1 19 0 0,1 0-7 0 0,-1 1 18 0 0,0-1-14 0 0,0 1 6 0 0,0-2 44 0 0,0 1-68 0 0,0-1 31 0 0,1 1-48 0 0,-1-1 31 0 0,1-1-20 0 0,0 0 24 0 0,0 0-6 0 0,-1-1-8 0 0,1 0-34 0 0,-1-1 66 0 0,0 0-32 0 0,0 0 2 0 0,1 0 39 0 0,-1 0-87 0 0,-1 0 92 0 0,1 0-104 0 0,0 0 49 0 0,0 0 22 0 0,0 0-27 0 0,0-1 29 0 0,0 2-35 0 0,0-1 19 0 0,1 1-25 0 0,1-1 16 0 0,-1 1 51 0 0,0-1-71 0 0,1 1 24 0 0,-1-1 10 0 0,1 0-23 0 0,-1 0 17 0 0,0 0-5 0 0,0-1 10 0 0,0 1-2 0 0,-1-1 1 0 0,1 0-10 0 0,-1 0 22 0 0,0 0-25 0 0,1 0 45 0 0,-1 0-23 0 0,1 0-10 0 0,0 0-6 0 0,0 0-9 0 0,-1-1 20 0 0,1 0 3 0 0,1-2-28 0 0,0 1 18 0 0,1-2 3 0 0,-1 0-48 0 0,0-1 43 0 0,0-1-15 0 0,0 0 4 0 0,0 0-10 0 0,0-1 22 0 0,0-1-25 0 0,0 0-11 0 0,0 0 12 0 0,0 0 4 0 0,0 0-11 0 0,1 0 14 0 0,-1-1 5 0 0,1 1 8 0 0,0 1-11 0 0,-1 0 5 0 0,1 1 16 0 0,-2 0-23 0 0,1 1 26 0 0,-1 0-26 0 0,0 1 36 0 0,0 1-39 0 0,-1 0 21 0 0,1-1 12 0 0,-1 1-13 0 0,0 0-13 0 0,-1 0 13 0 0,1 0-15 0 0,1-1-14 0 0,0 1 22 0 0,0-1 2 0 0,1 0 0 0 0,1 0-9 0 0,0 0 4 0 0,0 0-2 0 0,1 0 9 0 0,-1 1-30 0 0,-1-1 27 0 0,1 1-8 0 0,-2 1-8 0 0,0 0 13 0 0,0 0 5 0 0,0 1-11 0 0,1 0 5 0 0,0 1 26 0 0,-1-1-36 0 0,1 1 2 0 0,-1 0 0 0 0,0 0-2 0 0,0 0 0 0 0,0 0 0 0 0,0 0 18 0 0,1 0-14 0 0,0 0 24 0 0,-1 0-25 0 0,1 0-2 0 0,0 0 19 0 0,0 0-62 0 0,0 1 74 0 0,1 0-24 0 0,-1 1-20 0 0,-1 2 36 0 0,0 0-3 0 0,0 1-8 0 0,-1 1 14 0 0,0 0 33 0 0,0 1-56 0 0,0 0 37 0 0,0 0-30 0 0,-1 1 8 0 0,1 0 6 0 0,-2 1-2 0 0,0-1 1 0 0,-1 1 18 0 0,1-1-23 0 0,0-1-2 0 0,0 0 1 0 0,1 0-2 0 0,0-2 0 0 0,0 1-10 0 0,0-1 22 0 0,0-1-53 0 0,0 1 44 0 0,0-1 22 0 0,0-1-16 0 0,0 1 9 0 0,0 0-12 0 0,0 0-15 0 0,-2 1 13 0 0,1-1 13 0 0,0-1-3 0 0,1 1 2 0 0,0-1-10 0 0,0-1-6 0 0,0 0 11 0 0,0-1 14 0 0,1 0-31 0 0,0 0 10 0 0,0-1 77 0 0,0 0-109 0 0,0 0 59 0 0,0 0-47 0 0,0 0 12 0 0,0 0-4 0 0,0 0-19 0 0,0 1 43 0 0,0-1-79 0 0,0 0 71 0 0,0 1-32 0 0,0-1 19 0 0,0 0 52 0 0,0 0-53 0 0,0 0 20 0 0,0 0 3 0 0,0 1-41 0 0,0-1 15 0 0,0 0 10 0 0,0 0-21 0 0,0 1 44 0 0,0-1 5 0 0,0 0-37 0 0,-1 0 98 0 0,0 0-105 0 0,-1 0 34 0 0,0 0-30 0 0,0 0-13 0 0,-2 0 31 0 0,0 0-11 0 0,0 0-15 0 0,-1 0 6 0 0,0 0 25 0 0,0 0-8 0 0,-1 0 13 0 0,1 0 16 0 0,-1 0-41 0 0,1 1-5 0 0,0 0 9 0 0,0-1-33 0 0,1 1 27 0 0,1-1-18 0 0,1 1 6 0 0,1-1-114 0 0,0 0-90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05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445 0 8402 0 0,'0'0'13816'0'0,"-2"21"-11206"0"0,-4-15-2210 0 0,1 1 1 0 0,0-1-1 0 0,0 1 0 0 0,0 0 1 0 0,-4 10-1 0 0,1 0-29 0 0,4-10-220 0 0,1 1 0 0 0,0 1 0 0 0,0-1 0 0 0,-2 12 0 0 0,-8 22 258 0 0,-9 24 215 0 0,8-20-403 0 0,11-37-153 0 0,1-1-1 0 0,0 1 0 0 0,0 10 0 0 0,-6 24 168 0 0,-26 49 76 0 0,19-27-204 0 0,7-25 4 0 0,6-30-99 0 0,1-1-1 0 0,-2 0 1 0 0,1 0-1 0 0,-1 0 1 0 0,-1 0-1 0 0,-7 15 1 0 0,8-17 10 0 0,-1 0 0 0 0,1 0 1 0 0,0 1-1 0 0,-2 10 0 0 0,-2 7 2 0 0,4-16-7 0 0,1 0 0 0 0,0 0 1 0 0,1 0-1 0 0,0 11 1 0 0,0-12 3 0 0,1 0 1 0 0,-1 1-1 0 0,-1-1 1 0 0,0 0-1 0 0,-4 11 1 0 0,-24 69 66 0 0,27-78-59 0 0,-1 6 9 0 0,0 1 0 0 0,0 19-1 0 0,-4 14 7 0 0,2-9 4 0 0,5-30-41 0 0,0 1-1 0 0,-1-1 1 0 0,-1 0-1 0 0,-5 14 0 0 0,1-3 22 0 0,1-1 0 0 0,-7 42 0 0 0,6-21 2 0 0,1-6-19 0 0,3-20 17 0 0,-6 26 1 0 0,6-29-22 0 0,1 0-1 0 0,0 0 1 0 0,1 0 0 0 0,0 0 0 0 0,1 15-1 0 0,1-9 15 0 0,-4 27 0 0 0,-9 10-6 0 0,8-39-1 0 0,1 0 0 0 0,0 0-1 0 0,0 23 1 0 0,-9 62 22 0 0,7-33-96 0 0,-4 63 29 0 0,9-127 34 0 0,1-1-1 0 0,-1 0 1 0 0,1 0 0 0 0,0 1-1 0 0,0-1 1 0 0,0 0 0 0 0,2 5-1 0 0,-1-7-27 0 0,1 1 0 0 0,-1-1 0 0 0,0 0-1 0 0,1 0 1 0 0,-1 0 0 0 0,1 0 0 0 0,0 0-1 0 0,-1 0 1 0 0,1-1 0 0 0,0 0-1 0 0,5 2 1 0 0,-2 0-292 0 0,0 0 0 0 0,0 0-1 0 0,10 8 1 0 0,-11-7-231 0 0,11 10-4541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07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2240 0 0,'0'0'13337'0'0,"-4"0"-12812"0"0,-9 0 106 0 0,10 0 64 0 0,3 24 4677 0 0,0-22-5277 0 0,-1 3 132 0 0,1-1 0 0 0,1 1 1 0 0,-1-1-1 0 0,0 0 0 0 0,1 1 1 0 0,2 6-1 0 0,-2-9-172 0 0,0 0-1 0 0,0-1 1 0 0,0 1-1 0 0,1 0 0 0 0,-1-1 1 0 0,0 1-1 0 0,1-1 1 0 0,-1 0-1 0 0,1 0 1 0 0,-1 1-1 0 0,1-1 1 0 0,0 0-1 0 0,0 0 1 0 0,0 0-1 0 0,-1-1 1 0 0,1 1-1 0 0,2 0 1 0 0,-2 1 18 0 0,0-1 1 0 0,0 0 0 0 0,0 1 0 0 0,0-1-1 0 0,0 1 1 0 0,0-1 0 0 0,-1 1-1 0 0,1 0 1 0 0,-1-1 0 0 0,1 1-1 0 0,-1 0 1 0 0,0 0 0 0 0,0 0-1 0 0,1 3 1 0 0,0-1 17 0 0,0 0 0 0 0,-1-1-1 0 0,0 1 1 0 0,0 0 0 0 0,0 0-1 0 0,0 0 1 0 0,0 6 0 0 0,13 10 222 0 0,-13-19-342 0 0,1 0 0 0 0,-1 0 0 0 0,0 0 1 0 0,0 0-1 0 0,0 0 0 0 0,0 0 0 0 0,1 0 0 0 0,-1 0 0 0 0,0-1 0 0 0,1 1 0 0 0,-1 0 0 0 0,1-1 0 0 0,-1 0 0 0 0,1 1 0 0 0,-1-1 1 0 0,1 0-1 0 0,-1 1 0 0 0,1-1 0 0 0,-1 0 0 0 0,1 0 0 0 0,-1 0 0 0 0,3-1 0 0 0,3 1-1333 0 0,-1-2 0 0 0,1 1 0 0 0,-1 0 0 0 0,7-4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1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74 2328 0 0,'0'0'17988'0'0,"-2"-5"-16646"0"0,-5-17-103 0 0,7 22-1058 0 0,0-1-1 0 0,-1 0 1 0 0,1 1-1 0 0,0-1 1 0 0,-1 1 0 0 0,1-1-1 0 0,-1 1 1 0 0,1-1 0 0 0,-1 1-1 0 0,1-1 1 0 0,-1 1-1 0 0,1-1 1 0 0,-1 1 0 0 0,0-1-1 0 0,1 1 1 0 0,-1 0 0 0 0,0-1-1 0 0,1 1 1 0 0,-1 0-1 0 0,0 0 1 0 0,1 0 0 0 0,-1-1-1 0 0,0 1 1 0 0,-1 0 0 0 0,-17 1 1656 0 0,14-1 330 0 0,6 3-2083 0 0,0 0 1 0 0,1 0-1 0 0,-1 0 0 0 0,1 0 0 0 0,-1-1 0 0 0,1 1 0 0 0,0 0 0 0 0,0-1 0 0 0,0 0 0 0 0,0 1 0 0 0,0-1 0 0 0,1 0 1 0 0,4 4-1 0 0,2 2 49 0 0,1 0-126 0 0,0 0 0 0 0,1 0 0 0 0,0-1 0 0 0,17 9-1 0 0,-13-8-3 0 0,27 20-1 0 0,40 22-2 0 0,-77-47 0 0 0,0 0 0 0 0,-1-1 0 0 0,1 1 0 0 0,0-1 0 0 0,0 0 0 0 0,0-1 0 0 0,1 1 0 0 0,-1-1 0 0 0,0 0 0 0 0,7 0 0 0 0,60 2 0 0 0,-56-3 0 0 0,-9-1 0 0 0,0 0 0 0 0,0-1 0 0 0,-1 1 0 0 0,1-1 0 0 0,0-1 0 0 0,-1 1 0 0 0,1-1 0 0 0,8-5 0 0 0,-8 4 0 0 0,1 0 0 0 0,0 0 0 0 0,0 1 0 0 0,0 1 0 0 0,14-4 0 0 0,-12 4 0 0 0,0 0 0 0 0,0-1 0 0 0,0 0 0 0 0,0-1 0 0 0,0 0 0 0 0,18-11 0 0 0,50-38 0 0 0,-73 49-260 0 0,-1 0-1 0 0,0 0 1 0 0,0 0 0 0 0,0-1 0 0 0,0 1-1 0 0,-1-1 1 0 0,0 0 0 0 0,5-9-1 0 0,-6 10-320 0 0,0 0-1 0 0,-1-1 1 0 0,1 1-1 0 0,-1 0 0 0 0,0-1 1 0 0,0 1-1 0 0,0-1 1 0 0,-1 1-1 0 0,0-1 0 0 0,0 0 1 0 0,0-7-1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10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 11715 0 0,'0'0'7589'0'0,"2"2"-7250"0"0,0 1-189 0 0,-2-2-81 0 0,0-1 1 0 0,1 1 0 0 0,-1 0 0 0 0,1 0-1 0 0,-1 0 1 0 0,1-1 0 0 0,0 1 0 0 0,-1 0-1 0 0,1-1 1 0 0,0 1 0 0 0,-1 0 0 0 0,1-1 0 0 0,0 1-1 0 0,1 0 1 0 0,-1 1 286 0 0,0 0-1 0 0,-1 0 0 0 0,1 1 1 0 0,0-1-1 0 0,-1 0 1 0 0,0 1-1 0 0,1-1 0 0 0,-1 1 1 0 0,0-1-1 0 0,0 0 1 0 0,-1 1-1 0 0,0 3 1 0 0,1 1 44 0 0,0 94 2661 0 0,-18-121-2865 0 0,13 15-199 0 0,0 0 1 0 0,0 0-1 0 0,0-1 1 0 0,1 1 0 0 0,0-1-1 0 0,-6-11 1 0 0,10 26-2 0 0,-1-4 14 0 0,0-1-1 0 0,1 1 1 0 0,0-1 0 0 0,0 1-1 0 0,1-1 1 0 0,-1 1 0 0 0,1-1-1 0 0,0 0 1 0 0,0 1 0 0 0,3 5-1 0 0,9 20 101 0 0,-4-7-1 0 0,-8-21-102 0 0,0-1 1 0 0,0 0-1 0 0,0 0 0 0 0,0 0 1 0 0,1 0-1 0 0,-1 0 0 0 0,0 0 0 0 0,0 0 1 0 0,1-1-1 0 0,-1 1 0 0 0,0 0 1 0 0,1-1-1 0 0,-1 1 0 0 0,1-1 1 0 0,-1 1-1 0 0,1-1 0 0 0,-1 1 1 0 0,1-1-1 0 0,0 0 0 0 0,1 0 1 0 0,42 0 92 0 0,-24-1-65 0 0,-21 1 56 0 0,-20-10-102 0 0,17 7 5 0 0,1 0-1 0 0,-1 0 0 0 0,0 1 0 0 0,0-1 0 0 0,0 1 0 0 0,-1-1 1 0 0,1 1-1 0 0,-6-3 0 0 0,-5-3-34 0 0,12 5 27 0 0,0 1 1 0 0,1 0 0 0 0,0-1 0 0 0,-1 1 0 0 0,1-1 0 0 0,0 1-1 0 0,1-1 1 0 0,-1 0 0 0 0,0 1 0 0 0,1-1 0 0 0,-1 0-1 0 0,1-4 1 0 0,-3-8-33 0 0,1 9 26 0 0,2 8-26 0 0,6 12-16 0 0,3 0 118 0 0,-8-13-47 0 0,0 1 0 0 0,0-1 0 0 0,0 1 0 0 0,0-1 0 0 0,0 1 0 0 0,0-1 0 0 0,0 1 0 0 0,0-1-1 0 0,1 0 1 0 0,-1 0 0 0 0,0 0 0 0 0,1 0 0 0 0,-1 0 0 0 0,1 0 0 0 0,-1 0 0 0 0,1 0 0 0 0,0 0 0 0 0,-1-1 0 0 0,1 1 0 0 0,0-1 0 0 0,-1 1 0 0 0,1-1 0 0 0,3 1 0 0 0,12 0 63 0 0,0 2 1 0 0,31 7-1 0 0,-42-8-54 0 0,0 0 25 0 0,0 0-1 0 0,1 0 1 0 0,-1-1-1 0 0,1 0 1 0 0,-1 0 0 0 0,10 0-1 0 0,-5-1 12 0 0,0 0 14 0 0,-1 0 0 0 0,1 0 0 0 0,11 3 0 0 0,16 12 21 0 0,26-13 157 0 0,-39 0-176 0 0,0-2 1 0 0,0 0 0 0 0,25-4-1 0 0,-19 1-32 0 0,-1 1 0 0 0,39 2 0 0 0,-37 1 47 0 0,51-5-1 0 0,-44 0-64 0 0,-1 3-1 0 0,72 4 1 0 0,-33-3 35 0 0,-51-2-7 0 0,43 5-1 0 0,-41 1-45 0 0,-17-2 18 0 0,1 0 1 0 0,18 0-1 0 0,204-11 77 0 0,-133 12-86 0 0,-55 0 8 0 0,68-4 1 0 0,-69-4 25 0 0,54-2-74 0 0,-6-1 27 0 0,3 1 18 0 0,-75 7-19 0 0,32 0-7 0 0,-1-1 0 0 0,61-11 0 0 0,-96 10-158 0 0,0 0 0 0 0,18 1 0 0 0,10 3-5280 0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12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5605 39 5817 0 0,'0'0'9920'0'0,"-27"-7"-3068"0"0,-114 10-2337 0 0,-102-3-3269 0 0,72-2-407 0 0,6-1-775 0 0,72-1-8 0 0,-137 11 0 0 0,195-3-60 0 0,-74 7 49 0 0,-115-4 1 0 0,101-16 105 0 0,42 2-177 0 0,-84-8 54 0 0,-133-4 269 0 0,166 16-261 0 0,-72 2 2 0 0,66 6-10 0 0,-40 14-30 0 0,-5 1 56 0 0,-476-14 0 0 0,400-7-52 0 0,186 2-2 0 0,-110-5-4 0 0,146 0 9 0 0,0 2 0 0 0,-1 1 0 0 0,-37 4 0 0 0,-164 17-55 0 0,131-12 63 0 0,-109-7 0 0 0,101-3-17 0 0,78 2 9 0 0,12-1 4 0 0,-52 5-1 0 0,41-1-20 0 0,-57-1 0 0 0,53-3 40 0 0,28 0-44 0 0,1 0 0 0 0,-24-7 0 0 0,-1 0-6 0 0,-111-6 51 0 0,117 12-3672 0 0,-1 2-3860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4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9 0 0 0,'-12'-7'18986'0'0,"12"7"-18869"0"0,0 0 1 0 0,0 0 0 0 0,-1 0-1 0 0,1-1 1 0 0,0 1 0 0 0,0 0-1 0 0,-1 0 1 0 0,1 0 0 0 0,0 0-1 0 0,-1 0 1 0 0,1 0-1 0 0,0 0 1 0 0,-1 0 0 0 0,1 0-1 0 0,0 0 1 0 0,0 0 0 0 0,-1 0-1 0 0,1 0 1 0 0,0 0 0 0 0,-4 3 1764 0 0,3-3-1764 0 0,1 0-1 0 0,0 0 1 0 0,0 1 0 0 0,0-1-1 0 0,0 0 1 0 0,0 1 0 0 0,0-1-1 0 0,-1 0 1 0 0,1 7 303 0 0,-1-1 0 0 0,0 1 1 0 0,-1-1-1 0 0,1 1 0 0 0,-6 11 1 0 0,4-12-247 0 0,1 0 1 0 0,0 1 0 0 0,0-1 0 0 0,0 1-1 0 0,1-1 1 0 0,0 8 0 0 0,-1 15 269 0 0,-1 1 0 0 0,-6 28 0 0 0,3-29-221 0 0,2 0 0 0 0,-1 30 0 0 0,4-51-322 0 0,1 6-1755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6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14 2913 0 0,'0'0'16134'0'0,"0"-2"-15121"0"0,-2-7-114 0 0,2 7-168 0 0,-14 12 1576 0 0,12-1-1860 0 0,0 0-1 0 0,1 0 1 0 0,1 1-1 0 0,0 9 1 0 0,-1 12 217 0 0,-3 34 297 0 0,3-32-285 0 0,-11 63-1 0 0,8-68-423 0 0,1-1 1 0 0,2 1-1 0 0,2 39 0 0 0,0-14-98 0 0,0-43-1463 0 0,1 5 4120 0 0,-1-8-3152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6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25 3225 0 0,'0'0'14397'0'0,"0"-4"-13350"0"0,-2-12-97 0 0,1 12 382 0 0,1 17 518 0 0,3 41 348 0 0,11 68 1 0 0,-5-71-1528 0 0,7 68 729 0 0,5 40-585 0 0,-20-157-909 0 0,-1-1 1 0 0,1 1-1 0 0,-1-1 1 0 0,1 1-1 0 0,0-1 0 0 0,-1 1 1 0 0,1-1-1 0 0,0 0 1 0 0,0 1-1 0 0,0-1 1 0 0,0 0-1 0 0,0 0 1 0 0,1 0-1 0 0,-1 0 0 0 0,0 0 1 0 0,0 0-1 0 0,1 0 1 0 0,-1 0-1 0 0,3 1 1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8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20 3337 0 0,'0'0'14220'0'0,"-2"-3"-13288"0"0,0 1-778 0 0,2 1 89 0 0,-1-1-1 0 0,0 1 0 0 0,-10-9 5183 0 0,11 44-4153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29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4081 0 0,'0'0'16551'0'0,"0"-3"-15933"0"0,0-4-494 0 0,0 1 949 0 0,3 18 433 0 0,12 54 1355 0 0,-13-45-2343 0 0,14 117 1684 0 0,-13-114-1883 0 0,-2 0-1 0 0,-2 37 0 0 0,-1-12 34 0 0,3-30-209 0 0,1 0-1 0 0,6 27 0 0 0,-5-29-57 0 0,-1-8-37 0 0,-2-5-38 0 0,1 0 0 0 0,-1-1 1 0 0,1 1-1 0 0,1 0 0 0 0,-1 0 0 0 0,3 4 0 0 0,1 2 198 0 0,-5-9-378 0 0,0-1 1 0 0,1 1-1 0 0,-1 0 1 0 0,0 0-1 0 0,1-1 1 0 0,-1 1-1 0 0,1 0 1 0 0,-1-1 0 0 0,1 1-1 0 0,-1 0 1 0 0,1-1-1 0 0,-1 1 1 0 0,1-1-1 0 0,0 1 1 0 0,-1-1-1 0 0,1 1 1 0 0,0-1-1 0 0,0 0 1 0 0,-1 1-1 0 0,1-1 1 0 0,0 0-1 0 0,0 1 1 0 0,-1-1-1 0 0,1 0 1 0 0,0 0-1 0 0,0 0 1 0 0,0 0 0 0 0,0 0-1 0 0,-1 0 1 0 0,1 0-1 0 0,0 0 1 0 0,0 0-1 0 0,0 0 1 0 0,1 0-1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30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485 130 8634 0 0,'0'0'14659'0'0,"1"14"-13975"0"0,1 101 1757 0 0,4-62-1066 0 0,2 53 36 0 0,-8-65-1037 0 0,-1-5 63 0 0,7 65 0 0 0,-5-86-376 0 0,-1 0 1 0 0,-1 0-1 0 0,-1 0 0 0 0,-4 18 1 0 0,9-130-62 0 0,-3-74-439 0 0,-14 97 384 0 0,11 59 48 0 0,0 0 1 0 0,-1 1-1 0 0,-8-20 0 0 0,5 13-6 0 0,-2 4 73 0 0,8 14-65 0 0,-1 1 0 0 0,1-1 0 0 0,0 1 0 0 0,0-1 0 0 0,0 0 0 0 0,0 0 0 0 0,0 1 0 0 0,1-1 0 0 0,-1-4-1 0 0,1 5 7 0 0,0 0-1 0 0,0 1 1 0 0,-1-1-1 0 0,1 0 1 0 0,0 0-1 0 0,-1 0 0 0 0,1 0 1 0 0,-1 0-1 0 0,0 1 1 0 0,1-1-1 0 0,-1 0 1 0 0,0 0-1 0 0,0 1 0 0 0,0-1 1 0 0,-1 1-1 0 0,1-1 1 0 0,0 1-1 0 0,-3-3 1 0 0,-6-6-22 0 0,9 7 23 0 0,-1 0 0 0 0,1 0-1 0 0,0 0 1 0 0,-1 0-1 0 0,1 0 1 0 0,1 0 0 0 0,-2-4-1 0 0,-1-8-31 0 0,0 9 28 0 0,2 3 3 0 0,0-1 0 0 0,0 1 1 0 0,0-1-1 0 0,0 0 0 0 0,0 1 1 0 0,1-5-1 0 0,0 3-2 0 0,-1 0 1 0 0,1 0 0 0 0,-1 0-1 0 0,-2-9 1 0 0,2 12 0 0 0,0 0 1 0 0,1 0 0 0 0,-1 1-1 0 0,0-1 1 0 0,0 0-1 0 0,0 1 1 0 0,0-1-1 0 0,0 1 1 0 0,0-1 0 0 0,0 1-1 0 0,-1 0 1 0 0,1-1-1 0 0,0 1 1 0 0,-1 0 0 0 0,1 0-1 0 0,-3-1 1 0 0,-3-3 20 0 0,-8-3-52 0 0,-2 6 48 0 0,0 1-1 0 0,0 1 0 0 0,1 0 0 0 0,-1 1 0 0 0,0 1 0 0 0,-25 5 0 0 0,17-3 32 0 0,-49 3-1 0 0,-2-2-33 0 0,75-4-29 0 0,-1 0 0 0 0,-5 1-25 0 0,3 0 33 0 0,4 8 1 0 0,-12 159 276 0 0,13-157-241 0 0,0-1 1 0 0,4 16 0 0 0,0-3 10 0 0,12 32 49 0 0,-10 26 13 0 0,-3 119 0 0 0,-4-129-400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32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0 0 0,'0'0'11152'0'0,"2"-2"-10204"0"0,-1 0-402 0 0,1 1 1 0 0,0-1-1 0 0,-1 1 1 0 0,1-1-1 0 0,0 1 0 0 0,0 0 1 0 0,0-1-1 0 0,0 1 0 0 0,0 0 1 0 0,0 1-1 0 0,1-1 1 0 0,-1 0-1 0 0,0 0 0 0 0,4 0 1 0 0,43-5 1888 0 0,-8 1-1472 0 0,-10-1-381 0 0,0 2-1 0 0,0 2 0 0 0,1 0 0 0 0,46 4 1 0 0,-6 0-113 0 0,-70-2-458 0 0,0 1 0 0 0,0-1 1 0 0,-1 1-1 0 0,1 0 0 0 0,0-1 1 0 0,-1 1-1 0 0,1 0 0 0 0,0 0 1 0 0,-1 0-1 0 0,1 0 0 0 0,-1 0 1 0 0,0 1-1 0 0,1-1 0 0 0,-1 0 1 0 0,0 1-1 0 0,0-1 0 0 0,0 0 1 0 0,0 1-1 0 0,0 0 0 0 0,0-1 1 0 0,0 1-1 0 0,0-1 1 0 0,-1 1-1 0 0,1 0 0 0 0,-1 0 1 0 0,1-1-1 0 0,-1 4 0 0 0,17 4 261 0 0,-10 3 9 0 0,2 1-116 0 0,-7-11-133 0 0,-1 0 1 0 0,0 0-1 0 0,0 0 1 0 0,0-1-1 0 0,0 1 1 0 0,0 0 0 0 0,0 0-1 0 0,-1 1 1 0 0,1-1-1 0 0,-1 0 1 0 0,1 0-1 0 0,-1 0 1 0 0,0 3-1 0 0,2 33 302 0 0,-2-37-330 0 0,-3 60 372 0 0,1-41-187 0 0,1 1-1 0 0,1-1 0 0 0,6 39 1 0 0,-1-31 17 0 0,-1 0-1 0 0,1 38 1 0 0,-11-25-100 0 0,0-9-29 0 0,2-2-433 0 0,2-16 441 0 0,1-1-1 0 0,0 22 0 0 0,7-5-2500 0 0,-4-27 1532 0 0,-1 1 0 0 0,1-1 0 0 0,0 1 0 0 0,0-1 1 0 0,0 0-1 0 0,3 4 0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34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3555 222 2841 0 0,'0'0'14144'0'0,"-2"1"-13316"0"0,-10 2 2126 0 0,11-11-1307 0 0,-141-21 2838 0 0,104 24-3879 0 0,-76 0 1 0 0,37 3-82 0 0,-254-31 304 0 0,-60-2-287 0 0,242 28-415 0 0,-77 0-44 0 0,-125-6 50 0 0,101 3-68 0 0,-246-15 48 0 0,190 7-38 0 0,277 16-64 0 0,-172-1 44 0 0,-40-3-8 0 0,162-2 134 0 0,7 0-1294 0 0,26 6-4435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81 2760 10634 0 0,'0'0'13103'0'0,"-14"2"-12601"0"0,-42 8-136 0 0,56-10-342 0 0,-1 0-1 0 0,1 0 0 0 0,0 0 1 0 0,-1 0-1 0 0,1 0 1 0 0,0 0-1 0 0,-1 0 0 0 0,1 0 1 0 0,0 0-1 0 0,-1 0 0 0 0,1 0 1 0 0,0 0-1 0 0,-1 0 0 0 0,1 0 1 0 0,0 0-1 0 0,-1 1 1 0 0,1-1-1 0 0,0 0 0 0 0,-1 0 1 0 0,1 0-1 0 0,0 0 0 0 0,0 1 1 0 0,-1-1-1 0 0,1 0 1 0 0,0 0-1 0 0,0 1 0 0 0,-1-1 1 0 0,1 0-1 0 0,0 0 0 0 0,0 1 1 0 0,0-1-1 0 0,-1 0 1 0 0,1 0-1 0 0,0 1 0 0 0,0-1 1 0 0,0 0-1 0 0,0 1 0 0 0,0-1 1 0 0,0 0-1 0 0,0 1 1 0 0,0-1-1 0 0,0 0 0 0 0,0 1 1 0 0,0-1-1 0 0,0 0 0 0 0,0 1 1 0 0,0-1-1 0 0,0 0 1 0 0,0 1-1 0 0,0-1 0 0 0,0 0 1 0 0,0 1-1 0 0,0-1 0 0 0,1 0 1 0 0,-1 1-1 0 0,12 10 576 0 0,-11-10-496 0 0,7 6 78 0 0,0-1-1 0 0,0 1 1 0 0,0-2-1 0 0,1 1 1 0 0,0-1-1 0 0,0 0 1 0 0,0-1-1 0 0,1 0 0 0 0,-1 0 1 0 0,15 2-1 0 0,9 1 327 0 0,63 5 0 0 0,13 2 23 0 0,-48-1-347 0 0,-17-2-26 0 0,0-2 1 0 0,1-2 0 0 0,58 2 0 0 0,-45-9-111 0 0,9-1 55 0 0,0 3 1 0 0,80 12-1 0 0,-95-8 20 0 0,1-1 0 0 0,60-4-1 0 0,44 2 13 0 0,-108 2-76 0 0,-1-3 1 0 0,0-3-1 0 0,69-8 1 0 0,344-31 142 0 0,-292 38-163 0 0,41-2 5 0 0,-47-15 6 0 0,-77 7-18 0 0,92 1 1 0 0,-72 11-17 0 0,639-19 297 0 0,-29-65-347 0 0,-619 74-7 0 0,-54 7 17 0 0,70-15 0 0 0,-110 16-7 0 0,-8 0 0 0 0,-22-1-29 0 0,-39-1-44 0 0,-1956-82-974 0 0,1297 57 1052 0 0,3-25 78 0 0,699 52-50 0 0,-41-4-2 0 0,0-3-1 0 0,-89-23 1 0 0,152 31 1 0 0,-34-13 44 0 0,34 13-41 0 0,0 1-1 0 0,0-1 1 0 0,0 0-1 0 0,0 0 1 0 0,0 1-1 0 0,0-1 1 0 0,0 0 0 0 0,0 0-1 0 0,1 0 1 0 0,-1 0-1 0 0,-1-2 1 0 0,2 2-2 0 0,-1 0 0 0 0,1 1 0 0 0,0-1 0 0 0,0 1 0 0 0,0-1 0 0 0,0 1-1 0 0,0-1 1 0 0,0 0 0 0 0,0 1 0 0 0,0-1 0 0 0,0 1 0 0 0,1-1 0 0 0,-1 1 0 0 0,0-1 0 0 0,0 0 0 0 0,0 1 0 0 0,1-1 0 0 0,-1 1 0 0 0,0-1 0 0 0,0 1 0 0 0,1-1 0 0 0,-1 1 0 0 0,0 0 0 0 0,1-1 0 0 0,-1 1-1 0 0,1-1 1 0 0,0 0 0 0 0,5-3-1 0 0,1 0 0 0 0,-1 1 0 0 0,1 0 0 0 0,0 0 0 0 0,0 0 0 0 0,0 1 0 0 0,0 0 0 0 0,0 0 0 0 0,9-1 0 0 0,3 0-1 0 0,281-46-29 0 0,7 25 25 0 0,-277 22 5 0 0,1313-41 19 0 0,-1014 37-47 0 0,594 0-111 0 0,-1505-11 125 0 0,-1415-106 98 0 0,1923 119-72 0 0,-212-19 25 0 0,280 21-36 0 0,2 2 0 0 0,-1 0 1 0 0,1-1-1 0 0,-1 0 0 0 0,1 0 0 0 0,0-1 0 0 0,-1 1 1 0 0,1-1-1 0 0,-6-4 0 0 0,9 6-1 0 0,1 0 0 0 0,0 0 0 0 0,0 0 1 0 0,0 0-1 0 0,-1 0 0 0 0,1-1 0 0 0,0 1 0 0 0,0 0 0 0 0,0 0 1 0 0,0 0-1 0 0,0-1 0 0 0,-1 1 0 0 0,1 0 0 0 0,0 0 0 0 0,0-1 0 0 0,0 1 1 0 0,0 0-1 0 0,0 0 0 0 0,0-1 0 0 0,0 1 0 0 0,0 0 0 0 0,0 0 0 0 0,0 0 1 0 0,0-1-1 0 0,0 1 0 0 0,0 0 0 0 0,0 0 0 0 0,0-1 0 0 0,0 1 1 0 0,0 0-1 0 0,0 0 0 0 0,0-1 0 0 0,1 1 0 0 0,-1 0 0 0 0,0 0 0 0 0,0 0 1 0 0,0-1-1 0 0,11-7-9 0 0,14-3-11 0 0,-25 11 20 0 0,60-18-5 0 0,0 2-1 0 0,84-11 1 0 0,129-2 26 0 0,-169 20-28 0 0,1331-70-17 0 0,-934 60 16 0 0,-477 19 9 0 0,-17 0 6 0 0,1 0 1 0 0,-1 0-1 0 0,1-1 0 0 0,-1 0 1 0 0,15-3-1 0 0,-23 3-5 0 0,1 1-1 0 0,-1-1 1 0 0,1 1-1 0 0,0-1 1 0 0,-1 1-1 0 0,1 0 1 0 0,-1-1-1 0 0,1 1 1 0 0,-1 0-1 0 0,1-1 1 0 0,-1 1-1 0 0,1 0 1 0 0,-1 0-1 0 0,1-1 1 0 0,-1 1-1 0 0,0 0 1 0 0,1 0-1 0 0,-1 0 1 0 0,1 0-1 0 0,-1 0 1 0 0,0 0-1 0 0,1 0 1 0 0,-1 0-1 0 0,-98-13 15 0 0,-106 1 1 0 0,100 7-45 0 0,-1797-81 76 0 0,1821 84-48 0 0,-167-11 51 0 0,221 8-39 0 0,27 5-12 0 0,0 1 0 0 0,0-1 0 0 0,-1 0 0 0 0,1 0 0 0 0,0 0 0 0 0,0 0 0 0 0,0 0 1 0 0,-1 0-1 0 0,1 0 0 0 0,0 0 0 0 0,0-1 0 0 0,0 1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0,0-1 0 0 0,0 1 0 0 0,0 0 0 0 0,0 0 0 0 0,0 0 0 0 0,0 0 0 0 0,0-1 0 0 0,10-5 0 0 0,24-4-3 0 0,2 1 0 0 0,-1 2 0 0 0,39-3 0 0 0,-22 3-11 0 0,834-92 21 0 0,-560 68-4 0 0,181-16-42 0 0,517-59-69 0 0,-1010 103 114 0 0,-15 3-6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0,-24-3 8 0 0,-487-13-42 0 0,291 13 36 0 0,-1021-2 178 0 0,780 6-145 0 0,-45 11 51 0 0,342-6-112 0 0,152-6 14 0 0,16 0 0 0 0,20-1 4 0 0,241-24 8 0 0,-119 9 11 0 0,1670-119-128 0 0,-906 76-121 0 0,-514 23 271 0 0,-376 31-28 0 0,-20 5-5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0,-15-2-31 0 0,-582-34-20 0 0,383 24 46 0 0,-1200-36-4 0 0,894 35 29 0 0,409 6-3 0 0,94 3-19 0 0,13 0-4 0 0,5 2 5 0 0,0 1-1 0 0,0 0 1 0 0,0 0-1 0 0,0 0 1 0 0,0 0-1 0 0,0 1 1 0 0,0-1 0 0 0,1 1-1 0 0,2-1 1 0 0,382-55-47 0 0,-290 45 38 0 0,1116-95-102 0 0,3 41-298 0 0,-1140 62 373 0 0,613-23-61 0 0,-5 28 159 0 0,-486 13-78 0 0,6 0 30 0 0,-195-15 8 0 0,-26-2-10 0 0,-9 0-7 0 0,-1104-118 31 0 0,56 6 60 0 0,821 86-67 0 0,-319-45 50 0 0,566 72-78 0 0,-5-1 3 0 0,1 0 0 0 0,-1 0 0 0 0,-19-8 0 0 0,22 3-13 0 0,12 1-19 0 0,15-2-20 0 0,86-17 7 0 0,114-10-1 0 0,-193 31 42 0 0,417-40 9 0 0,3 22-30 0 0,-306 17 22 0 0,360-19-49 0 0,646-20 33 0 0,-961 44 61 0 0,-893-40-16 0 0,82 3 12 0 0,-730-11 207 0 0,1249 42-191 0 0,92 3-21 0 0,21 0 8 0 0,24-2-7 0 0,750-23-60 0 0,-643 26 32 0 0,1246 36-9 0 0,-357 60-119 0 0,-5 32 74 0 0,-960-116-18 0 0,-72-7 76 0 0,-15 0 14 0 0,-422-9 55 0 0,0-25-101 0 0,48 2 13 0 0,-1293-18 136 0 0,1335 55-72 0 0,5 29-79 0 0,334-34 13 0 0,0 1-1 0 0,0 0 1 0 0,1 2 0 0 0,-20 7 0 0 0,37-13 6 0 0,0 1 0 0 0,0-1 0 0 0,-1 1 1 0 0,1-1-1 0 0,0 1 0 0 0,0 0 1 0 0,0-1-1 0 0,0 1 0 0 0,0 0 0 0 0,0-1 1 0 0,0 1-1 0 0,0 0 0 0 0,0 0 1 0 0,0 0-1 0 0,0 0 0 0 0,1 0 0 0 0,-1 0 1 0 0,0 0-1 0 0,1 1 0 0 0,-1-1 1 0 0,1 0-1 0 0,-1 2 0 0 0,1-2 0 0 0,0 0 1 0 0,1 0-1 0 0,-1 0 0 0 0,0 0 0 0 0,1 0 1 0 0,-1 0-1 0 0,1 0 0 0 0,0 0 0 0 0,-1-1 0 0 0,1 1 1 0 0,0 0-1 0 0,-1 0 0 0 0,1 0 0 0 0,0-1 1 0 0,0 1-1 0 0,0 0 0 0 0,-1-1 0 0 0,1 1 0 0 0,0-1 1 0 0,2 1-1 0 0,8 5-7 0 0,1-2 0 0 0,0 1 0 0 0,16 2 0 0 0,-27-6 10 0 0,133 27 8 0 0,144 11 1 0 0,-138-22-9 0 0,1374 229-39 0 0,-993-130 41 0 0,-16 44-42 0 0,-490-154 37 0 0,1-1 2 0 0,1 1 0 0 0,-1 1 0 0 0,-1 1 0 0 0,0 0 0 0 0,0 1 0 0 0,0 0 0 0 0,20 19 0 0 0,-33-27 1 0 0,-1 1 0 0 0,1 0 0 0 0,0-1 1 0 0,-1 1-1 0 0,0 0 0 0 0,1 0 0 0 0,-1 0 1 0 0,0 0-1 0 0,0 0 0 0 0,0 0 0 0 0,0 0 1 0 0,0 0-1 0 0,0 1 0 0 0,-1-1 0 0 0,1 0 1 0 0,-1 1-1 0 0,1 1 0 0 0,-2-2 1 0 0,1 0 0 0 0,0 0 0 0 0,-1 0 0 0 0,1-1 0 0 0,-1 1 0 0 0,0 0 0 0 0,1-1 0 0 0,-1 1 0 0 0,0 0 0 0 0,0-1-1 0 0,0 1 1 0 0,0-1 0 0 0,0 1 0 0 0,-1-1 0 0 0,1 0 0 0 0,0 0 0 0 0,-2 2 0 0 0,-6 3 3 0 0,0-1 0 0 0,0 0 0 0 0,0 0 1 0 0,-1-1-1 0 0,1 0 0 0 0,-14 3 0 0 0,-30 7-8 0 0,0-2 1 0 0,-1-2-1 0 0,-56 2 1 0 0,-167-2 6 0 0,264-9-2 0 0,-1407-14 70 0 0,337-3 99 0 0,1038 16-157 0 0,17-1-6 0 0,0 1 0 0 0,-1 1 0 0 0,1 2 0 0 0,-41 8 0 0 0,68-11-8 0 0,0 0-1 0 0,0 0 1 0 0,0 1-1 0 0,0-1 1 0 0,1 0-1 0 0,-1 0 1 0 0,0 1-1 0 0,0-1 1 0 0,0 0-1 0 0,1 1 1 0 0,-1-1-1 0 0,0 1 1 0 0,1-1-1 0 0,-1 1 1 0 0,0-1-1 0 0,1 1 1 0 0,-1 0-1 0 0,0-1 1 0 0,0 2-1 0 0,1-2 0 0 0,0 1 1 0 0,1-1-1 0 0,-1 1 0 0 0,0-1 0 0 0,0 0 0 0 0,0 1 0 0 0,0-1 1 0 0,1 1-1 0 0,-1-1 0 0 0,0 0 0 0 0,0 1 0 0 0,1-1 0 0 0,-1 1 1 0 0,0-1-1 0 0,1 0 0 0 0,-1 0 0 0 0,0 1 0 0 0,1-1 0 0 0,-1 0 1 0 0,0 1-1 0 0,1-1 0 0 0,-1 0 0 0 0,0 0 0 0 0,2 1 0 0 0,33 11-24 0 0,62 7 18 0 0,146 11 0 0 0,-114-17 19 0 0,-52-4-16 0 0,988 119-74 0 0,-5 28 32 0 0,-1034-152 40 0 0,40 7-11 0 0,106 31 0 0 0,-171-42 16 0 0,0 1 0 0 0,0-1 0 0 0,0 0 0 0 0,0 1 0 0 0,0-1 0 0 0,0 1 0 0 0,0-1 0 0 0,0 1 0 0 0,0-1 0 0 0,0 1 0 0 0,0 0 0 0 0,0-1 0 0 0,-1 1 0 0 0,1 0 0 0 0,1 1 0 0 0,-2-2 1 0 0,0 1 0 0 0,0-1 0 0 0,0 0 0 0 0,0 1 0 0 0,0-1 0 0 0,0 0 1 0 0,0 1-1 0 0,0-1 0 0 0,-1 0 0 0 0,1 1 0 0 0,0-1 0 0 0,0 0 0 0 0,0 0 0 0 0,0 1 0 0 0,-1-1 0 0 0,1 0 0 0 0,0 1 1 0 0,0-1-1 0 0,0 0 0 0 0,-1 0 0 0 0,1 0 0 0 0,0 1 0 0 0,-1-1 0 0 0,1 0 0 0 0,0 0 0 0 0,0 0 0 0 0,-1 1 0 0 0,1-1 1 0 0,0 0-1 0 0,-1 0 0 0 0,-35 10 27 0 0,-66 6-12 0 0,-132 3-1 0 0,-109-15 60 0 0,252-4-55 0 0,-1567-2 111 0 0,1130 22 66 0 0,514-18-187 0 0,2-2-5 0 0,1 1 1 0 0,-1 1 0 0 0,0 0-1 0 0,1 1 1 0 0,-20 7-1 0 0,30-10-3 0 0,1 0-1 0 0,-1 0 0 0 0,1 0 0 0 0,-1 1 0 0 0,1-1 0 0 0,-1 0 0 0 0,1 0 0 0 0,-1 1 1 0 0,1-1-1 0 0,0 0 0 0 0,-1 1 0 0 0,1-1 0 0 0,-1 0 0 0 0,1 1 0 0 0,0-1 0 0 0,-1 0 1 0 0,1 1-1 0 0,0-1 0 0 0,0 1 0 0 0,-1-1 0 0 0,1 1 0 0 0,0-1 0 0 0,0 0 0 0 0,0 1 1 0 0,0-1-1 0 0,-1 1 0 0 0,1-1 0 0 0,0 1 0 0 0,0-1 0 0 0,0 1 0 0 0,0-1 0 0 0,0 1 0 0 0,0 0 1 0 0,1 0-2 0 0,0 0 1 0 0,-1 0 0 0 0,1 0 0 0 0,0 0 0 0 0,-1 0 0 0 0,1 0 0 0 0,0-1 0 0 0,0 1 0 0 0,0 0 0 0 0,0 0-1 0 0,0-1 1 0 0,0 1 0 0 0,2 0 0 0 0,17 8 2 0 0,1-2 0 0 0,-1 0 0 0 0,1-2 0 0 0,1 0 0 0 0,35 3 0 0 0,-27-4-5 0 0,714 67-26 0 0,-534-56-40 0 0,1143 103-50 0 0,-1304-113 117 0 0,10 0 2 0 0,1 2 0 0 0,79 21 1 0 0,-114-18-52 0 0,-25-10 50 0 0,1 0 0 0 0,-1 0 0 0 0,0 1 0 0 0,0-1-1 0 0,1 0 1 0 0,-1 0 0 0 0,0 0 0 0 0,0 0 0 0 0,0 0 0 0 0,1 1 0 0 0,-1-1-1 0 0,0 0 1 0 0,0 0 0 0 0,0 0 0 0 0,0 1 0 0 0,1-1 0 0 0,-1 0 0 0 0,0 0 0 0 0,0 0-1 0 0,0 1 1 0 0,0-1 0 0 0,0 0 0 0 0,0 0 0 0 0,0 1 0 0 0,0-1 0 0 0,0 0-1 0 0,1 0 1 0 0,-1 1 0 0 0,0-1 0 0 0,0 0 0 0 0,0 0 0 0 0,-1 1 0 0 0,1-1 0 0 0,0 0-1 0 0,0 0 1 0 0,0 1 0 0 0,0-1 0 0 0,0 0 0 0 0,0 0 0 0 0,0 1 0 0 0,0-1 0 0 0,0 0-1 0 0,-1 0 1 0 0,1 1 0 0 0,0-1 0 0 0,0 0 0 0 0,0 0 0 0 0,0 0 0 0 0,-1 1-1 0 0,-13 5-22 0 0,-25 1 44 0 0,0-2 0 0 0,-1-2-1 0 0,-66-3 1 0 0,44 0-11 0 0,-1065 0 84 0 0,98-1-18 0 0,494 26-33 0 0,518-23-44 0 0,11-2-1 0 0,-1 1 0 0 0,0-1 0 0 0,1 2 0 0 0,-1-1 1 0 0,1 1-1 0 0,-11 4 0 0 0,17-6 3 0 0,-1 0 0 0 0,1 0 0 0 0,0 0 0 0 0,0 0 0 0 0,-1 0 0 0 0,1 0 0 0 0,0 0 0 0 0,0 1 0 0 0,-1-1 1 0 0,1 0-1 0 0,0 0 0 0 0,0 0 0 0 0,-1 0 0 0 0,1 1 0 0 0,0-1 0 0 0,0 0 0 0 0,0 0 0 0 0,-1 0 0 0 0,1 1 0 0 0,0-1 0 0 0,0 0 1 0 0,0 0-1 0 0,0 1 0 0 0,0-1 0 0 0,0 0 0 0 0,0 0 0 0 0,-1 1 0 0 0,1-1 0 0 0,0 0 0 0 0,0 0 0 0 0,0 1 0 0 0,0-1 0 0 0,0 0 1 0 0,0 1-1 0 0,0-1 0 0 0,0 0 0 0 0,0 0 0 0 0,1 1 0 0 0,-1-1 0 0 0,11 7-1 0 0,17 2-4 0 0,98 10-6 0 0,161 3 0 0 0,-186-16 14 0 0,842 61-29 0 0,-4 36-18 0 0,-882-96 37 0 0,-5-1-6 0 0,-1 1 1 0 0,-1 4 0 0 0,58 18 0 0 0,-107-29 12 0 0,0 0 0 0 0,0 0 0 0 0,0 1 0 0 0,0-1 0 0 0,0 0 0 0 0,0 1 0 0 0,0-1 0 0 0,0 1 0 0 0,0-1 0 0 0,0 1 0 0 0,-1-1 0 0 0,1 1 1 0 0,0 0-1 0 0,0-1 0 0 0,0 1 0 0 0,-1 0 0 0 0,1 0 0 0 0,0 0 0 0 0,-1-1 0 0 0,1 2 0 0 0,-1-1 1 0 0,0 0 0 0 0,-1-1 0 0 0,1 1 1 0 0,0-1-1 0 0,-1 1 0 0 0,1-1 0 0 0,0 1 0 0 0,-1-1 0 0 0,1 1 0 0 0,-1-1 0 0 0,1 0 0 0 0,-1 1 1 0 0,1-1-1 0 0,-1 1 0 0 0,1-1 0 0 0,-1 0 0 0 0,0 0 0 0 0,1 1 0 0 0,-1-1 0 0 0,1 0 0 0 0,-1 0 1 0 0,0 0-1 0 0,0 1 0 0 0,-50 8 37 0 0,47-8-42 0 0,-327 24 6 0 0,-5-20-21 0 0,163-4 27 0 0,-172 1 37 0 0,-290 7-18 0 0,2 40 9 0 0,624-48-45 0 0,-5 1-1 0 0,0 0 1 0 0,0 1 0 0 0,0 0 0 0 0,-21 8 0 0 0,35-11 9 0 0,-1 0-1 0 0,1 0 1 0 0,-1 0-1 0 0,1 0 1 0 0,0 0-1 0 0,-1 0 1 0 0,1 0-1 0 0,0 1 1 0 0,-1-1-1 0 0,1 0 1 0 0,0 0-1 0 0,-1 0 1 0 0,1 1-1 0 0,0-1 1 0 0,-1 0-1 0 0,1 0 1 0 0,0 1-1 0 0,0-1 1 0 0,-1 0-1 0 0,1 0 1 0 0,0 1-1 0 0,0-1 1 0 0,-1 0-1 0 0,1 1 1 0 0,0-1-1 0 0,0 0 0 0 0,0 1 1 0 0,0-1-1 0 0,0 1 1 0 0,0-1-1 0 0,-1 0 1 0 0,1 1-1 0 0,0-1 1 0 0,0 0-1 0 0,0 1 1 0 0,0-1-1 0 0,0 1 1 0 0,0-1-1 0 0,0 0 1 0 0,1 1-1 0 0,-1-1 1 0 0,0 0-1 0 0,0 1 1 0 0,0-1-1 0 0,0 1 1 0 0,0-1-1 0 0,1 0 1 0 0,-1 1-1 0 0,0-1 1 0 0,0 0-1 0 0,1 0 1 0 0,-1 1-1 0 0,0-1 1 0 0,0 0-1 0 0,1 1 1 0 0,-1-1-1 0 0,0 0 0 0 0,1 0 1 0 0,-1 0-1 0 0,0 1 1 0 0,1-1-1 0 0,23 10-23 0 0,0-6 26 0 0,-1-1 0 0 0,1-1-1 0 0,41-3 1 0 0,-14 1 1 0 0,1498 81-70 0 0,-905-9 62 0 0,-631-68-56 0 0,-27-3 34 0 0,-35 0 4 0 0,45-1 18 0 0,-921-18-100 0 0,-3 0 56 0 0,504 38 15 0 0,371-16 44 0 0,35-3-30 0 0,17-1 22 0 0,11 23-150 0 0,-9-21 152 0 0,0 0 0 0 0,0 0 0 0 0,0 0 0 0 0,1 0 0 0 0,-1 0 1 0 0,1 0-1 0 0,-1-1 0 0 0,1 1 0 0 0,0 0 0 0 0,0-1 0 0 0,-1 0 0 0 0,1 1 1 0 0,0-1-1 0 0,0 0 0 0 0,0 0 0 0 0,1 0 0 0 0,-1 0 0 0 0,0 0 0 0 0,0-1 1 0 0,0 1-1 0 0,1-1 0 0 0,2 1 0 0 0,9 2 16 0 0,1-2 0 0 0,18 1-1 0 0,-23-1-8 0 0,290 2 35 0 0,-82-2-4 0 0,-68 10 3 0 0,-7 0 87 0 0,-26-8-128 0 0,129 5 147 0 0,246 16-39 0 0,-63-24-62 0 0,-180-6-19 0 0,-115 5-28 0 0,212 7-16 0 0,-56 21 63 0 0,13-20 127 0 0,14 1-54 0 0,-230 0-198 0 0,39 2 131 0 0,305-4 22 0 0,-124 8-23 0 0,6-10-31 0 0,-192-4 7 0 0,-137-10-55 0 0,-11 6 15 0 0,-1 2 1 0 0,0 1 0 0 0,-34 3 0 0 0,3 0-11 0 0,-255-15 55 0 0,110 3-26 0 0,13 3 499 0 0,118 4-2830 0 0,1 0-5402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3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124 113 5121 0 0,'0'0'15498'0'0,"-35"-6"-8803"0"0,35 6-6619 0 0,-1 0 1 0 0,1-1-1 0 0,0 1 0 0 0,-1-1 1 0 0,1 1-1 0 0,-1-1 1 0 0,1 1-1 0 0,0-1 1 0 0,-1 1-1 0 0,1-1 0 0 0,0 0 1 0 0,0 1-1 0 0,-1-1 1 0 0,1 1-1 0 0,0-1 0 0 0,0 1 1 0 0,0-1-1 0 0,0 0 1 0 0,0 1-1 0 0,0-1 0 0 0,0 0 1 0 0,0 1-1 0 0,0-1 1 0 0,0 1-1 0 0,0-1 0 0 0,0 0 1 0 0,1 0-1 0 0,2-19 465 0 0,2 12-454 0 0,0 0 0 0 0,0 1 0 0 0,1 0 0 0 0,0 0 1 0 0,1 0-1 0 0,-1 1 0 0 0,12-9 0 0 0,-16 14-58 0 0,0 0 1 0 0,1 0-1 0 0,-1 1 1 0 0,0-1-1 0 0,0 0 1 0 0,1 1-1 0 0,-1 0 1 0 0,0 0-1 0 0,0 0 0 0 0,1 0 1 0 0,-1 0-1 0 0,0 0 1 0 0,1 0-1 0 0,-1 1 1 0 0,0-1-1 0 0,0 1 1 0 0,1-1-1 0 0,-1 1 1 0 0,0 0-1 0 0,0 0 1 0 0,0 0-1 0 0,0 0 1 0 0,0 1-1 0 0,3 2 1 0 0,-2-2-2 0 0,0 0 0 0 0,0 0 0 0 0,-1 0 1 0 0,1 1-1 0 0,-1-1 0 0 0,0 1 0 0 0,0 0 0 0 0,0-1 1 0 0,0 1-1 0 0,0 0 0 0 0,0 0 0 0 0,-1 0 0 0 0,1 1 0 0 0,-1-1 1 0 0,1 4-1 0 0,0 12 45 0 0,1-4 23 0 0,-2 1 0 0 0,1 18 0 0 0,-2-30-74 0 0,-1 1-1 0 0,1-1 1 0 0,-1 1 0 0 0,0-1-1 0 0,0 1 1 0 0,0-1 0 0 0,-1 0-1 0 0,0 1 1 0 0,0-1 0 0 0,0 0-1 0 0,0 0 1 0 0,-3 4 0 0 0,-5 7 33 0 0,8-11-45 0 0,0-1 1 0 0,-1 0 0 0 0,1 1-1 0 0,-1-1 1 0 0,0 0-1 0 0,-5 5 1 0 0,-11 7 19 0 0,13-10-16 0 0,0 0 1 0 0,0 0-1 0 0,-1-1 0 0 0,1 0 1 0 0,-11 5-1 0 0,4-3-19 0 0,-1-2 0 0 0,1 1 1 0 0,-1-1-1 0 0,0-1 0 0 0,0-1 0 0 0,-27 2 1 0 0,41-4-30 0 0,0 0 0 0 0,0 0 0 0 0,-1 0 0 0 0,1 0 0 0 0,0 0 0 0 0,0 0 0 0 0,0-1 0 0 0,0 1 0 0 0,0 0 0 0 0,0 0 0 0 0,-1 0 0 0 0,1 0 0 0 0,0 0 0 0 0,0 0 0 0 0,0 0 0 0 0,0-1 0 0 0,0 1 0 0 0,0 0 0 0 0,0 0 0 0 0,0 0 0 0 0,0 0 0 0 0,0 0 0 0 0,0-1-1 0 0,0 1 1 0 0,0 0 0 0 0,0 0 0 0 0,0 0 0 0 0,0 0 0 0 0,0-1 0 0 0,0 1 0 0 0,0 0 0 0 0,0 0 0 0 0,0 0 0 0 0,0 0 0 0 0,0 0 0 0 0,0-1 0 0 0,0 1 0 0 0,0 0 0 0 0,0 0 0 0 0,0 0 0 0 0,1 0 0 0 0,-1 0 0 0 0,0 0 0 0 0,0-1 0 0 0,0 1 0 0 0,0 0 0 0 0,0 0 0 0 0,0 0 0 0 0,0 0 0 0 0,1 0 0 0 0,-1 0 0 0 0,0 0 0 0 0,0 0 0 0 0,0 0 0 0 0,7-8-4878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37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5259 9 0 0 0,'0'0'10872'0'0,"3"-9"-9639"0"0,-96 13 7492 0 0,-45 9-4667 0 0,127-12-3967 0 0,-49 3 491 0 0,-64-4 0 0 0,-16 1 207 0 0,-193 13 510 0 0,166-10-931 0 0,-103 6-43 0 0,-91 6-125 0 0,-2-1 397 0 0,37-9-367 0 0,196-7-171 0 0,-843-2 223 0 0,703 14-198 0 0,-5 0-5 0 0,138-1-61 0 0,-6 0 37 0 0,59-10-46 0 0,-160 3 31 0 0,62 22-47 0 0,119-14 8 0 0,-107 24 45 0 0,149-31-46 0 0,0 1-1 0 0,0 1 1 0 0,0 0-1 0 0,-29 14 1 0 0,43-16 76 0 0,-1 0 1 0 0,1 0 0 0 0,0 1 0 0 0,-8 6-1 0 0,-2 8-1379 0 0,8 5-4908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39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64 269 4257 0 0,'0'0'14258'0'0,"0"1"-14110"0"0,1-1 1 0 0,-1 1-1 0 0,1-1 1 0 0,-1 1 0 0 0,1 0-1 0 0,-1-1 1 0 0,1 1-1 0 0,-1 0 1 0 0,0-1-1 0 0,0 1 1 0 0,1 0 0 0 0,-1-1-1 0 0,0 1 1 0 0,0 0-1 0 0,0 0 1 0 0,0 1-1 0 0,-2 38 2131 0 0,-11 65-1 0 0,-2 9-905 0 0,11-64-923 0 0,-1 41 249 0 0,5-90-687 0 0,0-1-1 0 0,0 1 1 0 0,0-1-1 0 0,0 1 1 0 0,0-1 0 0 0,0 1-1 0 0,0-1 1 0 0,0 1-1 0 0,0-1 1 0 0,0 1-1 0 0,0-1 1 0 0,0 0-1 0 0,0 1 1 0 0,0-1-1 0 0,-1 1 1 0 0,1-1-1 0 0,0 1 1 0 0,0-1-1 0 0,0 0 1 0 0,-1 1-1 0 0,1-1 1 0 0,0 1 0 0 0,-1-1-1 0 0,1 0 1 0 0,0 1-1 0 0,-1-1 1 0 0,1 0-1 0 0,0 1 1 0 0,-1-1-1 0 0,1 0 1 0 0,-1 0-1 0 0,1 1 1 0 0,-1-1-1 0 0,1 0 1 0 0,0 0-1 0 0,-2 0 1 0 0,2 0-5 0 0,-1 0 0 0 0,1 0 0 0 0,-1-1-1 0 0,1 1 1 0 0,-1 0 0 0 0,1-1 0 0 0,-1 1 0 0 0,1-1 0 0 0,-1 1-1 0 0,1 0 1 0 0,-1-1 0 0 0,1 1 0 0 0,0-1 0 0 0,-1 1 0 0 0,1-1 0 0 0,0 1-1 0 0,0-1 1 0 0,-1 0 0 0 0,1 1 0 0 0,0-1 0 0 0,0 1 0 0 0,0-1 0 0 0,0 1-1 0 0,0-1 1 0 0,-1 0 0 0 0,1 1 0 0 0,0-1 0 0 0,0 1 0 0 0,1-2-1 0 0,-13-128-27 0 0,12 106 9 0 0,-1 10-1 0 0,1-1 0 0 0,1 1 0 0 0,0-1 0 0 0,4-14 0 0 0,1 0 16 0 0,-5 21-3 0 0,1-1 1 0 0,0 0 0 0 0,4-10-1 0 0,2-3-47 0 0,-5 13 54 0 0,0 1-1 0 0,1 0 1 0 0,5-11 0 0 0,31-52 11 0 0,-31 53-63 0 0,-7 14 51 0 0,-1 0 0 0 0,0 0-1 0 0,0 0 1 0 0,0-1 0 0 0,0 1-1 0 0,-1 0 1 0 0,0-1 0 0 0,0-7-1 0 0,-1 1-4 0 0,2 10-1 0 0,-1 0 0 0 0,0 0 0 0 0,0 1 0 0 0,1-1-1 0 0,-1 0 1 0 0,0 0 0 0 0,1 0 0 0 0,-1 1 0 0 0,1-1-1 0 0,-1 0 1 0 0,1 0 0 0 0,0 1 0 0 0,-1-1-1 0 0,1 0 1 0 0,0 1 0 0 0,-1-1 0 0 0,1 1 0 0 0,0-1-1 0 0,0 1 1 0 0,0-1 0 0 0,1 1 0 0 0,24-11 8 0 0,-9 4-10 0 0,-2-1 16 0 0,1 1-1 0 0,1 1 1 0 0,0 1 0 0 0,26-6 0 0 0,6-2 15 0 0,149-31 193 0 0,-103 32-108 0 0,1 4 0 0 0,113 4 0 0 0,-206 4-112 0 0,51-1 0 0 0,-22 0 9 0 0,62 5 0 0 0,-55 4 38 0 0,-30-5-44 0 0,0-1 1 0 0,0 0-1 0 0,14 1 1 0 0,41-3 37 0 0,-34 0-32 0 0,-1 1-1 0 0,30 4 0 0 0,-23 4-16 0 0,-28-6 27 0 0,0-1-1 0 0,1 0 1 0 0,-1 0 0 0 0,1-1-1 0 0,10 1 1 0 0,-13-2-20 0 0,-2-1 0 0 0,1 1 0 0 0,-1 0 1 0 0,0 0-1 0 0,0 0 1 0 0,0 0-1 0 0,0 1 0 0 0,0 0 1 0 0,0 0-1 0 0,0 0 0 0 0,0 0 1 0 0,-1 0-1 0 0,1 1 0 0 0,0-1 1 0 0,-1 1-1 0 0,7 4 0 0 0,-5-1 4 0 0,-1-1 0 0 0,0 1 0 0 0,-1-1 0 0 0,7 11-1 0 0,-3-4-2 0 0,-5-9 0 0 0,-1 0 0 0 0,0 0-1 0 0,1 0 1 0 0,-1 0 0 0 0,0 0-1 0 0,0 0 1 0 0,0 1 0 0 0,-1-1-1 0 0,1 0 1 0 0,-1 0 0 0 0,1 1-1 0 0,-1-1 1 0 0,1 5 0 0 0,-1-4 9 0 0,0 1 0 0 0,1 0 0 0 0,0 0 0 0 0,0 0 0 0 0,3 6 0 0 0,-3-6 9 0 0,0 0 1 0 0,1-1-1 0 0,-1 1 1 0 0,-1 0-1 0 0,2 8 1 0 0,8 113 651 0 0,-6-90-510 0 0,8 2 56 0 0,-10-19-122 0 0,7 96 386 0 0,-9-99-439 0 0,0-4-52 0 0,0 1-1 0 0,0-1 1 0 0,-1 1 0 0 0,0-1 0 0 0,-1 0 0 0 0,-7 20-1 0 0,0 2-1555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40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 0 0 0,'0'0'14600'0'0,"-12"0"-10065"0"0,12 7-3881 0 0,-1-1 0 0 0,-1 1 0 0 0,1 0 0 0 0,-1-1 0 0 0,0 1 0 0 0,-4 6 0 0 0,3-6-386 0 0,0 1 0 0 0,1 0 0 0 0,0 0 0 0 0,-2 9 0 0 0,-2 194 2609 0 0,6-177-2626 0 0,2-22-296 0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0:41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 0 0 0,'0'0'11508'0'0,"4"-3"-10713"0"0,11-8-29 0 0,-15 11-754 0 0,14-10 6351 0 0,-2 9-4435 0 0,-9 1-2021 0 0,7-1 538 0 0,-1 0-1 0 0,0 0 1 0 0,1-1 0 0 0,-1-1-1 0 0,0 1 1 0 0,0-1 0 0 0,9-5-1 0 0,-10 4-255 0 0,2 1 0 0 0,-1-1 0 0 0,0 2 0 0 0,1-1 0 0 0,-1 1 0 0 0,1 1 0 0 0,10-1 0 0 0,10 2 81 0 0,-1 1 0 0 0,55 9 0 0 0,-55-6-142 0 0,-1-1-1 0 0,1-1 1 0 0,0-1 0 0 0,34-3 0 0 0,311-12 420 0 0,-361 13-538 0 0,-10 0-8 0 0,1 1-1 0 0,0 0 0 0 0,0-1 1 0 0,-1 2-1 0 0,1-1 0 0 0,6 1 1 0 0,13 11 23 0 0,-19-9-32 0 0,-1-1 0 0 0,1 1-1 0 0,-1 0 1 0 0,1 0 0 0 0,-1 0 0 0 0,4 6-1 0 0,-2 5 11 0 0,-5-13 0 0 0,0 0 0 0 0,0 0 0 0 0,0 0 0 0 0,1 0 0 0 0,-1-1-1 0 0,0 1 1 0 0,1 0 0 0 0,-1 0 0 0 0,0 0 0 0 0,1 0 0 0 0,-1 0 0 0 0,1 0 0 0 0,0-1 0 0 0,-1 1 0 0 0,1 0 0 0 0,0-1 0 0 0,-1 1 0 0 0,2 0 0 0 0,2 3 3 0 0,0-1-1 0 0,0 1 1 0 0,-1 0 0 0 0,0 0-1 0 0,1 0 1 0 0,-1 0 0 0 0,0 0-1 0 0,-1 1 1 0 0,1-1-1 0 0,-1 1 1 0 0,0-1 0 0 0,2 9-1 0 0,5 13 147 0 0,-5-18-43 0 0,-1 1 1 0 0,0 0-1 0 0,3 17 1 0 0,1 3 82 0 0,-6-23-132 0 0,1 0 0 0 0,-1 1 0 0 0,0-1 0 0 0,1 8 0 0 0,-1 2 69 0 0,1-1 1 0 0,0 0-1 0 0,1 0 1 0 0,8 22-1 0 0,-5-17-412 0 0,6 34-1 0 0,-8-43-1557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12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15 3985 0 0,'0'0'6058'0'0,"4"-2"-5484"0"0,0-1-249 0 0,11-7 4674 0 0,-28 12 323 0 0,-12-3-2056 0 0,11 0-2282 0 0,-6 3-511 0 0,1 1 0 0 0,-1 1 0 0 0,1 1 0 0 0,0 0 0 0 0,-32 15 0 0 0,43-18-419 0 0,0 0 0 0 0,-1 0 0 0 0,1-1 0 0 0,0 0 0 0 0,-1 0 0 0 0,1-1 0 0 0,-9 0 0 0 0,6 0-36 0 0,0 0 1 0 0,-17 3-1 0 0,1 6 83 0 0,25-7-75 0 0,1-2 6 0 0,-18 9-100 0 0,22-9-168 0 0,0 1 1 0 0,1-1 0 0 0,-1 0-1 0 0,1 1 1 0 0,-1 0-1 0 0,0 0 1 0 0,0 0-1 0 0,1 0 1 0 0,-1 0 0 0 0,0 1-1 0 0,0-1 1 0 0,0 1-1 0 0,0 0 1 0 0,2 2-1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1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2977 0 0,'1'-22'21602'0'0,"8"33"-19260"0"0,-8-11-2613 0 0,4 8 633 0 0,-1 0 1 0 0,1 0-1 0 0,-1 0 1 0 0,4 14 0 0 0,-2-7-84 0 0,-2-5-101 0 0,-1 1 1 0 0,0 0-1 0 0,-1-1 0 0 0,0 1 0 0 0,0 20 1 0 0,-4 59 594 0 0,-1-25-225 0 0,3-58-503 0 0,0 0 0 0 0,0 0 0 0 0,1 0 0 0 0,0 0 0 0 0,1 0-1 0 0,0 0 1 0 0,3 9 0 0 0,-3-10-17 0 0,0 1 0 0 0,-1-1 0 0 0,0 1 0 0 0,0-1-1 0 0,0 12 1 0 0,2 15 73 0 0,-1-22-67 0 0,-1 0 0 0 0,-1-1 0 0 0,0 1 0 0 0,0 0 0 0 0,-3 13 0 0 0,-4-6 16 0 0,6-16-23 0 0,0 0 0 0 0,0 0 0 0 0,0 0 1 0 0,1 1-1 0 0,-1-1 0 0 0,0 0 0 0 0,1 1 1 0 0,-1 3-1 0 0,2-5-63 0 0,0-1-1 0 0,0 0 1 0 0,0 0 0 0 0,0 0-1 0 0,0 0 1 0 0,0 0-1 0 0,0 0 1 0 0,-1 0 0 0 0,1-1-1 0 0,0 1 1 0 0,0 0 0 0 0,0 0-1 0 0,0-1 1 0 0,0 1 0 0 0,-1-1-1 0 0,1 1 1 0 0,1-1 0 0 0,4-1-1258 0 0,1 0-804 0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2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6945 0 0,'0'0'16951'0'0,"3"7"-16404"0"0,0-1-386 0 0,-1-1-40 0 0,-1-1-1 0 0,1 0 1 0 0,0 0 0 0 0,1 0 0 0 0,-1 0 0 0 0,5 4-1 0 0,-6-5 58 0 0,1-1-1 0 0,-1 1 0 0 0,0 0 1 0 0,0-1-1 0 0,0 1 0 0 0,0 0 0 0 0,-1 0 1 0 0,1-1-1 0 0,-1 1 0 0 0,1 4 1 0 0,-1 33 746 0 0,-1-23-535 0 0,0 38 431 0 0,0-23-188 0 0,4 53-1 0 0,16-1 396 0 0,-15-55-809 0 0,3 17-15 0 0,-6-22-4621 0 0,-1-17 1237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3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 8138 0 0,'0'0'15636'0'0,"-8"3"-15262"0"0,-22 10-45 0 0,27-12-149 0 0,0 0 0 0 0,0 0-1 0 0,-1 0 1 0 0,1 0 0 0 0,0-1-1 0 0,0 1 1 0 0,-1-1 0 0 0,1 0-1 0 0,-5 0 1 0 0,-6 1 293 0 0,-43 12 654 0 0,-7 1-230 0 0,53-13-766 0 0,9-1-107 0 0,0 0-1 0 0,0 0 1 0 0,0 0-1 0 0,0 0 0 0 0,0 0 1 0 0,0 1-1 0 0,0-1 1 0 0,0 1-1 0 0,0-1 0 0 0,0 1 1 0 0,0 0-1 0 0,1 0 1 0 0,-1-1-1 0 0,0 1 1 0 0,-1 2-1 0 0,-19 8 981 0 0,22 9-809 0 0,0-16-144 0 0,0 0 0 0 0,1-1 0 0 0,-1 1 0 0 0,1 0 0 0 0,2 5 0 0 0,3 17 96 0 0,-3 109 416 0 0,-3-129-540 0 0,1-1 1 0 0,0 0-1 0 0,0 1 0 0 0,3 7 0 0 0,-2-8-3 0 0,-1 1-1 0 0,0-1 1 0 0,0 0-1 0 0,1 9 0 0 0,6 18 51 0 0,-7-31-71 0 0,-1 0 0 0 0,1 0 0 0 0,0 0-1 0 0,-1 0 1 0 0,1 0 0 0 0,0 0 0 0 0,0 0 0 0 0,0 0 0 0 0,-1-1 0 0 0,1 1 0 0 0,0 0 0 0 0,0 0 0 0 0,0-1 0 0 0,0 1 0 0 0,1-1 0 0 0,-1 1-1 0 0,0-1 1 0 0,0 1 0 0 0,0-1 0 0 0,0 1 0 0 0,1-1 0 0 0,-1 0 0 0 0,0 0 0 0 0,0 0 0 0 0,3 1 0 0 0,37 2-131 0 0,-36-3-294 0 0,-1-1 0 0 0,0 0 0 0 0,1 0 0 0 0,-1 0 0 0 0,0-1 0 0 0,7-2 0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4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10 8058 0 0,'0'0'14727'0'0,"-3"0"-14135"0"0,36-1 4386 0 0,63-4-4332 0 0,-89 4-618 0 0,0 0-1 0 0,1 0 1 0 0,-1 1 0 0 0,0 0-1 0 0,0 0 1 0 0,0 0 0 0 0,12 3-1 0 0,-9 3 149 0 0,-9-5-163 0 0,-1 0 0 0 0,1-1 0 0 0,0 1 0 0 0,-1-1 0 0 0,1 1 0 0 0,0-1 0 0 0,0 0 0 0 0,-1 1 1 0 0,1-1-1 0 0,0 0 0 0 0,0 1 0 0 0,-1-1 0 0 0,1 0 0 0 0,0 0 0 0 0,0 0 0 0 0,0 0 0 0 0,0 1 0 0 0,-1-1 1 0 0,2-1-1 0 0,0 2 1 0 0,-1 0 1 0 0,0 0-1 0 0,0 0 1 0 0,0 1-1 0 0,1-1 1 0 0,-1 0-1 0 0,0 0 1 0 0,-1 1-1 0 0,1-1 1 0 0,0 0-1 0 0,0 1 1 0 0,0-1-1 0 0,0 3 1 0 0,10 22 250 0 0,-8-12-125 0 0,0 0 1 0 0,-1 0 0 0 0,0 21 0 0 0,2 19 205 0 0,-3-50-313 0 0,0 1-1 0 0,1 0 1 0 0,0-1-1 0 0,0 0 1 0 0,2 5-1 0 0,-2-6-8 0 0,0 1 0 0 0,0-1 0 0 0,-1 1 0 0 0,1-1-1 0 0,-1 1 1 0 0,0 0 0 0 0,0 0 0 0 0,0 6 0 0 0,0 8 73 0 0,-1-15-79 0 0,1 0 0 0 0,-1-1 0 0 0,0 1 0 0 0,0 0 0 0 0,0 0-1 0 0,0-1 1 0 0,0 1 0 0 0,-1 0 0 0 0,0 0 0 0 0,1-1 0 0 0,-1 1 0 0 0,0 0 0 0 0,0-1 0 0 0,0 1 0 0 0,-1-1 0 0 0,1 0 0 0 0,-3 5 0 0 0,1-5-7 0 0,0 0-1 0 0,0 0 1 0 0,0 0 0 0 0,0 0 0 0 0,-1 0 0 0 0,1-1 0 0 0,-1 1-1 0 0,1-1 1 0 0,-1 0 0 0 0,1 0 0 0 0,-1 0 0 0 0,1-1 0 0 0,-1 1-1 0 0,0-1 1 0 0,0 0 0 0 0,-3 0 0 0 0,-32 6-60 0 0,35-4-403 0 0,-40 11 580 0 0,30-7-2801 0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6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74 187 0 0 0,'0'0'2134'0'0,"-8"-13"-1922"0"0,-42-68 973 0 0,48 76-798 0 0,0 1 0 0 0,0-1 0 0 0,1 1 0 0 0,0-1 0 0 0,-1 1 0 0 0,1-10 0 0 0,-3-4 1925 0 0,4-15 11258 0 0,11 45-9517 0 0,6 39-1774 0 0,20 131-14 0 0,-28-138-1979 0 0,-5-27-176 0 0,0 0-1 0 0,-1 0 0 0 0,0 21 1 0 0,-3-20-8 0 0,1-8-69 0 0,-1 0 0 0 0,0 0 0 0 0,0-1 0 0 0,-1 1 0 0 0,-1 0 0 0 0,0-1 0 0 0,0 1 0 0 0,0-1 0 0 0,-2 1 0 0 0,-4 10 0 0 0,-6 14 15 0 0,13-31-43 0 0,-1 0 0 0 0,1 0 0 0 0,0 0 0 0 0,0 0 0 0 0,0 0 0 0 0,1 0 0 0 0,-1 0 0 0 0,1 0-1 0 0,0 0 1 0 0,-1 0 0 0 0,2 0 0 0 0,-1 4 0 0 0,10 38 28 0 0,-7-34-15 0 0,0 14 35 0 0,-3-25-18 0 0,27 0 65 0 0,87-7-175 0 0,-71 8 66 0 0,-34 0 1 0 0,0 0 0 0 0,0-1 0 0 0,0-1 0 0 0,17-1 0 0 0,-11-8-3366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4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11178 0 0,'0'0'14910'0'0,"2"-3"-14542"0"0,-1 1-258 0 0,0 0-1 0 0,-1 0 1 0 0,1 0-1 0 0,0 0 1 0 0,0 0-1 0 0,-1 0 0 0 0,1 0 1 0 0,-1 0-1 0 0,0-1 1 0 0,0 1-1 0 0,0 0 1 0 0,0 0-1 0 0,0 0 0 0 0,0 0 1 0 0,0 0-1 0 0,-1-1 1 0 0,1 1-1 0 0,-1 0 1 0 0,0 0-1 0 0,1 0 1 0 0,-1 0-1 0 0,0 0 0 0 0,0 0 1 0 0,0 1-1 0 0,-1-1 1 0 0,1 0-1 0 0,0 0 1 0 0,-1 1-1 0 0,1-1 1 0 0,-1 1-1 0 0,-2-3 0 0 0,-1 0-17 0 0,1 0-12 0 0,-1 0-1 0 0,1 1 1 0 0,-1-1 0 0 0,0 1-1 0 0,-8-4 1 0 0,11 7-73 0 0,0-1 1 0 0,0 1-1 0 0,0-1 0 0 0,0 1 1 0 0,-1 0-1 0 0,1-1 0 0 0,0 1 0 0 0,0 0 1 0 0,0 1-1 0 0,0-1 0 0 0,0 0 1 0 0,-1 0-1 0 0,1 1 0 0 0,0 0 0 0 0,0-1 1 0 0,0 1-1 0 0,0 0 0 0 0,-3 2 1 0 0,-51 22 60 0 0,56-24-58 0 0,-1 0 1 0 0,0 0 0 0 0,0-1 0 0 0,0 1 0 0 0,0 0-1 0 0,1 0 1 0 0,-1 0 0 0 0,0 0 0 0 0,1 0 0 0 0,-1 0 0 0 0,0 0-1 0 0,1 0 1 0 0,0 0 0 0 0,-1 0 0 0 0,1 1 0 0 0,0-1 0 0 0,-1 0-1 0 0,1 0 1 0 0,0 0 0 0 0,0 0 0 0 0,0 1 0 0 0,0-1-1 0 0,0 0 1 0 0,0 0 0 0 0,0 0 0 0 0,1 1 0 0 0,-1-1 0 0 0,0 0-1 0 0,1 0 1 0 0,0 1 0 0 0,0 3 39 0 0,0 0 1 0 0,0-1-1 0 0,1 1 1 0 0,0-1-1 0 0,0 0 0 0 0,4 7 1 0 0,0-4 54 0 0,0 0 0 0 0,1-1 0 0 0,-1 0 1 0 0,9 5-1 0 0,20 20 238 0 0,-16-8-300 0 0,-10-12 22 0 0,0 0 0 0 0,0-1 0 0 0,16 14 0 0 0,-21-21-53 0 0,0 0 0 0 0,1-1 1 0 0,-1 1-1 0 0,0-1 0 0 0,1 0 1 0 0,0 0-1 0 0,-1 0 0 0 0,1-1 1 0 0,0 1-1 0 0,0-1 0 0 0,0-1 0 0 0,0 1 1 0 0,8 0-1 0 0,14-1-751 0 0,65-1-10886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6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7210 0 0,'0'0'16015'0'0,"4"3"-15252"0"0,-1-1-640 0 0,-1-1-29 0 0,-1 0-1 0 0,1 0 1 0 0,-1 0 0 0 0,0 0-1 0 0,1 0 1 0 0,-1 0 0 0 0,0 0-1 0 0,0 0 1 0 0,0 0 0 0 0,0 1 0 0 0,0-1-1 0 0,0 0 1 0 0,0 1 0 0 0,0-1-1 0 0,-1 1 1 0 0,1-1 0 0 0,0 1-1 0 0,-1-1 1 0 0,1 1 0 0 0,-1 0 0 0 0,1 2-1 0 0,-1 5 388 0 0,1 0 0 0 0,1 0 0 0 0,0-1 0 0 0,5 15-1 0 0,3 16 425 0 0,20 96 765 0 0,-26-113-1510 0 0,-1-3-14 0 0,0 0 0 0 0,0 21 0 0 0,-6 94-1687 0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8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1 6673 0 0,'0'0'13666'0'0,"2"1"-12755"0"0,10 6 3036 0 0,-27-4-2598 0 0,-12 5-785 0 0,-1-1 0 0 0,-34 4 0 0 0,26-5-295 0 0,-34 4 370 0 0,70-3 16 0 0,1-3-615 0 0,0-1 1 0 0,-1 1-1 0 0,0 0 0 0 0,0-1 0 0 0,0 1 0 0 0,0 0 1 0 0,0-1-1 0 0,-1 1 0 0 0,0-1 0 0 0,1 1 1 0 0,-4 5-1 0 0,2-6-9 0 0,0 0 0 0 0,-1 0 1 0 0,1 1-1 0 0,0-1 1 0 0,1 0-1 0 0,-1 1 0 0 0,0-1 1 0 0,1 1-1 0 0,-1 5 0 0 0,-2 14 189 0 0,1 0 0 0 0,1 1 0 0 0,2 27 0 0 0,1-25-152 0 0,7-6 106 0 0,-8-20-173 0 0,1 1 1 0 0,-1-1-1 0 0,0 1 0 0 0,1-1 1 0 0,-1 1-1 0 0,0-1 1 0 0,1 1-1 0 0,-1-1 0 0 0,1 1 1 0 0,-1-1-1 0 0,1 1 0 0 0,-1-1 1 0 0,1 0-1 0 0,-1 1 1 0 0,1-1-1 0 0,0 0 0 0 0,-1 1 1 0 0,1-1-1 0 0,-1 0 1 0 0,1 0-1 0 0,0 1 0 0 0,-1-1 1 0 0,1 0-1 0 0,0 0 1 0 0,-1 0-1 0 0,1 0 0 0 0,0 0 1 0 0,-1 0-1 0 0,1 0 0 0 0,0 0 1 0 0,30-1 29 0 0,-21 1-16 0 0,106 7 117 0 0,5 0-2647 0 0,-112-7 1780 0 0,4-1-1510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39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 5729 0 0,'0'0'13084'0'0,"-3"-1"-12761"0"0,-3 1-18 0 0,-13-1 6394 0 0,38 1-5679 0 0,24 0-472 0 0,68 2-130 0 0,-111-2-416 0 0,1 0 1 0 0,0 0-1 0 0,-1 1 0 0 0,1-1 1 0 0,-1 0-1 0 0,1 1 0 0 0,-1-1 0 0 0,1 0 1 0 0,0 1-1 0 0,-1-1 0 0 0,0 1 1 0 0,1-1-1 0 0,-1 0 0 0 0,1 1 1 0 0,-1-1-1 0 0,1 1 0 0 0,-1 0 1 0 0,0-1-1 0 0,1 1 0 0 0,-1-1 1 0 0,0 1-1 0 0,0-1 0 0 0,1 1 0 0 0,-1 0 1 0 0,0-1-1 0 0,0 1 0 0 0,0 0 1 0 0,0-1-1 0 0,0 2 0 0 0,1 23 178 0 0,-2-17-98 0 0,2-8-71 0 0,-1 1 0 0 0,0-1 0 0 0,0 1 0 0 0,0-1 0 0 0,1 1 0 0 0,-1-1 0 0 0,0 1 0 0 0,0-1 0 0 0,1 0 0 0 0,-1 1 1 0 0,1-1-1 0 0,-1 1 0 0 0,0-1 0 0 0,1 0 0 0 0,-1 1 0 0 0,1-1 0 0 0,-1 0 0 0 0,1 1 0 0 0,-1-1 0 0 0,1 0 0 0 0,-1 1 0 0 0,1-1 0 0 0,-1 0 1 0 0,1 0-1 0 0,-1 0 0 0 0,1 0 0 0 0,0 0 0 0 0,0 1 5 0 0,-1-1 1 0 0,1 0 0 0 0,0 0-1 0 0,-1 0 1 0 0,1 0 0 0 0,0 1-1 0 0,-1-1 1 0 0,1 0-1 0 0,0 1 1 0 0,-1-1 0 0 0,1 0-1 0 0,-1 1 1 0 0,1-1 0 0 0,-1 1-1 0 0,1-1 1 0 0,-1 1-1 0 0,1-1 1 0 0,-1 1 0 0 0,0-1-1 0 0,1 1 1 0 0,-1-1 0 0 0,0 1-1 0 0,1-1 1 0 0,-1 1-1 0 0,0 0 1 0 0,0-1 0 0 0,1 1-1 0 0,-1 1 1 0 0,6 3 103 0 0,-5-5-116 0 0,-1 0 1 0 0,0 0 0 0 0,1 0-1 0 0,-1 0 1 0 0,1 1 0 0 0,-1-1 0 0 0,0 0-1 0 0,1 0 1 0 0,-1 0 0 0 0,1 1-1 0 0,-1-1 1 0 0,0 0 0 0 0,1 0 0 0 0,-1 1-1 0 0,0-1 1 0 0,0 0 0 0 0,1 1-1 0 0,-1-1 1 0 0,0 1 0 0 0,0-1-1 0 0,0 0 1 0 0,1 1 0 0 0,-1-1 0 0 0,0 1-1 0 0,6 46 488 0 0,-6-43-426 0 0,0 11 95 0 0,1-1 0 0 0,-2 0 1 0 0,0 0-1 0 0,-1 1 0 0 0,-1-1 0 0 0,0 0 0 0 0,-5 13 0 0 0,3-14-67 0 0,4-10-66 0 0,0 0 0 0 0,0 0 0 0 0,0 0-1 0 0,0 0 1 0 0,-1-1 0 0 0,0 1 0 0 0,1 0 0 0 0,-1-1 0 0 0,-3 4-1 0 0,2-5-53 0 0,1 0 0 0 0,-1 1 0 0 0,0-2 0 0 0,1 1-1 0 0,-1 0 1 0 0,0 0 0 0 0,0-1 0 0 0,0 0-1 0 0,0 1 1 0 0,1-1 0 0 0,-1 0 0 0 0,0 0 0 0 0,0-1-1 0 0,-4 0 1 0 0,-8 1-285 0 0,-40 6-1666 0 0,31 0-2470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43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5121 0 0,'0'0'6730'0'0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8:21:50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0 0 0,'9'7'13989'0'0,"-7"-4"-13984"0"0,5 10 1570 0 0,1 0 1 0 0,0 0-1 0 0,1-1 1 0 0,13 15-1 0 0,-15-18-1238 0 0,-1-1-1 0 0,0 1 0 0 0,-1 1 0 0 0,5 10 0 0 0,-9-18-300 0 0,56 127 2012 0 0,-34-81-1466 0 0,28 73 493 0 0,-25-51-590 0 0,-24-64-407 0 0,1 0 1 0 0,1 0 0 0 0,-1 0-1 0 0,1 0 1 0 0,6 7-1 0 0,9 14 130 0 0,-15-21-144 0 0,0 1 1 0 0,1-1-1 0 0,8 7 1 0 0,-9-8-47 0 0,1 0 1 0 0,-1 0-1 0 0,0 0 1 0 0,0 1 0 0 0,3 5-1 0 0,4 5 96 0 0,-9-15-103 0 0,-1 1 0 0 0,1 0 0 0 0,-1-1 0 0 0,0 1 0 0 0,0 0-1 0 0,0-1 1 0 0,0 1 0 0 0,0 0 0 0 0,0 0 0 0 0,0 0-1 0 0,0 2 1 0 0,8 16 125 0 0,2 4-37 0 0,-7 5 19 0 0,-2-19-58 0 0,-1 1 1 0 0,1-1-1 0 0,1 0 1 0 0,7 19-1 0 0,-8-23-3 0 0,1 1 0 0 0,-2-1 1 0 0,3 13-1 0 0,-3-12-19 0 0,0 0-1 0 0,1 0 1 0 0,3 10 0 0 0,7 21 99 0 0,-10-30-99 0 0,0 0 0 0 0,0-1 0 0 0,6 13 0 0 0,-5-13-23 0 0,-1-1 0 0 0,0 1 0 0 0,0 0 0 0 0,0 0 0 0 0,-1 0 0 0 0,0 9-1 0 0,0-8 21 0 0,0 0 0 0 0,1 1 0 0 0,3 11-1 0 0,-1-10 5 0 0,-1 0 0 0 0,-1 0-1 0 0,1 1 1 0 0,-2 0 0 0 0,1 13-1 0 0,-1-21-32 0 0,-1 1 0 0 0,1-1 0 0 0,0 0 0 0 0,-1 0-1 0 0,1 0 1 0 0,1 0 0 0 0,1 3 0 0 0,5 17 74 0 0,-1 13-27 0 0,15 38-1 0 0,-20-64-27 0 0,0 0 0 0 0,-1 0 0 0 0,0 0-1 0 0,0 0 1 0 0,-2 13 0 0 0,0-15-14 0 0,1 1 0 0 0,0-1-1 0 0,1 1 1 0 0,0-1 0 0 0,0 0 0 0 0,1 1-1 0 0,4 13 1 0 0,-3-14-4 0 0,0 0 0 0 0,-1 0 0 0 0,0 1 0 0 0,0-1 1 0 0,0 17-1 0 0,-3 46 6 0 0,0-29 58 0 0,-7 116-18 0 0,7-147-52 0 0,0 0 0 0 0,1 0 0 0 0,1 0 0 0 0,0 0 0 0 0,4 19-1 0 0,-3-16 0 0 0,0 1-1 0 0,-1-1 0 0 0,-1 0 1 0 0,0 1-1 0 0,-1-1 0 0 0,-1 1 1 0 0,-5 23-1 0 0,4-21 12 0 0,2 23 12 0 0,2-23-101 0 0,4 4 118 0 0,-2 87-20 0 0,0-91-6 0 0,-2-16-39 0 0,-1 0 0 0 0,1 1 1 0 0,-1-1-1 0 0,1 0 0 0 0,-1 1 1 0 0,0-1-1 0 0,0 0 0 0 0,0 0 1 0 0,0 1-1 0 0,0-1 0 0 0,0 0 1 0 0,0 1-1 0 0,0-1 1 0 0,0 0-1 0 0,-1 1 0 0 0,1-1 1 0 0,-1 0-1 0 0,1 0 0 0 0,-1 1 1 0 0,1-1-1 0 0,-1 0 0 0 0,-1 2 1 0 0,-5 4-2499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5855 86 5849 0 0,'0'0'15173'0'0,"-4"-8"-12106"0"0,-43 13 1421 0 0,-26-4-3777 0 0,36-2-527 0 0,24 2-127 0 0,0 1 1 0 0,-13 2-1 0 0,14-2-12 0 0,-1 0 1 0 0,-15-1-1 0 0,-79 0-1 0 0,-139-3 10 0 0,167 0-44 0 0,-84-5 20 0 0,-87 2-39 0 0,87 3-3 0 0,-448-4-7 0 0,195-2 141 0 0,161-6-127 0 0,0 1 3 0 0,-288 10 31 0 0,391-4 23 0 0,-329 5 311 0 0,232-12-155 0 0,137 5-150 0 0,-149 7 49 0 0,56 4-36 0 0,-306 5 23 0 0,465-5-40 0 0,-92-5 0 0 0,-110-3-40 0 0,151 8-1326 0 0,115 1-3547 0 0,-12-1 583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6871 1 6961 0 0,'2'-1'18459'0'0,"-2"4"-18270"0"0,0-1 0 0 0,-1 1 0 0 0,1-1-1 0 0,0 1 1 0 0,-1 0 0 0 0,0-1 0 0 0,0 0 0 0 0,0 1 0 0 0,0-1 0 0 0,-1 0-1 0 0,1 1 1 0 0,0-1 0 0 0,-3 3 0 0 0,-28 25 831 0 0,26-24-804 0 0,0-1 0 0 0,0 0 1 0 0,-9 13-1 0 0,4 1 150 0 0,8-13-272 0 0,0-2 1 0 0,1 1 0 0 0,-1 0-1 0 0,-1-1 1 0 0,1 0 0 0 0,-1 0-1 0 0,-6 7 1 0 0,5-9-73 0 0,1-1 0 0 0,0 0 0 0 0,0 1 0 0 0,-1-2 0 0 0,1 1-1 0 0,-1-1 1 0 0,1 0 0 0 0,-1 1 0 0 0,1-2 0 0 0,-7 0 0 0 0,-1 1 0 0 0,-824-1 962 0 0,760-4-962 0 0,-4 0 60 0 0,-282-11 262 0 0,338 14-344 0 0,-448-39 0 0 0,52 36 0 0 0,381 5 0 0 0,-83 8 0 0 0,-2 1 0 0 0,-405-6 0 0 0,476-3 0 0 0,-185-7 0 0 0,-221-6 0 0 0,365 13 0 0 0,-212 22 0 0 0,99-3 0 0 0,166-17 0 0 0,-178 18 0 0 0,47-1 0 0 0,61-9 0 0 0,-169 15 0 0 0,236-21 0 0 0,-57 12 0 0 0,63-8 0 0 0,0-3 0 0 0,-52 2 0 0 0,-185 2 0 0 0,253-8 0 0 0,-13 2 0 0 0,-49-3 0 0 0,5-1 0 0 0,-9-1 0 0 0,56 1 0 0 0,1 1 0 0 0,-56 6 0 0 0,48-2 0 0 0,20-3 0 0 0,1-1 0 0 0,-25-4 0 0 0,-17 0 0 0 0,-55-2 0 0 0,110 5 2 0 0,0 0-1 0 0,-1 0 1 0 0,2-1-1 0 0,-1 0 1 0 0,1 0 0 0 0,-6-3-1 0 0,-13-4-68 0 0,22 9-199 0 0,0 0 1 0 0,0 1-1 0 0,0-1 0 0 0,1 1 1 0 0,-1-1-1 0 0,0 0 0 0 0,0 0 1 0 0,0 1-1 0 0,0-1 1 0 0,1 1-1 0 0,-1 0 0 0 0,0-1 1 0 0,0 0-1 0 0,0 1 0 0 0,1 0 1 0 0,0 0-1 0 0,-1 0 0 0 0,1-1 1 0 0,-1 1-1 0 0,0 0 1 0 0,1 0-1 0 0,-1 0 0 0 0,1-1 1 0 0,0 3-1 0 0,-2 0-3143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13323 0 0,'0'0'7568'0'0,"-8"-3"-5111"0"0,99 1 1374 0 0,47-4-2272 0 0,14 0-809 0 0,61-9-160 0 0,-29 2-328 0 0,-130 12-214 0 0,74 5 0 0 0,610 17 27 0 0,-489-42-8 0 0,-84 6-21 0 0,223 10 319 0 0,-216 7-254 0 0,601-3 221 0 0,-356 11 97 0 0,-259-11-283 0 0,130 2-18 0 0,-1 15 17 0 0,57 1 41 0 0,96 15-67 0 0,-399-28-105 0 0,146 6 78 0 0,-144-8-83 0 0,82 7 31 0 0,-29-2-13 0 0,-28-5-27 0 0,-40-3 0 0 0,1 2 0 0 0,35 6 0 0 0,-21-2 0 0 0,0-1 0 0 0,82-4 0 0 0,7 0 0 0 0,-86 3 0 0 0,-9-1 0 0 0,59-2 0 0 0,-74-1-483 0 0,0 1 1 0 0,0 1-1 0 0,0 1 1 0 0,-1 1-1 0 0,39 9 0 0 0,-19-1-2007 0 0,-3 2 0 0 0,43 21 0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0 12243 0 0,'0'0'12042'0'0,"-3"1"-11554"0"0,-2 1-11 0 0,0 0-1 0 0,-1 1 0 0 0,1-1 0 0 0,0 1 1 0 0,0 0-1 0 0,0 1 0 0 0,1-1 0 0 0,-8 8 1 0 0,-4 4 63 0 0,-21 26 1 0 0,24-26-362 0 0,0-1-1 0 0,-21 19 0 0 0,-51 37 397 0 0,-13 11-159 0 0,-40 29-252 0 0,108-89-136 0 0,-88 68 21 0 0,115-87-46 0 0,-35 33 26 0 0,-2-2 1 0 0,-50 32-1 0 0,52-42-14 0 0,-44 29 30 0 0,75-46-38 0 0,0 0 1 0 0,-11 13-1 0 0,12-14-9 0 0,2 1-1 0 0,-2-1 0 0 0,0 1 0 0 0,0-2 0 0 0,-10 8 0 0 0,1-3 29 0 0,12-7-20 0 0,-1 1-1 0 0,1-1 1 0 0,-1 0 0 0 0,0 0-1 0 0,0 0 1 0 0,0-1 0 0 0,0 1-1 0 0,0-1 1 0 0,-1 0 0 0 0,-3 1-1 0 0,7-1 14 0 0,-68 58-40 0 0,66-58 22 0 0,3-1-2 0 0,0 0 0 0 0,-1 0 0 0 0,1 0 0 0 0,0 0 1 0 0,-1 0-1 0 0,1 0 0 0 0,0 0 0 0 0,-1 1 0 0 0,1-1 0 0 0,0 0 0 0 0,0 0 1 0 0,0 0-1 0 0,0 0 0 0 0,0 1 0 0 0,0-1 0 0 0,-1 0 0 0 0,1 0 1 0 0,0 1-1 0 0,0-1 0 0 0,0 0 0 0 0,0 0 0 0 0,-1 1 0 0 0,1-1 0 0 0,0 0 1 0 0,0 0-1 0 0,0 0 0 0 0,0 0 0 0 0,0 0 0 0 0,0 1 0 0 0,0-1 1 0 0,0 0-1 0 0,0 1 0 0 0,0-1 22 0 0,5 4-43 0 0,156-8 123 0 0,-34-4-84 0 0,-61 2-6 0 0,270-25 63 0 0,-238 22-49 0 0,153 1 74 0 0,-85 5-46 0 0,-48-1-43 0 0,120 11 0 0 0,51 0 13 0 0,-62-5 11 0 0,214 2-24 0 0,-251-6-45 0 0,57-8 95 0 0,-2-1 53 0 0,-206 11-112 0 0,468-8 38 0 0,23 4-39 0 0,-316 4 0 0 0,37 8 0 0 0,-65-1 0 0 0,515-1 0 0 0,-562-2 0 0 0,-39 1 0 0 0,348 11 0 0 0,-252-8 0 0 0,-42-5 0 0 0,110 7 0 0 0,-30 5 0 0 0,-222-14 0 0 0,74 2 0 0 0,179 15 0 0 0,-155-9 0 0 0,13 2 0 0 0,-108-9-814 0 0,-1 1 0 0 0,22 7 0 0 0,-28-7-109 0 0,-2-1-1 0 0,1 1 1 0 0,-1 0 0 0 0,0 0-1 0 0,0 1 1 0 0,0 0 0 0 0,8 7-1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6081 0 0,'0'0'16629'0'0,"-2"-2"-16127"0"0,-5-7-31 0 0,5 6 215 0 0,8 5 456 0 0,-3-1-885 0 0,-1 1 0 0 0,1 0 1 0 0,-1 0-1 0 0,0 0 0 0 0,0 0 1 0 0,0 1-1 0 0,3 3 0 0 0,8 9 461 0 0,32 29 513 0 0,-30-27-925 0 0,0-3 0 0 0,32 25 0 0 0,-15-16 15 0 0,45 45 0 0 0,1 0 44 0 0,-65-57-303 0 0,3-1 0 0 0,-2 0 1 0 0,31 13-1 0 0,-30-16-35 0 0,0 0 0 0 0,0 1 0 0 0,-1 2 0 0 0,1-2-1 0 0,-1 2 1 0 0,15 15 0 0 0,-19-15 24 0 0,5 6 32 0 0,2-1 1 0 0,23 16 0 0 0,1-5-12 0 0,-19-13-5 0 0,25 20 0 0 0,-39-26-47 0 0,-1 1 0 0 0,10 10 0 0 0,-11-9 2 0 0,2-1 0 0 0,9 9 0 0 0,12 3 1 0 0,-23-17-17 0 0,0 1 1 0 0,-1 0 0 0 0,0 0 0 0 0,1 0-1 0 0,-1 1 1 0 0,0-1 0 0 0,-1 1 0 0 0,1 0-1 0 0,-1 0 1 0 0,6 11 0 0 0,-7-11-2 0 0,1 1 1 0 0,0-1-1 0 0,0 0 1 0 0,1 0-1 0 0,0 0 1 0 0,0 0-1 0 0,1-2 1 0 0,-2 1-1 0 0,2 0 1 0 0,5 3-1 0 0,17 14 27 0 0,-12-2 12 0 0,-7-6-24 0 0,-8-13-20 0 0,-1 1 0 0 0,0 0 0 0 0,1 0 0 0 0,0-1 0 0 0,0 1 0 0 0,-1 0 0 0 0,1 0 0 0 0,-1 0 0 0 0,0-1 0 0 0,0 1 0 0 0,1 0 0 0 0,-1 0 0 0 0,0 0 0 0 0,0 0 0 0 0,0 0 0 0 0,1 0 0 0 0,-1 0 0 0 0,0 0 0 0 0,0 0 0 0 0,-1-1 0 0 0,1 2 0 0 0,0-1 0 0 0,0 0 0 0 0,-1-1 0 0 0,1 1 0 0 0,0 1 0 0 0,0-2 0 0 0,0 1 0 0 0,-1 0 0 0 0,1 0 0 0 0,-1 0 0 0 0,0-1 0 0 0,0 1 0 0 0,1 0 0 0 0,0 0 0 0 0,-3 0 0 0 0,-5 10-4 0 0,8-10 4 0 0,-1 1-1 0 0,1-2 1 0 0,-1 2-1 0 0,0-1 0 0 0,-1 0 1 0 0,2 0-1 0 0,-1 0 1 0 0,0 0-1 0 0,-1 0 1 0 0,1 0-1 0 0,-3 1 0 0 0,1 0 2 0 0,0-1 0 0 0,0 0 0 0 0,0 1 0 0 0,-1-2 0 0 0,1 1 0 0 0,-1 0 0 0 0,1 0-1 0 0,0-1 1 0 0,-1 1 0 0 0,0-1 0 0 0,-4 0 0 0 0,-81-8-930 0 0,71 5-138 0 0,-1 1 0 0 0,1 1 1 0 0,-1 0-1 0 0,1 1 0 0 0,-36 5 0 0 0,42-2-10775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39 3617 0 0,'0'0'10553'0'0,"4"-6"-9402"0"0,13-20 33 0 0,-13 19-52 0 0,-7 7 114 0 0,0 1 0 0 0,0-1 0 0 0,-1 1 0 0 0,1 0 0 0 0,0 0 0 0 0,-5 2-1 0 0,7-3-695 0 0,-7 2 11 0 0,0 0-1 0 0,0-1 1 0 0,0 0-1 0 0,-13-1 1 0 0,12 1-377 0 0,0-1 0 0 0,0 1 0 0 0,1 0 0 0 0,-10 3 0 0 0,-8 4-63 0 0,0 3 0 0 0,0 0 1 0 0,1 1-1 0 0,1 1 0 0 0,0 2 1 0 0,1 0-1 0 0,0 2 0 0 0,2 0 1 0 0,-37 38-1 0 0,55-51-128 0 0,-1 0-1 0 0,1 0 1 0 0,0 1-1 0 0,1 0 0 0 0,-3 4 1 0 0,0 10-2690 0 0,5-18 2149 0 0,0 0-1 0 0,0 0 1 0 0,1 0 0 0 0,-1 0-1 0 0,0 0 1 0 0,0-1 0 0 0,0 1-1 0 0,1 0 1 0 0,-1 0 0 0 0,0 0-1 0 0,1-1 1 0 0,-1 1 0 0 0,1 0 0 0 0,-1 0-1 0 0,1-1 1 0 0,-1 1 0 0 0,1 0-1 0 0,0 0 1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1 744 0 0,'0'0'14959'0'0,"-4"0"-14266"0"0,1 1-240 0 0,0 0 0 0 0,0-1 0 0 0,-1 1 0 0 0,1 0 0 0 0,0 0 0 0 0,0 1 1 0 0,-1 0-1 0 0,1-1 0 0 0,-2 3 0 0 0,-17 5 2085 0 0,19-9-2466 0 0,1 0-1 0 0,0 1 0 0 0,0 0 1 0 0,-1 0-1 0 0,2 0 0 0 0,-2-1 1 0 0,2 1-1 0 0,-2 1 1 0 0,2-2-1 0 0,-2 2 0 0 0,2 0 1 0 0,-1-1-1 0 0,1 1 0 0 0,-1-1 1 0 0,0 1-1 0 0,-1 1 1 0 0,1-1 83 0 0,1 0 1 0 0,-1 0 0 0 0,1 0 0 0 0,-2-1 0 0 0,2 1 0 0 0,-2-1 0 0 0,1 0 0 0 0,0 1 0 0 0,0-1-1 0 0,-4 1 1 0 0,-9 7 217 0 0,9-4-262 0 0,3-3-26 0 0,0 0 1 0 0,0 0-1 0 0,1 0 0 0 0,-1 1 1 0 0,1 0-1 0 0,-1-1 0 0 0,1 1 0 0 0,0 0 1 0 0,1 0-1 0 0,-2 0 0 0 0,0 5 1 0 0,-6 15 632 0 0,1 1 1 0 0,-8 45 0 0 0,10-41-337 0 0,-13 35 0 0 0,16-50-315 0 0,1 0 0 0 0,1 0-1 0 0,0 1 1 0 0,0 0 0 0 0,1-1-1 0 0,2 13 1 0 0,-1-25-66 0 0,3 39 197 0 0,1 23 138 0 0,-5-39-192 0 0,1-1 1 0 0,1 0 0 0 0,6 34 0 0 0,-2-28 6 0 0,3 44 0 0 0,-4-48-120 0 0,0 7 1 0 0,-6 48-32 0 0,2 85 0 0 0,2-140 0 0 0,9 39 0 0 0,-1-5 0 0 0,-8-26 0 0 0,-1 52 0 0 0,-3-53 0 0 0,8 61 0 0 0,-5-72 0 0 0,1 26 0 0 0,-3-27 0 0 0,0-2 0 0 0,6 23 0 0 0,-1-17 0 0 0,-1 1 0 0 0,-2 0 0 0 0,0 0 0 0 0,-2 1 0 0 0,-4 40 0 0 0,1-35 0 0 0,3 0 0 0 0,2 36 0 0 0,-1-51 0 0 0,-4 138 0 0 0,3-137 0 0 0,0 1 0 0 0,0 0 0 0 0,5 23 0 0 0,-1-12 0 0 0,-3-5 0 0 0,-2 47 0 0 0,-1-52 0 0 0,1 0 0 0 0,1-1 0 0 0,1 1 0 0 0,5 31 0 0 0,-2-28 0 0 0,-1 0 0 0 0,-2 0 0 0 0,-1 0 0 0 0,-2 28 0 0 0,0 8 0 0 0,-7 60 0 0 0,7-88 0 0 0,1-22 0 0 0,1-1 0 0 0,-1 0 0 0 0,1 0 0 0 0,0 1 0 0 0,1-1 0 0 0,-1 0 0 0 0,1 0 0 0 0,1 0 0 0 0,3 10 0 0 0,-5-16-140 0 0,1 0 0 0 0,0 0 0 0 0,-1 0 0 0 0,1 0 0 0 0,0-1 0 0 0,-1 1 1 0 0,1 0-1 0 0,0 0 0 0 0,0 0 0 0 0,0-1 0 0 0,2 3 0 0 0,11 1-6316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3913 0 0,'3'-9'978'0'0,"-2"7"-552"0"0,0 1-1 0 0,0-1 1 0 0,-1 0 0 0 0,-5-16 19193 0 0,9 25-17701 0 0,0 1-1773 0 0,0 0 1 0 0,0 0-1 0 0,-1 0 0 0 0,0 1 0 0 0,0-1 0 0 0,-1 1 0 0 0,0 0 0 0 0,-1 0 1 0 0,0 0-1 0 0,0 0 0 0 0,-1 9 0 0 0,2 10 212 0 0,4 10-35 0 0,-4-26-143 0 0,0-1-1 0 0,0 16 1 0 0,-2-11-3 0 0,-1-3-99 0 0,1-1 0 0 0,1 1 0 0 0,0-1-1 0 0,0 1 1 0 0,2-1 0 0 0,4 18-1 0 0,-4-22-42 0 0,0 0-1 0 0,-2 1 1 0 0,1-2-1 0 0,-1 2 1 0 0,0 0-1 0 0,0-1 1 0 0,-1 1-1 0 0,-1-1 0 0 0,0 1 1 0 0,1 0-1 0 0,-2-1 1 0 0,-2 9-1 0 0,2-2 62 0 0,0 0-1 0 0,-1 29 1 0 0,2 1-24 0 0,-2 10-11 0 0,2-32-2 0 0,-6 42 0 0 0,5-51-58 0 0,0 0 0 0 0,2 0 0 0 0,1 19 0 0 0,0-2 0 0 0,4 98 0 0 0,-5-119 0 0 0,0 0 0 0 0,0 0 0 0 0,0 0 0 0 0,1 0 0 0 0,0 0 0 0 0,1 0 0 0 0,3 11 0 0 0,2 1 0 0 0,-1 0 0 0 0,-2 1 0 0 0,3 43 0 0 0,-2-16 0 0 0,-3-35 0 0 0,9 26 0 0 0,-7-29 0 0 0,-1-1 0 0 0,-1 1 0 0 0,1-2 0 0 0,0 21 0 0 0,-2 213 0 0 0,-2-234 0 0 0,0 0 0 0 0,0 1 0 0 0,-6 14 0 0 0,5-15 0 0 0,-1 1 0 0 0,1-1 0 0 0,-1 17 0 0 0,7 32 0 0 0,-3-38 0 0 0,0-1 0 0 0,-1 0 0 0 0,-2 23 0 0 0,-1-25 0 0 0,2 1 0 0 0,2 24 0 0 0,0-22 0 0 0,-3 32 0 0 0,-5-7 0 0 0,3-23 0 0 0,-2 43 0 0 0,6 104 0 0 0,0-155 0 0 0,-2 1 0 0 0,0 0 0 0 0,-7 20 0 0 0,5-20 0 0 0,0-1 0 0 0,1 1 0 0 0,-1 23 0 0 0,11 77 0 0 0,-4 77 0 0 0,-1-180-1156 0 0,0 1-4044 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10706 0 0,'0'0'11028'0'0,"2"-1"-10447"0"0,-2 1-463 0 0,1 0 0 0 0,0 0-1 0 0,0 0 1 0 0,0-1 0 0 0,-1 1-1 0 0,1 0 1 0 0,0-1 0 0 0,0 1-1 0 0,0 0 1 0 0,-1 0 0 0 0,1 0-1 0 0,0 0 1 0 0,0 0 0 0 0,1 0-1 0 0,-2 0 1 0 0,1 0 0 0 0,0 0-1 0 0,0 1 1 0 0,0-1 0 0 0,-1 0-1 0 0,1 1 1 0 0,0-1 0 0 0,0 0-1 0 0,0 0 1 0 0,-1 1 0 0 0,0-1-1 0 0,1 1 1 0 0,0 0 0 0 0,0-1-1 0 0,0 0 1 0 0,-1 1 0 0 0,0 0-1 0 0,1 0 1 0 0,-1 0 0 0 0,1-1-1 0 0,-1 0 1 0 0,1 1 0 0 0,-1 0-1 0 0,1 0 1 0 0,-1-1 0 0 0,0 1-1 0 0,0 0 1 0 0,0 1 0 0 0,3 2 42 0 0,-1 0 0 0 0,0 0 0 0 0,0-1 1 0 0,1 1-1 0 0,-1 0 0 0 0,1-1 0 0 0,5 6 1 0 0,10 12 256 0 0,23 40 712 0 0,-40-59-1096 0 0,1 0 0 0 0,-1-1 0 0 0,1 1 0 0 0,0-1 0 0 0,0 0 0 0 0,0 1 0 0 0,-1-2 0 0 0,2 2 0 0 0,-2-1 0 0 0,2-1 0 0 0,-1 1 0 0 0,0 0 0 0 0,3 1 0 0 0,33 3 192 0 0,-21-3-169 0 0,5 1 8 0 0,0 1 0 0 0,0 1-1 0 0,0 1 1 0 0,-2 1 0 0 0,26 10 0 0 0,-33-10 10 0 0,0-1-1 0 0,0-1 1 0 0,1 0 0 0 0,0 0 0 0 0,-1-1-1 0 0,2 0 1 0 0,-1-2 0 0 0,20 2 0 0 0,53 5 75 0 0,-46-3-41 0 0,44-1 0 0 0,-39-5-56 0 0,1 2 0 0 0,48 10 0 0 0,-60-7-4 0 0,68-1 0 0 0,-23-3-9 0 0,-32 4-39 0 0,-27-3 0 0 0,-1 0 0 0 0,1-1 0 0 0,30-4 0 0 0,93-11 0 0 0,-140 14-3 0 0,51-5-1290 0 0,-48 5 401 0 0,-1 1 0 0 0,2-1 0 0 0,-1 1 0 0 0,-1 0 0 0 0,13 4 0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8162 0 0,'0'0'14119'0'0,"-8"2"-10081"0"0,-1 24-3056 0 0,2 1 0 0 0,2 0 0 0 0,-5 52 0 0 0,8 85-170 0 0,-2 32-147 0 0,-13 147 50 0 0,11-261-643 0 0,-1-1 43 0 0,7-54-103 0 0,1 29 52 0 0,-9 58 1 0 0,6-84-65 0 0,3 57 0 0 0,0-62 0 0 0,0-1 0 0 0,-2 1 0 0 0,-6 41 0 0 0,2-35 0 0 0,3-1 0 0 0,0 2 0 0 0,4 51 0 0 0,0 23 0 0 0,-4-56 0 0 0,6 73 0 0 0,6 44 0 0 0,-9-149 0 0 0,0 0 0 0 0,1 1 0 0 0,1-1 0 0 0,6 18 0 0 0,0 0 0 0 0,6 58 0 0 0,-2-15 0 0 0,3-32 0 0 0,-2-9 0 0 0,-12-34 0 0 0,0 1 0 0 0,0 0 0 0 0,0-1 0 0 0,2 0 0 0 0,-2 1 0 0 0,7 6 0 0 0,10 18 0 0 0,-15-23 0 0 0,0 0 0 0 0,0-2 0 0 0,0 2 0 0 0,0-2 0 0 0,11 10 0 0 0,1 1 0 0 0,-2 1 0 0 0,24 23 0 0 0,-19-19 0 0 0,-16-16 0 0 0,1 0 0 0 0,0 0 0 0 0,0-1 0 0 0,-1 1 0 0 0,1-1 0 0 0,1 0 0 0 0,4 3 0 0 0,16 8 9 0 0,-18-10-25 0 0,1 1 0 0 0,15 5 0 0 0,27 8-2101 0 0,-33-11-1207 0 0,1-1-3849 0 0,-5-1-5403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39 904 0 0,'0'0'17575'0'0,"3"-6"-16645"0"0,11-21-149 0 0,-11 21 1670 0 0,-3 27-13 0 0,1-12-1938 0 0,2 0-1 0 0,-1 0 1 0 0,7 11 0 0 0,6 21 425 0 0,-2 14-92 0 0,-5-22-302 0 0,6 36 0 0 0,-4 13-36 0 0,0 90 181 0 0,-4-62-286 0 0,-2-8-190 0 0,-10 108 1 0 0,-15-23-75 0 0,18-145-50 0 0,2 0 1 0 0,6 60-1 0 0,-2-60-24 0 0,-2-1 0 0 0,-6 65 0 0 0,-8-4 79 0 0,0 114-1 0 0,11-169-95 0 0,-9 46 1 0 0,5-47-4 0 0,0 48 0 0 0,9 58-32 0 0,-4-144 0 0 0,0 1 0 0 0,-1 0 0 0 0,-1 0 0 0 0,1-1 0 0 0,0 0 0 0 0,-9 16 0 0 0,-2 8 0 0 0,7-18 0 0 0,-1 1 0 0 0,-8 14 0 0 0,-8 16 0 0 0,19-39 0 0 0,1-1 0 0 0,0 0 0 0 0,-1 0 0 0 0,0 0 0 0 0,0 0 0 0 0,-1 0 0 0 0,-9 7 0 0 0,-15 17 0 0 0,-98 121-991 0 0,125-148 534 0 0,-2 3-619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4433 0 0,'0'0'8391'0'0,"2"-4"-7711"0"0,6-12 30 0 0,-8 15-601 0 0,0 1 0 0 0,0 0 0 0 0,0 0-1 0 0,0 0 1 0 0,0 0 0 0 0,0 0 0 0 0,0 0 0 0 0,0 0 0 0 0,0 0 0 0 0,1 0 0 0 0,-1-1 0 0 0,0 1 0 0 0,0 0 0 0 0,1 0 0 0 0,-1 0 0 0 0,0 0 0 0 0,0 0 0 0 0,1 0 0 0 0,-1 0 0 0 0,0 0 0 0 0,0 0-1 0 0,1 0 1 0 0,-1 0 0 0 0,0-1 0 0 0,0 1 0 0 0,1 1 0 0 0,-1-1 0 0 0,0 0 0 0 0,0 0 0 0 0,0 0 0 0 0,0 0 0 0 0,0 0 0 0 0,0 0 0 0 0,1 0 0 0 0,-1 0 0 0 0,0 0 0 0 0,0 0 0 0 0,0 1 0 0 0,1-1 0 0 0,-1 0-1 0 0,0 0 1 0 0,0 0 0 0 0,0 0 0 0 0,1 0 0 0 0,-1 0 0 0 0,0 0 0 0 0,0 0 0 0 0,0 0 0 0 0,0 1 0 0 0,0-1 0 0 0,1 0 0 0 0,-1 0 0 0 0,0 1 0 0 0,0-1 0 0 0,0 0 0 0 0,0 0 0 0 0,0 1 0 0 0,0-1-1 0 0,0 0 1 0 0,0 0 0 0 0,5 12 856 0 0,-5-11-691 0 0,6 11 774 0 0,0 0 0 0 0,8 12-1 0 0,7 13 571 0 0,-15-27-1394 0 0,0-1-1 0 0,1 1 1 0 0,0-1-1 0 0,0 0 1 0 0,1-1 0 0 0,0 0-1 0 0,12 9 1 0 0,-7-5 4 0 0,0 1 1 0 0,12 13-1 0 0,34 47 317 0 0,40 52-10 0 0,-80-102-462 0 0,38 35 1 0 0,-35-37-19 0 0,28 34 1 0 0,-25-16-8 0 0,-20-30-25 0 0,1 1 1 0 0,0-1 0 0 0,10 12-1 0 0,-13-18-24 0 0,9 8 14 0 0,-2 1-1 0 0,1 0 1 0 0,-2 2-1 0 0,13 21 1 0 0,-11-12 25 0 0,-3-5-18 0 0,0-1 0 0 0,19 29 0 0 0,-23-38-10 0 0,1-1 0 0 0,5 15 0 0 0,5 8 15 0 0,-3-9-9 0 0,0-1 0 0 0,-2 1 1 0 0,0 1-1 0 0,12 40 0 0 0,-19-52 0 0 0,0-1 0 0 0,8 15 0 0 0,-7-15-14 0 0,0 1 0 0 0,4 12 0 0 0,21 63 52 0 0,-3-5-34 0 0,3 46 96 0 0,-22-66-100 0 0,-2 1-1 0 0,-7 119 1 0 0,-1-150 4 0 0,-10 41 1 0 0,-1 6-23 0 0,-8 66 58 0 0,11-98-71 0 0,0 11 28 0 0,4-29-14 0 0,0 1 0 0 0,-2 0-1 0 0,0-2 1 0 0,-3 1 0 0 0,-14 25-1 0 0,21-42-8 0 0,-4 11 11 0 0,0 1 0 0 0,2-1 0 0 0,0 1-1 0 0,2 0 1 0 0,-3 28 0 0 0,1 32-1434 0 0,6-2-3403 0 0,1-64-2477 0 0,0-4-4816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2529 0 0,'0'0'19568'0'0,"-3"4"-16387"0"0,-12 12-2476 0 0,-57 100 2130 0 0,23-34-1924 0 0,-84 147 396 0 0,118-204-1179 0 0,-1-1 0 0 0,-33 39 0 0 0,-2 2 108 0 0,-7 26 194 0 0,30-39-306 0 0,-4-1 1 0 0,-54 71 0 0 0,75-106-75 0 0,0-1 0 0 0,2 2 0 0 0,-16 33-1 0 0,-6 11-8 0 0,15-31-9 0 0,-13 36 0 0 0,9-21-33 0 0,16-34 2 0 0,0-1 0 0 0,1 1-1 0 0,1 0 1 0 0,-1-1 0 0 0,0 19 0 0 0,2 59-2 0 0,2-48 1 0 0,0-5 0 0 0,0-22 0 0 0,-1-1 0 0 0,0 2 0 0 0,0-2 0 0 0,-4 16 0 0 0,-3 14 0 0 0,2 0 0 0 0,2 1 0 0 0,3 54 0 0 0,1-42 0 0 0,0-45 0 0 0,-1-2 0 0 0,2 1 0 0 0,0 0 0 0 0,2 8 0 0 0,0-7 0 0 0,-2 0 0 0 0,2 18 0 0 0,-3-15 0 0 0,0 1 0 0 0,0 0 0 0 0,2 0 0 0 0,0-1 0 0 0,0 0 0 0 0,1 0 0 0 0,1 0 0 0 0,1-1 0 0 0,-1 1 0 0 0,2-1 0 0 0,7 13 0 0 0,-13-24 0 0 0,5 6 0 0 0,0 1 0 0 0,-1 0 0 0 0,0 0 0 0 0,0 0 0 0 0,-1 1 0 0 0,0-1 0 0 0,-1 1 0 0 0,0-1 0 0 0,2 12 0 0 0,5 60 0 0 0,-8-63 0 0 0,0 0 0 0 0,1 0 0 0 0,1-1 0 0 0,1 1 0 0 0,1-1 0 0 0,9 22 0 0 0,-10-26 0 0 0,0 1 0 0 0,2 19 0 0 0,-4-18 0 0 0,0-1 0 0 0,7 15 0 0 0,-8-23 0 0 0,0-1 0 0 0,1 0 0 0 0,-1 0 0 0 0,0 0 0 0 0,2 0 0 0 0,-2 0 0 0 0,1-1 0 0 0,1 1 0 0 0,0-1 0 0 0,4 4 0 0 0,135 100-1571 0 0,-131-99 640 0 0,1 3-3431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24 9802 0 0,'0'0'14490'0'0,"-8"2"-13846"0"0,-24 9 2599 0 0,32-11-3183 0 0,0 0-1 0 0,0 0 1 0 0,0 0 0 0 0,0 0 0 0 0,0 0-1 0 0,0 0 1 0 0,-1 0 0 0 0,1 0 0 0 0,0 0-1 0 0,0 0 1 0 0,0 0 0 0 0,0 0 0 0 0,0 0-1 0 0,0 0 1 0 0,8 1 844 0 0,11-1-698 0 0,190-14 1305 0 0,-150 11-1243 0 0,112-8 96 0 0,-159 7-94 0 0,-2-1-1323 0 0,-2 6-5132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8 13627 0 0,'0'0'12671'0'0,"-2"2"-12303"0"0,-1 7 32 0 0,0 0 1 0 0,-1 0-1 0 0,2 0 0 0 0,-1 1 1 0 0,2-1-1 0 0,0 1 1 0 0,0-1-1 0 0,1 17 1 0 0,-1 9 122 0 0,0-28-443 0 0,-1-1 0 0 0,1 1 0 0 0,-1-1 0 0 0,-4 9 0 0 0,4-10-33 0 0,0 1 0 0 0,0-1 0 0 0,0 1 0 0 0,1 0 1 0 0,0-1-1 0 0,0 8 0 0 0,2-12-33 0 0,0-1 0 0 0,1 1-1 0 0,0-1 1 0 0,-1 1 0 0 0,1-1 0 0 0,-1 0 0 0 0,1 0 0 0 0,0 0 0 0 0,-1 1 0 0 0,1-2 0 0 0,0 1 0 0 0,1 0 0 0 0,0-1 14 0 0,73 7 120 0 0,9-10-139 0 0,-85 7-2 0 0,0 1-1 0 0,1-1 0 0 0,-1 0 1 0 0,-1 1-1 0 0,1-1 0 0 0,0 0 1 0 0,-1 4-1 0 0,-6 38 145 0 0,6-34-85 0 0,-1 0 0 0 0,-4 17-1 0 0,-5 25 62 0 0,9-38-67 0 0,-8 26 0 0 0,9-38-55 0 0,0 0 0 0 0,1 0 1 0 0,0 0-1 0 0,0 0 0 0 0,0 1 0 0 0,0 3 1 0 0,0 5 1 0 0,4-11 6 0 0,0 0 0 0 0,-1-1 0 0 0,1 0 1 0 0,-1 1-1 0 0,1-1 0 0 0,4-1 0 0 0,38-6 22 0 0,-29 3-15 0 0,0 1 1 0 0,27 0-1 0 0,83-6-20 0 0,-126 9 0 0 0,0 0-1 0 0,0 0 1 0 0,0 0-1 0 0,-1 0 1 0 0,1-1-1 0 0,0 1 1 0 0,0 0-1 0 0,0 0 1 0 0,-1-1-1 0 0,1 1 1 0 0,0 0 0 0 0,0 0-1 0 0,0-1 1 0 0,-1 1-1 0 0,1-1 1 0 0,0 1-1 0 0,0-1 1 0 0,-1 0-1 0 0,1 1 1 0 0,-1 0-1 0 0,1-1 1 0 0,-1 0 0 0 0,2 0-1 0 0,-1-1-1 0 0,0 0 0 0 0,-1 0-1 0 0,0 1 1 0 0,1-1 0 0 0,-1 0 0 0 0,1 0-1 0 0,-1 0 1 0 0,0 0 0 0 0,0 1 0 0 0,0-4 0 0 0,-1-4-9 0 0,0-2 0 0 0,-1 2 1 0 0,-5-13-1 0 0,6 17 10 0 0,-6-19-29 0 0,2-1-1 0 0,1 0 0 0 0,0-1 1 0 0,1-30-1 0 0,30 54-4 0 0,3 4 49 0 0,36-1 0 0 0,-31-2-7 0 0,-31 1-12 0 0,1 0 1 0 0,0-1-1 0 0,1-1 1 0 0,-1 2-1 0 0,-1-2 1 0 0,1 0-1 0 0,6-2 1 0 0,17-6-15 0 0,-28 10 20 0 0,0 0-1 0 0,1 0 0 0 0,-1 0 1 0 0,0 0-1 0 0,1 0 1 0 0,-1 0-1 0 0,0 0 1 0 0,0 0-1 0 0,0-1 0 0 0,0 1 1 0 0,1 0-1 0 0,-1 0 1 0 0,0-1-1 0 0,0 1 0 0 0,1 0 1 0 0,-1-1-1 0 0,0 1 1 0 0,0 0-1 0 0,0 0 0 0 0,0 0 1 0 0,1 0-1 0 0,-1-1 1 0 0,0 1-1 0 0,0-1 0 0 0,0 1 1 0 0,0 0-1 0 0,0-1 1 0 0,0 1-1 0 0,0 0 1 0 0,0-1-1 0 0,0 1 0 0 0,0 0 1 0 0,0 0-1 0 0,0 0 1 0 0,0-1-1 0 0,0 1 0 0 0,-1 0 1 0 0,1-1-1 0 0,0 1 1 0 0,0-1-1 0 0,0 1 0 0 0,0 0 1 0 0,-1 0-1 0 0,-8-18 12 0 0,4 11 14 0 0,2-3-26 0 0,-2 1-1 0 0,3-1 1 0 0,0 0-1 0 0,-1-1 1 0 0,1-14-1 0 0,-1-54-253 0 0,3 59-30 0 0,1 14 142 0 0,0 3-894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11 2008 0 0,'0'0'17457'0'0,"-6"-11"-12255"0"0,-1 12-4683 0 0,-1-1 0 0 0,1 2 1 0 0,0-1-1 0 0,-1 1 1 0 0,1 0-1 0 0,0 0 1 0 0,-12 6-1 0 0,-48 30 790 0 0,39-21-815 0 0,15-10-294 0 0,0 2-1 0 0,0 0 0 0 0,1 0 1 0 0,-21 22-1 0 0,27-24-561 0 0,0 0-1 0 0,1 0 1 0 0,0 0 0 0 0,-4 9-1 0 0,6-11-780 0 0,1 0-1 0 0,0 0 1 0 0,0 0 0 0 0,1 1-1 0 0,-1-1 1 0 0,1 1-1 0 0,-1 5 1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9 13427 0 0,'0'0'13147'0'0,"-14"0"-12827"0"0,-42-3-4 0 0,13 0 1481 0 0,38 2-1713 0 0,1 1 0 0 0,0-1 1 0 0,0 1-1 0 0,0 0 0 0 0,0 0 0 0 0,-1 0 1 0 0,-5 2-1 0 0,-49 11 335 0 0,26-5-212 0 0,-50 5 1 0 0,-60-10 82 0 0,92-4-256 0 0,17-1 16 0 0,33 2 22 0 0,-12 6 56 0 0,12-5-110 0 0,0 0-1 0 0,0 1 1 0 0,-1-1-1 0 0,1 0 0 0 0,1 1 1 0 0,-1-1-1 0 0,0 0 1 0 0,0 1-1 0 0,0-1 0 0 0,1 1 1 0 0,0 0-1 0 0,0-1 1 0 0,-1 1-1 0 0,1-1 0 0 0,-1 3 1 0 0,0 31 305 0 0,0-11-165 0 0,0-11-65 0 0,0-1 0 0 0,1 2 0 0 0,0-2 0 0 0,2 1-1 0 0,-2 1 1 0 0,3-2 0 0 0,-1 1 0 0 0,7 15-1 0 0,-5-3-44 0 0,-4-21-43 0 0,1-1 0 0 0,-1 1 0 0 0,1-1 0 0 0,0 1 0 0 0,0-1 0 0 0,2 5 0 0 0,-3-8-5 0 0,0 0 0 0 0,0 1 0 0 0,1-1 0 0 0,-1 0 0 0 0,1 0 0 0 0,-1 1 0 0 0,1-1 0 0 0,-1 0 0 0 0,1 0 0 0 0,-1 0 0 0 0,0 1 0 0 0,0-1 0 0 0,1 0 0 0 0,-1 0 0 0 0,1 0 0 0 0,0 0 0 0 0,-1 0 0 0 0,1 0 0 0 0,-1 0 0 0 0,1 0 0 0 0,-1-1 0 0 0,0 1 0 0 0,0 0 0 0 0,1 0 0 0 0,-1 0 0 0 0,1 0 0 0 0,-1-1 0 0 0,1 1 0 0 0,12-6 0 0 0,-11 5 0 0 0,12-4 0 0 0,0 0 0 0 0,-1 1 0 0 0,2 0 0 0 0,-2 1 0 0 0,2 1 0 0 0,25-1 0 0 0,-20 1 0 0 0,-6 0 0 0 0,-10 1 0 0 0,0 0 0 0 0,0 1 0 0 0,0-1 0 0 0,0 1 0 0 0,-1 0 0 0 0,1 0 0 0 0,0 0 0 0 0,5 2 0 0 0,-9-2 0 0 0,1 1 0 0 0,-1-1 0 0 0,1 0 0 0 0,0 1 0 0 0,-1-1 0 0 0,1 1 0 0 0,0 0 0 0 0,-1-1 0 0 0,0 1 0 0 0,0-1 0 0 0,1 1 0 0 0,-1 0 0 0 0,1-1 0 0 0,-1 1 0 0 0,1-1 0 0 0,-1 1 0 0 0,0 0 0 0 0,1 0 0 0 0,-1 0 0 0 0,0-1 0 0 0,0 1 0 0 0,0 1 0 0 0,0 19 0 0 0,0-15 0 0 0,0 9 0 0 0,-2 0 0 0 0,-7 28 0 0 0,-1 10 0 0 0,8-40 0 0 0,0 9 0 0 0,-1 24 0 0 0,4-46 0 0 0,-1 0 0 0 0,1 0 0 0 0,-1 1 0 0 0,1-1 0 0 0,-1 0 0 0 0,0 1 0 0 0,1-1 0 0 0,-1 0 0 0 0,1 0 0 0 0,0 1 0 0 0,-1-1 0 0 0,1 0 0 0 0,-1 0 0 0 0,1 0 0 0 0,-1 0 0 0 0,0 1 0 0 0,1-1 0 0 0,0 0 0 0 0,-1 0 0 0 0,1-1 0 0 0,0 1 0 0 0,17 0 0 0 0,-14 0 0 0 0,78-6 0 0 0,-28 0 0 0 0,23 5 0 0 0,-75 1 0 0 0,-4-2 0 0 0,1-1 0 0 0,1 1 0 0 0,-1-2 0 0 0,0 1 0 0 0,1 1 0 0 0,-1-1 0 0 0,1 0 0 0 0,0 0 0 0 0,0 0 0 0 0,1-3 0 0 0,-1 4 0 0 0,2-112 0 0 0,-4 89 0 0 0,1 21 0 0 0,0-1 0 0 0,1 1 0 0 0,0-1 0 0 0,0 1 0 0 0,0-1 0 0 0,0 1 0 0 0,0-1 0 0 0,2-4 0 0 0,-2 8 0 0 0,1 0 0 0 0,0 1 0 0 0,-1-1 0 0 0,0 0 0 0 0,0 1 0 0 0,1 0 0 0 0,0 0 0 0 0,0-1 0 0 0,-1 1 0 0 0,1-1 0 0 0,-1 1 0 0 0,1 0 0 0 0,0-1 0 0 0,-1 1 0 0 0,1 0 0 0 0,0 0 0 0 0,-1 0 0 0 0,2 0 0 0 0,19-3 0 0 0,-10 2 0 0 0,11-5 0 0 0,-3 2 0 0 0,-1 0 0 0 0,1 1 0 0 0,29-1 0 0 0,11-1-57 0 0,-59 5 43 0 0,1 0 4 0 0,0 0-5 0 0,-1 0 4 0 0,-7-56 7 0 0,7-46 22 0 0,-5 85-6 0 0,5 16-38 0 0,-25 0-86 0 0,3-2 7 0 0,0 3-1 0 0,-1 0 0 0 0,2 1 1 0 0,-1 1-1 0 0,0 1 0 0 0,-27 7 1 0 0,-25 11-6044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1:20:29.2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19716 0 0,'0'0'9182'0'0,"18"-3"-8792"0"0,59-11-82 0 0,-5 4-65 0 0,1 3 0 0 0,109 4 1 0 0,-133 3-224 0 0,8-1-51 0 0,51 1 118 0 0,-89 1-362 0 0,2 1 0 0 0,-1 1 0 0 0,23 6 0 0 0,-15 1-1283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490 85 24717 0 0,'0'0'27'0'0,"24"-5"9"0"0,-4 0-27 0 0,35-8 14 0 0,58-6 1 0 0,745-23 3121 0 0,-849 42-3131 0 0,9-1 19 0 0,0 2-1 0 0,34 4 1 0 0,-52-5-33 0 0,1 0 0 0 0,0 0 0 0 0,0 1 0 0 0,-1-1 0 0 0,1 0 0 0 0,0 0 0 0 0,-1 1 1 0 0,1-1-1 0 0,0 0 0 0 0,-1 1 0 0 0,1-1 0 0 0,-1 0 0 0 0,1 0 0 0 0,0 1 0 0 0,-1-1 1 0 0,1 2-1 0 0,-1-2 0 0 0,0 0 0 0 0,0 0 1 0 0,0 1-1 0 0,0-1 0 0 0,0 0 0 0 0,0 1 1 0 0,0-1-1 0 0,0 0 0 0 0,0 1 0 0 0,0-1 1 0 0,0 0-1 0 0,0 1 0 0 0,0-1 1 0 0,0 0-1 0 0,0 0 0 0 0,0 0 0 0 0,0 0 1 0 0,0 1-1 0 0,0-1 0 0 0,0 0 0 0 0,-1 1 1 0 0,1-1-1 0 0,0 0 0 0 0,0 0 1 0 0,-1 1-1 0 0,1-1 0 0 0,-1 0 0 0 0,-1 2 2 0 0,-1 0 0 0 0,-1 0 0 0 0,1 0-1 0 0,0-1 1 0 0,-5 2 0 0 0,-27 9 16 0 0,-67 12 1 0 0,-40-1-15 0 0,98-17 1 0 0,-452 55 138 0 0,-93 14 242 0 0,572-73-357 0 0,10-1-7 0 0,0 0 0 0 0,0 0 0 0 0,-1 0 0 0 0,1 1-1 0 0,0 0 1 0 0,0 0 0 0 0,-10 6 0 0 0,17-8-20 0 0,0 0 0 0 0,-1 0 0 0 0,1 1 0 0 0,-1-1 0 0 0,1 0 0 0 0,0 0 0 0 0,-1 1 0 0 0,1-1 0 0 0,-1 0 0 0 0,1 0 0 0 0,0 0 0 0 0,-1 0 0 0 0,1 1 0 0 0,0-1 1 0 0,0 0-1 0 0,0 1 0 0 0,0-1 0 0 0,0 1 0 0 0,0-1 0 0 0,0 0 0 0 0,-1 0 0 0 0,1 1 0 0 0,0-1 0 0 0,0 0 0 0 0,0 1 0 0 0,0-1 0 0 0,0 1 0 0 0,0-1 0 0 0,0 1 0 0 0,0-1 0 0 0,0 0 0 0 0,0 0 0 0 0,0 1 0 0 0,0-1 0 0 0,1 1 0 0 0,-1-1 0 0 0,0 0 0 0 0,0 1 0 0 0,0-1 0 0 0,0 0 0 0 0,0 1 0 0 0,14 8 18 0 0,0-4-3 0 0,0 0 0 0 0,0 0 0 0 0,1-2 1 0 0,18 2-1 0 0,63 5 45 0 0,-70-9-46 0 0,439 21 134 0 0,-242-13-129 0 0,-66-3-3 0 0,299 19 52 0 0,-434-24-72 0 0,-13-1-4 0 0,0 0-1 0 0,0 1 0 0 0,0 1 0 0 0,0-1 1 0 0,0 1-1 0 0,-1 0 0 0 0,15 6 1 0 0,-23-8 7 0 0,-1 0 1 0 0,1 0-1 0 0,0 0 0 0 0,0 0 1 0 0,0 0-1 0 0,-1 0 1 0 0,1 1-1 0 0,0-1 1 0 0,0 0-1 0 0,0 0 1 0 0,0 0-1 0 0,0 0 1 0 0,0 0-1 0 0,0 0 1 0 0,0 0-1 0 0,0 0 1 0 0,-1 0-1 0 0,1 0 0 0 0,0 0 1 0 0,0 0-1 0 0,0 0 1 0 0,0 0-1 0 0,0 0 1 0 0,0 1-1 0 0,-1-1 1 0 0,1 0-1 0 0,0 0 1 0 0,0 0-1 0 0,0 0 1 0 0,0 1-1 0 0,0-1 1 0 0,0 0-1 0 0,0 0 0 0 0,0 0 1 0 0,0 1-1 0 0,0-1 1 0 0,0 0-1 0 0,0 0 1 0 0,0 0-1 0 0,0 1 1 0 0,0-1-1 0 0,0 0 1 0 0,0 0-1 0 0,0 0 1 0 0,0 0-1 0 0,0 0 1 0 0,0 0-1 0 0,1 0 0 0 0,-1 0 1 0 0,0 1-1 0 0,0-1 1 0 0,0 0-1 0 0,0 0 1 0 0,0 0-1 0 0,0 0 1 0 0,1 0-1 0 0,-1 1 1 0 0,0-1-1 0 0,0 0 1 0 0,0 0-1 0 0,0 0 1 0 0,0 0-1 0 0,0 0 0 0 0,0 0 1 0 0,0 0-1 0 0,0 0 1 0 0,0 0-1 0 0,1 0 1 0 0,-1 0-1 0 0,-13 3 44 0 0,-320 23 70 0 0,226-21-79 0 0,-459 26 30 0 0,3 19 147 0 0,528-46-190 0 0,20-4-12 0 0,1 1 0 0 0,-1 1 0 0 0,1 1 0 0 0,-1 0 0 0 0,1 1 0 0 0,-20 8 0 0 0,26-6-5 0 0,11 0-7 0 0,14 1-1 0 0,19 2 23 0 0,0-2-1 0 0,1-3 0 0 0,60 3 0 0 0,-62-5-6 0 0,609 29 3 0 0,-223-12-18 0 0,-421-19 3 0 0,88 8 12 0 0,-81-6 8 0 0,-14 0 2 0 0,-16 1 15 0 0,-386 17 501 0 0,175-12-259 0 0,192-7-258 0 0,-358 34 74 0 0,395-35-95 0 0,-9 3 12 0 0,-1 0 0 0 0,2 0 0 0 0,-22 8 0 0 0,34-11-13 0 0,0 1-1 0 0,1-1 1 0 0,-1 0-1 0 0,0 0 1 0 0,0 1-1 0 0,0-1 1 0 0,1 1 0 0 0,-1-1-1 0 0,0 1 1 0 0,0 0-1 0 0,1-1 1 0 0,-1 0-1 0 0,1 1 1 0 0,-1 0 0 0 0,1 0-1 0 0,-1-1 1 0 0,1 1-1 0 0,-1 0 1 0 0,0 1-1 0 0,1-2 1 0 0,0 0-1 0 0,0 1 0 0 0,0-1 0 0 0,0 1 0 0 0,0 0 0 0 0,1-1 1 0 0,-1 0-1 0 0,0 1 0 0 0,0-1 0 0 0,0 1 0 0 0,1 0 0 0 0,-1-1 1 0 0,0 1-1 0 0,1-1 0 0 0,-1 0 0 0 0,0 0 0 0 0,1 1 0 0 0,-1-1 1 0 0,0 1-1 0 0,0-1 0 0 0,1 1 0 0 0,0-1 0 0 0,2 3-3 0 0,0-2 0 0 0,1 2 0 0 0,0-2-1 0 0,-1 2 1 0 0,1-2 0 0 0,6 2 0 0 0,21 5-7 0 0,1-2 1 0 0,34 4 0 0 0,67-2 14 0 0,-76-5-5 0 0,352 13-69 0 0,-43-3-11 0 0,-350-12 84 0 0,1-1-2 0 0,0 1 1 0 0,0 0-1 0 0,-1 2 1 0 0,1 0-1 0 0,24 8 1 0 0,-40-11-2 0 0,0 1-1 0 0,0-1 1 0 0,-1 0 0 0 0,1 0-1 0 0,-1 0 1 0 0,1 0 0 0 0,0 1-1 0 0,0-1 1 0 0,-1 0 0 0 0,1 1-1 0 0,-1 0 1 0 0,1-1 0 0 0,-1 0-1 0 0,1 0 1 0 0,-1 1 0 0 0,1 0-1 0 0,0-1 1 0 0,-1 1 0 0 0,0 0-1 0 0,0-1 1 0 0,0 0 0 0 0,1 1-1 0 0,0 1 1 0 0,-2-2 1 0 0,1 1-1 0 0,0 0 0 0 0,-1-1 1 0 0,1 1-1 0 0,0 0 1 0 0,0-1-1 0 0,0 0 0 0 0,-1 1 1 0 0,1-1-1 0 0,-1 1 1 0 0,1-1-1 0 0,-1 1 0 0 0,0-1 1 0 0,1 1-1 0 0,0-1 1 0 0,-1 0-1 0 0,1 0 0 0 0,-1 0 1 0 0,0 1-1 0 0,0-1 1 0 0,-6 3 10 0 0,0 0 0 0 0,-16 3 1 0 0,-40 5 14 0 0,-75 6 0 0 0,-68-6-10 0 0,131-8-4 0 0,-55 2-10 0 0,-636 48 61 0 0,746-51-58 0 0,11-2 3 0 0,1 1 0 0 0,-1 0 1 0 0,0 0-1 0 0,0 1 0 0 0,1 1 0 0 0,-17 5 1 0 0,25-8-9 0 0,0 0 0 0 0,-1 0 0 0 0,1 0 1 0 0,-1 1-1 0 0,1-1 0 0 0,0 0 1 0 0,0 0-1 0 0,-1 0 0 0 0,1 1 0 0 0,0-1 1 0 0,0 0-1 0 0,0 0 0 0 0,0 1 1 0 0,0-1-1 0 0,-1 0 0 0 0,1 0 0 0 0,0 0 1 0 0,0 0-1 0 0,0 0 0 0 0,0 1 1 0 0,-1-1-1 0 0,1 0 0 0 0,0 1 0 0 0,0-1 1 0 0,0 1-1 0 0,0-1 0 0 0,0 0 1 0 0,0 1-1 0 0,0-1 0 0 0,0 0 0 0 0,0 0 1 0 0,0 0-1 0 0,0 1 0 0 0,0-1 0 0 0,0 0 1 0 0,0 1-1 0 0,0-1 0 0 0,0 0 1 0 0,1 1-1 0 0,-1-1 0 0 0,0 0 0 0 0,0 0 1 0 0,0 0-1 0 0,1 0 0 0 0,-1 1 1 0 0,0-1-1 0 0,0 0 0 0 0,0 0 0 0 0,0 1 1 0 0,0-1-1 0 0,0 0 0 0 0,1 0 1 0 0,-1 0-1 0 0,0 1 0 0 0,1-1 0 0 0,-1 0 1 0 0,0 0-1 0 0,1 0 0 0 0,0 0 0 0 0,17 8 2 0 0,14-1-3 0 0,-1-2 0 0 0,1 0 1 0 0,-1-3-1 0 0,43 0 0 0 0,-20-2-5 0 0,-28 1 6 0 0,433 20 10 0 0,-2 25 4 0 0,-456-46-14 0 0,22 3 0 0 0,-2 1 0 0 0,1 0 1 0 0,41 15-1 0 0,-62-19 0 0 0,0 1 0 0 0,0-1 0 0 0,-1 0 0 0 0,1 1 0 0 0,0-1 0 0 0,0 0 1 0 0,0 0-1 0 0,-1 1 0 0 0,1-1 0 0 0,0 1 0 0 0,0 0 0 0 0,0-1 0 0 0,0 0 0 0 0,-1 1 0 0 0,0 0 0 0 0,1 0 0 0 0,0 0 0 0 0,-1-1 1 0 0,1 0-1 0 0,-1 1 0 0 0,1 0 0 0 0,-1 0 0 0 0,0-1 0 0 0,0 3 0 0 0,0-2 0 0 0,0-1 0 0 0,0 1 1 0 0,0 0-1 0 0,-1 0 0 0 0,1-1 0 0 0,-1 1 0 0 0,0-1 0 0 0,0 1 1 0 0,1 0-1 0 0,0 0 0 0 0,-1-1 0 0 0,0 0 0 0 0,0 1 1 0 0,1-1-1 0 0,-1 1 0 0 0,0-1 0 0 0,1 1 0 0 0,-1-1 0 0 0,-2 1 1 0 0,-6 2 4 0 0,-1 1 1 0 0,-19 2 0 0 0,-225 23 71 0 0,-4-22 22 0 0,152-4-79 0 0,-2-1 7 0 0,-121 5 23 0 0,4 16-42 0 0,219-22-11 0 0,5-1 2 0 0,-2 0 1 0 0,2 0 0 0 0,-1 0-1 0 0,0 0 1 0 0,0 0-1 0 0,1 1 1 0 0,-2 0-1 0 0,1-1 1 0 0,1 1-1 0 0,-1-1 1 0 0,0 1 0 0 0,0 1-1 0 0,1-1 1 0 0,-1-1-1 0 0,0 2 1 0 0,-1 0-1 0 0,3-1 1 0 0,0-1 0 0 0,0 1 0 0 0,0-1-1 0 0,0 1 1 0 0,0-1 0 0 0,0 0 0 0 0,0 0-1 0 0,0 1 1 0 0,0-1 0 0 0,1 1-1 0 0,-1-1 1 0 0,0 1 0 0 0,0-1 0 0 0,0 0-1 0 0,0 0 1 0 0,1 0 0 0 0,-1 1 0 0 0,0-1-1 0 0,1 1 1 0 0,-1-1 0 0 0,0 0 0 0 0,0 1-1 0 0,0-1 1 0 0,0 0 0 0 0,1 1 0 0 0,-1-1-1 0 0,1 0 1 0 0,-1 0 0 0 0,0 0 0 0 0,1 0-1 0 0,-1 0 1 0 0,1 1 0 0 0,15 4-4 0 0,-14-4 3 0 0,29 6 8 0 0,0 0-1 0 0,47 4 1 0 0,65-3-78 0 0,-81-5 66 0 0,35 0 4 0 0,301 29-1 0 0,-390-30 1 0 0,-4-2 0 0 0,-1 0 1 0 0,0 1-1 0 0,0 0 0 0 0,1-1 1 0 0,-2 1-1 0 0,1 0 0 0 0,4 2 1 0 0,-7-3 0 0 0,0 0 1 0 0,0 0 0 0 0,0 0-1 0 0,0 0 1 0 0,0 0 0 0 0,0 0 0 0 0,0 0-1 0 0,0 1 1 0 0,0-1 0 0 0,0 0-1 0 0,1 0 1 0 0,-1 0 0 0 0,0 0-1 0 0,0 0 1 0 0,0 0 0 0 0,0 1-1 0 0,0-1 1 0 0,0 0 0 0 0,0 0-1 0 0,0 0 1 0 0,0 0 0 0 0,0 0 0 0 0,0 0-1 0 0,0 0 1 0 0,0 0 0 0 0,0 0-1 0 0,0 0 1 0 0,0 0 0 0 0,0 0-1 0 0,0 1 1 0 0,0-1 0 0 0,0 0-1 0 0,0 0 1 0 0,0 0 0 0 0,0 0-1 0 0,0 0 1 0 0,0 1 0 0 0,-1-1 0 0 0,1 0-1 0 0,0 0 1 0 0,0 0 0 0 0,0 0-1 0 0,0 0 1 0 0,0 0 0 0 0,0 0-1 0 0,0 1 1 0 0,0-1 0 0 0,0 0-1 0 0,0 0 1 0 0,0 0 0 0 0,0 0-1 0 0,0 0 1 0 0,0 0 0 0 0,0 0 0 0 0,-1 0-1 0 0,1 0 1 0 0,0 0 0 0 0,0 0-1 0 0,0 0 1 0 0,0 0 0 0 0,-1 0-1 0 0,1 0 1 0 0,0 0 0 0 0,0 0-1 0 0,-9 2 5 0 0,-58 5 21 0 0,-131-2 0 0 0,135-5-14 0 0,7 0-38 0 0,-251 7-213 0 0,296-6-440 0 0,-36 5 607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3001 501 20916 0 0,'0'0'3899'0'0,"27"-10"-3159"0"0,92-31-55 0 0,-105 36-506 0 0,2 0 0 0 0,-1 1 1 0 0,1 1-1 0 0,20-1 0 0 0,-15 1-21 0 0,65-8 141 0 0,0 4 1 0 0,135 6 0 0 0,-215 1-297 0 0,-3 0-4 0 0,1 0 0 0 0,0 0 0 0 0,0 1 0 0 0,-1-1 0 0 0,0 1 0 0 0,1 0 0 0 0,-1 0 0 0 0,1 0 0 0 0,-1 0 1 0 0,0 0-1 0 0,6 4 0 0 0,-9-5 0 0 0,0 0 1 0 0,1 0-1 0 0,-1 1 1 0 0,0-1-1 0 0,0 0 1 0 0,0 0-1 0 0,0 1 1 0 0,0-1-1 0 0,1 0 1 0 0,-1 0-1 0 0,0 0 1 0 0,0 0-1 0 0,0 0 1 0 0,0 0-1 0 0,0 1 0 0 0,0-1 1 0 0,0 0-1 0 0,0 0 1 0 0,0 1-1 0 0,0-1 1 0 0,0 0-1 0 0,0 1 1 0 0,0-1-1 0 0,0 0 1 0 0,0 0-1 0 0,-1 1 1 0 0,1-1-1 0 0,0 0 1 0 0,0 0-1 0 0,0 0 1 0 0,0 0-1 0 0,0 0 1 0 0,-1 0-1 0 0,1 0 1 0 0,0 1-1 0 0,0-1 1 0 0,0 0-1 0 0,-1 0 1 0 0,1 0-1 0 0,0 0 1 0 0,0 1-1 0 0,0-1 1 0 0,-1 0-1 0 0,1 0 1 0 0,0 0-1 0 0,0 0 1 0 0,-1 0-1 0 0,1 0 1 0 0,0 0-1 0 0,0 0 1 0 0,0 0-1 0 0,-14 5 54 0 0,13-5-47 0 0,-23 3 29 0 0,0-2 1 0 0,0 1 0 0 0,-1-2 0 0 0,0-2 0 0 0,-23-2-1 0 0,27 1 5 0 0,-442-34 689 0 0,445 36-714 0 0,13 1-1 0 0,-1 0 0 0 0,2 0 0 0 0,-2-1 0 0 0,1 0 0 0 0,-1 1 0 0 0,2-2 0 0 0,-1 1 0 0 0,-9-4 0 0 0,14 5-12 0 0,0 0 0 0 0,0-1-1 0 0,0 1 1 0 0,1-1 0 0 0,-1 1 0 0 0,0 0 0 0 0,0 0-1 0 0,1 0 1 0 0,-1 0 0 0 0,0 0 0 0 0,0-1 0 0 0,0 1-1 0 0,0 0 1 0 0,1 0 0 0 0,-1 0 0 0 0,0-1 0 0 0,1 1-1 0 0,-1 0 1 0 0,0 0 0 0 0,1 0 0 0 0,-1 0 0 0 0,1 0-1 0 0,-1 0 1 0 0,0 0 0 0 0,0 0 0 0 0,0 0 0 0 0,1 0-1 0 0,0 0 1 0 0,13-3-19 0 0,50-6-18 0 0,64-2 0 0 0,66 9 48 0 0,44-3-51 0 0,-238 5 41 0 0,1 0 1 0 0,-1 0-1 0 0,0 0 0 0 0,1 0 1 0 0,-1 0-1 0 0,0 0 0 0 0,1 0 1 0 0,-1 0-1 0 0,1 0 1 0 0,-1 0-1 0 0,0 0 0 0 0,0 0 1 0 0,0 0-1 0 0,0 0 0 0 0,1 0 1 0 0,-1 0-1 0 0,0 0 0 0 0,0 0 1 0 0,1 0-1 0 0,-1-1 1 0 0,0 1-1 0 0,1 0 0 0 0,-1 0 1 0 0,0 0-1 0 0,0-1 0 0 0,1 1 1 0 0,-1 0-1 0 0,0 0 0 0 0,0-1 1 0 0,0 1-1 0 0,1 0 0 0 0,-1-1 1 0 0,-7-5 53 0 0,-14-3-33 0 0,-59-15 132 0 0,-102-18-1 0 0,-87 3 41 0 0,229 34-188 0 0,-153-23 36 0 0,192 28-45 0 0,0 0 0 0 0,0-1 0 0 0,0 1 0 0 0,0 0 1 0 0,0-1-1 0 0,0 1 0 0 0,0 0 0 0 0,0-1 0 0 0,0 1 0 0 0,0 0 0 0 0,0-1 1 0 0,1 1-1 0 0,-2-1 0 0 0,1 0 0 0 0,0 0 0 0 0,1 0 0 0 0,0 1 0 0 0,0 0 0 0 0,0-1 0 0 0,0 1-1 0 0,0-1 1 0 0,1 1 0 0 0,-1 0 0 0 0,0 0 0 0 0,0 0 0 0 0,1-1-1 0 0,-1 1 1 0 0,0 0 0 0 0,1 0 0 0 0,-1-1 0 0 0,1 1 0 0 0,-1 0-1 0 0,0-1 1 0 0,0 1 0 0 0,0 0 0 0 0,1 0 0 0 0,-1 0 0 0 0,1 0-1 0 0,-1 0 1 0 0,1 0 0 0 0,-1 0 0 0 0,1 0 0 0 0,38-8-42 0 0,-35 8 47 0 0,280-25-48 0 0,0 21 49 0 0,-281 4-5 0 0,12 0 1 0 0,-4-1-5 0 0,-1 1 1 0 0,1 0-1 0 0,-2 1 0 0 0,2 0 1 0 0,-1 1-1 0 0,1 0 1 0 0,19 6-1 0 0,-61-6 116 0 0,-219-11 18 0 0,38 1-53 0 0,-198 0-116 0 0,410 8 35 0 0,0 0-32 0 0,0 0 37 0 0,0 0 0 0 0,0 0 0 0 0,-1 0 1 0 0,1 0-1 0 0,0-1 0 0 0,0 1 0 0 0,0 0 0 0 0,0-1 1 0 0,0 1-1 0 0,0 0 0 0 0,0-1 0 0 0,0 1 0 0 0,0 0 0 0 0,0 0 1 0 0,1 0-1 0 0,-1 0 0 0 0,0 0 0 0 0,0-1 0 0 0,0 1 0 0 0,0 0 1 0 0,0-1-1 0 0,0 1 0 0 0,0 0 0 0 0,0 0 0 0 0,0-1 0 0 0,0 1 1 0 0,1 0-1 0 0,-1 0 0 0 0,0 0 0 0 0,0-1 0 0 0,1 1 1 0 0,5-7-16 0 0,-4 4 20 0 0,6-4-16 0 0,-1 0-1 0 0,9-11 1 0 0,-16 18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 0 0 0 0,0 0 0 0 0,0 0 0 0 0,0 0 0 0 0,0 0 1 0 0,0 0-1 0 0,-1 0 0 0 0,1 0 0 0 0,0 0 0 0 0,-1 0 0 0 0,1 0 0 0 0,0 0 0 0 0,-1 0 0 0 0,-13-3-34 0 0,13 2 29 0 0,-37-2-7 0 0,0 0 0 0 0,-41 3 0 0 0,-36-2 45 0 0,88 0-19 0 0,27 2-4 0 0,-1 0-54 0 0,1 0 43 0 0,0 0 0 0 0,0 0 0 0 0,-1 0 0 0 0,1 0 0 0 0,0 0 0 0 0,0 0 0 0 0,-1 0 0 0 0,1 0 1 0 0,0 0-1 0 0,0 0 0 0 0,0 0 0 0 0,0 0 0 0 0,0 0 0 0 0,0 0 0 0 0,-1 0 0 0 0,1 0 0 0 0,0 0 0 0 0,0 0 0 0 0,-1 0 0 0 0,1 0 0 0 0,0 0 0 0 0,0 0 0 0 0,-1 0 1 0 0,1 0-1 0 0,0 0 0 0 0,0 0 0 0 0,-1 0 0 0 0,1 0 0 0 0,0 0 0 0 0,0 0 0 0 0,0 0 0 0 0,0 1 0 0 0,0-1 0 0 0,0 0 0 0 0,0 0 0 0 0,0 0 0 0 0,0 1 0 0 0,0-1 1 0 0,0 0-1 0 0,-1 0 0 0 0,1 1 0 0 0,-4 1 39 0 0,4-5 117 0 0,1 1-151 0 0,1 0 0 0 0,0 0 0 0 0,-1 1-1 0 0,1-1 1 0 0,-1 1 0 0 0,1 0 0 0 0,0-1 0 0 0,0 2 0 0 0,0-2 0 0 0,0 1 0 0 0,0 0 0 0 0,0 1 0 0 0,0-1 0 0 0,0 0-1 0 0,1 0 1 0 0,-2 1 0 0 0,2 0 0 0 0,-1 0 0 0 0,2-1 0 0 0,11 0-3 0 0,25 0-1 0 0,-29 1 6 0 0,152-1 35 0 0,-98-5 104 0 0,123 5-55 0 0,-13 1 76 0 0,57-6-125 0 0,-177 5 13 0 0,-28 0-3 0 0,0 0 1 0 0,0 3-1 0 0,27 2 1 0 0,-29-1-36 0 0,1-1 1 0 0,44-3-1 0 0,-20 0-9 0 0,223 5 134 0 0,-129 3-74 0 0,-56-3-3 0 0,-56-1-46 0 0,0-2-1 0 0,62-6 0 0 0,-68 3 1 0 0,49 1 0 0 0,-37 1 22 0 0,-17 2-27 0 0,41 6 0 0 0,-27-2 22 0 0,2-3 14 0 0,65-2 0 0 0,12 0-37 0 0,235 10 76 0 0,-271-8-95 0 0,138 22 0 0 0,-181-21 13 0 0,0-1-1 0 0,38-4 0 0 0,-26 0-10 0 0,-8 2-15 0 0,71-10 0 0 0,-81 6-13 0 0,0 1-1 0 0,54 3 1 0 0,-13 1-116 0 0,-65-2 39 0 0,-7-1 86 0 0,-11 0 12 0 0,-94-17 71 0 0,101 18-39 0 0,-180-14-7 0 0,128 9-42 0 0,28 3 65 0 0,-1-1 1 0 0,-30-8-1 0 0,30 6-18 0 0,-1 1 0 0 0,0 1-1 0 0,-32 1 1 0 0,-8-1-14 0 0,-66 2 30 0 0,11 0 52 0 0,-123-2-18 0 0,-2 0-79 0 0,17 1 123 0 0,22 0-56 0 0,-274 9 16 0 0,446-6-73 0 0,-974 13-9 0 0,1013-14 11 0 0,-125-7-5 0 0,63 7 13 0 0,-80-2 26 0 0,97-7-22 0 0,35 6-8 0 0,-1 1 1 0 0,-17-1-1 0 0,-143-4 69 0 0,126 6-75 0 0,1 2 1 0 0,-54 7 0 0 0,8 0-2 0 0,-88-7 9 0 0,-5 1 22 0 0,-116 14-33 0 0,234-8-11 0 0,45-4 7 0 0,-37 0 0 0 0,32-2 15 0 0,-36 5-1 0 0,37-4 2 0 0,-36 2 1 0 0,-58-1-31 0 0,27 1 65 0 0,14 1-69 0 0,0 0 65 0 0,49-13-31 0 0,14 7-12 0 0,4 0-7 0 0,1 0 0 0 0,-17 2 0 0 0,7 1 10 0 0,-32 1 1 0 0,51-4-1 0 0,0 1 1 0 0,0-1-1 0 0,1 0 1 0 0,-1 1 0 0 0,1-1-1 0 0,-2 0 1 0 0,2 1 0 0 0,-1-1-1 0 0,-1 3 1 0 0,1-3 0 0 0,1 0-1 0 0,0 1 1 0 0,-1 0 0 0 0,1 0-1 0 0,0-1 1 0 0,-1 0 0 0 0,0 0-1 0 0,1 0 1 0 0,-1 0 0 0 0,1 1-1 0 0,0-1 1 0 0,-1 0 0 0 0,1 0-1 0 0,-1-1 1 0 0,0 1 0 0 0,-2 0-1 0 0,4 0 1 0 0,0 0-1 0 0,0-1 1 0 0,-1 1-1 0 0,0 0 1 0 0,1 0-1 0 0,-1 0 1 0 0,0 0-1 0 0,1 0 1 0 0,-1 0-1 0 0,1 0 0 0 0,0 0 1 0 0,-1 0-1 0 0,1 0 1 0 0,-1 0-1 0 0,0 0 1 0 0,1 1-1 0 0,-1-1 1 0 0,1 0-1 0 0,0 0 1 0 0,-1 0-1 0 0,1 0 1 0 0,-1 0-1 0 0,1 1 1 0 0,-1-1-1 0 0,0 1 1 0 0,-3 11-53 0 0,1-3 65 0 0,-4 7 15 0 0,5-13-29 0 0,1 0 1 0 0,-1 1 0 0 0,0-1 0 0 0,2 0-1 0 0,-1 0 1 0 0,-1 1 0 0 0,1-1 0 0 0,1 6 0 0 0,0 90 133 0 0,4-59-176 0 0,-4-33 81 0 0,2 1 0 0 0,-2 0-1 0 0,1 0 1 0 0,-1 0 0 0 0,-1-1-1 0 0,-1 14 1 0 0,-3 6 40 0 0,5-21-65 0 0,-1 0-1 0 0,-1 1 0 0 0,1-1 0 0 0,-5 12 0 0 0,3-9 10 0 0,0 1 0 0 0,1 0 0 0 0,0-1 0 0 0,2 1-1 0 0,-1 0 1 0 0,0 0 0 0 0,3 17 0 0 0,-2-3-1 0 0,0-17-20 0 0,0 21 0 0 0,4 29 0 0 0,2-29 0 0 0,-4-21 0 0 0,-1 0 0 0 0,1 0 0 0 0,-1 0 0 0 0,0 8 0 0 0,7 115 0 0 0,0 1 0 0 0,-1-48 0 0 0,-5-69 0 0 0,-1 1 0 0 0,2 0 0 0 0,0 0 0 0 0,5 15 0 0 0,-4-18 0 0 0,-1 6 0 0 0,0 0 0 0 0,-1 0 0 0 0,0 1 0 0 0,-2 23 0 0 0,2 33 0 0 0,0-57 0 0 0,9 23 0 0 0,1 11 0 0 0,-5 1 0 0 0,1 69 0 0 0,-3 167 0 0 0,-5-278 0 0 0,2 0 0 0 0,-1 0 0 0 0,5 14 0 0 0,-3-14 0 0 0,0 1 0 0 0,-1-1 0 0 0,1 16 0 0 0,6 118 0 0 0,-8-138 0 0 0,2 30 0 0 0,-3-26 0 0 0,0 2 0 0 0,1-1 0 0 0,5 18 0 0 0,-2-11 0 0 0,-2-1 0 0 0,1 1 0 0 0,-3 1 0 0 0,0 22 0 0 0,0-16 0 0 0,-9 5 0 0 0,8 11 0 0 0,-18-20 0 0 0,7-15 0 0 0,45-6 0 0 0,159-4 0 0 0,-137 1 0 0 0,-31 0 0 0 0,44 4 0 0 0,209 7 0 0 0,-233-9 0 0 0,116 10 0 0 0,292-16 0 0 0,-425 4-161 0 0,101-5-4272 0 0,1 4-4517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197 211 19484 0 0,'0'0'2933'0'0,"23"-8"-2000"0"0,-1 0-671 0 0,133-35 1343 0 0,98-10-42 0 0,3 13-1 0 0,499-18 0 0 0,-219 82-1310 0 0,57 61-326 0 0,-582-82 26 0 0,-13 0-3 0 0,-21-1-3 0 0,-687 6-228 0 0,454-9 249 0 0,12-1 46 0 0,-134 1 62 0 0,1 22-65 0 0,213 4-60 0 0,140-20 6 0 0,-1 2 0 0 0,1 1 0 0 0,0 1 0 0 0,-31 17 0 0 0,31-10 20 0 0,23-16 23 0 0,0 1 1 0 0,1-1 0 0 0,-1 0-1 0 0,0 0 1 0 0,1 1 0 0 0,-1-1-1 0 0,1 1 1 0 0,0-1-1 0 0,0 1 1 0 0,-1-1 0 0 0,1 1-1 0 0,-1-1 1 0 0,1 0 0 0 0,0 1-1 0 0,-1 0 1 0 0,1-1-1 0 0,0 1 1 0 0,-1 0 0 0 0,1-1-1 0 0,0 0 1 0 0,0 1 0 0 0,0 0-1 0 0,0 0 1 0 0,0-1-1 0 0,0 0 1 0 0,0 1 0 0 0,0 0-1 0 0,0 0 1 0 0,0-1 0 0 0,0 1-1 0 0,0-1 1 0 0,1 1-1 0 0,-1-1 1 0 0,0 1 0 0 0,1 0-1 0 0,-1-1 1 0 0,0 0 0 0 0,1 1-1 0 0,-1-1 1 0 0,1 1-1 0 0,-1 0 1 0 0,0-1 0 0 0,0 1-1 0 0,1-1 1 0 0,3 3 4 0 0,0-2 0 0 0,0 2 0 0 0,0-2-1 0 0,0 1 1 0 0,0-1 0 0 0,0 0 0 0 0,0 0 0 0 0,6 1 0 0 0,40 2 32 0 0,-30-3-23 0 0,361 6 9 0 0,-268-8-56 0 0,608 16-45 0 0,-3 45 85 0 0,-709-58-1 0 0,141 20 68 0 0,-121-16-65 0 0,1 1-1 0 0,53 22 1 0 0,-79-27-9 0 0,-1-1 0 0 0,-1-1-1 0 0,0 0 1 0 0,0 1-1 0 0,0 1 1 0 0,0-1-1 0 0,0-1 1 0 0,0 2 0 0 0,-1-1-1 0 0,1 0 1 0 0,-1 1-1 0 0,1-1 1 0 0,0 0 0 0 0,-1 1-1 0 0,1-1 1 0 0,0 2-1 0 0,-2-2 1 0 0,2 1-1 0 0,-1-1 1 0 0,0 3 0 0 0,-1-3 1 0 0,0 0 0 0 0,0-1 0 0 0,0 0 1 0 0,0 1-1 0 0,0-1 0 0 0,0 1 1 0 0,0-1-1 0 0,0 1 0 0 0,0 0 0 0 0,0-1 1 0 0,0 0-1 0 0,-1 0 0 0 0,1 1 1 0 0,0-1-1 0 0,-1 1 0 0 0,1-1 0 0 0,-1 1 1 0 0,1-1-1 0 0,-1 0 0 0 0,1 1 1 0 0,0-1-1 0 0,0 0 0 0 0,-1 0 0 0 0,1 0 1 0 0,-1 1-1 0 0,1-1 0 0 0,-1 0 0 0 0,1 0 1 0 0,-1 1-1 0 0,-18 4 23 0 0,15-4-17 0 0,-52 11 6 0 0,0-4 0 0 0,-99 4 0 0 0,97-9-19 0 0,-358 21 12 0 0,-205 12 46 0 0,481-26-14 0 0,-694 72 89 0 0,812-79-126 0 0,6-1-5 0 0,-1 0 0 0 0,-25 8 0 0 0,36-6-12 0 0,8 0 1 0 0,12 0-3 0 0,25 1 35 0 0,0-2-1 0 0,61-2 0 0 0,-48-1 10 0 0,410-10 24 0 0,-113 2-83 0 0,-226 6 32 0 0,372 0 25 0 0,-3 26 29 0 0,-490-24-52 0 0,33 3 15 0 0,68 15 1 0 0,-100-17-16 0 0,-2 0 1 0 0,2-1-1 0 0,-1 1 1 0 0,1 0 0 0 0,-2 0-1 0 0,2 0 1 0 0,-2 0-1 0 0,2 0 1 0 0,-2 1-1 0 0,1-1 1 0 0,3 3 0 0 0,-5-4-1 0 0,0 1 1 0 0,1-1 0 0 0,-1 1 0 0 0,0-1 0 0 0,0 0 0 0 0,0 0-1 0 0,0 1 1 0 0,0-1 0 0 0,0 0 0 0 0,0 1 0 0 0,0-1 0 0 0,0 1-1 0 0,1-1 1 0 0,-1 0 0 0 0,0 0 0 0 0,0 1 0 0 0,0-1 0 0 0,-1 1-1 0 0,1-1 1 0 0,0 1 0 0 0,0-1 0 0 0,0 1 0 0 0,0-1 0 0 0,0 0-1 0 0,0 1 1 0 0,-1 0 2 0 0,0 0-1 0 0,0-1 1 0 0,0 2 0 0 0,1-1-1 0 0,-1 0 1 0 0,0-1 0 0 0,-1 1-1 0 0,2-1 1 0 0,-1 1 0 0 0,-1 0-1 0 0,1-1 1 0 0,-2 1-1 0 0,-11 5 19 0 0,1-2 0 0 0,-2 0 0 0 0,-24 3-1 0 0,-49 2 6 0 0,65-7-24 0 0,-488 20 143 0 0,242-15-111 0 0,156-2-20 0 0,-732 17 34 0 0,792-22-102 0 0,1-3-1 0 0,-2-2 0 0 0,3-3 1 0 0,-2-1-1 0 0,-59-19 0 0 0,42 7-38 0 0,-152-53 69 0 0,212 71 31 0 0,1-1-1 0 0,0 0 1 0 0,-1-1 0 0 0,1-1-1 0 0,0 1 1 0 0,1-1-1 0 0,-10-8 1 0 0,16 12-6 0 0,0 0 0 0 0,0-1 0 0 0,0 1 0 0 0,0 0 0 0 0,0-1 0 0 0,1 0 0 0 0,-1 0 0 0 0,0 1 0 0 0,2-1 0 0 0,-2 0 0 0 0,1 0 0 0 0,0 0 0 0 0,1 0 0 0 0,0 0-1 0 0,-1 0 1 0 0,1 0 0 0 0,-1-1 0 0 0,1 1 0 0 0,0 0 0 0 0,1 0 0 0 0,-1 0 0 0 0,1 0 0 0 0,-1 0 0 0 0,1 0 0 0 0,0 0 0 0 0,0 0 0 0 0,2-3 0 0 0,2-4 1 0 0,0 0 0 0 0,0 1 0 0 0,2 0 1 0 0,-1 0-1 0 0,1 1 0 0 0,0 0 0 0 0,1 0 0 0 0,0 0 0 0 0,17-12 0 0 0,-18 15-1 0 0,-1 0 0 0 0,1 2 0 0 0,1-2 0 0 0,-1 2 0 0 0,0-1 0 0 0,1 1-1 0 0,0 0 1 0 0,0 1 0 0 0,0 0 0 0 0,0 0 0 0 0,0 1 0 0 0,1 0 0 0 0,14-1-1 0 0,-21 2 0 0 0,-1 1 0 0 0,1-1 0 0 0,-1 0 0 0 0,0 1 0 0 0,1-1 0 0 0,-1 1 0 0 0,0-1 0 0 0,1 0 0 0 0,-1 1 0 0 0,0-1 0 0 0,0 1-1 0 0,1 0 1 0 0,-1 0 0 0 0,-1-1 0 0 0,2 2 0 0 0,-1-1 0 0 0,0-1 0 0 0,-1 1 0 0 0,3 2 0 0 0,-1 0-1 0 0,-1-1 0 0 0,0 0 0 0 0,0 1 0 0 0,0 0 0 0 0,0-1 0 0 0,0 0 0 0 0,-1 2 1 0 0,1-2-1 0 0,0 4 0 0 0,-1 4-3 0 0,0-2 0 0 0,0 1 0 0 0,-1 0 1 0 0,-1 0-1 0 0,-2 9 0 0 0,-6 14 38 0 0,-26 56 1 0 0,-1 2 124 0 0,28-61-106 0 0,2 0 0 0 0,0 1 0 0 0,-1 30 0 0 0,2 90 10 0 0,4-136-23 0 0,1-11 30 0 0,-1-8-11 0 0,0-15-63 0 0,1 1 0 0 0,1-1-1 0 0,1 1 1 0 0,0-1 0 0 0,5-20-1 0 0,28-97-189 0 0,-28 115 157 0 0,73-187-169 0 0,-45 126 236 0 0,-29 68-4 0 0,-3 10-10 0 0,-4 9 4 0 0,-44 99 38 0 0,7-17 65 0 0,18-34-54 0 0,3 0 0 0 0,2 1 1 0 0,1 1-1 0 0,4 0 0 0 0,2 0 1 0 0,-2 73-1 0 0,11-85-53 0 0,1 0 1 0 0,7 43-1 0 0,-6-73-20 0 0,0 1-1 0 0,2-1 0 0 0,0 1 1 0 0,0-1-1 0 0,0 0 0 0 0,1 0 1 0 0,1-1-1 0 0,0 0 0 0 0,1 0 1 0 0,0 0-1 0 0,10 11 0 0 0,-15-20 5 0 0,-1-1 0 0 0,1 1 0 0 0,0-1 0 0 0,-1 1 0 0 0,1-1 0 0 0,-1 0 0 0 0,2 1 1 0 0,-2-2-1 0 0,1 2 0 0 0,0-1 0 0 0,0 0 0 0 0,1-1 0 0 0,-1 1 0 0 0,0 0 0 0 0,0-1 0 0 0,0 1 0 0 0,0-1 0 0 0,0 0 0 0 0,1 0 0 0 0,-1 0 0 0 0,2 0 0 0 0,0 0 1 0 0,-2-1-1 0 0,0 0 1 0 0,2 0 0 0 0,-2 0 0 0 0,0 0-1 0 0,1-1 1 0 0,-1 1 0 0 0,1-1 0 0 0,-1 1-1 0 0,0-1 1 0 0,0 1 0 0 0,1-2 0 0 0,-2 2-1 0 0,1-2 1 0 0,-1 1 0 0 0,3-3 0 0 0,28-34-50 0 0,2 0 0 0 0,69-59 0 0 0,-47 51-29 0 0,87-53 0 0 0,-109 79 73 0 0,47-22 0 0 0,-66 37 8 0 0,0 0 0 0 0,1 1 0 0 0,-1 0 0 0 0,2 0 1 0 0,-1 2-1 0 0,17-2 0 0 0,-32 5-4 0 0,1 0 0 0 0,0 0 0 0 0,0 0 0 0 0,0 0 0 0 0,0 0 1 0 0,1 0-1 0 0,-2 0 0 0 0,2 0 0 0 0,-2 1 0 0 0,2-1 0 0 0,-2 1 0 0 0,1 0 0 0 0,0-1 1 0 0,0 1-1 0 0,-1 0 0 0 0,1 1 0 0 0,0-2 0 0 0,2 4 0 0 0,-3-4 1 0 0,0 2 0 0 0,0-1 0 0 0,-1 0 0 0 0,1 1 1 0 0,0-1-1 0 0,-1 1 0 0 0,0-1 0 0 0,1 1 0 0 0,-1-1 0 0 0,0 0 0 0 0,1 1 0 0 0,-1-1 0 0 0,0 1 0 0 0,0 0 0 0 0,0-1 0 0 0,0 1 1 0 0,-1-1-1 0 0,1 1 0 0 0,0-1 0 0 0,-1 0 0 0 0,1 1 0 0 0,0-1 0 0 0,-1 1 0 0 0,-2 2 0 0 0,-2 5 9 0 0,-1 1 1 0 0,0-1-1 0 0,-2 0 0 0 0,1 0 1 0 0,-1-1-1 0 0,0 0 0 0 0,-1 0 0 0 0,-11 8 1 0 0,7-6 1 0 0,-52 41 25 0 0,-117 68 0 0 0,71-51 40 0 0,32-16-12 0 0,-96 63 25 0 0,13 12 25 0 0,145-109-76 0 0,12-6-14 0 0,5-12-23 0 0,0 1-1 0 0,0-1 1 0 0,1 1 0 0 0,-1-1 0 0 0,0 0 0 0 0,0 0 0 0 0,0 0 0 0 0,0 1 0 0 0,1-1 0 0 0,-1 0-1 0 0,0 1 1 0 0,0-1 0 0 0,0 0 0 0 0,1 1 0 0 0,-1-1 0 0 0,0 0 0 0 0,0 1 0 0 0,0-1-1 0 0,0 0 1 0 0,1 0 0 0 0,-1 0 0 0 0,0 0 0 0 0,1 0 0 0 0,-1 0 0 0 0,1 0 0 0 0,-1 0-1 0 0,0 1 1 0 0,1-1 0 0 0,-1 0 0 0 0,1 0 0 0 0,5 1 1 0 0,0 0 1 0 0,1-1-1 0 0,-1 1 0 0 0,1-2 0 0 0,-1 1 1 0 0,1-1-1 0 0,-2 0 0 0 0,2 0 0 0 0,8-3 1 0 0,10-5-13 0 0,24-10 0 0 0,-27 8 7 0 0,490-221-159 0 0,-332 148 137 0 0,-167 78 24 0 0,117-50 34 0 0,-113 49-27 0 0,1 2 0 0 0,0 0 0 0 0,0 1-1 0 0,1 0 1 0 0,25-1 0 0 0,-44 5-6 0 0,1 0 0 0 0,0 0 0 0 0,0 0 0 0 0,0 0-1 0 0,-1 0 1 0 0,0 0 0 0 0,1 0 0 0 0,0 0 0 0 0,0 0 0 0 0,0 0 0 0 0,-1 1 0 0 0,0-1 0 0 0,1 0 0 0 0,0 0 0 0 0,0 1-1 0 0,0-1 1 0 0,-1 1 0 0 0,1-1 0 0 0,-1 1 0 0 0,0-1 0 0 0,2 0 0 0 0,-2 1 0 0 0,0-1-1 0 0,0 1 1 0 0,0 0 0 0 0,0-1 0 0 0,0 1 0 0 0,0-1-1 0 0,0 0 1 0 0,0 1 0 0 0,0-1 0 0 0,0 1 0 0 0,0-1-1 0 0,0 1 1 0 0,0-1 0 0 0,-1 0 0 0 0,1 1 0 0 0,0-1-1 0 0,0 1 1 0 0,-1-1 0 0 0,1 1 0 0 0,0-1 0 0 0,0 1-1 0 0,0-1 1 0 0,-5 4-1 0 0,2 0-1 0 0,-1 0 0 0 0,-8 5 1 0 0,-25 19-1 0 0,-70 36 0 0 0,-48 13 27 0 0,118-59-12 0 0,-21 9 17 0 0,-151 77 62 0 0,147-71-51 0 0,-73 55 0 0 0,130-85-40 0 0,1 1-1 0 0,0 0 0 0 0,-1 0 0 0 0,1 0 0 0 0,0 0 0 0 0,0 1 1 0 0,0 0-1 0 0,-3 6 0 0 0,7-10 0 0 0,-1 1 0 0 0,1-2 0 0 0,-1 2 0 0 0,1 0 0 0 0,-1-2 0 0 0,1 2 0 0 0,-1-1-1 0 0,1 1 1 0 0,0-1 0 0 0,0 0 0 0 0,0 1 0 0 0,0-1 0 0 0,0 0 0 0 0,0 1 0 0 0,0-1 0 0 0,1 1 0 0 0,-1-1 0 0 0,1 0 0 0 0,-1 1 0 0 0,1-1-1 0 0,-1 0 1 0 0,0 0 0 0 0,1 0 0 0 0,0 1 0 0 0,0-1 0 0 0,0 0 0 0 0,-1 0 0 0 0,1 0 0 0 0,0 0 0 0 0,1 0 0 0 0,-2 0 0 0 0,1 0 0 0 0,1 0 0 0 0,-1-1-1 0 0,0 1 1 0 0,0 0 0 0 0,1 0 0 0 0,-2-1 0 0 0,2 1 0 0 0,1-1 0 0 0,5 3-2 0 0,-1-1 1 0 0,0 0-1 0 0,0 0 1 0 0,1-1-1 0 0,0 0 1 0 0,0 0-1 0 0,14-1 1 0 0,53-6 4 0 0,-75 6-3 0 0,213-38-20 0 0,-62 10-23 0 0,-145 27 39 0 0,2-1-6 0 0,-1 1-1 0 0,1 1 1 0 0,-1-1-1 0 0,11 1 1 0 0,-18 0 9 0 0,0 0 0 0 0,0 0 1 0 0,0 0-1 0 0,0 0 0 0 0,0 0 0 0 0,0 0 0 0 0,0 0 1 0 0,0 0-1 0 0,1 0 0 0 0,-1 0 0 0 0,0 1 0 0 0,0-1 1 0 0,0 0-1 0 0,0 0 0 0 0,0 0 0 0 0,0 0 0 0 0,1 0 1 0 0,-1 0-1 0 0,0 0 0 0 0,0 0 0 0 0,0 0 0 0 0,0 0 1 0 0,0 0-1 0 0,0 0 0 0 0,0 0 0 0 0,0 0 0 0 0,0 0 1 0 0,1 0-1 0 0,-1 0 0 0 0,0 0 0 0 0,0 0 0 0 0,0 0 1 0 0,0 1-1 0 0,0-1 0 0 0,0 0 0 0 0,0 0 0 0 0,0 0 1 0 0,0 0-1 0 0,0 0 0 0 0,0 0 0 0 0,0 1 1 0 0,0-1-1 0 0,0 0 0 0 0,-4 5-7 0 0,-6 4 7 0 0,-16 6-4 0 0,-1-1 0 0 0,-47 16 0 0 0,-63 13 45 0 0,-14 5 62 0 0,132-40-84 0 0,4-3-8 0 0,1 0 0 0 0,-25 14 1 0 0,36-17-9 0 0,0-1 1 0 0,0 2 0 0 0,1-2-1 0 0,-1 2 1 0 0,0-2 0 0 0,1 1-1 0 0,0 1 1 0 0,0-1 0 0 0,-1 1-1 0 0,2 0 1 0 0,-1-1 0 0 0,1 1 0 0 0,-1 0-1 0 0,0-1 1 0 0,1 2 0 0 0,0-1-1 0 0,-1 0 1 0 0,1 5 0 0 0,1-6-4 0 0,0 0 1 0 0,0-1 0 0 0,0 1 0 0 0,1 0-1 0 0,-1 0 1 0 0,1-1 0 0 0,0 1-1 0 0,0-1 1 0 0,-1 1 0 0 0,1-1-1 0 0,0 1 1 0 0,0-1 0 0 0,1 1-1 0 0,-2 0 1 0 0,2-2 0 0 0,-1 2 0 0 0,0 0-1 0 0,1-2 1 0 0,0 1 0 0 0,-2 1-1 0 0,2-2 1 0 0,0 1 0 0 0,-1 0-1 0 0,1 0 1 0 0,3 0 0 0 0,5 4-4 0 0,1 0 0 0 0,17 3 0 0 0,41 7 4 0 0,-1-3 0 0 0,95 3 0 0 0,-148-13 0 0 0,-14-2-1 0 0,27 3-11 0 0,-27-3 12 0 0,-1 1 0 0 0,1-1 0 0 0,0 0-1 0 0,0 0 1 0 0,0 0 0 0 0,-1 0 0 0 0,0 1-1 0 0,1-1 1 0 0,0 0 0 0 0,0 0 0 0 0,0 0-1 0 0,-1 1 1 0 0,1 0 0 0 0,0-1 0 0 0,0 1-1 0 0,-1-1 1 0 0,1 1 0 0 0,-1-1 0 0 0,0 1-1 0 0,1-1 1 0 0,0 1 0 0 0,-1 0 0 0 0,1-1-1 0 0,-1 1 1 0 0,1 1 0 0 0,-1-1 2 0 0,-1 0 0 0 0,0 1 0 0 0,0-2 0 0 0,0 2 0 0 0,1-1-1 0 0,-1 0 1 0 0,-1 0 0 0 0,1 0 0 0 0,1 0 0 0 0,-2-1 0 0 0,1 1 0 0 0,0 0 0 0 0,0 0 0 0 0,0 0 0 0 0,-1-1 0 0 0,1 0 0 0 0,0 1-1 0 0,-2 0 1 0 0,-1 0 2 0 0,-40 17 7 0 0,-1-1 0 0 0,0-3 0 0 0,-63 11 1 0 0,39-10 10 0 0,8 0 47 0 0,104-12-512 0 0,129-21-3727 0 0,-123 12-1516 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2153 10634 0 0,'0'0'13103'0'0,"-12"2"-12601"0"0,-33 5-136 0 0,45-7-342 0 0,-1 0-1 0 0,1 0 0 0 0,0 0 1 0 0,-1 0-1 0 0,1 0 1 0 0,0 0-1 0 0,0 0 0 0 0,0 0 1 0 0,0 0-1 0 0,-1 0 0 0 0,1 0 1 0 0,0 0-1 0 0,-1 0 0 0 0,1 0 1 0 0,0 0-1 0 0,-1 1 1 0 0,1-1-1 0 0,0 0 0 0 0,-1 0 1 0 0,1 0-1 0 0,0 0 0 0 0,0 1 1 0 0,0-1-1 0 0,0 0 1 0 0,0 0-1 0 0,0 1 0 0 0,-1-1 1 0 0,1 0-1 0 0,0 0 0 0 0,0 1 1 0 0,0-1-1 0 0,-1 0 1 0 0,1 0-1 0 0,0 0 0 0 0,0 0 1 0 0,0 0-1 0 0,0 1 0 0 0,0-1 1 0 0,0 0-1 0 0,0 1 1 0 0,0-1-1 0 0,0 0 0 0 0,0 1 1 0 0,0-1-1 0 0,0 0 0 0 0,0 1 1 0 0,0-1-1 0 0,0 0 1 0 0,0 0-1 0 0,0 0 0 0 0,0 0 1 0 0,0 1-1 0 0,0-1 0 0 0,1 0 1 0 0,-1 1-1 0 0,9 7 576 0 0,-8-7-496 0 0,6 5 78 0 0,-1-2-1 0 0,1 2 1 0 0,-1-2-1 0 0,1 0 1 0 0,1 0-1 0 0,-1 0 1 0 0,0-1-1 0 0,1 0 0 0 0,0 1 1 0 0,11 0-1 0 0,8 2 327 0 0,50 3 0 0 0,11 2 23 0 0,-39-1-347 0 0,-13-1-26 0 0,-1-2 1 0 0,2-2 0 0 0,46 2 0 0 0,-37-7-111 0 0,9-1 55 0 0,-1 3 1 0 0,64 9-1 0 0,-76-6 20 0 0,1-2 0 0 0,48-2-1 0 0,36 2 13 0 0,-88 1-76 0 0,0-3 1 0 0,0-2-1 0 0,55-6 1 0 0,278-24 142 0 0,-235 30-163 0 0,32-3 5 0 0,-37-10 6 0 0,-63 4-18 0 0,75 2 1 0 0,-59 8-17 0 0,517-15 297 0 0,-24-51-347 0 0,-500 58-7 0 0,-43 6 17 0 0,56-12 0 0 0,-89 13-7 0 0,-6-1 0 0 0,-18 0-29 0 0,-31-1-44 0 0,-1579-65-974 0 0,1047 46 1052 0 0,2-20 78 0 0,565 40-50 0 0,-34-3-2 0 0,1-2-1 0 0,-73-18 1 0 0,123 25 1 0 0,-27-11 44 0 0,27 10-41 0 0,0 1-1 0 0,1-1 1 0 0,-1 0-1 0 0,0 1 1 0 0,0 0-1 0 0,0-1 1 0 0,1 0 0 0 0,-1 0-1 0 0,1 0 1 0 0,-1 1-1 0 0,-1-3 1 0 0,2 3-2 0 0,0-1 0 0 0,0 1 0 0 0,0-1 0 0 0,0 1 0 0 0,0-1 0 0 0,0 1-1 0 0,0-1 1 0 0,0 1 0 0 0,0 0 0 0 0,0-1 0 0 0,0 1 0 0 0,0-1 0 0 0,0 1 0 0 0,0-1 0 0 0,0 1 0 0 0,0 0 0 0 0,1-1 0 0 0,-1 1 0 0 0,0-1 0 0 0,0 1 0 0 0,1-1 0 0 0,-1 1 0 0 0,0 0 0 0 0,1-1 0 0 0,-1 1-1 0 0,1 0 1 0 0,-1-1 0 0 0,5-2-1 0 0,1 0 0 0 0,-1 0 0 0 0,0 1 0 0 0,1 0 0 0 0,0-1 0 0 0,-1 2 0 0 0,1-1 0 0 0,0 1 0 0 0,6-2 0 0 0,4 1-1 0 0,226-36-29 0 0,6 19 25 0 0,-224 17 5 0 0,1060-31 19 0 0,-819 28-47 0 0,480 1-111 0 0,-1214-10 125 0 0,-1143-82 98 0 0,1552 93-72 0 0,-171-15 25 0 0,226 17-36 0 0,2 1 0 0 0,-1 0 1 0 0,1-1-1 0 0,-1 0 0 0 0,1 0 0 0 0,-1 0 0 0 0,0 0 1 0 0,1-1-1 0 0,-5-2 0 0 0,7 4-1 0 0,1 0 0 0 0,0 0 0 0 0,0 0 1 0 0,0 0-1 0 0,0 0 0 0 0,0-1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 0-1 0 0,8-7-9 0 0,13-1-11 0 0,-21 8 20 0 0,48-14-5 0 0,0 1-1 0 0,69-8 1 0 0,103-2 26 0 0,-136 16-28 0 0,1074-54-17 0 0,-754 46 16 0 0,-384 15 9 0 0,-15 0 6 0 0,2 0 1 0 0,-1 0-1 0 0,0-1 0 0 0,0 0 1 0 0,11-2-1 0 0,-17 3-5 0 0,0 0-1 0 0,-1-1 1 0 0,1 1-1 0 0,0-1 1 0 0,-1 1-1 0 0,1 0 1 0 0,-1-1-1 0 0,1 1 1 0 0,-1 0-1 0 0,1-1 1 0 0,0 1-1 0 0,0 0 1 0 0,-1 0-1 0 0,1 0 1 0 0,-1 0-1 0 0,0 0 1 0 0,1 0-1 0 0,-1 0 1 0 0,1 0-1 0 0,0 0 1 0 0,-1 0-1 0 0,1 0 1 0 0,-1 0-1 0 0,-79-10 15 0 0,-85 0 1 0 0,80 6-45 0 0,-1450-63 76 0 0,1469 66-48 0 0,-134-10 51 0 0,178 8-39 0 0,22 3-12 0 0,0 0 0 0 0,0 0 0 0 0,0 0 0 0 0,0 0 0 0 0,0 0 0 0 0,0 0 0 0 0,0 0 1 0 0,-1 0-1 0 0,1 0 0 0 0,0 0 0 0 0,0 0 0 0 0,0 0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0,8-4 0 0 0,20-3-3 0 0,1 1 0 0 0,-1 2 0 0 0,32-3 0 0 0,-18 3-11 0 0,673-73 21 0 0,-452 54-4 0 0,146-12-42 0 0,418-47-69 0 0,-816 81 114 0 0,-12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0,-19-2 8 0 0,-394-11-42 0 0,236 11 36 0 0,-825-2 178 0 0,630 5-145 0 0,-36 8 51 0 0,275-4-112 0 0,124-5 14 0 0,12 0 0 0 0,16-1 4 0 0,195-18 8 0 0,-96 6 11 0 0,1348-92-128 0 0,-732 59-121 0 0,-414 18 271 0 0,-304 24-28 0 0,-16 4-5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0,-12-1-31 0 0,-470-27-20 0 0,309 18 46 0 0,-969-27-4 0 0,722 27 29 0 0,331 4-3 0 0,75 3-19 0 0,10 0-4 0 0,5 1 5 0 0,0 2-1 0 0,-1-1 1 0 0,1 0-1 0 0,-1 0 1 0 0,1 1-1 0 0,0 0 1 0 0,-1-1 0 0 0,2 1-1 0 0,1-1 1 0 0,308-43-47 0 0,-234 36 38 0 0,901-75-102 0 0,3 32-298 0 0,-921 49 373 0 0,495-18-61 0 0,-4 21 159 0 0,-392 11-78 0 0,5 0 30 0 0,-158-12 8 0 0,-21-2-10 0 0,-7 1-7 0 0,-891-93 31 0 0,45 5 60 0 0,663 67-67 0 0,-257-35 50 0 0,456 56-78 0 0,-4 0 3 0 0,1-1 0 0 0,-1 1 0 0 0,-15-7 0 0 0,17 2-13 0 0,10 2-19 0 0,13-2-20 0 0,68-14 7 0 0,93-7-1 0 0,-156 24 42 0 0,337-32 9 0 0,2 18-30 0 0,-247 13 22 0 0,290-14-49 0 0,522-17 33 0 0,-776 35 61 0 0,-720-31-16 0 0,66 2 12 0 0,-590-8 207 0 0,1009 32-191 0 0,74 3-21 0 0,17-1 8 0 0,19-1-7 0 0,606-17-60 0 0,-520 19 32 0 0,1006 29-9 0 0,-288 46-119 0 0,-4 25 74 0 0,-774-90-18 0 0,-59-6 76 0 0,-12 1 14 0 0,-341-8 55 0 0,1-19-101 0 0,38 1 13 0 0,-1044-14 136 0 0,1078 44-72 0 0,5 22-79 0 0,268-27 13 0 0,1 1-1 0 0,0 0 1 0 0,0 2 0 0 0,-16 5 0 0 0,31-10 6 0 0,-1 1 0 0 0,0-1 0 0 0,-1 1 1 0 0,2-1-1 0 0,-1 0 0 0 0,0 1 1 0 0,0-1-1 0 0,0 1 0 0 0,0 0 0 0 0,1-1 1 0 0,-1 0-1 0 0,0 1 0 0 0,0 0 1 0 0,0 0-1 0 0,1 0 0 0 0,0-1 0 0 0,-1 1 1 0 0,0 0-1 0 0,1 0 0 0 0,-1 0 1 0 0,1 0-1 0 0,-1 1 0 0 0,1-1 0 0 0,0 0 1 0 0,1 0-1 0 0,-1-1 0 0 0,0 1 0 0 0,1 0 1 0 0,-1 0-1 0 0,1 0 0 0 0,0-1 0 0 0,-1 0 0 0 0,0 1 1 0 0,1 0-1 0 0,-1 0 0 0 0,1 0 0 0 0,0-1 1 0 0,0 0-1 0 0,-1 1 0 0 0,0-1 0 0 0,1 1 0 0 0,0-1 1 0 0,2 1-1 0 0,5 3-7 0 0,2-1 0 0 0,0 1 0 0 0,12 2 0 0 0,-21-5 10 0 0,107 20 8 0 0,117 10 1 0 0,-112-18-9 0 0,1109 179-39 0 0,-802-101 41 0 0,-12 33-42 0 0,-396-119 37 0 0,1-1 2 0 0,0 1 0 0 0,0 0 0 0 0,-1 1 0 0 0,1 1 0 0 0,-1 0 0 0 0,0 0 0 0 0,16 14 0 0 0,-26-20 1 0 0,-2 1 0 0 0,2-1 0 0 0,0 0 1 0 0,-2 1-1 0 0,1-1 0 0 0,1 1 0 0 0,-1-1 1 0 0,-1 1-1 0 0,1-1 0 0 0,0 1 0 0 0,0 0 1 0 0,0-1-1 0 0,-1 1 0 0 0,0 0 0 0 0,1 0 1 0 0,-1 0-1 0 0,1 1 0 0 0,-2-1 1 0 0,1-1 0 0 0,0 1 0 0 0,-1-1 0 0 0,1 0 0 0 0,0 1 0 0 0,-1-1 0 0 0,1 0 0 0 0,-1 1 0 0 0,0-1 0 0 0,0 0-1 0 0,1 0 1 0 0,-1 0 0 0 0,0 1 0 0 0,-1-1 0 0 0,2-1 0 0 0,-1 1 0 0 0,-2 1 0 0 0,-4 3 3 0 0,0-1 0 0 0,0 0 0 0 0,-1 0 1 0 0,0-1-1 0 0,1 0 0 0 0,-12 3 0 0 0,-23 4-8 0 0,-1 0 1 0 0,-1-2-1 0 0,-44 1 1 0 0,-136-1 6 0 0,213-7-2 0 0,-1135-12 70 0 0,272-1 99 0 0,838 12-157 0 0,13-1-6 0 0,1 1 0 0 0,-2 1 0 0 0,2 1 0 0 0,-34 7 0 0 0,55-9-8 0 0,1 0-1 0 0,-1 0 1 0 0,0 1-1 0 0,0-1 1 0 0,1 0-1 0 0,-1 0 1 0 0,1 0-1 0 0,-1 0 1 0 0,0 0-1 0 0,1 1 1 0 0,-1-1-1 0 0,0 1 1 0 0,1-1-1 0 0,-1 1 1 0 0,1-1-1 0 0,0 1 1 0 0,-1-1-1 0 0,0 0 1 0 0,0 2-1 0 0,1-2 0 0 0,0 1 1 0 0,1-1-1 0 0,-1 0 0 0 0,0 0 0 0 0,0 0 0 0 0,0 1 0 0 0,0-1 1 0 0,1 1-1 0 0,-1-1 0 0 0,0 0 0 0 0,0 1 0 0 0,1-1 0 0 0,-1 1 1 0 0,0-1-1 0 0,0 0 0 0 0,0 0 0 0 0,0 0 0 0 0,1 0 0 0 0,-1 0 1 0 0,0 1-1 0 0,1-1 0 0 0,-1 0 0 0 0,0 0 0 0 0,2 1 0 0 0,26 8-24 0 0,50 6 18 0 0,118 9 0 0 0,-92-14 19 0 0,-41-3-16 0 0,796 93-74 0 0,-3 21 32 0 0,-835-118 40 0 0,32 6-11 0 0,86 24 0 0 0,-138-33 16 0 0,-1 0 0 0 0,1 0 0 0 0,0 0 0 0 0,0 1 0 0 0,0-1 0 0 0,-1 1 0 0 0,1-1 0 0 0,0 1 0 0 0,0-1 0 0 0,0 1 0 0 0,-1-1 0 0 0,1 0 0 0 0,-1 1 0 0 0,1 0 0 0 0,1 0 0 0 0,-2-1 1 0 0,0 1 0 0 0,0-1 0 0 0,0 0 0 0 0,0 1 0 0 0,0-1 0 0 0,0 0 1 0 0,0 1-1 0 0,0-1 0 0 0,-1 0 0 0 0,1 1 0 0 0,0-1 0 0 0,0 0 0 0 0,0 0 0 0 0,0 0 0 0 0,-1 0 0 0 0,1 0 0 0 0,0 1 1 0 0,0-1-1 0 0,0 0 0 0 0,-1 0 0 0 0,1 0 0 0 0,0 1 0 0 0,-1-1 0 0 0,1 0 0 0 0,0 0 0 0 0,0 0 0 0 0,0 1 0 0 0,0-1 1 0 0,0 0-1 0 0,-1 0 0 0 0,-28 8 27 0 0,-54 4-12 0 0,-105 3-1 0 0,-89-12 60 0 0,203-3-55 0 0,-1264-2 111 0 0,912 18 66 0 0,415-14-187 0 0,1-2-5 0 0,1 0 1 0 0,-1 2 0 0 0,1-1-1 0 0,0 2 1 0 0,-16 5-1 0 0,24-8-3 0 0,1 0-1 0 0,-1 0 0 0 0,1 0 0 0 0,-1 0 0 0 0,1 0 0 0 0,0 0 0 0 0,0 0 0 0 0,-1 1 1 0 0,1-1-1 0 0,0 0 0 0 0,-1 1 0 0 0,1-1 0 0 0,-1 0 0 0 0,1 1 0 0 0,0-1 0 0 0,-1 0 1 0 0,1 1-1 0 0,0-1 0 0 0,0 0 0 0 0,0 0 0 0 0,0 1 0 0 0,0-1 0 0 0,0 0 0 0 0,0 1 1 0 0,0-1-1 0 0,-1 1 0 0 0,1-1 0 0 0,0 0 0 0 0,0 0 0 0 0,0 1 0 0 0,0-1 0 0 0,0 1 0 0 0,0 0 1 0 0,1 0-2 0 0,-1-1 1 0 0,0 1 0 0 0,1 0 0 0 0,0 0 0 0 0,-1-1 0 0 0,1 1 0 0 0,0-1 0 0 0,-1 1 0 0 0,1 0 0 0 0,0 0-1 0 0,0-1 1 0 0,0 0 0 0 0,1 1 0 0 0,14 6 2 0 0,1-1 0 0 0,-1-1 0 0 0,1-1 0 0 0,1 0 0 0 0,28 2 0 0 0,-22-3-5 0 0,577 53-26 0 0,-432-45-40 0 0,923 81-50 0 0,-1052-88 117 0 0,7 0 2 0 0,2 2 0 0 0,63 15 1 0 0,-92-13-52 0 0,-20-8 50 0 0,1 0 0 0 0,-1 0 0 0 0,0 1 0 0 0,0-1-1 0 0,1 0 1 0 0,-1 0 0 0 0,0 0 0 0 0,0 0 0 0 0,0 0 0 0 0,1 1 0 0 0,-1-1-1 0 0,0 0 1 0 0,0 0 0 0 0,0 0 0 0 0,0 1 0 0 0,0-1 0 0 0,0 0 0 0 0,0 0 0 0 0,0 0-1 0 0,0 0 1 0 0,0 0 0 0 0,0 0 0 0 0,0 0 0 0 0,0 1 0 0 0,0-1 0 0 0,0 0-1 0 0,1 0 1 0 0,-1 1 0 0 0,0-1 0 0 0,0 0 0 0 0,0 0 0 0 0,-1 1 0 0 0,1-1 0 0 0,0 0-1 0 0,0 0 1 0 0,0 1 0 0 0,0-1 0 0 0,0 0 0 0 0,0 0 0 0 0,0 0 0 0 0,0 0 0 0 0,0 0-1 0 0,0 0 1 0 0,0 1 0 0 0,0-1 0 0 0,0 0 0 0 0,0 0 0 0 0,0 0 0 0 0,-1 1-1 0 0,-11 4-22 0 0,-19 0 44 0 0,0-1 0 0 0,-2-2-1 0 0,-52-2 1 0 0,35 0-11 0 0,-860 0 84 0 0,80-1-18 0 0,398 21-33 0 0,418-18-44 0 0,9-2-1 0 0,0 0 0 0 0,-1 0 0 0 0,1 2 0 0 0,-1-1 1 0 0,2 0-1 0 0,-10 4 0 0 0,14-5 3 0 0,-1 0 0 0 0,1 0 0 0 0,0 0 0 0 0,0 0 0 0 0,-1 0 0 0 0,1 0 0 0 0,0 0 0 0 0,0 1 0 0 0,-1-1 1 0 0,1 0-1 0 0,0 0 0 0 0,0 0 0 0 0,0 0 0 0 0,0 0 0 0 0,0 0 0 0 0,0 0 0 0 0,0 0 0 0 0,-1 0 0 0 0,1 1 0 0 0,0-1 0 0 0,0 0 1 0 0,0 0-1 0 0,0 1 0 0 0,0-1 0 0 0,0 0 0 0 0,0 0 0 0 0,-1 1 0 0 0,1-1 0 0 0,0 0 0 0 0,0 0 0 0 0,0 1 0 0 0,0-1 0 0 0,0 0 1 0 0,0 0-1 0 0,0 0 0 0 0,0 0 0 0 0,0 0 0 0 0,1 1 0 0 0,-1-1 0 0 0,9 6-1 0 0,13 1-4 0 0,80 7-6 0 0,130 4 0 0 0,-151-14 14 0 0,680 49-29 0 0,-3 27-18 0 0,-712-75 37 0 0,-4 0-6 0 0,-1 0 1 0 0,0 4 0 0 0,46 14 0 0 0,-86-23 12 0 0,-1 0 0 0 0,1 0 0 0 0,0 0 0 0 0,0 0 0 0 0,0 0 0 0 0,-1 1 0 0 0,1-1 0 0 0,0 1 0 0 0,0-1 0 0 0,0 1 0 0 0,-1-1 0 0 0,0 1 1 0 0,1-1-1 0 0,0 0 0 0 0,0 1 0 0 0,-1 0 0 0 0,1 0 0 0 0,-1-1 0 0 0,0 0 0 0 0,1 2 0 0 0,-1-1 1 0 0,0 0 0 0 0,-1-1 0 0 0,1 0 1 0 0,0 0-1 0 0,0 1 0 0 0,0-1 0 0 0,0 1 0 0 0,-1-1 0 0 0,1 1 0 0 0,-1-1 0 0 0,1 0 0 0 0,-1 1 1 0 0,1-1-1 0 0,-1 0 0 0 0,1 0 0 0 0,0 0 0 0 0,-1 0 0 0 0,1 1 0 0 0,-1-1 0 0 0,1 0 0 0 0,-1 0 1 0 0,0 0-1 0 0,1 1 0 0 0,-42 6 37 0 0,39-6-42 0 0,-264 18 6 0 0,-4-15-21 0 0,131-3 27 0 0,-138 0 37 0 0,-235 6-18 0 0,2 32 9 0 0,504-39-45 0 0,-4 2-1 0 0,0 0 1 0 0,-1 0 0 0 0,1 0 0 0 0,-17 7 0 0 0,28-9 9 0 0,-1 0-1 0 0,1 0 1 0 0,-1 0-1 0 0,1 0 1 0 0,0 0-1 0 0,-1 0 1 0 0,1 0-1 0 0,0 1 1 0 0,-1-1-1 0 0,1 0 1 0 0,0 0-1 0 0,0 0 1 0 0,0 0-1 0 0,0 0 1 0 0,-1 0-1 0 0,1 0 1 0 0,0 1-1 0 0,0-1 1 0 0,-1 0-1 0 0,1 0 1 0 0,0 1-1 0 0,0-1 1 0 0,-1 0-1 0 0,1 1 1 0 0,0-1-1 0 0,0 0 0 0 0,0 0 1 0 0,0 0-1 0 0,0 1 1 0 0,0-1-1 0 0,-1 0 1 0 0,1 1-1 0 0,0-1 1 0 0,0 0-1 0 0,0 1 1 0 0,0-1-1 0 0,0 1 1 0 0,0-1-1 0 0,0 0 1 0 0,1 0-1 0 0,-1 0 1 0 0,0 0-1 0 0,0 1 1 0 0,0-1-1 0 0,0 1 1 0 0,0-1-1 0 0,1 0 1 0 0,-1 1-1 0 0,0-1 1 0 0,0 0-1 0 0,1 0 1 0 0,-1 1-1 0 0,0-1 1 0 0,0 0-1 0 0,1 0 1 0 0,-1 0-1 0 0,0 0 0 0 0,0 0 1 0 0,0 0-1 0 0,0 1 1 0 0,1-1-1 0 0,19 8-23 0 0,-1-5 26 0 0,0-1 0 0 0,0 0-1 0 0,33-3 1 0 0,-10 1 1 0 0,1208 63-70 0 0,-731-7 62 0 0,-508-52-56 0 0,-22-4 34 0 0,-29 1 4 0 0,37-1 18 0 0,-744-14-100 0 0,-2 0 56 0 0,407 30 15 0 0,299-13 44 0 0,29-2-30 0 0,13-1 22 0 0,9 18-150 0 0,-7-17 152 0 0,0 1 0 0 0,0-1 0 0 0,-1 1 0 0 0,2-1 0 0 0,-1 1 1 0 0,0-1-1 0 0,0 0 0 0 0,1 1 0 0 0,-1-1 0 0 0,1 0 0 0 0,-1 0 0 0 0,1 0 1 0 0,-1 0-1 0 0,1 0 0 0 0,-1 0 0 0 0,2 0 0 0 0,-2-1 0 0 0,1 1 0 0 0,0-1 1 0 0,-1 1-1 0 0,2-1 0 0 0,1 1 0 0 0,7 1 16 0 0,1-1 0 0 0,15 0-1 0 0,-19 0-8 0 0,234 1 35 0 0,-66-1-4 0 0,-55 8 3 0 0,-6-1 87 0 0,-20-5-128 0 0,103 3 147 0 0,199 13-39 0 0,-50-19-62 0 0,-146-5-19 0 0,-93 4-28 0 0,171 6-16 0 0,-45 16 63 0 0,11-16 127 0 0,10 2-54 0 0,-184-1-198 0 0,30 2 131 0 0,247-4 22 0 0,-100 7-23 0 0,5-8-31 0 0,-156-3 7 0 0,-110-7-55 0 0,-9 4 15 0 0,0 1 1 0 0,-1 1 0 0 0,-27 3 0 0 0,3-1-11 0 0,-207-11 55 0 0,90 2-26 0 0,9 3 499 0 0,97 3-2830 0 0,-1-1-5402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5 2817 0 0,'-4'3'22623'0'0,"31"-7"-20549"0"0,-18 2-1907 0 0,0 2 0 0 0,1-1 0 0 0,0 0-1 0 0,-2 1 1 0 0,2 1 0 0 0,16 2 0 0 0,29 9 275 0 0,-33-6-245 0 0,0-2 0 0 0,1-1 0 0 0,24 0 1 0 0,70-3 304 0 0,-49-2-240 0 0,194 9 605 0 0,1-14-473 0 0,161 5-69 0 0,-75 6 5 0 0,-109-4-216 0 0,-44 10-77 0 0,6-1-14 0 0,91-12-23 0 0,-180 1 0 0 0,520 0 0 0 0,-362 2 0 0 0,172 6 0 0 0,-318-5 0 0 0,440 3 0 0 0,-60 10 0 0 0,-350-12 0 0 0,202 7 0 0 0,-142-2 0 0 0,-78-5 0 0 0,92-11 0 0 0,-37-2 0 0 0,-37 8 0 0 0,103 3 0 0 0,-140 0 0 0 0,-78-2 0 0 0,0 2 0 0 0,57 8 0 0 0,-66-5 0 0 0,0-2 0 0 0,45-1 0 0 0,-18-2 0 0 0,-58 2 3 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69 128 14755 0 0,'-4'-17'11309'0'0,"3"14"-11251"0"0,-1 2-1 0 0,1-1 0 0 0,-1-1 0 0 0,0 1 1 0 0,1 0-1 0 0,0-1 0 0 0,-1 1 1 0 0,1-1-1 0 0,1 1 0 0 0,-1 0 0 0 0,0-1 1 0 0,1 0-1 0 0,-1 1 0 0 0,1 0 1 0 0,-1-1-1 0 0,1 0 0 0 0,0 1 0 0 0,1-1 1 0 0,-1 0-1 0 0,0 0 0 0 0,1 1 1 0 0,0 0-1 0 0,1-5 0 0 0,-2 5-21 0 0,1 0 1 0 0,-1 1-1 0 0,0-1 0 0 0,0 0 1 0 0,0 0-1 0 0,0 1 0 0 0,0-1 0 0 0,0 1 1 0 0,-1-1-1 0 0,1 1 0 0 0,-1-1 0 0 0,1 1 1 0 0,0-1-1 0 0,-1 0 0 0 0,0 1 1 0 0,0-1-1 0 0,0 1 0 0 0,1-1 0 0 0,-1 1 1 0 0,0 0-1 0 0,-1-1 0 0 0,2 1 1 0 0,-1 0-1 0 0,-1 0 0 0 0,1 0 0 0 0,0 0 1 0 0,-1 0-1 0 0,1 0 0 0 0,-1 0 0 0 0,0 0 1 0 0,1 1-1 0 0,0-1 0 0 0,-1 0 1 0 0,1 1-1 0 0,-1 0 0 0 0,0-1 0 0 0,0 1 1 0 0,0 0-1 0 0,-1-1 0 0 0,6 24 74 0 0,-3-18-62 0 0,0 0 1 0 0,-1-1 0 0 0,0 0 0 0 0,0 1 0 0 0,0 0 0 0 0,1-1 0 0 0,-2 0 0 0 0,-2 6 0 0 0,2-5 7 0 0,1 1 1 0 0,-1-2-1 0 0,0 1 0 0 0,2 0 1 0 0,-1 0-1 0 0,1 1 1 0 0,-1-1-1 0 0,2 8 1 0 0,0 3 180 0 0,7 22 0 0 0,-5-22-40 0 0,3 24 132 0 0,-2 1 0 0 0,-3 62 0 0 0,-1-72-218 0 0,1-13-19 0 0,0 0 0 0 0,0 0 0 0 0,3-1-1 0 0,9 35 1 0 0,-9-29-37 0 0,1 0 0 0 0,-2-1 1 0 0,-1 1-1 0 0,0-1 0 0 0,-5 37 0 0 0,2-26 61 0 0,5 52 0 0 0,9-7-101 0 0,-7-48-11 0 0,-1 1 1 0 0,1 40-1 0 0,-7-35-4 0 0,-8 39 0 0 0,4-39 0 0 0,-1 40 0 0 0,17 47 0 0 0,-12-83 0 0 0,0-22 0 0 0,1 0 0 0 0,0 0 0 0 0,2 1 0 0 0,4 21 0 0 0,-2-21 0 0 0,-2-1 0 0 0,0 1 0 0 0,-2 0 0 0 0,-1 24 0 0 0,0-19 0 0 0,1-1 0 0 0,4 26 0 0 0,-1-20 0 0 0,-1 1 0 0 0,-3 30 0 0 0,-1-30 0 0 0,7 57 0 0 0,-1-52 0 0 0,-4 1 0 0 0,0-1 0 0 0,-5 41 0 0 0,1-26 0 0 0,-1 103 0 0 0,4-146 0 0 0,1 0 0 0 0,0 1 0 0 0,0 0 0 0 0,1 0 0 0 0,0 0 0 0 0,0-1 0 0 0,1 0 0 0 0,0 1 0 0 0,4 7 0 0 0,-4-10-69 0 0,-1 0 0 0 0,0 1 1 0 0,1-1-1 0 0,-2 1 0 0 0,0-1 0 0 0,1 0 1 0 0,-1 9-1 0 0,-1-11-242 0 0,1 1 0 0 0,0 0 0 0 0,0 0 0 0 0,0-1 0 0 0,0 1 0 0 0,1-1 0 0 0,0 1 0 0 0,0-1 0 0 0,0 1 0 0 0,0 0 0 0 0,1-1 0 0 0,-1 1 0 0 0,0-1 0 0 0,2 0 0 0 0,-2 0 0 0 0,5 5 0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28 12 4321 0 0,'-27'11'22712'0'0,"27"-11"-22658"0"0,12 5 766 0 0,3-3-345 0 0,0-1 0 0 0,0 0 1 0 0,27-2-1 0 0,-31-1-376 0 0,-1 1 1 0 0,2 1-1 0 0,-2 0 1 0 0,1 1-1 0 0,0 0 1 0 0,-1 0-1 0 0,1 2 1 0 0,-1-1-1 0 0,15 5 1 0 0,-19-5-47 0 0,0 0 0 0 0,0 0 0 0 0,1-1 1 0 0,-1 1-1 0 0,0-2 0 0 0,1 0 1 0 0,9 0-1 0 0,47-4 241 0 0,73-4 159 0 0,-132 9-434 0 0,1-1 0 0 0,0 1 0 0 0,0 0 0 0 0,0 1 0 0 0,-1-1 0 0 0,1 1 0 0 0,7 4 0 0 0,19 6 97 0 0,-11-9-64 0 0,-1-1-1 0 0,0 0 0 0 0,2-1 1 0 0,21-2-1 0 0,0 0-25 0 0,266-7 214 0 0,136-2-240 0 0,-36 16 0 0 0,-69-24 0 0 0,-185 5 0 0 0,315-10 0 0 0,102 18 0 0 0,-138 10 0 0 0,-6-1 0 0 0,-150 15 0 0 0,283 7 0 0 0,-428-26 0 0 0,227 1 0 0 0,12 30 0 0 0,-130-8 0 0 0,-127-9 0 0 0,22 1 0 0 0,-133-15 0 0 0,24 1 0 0 0,1 0 0 0 0,-2 3 0 0 0,38 7 0 0 0,-11 3 0 0 0,1-4 0 0 0,79 8 0 0 0,-36-11 0 0 0,77 7 0 0 0,62-12 0 0 0,-180-2 0 0 0,138-5 0 0 0,-195 5 0 0 0,1 0 0 0 0,0 0 0 0 0,0 0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 0 0 0 0,0 0 0 0 0,0 0 0 0 0,0 0 0 0 0,1 0 0 0 0,-1 0 0 0 0,0 0 0 0 0,0 0 0 0 0,0 0 0 0 0,0 0 0 0 0,0 0 0 0 0,1 0 0 0 0,-1-1 0 0 0,0 1 0 0 0,0 0 0 0 0,0 0 0 0 0,0 0 0 0 0,-9-6 0 0 0,-14-1 0 0 0,0 0 0 0 0,-1 2 0 0 0,0 0 0 0 0,0 2 0 0 0,-26-1 0 0 0,25 2 0 0 0,-10-1 0 0 0,1 1 0 0 0,-57 5 0 0 0,46 4 0 0 0,22-4 0 0 0,-25 2 0 0 0,-59-4-3964 0 0,60-1-739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07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13 10330 0 0,'0'0'12896'0'0,"0"-3"-12216"0"0,1-5-154 0 0,-4 7 845 0 0,-10 13 1730 0 0,-2 4-2844 0 0,-2-2 154 0 0,2 2 0 0 0,0 0 1 0 0,0 0-1 0 0,-11 20 0 0 0,-45 77 451 0 0,41-61-546 0 0,-55 97 86 0 0,71-122-522 0 0,2 1 0 0 0,1 1-1 0 0,-12 47 1 0 0,17-23-1393 0 0,5-18-5778 0 0,1-35 7147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1 172 16275 0 0,'0'0'6970'0'0,"23"-1"-6767"0"0,76-6 111 0 0,777-43 5585 0 0,-280 41-5003 0 0,16 1-122 0 0,506-30 173 0 0,-666 28-809 0 0,-60 6 57 0 0,-54 3-39 0 0,-217-5-156 0 0,149-26 0 0 0,-247 29 0 0 0,0 2 0 0 0,1-1 0 0 0,39 4 0 0 0,-6 5 0 0 0,50 1 0 0 0,-74-9 0 0 0,-16 1 0 0 0,-1 0 0 0 0,30 3 0 0 0,1 3 0 0 0,22 5 0 0 0,50 8 0 0 0,-86-15-85 0 0,-24-3 21 0 0,0 0-1 0 0,-1 0 0 0 0,10 3 0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540 22 760 0 0,'22'-22'25915'0'0,"-20"23"-25760"0"0,-1 25 1505 0 0,-1 12-798 0 0,2 126 939 0 0,-1-134-1442 0 0,-2 0 0 0 0,0 0 0 0 0,-8 38-1 0 0,6-48-331 0 0,2 1 0 0 0,0 0 0 0 0,2 21 0 0 0,0-24-13 0 0,-1 0 0 0 0,0 1 1 0 0,-1 0-1 0 0,-5 21 0 0 0,0-7-14 0 0,1-1 0 0 0,2 1 0 0 0,1-1 0 0 0,5 64 0 0 0,3-41 0 0 0,6 139 0 0 0,-14-152 0 0 0,0 0 0 0 0,-10 41 0 0 0,-10 58 0 0 0,18-102 0 0 0,2-1 0 0 0,1 0 0 0 0,5 42 0 0 0,-1-30 0 0 0,-5 50 0 0 0,-14 185 0 0 0,16-154 0 0 0,0-68 0 0 0,-1-45 0 0 0,-5 26 0 0 0,3-27 0 0 0,0 28 0 0 0,4-2 0 0 0,1-25 0 0 0,-2 0 0 0 0,-2 20 0 0 0,1-27 0 0 0,-2 0 0 0 0,-6 17 0 0 0,7-20 0 0 0,-1 1 0 0 0,0-1 0 0 0,2 1 0 0 0,-1 0 0 0 0,0 12 0 0 0,5 56 0 0 0,-1-65 0 0 0,-2-10 0 0 0,1-1 0 0 0,-1 0 0 0 0,1 0 0 0 0,-1 1 0 0 0,1-1 0 0 0,-1 0 0 0 0,0 0 0 0 0,0 1 0 0 0,0 0 0 0 0,0-2 0 0 0,0 2 0 0 0,0-1 0 0 0,0 1 0 0 0,0-1 0 0 0,-1 0 0 0 0,1 1 0 0 0,-1-1 0 0 0,1 0 0 0 0,-1 0 0 0 0,0 1 0 0 0,0 1 0 0 0,-34 35 0 0 0,15-28 0 0 0,9-6 0 0 0,-3 4-125 0 0,-1-2 1 0 0,1 0-1 0 0,-1-1 0 0 0,0 0 0 0 0,0-1 1 0 0,-1-1-1 0 0,-23 3 0 0 0,-10-3-691 0 0,-53-4 0 0 0,67 0 563 0 0,-4 1-1194 0 0,12-3-2385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830 105 20356 0 0,'0'0'2768'0'0,"-25"13"-1632"0"0,-81 44-85 0 0,96-51-893 0 0,1 0 1 0 0,-1 1 0 0 0,1 0-1 0 0,1 1 1 0 0,0-1-1 0 0,0 2 1 0 0,-8 9 0 0 0,-2 4 157 0 0,-259 254 1884 0 0,143-147-1543 0 0,128-122-628 0 0,-1-1-6 0 0,1 0-1 0 0,-1 0 1 0 0,2 1 0 0 0,-1 0 0 0 0,0 0-1 0 0,1 1 1 0 0,-4 10 0 0 0,9-18-25 0 0,0 0 1 0 0,0 0 0 0 0,0 0-1 0 0,0 0 1 0 0,0 1 0 0 0,0-1-1 0 0,0 0 1 0 0,1 0 0 0 0,-1 0-1 0 0,0 0 1 0 0,0 1 0 0 0,0-1-1 0 0,0 0 1 0 0,0 0 0 0 0,0 0-1 0 0,0 0 1 0 0,0 0 0 0 0,0 0-1 0 0,0 0 1 0 0,0 0 0 0 0,0 0-1 0 0,1 0 1 0 0,-1 0 0 0 0,0 0-1 0 0,0 0 1 0 0,0 0 0 0 0,0 0-1 0 0,1 0 1 0 0,-1 0 0 0 0,0 0 0 0 0,0 0-1 0 0,0 0 1 0 0,1 0 0 0 0,-1 0-1 0 0,0 0 1 0 0,0 0 0 0 0,0 0-1 0 0,0 0 1 0 0,1 0 0 0 0,-1 0-1 0 0,0 0 1 0 0,0 0 0 0 0,0 0-1 0 0,9-2-17 0 0,0-4 9 0 0,2 0-1 0 0,-2-1 0 0 0,0 0 0 0 0,1 0 0 0 0,7-9 0 0 0,2-1-21 0 0,65-54-294 0 0,116-128 0 0 0,-184 180 306 0 0,-2 0 1 0 0,0-1-1 0 0,17-32 1 0 0,-26 41 28 0 0,0 0 0 0 0,-1 0-1 0 0,0-1 1 0 0,-1 1 0 0 0,1-1 0 0 0,-2 0 0 0 0,0 1-1 0 0,-1-23 1 0 0,-1 33-2 0 0,0-1 0 0 0,0 0 0 0 0,0 1 0 0 0,0-1 1 0 0,0 1-1 0 0,-1-1 0 0 0,1 1 0 0 0,0-1 0 0 0,-1 0 0 0 0,0 1 0 0 0,1-1 0 0 0,-1 1 0 0 0,0-1 0 0 0,0 1 0 0 0,0 0 0 0 0,0-1 0 0 0,0 2 0 0 0,0-2 0 0 0,0 1 0 0 0,-2-1 1 0 0,1 0 6 0 0,0 2 1 0 0,1-1-1 0 0,-1 1 1 0 0,0-1-1 0 0,0 0 1 0 0,1 1-1 0 0,-2-1 1 0 0,2 1-1 0 0,-1 0 1 0 0,0 0-1 0 0,0 0 1 0 0,0 0-1 0 0,0 0 1 0 0,0 0-1 0 0,0 0 1 0 0,0 1-1 0 0,-3 0 1 0 0,-2 2 28 0 0,0-1-1 0 0,0 2 1 0 0,0-1 0 0 0,0 1 0 0 0,0-1 0 0 0,1 1 0 0 0,-9 7 0 0 0,-39 40 193 0 0,42-40-193 0 0,-57 60 147 0 0,3 4 0 0 0,3 1 0 0 0,4 4 0 0 0,-71 126 0 0 0,123-195-183 0 0,2-2-2 0 0,-2 1-1 0 0,2 0 1 0 0,1 0-1 0 0,-1 1 0 0 0,2 0 1 0 0,-1 0-1 0 0,-2 18 1 0 0,5-28-7 0 0,1 0 1 0 0,0 0 0 0 0,0 0 0 0 0,-1 1 0 0 0,1-2-1 0 0,0 1 1 0 0,1 1 0 0 0,-1-2 0 0 0,0 2-1 0 0,0-1 1 0 0,0 0 0 0 0,1 0 0 0 0,-1 0 0 0 0,1 0-1 0 0,-1 0 1 0 0,0 0 0 0 0,1 0 0 0 0,-1 0 0 0 0,1 0-1 0 0,0 0 1 0 0,0 0 0 0 0,0 0 0 0 0,-1-1-1 0 0,1 1 1 0 0,0 0 0 0 0,0 0 0 0 0,0-1 0 0 0,-1 0-1 0 0,1 1 1 0 0,1 0 0 0 0,-1-1 0 0 0,-1 1-1 0 0,2 0 1 0 0,-1-1 0 0 0,0 0 0 0 0,0 0 0 0 0,0 0-1 0 0,0 0 1 0 0,2 1 0 0 0,3-1-4 0 0,-1-1 1 0 0,2 1 0 0 0,-2 0-1 0 0,1-1 1 0 0,0-1-1 0 0,-1 1 1 0 0,7-2 0 0 0,7-5-5 0 0,0 1 1 0 0,0-2 0 0 0,19-12-1 0 0,54-39-12 0 0,-48 31 5 0 0,178-125-7 0 0,282-255 1 0 0,-361 283 35 0 0,-135 122 50 0 0,-14 13-7 0 0,-161 214 498 0 0,-135 228 43 0 0,78-110-484 0 0,200-307-101 0 0,8-13-12 0 0,1 1-1 0 0,1 1 1 0 0,-11 26 0 0 0,24-47-10 0 0,-1 1 1 0 0,1 0-1 0 0,0 1 1 0 0,0-1 0 0 0,0 1-1 0 0,1-1 1 0 0,-2 5 0 0 0,3-8 5 0 0,-1 1 1 0 0,0 0-1 0 0,0 0 1 0 0,0-1-1 0 0,1 0 1 0 0,-1 1-1 0 0,0 0 1 0 0,1-1-1 0 0,-1 1 1 0 0,1 0-1 0 0,-1-1 1 0 0,0 0-1 0 0,0 1 0 0 0,1-1 1 0 0,0 1-1 0 0,-1-1 1 0 0,1 1-1 0 0,-1-1 1 0 0,1 0-1 0 0,0 0 1 0 0,-1 1-1 0 0,0-1 1 0 0,1 0-1 0 0,0 1 1 0 0,0-1-1 0 0,0 0 1 0 0,-1 0-1 0 0,0 1 1 0 0,1-1-1 0 0,0 0 1 0 0,0 0-1 0 0,-1 0 1 0 0,1 0-1 0 0,-1 0 1 0 0,1 0-1 0 0,0 0 1 0 0,0-1-1 0 0,-1 1 1 0 0,1 0-1 0 0,0-1 1 0 0,6 0-10 0 0,-1 1 1 0 0,0-2 0 0 0,0 1-1 0 0,0-2 1 0 0,0 1-1 0 0,0 0 1 0 0,0-1-1 0 0,7-5 1 0 0,6-3-10 0 0,17-17-1 0 0,-28 22 13 0 0,92-76-48 0 0,126-132-1 0 0,62-119 69 0 0,-11-54 9 0 0,-194 262 20 0 0,-74 112-33 0 0,21-24 0 0 0,-23 33 22 0 0,-7 9-8 0 0,-7 13 12 0 0,7-16-27 0 0,-97 205 193 0 0,52-116-130 0 0,-145 276 167 0 0,-50 110-194 0 0,234-463-48 0 0,-26 64-23 0 0,28-68 5 0 0,1 1 1 0 0,0 0-1 0 0,2 0 1 0 0,-2 1-1 0 0,2 11 1 0 0,1-22 19 0 0,0 0 0 0 0,0-1 0 0 0,-1 1 0 0 0,1 0 0 0 0,0 0 0 0 0,0 0 0 0 0,0-1 0 0 0,1 1 0 0 0,-1 0 0 0 0,0 0 0 0 0,0-1 0 0 0,0 1 1 0 0,1 0-1 0 0,-1 0 0 0 0,0 0 0 0 0,0-1 0 0 0,0 1 0 0 0,1 0 0 0 0,-1 0 0 0 0,1 0 0 0 0,0-1 0 0 0,-1 0 0 0 0,1 1 0 0 0,-1 0 0 0 0,1-1 1 0 0,-1 1-1 0 0,1-1 0 0 0,0 0 0 0 0,0 1 0 0 0,-1-1 0 0 0,1 1 0 0 0,0-1 0 0 0,0 1 0 0 0,0-1 0 0 0,-1 0 0 0 0,1 0 0 0 0,0 1 0 0 0,0-1 0 0 0,0 0 1 0 0,-1 0-1 0 0,1 0 0 0 0,2 0 0 0 0,0-1-4 0 0,0 0 0 0 0,0 0 0 0 0,1 0 0 0 0,-1 0 0 0 0,0-1 0 0 0,0 1 0 0 0,1-1 0 0 0,-2 1 0 0 0,6-5 0 0 0,17-14-24 0 0,0-1-1 0 0,32-37 0 0 0,38-56 27 0 0,-34 32 40 0 0,100-178 0 0 0,9-109-60 0 0,-119 230 16 0 0,-42 111 14 0 0,-2-1-1 0 0,7-56 1 0 0,-14 78 20 0 0,-3 8 7 0 0,-4 11 14 0 0,6-10-42 0 0,-39 87 52 0 0,4 1 1 0 0,-24 98-1 0 0,-33 197 156 0 0,56-220-179 0 0,29-131-34 0 0,-26 127-74 0 0,27-119 27 0 0,-2 78 1 0 0,9-115 28 0 0,0 0-1 0 0,1-1 1 0 0,-1 1-1 0 0,0 0 1 0 0,4 8-1 0 0,-4-12 19 0 0,0 0 0 0 0,0-1 1 0 0,1 1-1 0 0,-1-1 0 0 0,1 1 0 0 0,-1 0 0 0 0,1 0 0 0 0,-1-1 0 0 0,1 1 0 0 0,-1 0 0 0 0,0-1 0 0 0,1 1 0 0 0,0-1 0 0 0,0 1 0 0 0,0-1 0 0 0,-1 1 0 0 0,1-1 1 0 0,-1 1-1 0 0,1-1 0 0 0,0 1 0 0 0,0-1 0 0 0,0 0 0 0 0,-1 0 0 0 0,1 0 0 0 0,0 1 0 0 0,0-1 0 0 0,0 0 0 0 0,-1 0 0 0 0,1 0 0 0 0,0 0 0 0 0,0 0 0 0 0,0 0 1 0 0,-1 0-1 0 0,1 0 0 0 0,0-1 0 0 0,0 1 0 0 0,0 0 0 0 0,-1 0 0 0 0,1 0 0 0 0,0 0 0 0 0,1-2 0 0 0,1 0 1 0 0,0 1 0 0 0,0-1 0 0 0,1 0 0 0 0,-2 0 0 0 0,1 0 0 0 0,0 0 0 0 0,-1-1 0 0 0,1 0 0 0 0,2-2 0 0 0,19-31 30 0 0,-15 22-14 0 0,39-64 23 0 0,69-160 0 0 0,4-98-50 0 0,-61 99 10 0 0,-51 190-5 0 0,-3-1 0 0 0,-2 1 0 0 0,-3-53 0 0 0,-6 73 42 0 0,5 27-33 0 0,0-1 1 0 0,0 1-1 0 0,-1 0 0 0 0,1-1 1 0 0,0 1-1 0 0,0-1 1 0 0,-1 0-1 0 0,1 1 0 0 0,0-1 1 0 0,0 1-1 0 0,0 0 1 0 0,-1 0-1 0 0,1 0 0 0 0,-1-1 1 0 0,1 1-1 0 0,-1-1 1 0 0,1 1-1 0 0,-1 0 0 0 0,1-1 1 0 0,-1 1-1 0 0,0 0 0 0 0,0 0 0 0 0,1 0 0 0 0,-1 0 0 0 0,1 1 0 0 0,0-1 0 0 0,-1 0 0 0 0,0 1 0 0 0,1-1 0 0 0,-1 0 0 0 0,1 1 0 0 0,-1-1 0 0 0,0 0 0 0 0,1 0 0 0 0,0 0 0 0 0,0 1 1 0 0,-1-1-1 0 0,1 1 0 0 0,0-1 0 0 0,-1 1 0 0 0,1 0 0 0 0,-1-1 0 0 0,1 1 0 0 0,-7 12 15 0 0,0 1 1 0 0,1-1 0 0 0,0 1-1 0 0,2 0 1 0 0,0 0-1 0 0,-3 17 1 0 0,1-6 10 0 0,-57 301 160 0 0,24 4-53 0 0,19 110-214 0 0,20-439 78 0 0,0 15-18 0 0,1-1 1 0 0,-1 0-1 0 0,2 0 0 0 0,1 0 0 0 0,0 0 1 0 0,6 14-1 0 0,-9-27 16 0 0,1-1 0 0 0,-1 0 0 0 0,1 1 0 0 0,0-1 0 0 0,0 1 0 0 0,-1-1 0 0 0,1 0 0 0 0,0 1 0 0 0,0-2 0 0 0,0 2 1 0 0,0-1-1 0 0,0 0 0 0 0,0 0 0 0 0,0 1 0 0 0,0-1 0 0 0,1-1 0 0 0,-1 1 0 0 0,0 0 0 0 0,1 0 0 0 0,0-1 0 0 0,-1 1 0 0 0,1-1 0 0 0,-1 1 0 0 0,0 0 0 0 0,1-1 0 0 0,-1 0 0 0 0,1 1 0 0 0,0-1 1 0 0,-1 0-1 0 0,1 0 0 0 0,-1 0 0 0 0,1 0 0 0 0,0 0 0 0 0,-1-1 0 0 0,1 1 0 0 0,0-1 0 0 0,-1 1 0 0 0,1-1 0 0 0,-1 0 0 0 0,0 1 0 0 0,1 0 0 0 0,-1-1 0 0 0,1 0 0 0 0,-1 0 0 0 0,0 0 0 0 0,0 0 1 0 0,2-2-1 0 0,5-3-1 0 0,-1-2 1 0 0,-1 1 0 0 0,1-1 0 0 0,-1 0 0 0 0,8-15 0 0 0,21-48-27 0 0,-30 59 23 0 0,20-49-5 0 0,-3 0 0 0 0,-2-3 1 0 0,-3 1-1 0 0,14-125 1 0 0,-11-264-148 0 0,-20 424 157 0 0,-2-77-50 0 0,0 89 57 0 0,0-1-1 0 0,-1 2 0 0 0,0-1 0 0 0,-8-21 0 0 0,10 36 0 0 0,1-1 0 0 0,-1 2 1 0 0,1-2-1 0 0,-1 1 0 0 0,1 0 1 0 0,0 0-1 0 0,-1 0 0 0 0,0 0 1 0 0,1 1-1 0 0,-1-2 0 0 0,0 1 0 0 0,1 0 1 0 0,-1 1-1 0 0,-1-1 0 0 0,1-1 1 0 0,0 2-3 0 0,1 0 1 0 0,0 0 0 0 0,-1 0-1 0 0,1 0 1 0 0,-1 0 0 0 0,1 0-1 0 0,-1 0 1 0 0,1 0 0 0 0,0 1 0 0 0,-1-1-1 0 0,1 0 1 0 0,0 0 0 0 0,0 0-1 0 0,0 1 1 0 0,-1-1 0 0 0,1 0-1 0 0,-1 0 1 0 0,1 1 0 0 0,0-1-1 0 0,-1 0 1 0 0,1 0 0 0 0,0 0 0 0 0,0 0-1 0 0,-1 1 1 0 0,1-1 0 0 0,0 0-1 0 0,0 1 1 0 0,0-1 0 0 0,0 1-1 0 0,0 0 1 0 0,-3 4 9 0 0,1 1-1 0 0,0 0 1 0 0,1 0 0 0 0,-2 6 0 0 0,-10 95 164 0 0,0 118 0 0 0,8-92-105 0 0,-55 418 167 0 0,47-458-237 0 0,0 139 0 0 0,13-216 0 0 0,1 0 0 0 0,3 16 0 0 0,-3-28 0 0 0,0 2 0 0 0,1-2 0 0 0,0 1 0 0 0,-1 0 0 0 0,1 0 0 0 0,0 0 0 0 0,1-1 0 0 0,0 1 0 0 0,5 6 0 0 0,-7-9 0 0 0,0-1-1 0 0,-1-1 1 0 0,1 2-1 0 0,0-1 1 0 0,1 0-1 0 0,-2-1 1 0 0,1 1-1 0 0,1 0 1 0 0,-1 0-1 0 0,-1-1 1 0 0,2 1-1 0 0,-1-1 1 0 0,1 1-1 0 0,-1 0 1 0 0,0-1 0 0 0,1 1-1 0 0,-2-1 1 0 0,2 0-1 0 0,0 0 1 0 0,-2 0-1 0 0,4 0 1 0 0,-2 0-2 0 0,0 0 1 0 0,-2-1-1 0 0,2 0 0 0 0,0 0 1 0 0,-1 0-1 0 0,1 1 1 0 0,-1-1-1 0 0,0 0 0 0 0,0 0 1 0 0,1 1-1 0 0,-1-2 1 0 0,0 1-1 0 0,0 0 0 0 0,0 0 1 0 0,1-2-1 0 0,4-7-11 0 0,0 1 0 0 0,-2-1-1 0 0,1 0 1 0 0,3-12 0 0 0,-4 13 2 0 0,30-90-149 0 0,-3-1 1 0 0,-5-1 0 0 0,-5-2-1 0 0,-4 0 1 0 0,4-197-1 0 0,-20 266 165 0 0,0 15 7 0 0,-1 0 0 0 0,-4-32 1 0 0,4 50-8 0 0,-1-1 0 0 0,1 0 0 0 0,0 1 0 0 0,-1-1 0 0 0,1 1 0 0 0,0-1 0 0 0,-1 1 0 0 0,0-1 0 0 0,0 1 0 0 0,0 0 0 0 0,1-1 0 0 0,-1 1 0 0 0,0 0 0 0 0,0-1 0 0 0,0 2 0 0 0,-3-4 0 0 0,4 4-1 0 0,-1 0-1 0 0,1 0 0 0 0,0 0 0 0 0,0 0 0 0 0,-1 0 0 0 0,1 0 1 0 0,-1 0-1 0 0,1 0 0 0 0,-1 0 0 0 0,1 0 0 0 0,-1 0 0 0 0,1 0 1 0 0,0 0-1 0 0,0 0 0 0 0,-1 0 0 0 0,1 0 0 0 0,-1 0 0 0 0,1 0 1 0 0,-1 0-1 0 0,1 0 0 0 0,-1 0 0 0 0,1 0 0 0 0,0 1 0 0 0,-2 0 2 0 0,1 0 0 0 0,0 0-1 0 0,0 0 1 0 0,0 0-1 0 0,0 0 1 0 0,0 0-1 0 0,1 1 1 0 0,-1-1 0 0 0,0 0-1 0 0,-1 1 1 0 0,-7 18 28 0 0,1 0-1 0 0,2 0 1 0 0,-1 0 0 0 0,2 1 0 0 0,-3 26 0 0 0,-5 108 148 0 0,12-148-170 0 0,-1 320 210 0 0,-3 29-15 0 0,4-340-206 0 0,-20 211-61 0 0,14-189 42 0 0,0 0 0 0 0,-2-1 1 0 0,-27 68-1 0 0,31-94 13 0 0,0 0-1 0 0,-1 0 1 0 0,-1-1-1 0 0,0 1 1 0 0,-15 18 0 0 0,18-26 9 0 0,0 1-1 0 0,-1 0 1 0 0,1 0 0 0 0,0-1 0 0 0,-1 0 0 0 0,0 0 0 0 0,0 1 0 0 0,0-2 0 0 0,0 0 0 0 0,0 1 0 0 0,-1-2-1 0 0,0 1 1 0 0,1-1 0 0 0,0 1 0 0 0,-10-1 0 0 0,8-1-3 0 0,0 0 1 0 0,-1 0-1 0 0,1 0 0 0 0,-1-1 1 0 0,0-1-1 0 0,1 1 1 0 0,0-1-1 0 0,-1 0 0 0 0,1-1 1 0 0,1 0-1 0 0,-2 0 0 0 0,2 0 1 0 0,0-1-1 0 0,-1 0 1 0 0,1 0-1 0 0,-11-9 0 0 0,1-2-57 0 0,1-1 0 0 0,0 0 0 0 0,1-2 0 0 0,-16-25 0 0 0,29 42 49 0 0,1 0 1 0 0,0 1-1 0 0,-1-1 0 0 0,1 1 0 0 0,0-1 0 0 0,0 1 1 0 0,-1-1-1 0 0,1 0 0 0 0,-1 1 0 0 0,0-1 0 0 0,1 1 0 0 0,-1 0 1 0 0,1 0-1 0 0,0-1 0 0 0,-1 1 0 0 0,0-1 0 0 0,0 1 0 0 0,0-1 1 0 0,1 1-1 0 0,0 0 0 0 0,-1 0 0 0 0,0 0 0 0 0,0 0 1 0 0,0 0-1 0 0,1 0 0 0 0,0 0 0 0 0,-1 0 0 0 0,-2 0 0 0 0,3 0-2 0 0,-1 0 0 0 0,-1 1-1 0 0,1 0 1 0 0,0 0-1 0 0,0-1 1 0 0,0 1 0 0 0,0 0-1 0 0,0 0 1 0 0,1 0-1 0 0,-1 0 1 0 0,0 0-1 0 0,0 0 1 0 0,0 0 0 0 0,0 2-1 0 0,-2 3-6 0 0,0 0 1 0 0,0 1-1 0 0,0-1 0 0 0,-1 11 0 0 0,4-15 10 0 0,-1 0 0 0 0,0 1 0 0 0,1-1 0 0 0,0 0 0 0 0,-1 1 0 0 0,1 0-1 0 0,1-1 1 0 0,-1 1 0 0 0,0-1 0 0 0,1 0 0 0 0,-1 1 0 0 0,1-1-1 0 0,-1 0 1 0 0,3 5 0 0 0,-2-7-5 0 0,0 2 0 0 0,0-1-1 0 0,1 0 1 0 0,-1 1 0 0 0,0-1-1 0 0,1-1 1 0 0,-1 1 0 0 0,1 0 0 0 0,0 0-1 0 0,-1-1 1 0 0,1 1 0 0 0,-1 0 0 0 0,1 0-1 0 0,0-1 1 0 0,-1 1 0 0 0,2-1-1 0 0,-2 0 1 0 0,1 0 0 0 0,0 0 0 0 0,-1 0-1 0 0,3 0 1 0 0,5 0-65 0 0,0-1 0 0 0,1 0 0 0 0,-2-1 0 0 0,1 1 0 0 0,-1-1 0 0 0,1-1 0 0 0,15-6 0 0 0,56-32-586 0 0,-59 30 508 0 0,159-97-246 0 0,-144 84 456 0 0,-2-1-1 0 0,59-58 1 0 0,-91 81-48 0 0,0 0 2 0 0,0 0-1 0 0,0 0 1 0 0,-1 1 0 0 0,2-2 0 0 0,-2 1-1 0 0,0 0 1 0 0,1 0 0 0 0,-1 0 0 0 0,0-1-1 0 0,1 1 1 0 0,-1 0 0 0 0,-1-1 0 0 0,2-3-1 0 0,-2 5-3 0 0,0 1-1 0 0,0 0 0 0 0,0 0 1 0 0,0 0-1 0 0,0 0 1 0 0,0 0-1 0 0,0 0 0 0 0,-1 0 1 0 0,1 0-1 0 0,0-1 0 0 0,0 1 1 0 0,0 0-1 0 0,0 0 0 0 0,0 0 1 0 0,-1 0-1 0 0,1-1 0 0 0,0 1 1 0 0,0 0-1 0 0,0 0 0 0 0,0 0 1 0 0,0 0-1 0 0,0 0 1 0 0,0 0-1 0 0,0 0 0 0 0,-1-1 1 0 0,1 1-1 0 0,0 0 0 0 0,0 0 1 0 0,-1 0-1 0 0,1 0 0 0 0,0 0 1 0 0,0 0-1 0 0,0 0 0 0 0,-1 0 1 0 0,1 0-1 0 0,0 0 0 0 0,0 0 1 0 0,-1 1-1 0 0,-7 1 70 0 0,-13 7 67 0 0,0 0-1 0 0,2 2 0 0 0,-31 20 1 0 0,17-9 11 0 0,-109 67 391 0 0,-236 138 49 0 0,358-217-584 0 0,-36 19 2 0 0,51-27-21 0 0,0 0 1 0 0,-1 0 0 0 0,0-1 0 0 0,1 1-1 0 0,-1-1 1 0 0,1-1 0 0 0,-1 1-1 0 0,-8 0 1 0 0,14-1 4 0 0,-1-1-1 0 0,1 1 0 0 0,0 0 1 0 0,-1 0-1 0 0,1-1 1 0 0,-1 1-1 0 0,1 0 0 0 0,-1 0 1 0 0,1 0-1 0 0,-1 0 0 0 0,1-1 1 0 0,-1 1-1 0 0,1-1 1 0 0,0 1-1 0 0,0-1 0 0 0,0 1 1 0 0,-1 0-1 0 0,1 0 1 0 0,0-1-1 0 0,-1 1 0 0 0,1-1 1 0 0,0 0-1 0 0,0 1 1 0 0,0-1-1 0 0,-1 1 0 0 0,1 0 1 0 0,0-1-1 0 0,0 1 1 0 0,0-1-1 0 0,0 0 0 0 0,0 1 1 0 0,0-1-1 0 0,3-19-184 0 0,0 9 95 0 0,0 1 1 0 0,1-1 0 0 0,1 1 0 0 0,8-15-1 0 0,30-40-221 0 0,-26 40 196 0 0,195-341-269 0 0,-210 361 400 0 0,6-12 0 0 0,-7 17-5 0 0,-1-1 1 0 0,0 0 0 0 0,1 1 0 0 0,-1 0-1 0 0,0-1 1 0 0,0 0 0 0 0,0 1-1 0 0,1-1 1 0 0,-1 0 0 0 0,0 1 0 0 0,0-1-1 0 0,0 1 1 0 0,0-1 0 0 0,0 0 0 0 0,-1 1-1 0 0,1 0 1 0 0,0-1 0 0 0,0 0 0 0 0,0 0-1 0 0,-1 1 1 0 0,1-1 0 0 0,-1 1 3 0 0,1 0 1 0 0,-1-1-1 0 0,0 1 1 0 0,0 0-1 0 0,0 0 1 0 0,1 0 0 0 0,-1 0-1 0 0,0 1 1 0 0,0-1-1 0 0,0 0 1 0 0,1 0-1 0 0,-1 0 1 0 0,0 0-1 0 0,0 0 1 0 0,0 1-1 0 0,0-1 1 0 0,1 0-1 0 0,0 1 1 0 0,-1 0-1 0 0,0-1 1 0 0,0 1-1 0 0,0-1 1 0 0,-16 14 94 0 0,17-14-100 0 0,-128 114 479 0 0,27-22-328 0 0,-90 67 5 0 0,-12-15 27 0 0,195-140-198 0 0,6-2 6 0 0,-1 1 0 0 0,-1-2 1 0 0,2 1-1 0 0,-1-1 0 0 0,0 1 0 0 0,-1-1 0 0 0,0 1 1 0 0,1-1-1 0 0,0 0 0 0 0,-6 0 0 0 0,9-1 3 0 0,0 0 0 0 0,-1 0 0 0 0,1 0-1 0 0,0 0 1 0 0,0 0 0 0 0,-1 0 0 0 0,1 0 0 0 0,0-1 0 0 0,0 1-1 0 0,0 0 1 0 0,0 0 0 0 0,0 0 0 0 0,0 0 0 0 0,0 0 0 0 0,0 0 0 0 0,-1 0-1 0 0,1 0 1 0 0,0-1 0 0 0,0 1 0 0 0,0 0 0 0 0,0 0 0 0 0,0-1-1 0 0,0 1 1 0 0,0 0 0 0 0,0 0 0 0 0,-1-1 0 0 0,1 1 0 0 0,0 0-1 0 0,0 0 1 0 0,0-1 0 0 0,0 1 0 0 0,0 0 0 0 0,0 0 0 0 0,0 0-1 0 0,1 0 1 0 0,-1 0 0 0 0,0 0 0 0 0,0-1 0 0 0,0 1 0 0 0,2-10-44 0 0,5-3-27 0 0,2 0 0 0 0,-1 0 0 0 0,19-22 0 0 0,-12 17 9 0 0,127-154-241 0 0,76-99-157 0 0,-68 48 447 0 0,-145 215 14 0 0,14-27-5 0 0,-18 32 16 0 0,-1 1 0 0 0,2-1 0 0 0,-1 0 0 0 0,0 0 0 0 0,-1 0 0 0 0,1 1 0 0 0,-1-1 0 0 0,0 0 0 0 0,0 0 0 0 0,0-4 0 0 0,0 6-5 0 0,0 1-1 0 0,0 0 1 0 0,0 0-1 0 0,0 0 1 0 0,0-1-1 0 0,0 1 1 0 0,-1-1-1 0 0,1 1 1 0 0,0 0-1 0 0,0-1 0 0 0,0 1 1 0 0,-1 0-1 0 0,1 0 1 0 0,0 0-1 0 0,-1-1 1 0 0,1 1-1 0 0,0 0 1 0 0,-1-1-1 0 0,1 1 1 0 0,0 0-1 0 0,-1 0 1 0 0,1-1-1 0 0,0 1 1 0 0,0 0-1 0 0,0 0 1 0 0,-1 0-1 0 0,1 0 1 0 0,-1 0-1 0 0,1-1 1 0 0,-1 1-1 0 0,-13 4 78 0 0,-12 9 15 0 0,-25 24 76 0 0,3 2 1 0 0,-61 63 0 0 0,65-61-71 0 0,-248 248 509 0 0,-3 2-336 0 0,277-276-269 0 0,14-12-37 0 0,0 0 0 0 0,0 1 0 0 0,0-1 0 0 0,-5 7 0 0 0,94-123-129 0 0,-37 51 111 0 0,169-239-178 0 0,-151 199-11 0 0,54-115-1 0 0,-120 216 240 0 0,1 1 0 0 0,-1-1 0 0 0,1 1 0 0 0,-1-1 0 0 0,1 0 0 0 0,-1 1 0 0 0,1-1-1 0 0,-1 0 1 0 0,0 1 0 0 0,1-1 0 0 0,-1 0 0 0 0,0 0 0 0 0,0 1 0 0 0,0-1 0 0 0,0 0 0 0 0,0 0 0 0 0,0 0 0 0 0,0 1 0 0 0,0-1 0 0 0,0 0 0 0 0,0 1 0 0 0,0-1-1 0 0,-1-1 1 0 0,0 3 3 0 0,-1-1 0 0 0,1 1 0 0 0,0-1 0 0 0,0 0 0 0 0,-1 1-1 0 0,2-1 1 0 0,-2 1 0 0 0,1 0 0 0 0,0-1 0 0 0,0 1-1 0 0,0 0 1 0 0,0 0 0 0 0,0 0 0 0 0,-1 1 0 0 0,-182 174 158 0 0,56-49-28 0 0,-29 13-9 0 0,-40 39 75 0 0,186-169-214 0 0,11-11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0,13-19-93 0 0,-11 17 99 0 0,149-193-342 0 0,5-5 177 0 0,124-195 177 0 0,-266 373 73 0 0,-424 452-103 0 0,-12-60 248 0 0,406-357-232 0 0,0 0-29 0 0,-33 22-1 0 0,61-52-48 0 0,211-225-267 0 0,44-55 286 0 0,-230 250 100 0 0,-2-2 1 0 0,-3 0-1 0 0,36-74 0 0 0,-66 117-21 0 0,2 0 0 0 0,-2 0 0 0 0,0 0 0 0 0,0-1 0 0 0,0 1 0 0 0,-1 0 0 0 0,0 0 0 0 0,0-1 0 0 0,0-8 0 0 0,-1 14-19 0 0,0 1 0 0 0,0 0 0 0 0,0-1 0 0 0,0 1 0 0 0,0-1-1 0 0,0 1 1 0 0,0 0 0 0 0,-1 0 0 0 0,1 0 0 0 0,0 0 0 0 0,0-1-1 0 0,0 1 1 0 0,0 0 0 0 0,-1 0 0 0 0,1-1 0 0 0,0 1 0 0 0,0 0-1 0 0,0-1 1 0 0,-1 1 0 0 0,1 0 0 0 0,0 0 0 0 0,-1 0 0 0 0,1-1-1 0 0,0 1 1 0 0,0 0 0 0 0,0 0 0 0 0,0 0 0 0 0,0 0 0 0 0,-1 0-1 0 0,1 0 1 0 0,-1 0 0 0 0,1 0 0 0 0,-12 3 39 0 0,-9 10-10 0 0,-21 25-118 0 0,2 1-1 0 0,-37 49 1 0 0,35-41-171 0 0,-10 13-440 0 0,18-19-2741 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5569 333 6809 0 0,'-4'-5'16549'0'0,"-25"5"-15563"0"0,-271-9 4350 0 0,-109-10-3683 0 0,346 16-1506 0 0,1-3 0 0 0,-70-15 0 0 0,-79-8 435 0 0,-105-5-171 0 0,-270-8-411 0 0,336 25 0 0 0,-5 1 0 0 0,-230-15 0 0 0,292 7 0 0 0,3-1 0 0 0,83 15 0 0 0,-142-8 0 0 0,-87 22 0 0 0,185-1 0 0 0,-149 5 0 0 0,63-7 0 0 0,201-4 0 0 0,0-1 0 0 0,-41-12 0 0 0,28 6 0 0 0,27 8 0 0 0,1 0 0 0 0,-1 0 0 0 0,0 2 0 0 0,0 0 0 0 0,0 2 0 0 0,-22 4 0 0 0,36-4 0 0 0,-1 0 0 0 0,0 2 0 0 0,1-1 0 0 0,0 1 0 0 0,0 0 0 0 0,0 0 0 0 0,-8 7 0 0 0,-10 4 0 0 0,2 0 0 0 0,-30 24 0 0 0,37-25 0 0 0,-1-2 0 0 0,-1 1 0 0 0,-32 15 0 0 0,49-27 0 0 0,1 0 0 0 0,-1 0 0 0 0,0 1 0 0 0,1-1 0 0 0,-1 0 0 0 0,1 0 0 0 0,0 1 0 0 0,-1 0 0 0 0,1-1 0 0 0,-1 4 0 0 0,0-4 0 0 0,1 2 0 0 0,1-2 0 0 0,-2 1 0 0 0,1-1 0 0 0,0 1 0 0 0,-1 0 0 0 0,0-2 0 0 0,1 2 0 0 0,-3 1 0 0 0,-10 6 0 0 0,14-4 0 0 0,10-1 0 0 0,11-3 0 0 0,0-1 0 0 0,0 0 0 0 0,37-5 0 0 0,22 0 0 0 0,287 10 0 0 0,-253-14 0 0 0,-18 1 0 0 0,273-4 0 0 0,-332 11 0 0 0,300-19 0 0 0,12 11 0 0 0,-82 5 0 0 0,-16 1 0 0 0,-53 2 0 0 0,-35-11 0 0 0,-31 2 0 0 0,417 2 0 0 0,-393 9 0 0 0,-68-1 0 0 0,391 7 0 0 0,-13 30 0 0 0,-288-24 0 0 0,-29-1 0 0 0,-137-12-421 0 0,0 3 0 0 0,23 5 0 0 0,1 7-4003 0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25 6 0 0 0,'-25'-5'25792'0'0,"26"6"-25741"0"0,0 0 0 0 0,-1-1 0 0 0,1 1 0 0 0,0 0 0 0 0,1 0 0 0 0,-2-1 0 0 0,1 0-1 0 0,0 1 1 0 0,1 0 0 0 0,-2-1 0 0 0,1 1 0 0 0,0-1 0 0 0,1 1 0 0 0,-1-1 0 0 0,0 0 0 0 0,0 0 0 0 0,0 0 0 0 0,2 0-1 0 0,23 1 313 0 0,-23-1-270 0 0,192 0 1146 0 0,319 3 401 0 0,-400 2-1476 0 0,60 0 154 0 0,1-6-90 0 0,224 5 63 0 0,89 3-103 0 0,-80-7-36 0 0,-176 2-58 0 0,-3 14-58 0 0,-67-1 43 0 0,448 13 237 0 0,-254-14-138 0 0,62 5-96 0 0,-113-5-63 0 0,-139 0-14 0 0,20 1 9 0 0,105-3-52 0 0,-119-8 41 0 0,-21 0 5 0 0,-115-2-2 0 0,1-1 0 0 0,46-6 1 0 0,-62 3 3 0 0,23 2 0 0 0,-31 2-3 0 0,1-2 0 0 0,-2 0-1 0 0,1-1 1 0 0,0 0 0 0 0,24-6 0 0 0,-29 4-6 0 0,-1 2 0 0 0,1-1-1 0 0,-1 1 1 0 0,1 1 0 0 0,0-1 0 0 0,12 2 0 0 0,48 7-55 0 0,-31-2 11 0 0,6-3 1 0 0,-30-4 12 0 0,0-1 0 0 0,0 1 0 0 0,-1-1 0 0 0,1-2 1 0 0,13-4-1 0 0,-12 5 17 0 0,-1 0 0 0 0,1 2 0 0 0,0-1 0 0 0,0 1 0 0 0,0 1 0 0 0,21 2 0 0 0,3 0-80 0 0,-31-2-362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0,'0'0'12175'0'0,"6"3"-11707"0"0,1-1-240 0 0,0 1 0 0 0,0-1 0 0 0,2 0 0 0 0,-2-1 0 0 0,1 0 0 0 0,11 1 0 0 0,-5-2 265 0 0,0 0-1 0 0,-1 2 0 0 0,1 0 0 0 0,0 0 0 0 0,17 6 0 0 0,-23-6-299 0 0,-1 1 0 0 0,0-1 0 0 0,0 2 0 0 0,0-1 0 0 0,0 1 0 0 0,0 1-1 0 0,-1 0 1 0 0,0-1 0 0 0,-1 1 0 0 0,11 11 0 0 0,50 69 640 0 0,-57-74-745 0 0,1-1 0 0 0,1 0 0 0 0,0-1 0 0 0,0 0 0 0 0,1-1 0 0 0,14 9 0 0 0,-14-10-57 0 0,0 0 0 0 0,-2 1 0 0 0,1 0 0 0 0,-1 1 0 0 0,1 0 0 0 0,-2 1 1 0 0,12 15-1 0 0,-7-7 6 0 0,21 24 1 0 0,-23-30-7 0 0,-1 1 0 0 0,0 1 1 0 0,16 28-1 0 0,-3 10-1 0 0,19 59 1 0 0,-32-78-27 0 0,33 87-4 0 0,12 8 0 0 0,-55-126 0 0 0,4 9 0 0 0,-1 0 0 0 0,3 15 0 0 0,-4-17 0 0 0,-1 0 0 0 0,1 0 0 0 0,0-1 0 0 0,6 13 0 0 0,17 19 0 0 0,-22-32 0 0 0,-1 1 0 0 0,-1-1 0 0 0,1 1 0 0 0,-2-1 0 0 0,2 17 0 0 0,5 17 0 0 0,-5-24 0 0 0,-1 0 0 0 0,0 0 0 0 0,-1 0 0 0 0,-1 1 0 0 0,-1-1 0 0 0,-4 24 0 0 0,-1 38 0 0 0,7-55 0 0 0,8 42 0 0 0,1 0 0 0 0,-9-48 0 0 0,0 1 0 0 0,-1-1 0 0 0,-1 1 0 0 0,-1-1 0 0 0,0 0 0 0 0,-7 24 0 0 0,-11 40 0 0 0,-5 13 0 0 0,23-88 0 0 0,0 0 0 0 0,1 0 0 0 0,0 0 0 0 0,1 14 0 0 0,0-15 0 0 0,0 0 0 0 0,0 0 0 0 0,-1-1 0 0 0,0 2 0 0 0,0-1 0 0 0,-1-1 0 0 0,-2 8 0 0 0,-12 25 0 0 0,5-10 0 0 0,-2-1 0 0 0,-23 37 0 0 0,33-59-285 0 0,0-1 1 0 0,-1 1-1 0 0,2 0 1 0 0,-4 10-1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805 1 11010 0 0,'0'2'10549'0'0,"-1"5"-10048"0"0,0-1 0 0 0,-1 1 0 0 0,1-1 0 0 0,-2 0 0 0 0,1 1 0 0 0,0-1 0 0 0,-2 0 0 0 0,1 0 0 0 0,0 0 0 0 0,-9 10 0 0 0,3-5 15 0 0,-1-1 0 0 0,0 0 0 0 0,-1 0 0 0 0,-15 11 0 0 0,-3 1 112 0 0,-30 33 0 0 0,17-14-209 0 0,20-22-182 0 0,2 2 0 0 0,-25 30 0 0 0,38-41-156 0 0,-4 6 10 0 0,-1-1 0 0 0,-1 0 0 0 0,-16 15-1 0 0,7-11-68 0 0,1-1 44 0 0,1 0 1 0 0,0 2-1 0 0,-31 40 0 0 0,33-36-66 0 0,14-20 0 0 0,0 0 0 0 0,0 1 0 0 0,1 0 0 0 0,-1 0 0 0 0,1 0 0 0 0,0 0 0 0 0,0 1 0 0 0,1-1 0 0 0,-3 11 0 0 0,1-3 0 0 0,-1 0 0 0 0,0 0 0 0 0,-1-1 0 0 0,0 1 0 0 0,-15 20 0 0 0,12-17 0 0 0,-3 7 0 0 0,0 1 0 0 0,-15 47 0 0 0,25-66 0 0 0,-20 49 0 0 0,15-38 0 0 0,1-1 0 0 0,0 2 0 0 0,0-1 0 0 0,-2 21 0 0 0,-26 146 0 0 0,31-170 0 0 0,-5 15 0 0 0,2 0 0 0 0,1 0 0 0 0,-4 54 0 0 0,10-49 0 0 0,1 1 0 0 0,1 0 0 0 0,12 42 0 0 0,-12-57 0 0 0,0 1 0 0 0,0 28 0 0 0,2 15 0 0 0,4 57 0 0 0,-5-66 0 0 0,5-2 0 0 0,0-5 0 0 0,-7-41 0 0 0,-1-1 0 0 0,1 1 0 0 0,0 0 0 0 0,0-1 0 0 0,0 1 0 0 0,1-1 0 0 0,0 0 0 0 0,4 6 0 0 0,-2-5 0 0 0,-2 1 0 0 0,1-1 0 0 0,0 2 0 0 0,4 11 0 0 0,14 35 0 0 0,-22-51 0 0 0,0-1 0 0 0,1 1 0 0 0,0 0 0 0 0,1-1 0 0 0,-2 0 0 0 0,2 1 0 0 0,-1-1 0 0 0,0 0 0 0 0,1 0 0 0 0,0 0 0 0 0,-1 1 0 0 0,2-2 0 0 0,-2 2 0 0 0,2-2 0 0 0,-2 1 0 0 0,6 2 0 0 0,-6-2 2 0 0,1-1 0 0 0,0 0 0 0 0,-1 1 0 0 0,0-1 0 0 0,1 1 0 0 0,-1 0 0 0 0,0-1 0 0 0,0 1 0 0 0,1-1 0 0 0,-2 1 0 0 0,1 0 0 0 0,0 0 1 0 0,-1-1-1 0 0,2 4 0 0 0,1 28-8 0 0,0 1-184 0 0,2-16-1011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0 108 24197 0 0,'0'0'1190'0'0,"27"-5"-868"0"0,-8 1-244 0 0,27-4 135 0 0,1 1 1 0 0,50-1-1 0 0,378 1 522 0 0,-25 0-306 0 0,-26 0 325 0 0,-484 10-497 0 0,-108 20-1 0 0,76-9-38 0 0,-33 4 164 0 0,-574 89 410 0 0,686-104-775 0 0,-7 0 43 0 0,1 1 0 0 0,0 1 0 0 0,-23 8 0 0 0,41-12-55 0 0,0-1 1 0 0,0 0 0 0 0,0 1-1 0 0,0-1 1 0 0,0 1 0 0 0,0-1-1 0 0,0 0 1 0 0,1 1 0 0 0,-1 0-1 0 0,0-1 1 0 0,0 1 0 0 0,0 0-1 0 0,1-1 1 0 0,-1 1 0 0 0,0 0-1 0 0,0 0 1 0 0,1-1 0 0 0,-1 1-1 0 0,1 1 1 0 0,0-1 0 0 0,-2 1 0 0 0,3-1-4 0 0,-1-1 1 0 0,0 0 0 0 0,0 1-1 0 0,1 0 1 0 0,-1 0 0 0 0,0 0-1 0 0,0-1 1 0 0,0 0 0 0 0,1 1-1 0 0,-1 0 1 0 0,1 0 0 0 0,0-1-1 0 0,-1 0 1 0 0,1 1 0 0 0,-1-1 0 0 0,0 1-1 0 0,1-1 1 0 0,0 1 0 0 0,0-1-1 0 0,0 1 1 0 0,-1-1 0 0 0,1 0-1 0 0,7 4 11 0 0,0-1 0 0 0,0-1-1 0 0,15 4 1 0 0,46 4 42 0 0,107 3 1 0 0,-95-8-20 0 0,703 69-83 0 0,-772-73 49 0 0,13 2-7 0 0,1 2-1 0 0,-2 0 1 0 0,29 11-1 0 0,-52-16 5 0 0,0 0 0 0 0,0 1 0 0 0,0-1 0 0 0,0 0 0 0 0,1 1 0 0 0,-2-1 0 0 0,1 0 0 0 0,0 1 0 0 0,1 0 0 0 0,-2-1 0 0 0,1 1 0 0 0,0 0 0 0 0,0-1 0 0 0,0 1 0 0 0,0 0 0 0 0,-1 0-1 0 0,1-1 1 0 0,0 1 0 0 0,-1 0 0 0 0,1 1 0 0 0,0-2 0 0 0,-1 1 0 0 0,0 0 0 0 0,1 0 0 0 0,-1 0 0 0 0,1 2 0 0 0,-2-2 1 0 0,0 1 0 0 0,1-2 0 0 0,0 2 0 0 0,-1-1 0 0 0,0 0 0 0 0,0 0 1 0 0,0 0-1 0 0,1 0 0 0 0,-1-1 0 0 0,-1 1 0 0 0,1 0 0 0 0,0 0 0 0 0,0 0 0 0 0,0-1 0 0 0,0 1 0 0 0,0 0 0 0 0,0-1 0 0 0,-1 1 0 0 0,1-1 0 0 0,0 0 0 0 0,-1 1 0 0 0,0-1 0 0 0,-38 11 10 0 0,1-1-1 0 0,-58 6 1 0 0,-87 0 45 0 0,102-11-33 0 0,-720 86 239 0 0,783-88-254 0 0,11-2-2 0 0,0 0 0 0 0,1 1 0 0 0,-1-1 0 0 0,0 1 1 0 0,1 1-1 0 0,-1-1 0 0 0,1 1 0 0 0,-12 7 0 0 0,18-10-4 0 0,1 0 0 0 0,-1 0-1 0 0,1 0 1 0 0,0 1 0 0 0,-1-1-1 0 0,1 0 1 0 0,0 1 0 0 0,0-1 0 0 0,0 0-1 0 0,0 1 1 0 0,-1-1 0 0 0,1 0-1 0 0,0 0 1 0 0,0 0 0 0 0,0 1-1 0 0,-1-1 1 0 0,1 1 0 0 0,0-1-1 0 0,0 1 1 0 0,0-1 0 0 0,0 1-1 0 0,0-1 1 0 0,0 0 0 0 0,0 0-1 0 0,0 0 1 0 0,0 1 0 0 0,0-1-1 0 0,0 1 1 0 0,0 0 0 0 0,9 7 7 0 0,17 0-7 0 0,-26-8-1 0 0,59 11 11 0 0,-1-3 0 0 0,103 1 0 0 0,-112-7-3 0 0,-13-1-3 0 0,296 16-70 0 0,-4 21-19 0 0,-322-37 82 0 0,90 18-22 0 0,-87-16 19 0 0,1 0 1 0 0,0 0-1 0 0,-1 1 0 0 0,0 0 0 0 0,1 0 1 0 0,-1 2-1 0 0,9 5 0 0 0,-17-10 3 0 0,0 0 0 0 0,1 1-1 0 0,-2-2 1 0 0,2 1 0 0 0,-1 1 0 0 0,0-2 0 0 0,0 2 0 0 0,0-1 0 0 0,0 0-1 0 0,0 1 1 0 0,0-1 0 0 0,-1 0 0 0 0,1 1 0 0 0,-1-1 0 0 0,1 1-1 0 0,-1-1 1 0 0,1 0 0 0 0,-1 1 0 0 0,1 2 0 0 0,-1-3 1 0 0,-1 0-1 0 0,1 1 1 0 0,-1-1 0 0 0,1 0 0 0 0,-1 1 0 0 0,0-1 0 0 0,1 1 0 0 0,0-2 0 0 0,-1 2 0 0 0,0-1-1 0 0,0 0 1 0 0,0 0 0 0 0,1 1 0 0 0,-2-2 0 0 0,1 1 0 0 0,-1 2 0 0 0,-5 1-1 0 0,1 1 0 0 0,-1-1 0 0 0,0 0 1 0 0,0-1-1 0 0,0 0 0 0 0,-9 2 0 0 0,-23 8 1 0 0,0-2 0 0 0,-46 6 0 0 0,-84 4 42 0 0,121-15-3 0 0,-55 4 34 0 0,-269 41 532 0 0,360-49-558 0 0,-22 6 67 0 0,32-8-100 0 0,0 0-1 0 0,-1 1 1 0 0,2 0-1 0 0,-2 0 1 0 0,2-1-1 0 0,-2 2 1 0 0,2-1 0 0 0,-1 0-1 0 0,0 1 1 0 0,0-1-1 0 0,-1 3 1 0 0,2-4-12 0 0,1 0 0 0 0,0 0 0 0 0,-1 1 0 0 0,1-1 0 0 0,0 1 0 0 0,0-1 0 0 0,0 1 0 0 0,0-1-1 0 0,-1 0 1 0 0,1 0 0 0 0,0 1 0 0 0,0 0 0 0 0,0-1 0 0 0,0 1 0 0 0,0-1 0 0 0,0 1 0 0 0,0-1 0 0 0,1 0 0 0 0,-1 0 0 0 0,0 1 0 0 0,0-1 0 0 0,0 1 0 0 0,0-1 0 0 0,1 1 0 0 0,-1-1 0 0 0,0 0 0 0 0,1 0 0 0 0,-1 1 0 0 0,0-1 0 0 0,0 1 0 0 0,0-1-1 0 0,0 0 1 0 0,1 1 0 0 0,-1-1 0 0 0,1 1 0 0 0,-1-1 0 0 0,1 0 0 0 0,-1 0 0 0 0,1 0 0 0 0,-1 0 0 0 0,1 0 0 0 0,19 9-5 0 0,12-2 1 0 0,1-1-1 0 0,0-1 1 0 0,1-2 0 0 0,34-1-1 0 0,-26-1-18 0 0,61 3-73 0 0,107 6-108 0 0,-154-5 111 0 0,93 21 1 0 0,-140-23 83 0 0,1-1 1 0 0,-2 1 0 0 0,1 0-1 0 0,-1 1 1 0 0,1 0-1 0 0,12 8 1 0 0,-20-11 7 0 0,1 0 0 0 0,-1 0-1 0 0,1 0 1 0 0,-1 0 0 0 0,0 1 0 0 0,0-1 0 0 0,1 0 0 0 0,-2 1 0 0 0,1-1-1 0 0,0 1 1 0 0,0-1 0 0 0,0 1 0 0 0,0 0 0 0 0,-1-1 0 0 0,1 1 0 0 0,0 2-1 0 0,-1-1 2 0 0,0-2-1 0 0,-1 2 0 0 0,1-2 1 0 0,0 1-1 0 0,-1 0 0 0 0,1 0 1 0 0,0-1-1 0 0,-1 2 0 0 0,0-2 1 0 0,0 1-1 0 0,-1-1 0 0 0,2 1 1 0 0,-1-1-1 0 0,-1 1 0 0 0,1-1 0 0 0,0 1 1 0 0,-1 0-1 0 0,1-2 0 0 0,-2 3 1 0 0,-8 6-2 0 0,0 0 0 0 0,-1-2 0 0 0,1 0 0 0 0,-1 0 0 0 0,-20 8 0 0 0,-68 22 17 0 0,-325 64 200 0 0,131-37-98 0 0,277-58-118 0 0,17-5 0 0 0,0-1 0 0 0,0 0 0 0 0,0 0 0 0 0,0 0 0 0 0,0 0 0 0 0,1 0 0 0 0,-1 0 0 0 0,0 1 0 0 0,0-1 0 0 0,0 0 0 0 0,0 0 0 0 0,1 0 0 0 0,-1 1 0 0 0,0-1 0 0 0,0 0 0 0 0,1 0 0 0 0,-1 0 0 0 0,0 0 0 0 0,0 1 0 0 0,1-1 0 0 0,-1 0 0 0 0,0 0 0 0 0,0 0 0 0 0,0 0 0 0 0,0 0 0 0 0,0 0 0 0 0,1 0 0 0 0,-1 0 0 0 0,0 0 0 0 0,0 0 0 0 0,1 0 0 0 0,-1 0 0 0 0,0 0 0 0 0,1 0 0 0 0,-1 0 0 0 0,38 0 0 0 0,-33 0 0 0 0,221-3-94 0 0,45-1-34 0 0,-191 8 136 0 0,-71-2-4 0 0,1-1 1 0 0,0 2 0 0 0,-1-1 0 0 0,1 1 0 0 0,16 7-1 0 0,-25-9-3 0 0,2 1-1 0 0,-2-1 1 0 0,1-1-1 0 0,0 2 1 0 0,-1-1-1 0 0,1 0 1 0 0,0 1-1 0 0,-2-1 1 0 0,2 1-1 0 0,0-1 1 0 0,-2 1-1 0 0,2 0 1 0 0,-1-1-1 0 0,0 1 1 0 0,1 2-1 0 0,-2-3 1 0 0,0 1-1 0 0,1-1 0 0 0,-1 0 1 0 0,0 1-1 0 0,0-1 0 0 0,0 1 0 0 0,0-1 1 0 0,0 0-1 0 0,0 1 0 0 0,0-2 1 0 0,-1 2-1 0 0,1 0 0 0 0,-1-1 0 0 0,1 0 1 0 0,-1 0-1 0 0,1 0 0 0 0,0 1 0 0 0,-1-1 1 0 0,0 0-1 0 0,0 0 0 0 0,0 0 1 0 0,1 0-1 0 0,-3 2 0 0 0,-2 1 2 0 0,0 1 0 0 0,0-1-1 0 0,0 0 1 0 0,-1 0 0 0 0,0 0 0 0 0,0-1-1 0 0,-7 3 1 0 0,-49 17 10 0 0,48-18-1 0 0,-83 26 70 0 0,-1-4-1 0 0,-138 20 1 0 0,224-45-42 0 0,16-2-15 0 0,11 0-22 0 0,29-2-6 0 0,51-9-1 0 0,-27 3-15 0 0,162-17-68 0 0,355-34 41 0 0,-2 31 70 0 0,-316 31-17 0 0,-5 20-40 0 0,-251-21 37 0 0,-7-2-4 0 0,0 0 0 0 0,0 0 0 0 0,0 0 0 0 0,0 1-1 0 0,0 1 1 0 0,0-2 0 0 0,0 2 0 0 0,0-1 0 0 0,-1 0 0 0 0,1 2-1 0 0,6 2 1 0 0,-10-5 2 0 0,0 0-1 0 0,0 1 1 0 0,0-1-1 0 0,0 0 1 0 0,0 0-1 0 0,0 0 1 0 0,0 0-1 0 0,0 1 1 0 0,0-1-1 0 0,0 0 1 0 0,0 0 0 0 0,0 0-1 0 0,0 0 1 0 0,0 0-1 0 0,0 0 1 0 0,0 0-1 0 0,0 0 1 0 0,0 1-1 0 0,0-1 1 0 0,0 0-1 0 0,0 0 1 0 0,0 0-1 0 0,0 1 1 0 0,0-1-1 0 0,0 0 1 0 0,0 0-1 0 0,0 0 1 0 0,0 1 0 0 0,0-1-1 0 0,0 0 1 0 0,0 0-1 0 0,0 0 1 0 0,0 1-1 0 0,0-1 1 0 0,0 0-1 0 0,0 0 1 0 0,0 0-1 0 0,-9 4 15 0 0,-10 2-2 0 0,19-6-13 0 0,-60 8-13 0 0,0-1 0 0 0,-76-2-1 0 0,89-4 31 0 0,-447 0 27 0 0,433-1-41 0 0,-379-25-54 0 0,436 25 55 0 0,-16-2 17 0 0,-28-7 0 0 0,36 2-22 0 0,12 7 1 0 0,0 0 0 0 0,0 0 0 0 0,0 0 1 0 0,0 0-1 0 0,0-1 0 0 0,0 1 0 0 0,0 0 0 0 0,0 0 0 0 0,0-1 0 0 0,0 1 0 0 0,0 0 0 0 0,0-1 0 0 0,0 1 0 0 0,0 0 0 0 0,0 0 1 0 0,0 0-1 0 0,0 0 0 0 0,0 0 0 0 0,0 0 0 0 0,0-1 0 0 0,0 1 0 0 0,0 0 0 0 0,0 0 0 0 0,0-1 0 0 0,0 1 0 0 0,1 0 0 0 0,-1 0 1 0 0,0 0-1 0 0,0-1 0 0 0,0 1 0 0 0,1 0 0 0 0,1-1 0 0 0,1-1 0 0 0,-1 1 0 0 0,1 0 0 0 0,-1-1 0 0 0,1 1 0 0 0,4-1 1 0 0,36-9-21 0 0,64-8 0 0 0,49 4-48 0 0,-103 10 49 0 0,378-28-85 0 0,9-1 8 0 0,-5-22-91 0 0,-413 52 165 0 0,-3 1-7 0 0,0 0-1 0 0,0-2 1 0 0,28-10-1 0 0,-37 8 13 0 0,-10 7 17 0 0,0 0 0 0 0,0 0 0 0 0,0-1 0 0 0,1 1 0 0 0,-1 0-1 0 0,0 0 1 0 0,0 0 0 0 0,0 0 0 0 0,0 0 0 0 0,0 0 0 0 0,0-1 0 0 0,0 1-1 0 0,0 0 1 0 0,0 0 0 0 0,0-1 0 0 0,0 1 0 0 0,0 0 0 0 0,0 0 0 0 0,0-1-1 0 0,0 1 1 0 0,0 0 0 0 0,0 0 0 0 0,0 0 0 0 0,0 0 0 0 0,-1 0-1 0 0,1 0 1 0 0,0-1 0 0 0,0 1 0 0 0,0 0 0 0 0,-1 0 0 0 0,1-2 0 0 0,-2 1 0 0 0,0 1 0 0 0,1-1 0 0 0,-1-1 0 0 0,1 2 1 0 0,-1 0-1 0 0,0-1 0 0 0,1 0 0 0 0,-4 0 0 0 0,-50-11 36 0 0,-1 4 0 0 0,-74-4 1 0 0,66 8-39 0 0,-639-49 24 0 0,64 7 26 0 0,216 18-29 0 0,409 27-15 0 0,6 1 7 0 0,1-1 0 0 0,-1 0 0 0 0,0-1 0 0 0,-9-1 0 0 0,17 3-11 0 0,-1 0 1 0 0,1 0 0 0 0,0 0-1 0 0,0 0 1 0 0,0 0 0 0 0,0 0 0 0 0,-1 0-1 0 0,1 0 1 0 0,0 0 0 0 0,0 0-1 0 0,0 0 1 0 0,-1 0 0 0 0,1-1-1 0 0,0 1 1 0 0,0 0 0 0 0,0 0-1 0 0,0 0 1 0 0,-1 0 0 0 0,1 0 0 0 0,0 0-1 0 0,0 0 1 0 0,0-1 0 0 0,0 1-1 0 0,0 0 1 0 0,0 0 0 0 0,0 0-1 0 0,0 0 1 0 0,0 0 0 0 0,0-1-1 0 0,0 1 1 0 0,0 0 0 0 0,0 0-1 0 0,0 0 1 0 0,0-1 0 0 0,0 1 0 0 0,0 0-1 0 0,0 0 1 0 0,0 0 0 0 0,0 0-1 0 0,0 0 1 0 0,0 0 0 0 0,0 0-1 0 0,0 0 1 0 0,0 0 0 0 0,0-1-1 0 0,0 1 1 0 0,0 0 0 0 0,0 0 0 0 0,0 0-1 0 0,0-1 1 0 0,0 1 0 0 0,0 0-1 0 0,0 0 1 0 0,0 0 0 0 0,0 0-1 0 0,0-1 1 0 0,0 1 0 0 0,0 0-1 0 0,0 0 1 0 0,0 0 0 0 0,0 0-1 0 0,0 0 1 0 0,1 0 0 0 0,-1 0 0 0 0,0 0-1 0 0,0 0 1 0 0,0 0 0 0 0,1 0-1 0 0,-1 0 1 0 0,13-6 29 0 0,42-7-26 0 0,83-10-1 0 0,-85 16-16 0 0,403-45 18 0 0,2 17-2 0 0,12 0-8 0 0,-4-20-17 0 0,-435 51 9 0 0,-20 3 8 0 0,0 0 0 0 0,0-1-1 0 0,1 0 1 0 0,-1-1 0 0 0,0 0 0 0 0,13-6 0 0 0,-23 9 5 0 0,-1 0-1 0 0,0 0 1 0 0,0-1 0 0 0,0 1 0 0 0,1 0 0 0 0,-1 0-1 0 0,0 0 1 0 0,1 0 0 0 0,-1 0 0 0 0,0 0 0 0 0,1 0 0 0 0,-1 0-1 0 0,0-1 1 0 0,0 1 0 0 0,1 0 0 0 0,-1-1 0 0 0,0 1-1 0 0,0 0 1 0 0,0 0 0 0 0,0-1 0 0 0,0 1 0 0 0,0-1 0 0 0,0 1-1 0 0,0 0 1 0 0,0 0 0 0 0,0 0 0 0 0,0 0 0 0 0,1-1 0 0 0,-1 1-1 0 0,0-1 1 0 0,0 1 0 0 0,-8-6-13 0 0,-17 0-9 0 0,25 6 21 0 0,-108-13 12 0 0,-113 0-1 0 0,129 9 3 0 0,-1321-92 80 0 0,1396 94-90 0 0,-49-3 2 0 0,-85-19 0 0 0,151 24-4 0 0,-1 0 0 0 0,-1 0 0 0 0,1-1-1 0 0,1 1 1 0 0,-2 0 0 0 0,1-1 0 0 0,0 1-1 0 0,0-1 1 0 0,0 1 0 0 0,0 0 0 0 0,0 0-1 0 0,0-1 1 0 0,1 0 0 0 0,-1 0 0 0 0,0 1-1 0 0,0-1 1 0 0,0 1 0 0 0,1-1 0 0 0,-3-2-1 0 0,4 2 1 0 0,0 0 0 0 0,-1 1-1 0 0,1-1 1 0 0,-1 0 0 0 0,0 0 0 0 0,1 1-1 0 0,0-1 1 0 0,0 1 0 0 0,0-1-1 0 0,-1 0 1 0 0,1 1 0 0 0,0-1-1 0 0,0 1 1 0 0,0 0 0 0 0,-1-1-1 0 0,1 1 1 0 0,0-1 0 0 0,1 1-1 0 0,-1 0 1 0 0,-1 0 0 0 0,1-1-1 0 0,2 1 1 0 0,58-14-23 0 0,116-12-1 0 0,-135 21 21 0 0,498-45 1 0 0,4 20-58 0 0,59-6 38 0 0,-503 29 41 0 0,138-28 0 0 0,-231 34-18 0 0,23-7-1 0 0,-30 8-1 0 0,1 0 0 0 0,0 0 0 0 0,0-1 0 0 0,0 1 0 0 0,0-1 0 0 0,-1 1 1 0 0,1 0-1 0 0,0 0 0 0 0,0-1 0 0 0,0 1 0 0 0,-1-1 0 0 0,1 0 0 0 0,0 1 0 0 0,0 0 0 0 0,-1-1 1 0 0,1 0-1 0 0,-1 0 0 0 0,0 0 0 0 0,1 1 0 0 0,0-1 0 0 0,-1 0 0 0 0,1 0 0 0 0,0-1 0 0 0,-2 1 0 0 0,1 0 0 0 0,0 1 0 0 0,-1-1 0 0 0,0 0 0 0 0,1 0-1 0 0,-1 1 1 0 0,1-1 0 0 0,0 0 0 0 0,-1 0 0 0 0,0 0 0 0 0,0 1-1 0 0,1 0 1 0 0,-1-1 0 0 0,1 0 0 0 0,-1 1 0 0 0,0-1 0 0 0,0 1-1 0 0,0-1 1 0 0,1 1 0 0 0,-1 0 0 0 0,0 0 0 0 0,0-1 0 0 0,-1 1-1 0 0,2 0 1 0 0,-1 0 0 0 0,-2 0 0 0 0,-1-2-1 0 0,-33-6 1 0 0,1 1 0 0 0,-67-4 0 0 0,68 8 3 0 0,-1025-60 38 0 0,531 38-6 0 0,442 21-32 0 0,-500-41-18 0 0,559 43 21 0 0,12 0-2 0 0,-1 1 0 0 0,1-2-1 0 0,1 0 1 0 0,-1-1 0 0 0,-25-9 0 0 0,39 12-4 0 0,1 1-1 0 0,0 0 1 0 0,0-1 0 0 0,0 1 0 0 0,0-1-1 0 0,0 0 1 0 0,1 0 0 0 0,-1 1-1 0 0,-1-1 1 0 0,1 0 0 0 0,0-2-1 0 0,1 3 1 0 0,-1-1 0 0 0,1 1-1 0 0,0-1 1 0 0,0 1 0 0 0,0 0-1 0 0,0 0 1 0 0,0-1 0 0 0,-1 1-1 0 0,1-1 1 0 0,0 1 0 0 0,0-1-1 0 0,0 1 1 0 0,0 0 0 0 0,1 0-1 0 0,-1-1 1 0 0,0 1 0 0 0,0-1-1 0 0,0 1 1 0 0,0-1 0 0 0,0 1-1 0 0,1-1 1 0 0,-1 1 0 0 0,1-2-1 0 0,1 0 1 0 0,0 1-1 0 0,-2-1 1 0 0,2 2-1 0 0,0-2 1 0 0,0 1-1 0 0,0 0 1 0 0,-1 0-1 0 0,1 0 1 0 0,0 0-1 0 0,3-1 1 0 0,24-7-1 0 0,0 0 0 0 0,60-10-1 0 0,66 3 8 0 0,-111 12-6 0 0,466-23-6 0 0,4 25-7 0 0,-406 3 15 0 0,1598 63-25 0 0,-1678-62 24 0 0,139 15 14 0 0,-155-14-18 0 0,-18-1-4 0 0,-21-1-5 0 0,-90-7 7 0 0,-151-25 1 0 0,147 15-7 0 0,-1584-170-23 0 0,1579 174 29 0 0,-315-34 68 0 0,427 43-73 0 0,14 3 9 0 0,0 0 1 0 0,0 0-1 0 0,0 0 0 0 0,0 0 1 0 0,0 0-1 0 0,0 0 1 0 0,1 0-1 0 0,-1 0 1 0 0,0 0-1 0 0,0 0 0 0 0,0 0 1 0 0,0 0-1 0 0,0 0 1 0 0,0 0-1 0 0,0 0 1 0 0,0 0-1 0 0,0 0 0 0 0,0 0 1 0 0,0 0-1 0 0,0 0 1 0 0,0 0-1 0 0,0 0 1 0 0,0 0-1 0 0,0 0 0 0 0,0 0 1 0 0,0 0-1 0 0,0 0 1 0 0,0 0-1 0 0,0 0 1 0 0,0 0-1 0 0,0 0 0 0 0,0 0 1 0 0,0 0-1 0 0,0-1 1 0 0,0 1-1 0 0,0 0 1 0 0,0 0-1 0 0,0 0 0 0 0,0 0 1 0 0,24-1-40 0 0,-16 1 41 0 0,898 12-169 0 0,-5 40 172 0 0,-71-4-16 0 0,143-30-42 0 0,-1095-22 69 0 0,52 0-10 0 0,-901-20 70 0 0,2 20-64 0 0,961 4-10 0 0,-96 4 19 0 0,82 0-13 0 0,22-4-7 0 0,0 0 0 0 0,1 0 0 0 0,-1 0 0 0 0,0 0 0 0 0,0 0 0 0 0,0 0 0 0 0,0 0 0 0 0,0 0 0 0 0,0 0 0 0 0,0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0 0 0 0,0 0 0 0 0,0 0 0 0 0,0 0 0 0 0,0 0 0 0 0,0 0 0 0 0,0 1 0 0 0,0-1 0 0 0,0 0 0 0 0,0 0 0 0 0,0 0 0 0 0,0 0 1 0 0,0 0-1 0 0,0 1 0 0 0,-1-1 0 0 0,1 0 0 0 0,0 0 0 0 0,0 0 0 0 0,0 0 0 0 0,0 0 0 0 0,0 0 0 0 0,0 1 0 0 0,0-1 0 0 0,-1 0 0 0 0,1 0 0 0 0,0 0 1 0 0,0 0-1 0 0,15 4-5 0 0,72 6-4 0 0,145-1 1 0 0,-138-7-10 0 0,1240 41-87 0 0,-720 18 115 0 0,-605-59-5 0 0,1-1-1 0 0,0 1-1 0 0,0 0 0 0 0,13 5 0 0 0,-23-7-3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0,-9 1 0 0 0,-10 0 6 0 0,-128-2 13 0 0,-318 8 68 0 0,391-3-84 0 0,-205 19 32 0 0,271-22-32 0 0,3-1-2 0 0,0 1 0 0 0,0 0 0 0 0,1 0 0 0 0,-9 3 0 0 0,13-4-1 0 0,0 0 0 0 0,0 0-1 0 0,-1 0 1 0 0,1 0 0 0 0,0 0-1 0 0,0 0 1 0 0,0 0 0 0 0,0 0-1 0 0,0 0 1 0 0,0 0 0 0 0,0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0 1 0 0,0 0 0 0 0,0 0-1 0 0,0 0 1 0 0,0 0 0 0 0,0 0-1 0 0,0 0 1 0 0,0 1 0 0 0,0-1-1 0 0,0 0 1 0 0,0 0 0 0 0,0 0-1 0 0,0 0 1 0 0,1 0 0 0 0,6 4-6 0 0,12-1 11 0 0,34 0-24 0 0,65-4-1 0 0,55-13-16 0 0,-74 6 16 0 0,22-3 3 0 0,-2-5-1 0 0,170-43 1 0 0,-279 57 15 0 0,17-6-18 0 0,-27 8 20 0 0,-1 0-1 0 0,1 0 1 0 0,0 0 0 0 0,0-1-1 0 0,0 1 1 0 0,0 0 0 0 0,0 0-1 0 0,0 0 1 0 0,0 0 0 0 0,0 0-1 0 0,0 0 1 0 0,0 0 0 0 0,0 0-1 0 0,0 0 1 0 0,0 0-1 0 0,0 0 1 0 0,0 0 0 0 0,0 0-1 0 0,0 0 1 0 0,0 0 0 0 0,0 0-1 0 0,0 0 1 0 0,0 0 0 0 0,0 0-1 0 0,0 0 1 0 0,0 0-1 0 0,0-1 1 0 0,0 1 0 0 0,0 0-1 0 0,0 0 1 0 0,0 0 0 0 0,0 0-1 0 0,0 0 1 0 0,0 0 0 0 0,0 0-1 0 0,-19 2-11 0 0,-281 49 34 0 0,204-34-6 0 0,75-13-15 0 0,-906 152 83 0 0,786-135-106 0 0,-496 90 7 0 0,623-108 14 0 0,-9 2 1 0 0,0 1 1 0 0,0 1-1 0 0,0 0 1 0 0,-30 17-1 0 0,52-23-1 0 0,-1-1 1 0 0,0 2-1 0 0,0-1 1 0 0,0 0-1 0 0,1 0 0 0 0,-1 1 1 0 0,1-1-1 0 0,0 1 1 0 0,-1-1-1 0 0,1 1 1 0 0,0-1-1 0 0,-2 3 0 0 0,3-3 1 0 0,-1 0 0 0 0,1 0-1 0 0,0-1 1 0 0,0 1 0 0 0,0 0 0 0 0,0 0-1 0 0,0 0 1 0 0,0-1 0 0 0,0 1-1 0 0,1 0 1 0 0,-1 0 0 0 0,0-1-1 0 0,0 1 1 0 0,1 0 0 0 0,-1 0-1 0 0,0 0 1 0 0,1-1 0 0 0,-1 0 0 0 0,1 1-1 0 0,-1 0 1 0 0,0 0 0 0 0,1-1-1 0 0,-1 0 1 0 0,1 1 0 0 0,0 0-1 0 0,0-1 1 0 0,-1 1 0 0 0,0-1 0 0 0,1 1-1 0 0,0-1 1 0 0,0 0 0 0 0,0 0-1 0 0,-1 1 1 0 0,0-1 0 0 0,3 1-1 0 0,13 4 2 0 0,1 1-1 0 0,0-2 0 0 0,-1 0 0 0 0,2-1 0 0 0,-1-1 1 0 0,26 0-1 0 0,-16 0 1 0 0,659 28-182 0 0,3-27-270 0 0,-393-4 338 0 0,-200 2 129 0 0,151 18 1 0 0,-243-18-17 0 0,2-1 0 0 0,1 2 0 0 0,0-2 0 0 0,-1 2 0 0 0,0 0 0 0 0,0 0 0 0 0,12 5 0 0 0,-17-7 1 0 0,-1 1-1 0 0,0-1 1 0 0,1 0 0 0 0,-1 0 0 0 0,0 0 0 0 0,0 0-1 0 0,1 0 1 0 0,-1 0 0 0 0,0 0 0 0 0,0 0-1 0 0,0 0 1 0 0,0 0 0 0 0,0 1 0 0 0,0-1-1 0 0,1 0 1 0 0,-1 0 0 0 0,0 1 0 0 0,0-1 0 0 0,0 0-1 0 0,0 0 1 0 0,0 1 0 0 0,1-1 0 0 0,-1 0-1 0 0,0 1 1 0 0,0-1 0 0 0,0 0 0 0 0,0 0 0 0 0,0 0-1 0 0,0 0 1 0 0,0 1 0 0 0,0-1 0 0 0,0 0-1 0 0,0 0 1 0 0,0 1 0 0 0,0-1 0 0 0,0 0-1 0 0,0 1 1 0 0,0-1 0 0 0,-1 0 0 0 0,1 0 0 0 0,0 0-1 0 0,0 0 1 0 0,0 1 0 0 0,-12 5 41 0 0,-10 1-9 0 0,-1-2-1 0 0,0-1 1 0 0,-36 2-1 0 0,27-3-18 0 0,-448 27 67 0 0,304-22-30 0 0,44-1 8 0 0,-399 23 170 0 0,3 25-112 0 0,512-53-112 0 0,-7 1-3 0 0,0 1-1 0 0,2-1 1 0 0,-1 3 0 0 0,-30 11 0 0 0,51-17-3 0 0,0 1 1 0 0,0 0 0 0 0,-1-1 0 0 0,1 0 0 0 0,0 1-1 0 0,0 0 1 0 0,-1 0 0 0 0,2 0 0 0 0,-2-1-1 0 0,1 2 1 0 0,0-1 0 0 0,1-1 0 0 0,-1 1-1 0 0,0 1 1 0 0,-1 0 0 0 0,2-1 1 0 0,0 0 1 0 0,0-1-1 0 0,0 0 1 0 0,0 1-1 0 0,0-1 1 0 0,0 1-1 0 0,0 0 1 0 0,0 0-1 0 0,0-1 1 0 0,0 0-1 0 0,0 1 1 0 0,0-1-1 0 0,0 1 1 0 0,0 0-1 0 0,0-1 1 0 0,1 0-1 0 0,-1 1 1 0 0,0-1-1 0 0,1 1 1 0 0,-1-1-1 0 0,1 1 1 0 0,-1 0-1 0 0,1-1 1 0 0,-1 0-1 0 0,4 3 4 0 0,-1 0 0 0 0,0-2 0 0 0,1 2 0 0 0,-1-1 0 0 0,1 0 0 0 0,0-1 0 0 0,0 1 0 0 0,6 0 0 0 0,35 7-27 0 0,1-2-1 0 0,1-2 1 0 0,57-1 0 0 0,-64-2 17 0 0,886 15-319 0 0,-399-57-42 0 0,-513 38 408 0 0,-21 2 24 0 0,-25 2 0 0 0,-190 29 107 0 0,51-6-49 0 0,-186 16 179 0 0,-307 44-19 0 0,656-84-282 0 0,-34 6 38 0 0,0 0 1 0 0,-78 28 0 0 0,90-21-18 0 0,28-13-23 0 0,0 0 1 0 0,1 0 0 0 0,-1 0 0 0 0,0 1-1 0 0,2-1 1 0 0,-2 0 0 0 0,0 1 0 0 0,2-1-1 0 0,-2 1 1 0 0,1 0 0 0 0,-1-1 0 0 0,2 1-1 0 0,-2 2 1 0 0,2-4-1 0 0,-1 1 0 0 0,1 0 0 0 0,0 0-1 0 0,-1-1 1 0 0,1 1 0 0 0,0 0 0 0 0,0 0 0 0 0,0 0-1 0 0,0-1 1 0 0,0 1 0 0 0,0 0 0 0 0,0 0 0 0 0,0-1-1 0 0,1 1 1 0 0,-1 0 0 0 0,0-1 0 0 0,0 1-1 0 0,1 0 1 0 0,-1-1 0 0 0,1 1 0 0 0,-1 0 0 0 0,1 0-1 0 0,-1-1 1 0 0,0 1 0 0 0,0-1 0 0 0,2 2 0 0 0,1-1-4 0 0,-1 2 0 0 0,0-2 1 0 0,2 1-1 0 0,-2-1 1 0 0,0 0-1 0 0,5 2 0 0 0,14 4-10 0 0,0-1-1 0 0,1-1 0 0 0,-1 0 0 0 0,1-2 0 0 0,41 2 0 0 0,-39-4 6 0 0,785 24-214 0 0,-367-50-58 0 0,-158 5 199 0 0,-497 32 242 0 0,-53 7-22 0 0,-532 46 82 0 0,753-60-214 0 0,-136 14 28 0 0,136-13-7 0 0,-84 25-1 0 0,122-29-20 0 0,1 1 0 0 0,-2 0 0 0 0,2 0 0 0 0,-1 1 0 0 0,-7 4 0 0 0,13-7-5 0 0,0 0 0 0 0,0 0 0 0 0,0 0 0 0 0,-1 0 0 0 0,1 0-1 0 0,1 0 1 0 0,-1 1 0 0 0,-1-1 0 0 0,1 0 0 0 0,1 0 0 0 0,0 1-1 0 0,-1-1 1 0 0,-1 3 0 0 0,2-3-2 0 0,0 0 0 0 0,0 0 0 0 0,0 0 0 0 0,0 0 0 0 0,0-1 0 0 0,0 2 0 0 0,1-1 0 0 0,-1 0 0 0 0,0-1 0 0 0,1 2 0 0 0,-1-1 0 0 0,1-1 0 0 0,-1 1 0 0 0,0 0-1 0 0,0 0 1 0 0,1 0 0 0 0,0 0 0 0 0,0 0 0 0 0,0 0 0 0 0,-1-1 0 0 0,0 0 0 0 0,3 3 0 0 0,2 0-10 0 0,0 1 1 0 0,-1-1-1 0 0,2 0 1 0 0,-1-1-1 0 0,1 2 0 0 0,-1-2 1 0 0,1-1-1 0 0,9 4 0 0 0,54 8-32 0 0,-58-11 38 0 0,425 28-22 0 0,-363-29 15 0 0,1165 0-758 0 0,-1219-2 743 0 0,-4 0-23 0 0,-13 1 0 0 0,-7 0-25 0 0,-42 0-59 0 0,-1068 16-413 0 0,928-11 714 0 0,-297 23 718 0 0,454-25-815 0 0,17-3-40 0 0,1 1 0 0 0,-1 1 0 0 0,0 0 0 0 0,1 1 0 0 0,-1 0 0 0 0,-19 8 0 0 0,32-11-31 0 0,-1 0 1 0 0,1 0-1 0 0,0 0 1 0 0,-1 0-1 0 0,1 0 0 0 0,-1 1 1 0 0,1-1-1 0 0,-1 0 1 0 0,1 1-1 0 0,-1-1 1 0 0,1 0-1 0 0,0 1 0 0 0,0-1 1 0 0,-1 1-1 0 0,1-1 1 0 0,0 0-1 0 0,-1 0 0 0 0,1 1 1 0 0,0 0-1 0 0,-1-1 1 0 0,1 1-1 0 0,0-1 0 0 0,0 0 1 0 0,-1 1-1 0 0,2 0 1 0 0,-1 0 0 0 0,0-1 0 0 0,1 1 0 0 0,-1-1 1 0 0,0 0-1 0 0,1 0 0 0 0,-1 1 0 0 0,0-1 0 0 0,1 1 0 0 0,-1-1 0 0 0,0 1 0 0 0,0-1 0 0 0,1 1 0 0 0,-1-1 0 0 0,1 0 0 0 0,-1 0 0 0 0,1 0 0 0 0,0 0 0 0 0,-1 1 0 0 0,28 7 5 0 0,29-1-9 0 0,95 1 1 0 0,-96-7-20 0 0,1011 9-205 0 0,-1007-10 192 0 0,1-3 0 0 0,116-23 0 0 0,-174 25 45 0 0,0 0-1 0 0,0 0 0 0 0,-1 0 0 0 0,2 0 0 0 0,-2 0 1 0 0,1 0-1 0 0,0-1 0 0 0,-1 1 0 0 0,5-5 1 0 0,-7 6-7 0 0,0 0 1 0 0,1-1-1 0 0,-1 1 1 0 0,0 0-1 0 0,1 0 1 0 0,-1-1-1 0 0,0 1 1 0 0,1-1-1 0 0,-1 0 1 0 0,0 1-1 0 0,0-1 1 0 0,0 1-1 0 0,1 0 1 0 0,-1 0-1 0 0,0-1 1 0 0,0 0-1 0 0,0 1 1 0 0,0-1-1 0 0,0 1 1 0 0,0 0-1 0 0,0-1 1 0 0,0 1-1 0 0,-1-2 1 0 0,1 1-2 0 0,-1 0-1 0 0,0 0 1 0 0,0 0-1 0 0,1 1 1 0 0,-1-1-1 0 0,0 0 1 0 0,0 0-1 0 0,0 0 1 0 0,1 1-1 0 0,-1-1 1 0 0,0 0-1 0 0,0 0 1 0 0,0 1-1 0 0,-2-1 1 0 0,-8-4 20 0 0,0 0 0 0 0,-23-5 0 0 0,-11-3 67 0 0,45 13-88 0 0,0 0-1 0 0,0 0 1 0 0,0-1 0 0 0,0 1 0 0 0,0 0 0 0 0,0 0 0 0 0,0 0 0 0 0,-1 0-1 0 0,1 0 1 0 0,0 0 0 0 0,0 0 0 0 0,0 0 0 0 0,0 0 0 0 0,0 0 0 0 0,0 0-1 0 0,0 0 1 0 0,0 0 0 0 0,0 0 0 0 0,0 0 0 0 0,0-1 0 0 0,0 1 0 0 0,0 0-1 0 0,0 0 1 0 0,0 0 0 0 0,0 0 0 0 0,0 0 0 0 0,0 0 0 0 0,0 0 0 0 0,0 0-1 0 0,0 0 1 0 0,0 0 0 0 0,0 0 0 0 0,0 0 0 0 0,0 0 0 0 0,0 0 0 0 0,0 0-1 0 0,0 0 1 0 0,0 0 0 0 0,0 0 0 0 0,0 0 0 0 0,0 0 0 0 0,0-1 0 0 0,0 1-1 0 0,0 0 1 0 0,0 0 0 0 0,0 0 0 0 0,0 0 0 0 0,0 0 0 0 0,0 0 0 0 0,0 0-1 0 0,0 0 1 0 0,0 0 0 0 0,0 0 0 0 0,1 0 0 0 0,5-5-8 0 0,9-1 5 0 0,-14 6 4 0 0,15-6-1 0 0,2-1 0 0 0,0 1-1 0 0,-1-2 0 0 0,0 1 1 0 0,-1-3-1 0 0,16-10 0 0 0,79-74 25 0 0,-63 51-44 0 0,-27 25 19 0 0,-1-2-1 0 0,0 0 1 0 0,-3-1 0 0 0,0-1-1 0 0,16-24 1 0 0,-25 31 4 0 0,0 1 0 0 0,-1-1 0 0 0,-1 0 0 0 0,1-1 0 0 0,-2 1 0 0 0,-1-1 0 0 0,0 0 0 0 0,-1 0 0 0 0,1-29 0 0 0,-4-16 6 0 0,4-63-23 0 0,-2 105 12 0 0,1 0 0 0 0,1 1 1 0 0,1 0-1 0 0,10-28 0 0 0,21-28 12 0 0,-23 50-1 0 0,-1 0 1 0 0,10-35-1 0 0,-13 33 0 0 0,-4 12 15 0 0,0 0-1 0 0,-1 0 0 0 0,-1 0 0 0 0,-1 0 0 0 0,0 0 0 0 0,0-1 0 0 0,-2-26 0 0 0,0 38-19 0 0,-1 1 0 0 0,0-1 0 0 0,0 0-1 0 0,0 1 1 0 0,1 0 0 0 0,-1-1 0 0 0,-1 1 0 0 0,1 0-1 0 0,0-1 1 0 0,-1 1 0 0 0,1 0 0 0 0,-1 0-1 0 0,0 0 1 0 0,0 0 0 0 0,0 1 0 0 0,1-2-1 0 0,-2 2 1 0 0,1-1 0 0 0,-1 1 0 0 0,2 0-1 0 0,-2-1 1 0 0,1 1 0 0 0,0 0 0 0 0,-2 0 0 0 0,2 0-1 0 0,-5 0 1 0 0,-6-2 1 0 0,1 1 0 0 0,-1 1 0 0 0,0 0 0 0 0,-18 1 1 0 0,19 0-10 0 0,-13 1 11 0 0,0 2 1 0 0,0 1-1 0 0,1 0 0 0 0,0 2 0 0 0,-1 1 0 0 0,1 1 0 0 0,1 0 0 0 0,0 1 0 0 0,-36 22 0 0 0,50-26-5 0 0,1 0 0 0 0,0 1 0 0 0,0-1 0 0 0,0 1 0 0 0,1 1 0 0 0,0-1 0 0 0,0 1 0 0 0,1 1 0 0 0,-11 14 0 0 0,17-21-3 0 0,-1 0 1 0 0,1 0-1 0 0,-1 0 0 0 0,1 0 0 0 0,-1 0 0 0 0,1-1 1 0 0,0 1-1 0 0,-1 1 0 0 0,1-1 0 0 0,0-1 0 0 0,0 1 1 0 0,0 1-1 0 0,0-2 0 0 0,0 1 0 0 0,0 0 1 0 0,0 1-1 0 0,0-2 0 0 0,1 1 0 0 0,-1 0 0 0 0,0 0 1 0 0,1 0-1 0 0,-1 0 0 0 0,1 0 0 0 0,-1 0 1 0 0,1-1-1 0 0,-1 1 0 0 0,0 0 0 0 0,1 0 0 0 0,0-1 1 0 0,0 1-1 0 0,0 0 0 0 0,0 0 0 0 0,-1 0 0 0 0,1-1 1 0 0,0 0-1 0 0,0 1 0 0 0,0-1 0 0 0,-1 1 1 0 0,1 0-1 0 0,0-1 0 0 0,1 0 0 0 0,-2 0 0 0 0,2 0 1 0 0,6 4-5 0 0,-1-3-1 0 0,1 1 1 0 0,0 0 0 0 0,10 0 0 0 0,-15-2 5 0 0,44 4-17 0 0,-30-4 6 0 0,-1 0 0 0 0,33 8-1 0 0,-48-8 12 0 0,-1 0 0 0 0,1 1 0 0 0,0-1 0 0 0,0 0 0 0 0,0 1 0 0 0,-1-1 0 0 0,1 0 0 0 0,-1 0 0 0 0,1 1 0 0 0,0 0-1 0 0,0-1 1 0 0,-1 1 0 0 0,0 0 0 0 0,1-1 0 0 0,0 0 0 0 0,-1 1 0 0 0,1 0 0 0 0,0 0 0 0 0,-1-1 0 0 0,0 0 0 0 0,0 1 0 0 0,0 0-1 0 0,1 0 1 0 0,-1 0 0 0 0,0-1 0 0 0,1 1 0 0 0,-1 0 0 0 0,0 0 0 0 0,0-1 0 0 0,0 1 0 0 0,0 0 0 0 0,0 0 0 0 0,0 0 0 0 0,0-1-1 0 0,0 1 1 0 0,-1 0 0 0 0,1 0 0 0 0,0-1 0 0 0,-1 1 0 0 0,1 0 0 0 0,0 0 0 0 0,0 0 0 0 0,-2 1 0 0 0,0 3 10 0 0,-2 1 0 0 0,1-1 1 0 0,0 0-1 0 0,-6 6 0 0 0,-44 50 42 0 0,-13 14-163 0 0,27-22-4971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28 17812 0 0,'0'0'1676'0'0,"21"-4"-1246"0"0,64-10 0 0 0,-59 10 406 0 0,-1 1 0 0 0,2 1 0 0 0,40 2 0 0 0,-20 2 232 0 0,91 2 711 0 0,-32 1-747 0 0,2-4-315 0 0,168 8 423 0 0,22 4-641 0 0,-2-1-181 0 0,-48-3-15 0 0,10 1-103 0 0,97 8 267 0 0,-29-17-352 0 0,0 1-78 0 0,-40 6-79 0 0,-67-6 53 0 0,-23-1-36 0 0,-106 2 62 0 0,385 10-26 0 0,-226-10 2 0 0,-117-11-5 0 0,32 8 133 0 0,-93 0-6898 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11 20500 0 0,'0'0'1287'0'0,"21"-2"-892"0"0,68-5-42 0 0,-51 5 126 0 0,59 4-1 0 0,-48 1-186 0 0,187-2 1188 0 0,137 8-1636 0 0,-320-4-2128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11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13 8266 0 0,'0'0'12961'0'0,"1"-3"-12143"0"0,0 0-1523 0 0,-1 2 816 0 0,0 1 0 0 0,0 0 0 0 0,0 0 1 0 0,0-1-1 0 0,0 1 0 0 0,0 0 0 0 0,0 0 0 0 0,0 0 1 0 0,1-1-1 0 0,-1 1 0 0 0,0 0 0 0 0,0 0 0 0 0,0-1 1 0 0,0 1-1 0 0,0 0 0 0 0,0 0 0 0 0,0 0 0 0 0,0-1 1 0 0,1 1-1 0 0,-1 0 0 0 0,0 0 0 0 0,0 0 0 0 0,0-1 1 0 0,0 1-1 0 0,1 0 0 0 0,-1 0 0 0 0,0 0 0 0 0,0 0 1 0 0,1 0-1 0 0,-1 0 0 0 0,0-1 0 0 0,0 1 0 0 0,0 0 0 0 0,1 0 1 0 0,-1 0-1 0 0,0 0 0 0 0,0 0 0 0 0,1 0 0 0 0,-1 0 1 0 0,0 0-1 0 0,0 0 0 0 0,1 0 0 0 0,-1 0 0 0 0,0 0 1 0 0,0 0-1 0 0,1 0 0 0 0,-1 0 0 0 0,0 0 0 0 0,0 1 1 0 0,0-1-1 0 0,1 0 0 0 0,-1 0 0 0 0,0 0 0 0 0,0 0 1 0 0,0 0-1 0 0,1 1 0 0 0,-1-1 0 0 0,0 0 0 0 0,0 0 1 0 0,0 0-1 0 0,0 0 0 0 0,1 1 0 0 0,-1-1 0 0 0,0 0 0 0 0,5 3 438 0 0,15-1 482 0 0,-18-2-986 0 0,0 0-1 0 0,-1 0 1 0 0,1 0-1 0 0,-1 0 1 0 0,1 0-1 0 0,-1 0 1 0 0,1 1-1 0 0,-1-1 1 0 0,1 0-1 0 0,-1 1 1 0 0,1-1-1 0 0,-1 1 1 0 0,1-1-1 0 0,-1 1 0 0 0,0 0 1 0 0,1 0-1 0 0,1 1 1 0 0,27 30 636 0 0,-16-17-421 0 0,0 0 1 0 0,1-1-1 0 0,26 18 1 0 0,-37-29-258 0 0,-1 0 1 0 0,1 0-1 0 0,0 1 1 0 0,-1-1-1 0 0,0 1 1 0 0,0 0-1 0 0,0 0 1 0 0,0 0-1 0 0,-1 0 0 0 0,3 6 1 0 0,17 49 34 0 0,-18-44-31 0 0,1 0-1 0 0,10 18 1 0 0,-7-19-7 0 0,1-1 0 0 0,18 22 0 0 0,-19-27 0 0 0,-1 1 0 0 0,0 0 0 0 0,-1 0 0 0 0,0 0 0 0 0,0 1 0 0 0,-1 0 0 0 0,5 14 0 0 0,-4-1 0 0 0,5 41 0 0 0,-8-45 0 0 0,0 0 0 0 0,1 0 0 0 0,1 0 0 0 0,7 18 0 0 0,-8-24 0 0 0,0 1 0 0 0,-1-1 0 0 0,0 1 0 0 0,-1 0 0 0 0,0 26 0 0 0,4 22 0 0 0,-4-45 0 0 0,0 1 0 0 0,-1-1 0 0 0,-1 1 0 0 0,-1 0 0 0 0,0-1 0 0 0,-6 29 0 0 0,5-34 0 0 0,1 1 0 0 0,0 19 0 0 0,1-22 0 0 0,0 0 0 0 0,-1 0 0 0 0,0 0 0 0 0,0 0 0 0 0,-5 13 0 0 0,-1-2 0 0 0,-6 21 0 0 0,-1-1 0 0 0,-3 0 0 0 0,-30 53 0 0 0,33-71 0 0 0,0-3 0 0 0,2 1 0 0 0,-16 37 0 0 0,27-55 0 0 0,-3 8 0 0 0,1-1 0 0 0,-1 0 0 0 0,-1 0 0 0 0,0 0 0 0 0,-1-1 0 0 0,1 1 0 0 0,-15 15 0 0 0,-46 29 0 0 0,57-46 0 0 0,-1 0 0 0 0,0-1 0 0 0,0 0 0 0 0,-20 11 0 0 0,14-9 0 0 0,9-5 0 0 0,0 2 0 0 0,0-1 0 0 0,0 1 0 0 0,0 0 0 0 0,-7 10 0 0 0,10-11 0 0 0,0 0 0 0 0,-1 0 0 0 0,0-1 0 0 0,0 1 0 0 0,0-1 0 0 0,0 0 0 0 0,-1-1 0 0 0,1 1 0 0 0,-1-1 0 0 0,-8 3 0 0 0,-70 16 0 0 0,69-17 0 0 0,-4 1 0 0 0,0-6 0 0 0,13 0 0 0 0,0 1 0 0 0,1-1 0 0 0,-1-1 0 0 0,0 1 0 0 0,0-1 0 0 0,1 0 0 0 0,-1 0 0 0 0,-8-3 0 0 0,11 2 0 0 0,1 1 0 0 0,-1 0 0 0 0,0-1 0 0 0,0 0 0 0 0,1 1 0 0 0,-1-1 0 0 0,1 0 0 0 0,-1-1 0 0 0,-2-2 0 0 0,4 3 0 0 0,-5-3-304 0 0,5 4-14 0 0,0 1 1 0 0,0-1-1 0 0,1 0 1 0 0,-1 1-1 0 0,0-1 1 0 0,1 0-1 0 0,-1 0 1 0 0,0 1-1 0 0,1-1 1 0 0,-1 0-1 0 0,1 0 1 0 0,-1 0-1 0 0,1 0 1 0 0,-1-1-1 0 0,2 1-143 0 0,-1 0-1 0 0,0 0 0 0 0,1 0 1 0 0,-1 1-1 0 0,1-1 0 0 0,0 0 1 0 0,-1 0-1 0 0,1 1 1 0 0,0-1-1 0 0,-1 0 0 0 0,1 1 1 0 0,0-1-1 0 0,0 1 1 0 0,-1-1-1 0 0,1 1 0 0 0,0-1 1 0 0,0 1-1 0 0,0-1 1 0 0,1 1-1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6386 103 6097 0 0,'11'2'15473'0'0,"-13"-2"-15261"0"0,0-1 0 0 0,0 0 1 0 0,0 1-1 0 0,0 0 0 0 0,-1-1 0 0 0,2 1 1 0 0,-2 0-1 0 0,1 0 0 0 0,0 1 0 0 0,0-1 0 0 0,0 0 1 0 0,-4 2-1 0 0,-5-1 110 0 0,-151 3 769 0 0,-104 4-469 0 0,29-2 230 0 0,-13-3 21 0 0,88-10-730 0 0,62 1-77 0 0,69 5-55 0 0,-323-3 525 0 0,-188 10-113 0 0,321-8-101 0 0,183 2-291 0 0,-136-4 98 0 0,-301-10-103 0 0,379 15-21 0 0,-140 4 42 0 0,148-4-73 0 0,-71-1 20 0 0,-102-6-9 0 0,235 5 16 0 0,1-2 1 0 0,0 0-1 0 0,-26-7 0 0 0,46 9-5 0 0,-74-8 39 0 0,62 7-27 0 0,-1 1 0 0 0,0-2 1 0 0,0 0-1 0 0,-32-11 0 0 0,36 10-13 0 0,-1-1 0 0 0,0 2 0 0 0,-1 0 0 0 0,1 0 0 0 0,-18 0 0 0 0,-80 2 7 0 0,57 2-34 0 0,22-2 46 0 0,-65-10 0 0 0,20 4-34 0 0,17 3 62 0 0,43 3-57 0 0,1 1 1 0 0,0 0 0 0 0,-30 5 0 0 0,-22 0 125 0 0,-49-7-123 0 0,53-1-3 0 0,-1 3 0 0 0,-96 12 0 0 0,142-8 19 0 0,-1-2 0 0 0,1 1 0 0 0,-1-2 0 0 0,-23-3 0 0 0,-10-8-187 0 0,35 8 176 0 0,0 1-1 0 0,-1 1 0 0 0,0 1 1 0 0,1 2-1 0 0,0-1 1 0 0,-24 7-1 0 0,36-7-6 0 0,1 0 28 0 0,0 0-1 0 0,0-1 1 0 0,-12 2-1 0 0,11 19-281 0 0,-24 24 277 0 0,23-37-19 0 0,-1-1-1 0 0,1 0 1 0 0,-1 0 0 0 0,-1-1-1 0 0,-15 9 1 0 0,13-9 5 0 0,0 1 1 0 0,1 0 0 0 0,-16 14-1 0 0,14-6-11 0 0,8-10 17 0 0,0 0 1 0 0,0-1-1 0 0,-1 1 0 0 0,0-1 1 0 0,-9 6-1 0 0,-16 5 6 0 0,20-11-6 0 0,1 1 0 0 0,-21 13 0 0 0,29-16-12 0 0,0 0 1 0 0,0 0 0 0 0,0 0 0 0 0,1 0 0 0 0,-1 0 0 0 0,1 0 0 0 0,-1 1 0 0 0,1-1 0 0 0,0 1-1 0 0,1 0 1 0 0,-1 0 0 0 0,0 0 0 0 0,1 0 0 0 0,0 0 0 0 0,0 0 0 0 0,0 5 0 0 0,0-7 6 0 0,0 0 0 0 0,-1 0 1 0 0,1-1-1 0 0,0 1 1 0 0,-1-1-1 0 0,1 1 0 0 0,0-1 1 0 0,-1 0-1 0 0,1 1 1 0 0,-1-1-1 0 0,0 0 0 0 0,0 1 1 0 0,0-2-1 0 0,-3 3 1 0 0,-1 0-25 0 0,-14 16-482 0 0,17-16 488 0 0,1 0 0 0 0,0-1 0 0 0,-2 1 0 0 0,1 0 0 0 0,0-1-1 0 0,0 0 1 0 0,-5 3 0 0 0,-30 14-442 0 0,-3 10-327 0 0,29-22 432 0 0,1-1 0 0 0,-1-1 0 0 0,-17 6 0 0 0,-14 6-630 0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40 0 0 0,'10'0'13789'0'0,"13"-1"-12339"0"0,0-3-359 0 0,0 0 0 0 0,0 3 0 0 0,0-1 0 0 0,34 4 0 0 0,-32-2-617 0 0,2 0 0 0 0,45-4 0 0 0,13-2 32 0 0,222-1 1081 0 0,-191 0-971 0 0,-80 3-415 0 0,0 2-1 0 0,67 4 1 0 0,-103-2-201 0 0,157 12 809 0 0,-121-12-774 0 0,16-1 6 0 0,80 11-1 0 0,-66-5 132 0 0,0-2 0 0 0,117-8 0 0 0,-61-1-64 0 0,-89 5-442 0 0,170-4 998 0 0,-70 4-7612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1 178 19228 0 0,'0'0'739'0'0,"24"-1"-631"0"0,81-7 113 0 0,-68 5 105 0 0,989-62 4411 0 0,-1015 64-4721 0 0,370 0 340 0 0,-369 3-367 0 0,3-1-25 0 0,-1-1 1 0 0,1 3-1 0 0,-1-1 0 0 0,16 6 0 0 0,-30-8 33 0 0,0 0 0 0 0,0 0 0 0 0,0 0 0 0 0,1 0 0 0 0,-1 0 0 0 0,1 0-1 0 0,-1 0 1 0 0,0 1 0 0 0,1-1 0 0 0,-1 0 0 0 0,0 0 0 0 0,1 0 0 0 0,-1 0 0 0 0,0 0-1 0 0,0 0 1 0 0,0 0 0 0 0,0 1 0 0 0,0-1 0 0 0,1 0 0 0 0,-1 0 0 0 0,0 1-1 0 0,0-1 1 0 0,1 0 0 0 0,-1 1 0 0 0,0-1 0 0 0,0 0 0 0 0,0 1 0 0 0,0-1-1 0 0,0 0 1 0 0,0 0 0 0 0,1 0 0 0 0,-1 1 0 0 0,-8 6-54 0 0,-17 1 11 0 0,-20-2-27 0 0,0-2 0 0 0,-87-2 0 0 0,76-2 92 0 0,-397-36 112 0 0,55 0 63 0 0,352 35-160 0 0,-5-1 93 0 0,-102 7-1 0 0,147-4-124 0 0,-25 5 5 0 0,30-6-13 0 0,1 0 0 0 0,-2 1 0 0 0,1-1 0 0 0,0 1 0 0 0,0-1 0 0 0,0 1 0 0 0,0-1 0 0 0,0 0 0 0 0,0 1 1 0 0,1 0-1 0 0,-1 0 0 0 0,0-1 0 0 0,0 0 0 0 0,0 1 0 0 0,1 0 0 0 0,-1 1 0 0 0,0-2 0 0 0,0 1 0 0 0,1 0 0 0 0,-1 0 0 0 0,1 0 0 0 0,0 0 0 0 0,-1 1 0 0 0,1-2 2 0 0,0 2 0 0 0,1-1 0 0 0,-1 0-1 0 0,0-1 1 0 0,0 1 0 0 0,0 0 0 0 0,1 0-1 0 0,-1-1 1 0 0,1 1 0 0 0,0 0-1 0 0,-1 0 1 0 0,1 0 0 0 0,-1-1 0 0 0,1 1-1 0 0,-1 0 1 0 0,1-1 0 0 0,0 1 0 0 0,0-1-1 0 0,-1 0 1 0 0,1 1 0 0 0,0 0-1 0 0,0-1 1 0 0,0 1 0 0 0,-1-1 0 0 0,1 0-1 0 0,0 1 1 0 0,1-1 0 0 0,0 0 0 0 0,31 8 33 0 0,-29-7-28 0 0,234 25 139 0 0,-161-19-129 0 0,183 15 8 0 0,267 24 138 0 0,-411-36-124 0 0,-17-2-75 0 0,163 34 0 0 0,-252-40 11 0 0,26 7-72 0 0,-35-8 81 0 0,2 0 0 0 0,-1 0 0 0 0,0 0 0 0 0,0 0 0 0 0,0 0 0 0 0,0 0 1 0 0,0 1-1 0 0,0-1 0 0 0,-1 0 0 0 0,2 1 0 0 0,-2-1 0 0 0,2 3 0 0 0,-2-4 16 0 0,-1 1-1 0 0,0-1 0 0 0,0 1 0 0 0,0-1 0 0 0,0 0 0 0 0,0 1 0 0 0,0-1 1 0 0,0 0-1 0 0,1 0 0 0 0,-1 1 0 0 0,0 0 0 0 0,0-1 0 0 0,0 1 1 0 0,0-1-1 0 0,0 1 0 0 0,0-1 0 0 0,0 0 0 0 0,-1 0 0 0 0,1 1 0 0 0,0-1 1 0 0,0 1-1 0 0,0-1 0 0 0,0 1 0 0 0,0-1 0 0 0,0 0 0 0 0,0 0 0 0 0,0 0 1 0 0,-1 1-1 0 0,1-1 0 0 0,0 1 0 0 0,-1-1 0 0 0,1 0 0 0 0,0 1 1 0 0,-1-1-1 0 0,1 0 0 0 0,-1 1 0 0 0,1-1 0 0 0,-1 0 0 0 0,1 0 0 0 0,0 0 1 0 0,0 0-1 0 0,-1 0 0 0 0,-20 7-63 0 0,18-7 41 0 0,-43 9-120 0 0,2-2 0 0 0,-49 1 0 0 0,-92-6 132 0 0,147-2 0 0 0,-657 0 99 0 0,642 2-87 0 0,1 2 0 0 0,-76 14 1 0 0,125-18 2 0 0,0 1 0 0 0,0 0 0 0 0,-1 0 0 0 0,2 0 1 0 0,-1 1-1 0 0,0-1 0 0 0,0 1 0 0 0,-2 2 1 0 0,5-4 6 0 0,0 0 0 0 0,0 0 1 0 0,0 0-1 0 0,0 1 1 0 0,-1-1-1 0 0,1 0 1 0 0,0 0-1 0 0,0 0 1 0 0,0 0-1 0 0,0 0 0 0 0,0 0 1 0 0,0 0-1 0 0,0 1 1 0 0,0-1-1 0 0,1 0 1 0 0,-1 0-1 0 0,0 1 0 0 0,0-1 1 0 0,0 0-1 0 0,0 0 1 0 0,0 0-1 0 0,0 1 1 0 0,0-1-1 0 0,0 0 1 0 0,0 0-1 0 0,0 0 0 0 0,0 0 1 0 0,0 0-1 0 0,0 0 1 0 0,0 0-1 0 0,0 0 1 0 0,1 0-1 0 0,-1 0 1 0 0,0 0-1 0 0,0 0 0 0 0,0 1 1 0 0,1-1-1 0 0,-1 0 1 0 0,0 0-1 0 0,0 0 1 0 0,0 0-1 0 0,1 0 0 0 0,-1 0 1 0 0,0 0-1 0 0,0 0 1 0 0,1 0-1 0 0,-1 0 1 0 0,0 0-1 0 0,0 0 1 0 0,0 0-1 0 0,0 0 0 0 0,0 0 1 0 0,11 2 106 0 0,8-2-47 0 0,1 0 1 0 0,18-3-1 0 0,17 0 323 0 0,28 1 791 0 0,39-6-561 0 0,82-1-253 0 0,281 15 800 0 0,-330-5-934 0 0,205-3 280 0 0,-1-20-101 0 0,75-3-98 0 0,2 24 20 0 0,-235 2-175 0 0,372 7-156 0 0,-556-8 10 0 0,518 4 30 0 0,-361 3 21 0 0,105 1-41 0 0,-179-13 6 0 0,-58 2-33 0 0,71 4 1 0 0,-36 11 29 0 0,-55-7-37 0 0,0-1 1 0 0,39 2-1 0 0,-8-6-74 0 0,-21 2 81 0 0,-2-2 0 0 0,1-2 0 0 0,0 0 0 0 0,34-8 0 0 0,-41 6 7 0 0,0 1 0 0 0,1 0 1 0 0,1 3-1 0 0,24 1 0 0 0,-4 0-27 0 0,71 6 27 0 0,-115-7-10 0 0,0 0 0 0 0,-1 0 0 0 0,2 1 0 0 0,-2-1 0 0 0,1 0 0 0 0,-1 1-1 0 0,1-1 1 0 0,0 0 0 0 0,-1 1 0 0 0,0 0 0 0 0,4 1 0 0 0,-4-1 2 0 0,0 0 0 0 0,-1 0-1 0 0,2-1 1 0 0,-1 0 0 0 0,0 1 0 0 0,-1-1 0 0 0,2 1 0 0 0,-1-1 0 0 0,0 0 0 0 0,0 0 0 0 0,2 1 0 0 0,-2-4 5 0 0,-1 1 0 0 0,0 0 1 0 0,0-1-1 0 0,-1 1 1 0 0,1 0-1 0 0,0-1 1 0 0,-1 1-1 0 0,0 0 0 0 0,0-1 1 0 0,-1-3-1 0 0,-4 0-18 0 0,0 0 0 0 0,-1 0 0 0 0,1 1 0 0 0,-1-1 0 0 0,-14-7 0 0 0,-41-19-111 0 0,49 27 109 0 0,-54-23-22 0 0,52 23 53 0 0,-1-2 0 0 0,1 1 1 0 0,-1-1-1 0 0,2-1 0 0 0,-1 0 1 0 0,-13-12-1 0 0,10 6 18 0 0,13 10-23 0 0,-2 0 0 0 0,1-2 1 0 0,2 2-1 0 0,-8-8 0 0 0,-2 0-20 0 0,12 11 14 0 0,1 1 0 0 0,-1-2-1 0 0,0 1 1 0 0,1 1 0 0 0,0-2 0 0 0,-1 0 0 0 0,1 2-1 0 0,-2-4 1 0 0,-1 0 7 0 0,0-1-1 0 0,0 1 1 0 0,0 0-1 0 0,-8-6 1 0 0,8 7-2 0 0,0 0 0 0 0,0 0 0 0 0,0 0 0 0 0,1-1 0 0 0,-1 0 0 0 0,0 0 0 0 0,-3-6 0 0 0,6 8-4 0 0,0 1 0 0 0,1-2 0 0 0,-1 2 0 0 0,0-2 1 0 0,0 2-1 0 0,0-1 0 0 0,1 0 0 0 0,0 0 0 0 0,0-1 0 0 0,-1 2 1 0 0,1-2-1 0 0,0 2 0 0 0,0-1 0 0 0,1-1 0 0 0,-1 2 0 0 0,0-2 0 0 0,0 2 1 0 0,0-2-1 0 0,1 1 0 0 0,0 1 0 0 0,1-4 0 0 0,-1 4-3 0 0,1-1 1 0 0,-1 2-1 0 0,0-2 0 0 0,1 1 0 0 0,-1 1 1 0 0,0-2-1 0 0,1 1 0 0 0,0 0 0 0 0,-1 1 0 0 0,1-1 1 0 0,-1 1-1 0 0,2-1 0 0 0,-2 0 0 0 0,1 1 1 0 0,2 0-1 0 0,32-2-55 0 0,-30 2 45 0 0,-6 0 32 0 0,21 12-40 0 0,-18-8 28 0 0,0-2 0 0 0,1 0 0 0 0,-2 1 1 0 0,1 1-1 0 0,0-1 0 0 0,-1 0 0 0 0,1 0 0 0 0,2 7 0 0 0,-3-7 6 0 0,0 1 0 0 0,0-1 0 0 0,0 0 0 0 0,1 0 0 0 0,-1 1 0 0 0,1-2 0 0 0,0 1 0 0 0,0-1 0 0 0,4 5 0 0 0,15 3 13 0 0,-16-7-19 0 0,-1 0 1 0 0,1 0 0 0 0,-1 0-1 0 0,9 7 1 0 0,-4 0-37 0 0,-7-6 39 0 0,2 0 1 0 0,-1 0-1 0 0,0 0 1 0 0,1 0-1 0 0,9 5 1 0 0,-3-2 9 0 0,1 0 1 0 0,11 11-1 0 0,-14-12 2 0 0,13 6-34 0 0,-19-10 15 0 0,0-1-1 0 0,1 1 0 0 0,-1 0 1 0 0,0 0-1 0 0,0-1 0 0 0,0 2 1 0 0,5 4-1 0 0,3 9 4 0 0,-10-13-6 0 0,1 0 0 0 0,0-1 0 0 0,-1 0 0 0 0,1 1 0 0 0,-1-1 0 0 0,2 0 0 0 0,-2 0 0 0 0,2-1 0 0 0,-2 2 0 0 0,2-2 1 0 0,-1 1-1 0 0,1-1 0 0 0,-1 1 0 0 0,5 1 0 0 0,5 2 23 0 0,-9-4-23 0 0,0 0-1 0 0,0 0 1 0 0,1 1 0 0 0,-1-1 0 0 0,-1 1 0 0 0,1 0 0 0 0,0 0-1 0 0,0 0 1 0 0,0-1 0 0 0,-1 2 0 0 0,5 5 0 0 0,-4-6 2 0 0,0 0 0 0 0,-1 1-1 0 0,2-1 1 0 0,-1-1 0 0 0,0 2 0 0 0,0-2 0 0 0,0 1 0 0 0,1 0 0 0 0,-1-1-1 0 0,0 0 1 0 0,5 1 0 0 0,17 8-75 0 0,-18-6 65 0 0,-2-1-19 0 0,0 0-1 0 0,1 0 0 0 0,-1 1 1 0 0,0-1-1 0 0,0 1 1 0 0,-1 0-1 0 0,1 0 0 0 0,-1 1 1 0 0,7 8-1 0 0,-8-10 3 0 0,-1 1 0 0 0,1-1 0 0 0,0 0-1 0 0,0 0 1 0 0,0 0 0 0 0,1-1 0 0 0,0 1 0 0 0,-1-1-1 0 0,1 0 1 0 0,0 1 0 0 0,-1-2 0 0 0,1 2 0 0 0,0-2-1 0 0,8 2 1 0 0,2 3-65 0 0,4 2-95 0 0,-15-6 177 0 0,1 0 0 0 0,0 0-1 0 0,-1-1 1 0 0,1 1 0 0 0,5 0 0 0 0,-6 0-70 0 0,1-1 1 0 0,0 0-1 0 0,0 0 1 0 0,-1 0-1 0 0,0 2 1 0 0,0-2-1 0 0,1 2 1 0 0,-1-2-1 0 0,6 7 1 0 0,-4-5-34 0 0,10 6-52 0 0,-13-8 144 0 0,0-1 0 0 0,0 1 0 0 0,0 1 0 0 0,0-2 0 0 0,-1 2 0 0 0,1-1 0 0 0,-1 0-1 0 0,1 1 1 0 0,0-1 0 0 0,-1 0 0 0 0,1 1 0 0 0,0-1 0 0 0,-2 2 0 0 0,4 1 0 0 0,-4-1-50 0 0,2-1 0 0 0,0 0 1 0 0,-1 1-1 0 0,1-1 0 0 0,0 0 0 0 0,0 1 0 0 0,0-1 0 0 0,1 0 1 0 0,-2 0-1 0 0,2 0 0 0 0,-1-1 0 0 0,1 1 0 0 0,0-1 1 0 0,-1 1-1 0 0,1-1 0 0 0,0 0 0 0 0,-1 0 0 0 0,2 1 1 0 0,2-1-1 0 0,-1 1-13 0 0,-1-1 1 0 0,1 1 0 0 0,-1-1 0 0 0,0 2 0 0 0,0-1-1 0 0,0 0 1 0 0,0 1 0 0 0,4 4 0 0 0,-7-7 75 0 0,-1 0 0 0 0,0 0 0 0 0,0 0 0 0 0,0 0 0 0 0,0 0 0 0 0,1 0 0 0 0,-1 0 1 0 0,0 0-1 0 0,0 0 0 0 0,0 0 0 0 0,0 0 0 0 0,0 0 0 0 0,0 0 0 0 0,0 0 0 0 0,0 0 1 0 0,0 1-1 0 0,0-1 0 0 0,0 0 0 0 0,0 0 0 0 0,0 0 0 0 0,0 0 0 0 0,0 1 0 0 0,0-1 1 0 0,0 0-1 0 0,0 0 0 0 0,0 0 0 0 0,0 1 0 0 0,0-1 0 0 0,0 0 0 0 0,0 0 1 0 0,0 0-1 0 0,0 1 0 0 0,0-1 0 0 0,0 0 0 0 0,0 0 0 0 0,0 0 0 0 0,0 0 0 0 0,0 0 1 0 0,0 0-1 0 0,0 0 0 0 0,0 0 0 0 0,-9 2-51 0 0,-11-4 124 0 0,19 2-84 0 0,-197-26-166 0 0,-237-29 142 0 0,81 19-464 0 0,207 25-6555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23 2320 0 0,'1'-13'26176'0'0,"12"3"-25506"0"0,-10 12-650 0 0,-1 0 0 0 0,2-1 0 0 0,-2 2 0 0 0,0-1 0 0 0,1 0 0 0 0,-1 1 0 0 0,1-1 0 0 0,-2 1 0 0 0,2-1 0 0 0,1 6 0 0 0,13 12 170 0 0,-12-14-124 0 0,0 0 1 0 0,0 1 0 0 0,-1 0-1 0 0,7 11 1 0 0,-7-9 12 0 0,1-1 1 0 0,0 0-1 0 0,9 10 0 0 0,32 29 195 0 0,19 21 22 0 0,-59-60-266 0 0,7 6 41 0 0,-1 1 0 0 0,15 24 0 0 0,55 96 381 0 0,-23-32-196 0 0,-40-67-162 0 0,3 4-68 0 0,37 77 98 0 0,-36-55-71 0 0,18 40 19 0 0,-20-62-93 0 0,-14-29 29 0 0,-1 0 1 0 0,0-1-1 0 0,-1 1 1 0 0,0 0-1 0 0,-1 1 1 0 0,-1-1-1 0 0,3 15 1 0 0,-2 10-4 0 0,4 59 33 0 0,-9-59-1 0 0,-9 46 0 0 0,5-45-14 0 0,-2 45 1 0 0,8-29-51 0 0,-1 41 80 0 0,-1-78-51 0 0,-1 0-1 0 0,0-1 1 0 0,-8 29 0 0 0,0-15 42 0 0,3-12-32 0 0,1 0 0 0 0,1 1 0 0 0,1-1 0 0 0,1 1 0 0 0,-2 28 0 0 0,3-33-7 0 0,1 0 0 0 0,-2 0-1 0 0,0 0 1 0 0,0 0 0 0 0,-1-1 0 0 0,-12 25-1 0 0,-6 20 9 0 0,-11 42 39 0 0,-12 2-94 0 0,43-95 67 0 0,0-1 0 0 0,-2 1 0 0 0,1-1-1 0 0,-1 1 1 0 0,-6 8 0 0 0,-10 12-2335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610 1 240 0 0,'-33'9'24138'0'0,"17"16"-22865"0"0,4-5-640 0 0,-12 19 1061 0 0,11-14-1267 0 0,-12 7-4 0 0,21-27-334 0 0,-1 1 0 0 0,0 1 0 0 0,0-1 0 0 0,-4 9 0 0 0,-4 14 99 0 0,-3 0 0 0 0,0-1 0 0 0,-3-1 0 0 0,-22 28 0 0 0,-39 46 144 0 0,31-26-112 0 0,34-49-98 0 0,-23 30-1 0 0,32-50-92 0 0,1 2-1 0 0,1-1 1 0 0,-1 1 0 0 0,1-1-1 0 0,0 1 1 0 0,0 0 0 0 0,1 1-1 0 0,1-1 1 0 0,-1 1 0 0 0,2-1-1 0 0,-2 13 1 0 0,1-10 64 0 0,-1-1 0 0 0,0-1 0 0 0,-6 18 0 0 0,-1 0 28 0 0,-1 6 56 0 0,3-13-56 0 0,2 0 0 0 0,-6 31-1 0 0,9-25-19 0 0,3-17-63 0 0,0 0 0 0 0,-2 1 0 0 0,-3 12 1 0 0,-26 90 90 0 0,29-100-129 0 0,0 1 0 0 0,0-1 0 0 0,0 1 0 0 0,2-1 0 0 0,0 19 0 0 0,1-9 0 0 0,-2-4 0 0 0,-6 32 0 0 0,4-32 0 0 0,-2 34 0 0 0,14 59 0 0 0,-9-94 0 0 0,1-2 0 0 0,0 2 0 0 0,7 19 0 0 0,-7-27 0 0 0,3 5 0 0 0,-1 0 0 0 0,-1 0 0 0 0,0 20 0 0 0,0-11 0 0 0,7 46 0 0 0,-7-59 0 0 0,2 1 0 0 0,0 0 0 0 0,0-1 0 0 0,9 15 0 0 0,0 4 0 0 0,16 47 0 0 0,-19-46 0 0 0,9 40 0 0 0,-12-42 0 0 0,-2-12 0 0 0,-2 1 0 0 0,0 0 0 0 0,-1-1 0 0 0,-1 19 0 0 0,-1-26-134 0 0,3 34-3718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114 53 0 0 0,'0'0'12179'0'0,"-5"-8"-11286"0"0,-12-26-149 0 0,17 33-700 0 0,-1 1 0 0 0,1-1 0 0 0,-1 1 0 0 0,1-1-1 0 0,0 0 1 0 0,0 0 0 0 0,-1 1 0 0 0,0 0 0 0 0,0-1 0 0 0,1 1-1 0 0,-1-1 1 0 0,1 1 0 0 0,-1-1 0 0 0,1 1 0 0 0,-1 0 0 0 0,0 0-1 0 0,0-1 1 0 0,1 1 0 0 0,-1 0 0 0 0,0 0 0 0 0,0-1 0 0 0,0 1-1 0 0,0 0 1 0 0,1 0 0 0 0,0 0 0 0 0,-1 0 0 0 0,0 0 0 0 0,0 0-1 0 0,0 0 1 0 0,1 0 0 0 0,-1 1 0 0 0,-1-1 0 0 0,-2 1 231 0 0,-62 5 8720 0 0,215-6-5785 0 0,75 2-2531 0 0,-167 2-395 0 0,83 15 0 0 0,-55-6 70 0 0,-23-7-148 0 0,74-2 1 0 0,-27-2-206 0 0,91 6 192 0 0,142 6 260 0 0,-197-2-338 0 0,107 4-14 0 0,-72-22-73 0 0,57 2 65 0 0,-86 18-15 0 0,-54-4 135 0 0,48 2-27 0 0,241 23-31 0 0,-190-25-76 0 0,-36-5-127 0 0,-26 11 89 0 0,18 3 33 0 0,90-11-98 0 0,-129-6 70 0 0,62-2-45 0 0,5 1-2 0 0,-118 2 60 0 0,-35 0-61 0 0,1-2-1 0 0,-2-1 1 0 0,35-4 0 0 0,53-11 25 0 0,106-18-40 0 0,-198 30 1 0 0,1 0 0 0 0,38 2 0 0 0,11-1 10 0 0,-48-2-51 0 0,-11 3 44 0 0,-1-1-1 0 0,1 2 1 0 0,0 0-1 0 0,25 2 1 0 0,-2 3-41 0 0,69 3 1 0 0,-82-15-268 0 0,-15 7 304 0 0,0 1 0 0 0,0 0 0 0 0,16 5 0 0 0,-17-4 2 0 0,1 0 0 0 0,0-1 0 0 0,16 2 0 0 0,-10-2 2 0 0,0 0-1 0 0,19 4 1 0 0,-19-1-1 0 0,-2-2-1 0 0,22 0 1 0 0,-8-1 424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55 2889 0 0,'20'-54'22247'0'0,"-20"55"-22158"0"0,7 27 1920 0 0,0 33-566 0 0,2 39 70 0 0,-8-78-1324 0 0,1 0-1 0 0,2 0 0 0 0,7 29 0 0 0,-4-27-91 0 0,-2 1-1 0 0,3 30 0 0 0,-7 3 162 0 0,-1-29-31 0 0,7 55 0 0 0,-2-47-34 0 0,-2 1 0 0 0,-2 49 0 0 0,-1 10 46 0 0,9-42-233 0 0,-6-39-6 0 0,0-1-1 0 0,-1 21 1 0 0,-4 46 0 0 0,0 42 0 0 0,1-29 0 0 0,-1 2 0 0 0,4 2 0 0 0,-1 9 0 0 0,3 60 0 0 0,-4-132 0 0 0,1-29 0 0 0,0-1 0 0 0,1 1 0 0 0,-1 0 0 0 0,1-1 0 0 0,4 12 0 0 0,-2-6 0 0 0,-2-7 0 0 0,-1-2 0 0 0,0 2 0 0 0,-1-1 0 0 0,0 8 0 0 0,0-9 0 0 0,0 1 0 0 0,1-1 0 0 0,-1 1 0 0 0,1-1 0 0 0,0 1 0 0 0,0-1 0 0 0,-1 0 0 0 0,4 5 0 0 0,-2 1 0 0 0,4 3 0 0 0,-5-10 0 0 0,0 1 0 0 0,1 0 0 0 0,-1-1 0 0 0,-1 1 0 0 0,1-1 0 0 0,0 2 0 0 0,-1-2 0 0 0,1 1 0 0 0,-1-1 0 0 0,0 5 0 0 0,3 14 0 0 0,2-4 0 0 0,-1 0 0 0 0,-1 0 0 0 0,0 0 0 0 0,-1 18 0 0 0,-2-31 0 0 0,1-1 0 0 0,0 1 0 0 0,-1 0 0 0 0,1 0 0 0 0,1 0 0 0 0,-1 0 0 0 0,1-1 0 0 0,0 1 0 0 0,3 4 0 0 0,-2 0 0 0 0,1 8 0 0 0,-4-14 0 0 0,0-1 0 0 0,0 1 0 0 0,1-1 0 0 0,-1 1 0 0 0,0-1 0 0 0,0 0 0 0 0,0 1 0 0 0,1-1 0 0 0,0 1 0 0 0,0-1 0 0 0,-1 0 0 0 0,1 1 0 0 0,1 0 0 0 0,-1-1 0 0 0,-1 0 0 0 0,1 0 0 0 0,-1 0 0 0 0,0 0 0 0 0,0 0 0 0 0,1 0 0 0 0,-1 0 0 0 0,0 0 0 0 0,0 0 0 0 0,0 1 0 0 0,0-1 0 0 0,0-1 0 0 0,0 2 0 0 0,0-1 0 0 0,0 2 0 0 0,-1 4 0 0 0,3-3-201 0 0,0 1-1 0 0,-2 0 1 0 0,3 0-1 0 0,-1-2 1 0 0,0 2-1 0 0,0-1 1 0 0,1 1 0 0 0,-1-1-1 0 0,1-1 1 0 0,1 1-1 0 0,5 5 1 0 0,-7-6-10 0 0,1-1 1 0 0,0 2-1 0 0,1-2 1 0 0,0 0-1 0 0,0 0 1 0 0,-1 0-1 0 0,1 0 1 0 0,6 2-1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0,'0'0'9062'0'0,"10"23"-8306"0"0,29 73-93 0 0,20 52 1503 0 0,-46-106-1489 0 0,9 48 1 0 0,-6-9-150 0 0,36 200 747 0 0,-18 2-703 0 0,-32-228-524 0 0,-3 1 0 0 0,-9 59 0 0 0,-27 107 110 0 0,31-192-402 0 0,2 0 1 0 0,-1 43 0 0 0,5-73 181 0 0,0 1 0 0 0,0 0 0 0 0,0-1 1 0 0,0 1-1 0 0,0 0 0 0 0,0-1 0 0 0,0 1 0 0 0,0-1 0 0 0,0 1 0 0 0,1 0 0 0 0,-1-1 0 0 0,0 1 1 0 0,1 0-1 0 0,-1-1 0 0 0,0 0 0 0 0,0 1 0 0 0,0 0 0 0 0,1-1 0 0 0,0 1 0 0 0,-1-1 0 0 0,1 0 0 0 0,-1 1 1 0 0,1-1-1 0 0,-1 1 0 0 0,0-1 0 0 0,1 1 0 0 0,1 0 0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 0 0 0 0,'0'0'12516'0'0,"1"23"-10425"0"0,1 76-289 0 0,0-44 592 0 0,-3 0 0 0 0,-10 69-1 0 0,8-102-1933 0 0,-1-1 0 0 0,-11 32-1 0 0,14-51-440 0 0,-1 3-12 0 0,0 1 0 0 0,0-1 0 0 0,1 1 0 0 0,-1 0 0 0 0,2 0 0 0 0,-1-1 0 0 0,0 8 0 0 0,0-8 43 0 0,1 0 0 0 0,-1 0 0 0 0,0 0-1 0 0,0-1 1 0 0,-4 9 0 0 0,3-8 44 0 0,0-1 0 0 0,1 2 1 0 0,0-2-1 0 0,0 1 0 0 0,-2 10 0 0 0,3-8 174 0 0,0 0 0 0 0,-1-1 0 0 0,0 1 0 0 0,-3 10 0 0 0,2-12-221 0 0,2 26 632 0 0,0-30-655 0 0,0 15 61 0 0,-2-1-601 0 0,-3 16 1685 0 0,6-17-3441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510 1 0 0 0,'-37'30'22615'0'0,"21"-20"-21550"0"0,8-6-785 0 0,1 2 1 0 0,-1 0 0 0 0,-9 8 0 0 0,12-7-133 0 0,-1 1 0 0 0,1-1 0 0 0,-5 9 0 0 0,-6 9 141 0 0,8-11-116 0 0,0-1-1 0 0,1 1 1 0 0,-7 20-1 0 0,1-2 40 0 0,5-18-80 0 0,1-1 1 0 0,-1-1 0 0 0,-13 15-1 0 0,10-13 8 0 0,-14 24 1 0 0,-61 131 492 0 0,79-150-510 0 0,1 0-1 0 0,1 0 1 0 0,-5 34 0 0 0,-3 9 158 0 0,-35 89 13 0 0,29-96-1315 0 0,2 0 0 0 0,-12 80 1 0 0,25-103-1837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2:14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1194 151 4185 0 0,'0'0'18985'0'0,"-2"-3"-18250"0"0,-1-2-335 0 0,0 1 0 0 0,-1 0 0 0 0,0 0 0 0 0,0 0 0 0 0,0 1-1 0 0,0-1 1 0 0,0 1 0 0 0,-1 0 0 0 0,1 0 0 0 0,-1 0 0 0 0,0 1 0 0 0,0 0 0 0 0,-9-3 0 0 0,-26-8 445 0 0,8 4-303 0 0,1 0 0 0 0,-42-5 0 0 0,56 11-415 0 0,-1-1 0 0 0,1 0 0 0 0,-29-12 0 0 0,-25-7 157 0 0,62 22-284 0 0,0-1 0 0 0,1 2 0 0 0,-1-1 0 0 0,0 1 0 0 0,0 1 0 0 0,0 0 0 0 0,-12 2 0 0 0,-63 20 0 0 0,46-12 0 0 0,12-2 0 0 0,0 1 0 0 0,1 1 0 0 0,0 1 0 0 0,1 1 0 0 0,1 2 0 0 0,0 0 0 0 0,1 2 0 0 0,1 0 0 0 0,-34 35 0 0 0,-25 37 0 0 0,22-24 0 0 0,40-42 0 0 0,0 1 0 0 0,2 1 0 0 0,1 1 0 0 0,-15 32 0 0 0,18-30 0 0 0,-14 45 0 0 0,16-43 0 0 0,5-11 0 0 0,0 1 0 0 0,1-1 0 0 0,1 1 0 0 0,1 0 0 0 0,1 0 0 0 0,1 0 0 0 0,0 0 0 0 0,2-1 0 0 0,0 1 0 0 0,5 22 0 0 0,-1 1 0 0 0,-6-35 0 0 0,1 1 0 0 0,0-1 0 0 0,1 1 0 0 0,0-1 0 0 0,0 0 0 0 0,0 1 0 0 0,1-1 0 0 0,5 8 0 0 0,5 8 0 0 0,2-2 0 0 0,0 1 0 0 0,2-2 0 0 0,22 23 0 0 0,51 36 0 0 0,-78-69 0 0 0,1-1 0 0 0,0-1 0 0 0,1 0 0 0 0,0-1 0 0 0,0 0 0 0 0,0-2 0 0 0,1 1 0 0 0,27 6 0 0 0,17 4 0 0 0,-41-11 0 0 0,1-1 0 0 0,0-1 0 0 0,21 3 0 0 0,13-2 0 0 0,67 3 0 0 0,-103-8 0 0 0,0 0 0 0 0,0-2 0 0 0,0 0 0 0 0,0-1 0 0 0,16-5 0 0 0,-11 1 0 0 0,15-4 0 0 0,66-30 0 0 0,16-23 0 0 0,-104 54 0 0 0,-1 0 0 0 0,-1 0 0 0 0,0-2 0 0 0,-1 1 0 0 0,0-2 0 0 0,-1 0 0 0 0,0 0 0 0 0,16-27 0 0 0,1-7 0 0 0,-12 22 0 0 0,-1-1 0 0 0,-1-1 0 0 0,11-31 0 0 0,-23 49 0 0 0,-1 0 0 0 0,0 1 0 0 0,0-1 0 0 0,-1 0 0 0 0,0 0 0 0 0,-2-10 0 0 0,1-11 0 0 0,2-27 0 0 0,0 20 0 0 0,-4-47 0 0 0,-10 16 0 0 0,11 58 0 0 0,-1 1 0 0 0,1 0 0 0 0,-1-1 0 0 0,-1 1 0 0 0,-5-11 0 0 0,-7-19 0 0 0,5 11 0 0 0,-17-33 0 0 0,22 50 0 0 0,5 8 0 0 0,0 0 0 0 0,0 0 0 0 0,0 0 0 0 0,-1 0 0 0 0,1 0 0 0 0,-1 1 0 0 0,0-1 0 0 0,0 1 0 0 0,0-1 0 0 0,-3-2 0 0 0,2 1 0 0 0,0 0 0 0 0,1 0 0 0 0,0 0 0 0 0,-1 0 0 0 0,1 0 0 0 0,-2-7 0 0 0,-17-38 0 0 0,15 35 0 0 0,-2 0 0 0 0,1 1 0 0 0,-2 0 0 0 0,0 0 0 0 0,-11-11 0 0 0,16 17-1308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484 1 7330 0 0,'0'2'14057'0'0,"-2"26"-11403"0"0,-6 34-1 0 0,-1 9-1462 0 0,-12 125 1222 0 0,6-92-1607 0 0,-1 28-327 0 0,13-94-132 0 0,5 65 0 0 0,-2-99-330 0 0,5 52 135 0 0,1 17 34 0 0,-6-43-167 0 0,1 3 19 0 0,-3 1 1 0 0,-5 43 0 0 0,3-50-39 0 0,2 0 0 0 0,3 53 0 0 0,0-46 0 0 0,-3 38 0 0 0,-6 50 0 0 0,8-110 0 0 0,-2 0 0 0 0,0 1 0 0 0,0-2 0 0 0,-1 1 0 0 0,-9 22 0 0 0,3-6 0 0 0,7-21 0 0 0,1 1 0 0 0,0 0 0 0 0,1 0 0 0 0,0 0 0 0 0,0 12 0 0 0,1 1 0 0 0,1-34-299 0 0,0 0 1 0 0,8-23-1 0 0,-4 17-65 0 0,-2-1 0 0 0,0 0 0 0 0,3-31-1 0 0,-7 22 226 0 0,2-1 0 0 0,0 1-1 0 0,8-36 1 0 0,-4 43 129 0 0,-2 0-1 0 0,-1 0 1 0 0,-1 0-1 0 0,-1 1 1 0 0,0-2-1 0 0,-2 1 1 0 0,-2 0 0 0 0,1 0-1 0 0,-2 1 1 0 0,-9-31-1 0 0,5 37 231 0 0,5 16-27 0 0,1 9-138 0 0,3-4 31 0 0,0 0-1 0 0,0 0 1 0 0,0 0-1 0 0,2 7 0 0 0,4 20 423 0 0,-6 130 397 0 0,-1-13-188 0 0,-2 37-717 0 0,0-60 0 0 0,0-105 0 0 0,0 1 0 0 0,-2 0 0 0 0,-1 0 0 0 0,-8 28 0 0 0,10-41 0 0 0,2 1 0 0 0,0 0 0 0 0,-1 18 0 0 0,2-17 0 0 0,-1 1 0 0 0,-2 16 0 0 0,-2-1 0 0 0,3-17 0 0 0,0 1 0 0 0,-2 0 0 0 0,-5 16 0 0 0,5-17 0 0 0,1 1 0 0 0,0 1 0 0 0,1-2 0 0 0,0 2 0 0 0,0-1 0 0 0,2 23 0 0 0,-2 15 0 0 0,-1-30 0 0 0,-1 0 0 0 0,-2 0 0 0 0,0-1 0 0 0,0 1 0 0 0,-11 18 0 0 0,-4 3 0 0 0,11-21 0 0 0,-12 30 0 0 0,19-43 0 0 0,0-1 0 0 0,-1 0 0 0 0,1 0 0 0 0,-1 1 0 0 0,-10 9 0 0 0,-6 12 0 0 0,13-19 0 0 0,1-2 0 0 0,-1 1 0 0 0,-1 0 0 0 0,1-1 0 0 0,-1 0 0 0 0,0 0 0 0 0,-1-1 0 0 0,0 0 0 0 0,0-1 0 0 0,-12 6 0 0 0,16-8 0 0 0,0 1 0 0 0,0 0 0 0 0,0 0 0 0 0,0 1 0 0 0,-4 6 0 0 0,-5 3 0 0 0,5-4-81 0 0,6-6 20 0 0,0 0 0 0 0,-1-1 0 0 0,0 1 0 0 0,0-1 0 0 0,-7 5 0 0 0,11-10-14 0 0,0-1 0 0 0,0 1-1 0 0,1-1 1 0 0,-1 1-1 0 0,1-1 1 0 0,-1 1 0 0 0,2-3-1 0 0,5-9 51 0 0,2 0 0 0 0,0 0 0 0 0,18-21 0 0 0,-9 10-116 0 0,26-43 0 0 0,55-127 107 0 0,-95 184 32 0 0,0 1-1 0 0,-1 0 0 0 0,0-1 0 0 0,-1 0 1 0 0,0 1-1 0 0,0-19 0 0 0,-3-20-1545 0 0,-5 3-4456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59 101 0 0 0,'0'0'14974'0'0,"-10"0"-14131"0"0,-38-3 9670 0 0,51 3-10627 0 0,7-1 634 0 0,0 0-1 0 0,18-5 0 0 0,-18 5-327 0 0,-1-1 0 0 0,19-1 0 0 0,19 2 300 0 0,0-1-1 0 0,54-10 1 0 0,-50 5-239 0 0,65 0 0 0 0,-74 6-117 0 0,40-5 117 0 0,29-1-12 0 0,-82 6-166 0 0,43-8 0 0 0,17-1 85 0 0,280 5 234 0 0,-208 5-187 0 0,82-4-13 0 0,-188-1-150 0 0,-1 2 0 0 0,83 7 1 0 0,89 0 153 0 0,-129-6-139 0 0,209-6 163 0 0,-103 6-133 0 0,-136 6-89 0 0,75 1 0 0 0,88-8 0 0 0,138 2 0 0 0,200 8 0 0 0,-520-7 0 0 0,187 4 0 0 0,-63 14 0 0 0,26-15 0 0 0,-36-3 0 0 0,-138 2 0 0 0,33 7 0 0 0,12 2 0 0 0,-39-8 0 0 0,172 8 0 0 0,-33-21 0 0 0,-93 13 0 0 0,130 18 0 0 0,-168-17 0 0 0,52 0 0 0 0,-16-1 0 0 0,-41-1 0 0 0,-1 2 0 0 0,56 13 0 0 0,-63-12 0 0 0,0-2 0 0 0,1 0 0 0 0,-1-2 0 0 0,32-1 0 0 0,32 2 0 0 0,-2 0 0 0 0,8 1 0 0 0,-5 0 0 0 0,-59-4 0 0 0,1 3 0 0 0,33 5 0 0 0,-55-7 0 0 0,-1 1 0 0 0,20-1 0 0 0,-19-1 0 0 0,-1 1 0 0 0,1 1 0 0 0,11 1 0 0 0,-1 1 0 0 0,-2-2 0 0 0,33 1 0 0 0,-48-2-29 0 0,-1 1-1 0 0,0-1 1 0 0,1 1 0 0 0,-1 0-1 0 0,1 1 1 0 0,-1-2 0 0 0,2 4-1 0 0,5-1-136 0 0,-7-2-207 0 0,8 4 266 0 0,-8-2-2467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35 1136 0 0,'0'0'7622'0'0,"12"8"-5820"0"0,-18-16 4905 0 0,4 6-6455 0 0,1-1 0 0 0,-1 1-1 0 0,-1-1 1 0 0,2 1 0 0 0,-2 0 0 0 0,1 0 0 0 0,0 0 0 0 0,-1 0 0 0 0,1 0 0 0 0,-1 0 0 0 0,1 1 0 0 0,-1-1-1 0 0,0 1 1 0 0,0 0 0 0 0,1 0 0 0 0,-2-1 0 0 0,2 2 0 0 0,-1-1 0 0 0,-5 0 0 0 0,8 1-240 0 0,0 0 0 0 0,0 0 0 0 0,-1 0 1 0 0,1 0-1 0 0,-1 0 0 0 0,1 0 0 0 0,-1 0 1 0 0,1 0-1 0 0,-1 0 0 0 0,1 0 0 0 0,0 0 1 0 0,0 1-1 0 0,-1-1 0 0 0,1 0 0 0 0,0 0 1 0 0,-1 1-1 0 0,1-1 0 0 0,-1 0 0 0 0,1 0 1 0 0,0 0-1 0 0,-1 0 0 0 0,1 1 0 0 0,0-1 0 0 0,0 0 1 0 0,0 1-1 0 0,0-1 0 0 0,0 1 0 0 0,-1-1 1 0 0,1 0-1 0 0,0 0 0 0 0,0 0 0 0 0,0 1 1 0 0,0-1-1 0 0,0 1 0 0 0,0-1 0 0 0,-1 1 1 0 0,1-1-1 0 0,0 1 0 0 0,0-1 0 0 0,0 0 1 0 0,0 0-1 0 0,1 1 0 0 0,-1-1 0 0 0,0 1 0 0 0,0-1 1 0 0,0 0-1 0 0,0 1 0 0 0,0-1 0 0 0,1 0 1 0 0,-1 0-1 0 0,0 1 0 0 0,0 1 34 0 0,1-1-1 0 0,0 1 0 0 0,0 0 1 0 0,0-1-1 0 0,-1 0 1 0 0,1 0-1 0 0,1 1 1 0 0,-1-1-1 0 0,0 0 0 0 0,0 0 1 0 0,1 1-1 0 0,0-1 1 0 0,3 3 30 0 0,0-1 0 0 0,0 0 1 0 0,-1 1-1 0 0,5 5 0 0 0,-9-12 495 0 0,0 3-568 0 0,0-1-1 0 0,0 0 0 0 0,0 1 1 0 0,0-1-1 0 0,0 1 0 0 0,0-1 1 0 0,0 1-1 0 0,0-1 0 0 0,0 0 1 0 0,0 0-1 0 0,0 1 0 0 0,0 0 1 0 0,0-1-1 0 0,0 0 0 0 0,-1 1 1 0 0,1-1-1 0 0,0 1 0 0 0,-1 0 1 0 0,1-1-1 0 0,-1-1 0 0 0,-4-4 19 0 0,4 5-23 0 0,1 0 1 0 0,-1 1 0 0 0,1-1 0 0 0,-1 0-1 0 0,0 0 1 0 0,1 1 0 0 0,-1 0-1 0 0,1-1 1 0 0,-1 0 0 0 0,1 1-1 0 0,-1-1 1 0 0,0 0 0 0 0,0 1 0 0 0,1 0-1 0 0,-1 0 1 0 0,0-1 0 0 0,0 1-1 0 0,0 0 1 0 0,1-1 0 0 0,-2 1 0 0 0,2 0 5 0 0,9 20-11 0 0,-8-17 21 0 0,0 0 1 0 0,1 0-1 0 0,0-1 0 0 0,-1 1 1 0 0,2 0-1 0 0,-2-1 1 0 0,2 1-1 0 0,-1 0 0 0 0,0-1 1 0 0,0-1-1 0 0,0 2 0 0 0,2-1 1 0 0,-2 0-1 0 0,1-1 1 0 0,0 1-1 0 0,0-1 0 0 0,3 2 1 0 0,-5-2-13 0 0,2 1 0 0 0,-2-1 0 0 0,1 1 0 0 0,-1-1 0 0 0,0 1 0 0 0,1 0 0 0 0,0 0 0 0 0,-2 0 0 0 0,2 0 0 0 0,0 3 0 0 0,0-2 316 0 0,2-38-636 0 0,-2 31 236 0 0,-2 4 29 0 0,2 19 98 0 0,-2-19-43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0,0 0 0 0 0,0 0 1 0 0,0 0-1 0 0,0-1 0 0 0,0 1 0 0 0,0 0 0 0 0,0 0 0 0 0,6-6 24 0 0,4-8-56 0 0,-10 14 18 0 0,0 0 0 0 0,0 0-1 0 0,0 0 1 0 0,0 1 0 0 0,0-1 0 0 0,0 0 0 0 0,0 0 0 0 0,1 0 0 0 0,-1 0 0 0 0,0 0 0 0 0,0 0 0 0 0,0 0 0 0 0,0 0 0 0 0,0 0 0 0 0,0 0 0 0 0,0 0-1 0 0,0 0 1 0 0,0 0 0 0 0,0 0 0 0 0,0 0 0 0 0,0 0 0 0 0,0 0 0 0 0,0 0 0 0 0,0 0 0 0 0,0 0 0 0 0,0 0 0 0 0,0 0 0 0 0,0 0 0 0 0,0 0-1 0 0,0 0 1 0 0,0 0 0 0 0,0 0 0 0 0,0 0 0 0 0,1 0 0 0 0,-1 0 0 0 0,0 0 0 0 0,0 0 0 0 0,0 0 0 0 0,0 0 0 0 0,0 0 0 0 0,0 0 0 0 0,0 0 0 0 0,0 0-1 0 0,0 0 1 0 0,0 0 0 0 0,0 9-3755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1345 1 248 0 0,'-4'4'27379'0'0,"-13"13"-26827"0"0,8-8-324 0 0,-1-1-1 0 0,0 1 0 0 0,-18 11 1 0 0,19-14-137 0 0,0-1 0 0 0,1 2 1 0 0,0-1-1 0 0,1 1 0 0 0,0 0 0 0 0,-11 14 1 0 0,5-3 40 0 0,-2 0 0 0 0,1 0 0 0 0,-30 27 0 0 0,-44 18 108 0 0,59-44-162 0 0,-37 32 0 0 0,14-3 56 0 0,-52 45 48 0 0,57-58-134 0 0,25-19-13 0 0,0 1 0 0 0,-19 20 0 0 0,15-13 15 0 0,0-1 0 0 0,-3-2-1 0 0,-36 24 1 0 0,45-32-34 0 0,-21 18 4 0 0,1 1 1 0 0,-46 48-1 0 0,71-66-12 0 0,-16 14 26 0 0,-52 35-1 0 0,35-28-22 0 0,-30 30 72 0 0,28-20-94 0 0,49-45-12 0 0,1 0 1 0 0,0 0-1 0 0,-1 0 1 0 0,1 0-1 0 0,0 0 1 0 0,-1 0 0 0 0,1 0-1 0 0,0 1 1 0 0,0-1-1 0 0,-1 0 1 0 0,1 0-1 0 0,0 0 1 0 0,0 0-1 0 0,0 1 1 0 0,0-1-1 0 0,0 0 1 0 0,0 0-1 0 0,0 1 1 0 0,0-1-1 0 0,-1 0 1 0 0,1 0 0 0 0,0 0-1 0 0,0 0 1 0 0,0 0-1 0 0,0 0 1 0 0,0 1-1 0 0,0-1 1 0 0,0 0-1 0 0,0 1 1 0 0,0-1-1 0 0,-1 0 1 0 0,1 1-1 0 0,0-1 1 0 0,0 0 0 0 0,1 0-1 0 0,-1 1 1 0 0,0-1-1 0 0,0 0 1 0 0,0 0-1 0 0,0 0 1 0 0,0 0-1 0 0,0 0 1 0 0,0 1-1 0 0,0-1 1 0 0,1 0-1 0 0,-1 0 1 0 0,0 1 0 0 0,0-1-1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 4249 0 0,'-10'-9'26032'0'0,"25"27"-25805"0"0,-7-6-58 0 0,0 0-1 0 0,1-1 1 0 0,0 0 0 0 0,19 16 0 0 0,-24-24-105 0 0,14 14 114 0 0,2-2 0 0 0,0 0 0 0 0,30 16 0 0 0,30 20-6 0 0,-52-30-145 0 0,143 106 216 0 0,-131-96-165 0 0,56 55 1 0 0,-41-34-39 0 0,88 64-40 0 0,-122-100 0 0 0,10 9 0 0 0,43 46 0 0 0,-67-64 0 0 0,-1-1 0 0 0,1 0 0 0 0,1 0 0 0 0,0 0 0 0 0,14 8 0 0 0,-10-3 0 0 0,-1 0 0 0 0,-5-7 0 0 0,1 1 0 0 0,-1 0 0 0 0,0-1 0 0 0,0 2 0 0 0,8 9 0 0 0,3 9 0 0 0,-13-18 0 0 0,-1 0 0 0 0,1-1 0 0 0,0 1 0 0 0,1-1 0 0 0,0 0 0 0 0,0-1 0 0 0,0 1 0 0 0,11 8 0 0 0,9-6 0 0 0,-4 12 0 0 0,-14-12-3488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 0 0 0,'-15'-11'29569'0'0,"24"15"-30157"0"0,3-3 752 0 0,-1 0 0 0 0,1 0 0 0 0,0-1 1 0 0,14-1-1 0 0,-13 0-75 0 0,1 1 1 0 0,20 1-1 0 0,28 16 210 0 0,-54-17-243 0 0,10 3 9 0 0,-7 2-68 0 0,-8-4 18 0 0,-1 0 0 0 0,0 0 0 0 0,2-1 0 0 0,-2 1 1 0 0,0-1-1 0 0,1 1 0 0 0,0-1 0 0 0,0 0 1 0 0,-1 0-1 0 0,4 0 0 0 0,27-4 55 0 0,6-1 31 0 0,0 2 0 0 0,46 2 1 0 0,-5-1-11 0 0,-54 1-57 0 0,22-2-20 0 0,-1 2 1 0 0,1 2-1 0 0,62 9 1 0 0,-58-3 16 0 0,63 0 1 0 0,-71-5-1 0 0,412 4 9 0 0,-310-12-4 0 0,42 0 12 0 0,404-6 74 0 0,-84 6-49 0 0,-314 7-52 0 0,50 6 55 0 0,0-2-76 0 0,106-3 54 0 0,212-1-8 0 0,-4-1 55 0 0,-246 2-47 0 0,-86 2-36 0 0,-80 0 18 0 0,383-2-64 0 0,-361-9 57 0 0,49-1-45 0 0,216 8 45 0 0,-278-7-55 0 0,-110 5 59 0 0,2-3-29 0 0,23 0 11 0 0,300 5-42 0 0,-283 4 8 0 0,-46-1 8 0 0,44-3 1 0 0,12-2-142 0 0,-109 17-2884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10322 0 0,'-4'8'14505'0'0,"52"-5"-11711"0"0,-29-2-2374 0 0,25 1 0 0 0,-19-4-229 0 0,-1 2 0 0 0,0 2 0 0 0,0 0 0 0 0,31 7 0 0 0,22 3 49 0 0,82 4 1 0 0,3 0-133 0 0,36-4-51 0 0,-93-9-34 0 0,4 5 39 0 0,-34-2-31 0 0,99-3-1 0 0,-5-12-19 0 0,214 17 0 0 0,-18 1 80 0 0,-46-3 21 0 0,-33 4-108 0 0,-66-4 46 0 0,181-5 12 0 0,-178-4-78 0 0,-142 3 46 0 0,302 3 10 0 0,-89 15-38 0 0,-28-1-16 0 0,23-2 31 0 0,-6-11 18 0 0,-249-4-50 0 0,-32 0 16 0 0,1 1 1 0 0,0-1-1 0 0,-1 1 1 0 0,1 0-1 0 0,-1 0 0 0 0,5 1 1 0 0,14 3 0 0 0,25-3-6 0 0,54-4 0 0 0,9-5-56 0 0,-109 6-23 0 0,12 1 117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12 5441 0 0,'0'0'13911'0'0,"0"-11"-2823"0"0,0 62-10308 0 0,-1 57-249 0 0,-12-40-63 0 0,8-15-298 0 0,3 55 1 0 0,2-102-156 0 0,-6 29 78 0 0,1-7-17 0 0,-5 120-53 0 0,-1-69-23 0 0,6-49 0 0 0,-1 47 0 0 0,5-49 0 0 0,-8 45 0 0 0,2-12 0 0 0,-1 95 0 0 0,0-61 0 0 0,7-83 0 0 0,-2 15 0 0 0,-3 27 0 0 0,7-36 0 0 0,0 0 0 0 0,5 30 0 0 0,-4-35 0 0 0,-2 0 0 0 0,1 1 0 0 0,-2 22 0 0 0,0-21 0 0 0,0 1 0 0 0,3 19 0 0 0,2 5 0 0 0,-3 59 0 0 0,-2-50 0 0 0,2-36 0 0 0,-1 0 0 0 0,3 0 0 0 0,-1-1 0 0 0,1 2 0 0 0,1-2 0 0 0,7 19 0 0 0,-5-10 0 0 0,-2-1 0 0 0,0 1 0 0 0,-1-1 0 0 0,-2 1 0 0 0,0 35 0 0 0,2 22 0 0 0,9 106 0 0 0,-11-175 0 0 0,0 1 0 0 0,1 0 0 0 0,5 17 0 0 0,2 19 0 0 0,-8-36 0 0 0,1 1 0 0 0,0-1 0 0 0,5 14 0 0 0,-6-22 0 0 0,30 71 0 0 0,-27-64 0 0 0,0-1 0 0 0,2 14 0 0 0,-4-15 0 0 0,0 0 0 0 0,1 0 0 0 0,-1 0 0 0 0,7 11 0 0 0,1 1 0 0 0,14 30 0 0 0,-5-6 0 0 0,-7-19 0 0 0,13 36 0 0 0,-23-56 0 0 0,-1 0 0 0 0,1 0 0 0 0,1 0 0 0 0,-2 0 0 0 0,2-1 0 0 0,0 1 0 0 0,-1-1 0 0 0,1 0 0 0 0,0 0 0 0 0,3 3 0 0 0,3 1 0 0 0,1 0 0 0 0,13 7 0 0 0,-13-7 0 0 0,-2-3-667 0 0,-1 2 0 0 0,1-1 1 0 0,7 9-1 0 0,16 21-7090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50 0 0 0,'0'0'16528'0'0,"1"-6"-15598"0"0,0-3-469 0 0,3-6-159 0 0,-5 0 4622 0 0,1 14-4792 0 0,0 1 0 0 0,0 0 1 0 0,0 0-1 0 0,0 0 0 0 0,0-1 0 0 0,0 1 1 0 0,0 0-1 0 0,0 0 0 0 0,0 0 0 0 0,-1-1 1 0 0,1 1-1 0 0,0 0 0 0 0,0 0 0 0 0,0 0 1 0 0,0 0-1 0 0,0 0 0 0 0,0 0 0 0 0,0 0 0 0 0,-1-1 265 0 0,1 1-265 0 0,0 0 1 0 0,0 0-1 0 0,0 0 0 0 0,-1 0 0 0 0,1 0 1 0 0,0 0-1 0 0,0 0 0 0 0,0-1 0 0 0,0 1 1 0 0,0 0-1 0 0,0 0 0 0 0,0 0 0 0 0,0 0 1 0 0,-1 0-1 0 0,1 0 0 0 0,0 0 0 0 0,0 0 0 0 0,-8 5 1596 0 0,-9 10-2063 0 0,14-12 905 0 0,2 0-504 0 0,1-2-1 0 0,-1 2 1 0 0,0-1-1 0 0,1 0 1 0 0,-1 1-1 0 0,1-1 1 0 0,0 0-1 0 0,-1 1 1 0 0,2-1-1 0 0,-1 0 1 0 0,0 1-1 0 0,0-1 1 0 0,2 4-1 0 0,-1 1 76 0 0,4 85 303 0 0,5 65 424 0 0,-8-82-868 0 0,-3-53 0 0 0,2 0 0 0 0,2 23 0 0 0,1-12 0 0 0,-3 0 0 0 0,-2 44 0 0 0,0-18 0 0 0,1-29 0 0 0,7 49 0 0 0,-3-48 0 0 0,-2 48 0 0 0,0 7 0 0 0,5 119 0 0 0,-7-165 0 0 0,-7 72 0 0 0,3 49 0 0 0,1 121 0 0 0,2-270 0 0 0,1 1 0 0 0,-5 12 0 0 0,1 3 0 0 0,-21 137 0 0 0,20-109 0 0 0,-7 36 0 0 0,4-38 0 0 0,-19 39 0 0 0,21-69 0 0 0,-11 43 0 0 0,16-59 0 0 0,-1 0 0 0 0,0 0 0 0 0,-6 9 0 0 0,-1 7 0 0 0,4-8 0 0 0,3-5 0 0 0,-2-1 0 0 0,0 1 0 0 0,-8 14 0 0 0,7-16 0 0 0,1-1 0 0 0,-1 2 0 0 0,-3 16 0 0 0,4-18 0 0 0,0 1 0 0 0,0-1 0 0 0,-1 1 0 0 0,1-1 0 0 0,-8 7 0 0 0,10-12 0 0 0,-64 84 0 0 0,50-61-682 0 0,1-2-3672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24 119 5729 0 0,'0'0'13430'0'0,"-5"-2"-12931"0"0,-14-4 6892 0 0,33 6-6302 0 0,141-7-408 0 0,0 0-96 0 0,-85 6-460 0 0,72-10 0 0 0,348-15-37 0 0,100 29-86 0 0,-374-15-46 0 0,-92 2 109 0 0,46-5-62 0 0,82-3 11 0 0,-44 23 38 0 0,40-1-104 0 0,-85-4 144 0 0,112-7 34 0 0,-48 0 7 0 0,-70 6-67 0 0,107 0 83 0 0,-170 9-53 0 0,8-1 17 0 0,301-3 22 0 0,-258-3-45 0 0,-52-1-64 0 0,96 10 1 0 0,109 14 162 0 0,162 8-68 0 0,-367-22-113 0 0,100 5-4 0 0,-140-15-1 0 0,290 9 30 0 0,-282-3-35 0 0,204 26-29 0 0,-241-29 41 0 0,-1 0-1 0 0,34-2 1 0 0,-33-1-7 0 0,0 2 0 0 0,26 4 1 0 0,15 9 34 0 0,-59-14-28 0 0,1 0-1 0 0,-1-1 1 0 0,1 0 0 0 0,-1 0-1 0 0,0 0 1 0 0,0-1-1 0 0,1 0 1 0 0,-1-1-1 0 0,13-3 1 0 0,-11 3-16 0 0,1-1 0 0 0,-1 2 1 0 0,1-1-1 0 0,11 1 0 0 0,-20 1 13 0 0,-12 4-626 0 0,-14 13-2470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2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156 115 8434 0 0,'0'0'13277'0'0,"1"-4"-12595"0"0,2-7 1 0 0,-1 0 1 0 0,0 0 0 0 0,-1 0 0 0 0,0 0-1 0 0,-2-19 1 0 0,1 29-672 0 0,0-1 0 0 0,-1 1 0 0 0,1-1 0 0 0,-1 1 0 0 0,0 0 1 0 0,0 0-1 0 0,1-1 0 0 0,-1 1 0 0 0,0 0 0 0 0,0 0 0 0 0,0 0 0 0 0,0 0 0 0 0,0 0 0 0 0,0 0 0 0 0,-1 0 1 0 0,1 0-1 0 0,0 0 0 0 0,0 0 0 0 0,-1 1 0 0 0,1-1 0 0 0,-1 1 0 0 0,1-1 0 0 0,0 1 0 0 0,-1-1 0 0 0,1 1 1 0 0,-1 0-1 0 0,1 0 0 0 0,-1-1 0 0 0,1 1 0 0 0,-3 1 0 0 0,1-1 2 0 0,0-1 1 0 0,1 2-1 0 0,-1-1 0 0 0,0 0 0 0 0,0 1 0 0 0,1-1 1 0 0,-1 1-1 0 0,1 0 0 0 0,-1 0 0 0 0,1 0 1 0 0,-1 0-1 0 0,1 0 0 0 0,-1 0 0 0 0,1 1 1 0 0,-4 2-1 0 0,-4 7 114 0 0,0 1 1 0 0,1 0-1 0 0,1 1 1 0 0,0 0-1 0 0,1 0 1 0 0,0 0-1 0 0,-9 24 1 0 0,14-30-87 0 0,0 0-1 0 0,1 1 1 0 0,0-1 0 0 0,0 0 0 0 0,0 0-1 0 0,1 1 1 0 0,0-1 0 0 0,0 0-1 0 0,1 0 1 0 0,0 1 0 0 0,0-1 0 0 0,0 0-1 0 0,1 0 1 0 0,1 0 0 0 0,-1 0-1 0 0,1 0 1 0 0,6 10 0 0 0,-3-6-11 0 0,2 0 0 0 0,-1-1 1 0 0,15 15-1 0 0,-21-22-30 0 0,1-1-1 0 0,0 0 1 0 0,0 0 0 0 0,1 0-1 0 0,-1 0 1 0 0,0-1-1 0 0,1 1 1 0 0,-1 0 0 0 0,1-1-1 0 0,-1 0 1 0 0,1 0-1 0 0,0 0 1 0 0,-1 0 0 0 0,1 0-1 0 0,0 0 1 0 0,0-1-1 0 0,0 1 1 0 0,0-1 0 0 0,0 0-1 0 0,0 0 1 0 0,5 0 0 0 0,-6-1-1 0 0,0 0 1 0 0,0 0 0 0 0,0-1-1 0 0,0 1 1 0 0,0 0 0 0 0,0-1-1 0 0,0 1 1 0 0,-1-1-1 0 0,1 0 1 0 0,-1 0 0 0 0,1 0-1 0 0,-1 0 1 0 0,2-2 0 0 0,15-30 11 0 0,-16 31-15 0 0,2-6-8 0 0,0 0-1 0 0,-1-1 0 0 0,1 1 1 0 0,-2-1-1 0 0,0 0 0 0 0,0 0 1 0 0,0 0-1 0 0,-1-12 1 0 0,-1 15 6 0 0,0 0 0 0 0,-1 0 1 0 0,0 0-1 0 0,-1 0 0 0 0,1 0 1 0 0,-1 0-1 0 0,0 1 0 0 0,-1-1 1 0 0,0 1-1 0 0,0-1 0 0 0,0 1 1 0 0,-7-8-1 0 0,5 7 1 0 0,-1-3 5 0 0,-1 1-1 0 0,0 1 1 0 0,-10-11-1 0 0,15 17-2 0 0,0 1-1 0 0,1-1 1 0 0,-1 1-1 0 0,0 0 1 0 0,0-1-1 0 0,0 1 1 0 0,0 0-1 0 0,0 0 1 0 0,0 0 0 0 0,0 0-1 0 0,0 1 1 0 0,0-1-1 0 0,0 0 1 0 0,0 1-1 0 0,-1 0 1 0 0,1-1-1 0 0,0 1 1 0 0,0 0-1 0 0,-1 0 1 0 0,1 0-1 0 0,0 1 1 0 0,-4 0-1 0 0,3 0-7 0 0,1 1-1 0 0,0-1 0 0 0,-1 1 1 0 0,1 0-1 0 0,0 0 1 0 0,0 0-1 0 0,0 0 1 0 0,1 0-1 0 0,-1 0 1 0 0,0 0-1 0 0,1 1 0 0 0,-1-1 1 0 0,1 1-1 0 0,0-1 1 0 0,0 1-1 0 0,-1 3 1 0 0,-2 4 9 0 0,1 0 0 0 0,1 0 0 0 0,-2 12 0 0 0,-8 145-60 0 0,12-166 51 0 0,0 1 0 0 0,0-1 0 0 0,1 1-1 0 0,-1-1 1 0 0,0 1 0 0 0,1-1 0 0 0,-1 1 0 0 0,1-1 0 0 0,-1 0-1 0 0,1 1 1 0 0,0-1 0 0 0,0 0 0 0 0,-1 0 0 0 0,1 1 0 0 0,0-1-1 0 0,0 0 1 0 0,0 0 0 0 0,0 0 0 0 0,1 0 0 0 0,-1 0 0 0 0,0 0 0 0 0,0-1-1 0 0,0 1 1 0 0,1 0 0 0 0,-1 0 0 0 0,0-1 0 0 0,1 1 0 0 0,-1-1-1 0 0,1 1 1 0 0,-1-1 0 0 0,0 0 0 0 0,1 0 0 0 0,-1 1 0 0 0,1-1-1 0 0,-1 0 1 0 0,1 0 0 0 0,2-1 0 0 0,29-2-2327 0 0,-6-3-5070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34 4497 0 0,'0'0'3370'0'0,"3"-8"-2080"0"0,10-18 12919 0 0,-10 46-10095 0 0,2 36-3332 0 0,1 92 1441 0 0,-13-51-1540 0 0,-1 1-387 0 0,11 64 94 0 0,-1 92-14 0 0,-10-201-327 0 0,3-22 0 0 0,-18 106 113 0 0,17-65-51 0 0,4 133 0 0 0,4-95-56 0 0,-2-79-55 0 0,8 50 0 0 0,-1 36 0 0 0,-5-59 0 0 0,23 229 0 0 0,-14-190 0 0 0,7-13 0 0 0,-14-61 0 0 0,0 16 0 0 0,2 0 0 0 0,2-1 0 0 0,20 61 0 0 0,-18-77 0 0 0,-3-5 0 0 0,1 0 0 0 0,5 30 0 0 0,-10-38 0 0 0,-1 0 0 0 0,1 1 0 0 0,2-2 0 0 0,-1 2 0 0 0,0-2 0 0 0,7 10 0 0 0,37 45 0 0 0,-36-48 0 0 0,-2 1 0 0 0,14 26 0 0 0,-14-23 0 0 0,17 23 0 0 0,-25-39-120 0 0,0-2 0 0 0,-1 1 0 0 0,1 0 0 0 0,0 0 0 0 0,0-1 0 0 0,0 1 1 0 0,0-1-1 0 0,0 0 0 0 0,0 1 0 0 0,0-1 0 0 0,1 0 0 0 0,2 1 0 0 0,-1-1-843 0 0,1 0 1 0 0,-1 0-1 0 0,0 0 0 0 0,0-1 1 0 0,9 0-1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7 3801 0 0,'-3'-6'19603'0'0,"3"11"-19196"0"0,0 0-91 0 0,0 0 0 0 0,0 0-1 0 0,0 0 1 0 0,1 0 0 0 0,0-1-1 0 0,0 1 1 0 0,0 0 0 0 0,3 8-1 0 0,-1-8-67 0 0,-2 1-1 0 0,2 0 1 0 0,-3 0-1 0 0,2 0 1 0 0,-1 0-1 0 0,0 0 1 0 0,-1 7-1 0 0,-4 44 758 0 0,0-7-613 0 0,10 184 792 0 0,-1 82-737 0 0,-10-118-200 0 0,7 185-158 0 0,-11-239-30 0 0,0-6-57 0 0,-1 1 68 0 0,9-107-87 0 0,-10 59 1 0 0,-2 22 77 0 0,8-73-73 0 0,5-29 17 0 0,0-1 0 0 0,-2 1 0 0 0,0-1 0 0 0,-6 19 0 0 0,0-5 5 0 0,-8 42 0 0 0,12-54-39 0 0,0 1-1 0 0,-7 13 0 0 0,-3 13 79 0 0,-11 44-70 0 0,18-66 18 0 0,1-1 1 0 0,-2 0 0 0 0,0 0-1 0 0,-1-1 1 0 0,-1 0-1 0 0,-12 16 1 0 0,-9 12 48 0 0,25-32-51 0 0,1-1-1 0 0,-1 1 1 0 0,2 1-1 0 0,-4 12 1 0 0,4-10 26 0 0,-12 25 0 0 0,4-21-49 0 0,9-15 27 0 0,1 1-1 0 0,-1-1 1 0 0,2 1-1 0 0,-1-1 0 0 0,1 1 1 0 0,-1 0-1 0 0,-1 6 1 0 0,0-1-89 0 0,0 1 0 0 0,0 0 1 0 0,0 0-1 0 0,-1-1 0 0 0,-1 0 1 0 0,0 1-1 0 0,-11 14 0 0 0,15-23-287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822 5 11707 0 0,'0'0'9574'0'0,"-8"-1"-9394"0"0,1 0-241 0 0,1 1 431 0 0,0-1 0 0 0,0 0 0 0 0,1 1 1 0 0,-2 0-1 0 0,2 0 0 0 0,-1 1 1 0 0,-1 0-1 0 0,2-1 0 0 0,-9 4 1 0 0,-47 26 2211 0 0,41-19-2078 0 0,-1-2 0 0 0,0 1 1 0 0,-34 9-1 0 0,49-17-456 0 0,0-1 0 0 0,1 1-1 0 0,-1 0 1 0 0,1 0 0 0 0,0 1-1 0 0,0 0 1 0 0,0 0 0 0 0,-6 5 0 0 0,1 0 52 0 0,0 2 0 0 0,-12 14 0 0 0,13-14 21 0 0,0 0 0 0 0,1 1 0 0 0,0 0 0 0 0,0 1 0 0 0,1-1 0 0 0,-10 26 0 0 0,-19 46 178 0 0,22-54-210 0 0,-19 52 9 0 0,11-33 108 0 0,-32 96-1 0 0,33-87-99 0 0,14-40-76 0 0,-10 31 0 0 0,-4 27 56 0 0,-3 14-55 0 0,1-8-7 0 0,18-57 4 0 0,-25 99-25 0 0,23-98-10 0 0,-4 32 0 0 0,-3 14-1 0 0,0 4 21 0 0,11-50-6 0 0,-9 28 0 0 0,3-3-28 0 0,8-39 23 0 0,-1 1 0 0 0,0-1 1 0 0,-7 19-1 0 0,7-23 0 0 0,1-1 0 0 0,-1 0 0 0 0,1-1 0 0 0,1 2 0 0 0,-1-1 0 0 0,2 10-1 0 0,-2 15 7 0 0,0-6 0 0 0,0 1 0 0 0,2 0-1 0 0,1-1 1 0 0,8 39 0 0 0,12 84 15 0 0,-20-131-36 0 0,1 1 1 0 0,-3 19-1 0 0,0-21 20 0 0,1 0 0 0 0,1 0-1 0 0,3 18 1 0 0,19 56-22 0 0,-20-70 19 0 0,0 3 4 0 0,2 1-1 0 0,12 35 1 0 0,-8-38-30 0 0,0 0 0 0 0,23 33-1 0 0,-32-53-13 0 0,1 2 0 0 0,-1-2 0 0 0,0 1 0 0 0,1-1 0 0 0,-1 0-1 0 0,1 1 1 0 0,0-1 0 0 0,-1 0 0 0 0,1 0 0 0 0,0 0 0 0 0,0 0 0 0 0,0 0-1 0 0,0 0 1 0 0,2 0 0 0 0,12 2-1989 0 0,2-3-4016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0,'0'0'16579'0'0,"21"5"-11109"0"0,-19-3-5160 0 0,2 0 0 0 0,-1 0 0 0 0,0-1 0 0 0,0 1 0 0 0,1 0 0 0 0,4 2 0 0 0,13 4 379 0 0,-7 1-374 0 0,26 15 637 0 0,66 51-1 0 0,-99-69-877 0 0,2-1 1 0 0,12 7-1 0 0,12 8 88 0 0,-33-19-160 0 0,12 9 55 0 0,-1-3-1 0 0,1 2 1 0 0,21 10-1 0 0,-26-15-27 0 0,0 0 0 0 0,-1 1 0 0 0,1 0 0 0 0,-1 0 1 0 0,10 10-1 0 0,8 8 47 0 0,7 1-4 0 0,-2 1 1 0 0,-1 3 0 0 0,-1 0-1 0 0,-2 1 1 0 0,0 2-1 0 0,22 37 1 0 0,-24-32-43 0 0,45 52 0 0 0,-56-72-30 0 0,1 2 0 0 0,13 28 0 0 0,2 2 0 0 0,-21-36 0 0 0,-1 2 0 0 0,0 0 0 0 0,0-1 0 0 0,2 16 0 0 0,9 21 0 0 0,42 96 0 0 0,-49-120 0 0 0,11 47 0 0 0,-6-16 0 0 0,9 37 0 0 0,-15-54 0 0 0,-3-16 0 0 0,-1 0 0 0 0,-1 0 0 0 0,1 37 0 0 0,-4 1 0 0 0,-1 52 0 0 0,-2-63 0 0 0,2-36 0 0 0,0-1 0 0 0,-1 0 0 0 0,0 0 0 0 0,-2 0 0 0 0,1 0 0 0 0,-7 17 0 0 0,4-17 0 0 0,2 0 0 0 0,0 1 0 0 0,-1 0 0 0 0,3-1 0 0 0,-1 1 0 0 0,2 16 0 0 0,-1-7 0 0 0,-4 25 0 0 0,-2 5 0 0 0,3-26 0 0 0,-6 29 0 0 0,-11 20 0 0 0,19-69 0 0 0,-1 3 0 0 0,0 0 0 0 0,1 0 0 0 0,-1 23 0 0 0,2-20 0 0 0,-1 0 0 0 0,-3 16 0 0 0,-1 1 0 0 0,4-14-762 0 0,-2-1 1 0 0,-8 22-1 0 0,-14 30-6019 0 0,22-58 5314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8082 0 0,'0'0'11928'0'0,"-2"2"-11412"0"0,-6 13 2402 0 0,0 10 3295 0 0,7-17-6156 0 0,0-1 0 0 0,1 1 0 0 0,-1 0 0 0 0,1-1 0 0 0,2 9 0 0 0,-1 7 193 0 0,-8 176 1002 0 0,23 69-438 0 0,-15-266-810 0 0,9 283 412 0 0,-14-96-398 0 0,4 110-4 0 0,0-268-14 0 0,2 284 0 0 0,-11-244 0 0 0,6-55 0 0 0,0 1 0 0 0,1 1 0 0 0,1-1 0 0 0,1 0 0 0 0,3 18 0 0 0,2-1 0 0 0,3 13 0 0 0,1 76 0 0 0,0-12 0 0 0,-1 1 0 0 0,-9-55 0 0 0,3 61 0 0 0,12-46 0 0 0,-9-52 0 0 0,-1 1 0 0 0,2 23 0 0 0,-2 17 0 0 0,1 35 0 0 0,-5-86-290 0 0,0-1 0 0 0,1 2 1 0 0,0-1-1 0 0,0 0 0 0 0,1-1 0 0 0,0 1 0 0 0,1 0 1 0 0,0-1-1 0 0,0 0 0 0 0,1 1 0 0 0,1-1 0 0 0,5 10 1 0 0,-5-15-1327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8089 0 1920 0 0,'0'0'15409'0'0,"0"3"-14270"0"0,0-2-1001 0 0,0 0 1 0 0,0-1 0 0 0,0 2-1 0 0,0-1 1 0 0,-1 0-1 0 0,1-1 1 0 0,-1 1-1 0 0,1 0 1 0 0,-1 0-1 0 0,1-1 1 0 0,-1 1-1 0 0,1 0 1 0 0,0 0-1 0 0,-1 0 1 0 0,0 0-1 0 0,-18-7 4899 0 0,0 7-4369 0 0,-1 0-1 0 0,1 1 1 0 0,-33 8-1 0 0,-113 22-106 0 0,6-22-359 0 0,108-8-152 0 0,-259 23 274 0 0,260-21-280 0 0,0-2 0 0 0,-74-7 0 0 0,-2 0-27 0 0,104 5-15 0 0,-475 5 91 0 0,-52 4-40 0 0,229-24-52 0 0,72 1 2 0 0,-275 20 19 0 0,364-1-27 0 0,-161 1 20 0 0,155-10 5 0 0,-20 1 88 0 0,172 5-107 0 0,0-1 1 0 0,-19 6-1 0 0,21-4-1 0 0,0 0 0 0 0,-1-1 0 0 0,-20 1 0 0 0,10-3 44 0 0,-213-2-27 0 0,178-1-30 0 0,-335-20-4 0 0,243 11 14 0 0,-54 8 22 0 0,-104-4-35 0 0,48 2 57 0 0,158 8-26 0 0,-268 4 26 0 0,91 11-143 0 0,206-11 85 0 0,14-2 5 0 0,-98-4 0 0 0,85-7 5 0 0,-117-5 0 0 0,108 14 12 0 0,-49-2 14 0 0,38-7-15 0 0,-43-2-2 0 0,-49 7 5 0 0,124-5 10 0 0,-99 9 14 0 0,112-4 29 0 0,46 2-69 0 0,-5 0 32 0 0,1 0-1222 0 0,10 3-315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118 57 3025 0 0,'0'0'14319'0'0,"-4"-5"-13338"0"0,-13-14-35 0 0,9 8 4405 0 0,8 10-5246 0 0,0 1 0 0 0,-1 0 0 0 0,1 0 0 0 0,0-1 0 0 0,0 1 0 0 0,-1 0 0 0 0,1-1 0 0 0,0 1 0 0 0,-1-1 0 0 0,1 1 0 0 0,0 0 0 0 0,0-1 0 0 0,0 1 0 0 0,-1 0 0 0 0,1 0 0 0 0,-1 0 0 0 0,1 0 0 0 0,-1 0 0 0 0,1 0 0 0 0,-1 0 0 0 0,1-1 0 0 0,0 1 0 0 0,0 0 0 0 0,-1 0 0 0 0,1 0 0 0 0,-1 0-1 0 0,1 0 1 0 0,-1 0 0 0 0,1 0 0 0 0,-1 0 0 0 0,1 0 0 0 0,-1 0 0 0 0,1 1 697 0 0,6 1-546 0 0,1 0-169 0 0,1 1 1 0 0,0-1 0 0 0,-1 0 0 0 0,1-1 0 0 0,-1 1 0 0 0,1-2-1 0 0,0 0 1 0 0,10 0 0 0 0,66-9 161 0 0,-50 4-155 0 0,2 1-35 0 0,-7-1-28 0 0,1 2 0 0 0,53 1 0 0 0,-76 2-25 0 0,-1 2-1 0 0,0-1 0 0 0,0 1 1 0 0,12 4-1 0 0,15 4 4 0 0,-21-7-16 0 0,-3-1 17 0 0,2 0 0 0 0,-2-1 0 0 0,1 1 0 0 0,13-2 0 0 0,-35-13 45 0 0,10 12-55 0 0,0-1 0 0 0,-1 1 0 0 0,1 0 0 0 0,-1 0 0 0 0,0-1 0 0 0,1 2 0 0 0,-1-1 0 0 0,1 0 0 0 0,-1 1 0 0 0,0-1 0 0 0,-4 1 0 0 0,-34 0 9 0 0,21 0-6 0 0,-133 9 99 0 0,138-7-84 0 0,-7 1 2 0 0,1-2 0 0 0,-1 1 0 0 0,-36-4 0 0 0,55 1-13 0 0,-1 1 1 0 0,0-1 0 0 0,1-1 0 0 0,-2 1 0 0 0,2-1-1 0 0,-5-2 1 0 0,5 3-2 0 0,0-1-1 0 0,-1 1 1 0 0,1-1 0 0 0,0 0-1 0 0,0 2 1 0 0,0-1-1 0 0,-1 0 1 0 0,1 0 0 0 0,-7 1-1 0 0,6 0-2 0 0,-1 0-1 0 0,0 0 0 0 0,0 0 0 0 0,0 1 1 0 0,0 0-1 0 0,1 0 0 0 0,-1 1 1 0 0,1 0-1 0 0,-1-1 0 0 0,1 1 0 0 0,-1 0 1 0 0,1 0-1 0 0,-7 5 0 0 0,56-11 76 0 0,-6-2-66 0 0,2 3 0 0 0,-1 1 1 0 0,59 4-1 0 0,38 0 7 0 0,-57-7 35 0 0,-80 5-44 0 0,0-1-9 0 0,0 1 1 0 0,0-1 0 0 0,0 1-1 0 0,0 0 1 0 0,0 0 0 0 0,-1-1-1 0 0,1 1 1 0 0,0-1 0 0 0,-1 1-1 0 0,1-1 1 0 0,-1 1 0 0 0,1 0 0 0 0,-1 0-1 0 0,1 0 1 0 0,0 0 0 0 0,0-1-1 0 0,-1 1 1 0 0,1 0 0 0 0,-1-1-1 0 0,1 1 1 0 0,-1 0 0 0 0,1 0-1 0 0,-1 0 1 0 0,1 0 0 0 0,0 0-1 0 0,-1 0 1 0 0,1 0 0 0 0,-1 0-1 0 0,0 0 1 0 0,0 0 0 0 0,-21 0-36 0 0,15 0 33 0 0,-40 2 8 0 0,-68 12-1 0 0,-23 2 52 0 0,125-15-61 0 0,4 0 0 0 0,0-1 1 0 0,0 0-1 0 0,1 0 0 0 0,-1 0 1 0 0,0-1-1 0 0,0-1 0 0 0,0 1 1 0 0,-9-4-1 0 0,13 3 5 0 0,4 2 0 0 0,-1-1 0 0 0,1 0-1 0 0,0 0 1 0 0,-1 1 0 0 0,1 0 0 0 0,0 0 0 0 0,-1-1 0 0 0,1 1 0 0 0,0 0 0 0 0,-1 0 0 0 0,1 0 0 0 0,-1 0 0 0 0,1 0 0 0 0,0 0 0 0 0,-1 0 0 0 0,0 0 0 0 0,1 1 0 0 0,0-1 0 0 0,-1 0 0 0 0,1 0 0 0 0,0 1 0 0 0,-1 0 0 0 0,1 0 0 0 0,0-1 0 0 0,-2 2 0 0 0,-7 3 11 0 0,9-5-3 0 0,-1 0 1 0 0,2 0-1 0 0,-2 0 0 0 0,1 1 0 0 0,0 0 1 0 0,0 0-1 0 0,0-1 0 0 0,-1 1 1 0 0,2-1-1 0 0,-1 1 0 0 0,0 0 1 0 0,0 0-1 0 0,0-1 0 0 0,1 2 0 0 0,-1-1 1 0 0,0 0-1 0 0,0-1 0 0 0,0 2 1 0 0,1-1-1 0 0,0-1 0 0 0,-1 2 1 0 0,0-1-1 0 0,1 0 0 0 0,-1 0 0 0 0,1 1 1 0 0,0 0-1 0 0,-2 5 101 0 0,-1 0 1 0 0,1-1-1 0 0,-6 12 1 0 0,5-12-54 0 0,0-1 0 0 0,1 1 1 0 0,-1 0-1 0 0,2 0 0 0 0,-1 0 0 0 0,0 7 1 0 0,0 34 322 0 0,21-43-381 0 0,7-1 0 0 0,40-2 0 0 0,17 2 0 0 0,26 1 0 0 0,-131-1 0 0 0,-26 6 0 0 0,31-5 0 0 0,0-1 0 0 0,0 0 0 0 0,-21-1 0 0 0,20-2 0 0 0,-1 0 0 0 0,-32-7 0 0 0,14 4 0 0 0,36 1 0 0 0,1 0 0 0 0,-1-1 0 0 0,1 0 0 0 0,0 1 0 0 0,0-1 0 0 0,0 1 0 0 0,0-3 0 0 0,6-44 0 0 0,-5 31 0 0 0,2 1 0 0 0,6-25 0 0 0,-2 17 0 0 0,-11 34 0 0 0,0 2 0 0 0,-4 16 0 0 0,4-11 0 0 0,0-6 0 0 0,3-6 0 0 0,0-1 0 0 0,0 1 0 0 0,0-1 0 0 0,1 0 0 0 0,-1 6 0 0 0,1-11 0 0 0,1 0 0 0 0,-1-1 0 0 0,0 1 0 0 0,1-1 0 0 0,0 1 0 0 0,0 1 0 0 0,0-2 0 0 0,0 1 0 0 0,0 0 0 0 0,1 0 0 0 0,-2 0 0 0 0,2 0 0 0 0,0 1 0 0 0,-1-1 0 0 0,1 0 0 0 0,-1 0 0 0 0,2 1 0 0 0,3-3 0 0 0,0-1 0 0 0,1 1 0 0 0,1-1 0 0 0,0 2 0 0 0,9-5 0 0 0,2 1 0 0 0,0 1 0 0 0,1 1 0 0 0,1-1 0 0 0,-1 2 0 0 0,1 1 0 0 0,-1 2 0 0 0,1-1 0 0 0,33 3 0 0 0,-48 0 0 0 0,1-1 0 0 0,-1 2 0 0 0,0 0 0 0 0,1 0 0 0 0,-2 0 0 0 0,2 1 0 0 0,4 2 0 0 0,-9-4 0 0 0,-2 0 0 0 0,0-1 0 0 0,0 0 0 0 0,0 0 0 0 0,0 1 0 0 0,0-1 0 0 0,0 1 0 0 0,0-1 0 0 0,0 0 0 0 0,-1 1 0 0 0,1-1 0 0 0,0 1 0 0 0,0-1 0 0 0,0 0 0 0 0,0 0 0 0 0,-1 0 0 0 0,1 1 0 0 0,0-1 0 0 0,0 0 0 0 0,-1 1 0 0 0,1-1 0 0 0,0 0 0 0 0,0 1 0 0 0,-1-1 0 0 0,1 0 0 0 0,0 0 0 0 0,-1 0 0 0 0,1 0 0 0 0,0 0 0 0 0,0 0 0 0 0,0 0 0 0 0,-1 1 0 0 0,1-1 0 0 0,-1 0 0 0 0,-12 5 0 0 0,12-5 0 0 0,-44 11 0 0 0,-1-2 0 0 0,-62 5 0 0 0,71-10 0 0 0,22-3 0 0 0,11-1 0 0 0,12 0 0 0 0,268-1 0 0 0,-348 9 0 0 0,2-4 0 0 0,-111 20 0 0 0,175-21 0 0 0,12 0 0 0 0,10 1 0 0 0,42 2 0 0 0,-1-1 0 0 0,78-5 0 0 0,-117-1 0 0 0,25-6 0 0 0,-23 4 0 0 0,-19 3 0 0 0,-5 0 0 0 0,0 2 0 0 0,0-2 0 0 0,-1 2 0 0 0,-6 2 0 0 0,-7 2 0 0 0,-7-1 0 0 0,0-1 0 0 0,-1-1 0 0 0,-43-1 0 0 0,226-11 0 0 0,-73 2 0 0 0,-75 6 0 0 0,-5 1 0 0 0,-1 1 0 0 0,0-2 0 0 0,1 1 0 0 0,-1 0 0 0 0,1-1 0 0 0,-1 1 0 0 0,1-1 0 0 0,-1 0 0 0 0,0-1 0 0 0,0 2 0 0 0,1-2 0 0 0,-1 0 0 0 0,-1 1 0 0 0,2-1 0 0 0,2-2 0 0 0,-5 2 0 0 0,0 1 0 0 0,-1-1 0 0 0,1 0 0 0 0,-1 0 0 0 0,1 1 0 0 0,0-2 0 0 0,-1 2 0 0 0,0-1 0 0 0,0 0 0 0 0,1 0 0 0 0,-2-3 0 0 0,3-11 0 0 0,6-25 0 0 0,-8 46 0 0 0,-1 0 0 0 0,0 0 0 0 0,1 1 0 0 0,0-1 0 0 0,0 0 0 0 0,1 0 0 0 0,-1 0 0 0 0,1 0 0 0 0,0 0 0 0 0,1 0 0 0 0,-1 0 0 0 0,1 0 0 0 0,0 0 0 0 0,5 8 0 0 0,-6-11 0 0 0,0-4 0 0 0,1 0 0 0 0,0 0 0 0 0,-2 1 0 0 0,2-1 0 0 0,0 0 0 0 0,-2 0 0 0 0,2 0 0 0 0,-1 0 0 0 0,0-2 0 0 0,3-4 0 0 0,-2 2 0 0 0,0-1 0 0 0,0 0 0 0 0,0 0 0 0 0,-1-1 0 0 0,0 1 0 0 0,0-8 0 0 0,-1 31 0 0 0,-1-8 0 0 0,1-1 0 0 0,0 0 0 0 0,2 11 0 0 0,-1-14 0 0 0,2 4 0 0 0,-2-11 0 0 0,-1-1 0 0 0,1 0 0 0 0,0 0 0 0 0,1 1 0 0 0,-1-1 0 0 0,2-4 0 0 0,6-12 0 0 0,-5-8 0 0 0,-4 31 0 0 0,-1 1 0 0 0,0-1 0 0 0,0 1 0 0 0,0-1 0 0 0,-3 5 0 0 0,-4 17 0 0 0,8-2 0 0 0,10-67 0 0 0,-10 67 0 0 0,-2 47 0 0 0,2-68 0 0 0,0 0 0 0 0,0 0 0 0 0,-1-1 0 0 0,1 1 0 0 0,-1 0 0 0 0,0 0 0 0 0,0-1 0 0 0,0 1 0 0 0,0-1 0 0 0,0 1 0 0 0,0-1 0 0 0,0 0 0 0 0,0 1 0 0 0,-1-1 0 0 0,1 0 0 0 0,0 1 0 0 0,-1-2 0 0 0,1 2 0 0 0,-1-1 0 0 0,0 0 0 0 0,1-1 0 0 0,-1 1 0 0 0,0 0 0 0 0,1 0 0 0 0,-1-1 0 0 0,1 0 0 0 0,-2 1 0 0 0,2-1 0 0 0,-1 1 0 0 0,-4-1 0 0 0,-6 1 0 0 0,0 0 0 0 0,1-1 0 0 0,-23-4 0 0 0,15 2 0 0 0,-44 0 0 0 0,36 2 0 0 0,1-2 0 0 0,0 0 0 0 0,-42-9 0 0 0,59 9 0 0 0,1 2 0 0 0,-1-1 0 0 0,0 0 0 0 0,0 1 0 0 0,0 0 0 0 0,1 1 0 0 0,-1 0 0 0 0,0 0 0 0 0,-7 3 0 0 0,2-1 0 0 0,0 0 0 0 0,-21 0 0 0 0,78-10 0 0 0,196-4 0 0 0,-224 11 0 0 0,1 0 0 0 0,0-3 0 0 0,-2 1 0 0 0,2 0 0 0 0,25-10 0 0 0,-39 10 0 0 0,1 2 0 0 0,-1-2 0 0 0,1 0 0 0 0,-1 0 0 0 0,0 1 0 0 0,1-2 0 0 0,-1 2 0 0 0,0-2 0 0 0,0 1 0 0 0,0 0 0 0 0,-1-1 0 0 0,1 1 0 0 0,0 0 0 0 0,1-5 0 0 0,-2 6 0 0 0,0-1 0 0 0,-1 0 0 0 0,1 0 0 0 0,0 0 0 0 0,0 0 0 0 0,-1 0 0 0 0,1 0 0 0 0,-1 0 0 0 0,0 0 0 0 0,0 0 0 0 0,0 0 0 0 0,0 0 0 0 0,0 0 0 0 0,0 0 0 0 0,-1 0 0 0 0,1 0 0 0 0,-1 0 0 0 0,1 0 0 0 0,-1 0 0 0 0,0 0 0 0 0,-1-2 0 0 0,-2-1 0 0 0,0-1 0 0 0,-1 1 0 0 0,0-1 0 0 0,-9-7 0 0 0,13 12 0 0 0,0 1 0 0 0,-1 0 0 0 0,2 0 0 0 0,-1 0 0 0 0,0 0 0 0 0,0-1 0 0 0,0 1 0 0 0,0 0 0 0 0,0 0 0 0 0,0 0 0 0 0,0 0 0 0 0,0 0 0 0 0,0 0 0 0 0,0 1 0 0 0,0-1 0 0 0,0 0 0 0 0,0 0 0 0 0,-2 1 0 0 0,-18 8 0 0 0,11-4 0 0 0,-34 11 0 0 0,31-13 0 0 0,-1 2 0 0 0,1-1 0 0 0,1 2 0 0 0,-15 7 0 0 0,29-11 0 0 0,5-1 0 0 0,8 0 0 0 0,-2-3 0 0 0,1 1 0 0 0,-1-1 0 0 0,1-1 0 0 0,0 0 0 0 0,-2-1 0 0 0,1-1 0 0 0,0 0 0 0 0,19-10 0 0 0,-27 10 0 0 0,-12 4 0 0 0,-14 5 0 0 0,-5 4 0 0 0,-47 24 0 0 0,73-31-52 0 0,-1-1 0 0 0,0 0 0 0 0,1 0 0 0 0,-1 1 1 0 0,1-1-1 0 0,0 0 0 0 0,0 1 0 0 0,0-1 0 0 0,-1 0 0 0 0,1 0 0 0 0,-1 0 0 0 0,1 1 0 0 0,0-1 1 0 0,-1 1-1 0 0,1-1 0 0 0,0 1 0 0 0,-1-1 0 0 0,1 0 0 0 0,0 1 0 0 0,0-1 0 0 0,0 1 1 0 0,0-1-1 0 0,0 1 0 0 0,0 0 0 0 0,0-1 0 0 0,0 0 0 0 0,0 0 0 0 0,0 1 0 0 0,0 0 0 0 0,0-1 1 0 0,0 1-1 0 0,0-1 0 0 0,0 1 0 0 0,0-1 0 0 0,0 0 0 0 0,1 1 0 0 0,-1 1-523 0 0,1-2 0 0 0,0 2 0 0 0,0-1 0 0 0,-1 0 0 0 0,1 0 0 0 0,0 0 0 0 0,1 0 0 0 0,-2-1 1 0 0,1 1-1 0 0,2 1 0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438 80 6809 0 0,'0'0'13135'0'0,"17"-5"-12384"0"0,52-15-33 0 0,-48 13 1729 0 0,-30 8-1546 0 0,-55 1 1837 0 0,-114 16-1 0 0,137-9-2422 0 0,24-5-221 0 0,1-1 0 0 0,-1-1 0 0 0,-18 1 0 0 0,42-3-126 0 0,2 1 12 0 0,1-2 1 0 0,13 0-1 0 0,68-14-88 0 0,-44 9 70 0 0,1-3 0 0 0,79-24 1 0 0,-114 30 55 0 0,0 0 1 0 0,1 0 0 0 0,-1 2-1 0 0,0-1 1 0 0,1 2 0 0 0,14 0-1 0 0,-19 0-11 0 0,-9 0 56 0 0,-7 2-12 0 0,1-2 0 0 0,-2 0 0 0 0,1 0 0 0 0,-8 0 0 0 0,-10 0 14 0 0,-378 33 1034 0 0,384-30-1055 0 0,-26 0 1 0 0,45-3-49 0 0,3 0-72 0 0,272-24-220 0 0,-269 23 292 0 0,39-5-15 0 0,46-14 0 0 0,-77 17 2 0 0,-12 2 76 0 0,-12 1-23 0 0,8 0-36 0 0,-205 13 316 0 0,104 2-153 0 0,61-7-61 0 0,0-3-1 0 0,-43 1 1 0 0,35-6-102 0 0,50 1 0 0 0,0-1 0 0 0,-1 0 0 0 0,1 0 0 0 0,-1 1 0 0 0,1 0 0 0 0,-1-1 0 0 0,1 1 0 0 0,0-1 0 0 0,-1 0 0 0 0,1 1 0 0 0,0-1 0 0 0,0 1 0 0 0,0 0 0 0 0,0-1 0 0 0,0 1 0 0 0,0-1 0 0 0,0 1 0 0 0,-1-1 0 0 0,1 1 0 0 0,0 0 0 0 0,0-1 0 0 0,1 1 0 0 0,-1-1 0 0 0,0 1 0 0 0,0 0 0 0 0,1 16 0 0 0,13 25 0 0 0,-12-33 0 0 0,0-1 0 0 0,-1 1 0 0 0,0-1 0 0 0,-1 1 0 0 0,0 0 0 0 0,-1 13 0 0 0,-1 14 0 0 0,4-35 0 0 0,-1 0 0 0 0,0-1 0 0 0,0 0 0 0 0,1 1 0 0 0,-2-1 0 0 0,2 1 0 0 0,-1-1 0 0 0,0 0 0 0 0,1 1 0 0 0,-1-1 0 0 0,1 0 0 0 0,-2 0 0 0 0,2 0 0 0 0,0 0 0 0 0,0-1 0 0 0,0 1 0 0 0,221-9 0 0 0,-150 9 0 0 0,117-15 0 0 0,-172 13 0 0 0,-12 2 0 0 0,-1-1 0 0 0,0 0 0 0 0,1 0 0 0 0,-1 0 0 0 0,1-1 0 0 0,7-3 0 0 0,-11 5 0 0 0,-2 0 0 0 0,1-1 0 0 0,-1-2 0 0 0,0 2 0 0 0,1-1 0 0 0,-1 0 0 0 0,0 0 0 0 0,0 1 0 0 0,0-1 0 0 0,-1-3 0 0 0,0 1 0 0 0,1 0 0 0 0,0-1 0 0 0,0 1 0 0 0,1-1 0 0 0,-1 0 0 0 0,1 1 0 0 0,1 0 0 0 0,-2-1 0 0 0,2 1 0 0 0,0 0 0 0 0,-1 0 0 0 0,5-8 0 0 0,-4 8 0 0 0,0 1 0 0 0,0-1 0 0 0,-2 0 0 0 0,2 1 0 0 0,-1-1 0 0 0,0 0 0 0 0,-1 0 0 0 0,1 0 0 0 0,-1 0 0 0 0,0 1 0 0 0,0-1 0 0 0,0-1 0 0 0,-1-6 0 0 0,-4 1 0 0 0,4 9 0 0 0,0 0 0 0 0,0-1 0 0 0,1 1 0 0 0,0 0 0 0 0,-1-1 0 0 0,1 1 0 0 0,-1 0 0 0 0,1-1 0 0 0,-1 1 0 0 0,1-1 0 0 0,0-1 0 0 0,3 52 0 0 0,-5-17 0 0 0,0-25 0 0 0,2-1 0 0 0,0 1 0 0 0,0 0 0 0 0,0 0 0 0 0,1 11 0 0 0,0-5 0 0 0,-1-14 0 0 0,0 0 0 0 0,-1 1 0 0 0,1-1 0 0 0,0 0 0 0 0,-1 0 0 0 0,1 1 0 0 0,0-1 0 0 0,-1 1 0 0 0,1-1 0 0 0,-1 1 0 0 0,1-1 0 0 0,-1 0 0 0 0,0 1 0 0 0,0-1 0 0 0,1 1 0 0 0,0 0 0 0 0,-1 0 0 0 0,0-1 0 0 0,0 1 0 0 0,0 0 0 0 0,1-1 0 0 0,0 1 0 0 0,-1 0 0 0 0,0 0 0 0 0,0-1 0 0 0,0 1 0 0 0,1 0 0 0 0,-1 0 0 0 0,-2 0 0 0 0,-27 0 0 0 0,25 0 0 0 0,-68 0 0 0 0,1 3 0 0 0,-95 17 0 0 0,134-16 0 0 0,1-1 0 0 0,-41-1 0 0 0,73-3 0 0 0,-1 1 0 0 0,1 0 0 0 0,-1-1 0 0 0,1 1 0 0 0,-1 0 0 0 0,1-1 0 0 0,-1 1 0 0 0,1-1 0 0 0,-1 1 0 0 0,1 0 0 0 0,0 0 0 0 0,0-1 0 0 0,0 1 0 0 0,0-1 0 0 0,-1 1 0 0 0,1-1 0 0 0,0 1 0 0 0,0 0 0 0 0,0-1 0 0 0,-1 1 0 0 0,1-1 0 0 0,0 0 0 0 0,0 1 0 0 0,0-1 0 0 0,0 1 0 0 0,0 0 0 0 0,0-1 0 0 0,0 1 0 0 0,0-1 0 0 0,1 0 0 0 0,-1 1 0 0 0,0 0 0 0 0,0 0 0 0 0,0-1 0 0 0,1 1 0 0 0,-1-1 0 0 0,0 0 0 0 0,0 1 0 0 0,0-1 0 0 0,0 1 0 0 0,1 0 0 0 0,-1 0 0 0 0,0-1 0 0 0,2 0 0 0 0,16-4 0 0 0,2 0 0 0 0,-1 1 0 0 0,28-2 0 0 0,14-3 0 0 0,-23 2 0 0 0,-14 3 0 0 0,-1 0 0 0 0,0-2 0 0 0,25-9 0 0 0,-41 10 0 0 0,-12 2 0 0 0,-13 1 0 0 0,-23 5 0 0 0,-66 10 0 0 0,10 0 0 0 0,1-9 0 0 0,95-6 0 0 0,-1 1 0 0 0,1-2 0 0 0,-1 2 0 0 0,1-1 0 0 0,0-1 0 0 0,0 1 0 0 0,-1 0 0 0 0,1 0 0 0 0,0-3 0 0 0,0-24 0 0 0,1 29 0 0 0,1 23 0 0 0,1-13 0 0 0,1 0 0 0 0,-1 0 0 0 0,5 12 0 0 0,-4-47 0 0 0,-3 14 0 0 0,1 8 0 0 0,-1 0 0 0 0,0 1 0 0 0,1-1 0 0 0,-1 0 0 0 0,0 0 0 0 0,-1 0 0 0 0,1 1 0 0 0,-1-1 0 0 0,1 0 0 0 0,0 0 0 0 0,-1 1 0 0 0,-2-4 0 0 0,3 5 0 0 0,0 1 0 0 0,-1 0 0 0 0,1 0 0 0 0,-1 0 0 0 0,1-1 0 0 0,0 1 0 0 0,-1 0 0 0 0,1 0 0 0 0,-1 0 0 0 0,1 0 0 0 0,0 0 0 0 0,0 0 0 0 0,-1 0 0 0 0,1 0 0 0 0,-1 0 0 0 0,1 0 0 0 0,-1 0 0 0 0,1 1 0 0 0,-1-1 0 0 0,1 0 0 0 0,0 0 0 0 0,0 0 0 0 0,0 1 0 0 0,-1-1 0 0 0,1 0 0 0 0,0 0 0 0 0,-1 0 0 0 0,1 0 0 0 0,-1 0 0 0 0,1 1 0 0 0,0-1 0 0 0,0 0 0 0 0,-1 1 0 0 0,1-1 0 0 0,-1 1 0 0 0,-6 10 0 0 0,1 13 0 0 0,4-16 0 0 0,4-14 0 0 0,-2 4 0 0 0,1 0 0 0 0,-1 0 0 0 0,1 0 0 0 0,1-1 0 0 0,-1 2 0 0 0,-1-2 0 0 0,2 2 0 0 0,0-1 0 0 0,-2 0 0 0 0,2 0 0 0 0,0 1 0 0 0,-1-1 0 0 0,1 1 0 0 0,0-1 0 0 0,0 1 0 0 0,0 0 0 0 0,0-1 0 0 0,0 1 0 0 0,0 0 0 0 0,0 0 0 0 0,0 0 0 0 0,0 1 0 0 0,0-1 0 0 0,1 0 0 0 0,3 0 0 0 0,7-1 0 0 0,-1 0 0 0 0,1 2 0 0 0,20 0 0 0 0,-11 0 0 0 0,217-11 0 0 0,-104 3 0 0 0,-53 3 0 0 0,-88 7 0 0 0,0 0 0 0 0,1 0 0 0 0,-1 0 0 0 0,1 0 0 0 0,0 1 0 0 0,0 0 0 0 0,0 0 0 0 0,-5 5 0 0 0,1-3 0 0 0,8-4 0 0 0,-1 0 0 0 0,1 0 0 0 0,0 1 0 0 0,0-1 0 0 0,-1 0 0 0 0,2 0 0 0 0,-1 0 0 0 0,0 1 0 0 0,0 0 0 0 0,0-2 0 0 0,1 2 0 0 0,-1 0 0 0 0,0-1 0 0 0,0 1 0 0 0,1-1 0 0 0,-1 1 0 0 0,1-1 0 0 0,0 1 0 0 0,0-1 0 0 0,-1 1 0 0 0,2 3 0 0 0,-3-8 0 0 0,-1-1 0 0 0,1 0 0 0 0,-1 1 0 0 0,-6-7 0 0 0,6 7 0 0 0,-1 1 0 0 0,0 0 0 0 0,1 0 0 0 0,-1 0 0 0 0,0 0 0 0 0,0 0 0 0 0,0 2 0 0 0,0-2 0 0 0,0 1 0 0 0,0 1 0 0 0,0-1 0 0 0,0 0 0 0 0,0 1 0 0 0,-1-1 0 0 0,1 1 0 0 0,0 1 0 0 0,0-1 0 0 0,0 1 0 0 0,-6 0 0 0 0,9 0 0 0 0,-1 0 0 0 0,0 0 0 0 0,1 0 0 0 0,-1 0 0 0 0,1 0 0 0 0,0 0 0 0 0,-1 0 0 0 0,1 1 0 0 0,0-2 0 0 0,0 2 0 0 0,0 0 0 0 0,-1-1 0 0 0,2 1 0 0 0,-1-1 0 0 0,0 0 0 0 0,0 1 0 0 0,1 0 0 0 0,-1 0 0 0 0,1-1 0 0 0,0 1 0 0 0,-1-1 0 0 0,1 1 0 0 0,0-1 0 0 0,-1 2 0 0 0,1-2 0 0 0,0 1 0 0 0,1-1 0 0 0,-1 1 0 0 0,1 3 0 0 0,-1-5 0 0 0,0 1 0 0 0,1-1 0 0 0,0 1 0 0 0,0-1 0 0 0,0 1 0 0 0,-1-1 0 0 0,0 0 0 0 0,1 0 0 0 0,0 1 0 0 0,0-1 0 0 0,0 0 0 0 0,-1 0 0 0 0,1 1 0 0 0,0-1 0 0 0,0 0 0 0 0,0 0 0 0 0,0 0 0 0 0,-1 0 0 0 0,1 0 0 0 0,0 0 0 0 0,0 0 0 0 0,0-1 0 0 0,-1 1 0 0 0,2-1 0 0 0,20-5 0 0 0,-13 3 0 0 0,0-1 0 0 0,-1 0 0 0 0,0 0 0 0 0,1-1 0 0 0,-1-1 0 0 0,11-8 0 0 0,-32 15 0 0 0,-3 6 0 0 0,1 2 0 0 0,-26 16 0 0 0,68-29 0 0 0,-14 0 0 0 0,-1-1 0 0 0,19-9 0 0 0,-25 11 0 0 0,-4 2 0 0 0,-19 1 0 0 0,-29 9 0 0 0,-41 6 0 0 0,-116-14 0 0 0,97-4 0 0 0,141 10 0 0 0,-3-5 0 0 0,0-2 0 0 0,52-6 0 0 0,-81 5 0 0 0,-6 0 0 0 0,-18 1 0 0 0,-29 2 0 0 0,7 1 0 0 0,1 0 0 0 0,-54 9 0 0 0,95-12 0 0 0,0 1 0 0 0,0-1 0 0 0,0 0 0 0 0,0 1 0 0 0,-1-1 0 0 0,2 0 0 0 0,-1 1 0 0 0,0-1 0 0 0,-1 0 0 0 0,1 1 0 0 0,1 0 0 0 0,-1-1 0 0 0,0 1 0 0 0,0 0 0 0 0,0-1 0 0 0,1 1 0 0 0,-1 0 0 0 0,0 0 0 0 0,0-1 0 0 0,0 1 0 0 0,1 0 0 0 0,0 0 0 0 0,-1 0 0 0 0,0 2 0 0 0,1-3 0 0 0,0 1 0 0 0,0 0 0 0 0,1 1 0 0 0,-1-2 0 0 0,0 1 0 0 0,1 0 0 0 0,-1 0 0 0 0,0-1 0 0 0,0 2 0 0 0,1-1 0 0 0,-1 0 0 0 0,1-1 0 0 0,0 1 0 0 0,-1 0 0 0 0,1 0 0 0 0,-1-1 0 0 0,1 0 0 0 0,0 1 0 0 0,0 0 0 0 0,0 0 0 0 0,-1-1 0 0 0,1 1 0 0 0,0-1 0 0 0,0 0 0 0 0,0 0 0 0 0,0 1 0 0 0,-1-1 0 0 0,3 1 0 0 0,10 4 0 0 0,1-1 0 0 0,0-1 0 0 0,0 1 0 0 0,0-1 0 0 0,1-2 0 0 0,-2 1 0 0 0,24-1 0 0 0,-36-5-626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17 11474 0 0,'0'0'14013'0'0,"-1"-3"-13540"0"0,-1 2-273 0 0,1 1-77 0 0,1-1 0 0 0,0 0 0 0 0,-1 0 1 0 0,0 1-1 0 0,0-1 0 0 0,1 0 0 0 0,-1 0 1 0 0,1 0-1 0 0,0 0 0 0 0,0 0 0 0 0,-1 0 1 0 0,0-1-1 0 0,1 7 236 0 0,-1-1 0 0 0,0 2 1 0 0,0-1-1 0 0,-1-1 0 0 0,1 1 1 0 0,-2 0-1 0 0,2-1 0 0 0,-6 7 0 0 0,4-5-239 0 0,0-1 1 0 0,0 1-1 0 0,1-1 0 0 0,0 0 0 0 0,0 2 0 0 0,-1 5 0 0 0,2 15 80 0 0,1 44 1 0 0,2-51-95 0 0,-1-1 0 0 0,-1 1 0 0 0,-2 0 0 0 0,-5 34 0 0 0,3-31-106 0 0,23-21 0 0 0,194-4 0 0 0,-223-21 0 0 0,3 10 0 0 0,0 0 0 0 0,2-1 0 0 0,-1-1 0 0 0,1 1 0 0 0,-5-25 0 0 0,9 32 0 0 0,0 0 0 0 0,0 0 0 0 0,1 0 0 0 0,0 0 0 0 0,0 0 0 0 0,1 0 0 0 0,0-1 0 0 0,0 1 0 0 0,1 1 0 0 0,0-1 0 0 0,0 0 0 0 0,0 1 0 0 0,1-1 0 0 0,5-8 0 0 0,-6 12 0 0 0,1-1 0 0 0,-2-1 0 0 0,2 1 0 0 0,-2 1 0 0 0,1-1 0 0 0,-1-1 0 0 0,0 1 0 0 0,0-1 0 0 0,0 1 0 0 0,0-5 0 0 0,-7 41 0 0 0,1 4 0 0 0,6 150 0 0 0,4-275 0 0 0,-15-67 0 0 0,10 135 0 0 0,-1 15 0 0 0,1 16 0 0 0,0 215 0 0 0,0-224 0 0 0,0 0 0 0 0,0-1 0 0 0,0 2 0 0 0,0-1 0 0 0,0 0 0 0 0,0-1 0 0 0,0 1 0 0 0,-1 0 0 0 0,1 0 0 0 0,0-1 0 0 0,-1 1 0 0 0,1 0 0 0 0,-1 0 0 0 0,1 0 0 0 0,0-1 0 0 0,0 0 0 0 0,-1 1 0 0 0,0 0 0 0 0,0 0 0 0 0,1-1 0 0 0,-1 0 0 0 0,1 1 0 0 0,-1 0 0 0 0,0-1 0 0 0,0 1 0 0 0,0-1 0 0 0,0 1 0 0 0,1-1 0 0 0,-1 0 0 0 0,0 0 0 0 0,0 0 0 0 0,0 1 0 0 0,0-1 0 0 0,-1 0 0 0 0,1 0 0 0 0,0 0 0 0 0,-1 0 0 0 0,1 0 0 0 0,0 0 0 0 0,0 0 0 0 0,-1-1 0 0 0,1 1 0 0 0,0 0 0 0 0,-1 0 0 0 0,1-1 0 0 0,1 0 0 0 0,-2 1 0 0 0,1-1 0 0 0,0 0 0 0 0,0 1 0 0 0,0-1 0 0 0,0 0 0 0 0,0 0 0 0 0,0 1 0 0 0,0-2 0 0 0,0 1 0 0 0,0 0 0 0 0,-2-5 0 0 0,0 1 0 0 0,0-1 0 0 0,0 1 0 0 0,1-1 0 0 0,0 0 0 0 0,1 1 0 0 0,-3-13 0 0 0,0-43 0 0 0,3 45 0 0 0,0 1 0 0 0,-6-30 0 0 0,6 40 0 0 0,-9-26 0 0 0,10 30 0 0 0,-1 0 0 0 0,1 0 0 0 0,0 0 0 0 0,0 0 0 0 0,-1 0 0 0 0,1 0 0 0 0,-1 0 0 0 0,0 1 0 0 0,0-2 0 0 0,1 1 0 0 0,0 1 0 0 0,-1-1 0 0 0,0 0 0 0 0,0 1 0 0 0,0-1 0 0 0,0 0 0 0 0,0 1 0 0 0,0-1 0 0 0,0 1 0 0 0,0-1 0 0 0,1 1 0 0 0,-2-1 0 0 0,0 1 0 0 0,1 0 0 0 0,1 0 0 0 0,-1 0 0 0 0,0 1 0 0 0,1-1 0 0 0,-1 0 0 0 0,1 1 0 0 0,0-1 0 0 0,-1 1 0 0 0,1-1 0 0 0,-1 0 0 0 0,0 1 0 0 0,1-1 0 0 0,-1 1 0 0 0,1-1 0 0 0,0 1 0 0 0,0 0 0 0 0,0-1 0 0 0,0 0 0 0 0,-1 1 0 0 0,1 0 0 0 0,0 0 0 0 0,-8 17 0 0 0,6-11 0 0 0,-3 9 0 0 0,0 0 0 0 0,1 0 0 0 0,1 0 0 0 0,0 1 0 0 0,1-1 0 0 0,1 1 0 0 0,1 0 0 0 0,3 29 0 0 0,-3-45 0 0 0,0 0 0 0 0,0 1 0 0 0,1-1 0 0 0,-1 0 0 0 0,0 1 0 0 0,0-1 0 0 0,0 0 0 0 0,1 0 0 0 0,-1 0 0 0 0,1 1 0 0 0,0-1 0 0 0,0 0 0 0 0,-1 0 0 0 0,1 0 0 0 0,2 3 0 0 0,-2-25 0 0 0,-6-57 0 0 0,0 18 0 0 0,5 53 0 0 0,-1 1 0 0 0,0 0 0 0 0,0-1 0 0 0,0 0 0 0 0,-5-10 0 0 0,5 18 0 0 0,1 0 0 0 0,-1 0 0 0 0,0-1 0 0 0,0 1 0 0 0,0 0 0 0 0,1 1 0 0 0,0-2 0 0 0,-1 1 0 0 0,0 1 0 0 0,1-2 0 0 0,-1 1 0 0 0,0 2 0 0 0,-8 31 0 0 0,-8 36 0 0 0,16-59 0 0 0,-1 1 0 0 0,1-1 0 0 0,1 0 0 0 0,0 0 0 0 0,0 1 0 0 0,1 0 0 0 0,4 13 0 0 0,-4-23 0 0 0,-1 0 0 0 0,0 0 0 0 0,1 0 0 0 0,0 1 0 0 0,-1-2 0 0 0,1 1 0 0 0,0 0 0 0 0,0 0 0 0 0,0 0 0 0 0,0 0 0 0 0,0 0 0 0 0,1-1 0 0 0,-1 1 0 0 0,0 0 0 0 0,1 0 0 0 0,2 2 0 0 0,6-25 0 0 0,-3 1 0 0 0,-1-1 0 0 0,-1 1 0 0 0,-2-2 0 0 0,0 1 0 0 0,-1 0 0 0 0,-1-1 0 0 0,-2-22 0 0 0,1 44 0 0 0,0 0 0 0 0,0 0 0 0 0,-1 0 0 0 0,1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0,-4 9 0 0 0,-1 14 0 0 0,4-17 0 0 0,-1 6 0 0 0,1 1 0 0 0,1 0 0 0 0,2 16 0 0 0,-2-26 0 0 0,1-1 0 0 0,-1 2 0 0 0,1-1 0 0 0,-1-1 0 0 0,1 1 0 0 0,0-1 0 0 0,1 2 0 0 0,-1-2 0 0 0,0 0 0 0 0,1 1 0 0 0,-1-1 0 0 0,1 0 0 0 0,0 1 0 0 0,-1-1 0 0 0,2 0 0 0 0,-2 1 0 0 0,2-2 0 0 0,-1 2 0 0 0,1-2 0 0 0,3 3 0 0 0,-4-3 0 0 0,-2 0 0 0 0,2-1 0 0 0,0 0 0 0 0,-2 0 0 0 0,2 0 0 0 0,0 1 0 0 0,-2-1 0 0 0,2 0 0 0 0,0 0 0 0 0,-2 0 0 0 0,2 0 0 0 0,0-1 0 0 0,-1 1 0 0 0,0 0 0 0 0,1 0 0 0 0,-1 0 0 0 0,0-1 0 0 0,0 1 0 0 0,1-1 0 0 0,-2 0 0 0 0,2 0 0 0 0,-1 1 0 0 0,0-1 0 0 0,0 0 0 0 0,0 0 0 0 0,1 1 0 0 0,-2-1 0 0 0,1 0 0 0 0,0 0 0 0 0,0 0 0 0 0,0 0 0 0 0,0-1 0 0 0,-1 2 0 0 0,2-4 0 0 0,3-4 0 0 0,0-1 0 0 0,-1 0 0 0 0,5-15 0 0 0,-4 13 0 0 0,-2 2 0 0 0,-1 0 0 0 0,0-1 0 0 0,0 1 0 0 0,-1 0 0 0 0,0-1 0 0 0,-1-16 0 0 0,0 26 0 0 0,0 1 0 0 0,0-1 0 0 0,0 0 0 0 0,0 0 0 0 0,0 0 0 0 0,0 0 0 0 0,0 0 0 0 0,0 0 0 0 0,0 0 0 0 0,0 0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 0 0 0 0,0 0 0 0 0,0 0 0 0 0,0 0 0 0 0,0 0 0 0 0,0 0 0 0 0,0 0 0 0 0,0 0 0 0 0,0-1 0 0 0,-1 1 0 0 0,1 0 0 0 0,0 0 0 0 0,0 0 0 0 0,0 0 0 0 0,0 0 0 0 0,0 0 0 0 0,0-1 0 0 0,0 1 0 0 0,0 0 0 0 0,0 0 0 0 0,0 0 0 0 0,-6 7 0 0 0,1 5 0 0 0,0-1 0 0 0,0 1 0 0 0,1 1 0 0 0,1-1 0 0 0,0 1 0 0 0,1-1 0 0 0,0 1 0 0 0,1-1 0 0 0,1 1 0 0 0,0 19 0 0 0,0-31-4 0 0,1 1-1 0 0,0-1 1 0 0,-1 1 0 0 0,1-1-1 0 0,0 1 1 0 0,-1-1-1 0 0,1 0 1 0 0,0 1 0 0 0,1-1-1 0 0,-2 0 1 0 0,1 1 0 0 0,1-1-1 0 0,1 2 1 0 0,20 13-3747 0 0,-23-15 3294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68 74 1176 0 0,'0'0'13803'0'0,"-1"-4"-13007"0"0,0 3-622 0 0,1-1-1 0 0,0 1 1 0 0,0-1 0 0 0,0 0-1 0 0,0 1 1 0 0,0-1-1 0 0,0 1 1 0 0,0-1-1 0 0,0 1 1 0 0,0-1-1 0 0,0 0 1 0 0,1 2 0 0 0,-1-2-1 0 0,1 1 1 0 0,0-1-1 0 0,0 0 1 0 0,-1 2-1 0 0,1-2 1 0 0,0 1-1 0 0,0 0 1 0 0,0-2 0 0 0,9-20 3521 0 0,-8 14 283 0 0,-2 9-3921 0 0,0 0 0 0 0,0 0 1 0 0,1-1-1 0 0,-1 1 0 0 0,0 0 0 0 0,0 0 0 0 0,0 0 0 0 0,0 0 0 0 0,0 0 0 0 0,0 0 1 0 0,0-1-1 0 0,0 1 0 0 0,0 0 0 0 0,0 0 0 0 0,0 0 0 0 0,0 0 0 0 0,0 0 0 0 0,0-1 1 0 0,0 1-1 0 0,0 0 0 0 0,0 0 0 0 0,0 0 0 0 0,0 0 0 0 0,0 0 0 0 0,0 0 0 0 0,0 0 1 0 0,0 0-1 0 0,0 0 0 0 0,0 0 0 0 0,0 0 0 0 0,0 0 0 0 0,-1 0 0 0 0,1 0 0 0 0,0-1 1 0 0,0 1-1 0 0,0 0 0 0 0,0 0 0 0 0,0 0 0 0 0,0 0 0 0 0,0 0 0 0 0,0 0 0 0 0,-1 0 1 0 0,1 0-1 0 0,0 0 0 0 0,0 0 0 0 0,0 0 0 0 0,0-1 0 0 0,0 1 0 0 0,0 0 1 0 0,-1 0-1 0 0,1 0 0 0 0,0 0 0 0 0,-4 7 554 0 0,-4 12-629 0 0,3 0 233 0 0,1 1-1 0 0,1-2 1 0 0,0 3 0 0 0,3-2-1 0 0,-1 1 1 0 0,3 28 0 0 0,0-37-152 0 0,0-1-1 0 0,7 21 1 0 0,-6-23-32 0 0,0 1 1 0 0,-1-1-1 0 0,0 1 0 0 0,0 0 1 0 0,0 11-1 0 0,-2-17-31 0 0,0 6 0 0 0,0-8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0,-1 0 0 0 0,1 0 0 0 0,0 0 0 0 0,0 0 0 0 0,0 0 0 0 0,0 0 0 0 0,0 0 0 0 0,0 0 0 0 0,0 0 0 0 0,0-1 0 0 0,0 1 0 0 0,-1 0 0 0 0,1 0 0 0 0,0 0 0 0 0,0 0 0 0 0,0 0 0 0 0,0 0 0 0 0,0-1 0 0 0,0 1 0 0 0,0-1 0 0 0,-1 1 0 0 0,1 0 0 0 0,0 0 0 0 0,0-1 0 0 0,-1 1 0 0 0,1-1 0 0 0,0 0 0 0 0,0 1 0 0 0,0-1 0 0 0,0 1 0 0 0,0 0 0 0 0,0 0 0 0 0,0-1 0 0 0,0 0 0 0 0,0 1 0 0 0,0-1 0 0 0,0 1 0 0 0,1-1 0 0 0,-1 1 0 0 0,0 0 0 0 0,0-1 0 0 0,0 1 0 0 0,1-1 0 0 0,-1 1 0 0 0,0-1 0 0 0,1 1 0 0 0,-1 0 0 0 0,0 0 0 0 0,1 0 0 0 0,-1-1 0 0 0,1 1 0 0 0,-1-1 0 0 0,0 1 0 0 0,1-1 0 0 0,13-9 0 0 0,-13 9 0 0 0,3 0 0 0 0,1-1 0 0 0,-1 1 0 0 0,1-1 0 0 0,0 1 0 0 0,0 1 0 0 0,0-1 0 0 0,0 1 0 0 0,-1 0 0 0 0,1 0 0 0 0,0 0 0 0 0,0 0 0 0 0,7 2 0 0 0,14 0 0 0 0,-19-2 0 0 0,0 0 0 0 0,0-1 0 0 0,-1 0 0 0 0,15-4 0 0 0,-19 5 0 0 0,0-1 0 0 0,2 0 0 0 0,-2 0 0 0 0,0 0 0 0 0,1-1 0 0 0,-1 1 0 0 0,1-1 0 0 0,-1 0 0 0 0,1 1 0 0 0,-2-1 0 0 0,2 0 0 0 0,-2 0 0 0 0,2 0 0 0 0,1-4 0 0 0,-4 6 0 0 0,0-1 0 0 0,0 1 0 0 0,0 0 0 0 0,0-1 0 0 0,0 1 0 0 0,0 0 0 0 0,0 0 0 0 0,0-1 0 0 0,0 1 0 0 0,0-1 0 0 0,0 1 0 0 0,0 0 0 0 0,0-1 0 0 0,0 1 0 0 0,0-1 0 0 0,0 1 0 0 0,0 0 0 0 0,0 0 0 0 0,0 0 0 0 0,0-1 0 0 0,0 1 0 0 0,-1 0 0 0 0,1-1 0 0 0,0 1 0 0 0,0 0 0 0 0,-1-1 0 0 0,1 1 0 0 0,0 0 0 0 0,-1 0 0 0 0,1 0 0 0 0,0 0 0 0 0,-1 0 0 0 0,1-1 0 0 0,0 1 0 0 0,0 0 0 0 0,0 0 0 0 0,-1 0 0 0 0,1 0 0 0 0,-1-1 0 0 0,1 1 0 0 0,-1 0 0 0 0,1 0 0 0 0,0 0 0 0 0,-1 0 0 0 0,1 0 0 0 0,0 0 0 0 0,-1 0 0 0 0,0 0 0 0 0,0 0 0 0 0,0-1 0 0 0,1 1 0 0 0,0-1 0 0 0,-1 1 0 0 0,0 0 0 0 0,0 0 0 0 0,0 0 0 0 0,1-1 0 0 0,-1 0 0 0 0,1 1 0 0 0,0-1 0 0 0,-1 0 0 0 0,0 1 0 0 0,0-1 0 0 0,-1-7 0 0 0,-1 3 0 0 0,2 1 0 0 0,-1-2 0 0 0,1 2 0 0 0,1-1 0 0 0,-1-1 0 0 0,-1-7 0 0 0,8-55 0 0 0,-1 17 0 0 0,-5 49 0 0 0,0-32 0 0 0,0 32 0 0 0,0-1 0 0 0,0 1 0 0 0,0 0 0 0 0,-1 0 0 0 0,1 0 0 0 0,-1-1 0 0 0,0 2 0 0 0,0-2 0 0 0,1 1 0 0 0,-2 1 0 0 0,1-2 0 0 0,-3-2 0 0 0,-1 18 0 0 0,2 5 0 0 0,1 1 0 0 0,0 35 0 0 0,0 6 0 0 0,1-51 0 0 0,0 0 0 0 0,1 1 0 0 0,0-2 0 0 0,1 2 0 0 0,0-1 0 0 0,0 0 0 0 0,5 16 0 0 0,-27-8 0 0 0,9-7 0 0 0,9-9 0 0 0,2-1 0 0 0,-1 1 0 0 0,0 0 0 0 0,0 0 0 0 0,0 0 0 0 0,-1-1 0 0 0,2 0 0 0 0,-2 1 0 0 0,1-1 0 0 0,0 0 0 0 0,0 0 0 0 0,-5 0 0 0 0,-26-2 0 0 0,11-1 0 0 0,14 2 0 0 0,-1-1 0 0 0,1 2 0 0 0,-1 0 0 0 0,1 0 0 0 0,-10 0 0 0 0,12 1 0 0 0,3-1 0 0 0,1 0 0 0 0,-2 1 0 0 0,2-1 0 0 0,-1 1 0 0 0,0-1 0 0 0,0 1 0 0 0,1 0 0 0 0,-1 0 0 0 0,-3 2 0 0 0,6-27 0 0 0,0 16 0 0 0,0-24 0 0 0,-2 1 0 0 0,-1-1 0 0 0,-10-45 0 0 0,10 62 0 0 0,2 9 0 0 0,1 19 0 0 0,0 39 0 0 0,10 78 0 0 0,-7-109 0 0 0,-3-14 0 0 0,1-1 0 0 0,0 0 0 0 0,3 10 0 0 0,-4-14 0 0 0,0-8 0 0 0,-1 0 0 0 0,1 0 0 0 0,0 0 0 0 0,0 0 0 0 0,1-7 0 0 0,26-130 0 0 0,-21 94 0 0 0,-5 70 0 0 0,2 1 0 0 0,0-1 0 0 0,1 0 0 0 0,1 0 0 0 0,13 35 0 0 0,-5-31 0 0 0,-10-25 0 0 0,1-20 0 0 0,-2-14 0 0 0,-1-61 0 0 0,-2 63 0 0 0,1 44 0 0 0,1 0 0 0 0,1-1 0 0 0,0 1 0 0 0,0-1 0 0 0,2 1 0 0 0,7 19 0 0 0,-9-22 0 0 0,-2-37 0 0 0,-1 5 0 0 0,-6 41-451 0 0,1-2-3974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2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8738 0 0,'0'0'12803'0'0,"-3"4"-12301"0"0,1-2-402 0 0,0 1-1 0 0,1-1 1 0 0,-1 1-1 0 0,1-1 0 0 0,0 1 1 0 0,0 0-1 0 0,0-1 1 0 0,0 1-1 0 0,0 0 0 0 0,1 0 1 0 0,-1 0-1 0 0,1 5 1 0 0,0-7-114 0 0,-4-31-927 0 0,4 30 947 0 0,0 0 0 0 0,0-1 0 0 0,0 1 1 0 0,0-1-1 0 0,0 1 0 0 0,0 0 0 0 0,1-1 0 0 0,-1 1 1 0 0,0-1-1 0 0,0 1 0 0 0,0 0 0 0 0,0-1 0 0 0,-1 1 1 0 0,1-1-1 0 0,0 1 0 0 0,0 0 0 0 0,0-1 0 0 0,0 1 1 0 0,0-1-1 0 0,0 1 0 0 0,-1 0 0 0 0,1-1 0 0 0,0 1 1 0 0,0 0-1 0 0,-1-1 0 0 0,1 1 0 0 0,0 0 0 0 0,0-1 1 0 0,-1 1-1 0 0,1 0 0 0 0,0 0 0 0 0,-1-1 0 0 0,1 1 1 0 0,0 0-1 0 0,-1 0 0 0 0,1 0 0 0 0,-1 0 0 0 0,1-1 1 0 0,0 1-1 0 0,-1 0 0 0 0,1 0 0 0 0,-1 0 0 0 0,1 0 1 0 0,0 0-1 0 0,-1 0 0 0 0,1 0 0 0 0,-1 0 0 0 0,1 0 1 0 0,0 0-1 0 0,-1 0 0 0 0,-1 1 31 0 0,1-1 1 0 0,0 1-1 0 0,0 0 1 0 0,0 0-1 0 0,0-1 1 0 0,0 1-1 0 0,-1 0 0 0 0,2 0 1 0 0,-1 0-1 0 0,0 0 1 0 0,0 0-1 0 0,0 0 1 0 0,-1 3-1 0 0,0 1 48 0 0,0-1 0 0 0,1 1 1 0 0,-1 0-1 0 0,1 1 0 0 0,1-1 0 0 0,-1 0 1 0 0,0 0-1 0 0,1 0 0 0 0,0 0 0 0 0,1 1 1 0 0,0 6-1 0 0,-1-12-80 0 0,0 0 0 0 0,0 1 1 0 0,0-1-1 0 0,0 0 0 0 0,0 1 1 0 0,1-1-1 0 0,-1 1 0 0 0,0-1 1 0 0,0 0-1 0 0,0 1 0 0 0,0-1 0 0 0,0 0 1 0 0,1 1-1 0 0,-1-1 0 0 0,0 0 1 0 0,0 0-1 0 0,1 1 0 0 0,-1-1 0 0 0,0 0 1 0 0,1 0-1 0 0,-1 1 0 0 0,0-1 1 0 0,1 0-1 0 0,-1 0 0 0 0,0 0 1 0 0,1 1-1 0 0,-1-1 0 0 0,0 0 0 0 0,1 0 1 0 0,-1 0-1 0 0,1 0 0 0 0,13-4 118 0 0,9-14-143 0 0,-19 14-152 0 0,-2 0 0 0 0,1 0 0 0 0,0 0 0 0 0,-1-1 0 0 0,4-8 0 0 0,0-3-9238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41 0 0 0,'0'0'10350'0'0,"4"-3"-8791"0"0,2 0-888 0 0,5-2-88 0 0,-3-3 5461 0 0,-13 7-2273 0 0,4 1-3445 0 0,-1 0 1 0 0,1-1-1 0 0,-1 0 1 0 0,0 0-1 0 0,2 0 1 0 0,-2 1-1 0 0,1-2 1 0 0,0 1-1 0 0,-2-1 1 0 0,3 1-269 0 0,0 1 0 0 0,0-1 0 0 0,0 1 0 0 0,0 0 0 0 0,-1-1 0 0 0,1 1 0 0 0,0-1 0 0 0,0 1 0 0 0,0-1 0 0 0,0 1 0 0 0,0-1 0 0 0,0 1 0 0 0,0 0 0 0 0,0 0 0 0 0,-1-1 0 0 0,1 1 0 0 0,0-1 0 0 0,-1 1 1 0 0,1-1-1 0 0,-1 1 0 0 0,1 0 0 0 0,0 0 0 0 0,-1 0 0 0 0,1 0 0 0 0,0-1 0 0 0,0 1 0 0 0,-1 0 0 0 0,1 0 0 0 0,-1 0 0 0 0,1-1 0 0 0,-1 1 0 0 0,1 0 0 0 0,-1 0 0 0 0,1 0 0 0 0,0 0 0 0 0,-1 0 0 0 0,1 0 0 0 0,-1 0 0 0 0,1 0 0 0 0,-1 0 0 0 0,0 0 0 0 0,1 0 0 0 0,-1 0 0 0 0,1 0 0 0 0,0 1 0 0 0,0-1 0 0 0,-1 0 0 0 0,-6 1-140 0 0,-50-2 1214 0 0,-60 2-57 0 0,97 1-1017 0 0,-29 8 0 0 0,6-1 48 0 0,28-7-51 0 0,0-1 0 0 0,0 0 0 0 0,-1-1-1 0 0,-26-3 1 0 0,19 1-6 0 0,12 1-28 0 0,-1 0 1 0 0,0 0 0 0 0,-16-6-1 0 0,20 5-14 0 0,0 1-1 0 0,-1 0 0 0 0,1 0 1 0 0,0 0-1 0 0,0 1 1 0 0,-13 1-1 0 0,11 0 6 0 0,0 0 0 0 0,-1-1-1 0 0,-15-4 1 0 0,1 3 29 0 0,25 1 9 0 0,0 0-39 0 0,0 25 184 0 0,-1-1 0 0 0,-6 35 0 0 0,-8 58 9 0 0,15-77-204 0 0,-1-38 0 0 0,0-2 0 0 0,0 1 0 0 0,1 1 0 0 0,-1-1 0 0 0,0-1 0 0 0,-1 1 0 0 0,2 1 0 0 0,-1-1 0 0 0,-1-1 0 0 0,-1 2 0 0 0,6-4 0 0 0,0-1 0 0 0,1 2 0 0 0,0-1 0 0 0,-1 0 0 0 0,1 0 0 0 0,-1 1 0 0 0,1 0 0 0 0,0 0 0 0 0,0-1 0 0 0,6 1 0 0 0,18-2 0 0 0,24-2 0 0 0,-50 6-43 0 0,-1-1 0 0 0,0 1 1 0 0,1-1-1 0 0,-2 1 0 0 0,1 0 0 0 0,1 0 0 0 0,-1 0 0 0 0,-1-1 1 0 0,1 1-1 0 0,0 1 0 0 0,1-2 0 0 0,-2 1 0 0 0,2 2 0 0 0,11 10-1033 0 0,-8-11 275 0 0,1 2-1719 0 0,-1-2-2297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24 169 12595 0 0,'0'0'13856'0'0,"-5"0"-13500"0"0,-13-4 150 0 0,20 3 276 0 0,14 0 67 0 0,56 3 817 0 0,-34 1-1310 0 0,45-5-1 0 0,-19 1 12 0 0,-63 1-364 0 0,-1 0 0 0 0,0 0 0 0 0,1 0 0 0 0,-1 0 0 0 0,0 0 0 0 0,1 0 0 0 0,-1 0 0 0 0,0 0 0 0 0,0 0 0 0 0,0 0 0 0 0,0 0 0 0 0,0 0 0 0 0,1-1 0 0 0,-1 1 0 0 0,0 0 0 0 0,0 0 0 0 0,1-1 0 0 0,-1 1 0 0 0,0 0 0 0 0,0 0 0 0 0,0-1 0 0 0,0 1 0 0 0,1 0 0 0 0,-1-1 0 0 0,0 1 0 0 0,0 0 0 0 0,0 0 0 0 0,0 0 0 0 0,0 0 0 0 0,0-1 0 0 0,0 1 0 0 0,0 0 0 0 0,0-1 0 0 0,0 1 0 0 0,0 0 0 0 0,0-1 0 0 0,0 1 0 0 0,0 0 0 0 0,0 0 0 0 0,0 0 0 0 0,0 0 0 0 0,-1-1 0 0 0,1 1 0 0 0,0-1 0 0 0,-6-15-1 0 0,4 13 26 0 0,-4-48 47 0 0,6 47-68 0 0,0-1-1 0 0,0 1 0 0 0,0 0 1 0 0,0 0-1 0 0,1 0 1 0 0,1-6-1 0 0,-1 7-12 0 0,-1 0 0 0 0,1 0 0 0 0,0 0 0 0 0,-1 0 0 0 0,1 1 0 0 0,-1-2 0 0 0,0 1 0 0 0,-1 0 0 0 0,1 1 0 0 0,0-1 0 0 0,-1 0 0 0 0,0-1 0 0 0,-1-3 0 0 0,0 2-386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8650 0 0,'4'0'18192'0'0,"-3"1"-17200"0"0,0 48 772 0 0,1-32-1449 0 0,-1 0 1 0 0,-1 0-1 0 0,-1 0 0 0 0,-1 0 0 0 0,-4 22 0 0 0,3-27-258 0 0,0 1 0 0 0,2-1-1 0 0,0 1 1 0 0,0 0 0 0 0,1 0-1 0 0,1-1 1 0 0,2 18 0 0 0,6-6 116 0 0,-8-24-154 0 0,0 0 1 0 0,0 1-1 0 0,0-1 0 0 0,1 0 0 0 0,-2 0 0 0 0,2 0 0 0 0,-1 0 0 0 0,0-1 1 0 0,0 1-1 0 0,1 0 0 0 0,-1-1 0 0 0,-1 1 0 0 0,2 0 0 0 0,-1-1 0 0 0,1 0 1 0 0,0 1 7 0 0,3-1-25 0 0,-1 1-1 0 0,1 0 1 0 0,-1 0 0 0 0,0 0 0 0 0,1 1 0 0 0,-1 0 0 0 0,4 0 0 0 0,21 3 39 0 0,-22-4-24 0 0,0-1 0 0 0,0 1 0 0 0,-1-2 0 0 0,1 0 1 0 0,0 1-1 0 0,-1-2 0 0 0,1 1 0 0 0,-2-1 0 0 0,2 1 1 0 0,8-8-1 0 0,17-6-12 0 0,-30 15-5 0 0,1 0 0 0 0,-1 0 0 0 0,0 0-1 0 0,0 0 1 0 0,0 0 0 0 0,1 1-1 0 0,-1 0 1 0 0,1-1 0 0 0,-2 1 0 0 0,2 0-1 0 0,-1-1 1 0 0,1 1 0 0 0,-1 0 0 0 0,0 1-1 0 0,1-1 1 0 0,-1 1 0 0 0,1-1 0 0 0,-1 0-1 0 0,4 2 1 0 0,15 5-1100 0 0,-21-7 1063 0 0,0 0 0 0 0,1 0 0 0 0,-1 0 0 0 0,0 0 0 0 0,0 0 0 0 0,1 0-1 0 0,-1 0 1 0 0,0 0 0 0 0,1 0 0 0 0,-1 0 0 0 0,1 0 0 0 0,-1 0 0 0 0,0 0 0 0 0,1 0 0 0 0,-1 0 0 0 0,0-1 0 0 0,0 1 0 0 0,0 0 0 0 0,1 0 0 0 0,-1 0 0 0 0,0 0 0 0 0,1 0 0 0 0,-1 0 0 0 0,0 0 0 0 0,1-1 0 0 0,-1 1 0 0 0,0 0 0 0 0,0-1 0 0 0,1 1 0 0 0,-1 0-1 0 0,0-1 1 0 0,0 1 0 0 0,0-1 0 0 0,0 1 0 0 0,0 0 0 0 0,0 0 0 0 0,0 0 0 0 0,0-1 0 0 0,0 1 0 0 0,0 0 0 0 0,0-1 0 0 0,0 1 0 0 0,0-1 0 0 0,0 1 0 0 0,0-1 0 0 0,0 1 0 0 0,0 0 0 0 0,0 0 0 0 0,0 0 0 0 0,0-1 0 0 0,0 1 0 0 0,0 0 0 0 0,0-1 0 0 0,0 1-1 0 0,0 0 1 0 0,-1-1 0 0 0,1 1 0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14403 0 0,'0'0'12844'0'0,"-1"5"-12286"0"0,0 3-218 0 0,1 1 1 0 0,-1-1-1 0 0,2-1 0 0 0,-1 1 1 0 0,1 0-1 0 0,2 8 1 0 0,28 122 1725 0 0,-26-119-1903 0 0,8 25 0 0 0,-12-43-126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10210 0 0,'0'0'7494'0'0,"6"0"-7386"0"0,3 3 3 0 0,-5-2 145 0 0,-1-1 1 0 0,1 1-1 0 0,0 0 1 0 0,0-1 0 0 0,0 1-1 0 0,4-1 1 0 0,-5 0-41 0 0,0 1-1 0 0,0 1 1 0 0,-1-1-1 0 0,1 1 1 0 0,0-1 0 0 0,-1 1-1 0 0,1 0 1 0 0,-1 0 0 0 0,3 3-1 0 0,-7-5-223 0 0,0-1 1 0 0,0 0-1 0 0,-1 0 0 0 0,2 0 0 0 0,-2 1 0 0 0,2-2 0 0 0,-2 1 0 0 0,1 0 1 0 0,1 0-1 0 0,-1-1 0 0 0,1 1 0 0 0,-1-1 0 0 0,0 1 0 0 0,1-1 0 0 0,-1 0 0 0 0,1 0 1 0 0,0 1-1 0 0,-1-2 0 0 0,0-1 0 0 0,2 3 207 0 0,0 2-162 0 0,0 2 0 0 0,1-2 0 0 0,-1 2 0 0 0,0-2 0 0 0,0 2 0 0 0,1-2 0 0 0,0 1 0 0 0,0 0 0 0 0,0 2 0 0 0,-18-15 568 0 0,16 11-611 0 0,0-1 0 0 0,0 1 1 0 0,0-1 0 0 0,1 0 0 0 0,-1 0 0 0 0,0 0 0 0 0,1 1 0 0 0,-1-1 0 0 0,0 0 0 0 0,1 0 0 0 0,0 0 0 0 0,-1 1 0 0 0,1-1 0 0 0,-1-1 0 0 0,1 2 0 0 0,-1-1 0 0 0,1 0 0 0 0,0-1-1 0 0,0 2 1 0 0,0-1 0 0 0,-1-1 0 0 0,1 0 110 0 0,3 2-16 0 0,-1 1 1 0 0,1 0 0 0 0,-1-1 0 0 0,0 0 0 0 0,0 1 0 0 0,0 0 0 0 0,0 0 0 0 0,0 0-1 0 0,0 0 1 0 0,0 1 0 0 0,-1-1 0 0 0,5 3 0 0 0,-2 0 128 0 0,0 0 0 0 0,0 0 0 0 0,7 8 0 0 0,29 34 581 0 0,-30-30-623 0 0,1 1 71 0 0,-10-15-176 0 0,0-1 0 0 0,-1 1 1 0 0,1-1-1 0 0,0 2 1 0 0,-1-2-1 0 0,1 1 1 0 0,-1-1-1 0 0,1 1 1 0 0,-1-1-1 0 0,0 2 0 0 0,0-2 1 0 0,0 1-1 0 0,0-1 1 0 0,-1 5-1 0 0,-5 24 6 0 0,-4-20-1338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11314 0 0,'0'0'7353'0'0,"2"-4"-6732"0"0,10-9 77 0 0,-11 13-564 0 0,-1-1 1 0 0,1 0-1 0 0,0 1 1 0 0,0-1-1 0 0,0 1 1 0 0,-1 0 0 0 0,1 0-1 0 0,0-1 1 0 0,1 1-1 0 0,-2 0 1 0 0,1-1-1 0 0,0 1 1 0 0,0 0-1 0 0,0 0 1 0 0,0 0 0 0 0,0 0-1 0 0,0 0 1 0 0,0 0-1 0 0,1 1 1 0 0,16 3 1253 0 0,-13-1-1236 0 0,0-1-1 0 0,1 1 0 0 0,-1 0 1 0 0,0 1-1 0 0,0-1 1 0 0,-1 1-1 0 0,0-1 0 0 0,0 1 1 0 0,4 5-1 0 0,5 8-2672 0 0,-2 1-4363 0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0 0 0,'0'0'21718'0'0,"11"26"-17186"0"0,-9-18-4015 0 0,1-1 0 0 0,-2 0 0 0 0,1 1 0 0 0,0 9-1 0 0,6 21 171 0 0,-6-28-551 0 0,0 0 1 0 0,1 0-1 0 0,-1 0 0 0 0,-1 18 0 0 0,-2 2-46 0 0,0-15-36 0 0,1-1 0 0 0,1 16 1 0 0,2-12 18 0 0,1 21 3 0 0,-4-15-58 0 0,-2 0 0 0 0,-6 31 1 0 0,5-26 13 0 0,0 0 1 0 0,4 52 0 0 0,1-26-5 0 0,-2-26 3 0 0,-5 109 152 0 0,-7 164 165 0 0,12-288-335 0 0,-11 153 136 0 0,6 376 279 0 0,4-523-406 0 0,-1 0 0 0 0,-6 25-1 0 0,-1 17 14 0 0,6 35 30 0 0,4-60-35 0 0,-8 74-10 0 0,7-85-14 0 0,-1 0-1 0 0,-8 49 0 0 0,6-61-9 0 0,0 0 0 0 0,0 0 0 0 0,1 21 0 0 0,0-4 0 0 0,-8 45 1 0 0,2-8 46 0 0,-1-23-37 0 0,7-34-2 0 0,0 0 1 0 0,1 1-1 0 0,1 12 1 0 0,-3 14-5 0 0,1 36 7 0 0,2-65-7 0 0,0-8-95 0 0,0-1-1 0 0,0 0 1 0 0,0 1 0 0 0,0-1 0 0 0,0 0-1 0 0,1 0 1 0 0,-1 1 0 0 0,0-1-1 0 0,0 0 1 0 0,0 1 0 0 0,0-1 0 0 0,1 1-1 0 0,-1-1 1 0 0,0 0 0 0 0,0 0 0 0 0,0 0-1 0 0,0 0 1 0 0,0 1 0 0 0,1-1-1 0 0,-1 0 1 0 0,0 1 0 0 0,1-1 0 0 0,-1 0-1 0 0,1 0 1 0 0,-1 0 0 0 0,0 1 0 0 0,1-1-1 0 0,-1 0 1 0 0,0 0 0 0 0,0 0-1 0 0,0 0 1 0 0,1 0 0 0 0,-1 0 0 0 0,1 0-1 0 0,-1 0 1 0 0,1 0 0 0 0,-1 0 0 0 0,1 0-1 0 0,-1 0 1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27 240 0 0,'0'0'18928'0'0,"2"-3"-18154"0"0,-1-2-366 0 0,3-4-125 0 0,4 1 5324 0 0,-8 11-5272 0 0,0-1 1 0 0,-1 1-1 0 0,1 0 0 0 0,-1-1 0 0 0,1 0 0 0 0,-2 5 0 0 0,0-3-184 0 0,0 1-1 0 0,1 0 1 0 0,-1 0 0 0 0,1 1-1 0 0,1-2 1 0 0,-1 2-1 0 0,1-2 1 0 0,0 2 0 0 0,0-1-1 0 0,0 1 1 0 0,1-2-1 0 0,-1 2 1 0 0,4 8 0 0 0,-3-7-86 0 0,1-1 1 0 0,-1 1-1 0 0,-1 0 1 0 0,1 0-1 0 0,-1 0 1 0 0,-1 11-1 0 0,0 4 25 0 0,1-22 2 0 0,0 0-91 0 0,0 0 0 0 0,1 0 0 0 0,-1 0 0 0 0,0 0 0 0 0,0 0 0 0 0,0 0 0 0 0,0 0 0 0 0,0-1 1 0 0,0 1-1 0 0,0 0 0 0 0,0 0 0 0 0,0 0 0 0 0,1 0 0 0 0,-1 0 0 0 0,0 0 0 0 0,0 0 0 0 0,0 0 0 0 0,0-1 1 0 0,0 1-1 0 0,0 0 0 0 0,0 0 0 0 0,0 0 0 0 0,1-1 0 0 0,-1 1 0 0 0,0 0 0 0 0,0 0 0 0 0,0-1 0 0 0,0 1 1 0 0,0 0-1 0 0,0 0 0 0 0,0-1 0 0 0,0 1 0 0 0,-1 0 0 0 0,1 0 0 0 0,0 0 0 0 0,0 0 0 0 0,0 0 0 0 0,0 0 1 0 0,0 0-1 0 0,0-1 0 0 0,0 1 0 0 0,0 0 0 0 0,-1 0 0 0 0,1 0 0 0 0,0-1 0 0 0,0 1 0 0 0,0 0 0 0 0,0 0 0 0 0,0 0 1 0 0,0 0-1 0 0,0-1 0 0 0,0 1 0 0 0,-1 0 0 0 0,-6-8-35 0 0,6 5 33 0 0,-2 1 0 0 0,2 0-1 0 0,-1-1 1 0 0,1 0 0 0 0,-1 1 0 0 0,1-1 0 0 0,-1 0-1 0 0,2 0 1 0 0,-1 0 0 0 0,0 0 0 0 0,0 0-1 0 0,0 1 1 0 0,1-6 0 0 0,-1-6-40 0 0,2-24-1 0 0,-1 13 11 0 0,0 25 46 0 0,0-20 24 0 0,-15-3-14 0 0,14 22-24 0 0,0 0 0 0 0,-1 1 0 0 0,1-1 0 0 0,0 1 1 0 0,0 0-1 0 0,-1-1 0 0 0,1 1 0 0 0,0-1 0 0 0,-1 1 0 0 0,1 0 0 0 0,0 0 0 0 0,-1 0 0 0 0,1 0 0 0 0,-1 0 1 0 0,0 0-1 0 0,-24 2 22 0 0,-16 11 1 0 0,26-8 2 0 0,1-1 0 0 0,-26 5 0 0 0,12-5 95 0 0,1 0 22 0 0,-32-1-1 0 0,20-3-46 0 0,1 2-1 0 0,-56 10 0 0 0,-27 5-27 0 0,110-15-13 0 0,1 1-1 0 0,-24-1 1 0 0,-40 3 73 0 0,72-5-127 0 0,1 0 0 0 0,-1 1 0 0 0,2 0 0 0 0,-2-1 0 0 0,2 1 0 0 0,-2-1 0 0 0,2 2 0 0 0,-2-1 1 0 0,2 0-1 0 0,-2 0 0 0 0,1 0 0 0 0,1 1 0 0 0,-1-1 0 0 0,-1 2 0 0 0,2-2 5 0 0,0 0-1 0 0,1 0 1 0 0,0-1-1 0 0,0 1 1 0 0,-1 0 0 0 0,1 0-1 0 0,0 0 1 0 0,-1 0 0 0 0,1 0-1 0 0,0 0 1 0 0,0 0-1 0 0,0 0 1 0 0,0 0 0 0 0,0-1-1 0 0,0 2 1 0 0,0-1-1 0 0,0 0 1 0 0,1-1 0 0 0,-1 1-1 0 0,1 1 1 0 0,-1 1 8 0 0,0-2 0 0 0,1 1 0 0 0,0 0 1 0 0,0 0-1 0 0,0 0 0 0 0,0 0 0 0 0,0-1 0 0 0,1 3 0 0 0,2-1-13 0 0,-2 0-1 0 0,1 1 0 0 0,-1 0 0 0 0,0-1 1 0 0,0 1-1 0 0,0 0 0 0 0,-1 0 1 0 0,0 0-1 0 0,1 1 0 0 0,-2-1 0 0 0,2 4 1 0 0,1 6-2 0 0,-1 29 1 0 0,3-3 0 0 0,26-42 0 0 0,-3 2 0 0 0,-19 1 0 0 0,-1 0 0 0 0,1-1 0 0 0,-1 0 0 0 0,1-1 0 0 0,17-3 0 0 0,-22 3-627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 14411 0 0,'0'0'9816'0'0,"-2"0"-9490"0"0,-3-5 640 0 0,7 10 116 0 0,0-3-887 0 0,0 0 0 0 0,0 0 0 0 0,-1 0-1 0 0,1 1 1 0 0,0 0 0 0 0,-2-1 0 0 0,2 1-1 0 0,-1 0 1 0 0,0 3 0 0 0,-1-5-174 0 0,0-1 1 0 0,0 2-1 0 0,0-1 1 0 0,0-1 0 0 0,0 1-1 0 0,0 1 1 0 0,0-1-1 0 0,0-1 1 0 0,0 1-1 0 0,0 0 1 0 0,-1 0 0 0 0,1 0-1 0 0,-1 0 1 0 0,0 0-1 0 0,1 0 1 0 0,-1-1-1 0 0,1 1 1 0 0,0 0 0 0 0,-1 0-1 0 0,0-1 1 0 0,0 1-1 0 0,0 0 1 0 0,1-1-1 0 0,-1 1 1 0 0,0 0-1 0 0,0-1 1 0 0,0 0 0 0 0,0 0-1 0 0,0 1 1 0 0,0-1-1 0 0,0 1 1 0 0,0-1-1 0 0,1 0 1 0 0,-2 1 0 0 0,1-1-1 0 0,0 0 1 0 0,1 0-1 0 0,-2 0 1 0 0,1 0-1 0 0,-1 0 568 0 0,-2 1-493 0 0,-4 2-62 0 0,1 1-1 0 0,-1-1 1 0 0,1-1 0 0 0,-1 0 0 0 0,0 0 0 0 0,0-1 0 0 0,0 1 0 0 0,-12 0-1 0 0,10-2 61 0 0,-1 1-1 0 0,2 1 1 0 0,-2 0-1 0 0,-13 4 1 0 0,15-3-7 0 0,-6 2 95 0 0,13-4-874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0 0 0,'0'0'14335'0'0,"5"-5"-13784"0"0,21-21 12312 0 0,-26 28-10427 0 0,0 1-4278 0 0,8 18 2380 0 0,-2 0-1 0 0,0 0 1 0 0,-1 0-1 0 0,-2 0 0 0 0,3 34 1 0 0,-6-51-481 0 0,8 36 238 0 0,-6-28-222 0 0,0-1-1 0 0,2 15 1 0 0,-4-23-59 0 0,0 0 1 0 0,0 1-1 0 0,0-1 0 0 0,-1 1 1 0 0,0 0-1 0 0,0-1 1 0 0,0 0-1 0 0,1 1 1 0 0,-1-1-1 0 0,-1 0 1 0 0,1 0-1 0 0,-3 2 1 0 0,4-3-8 0 0,-1 0 1 0 0,0-1 0 0 0,1 1 0 0 0,-1-1 0 0 0,0 1 0 0 0,1-1 0 0 0,0 1 0 0 0,0 0 0 0 0,0-1-1 0 0,0 1 1 0 0,0 2 0 0 0,0-4 6 0 0,2 0 10 0 0,0 0 1 0 0,0 0 0 0 0,0 0 0 0 0,1-1 0 0 0,-2 0 0 0 0,2 1-1 0 0,-1-1 1 0 0,0 0 0 0 0,0 1 0 0 0,0-2 0 0 0,2 0 0 0 0,2-1 10 0 0,-5 2-35 0 0,1 1 0 0 0,-1-1 0 0 0,-1 1 0 0 0,1 0 0 0 0,1 0 0 0 0,-1-1 0 0 0,0 1 0 0 0,-1 0 0 0 0,2 0 0 0 0,-1 0 0 0 0,0 0 0 0 0,0 0 0 0 0,0 1 0 0 0,1-1 0 0 0,6 1 0 0 0,16-6 0 0 0,-18 4 0 0 0,0-1 0 0 0,0 1 0 0 0,12 0 0 0 0,29 6 0 0 0,-35-3 0 0 0,24 2 0 0 0,-32-4 0 0 0,-1-1 0 0 0,0 1 0 0 0,0 0 0 0 0,1-1 0 0 0,-1 0 0 0 0,0 0 0 0 0,-1 1 0 0 0,2-1 0 0 0,-1-1 0 0 0,5-2 0 0 0,-2 1 0 0 0,-1-2 0 0 0,1 1 0 0 0,8-9 0 0 0,-16 10-2163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2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 2833 0 0,'0'0'17453'0'0,"-4"-1"-16828"0"0,-2 1-572 0 0,5-1-33 0 0,0 1 1 0 0,0-1-1 0 0,0 1 1 0 0,0 0-1 0 0,0 0 1 0 0,0-1-1 0 0,-1 1 1 0 0,1 0-1 0 0,0 0 1 0 0,0 0-1 0 0,0 0 1 0 0,0 0 0 0 0,-1 1-1 0 0,1-1 1 0 0,0 0-1 0 0,0 0 1 0 0,0 1-1 0 0,0-1 1 0 0,0 1-1 0 0,0-1 1 0 0,0 1-1 0 0,0-1 1 0 0,0 1-1 0 0,0 0 1 0 0,0-1-1 0 0,0 1 1 0 0,0 0 0 0 0,1 0-1 0 0,-1 0 1 0 0,0 0-1 0 0,0 0 1 0 0,1 0-1 0 0,-1-1 1 0 0,1 2-1 0 0,-1-1 1 0 0,1 0-1 0 0,-1 0 1 0 0,1 0-1 0 0,0 0 1 0 0,-1 0-1 0 0,1 2 1 0 0,-2 10-2250 0 0,1-5-2782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 9578 0 0,'0'0'14227'0'0,"-9"-3"-10921"0"0,6 12-2877 0 0,2-2-1 0 0,-2 2 1 0 0,2 0 0 0 0,0-1-1 0 0,0 1 1 0 0,1-1 0 0 0,1 11-1 0 0,1 4 220 0 0,10 32-1 0 0,-11-50-546 0 0,0 2 1 0 0,-1-2-1 0 0,0 1 1 0 0,0 6-1 0 0,-1-6-146 0 0,1-1 0 0 0,1 1 0 0 0,-1 0-1 0 0,2 7 1 0 0,2-9-1038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66 155 0 0 0,'0'0'13650'0'0,"0"-4"-12094"0"0,0-10-408 0 0,0 3 4196 0 0,0 40 279 0 0,-1 2-3938 0 0,-1 32-866 0 0,2 37 125 0 0,0-99-741 0 0,-1-2-187 0 0,0-2 1 0 0,0 2-1 0 0,0-1 0 0 0,0 1 1 0 0,1-2-1 0 0,-1 2 0 0 0,1-1 1 0 0,0 0-1 0 0,0 0 0 0 0,-1-2 1 0 0,1 1-5 0 0,-3-15-3 0 0,2 11-12 0 0,0-1-1 0 0,-1 1 1 0 0,0 0 0 0 0,0 0-1 0 0,0 0 1 0 0,-4-8-1 0 0,0 5-17 0 0,0-1 0 0 0,2-1 1 0 0,-1 1-1 0 0,1-1 0 0 0,1 1 0 0 0,1-1 0 0 0,-1 0 0 0 0,2 0 0 0 0,-1-14 0 0 0,3 25 21 0 0,0-1 0 0 0,1 0 1 0 0,-1 1-1 0 0,0 0 0 0 0,1 0 0 0 0,0 0 1 0 0,-1-1-1 0 0,1 1 0 0 0,0 1 1 0 0,-1-2-1 0 0,2 1 0 0 0,-2 1 0 0 0,1 0 1 0 0,2-2-1 0 0,4-1-16 0 0,10-7 31 0 0,2 3 1 0 0,30-10 0 0 0,-26 10 2 0 0,27-12 1 0 0,34-16-16 0 0,-84 34-4 0 0,0 1 0 0 0,1-1 0 0 0,-1 1 1 0 0,0-1-1 0 0,0 1 0 0 0,0 0 1 0 0,0 0-1 0 0,1 0 0 0 0,-1 0 1 0 0,0-1-1 0 0,0 1 0 0 0,1 0 0 0 0,-1 1 1 0 0,0-1-1 0 0,0 0 0 0 0,1 0 1 0 0,-2 0-1 0 0,2 0 0 0 0,-1 1 0 0 0,2 0 1 0 0,-2 0-1 0 0,0 0 1 0 0,0 0-1 0 0,-1 0 0 0 0,1 0 1 0 0,-1 0-1 0 0,1 0 1 0 0,0 0-1 0 0,0 0 0 0 0,-1 0 1 0 0,0 1-1 0 0,0-2 1 0 0,0 2-1 0 0,1-1 0 0 0,-1 0 1 0 0,0 1-1 0 0,0-1 1 0 0,0 0-1 0 0,0 0 1 0 0,0 2-1 0 0,0 5 16 0 0,0 0 1 0 0,0 0-1 0 0,1 0 1 0 0,1 0-1 0 0,-2 0 0 0 0,3-1 1 0 0,-2 1-1 0 0,7 10 1 0 0,-3-3 77 0 0,-1 0 0 0 0,0 0 1 0 0,0 0-1 0 0,-2 0 0 0 0,0 1 0 0 0,0 20 1 0 0,0-13 31 0 0,6 36 1 0 0,-7-52-104 0 0,0-1-11 0 0,1 0 1 0 0,-1 0-1 0 0,2 0 0 0 0,2 7 1 0 0,-9-23 26 0 0,0 0 1 0 0,2 0-1 0 0,0-1 1 0 0,-3-19-1 0 0,3 14-115 0 0,-8-27-1 0 0,-4-6 29 0 0,-14-35-50 0 0,31 97 96 0 0,-1 1 0 0 0,1 0 1 0 0,-2 0-1 0 0,0 18 0 0 0,3 30 2 0 0,-3-51 11 0 0,0-2 7 0 0,0-1 1 0 0,0 1 0 0 0,2-1 0 0 0,-2 0 0 0 0,3 1 0 0 0,2 9 0 0 0,-1-6-7 0 0,-5-10-9 0 0,1-1 0 0 0,-1 1 0 0 0,0-1 0 0 0,1 2 0 0 0,0-2 0 0 0,0 1 0 0 0,0-1 0 0 0,-1 1 0 0 0,3 1 0 0 0,-2-4 9 0 0,0-1 0 0 0,0 0 0 0 0,-1 1 1 0 0,1-1-1 0 0,0 1 0 0 0,-1-1 0 0 0,1 1 1 0 0,-1-1-1 0 0,0 0 0 0 0,0-1 1 0 0,1-8-12 0 0,0 2 0 0 0,-1 0 1 0 0,0-1-1 0 0,-1 0 0 0 0,0 1 0 0 0,-5-18 1 0 0,-24-57-3 0 0,19 55 2 0 0,9 24 1 0 0,1-1 1 0 0,0 1 0 0 0,0-1-1 0 0,0 0 1 0 0,1 1 0 0 0,0-9 0 0 0,0 10-1 0 0,0 3-1 0 0,0 1-1 0 0,0 0 1 0 0,0-1 0 0 0,0 1-1 0 0,0 0 1 0 0,0-1 0 0 0,0 1 0 0 0,0 0-1 0 0,0 0 1 0 0,-1 0 0 0 0,1 0-1 0 0,0-1 1 0 0,0 1 0 0 0,0 0-1 0 0,0-1 1 0 0,-1 1 0 0 0,1 0 0 0 0,0 0-1 0 0,0-1 1 0 0,0 1 0 0 0,0 0-1 0 0,0 0 1 0 0,0 0 0 0 0,-1-1 0 0 0,1 1-1 0 0,0 0 1 0 0,0 0 0 0 0,-1 0-1 0 0,1 0 1 0 0,0 0 0 0 0,-1 0-1 0 0,1 0 1 0 0,-12 0-16 0 0,-9 9-6 0 0,13-7 21 0 0,0 2 0 0 0,0-3 0 0 0,0 1 0 0 0,0 0 0 0 0,0-1 0 0 0,0 0 0 0 0,-1-1 0 0 0,1 0 0 0 0,-1 0 0 0 0,-8-1 0 0 0,-10 0-4 0 0,25 2 4 0 0,-1-1 0 0 0,1 1 0 0 0,0-1 0 0 0,-1 0 1 0 0,2 1-1 0 0,-2 1 0 0 0,1-2 0 0 0,0 1 0 0 0,-4 2 0 0 0,5-1-1 0 0,-1-1-1 0 0,1-1 1 0 0,-2 2-1 0 0,2-1 1 0 0,-2 0-1 0 0,1-1 1 0 0,0 0 0 0 0,0 1-1 0 0,-2 0 1 0 0,11-2-11 0 0,0 0 1 0 0,0-1 0 0 0,0 0 0 0 0,0 0-1 0 0,11-5 1 0 0,10-2 14 0 0,-7 2-5 0 0,38-8-6 0 0,-186 47 26 0 0,120-31-11 0 0,4-1-4 0 0,0 0 0 0 0,0 1 0 0 0,0-1 0 0 0,0 1-1 0 0,0 0 1 0 0,0 0 0 0 0,1 0 0 0 0,-2 0 0 0 0,-4 4 0 0 0,8-5-2 0 0,0 0-1 0 0,0 0 1 0 0,0 0-1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0-1 0 0,0 0 1 0 0,0 0-1 0 0,0 0 1 0 0,0 0-1 0 0,1 0 1 0 0,-1 0-1 0 0,0 0 1 0 0,0 0-1 0 0,1 0 1 0 0,9 0-23 0 0,-10 0 22 0 0,5 0 2 0 0,0-1 0 0 0,-1-1 0 0 0,1 2-1 0 0,0-2 1 0 0,-1 0 0 0 0,1 1 0 0 0,-1-1 0 0 0,6-3 0 0 0,33-22 7 0 0,-40 25-8 0 0,-2 1 0 0 0,1 0 1 0 0,-1 0-1 0 0,1 0 1 0 0,0 0-1 0 0,-1 0 1 0 0,1-1-1 0 0,-1 1 1 0 0,0-1-1 0 0,1 1 1 0 0,-1-1-1 0 0,0 0 1 0 0,0 1-1 0 0,0-1 0 0 0,0 1 1 0 0,0-2-1 0 0,0-1 1 0 0,-19 5-21 0 0,6 1 20 0 0,-1 1-1 0 0,1 0 1 0 0,0 1 0 0 0,1 1-1 0 0,-1-1 1 0 0,0 1 0 0 0,1 1-1 0 0,-12 8 1 0 0,23-14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0 0 0 0,0 0-1 0 0,0 0 1 0 0,0 0 0 0 0,0 0 0 0 0,0 0 0 0 0,0 1-1 0 0,0-1 1 0 0,0 0 0 0 0,0 0 0 0 0,0 0 0 0 0,0 0 0 0 0,0 1-1 0 0,0-1 1 0 0,0 0 0 0 0,1 0 0 0 0,-1 0 0 0 0,0 0-1 0 0,0 1 1 0 0,10 0-19 0 0,11-4-9 0 0,-12-1 16 0 0,-8 3 10 0 0,0 0 0 0 0,1 0-1 0 0,-1 0 1 0 0,0 1 0 0 0,1-1 0 0 0,0 0 0 0 0,-1 1-1 0 0,1-1 1 0 0,-1 1 0 0 0,4-1 0 0 0,-5 1 43 0 0,-22 0-53 0 0,9-1 25 0 0,13 0-13 0 0,-1 1 0 0 0,1 0 0 0 0,0 0 0 0 0,0 0 1 0 0,0-1-1 0 0,1 1 0 0 0,-1 0 0 0 0,0 0 0 0 0,0 0 0 0 0,0 0 0 0 0,0 0 0 0 0,0 0 0 0 0,0 0 0 0 0,0 0 0 0 0,0 0 0 0 0,0-1 0 0 0,0 1 0 0 0,0 0 0 0 0,0 0 0 0 0,0 0 0 0 0,0 0 0 0 0,0 0 0 0 0,0-1 0 0 0,0 1 0 0 0,0 0 0 0 0,1 0 1 0 0,-1 0-1 0 0,0 0 0 0 0,0 0 0 0 0,0 0 0 0 0,0 0 0 0 0,1 0 0 0 0,-1-1 0 0 0,0 1 0 0 0,0 0 0 0 0,0 0 0 0 0,1 0 0 0 0,-1 0 0 0 0,0 0 0 0 0,28-9-9 0 0,-21 7 9 0 0,14-3-2 0 0,-17 5-2 0 0,0-1 0 0 0,-1 0 0 0 0,1 1 0 0 0,0-2 1 0 0,-1 1-1 0 0,0 0 0 0 0,1-1 0 0 0,0 1 0 0 0,-1-1 0 0 0,5-4 1 0 0,-7 6 3 0 0,-1 0 1 0 0,1 0-1 0 0,-1 0 1 0 0,0 0-1 0 0,0-1 1 0 0,0 1-1 0 0,0 0 1 0 0,1-1-1 0 0,-1 1 1 0 0,0 0-1 0 0,0-1 1 0 0,1 1-1 0 0,-1 0 1 0 0,0 0-1 0 0,0 0 1 0 0,0-1-1 0 0,0 1 1 0 0,1-1-1 0 0,-1 1 1 0 0,0 0-1 0 0,0-1 1 0 0,0 1-1 0 0,0-1 1 0 0,0 1-1 0 0,0 0 1 0 0,0 0-1 0 0,0-1 1 0 0,0 1-1 0 0,0-1 1 0 0,-1 1-1 0 0,1 0 1 0 0,0-1-1 0 0,0 1 1 0 0,0 0-1 0 0,0 0 1 0 0,-1 0-1 0 0,1-1 1 0 0,-1 0 0 0 0,1 1 0 0 0,0-1 0 0 0,-1 1 0 0 0,0 0 0 0 0,1-1 0 0 0,-1 1 0 0 0,0 0 0 0 0,1 0 0 0 0,0 0 0 0 0,-1 0 0 0 0,0 0 1 0 0,0 0-1 0 0,1 0 0 0 0,-1 0 0 0 0,1 0 0 0 0,-1 0 0 0 0,1 0 0 0 0,-1 0 0 0 0,0 0 0 0 0,0 0 0 0 0,1 0 0 0 0,-73 26-25 0 0,45-22 48 0 0,23-4-26 0 0,0 0 0 0 0,1 1 0 0 0,-1 0 1 0 0,1-1-1 0 0,-1 2 0 0 0,-5 1 0 0 0,9-2 1 0 0,1-1-6 0 0,16-2 0 0 0,-2-2 5 0 0,-1-2 1 0 0,20-10-1 0 0,-22 10 4 0 0,0 1 1 0 0,0-1-1 0 0,0 3 0 0 0,16-6 1 0 0,-26 9-2 0 0,-1-1 0 0 0,1 1 0 0 0,0 0 0 0 0,-1 0 0 0 0,1 0 0 0 0,0 0 0 0 0,-1 0 0 0 0,1 0 0 0 0,0 0 0 0 0,0 0 0 0 0,0 0 0 0 0,-1 0 0 0 0,1 1 0 0 0,0-1 0 0 0,0 0 0 0 0,0 1 0 0 0,-1-1 0 0 0,2 1 0 0 0,-24 3 3 0 0,-8-1-7 0 0,5-1 6 0 0,-45-1 1 0 0,35-10 10 0 0,34 32-62 0 0,1-22 48 0 0,1 1-1 0 0,-1-1 1 0 0,0 1-1 0 0,0-1 1 0 0,1 1-1 0 0,-1 0 1 0 0,0-1 0 0 0,1 1-1 0 0,0-1 1 0 0,0 1-1 0 0,0-1 1 0 0,-1 0-1 0 0,1 1 1 0 0,0-1-1 0 0,0 0 1 0 0,0 1-1 0 0,0-2 1 0 0,1 1 0 0 0,-1 1-1 0 0,0-1 1 0 0,1-1-1 0 0,-1 1 1 0 0,0 0-1 0 0,1 0 1 0 0,-1-1-1 0 0,1 1 1 0 0,-1 0-1 0 0,1 0 1 0 0,-1-1 0 0 0,1 1-1 0 0,-1-1 1 0 0,1 0-1 0 0,0 0 1 0 0,2 0-1 0 0,0 0 0 0 0,1 0-1 0 0,-1 0 0 0 0,1 0 0 0 0,0-1 1 0 0,0 0-1 0 0,0 0 0 0 0,-1 0 1 0 0,1-1-1 0 0,-1 1 0 0 0,9-5 1 0 0,26-18-9 0 0,17-9 0 0 0,-55 32 10 0 0,-1 1 9 0 0,-16 1-18 0 0,11 1 7 0 0,-19 3 9 0 0,0 0 0 0 0,0-2 0 0 0,-30 1 0 0 0,45-3-11 0 0,13 3-19 0 0,15-1-17 0 0,-6-3 44 0 0,0-2-1 0 0,0 0 1 0 0,0-1-1 0 0,21-6 0 0 0,0 0 6 0 0,-20 4-14 0 0,-10 4-1 0 0,1 0 1 0 0,-1 0-1 0 0,0-1 0 0 0,0 2 1 0 0,6-1-1 0 0,-10 1 1 0 0,0 0 5 0 0,-19-1 9 0 0,-2 6-9 0 0,17-4 1 0 0,-1 0 0 0 0,1 1-1 0 0,0-2 1 0 0,0 0 0 0 0,-8 1-1 0 0,12-1-7 0 0,-26 2 9 0 0,-58 5 4 0 0,41-2 47 0 0,35 4-11 0 0,6-8-40 0 0,1-1 0 0 0,-1 1 0 0 0,1 0 0 0 0,0 0 0 0 0,-1-1 0 0 0,1 1 0 0 0,0 0 0 0 0,0 1 0 0 0,-1-2 0 0 0,1 1 0 0 0,0 1 1 0 0,1-2-1 0 0,-1 2 0 0 0,0 0 0 0 0,0-2 0 0 0,0 2 0 0 0,1-1 0 0 0,-1 1 0 0 0,0-1 0 0 0,1 0 0 0 0,-1 1 0 0 0,1 0 0 0 0,0-1 0 0 0,-1 1 0 0 0,1-1 0 0 0,0 1 0 0 0,0-1 0 0 0,0 2 0 0 0,2 4 6 0 0,0 0 0 0 0,-1 0 0 0 0,2-1 0 0 0,-1 0 0 0 0,5 9 1 0 0,-3-10 15 0 0,-2 2 0 0 0,0-2 0 0 0,1 1 0 0 0,-2 1 0 0 0,3 8 0 0 0,-3-8 9 0 0,0 1-1 0 0,1-1 0 0 0,3 11 1 0 0,-2-13-28 0 0,-2 0 1 0 0,1 0-1 0 0,-1 0 1 0 0,0 0-1 0 0,0 0 0 0 0,-1 0 1 0 0,1 0-1 0 0,-1 0 1 0 0,-1 9-1 0 0,0-11 11 0 0,0-3 0 0 0,0-13 11 0 0,3-19-24 0 0,2 13-43 0 0,-1 0 1 0 0,0-20-1 0 0,-1 11 29 0 0,-3 57-140 0 0,-3 27 205 0 0,1-29-29 0 0,1 47 0 0 0,3-46-23 0 0,13-53 123 0 0,-8 13-126 0 0,1 0-1 0 0,-2-2 0 0 0,0 1 1 0 0,0 0-1 0 0,-1-1 0 0 0,-1 0 1 0 0,0 1-1 0 0,1-23 1 0 0,-6 1-29 0 0,2 33 20 0 0,-1 3 1 0 0,0 20 0 0 0,-4 57 41 0 0,0 64 52 0 0,6-145-61 0 0,-1-1-1 0 0,2 1 1 0 0,-1 0-1 0 0,0 0 0 0 0,1-1 1 0 0,2-2-1 0 0,3-9-12 0 0,1-6-8 0 0,-3 0 1 0 0,1 0-1 0 0,-2-1 1 0 0,-1 0-1 0 0,0 0 1 0 0,-3-31-1 0 0,-1 42-3 0 0,-3 15 1 0 0,-3 19 0 0 0,0 20 25 0 0,1 76-1 0 0,6-113-31 0 0,0-5 5 0 0,0 1 0 0 0,0-1 0 0 0,0 1 0 0 0,0-1 0 0 0,0 1 1 0 0,0 0-1 0 0,0 0 0 0 0,0-1 0 0 0,0 1 0 0 0,1 0 0 0 0,0-1 0 0 0,1 3 0 0 0,-2-4 3 0 0,0 0 0 0 0,0 0 0 0 0,0 0 0 0 0,0 0 0 0 0,1 0-1 0 0,-1 0 1 0 0,0 0 0 0 0,0 0 0 0 0,1-1 0 0 0,-1 1 0 0 0,0 0-1 0 0,0 0 1 0 0,1 0 0 0 0,-1 0 0 0 0,0 0 0 0 0,0-1 0 0 0,1 1-1 0 0,-1 0 1 0 0,0 0 0 0 0,0 0 0 0 0,0 0 0 0 0,1 0 0 0 0,-1 0 0 0 0,0 0-1 0 0,0-1 1 0 0,0 1 0 0 0,0 0 0 0 0,0-1 0 0 0,0 1 0 0 0,0 0-1 0 0,0 0 1 0 0,0-1 0 0 0,0 1 0 0 0,6-12 21 0 0,-4 9-14 0 0,5-12-1 0 0,7-10-18 0 0,12-37 0 0 0,-23 55 8 0 0,0-2 0 0 0,-2 1 0 0 0,1 0 1 0 0,0 0-1 0 0,-1-1 0 0 0,-1 1 0 0 0,0 0 1 0 0,0-1-1 0 0,-1-9 0 0 0,1 17 3 0 0,0-1-1 0 0,0 1 0 0 0,-1 1 0 0 0,1-2 0 0 0,-1 1 0 0 0,1 0 1 0 0,-1 0-1 0 0,1 0 0 0 0,-1 0 0 0 0,1 1 0 0 0,0-2 0 0 0,-1 1 1 0 0,0 0-1 0 0,-1 0 0 0 0,-2 2-6 0 0,0 8 4 0 0,-2 15 4 0 0,2 0 1 0 0,0 1-1 0 0,2 0 1 0 0,1 0-1 0 0,4 47 1 0 0,-3-71 0 0 0,0-1-1 0 0,0 1 1 0 0,0-1-1 0 0,0 0 1 0 0,0 1-1 0 0,1-1 1 0 0,-1 1 0 0 0,0 0-1 0 0,0-1 1 0 0,0 1-1 0 0,0-1 1 0 0,0 0-1 0 0,0 0 1 0 0,1 1 0 0 0,-1-1-1 0 0,1 1 1 0 0,-1-1-1 0 0,0 0 1 0 0,1 1-1 0 0,0-1 1 0 0,-1 0-1 0 0,0 0-1 0 0,0 0 1 0 0,1 0 0 0 0,-1 0-1 0 0,0 0 1 0 0,0 0 0 0 0,1 0-1 0 0,-1 0 1 0 0,0 0 0 0 0,1 0-1 0 0,-1 0 1 0 0,0 0 0 0 0,1 0-1 0 0,-1 0 1 0 0,0-1 0 0 0,0 1-1 0 0,1 0 1 0 0,-1 0 0 0 0,0-1 0 0 0,0 1-1 0 0,0 0 1 0 0,0 0 0 0 0,0-1-1 0 0,0 1 1 0 0,0 0 0 0 0,0 0-1 0 0,0 0 1 0 0,0 0 0 0 0,1 0-1 0 0,-1-1 1 0 0,0 1 0 0 0,0 0-1 0 0,0-1 1 0 0,0 1 0 0 0,0 0-1 0 0,0 0 1 0 0,0-1 0 0 0,0 1-1 0 0,0-1 1 0 0,4-13-1 0 0,10-25 0 0 0,1-4 0 0 0,-3-24 0 0 0,-4 21 0 0 0,-9 55 0 0 0,0-1 0 0 0,1 0 0 0 0,2 13 0 0 0,-2 3 0 0 0,0-9 0 0 0,0-6 0 0 0,0 0 0 0 0,0 0 0 0 0,0-1 0 0 0,2 1 0 0 0,-1 0 0 0 0,1 0 0 0 0,3 9 0 0 0,-5-18 0 0 0,0 0 0 0 0,0 0 0 0 0,0 1 0 0 0,0-1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0,1 0 0 0 0,-1 0 0 0 0,0 0 0 0 0,0 0 0 0 0,0 0 0 0 0,0 0 0 0 0,0 0 0 0 0,0 0 0 0 0,0 0 0 0 0,0 0 0 0 0,0 0 0 0 0,0 0 0 0 0,0 0 0 0 0,0 0 0 0 0,0 0 0 0 0,1 0 0 0 0,2-7 0 0 0,3-18 0 0 0,-5 18 0 0 0,4-15 0 0 0,0-32 0 0 0,0 7 0 0 0,-6 60 0 0 0,1 25 0 0 0,0 15 0 0 0,-4 33 0 0 0,4-86 0 0 0,0 0 0 0 0,0 0 0 0 0,0 0 0 0 0,0 0 0 0 0,0 0 0 0 0,1 0 0 0 0,-1 0 0 0 0,0 0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1 0 0 0,6-7 0 0 0,-1-4 0 0 0,-1 0 0 0 0,1-1 0 0 0,-1 1 0 0 0,-2-1 0 0 0,1 0 0 0 0,0 0 0 0 0,-2 0 0 0 0,0-1 0 0 0,0 1 0 0 0,-1 0 0 0 0,0 0 0 0 0,-1 0 0 0 0,-1 0 0 0 0,1-1 0 0 0,-2 1 0 0 0,-3-11 0 0 0,6 21 0 0 0,-4-5 0 0 0,3 6 0 0 0,0 2 0 0 0,1-1 0 0 0,0-1 0 0 0,-1 1 0 0 0,1 0 0 0 0,0 0 0 0 0,0 0 0 0 0,0 0 0 0 0,0 0 0 0 0,0 0 0 0 0,0 0 0 0 0,0 2 0 0 0,0-3 0 0 0,-2 23 0 0 0,0 56 0 0 0,2-69 0 0 0,0-1 0 0 0,2 1 0 0 0,0-1 0 0 0,-1 0 0 0 0,3 1 0 0 0,2 8 0 0 0,-6-16 0 0 0,1 0 0 0 0,0-1 0 0 0,-1 1 0 0 0,1-2 0 0 0,0 2 0 0 0,0-1 0 0 0,0 0 0 0 0,0 1 0 0 0,0-1 0 0 0,2 1 0 0 0,3 4 0 0 0,-32 5 0 0 0,1-5 0 0 0,-1 0 0 0 0,1-2 0 0 0,-38 2 0 0 0,58-6 0 0 0,-17 0 0 0 0,22-1 0 0 0,0 1 0 0 0,-1-1 0 0 0,1 1 0 0 0,0 0 0 0 0,0-1 0 0 0,-1 1 0 0 0,1-1 0 0 0,0 1 0 0 0,0-1 0 0 0,0 1 0 0 0,0 0 0 0 0,0-1 0 0 0,0 0 0 0 0,0 1 0 0 0,0-1 0 0 0,0 0 0 0 0,0 1 0 0 0,0 0 0 0 0,1 0 0 0 0,-1-1 0 0 0,0 0 0 0 0,0 1 0 0 0,0-1 0 0 0,1 1 0 0 0,-1 0 0 0 0,0 0 0 0 0,1-1 0 0 0,-1 1 0 0 0,0-1 0 0 0,0 1 0 0 0,1-1 0 0 0,-1 1 0 0 0,1-1 0 0 0,0 1 0 0 0,5-1 0 0 0,0 0 0 0 0,0 0 0 0 0,1 1 0 0 0,-1 0 0 0 0,0 0 0 0 0,0 1 0 0 0,1 0 0 0 0,-1 0 0 0 0,0 0 0 0 0,0 1 0 0 0,11 3 0 0 0,-9-2 0 0 0,1-1 0 0 0,-1 0 0 0 0,1 0 0 0 0,16 1 0 0 0,-23-4 0 0 0,0 1 0 0 0,-1-1 0 0 0,1 1 0 0 0,-1 0 0 0 0,1-1 0 0 0,0 0 0 0 0,-1 1 0 0 0,1-2 0 0 0,-1 2 0 0 0,0-1 0 0 0,1 0 0 0 0,0 0 0 0 0,-2 0 0 0 0,2 0 0 0 0,-1-1 0 0 0,0 2 0 0 0,0-2 0 0 0,0 1 0 0 0,0-1 0 0 0,0 1 0 0 0,0 0 0 0 0,0-1 0 0 0,-1 1 0 0 0,2-4 0 0 0,-2 4 0 0 0,0 1 0 0 0,0-1 0 0 0,-1 1 0 0 0,1 0 0 0 0,0 0 0 0 0,-1 0 0 0 0,1-1 0 0 0,0 1 0 0 0,-1 0 0 0 0,1-1 0 0 0,-1 1 0 0 0,1 0 0 0 0,0-1 0 0 0,0 1 0 0 0,-1 0 0 0 0,1 0 0 0 0,-1-1 0 0 0,1 1 0 0 0,-1 0 0 0 0,1 0 0 0 0,-1 0 0 0 0,1 0 0 0 0,0 0 0 0 0,0 0 0 0 0,-1 0 0 0 0,1 0 0 0 0,-1 0 0 0 0,-14 0 0 0 0,13 0 0 0 0,-17 0 0 0 0,-3-1 0 0 0,-25 3 0 0 0,42-1 0 0 0,0 0 0 0 0,-1 0 0 0 0,0 0 0 0 0,1 1 0 0 0,0-1 0 0 0,0 1 0 0 0,-1 0 0 0 0,1 0 0 0 0,-8 6 0 0 0,12-8 0 0 0,0 1 0 0 0,0-1 0 0 0,1 1 0 0 0,-1-1 0 0 0,1 1 0 0 0,-1-1 0 0 0,0 1 0 0 0,0-1 0 0 0,0 1 0 0 0,1 0 0 0 0,0-1 0 0 0,-1 1 0 0 0,1 0 0 0 0,-1 0 0 0 0,1 0 0 0 0,-1-1 0 0 0,1 1 0 0 0,-1 0 0 0 0,1 0 0 0 0,0 0 0 0 0,0-1 0 0 0,0 1 0 0 0,0 0 0 0 0,0 0 0 0 0,0 0 0 0 0,0 0 0 0 0,0 0 0 0 0,0 0 0 0 0,0-1 0 0 0,0 1 0 0 0,0 0 0 0 0,0 0 0 0 0,0 0 0 0 0,1 1 0 0 0,0-1 0 0 0,0-1 0 0 0,0 2 0 0 0,0-1 0 0 0,0-1 0 0 0,0 1 0 0 0,0 0 0 0 0,0 0 0 0 0,1 0 0 0 0,-1-1 0 0 0,0 1 0 0 0,0-1 0 0 0,1 1 0 0 0,-1 0 0 0 0,0-1 0 0 0,1 0 0 0 0,-1 0 0 0 0,0 0 0 0 0,1 0 0 0 0,-1 0 0 0 0,3 0 0 0 0,9 0 0 0 0,0-1 0 0 0,1-1 0 0 0,-1 0 0 0 0,0-1 0 0 0,0 0 0 0 0,0-1 0 0 0,-1-1 0 0 0,1 1 0 0 0,-1-2 0 0 0,18-11 0 0 0,-29 17 0 0 0,-1-1 0 0 0,1 1 0 0 0,0 0 0 0 0,-1 0 0 0 0,1-1 0 0 0,-1 1 0 0 0,0 0 0 0 0,0 0 0 0 0,0 0 0 0 0,1 0 0 0 0,-1-1 0 0 0,1 1 0 0 0,-1 0 0 0 0,0-1 0 0 0,1 1 0 0 0,-1-1 0 0 0,0 1 0 0 0,1-1 0 0 0,-1 1 0 0 0,0 0 0 0 0,0 0 0 0 0,0-1 0 0 0,0 1 0 0 0,0-1 0 0 0,0 0 0 0 0,0 1 0 0 0,0-1 0 0 0,0 1 0 0 0,-1-1 0 0 0,1 1 0 0 0,-1 0 0 0 0,1-1 0 0 0,-1 1 0 0 0,1-1 0 0 0,-1 1 0 0 0,1 0 0 0 0,0 0 0 0 0,0 0 0 0 0,-1 0 0 0 0,0 0 0 0 0,1 0 0 0 0,-1 0 0 0 0,0 0 0 0 0,1-1 0 0 0,-28-1 0 0 0,28 2 0 0 0,-41 0 0 0 0,-43 0 0 0 0,83 0 0 0 0,0 0 0 0 0,0 0 0 0 0,0 0 0 0 0,0 0 0 0 0,0 1 0 0 0,1-1 0 0 0,-1 0 0 0 0,0 1 0 0 0,-1-1 0 0 0,2 0 0 0 0,-1 1 0 0 0,0-1 0 0 0,0 0 0 0 0,0 1 0 0 0,1-1 0 0 0,-1 1 0 0 0,1 0 0 0 0,-1 0 0 0 0,0-1 0 0 0,0 0 0 0 0,1 1 0 0 0,0 0 0 0 0,-1 0 0 0 0,0-1 0 0 0,1 1 0 0 0,-1 0 0 0 0,0 1 0 0 0,1-1 0 0 0,0 0 0 0 0,0 0 0 0 0,1-1 0 0 0,-1 1 0 0 0,0 0 0 0 0,0 0 0 0 0,1 0 0 0 0,-1-1 0 0 0,1 1 0 0 0,-1-1 0 0 0,1 1 0 0 0,-1 0 0 0 0,0-1 0 0 0,0 1 0 0 0,1-1 0 0 0,0 1 0 0 0,0 0 0 0 0,-1-1 0 0 0,1 1 0 0 0,-1-1 0 0 0,1 0 0 0 0,0 0 0 0 0,-1 1 0 0 0,1-1 0 0 0,0 1 0 0 0,-1-1 0 0 0,1 0 0 0 0,0 1 0 0 0,0-1 0 0 0,0 0 0 0 0,-1 0 0 0 0,1 0 0 0 0,0 0 0 0 0,1 0 0 0 0,17 2 0 0 0,0 0 0 0 0,1-2 0 0 0,36-2 0 0 0,-51 1 0 0 0,-7 0 0 0 0,-15 1 0 0 0,-26 4 0 0 0,16-1 0 0 0,-53 1 0 0 0,80-4 0 0 0,0 0 0 0 0,0 0 0 0 0,0 0 0 0 0,0 0 0 0 0,0 0 0 0 0,0 0 0 0 0,0 0 0 0 0,0 0 0 0 0,0 0 0 0 0,0 0 0 0 0,0 0 0 0 0,0 0 0 0 0,0 0 0 0 0,0 0 0 0 0,0 0 0 0 0,0 0 0 0 0,0 0 0 0 0,0 0 0 0 0,0 0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0,0 0 0 0 0,0 0 0 0 0,0 0 0 0 0,0 0 0 0 0,0 0 0 0 0,0 0 0 0 0,0 0 0 0 0,0 0 0 0 0,0 0 0 0 0,0 0 0 0 0,0 0 0 0 0,1 0 0 0 0,4 4 0 0 0,2-2 0 0 0,0 0 0 0 0,0-1 0 0 0,0 0 0 0 0,1 0 0 0 0,0-1 0 0 0,-1 1 0 0 0,10-2 0 0 0,55-8 0 0 0,-40 4 0 0 0,-28 5 0 0 0,-1 0 0 0 0,1-1 0 0 0,0 0 0 0 0,-1 0 0 0 0,1 1 0 0 0,-1-2 0 0 0,0 0 0 0 0,0 1 0 0 0,1-1 0 0 0,-1 1 0 0 0,4-4 0 0 0,-29 3 0 0 0,13 3 0 0 0,1 1 0 0 0,0-1 0 0 0,0 2 0 0 0,-9 3 0 0 0,-23 5 0 0 0,-85 19 0 0 0,136-32 0 0 0,0 1 0 0 0,15 0 0 0 0,20-1 0 0 0,25-12 0 0 0,-51 9 0 0 0,31-3 0 0 0,-63 9 0 0 0,1 0 0 0 0,-1 1 0 0 0,-12 3 0 0 0,-13 2 0 0 0,6-3 0 0 0,-43-1 0 0 0,123 3 0 0 0,-26-7 0 0 0,1-2 0 0 0,-1 0 0 0 0,0-1 0 0 0,43-14 0 0 0,-107 23 0 0 0,12 0 0 0 0,-50 9 0 0 0,67-11 0 0 0,2 0 0 0 0,-2 0 0 0 0,2 2 0 0 0,-19 8 0 0 0,29-13 0 0 0,0 0 0 0 0,0 0 0 0 0,0 0 0 0 0,0 0 0 0 0,1 0 0 0 0,-1 1 0 0 0,0-1 0 0 0,0 0 0 0 0,0 0 0 0 0,0 0 0 0 0,0 0 0 0 0,0 0 0 0 0,0 0 0 0 0,0 0 0 0 0,0 0 0 0 0,0 1 0 0 0,0-1 0 0 0,0 0 0 0 0,0 0 0 0 0,0 0 0 0 0,0 0 1 0 0,0 0-1 0 0,0 0 0 0 0,0 1 0 0 0,1-1 0 0 0,-1 0 0 0 0,0 0 0 0 0,0 0 0 0 0,0 0 0 0 0,0 0 0 0 0,0 0 0 0 0,0 0 0 0 0,0 0 0 0 0,0 0 0 0 0,0 0 0 0 0,0 0 0 0 0,0 1 0 0 0,0-1 0 0 0,0 0 0 0 0,-1 0 0 0 0,1 0 0 0 0,0 0 0 0 0,0 0 0 0 0,0 1 0 0 0,0-1 0 0 0,0 0 0 0 0,0 0 0 0 0,0 0 0 0 0,0 0 0 0 0,0 0 0 0 0,0 0 0 0 0,0 1 0 0 0,0-1 0 0 0,0 0 0 0 0,0 0 0 0 0,0 0 0 0 0,0 0 0 0 0,-1 0 0 0 0,11 0-6 0 0,10-5-20 0 0,-16 4 31 0 0,0 0 0 0 0,-1 0-1 0 0,1 0 1 0 0,0 0 0 0 0,6 1-1 0 0,8 0-2 0 0,51-2 0 0 0,-63 2-2 0 0,0-1-1 0 0,0 0 1 0 0,-1 0 0 0 0,2-1 0 0 0,-2 1 0 0 0,1-2 0 0 0,0 1 0 0 0,8-5 0 0 0,-12 5 0 0 0,-1 2 0 0 0,0-2 0 0 0,0 1 0 0 0,0 0 0 0 0,0-1 0 0 0,0 1 0 0 0,0-1 0 0 0,0 1 0 0 0,0-1 0 0 0,-1 0 1 0 0,1 1-1 0 0,-1-1 0 0 0,1-2 0 0 0,4-24-2 0 0,-4 24 0 0 0,1-12-22 0 0,0 0-1 0 0,-2-32 0 0 0,-1 40 14 0 0,0 1 1 0 0,0-1-1 0 0,0 1 0 0 0,-2 0 0 0 0,1 0 1 0 0,0-1-1 0 0,-2 1 0 0 0,-4-10 1 0 0,5 13 11 0 0,1-2 1 0 0,-1 1-1 0 0,1-1 0 0 0,-1 1 1 0 0,2-1-1 0 0,-1 0 1 0 0,1 1-1 0 0,0-2 1 0 0,-1-6-1 0 0,2 11 1 0 0,-1 2-18 0 0,1 0 4 0 0,-1 2 7 0 0,-1 0-1 0 0,1 0 1 0 0,0 0 0 0 0,0 1 0 0 0,1-1 0 0 0,-1 0 0 0 0,0 1 0 0 0,0-1 0 0 0,1 4-1 0 0,-1 0 4 0 0,-1 1 2 0 0,1 0-1 0 0,1 0 0 0 0,0 12 0 0 0,0-14 3 0 0,0-5 22 0 0,5-14 9 0 0,-4 10-191 0 0,3-11-63 0 0,-1 14-2461 0 0,1 8-3687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71 5617 0 0,'0'0'18232'0'0,"0"-4"-17584"0"0,2-8 227 0 0,-2 13-782 0 0,1-1 0 0 0,0 0 0 0 0,0 1 1 0 0,0 0-1 0 0,-1-1 0 0 0,0 1 0 0 0,1 0 0 0 0,-1-1 1 0 0,1 1-1 0 0,-1 0 0 0 0,1 0 0 0 0,-1-1 1 0 0,1 1-1 0 0,-1 0 0 0 0,0 0 0 0 0,0 0 1 0 0,0-1-1 0 0,0 3 0 0 0,5 13 474 0 0,-1 1-1 0 0,0 0 1 0 0,-2 1 0 0 0,0-1-1 0 0,-2 30 1 0 0,0-8-235 0 0,4 37 56 0 0,-4-76-244 0 0,0-16-26 0 0,-1-40-204 0 0,-13-70 0 0 0,13 83 97 0 0,1 43-18 0 0,0 16-63 0 0,0-9 71 0 0,-1 5 22 0 0,1 0 1 0 0,1 0-1 0 0,-1 0 1 0 0,2 0 0 0 0,0-1-1 0 0,1 2 1 0 0,5 14-1 0 0,-7-23-15 0 0,1 0 0 0 0,-1 0 0 0 0,0 0 0 0 0,0 0 0 0 0,-1 0 0 0 0,0 8 0 0 0,0-12 15 0 0,-12 0 6 0 0,9-6-31 0 0,0-1 0 0 0,0 0 0 0 0,1 0 0 0 0,-1 0 0 0 0,2 1 0 0 0,-1-1 0 0 0,0-13 0 0 0,0 0-6 0 0,3-31-1 0 0,-1 45 9 0 0,1 0 1 0 0,0 1 0 0 0,0-1-1 0 0,0 1 1 0 0,1-1 0 0 0,0 1-1 0 0,1-1 1 0 0,-1 2 0 0 0,5-10-1 0 0,-7 14 0 0 0,1-1 1 0 0,0-1 1 0 0,0 2-1 0 0,-1-2 0 0 0,1 1 0 0 0,0 0 1 0 0,1 0-1 0 0,-2-1 0 0 0,2 2 1 0 0,-1-1-1 0 0,1-1 0 0 0,-2 1 0 0 0,2 1 1 0 0,0-1-1 0 0,-1 0 0 0 0,0 1 1 0 0,1-1-1 0 0,-1 1 0 0 0,3-1 0 0 0,96-23 2 0 0,-96 24 1 0 0,1-1-1 0 0,-1 0 1 0 0,0 1 0 0 0,0 0-1 0 0,1 0 1 0 0,-1 0 0 0 0,0 1-1 0 0,0 0 1 0 0,1-1-1 0 0,-1 1 1 0 0,0 1 0 0 0,0-2-1 0 0,6 4 1 0 0,14 4-31 0 0,-21-7 29 0 0,0-1 1 0 0,0 1-1 0 0,-1-1 1 0 0,2 0-1 0 0,-2 0 0 0 0,1 0 1 0 0,0-1-1 0 0,0 1 0 0 0,-1-1 1 0 0,1 0-1 0 0,0 1 0 0 0,-1-1 1 0 0,1 0-1 0 0,0 0 0 0 0,-1 0 1 0 0,1-1-1 0 0,2 0 0 0 0,-2-1 1 0 0,-1 32 17 0 0,-2 251 1059 0 0,0-280-1073 0 0,0-14 3 0 0,-2 0-9 0 0,1 1 0 0 0,-1 1 0 0 0,-1-1 0 0 0,-7-20 0 0 0,5 16 0 0 0,-6-30 0 0 0,11 20 0 0 0,0 22 0 0 0,0 19 0 0 0,-2 139 0 0 0,3-194 0 0 0,0 19 0 0 0,-2-23 0 0 0,0 37 0 0 0,0 0 0 0 0,0 0 0 0 0,-1 1 0 0 0,0-1 0 0 0,-1 0 0 0 0,-6-11 0 0 0,9 19 0 0 0,0-1 0 0 0,0 1 0 0 0,0-1 0 0 0,0 0 0 0 0,0 1 0 0 0,0-1 0 0 0,0 1 0 0 0,0 0 0 0 0,-1 0 0 0 0,1-1 0 0 0,0 1 0 0 0,-1 0 0 0 0,1-1 0 0 0,0 1 0 0 0,-1-1 0 0 0,1 1 0 0 0,-1 0 0 0 0,1 0 0 0 0,-1 0 0 0 0,1-1 0 0 0,0 1 0 0 0,0 0 0 0 0,-1 0 0 0 0,1-1 0 0 0,-1 1 0 0 0,1 0 0 0 0,-1 0 0 0 0,1 0 0 0 0,-1 0 0 0 0,1 0 0 0 0,0 0 0 0 0,-1 0 0 0 0,0 0 0 0 0,0 1 0 0 0,0 0 0 0 0,1-1 0 0 0,0 1 0 0 0,-1-1 0 0 0,1 1 0 0 0,-1 0 0 0 0,0-1 0 0 0,1 1 0 0 0,0 0 0 0 0,-1 0 0 0 0,1 0 0 0 0,0-1 0 0 0,0 3 0 0 0,-6 31 0 0 0,5-19 0 0 0,-1-1 0 0 0,2 0 0 0 0,0 0 0 0 0,0 0 0 0 0,5 21 0 0 0,-5-35 0 0 0,0 0 0 0 0,0 0 0 0 0,0 1 0 0 0,0-1 0 0 0,0 0 0 0 0,0 0 0 0 0,0 1 0 0 0,0-1 0 0 0,0 0 0 0 0,0 0 0 0 0,0 0 0 0 0,0 0 0 0 0,0 0 0 0 0,0 1 0 0 0,0-1 0 0 0,0 0 0 0 0,0 0 0 0 0,0 1 0 0 0,0-1 0 0 0,0 0 0 0 0,0 0 0 0 0,1 1 0 0 0,-1-1 0 0 0,0 0 0 0 0,0 0 0 0 0,0 0 0 0 0,0 1 0 0 0,1-1 0 0 0,-1 0 0 0 0,0 0 0 0 0,0 0 0 0 0,1 0 0 0 0,-1 0 0 0 0,0 0 0 0 0,0 0 0 0 0,1 0 0 0 0,-1 0 0 0 0,0 0 0 0 0,0 0 0 0 0,0 0 0 0 0,0 0 0 0 0,0 0 0 0 0,1 0 0 0 0,4-10 0 0 0,0-19 0 0 0,-4 17 0 0 0,-1 0 0 0 0,0 0 0 0 0,-1 1 0 0 0,0-2 0 0 0,-1 2 0 0 0,0 0 0 0 0,-1-1 0 0 0,0 0 0 0 0,-1 1 0 0 0,-8-16 0 0 0,11 26 0 0 0,-1 1 0 0 0,0 0 0 0 0,1-1 0 0 0,-1 1 0 0 0,1 0 0 0 0,-1 1 0 0 0,0-1 0 0 0,1 0 0 0 0,-1 0 0 0 0,0 1 0 0 0,1-1 0 0 0,-3 2 0 0 0,0-2 0 0 0,-9 1 0 0 0,0-1 0 0 0,0 0 0 0 0,0-1 0 0 0,-24-6 0 0 0,31 7 0 0 0,-17-3 0 0 0,23 3 0 0 0,-1 0 0 0 0,0 0 0 0 0,1 0 0 0 0,-1 0 0 0 0,0 1 0 0 0,0-1 0 0 0,1 0 0 0 0,-1 0 0 0 0,0 0 0 0 0,1 1 0 0 0,-1-1 0 0 0,1 0 0 0 0,-1 1 0 0 0,0-1 0 0 0,0 0 0 0 0,1 0 0 0 0,0 1 0 0 0,-1-1 0 0 0,1 1 0 0 0,-1 0 0 0 0,0-1 0 0 0,1 0 0 0 0,-1 1 0 0 0,1-1 0 0 0,0 1 0 0 0,0 1 0 0 0,-1-2 0 0 0,1 0 0 0 0,0 0 0 0 0,0 0 0 0 0,0 0 0 0 0,0 0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0 0 0 0,0 0 0 0 0,0 0 0 0 0,0 0 0 0 0,0 0 0 0 0,0 0 0 0 0,0 0 0 0 0,0 0 0 0 0,0 0 0 0 0,0 0 0 0 0,1 0 0 0 0,-1 0 0 0 0,8 0 0 0 0,7-6 0 0 0,-5 3 0 0 0,0 0 0 0 0,0 0 0 0 0,1 1 0 0 0,-1 0 0 0 0,1 0 0 0 0,11 1 0 0 0,-13 1 0 0 0,0-1 0 0 0,0 0 0 0 0,0 0 0 0 0,0-1 0 0 0,0 1 0 0 0,0-3 0 0 0,0 2 0 0 0,12-7 0 0 0,-16 5 0 0 0,-7 3 0 0 0,-17 3 0 0 0,4 1 0 0 0,8-3 0 0 0,-8-1 0 0 0,1 2 0 0 0,-1 0 0 0 0,1-1 0 0 0,-29 8 0 0 0,61-13 0 0 0,0 1 0 0 0,1 1 0 0 0,-1 0 0 0 0,27-1 0 0 0,-27 1 0 0 0,-18 3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0,0-1 0 0 0,-10 0 0 0 0,-12 3 0 0 0,17-1 0 0 0,0-1 0 0 0,0 0 0 0 0,0 0 0 0 0,0 0 0 0 0,0 0 0 0 0,0-1 0 0 0,0 0 0 0 0,0 0 0 0 0,-7-2 0 0 0,9 2 0 0 0,-1-1 0 0 0,0 1 0 0 0,0 0 0 0 0,0 1 0 0 0,0-1 0 0 0,1 0 0 0 0,-1 1 0 0 0,0 0 0 0 0,0 0 0 0 0,-7 1 0 0 0,2 0 0 0 0,-2 1 0 0 0,-18 6 0 0 0,4-8-47 0 0,25 0 50 0 0,-2 30-39 0 0,-2 20 54 0 0,3-41-12 0 0,0-1 1 0 0,-1 1-1 0 0,2 0 0 0 0,0 0 0 0 0,0-1 0 0 0,1 1 0 0 0,1 0 1 0 0,-1-1-1 0 0,4 13 0 0 0,8 21-6 0 0,-8-13 0 0 0,-5-27 0 0 0,6-19 0 0 0,-5 8 0 0 0,4-19 0 0 0,1-49 0 0 0,-9 35 0 0 0,3 39 0 0 0,-1 0 0 0 0,0 1 0 0 0,0-1 0 0 0,0-1 0 0 0,0 2 0 0 0,-1-1 0 0 0,1 1 0 0 0,0-1 0 0 0,-2 0 0 0 0,2 1 0 0 0,-5-4 0 0 0,6 5 0 0 0,0 1 0 0 0,0 0 0 0 0,0 0 0 0 0,-1 0 0 0 0,1 0 0 0 0,0-1 0 0 0,0 1 0 0 0,0 0 0 0 0,-1 0 0 0 0,1 0 0 0 0,0 0 0 0 0,0 0 0 0 0,0 0 0 0 0,0 0 0 0 0,0 0 0 0 0,0 0 0 0 0,0-1 0 0 0,-1 1 0 0 0,1 0 0 0 0,0 0 0 0 0,0 0 0 0 0,-1 0 0 0 0,1 0 0 0 0,0 1 0 0 0,0-1 0 0 0,-1 0 0 0 0,1 0 0 0 0,0 0 0 0 0,0 0 0 0 0,-1 0 0 0 0,1 0 0 0 0,0 0 0 0 0,0 0 0 0 0,0 1 0 0 0,0-1 0 0 0,0 0 0 0 0,0 0 0 0 0,0 0 0 0 0,0 0 0 0 0,0 1 0 0 0,-1-1 0 0 0,1 0 0 0 0,0 0 0 0 0,0 0 0 0 0,0 0 0 0 0,0 0 0 0 0,0 0 0 0 0,0 0 0 0 0,-1 0 0 0 0,1 1 0 0 0,0-1 0 0 0,0 0 0 0 0,0 0 0 0 0,0 1 0 0 0,0-1 0 0 0,0 0 0 0 0,0 0 0 0 0,0 1 0 0 0,0-1 0 0 0,-2 13 0 0 0,2-13 0 0 0,-3 46 0 0 0,2 0 0 0 0,6 47 0 0 0,-4-89 0 0 0,0 0 0 0 0,0 0 0 0 0,-1 0 0 0 0,2-1 0 0 0,0 1 0 0 0,2 7 0 0 0,-3-11 0 0 0,-1 0 0 0 0,0 0 0 0 0,0 1 0 0 0,1-1 0 0 0,-1 0 0 0 0,0 0 0 0 0,0 1 0 0 0,1-1 0 0 0,-1 0 0 0 0,0 0 0 0 0,1 0 0 0 0,-1 0 0 0 0,0 0 0 0 0,0 1 0 0 0,0-1 0 0 0,1 0 0 0 0,-1 0 0 0 0,0 0 0 0 0,1 0 0 0 0,-1 0 0 0 0,0 0 0 0 0,1 0 0 0 0,-1 0 0 0 0,0 0 0 0 0,1 0 0 0 0,-1-1 0 0 0,0 1 0 0 0,0 0 0 0 0,0 0 0 0 0,1 0 0 0 0,-1 0 0 0 0,0 0 0 0 0,1-1 0 0 0,-1 1 0 0 0,0 0 0 0 0,0 0 0 0 0,1 0 0 0 0,-1-1 0 0 0,0 1 0 0 0,0 0 0 0 0,1-1 0 0 0,-1 1 0 0 0,0 0 0 0 0,0 0 0 0 0,0 0 0 0 0,1 0 0 0 0,-1 0 0 0 0,0-1 0 0 0,9-14 0 0 0,-8 14 0 0 0,6-13 0 0 0,1 0 0 0 0,-2 0 0 0 0,0 0 0 0 0,7-29 0 0 0,-10 34 0 0 0,-2-1 0 0 0,0 0 0 0 0,0 0 0 0 0,0 0 0 0 0,-2 0 0 0 0,1 1 0 0 0,-2-2 0 0 0,-2-14 0 0 0,-5 51 0 0 0,9-23 0 0 0,-16 84 0 0 0,15-74 0 0 0,0 0 0 0 0,1 0 0 0 0,0 0 0 0 0,4 22 0 0 0,-4-33 0 0 0,0-1 0 0 0,1 1 0 0 0,-1 0 0 0 0,1-2 0 0 0,-1 2 0 0 0,0-1 0 0 0,1 1 0 0 0,0 0 0 0 0,0-1 0 0 0,0 0 0 0 0,-1 0 0 0 0,1 1 0 0 0,1-1 0 0 0,0 1 0 0 0,-2-1 0 0 0,0-1 0 0 0,1 0 0 0 0,-1 0 0 0 0,0 0 0 0 0,1 0 0 0 0,-1 1 0 0 0,0-1 0 0 0,1 0 0 0 0,-1 0 0 0 0,0 0 0 0 0,0 0 0 0 0,0 0 0 0 0,1 0 0 0 0,-1 0 0 0 0,1 0 0 0 0,-1 0 0 0 0,1 0 0 0 0,-1 0 0 0 0,0 0 0 0 0,1 0 0 0 0,-1 0 0 0 0,1-1 0 0 0,-1 1 0 0 0,0 0 0 0 0,9-11 0 0 0,-4 2 0 0 0,-1 1 0 0 0,-1-2 0 0 0,1 2 0 0 0,-1-1 0 0 0,-1-1 0 0 0,2-16 0 0 0,-1-2 0 0 0,-3-27 0 0 0,0 26 0 0 0,-2 77 0 0 0,0 34 0 0 0,2-70 0 0 0,2 1 0 0 0,0-1 0 0 0,-1 1 0 0 0,7 16 0 0 0,-8-28 0 0 0,0 0 0 0 0,0-1 0 0 0,0 1 0 0 0,0-1 0 0 0,0 0 0 0 0,1 1 0 0 0,-1-1 0 0 0,0 1 0 0 0,0 0 0 0 0,1-1 0 0 0,-1 0 0 0 0,0 0 0 0 0,1 1 0 0 0,-1-1 0 0 0,1 1 0 0 0,-1-1 0 0 0,0 1 0 0 0,0-1 0 0 0,1 1 0 0 0,-1-1 0 0 0,1 0 0 0 0,-1 0 0 0 0,1 0 0 0 0,-1 1 0 0 0,1-1 0 0 0,-1 0 0 0 0,1 1 0 0 0,0-2 0 0 0,0 1 0 0 0,0-1 0 0 0,-1 1 0 0 0,0 0 0 0 0,1 0 0 0 0,0-1 0 0 0,-1 1 0 0 0,1-1 0 0 0,-1 1 0 0 0,1-1 0 0 0,-1 0 0 0 0,0 1 0 0 0,1 0 0 0 0,-1-1 0 0 0,1 0 0 0 0,-1 0 0 0 0,1 1 0 0 0,12-36 0 0 0,-12 34 0 0 0,4-13 0 0 0,-1 0 0 0 0,0-1 0 0 0,0 0 0 0 0,-2 0 0 0 0,0 0 0 0 0,-1 0 0 0 0,-1 0 0 0 0,-1-22 0 0 0,-3 22 0 0 0,4 15 0 0 0,-1 0 0 0 0,1 1 0 0 0,0 0 0 0 0,0-1 0 0 0,-1 0 0 0 0,1 0 0 0 0,0 0 0 0 0,-1 1 0 0 0,1-1 0 0 0,-1 0 0 0 0,1 1 0 0 0,0-1 0 0 0,-1 0 0 0 0,1 1 0 0 0,-1 0 0 0 0,0-1 0 0 0,0 0 0 0 0,-4 26 0 0 0,3 6 0 0 0,1-1 0 0 0,4 36 0 0 0,-3-63 0 0 0,0 1 0 0 0,0 1 0 0 0,1 0 0 0 0,0 0 0 0 0,0 0 0 0 0,1-1 0 0 0,-2 1 0 0 0,2 0 0 0 0,0 0 0 0 0,5 7 0 0 0,-4-28 0 0 0,1-21 0 0 0,-1-63 0 0 0,-3 86 0 0 0,0 10 0 0 0,0 3 0 0 0,1 1 0 0 0,-1-2 0 0 0,0 1 0 0 0,0 0 0 0 0,-1 0 0 0 0,1 0 0 0 0,0 0 0 0 0,0 0 0 0 0,-1-1 0 0 0,1 1 0 0 0,0 1 0 0 0,0-1 0 0 0,-1-1 0 0 0,1 2 0 0 0,-1-1 0 0 0,0 0 0 0 0,0-1 0 0 0,1 2 0 0 0,-2-2 0 0 0,2 18 0 0 0,6 61 0 0 0,0-22 0 0 0,-5-44 0 0 0,0-5 0 0 0,-1 0 0 0 0,1 0 0 0 0,-1 0 0 0 0,-1 0 0 0 0,-2 10 0 0 0,3-13 0 0 0,0-2 0 0 0,-1 2 0 0 0,-1-2 0 0 0,1 1 0 0 0,0 0 0 0 0,0 0 0 0 0,0-1 0 0 0,-1 1 0 0 0,2 0 0 0 0,-2 0 0 0 0,0-2 0 0 0,1 2 0 0 0,-1-1 0 0 0,1 1 0 0 0,-2-1 0 0 0,2 0 0 0 0,-1 0 0 0 0,0 0 0 0 0,0 0 0 0 0,-3 1 0 0 0,-6 2 0 0 0,-1-1 0 0 0,1 0 0 0 0,0 0 0 0 0,0-2 0 0 0,-2 1 0 0 0,2-2 0 0 0,0 1 0 0 0,-1-2 0 0 0,-12 0 0 0 0,22 1 0 0 0,0 0 0 0 0,0-1 0 0 0,0 0 0 0 0,0 1 0 0 0,-1 0 0 0 0,2-1 0 0 0,-1 0 0 0 0,0 0 0 0 0,0 0 0 0 0,1 0 0 0 0,-2 0 0 0 0,2-1 0 0 0,-4-1 0 0 0,5 3 0 0 0,1-1 0 0 0,0 0 0 0 0,-1 1 0 0 0,1-1 0 0 0,0 0 0 0 0,-1 1 0 0 0,1 0 0 0 0,-1 0 0 0 0,1-1 0 0 0,0 1 0 0 0,-1 0 0 0 0,1-1 0 0 0,0 1 0 0 0,-1 0 0 0 0,1 0 0 0 0,0 0 0 0 0,0-1 0 0 0,0 1 0 0 0,0 0 0 0 0,0 0 0 0 0,37-6 0 0 0,1 1 0 0 0,52 0 0 0 0,-89 5 0 0 0,9 1 0 0 0,-9-3 0 0 0,-5 0 0 0 0,-4 0 0 0 0,0-1 0 0 0,0 2 0 0 0,0-1 0 0 0,-1 0 0 0 0,1 2 0 0 0,0 0 0 0 0,-8-1 0 0 0,-22-1 0 0 0,28 1 0 0 0,7 2 0 0 0,0-1 0 0 0,0 0 0 0 0,0-1 0 0 0,0 1 0 0 0,0 0 0 0 0,0-1 0 0 0,0 1 0 0 0,0-1 0 0 0,0 0 0 0 0,-2 0 0 0 0,-5 18 0 0 0,10-16 0 0 0,-1 0 0 0 0,0-1 0 0 0,0 1 0 0 0,0 0 0 0 0,0 0 0 0 0,1-1 0 0 0,-1 1 0 0 0,0-1 0 0 0,1 1 0 0 0,-1 0 0 0 0,1-1 0 0 0,-1 1 0 0 0,0-1 0 0 0,0 1 0 0 0,1-1 0 0 0,-1 1 0 0 0,1-1 0 0 0,0 1 0 0 0,-1 0 0 0 0,1-1 0 0 0,-1 0 0 0 0,2 1 0 0 0,19 6 0 0 0,22-5 0 0 0,-36-1 0 0 0,0-1 0 0 0,1-1 0 0 0,-1 1 0 0 0,0-1 0 0 0,0-1 0 0 0,1 1 0 0 0,-1-1 0 0 0,11-4 0 0 0,20-10 0 0 0,-36 16 0 0 0,-2-2 0 0 0,-18-2 0 0 0,17 3 0 0 0,0 1 0 0 0,0-1 0 0 0,0 0 0 0 0,0 0 0 0 0,1 0 0 0 0,-1 1 0 0 0,0-2 0 0 0,0 1 0 0 0,0 1 0 0 0,1-1 0 0 0,0-1 0 0 0,-1 1 0 0 0,0 1 0 0 0,1-2 0 0 0,-1 1 0 0 0,1 0 0 0 0,0 0 0 0 0,-1-1 0 0 0,1 2 0 0 0,0-2 0 0 0,0 1 0 0 0,0 0 0 0 0,0 0 0 0 0,0-1 0 0 0,0 2 0 0 0,1-3 0 0 0,-1-4 0 0 0,0-8 0 0 0,0 0 0 0 0,-1 0 0 0 0,-1 0 0 0 0,-5-24 0 0 0,4 27 0 0 0,1-1 0 0 0,0 0 0 0 0,1 0 0 0 0,1-15 0 0 0,0 42 0 0 0,-1 3 0 0 0,2-1 0 0 0,-1 1 0 0 0,2 1 0 0 0,0-2 0 0 0,6 18 0 0 0,-3-14 0 0 0,-4-16 0 0 0,0 0 0 0 0,0 0 0 0 0,0 0 0 0 0,1 0 0 0 0,0 1 0 0 0,-1-1 0 0 0,1 0 0 0 0,0-1 0 0 0,5 7 0 0 0,-7-10 0 0 0,0 1 0 0 0,1-1 0 0 0,-1 0 0 0 0,0 0 0 0 0,0 0 0 0 0,1 0 0 0 0,-1 0 0 0 0,0 0 0 0 0,0 0 0 0 0,1 0 0 0 0,-1 0 0 0 0,0 0 0 0 0,0 0 0 0 0,1 0 0 0 0,-1 0 0 0 0,0 0 0 0 0,1 0 0 0 0,-1 0 0 0 0,0 0 0 0 0,0 0 0 0 0,0 0 0 0 0,0 0 0 0 0,0 0 0 0 0,0 0 0 0 0,1-1 0 0 0,-1 1 0 0 0,0 0 0 0 0,0 0 0 0 0,0 0 0 0 0,1 0 0 0 0,-1-1 0 0 0,0 1 0 0 0,0 0 0 0 0,0 0 0 0 0,1 0 0 0 0,-1-1 0 0 0,0 1 0 0 0,0 0 0 0 0,0 0 0 0 0,0-1 0 0 0,0 1 0 0 0,0 0 0 0 0,5-8 0 0 0,-5 7 0 0 0,4-8 0 0 0,-2-1 0 0 0,0-1 0 0 0,1 1 0 0 0,-1 0 0 0 0,-1 0 0 0 0,0 0 0 0 0,-1 0 0 0 0,0-1 0 0 0,-1 1 0 0 0,0 0 0 0 0,0-1 0 0 0,-2 1 0 0 0,1 0 0 0 0,-1 0 0 0 0,-1 1 0 0 0,0-2 0 0 0,0 2 0 0 0,-1 0 0 0 0,1 0 0 0 0,-9-10 0 0 0,8 13 0 0 0,3 8 0 0 0,3 10 0 0 0,0-9 0 0 0,1 6 0 0 0,0-1 0 0 0,6 14 0 0 0,4 17 0 0 0,-5 3 0 0 0,8 36 0 0 0,-13-70 0 0 0,-1-5 0 0 0,0 0 0 0 0,1 0 0 0 0,-2 0 0 0 0,1-1 0 0 0,-1 1 0 0 0,1 1 0 0 0,-1-1 0 0 0,0 0 0 0 0,1 0 0 0 0,-2-1 0 0 0,1 1 0 0 0,-1 6 0 0 0,0-8 0 0 0,-1 0 0 0 0,0 0 0 0 0,1 0 0 0 0,-1 0 0 0 0,0-1 0 0 0,1 1 0 0 0,-2 0 0 0 0,2 0 0 0 0,-1 0 0 0 0,1-1 0 0 0,-5 0 0 0 0,-21 3 0 0 0,-25-3 0 0 0,51 1 0 0 0,1-1 0 0 0,0 0 0 0 0,0 0 0 0 0,0 1 0 0 0,0-1 0 0 0,-1 0 0 0 0,1 0 0 0 0,0 1 0 0 0,0-1 0 0 0,0 0 0 0 0,0 1 0 0 0,0-1 0 0 0,0 0 0 0 0,0 0 0 0 0,0 0 0 0 0,0 0 0 0 0,0 0 0 0 0,0 1 0 0 0,0-1 0 0 0,0 0 0 0 0,0 1 0 0 0,0-1 0 0 0,0 0 0 0 0,0 0 0 0 0,0 1 0 0 0,0-1 0 0 0,1 0 0 0 0,-1 0 0 0 0,0 0 0 0 0,0 0 0 0 0,0 0 0 0 0,0 0 0 0 0,1 1 0 0 0,-1-1 0 0 0,0 0 0 0 0,0 0 0 0 0,0 0 0 0 0,1 1 0 0 0,-1-1 0 0 0,9 0 0 0 0,-6 1 0 0 0,-1-1 0 0 0,1 0 0 0 0,0 0 0 0 0,-1 0 0 0 0,1 0 0 0 0,0 0 0 0 0,-1-1 0 0 0,2 1 0 0 0,-2-1 0 0 0,0 0 0 0 0,1 1 0 0 0,-1-1 0 0 0,1-1 0 0 0,-1 2 0 0 0,1-2 0 0 0,3-2 0 0 0,-12 15-1976 0 0,-9 9-4594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9442 0 0,'0'0'14171'0'0,"4"1"-13419"0"0,8 2 459 0 0,-1 0-1 0 0,16 7 1 0 0,-19-9-1029 0 0,0 2 1 0 0,1-3 0 0 0,-1 2 0 0 0,1-2 0 0 0,-1 1 0 0 0,1-1-1 0 0,-1-1 1 0 0,1 0 0 0 0,-1 0 0 0 0,14-3 0 0 0,-9 0-70 0 0,-4 2-41 0 0,1-1 0 0 0,16-1 0 0 0,-24 4-51 0 0,1 0 0 0 0,0 0 0 0 0,-1 0-1 0 0,2 0 1 0 0,-2 0 0 0 0,0 1 0 0 0,1 0 0 0 0,0 0 0 0 0,0-1 0 0 0,-1 1 0 0 0,0 0 0 0 0,1 0 0 0 0,-1 0 0 0 0,3 2 0 0 0,-3-1-9 0 0,1-1 1 0 0,0 0 0 0 0,0 1 0 0 0,-1-1-1 0 0,0-1 1 0 0,2 1 0 0 0,-2 0 0 0 0,0 0-1 0 0,2 0 1 0 0,-2-1 0 0 0,1 0 0 0 0,0 0-1 0 0,0 0 1 0 0,-1 0 0 0 0,2 0 0 0 0,-2 0-1 0 0,6-2 1 0 0,2 0 7 0 0,0-1 0 0 0,-1-1 0 0 0,15-7 0 0 0,-24 11-19 0 0,-6 1 150 0 0,-10 2-111 0 0,11 0-37 0 0,4-2-1 0 0,1-1 0 0 0,-1 0 0 0 0,1 0 0 0 0,0 0 0 0 0,-1 0 0 0 0,0 1 0 0 0,1-1 0 0 0,-1 0 0 0 0,0 1 0 0 0,1-1 0 0 0,0 1 0 0 0,0-1 0 0 0,-1 0 0 0 0,1 1 0 0 0,-1-1 0 0 0,1 1 0 0 0,-1 1 0 0 0,12 8 140 0 0,-10-9-106 0 0,1 0 0 0 0,-1 1-1 0 0,0-1 1 0 0,0 1 0 0 0,1 0-1 0 0,-2 0 1 0 0,1-1 0 0 0,0 1-1 0 0,0 0 1 0 0,0 0 0 0 0,-1-1-1 0 0,1 2 1 0 0,-1-2 0 0 0,1 1 0 0 0,-1 0-1 0 0,0 3 1 0 0,0 38 383 0 0,-1-23-239 0 0,1 264 48 0 0,2-267-228 0 0,-2-15 0 0 0,1 1 0 0 0,-1-1 0 0 0,1 0 0 0 0,-1 1 0 0 0,0 0 0 0 0,0-1 0 0 0,0 1 0 0 0,-1-1 0 0 0,1 0 0 0 0,-1 1 0 0 0,-1 2 0 0 0,2-3 0 0 0,-1-2 0 0 0,-19 10 0 0 0,19-10 0 0 0,1 0 0 0 0,0 0 0 0 0,-1 0 0 0 0,1 0 0 0 0,-1 0 0 0 0,1 0 0 0 0,0 0 0 0 0,-1 0 0 0 0,1 0 0 0 0,0 0 0 0 0,-1-1 0 0 0,1 1 0 0 0,0 0 0 0 0,0 0 0 0 0,0 0 0 0 0,0 0 0 0 0,0-1 0 0 0,-1 1 0 0 0,1 0 0 0 0,0 0 0 0 0,-1-1 0 0 0,1 1 0 0 0,0 0 0 0 0,0 0 0 0 0,0 0 0 0 0,-1 0 0 0 0,1 0 0 0 0,0-1 0 0 0,0 1 0 0 0,0 0 0 0 0,0-1 0 0 0,0 1 0 0 0,0 0 0 0 0,-1-1 0 0 0,1 1 0 0 0,0 0 0 0 0,0-1 0 0 0,0 1 0 0 0,0 0 0 0 0,0 0 0 0 0,0 0 0 0 0,1-1 0 0 0,-1 1 0 0 0,0 0 0 0 0,0-1 0 0 0,-1-16 0 0 0,2 15 0 0 0,0-27 0 0 0,2 0 0 0 0,9-39 0 0 0,-8 51 0 0 0,-1 5 0 0 0,-1 1 0 0 0,0 0 0 0 0,-1-1 0 0 0,0 1 0 0 0,-1-1 0 0 0,-1-13 0 0 0,1 21-11 0 0,-2-1 0 0 0,0-1 0 0 0,1 2 0 0 0,-1-1 0 0 0,-3-5 0 0 0,3 7 0 0 0,0-2 0 0 0,0 1 1 0 0,0 0-1 0 0,1 0 0 0 0,0 0 0 0 0,-1 0 1 0 0,1-1-1 0 0,1-6 0 0 0,0 8 1 0 0,0 1-1 0 0,0-1 1 0 0,0 1-1 0 0,0-1 1 0 0,1 1-1 0 0,0-1 1 0 0,0 1-1 0 0,0 0 1 0 0,0-1-1 0 0,0 1 1 0 0,0 0-1 0 0,3-4 1 0 0,0 0 8 0 0,-2 2 7 0 0,-2 0 0 0 0,2 1 0 0 0,-1-1 0 0 0,0 0 0 0 0,0 0 0 0 0,-1 0 0 0 0,1 0 0 0 0,-1 1 0 0 0,0-1 0 0 0,-1-6 0 0 0,1-2 1 0 0,-1 11-4 0 0,-1 0 0 0 0,0 0 0 0 0,0 1 0 0 0,0-1 0 0 0,0 0 0 0 0,0 1 0 0 0,0-1-1 0 0,0 1 1 0 0,-1 0 0 0 0,-2 0 0 0 0,-10 0-4 0 0,-4 0-4 0 0,-1 0 1 0 0,2-1 0 0 0,-35-6-1 0 0,43 5 7 0 0,-1 1-1 0 0,0 1 1 0 0,0-1 0 0 0,1 2-1 0 0,-22 2 1 0 0,-15 0 2 0 0,46-4 71 0 0,3 0-31 0 0,12-6-18 0 0,19-5-35 0 0,-13 6 7 0 0,0 2 0 0 0,0-1 0 0 0,1 2 0 0 0,-1 1 0 0 0,1 0 0 0 0,21 2 0 0 0,11 2-9 0 0,-53-2 5 0 0,0 8-41 0 0,0 10 59 0 0,-3 0 0 0 0,1 0 0 0 0,-11 34 0 0 0,7-29 37 0 0,-5 33 0 0 0,7 37-21 0 0,3-55-14 0 0,-6 40-1 0 0,3-56-12 0 0,1-15 0 0 0,2 1 0 0 0,0-1 0 0 0,-1 10 0 0 0,-4 29 0 0 0,6-46 0 0 0,0 0 0 0 0,0 1 0 0 0,0-1 0 0 0,0 1 0 0 0,0-1 0 0 0,0 0 0 0 0,0 0 0 0 0,0 0 0 0 0,-1 0 0 0 0,1 1 0 0 0,0-1 0 0 0,0 0 0 0 0,0 1 0 0 0,-1-1 0 0 0,1 0 0 0 0,0 1 0 0 0,0-1 0 0 0,-1 0 0 0 0,1 0 0 0 0,0 0 0 0 0,0 0 0 0 0,0 0 0 0 0,0 0 0 0 0,-1 1 0 0 0,1-1 0 0 0,0 0 0 0 0,-1 0 0 0 0,1 0 0 0 0,0 0 0 0 0,-1 0 0 0 0,1 0 0 0 0,0 0 0 0 0,-1 0 0 0 0,1 1 0 0 0,-1-1 0 0 0,1 0 0 0 0,0-1 0 0 0,0 1 0 0 0,0 0 0 0 0,-1 0 0 0 0,1 0 0 0 0,-12-2 0 0 0,11 1 0 0 0,-8-1 0 0 0,0-1 0 0 0,0 0 0 0 0,0 2 0 0 0,0-1 0 0 0,-1 1 0 0 0,0 1 0 0 0,2-1 0 0 0,-2 1 0 0 0,0 1 0 0 0,0-1 0 0 0,2 2 0 0 0,-15 3 0 0 0,-34 6-2035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60 6353 0 0,'0'0'12834'0'0,"-1"-2"-12323"0"0,-1-4 4062 0 0,10 5-4021 0 0,1 0 1 0 0,-1 0 0 0 0,0-1-1 0 0,0 0 1 0 0,0-1 0 0 0,-1 0-1 0 0,9-3 1 0 0,-9 3-539 0 0,0 0 0 0 0,0 0-1 0 0,0 0 1 0 0,1 2 0 0 0,-1-1 0 0 0,1 1 0 0 0,-1-1 0 0 0,1 2-1 0 0,7-1 1 0 0,-12 2-11 0 0,0-1 1 0 0,0 2-1 0 0,0-2 0 0 0,0 1 0 0 0,0 1 1 0 0,-1-1-1 0 0,1 0 0 0 0,0 1 0 0 0,3 2 1 0 0,-3-1-2 0 0,1-1 1 0 0,0 0 0 0 0,-1 0 0 0 0,1 0 0 0 0,4 1 0 0 0,2 0 9 0 0,-1-1 1 0 0,1 0-1 0 0,0-1 1 0 0,0 0-1 0 0,0 0 1 0 0,12-1-1 0 0,-17-1-6 0 0,-1 1-1 0 0,1-1 1 0 0,0 0-1 0 0,-1 0 1 0 0,1-1-1 0 0,0 1 1 0 0,0-1-1 0 0,-1 0 1 0 0,0 0 0 0 0,1 0-1 0 0,-1 0 1 0 0,0-2-1 0 0,-1 1 1 0 0,6-4-1 0 0,-8 7 0 0 0,-1 0 0 0 0,0 0-1 0 0,0 0 1 0 0,0 0 0 0 0,0 0 0 0 0,0 0-1 0 0,0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 0 0 0 0,-1 0-1 0 0,1 0 1 0 0,0 0 0 0 0,0 0 0 0 0,0 0-1 0 0,0 0 1 0 0,0-1 0 0 0,0 1 0 0 0,0 0-1 0 0,-8-3 33 0 0,-13 4-30 0 0,-37 8 13 0 0,-52 3 52 0 0,50-5 15 0 0,42-4 159 0 0,-34 2-1 0 0,52-5-237 0 0,-1 0-1 0 0,1 0 1 0 0,0 0-1 0 0,0 0 1 0 0,-1 0-1 0 0,1 0 0 0 0,0-1 1 0 0,-1 1-1 0 0,1 0 1 0 0,0 0-1 0 0,0 0 0 0 0,-1 0 1 0 0,1 0-1 0 0,0 0 1 0 0,0 0-1 0 0,0 0 1 0 0,0-1-1 0 0,0 1 0 0 0,0 0 1 0 0,0 0-1 0 0,0-1 1 0 0,-1 1-1 0 0,1 0 1 0 0,0 0-1 0 0,0-1 0 0 0,0 1 1 0 0,0 0-1 0 0,0-1 1 0 0,0 1-1 0 0,0 0 1 0 0,0 0-1 0 0,0 0 0 0 0,0 0 1 0 0,0-1-1 0 0,0 1 1 0 0,0-1-1 0 0,-23 1-36 0 0,15-1 35 0 0,6 2-4 0 0,0-1 1 0 0,1 0-1 0 0,-2 0 1 0 0,2-1-1 0 0,-2 1 1 0 0,1 0-1 0 0,1 0 1 0 0,-2-1-1 0 0,2 1 1 0 0,-3-3-1 0 0,3 3-6 0 0,3 0 3 0 0,0-1 0 0 0,0-1 0 0 0,-1 2 1 0 0,2 0-1 0 0,-2-1 0 0 0,1 0 0 0 0,0 0 0 0 0,0 1 0 0 0,0-1 0 0 0,0 1 0 0 0,3 0 0 0 0,-5 0 1 0 0,17-2 2 0 0,19-3 23 0 0,1 2 0 0 0,55 2-1 0 0,-84 1-16 0 0,0-1-1 0 0,0 0 0 0 0,1 0 1 0 0,-1 0-1 0 0,14-5 0 0 0,-13 4-4 0 0,1 0-1 0 0,-1 0 1 0 0,0 1-1 0 0,11-1 0 0 0,-20 3 2 0 0,0 0 0 0 0,0 0-1 0 0,0 1 1 0 0,-1-2-1 0 0,1 1 1 0 0,-1 1-1 0 0,1-1 1 0 0,-1-1-1 0 0,0 1 1 0 0,1 1-1 0 0,0-2 1 0 0,-1 1-1 0 0,-1 2 1 0 0,1-3-3 0 0,1 0 0 0 0,0 0 0 0 0,0 0 0 0 0,0 0 0 0 0,0 0 0 0 0,0 0 0 0 0,0 0 0 0 0,0 0 0 0 0,0 0 0 0 0,0 0 0 0 0,0 0 0 0 0,-1 1 0 0 0,1-1 0 0 0,0 0 0 0 0,0 0 0 0 0,0 0 0 0 0,0 1 0 0 0,0-1 0 0 0,0 0 0 0 0,0 0 0 0 0,0 1 0 0 0,0-1 0 0 0,0 0 0 0 0,0 0 0 0 0,0 1 0 0 0,0-1 0 0 0,0 0 0 0 0,0 0 1 0 0,0 0-1 0 0,0 0 0 0 0,0 0 0 0 0,0 0 0 0 0,0 0 0 0 0,0 1 0 0 0,0-1 0 0 0,0 0 0 0 0,1 0 0 0 0,-1 0 0 0 0,0 1 0 0 0,0-1 0 0 0,8 6 43 0 0,-6-4-54 0 0,6 2 112 0 0,-6-4-96 0 0,-1 0 0 0 0,-1 0 1 0 0,1 0-1 0 0,0 1 0 0 0,0-1 1 0 0,0 1-1 0 0,-1 0 0 0 0,1-1 1 0 0,0 0-1 0 0,0 1 0 0 0,0 0 1 0 0,-1 0-1 0 0,0 0 0 0 0,1-1 1 0 0,0 0-1 0 0,0 3 0 0 0,1 1 48 0 0,2 0 0 0 0,-3 1 0 0 0,2 0-1 0 0,-1-1 1 0 0,0 1 0 0 0,-2 0 0 0 0,2 0 0 0 0,-1 1-1 0 0,0 5 1 0 0,0 6 442 0 0,-2 26-1 0 0,1-25-233 0 0,0 24 1 0 0,9-10-263 0 0,-5-18 0 0 0,0 3 0 0 0,0 0 0 0 0,-1 0 0 0 0,-2 0 0 0 0,0 22 0 0 0,0-32 0 0 0,-1-5 0 0 0,1-1 0 0 0,-1 0 0 0 0,0 0 0 0 0,0 0 0 0 0,0 0 0 0 0,0 0 0 0 0,0 1 0 0 0,0-2 0 0 0,-1 1 0 0 0,1 1 0 0 0,-1 1 0 0 0,0-2 0 0 0,1 0 0 0 0,-1 1 0 0 0,0-1 0 0 0,0 1 0 0 0,1 0 0 0 0,-1-1 0 0 0,1 1 0 0 0,-1 2 0 0 0,1-4 0 0 0,1-11 0 0 0,-9-134 0 0 0,6 123 0 0 0,0 0 0 0 0,0 7 0 0 0,1-1 0 0 0,0 1 0 0 0,1-1 0 0 0,4-24 0 0 0,0 8 0 0 0,-4 29 0 0 0,0 1 0 0 0,0-1 0 0 0,0 1 0 0 0,0-1 0 0 0,-1 1 0 0 0,0 0 0 0 0,1-1 0 0 0,-1 1 0 0 0,0-1 0 0 0,-2-3 0 0 0,3 5 0 0 0,-1 1 0 0 0,1 0 0 0 0,-1 0 0 0 0,1 0 0 0 0,0 0 0 0 0,0-1 0 0 0,0 1 0 0 0,0 0 0 0 0,0-1 0 0 0,-1 1 0 0 0,1-1 0 0 0,0 1 0 0 0,0 0 0 0 0,0 0 0 0 0,0-1 0 0 0,-1 1 0 0 0,1-1 0 0 0,0 1 0 0 0,0-1 0 0 0,0 1 0 0 0,0 0 0 0 0,0-1 0 0 0,0 1 0 0 0,0 0 0 0 0,0 0 0 0 0,0-1 0 0 0,1 1 0 0 0,-1-1 0 0 0,0 1 0 0 0,0-1 0 0 0,0 1 0 0 0,1 0 0 0 0,-1 0 0 0 0,0 0 0 0 0,0-1 0 0 0,0 1 0 0 0,0-1 0 0 0,0 1 0 0 0,1 0 0 0 0,-1-1 0 0 0,0 1 0 0 0,1 0 0 0 0,-1-1 0 0 0,0 1 0 0 0,1 0 0 0 0,-1 0 0 0 0,1 0 0 0 0,-1 0 0 0 0,1 0 0 0 0,-1 0 0 0 0,0 0 0 0 0,0 0 0 0 0,1 0 0 0 0,0-1 0 0 0,0 0 0 0 0,0 0 0 0 0,0 1 0 0 0,-1 0 0 0 0,1-1 0 0 0,0 1 0 0 0,-1-1 0 0 0,1 1 0 0 0,-1-1 0 0 0,0 1 0 0 0,1-1 0 0 0,0 1 0 0 0,0 0 0 0 0,-1 0 0 0 0,1 0 0 0 0,-1 0 0 0 0,1 0 0 0 0,0 0 0 0 0,-1 0 0 0 0,1 0 0 0 0,0 0 0 0 0,0 0 0 0 0,1 19 0 0 0,-9 78 0 0 0,5 229 0 0 0,1-335 0 0 0,0 0 0 0 0,0 0 0 0 0,-1 1 0 0 0,0-1 0 0 0,-1 1 0 0 0,-3-9 0 0 0,0 2 0 0 0,1 1 0 0 0,-4-20 0 0 0,-1-6 0 0 0,-8-46 0 0 0,15 76 0 0 0,1 2 0 0 0,-1-2 0 0 0,2 1 0 0 0,-3-17 0 0 0,5 24 0 0 0,0 2 0 0 0,0 0 0 0 0,0 0 0 0 0,-1 0 0 0 0,0 1 0 0 0,1-1 0 0 0,-1 0 0 0 0,1 0 0 0 0,-1 0 0 0 0,1 1 0 0 0,-1-1 0 0 0,1 0 0 0 0,-1 0 0 0 0,0 0 0 0 0,0 0 0 0 0,1 1 0 0 0,-1-1 0 0 0,1 1 0 0 0,-1-1 0 0 0,0 0 0 0 0,1 1 0 0 0,-1-1 0 0 0,0 0 0 0 0,1 0 0 0 0,-1 1 0 0 0,0-1 0 0 0,0 1 0 0 0,0 0 0 0 0,0-1 0 0 0,0 1 0 0 0,4 17 0 0 0,-4-11 0 0 0,5 7 0 0 0,-3-1 0 0 0,2 23 0 0 0,0-6 0 0 0,-3-12 0 0 0,0 1 0 0 0,-1-1 0 0 0,-4 24 0 0 0,0 19 0 0 0,4-57 0 0 0,-1 2 0 0 0,0-1 0 0 0,-1 0 0 0 0,2 0 0 0 0,-2 0 0 0 0,-1 0 0 0 0,2 0 0 0 0,-4 4 0 0 0,-5 15 0 0 0,10-22 0 0 0,0-6 0 0 0,0 1 0 0 0,1-1 0 0 0,0 1 0 0 0,1-1 0 0 0,1-5 0 0 0,-2 4 0 0 0,1 2 0 0 0,0-2 0 0 0,-1 0 0 0 0,1-6 0 0 0,-1 3 0 0 0,1-23 0 0 0,0-1 0 0 0,-2 1 0 0 0,-7-50 0 0 0,3 30 0 0 0,4 41 0 0 0,0-1 0 0 0,-1 1 0 0 0,0-1 0 0 0,-5-17 0 0 0,5 26 0 0 0,1 1 0 0 0,-2-1 0 0 0,1 0 0 0 0,0 0 0 0 0,0 1 0 0 0,0-1 0 0 0,-3-2 0 0 0,2 3 0 0 0,1 0 0 0 0,1 0 0 0 0,-2 0 0 0 0,1 0 0 0 0,0-1 0 0 0,1 2 0 0 0,-1-2 0 0 0,0 1 0 0 0,1 0 0 0 0,-1-1 0 0 0,0 1 0 0 0,1 0 0 0 0,0-1 0 0 0,0 1 0 0 0,-1-1 0 0 0,1-2 0 0 0,0-32 0 0 0,5 46 0 0 0,-3-3 0 0 0,0 0 0 0 0,-2-1 0 0 0,1 1 0 0 0,-1-1 0 0 0,0 1 0 0 0,0-1 0 0 0,-2 14 0 0 0,-1 12 0 0 0,4-20 0 0 0,1-1 0 0 0,-1 0 0 0 0,6 17 0 0 0,-4-17 0 0 0,0 1 0 0 0,-2-1 0 0 0,2 19 0 0 0,-3 66-4062 0 0,-1-1-6326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2849 0 0,'0'0'13508'0'0,"0"-4"-12257"0"0,1 0-1197 0 0,-1 1 511 0 0,0-1 0 0 0,0 1 0 0 0,1 0 1 0 0,-1 0-1 0 0,-1 0 0 0 0,1 0 0 0 0,0 0 0 0 0,0 0 0 0 0,-1 0 0 0 0,-2-5 0 0 0,-1-1 3314 0 0,3 6-2362 0 0,3 12-947 0 0,9 38 84 0 0,-3 1-1 0 0,-1 0 1 0 0,-1 61 0 0 0,-6-91-576 0 0,-1 1 0 0 0,-6 28 1 0 0,7-39-6 0 0,-2-7-73 0 0,1 0 0 0 0,-1-1 0 0 0,2 1 0 0 0,-2 0 0 0 0,1-1 0 0 0,0 1 0 0 0,0 0 0 0 0,0 0 0 0 0,-1 0 0 0 0,2 0 0 0 0,-1 0 0 0 0,0 0 0 0 0,-1 2 0 0 0,-2 1 0 0 0,9-15 0 0 0,-3 7-4 0 0,0-1-1 0 0,0 0 1 0 0,-1 1 0 0 0,1-1-1 0 0,-1 0 1 0 0,0 1-1 0 0,-1-1 1 0 0,1 0 0 0 0,-1 0-1 0 0,0-8 1 0 0,0 13-2 0 0,0 1 0 0 0,0-1 0 0 0,0 0 0 0 0,0 1 0 0 0,-1-1-1 0 0,1 0 1 0 0,0 1 0 0 0,0-1 0 0 0,0 0 0 0 0,0 0 0 0 0,0 0 0 0 0,0 0 0 0 0,0 0 0 0 0,0 1 0 0 0,0-1 0 0 0,-1 0 0 0 0,1 0-1 0 0,0 0 1 0 0,-1 1 0 0 0,1-1 0 0 0,0 0 0 0 0,0 0 0 0 0,-1 0 0 0 0,1 0 0 0 0,0 0 0 0 0,-1 1 0 0 0,1-1 0 0 0,0 0 0 0 0,0 0-1 0 0,0 0 1 0 0,0 0 0 0 0,-1 0 0 0 0,1 0 0 0 0,0 0 0 0 0,-1 0 0 0 0,1 0 0 0 0,0 0 0 0 0,-1 0 0 0 0,1-1 0 0 0,0 1 0 0 0,-1 0-1 0 0,1 0 1 0 0,0 0 0 0 0,0 0 0 0 0,0 0 0 0 0,0-1 0 0 0,0 1 0 0 0,-1 0 0 0 0,1 0 0 0 0,0-1 0 0 0,0 1 0 0 0,-1 0 0 0 0,1 0-1 0 0,0 0 1 0 0,0 0 0 0 0,0 0 0 0 0,-1 0 0 0 0,1-1 0 0 0,0 1 0 0 0,0 0 0 0 0,0-1 0 0 0,0 1 0 0 0,0-1 0 0 0,-11 32-36 0 0,11-31-34 0 0,0 0-8 0 0,-1 1 0 0 0,1-1 0 0 0,-1 0 0 0 0,1 0 0 0 0,-1 0 0 0 0,1 0 0 0 0,0 0 0 0 0,0 0 0 0 0,-1 1 0 0 0,1-1 0 0 0,-1 1 0 0 0,1-1 0 0 0,-1 0 0 0 0,1 1 0 0 0,0-1 0 0 0,-1 0 0 0 0,1 0 0 0 0,0 1 0 0 0,0-1 0 0 0,0 1 0 0 0,0-1 0 0 0,0 1 0 0 0,-1-1 0 0 0,1 1-1 0 0,0-1 1 0 0,0 0 0 0 0,0 1 0 0 0,0-1 0 0 0,0 2 0 0 0,-1 6-2875 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0,'0'0'19483'0'0,"0"18"-14971"0"0,1-2-2590 0 0,5 30 1 0 0,-3-29-1181 0 0,2 30 0 0 0,-5-15-147 0 0,1 1 1 0 0,10 51 0 0 0,-7-65-451 0 0,-2-13-60 0 0,0 1-1 0 0,-1-1 1 0 0,1 10 0 0 0,-2-15-40 0 0,-8 0-812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3249 0 0,'0'0'15318'0'0,"6"-9"-12596"0"0,-5 9-2585 0 0,1 0 1 0 0,-1 0-1 0 0,0 1 1 0 0,0-1-1 0 0,0 1 1 0 0,1-1-1 0 0,-2 0 1 0 0,1 0-1 0 0,1 1 1 0 0,-1 0-1 0 0,-1-1 1 0 0,1 1 0 0 0,1-1-1 0 0,-1 1 1 0 0,-1 0-1 0 0,1 0 1 0 0,0 0-1 0 0,0-1 1 0 0,0 2-1 0 0,-1-1 1 0 0,0-1-1 0 0,1 1 1 0 0,0 1 0 0 0,-1-1-1 0 0,1-1 1 0 0,-1 2-1 0 0,1-1 1 0 0,-1 0-1 0 0,0 2 1 0 0,0 2 168 0 0,0 0 1 0 0,1-1 0 0 0,-1 1-1 0 0,1 0 1 0 0,1-1-1 0 0,-1 1 1 0 0,0 0-1 0 0,3 4 1 0 0,-3-5-133 0 0,0 0 1 0 0,0-1-1 0 0,-1 1 0 0 0,1 0 1 0 0,-1 0-1 0 0,0 0 0 0 0,0 6 1 0 0,0 6 126 0 0,2 16 175 0 0,-1-1 0 0 0,-2 1 0 0 0,-10 58-1 0 0,9-74-352 0 0,-1-1-1 0 0,3 1 0 0 0,-1 0 0 0 0,2 26 0 0 0,2-29-560 0 0,-1-7 724 0 0,-1 1 0 0 0,0-1 0 0 0,0 1 0 0 0,0 10 1 0 0,-1-16-409 0 0,0 0 1 0 0,-1 0 0 0 0,1 1 0 0 0,0-1 0 0 0,-1 0-1 0 0,1 0 1 0 0,-1 0 0 0 0,0 1 0 0 0,1-1 0 0 0,0 0-1 0 0,-1 0 1 0 0,-1 1 0 0 0,1-1-179 0 0,0 0 1 0 0,1 0-1 0 0,-1-1 0 0 0,0 0 0 0 0,0 1 1 0 0,0-1-1 0 0,1 1 0 0 0,-1 0 0 0 0,-1-1 0 0 0,1 0 1 0 0,1 0-1 0 0,-1 0 0 0 0,0 0 0 0 0,-1 1 1 0 0,2-1-1 0 0,-1 0 0 0 0,0 0 0 0 0,-1 0 1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1366 1 6145 0 0,'-4'0'19034'0'0,"5"0"-18942"0"0,-1 1 0 0 0,1-1 1 0 0,-1 1-1 0 0,0-1 0 0 0,1 0 1 0 0,-1 1-1 0 0,1-1 1 0 0,-1 1-1 0 0,0-1 0 0 0,0 1 1 0 0,0-1-1 0 0,0 0 0 0 0,0 1 1 0 0,0 0-1 0 0,0 0 0 0 0,0-1 1 0 0,0 1-1 0 0,0-1 0 0 0,0 0 1 0 0,0 1-1 0 0,0 0 1 0 0,0-1-1 0 0,0 1 0 0 0,0-1 1 0 0,0 0-1 0 0,0 1 0 0 0,0 0 1 0 0,0-1-1 0 0,-1 1 0 0 0,1 0 1 0 0,0-1-1 0 0,-1 0 0 0 0,0 1 1 0 0,-13 22 334 0 0,11-19-84 0 0,-1 3-182 0 0,0 0 0 0 0,1-1 0 0 0,0 1 0 0 0,0 0-1 0 0,1 0 1 0 0,-1 0 0 0 0,0 9 0 0 0,1 2 161 0 0,0 32 0 0 0,2-45-277 0 0,0 0 1 0 0,0 0-1 0 0,1 0 1 0 0,0-1-1 0 0,0 1 1 0 0,-1 0-1 0 0,2 0 1 0 0,1 5-1 0 0,-2-10-34 0 0,-1 0-1 0 0,0 1 0 0 0,0 0 0 0 0,0 0 1 0 0,0-1-1 0 0,0 1 0 0 0,0-1 0 0 0,0 1 1 0 0,0-1-1 0 0,0 1 0 0 0,0 0 0 0 0,0-1 1 0 0,-1 0-1 0 0,1 1 0 0 0,0 0 0 0 0,0-1 1 0 0,-1 1-1 0 0,1 0 0 0 0,0-1 0 0 0,0 0 1 0 0,0 1-1 0 0,-1-1 0 0 0,1 1 0 0 0,-1-1 0 0 0,1 1 1 0 0,-1-1-1 0 0,1 0 0 0 0,-1 0 0 0 0,1 1 1 0 0,0-1-1 0 0,-1 0 0 0 0,-1 1 0 0 0,-24 11 184 0 0,5-3-137 0 0,-30 21 131 0 0,-30 36 185 0 0,70-57-352 0 0,0-2 0 0 0,-16 8 0 0 0,4-2 56 0 0,-3 1-56 0 0,15-8-12 0 0,1 0 0 0 0,-14 9 0 0 0,6-1-9 0 0,1-1 0 0 0,-32 16 0 0 0,40-23 0 0 0,0-1 0 0 0,1 1 0 0 0,0 1 0 0 0,0-1 0 0 0,-8 10 0 0 0,9-9 0 0 0,0 0 0 0 0,-2-1 0 0 0,1 0 0 0 0,0 0 0 0 0,-10 6 0 0 0,-1-2 0 0 0,17-8 0 0 0,-1 0 0 0 0,0 0 0 0 0,0-1 0 0 0,0 0 0 0 0,0 0 0 0 0,-5 2 0 0 0,3-1 0 0 0,1 0 0 0 0,0-1 0 0 0,-1 2 0 0 0,1-1 0 0 0,1 0 0 0 0,-1 1 0 0 0,-3 4 0 0 0,6-7 0 0 0,1 0 0 0 0,0 1 0 0 0,-1 0 0 0 0,1 0 0 0 0,0 0 0 0 0,0-1 0 0 0,0 0 0 0 0,0 1 0 0 0,0 0 0 0 0,0 0 0 0 0,0-1 0 0 0,0 1 0 0 0,0-1 0 0 0,0 1 0 0 0,0 0 0 0 0,1 0 0 0 0,-1-1 0 0 0,0 1 0 0 0,1-1 0 0 0,-1 1 0 0 0,0 0 0 0 0,1-1 0 0 0,-1 0 0 0 0,0 1 0 0 0,0 0 0 0 0,1-1 0 0 0,0 1 0 0 0,0 0 0 0 0,1 3 0 0 0,0 0 0 0 0,0 2 0 0 0,1-2 0 0 0,-1 1 0 0 0,1 0 0 0 0,-1-1 0 0 0,7 7 0 0 0,6 12 0 0 0,-7-10 0 0 0,-4-7 0 0 0,-1 1 0 0 0,1-1 0 0 0,0 0 0 0 0,0 0 0 0 0,6 6 0 0 0,18 17 0 0 0,42 56 0 0 0,-38-34 0 0 0,1-19 0 0 0,5 8 0 0 0,-34-36 0 0 0,0 1 0 0 0,0-1 0 0 0,0 0 0 0 0,-1 1 0 0 0,0 0 0 0 0,4 7 0 0 0,-5-5 0 0 0,5 12 0 0 0,-6-18 0 0 0,-1 0 0 0 0,1-1 0 0 0,0 1 0 0 0,0-1 0 0 0,-1 1 0 0 0,0 0 0 0 0,1-1 0 0 0,0 0 0 0 0,0 1 0 0 0,0 0 0 0 0,-1-1 0 0 0,1 1 0 0 0,0-1 0 0 0,0 0 0 0 0,0 1 0 0 0,-1-1 0 0 0,1 0 0 0 0,0 0 0 0 0,0 0 0 0 0,0 0 0 0 0,-1 0 0 0 0,2 0 0 0 0,21-7 0 0 0,2 2 0 0 0,-5-1 0 0 0,-14 6 0 0 0,0-2 0 0 0,0 1 0 0 0,0-1 0 0 0,0 0 0 0 0,0 0 0 0 0,0 0 0 0 0,7-5 0 0 0,35-27 0 0 0,-13 9 0 0 0,107-52 0 0 0,-65 34 0 0 0,-50 27 0 0 0,99-69 0 0 0,-104 69 0 0 0,2 1 0 0 0,29-14 0 0 0,-47 25 0 0 0,0 1 0 0 0,-1-1 0 0 0,1 0 0 0 0,8-9 0 0 0,-18 34 0 0 0,2-14 0 0 0,0-1 0 0 0,1 1 0 0 0,0-1 0 0 0,0 0 0 0 0,0 1 0 0 0,0 0 0 0 0,1-1 0 0 0,1 0 0 0 0,0 8 0 0 0,0-11 0 0 0,0 0 0 0 0,0 0 0 0 0,0 1 0 0 0,1-2 0 0 0,-2 1 0 0 0,4 3 0 0 0,-3-4 0 0 0,1 0 0 0 0,0 1 0 0 0,-2-1 0 0 0,2 1 0 0 0,-1-1 0 0 0,0 1 0 0 0,-1 0 0 0 0,1-1 0 0 0,0 5 0 0 0,4 134 0 0 0,-10-66 0 0 0,5-49 0 0 0,1-17 0 0 0,0 1 0 0 0,-1 1 0 0 0,-1-2 0 0 0,0 1 0 0 0,-1 0 0 0 0,1 0 0 0 0,-5 9 0 0 0,3-7 0 0 0,0-1 0 0 0,-2 12 0 0 0,3-14 0 0 0,0-1 0 0 0,0 1 0 0 0,-1-1 0 0 0,1 0 0 0 0,-7 11 0 0 0,-8 19 0 0 0,14-28 0 0 0,0-1 0 0 0,-7 12 0 0 0,-1 9 0 0 0,-2-6 0 0 0,12-19 0 0 0,-2 0 0 0 0,1-1 0 0 0,-1 1 0 0 0,-4 5 0 0 0,-30 26 0 0 0,29-28 0 0 0,0-1 0 0 0,0 0 0 0 0,-1 0 0 0 0,1-1 0 0 0,-2 1 0 0 0,1-2 0 0 0,-1 0 0 0 0,-17 7 0 0 0,0-6 0 0 0,16-4 0 0 0,-1 0 0 0 0,1 2 0 0 0,-17 6 0 0 0,19-7 0 0 0,0 0 0 0 0,1 0 0 0 0,-2-1 0 0 0,1 0 0 0 0,-18 2 0 0 0,-48-3 0 0 0,9 0 0 0 0,54-1 0 0 0,0 0 0 0 0,-22-4 0 0 0,-15 0 0 0 0,-46 5 0 0 0,63-8 0 0 0,-27 10 0 0 0,35-2 0 0 0,0 0 0 0 0,-26-3 0 0 0,23 0 0 0 0,1 1 0 0 0,-34 4 0 0 0,37 0 0 0 0,0 1 0 0 0,-35 12 0 0 0,10-3 0 0 0,29-7 0 0 0,-1 1 0 0 0,2 0 0 0 0,-20 11 0 0 0,-6 3 0 0 0,-70 36 0 0 0,103-53 0 0 0,1 1 0 0 0,-1 1 0 0 0,1 0 0 0 0,1 0 0 0 0,-1 1 0 0 0,-9 9 0 0 0,-42 28 0 0 0,58-40 0 0 0,-2 1 0 0 0,-1 1 0 0 0,1-1 0 0 0,-2 0 0 0 0,1 0 0 0 0,0-1 0 0 0,-1 0 0 0 0,-11 6 0 0 0,14-9 0 0 0,1 2 0 0 0,-1-1 0 0 0,1 1 0 0 0,-1-1 0 0 0,1 1 0 0 0,0 1 0 0 0,0-1 0 0 0,-3 5 0 0 0,-5 3 0 0 0,-12 10 0 0 0,-24 18 0 0 0,45-39-142 0 0,4-4-614 0 0,3-4-4571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1211 88 8450 0 0,'0'0'12185'0'0,"-7"0"-6684"0"0,-2-9-3402 0 0,-4-5-754 0 0,5 9-1148 0 0,0 1 0 0 0,0 0 0 0 0,-1 1 1 0 0,1-1-1 0 0,-1 1 0 0 0,-16-3 0 0 0,0 1 80 0 0,-29 0 1 0 0,-5-3-4 0 0,41 4-228 0 0,-1 2 0 0 0,-21-1 0 0 0,-31-5 146 0 0,41 9-147 0 0,0 1 1 0 0,0 2-1 0 0,1 1 0 0 0,-52 16 1 0 0,70-19-36 0 0,1 0 0 0 0,-17 1 0 0 0,21-3 1 0 0,-1 1 0 0 0,1-1 1 0 0,-1 1-1 0 0,1 1 0 0 0,-1-1 0 0 0,2 1 1 0 0,-2 0-1 0 0,1 0 0 0 0,-9 6 0 0 0,-12 9 9 0 0,1-1 2 0 0,-26 21 0 0 0,23-16 84 0 0,21-17-109 0 0,2 0-1 0 0,-1 0 0 0 0,1 1 0 0 0,-9 8 0 0 0,-41 56 60 0 0,23-27-23 0 0,19-26-30 0 0,-72 74 33 0 0,79-84-36 0 0,0 1 0 0 0,1 0 0 0 0,0 0 0 0 0,0 0 0 0 0,1 1 0 0 0,0 0 0 0 0,0 1 0 0 0,1-2 0 0 0,0 2 0 0 0,1 0 0 0 0,-5 18 0 0 0,-25 78 0 0 0,6-24 0 0 0,24-66 0 0 0,0 1 0 0 0,1-1 0 0 0,1 1 0 0 0,1 0 0 0 0,2 18 0 0 0,-2 3 0 0 0,3 58 0 0 0,-2-87-958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 6 2817 0 0,'-5'4'22623'0'0,"38"-9"-20549"0"0,-21 3-1907 0 0,-1 1 0 0 0,1 0 0 0 0,0 0-1 0 0,-1 1 1 0 0,1 1 0 0 0,20 3 0 0 0,36 12 275 0 0,-41-9-245 0 0,1-2 0 0 0,0-1 0 0 0,30 0 1 0 0,87-4 304 0 0,-60-2-240 0 0,239 11 605 0 0,2-18-473 0 0,200 6-69 0 0,-94 8 5 0 0,-135-5-216 0 0,-54 13-77 0 0,8-1-14 0 0,111-16-23 0 0,-222 1 0 0 0,645 0 0 0 0,-449 4 0 0 0,213 6 0 0 0,-394-5 0 0 0,544 3 0 0 0,-73 12 0 0 0,-434-14 0 0 0,251 9 0 0 0,-177-4 0 0 0,-96-5 0 0 0,113-15 0 0 0,-45-1 0 0 0,-46 9 0 0 0,128 3 0 0 0,-174 1 0 0 0,-96-2 0 0 0,-1 2 0 0 0,72 10 0 0 0,-83-6 0 0 0,0-2 0 0 0,57-3 0 0 0,-23-1 0 0 0,-72 2 3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2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59 115 1072 0 0,'0'0'1697'0'0,"2"-10"-1995"0"0,5-33 577 0 0,-7 43-226 0 0,0-1-1 0 0,0 1 1 0 0,0-1 0 0 0,0 0 0 0 0,0 1-1 0 0,0-1 1 0 0,0 1 0 0 0,0-1 0 0 0,0 1-1 0 0,0-1 1 0 0,0 0 0 0 0,-1 1 0 0 0,1-1-1 0 0,0 1 1 0 0,0-1 0 0 0,0 1-1 0 0,-1-1 1 0 0,1 1 0 0 0,0-1 0 0 0,-1 1-1 0 0,1-1 1 0 0,0 1 0 0 0,-1 0 0 0 0,1-1-1 0 0,-1 1 1 0 0,1 0 0 0 0,-1-1 0 0 0,1 1-1 0 0,-1 0 1 0 0,1-1 0 0 0,-1 1 0 0 0,1 0-1 0 0,-1 0 1 0 0,1 0 0 0 0,-1-1-1 0 0,1 1 1 0 0,-2 0 0 0 0,-19 0 806 0 0,17 1-1170 0 0,3-2 301 0 0,0 1-1 0 0,-1-1 0 0 0,1 1 0 0 0,0-1 0 0 0,0 0 1 0 0,-1 1-1 0 0,1-1 0 0 0,0 0 0 0 0,0 0 0 0 0,0 0 0 0 0,0 0 1 0 0,0 0-1 0 0,0 0 0 0 0,0 0 0 0 0,1 0 0 0 0,-1 0 1 0 0,0 0-1 0 0,0-2 0 0 0,-9-25 14165 0 0,12 54-10327 0 0,1-12-3336 0 0,-1-1 0 0 0,0 0-1 0 0,-1 1 1 0 0,0-1-1 0 0,-1 1 1 0 0,-3 15 0 0 0,2-15-1095 0 0,0 0 0 0 0,1 1 0 0 0,1-1 0 0 0,4 27 0 0 0,-2-32-3436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25 7602 0 0,'0'0'15052'0'0,"4"-4"-14440"0"0,11-13 23 0 0,-10 13 1844 0 0,-5 6-2183 0 0,0-1 0 0 0,0 1-1 0 0,0-1 1 0 0,0 1-1 0 0,-1-1 1 0 0,1 1 0 0 0,-1-1-1 0 0,1 1 1 0 0,-1-1 0 0 0,0 0-1 0 0,0 3 1 0 0,1-4-208 0 0,-2 3 51 0 0,0 0 0 0 0,-1 0 0 0 0,2-1 0 0 0,-2 1 0 0 0,1 0 0 0 0,-1-1 0 0 0,-6 4 0 0 0,-5 7 129 0 0,1 0-19 0 0,-2-1-1 0 0,-14 13 1 0 0,-8 4 157 0 0,-8 5-297 0 0,28-22-54 0 0,-20 20 0 0 0,11-6-55 0 0,19-17 0 0 0,0-2 0 0 0,-1 1 0 0 0,0 0 0 0 0,-16 9 0 0 0,18-11 0 0 0,-2-1 0 0 0,2 1 0 0 0,-12 12 0 0 0,-6 6 0 0 0,-68 60 0 0 0,48-45 0 0 0,-25 21 0 0 0,35-34 0 0 0,-47 31 0 0 0,59-42 0 0 0,-39 34 0 0 0,48-38 0 0 0,-18 14 0 0 0,-67 42 0 0 0,84-60 0 0 0,-14 11 0 0 0,-27 20 0 0 0,5 7 0 0 0,34-30 0 0 0,0-1 0 0 0,0 0 0 0 0,-30 18 0 0 0,37-27 0 0 0,7-3 0 0 0,1 0 0 0 0,-1-2 0 0 0,1 2 0 0 0,-1-1 0 0 0,0-1 0 0 0,0 2 0 0 0,0-1 0 0 0,0 0 0 0 0,0-1 0 0 0,0 0 0 0 0,-2 1 0 0 0,3 3-1336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1745 1 10418 0 0,'0'0'11751'0'0,"-2"2"-11506"0"0,-9 7 1132 0 0,2 0 1 0 0,-9 12-1 0 0,7-10 218 0 0,-20 20 0 0 0,21-24-1244 0 0,-2 4-69 0 0,-1-1 1 0 0,2 1 0 0 0,-13 14-1 0 0,7-7 110 0 0,-29 27 0 0 0,28-29-73 0 0,-27 31 0 0 0,19-23-238 0 0,2-4-34 0 0,13-9-47 0 0,0-1 0 0 0,-1-1 0 0 0,-17 11 0 0 0,15-10 0 0 0,-1 0 0 0 0,-12 13 0 0 0,2 0 0 0 0,10-10 0 0 0,1 1 0 0 0,-23 29 0 0 0,24-27 0 0 0,0-1 0 0 0,-2-1 0 0 0,-25 22 0 0 0,-4 3 0 0 0,32-29 0 0 0,-1 0 0 0 0,-20 12 0 0 0,19-13 0 0 0,0 0 0 0 0,-17 16 0 0 0,-37 32 0 0 0,12-11 0 0 0,32-28 0 0 0,-32 22 0 0 0,-12 8 0 0 0,-22 25 0 0 0,77-64 0 0 0,0 0 0 0 0,0-1 0 0 0,-24 10 0 0 0,11-5 0 0 0,13-5 0 0 0,-2 1 0 0 0,-14 12 0 0 0,8-4 0 0 0,14-12 0 0 0,0 1 0 0 0,-10 13 0 0 0,-8 7 0 0 0,6-8 0 0 0,13-12 0 0 0,0-1 0 0 0,0 1 0 0 0,0-2 0 0 0,-1 1 0 0 0,0 0 0 0 0,-9 4 0 0 0,13-7 0 0 0,0-1 0 0 0,0 2 0 0 0,1-2 0 0 0,-1 2 0 0 0,1-1 0 0 0,-1 0 0 0 0,-3 5 0 0 0,-12 10 0 0 0,-19 12 0 0 0,-61 49 0 0 0,91-73 0 0 0,1-1 0 0 0,2 0 0 0 0,-1 0 0 0 0,-8 9 0 0 0,-26 30 0 0 0,34-37-29 0 0,-2-1-1 0 0,1 0 1 0 0,0 0 0 0 0,-11 6-1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973 0 960 0 0,'0'0'11121'0'0,"-7"16"-4045"0"0,-34 13 2064 0 0,-17 23-6848 0 0,35-33-1711 0 0,-35 25 0 0 0,23-19-113 0 0,-29 30 80 0 0,48-43-548 0 0,2 0 0 0 0,-26 30 0 0 0,36-38 0 0 0,-2 1 0 0 0,0 0 0 0 0,1 0 0 0 0,-13 5 0 0 0,-2 3 0 0 0,-77 65 0 0 0,31-29 0 0 0,18-11 0 0 0,-19 18 0 0 0,56-47 0 0 0,-1 0 0 0 0,1-1 0 0 0,-15 9 0 0 0,11-9 0 0 0,-18 16 0 0 0,-53 44 0 0 0,79-62 0 0 0,-1 2 0 0 0,1-1 0 0 0,0 0 0 0 0,-11 16 0 0 0,-15 17 0 0 0,27-37 0 0 0,8-9 0 0 0,10-10 0 0 0,22-21 0 0 0,1 3 0 0 0,2 0 0 0 0,54-37 0 0 0,-72 58 0 0 0,0-1 0 0 0,-2-1 0 0 0,-1 0 0 0 0,1-2 0 0 0,25-35 0 0 0,59-78 0 0 0,-99 127-2 0 0,0 2-1 0 0,0-1 1 0 0,0 0 0 0 0,0 0-1 0 0,0 1 1 0 0,0-1 0 0 0,0 1-1 0 0,1 0 1 0 0,4-3 0 0 0,-4 3-1 0 0,1 0 1 0 0,-1-2 0 0 0,-1 2-1 0 0,1-1 1 0 0,6-4 0 0 0,-5 2-34 0 0,-8 12 36 0 0,-11 11 56 0 0,-48 45-44 0 0,-41 24-7 0 0,69-62-5 0 0,-51 30 0 0 0,71-47 0 0 0,1 1 0 0 0,0 1 0 0 0,-17 18 0 0 0,-8 7 0 0 0,-26 12-688 0 0,63-44-1464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4577 0 0,'0'0'18167'0'0,"2"-3"-17563"0"0,2-2-144 0 0,-2 7 826 0 0,-7 16 1763 0 0,1-3-2374 0 0,-2 30 974 0 0,5-35-1424 0 0,0 1-1 0 0,-1 0 0 0 0,0 0 1 0 0,0 0-1 0 0,-6 12 0 0 0,1-6 50 0 0,1 1-1 0 0,-7 31 1 0 0,13-47-342 0 0,0 1 1 0 0,-1-2 0 0 0,1 2 0 0 0,-1-2 0 0 0,0 2 0 0 0,1-2 0 0 0,-1 1-1 0 0,1 0 1 0 0,-2 0 0 0 0,1 0 0 0 0,0-1 0 0 0,0 1 0 0 0,0 0 0 0 0,-1 0-1 0 0,1-1 1 0 0,0 1 0 0 0,-1-1 0 0 0,1 0 0 0 0,-5 3 0 0 0,4-2-645 0 0,-4 2-432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5193 0 0,'0'0'14974'0'0,"0"-3"-14178"0"0,0-10-50 0 0,-3 14 1248 0 0,-8 3 237 0 0,10-4-2137 0 0,1 0 0 0 0,0 0 0 0 0,-1 0 0 0 0,1 0 0 0 0,0 0 0 0 0,-1 0 0 0 0,1 1 0 0 0,0-1 0 0 0,0 0 0 0 0,0 1 0 0 0,0-1 0 0 0,0 0 0 0 0,-1 1 0 0 0,1-1 0 0 0,0 0 0 0 0,0 1 0 0 0,0-1-1 0 0,0 0 1 0 0,0 0 0 0 0,-1 0 0 0 0,1 1 0 0 0,0-1 0 0 0,0 0 0 0 0,0 1 0 0 0,0-1 0 0 0,0 1 0 0 0,0-1 0 0 0,0 0 0 0 0,0 0 0 0 0,0 0 0 0 0,1 1 0 0 0,-1-1 0 0 0,0 0 0 0 0,0 1 0 0 0,0-1-1 0 0,0 1 1 0 0,1-1 0 0 0,-1 1 0 0 0,9 16 252 0 0,0 1 0 0 0,-1 0-1 0 0,-1 0 1 0 0,-1 1-1 0 0,5 26 1 0 0,-2 0 49 0 0,0 54 0 0 0,-6-38-361 0 0,-3-61-94 0 0,-2-5-3940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6801 0 0,'0'0'12443'0'0,"10"-6"-9682"0"0,-4 2 1940 0 0,4 3-4139 0 0,0-1-1 0 0,0 1 1 0 0,0-1 0 0 0,20-6 0 0 0,-18 4-377 0 0,27-5 1 0 0,-35 9-136 0 0,0-1 1 0 0,1 1-1 0 0,-1 0 0 0 0,1 0 1 0 0,-1 1-1 0 0,1-1 0 0 0,-1 1 1 0 0,1 0-1 0 0,-1 0 0 0 0,4 2 1 0 0,-2-2-21 0 0,-2 1 1 0 0,2-1-1 0 0,0 0 1 0 0,-1 0-1 0 0,0 0 1 0 0,1 0-1 0 0,-1-1 1 0 0,1 0-1 0 0,0 0 1 0 0,10-3-1 0 0,0-1 7 0 0,1 0-1 0 0,18-7 0 0 0,-8 1 29 0 0,-26 10-65 0 0,0 0 0 0 0,0-1 0 0 0,-1 1-1 0 0,1 0 1 0 0,0 0 0 0 0,0 0 0 0 0,0-1 0 0 0,-1 1-1 0 0,1 0 1 0 0,0 0 0 0 0,0 0 0 0 0,0 1 0 0 0,-1-1-1 0 0,1 0 1 0 0,0 0 0 0 0,0 0 0 0 0,0 1-1 0 0,-1-1 1 0 0,0 0 0 0 0,1 0 0 0 0,0 0 0 0 0,0 1-1 0 0,0-1 1 0 0,-1 1 0 0 0,0 0 0 0 0,1-1 0 0 0,0 0-1 0 0,-1 1 1 0 0,1-1 0 0 0,0 1 0 0 0,-1 0 0 0 0,1 0-1 0 0,-1-1 1 0 0,0 0 0 0 0,0 1 0 0 0,1 0-1 0 0,-1 0 1 0 0,0-1 0 0 0,1 1 0 0 0,-1 0 0 0 0,0 0-1 0 0,0 0 1 0 0,2 6 42 0 0,-2-1 0 0 0,0 0 0 0 0,1 0 0 0 0,-2 8 0 0 0,1-6 89 0 0,0 7 2 0 0,2-1-1 0 0,0 1 1 0 0,1-1-1 0 0,5 16 0 0 0,-1-4 75 0 0,-3-2-6 0 0,3 50 0 0 0,0-6 14 0 0,-6-54-215 0 0,0 0 0 0 0,-2 14 0 0 0,0-17 0 0 0,1 0 0 0 0,0 0 0 0 0,1 0 0 0 0,3 14 0 0 0,-3-15 0 0 0,-1-10-108 0 0,-1-1 0 0 0,0 1 0 0 0,0 0 0 0 0,0 0 0 0 0,1 0 0 0 0,-1 0 0 0 0,1 0 0 0 0,-1 0 0 0 0,0 0 0 0 0,0-1 0 0 0,0 1 0 0 0,1 0-1 0 0,0-1 1 0 0,-1 1 0 0 0,0-1 0 0 0,0 1 0 0 0,-6-4-1864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0,'0'0'19016'0'0,"0"5"-18286"0"0,0 13 2041 0 0,5 28 1 0 0,-4-44-2688 0 0,-1-1-1 0 0,0 0 1 0 0,0 1-1 0 0,1-1 1 0 0,-1 0-1 0 0,1 0 1 0 0,0 1-1 0 0,0-2 1 0 0,-1 2-1 0 0,1-1 1 0 0,0-1-1 0 0,0 2 1 0 0,0-1-1 0 0,0 0 1 0 0,0-1-1 0 0,0 1 1 0 0,1 0-1 0 0,-2 0 1 0 0,2-1-1 0 0,-1 1 1 0 0,0 0-1 0 0,2 0 1 0 0,1 0 54 0 0,0 0 1 0 0,0 0 0 0 0,0 0 0 0 0,0 0-1 0 0,0-1 1 0 0,7 0 0 0 0,1 0-10 0 0,2 0 1 0 0,0 1 0 0 0,25 6-1 0 0,-34-6-114 0 0,0-1-1 0 0,0 0 0 0 0,0 0 0 0 0,0 0 0 0 0,-1 0 0 0 0,2-1 0 0 0,-1 0 0 0 0,0 0 0 0 0,0 0 0 0 0,-1-1 0 0 0,1 1 0 0 0,4-4 0 0 0,-2 3 2 0 0,-1-1 0 0 0,1 1 0 0 0,-1 1-1 0 0,1-1 1 0 0,-1 1 0 0 0,9 0 0 0 0,15-4 11 0 0,-14 1-18 0 0,-14 4-12 0 0,0 0 1 0 0,-1 0-1 0 0,1 0 0 0 0,-1 0 0 0 0,1 0 1 0 0,0 0-1 0 0,-1 0 0 0 0,1 1 1 0 0,-1-1-1 0 0,1 1 0 0 0,0-1 1 0 0,-1 0-1 0 0,1 1 0 0 0,0 0 1 0 0,1 1-1 0 0,2 0 15 0 0,-34-4 163 0 0,18 0-175 0 0,-1 0 1 0 0,1 0-1 0 0,-1 1 1 0 0,-12 0 0 0 0,6 0 13 0 0,-78 0-7 0 0,50 2 156 0 0,10-3 177 0 0,37 2-357 0 0,-1 0 1 0 0,0 0-1 0 0,0 0 1 0 0,0-1-1 0 0,0 1 0 0 0,1 0 1 0 0,-1-1-1 0 0,0 1 1 0 0,0 0-1 0 0,0 0 1 0 0,0-1-1 0 0,0 1 1 0 0,1 0-1 0 0,-1 0 1 0 0,0 0-1 0 0,1 0 1 0 0,-1 0-1 0 0,0 0 0 0 0,1 0 1 0 0,-1 0-1 0 0,1-1 1 0 0,-1 1-1 0 0,0 0 1 0 0,0 0-1 0 0,0 0 1 0 0,1 0-1 0 0,-1 0 1 0 0,0 0-1 0 0,1 0 1 0 0,0 0-183 0 0,3 1-404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2513 27 6681 0 0,'0'0'19831'0'0,"3"-3"-19301"0"0,6-7-59 0 0,-6 8-43 0 0,-5 2-207 0 0,1 0 1 0 0,0 0 0 0 0,-1 0 0 0 0,0-1-1 0 0,2 1 1 0 0,-2-1 0 0 0,0 1-1 0 0,2 0 1 0 0,-2 0 0 0 0,1-1 0 0 0,-2-1-1 0 0,-5-2 178 0 0,3 4-317 0 0,0-1 0 0 0,0 0-1 0 0,1 1 1 0 0,-1 0 0 0 0,0 0 0 0 0,0 0 0 0 0,1 0-1 0 0,-1 1 1 0 0,0 0 0 0 0,-8 2 0 0 0,-25 3 670 0 0,26-7-735 0 0,-1 1-1 0 0,1 1 0 0 0,-1 0 1 0 0,1 1-1 0 0,-1 0 1 0 0,-22 7-1 0 0,20-4-16 0 0,0-1 0 0 0,-18 3 0 0 0,6-2 0 0 0,-25 11 0 0 0,40-12 0 0 0,0-1 0 0 0,0 1 0 0 0,-1-1 0 0 0,1-1 0 0 0,-22 1 0 0 0,13-2 0 0 0,0 0 0 0 0,1 2 0 0 0,-35 8 0 0 0,-58 23 0 0 0,81-24 0 0 0,18-6 0 0 0,1-1 0 0 0,-28 3 0 0 0,23-5 0 0 0,2 2 0 0 0,1 0 0 0 0,-28 12 0 0 0,-7 0 0 0 0,34-10 0 0 0,-32 14 0 0 0,30-12 0 0 0,-22 7 0 0 0,-17-3 0 0 0,47-11 0 0 0,0 2 0 0 0,-1-1 0 0 0,1 2 0 0 0,0-1 0 0 0,1 1 0 0 0,-1 0 0 0 0,-14 7 0 0 0,6 0 0 0 0,-1-2 0 0 0,-35 12 0 0 0,32-12 0 0 0,-36 16 0 0 0,-14 10 0 0 0,52-23 0 0 0,-31 22 0 0 0,3-2 0 0 0,-32 25 0 0 0,52-41 0 0 0,15-9 0 0 0,0 2 0 0 0,1 0 0 0 0,0 0 0 0 0,-16 15 0 0 0,-53 46 0 0 0,75-64 0 0 0,-1 1 0 0 0,1 0 0 0 0,-8 10 0 0 0,-5 7 0 0 0,15-19 0 0 0,1 0 0 0 0,1 0 0 0 0,-1 0 0 0 0,1-1 0 0 0,0 2 0 0 0,-2 5 0 0 0,-7 13 0 0 0,4-12 0 0 0,2 1 0 0 0,-1-2 0 0 0,2 2 0 0 0,-1 1 0 0 0,2-2 0 0 0,-3 18 0 0 0,-1-5 0 0 0,5-19 0 0 0,1 1 0 0 0,-1-2 0 0 0,1 2 0 0 0,1 0 0 0 0,-1 7 0 0 0,-6 37 0 0 0,2-21 0 0 0,4-27 0 0 0,0 1 0 0 0,-1 1 0 0 0,2-1 0 0 0,0 0 0 0 0,-1 0 0 0 0,1 0 0 0 0,0 0 0 0 0,0 0 0 0 0,0 0 0 0 0,0 1 0 0 0,1 3 0 0 0,0-5 0 0 0,1-1 0 0 0,-1 1 0 0 0,0 0 0 0 0,1 0 0 0 0,0-1 0 0 0,0 1 0 0 0,0 0 0 0 0,-1-1 0 0 0,2 1 0 0 0,-2-1 0 0 0,4 2 0 0 0,10 6 0 0 0,2 4 0 0 0,-14-12 0 0 0,-1 1 0 0 0,0-2 0 0 0,0 2 0 0 0,0-1 0 0 0,0 1 0 0 0,0 0 0 0 0,0 0 0 0 0,0 0 0 0 0,0-1 0 0 0,1 5 0 0 0,35 43 0 0 0,-36-44 0 0 0,1 0 0 0 0,-2 0 0 0 0,2 0 0 0 0,-2 0 0 0 0,1 0 0 0 0,-1 0 0 0 0,-1 0 0 0 0,1 0 0 0 0,0 0 0 0 0,-1 1 0 0 0,0-1 0 0 0,0 0 0 0 0,0 0 0 0 0,-1 1 0 0 0,0-1 0 0 0,0 0 0 0 0,0 1 0 0 0,-3 4 0 0 0,0-3 0 0 0,-1 0 0 0 0,0 0 0 0 0,-7 8 0 0 0,-6 8 0 0 0,13-17 0 0 0,-2 1 0 0 0,2-1 0 0 0,-3 0 0 0 0,2 0 0 0 0,-9 4 0 0 0,0 3 0 0 0,2-5 0 0 0,0 0 0 0 0,-1 0 0 0 0,1-1 0 0 0,-2-1 0 0 0,-22 7 0 0 0,20-6 0 0 0,-29 15 0 0 0,21-10 0 0 0,-16 6 0 0 0,25-12 0 0 0,-25 14 0 0 0,38-19 0 0 0,0 1 0 0 0,-1-1 0 0 0,1-1 0 0 0,-1 2 0 0 0,1-1 0 0 0,-2-1 0 0 0,2 1 0 0 0,-7-1 0 0 0,6 0 0 0 0,0 0 0 0 0,1 0 0 0 0,0 0 0 0 0,0 1 0 0 0,-1 0 0 0 0,1 0 0 0 0,-1-1 0 0 0,1 1 0 0 0,0 1 0 0 0,0-1 0 0 0,0 0 0 0 0,-3 3 0 0 0,-4 2 0 0 0,1 0 0 0 0,0 1 0 0 0,-2-2 0 0 0,-13 6 0 0 0,21-9 0 0 0,-1 1 0 0 0,1-1 0 0 0,0 1 0 0 0,0 0 0 0 0,-1 0 0 0 0,2 0 0 0 0,-1 0 0 0 0,0 0 0 0 0,1 1 0 0 0,-2 4 0 0 0,-5 3 0 0 0,3-3 0 0 0,-29 34 0 0 0,33-40 0 0 0,1 0 0 0 0,-1 1 0 0 0,0 0 0 0 0,1-1 0 0 0,0 0 0 0 0,-1 2 0 0 0,2-1 0 0 0,-1-1 0 0 0,0 1 0 0 0,0 0 0 0 0,0 5 0 0 0,0 1 0 0 0,-4 4-122 0 0,-3 15-1277 0 0,8-27 1221 0 0,0 0 0 0 0,0-1 0 0 0,-1 2 0 0 0,1-1 0 0 0,0-1 1 0 0,0 1-1 0 0,0 0 0 0 0,0 1 0 0 0,0-2 0 0 0,1 1 1 0 0,-1 0-1 0 0,0 0 0 0 0,1-1 0 0 0,-1 2 0 0 0,0-1 0 0 0,0 0 1 0 0,0-1-1 0 0,1 1 0 0 0,0 0 0 0 0,-1 0 0 0 0,1 0 0 0 0,0-1 1 0 0,0 2-1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33 8890 0 0,'0'0'14935'0'0,"-1"-4"-14248"0"0,0 0-461 0 0,1 3-139 0 0,-1 0 1 0 0,1-1 0 0 0,-1 2-1 0 0,1-2 1 0 0,-1 1 0 0 0,1 0-1 0 0,-1-1 1 0 0,1 1 0 0 0,-1 0-1 0 0,0 0 1 0 0,0 0 0 0 0,-1-2 0 0 0,-1 2 180 0 0,1 0 0 0 0,-1 0 0 0 0,0 0 0 0 0,0 0 0 0 0,1 1 0 0 0,-2-1 0 0 0,2 0 0 0 0,-1 1 0 0 0,0 0 0 0 0,0 0 0 0 0,0 0 1 0 0,1 0-1 0 0,-7 1 0 0 0,-3 0 255 0 0,8-1-420 0 0,1 1 0 0 0,0 1 0 0 0,0-2 0 0 0,-1 2 0 0 0,1 0 0 0 0,0-1 0 0 0,1 1 0 0 0,-2-1 0 0 0,2 2 0 0 0,-1-1 0 0 0,0 0-1 0 0,-3 5 1 0 0,-12 7 182 0 0,-4 0 45 0 0,1 3 0 0 0,-27 25 0 0 0,43-35-330 0 0,0-1 0 0 0,0 1 0 0 0,1-1 0 0 0,1 1 0 0 0,-1 1 0 0 0,1-1 0 0 0,-3 10 0 0 0,-4 9 0 0 0,-23 51 0 0 0,12-5 0 0 0,17-61 0 0 0,1 0 0 0 0,1 0 0 0 0,-1 0 0 0 0,2 1 0 0 0,0-2 0 0 0,0 2 0 0 0,2 15 0 0 0,0-9 0 0 0,-5 32 0 0 0,4-47 0 0 0,-2 1 0 0 0,0 0 0 0 0,1 0 0 0 0,-2 0 0 0 0,1 0 0 0 0,0 0 0 0 0,-1-1 0 0 0,-3 5 0 0 0,-4 6 0 0 0,5-8 0 0 0,-1 0 0 0 0,1 1 0 0 0,-1-1 0 0 0,0-1 0 0 0,-1 1 0 0 0,1-1 0 0 0,-2 0 0 0 0,-13 7 0 0 0,9-5 0 0 0,7-5 0 0 0,-1 1 0 0 0,1 0 0 0 0,0 1 0 0 0,-9 7 0 0 0,13-11 0 0 0,1 1 0 0 0,-1-1 0 0 0,0 1 0 0 0,1-1 0 0 0,-1 0 0 0 0,0 0 0 0 0,0 1 0 0 0,0-1 0 0 0,1 0 0 0 0,-1 1 0 0 0,0-1 0 0 0,0 0 0 0 0,0 0 0 0 0,1 0 0 0 0,-1 0 0 0 0,0 0 0 0 0,0 0 0 0 0,-1 0 0 0 0,2 0 0 0 0,-1-1 0 0 0,0 1 0 0 0,0 0 0 0 0,1 0 0 0 0,-1 0 0 0 0,0 0 0 0 0,1 0 0 0 0,-1 1 0 0 0,0-1 0 0 0,0 0 0 0 0,1 0 0 0 0,-1 1 0 0 0,1-1 0 0 0,-1 0 0 0 0,0 0 0 0 0,0 0 0 0 0,0 1 0 0 0,0 0 0 0 0,0-1 0 0 0,0 0 0 0 0,1 0 0 0 0,-1 0 0 0 0,0 0 0 0 0,0 1 0 0 0,0-1 0 0 0,1 0 0 0 0,-1 1 0 0 0,0-1 0 0 0,0 0 0 0 0,0 0 0 0 0,1 1 0 0 0,-1-1 0 0 0,1 1 0 0 0,-2 0 0 0 0,1-1 0 0 0,0 1 0 0 0,1-1 0 0 0,0 1 0 0 0,-1-1 0 0 0,0 1 0 0 0,0-1 0 0 0,0 1 0 0 0,1-1 0 0 0,0 0 0 0 0,-1 0 0 0 0,0 0 0 0 0,0 0 0 0 0,0 0 0 0 0,1 1 0 0 0,-2-1 0 0 0,3-5-3145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 1432 0 0,'0'0'14487'0'0,"-23"-3"-4576"0"0,23 3-9861 0 0,0 0 0 0 0,0 0 1 0 0,0 0-1 0 0,0 0 1 0 0,0 0-1 0 0,0 0 0 0 0,0 0 1 0 0,0 0-1 0 0,0 0 1 0 0,0 0-1 0 0,-1 0 1 0 0,1 0-1 0 0,0 0 0 0 0,0 1 1 0 0,0-1-1 0 0,0 0 1 0 0,0 0-1 0 0,0 0 1 0 0,-1 0-1 0 0,1 0 0 0 0,0 0 1 0 0,0 1-1 0 0,0-1 1 0 0,0 0-1 0 0,0 0 1 0 0,0 0-1 0 0,0 0 0 0 0,0 0 1 0 0,0 0-1 0 0,0 0 1 0 0,0 0-1 0 0,0 0 1 0 0,0 0-1 0 0,0 0 0 0 0,0 1 1 0 0,0-1-1 0 0,0 0 1 0 0,0 0-1 0 0,0 0 0 0 0,0 0 1 0 0,0 0-1 0 0,0 1 1 0 0,0-1-1 0 0,0 0 1 0 0,0 0-1 0 0,0 0 0 0 0,0 0 1 0 0,0 1-1 0 0,6 10 986 0 0,15 19-761 0 0,-11-16 456 0 0,-7-9-538 0 0,-3-4-147 0 0,1 0 0 0 0,0 1 0 0 0,0-1-1 0 0,0 0 1 0 0,-1 1 0 0 0,1-2 0 0 0,0 1 0 0 0,1 1 0 0 0,-2-2 0 0 0,2 1 0 0 0,-1 0 0 0 0,0 1-1 0 0,2-1 1 0 0,0 1 18 0 0,0 1 0 0 0,1-1 0 0 0,-1 1 0 0 0,0 0 0 0 0,-1 0 0 0 0,1 0 0 0 0,3 6 0 0 0,1-1 43 0 0,4 6 77 0 0,-6-8-126 0 0,0 0-1 0 0,0-1 0 0 0,0 1 1 0 0,0-2-1 0 0,2 2 0 0 0,6 4 1 0 0,20 6 44 0 0,-24-11-10 0 0,2 0 0 0 0,10 8 0 0 0,-20-13-92 0 0,11 9 2 0 0,1 0-1 0 0,-1 1 0 0 0,1 1 0 0 0,-2 0 0 0 0,14 17 0 0 0,-22-25-1 0 0,0 0 0 0 0,0 0 0 0 0,0 0 0 0 0,0-1 0 0 0,0 0 0 0 0,1 1 0 0 0,-1-2 0 0 0,1 2 0 0 0,-1-2 0 0 0,1 1 0 0 0,0-1 0 0 0,0 1 0 0 0,-1-1 0 0 0,6 0 0 0 0,-3 1 0 0 0,-1-1 0 0 0,0 0 0 0 0,-1 1 0 0 0,1 0 0 0 0,-1 0 0 0 0,0 1 0 0 0,1-1 0 0 0,-1 0 0 0 0,6 5 0 0 0,-7-4 0 0 0,1 1 0 0 0,0-2 0 0 0,1 1 0 0 0,-1-1 0 0 0,1 1 0 0 0,-1-2 0 0 0,1 2 0 0 0,0-2 0 0 0,4 2 0 0 0,46 8 0 0 0,-51-10 0 0 0,-1-1 0 0 0,0 1 0 0 0,-1 0 0 0 0,2-1 0 0 0,-1 1 0 0 0,0 1 0 0 0,0-2 0 0 0,0 2 0 0 0,0 0 0 0 0,-1-1 0 0 0,1 1 0 0 0,5 4 0 0 0,-11-8-1156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2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5777 0 0,'0'0'17980'0'0,"2"-6"-17318"0"0,5-19-112 0 0,-7 25-507 0 0,0 0 0 0 0,0 0-1 0 0,0-1 1 0 0,0 1-1 0 0,0 0 1 0 0,1 0-1 0 0,-1 0 1 0 0,0 0 0 0 0,0-1-1 0 0,0 1 1 0 0,0 0-1 0 0,0 0 1 0 0,0 0 0 0 0,1 0-1 0 0,-1 0 1 0 0,0-1-1 0 0,0 1 1 0 0,0 0 0 0 0,0 0-1 0 0,1 0 1 0 0,-1 0-1 0 0,0 0 1 0 0,0 0-1 0 0,0 0 1 0 0,0 0 0 0 0,1 0-1 0 0,-1 0 1 0 0,0 0-1 0 0,0 0 1 0 0,0 0 0 0 0,1 0-1 0 0,-1 0 1 0 0,0 0-1 0 0,0 0 1 0 0,0 0 0 0 0,1 0-1 0 0,-1 0 1 0 0,0 0-1 0 0,0 0 1 0 0,0 0-1 0 0,0 0 1 0 0,1 0 0 0 0,-1 0-1 0 0,0 0 1 0 0,0 1-1 0 0,0-1 1 0 0,0 0 0 0 0,1 0-1 0 0,-1 0 1 0 0,0 0-1 0 0,0 0 1 0 0,0 1 0 0 0,0-1-1 0 0,0 0 1 0 0,0 0-1 0 0,10 12 467 0 0,-7-10-174 0 0,30 27 549 0 0,21 19 55 0 0,59 66 0 0 0,-98-96-1002 0 0,-1 0 1 0 0,0 1-1 0 0,-1 0 0 0 0,-1 2 0 0 0,-1-1 0 0 0,-1 1 0 0 0,14 44 0 0 0,1 18-1374 0 0,-2-4-5881 0 0,-16-53-4574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0,'1'-1'19805'0'0,"-1"6"-19445"0"0,1 0 0 0 0,-1 0-1 0 0,1 0 1 0 0,0 0 0 0 0,1 0-1 0 0,-1-1 1 0 0,1 1 0 0 0,3 6-1 0 0,22 33 151 0 0,0-2-17 0 0,-22-34-440 0 0,-1 0 1 0 0,2 0 0 0 0,0-1 0 0 0,-1 0-1 0 0,2 0 1 0 0,11 9 0 0 0,46 32 305 0 0,2-11-286 0 0,-54-30-73 0 0,-8-3 0 0 0,1-1 0 0 0,-1 0 0 0 0,2-1 0 0 0,-1 0 0 0 0,0 1 0 0 0,0-1 0 0 0,1 0 0 0 0,0-1 0 0 0,-1 1 0 0 0,1-1 0 0 0,0-1 0 0 0,-1 1 0 0 0,11 0 0 0 0,-19-1 0 0 0,-1 1 0 0 0,-1-1 0 0 0,1 0 0 0 0,0 0 0 0 0,-1 0 0 0 0,1-1 0 0 0,0 0 0 0 0,-1 0 0 0 0,1 1 0 0 0,-4-3 0 0 0,0-2 0 0 0,-1 0 0 0 0,2 0 0 0 0,0-2 0 0 0,0 1 0 0 0,-1 0 0 0 0,2 0 0 0 0,-10-14 0 0 0,7 9 0 0 0,0 1 0 0 0,-17-14 0 0 0,1 3-105 0 0,15 12-63 0 0,-1 0 0 0 0,1 1-1 0 0,-2 0 1 0 0,-12-6-1 0 0,17 9-2133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6433 0 0,'0'0'12774'0'0,"0"2"-11839"0"0,-4 12 1686 0 0,0-9-848 0 0,4 0-1324 0 0,-1-1-1 0 0,1 0 1 0 0,-1 1 0 0 0,1 0 0 0 0,1-1-1 0 0,-1 1 1 0 0,2 8 0 0 0,4-1-112 0 0,0 1-1 0 0,1 0 1 0 0,0-2 0 0 0,0 1-1 0 0,2 0 1 0 0,15 15 0 0 0,26 38 787 0 0,-46-60-1082 0 0,1-1-1 0 0,-1 0 1 0 0,1 1 0 0 0,0-1 0 0 0,0-1 0 0 0,1 1 0 0 0,-1-1 0 0 0,12 5-1 0 0,8 5 106 0 0,-14-8-85 0 0,-2 0 1 0 0,3 0 0 0 0,9 3 0 0 0,-13-6-20 0 0,0 0 0 0 0,-1 1 0 0 0,1 1-1 0 0,-1-1 1 0 0,0 1 0 0 0,0 0 0 0 0,0 0 0 0 0,5 5 0 0 0,3 5-43 0 0,1-2 0 0 0,0 1 0 0 0,1-2 0 0 0,21 10 0 0 0,-18-11 0 0 0,-13-7 0 0 0,-1 0 0 0 0,1 1 0 0 0,-1-1 0 0 0,6 6 0 0 0,-4-1 0 0 0,-8-7 0 0 0,0-1 0 0 0,1 0 0 0 0,-1 0 0 0 0,0 0 0 0 0,0 0 0 0 0,0 0 0 0 0,0 0 0 0 0,0 1 0 0 0,0-1 0 0 0,0 0 0 0 0,0 0 0 0 0,0 0 0 0 0,0 0 0 0 0,0 0 0 0 0,0 0 0 0 0,0 1 0 0 0,0-1 0 0 0,0 0 0 0 0,0 0 0 0 0,0 0 0 0 0,0 0 0 0 0,0 0 0 0 0,-1 0 0 0 0,1 0 0 0 0,0 0 0 0 0,0 0 0 0 0,0 0 0 0 0,0 0 0 0 0,0 0 0 0 0,0 0 0 0 0,0 0 0 0 0,0 0 0 0 0,0 1 0 0 0,0-1 0 0 0,0 0 0 0 0,0 0 0 0 0,0 0 0 0 0,0 0 0 0 0,0 0 0 0 0,0 0 0 0 0,0 0 0 0 0,0 0 0 0 0,-1 0 0 0 0,1 0 0 0 0,-22-1 0 0 0,10-1 0 0 0,0 0 0 0 0,0-1 0 0 0,0-1 0 0 0,0 1 0 0 0,1-1 0 0 0,0-1 0 0 0,0 0 0 0 0,0-1 0 0 0,0 0 0 0 0,2-1 0 0 0,-18-13 0 0 0,13 8 0 0 0,-30-21 0 0 0,31 25 0 0 0,2 0 0 0 0,-1-1 0 0 0,1 0 0 0 0,-12-15 0 0 0,-7-4 0 0 0,20 20 0 0 0,0 1 0 0 0,-1 1 0 0 0,-11-6 0 0 0,17 9 0 0 0,0-1 0 0 0,-1 1 0 0 0,1-1 0 0 0,1 0 0 0 0,-1-1 0 0 0,-5-5 0 0 0,-23-31 0 0 0,1-9-112 0 0,42 68 126 0 0,0 0 1 0 0,0-1-1 0 0,15 17 0 0 0,-8-15-9 0 0,-7-8 2 0 0,0 1 0 0 0,0-1 0 0 0,1-1 0 0 0,1 0 1 0 0,0 0-1 0 0,26 15 0 0 0,29 15-7 0 0,-53-30 0 0 0,0-1 0 0 0,1 0 0 0 0,0-1 0 0 0,1-1 0 0 0,-1 0 0 0 0,35 9 0 0 0,-40-14-93 0 0,41 7-3027 0 0,1-5-3953 0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1720 0 0,'0'0'13008'0'0,"-7"-2"-11885"0"0,-26-9 9515 0 0,47 16-9086 0 0,15 17 129 0 0,-12-8-873 0 0,34 19-1 0 0,-24-17-332 0 0,0 1 0 0 0,42 35 0 0 0,-53-40-474 0 0,0 0 1 0 0,2-2 0 0 0,18 9-1 0 0,-15-8-1 0 0,33 23-1 0 0,42 30 1 0 0,-89-60 0 0 0,-1-1 0 0 0,2-1 0 0 0,-1 1 0 0 0,0-1 0 0 0,0 0 0 0 0,9 1 0 0 0,-7-2 0 0 0,-1 1 0 0 0,0 0 0 0 0,0 1 0 0 0,14 6 0 0 0,15 7 0 0 0,-27-12 0 0 0,0 0 0 0 0,0 1 0 0 0,14 9 0 0 0,-20-11 0 0 0,0 0 0 0 0,1 0 0 0 0,-1-1 0 0 0,1 0 0 0 0,0 1 0 0 0,-1-1 0 0 0,2 0 0 0 0,-1-1 0 0 0,0 1 0 0 0,0-1 0 0 0,0-1 0 0 0,7 2 0 0 0,-7-2 0 0 0,-1 0 0 0 0,0-1 0 0 0,0 1 0 0 0,0-1 0 0 0,0 1 0 0 0,0-2 0 0 0,7-1 0 0 0,-3 1-25 0 0,-1-2 0 0 0,0 2 0 0 0,0-1 0 0 0,0-1 1 0 0,0 0-1 0 0,-1 0 0 0 0,1 0 0 0 0,-1-1 0 0 0,0 0 0 0 0,0 0 0 0 0,6-8 0 0 0,-6 6-3580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0 6217 0 0,'0'0'14701'0'0,"-21"1"-9033"0"0,5 7-4074 0 0,13-6-1347 0 0,-1 0-1 0 0,1 0 1 0 0,0-1 0 0 0,0 1-1 0 0,-1-1 1 0 0,0 0-1 0 0,1 0 1 0 0,0 0-1 0 0,-1 0 1 0 0,1-1-1 0 0,-1 0 1 0 0,-4 0-1 0 0,0 1-132 0 0,2 0 0 0 0,-1 1 0 0 0,-1-2-1 0 0,-5 4 1 0 0,-24 4 223 0 0,-12-6-117 0 0,44-1-195 0 0,8 2-16 0 0,9 2-4 0 0,-12-5-3 0 0,5 1 0 0 0,1 0-1 0 0,-1 0 0 0 0,1 0 1 0 0,-1-1-1 0 0,7 1 1 0 0,11-1 4 0 0,71 4-37 0 0,-89-4 31 0 0,-3 0 1 0 0,0-1-1 0 0,0 0 0 0 0,-1 0 0 0 0,0 0 0 0 0,1 0 1 0 0,-1 0-1 0 0,1-1 0 0 0,0 2 0 0 0,-1-2 0 0 0,0 1 1 0 0,0 0-1 0 0,1-1 0 0 0,-2 1 0 0 0,3-2 1 0 0,4-6-23 0 0,-4 4 50 0 0,-3 5-32 0 0,0 0-1 0 0,0 0 1 0 0,1 0-1 0 0,-1 0 1 0 0,0-1 0 0 0,0 1-1 0 0,1 0 1 0 0,-1-1-1 0 0,0 1 1 0 0,1 0 0 0 0,-1 0-1 0 0,0 0 1 0 0,0-1-1 0 0,0 1 1 0 0,0 0-1 0 0,1 0 1 0 0,-1 0 0 0 0,0 0-1 0 0,1-1 1 0 0,-1 1-1 0 0,1 0 1 0 0,-1 0 0 0 0,0 0-1 0 0,1 0 1 0 0,-1 0-1 0 0,1 0 1 0 0,-1 0-1 0 0,0 0 1 0 0,1 0 0 0 0,-1 0 2 0 0,0 0 17 0 0,1 0-12 0 0,-1 0-11 0 0,4 15 66 0 0,3 31 53 0 0,-7-45-31 0 0,-4 1 16 0 0,3-2-96 0 0,1 0 0 0 0,0 0 0 0 0,-1 0 0 0 0,1 0 0 0 0,-1 0 0 0 0,1 1 0 0 0,-1-1 0 0 0,1 0 0 0 0,0 0 0 0 0,-1 1 0 0 0,1-1 0 0 0,0 0 0 0 0,0 1 0 0 0,0-1 0 0 0,0 0 0 0 0,-1 0 0 0 0,1 0 0 0 0,0 1 0 0 0,-1-1 0 0 0,1 0 0 0 0,0 1 0 0 0,0-1 0 0 0,0 1 0 0 0,-1-1 0 0 0,1 1 0 0 0,0-1 0 0 0,0 0 0 0 0,0 0 0 0 0,0 0 0 0 0,0 1 0 0 0,0-1 0 0 0,0 1 0 0 0,0-1 0 0 0,0 1 0 0 0,0-1 0 0 0,0 1 0 0 0,0-1 0 0 0,-2 11 0 0 0,0-11 0 0 0,0 1 0 0 0,2-1 0 0 0,-2 0 0 0 0,1 0 0 0 0,0 0 0 0 0,0 0 0 0 0,-1 0 0 0 0,1 0 0 0 0,0-1 0 0 0,-2 0 0 0 0,2 1 0 0 0,-5-1 0 0 0,1-1 0 0 0,0 0 0 0 0,-1 1 0 0 0,0 0 0 0 0,1 0 0 0 0,-11 0 0 0 0,13 1 0 0 0,1 1 0 0 0,0 0 0 0 0,0-1 0 0 0,0 0 0 0 0,0 1 0 0 0,0 1 0 0 0,0-1 0 0 0,0-1 0 0 0,0 2 0 0 0,1-1 0 0 0,-2 0 0 0 0,-1 3 0 0 0,2-2 0 0 0,0-1 0 0 0,1 1 0 0 0,-2-1 0 0 0,2 1 0 0 0,-2-1 0 0 0,1 0 0 0 0,0 1 0 0 0,0-1 0 0 0,-1-1 0 0 0,1 1 0 0 0,-1 0 0 0 0,1 0 0 0 0,-4 0 0 0 0,1-1 0 0 0,-50 1 0 0 0,49-1 0 0 0,0 1 0 0 0,-1 0 0 0 0,1 0 0 0 0,-1 1 0 0 0,2-1 0 0 0,-8 5 0 0 0,-15 8 0 0 0,20-9 0 0 0,0-1 0 0 0,0 1 0 0 0,-14 3 0 0 0,-16 7 0 0 0,29-10 0 0 0,-1-1 0 0 0,0 0 0 0 0,0-1 0 0 0,-12 2 0 0 0,16-3 0 0 0,0-1 0 0 0,0 2 0 0 0,1-2 0 0 0,-1 2 0 0 0,1 0 0 0 0,0 0 0 0 0,0 0 0 0 0,-7 6 0 0 0,-20 10 0 0 0,29-17 0 0 0,0 2 0 0 0,-1-2 0 0 0,1 0 0 0 0,1 1 0 0 0,-1 1 0 0 0,0-1 0 0 0,1 0 0 0 0,-1 0 0 0 0,2 0 0 0 0,-2 1 0 0 0,2-1 0 0 0,-1 1 0 0 0,-1 4 0 0 0,-4 5 0 0 0,-14 33 0 0 0,18-40 0 0 0,1 0 0 0 0,0-1 0 0 0,0 1 0 0 0,1 0 0 0 0,0-1 0 0 0,-1 11 0 0 0,-2 5 0 0 0,3-6 0 0 0,-1 0 0 0 0,1 28 0 0 0,2-20 0 0 0,0-18 0 0 0,-1-1 0 0 0,2 0 0 0 0,-2 1 0 0 0,2-1 0 0 0,0 0 0 0 0,-1 0 0 0 0,1 1 0 0 0,5 6 0 0 0,6 18 0 0 0,-2 11 0 0 0,-7-29 0 0 0,0-1 0 0 0,0 0 0 0 0,1 0 0 0 0,0-1 0 0 0,8 12 0 0 0,0 0 0 0 0,-11-17 0 0 0,1 0 0 0 0,-1 2 0 0 0,1-2 0 0 0,2 1 0 0 0,5 8 0 0 0,-8-10 0 0 0,0 0 0 0 0,0 0 0 0 0,-1 1 0 0 0,1-1 0 0 0,-1 1 0 0 0,0-1 0 0 0,1 1 0 0 0,-1 0 0 0 0,0 0 0 0 0,-1-1 0 0 0,0 1 0 0 0,0 0 0 0 0,0-1 0 0 0,0 1 0 0 0,0 0 0 0 0,0-1 0 0 0,-3 7 0 0 0,1-6 0 0 0,-1 0 0 0 0,0-1 0 0 0,1 1 0 0 0,-2-1 0 0 0,1 0 0 0 0,-1 0 0 0 0,1 0 0 0 0,-1 0 0 0 0,-6 3 0 0 0,0 1 0 0 0,-31 19 0 0 0,35-23 0 0 0,-1 0 0 0 0,2-1 0 0 0,-11 3 0 0 0,1-1 0 0 0,-17 3 0 0 0,29-7 0 0 0,-1 0 0 0 0,0 0 0 0 0,1 1 0 0 0,0 0 0 0 0,0 0 0 0 0,-1 0 0 0 0,0 0 0 0 0,1 1 0 0 0,1-1 0 0 0,-2 1 0 0 0,1-1 0 0 0,0 1 0 0 0,-3 3 0 0 0,-12 11 0 0 0,10-9 0 0 0,0 0 0 0 0,0 0 0 0 0,-1-1 0 0 0,-16 10 0 0 0,20-13 0 0 0,-1 1 0 0 0,1-1 0 0 0,1 1 0 0 0,0 0 0 0 0,-5 4 0 0 0,-19 17 0 0 0,18-18 0 0 0,2 0 0 0 0,-1 0 0 0 0,-14 16 0 0 0,17-16 0 0 0,2 0 0 0 0,0 0 0 0 0,0 1 0 0 0,0-1 0 0 0,-4 13 0 0 0,4-9 0 0 0,0-1 0 0 0,-9 14 0 0 0,12-21-137 0 0,-1 0 0 0 0,0-1-1 0 0,2 1 1 0 0,-2 0 0 0 0,1 1 0 0 0,0-2 0 0 0,1 1-1 0 0,-1 0 1 0 0,1 0 0 0 0,-1 6 0 0 0,1-7-201 0 0,0 0 0 0 0,0-1 1 0 0,1 2-1 0 0,-1-2 0 0 0,1 1 0 0 0,-1 0 1 0 0,0 0-1 0 0,1-1 0 0 0,0 1 1 0 0,-1-1-1 0 0,2 1 0 0 0,-2-1 1 0 0,1 1-1 0 0,0 0 0 0 0,1-1 0 0 0,-2 1 1 0 0,2-1-1 0 0,1 2 0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4361 0 0,'0'0'8782'0'0,"-5"1"-7965"0"0,-2 1-264 0 0,-13 4 15587 0 0,43 1-15782 0 0,-9-2 195 0 0,29 11 1 0 0,-3 0 95 0 0,-19-8-649 0 0,-1 1 0 0 0,0 1 0 0 0,35 24 0 0 0,-54-33 0 0 0,23 13 0 0 0,25 11 0 0 0,-24-14 0 0 0,23 17 0 0 0,-36-20 0 0 0,0 2 0 0 0,-2-1 0 0 0,14 16 0 0 0,0-2 0 0 0,143 129 0 0 0,-80-78 0 0 0,-38-35 0 0 0,-45-35-72 0 0,0 0 0 0 0,-1 0-1 0 0,1 0 1 0 0,2 5 0 0 0,5 5-533 0 0,-6-12-3814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8458 0 0,'0'0'7136'0'0,"-1"-10"-6384"0"0,1-1-435 0 0,-2-9-116 0 0,8-8 13447 0 0,3 52-12851 0 0,5-2-279 0 0,31 37 0 0 0,-8-14-96 0 0,-21-26-422 0 0,0-1 0 0 0,2 0 0 0 0,20 16 0 0 0,-14-13 0 0 0,-4-3 0 0 0,57 47 0 0 0,-64-54 0 0 0,22 24 0 0 0,-24-23 0 0 0,-1-1 0 0 0,20 15 0 0 0,21 9 0 0 0,-43-28 0 0 0,0 0 0 0 0,0 1 0 0 0,0-1 0 0 0,10 17 0 0 0,-9-13 0 0 0,19 19 0 0 0,-12-15 0 0 0,-7-6 0 0 0,0-2 0 0 0,0 0 0 0 0,0 0 0 0 0,15 9 0 0 0,6 4 0 0 0,-25-15 0 0 0,0-1 0 0 0,1 0 0 0 0,-1-1 0 0 0,2 1 0 0 0,10 4 0 0 0,-12-8-1156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94 341 5297 0 0,'0'0'4892'0'0,"-1"5"-10108"0"0,-6 14 4748 0 0,6-14 1920 0 0,-14 4 6233 0 0,-12 12 1223 0 0,21-17-6411 0 0,2-1-1665 0 0,1-1-1 0 0,-1 0 0 0 0,1 0 0 0 0,-1-1 0 0 0,-5 3 0 0 0,8-4-772 0 0,0 0 0 0 0,1 0-1 0 0,-1 0 1 0 0,1 0 0 0 0,-1 0-1 0 0,1 1 1 0 0,0-1 0 0 0,-1 0-1 0 0,1 1 1 0 0,-1-1 0 0 0,1 0-1 0 0,-1 1 1 0 0,1-1 0 0 0,-1 0-1 0 0,1 0 1 0 0,0 0 0 0 0,0 1 0 0 0,0-1-1 0 0,-1 1 1 0 0,1 0 0 0 0,0-1-1 0 0,-1 1 1 0 0,2-1-26 0 0,-1 0 0 0 0,1 0 0 0 0,-1 0 0 0 0,0 0 0 0 0,0 0 0 0 0,0 0 0 0 0,1 0 1 0 0,-1-1-1 0 0,1 1 0 0 0,-1 0 0 0 0,0 0 0 0 0,1-1 0 0 0,-1 1 0 0 0,1 0 0 0 0,-1 0 0 0 0,0-1 0 0 0,0 1 0 0 0,0 0 0 0 0,0-1 0 0 0,0 1 1 0 0,1 0-1 0 0,-1 0 0 0 0,0 0 0 0 0,0-1 0 0 0,0 1 0 0 0,1-1 0 0 0,-1 1 0 0 0,0-1 0 0 0,0 1 0 0 0,6-7 5 0 0,-1 0 0 0 0,2 0 0 0 0,-2 1-1 0 0,3 1 1 0 0,-2-2 0 0 0,13-5 0 0 0,-10 5 4 0 0,1-1 0 0 0,15-15 0 0 0,16-25-42 0 0,-29 32 0 0 0,0 1 0 0 0,1 1 0 0 0,0 0 0 0 0,1 1 0 0 0,28-21 0 0 0,-31 27 0 0 0,-1-1 0 0 0,1 1 0 0 0,-2-1 0 0 0,1-1 0 0 0,-1 0 0 0 0,10-14 0 0 0,-12 15 0 0 0,-1 0 0 0 0,0 1 0 0 0,2 0 0 0 0,-1 0 0 0 0,1 1 0 0 0,13-10 0 0 0,-18 15 0 0 0,1-1 0 0 0,-1-1 0 0 0,-1 1 0 0 0,1 0 0 0 0,0-1 0 0 0,3-5 0 0 0,-4 7 0 0 0,-1-1 0 0 0,0 0 0 0 0,1 0 0 0 0,0 1 0 0 0,-1-1 0 0 0,1 1 0 0 0,-1-1 0 0 0,2 1 0 0 0,-2 0 0 0 0,2-1 0 0 0,-2 1 0 0 0,2 0 0 0 0,-1 0 0 0 0,0 0 0 0 0,0 1 0 0 0,0-1 0 0 0,0 1 0 0 0,3-1 0 0 0,-4 1 0 0 0,-1 0 0 0 0,1 0 0 0 0,0 0 0 0 0,-1 0 0 0 0,0 1 0 0 0,1-1 0 0 0,-1 0 0 0 0,1 1 0 0 0,0-1 0 0 0,-1 0 0 0 0,1 0 0 0 0,-1 0 0 0 0,0 1 0 0 0,0-1 0 0 0,1 1 0 0 0,-1-1 0 0 0,1 1 0 0 0,-1-1 0 0 0,1 0 0 0 0,-1 0 0 0 0,0 1 0 0 0,1 0 0 0 0,-1-1 0 0 0,0 1 0 0 0,0 0 0 0 0,1-1 0 0 0,-1 0 0 0 0,0 1 0 0 0,0 0 0 0 0,0 0 0 0 0,0-1 0 0 0,0 0 0 0 0,0 1 0 0 0,0-1 0 0 0,0 1 0 0 0,1 0 0 0 0,-1-1 0 0 0,0 1 0 0 0,1-1 0 0 0,-1 0 0 0 0,1 0 0 0 0,-1 1 0 0 0,0-1 0 0 0,1 1 0 0 0,-1-1 0 0 0,0 1 0 0 0,1-1 0 0 0,-1 0 0 0 0,1 1 0 0 0,-1-1 0 0 0,1 0 0 0 0,0 0 0 0 0,-1 0 0 0 0,0 0 0 0 0,0 0 0 0 0,2 1 0 0 0,3 0 0 0 0,0 0 0 0 0,0 0 0 0 0,-1 1 0 0 0,1-1 0 0 0,0 2 0 0 0,5 1 0 0 0,-9-3 0 0 0,34 13 0 0 0,-26-12 0 0 0,-1 2 0 0 0,1 0 0 0 0,-1-1 0 0 0,10 8 0 0 0,-17-10 0 0 0,2 1 0 0 0,-2 0 0 0 0,1 0 0 0 0,0 1 0 0 0,-1-2 0 0 0,1 2 0 0 0,-1-1 0 0 0,0 0 0 0 0,0 1 0 0 0,1 0 0 0 0,-2-1 0 0 0,1 0 0 0 0,1 6 0 0 0,-2-5 0 0 0,1-1 0 0 0,-1 0 0 0 0,1 1 0 0 0,-1-1 0 0 0,1 0 0 0 0,1 1 0 0 0,-1-2 0 0 0,-1 2 0 0 0,2-1 0 0 0,0-1 0 0 0,-2 2 0 0 0,2-2 0 0 0,0 2 0 0 0,-1-2 0 0 0,2 1 0 0 0,1 2 0 0 0,2 1 0 0 0,5 4 0 0 0,-8-9 0 0 0,-3 0 0 0 0,0 0 0 0 0,0 0 0 0 0,0-1 0 0 0,0 1 0 0 0,0 0 0 0 0,1 0 0 0 0,-1 0 0 0 0,0-1 0 0 0,0 1 0 0 0,0 0 0 0 0,0 0 0 0 0,0 0 0 0 0,0-1 0 0 0,0 1 0 0 0,0 0 0 0 0,0 0 0 0 0,0 0 0 0 0,0 0 0 0 0,0 0 0 0 0,0 0 0 0 0,0 0 0 0 0,0 0 0 0 0,0-1 0 0 0,0 1 0 0 0,0 0 0 0 0,0 0 0 0 0,0-1 0 0 0,0 1 0 0 0,0 0 0 0 0,0 0 0 0 0,0 0 0 0 0,0-1 0 0 0,0 1 0 0 0,0 0 0 0 0,0 0 0 0 0,-1 0 0 0 0,1 0 0 0 0,0-1 0 0 0,0 1 0 0 0,0 0 0 0 0,0 0 0 0 0,0 0 0 0 0,-1 0 0 0 0,1 0 0 0 0,0 0 0 0 0,0 0 0 0 0,0 0 0 0 0,-1 0 0 0 0,-4-7 0 0 0,-24-15 0 0 0,23 18 0 0 0,0-1 0 0 0,1 1 0 0 0,-8-8 0 0 0,11 10 0 0 0,0-1 0 0 0,1 1 0 0 0,-1-1 0 0 0,1 1 0 0 0,-1 0 0 0 0,0-1 0 0 0,2 0 0 0 0,-1 0 0 0 0,0 1 0 0 0,0-1 0 0 0,0 0 0 0 0,1-3 0 0 0,-2-28 0 0 0,2 32 0 0 0,-2 20-255 0 0,2-11-3195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 2633 0 0,'0'0'7029'0'0,"-4"-6"-5857"0"0,-15-21 8900 0 0,25 37-7272 0 0,1-3-2104 0 0,-1 1 0 0 0,-2 0 0 0 0,2 0-1 0 0,-2-1 1 0 0,1 1 0 0 0,5 17-1 0 0,11 20 22 0 0,14 15 55 0 0,36 86 0 0 0,-63-131-673 0 0,0 0 1 0 0,1 0-1 0 0,15 17 0 0 0,-14-17-53 0 0,1-1 0 0 0,11 25 0 0 0,-22-38-114 0 0,1 1-1 0 0,0-1 1 0 0,0 1-1 0 0,0-1 1 0 0,0 0 0 0 0,0 1-1 0 0,0-1 1 0 0,0 0-1 0 0,1 0 1 0 0,-1 0 0 0 0,0 0-1 0 0,3 2 1 0 0,-4-3-58 0 0,0 0 0 0 0,1 0 0 0 0,-1 0 0 0 0,1 0 1 0 0,-1 0-1 0 0,0 0 0 0 0,1 1 0 0 0,-1-1 0 0 0,0 0 0 0 0,1 0 0 0 0,-1 0 1 0 0,0 0-1 0 0,0 0 0 0 0,0 0 0 0 0,1-1 0 0 0,-1 1 0 0 0,0 0 0 0 0,1 0 1 0 0,-1 0-1 0 0,1 0 0 0 0,-1 0 0 0 0,0 0 0 0 0,1 0 0 0 0,-1 0 0 0 0,0 0 1 0 0,1-1-416 0 0,-1 0 0 0 0,1 0 0 0 0,-1 0 0 0 0,1 1-1 0 0,-1-1 1 0 0,1 0 0 0 0,-1 0 0 0 0,0 1 0 0 0,0-1 0 0 0,0 0 0 0 0,0 0 0 0 0,1 0 0 0 0,-1-1 0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5 538 2112 0 0,'-4'-5'25473'0'0,"11"0"-22811"0"0,1-2-3739 0 0,10-17 1743 0 0,6-5 188 0 0,30-31-1 0 0,-22 26-397 0 0,-21 21-315 0 0,1 0 1 0 0,17-13-1 0 0,-1 6 24 0 0,46-24-1 0 0,-59 36-149 0 0,-3 0-15 0 0,-1 0 0 0 0,-1 0 0 0 0,1-1 0 0 0,10-11 0 0 0,-14 12 0 0 0,0 0 0 0 0,2 1 0 0 0,-1 1 0 0 0,0 0 0 0 0,0-1 0 0 0,1 2 0 0 0,0 0 0 0 0,11-5 0 0 0,51-22 0 0 0,-46 20 0 0 0,43-14 0 0 0,-10 5 0 0 0,-44 15 0 0 0,1 0 0 0 0,-1 2 0 0 0,1-1 0 0 0,28-5 0 0 0,92-1 0 0 0,-116 10 0 0 0,1 1 0 0 0,29 3 0 0 0,-22-1 0 0 0,-3 2 0 0 0,-1 0 0 0 0,33 10 0 0 0,-29-7 0 0 0,36 4 0 0 0,-45-8-436 0 0,13 0-5880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1576 0 0,'0'-4'28879'0'0,"7"20"-28321"0"0,1 1 1 0 0,16 24 0 0 0,-4-6-171 0 0,128 255-140 0 0,-81-173-248 0 0,-44-81 0 0 0,-1 0 0 0 0,20 52 0 0 0,-17-18 0 0 0,-13-34 0 0 0,1 0 0 0 0,2-1 0 0 0,22 36 0 0 0,24 23 0 0 0,-46-65 0 0 0,-12-22 0 0 0,1 0 0 0 0,0 1 0 0 0,0-2 0 0 0,7 8 0 0 0,-3-4 0 0 0,-1 0 0 0 0,10 18 0 0 0,5 8 0 0 0,-20-33 0 0 0,1 1 0 0 0,-2-1 0 0 0,1 1 0 0 0,0 0 0 0 0,-1 1 0 0 0,0-1 0 0 0,0 0 0 0 0,0 0 0 0 0,-1 0 0 0 0,1 7 0 0 0,-1-5 0 0 0,0 1 0 0 0,1-2 0 0 0,1 1 0 0 0,1 8 0 0 0,-2-12 0 0 0,0 0 0 0 0,-1-1 0 0 0,1 1 0 0 0,-1-1 0 0 0,1 1 0 0 0,-1-1 0 0 0,0 2 0 0 0,1-2 0 0 0,-1 1 0 0 0,0-1 0 0 0,0 1 0 0 0,0 0 0 0 0,-1 0 0 0 0,1-1 0 0 0,0 1 0 0 0,-1 0 0 0 0,0-1 0 0 0,1 1 0 0 0,0-1 0 0 0,-1 1 0 0 0,0-1 0 0 0,-1 3 0 0 0,-6 7 0 0 0,7-10 0 0 0,-1 1 0 0 0,1-1 0 0 0,0 1 0 0 0,1-2 0 0 0,-2 2 0 0 0,1-1 0 0 0,0 0 0 0 0,0 0 0 0 0,-1 1 0 0 0,-1-1 0 0 0,1 0 0 0 0,1 1 0 0 0,-1-2 0 0 0,1 1 0 0 0,-1 1 0 0 0,1-1 0 0 0,-1 0 0 0 0,1 1 0 0 0,0-1 0 0 0,-1 1 0 0 0,2-1 0 0 0,-2 1 0 0 0,1-1 0 0 0,0 1 0 0 0,1 0 0 0 0,-1 0 0 0 0,0-1 0 0 0,0 1 0 0 0,1 0 0 0 0,-1 0 0 0 0,1 0 0 0 0,0 0 0 0 0,0 2 0 0 0,-5 19 0 0 0,3-17 0 0 0,1 0 0 0 0,0-1 0 0 0,0 1 0 0 0,0 0 0 0 0,1-1 0 0 0,-1 2 0 0 0,3 7 0 0 0,8 43 0 0 0,-7-48 0 0 0,-1 0 0 0 0,1 1 0 0 0,9 15 0 0 0,1 6 0 0 0,-7-17 0 0 0,1-1 0 0 0,12 21 0 0 0,-17-31 0 0 0,10 16 0 0 0,-5-7 0 0 0,0 0 0 0 0,0-1 0 0 0,2 0 0 0 0,8 10 0 0 0,17 22 0 0 0,-33-42 0 0 0,0 0 0 0 0,0-1 0 0 0,0 1 0 0 0,0-1 0 0 0,0 0 0 0 0,0 1 0 0 0,0 0 0 0 0,0-1 0 0 0,1 1 0 0 0,-2-1 0 0 0,2 0 0 0 0,-1 0 0 0 0,0 1 0 0 0,0-1 0 0 0,0 0 0 0 0,1 0 0 0 0,-1 0 0 0 0,0 0 0 0 0,0-1 0 0 0,1 1 0 0 0,-2 0 0 0 0,4-1 0 0 0,0-1 0 0 0,1 2 0 0 0,1-1 0 0 0,0 0 0 0 0,-1 1 0 0 0,0 0 0 0 0,1 0 0 0 0,7 1 0 0 0,-11 0 0 0 0,1 0 0 0 0,1 0 0 0 0,-1 0 0 0 0,-1 0 0 0 0,1 1 0 0 0,0-1 0 0 0,0 0 0 0 0,-1 2 0 0 0,1-2 0 0 0,-1 1 0 0 0,1 0 0 0 0,2 3 0 0 0,14 13 0 0 0,17 24 0 0 0,-28-33 0 0 0,-2 1 0 0 0,0 0 0 0 0,-1 1 0 0 0,0 0 0 0 0,0-1 0 0 0,-1 1 0 0 0,0 0 0 0 0,-2 1 0 0 0,2-1 0 0 0,-3 1 0 0 0,1-1 0 0 0,-1 1 0 0 0,-1 16 0 0 0,1-9 0 0 0,-1-13 0 0 0,0 0 0 0 0,0 0 0 0 0,0 0 0 0 0,0 0 0 0 0,-1 0 0 0 0,0 0 0 0 0,-1-1 0 0 0,-1 8 0 0 0,-34 62 0 0 0,35-71 0 0 0,-2 0 0 0 0,1 1 0 0 0,0-1 0 0 0,0 1 0 0 0,-1-1 0 0 0,0-1 0 0 0,-9 7 0 0 0,1-2 0 0 0,-22 11 0 0 0,20-13 0 0 0,10-3-278 0 0,1 0-1 0 0,-1-1 1 0 0,0 0-1 0 0,0 2 1 0 0,-3 3 0 0 0,-6 8-4305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3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23 392 0 0,'0'0'21581'0'0,"8"-5"-20761"0"0,-5 4-773 0 0,0-1 54 0 0,0 0 0 0 0,1 0 0 0 0,-1 0-1 0 0,1 0 1 0 0,-1 1 0 0 0,1 0 0 0 0,-1 0-1 0 0,1 0 1 0 0,0 0 0 0 0,0 0 0 0 0,0 1-1 0 0,-1 0 1 0 0,1-1 0 0 0,0 1 0 0 0,0 1-1 0 0,0-1 1 0 0,0 1 0 0 0,6 1 0 0 0,7 3 156 0 0,-1 0 0 0 0,0 2 0 0 0,-1 0 1 0 0,1 0-1 0 0,-2 2 0 0 0,1-1 0 0 0,-1 2 0 0 0,0 0 1 0 0,-1 1-1 0 0,18 18 0 0 0,-17-13-253 0 0,0 1 0 0 0,-1 0 0 0 0,-1 0 0 0 0,-1 1 0 0 0,-1 1 0 0 0,0 0 0 0 0,-2 0 1 0 0,8 23-1 0 0,14 57-948 0 0,-12-40-1198 0 0,1-1-3938 0 0,-9-33-5117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0 0 0,'0'0'21738'0'0,"-3"-3"-20800"0"0,-12-18 1707 0 0,21 40 1940 0 0,2 2-4265 0 0,39 83 1153 0 0,15 36-606 0 0,-53-120-827 0 0,1 1 0 0 0,1-1 0 0 0,1-1 1 0 0,13 19-1 0 0,-24-37-40 0 0,0 1 0 0 0,0-1 0 0 0,0 0 0 0 0,-1 0 0 0 0,1 0 0 0 0,-1 0 0 0 0,1-1 0 0 0,0 1 0 0 0,0 0 0 0 0,0 0 0 0 0,-1-1 0 0 0,1 1 0 0 0,0 0 0 0 0,0 0 0 0 0,0-1 0 0 0,0 1 0 0 0,0-1 0 0 0,0 0 0 0 0,0 1 0 0 0,0-1 0 0 0,0 1 0 0 0,1-1 0 0 0,7-27 0 0 0,-9 24 0 0 0,2-4 0 0 0,0 2 0 0 0,0-1 0 0 0,4-10 0 0 0,-5 14 0 0 0,1 0 0 0 0,-1 0 0 0 0,0 0 0 0 0,1 1 0 0 0,0-1 0 0 0,-1 0 0 0 0,1 1 0 0 0,-1-1 0 0 0,1 1 0 0 0,0-1 0 0 0,0 1 0 0 0,0 0 0 0 0,0 0 0 0 0,2-1 0 0 0,0 0 0 0 0,1 1 0 0 0,-1-1 0 0 0,0 1 0 0 0,0 0 0 0 0,1-1 0 0 0,5 1 0 0 0,-8 1 0 0 0,0 0 0 0 0,0 0 0 0 0,0 0 0 0 0,0 1 0 0 0,0-1 0 0 0,0 1 0 0 0,1 0 0 0 0,-2 0 0 0 0,1-1 0 0 0,0 1 0 0 0,0 0 0 0 0,-1 0 0 0 0,1 0 0 0 0,0 0 0 0 0,-1 1 0 0 0,3 1 0 0 0,4 4 0 0 0,-1 1 0 0 0,0 1 0 0 0,0-1 0 0 0,-2 2 0 0 0,1-2 0 0 0,-1 2 0 0 0,0 0 0 0 0,-1-1 0 0 0,4 12 0 0 0,16 32 0 0 0,-12-28 0 0 0,-2-1 0 0 0,16 50 0 0 0,-21-59 0 0 0,12 27 0 0 0,2-6 0 0 0,-19-36 0 0 0,0 1 0 0 0,1-1 0 0 0,-1 1 0 0 0,0 0 0 0 0,0-1 0 0 0,0 1 0 0 0,0-1 0 0 0,0 1 0 0 0,0-1 0 0 0,0 1 0 0 0,0 0 0 0 0,0-1 0 0 0,0 0 0 0 0,0 1 0 0 0,0 0 0 0 0,0-1 0 0 0,-1 1 0 0 0,1 0 0 0 0,0-1 0 0 0,0 0 0 0 0,0 1 0 0 0,0-1 0 0 0,-1 1 0 0 0,1 0 0 0 0,-1-1 0 0 0,-12 15 0 0 0,7-10 0 0 0,2 0 0 0 0,0 1 0 0 0,0-1 0 0 0,-1 2 0 0 0,1-1 0 0 0,1 0 0 0 0,0 0 0 0 0,1 1 0 0 0,-1 0 0 0 0,1 0 0 0 0,0 0 0 0 0,1 0 0 0 0,-1 0 0 0 0,1 0 0 0 0,0 0 0 0 0,1 13 0 0 0,0-15 0 0 0,1-1 0 0 0,0-1 0 0 0,0 1 0 0 0,0 0 0 0 0,-1 0 0 0 0,2 0 0 0 0,0 0 0 0 0,-1 0 0 0 0,1-1 0 0 0,0 1 0 0 0,0-1 0 0 0,0 1 0 0 0,1-1 0 0 0,-1 0 0 0 0,5 3 0 0 0,0 1 0 0 0,0 0 0 0 0,1 0 0 0 0,0-1 0 0 0,0-1 0 0 0,12 6 0 0 0,-6-4 0 0 0,0 0 0 0 0,0-1 0 0 0,2-1 0 0 0,-2-1 0 0 0,23 4 0 0 0,12-4 0 0 0,-35-4 0 0 0,28 5 0 0 0,-42-5-70 0 0,1 0-1 0 0,0 0 1 0 0,0 0-1 0 0,0 0 1 0 0,-1 0 0 0 0,1 0-1 0 0,0 0 1 0 0,0 0-1 0 0,0 0 1 0 0,-1 0 0 0 0,1-1-1 0 0,0 1 1 0 0,0 0-1 0 0,0-1 1 0 0,-1 1 0 0 0,0-1-1 0 0,1 1 1 0 0,0-1-1 0 0,0 1 1 0 0,0 0 0 0 0,-1-1-1 0 0,9-8-4503 0 0,-9 9 4544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1116 46 7746 0 0,'0'0'11702'0'0,"-15"-21"-6845"0"0,14 20-4767 0 0,1 0-1 0 0,-1 1 1 0 0,1-2-1 0 0,-1 1 0 0 0,1 1 1 0 0,0-1-1 0 0,-1 0 1 0 0,0 0-1 0 0,0 0 1 0 0,0 1-1 0 0,1 0 1 0 0,-1-1-1 0 0,0 0 1 0 0,0 0-1 0 0,0 1 0 0 0,1-1 1 0 0,-1 1-1 0 0,0 0 1 0 0,0-1-1 0 0,0 1 1 0 0,0 0-1 0 0,0-1 1 0 0,-2 1-1 0 0,-30-3 591 0 0,9 1-62 0 0,13 0-239 0 0,-1 1 0 0 0,0 0-1 0 0,0 0 1 0 0,-18 3 0 0 0,-3-2-66 0 0,12 2-147 0 0,1 1 0 0 0,1 0 0 0 0,-1 1-1 0 0,0 2 1 0 0,-32 11 0 0 0,46-14-138 0 0,1-1-1 0 0,0 1 1 0 0,0 0 0 0 0,0 1-1 0 0,-6 5 1 0 0,-19 11 62 0 0,-6-2 105 0 0,-97 43 193 0 0,92-41-305 0 0,27-12-60 0 0,-1-1-1 0 0,-27 9 0 0 0,28-12-3 0 0,1 1-1 0 0,0 0 0 0 0,1 2 0 0 0,-1 0 1 0 0,-18 11-1 0 0,-34 29-88 0 0,17-17 113 0 0,-6 14-35 0 0,49-41-4 0 0,-17 14 3 0 0,-25 23 0 0 0,23-18-1 0 0,15-8-328 0 0,1 0-1 0 0,1 0 1 0 0,-8 23 0 0 0,1-5-6272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751 321 6233 0 0,'0'0'12484'0'0,"-2"1"-11770"0"0,-8 4 600 0 0,18-10 2146 0 0,13-17-2413 0 0,44-41-316 0 0,-62 59-581 0 0,0-2 1 0 0,1 1-1 0 0,-1-1 1 0 0,4-10-1 0 0,4-7 203 0 0,39-52 496 0 0,-41 63-608 0 0,-8 11-216 0 0,0 0 0 0 0,0 1 0 0 0,-1 0 0 0 0,1-1 0 0 0,-1-1 0 0 0,1 1 0 0 0,0 1 0 0 0,-1-1 0 0 0,1 0 0 0 0,0 0 0 0 0,-1 1 0 0 0,0-2 0 0 0,0 1 0 0 0,1 0 0 0 0,-1 0 0 0 0,0 0 0 0 0,0 0 0 0 0,0 0 0 0 0,1 0 0 0 0,-1-1 0 0 0,0-1 42 0 0,0 1-31 0 0,0 0 1 0 0,0-1-1 0 0,0 2 0 0 0,0-2 1 0 0,-1 1-1 0 0,1 0 1 0 0,-1-1-1 0 0,1 1 0 0 0,0 0 1 0 0,-1 0-1 0 0,0 0 1 0 0,-1-1-1 0 0,1 0 1 0 0,-2 0-25 0 0,2 2 1 0 0,-1-2-1 0 0,0 2 1 0 0,0-1-1 0 0,0 0 1 0 0,0 0 0 0 0,0 1-1 0 0,-1 0 1 0 0,1-1-1 0 0,-1 1 1 0 0,1 0-1 0 0,-1 0 1 0 0,1 0-1 0 0,-6-1 1 0 0,-3 0 31 0 0,-1 0 0 0 0,-15 0 0 0 0,3 0 176 0 0,4 0-118 0 0,-1 2 1 0 0,0 0-1 0 0,1 2 1 0 0,-1-1-1 0 0,1 2 1 0 0,-25 7-1 0 0,29-6-46 0 0,-3-1 9 0 0,-30 13 1 0 0,26-7 216 0 0,-37 9 0 0 0,29-8-208 0 0,20-7-2 0 0,0 1 0 0 0,-14 0-1 0 0,19-2-57 0 0,0-1 0 0 0,1 2 1 0 0,-1-1-1 0 0,0 1 0 0 0,1-1 0 0 0,0 1 0 0 0,0-1 0 0 0,0 2 0 0 0,0-1 0 0 0,-5 6 0 0 0,2-3 97 0 0,0 0 0 0 0,-14 7 1 0 0,10-6-72 0 0,-1 1 1 0 0,1 0-1 0 0,-15 13 1 0 0,4-3-11 0 0,11-11 13 0 0,1 0 0 0 0,-23 10-1 0 0,-13 6 71 0 0,47-22-112 0 0,-8 3 8 0 0,0 0 1 0 0,2 1-1 0 0,-2 0 0 0 0,2 0 1 0 0,0 1-1 0 0,-1 0 1 0 0,1 0-1 0 0,1 0 0 0 0,-1 1 1 0 0,1 0-1 0 0,-4 8 0 0 0,5-8 11 0 0,0 0-1 0 0,2 0 0 0 0,-1 0 1 0 0,0 0-1 0 0,2 0 0 0 0,-2 0 1 0 0,1 8-1 0 0,-3 17-19 0 0,5-28 0 0 0,0-1 0 0 0,0 1 0 0 0,1-1 0 0 0,-1 1 0 0 0,1-1 0 0 0,-1 1 0 0 0,1-1 0 0 0,1 1 0 0 0,-1-1 0 0 0,3 6 0 0 0,3 10 0 0 0,-6-16 0 0 0,-1-1 0 0 0,1 1 0 0 0,-1-2 0 0 0,1 1 0 0 0,0 1 0 0 0,1-1 0 0 0,-2 0 0 0 0,2 0 0 0 0,-1 0 0 0 0,0 0 0 0 0,3 2 0 0 0,-2-3 0 0 0,0 2 0 0 0,0-2 0 0 0,1 1 0 0 0,-1-1 0 0 0,1 0 0 0 0,0 1 0 0 0,-1-1 0 0 0,1 0 0 0 0,0 0 0 0 0,-1 0 0 0 0,1-1 0 0 0,4 1 0 0 0,35 2 0 0 0,-37-3 0 0 0,8 0 0 0 0,-8 0 0 0 0,1 0 0 0 0,-1 0 0 0 0,1 0 0 0 0,1-1 0 0 0,-2 0 0 0 0,9-2 0 0 0,-3 1-330 0 0,0-1 0 0 0,15-1 0 0 0,7 0-826 0 0,-19 0-721 0 0,0 1-3325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33 2481 0 0,'0'0'17002'0'0,"-5"-5"-12608"0"0,1 4-3827 0 0,0-1-1 0 0,-1 0 1 0 0,1 2 0 0 0,0-1-1 0 0,0 0 1 0 0,-9 0 0 0 0,-14-3 328 0 0,9-4-239 0 0,17 7-638 0 0,1 0 1 0 0,-2 0-1 0 0,1 1 1 0 0,0-1-1 0 0,0 0 1 0 0,0 1 0 0 0,-1-1-1 0 0,2 1 1 0 0,-2 0-1 0 0,1 0 1 0 0,0-1-1 0 0,-1 1 1 0 0,1 0 0 0 0,0-1-1 0 0,0 1 1 0 0,-1 0-1 0 0,0 0 1 0 0,2 1-1 0 0,-2-1 1 0 0,1 0 0 0 0,0 0-1 0 0,0 1 1 0 0,-1-1-1 0 0,1 0 1 0 0,0 0 0 0 0,0 1-1 0 0,-1 0 1 0 0,2 0-1 0 0,-2-1 1 0 0,0 2-1 0 0,-8 4 141 0 0,-1 1-1 0 0,1-2 0 0 0,-15 6 0 0 0,12-6 20 0 0,1 1-1 0 0,-13 7 1 0 0,17-6-36 0 0,-1 0 0 0 0,1 0-1 0 0,1 1 1 0 0,-10 11 0 0 0,17-19-140 0 0,-4 4 43 0 0,2 1 0 0 0,0-1 0 0 0,0 1 0 0 0,0-1 0 0 0,1 1 0 0 0,-1 0 0 0 0,1-1 0 0 0,0 2 0 0 0,0-2 0 0 0,1 1 0 0 0,-1 1 0 0 0,1-2 0 0 0,0 1 0 0 0,2 5 0 0 0,-2-7-32 0 0,0 0 0 0 0,1-1 0 0 0,1 0 0 0 0,-1 1 0 0 0,-1-1 0 0 0,2 0 0 0 0,0 1 0 0 0,-1-1 0 0 0,1 0 0 0 0,0 0 0 0 0,-1 0 0 0 0,3 2 0 0 0,12 15 63 0 0,-6-1-2615 0 0,4-3-4603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12483 0 0,'0'0'12921'0'0,"8"0"-12339"0"0,24 0-69 0 0,-29 1-369 0 0,-1-1-1 0 0,1 0 1 0 0,0 1-1 0 0,-1 0 1 0 0,1 0 0 0 0,-1 0-1 0 0,1 0 1 0 0,-1 1-1 0 0,0-1 1 0 0,1 1-1 0 0,-1-1 1 0 0,1 1 0 0 0,-2-1-1 0 0,2 1 1 0 0,-2 0-1 0 0,1 0 1 0 0,0 0 0 0 0,0 1-1 0 0,0-1 1 0 0,1 3-1 0 0,1 1 61 0 0,-2-3-144 0 0,0 0 0 0 0,0 1 0 0 0,0-1 0 0 0,-1 1 0 0 0,1-1 0 0 0,0 1 0 0 0,-1 0 0 0 0,-1 0 0 0 0,2 6 0 0 0,0 40 276 0 0,-2-44-297 0 0,0-6 20 0 0,0 0-57 0 0,0 0 0 0 0,0 0-1 0 0,0-1 1 0 0,0 1 0 0 0,0 0 0 0 0,0 0 0 0 0,0 0 0 0 0,0 0 0 0 0,0 0 0 0 0,0 0-1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 0 0 0 0,0 0 0 0 0,0 0 0 0 0,0 0 0 0 0,1 0-1 0 0,-1 0 1 0 0,0 0 0 0 0,6-5-19 0 0,1-2 14 0 0,1 1 1 0 0,17-10-1 0 0,8-7 10 0 0,57-44-909 0 0,-65 51-3711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29 968 0 0,'0'0'18907'0'0,"0"-5"-18130"0"0,-1-14-86 0 0,1 19-630 0 0,0 0 0 0 0,0 0-1 0 0,0 0 1 0 0,0 0-1 0 0,0 0 1 0 0,0 0 0 0 0,0-1-1 0 0,0 1 1 0 0,0 0 0 0 0,0 0-1 0 0,0 0 1 0 0,0-1 0 0 0,0 1-1 0 0,0 0 1 0 0,0 0 0 0 0,0 0-1 0 0,0-1 1 0 0,0 1 0 0 0,0 0-1 0 0,0 0 1 0 0,0 0-1 0 0,0 0 1 0 0,1 0 0 0 0,-1 0-1 0 0,0 0 1 0 0,0 0 0 0 0,0 0-1 0 0,0-1 1 0 0,0 1 0 0 0,1 0-1 0 0,-1 0 1 0 0,0 0 0 0 0,0 0-1 0 0,0 0 1 0 0,0 0 0 0 0,0 0-1 0 0,0 0 1 0 0,0-1 0 0 0,0 1-1 0 0,1 0 1 0 0,-1 0-1 0 0,0 0 1 0 0,0 0 0 0 0,0 0-1 0 0,1 0 1 0 0,-1 0 0 0 0,0 0-1 0 0,0 0 1 0 0,0 0 0 0 0,1 0-1 0 0,-1 0 1 0 0,0 1 0 0 0,0-1-1 0 0,0 0 1 0 0,1 0 0 0 0,4 4 1785 0 0,4 21-978 0 0,0 0 0 0 0,2 0 0 0 0,22 39 1 0 0,10 18-224 0 0,-16-24-288 0 0,57 93 1 0 0,-27-64-234 0 0,-38-57-58 0 0,15 37 0 0 0,-21-40-54 0 0,1-1 0 0 0,25 36 0 0 0,-34-54-252 0 0,10 12-9 0 0,-14-19-19 0 0,0-1-1 0 0,-1 1 0 0 0,0 0 1 0 0,1-1-1 0 0,-1 0 1 0 0,1 0-1 0 0,0 1 0 0 0,0-1 1 0 0,-1 1-1 0 0,0-1 0 0 0,1 0 1 0 0,0 1-1 0 0,0-1 1 0 0,0 0-1 0 0,0 0 0 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5281 0 0,'0'0'15661'0'0,"-1"-4"-14772"0"0,-5-12 1236 0 0,13 36-347 0 0,76 115 1522 0 0,-26-44-2148 0 0,-43-68-883 0 0,15 26 270 0 0,32 71-1 0 0,-9 1-72 0 0,57 105-42 0 0,-75-151-442 0 0,-21-46-447 0 0,4-1-1282 0 0,-3-12-4763 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324 208 3097 0 0,'0'0'14452'0'0,"-7"-15"-13860"0"0,-23-48 51 0 0,22 21 5550 0 0,17 52-4791 0 0,19 36-384 0 0,-2-1 1 0 0,37 95-1 0 0,-57-112-913 0 0,-1-5 24 0 0,-4-21 26 0 0,0-10 99 0 0,-2-9-241 0 0,0-1 1 0 0,-1 0-1 0 0,-1 1 0 0 0,-1 1 1 0 0,-11-29-1 0 0,-40-81-29 0 0,16 43 27 0 0,23 49-53 0 0,34 36 77 0 0,-10 8 63 0 0,1 1-1 0 0,-2-1 1 0 0,1 1 0 0 0,-2 0 0 0 0,9 17-1 0 0,-6-11 110 0 0,16 23-1 0 0,-13-24-67 0 0,-1 0-1 0 0,0 1 1 0 0,-1-1 0 0 0,0 2-1 0 0,-2 0 1 0 0,0 0 0 0 0,7 30 0 0 0,14 53 139 0 0,0-4-43 0 0,0 22-235 0 0,-16-85 0 0 0,-9-23 0 0 0,0 0 0 0 0,0 1 0 0 0,3 22 0 0 0,8 41 0 0 0,-14-70 0 0 0,0 0 0 0 0,0-2 0 0 0,-1 2 0 0 0,1-1 0 0 0,-1 1 0 0 0,0-1 0 0 0,-1 0 0 0 0,1 1 0 0 0,-1 0 0 0 0,-2 6 0 0 0,-18 46 0 0 0,-68 91 0 0 0,20-58 0 0 0,56-73 0 0 0,-29 28 0 0 0,27-31 0 0 0,1 1 0 0 0,-15 21 0 0 0,-45 63 0 0 0,14-17 0 0 0,50-68 0 0 0,7-7 0 0 0,0-2 0 0 0,0 1 0 0 0,1 0 0 0 0,0 0 0 0 0,0 0 0 0 0,0 0 0 0 0,1 0 0 0 0,0 0 0 0 0,0 0 0 0 0,1 1 0 0 0,-1 0 0 0 0,1-1 0 0 0,2 11 0 0 0,-1-7 0 0 0,-1-2 0 0 0,0 16 0 0 0,-1-16 0 0 0,1-1 0 0 0,0 1 0 0 0,0 0 0 0 0,4 10 0 0 0,-3-12 0 0 0,2 1 0 0 0,0-1 0 0 0,0 1 0 0 0,0-1 0 0 0,0 1 0 0 0,2-2 0 0 0,3 8 0 0 0,0-5 0 0 0,-5-5 0 0 0,-1-2 0 0 0,-1 1 0 0 0,1 0 0 0 0,-1 0 0 0 0,1 0 0 0 0,-1 0 0 0 0,2 4 0 0 0,3 0 0 0 0,3 0 0 0 0,-4 4 0 0 0,25 26 0 0 0,-58-36 0 0 0,26 2 0 0 0,1 0 0 0 0,0 0 0 0 0,0 0 0 0 0,-1 0 0 0 0,2 0 0 0 0,-1 0 0 0 0,0 0 0 0 0,0 0 0 0 0,1 0 0 0 0,-1 1 0 0 0,1-1 0 0 0,-1 3 0 0 0,1 13 0 0 0,0-14 0 0 0,1-14 0 0 0,-1 5 0 0 0,2-14 0 0 0,-2 0 0 0 0,-1 0 0 0 0,-5-30 0 0 0,4 38 0 0 0,2 8 0 0 0,0 0 0 0 0,0 0 0 0 0,-1 0 0 0 0,1 0 0 0 0,-1 0 0 0 0,1 0 0 0 0,-1 0 0 0 0,0 0 0 0 0,-1 1 0 0 0,1-1 0 0 0,0 1 0 0 0,-1-2 0 0 0,1 2 0 0 0,-1 0 0 0 0,0-1 0 0 0,0 1 0 0 0,-3-3 0 0 0,4 5 0 0 0,-1 19 0 0 0,5-7 0 0 0,1-3 0 0 0,-25-35 0 0 0,-26-23 0 0 0,35 38 0 0 0,-1-2 0 0 0,1 0 0 0 0,2 0 0 0 0,-16-25 0 0 0,15 19 0 0 0,4 8 0 0 0,2 1 0 0 0,-1-1 0 0 0,1 0 0 0 0,-5-16 0 0 0,9 19 0 0 0,-1-1 0 0 0,1 0 0 0 0,0-14 0 0 0,0 18 0 0 0,1 8 0 0 0,3 11 0 0 0,47 49 0 0 0,-43-55 0 0 0,9 14 0 0 0,-1-1 0 0 0,17 31 0 0 0,-19-23 0 0 0,14 39 0 0 0,-23-59 0 0 0,-3-7 0 0 0,8 25 0 0 0,1-1 0 0 0,28 48 0 0 0,-37-74-100 0 0,-1 1 1 0 0,1 0-1 0 0,0 0 0 0 0,-1 0 1 0 0,0-1-1 0 0,1 0 0 0 0,0 1 1 0 0,0 0-1 0 0,0 0 1 0 0,-1-1-1 0 0,1 1 0 0 0,0-1 1 0 0,0 0-1 0 0,0 0 0 0 0,-1 1 1 0 0,1-1-1 0 0,0 0 0 0 0,0 1 1 0 0,0-1-1 0 0,0 0 0 0 0,1 0 1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182 272 3801 0 0,'0'0'20467'0'0,"-6"-2"-19879"0"0,5 2-544 0 0,0-1 0 0 0,0 1 0 0 0,-1 0 1 0 0,1 0-1 0 0,0 0 0 0 0,-1-1 0 0 0,1 1 0 0 0,0 0 0 0 0,-1 0 1 0 0,1 0-1 0 0,0 0 0 0 0,-1 1 0 0 0,1-1 0 0 0,-2 0 0 0 0,1 1 27 0 0,2 1 0 0 0,-2-2 0 0 0,1 2 0 0 0,0 0 0 0 0,0-2 0 0 0,0 2-1 0 0,0 0 1 0 0,0-1 0 0 0,0 0 0 0 0,1 0 0 0 0,-1 1 0 0 0,1 0 0 0 0,-1-1 0 0 0,0 1-1 0 0,0 2 1 0 0,-23 82 1661 0 0,-14 53-732 0 0,33-111-961 0 0,0 2 0 0 0,-2 53 0 0 0,10-73-140 0 0,2-14 28 0 0,4-15 11 0 0,0-13 18 0 0,-2 0 1 0 0,-2-1-1 0 0,3-40 1 0 0,-7-103 57 0 0,-2 101 78 0 0,1 75-85 0 0,0 0 0 0 0,0 0 0 0 0,0 0 0 0 0,0 0-1 0 0,0 0 1 0 0,0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0,0 0-1 0 0,0 0 1 0 0,0 0 0 0 0,0 0 0 0 0,0 0 0 0 0,0 0 0 0 0,0 0 0 0 0,-1 0 0 0 0,1-1 0 0 0,0 1 0 0 0,0 0-1 0 0,0 0 1 0 0,0 0 0 0 0,0 0 0 0 0,0-1 0 0 0,0 1 0 0 0,0 0 0 0 0,0 0 0 0 0,0 0 0 0 0,0-1 0 0 0,0 1 0 0 0,0 0-1 0 0,0 0 1 0 0,-9 13 61 0 0,-80 275 538 0 0,86-273-642 0 0,3-15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0,0 0 0 0 0,0 0 0 0 0,0 0 0 0 0,0 0 0 0 0,0 0 0 0 0,0 0 0 0 0,0 1 0 0 0,0-1 0 0 0,0 0-1 0 0,0 0 1 0 0,0 0 0 0 0,0 0 0 0 0,10-25-49 0 0,6-43 26 0 0,-2 0 1 0 0,-4-2 0 0 0,3-127-1 0 0,-14 164 42 0 0,0 20 12 0 0,0-1-1 0 0,1 1 1 0 0,3-19-1 0 0,-3 31-24 0 0,0 1 0 0 0,0 0 0 0 0,0 0 0 0 0,0-1 0 0 0,0 1 0 0 0,0 0 0 0 0,0 0 0 0 0,0 0 0 0 0,0-1-1 0 0,0 1 1 0 0,0 0 0 0 0,1 0 0 0 0,-1 0 0 0 0,0 0 0 0 0,0 0 0 0 0,0 0 0 0 0,0 0 0 0 0,0-1 0 0 0,0 1 0 0 0,1 0 0 0 0,-1 0 0 0 0,0 0 0 0 0,0 0 0 0 0,0 0-1 0 0,0-1 1 0 0,1 1 0 0 0,-1 0 0 0 0,0 0 0 0 0,0 0 0 0 0,1 0 0 0 0,-1 0 0 0 0,0 0 0 0 0,0 0 0 0 0,0 0 0 0 0,0 0 0 0 0,0 0 0 0 0,0 0 0 0 0,0 0 0 0 0,1 0 0 0 0,-1 0-1 0 0,8 5 120 0 0,5 13 67 0 0,-6-4-97 0 0,-1-1 1 0 0,0 1 0 0 0,-1 0-1 0 0,-1 1 1 0 0,0-1 0 0 0,1 18 0 0 0,5 91 154 0 0,-9-106-224 0 0,1 63 26 0 0,7 77 5 0 0,-9-157-60 0 0,0 2 1 0 0,0-1-1 0 0,0 0 0 0 0,0-1 1 0 0,0 2-1 0 0,1-1 1 0 0,-1-1-1 0 0,0 1 0 0 0,1 0 1 0 0,-1 1-1 0 0,1-2 0 0 0,-1 1 1 0 0,0 0-1 0 0,1 0 0 0 0,0 0 1 0 0,0-1 1 0 0,-1 0-1 0 0,1 0 1 0 0,-1 0 0 0 0,0 0 0 0 0,0 0 0 0 0,0 0 0 0 0,1 0 0 0 0,-1-1 0 0 0,0 1 0 0 0,1 0 0 0 0,-1 0-1 0 0,0 0 1 0 0,1 0 0 0 0,-1 0 0 0 0,0 0 0 0 0,1-1 0 0 0,-1 1 0 0 0,0 0 0 0 0,0-1 0 0 0,0 1 0 0 0,0 0-1 0 0,0-1 1 0 0,0 1 0 0 0,0 0 0 0 0,0 0 0 0 0,1 0 0 0 0,-1-1 0 0 0,0 0 0 0 0,10-30-93 0 0,-3-28-30 0 0,-2-1-1 0 0,-5-86 1 0 0,-1 60 112 0 0,3 84 44 0 0,1 5 0 0 0,4 7 18 0 0,-2 5-13 0 0,0 1 1 0 0,5 29-1 0 0,-7-26 31 0 0,9 27-1 0 0,-10-40-58 0 0,1 0 1 0 0,-1-1-1 0 0,2 1 0 0 0,-2 0 0 0 0,2-1 1 0 0,-1 0-1 0 0,1 0 0 0 0,8 7 0 0 0,-12-11-7 0 0,0 0 1 0 0,1-1-1 0 0,-1 1 1 0 0,1-1 0 0 0,0 1-1 0 0,0 0 1 0 0,-1-1-1 0 0,0 1 1 0 0,1-1-1 0 0,0 0 1 0 0,0 0-1 0 0,0 1 1 0 0,-1-1-1 0 0,1 0 1 0 0,2 1-1 0 0,-3-1 12 0 0,1-11 31 0 0,5-9-55 0 0,-2 2 1 0 0,-1-2-1 0 0,2-23 1 0 0,-3-60-39 0 0,-2 99 45 0 0,0-17 38 0 0,0 31-27 0 0,0-2 1 0 0,0 2-1 0 0,2-2 0 0 0,0 2 1 0 0,-1-2-1 0 0,2 1 1 0 0,0-1-1 0 0,0 1 0 0 0,0 0 1 0 0,1-2-1 0 0,0 2 0 0 0,8 8 1 0 0,2 2 33 0 0,-28-45-138 0 0,11 20 94 0 0,-1 0-1 0 0,2-1 0 0 0,-1 0 1 0 0,1 1-1 0 0,0-1 1 0 0,1 1-1 0 0,-2-11 0 0 0,1-50-35 0 0,2 56 65 0 0,23 11-74 0 0,-22 0 50 0 0,1 0 0 0 0,-1 0 0 0 0,1 0 0 0 0,-1 1 0 0 0,0 0 0 0 0,1-1 0 0 0,-1 1 0 0 0,0 0 0 0 0,0-1 0 0 0,1 1 0 0 0,-1 0 0 0 0,0 0 0 0 0,0-1 0 0 0,0 2 0 0 0,0-1 0 0 0,0 0 0 0 0,0 0 0 0 0,0 0 0 0 0,0 0 0 0 0,-1 0 0 0 0,1 1 0 0 0,-1-1 0 0 0,1 0 0 0 0,0 2 0 0 0,1 2 0 0 0,-1-1 0 0 0,1 0 0 0 0,-1 0 1 0 0,-1 0-1 0 0,1 1 0 0 0,1 6 75 0 0,-2-11-75 0 0,0 0 1 0 0,0 0-1 0 0,0-1 1 0 0,1 1-1 0 0,-1 0 1 0 0,0 0-1 0 0,0-1 1 0 0,0 1-1 0 0,0 0 1 0 0,0 0-1 0 0,0 0 0 0 0,0 0 1 0 0,0 0-1 0 0,0-1 1 0 0,0 1-1 0 0,0 0 1 0 0,0-1-1 0 0,0 1 1 0 0,0 0-1 0 0,0 0 1 0 0,0-1-1 0 0,0 1 0 0 0,0 0 1 0 0,0-1-1 0 0,0 1 1 0 0,0 0-1 0 0,0 0 1 0 0,0 0-1 0 0,0 0 1 0 0,0 0-1 0 0,-1 0 0 0 0,1-1 1 0 0,0 1-1 0 0,-7-11-61 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928 157 10322 0 0,'0'0'13654'0'0,"19"-3"-13279"0"0,55-11-35 0 0,-74 14-334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0,0 1 0 0 0,0 0 1 0 0,0 0-1 0 0,0 0 1 0 0,-10 8 330 0 0,-23 13 203 0 0,25-16-377 0 0,8-4-155 0 0,-20 11 254 0 0,1 0 0 0 0,0 1 1 0 0,2 1-1 0 0,-24 24 0 0 0,40-38-260 0 0,-7 4 30 0 0,-22 2-4 0 0,-102 2 8 0 0,96-3-19 0 0,36-5-17 0 0,-1 0 0 0 0,1 0 0 0 0,0 1 0 0 0,0-1 0 0 0,-1 0 0 0 0,1 0 0 0 0,0 0 0 0 0,0 0 0 0 0,-1 0 0 0 0,1 1 0 0 0,0-1 0 0 0,0 0 0 0 0,0 0 0 0 0,0 0 0 0 0,0 1 0 0 0,0-1 0 0 0,-1 0 0 0 0,1 0 0 0 0,0 0 0 0 0,0 0 0 0 0,0 0 0 0 0,0 0 0 0 0,0 1 0 0 0,-1-1 0 0 0,1 0 0 0 0,0 1 0 0 0,0-1 0 0 0,0 0 0 0 0,0 0 0 0 0,0 1 0 0 0,0-1 0 0 0,0 0 0 0 0,0 0 0 0 0,0 0 0 0 0,0 0 0 0 0,0 1 0 0 0,0 3-11 0 0,0-3 6 0 0,-1-1 0 0 0,1 0 0 0 0,0 0-1 0 0,0 1 1 0 0,0-1 0 0 0,0 0 0 0 0,0 0-1 0 0,0 0 1 0 0,0 0 0 0 0,-1 0 0 0 0,1 1-1 0 0,0-1 1 0 0,0 0 0 0 0,0 1 0 0 0,0-1-1 0 0,0 0 1 0 0,0 0 0 0 0,0 1 0 0 0,0-1-1 0 0,1 0 1 0 0,-1 1 0 0 0,0-1 0 0 0,0 0-1 0 0,0 0 1 0 0,0 0 0 0 0,0 0 0 0 0,0 0 0 0 0,1 0-1 0 0,-1 1 1 0 0,0-1 0 0 0,0 0 0 0 0,0 0-1 0 0,0 1 1 0 0,1-1 0 0 0,-1 0 0 0 0,0 0-1 0 0,0 0 1 0 0,1 0 0 0 0,-1 1 0 0 0,0-1-1 0 0,0 0 1 0 0,0 0 0 0 0,0 0 0 0 0,0 0-1 0 0,1 0 1 0 0,-1 0 0 0 0,0 0 0 0 0,0 0-1 0 0,1 0 1 0 0,-1 0 0 0 0,0 0 0 0 0,1 0 0 0 0,-1 0-1 0 0,0 0 1 0 0,0 0 0 0 0,1 0 0 0 0,-1 0-1 0 0,0 0 1 0 0,0 0 0 0 0,0 0 0 0 0,0 0-1 0 0,1-1 1 0 0,15-5-109 0 0,-1-6 76 0 0,0 0-1 0 0,0-2 0 0 0,13-15 1 0 0,-9 9 31 0 0,-12 12 6 0 0,22-24 0 0 0,-27 30 6 0 0,0 0 0 0 0,0-1 0 0 0,-1 1 0 0 0,0 0 0 0 0,1-2 0 0 0,-2 2 0 0 0,1 0 0 0 0,0-1 0 0 0,0 0 0 0 0,0 0 0 0 0,0-5 0 0 0,-2 7 1 0 0,1 1 0 0 0,0-1 0 0 0,0 1 0 0 0,0-1 0 0 0,-1 1 0 0 0,1 0 0 0 0,-1-1 0 0 0,1 1 0 0 0,-1-1 0 0 0,1 1 0 0 0,-1 0 0 0 0,1-1 0 0 0,0 1 0 0 0,-1-1 0 0 0,1 1 0 0 0,-1 0 0 0 0,1 0 0 0 0,-1 0 0 0 0,0 0 0 0 0,1 0 0 0 0,0 0 0 0 0,-1 0 0 0 0,0 0 0 0 0,1 0 0 0 0,-1 0 0 0 0,0 0 0 0 0,1 0 0 0 0,0 0 0 0 0,-1 0 0 0 0,0 0 0 0 0,1 0-1 0 0,-2 0 1 0 0,-19 4 51 0 0,12 0-47 0 0,-1 1-1 0 0,1 0 1 0 0,0 1 0 0 0,0-1-1 0 0,1 2 1 0 0,0 0 0 0 0,-10 10-1 0 0,2 1 2 0 0,-1 0 0 0 0,-12 22-1 0 0,25-32-14 0 0,-5 9 2 0 0,9-17 3 0 0,0 1 1 0 0,0-1-1 0 0,0 1 0 0 0,-1-1 0 0 0,1 0 1 0 0,0 0-1 0 0,0 1 0 0 0,-1-1 1 0 0,1 0-1 0 0,-1 1 0 0 0,1-1 0 0 0,0 0 1 0 0,-1 1-1 0 0,1-1 0 0 0,0 0 0 0 0,0 1 1 0 0,0-1-1 0 0,-1 0 0 0 0,1 0 1 0 0,-1 0-1 0 0,1 0 0 0 0,-1 0 0 0 0,1 0 1 0 0,-1 0-1 0 0,1 0 0 0 0,0 0 0 0 0,0 0 1 0 0,-1 0-1 0 0,1 0 0 0 0,-2 0 1 0 0,2-22-103 0 0,0 12 90 0 0,2 2 0 0 0,-1-2 0 0 0,1 2-1 0 0,5-17 1 0 0,-4 16 27 0 0,0 1-1 0 0,-1-2 1 0 0,1 2-1 0 0,-1-18 1 0 0,-3 25-6 0 0,-1 1 1 0 0,1 0-1 0 0,-1 0 0 0 0,1-1 1 0 0,-1 1-1 0 0,1 0 0 0 0,-1 0 1 0 0,0 1-1 0 0,1-1 0 0 0,-1 0 1 0 0,-2 2-1 0 0,-6 3-7 0 0,-1 2-1 0 0,1-1 1 0 0,-13 11 0 0 0,-16 9 11 0 0,68-62-293 0 0,-4 10 258 0 0,-16 17 21 0 0,-1 1-1 0 0,0-1 1 0 0,9-12 0 0 0,-17 21 3 0 0,0 0 1 0 0,0 0-1 0 0,0 0 1 0 0,0 0-1 0 0,0-1 1 0 0,0 1-1 0 0,0 0 1 0 0,0 0-1 0 0,0 0 1 0 0,0 0-1 0 0,0 0 1 0 0,0 0-1 0 0,0 0 1 0 0,0 0-1 0 0,0 0 1 0 0,0 0-1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0,-7 0 56 0 0,-8 2-36 0 0,-5 6 60 0 0,1 1 0 0 0,0 0 0 0 0,0 2 0 0 0,2 0 0 0 0,-28 22 0 0 0,41-30-94 0 0,2-2 6 0 0,-1 1-1 0 0,1 0 1 0 0,0 0 0 0 0,-1-1-1 0 0,2 2 1 0 0,-2-2 0 0 0,2 2-1 0 0,-1-1 1 0 0,0 0 0 0 0,1 1 0 0 0,-3 5-1 0 0,4-8-41 0 0,1 0-3 0 0,0 0 44 0 0,1 0-1 0 0,-1 0 1 0 0,0-1-1 0 0,1 1 1 0 0,-1-1 0 0 0,0 1-1 0 0,0-1 1 0 0,1 0-1 0 0,-2 1 1 0 0,1 0-1 0 0,1-1 1 0 0,-1 0-1 0 0,-1 0 1 0 0,2 1-1 0 0,-1-1 1 0 0,1-2-1 0 0,18-20 30 0 0,-11 12-30 0 0,32-29-25 0 0,11-14-126 0 0,-50 53 170 0 0,-1-1 0 0 0,0 1 0 0 0,1-2 0 0 0,-1 2 0 0 0,0-1 0 0 0,0 1 0 0 0,0-2 0 0 0,0 2 0 0 0,-1-1 0 0 0,1 0 0 0 0,0 0 0 0 0,0-3 0 0 0,-2 5-5 0 0,1 0-1 0 0,-1-1 1 0 0,0 1-1 0 0,1 0 1 0 0,0 0 0 0 0,-1-1-1 0 0,0 1 1 0 0,1 0 0 0 0,-1 0-1 0 0,0 0 1 0 0,1 0 0 0 0,0 0-1 0 0,-1 0 1 0 0,0 0 0 0 0,1 0-1 0 0,-1 0 1 0 0,0 0-1 0 0,1 0 1 0 0,0 0 0 0 0,-1 1-1 0 0,-1-1 1 0 0,-13 5 20 0 0,-70 49 12 0 0,85-54-42 0 0,0 0 0 0 0,0 0 0 0 0,0 0 1 0 0,0 0-1 0 0,0 0 0 0 0,0 0 0 0 0,0 0 0 0 0,0 0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0,0-1 0 0 0,2-5-33 0 0,8-7 3 0 0,3-2-3 0 0,2-1-17 0 0,0 0 0 0 0,1 2-1 0 0,26-20 1 0 0,-42 34 52 0 0,0 0-1 0 0,0 0 1 0 0,0 0 0 0 0,0 0 0 0 0,0 1-1 0 0,0-1 1 0 0,0 0 0 0 0,0 0 0 0 0,0 0-1 0 0,0 0 1 0 0,0 0 0 0 0,0 0-1 0 0,0 0 1 0 0,0 0 0 0 0,0 0 0 0 0,0 0-1 0 0,0 0 1 0 0,0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0,-2 6 7 0 0,-5 7 33 0 0,5-10-20 0 0,-1 0-1 0 0,1-1 1 0 0,-1 1-1 0 0,1 0 0 0 0,0-1 1 0 0,-2 0-1 0 0,1 1 1 0 0,1-2-1 0 0,-1 1 1 0 0,-1 0-1 0 0,1 0 0 0 0,-1-1 1 0 0,1 1-1 0 0,0-2 1 0 0,-1 2-1 0 0,0-1 1 0 0,1 0-1 0 0,-1-1 0 0 0,1 0 1 0 0,-8 1-1 0 0,7 0-9 0 0,0 1 0 0 0,0-1 0 0 0,1 1 0 0 0,-1-1 0 0 0,1 1 0 0 0,0 0 0 0 0,-2 0 0 0 0,-3 4 0 0 0,5-4-1 0 0,-6 5 67 0 0,-1-1 1 0 0,-1 1-1 0 0,-13 5 0 0 0,-11 6 127 0 0,10-3-79 0 0,15-10-68 0 0,1-1 0 0 0,0 2-1 0 0,1-1 1 0 0,0 1 0 0 0,-11 9 0 0 0,11-7-2 0 0,-1 0 0 0 0,-1 0 0 0 0,-17 9 0 0 0,-8 7-13 0 0,24-16 14 0 0,-23 12 0 0 0,28-17-51 0 0,0 1 0 0 0,0 0 0 0 0,-8 7 0 0 0,9-6 3 0 0,-1-1-1 0 0,0 0 1 0 0,-9 6-1 0 0,8-5 2 0 0,7-4-7 0 0,0-1-1 0 0,-1 1 0 0 0,0-1 0 0 0,0 1 0 0 0,0-1 0 0 0,1 1 1 0 0,-1 0-1 0 0,1-1 0 0 0,-1 1 0 0 0,0-1 0 0 0,0 0 0 0 0,0 0 1 0 0,0 1-1 0 0,-1-1 0 0 0,2 0 1 0 0,0 1-1 0 0,0-1 1 0 0,-1 0 0 0 0,1 0 0 0 0,-1 0-1 0 0,1 0 1 0 0,-1 1 0 0 0,1-1-1 0 0,-1 0 1 0 0,1 0 0 0 0,-1 0 0 0 0,1 0-1 0 0,0 0 1 0 0,0 1 0 0 0,0-1-1 0 0,-1 0 1 0 0,1 1 0 0 0,0-1 0 0 0,-1 1-1 0 0,1 0 1 0 0,-1-1 0 0 0,1 0 0 0 0,0 0 0 0 0,-1 1 0 0 0,1-1 0 0 0,0 1 0 0 0,0-1 1 0 0,0 1-1 0 0,-1-1 0 0 0,1 0 0 0 0,-1 0 0 0 0,1 0 0 0 0,-1 0 0 0 0,0 1 0 0 0,1-1 0 0 0,0 0 0 0 0,0 0 0 0 0,-1 0 0 0 0,1 1 0 0 0,-1-1 0 0 0,0 0 1 0 0,0 0-1 0 0,-20 19 32 0 0,0 16 52 0 0,21-34-83 0 0,0-1-1 0 0,-1 1 1 0 0,1-1-1 0 0,0 1 1 0 0,-1 0-1 0 0,1 0 1 0 0,0-1-1 0 0,0 1 1 0 0,0-1-1 0 0,0 1 1 0 0,0 0-1 0 0,0-1 1 0 0,0 1-1 0 0,0 0 1 0 0,0 0 0 0 0,0-1-1 0 0,0 1 1 0 0,1-1-1 0 0,-1 1 1 0 0,0 0-1 0 0,1 0 1 0 0,-1-1-1 0 0,0 0 1 0 0,0 1-1 0 0,0-1 1 0 0,1 1-1 0 0,0 0 1 0 0,-1-1-1 0 0,1 1 1 0 0,-1-1-1 0 0,1 0 1 0 0,-1 1-1 0 0,1 0 1 0 0,6 8 58 0 0,-6-3-29 0 0,2 0-1 0 0,-2 0 1 0 0,2 0 0 0 0,-1 1-1 0 0,1-1 1 0 0,1-1-1 0 0,-1 2 1 0 0,1-2-1 0 0,0 1 1 0 0,7 6-1 0 0,-6-6 2 0 0,0 0 0 0 0,-1 0 0 0 0,0 0 0 0 0,0 1 0 0 0,-1 0 0 0 0,5 8 0 0 0,16 55 119 0 0,-23-67-146 0 0,1 1 0 0 0,0-1-1 0 0,0 0 1 0 0,0 0 0 0 0,5 6-1 0 0,-5-6 1 0 0,1-1-1 0 0,-2 0 0 0 0,1 1 1 0 0,0 1-1 0 0,0-2 0 0 0,0 1 1 0 0,1 6-1 0 0,7 17 51 0 0,2 6-3 0 0,-11-30-52 0 0,-1 2 0 0 0,1-1 0 0 0,0-1 0 0 0,0 1 0 0 0,-1-1 0 0 0,1 2 0 0 0,1-2 0 0 0,0 0 0 0 0,-2 1 0 0 0,2-1 0 0 0,0 0 0 0 0,0 1 0 0 0,0-1 0 0 0,-1 0 0 0 0,2 1 0 0 0,-1-2 0 0 0,4 4 0 0 0,-5-5 0 0 0,-1 0 1 0 0,0 1-1 0 0,1-1 1 0 0,0 0-1 0 0,-1 0 1 0 0,1 0-1 0 0,0 0 1 0 0,-1 0-1 0 0,0 0 1 0 0,1 0 0 0 0,0 0-1 0 0,0 0 1 0 0,-1 0-1 0 0,1-1 1 0 0,-1 1-1 0 0,0 0 1 0 0,1 0-1 0 0,0-1 1 0 0,-1 1 0 0 0,1 0-1 0 0,0-1 1 0 0,-1 1-1 0 0,0 0 1 0 0,0 0-1 0 0,1-1 1 0 0,0 1-1 0 0,-1-1 1 0 0,0 1-1 0 0,1-1 1 0 0,-1 1 0 0 0,1-1-1 0 0,-1 1 1 0 0,0 0-1 0 0,0-1 1 0 0,0 0-1 0 0,0 1 1 0 0,1-1-1 0 0,-1 1 1 0 0,0-2-1 0 0,9-27 25 0 0,-7 22-39 0 0,2-17-6 0 0,0 0 1 0 0,-2 0-1 0 0,0-1 1 0 0,-4-35-1 0 0,1 15-36 0 0,2 4 21 0 0,2 0-1 0 0,14-70 0 0 0,-14 93 26 0 0,-1 1 0 0 0,1-28 0 0 0,-3 44-5 0 0,0 6-16 0 0,2 35 29 0 0,-2-1 0 0 0,-11 73-1 0 0,9-96 4 0 0,-1 9 14 0 0,-2 13 7 0 0,1-1-1 0 0,2 1 1 0 0,4 42-1 0 0,-2-79-20 0 0,0 0 0 0 0,0-1-1 0 0,0 2 1 0 0,0-1 0 0 0,1 0 0 0 0,-1-1 0 0 0,0 1-1 0 0,1 0 1 0 0,-1 0 0 0 0,1 0 0 0 0,-1 0-1 0 0,0 0 1 0 0,0 0 0 0 0,1-1 0 0 0,0 1-1 0 0,0 0 1 0 0,-1 0 0 0 0,1-1 0 0 0,-1 0 0 0 0,1 1-1 0 0,0 0 1 0 0,0 0 0 0 0,0-1 0 0 0,-1 1-1 0 0,1-1 1 0 0,0 0 0 0 0,1 0 0 0 0,-2 1-1 0 0,3 0 1 0 0,-2-1 1 0 0,0 0-1 0 0,1 0 1 0 0,-1 0-1 0 0,0-1 1 0 0,1 1-1 0 0,-1 0 1 0 0,0-1-1 0 0,0 1 1 0 0,1 0-1 0 0,-1 0 1 0 0,0-1-1 0 0,0 0 1 0 0,1 0-1 0 0,-2 1 1 0 0,2-1-1 0 0,-1 1 1 0 0,0-1-1 0 0,-1-1 1 0 0,2 2-1 0 0,-1-1 1 0 0,0-2-1 0 0,11-11-2 0 0,-3-1-1 0 0,1 0 0 0 0,-1-1 1 0 0,6-16-1 0 0,23-69 10 0 0,-24 57-8 0 0,14-87 0 0 0,-29 137-1 0 0,-12 117 31 0 0,12-104-9 0 0,1 1 0 0 0,1 0 1 0 0,0-1-1 0 0,10 36 0 0 0,-10-50-22 0 0,0 1 6 0 0,2 1-1 0 0,-1 0 1 0 0,1 0-1 0 0,5 10 1 0 0,-7-15-3 0 0,0 0-1 0 0,0-1 1 0 0,0 1 0 0 0,0-1 0 0 0,0 0-1 0 0,1 1 1 0 0,-1-2 0 0 0,0 1 0 0 0,1 1 0 0 0,-1-1-1 0 0,1-1 1 0 0,0 1 0 0 0,-1 0 0 0 0,1 0 0 0 0,-1-1-1 0 0,1 1 1 0 0,0 0 0 0 0,-1-1 0 0 0,1 1 0 0 0,0-1-1 0 0,0 0 1 0 0,-1 1 0 0 0,1-1 0 0 0,4-1 0 0 0,-5 1 3 0 0,0-1 0 0 0,1 1 1 0 0,-1-1-1 0 0,0 0 0 0 0,1 1 1 0 0,-1-1-1 0 0,0 0 0 0 0,0 0 1 0 0,1 1-1 0 0,-2-1 1 0 0,1 0-1 0 0,0-1 0 0 0,1 2 1 0 0,-1-2-1 0 0,-1 1 0 0 0,1 0 1 0 0,0 0-1 0 0,1-2 1 0 0,12-27 76 0 0,-11 23-76 0 0,13-28 14 0 0,17-53 0 0 0,-28 68-18 0 0,0-1 1 0 0,-1 1-1 0 0,-1-1 0 0 0,0-27 0 0 0,-6-8-8 0 0,2 52 3 0 0,0-1 0 0 0,-1-1 0 0 0,1 2 1 0 0,-1-1-1 0 0,1 0 0 0 0,-1 1 0 0 0,0-1 0 0 0,-6-7 0 0 0,8 12 3 0 0,0 0 0 0 0,0 0 0 0 0,0 0 0 0 0,0-1 0 0 0,-1 1 0 0 0,1 0 0 0 0,0 0 0 0 0,0 0 0 0 0,0-1 0 0 0,0 1 0 0 0,0 0 0 0 0,0 0 0 0 0,0 0 0 0 0,0 0 0 0 0,-1-1 0 0 0,1 1 0 0 0,0 0 0 0 0,0 0 0 0 0,-1 0 0 0 0,1 0 0 0 0,0 0 0 0 0,-1 0 0 0 0,1 0 0 0 0,0 0 0 0 0,0 0 0 0 0,-1 0 0 0 0,1 0 0 0 0,0 0 0 0 0,0 0 0 0 0,0 0 0 0 0,0 0 0 0 0,0 0 0 0 0,-1 0 0 0 0,1 0 0 0 0,0 0 0 0 0,0 0 0 0 0,-1 0 0 0 0,1 0 0 0 0,0 0 0 0 0,0 1 0 0 0,-1-1 0 0 0,1 0 0 0 0,0 0 0 0 0,0 0 0 0 0,0 0 0 0 0,-1 1 0 0 0,1-1 0 0 0,0 0 0 0 0,0 0 0 0 0,0 1 0 0 0,0-1 0 0 0,0 0 0 0 0,0 0 0 0 0,0 0 0 0 0,0 0 0 0 0,0 0 0 0 0,0 0 0 0 0,0 1 0 0 0,0-1 0 0 0,0 0 0 0 0,0 0 0 0 0,0 1 0 0 0,0-1 0 0 0,-5 19-11 0 0,4-15 9 0 0,-2 8 4 0 0,0 0 0 0 0,1-1 1 0 0,0 1-1 0 0,1 1 1 0 0,1-2-1 0 0,0 1 1 0 0,0 0-1 0 0,2 0 0 0 0,0 0 1 0 0,0 0-1 0 0,1 0 1 0 0,1-1-1 0 0,-1 1 0 0 0,2-1 1 0 0,9 19-1 0 0,-2-13 10 0 0,0-1-1 0 0,22 21 1 0 0,-5-5-40 0 0,-23-26 23 0 0,-2-7 28 0 0,-2-12 26 0 0,-2 10-49 0 0,9-74-20 0 0,-5 45-20 0 0,1-36 0 0 0,-5 56 16 0 0,1-15-33 0 0,-1 26 58 0 0,0 0 0 0 0,0-1-1 0 0,0 1 1 0 0,0-1 0 0 0,0 1 0 0 0,-1 0 0 0 0,1-1-1 0 0,-1 1 1 0 0,1 0 0 0 0,0-1 0 0 0,-1 1 0 0 0,0 0-1 0 0,-1-2 1 0 0,1 23-3 0 0,2-7 4 0 0,1-1 0 0 0,0 1 1 0 0,2-2-1 0 0,-1 2 1 0 0,9 20-1 0 0,0-9 14 0 0,23 38 0 0 0,-32-57-13 0 0,8 10 59 0 0,-7-18-28 0 0,-3-11-19 0 0,16-106-2 0 0,-4 22-48 0 0,-11 94-8 0 0,2 9 37 0 0,3 10 24 0 0,-6-15-19 0 0,12 40 19 0 0,17 36 40 0 0,-26-70-55 0 0,-1 1 1 0 0,1-1 0 0 0,0 0 0 0 0,0 1-1 0 0,1-2 1 0 0,0 1 0 0 0,-1-1 0 0 0,11 8 0 0 0,-14-13-3 0 0,-1 1 0 0 0,1 0 1 0 0,-1-1-1 0 0,1 1 1 0 0,0-1-1 0 0,-1 0 0 0 0,1 0 1 0 0,0 0-1 0 0,-1 1 1 0 0,1-1-1 0 0,0 0 0 0 0,0 1 1 0 0,0-1-1 0 0,-1 0 1 0 0,2 0-1 0 0,-2 0 1 0 0,1 0 0 0 0,-1 0 0 0 0,1 0 0 0 0,-1 0 0 0 0,0-1 0 0 0,0 1 0 0 0,0 0 1 0 0,0 0-1 0 0,1-1 0 0 0,-1 1 0 0 0,0 0 0 0 0,1 0 0 0 0,-1 0 0 0 0,0 0 0 0 0,1 0 0 0 0,-1-1 0 0 0,0 1 0 0 0,0 0 1 0 0,0-1-1 0 0,1 1 0 0 0,-1 0 0 0 0,0-1 0 0 0,0 1 0 0 0,0 0 0 0 0,0-4 16 0 0,1 0-1 0 0,-1 0 1 0 0,1 1 0 0 0,-1-1-1 0 0,-1-5 1 0 0,1 1-6 0 0,-9-159-115 0 0,4 104 51 0 0,5 63 43 0 0,0 6 13 0 0,1 9 6 0 0,1 1 0 0 0,1 0 0 0 0,0-2 0 0 0,2 1 0 0 0,0 0 0 0 0,1 0 0 0 0,-1 0 0 0 0,14 18 0 0 0,-12-21 7 0 0,2 0 0 0 0,19 20 0 0 0,-11-12-21 0 0,-16-20 6 0 0,-1 0 0 0 0,0 0 0 0 0,0 0 0 0 0,0 0 0 0 0,0 0 0 0 0,0 1 0 0 0,0-1 0 0 0,0 0 0 0 0,0 0-1 0 0,0 0 1 0 0,0 0 0 0 0,0 0 0 0 0,1 0 0 0 0,-1 0 0 0 0,0 0 0 0 0,0 0 0 0 0,0 0 0 0 0,0 0 0 0 0,0 0 0 0 0,0 0 0 0 0,1 0 0 0 0,-1 0 0 0 0,0 0 0 0 0,0 0 0 0 0,0 0 0 0 0,0 0 0 0 0,0 0 0 0 0,1 0-1 0 0,-1 0 1 0 0,0 0 0 0 0,0 0 0 0 0,0 0 0 0 0,0 0 0 0 0,0 0 0 0 0,0 0 0 0 0,0 0 0 0 0,0 0 0 0 0,0 0 0 0 0,0 0 0 0 0,0 0 0 0 0,0 0 0 0 0,1 0 0 0 0,-1 0 0 0 0,0 0 0 0 0,0 0 0 0 0,0 0-1 0 0,0 0 1 0 0,0 0 0 0 0,0 0 0 0 0,0 0 0 0 0,0 0 0 0 0,0-1 0 0 0,1 1 0 0 0,-1 0 0 0 0,0 0 0 0 0,0 0 0 0 0,0 0 0 0 0,2-13 38 0 0,-2-19-52 0 0,0 25 15 0 0,-1-24-24 0 0,-2 1 0 0 0,-1-1 1 0 0,-2 1-1 0 0,-19-59 0 0 0,30 126 5 0 0,2-13 0 0 0,0 2 32 0 0,13 27-1 0 0,-16-45-11 0 0,-1-1 0 0 0,1 1 0 0 0,0-1 0 0 0,1-1 0 0 0,0 1 0 0 0,-1 0 0 0 0,2-1 0 0 0,7 6 0 0 0,-3-6 21 0 0,-9-6-23 0 0,-1 0 0 0 0,0 0 0 0 0,0 0 0 0 0,0 0 0 0 0,0 0 0 0 0,0 0 0 0 0,0 0-1 0 0,0 0 1 0 0,0 0 0 0 0,1 0 0 0 0,-1 0 0 0 0,0 0 0 0 0,0 0 0 0 0,0 0 0 0 0,1-1 0 0 0,-1 1 0 0 0,0 0 0 0 0,0 0 0 0 0,0 0 0 0 0,0 0 0 0 0,0 0 0 0 0,1-1 0 0 0,-1 1-1 0 0,0 0 1 0 0,0 0 0 0 0,0 0 0 0 0,0-1 0 0 0,0 1 0 0 0,0 0 0 0 0,0 0 0 0 0,0 0 0 0 0,0 0 0 0 0,0 0 0 0 0,0 0 0 0 0,-2-22 72 0 0,2 19-84 0 0,-11-60-17 0 0,-26-80 1 0 0,32 129 28 0 0,1 0-5 0 0,-1 0 1 0 0,0 0 0 0 0,-1 1-1 0 0,0 0 1 0 0,-10-15 0 0 0,21 47-22 0 0,4 7 31 0 0,65 199 58 0 0,-73-214-2478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33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284 113 4665 0 0,'0'0'14818'0'0,"-6"-6"-13753"0"0,-47-38 2484 0 0,27 21-2041 0 0,20 17-1336 0 0,-1 0 0 0 0,1 1 0 0 0,-12-8 0 0 0,16 12-167 0 0,-1-1-1 0 0,0 1 1 0 0,1 0 0 0 0,-1 0 0 0 0,0 0 0 0 0,0 1 0 0 0,0-1 0 0 0,0 0-1 0 0,1 1 1 0 0,-1 0 0 0 0,0 0 0 0 0,0 0 0 0 0,0 0 0 0 0,-4 1 0 0 0,6-1-5 0 0,1 1 1 0 0,-1-1 0 0 0,1 1 0 0 0,-1-1-1 0 0,1 1 1 0 0,-1-1 0 0 0,1 1 0 0 0,-1 0-1 0 0,1-1 1 0 0,-1 1 0 0 0,1 0 0 0 0,0-1 0 0 0,-1 1-1 0 0,1 0 1 0 0,0-1 0 0 0,0 1 0 0 0,0 0-1 0 0,-1 0 1 0 0,1-1 0 0 0,0 1 0 0 0,0 0-1 0 0,0 0 1 0 0,0-1 0 0 0,0 1 0 0 0,0 0-1 0 0,1 0 1 0 0,-1-1 0 0 0,0 2 0 0 0,6 22 9 0 0,1-15 5 0 0,0-1 1 0 0,1-1 0 0 0,0 1 0 0 0,0-1 0 0 0,0-1 0 0 0,1 1-1 0 0,0-1 1 0 0,0-1 0 0 0,13 6 0 0 0,-2 0 3 0 0,-15-7 119 0 0,-7-2-56 0 0,-14-1-37 0 0,-24-6-86 0 0,21-3 43 0 0,15 6-6 0 0,0 0 0 0 0,-1 0 0 0 0,0 1-1 0 0,1 0 1 0 0,-1-1 0 0 0,0 1 0 0 0,0 1-1 0 0,-5-1 1 0 0,10 1 3 0 0,-1 1 0 0 0,1-1 0 0 0,-1 0 0 0 0,1 1 0 0 0,-1-1 0 0 0,1 1 0 0 0,0-1 0 0 0,-1 1 0 0 0,1-1 0 0 0,0 1-1 0 0,-1-1 1 0 0,1 1 0 0 0,0-1 0 0 0,-1 1 0 0 0,1-1 0 0 0,0 1 0 0 0,0-1 0 0 0,0 1 0 0 0,0 0 0 0 0,0-1 0 0 0,0 1 0 0 0,0-1 0 0 0,0 1 0 0 0,0-1 0 0 0,0 1 0 0 0,0 0 0 0 0,0-1 0 0 0,0 1-1 0 0,0-1 1 0 0,0 2 0 0 0,1-1 0 0 0,-1 1-1 0 0,0 0 0 0 0,0-1 0 0 0,0 1 1 0 0,1 0-1 0 0,-1-1 0 0 0,1 1 1 0 0,0-1-1 0 0,-1 1 0 0 0,1-1 0 0 0,1 2 1 0 0,1 0-1 0 0,1-1 1 0 0,0 1 0 0 0,-1-1-1 0 0,1 0 1 0 0,8 2 0 0 0,14 10-10 0 0,-26-14 12 0 0,1 1-1 0 0,-1 0 0 0 0,1-1 1 0 0,-1 1-1 0 0,1 0 1 0 0,-1-1-1 0 0,0 1 1 0 0,1 0-1 0 0,-1 0 1 0 0,0-1-1 0 0,1 1 1 0 0,-1 0-1 0 0,0 0 1 0 0,0-1-1 0 0,0 1 1 0 0,0 0-1 0 0,0 0 0 0 0,0 0 1 0 0,0 0-1 0 0,0-1 1 0 0,0 1-1 0 0,0 0 1 0 0,0 0-1 0 0,-1-1 1 0 0,1 1-1 0 0,0 0 1 0 0,-1 0-1 0 0,1-1 1 0 0,0 1-1 0 0,-1 0 1 0 0,1 0-1 0 0,-1-1 0 0 0,1 1 1 0 0,-1-1-1 0 0,1 1 1 0 0,-1 0-1 0 0,1-1 1 0 0,-1 1-1 0 0,-1 0 1 0 0,-24 20 29 0 0,15-16-20 0 0,0 0 1 0 0,-1-1-1 0 0,-19 5 0 0 0,18-5-7 0 0,0 0 1 0 0,-19 8-1 0 0,32-12-5 0 0,0 0-1 0 0,-1 0 0 0 0,1 0 1 0 0,0 1-1 0 0,0-1 1 0 0,-1 0-1 0 0,1 0 1 0 0,0 0-1 0 0,0 0 1 0 0,-1 0-1 0 0,1 0 1 0 0,0 0-1 0 0,0 1 1 0 0,-1-1-1 0 0,1 0 1 0 0,0 0-1 0 0,0 0 1 0 0,0 1-1 0 0,-1-1 1 0 0,1 0-1 0 0,0 0 0 0 0,0 0 1 0 0,0 1-1 0 0,0-1 1 0 0,0 0-1 0 0,0 0 1 0 0,-1 1-1 0 0,1-1 1 0 0,0 0-1 0 0,0 1 1 0 0,0-1-1 0 0,0 0 1 0 0,0 0-1 0 0,0 1 1 0 0,0-1-1 0 0,0 0 1 0 0,0 0-1 0 0,0 1 1 0 0,0-1-1 0 0,0 0 1 0 0,0 1-1 0 0,0-1 0 0 0,1 0 1 0 0,-1 0-1 0 0,0 1 1 0 0,0-1-1 0 0,0 0 1 0 0,0 0-1 0 0,0 0 1 0 0,1 1-1 0 0,-1-1 1 0 0,0 0-1 0 0,0 0 1 0 0,0 1-1 0 0,1-1 1 0 0,-1 0-1 0 0,0 0 1 0 0,0 0-1 0 0,1 0 1 0 0,16 6-26 0 0,69-11-134 0 0,-86 5 162 0 0,0 0 1 0 0,0 0-1 0 0,1 1 1 0 0,-1-1-1 0 0,0 0 1 0 0,0 0-1 0 0,1 1 1 0 0,-1-1-1 0 0,0 0 1 0 0,0 1-1 0 0,0-1 1 0 0,1 0-1 0 0,-1 1 1 0 0,0-1-1 0 0,0 1 1 0 0,0-1-1 0 0,0 0 1 0 0,0 1-1 0 0,0-1 1 0 0,0 0-1 0 0,0 1 1 0 0,0-1-1 0 0,0 1 1 0 0,0-1-1 0 0,0 0 1 0 0,0 1-1 0 0,0-1 1 0 0,0 0-1 0 0,0 1 1 0 0,0-1-1 0 0,-1 0 1 0 0,1 1-1 0 0,0-1 1 0 0,0 0-1 0 0,0 1 1 0 0,-1-1 0 0 0,1 0-1 0 0,0 1 1 0 0,-1-1-1 0 0,-7 18 25 0 0,0-8 0 0 0,0-1 1 0 0,-1 1 0 0 0,-18 14-1 0 0,18-16 9 0 0,0 0-1 0 0,1 0 0 0 0,0 1 1 0 0,-11 14-1 0 0,19-23-33 0 0,0 1-1 0 0,0-1 0 0 0,-1 0 0 0 0,1 0 1 0 0,0 1-1 0 0,0-1 0 0 0,0 0 0 0 0,-1 1 1 0 0,1-1-1 0 0,0 0 0 0 0,0 1 0 0 0,0-1 1 0 0,0 0-1 0 0,0 1 0 0 0,0-1 0 0 0,0 0 0 0 0,-1 1 1 0 0,1-1-1 0 0,0 0 0 0 0,0 1 0 0 0,0-1 1 0 0,0 0-1 0 0,1 1 0 0 0,-1-1 0 0 0,0 0 1 0 0,0 1-1 0 0,0-1 0 0 0,0 0 0 0 0,0 1 1 0 0,0-1-1 0 0,0 0 0 0 0,1 0 0 0 0,-1 1 1 0 0,0-1-1 0 0,0 0 0 0 0,0 1 0 0 0,1-1 1 0 0,-1 0-1 0 0,0 0 0 0 0,0 1 0 0 0,1-1 1 0 0,-1 0-1 0 0,0 0 0 0 0,0 0 0 0 0,1 0 1 0 0,-1 1-1 0 0,0-1 0 0 0,1 0 0 0 0,25 1-145 0 0,30-14-87 0 0,-46 10 202 0 0,-5 2 33 0 0,0-1 0 0 0,0 1-1 0 0,1-1 1 0 0,-1 0 0 0 0,-1 0 0 0 0,1-1 0 0 0,0 1 0 0 0,0-1 0 0 0,-1 0 0 0 0,0 0 0 0 0,0-1 0 0 0,1 1-1 0 0,-2-1 1 0 0,1 0 0 0 0,0 0 0 0 0,-1 0 0 0 0,5-8 0 0 0,-3 2 7 0 0,-1 0-1 0 0,1 0 1 0 0,-2 0 0 0 0,0-1-1 0 0,0 0 1 0 0,-1 1 0 0 0,0-1-1 0 0,-1 0 1 0 0,0 0 0 0 0,-1 0-1 0 0,-1-13 1 0 0,1 24-56 0 0,0-1 0 0 0,0 1-1 0 0,0-1 1 0 0,0 1 0 0 0,0-1 0 0 0,0 1-1 0 0,0 0 1 0 0,0-1 0 0 0,1 1 0 0 0,-1-1-1 0 0,0 1 1 0 0,0 0 0 0 0,0-1 0 0 0,0 1-1 0 0,1-1 1 0 0,-1 1 0 0 0,0 0 0 0 0,0-1-1 0 0,1 1 1 0 0,-1 0 0 0 0,0-1 0 0 0,1 1-1 0 0,-1 0 1 0 0,0 0 0 0 0,1-1 0 0 0,-1 1 0 0 0,0 0-1 0 0,1 0 1 0 0,-1 0 0 0 0,0-1 0 0 0,2 1-1 0 0,5-2-5422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0 349 1688 0 0,'0'0'15896'0'0,"14"-8"-12298"0"0,32-39 92 0 0,-32 29-3223 0 0,2 2-1 0 0,1 0 1 0 0,0 1-1 0 0,1 0 1 0 0,25-15-1 0 0,-12 11-47 0 0,-23 13-357 0 0,1 1 0 0 0,-1 0 0 0 0,1 1 0 0 0,0-1 1 0 0,1 1-1 0 0,11-3 0 0 0,-9 4-28 0 0,-1-2 0 0 0,1 0 1 0 0,11-5-1 0 0,-22 10-31 0 0,29-12 149 0 0,-22 9-131 0 0,-2 1-1 0 0,1-1 1 0 0,0 0 0 0 0,-1 0 0 0 0,13-9 0 0 0,-17 11-17 0 0,1-2-1 0 0,0 2 1 0 0,-1-1-1 0 0,2 1 0 0 0,-2 0 1 0 0,1 0-1 0 0,0-1 1 0 0,0 2-1 0 0,0-1 1 0 0,4 0-1 0 0,35-1 81 0 0,-6 0 214 0 0,-34 1-273 0 0,1 1 0 0 0,-1-1 0 0 0,0 0 0 0 0,0 0 0 0 0,0 0 0 0 0,1 0 1 0 0,-1-1-1 0 0,3-2 0 0 0,-2 3-14 0 0,-1-1 1 0 0,0 2 0 0 0,1-2-1 0 0,-1 0 1 0 0,1 2 0 0 0,-1-2 0 0 0,1 1-1 0 0,3 0 1 0 0,18-5 76 0 0,-18 4-66 0 0,0 0 1 0 0,-2 1-1 0 0,2-1 1 0 0,9 1-1 0 0,-7 0 20 0 0,-1 0 0 0 0,0 0 0 0 0,8-2 0 0 0,-6 1-25 0 0,-2 0 0 0 0,1 2 0 0 0,10-2 0 0 0,-18 2-16 0 0,0 0 0 0 0,1 0-1 0 0,0 0 1 0 0,0 0 0 0 0,-1 0 0 0 0,1 0-1 0 0,-1 0 1 0 0,1 0 0 0 0,-1 1-1 0 0,1-1 1 0 0,0 0 0 0 0,-1 0 0 0 0,1 1-1 0 0,0-1 1 0 0,-1 0 0 0 0,0 0 0 0 0,1 0-1 0 0,-1 1 1 0 0,1-1 0 0 0,0 2 0 0 0,8 5 10 0 0,-1-3-10 0 0,1 0 0 0 0,0-1 1 0 0,0 0-1 0 0,0-1 0 0 0,10 3 1 0 0,14-4 92 0 0,-29-1-93 0 0,0 0 1 0 0,0 0-1 0 0,-1 0 0 0 0,1 0 1 0 0,-1 0-1 0 0,0 0 0 0 0,2 1 1 0 0,-2 0-1 0 0,1 0 1 0 0,-1 0-1 0 0,0 0 0 0 0,6 4 1 0 0,-6-4-1 0 0,0 1 0 0 0,-1 0 1 0 0,1 0-1 0 0,-1 0 0 0 0,0 0 0 0 0,0 1 1 0 0,0-1-1 0 0,0 0 0 0 0,0 1 0 0 0,-1 0 1 0 0,1-1-1 0 0,0 1 0 0 0,-2 0 0 0 0,2 0 1 0 0,-1 0-1 0 0,1 4 0 0 0,18 55 215 0 0,-8-30 19 0 0,-2-11-82 0 0,-3-5-46 0 0,0 0-1 0 0,11 14 0 0 0,-16-26-79 0 0,1 2 39 0 0,1 1 0 0 0,-2-1 1 0 0,0 1-1 0 0,1 0 0 0 0,-2 0 1 0 0,1 1-1 0 0,0 11 0 0 0,0-10 0 0 0,0-2-1 0 0,2 1 0 0 0,-1 1 1 0 0,7 10-1 0 0,-9-17-51 0 0,6 13 148 0 0,9 24 0 0 0,-14-32-151 0 0,15 50 303 0 0,2-27-314 0 0,-14-17 0 0 0,-1 1 0 0 0,13 19 0 0 0,-7-15 0 0 0,-5-7 0 0 0,-1 1 0 0 0,0 0 0 0 0,-1 0 0 0 0,3 18 0 0 0,4 15 0 0 0,-5-27-2662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62 6769 0 0,'-3'7'18118'0'0,"9"-3"-17484"0"0,1 0 1 0 0,-1 1-1 0 0,9 7 1 0 0,-13-11-324 0 0,1 0 1 0 0,0 1-1 0 0,-1-2 1 0 0,2 1-1 0 0,-1 0 1 0 0,-1 0-1 0 0,6-1 1 0 0,-8 0-280 0 0,25 11 256 0 0,-17-7-215 0 0,-8-3-50 0 0,1 0 0 0 0,0-1 0 0 0,1 1 1 0 0,-2-1-1 0 0,1 1 0 0 0,0-1 1 0 0,1 1-1 0 0,-2-1 0 0 0,1 1 1 0 0,1-1-1 0 0,-1 0 0 0 0,0 0 1 0 0,0 0-1 0 0,0 0 0 0 0,1 0 1 0 0,-2 0-1 0 0,1 0 0 0 0,1 0 1 0 0,-1 0-1 0 0,0 0 0 0 0,0 0 1 0 0,0 0-1 0 0,0-1 0 0 0,0 1 1 0 0,0-1-1 0 0,1 1 0 0 0,-2-1 1 0 0,1 1-1 0 0,2-1 0 0 0,0-2 18 0 0,1 0 0 0 0,0 1 1 0 0,0 0-1 0 0,0 0 0 0 0,0 1 0 0 0,0-1 0 0 0,1 0 0 0 0,-1 1 0 0 0,0 0 0 0 0,1 0 0 0 0,-1 1 0 0 0,1-1 0 0 0,0 1 0 0 0,4 0 0 0 0,45 1 256 0 0,-24 0-198 0 0,51-4 0 0 0,-58-4-140 0 0,-19 5 48 0 0,-1 2 0 0 0,0-2 0 0 0,-1 1-1 0 0,2 0 1 0 0,0 1 0 0 0,-1-1 0 0 0,6 0 0 0 0,47-6 49 0 0,-46 6-39 0 0,0-2 1 0 0,16-4 0 0 0,-19 4-13 0 0,1 1-1 0 0,-1 0 0 0 0,1 0 1 0 0,-1 1-1 0 0,15-1 1 0 0,-19 2-5 0 0,1 0 0 0 0,-2 0 0 0 0,1 0 1 0 0,1 0-1 0 0,-1-1 0 0 0,0 1 0 0 0,0-1 1 0 0,0 0-1 0 0,0 0 0 0 0,0 0 0 0 0,0 0 1 0 0,0 0-1 0 0,-1-1 0 0 0,4-1 1 0 0,0-2 2 0 0,1 1 1 0 0,0 1 0 0 0,0-1 0 0 0,0 1 0 0 0,0-1 0 0 0,1 2 0 0 0,-1 0 0 0 0,1-1-1 0 0,13-1 1 0 0,85-1 4 0 0,-57 11 11 0 0,-48-7-20 0 0,0 1-1 0 0,0 0 1 0 0,0 0 0 0 0,0 0 0 0 0,1 0 0 0 0,-1 0-1 0 0,0 0 1 0 0,0 0 0 0 0,1 0 0 0 0,-2 1 0 0 0,2-1-1 0 0,-1 1 1 0 0,1-1 0 0 0,-2 1 0 0 0,1-1 0 0 0,1 1-1 0 0,-1-1 1 0 0,-1 1 0 0 0,1 0 0 0 0,1 0 0 0 0,-1-1-1 0 0,-1 1 1 0 0,1 0 0 0 0,0 0 0 0 0,0 0-1 0 0,0-1 1 0 0,-1 1 0 0 0,0 1 0 0 0,1-1 0 0 0,0-1-1 0 0,0 3 1 0 0,2 1 3 0 0,-1 1 0 0 0,2-1 0 0 0,0-1 0 0 0,3 5 0 0 0,-7-8 36 0 0,2 27-74 0 0,-2 0 35 0 0,0-27 28 0 0,-16-13-86 0 0,13 9 52 0 0,-1 0 0 0 0,0 0 0 0 0,-1 1 0 0 0,1-1 0 0 0,-1 1 0 0 0,0 0 0 0 0,1 1 0 0 0,-1-1 0 0 0,0 0 1 0 0,-1 2-1 0 0,1-2 0 0 0,0 2 0 0 0,0-1 0 0 0,-9 0 0 0 0,-5 0-29 0 0,18 2 11 0 0,12 2 14 0 0,-9-1 12 0 0,0 0 1 0 0,1 0-1 0 0,-1 1 1 0 0,1-2-1 0 0,-1 2 0 0 0,0 0 1 0 0,1-1-1 0 0,-1 2 1 0 0,0-2-1 0 0,0 1 0 0 0,0 0 1 0 0,0 0-1 0 0,2 5 1 0 0,-1-4 0 0 0,-1 0-1 0 0,1 0 1 0 0,0 0 0 0 0,0-1 0 0 0,0 1 0 0 0,0 0 0 0 0,6 2 0 0 0,-8-4-1 0 0,1 0 0 0 0,-1 0 1 0 0,0 0-1 0 0,0 0 0 0 0,1 0 1 0 0,-1 0-1 0 0,0 0 1 0 0,0 0-1 0 0,0 0 0 0 0,0 0 1 0 0,-1 1-1 0 0,1-1 0 0 0,0 0 1 0 0,0 1-1 0 0,-1-1 1 0 0,1 1-1 0 0,-1-1 0 0 0,0 0 1 0 0,1 1-1 0 0,-1-1 0 0 0,0 1 1 0 0,0-1-1 0 0,0 1 1 0 0,0-1-1 0 0,0 1 0 0 0,0 2 1 0 0,0-1 0 0 0,0-1 0 0 0,0 2 0 0 0,0-2 0 0 0,1 1-1 0 0,-1-1 1 0 0,1 1 0 0 0,0 0 0 0 0,1 3 0 0 0,0 0 4 0 0,-1 0 0 0 0,1-1 0 0 0,-1 1-1 0 0,0 0 1 0 0,-1-1 0 0 0,0 2 0 0 0,0-2-1 0 0,-1 10 1 0 0,0 4-16 0 0,1-14 12 0 0,-1 0 1 0 0,0-1-1 0 0,0 0 1 0 0,0 0-1 0 0,-4 9 1 0 0,3-9-2 0 0,1 0 0 0 0,-1 1 0 0 0,1-1 0 0 0,0 1 0 0 0,0-1 0 0 0,0 6 0 0 0,0 2 2 0 0,0 1-1 0 0,-6 21 1 0 0,5-22 1 0 0,-1-2-6 0 0,1 1 1 0 0,0 0-1 0 0,1 0 1 0 0,-1 13-1 0 0,1-17 2 0 0,1 1 0 0 0,-1 0 0 0 0,-4 13 0 0 0,0-2-2 0 0,3 0-4 0 0,-1 0 0 0 0,2 25 0 0 0,-9-9 32 0 0,4-13-32 0 0,5-18 6 0 0,0 0-1 0 0,0 0 0 0 0,-1 0 1 0 0,1 0-1 0 0,-1 0 1 0 0,0 0-1 0 0,0 0 1 0 0,0 0-1 0 0,-6 5 0 0 0,6-5 1 0 0,-1-1-1 0 0,0 0 1 0 0,0 0 0 0 0,0 0-1 0 0,-1 0 1 0 0,1-1 0 0 0,-1 0 0 0 0,0 1-1 0 0,0-2 1 0 0,-5 4 0 0 0,-15 8 3 0 0,14-6 16 0 0,0-1 0 0 0,-14 8 0 0 0,-4 8-22 0 0,21-20 6 0 0,1-1 1 0 0,-2 0-1 0 0,1-1 0 0 0,-8 1 0 0 0,8-1-8 0 0,1 1-1 0 0,0 0 1 0 0,-2 0-1 0 0,-6 4 1 0 0,7-4 19 0 0,1 1 0 0 0,-1 0 1 0 0,0-2-1 0 0,-8 2 0 0 0,-28 1-23 0 0,37-1 9 0 0,-2-1 0 0 0,1 0 0 0 0,-12 0 0 0 0,19-1 17 0 0,-22-2-45 0 0,11 1-64 0 0,11 2 95 0 0,0 0 0 0 0,-1 0 0 0 0,1-1 0 0 0,0 0 0 0 0,-1 1-1 0 0,1 0 1 0 0,0 0 0 0 0,-1 0 0 0 0,1-1 0 0 0,0 1-1 0 0,0 0 1 0 0,0 0 0 0 0,0-1 0 0 0,0 0 0 0 0,0 1-1 0 0,0 1 1 0 0,0 6-48 0 0,0-6 42 0 0,0 1-1 0 0,0-1 1 0 0,0 1-1 0 0,0-1 1 0 0,0 1-1 0 0,1 0 1 0 0,-1-1-1 0 0,1 0 1 0 0,0 1 0 0 0,-1-1-1 0 0,4 4 1 0 0,-1 0 15 0 0,-2-5-13 0 0,1 2 0 0 0,-1-2 0 0 0,0 1 0 0 0,0 0 0 0 0,1 0 0 0 0,-1 1 0 0 0,0-2 0 0 0,0 5 1 0 0,5 33-27 0 0,-5-39 27 0 0,-1 1 0 0 0,0 0 0 0 0,0 0 1 0 0,0 0-1 0 0,0-1 0 0 0,0 1 0 0 0,0 0 0 0 0,1 0 1 0 0,-1 0-1 0 0,1-1 0 0 0,-1 1 0 0 0,1 0 0 0 0,0 0 1 0 0,-1-1-1 0 0,0 0 0 0 0,1 1 0 0 0,-1 0 0 0 0,1 0 1 0 0,0-1-1 0 0,0 1 0 0 0,-1-1 0 0 0,1 0 0 0 0,0 0 1 0 0,0 1-1 0 0,0-1 0 0 0,-1 1 0 0 0,1-1 0 0 0,0 0 1 0 0,0 1-1 0 0,0-1 0 0 0,0 0 0 0 0,-1 0 0 0 0,1 0 1 0 0,0 0-1 0 0,0 0 0 0 0,0 0 0 0 0,-1 0 0 0 0,1 0 1 0 0,0 0-1 0 0,0-1 0 0 0,0 1 0 0 0,-1 0 0 0 0,1-1 1 0 0,0 1-1 0 0,0-1 0 0 0,0 1 0 0 0,-1 0 0 0 0,1 0 1 0 0,0-1-1 0 0,0 1 0 0 0,-1-1 0 0 0,1 0 0 0 0,0 0 1 0 0,1-2-1 0 0,0 2 1 0 0,0-1-1 0 0,0 0 1 0 0,0 0 0 0 0,0 1-1 0 0,1-1 1 0 0,-1 1-1 0 0,1 0 1 0 0,-1-1 0 0 0,0 1-1 0 0,1 1 1 0 0,0-1-1 0 0,0 0 1 0 0,-1 0 0 0 0,1 1-1 0 0,0 0 1 0 0,-1-1-1 0 0,1 1 1 0 0,0 0 0 0 0,-1 0-1 0 0,1 0 1 0 0,0 1-1 0 0,0-1 1 0 0,-1 0-1 0 0,1 1 1 0 0,0 0 0 0 0,-1 0-1 0 0,4 1 1 0 0,8 1 2 0 0,-12-2-2 0 0,1-1 0 0 0,-2 1 0 0 0,2-1 0 0 0,-1 1 0 0 0,1 0 0 0 0,-1 0 0 0 0,0 0 0 0 0,0 0 0 0 0,0 0 0 0 0,0 1 0 0 0,4 1 0 0 0,-3 1 3 0 0,-1-1 0 0 0,2 1 0 0 0,-2 0 0 0 0,0 0 0 0 0,3 5 1 0 0,6 9 15 0 0,-10-15-17 0 0,1 1 1 0 0,-1 0-1 0 0,0-1 1 0 0,0 1-1 0 0,0-1 1 0 0,0 1-1 0 0,-1 0 1 0 0,1 8-1 0 0,0 10 7 0 0,2-14-13 0 0,-1 2-1 0 0,1-2 1 0 0,0 1 0 0 0,0 0-1 0 0,1-1 1 0 0,9 14-1 0 0,-9-13 6 0 0,0 0-1 0 0,0-1 1 0 0,-1 2 0 0 0,4 16-1 0 0,6 20 30 0 0,-11-49-32 0 0,0-1-1 0 0,-1 1 1 0 0,1-1 0 0 0,0 0-1 0 0,0-6 1 0 0,39-166-71 0 0,-6 33-11 0 0,-34 139 84 0 0,-1-3-2 0 0,2 0 1 0 0,0-1-1 0 0,0 1 0 0 0,5-9 1 0 0,-7 16-1 0 0,0 0 0 0 0,0 0 0 0 0,0 0 0 0 0,0 0 0 0 0,0 0 0 0 0,0 0 0 0 0,0-1 0 0 0,0 1 0 0 0,0 0 0 0 0,0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0,0 0 0 0 0,0 1 0 0 0,5 10 19 0 0,2 14 9 0 0,-7-25-47 0 0,0 3 20 0 0,0 0 0 0 0,0-1 0 0 0,0 0-1 0 0,1 1 1 0 0,-1-1 0 0 0,3 5 0 0 0,0-1 14 0 0,-1 0 1 0 0,2 0-1 0 0,0 10 0 0 0,8 14 22 0 0,-7-20-30 0 0,-2 0 0 0 0,0 0 0 0 0,0 1 0 0 0,3 19 0 0 0,0 1-509 0 0,-6-30 406 0 0,0-1 1 0 0,0 0-1 0 0,0 1 1 0 0,0-1-1 0 0,0 1 1 0 0,0-1-1 0 0,0 0 1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27 20 0 0 0,'0'0'15945'0'0,"-4"-3"-15045"0"0,-19-14 1818 0 0,24 22-1911 0 0,-1 1 0 0 0,1-1 0 0 0,-1 1 0 0 0,2-1 0 0 0,2 8 0 0 0,3 3 293 0 0,14 26-1 0 0,-1-3-106 0 0,6 14-48 0 0,-14-28-661 0 0,-1-1 0 0 0,-1 2-1 0 0,8 30 1 0 0,-15-44-191 0 0,1 0 0 0 0,0 0 0 0 0,1-2 0 0 0,0 2 0 0 0,1-1-1 0 0,0 0 1 0 0,1-1 0 0 0,15 20 0 0 0,-15-23 0 0 0,17 19 184 0 0,-14-17-206 0 0,-1 0 0 0 0,-1 1 0 0 0,0 1 0 0 0,1-1 0 0 0,-2 1 0 0 0,-1 0 0 0 0,1 1 1 0 0,7 21-1 0 0,14 56 161 0 0,-15-53-168 0 0,-12-29-52 0 0,1 0 0 0 0,0 0 0 0 0,1 0 0 0 0,0 0 0 0 0,0-1 1 0 0,0 0-1 0 0,1 0 0 0 0,4 6 0 0 0,-3-5 9 0 0,0 0 0 0 0,0 0 1 0 0,-1 0-1 0 0,5 13 0 0 0,0-2-9 0 0,-4-7-31 0 0,-5-8 25 0 0,1 0-1 0 0,1-1 1 0 0,-1 1-1 0 0,0 0 0 0 0,0-1 1 0 0,1 0-1 0 0,-1 1 1 0 0,5 3 151 0 0,-8-7-158 0 0,0 0-1 0 0,0 0 0 0 0,1-1 1 0 0,-1 1-1 0 0,0-1 1 0 0,1 1-1 0 0,-1-1 0 0 0,1 0 1 0 0,0 1-1 0 0,-2-3 1 0 0,-1-2-42 0 0,-3-1-43 0 0,2 0-1 0 0,0 0 0 0 0,-6-11 0 0 0,6 12-151 0 0,1-2-1758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 1287 6057 0 0,'0'0'17459'0'0,"-4"0"-16959"0"0,-22-1 809 0 0,25 1-1166 0 0,-1 0 0 0 0,0 0 0 0 0,1 0-1 0 0,-1 0 1 0 0,1 0 0 0 0,-1 0 0 0 0,1 0-1 0 0,0 1 1 0 0,-1-1 0 0 0,0 0 0 0 0,1 1-1 0 0,-1-1 1 0 0,1 1 0 0 0,0 0 0 0 0,-1 0-1 0 0,1-1 1 0 0,0 1 0 0 0,-1 0 0 0 0,1 0-1 0 0,0 0 1 0 0,0 0 0 0 0,0 1 0 0 0,0-2-1 0 0,-1 3 1 0 0,-5 9 90 0 0,5-9-202 0 0,0-1 0 0 0,1 0 0 0 0,-1 1-1 0 0,0-1 1 0 0,2 0 0 0 0,-2 1 0 0 0,1 0 0 0 0,0 0-1 0 0,1-1 1 0 0,-1 1 0 0 0,1 0 0 0 0,-1 0 0 0 0,1 3-1 0 0,0 3 36 0 0,0 0 1 0 0,0-1-1 0 0,2 2 0 0 0,-2-2 0 0 0,2 1 0 0 0,4 14 0 0 0,9 7 140 0 0,-12-24-161 0 0,0-1 0 0 0,0 0 0 0 0,-1 1 0 0 0,0 0 0 0 0,0 0 0 0 0,-1 0 0 0 0,2 6 0 0 0,-2 2 28 0 0,0-3-37 0 0,0 1 0 0 0,1 0 0 0 0,5 17 0 0 0,-7-26-29 0 0,2 0 0 0 0,-1 0 0 0 0,1-1 0 0 0,-2 1 0 0 0,2 0 1 0 0,0 0-1 0 0,0-1 0 0 0,0 1 0 0 0,-1-1 0 0 0,2 0 0 0 0,2 4 0 0 0,-3-6 6 0 0,0 1 0 0 0,-1 0 0 0 0,1 0 0 0 0,-1 0-1 0 0,0-1 1 0 0,2 1 0 0 0,-2-1 0 0 0,1 1 0 0 0,-1-1-1 0 0,1 1 1 0 0,0-1 0 0 0,-1 0 0 0 0,1 0 0 0 0,-1 0-1 0 0,2 0 1 0 0,-1 0 0 0 0,-1 0 0 0 0,1-1 0 0 0,-1 1 0 0 0,1-1-1 0 0,0 0 1 0 0,2 0 0 0 0,5-3 44 0 0,1-1-1 0 0,15-10 1 0 0,-18 9-40 0 0,1 1-1 0 0,0 2 1 0 0,0-2 0 0 0,0 2 0 0 0,10-4 0 0 0,0 0 34 0 0,1 0 0 0 0,23-15 1 0 0,-10 6 30 0 0,-7 4-16 0 0,170-92 625 0 0,-178 93-624 0 0,2 0 1 0 0,27-11-1 0 0,-37 18-46 0 0,0-1 1 0 0,0-1 0 0 0,12-8 0 0 0,7-5 8 0 0,-5 6-30 0 0,-6 3 0 0 0,0 0 0 0 0,-1-1 0 0 0,26-22 0 0 0,-35 26 0 0 0,1 0 0 0 0,18-9 0 0 0,-18 11 0 0 0,1-1 0 0 0,14-12 0 0 0,-15 11 0 0 0,0 0 0 0 0,1 2 0 0 0,18-12 0 0 0,-17 12 0 0 0,-1-1 0 0 0,0 1 0 0 0,16-15 0 0 0,-22 18 0 0 0,0 0 0 0 0,0-1 0 0 0,1 1 0 0 0,-1 1 0 0 0,0-1 0 0 0,8-3 0 0 0,-8 4 0 0 0,-1 1 0 0 0,1-2 0 0 0,1 1 0 0 0,-2 0 0 0 0,1-2 0 0 0,0 2 0 0 0,-1-1 0 0 0,1 0 0 0 0,-1 0 0 0 0,0 0 0 0 0,5-5 0 0 0,-2 2 0 0 0,0-1 0 0 0,0 1 0 0 0,0 1 0 0 0,1-1 0 0 0,0 0 0 0 0,9-4 0 0 0,-11 8 0 0 0,0-2 0 0 0,0 1 0 0 0,-1-1 0 0 0,1 0 0 0 0,3-4 0 0 0,-4 4 0 0 0,-3 2 0 0 0,1 1 0 0 0,-1 0 0 0 0,1-1 0 0 0,0 0 0 0 0,0 0 0 0 0,-1 1 0 0 0,1-1 0 0 0,-1 0 0 0 0,0 0 0 0 0,1 0 0 0 0,-1 1 0 0 0,0-1 0 0 0,1 0 0 0 0,-1 0 0 0 0,0 0 0 0 0,1 0 0 0 0,-1 0 0 0 0,0 0 0 0 0,0 1 0 0 0,0-2 0 0 0,0 1 0 0 0,0 1 0 0 0,-1-1 0 0 0,1 0 0 0 0,0-1 0 0 0,0 2 0 0 0,-1-1 0 0 0,1 0 0 0 0,-1 0 0 0 0,1 0 0 0 0,0 1 0 0 0,0-1 0 0 0,-2-1 0 0 0,-11-10 0 0 0,9 9 0 0 0,0-1 0 0 0,0 0 0 0 0,0 0 0 0 0,1 0 0 0 0,-1-1 0 0 0,0 1 0 0 0,2 0 0 0 0,-4-6 0 0 0,4 5 0 0 0,-1 0 0 0 0,0 2 0 0 0,0-2 0 0 0,0 1 0 0 0,-7-5 0 0 0,6 4 0 0 0,0 1 0 0 0,1-1 0 0 0,0 1 0 0 0,-5-7 0 0 0,-13-23 0 0 0,-3-14 0 0 0,21 42 0 0 0,0 2 0 0 0,0-1 0 0 0,-1 0 0 0 0,1 1 0 0 0,-1 0 0 0 0,0 0 0 0 0,0 0 0 0 0,0 1 0 0 0,-1-1 0 0 0,-5-2 0 0 0,5 2 0 0 0,1-1 0 0 0,0 1 0 0 0,-1-1 0 0 0,-4-5 0 0 0,-13-12 0 0 0,19 19 0 0 0,0-1 0 0 0,1 1 0 0 0,-1 0 0 0 0,0 0 0 0 0,2 0 0 0 0,-2-1 0 0 0,2 1 0 0 0,-4-7 0 0 0,-9-32 0 0 0,13 35 0 0 0,-2 0 0 0 0,0-1 0 0 0,0 1 0 0 0,-1 0 0 0 0,1 0 0 0 0,-1 1 0 0 0,0-1 0 0 0,-1 0 0 0 0,0 1 0 0 0,-10-10 0 0 0,13 13 0 0 0,-2-1 0 0 0,2 0 0 0 0,0 0 0 0 0,-1-1 0 0 0,2 1 0 0 0,-2 0 0 0 0,0-7 0 0 0,-10-17 0 0 0,7 18 0 0 0,1 2 0 0 0,-7-20 0 0 0,8 19 0 0 0,0 1 0 0 0,0 0 0 0 0,-1 0 0 0 0,1 0 0 0 0,-10-12 0 0 0,7 12 0 0 0,-30-44 0 0 0,16 22 0 0 0,13 20 0 0 0,0-1 0 0 0,-8-18 0 0 0,-28-52 0 0 0,36 65 0 0 0,-20-30 0 0 0,8 16 0 0 0,18 26-5 0 0,-9-13-136 0 0,11 17 119 0 0,-1-1-1 0 0,1 0 1 0 0,-1 0 0 0 0,1 1-1 0 0,0 0 1 0 0,-1-1 0 0 0,1 1-1 0 0,-1-1 1 0 0,0 1 0 0 0,1-1-1 0 0,-1 1 1 0 0,1 0 0 0 0,-1 0-1 0 0,0-1 1 0 0,1 1 0 0 0,-1 0-1 0 0,0 0 1 0 0,1-1 0 0 0,-1 1-1 0 0,0 0 1 0 0,-1 0 0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891 1 3977 0 0,'12'7'20905'0'0,"-14"-6"-20623"0"0,1 0 10 0 0,-1 0 1 0 0,1 0-1 0 0,-1-1 1 0 0,0 1-1 0 0,1-1 1 0 0,-2 1-1 0 0,2-1 1 0 0,-3 1-1 0 0,-6 0 39 0 0,0 0 0 0 0,-16-2-1 0 0,12 0 468 0 0,-86 8 816 0 0,97-6-1594 0 0,-1-1 0 0 0,1 1 0 0 0,0-1-1 0 0,1 1 1 0 0,-2 0 0 0 0,1 1 0 0 0,1-1 0 0 0,-1 0 0 0 0,-5 4-1 0 0,-26 18 116 0 0,27-18-81 0 0,-4 3 45 0 0,-1-1 1 0 0,0 0-1 0 0,0-1 1 0 0,0 0-1 0 0,-1-1 1 0 0,0 0-1 0 0,0 0 1 0 0,1-2-1 0 0,-26 4 1 0 0,34-6-88 0 0,-1 1 1 0 0,0 0 0 0 0,0 0-1 0 0,0 0 1 0 0,1 1-1 0 0,-1-1 1 0 0,1 0 0 0 0,0 1-1 0 0,-1 1 1 0 0,-3 3 0 0 0,-18 13 33 0 0,-63 26-46 0 0,65-39 0 0 0,22-6 0 0 0,0-1 0 0 0,0 0 0 0 0,0 0 0 0 0,0 1 0 0 0,0 0 0 0 0,0 0 0 0 0,0 0 0 0 0,0-1 0 0 0,0 1 0 0 0,0 0 0 0 0,0 0 0 0 0,1 0 0 0 0,-1 1 0 0 0,-3 2 0 0 0,1 0 0 0 0,-1 0 0 0 0,0 0 0 0 0,1 0 0 0 0,-1 0 0 0 0,0-1 0 0 0,-1 0 0 0 0,-8 4 0 0 0,8-4 0 0 0,0 0 0 0 0,0 0 0 0 0,1 1 0 0 0,0-1 0 0 0,0 1 0 0 0,-1 0 0 0 0,-4 6 0 0 0,7-7 0 0 0,-1 0 0 0 0,1-1 0 0 0,-1 2 0 0 0,0-2 0 0 0,0 1 0 0 0,0-1 0 0 0,-6 2 0 0 0,6-1 0 0 0,-1-1 0 0 0,0 0 0 0 0,1 1 0 0 0,0 0 0 0 0,0 0 0 0 0,0 0 0 0 0,-5 5 0 0 0,-29 30 0 0 0,36-36 0 0 0,0 1 0 0 0,0-1 0 0 0,0 1 0 0 0,1-1 0 0 0,-1 2 0 0 0,0-1 0 0 0,2 0 0 0 0,-2 0 0 0 0,1-1 0 0 0,0 1 0 0 0,1 1 0 0 0,0-1 0 0 0,-1 1 0 0 0,1 4 0 0 0,0 1 0 0 0,1-1 0 0 0,-1 1 0 0 0,1-1 0 0 0,3 11 0 0 0,-4-16 0 0 0,1 0 0 0 0,0 0 0 0 0,0 0 0 0 0,-1 0 0 0 0,2 0 0 0 0,-1 0 0 0 0,1 0 0 0 0,-1 0 0 0 0,1-1 0 0 0,-1 1 0 0 0,1-1 0 0 0,0 1 0 0 0,0-1 0 0 0,0 1 0 0 0,1-1 0 0 0,-1 0 0 0 0,1 0 0 0 0,2 2 0 0 0,44 15 0 0 0,-28-7 0 0 0,-20-11 0 0 0,2 1 0 0 0,-1 0 0 0 0,1-1 0 0 0,-1 0 0 0 0,0 0 0 0 0,1 0 0 0 0,-1 0 0 0 0,1 0 0 0 0,-1 0 0 0 0,1-1 0 0 0,0 0 0 0 0,-1 1 0 0 0,5-1 0 0 0,3 0 0 0 0,1 1 0 0 0,2-1 0 0 0,-1 0 0 0 0,-1-1 0 0 0,1 0 0 0 0,-1-1 0 0 0,1 0 0 0 0,-1-1 0 0 0,16-6 0 0 0,-10 2 0 0 0,-1 1 0 0 0,0 0 0 0 0,27-5 0 0 0,-26 6 0 0 0,0-1 0 0 0,-1 0 0 0 0,1-1 0 0 0,-1-1 0 0 0,27-17 0 0 0,10-11 0 0 0,3-4 0 0 0,-32 27 0 0 0,109-72 0 0 0,-120 76 0 0 0,0-2 0 0 0,20-22 0 0 0,-24 23 0 0 0,0 0 0 0 0,17-11 0 0 0,-19 16 0 0 0,-1-2 0 0 0,0 1 0 0 0,11-13 0 0 0,-8 8 0 0 0,-7 7 0 0 0,0 1 0 0 0,1-1 0 0 0,-1 1 0 0 0,0-1 0 0 0,-1 1 0 0 0,1-1 0 0 0,0 0 0 0 0,-1 0 0 0 0,0 0 0 0 0,0 0 0 0 0,0 0 0 0 0,-1 0 0 0 0,1 0 0 0 0,-1 0 0 0 0,0 0 0 0 0,0 0 0 0 0,-1-1 0 0 0,1 1 0 0 0,-3-4 0 0 0,3 8 0 0 0,0-2 0 0 0,0 1 0 0 0,0 1 0 0 0,0-2 0 0 0,0 1 0 0 0,0 0 0 0 0,0 1 0 0 0,-1-1 0 0 0,1-1 0 0 0,-1 2 0 0 0,1-1 0 0 0,-1 0 0 0 0,0 0 0 0 0,1 0 0 0 0,-1 1 0 0 0,1-1 0 0 0,-1 0 0 0 0,0 0 0 0 0,0 1 0 0 0,0-1 0 0 0,1 0 0 0 0,-1 1 0 0 0,0-1 0 0 0,0 0 0 0 0,0 1 0 0 0,0 0 0 0 0,0 0 0 0 0,0-1 0 0 0,0 1 0 0 0,0 0 0 0 0,0-1 0 0 0,0 1 0 0 0,0 0 0 0 0,0 0 0 0 0,-1 0 0 0 0,-2-1 0 0 0,0 0 0 0 0,1-1 0 0 0,-1 0 0 0 0,1 0 0 0 0,-1 1 0 0 0,-3-5 0 0 0,-16-6 0 0 0,19 11 0 0 0,2 0 0 0 0,-1 0 0 0 0,0 1 0 0 0,-1 0 0 0 0,1 0 0 0 0,0 0 0 0 0,0 0 0 0 0,0 0 0 0 0,0 0 0 0 0,0 0 0 0 0,0 0 0 0 0,-4 3 0 0 0,-38 12 0 0 0,27-8 0 0 0,-38 15 0 0 0,1 2 0 0 0,-78 47 0 0 0,94-44 0 0 0,-37 32 0 0 0,-1 1 0 0 0,60-46 0 0 0,0 1 0 0 0,0 1 0 0 0,-14 17 0 0 0,-12 13 0 0 0,16-25 0 0 0,45-21 0 0 0,4-8 0 0 0,0-2 0 0 0,0 1 0 0 0,33-21 0 0 0,-37 19 0 0 0,40-22 0 0 0,-2-3 0 0 0,68-55 0 0 0,-71 43 0 0 0,-51 46 0 0 0,-1 1 0 0 0,0 0 0 0 0,0 1 0 0 0,0-1 0 0 0,0 0 0 0 0,0 0 0 0 0,0 0 0 0 0,-1 0 0 0 0,0 0 0 0 0,1 0 0 0 0,0 0 0 0 0,1-2 0 0 0,-3 3 0 0 0,1-1 0 0 0,-1 1 0 0 0,1 0 0 0 0,0 0 0 0 0,-1-1 0 0 0,1 1 0 0 0,-1 0 0 0 0,1 0 0 0 0,0 0 0 0 0,0 0 0 0 0,0 0 0 0 0,-1 0 0 0 0,1 0 0 0 0,-1 0 0 0 0,1 0 0 0 0,-1 0 0 0 0,1 0 0 0 0,-1 0 0 0 0,1 0 0 0 0,0 0 0 0 0,0 0 0 0 0,-1 0 0 0 0,1 0 0 0 0,-1 1 0 0 0,1-1 0 0 0,-1 0 0 0 0,-9 3 0 0 0,-120 54 0 0 0,55-23 0 0 0,-6 5 0 0 0,-42 17 0 0 0,89-42 0 0 0,25-9 0 0 0,0 0 0 0 0,0-2 0 0 0,0 1 0 0 0,-1-1 0 0 0,1-1 0 0 0,-1 1 0 0 0,0-2 0 0 0,-14 2 0 0 0,21-3 0 0 0,-1 0 0 0 0,0 0 0 0 0,1 0 0 0 0,-1 0 0 0 0,0 0 0 0 0,0 1 0 0 0,1 0 0 0 0,-1 0 0 0 0,1 0 0 0 0,-1 0 0 0 0,0 1 0 0 0,1-1 0 0 0,0 1 0 0 0,0-1 0 0 0,0 2 0 0 0,-5 2 0 0 0,-2 6 0 0 0,6-6 0 0 0,-1-1 0 0 0,1 0 0 0 0,-9 7 0 0 0,19-10 0 0 0,7-2 0 0 0,12-8-494 0 0,-16 6-854 0 0,0 0-1 0 0,0-1 1 0 0,0 3-1 0 0,12-3 1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1686 117 10842 0 0,'0'0'16859'0'0,"-26"19"-15451"0"0,-4 4-1219 0 0,-4 4 374 0 0,1 0-318 0 0,4-2 21 0 0,4-2-62 0 0,2-2-45 0 0,3-3 37 0 0,2-1-63 0 0,1-2 8 0 0,1 0-31 0 0,-1 0 24 0 0,1 0-36 0 0,-1 0-9 0 0,1-1 20 0 0,-1 1-35 0 0,1 1-37 0 0,-1-1-9 0 0,0 0-20 0 0,-1 2-25 0 0,0-2 42 0 0,-1 1-14 0 0,0 0-14 0 0,-1 0 34 0 0,2-1-21 0 0,1-1 17 0 0,2-3-23 0 0,3 0-3 0 0,2-4-18 0 0,4-2 4 0 0,2-2 25 0 0,1-1-27 0 0,3-1 10 0 0,0-1-46 0 0,0-1 12 0 0,1-2-46 0 0,1-1 40 0 0,0-3-34 0 0,3 0 28 0 0,2-3 67 0 0,1-3-65 0 0,4-1 61 0 0,1-2-64 0 0,2-1-9 0 0,2-1 57 0 0,3-1-20 0 0,3-2 36 0 0,3-2-18 0 0,2 0 8 0 0,3-2-12 0 0,3-2-6 0 0,4-1 48 0 0,1-2-42 0 0,2 1 23 0 0,0-2-25 0 0,1 1-12 0 0,0 1 40 0 0,-2 1-13 0 0,-2 3-14 0 0,-4 3 24 0 0,-5 3-17 0 0,-4 3-22 0 0,-7 4 24 0 0,-4 2 20 0 0,-5 3-6 0 0,-4 3 4 0 0,-2 2 56 0 0,-2 0-91 0 0,-2 2 48 0 0,-2 0 3 0 0,-1 2-58 0 0,-1 0 74 0 0,-2 1-62 0 0,-1 3 48 0 0,-2 0-52 0 0,1 1 34 0 0,-2 1 8 0 0,0 0-21 0 0,0 0 26 0 0,-2 1-35 0 0,0 0 0 0 0,-2 1 18 0 0,1 0-81 0 0,-2 0 89 0 0,0 0-29 0 0,0 1 27 0 0,-1 0 14 0 0,1 0-40 0 0,-2 1 23 0 0,1-1-27 0 0,0 1 25 0 0,-1 0-7 0 0,1 0 2 0 0,0-1-19 0 0,1 1-4 0 0,0-2 19 0 0,1-1-6 0 0,1 1 11 0 0,2-2-12 0 0,-1 1 5 0 0,2-1 7 0 0,1-1-21 0 0,0 0 44 0 0,0 0-23 0 0,2 0-29 0 0,0 0-18 0 0,3-2-26 0 0,0 0-6 0 0,1 0-10 0 0,0-3-26 0 0,3 0-13 0 0,-1 0 2 0 0,2-1-22 0 0,-1-1 15 0 0,5-2-442 0 0,-1 0 541 0 0,0-1-30 0 0,0-1 30 0 0,2 1-19 0 0,-1-2 5 0 0,2 0-1 0 0,0 0 0 0 0,1-1 10 0 0,0-1-22 0 0,1 1-3 0 0,1-1 28 0 0,0-1-37 0 0,0 0 3 0 0,0-1-11 0 0,0 0 1 0 0,1-1-19 0 0,0-1 32 0 0,-1 0 9 0 0,1-1-11 0 0,0 1 43 0 0,0 0-41 0 0,-1 0 52 0 0,-1 2-16 0 0,-1 1 25 0 0,-1 1 4 0 0,-1 1-29 0 0,0 0 20 0 0,0 1-17 0 0,0-1 14 0 0,0 0-14 0 0,2 1 14 0 0,-1-2-14 0 0,1 0 23 0 0,1 0 3 0 0,0 0-1 0 0,0 0-7 0 0,1 1-7 0 0,-1 0-8 0 0,-1 1 20 0 0,-1 1-7 0 0,1-1 3 0 0,-2 1-18 0 0,0 1 32 0 0,-1-1-10 0 0,0 1-5 0 0,0 0 21 0 0,0 0-25 0 0,-1 1-2 0 0,0 0 19 0 0,-1 0-16 0 0,1 0 33 0 0,-1-1-55 0 0,1 1 44 0 0,0-1-4 0 0,1 0-37 0 0,0 0 50 0 0,2-1-54 0 0,-1 0 16 0 0,2-1-5 0 0,-1 1 19 0 0,0-1-6 0 0,0 0 3 0 0,-2 1 38 0 0,0 0-58 0 0,-1 0 56 0 0,-1 1-36 0 0,0 1 10 0 0,-1 0 8 0 0,0 0 6 0 0,-1 1-11 0 0,1 0 14 0 0,-1 1 5 0 0,0-1-20 0 0,-1 1 6 0 0,0 0-2 0 0,-1 1-18 0 0,0 0 14 0 0,-2 1-6 0 0,0 0-7 0 0,0 1-35 0 0,0 1 75 0 0,-1 0-34 0 0,-1 0 12 0 0,1 0 27 0 0,0 1-17 0 0,0-1 6 0 0,0-1-10 0 0,0 1 2 0 0,1 0-10 0 0,1 0 12 0 0,-1 0-23 0 0,0 0-3 0 0,1-1 28 0 0,0 1-18 0 0,-1 0 25 0 0,1-1 21 0 0,0 1-51 0 0,-2 0 26 0 0,2 0-28 0 0,-1 0-3 0 0,0-1 19 0 0,0 2-7 0 0,0 0 3 0 0,-1 0-18 0 0,0 2 23 0 0,1-2-17 0 0,-2 1 15 0 0,1 1 5 0 0,-1 0-20 0 0,1 0 16 0 0,-1 0-52 0 0,0 0 52 0 0,1 0-27 0 0,-2 0 8 0 0,2 0 18 0 0,-2 0-15 0 0,2 0 15 0 0,-2 0-14 0 0,2-1 23 0 0,-2 0-53 0 0,1 0 53 0 0,1 1-36 0 0,-1-1 1 0 0,0 1 47 0 0,0-1-52 0 0,0 0 27 0 0,-1 1 1 0 0,1 0 26 0 0,-1 0-15 0 0,1-1-3 0 0,-1 0-17 0 0,1 0-43 0 0,-1 0 66 0 0,0 0-40 0 0,0 0 22 0 0,-1-1 13 0 0,0 1-4 0 0,0-1-6 0 0,0 0 2 0 0,0 1 46 0 0,0-1-60 0 0,1 1 29 0 0,-1-1-38 0 0,0 2-8 0 0,0-1 28 0 0,0 0-28 0 0,0 1 55 0 0,0-1-16 0 0,-1 1-2 0 0,1 0 2 0 0,0-2-29 0 0,0 0 27 0 0,0 1-28 0 0,1-1-2 0 0,-1 0 0 0 0,1-1-38 0 0,0 0 66 0 0,1 1-11 0 0,0-2-5 0 0,0 2 51 0 0,1 0-61 0 0,-1-1 1 0 0,0 0 8 0 0,0 1-15 0 0,0-1 23 0 0,0 1-16 0 0,-1-1 5 0 0,1 1 9 0 0,-1 0 6 0 0,-1-1-11 0 0,2 1 23 0 0,-2 0-6 0 0,1-1-17 0 0,-1 1 24 0 0,-1 0-35 0 0,2-1 47 0 0,-1 1-42 0 0,1 0 13 0 0,0-1 14 0 0,-1 2 5 0 0,2-1-10 0 0,-1-1 23 0 0,2 2-25 0 0,-1-2-2 0 0,0 1 19 0 0,2 0-44 0 0,-1-1 32 0 0,0 1-38 0 0,0-1 38 0 0,0 0-22 0 0,0 0 8 0 0,1 0 35 0 0,0 0-57 0 0,0 0 37 0 0,-1-1-21 0 0,1 1-41 0 0,0-1 58 0 0,0 0-19 0 0,-1 0 6 0 0,0 0 18 0 0,-1 1-23 0 0,0-1-20 0 0,0 1 23 0 0,-1 1 10 0 0,0-1-21 0 0,-1 2 26 0 0,0-1-17 0 0,1 0 6 0 0,-1 0-30 0 0,0 0 26 0 0,1-1 20 0 0,0 0-16 0 0,1 0 26 0 0,-1-2-44 0 0,2 1 23 0 0,-1 0-27 0 0,1 0 16 0 0,0-1 13 0 0,0 0-31 0 0,1 1 28 0 0,-2-1-36 0 0,2 0 38 0 0,-1 0-12 0 0,1 0-15 0 0,-2 1 43 0 0,1 1-41 0 0,-1 0 13 0 0,-1 1-4 0 0,0 0 0 0 0,0 1-10 0 0,0 0 13 0 0,-1 0-4 0 0,1 1-9 0 0,0 0 32 0 0,1-1-10 0 0,0-1-15 0 0,0 1 6 0 0,1-1-22 0 0,1-1 24 0 0,-1 0-26 0 0,1-1 26 0 0,0 0-17 0 0,1 0 15 0 0,0 0-4 0 0,0-1 1 0 0,0 0 28 0 0,0 0-36 0 0,0 0 30 0 0,0 0-8 0 0,-1 0-17 0 0,0 0 6 0 0,0 0-13 0 0,1 0-24 0 0,-2 0 34 0 0,1 0 16 0 0,-1 1-4 0 0,1 0-15 0 0,-1-1 6 0 0,0 1-50 0 0,1 0 60 0 0,0 1 27 0 0,0-2-53 0 0,0 1 57 0 0,1-1-73 0 0,-1 1 2 0 0,0 1 54 0 0,0-2-38 0 0,0 1 14 0 0,-1-1-41 0 0,1 1 49 0 0,-1 1-16 0 0,1-1-23 0 0,-1 1 73 0 0,-1 0-50 0 0,1-1 7 0 0,0 1 18 0 0,0-1-34 0 0,-1 1 28 0 0,1-1-18 0 0,1-1-4 0 0,0 1 20 0 0,0-1-16 0 0,1 0 6 0 0,0 0 16 0 0,0 0-14 0 0,0 0-4 0 0,0 0 2 0 0,0 0-21 0 0,0 0 15 0 0,0 0 4 0 0,0 0-1 0 0,-1 1 1 0 0,0 0 28 0 0,0 0-27 0 0,-1-1 28 0 0,-1 2-26 0 0,1-1 8 0 0,-1 1-3 0 0,-1 0-19 0 0,1 0 34 0 0,-1 1-30 0 0,0-1 19 0 0,1 0-24 0 0,-1-1-3 0 0,2 1 38 0 0,-1 0-59 0 0,1-1 56 0 0,0 1-17 0 0,0-1 42 0 0,1 1-57 0 0,-1-1 0 0 0,1 0 27 0 0,-1 0-49 0 0,1 1 44 0 0,-1 0-24 0 0,1 1 8 0 0,-2-1 7 0 0,2 1 7 0 0,0-1-11 0 0,-1 1 5 0 0,0 0-21 0 0,0-1 15 0 0,1 0 4 0 0,-1 0 8 0 0,0 0 17 0 0,0 0-50 0 0,1 0 34 0 0,0-1-11 0 0,0 0 11 0 0,1 0-2 0 0,-1-1 1 0 0,2-1 0 0 0,-2 1-10 0 0,1-1 4 0 0,1 0-12 0 0,-1 0 4 0 0,-1 0 16 0 0,1 1-32 0 0,-1 0 19 0 0,0 0 22 0 0,0 1-35 0 0,-1 0 30 0 0,0 1-36 0 0,0 0 47 0 0,0 0-24 0 0,-1 0-10 0 0,1 0 22 0 0,0 1-35 0 0,1-2 38 0 0,-1 0-40 0 0,1 0 49 0 0,0 0-24 0 0,0-1-10 0 0,1 1 22 0 0,0-2-26 0 0,1 1 17 0 0,-1 0-5 0 0,1-1 1 0 0,-1 1 46 0 0,1-1-59 0 0,-1 0 38 0 0,0 0-30 0 0,1 0-39 0 0,-1 0 57 0 0,-1 1-19 0 0,1-1 6 0 0,-1 1 0 0 0,0 0 0 0 0,0 0-19 0 0,0 0 24 0 0,-1 0 30 0 0,2 1-46 0 0,-1-2 26 0 0,0 1-8 0 0,1 0-18 0 0,-1 0 15 0 0,1-1-24 0 0,1 0 16 0 0,-1 0 23 0 0,2 0-26 0 0,-1-1 10 0 0,1 1-3 0 0,0-1-28 0 0,0 1-11 0 0,-1 0 48 0 0,1-1-15 0 0,-1 1 15 0 0,0 1 16 0 0,0-1-69 0 0,0 1 59 0 0,0-1-39 0 0,0 1 39 0 0,0 0-11 0 0,1-1 13 0 0,0 0-21 0 0,1 0 16 0 0,0-1-24 0 0,-1 0-3 0 0,1 0 38 0 0,0 0-50 0 0,-1 0 17 0 0,0 0 12 0 0,0 1-4 0 0,0-1 2 0 0,0 0 37 0 0,-1 1-38 0 0,0 0 3 0 0,-1 0 0 0 0,0 0 26 0 0,0 1-46 0 0,0 0-12 0 0,-1 0 20 0 0,1 1-64 0 0,-1-1 74 0 0,1 0 13 0 0,0 1-30 0 0,0-2 31 0 0,0 1-8 0 0,0-1-36 0 0,0 1 40 0 0,2 0-33 0 0,-1-2 28 0 0,1 1 11 0 0,-1 1-40 0 0,0-2 14 0 0,1 1 12 0 0,-1 0-32 0 0,1 0 19 0 0,0 0 40 0 0,-1-1-49 0 0,0 1 36 0 0,-1 1-38 0 0,1-1-28 0 0,-1 1 26 0 0,-1-1 8 0 0,1 2 16 0 0,0-2 26 0 0,0 1-16 0 0,-1-1-20 0 0,2 0 6 0 0,0 1-14 0 0,-1-1 22 0 0,1 0-6 0 0,-1 1-26 0 0,1-2 54 0 0,0 1-35 0 0,1 1-16 0 0,-1-1 42 0 0,1 0-52 0 0,-1 0 35 0 0,1 0-10 0 0,0-1-26 0 0,0 2 54 0 0,0-1-35 0 0,-1 0 2 0 0,1 0 19 0 0,-1 1 22 0 0,0-1-16 0 0,-1 1 8 0 0,1 0-2 0 0,-1 0-19 0 0,1-1-13 0 0,0 1 12 0 0,1-1 4 0 0,-1 0-29 0 0,1 0 37 0 0,0-1-12 0 0,1 1-15 0 0,0-1 52 0 0,0 0-27 0 0,0 0-4 0 0,0 0-11 0 0,0-1 16 0 0,0 1-9 0 0,0 0 17 0 0,-1 1-28 0 0,0-1 27 0 0,0 0 20 0 0,0 1-100 0 0,1-1 69 0 0,-1 1-24 0 0,0-1-33 0 0,1 1 58 0 0,0-1-28 0 0,1 0-4 0 0,0 0 23 0 0,0 0 8 0 0,2-1 6 0 0,-2 0-2 0 0,2 0 29 0 0,-1 1-46 0 0,1-1 16 0 0,-1 0-6 0 0,0 0 0 0 0,1 0 0 0 0,-1-1 18 0 0,1 1-23 0 0,1 0-2 0 0,-1-1 38 0 0,0 2-40 0 0,1-2 31 0 0,-1 1 10 0 0,1 0-12 0 0,0 1-4 0 0,0 0 11 0 0,1 0 5 0 0,0-1-29 0 0,0 1 27 0 0,1-1-8 0 0,-1 0 2 0 0,2 1-10 0 0,-1-1 4 0 0,1 0 7 0 0,-1 0-12 0 0,1 0 5 0 0,1 1-2 0 0,-1 0-19 0 0,-1-1 24 0 0,0 1-35 0 0,0 0 28 0 0,-1 0 10 0 0,-1 0 7 0 0,1 1-10 0 0,-1-1-5 0 0,0 0 2 0 0,0 2-2 0 0,0 0 18 0 0,0-1-32 0 0,-1 1 28 0 0,1-1 1 0 0,1 0-28 0 0,-1 1 46 0 0,0-2-33 0 0,1 1 11 0 0,-1-1 15 0 0,0 1-23 0 0,2-1 8 0 0,-1 0 15 0 0,-1 1-42 0 0,1-1 23 0 0,-1 0 10 0 0,1-1-13 0 0,-1 1-4 0 0,1-1 2 0 0,-1 0 7 0 0,0 1-2 0 0,1-1-46 0 0,-1 0 32 0 0,0 0-21 0 0,0 1-13 0 0,0-1 13 0 0,1 1 23 0 0,-1 0-17 0 0,1 0 17 0 0,0 0 24 0 0,0 0-26 0 0,1 0 10 0 0,-1 0-3 0 0,2 1-28 0 0,-1-1 26 0 0,1 0-46 0 0,-1 0 42 0 0,1 0 4 0 0,0-1-19 0 0,0 1 45 0 0,0-2-51 0 0,0 0 17 0 0,0-1-6 0 0,-1 2 9 0 0,0-1-30 0 0,-1-1 18 0 0,0 2 12 0 0,-1-1-13 0 0,0 1 34 0 0,-1 0-57 0 0,0 1 46 0 0,0 0-25 0 0,0 0 17 0 0,0 0 5 0 0,0 0-20 0 0,1 0 16 0 0,0 0-24 0 0,0 0-3 0 0,1 0 1 0 0,-1 0 16 0 0,2 0-14 0 0,0 0 6 0 0,-1 0 7 0 0,2-2-12 0 0,-2 1 5 0 0,1 0 7 0 0,0-1 16 0 0,-1 1-22 0 0,0 0 8 0 0,-1 0-13 0 0,0 0-15 0 0,0 1 22 0 0,-1-1-7 0 0,0 0 20 0 0,-1 1-32 0 0,1 0 19 0 0,0-1-16 0 0,0 1 5 0 0,1-1 26 0 0,0 1-18 0 0,0 0-2 0 0,2-1 39 0 0,-1 0-31 0 0,1 0-8 0 0,-2 1 31 0 0,1 0-2 0 0,0-1-26 0 0,0 1 18 0 0,-1 0-25 0 0,0 0-40 0 0,-1 0 76 0 0,0 0-53 0 0,1-1 35 0 0,-1 1 29 0 0,-1 0-55 0 0,1 0 37 0 0,0 0-39 0 0,-1 0 28 0 0,1 0-27 0 0,0 0 17 0 0,-1 0 4 0 0,2 0-29 0 0,-1 0 55 0 0,1 0-35 0 0,-1 0 12 0 0,1 0 34 0 0,-1 0-48 0 0,1 1 26 0 0,-1 0-36 0 0,1-1 27 0 0,-2 1 1 0 0,2 0-10 0 0,-2 0-5 0 0,0-1 30 0 0,1 0-48 0 0,-2 0 25 0 0,2 1 20 0 0,-1-1-54 0 0,1 1 83 0 0,0-1-72 0 0,-1 0 13 0 0,2 0 53 0 0,-1 0-56 0 0,0-1 48 0 0,1 0-33 0 0,1 1 0 0 0,-1-1-46 0 0,2-1 49 0 0,-2 2-8 0 0,0-2 3 0 0,1 1 38 0 0,-1 1-57 0 0,1-1 9 0 0,0 1 6 0 0,-1 0 5 0 0,1 0-1 0 0,0 0 1 0 0,-1 0 28 0 0,1 0-46 0 0,-1 0 25 0 0,1 0-8 0 0,-1 0-9 0 0,0 0 4 0 0,1 0 16 0 0,-1 0-4 0 0,0 0-8 0 0,-1 0 4 0 0,0 0-2 0 0,0 0 0 0 0,-1 0 18 0 0,0 0-23 0 0,0 0-2 0 0,-1 0 19 0 0,0 0-53 0 0,1 0 44 0 0,-1 0-6 0 0,1 0 11 0 0,-1 0-1 0 0,0 0-18 0 0,0 0 24 0 0,0 0-26 0 0,0 0 36 0 0,1 0-21 0 0,-2 0-2 0 0,2 0 11 0 0,0 1-32 0 0,-1 0-1 0 0,1 0 18 0 0,-1 0 22 0 0,1 0-25 0 0,0 0 19 0 0,-1 0-24 0 0,1-1 7 0 0,-1 1-31 0 0,0-1 64 0 0,-1 1-39 0 0,0-1 4 0 0,0 1 38 0 0,1 0-59 0 0,-1-1 65 0 0,0 1-38 0 0,1 0-7 0 0,-1 0 12 0 0,1-1-24 0 0,0 1 25 0 0,0 0-26 0 0,0 0 26 0 0,0-1-7 0 0,0 1 2 0 0,-1-1-19 0 0,0 1 15 0 0,1 0 13 0 0,0-1-13 0 0,-1 1-13 0 0,1-1 22 0 0,0 0-17 0 0,-1 0 24 0 0,0 0-25 0 0,1-1 26 0 0,1 0-17 0 0,0-1 15 0 0,0-1-4 0 0,1 0-27 0 0,0-1 26 0 0,1-2-8 0 0,0 1-26 0 0,0-1 45 0 0,0-2-33 0 0,1 2 20 0 0,1-1-15 0 0,0 0 33 0 0,1 1-38 0 0,-1 0 2 0 0,1-1 37 0 0,-1 2-50 0 0,0 0 45 0 0,0 1-33 0 0,-1 0 10 0 0,1-1-13 0 0,0 1 32 0 0,0-1-1 0 0,0 1-17 0 0,1-1 44 0 0,-1-1-60 0 0,2 0 19 0 0,0 0-7 0 0,0 0 0 0 0,0 0 9 0 0,0-1-58 0 0,-1 1 73 0 0,1 1-24 0 0,-1-1 17 0 0,2-1 16 0 0,-3 1-22 0 0,2 0 17 0 0,-1-1-33 0 0,0 1 37 0 0,1-1-40 0 0,-1-1 2 0 0,0 1 18 0 0,1-1-16 0 0,0 0 34 0 0,1 0 8 0 0,-1-1-38 0 0,0 0 42 0 0,0 1-42 0 0,0-1 12 0 0,0 1-4 0 0,0-1-10 0 0,0 1 4 0 0,0 0-2 0 0,0 1 0 0 0,0-1-19 0 0,0 0 62 0 0,0 0-10 0 0,1 0-32 0 0,-1 1 22 0 0,0 0-18 0 0,1-2-23 0 0,-1 1 34 0 0,1 0 25 0 0,-1 0-25 0 0,1-1 39 0 0,-1 1-39 0 0,0-1 30 0 0,0 1-46 0 0,1-2 14 0 0,-1 1-6 0 0,0 0-28 0 0,1 0 54 0 0,0 0-72 0 0,1 1 59 0 0,-1-2-28 0 0,0 2 9 0 0,1-2 35 0 0,-1 0-38 0 0,1-1 31 0 0,-1 1-18 0 0,0-1-4 0 0,0 0-26 0 0,0-1 15 0 0,0 0 3 0 0,1 0-29 0 0,-1-1 46 0 0,1 0-33 0 0,1 0 1 0 0,0-1 38 0 0,0 0-3 0 0,0 1-7 0 0,0 0 23 0 0,-1 0-53 0 0,2 1 16 0 0,-2-1 21 0 0,1 2-27 0 0,-1 1 47 0 0,1-1-41 0 0,-1 0 3 0 0,1 1 28 0 0,-1-1-57 0 0,0 1 46 0 0,1 0-6 0 0,0 0-17 0 0,0 1 7 0 0,-1 0 6 0 0,1 0-2 0 0,-1 1 1 0 0,-2 0 18 0 0,0 0-23 0 0,-1 1 36 0 0,-1 0-30 0 0,0 1 28 0 0,0 0-35 0 0,-1 0 0 0 0,-1 2-10 0 0,0-2-54 0 0,0 2 88 0 0,1 0-47 0 0,-1 0 53 0 0,0-1-13 0 0,0 1-5 0 0,0 1 4 0 0,-1 0-12 0 0,-1 0-43 0 0,0 0 58 0 0,0 1-29 0 0,-1 0 19 0 0,0 1-4 0 0,1-1 1 0 0,-2 0-10 0 0,0 1 22 0 0,1 0 22 0 0,-1-1-62 0 0,0 1 57 0 0,0 0-56 0 0,0 0-11 0 0,0 0 48 0 0,0 0-26 0 0,0 1 38 0 0,0 0-20 0 0,0-1 17 0 0,0 0-14 0 0,0 1-5 0 0,-1-1 2 0 0,1 1-40 0 0,-1 0 30 0 0,-1 0-38 0 0,-1 1 56 0 0,-1 1-26 0 0,-2 1-9 0 0,0 1 50 0 0,-2 3-43 0 0,0 1 32 0 0,-3 0-18 0 0,-2 2-4 0 0,-1 2 2 0 0,-3 0 7 0 0,-2 2-2 0 0,-2 1 10 0 0,-1 2-2 0 0,0-1-9 0 0,-2 2 22 0 0,-1 0-25 0 0,0 1 26 0 0,-1-1-7 0 0,-1 3-8 0 0,0-1-34 0 0,-2 0 38 0 0,0 1-33 0 0,0 0 19 0 0,1 0 4 0 0,1 0 8 0 0,-1 1-11 0 0,2-2 14 0 0,0 0-23 0 0,1 0 16 0 0,1 1-5 0 0,1-1-9 0 0,-1 0 4 0 0,2 1 7 0 0,-2-1-2 0 0,1 0-9 0 0,0 1 22 0 0,-2-1 3 0 0,1 0-19 0 0,-1-1 7 0 0,-1-1-22 0 0,0 0 6 0 0,-2-2 15 0 0,1 1-4 0 0,-1-1 2 0 0,2-1 9 0 0,-2 1 16 0 0,1-2-41 0 0,1 0 51 0 0,1-2-35 0 0,1-1 1 0 0,1 0-18 0 0,3-4-6 0 0,2 0 57 0 0,1-3-46 0 0,3 0 44 0 0,2-2-31 0 0,0 0-9 0 0,3 0 3 0 0,0-1-3 0 0,1 1 0 0 0,1-1 37 0 0,0 1-10 0 0,1-1-33 0 0,0 0 40 0 0,0 1-52 0 0,-1-1 16 0 0,1 1 22 0 0,-1-1-18 0 0,1 0 17 0 0,-1 1-14 0 0,2-1-14 0 0,0-1 32 0 0,0 0-39 0 0,1 1 30 0 0,0-1-18 0 0,1 0-4 0 0,0 0 11 0 0,0 0-23 0 0,1 0 7 0 0,0-1 6 0 0,0 1-12 0 0,1 0 5 0 0,-1 0 7 0 0,1-1 7 0 0,0 1-11 0 0,1 0 5 0 0,0 0-21 0 0,0 0 34 0 0,0 0-30 0 0,0 1-184 0 0,0-1 218 0 0,0 2 5 0 0,0-1-29 0 0,0 1 37 0 0,0 0-22 0 0,-1 1-11 0 0,1-1 50 0 0,-1 0-43 0 0,0 1 23 0 0,1-3 3 0 0,-1 2-57 0 0,1-1 63 0 0,0 0-11 0 0,0-1-24 0 0,0 0 9 0 0,0 0-4 0 0,1 0 9 0 0,1-2 16 0 0,2 0-13 0 0,2-3 6 0 0,2 0 7 0 0,1-2-21 0 0,3-2 35 0 0,1 0-39 0 0,0-1-7 0 0,2-1 20 0 0,-2 0-17 0 0,3 0-13 0 0,-1 0 50 0 0,0-1-15 0 0,2-1-32 0 0,-2 0 49 0 0,2 0-26 0 0,-1 0 9 0 0,2-1 16 0 0,0 0 24 0 0,1-1-6 0 0,1-1 4 0 0,1 0-10 0 0,2-1-6 0 0,1 0 11 0 0,2-2 5 0 0,1 1-39 0 0,1-1 41 0 0,1 0-24 0 0,-1 1-20 0 0,-1 0 24 0 0,-1 1-36 0 0,-2 0 28 0 0,-1 1 10 0 0,-2 0-12 0 0,0 2 43 0 0,-2 0-40 0 0,1 0-6 0 0,-2 0-17 0 0,1 1 3 0 0,-1-1 6 0 0,1 0-2 0 0,0 1 10 0 0,-2-2-21 0 0,0 3-31 0 0,0 0-131 0 0,-1 1-302 0 0,0 2-755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949 0 5785 0 0,'0'0'16288'0'0,"-5"1"-15799"0"0,1-1 14 0 0,-1 1-12 0 0,0-1 6 0 0,0 0-85 0 0,2 1-22 0 0,-1-1-56 0 0,1 0-27 0 0,0 1-35 0 0,1-1-32 0 0,-1 0-13 0 0,0 0-38 0 0,0 0-29 0 0,0 0 43 0 0,-1 0-54 0 0,1 0 7 0 0,0 0-2 0 0,-1 0-39 0 0,1 0 29 0 0,-2 0-11 0 0,1 0 22 0 0,-1 0-6 0 0,-1 1-6 0 0,1 0-7 0 0,-2 2 1 0 0,1-2-1 0 0,-1 1-28 0 0,-1 0 8 0 0,1 0 15 0 0,0 1-52 0 0,-1-2 43 0 0,1 1-23 0 0,1-1-22 0 0,0 0 26 0 0,0 0-38 0 0,2-1 2 0 0,-1 1-11 0 0,1-1 1 0 0,0 1-10 0 0,-1-1-26 0 0,1 1 17 0 0,-1 0-64 0 0,0 0 65 0 0,0 1-12 0 0,0 0-6 0 0,-1 1 79 0 0,0-1-107 0 0,1 0 54 0 0,-1 1-27 0 0,0-1 15 0 0,0 0-14 0 0,0 1 14 0 0,0-1-14 0 0,0 0-24 0 0,0 1 54 0 0,0-2-27 0 0,0 2 0 0 0,1-2 48 0 0,0 1-61 0 0,0-1 29 0 0,1 0 9 0 0,-1 0-22 0 0,1 0-2 0 0,1-1 10 0 0,-1 0 5 0 0,1 0-39 0 0,-1 0 41 0 0,1 0-24 0 0,0 1-20 0 0,-1-1 43 0 0,0 0-42 0 0,0 1 22 0 0,-1-1 12 0 0,1 1-22 0 0,-1-1 8 0 0,0 1 6 0 0,0-1 7 0 0,1 0-1 0 0,-1 0-9 0 0,1 0 13 0 0,0 0-23 0 0,0 0-3 0 0,0 1 19 0 0,1-1-34 0 0,0 1 28 0 0,1-1-18 0 0,-1 1 6 0 0,0-1-2 0 0,0 0 0 0 0,-1 0-19 0 0,1 1 15 0 0,-1 0-5 0 0,0 0 19 0 0,0 0-32 0 0,0 2 28 0 0,-1-2-18 0 0,0 2 6 0 0,0-2 7 0 0,-2 1-21 0 0,1 1 25 0 0,0-1-26 0 0,0 1 45 0 0,-1-1-32 0 0,1 0 1 0 0,1 1 10 0 0,-1-2-32 0 0,2 1 65 0 0,-1 0-20 0 0,0 0-2 0 0,1-1-6 0 0,1 0-26 0 0,-1 0 15 0 0,-1 1-16 0 0,1 0 23 0 0,0-1 22 0 0,0 0-34 0 0,0 1 12 0 0,0 0-32 0 0,-1 0 17 0 0,0 1-6 0 0,-1-1 10 0 0,1 0-12 0 0,-1 1 33 0 0,1-1-29 0 0,0 0 19 0 0,0 1 32 0 0,1-1-37 0 0,1-1 13 0 0,0 1-4 0 0,0 0-38 0 0,1-2 49 0 0,0 1-7 0 0,-1 0-16 0 0,2 0 16 0 0,-2-1-15 0 0,2 1-14 0 0,-1 0 13 0 0,0 0 32 0 0,0 0-37 0 0,-1 0-15 0 0,1 1 22 0 0,-1-1-36 0 0,-1 1 47 0 0,-1 0-5 0 0,0 1-7 0 0,0-1 23 0 0,0 1-25 0 0,0-1 8 0 0,0 1 6 0 0,1-1 26 0 0,0 0-45 0 0,1-1 34 0 0,0 1-48 0 0,1-1-5 0 0,-1 0 28 0 0,2 1-11 0 0,-2-1 13 0 0,1 1-2 0 0,-1-1 1 0 0,1 2 0 0 0,0-2 9 0 0,-2 2 16 0 0,1 0-13 0 0,-1 0-4 0 0,1 1-17 0 0,-1-1 60 0 0,0 1-47 0 0,0-1 16 0 0,0 1-4 0 0,1 0-10 0 0,-2-1 22 0 0,1 1-16 0 0,1 0 6 0 0,-1 0-40 0 0,0 0 58 0 0,1 0-37 0 0,0-1-7 0 0,-1 1 59 0 0,1-1-47 0 0,0 1 6 0 0,1-1 18 0 0,-1 1-16 0 0,1-1-4 0 0,-1 1 11 0 0,1-1-14 0 0,-1 1-5 0 0,0 0 20 0 0,1 0-34 0 0,-1 0 28 0 0,0-1-55 0 0,0 1 44 0 0,1-1 13 0 0,-2 0-32 0 0,2 0 68 0 0,-1 0-76 0 0,0-1 42 0 0,2-1-22 0 0,-2 1-13 0 0,2 0 32 0 0,0-1-30 0 0,0 0 38 0 0,-1 1-67 0 0,1 0 48 0 0,-1-1-7 0 0,1 2-8 0 0,-1 0 42 0 0,0-1-40 0 0,0 1 22 0 0,-1 1-25 0 0,1 0-2 0 0,-1 0 36 0 0,-1 0-30 0 0,0 1 30 0 0,0-1 0 0 0,0 0-36 0 0,0 0 20 0 0,0 0 2 0 0,1-1-10 0 0,1 1 3 0 0,-1 0-1 0 0,0 0-9 0 0,1-1 2 0 0,-1 1 18 0 0,2-1-15 0 0,-2-1 5 0 0,1 1-20 0 0,0 0 34 0 0,1-1-30 0 0,-1 0 19 0 0,0 1-24 0 0,1 1 7 0 0,-1-1 6 0 0,0 1 17 0 0,0 0 4 0 0,0-1-27 0 0,-1 2 28 0 0,1 0-19 0 0,-1 0-14 0 0,1 1 24 0 0,0-1 0 0 0,-1 1-8 0 0,1 1-6 0 0,-1 0 1 0 0,1 0-10 0 0,-1 0 30 0 0,2 1-28 0 0,-2-1 29 0 0,2 0-9 0 0,-1 0-6 0 0,1 0 2 0 0,1 0-1 0 0,-1 0 0 0 0,-1 0 28 0 0,1-1-17 0 0,0-1-3 0 0,0 1 20 0 0,-1-1 2 0 0,1 0-8 0 0,0-1-16 0 0,-1 0-14 0 0,2-1 3 0 0,-1 0-12 0 0,1-1 21 0 0,-1 0 2 0 0,0-1-18 0 0,1 1 16 0 0,-1 0 4 0 0,0 0-1 0 0,1 0 20 0 0,0 0-43 0 0,-1 0 13 0 0,0 1 14 0 0,1-1-15 0 0,0 1 24 0 0,0 0-26 0 0,0 0 18 0 0,0 1-5 0 0,0 0 1 0 0,0 1-19 0 0,0-1 15 0 0,0 0-5 0 0,0 1-27 0 0,0 0 73 0 0,0 0-69 0 0,0 1 23 0 0,0-2-7 0 0,0 1 0 0 0,1 0 0 0 0,0 0 0 0 0,-1 0 0 0 0,0-1 0 0 0,0 1 0 0 0,0 0 0 0 0,0-1 0 0 0,0 1 0 0 0,0 1 0 0 0,0-1 0 0 0,0 1 0 0 0,0 1 0 0 0,0-1 0 0 0,0 1 0 0 0,0-1 0 0 0,0 1 0 0 0,0-1 0 0 0,0 1 0 0 0,0-2 0 0 0,0 1 0 0 0,1 1 0 0 0,1-1 0 0 0,-1 0 0 0 0,-1 1 0 0 0,2 0 0 0 0,-1 0 0 0 0,0 0 0 0 0,0 0 0 0 0,1 1 0 0 0,-1 0 0 0 0,0 0 0 0 0,0 1 0 0 0,-1-1 0 0 0,1 1 0 0 0,-1 0 0 0 0,0 0 0 0 0,0 0 0 0 0,-1 0 0 0 0,0 1 0 0 0,-1 0 0 0 0,0 0-28 0 0,1 0-627 0 0,2-1-177 0 0,2 0-624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1031 0 11883 0 0,'1'2'12984'0'0,"-1"0"-12423"0"0,1 0-10 0 0,-1 1-90 0 0,1 1-31 0 0,0 0-54 0 0,-1 1-48 0 0,1 0-1 0 0,-1 0-62 0 0,0 1-13 0 0,0 1-47 0 0,0 0-37 0 0,0 1-21 0 0,-1-1-45 0 0,1 0 8 0 0,-1-1-62 0 0,0 0 7 0 0,1-2-15 0 0,-1 1-8 0 0,1-1 11 0 0,0 0 5 0 0,-1-1-11 0 0,1 0 32 0 0,0 0 1 0 0,0-1 10 0 0,-3 0-11 0 0,2 0 14 0 0,-2 0-61 0 0,0 0 46 0 0,0-1-16 0 0,-1 2-24 0 0,0-2 55 0 0,0 1-36 0 0,-1 1 21 0 0,0-1 32 0 0,1 1-19 0 0,-1-1 9 0 0,0 0 7 0 0,1 1-30 0 0,0 0-38 0 0,0 0 28 0 0,-1-1-21 0 0,1 1 6 0 0,-1 1-2 0 0,1-1-10 0 0,-1 0 13 0 0,0 1-14 0 0,0-1 42 0 0,-1 0-40 0 0,2 1 13 0 0,-2-1 5 0 0,1 0-49 0 0,-1 0 89 0 0,2 0-55 0 0,-1 0 36 0 0,1 0-18 0 0,0 0-22 0 0,-1 0 15 0 0,0-1-16 0 0,1 1 5 0 0,-1 0-12 0 0,0-1 13 0 0,1 1-4 0 0,-1-1 19 0 0,0 2-32 0 0,1-1 38 0 0,0-1-31 0 0,-1 1-9 0 0,0 0 40 0 0,0 0-32 0 0,0 0 1 0 0,0 1-9 0 0,0-2 11 0 0,0 1-14 0 0,0 0 14 0 0,0 0 15 0 0,0 0-24 0 0,1-1 18 0 0,0 0-14 0 0,-1 1 3 0 0,1-2 18 0 0,1 2-25 0 0,-1-2 0 0 0,0 1-1 0 0,1 0 18 0 0,-2 0-25 0 0,1 1 28 0 0,0-2 10 0 0,-1 2-22 0 0,1-1 18 0 0,-1 0-24 0 0,1 1 7 0 0,-1 0 16 0 0,-1 0-34 0 0,0 1 30 0 0,0 0-19 0 0,-1 0 5 0 0,-1-1-20 0 0,0 2 15 0 0,1 0 42 0 0,-1 0-60 0 0,1-2 21 0 0,-1 2-16 0 0,2 0-7 0 0,0-1 29 0 0,1 0-9 0 0,-1-1 4 0 0,1 0-28 0 0,1 0 8 0 0,0 0-4 0 0,0 0 0 0 0,0 0 0 0 0,0 0 0 0 0,1 1 0 0 0,-2 0 0 0 0,1 1 0 0 0,-2 0 0 0 0,1-1 0 0 0,-1 1 0 0 0,-1 0 0 0 0,0-1 0 0 0,0 2 0 0 0,-1-1 0 0 0,1 1 0 0 0,-1 0 0 0 0,-1 0 0 0 0,1 1 0 0 0,0-1 0 0 0,0 2 0 0 0,0-1 0 0 0,1 1 0 0 0,0 0 0 0 0,-1-1 0 0 0,1 0 0 0 0,1-1 0 0 0,-2 0 0 0 0,2-1 0 0 0,-1 1 0 0 0,1-1 0 0 0,0 0 0 0 0,0-1 0 0 0,-1 1 0 0 0,2 0 0 0 0,-2-1 0 0 0,0 1 0 0 0,0 1 0 0 0,0 0 0 0 0,-2 1 0 0 0,1-1 0 0 0,-1 2 0 0 0,-1-1 0 0 0,1 1 0 0 0,-1 0 0 0 0,1 2 0 0 0,-1-1 0 0 0,1 0 0 0 0,0 0 0 0 0,1 0 0 0 0,0 1 0 0 0,1-2 0 0 0,-1 2 0 0 0,0-1 0 0 0,0 1 0 0 0,-1 0 0 0 0,-1 1 0 0 0,0 0 0 0 0,0 1 0 0 0,0-1 0 0 0,-1 3 0 0 0,0-1 0 0 0,0 0 0 0 0,0 1 0 0 0,0 1 0 0 0,-1 0 0 0 0,-1 0 0 0 0,0 0 0 0 0,1 0 0 0 0,-1 1 0 0 0,1 0 0 0 0,1 0 0 0 0,0 0 0 0 0,0 0 0 0 0,2 0 0 0 0,1 0-448 0 0,0-1-376 0 0,4-2-210 0 0,1-2-670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543 0 18284 0 0,'0'0'10665'0'0,"-22"11"-10318"0"0,-3 1-23 0 0,-3 2-12 0 0,2 0-63 0 0,4 1 7 0 0,3-2-44 0 0,4 0 0 0 0,0 0-12 0 0,3 1-54 0 0,-1-2-14 0 0,2 1 28 0 0,0 1-59 0 0,0-1 36 0 0,0 0-49 0 0,1 0 14 0 0,-1 1-25 0 0,1 0-13 0 0,1 0 40 0 0,1 0-69 0 0,0 0 30 0 0,-1 0-10 0 0,0-1-8 0 0,-1 1 39 0 0,0-1-48 0 0,1 1 15 0 0,-1-1-14 0 0,0-1 11 0 0,1 0-3 0 0,-1 0-8 0 0,0-1 2 0 0,1 0-48 0 0,1 0 14 0 0,-1-1-7 0 0,3-1 0 0 0,-1 0 0 0 0,0 1 0 0 0,2-1 0 0 0,-2 1 0 0 0,2-1 0 0 0,-1 0 0 0 0,0 1 0 0 0,1-1 0 0 0,-1 1 0 0 0,0-1 0 0 0,1 2 0 0 0,-1-1 0 0 0,1 1 0 0 0,0 0 0 0 0,0 0 0 0 0,0 1 0 0 0,0 0 0 0 0,1 0 0 0 0,-1 0 0 0 0,1 0 0 0 0,2-1 0 0 0,-1 0 0 0 0,2 1 0 0 0,-1-1 0 0 0,2 1 0 0 0,0 0 0 0 0,0 1-448 0 0,0-1-162 0 0,1 1-335 0 0,0 1-491 0 0,2-1-1341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7 63 1384 0 0,'0'0'17239'0'0,"-1"-11"-16158"0"0,0-1-63 0 0,-1-1-67 0 0,-1-14 5738 0 0,3 29-6409 0 0,1-1 43 0 0,-1 2-10 0 0,1 0-21 0 0,0 2-10 0 0,0 0-28 0 0,1 0 6 0 0,-2 1-59 0 0,2-1 15 0 0,0 1-36 0 0,-2 0-11 0 0,2 0 2 0 0,0 0-31 0 0,-1 0-2 0 0,2 0 0 0 0,-2-1-96 0 0,2 1 65 0 0,-2 0-43 0 0,2 0 2 0 0,-2 0 27 0 0,2 0-18 0 0,-1 0-3 0 0,0 1 20 0 0,0-1-26 0 0,0 1 0 0 0,0-1 8 0 0,0 0-22 0 0,0 1-30 0 0,1-1 44 0 0,-2 0-62 0 0,1 0 94 0 0,0 0-122 0 0,-1-1 37 0 0,1 1-13 0 0,-1-2 0 0 0,0 1 0 0 0,1 0 0 0 0,0-1 0 0 0,-1 0 0 0 0,2-1 0 0 0,-1 1 0 0 0,0-1 0 0 0,0 0 0 0 0,1 0 0 0 0,0-1 0 0 0,-1 1 0 0 0,1 0 0 0 0,-1-1 0 0 0,1 1 0 0 0,0 1 0 0 0,-1-1 0 0 0,1 1 0 0 0,0-1 0 0 0,0 1 0 0 0,-1 0 0 0 0,1 1 0 0 0,-1-1 0 0 0,1-1 0 0 0,-2 1 0 0 0,2 0 0 0 0,-1-1 0 0 0,0 0 0 0 0,1-1 0 0 0,-2 0 0 0 0,2 1 0 0 0,-1-1 0 0 0,1 0 0 0 0,-2 1 0 0 0,2-1 0 0 0,-1 1 0 0 0,1 0 0 0 0,-1 0 0 0 0,0 1 0 0 0,1 0 0 0 0,-1-1 0 0 0,0 1 0 0 0,0 1 0 0 0,0 0 0 0 0,0-1 0 0 0,-1 2 0 0 0,1-1 0 0 0,-1 2 0 0 0,1-2 0 0 0,0 0 0 0 0,-1 1 0 0 0,1-1 0 0 0,-1 0 0 0 0,0 0 0 0 0,2-1 0 0 0,-2 0 0 0 0,1 0 0 0 0,0-1 0 0 0,0 0 0 0 0,0-1 0 0 0,1 0 0 0 0,-2 1 0 0 0,3-1 0 0 0,-2 0 0 0 0,1 1 0 0 0,-1-1 0 0 0,0 0 0 0 0,1 1 0 0 0,-1 0 0 0 0,1-1 0 0 0,-1 1 0 0 0,0 0 0 0 0,1-1 0 0 0,-1 1 0 0 0,1-1 0 0 0,0 1 0 0 0,-1-1 0 0 0,1 0 0 0 0,-1 1 0 0 0,1-1 0 0 0,0 0 0 0 0,-1 0 0 0 0,1 0 0 0 0,-2-1 0 0 0,2 2 0 0 0,-1-2 0 0 0,0 1 0 0 0,0 0 0 0 0,0 0 0 0 0,0 0 0 0 0,0 0 0 0 0,0 1 0 0 0,0 0 0 0 0,-1-1 0 0 0,0 1 0 0 0,-1 1 0 0 0,1 0 0 0 0,-1 0 0 0 0,0 1 0 0 0,-1 0 0 0 0,0 0 0 0 0,0-1-336 0 0,-2 1-278 0 0,2 0-155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3:3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 8866 0 0,'0'0'13123'0'0,"-10"-1"-12534"0"0,3 0-632 0 0,-1 0 287 0 0,0 0 0 0 0,0 0-1 0 0,-1 1 1 0 0,1 0 0 0 0,0 0 0 0 0,-1 1 0 0 0,1 0 0 0 0,0 0 0 0 0,0 1 0 0 0,-15 5-1 0 0,15-3-184 0 0,1 0 0 0 0,0 0-1 0 0,0 0 1 0 0,1 1 0 0 0,-1 0-1 0 0,1 0 1 0 0,0 0 0 0 0,0 1 0 0 0,-5 7-1 0 0,11-13-59 0 0,0 0 0 0 0,0 0 0 0 0,0 0 0 0 0,-1 1 0 0 0,1-1 0 0 0,0 0 0 0 0,0 0 0 0 0,0 1 0 0 0,0-1 0 0 0,0 0 0 0 0,0 0 0 0 0,0 1-1 0 0,0-1 1 0 0,0 0 0 0 0,-1 0 0 0 0,1 1 0 0 0,0-1 0 0 0,0 0 0 0 0,0 0 0 0 0,0 1 0 0 0,1-1 0 0 0,-1 0 0 0 0,0 0 0 0 0,0 1 0 0 0,0-1 0 0 0,0 0 0 0 0,0 0 0 0 0,0 1 0 0 0,0-1-1 0 0,0 0 1 0 0,1 0 0 0 0,-1 1 0 0 0,0-1 0 0 0,0 0 0 0 0,0 0 0 0 0,0 0 0 0 0,1 1 0 0 0,12 3 9 0 0,22-3 31 0 0,-30-1-47 0 0,8 0 3 0 0,-1 0 0 0 0,1 1 0 0 0,-1 1 0 0 0,16 4 0 0 0,-12-4-8 0 0,-14-2 15 0 0,-1 0 0 0 0,0 0 0 0 0,1 0-1 0 0,-1 1 1 0 0,0-1 0 0 0,0 0 0 0 0,1 0 0 0 0,-1 1 0 0 0,0-1 0 0 0,0 1 0 0 0,0-1 0 0 0,2 2-1 0 0,-2-1 2 0 0,-1 0-1 0 0,1-1 0 0 0,-1 1 0 0 0,1 0 1 0 0,-1 0-1 0 0,0 0 0 0 0,0 0 1 0 0,1 0-1 0 0,-1 0 0 0 0,0 0 0 0 0,0 0 1 0 0,0 0-1 0 0,0 0 0 0 0,0 0 0 0 0,0 0 1 0 0,0 0-1 0 0,0 0 0 0 0,-1 0 0 0 0,1 0 1 0 0,0 0-1 0 0,-1 0 0 0 0,0 1 1 0 0,-4 12 74 0 0,-2-1 0 0 0,1 0 1 0 0,-2 0-1 0 0,0-1 0 0 0,0 0 0 0 0,-12 13 1 0 0,4-4 135 0 0,24-28-357 0 0,0 1 0 0 0,17-10 0 0 0,-5 4-16 0 0,-19 11 147 0 0,0 0 0 0 0,1 0 0 0 0,-1 0 0 0 0,1 0 0 0 0,-1 0 0 0 0,1 0 0 0 0,-1 0 0 0 0,1 1 1 0 0,-1-1-1 0 0,1 1 0 0 0,-1-1 0 0 0,1 1 0 0 0,0 0 0 0 0,-1 0 0 0 0,3-1 0 0 0,-3 2 15 0 0,0 0 0 0 0,0-1 0 0 0,-1 1 1 0 0,1 0-1 0 0,0 0 0 0 0,-1-1 0 0 0,1 1 1 0 0,-1 0-1 0 0,1 0 0 0 0,-1 0 0 0 0,1 0 1 0 0,-1-1-1 0 0,1 1 0 0 0,-1 0 0 0 0,0 0 1 0 0,0 0-1 0 0,0 0 0 0 0,1 0 0 0 0,-1 0 0 0 0,0 0 1 0 0,0 0-1 0 0,0 0 0 0 0,0 0 0 0 0,-1 0 1 0 0,1 2-1 0 0,-1 9 52 0 0,0-1 1 0 0,-1 1-1 0 0,-1 0 1 0 0,0-1-1 0 0,0 0 1 0 0,-1 0-1 0 0,-10 21 1 0 0,-5 13 132 0 0,19-44-192 0 0,-1 0 1 0 0,1 0-1 0 0,-1 1 1 0 0,1-1 0 0 0,-1 0-1 0 0,1 1 1 0 0,0-1 0 0 0,0 0-1 0 0,0 1 1 0 0,0-1-1 0 0,0 0 1 0 0,0 1 0 0 0,0-1-1 0 0,0 0 1 0 0,0 1-1 0 0,1-1 1 0 0,0 2 0 0 0,-1-2 1 0 0,1 0 0 0 0,-1-1 0 0 0,1 1 1 0 0,-1-1-1 0 0,1 0 0 0 0,-1 1 0 0 0,1-1 0 0 0,0 1 1 0 0,-1-1-1 0 0,1 0 0 0 0,-1 1 0 0 0,1-1 1 0 0,0 0-1 0 0,0 0 0 0 0,-1 1 0 0 0,1-1 1 0 0,0 0-1 0 0,-1 0 0 0 0,1 0 0 0 0,0 0 1 0 0,-1 0-1 0 0,1 0 0 0 0,1 0 0 0 0,1-1-1 0 0,1 1 1 0 0,-1-1-1 0 0,0 0 0 0 0,0 0 0 0 0,1-1 0 0 0,-1 1 0 0 0,0 0 0 0 0,0-1 0 0 0,0 0 0 0 0,-1 0 0 0 0,1 0 1 0 0,3-3-1 0 0,27-41-103 0 0,-33 73 204 0 0,1-19-74 0 0,-1 24 62 0 0,0-27-36 0 0,0-22-43 0 0,1-11 16 0 0,0 18-38 0 0,-1 0 0 0 0,1 1 0 0 0,-2-1 0 0 0,-2-15 1 0 0,4 30-10 0 0,-1-4 26 0 0,0-1-1 0 0,0 1 0 0 0,0 0 0 0 0,0-1 0 0 0,0 1 0 0 0,0-1 0 0 0,0 1 1 0 0,0 0-1 0 0,0-1 0 0 0,0 1 0 0 0,0-1 0 0 0,1 1 0 0 0,-1-1 0 0 0,0 1 1 0 0,0 0-1 0 0,1-1 0 0 0,-1 1 0 0 0,0-1 0 0 0,1 0 0 0 0,-1 1 1 0 0,1-1-1 0 0,-1 1 0 0 0,0-1 0 0 0,1 1 0 0 0,-1-1 0 0 0,1 0 0 0 0,-1 1 1 0 0,1-1-1 0 0,0 0 0 0 0,-1 0 0 0 0,1 1 0 0 0,-1-1 0 0 0,1 0 0 0 0,-1 0 1 0 0,1 0-1 0 0,-1 0 0 0 0,1 0 0 0 0,0 0 0 0 0,-1 0 0 0 0,1 0 0 0 0,-1 0 1 0 0,1 0-1 0 0,0 0 0 0 0,-1 0 0 0 0,1 0 0 0 0,0-1 0 0 0,0 1 3 0 0,0-1 0 0 0,0 0 0 0 0,0 1 0 0 0,0-1-1 0 0,-1 0 1 0 0,1 0 0 0 0,0 0 0 0 0,-1 0 0 0 0,1 1 0 0 0,0-1-1 0 0,-1 0 1 0 0,1 0 0 0 0,-1 0 0 0 0,0 0 0 0 0,1-1 0 0 0,-1 1-1 0 0,0 0 1 0 0,0 0 0 0 0,1 0 0 0 0,-1 0 0 0 0,0 0 0 0 0,0 0-1 0 0,0-2 1 0 0,2-30 4 0 0,-2 19-48 0 0,0-3-81 0 0,0 0 0 0 0,0 0 0 0 0,-2 0 1 0 0,0 1-1 0 0,-1-1 0 0 0,-7-24 0 0 0,7 29-4449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1434 142 10674 0 0,'0'0'15354'0'0,"2"-7"-14720"0"0,-1 1-24 0 0,3 1-136 0 0,-1 2-3 0 0,2 2-85 0 0,0 3-48 0 0,0 1-30 0 0,1 2-36 0 0,-1 1-23 0 0,1 1-15 0 0,0 0-9 0 0,-1 0-9 0 0,1 0-26 0 0,0 0-32 0 0,0 1 17 0 0,1-1-36 0 0,0 0 18 0 0,-1 1-53 0 0,2-1-32 0 0,-2 1 35 0 0,1-1-34 0 0,-2 0 28 0 0,1 0 21 0 0,-1 0-62 0 0,0 0 10 0 0,-1 0-13 0 0,0-1-19 0 0,1 0 14 0 0,-1 0 4 0 0,0-1-20 0 0,0 1 26 0 0,0-2-18 0 0,1 2-32 0 0,0-2 46 0 0,0 0-24 0 0,0 0-2 0 0,0 0-18 0 0,0 0-4 0 0,0 0 27 0 0,1 0-37 0 0,-1-1 59 0 0,0 1-46 0 0,0 0 15 0 0,0 0 5 0 0,0-1-11 0 0,0 1 3 0 0,-1 0-10 0 0,0-1 21 0 0,1 1-35 0 0,0 0 20 0 0,-1-1-25 0 0,0 0 7 0 0,1 1-3 0 0,0-1 0 0 0,-1-1 0 0 0,1 0 0 0 0,0-1 0 0 0,-1 1 0 0 0,1-1 0 0 0,-1 0 0 0 0,2 0 0 0 0,-1-1 0 0 0,0 1 0 0 0,0-1 0 0 0,-1 0 0 0 0,0 0 0 0 0,0 0 0 0 0,-2-1 0 0 0,0 1 0 0 0,1 0 0 0 0,-1 0 0 0 0,0 0 0 0 0,0 0 0 0 0,-1 0 0 0 0,2 1 0 0 0,-1-1 0 0 0,0 0 0 0 0,1 1 0 0 0,-1 0 0 0 0,1 0 0 0 0,-1 0 0 0 0,1 0 0 0 0,0 0 0 0 0,-1 0 0 0 0,1-1 0 0 0,-1 0 0 0 0,0 0 0 0 0,2 0 0 0 0,-2 0 0 0 0,1 0 0 0 0,-1 0 0 0 0,0-1 0 0 0,1 0 0 0 0,-1 0 0 0 0,0 1 0 0 0,1-1 0 0 0,-1 1 0 0 0,2 0 0 0 0,-2 0 0 0 0,1 0 0 0 0,1 0 0 0 0,0 0 0 0 0,-1 0 0 0 0,0 0 0 0 0,1 0 0 0 0,-1 0 0 0 0,1 0 0 0 0,0 0 0 0 0,0 0 0 0 0,0-1 0 0 0,0 0 0 0 0,0 0 0 0 0,-1 0 0 0 0,0-1 0 0 0,0 1 0 0 0,0-1 0 0 0,0 1 0 0 0,-1 1 0 0 0,1-2 0 0 0,0 1 0 0 0,0 1 0 0 0,-1-1 0 0 0,0 1 0 0 0,2 0 0 0 0,-2 0 0 0 0,0 0 0 0 0,2 0 0 0 0,-1-1 0 0 0,0 1 0 0 0,0-1 0 0 0,1 0 0 0 0,-1 1 0 0 0,1 0 0 0 0,-1-1 0 0 0,1 0 0 0 0,-1 0 0 0 0,1 0 0 0 0,-1 1 0 0 0,0-1 0 0 0,0 1 0 0 0,0-2 0 0 0,0 2 0 0 0,0-2 0 0 0,0 0 0 0 0,1 0 0 0 0,0 0 0 0 0,1-1 0 0 0,0 0 0 0 0,0 0 0 0 0,0 0 0 0 0,0 0 0 0 0,0 0 0 0 0,-1 0 0 0 0,0 0 0 0 0,0 1 0 0 0,0 0 0 0 0,1 0 0 0 0,-1 0 0 0 0,0-1 0 0 0,0 2 0 0 0,0-1 0 0 0,0 1 0 0 0,1-2 0 0 0,0 2 0 0 0,-1-2 0 0 0,2 0 0 0 0,-1-1 0 0 0,0 1 0 0 0,1-1 0 0 0,0 1 0 0 0,0-1 0 0 0,1 0 0 0 0,-1 0 0 0 0,0 1 0 0 0,-1-1 0 0 0,1 1 0 0 0,-1 0 0 0 0,-1-1 0 0 0,1 2 0 0 0,-1-1 0 0 0,0 1 0 0 0,-1-1 0 0 0,1 1 0 0 0,0 0 0 0 0,0 0 0 0 0,0 0 0 0 0,0-1 0 0 0,0 1 0 0 0,1-1 0 0 0,0-1 0 0 0,0-1 0 0 0,0 1 0 0 0,0-2 0 0 0,1 1 0 0 0,0-1 0 0 0,-1 0 0 0 0,1 1 0 0 0,-1-1 0 0 0,0 1 0 0 0,0 1 0 0 0,0 1 0 0 0,-1-1 0 0 0,0 1 0 0 0,1 1 0 0 0,-2 0 0 0 0,1-1 0 0 0,0 1 0 0 0,-1 0 0 0 0,1-1 0 0 0,0 2 0 0 0,-1-2 0 0 0,0 1 0 0 0,1-1 0 0 0,-1 1 0 0 0,1-1 0 0 0,0-1 0 0 0,1 1 0 0 0,-1-1 0 0 0,0 1 0 0 0,-1-1 0 0 0,1 1 0 0 0,0 0 0 0 0,-1 1-47 0 0,0-1 61 0 0,1 0-21 0 0,-2 2-12 0 0,1-2 90 0 0,0 2-111 0 0,1-1 45 0 0,-2 1-23 0 0,1-1-16 0 0,1 0 24 0 0,-1 0-18 0 0,0 0 33 0 0,0 0-28 0 0,0 0 29 0 0,0 0-18 0 0,-1-1-14 0 0,2-1 24 0 0,-2 1-18 0 0,1 0 5 0 0,0 0-10 0 0,0 0-17 0 0,-1 1 24 0 0,1-1 0 0 0,0 1 48 0 0,-1 0-41 0 0,1 0 24 0 0,-1 1-25 0 0,0-1-21 0 0,-1 1 24 0 0,1 0-19 0 0,0 0 24 0 0,0-1 12 0 0,0 1-22 0 0,-1-1-10 0 0,2 1 40 0 0,-2-1-32 0 0,1 0 20 0 0,0 0-14 0 0,0 0-34 0 0,0-1 9 0 0,-1 0-5 0 0,1 1 28 0 0,-1-1 1 0 0,1 1 2 0 0,0-2 10 0 0,-1 2-11 0 0,0 0 22 0 0,1-1-35 0 0,-2 1 11 0 0,2 0-4 0 0,-1-1-19 0 0,1 1 53 0 0,-2 0-45 0 0,1 0 34 0 0,-1 1 9 0 0,0 0-22 0 0,0 0 9 0 0,0 1-40 0 0,0 0 29 0 0,2 1-311 0 0,-2 0 360 0 0,0 1-33 0 0,0 0 57 0 0,0 1-53 0 0,0 0 8 0 0,0-1-12 0 0,0 0-45 0 0,0 1 49 0 0,0-2-27 0 0,0 1 18 0 0,0-1 24 0 0,0-1 152 0 0,0 0-173 0 0,0 0-4 0 0,0 0-29 0 0,0-1 44 0 0,0 0-5 0 0,0 1-16 0 0,0-1 7 0 0,0 1-22 0 0,0 0 25 0 0,0 0-9 0 0,0 0-9 0 0,0 1 5 0 0,0 0 47 0 0,0 0-13 0 0,-1 2-23 0 0,1-1 17 0 0,0 0-25 0 0,-1 2 7 0 0,1-1 25 0 0,-1 0-17 0 0,1 0 15 0 0,-2 1-12 0 0,2 0 12 0 0,-1 0 6 0 0,0 0-1 0 0,1 1 10 0 0,-1 0-11 0 0,1 1-16 0 0,0-1 14 0 0,0 2 4 0 0,0 0 36 0 0,0-1-46 0 0,-1 1 62 0 0,1 1-38 0 0,0-1-52 0 0,0 0 80 0 0,0 1-92 0 0,0-1 27 0 0,0 0-9 0 0,0 1 0 0 0,0-2 0 0 0,0 1 0 0 0,0 0 0 0 0,0 0 0 0 0,0-2 0 0 0,0 1 0 0 0,0-1 0 0 0,0 0 0 0 0,1 0 0 0 0,-1-1 0 0 0,0 1 0 0 0,0-1 0 0 0,0 0 0 0 0,0-1 0 0 0,1 1 0 0 0,-1 1 0 0 0,0-1 0 0 0,0 0 0 0 0,0 1 0 0 0,0-2 0 0 0,0 2 0 0 0,0 0 0 0 0,0-1 0 0 0,0 1 0 0 0,-1 0 0 0 0,1 0 0 0 0,0-1 0 0 0,-1 1 0 0 0,-1 0 0 0 0,1 1 0 0 0,-2-1 0 0 0,2 1 0 0 0,-2 0 0 0 0,0 0 0 0 0,1 0 0 0 0,-1 1 0 0 0,0 0 0 0 0,0-1 0 0 0,0 0 0 0 0,1 0 0 0 0,-1 0 0 0 0,0-1 0 0 0,1 1 0 0 0,-1-1 0 0 0,1 2 0 0 0,-1-2 0 0 0,2 0 0 0 0,-2 1 0 0 0,2-1 0 0 0,-2 2 0 0 0,2-2 0 0 0,-2 1 0 0 0,1 0 0 0 0,0-1 0 0 0,-1 1 0 0 0,0-1 0 0 0,0 0 0 0 0,1 0 0 0 0,0 0 0 0 0,-2 0 0 0 0,2-1 0 0 0,0 1 0 0 0,-1-1 0 0 0,2 1 0 0 0,-2-2 0 0 0,1 1 0 0 0,0 0 0 0 0,0-1 0 0 0,2 1 0 0 0,-2-1 0 0 0,1-1 0 0 0,0 0 0 0 0,-1 1 0 0 0,0 0 0 0 0,0 0 0 0 0,0 1 0 0 0,-1-1 0 0 0,1 0 0 0 0,-2 1 0 0 0,1 0 0 0 0,0 0 0 0 0,-1-1 0 0 0,0 0 0 0 0,0 0 0 0 0,0-1 0 0 0,1 1 0 0 0,-1-2 0 0 0,0 1 0 0 0,0-1 0 0 0,0 1 0 0 0,1 0 0 0 0,-1-2 0 0 0,0 2 0 0 0,0 0 0 0 0,-1-1 0 0 0,0 0 0 0 0,0 0 0 0 0,0 1 0 0 0,-1-1 0 0 0,1 0 0 0 0,-2 1 0 0 0,1-1 0 0 0,-1 1 0 0 0,0 0 0 0 0,-1 1 0 0 0,0 1 0 0 0,-1-1 0 0 0,1 1 0 0 0,-1 0 0 0 0,1-1 0 0 0,1 1 0 0 0,-1-1 0 0 0,2 0 0 0 0,-1-2 0 0 0,1 1 0 0 0,-1-1 0 0 0,1 0 0 0 0,0 0 0 0 0,-1 0 0 0 0,1-1 0 0 0,-1 1 0 0 0,0-1 0 0 0,0 0 0 0 0,0 0 0 0 0,1 0 0 0 0,-2 1 0 0 0,0 0 0 0 0,1 0 0 0 0,0 0 0 0 0,0 1 0 0 0,-1-1 0 0 0,1 0 0 0 0,1 1 0 0 0,-1-1 0 0 0,1 0 0 0 0,-1 0 0 0 0,1 0 0 0 0,-1-1 0 0 0,1 0 0 0 0,0 0 0 0 0,1-1 0 0 0,0-1 0 0 0,-1 1 0 0 0,1-2 0 0 0,0 2 0 0 0,-1-1 0 0 0,0 1 0 0 0,0 0 0 0 0,-1 0 0 0 0,-1 0 0 0 0,1 1 0 0 0,-1 0 0 0 0,0 0 0 0 0,0 0 0 0 0,-1 0 0 0 0,-1 1 0 0 0,1-1 0 0 0,1 0 0 0 0,-1 0 0 0 0,1-1 0 0 0,1 1 0 0 0,0-1 0 0 0,-1-1 0 0 0,1 0 0 0 0,-1 0 0 0 0,0 1 0 0 0,0-2 0 0 0,-1 2 0 0 0,0-1 0 0 0,1 1 0 0 0,-1-1 0 0 0,1 1 0 0 0,-2 1 0 0 0,0 0 0 0 0,1 0 0 0 0,0 0 0 0 0,0 0 0 0 0,-1 0 0 0 0,1 0 0 0 0,0 0 0 0 0,1 0 0 0 0,0-2 0 0 0,1 1 0 0 0,0-1 0 0 0,0 0 0 0 0,1 0 0 0 0,-1 0 0 0 0,0 0 0 0 0,0 1 0 0 0,-1-1 0 0 0,0 0 0 0 0,0 1 0 0 0,-1-1 0 0 0,0 2 0 0 0,-1 0 0 0 0,0 0 0 0 0,1 0 0 0 0,-1 0 0 0 0,0 0 0 0 0,1 0 0 0 0,1 0 0 0 0,-1 0 0 0 0,1 0 0 0 0,0 0 0 0 0,0 0 0 0 0,2-1 0 0 0,-1 0 0 0 0,2-1 0 0 0,0 1 0 0 0,-1-1 0 0 0,1-1 0 0 0,1 2 0 0 0,-1-2 0 0 0,0 0 0 0 0,-1 2 0 0 0,1-2 0 0 0,0 2 0 0 0,-1-1 0 0 0,0 1 0 0 0,0 0 0 0 0,0-1 0 0 0,-2 1 0 0 0,1 0 0 0 0,-1 0 0 0 0,0 0 0 0 0,-1 0 0 0 0,0 0 0 0 0,0 1 0 0 0,-1 0 0 0 0,0-1 0 0 0,0 1 0 0 0,-1 1 0 0 0,1-1 0 0 0,0 0 0 0 0,-1 1 0 0 0,2 0 0 0 0,-1 1 0 0 0,0-1 0 0 0,0 2 0 0 0,0 0 0 0 0,0 0 0 0 0,1 1 0 0 0,-1 0 0 0 0,0 0 0 0 0,2 0 0 0 0,-1 1 0 0 0,0 0 0 0 0,-1-1 0 0 0,0 1 0 0 0,2 1 0 0 0,-1-1 0 0 0,1 1 0 0 0,-1-2 0 0 0,0 1 0 0 0,1 0 0 0 0,-1-1 0 0 0,1 1 0 0 0,-2-1 0 0 0,0 1 0 0 0,-2 0 0 0 0,-1 0 0 0 0,-1 0 0 0 0,0 1 0 0 0,-1 1 0 0 0,0 1 0 0 0,0 0 0 0 0,0 0 0 0 0,-1 0 0 0 0,2 1 0 0 0,0-1 0 0 0,1 0 0 0 0,-1 1 0 0 0,2-1 0 0 0,-1 1 0 0 0,1 0 0 0 0,-1-1 0 0 0,1 0 0 0 0,-1 1 0 0 0,0-2 0 0 0,1 2 0 0 0,-2 0 0 0 0,0-1 0 0 0,0 2 0 0 0,-2 0 0 0 0,1 0 0 0 0,-1 1 0 0 0,0 0 0 0 0,1 0 0 0 0,0-1 0 0 0,0 1 0 0 0,1 0 0 0 0,-1 0 0 0 0,1 0 0 0 0,1 0 0 0 0,-1 0 0 0 0,1 0 0 0 0,0 0 0 0 0,0 0 0 0 0,0 0 0 0 0,0 0 0 0 0,0 0 0 0 0,1 1 0 0 0,-1-1 0 0 0,1 1 0 0 0,-1-1 0 0 0,1 1 0 0 0,-1 0 0 0 0,-1 0 0 0 0,0 2 0 0 0,0-1 0 0 0,-2 0 0 0 0,0 1 0 0 0,0-1 0 0 0,-1 1 0 0 0,0-2 0 0 0,-1 1 0 0 0,1-2 0 0 0,0 0 0 0 0,1 0 0 0 0,-1-1 0 0 0,2 0 0 0 0,1-2 0 0 0,1 1 0 0 0,1-2 0 0 0,1-1 0 0 0,1 0 0 0 0,2 0 0 0 0,0-1 0 0 0,1 1 0 0 0,0-1 0 0 0,1 0 0 0 0,0 0 0 0 0,1 0 0 0 0,0 0 0 0 0,1-1 0 0 0,1-1 0 0 0,0-1 0 0 0,1 0 0 0 0,0-1 0 0 0,1 0 0 0 0,1-1 0 0 0,0 1 0 0 0,0-1 0 0 0,0 0 0 0 0,0-1 0 0 0,0 1 0 0 0,0 1 0 0 0,-1-1 0 0 0,1 0 0 0 0,0 0 0 0 0,-1 0 0 0 0,1 0 0 0 0,0 1 0 0 0,1-1 0 0 0,0-1 0 0 0,2-1 0 0 0,2-2 0 0 0,4-1 0 0 0,2-2 0 0 0,3-3 0 0 0,2 0 0 0 0,2-1 0 0 0,1 0 0 0 0,0 0 0 0 0,1-1 0 0 0,1 1 0 0 0,-1 0 0 0 0,-1 1 0 0 0,0 0 0 0 0,-2 0 0 0 0,0 0 0 0 0,0-1 0 0 0,-1 0 0 0 0,1-1 0 0 0,-1 0 0 0 0,1-1 0 0 0,0 1 0 0 0,0-2 0 0 0,2 1 0 0 0,0-1 0 0 0,2-1 0 0 0,0 1 0 0 0,0-1 0 0 0,3 1 0 0 0,-1-1 0 0 0,1-1 0 0 0,0 0 0 0 0,-1 1 0 0 0,1-1 0 0 0,0 1 0 0 0,-2 0 0 0 0,-1 1 0 0 0,0 0 0 0 0,-2 0 0 0 0,-1 1 0 0 0,-2 2 0 0 0,2-3 0 0 0,0 2 0 0 0,-1-1 0 0 0,0 2 0 0 0,-2 0 0 0 0,1 1 0 0 0,-2 0 0 0 0,1 0 0 0 0,0 0 0 0 0,0-1 0 0 0,2 1 0 0 0,-1-2 0 0 0,1 1 0 0 0,0-1 0 0 0,0 0 0 0 0,-1 0 0 0 0,0 1 0 0 0,-2 0 0 0 0,0 1 0 0 0,-2 1 0 0 0,-1 0 0 0 0,0 1 0 0 0,-2 0 0 0 0,0 0 0 0 0,-1 0 0 0 0,-1 1 0 0 0,0 0 0 0 0,1-1 0 0 0,-1 1 0 0 0,0-1 0 0 0,1 0 0 0 0,0 0 0 0 0,0-1 0 0 0,0 0 0 0 0,1 0 0 0 0,-1 0 0 0 0,0-1 0 0 0,1 0 0 0 0,-1 1 0 0 0,1-1 0 0 0,-1 0 0 0 0,1 0 0 0 0,-1 0 0 0 0,0 1 0 0 0,0-1 0 0 0,-2 0 0 0 0,0 1 0 0 0,-1 0 0 0 0,-1 1 0 0 0,0 0 0 0 0,0 0 0 0 0,-1 1 0 0 0,0-1 0 0 0,0 0 0 0 0,1-1 0 0 0,-1 0 0 0 0,-1 0 0 0 0,1-1 0 0 0,0 0 0 0 0,-1-1 0 0 0,1 0 0 0 0,-2-1 0 0 0,0 1 0 0 0,-1 0 0 0 0,-1-1 0 0 0,-2 1 0 0 0,-1 1 0 0 0,-2 0 0 0 0,0 2 0 0 0,-1 1 0 0 0,-1 1 0 0 0,0 2 0 0 0,-1 1 0 0 0,1 2 0 0 0,0 0 0 0 0,1 1 0 0 0,0 0 0 0 0,-1 1 0 0 0,1-1 0 0 0,1 1 0 0 0,0-1 0 0 0,1 0 0 0 0,2 1 0 0 0,1-1 0 0 0,0 1 0 0 0,1-1 0 0 0,1 0 0 0 0,0 0 0 0 0,0 0 0 0 0,1 0 0 0 0,-1 0 0 0 0,0 1 0 0 0,1 0 0 0 0,0 2 0 0 0,0 1 0 0 0,2 2 0 0 0,0 1 0 0 0,0 1 0 0 0,0 3 0 0 0,0-1 0 0 0,-2 0 0 0 0,0 1 0 0 0,0-1 0 0 0,-1 0 0 0 0,0-1 0 0 0,0-1 0 0 0,-1-1 0 0 0,0-1 0 0 0,1-2 0 0 0,-1-3 0 0 0,1 1 0 0 0,0-4 0 0 0,1-1 0 0 0,3-2 0 0 0,1-3 0 0 0,2-2 0 0 0,0-1 0 0 0,1-2 0 0 0,0 0 0 0 0,1-2 0 0 0,-1 0 0 0 0,0 1 0 0 0,-1-1 0 0 0,-1 0 0 0 0,0 1 0 0 0,-3 0 0 0 0,-1 1 0 0 0,0 0 0 0 0,-3 2 0 0 0,0 2 0 0 0,-2 1 0 0 0,0 3 0 0 0,-1 1 0 0 0,-1 2 0 0 0,-1 3 0 0 0,1 2 0 0 0,-2 3 0 0 0,0 4 0 0 0,0 1 0 0 0,-1 4 0 0 0,0 1 0 0 0,0 2 0 0 0,1 0 0 0 0,1 1 0 0 0,-1 0 0 0 0,2-1 0 0 0,0-2 0 0 0,3 1 0 0 0,0-3 0 0 0,2-1 0 0 0,0-1 0 0 0,0 0 0 0 0,2-2 0 0 0,0-1 0 0 0,2-1 0 0 0,0 0 0 0 0,1 0 0 0 0,0-1 0 0 0,1 0 0 0 0,1-1 0 0 0,0 1 0 0 0,1 0 0 0 0,1-1 0 0 0,1 1 0 0 0,1-1 0 0 0,1-2 0 0 0,1-1 0 0 0,0-1 0 0 0,3-1 0 0 0,-1 0 0 0 0,1-2 0 0 0,0 0 0 0 0,1 0 0 0 0,-1-2 0 0 0,0 1 0 0 0,0-1 0 0 0,-1 1 0 0 0,0-2 0 0 0,-1 2 0 0 0,0-1 0 0 0,0 1 0 0 0,0-1 0 0 0,1-1 0 0 0,-2 1 0 0 0,2-1 0 0 0,-1 1 0 0 0,0-1 0 0 0,0 1 0 0 0,0-1 0 0 0,-1 1 0 0 0,0 1 0 0 0,0 0 0 0 0,-1 0 0 0 0,0 1 0 0 0,0 0 0 0 0,-2 1 0 0 0,1 1 0 0 0,-1 1 0 0 0,0 0 0 0 0,0 0 0 0 0,1 2 0 0 0,-1-2 0 0 0,1 0 0 0 0,0 0 0 0 0,0-1 0 0 0,1-1 0 0 0,-1 0 0 0 0,0 0 0 0 0,0 0 0 0 0,-2 0 0 0 0,0-1 0 0 0,0-1 0 0 0,-1 1 0 0 0,0 1 0 0 0,-1-1 0 0 0,0 0 0 0 0,0 1 0 0 0,0 0 0 0 0,1 0 0 0 0,-1 0 0 0 0,0 0 0 0 0,1 0 0 0 0,1-1 0 0 0,-1 1 0 0 0,0-2 0 0 0,0 0 0 0 0,1 0 0 0 0,1-1 0 0 0,1 0 0 0 0,-1-1 0 0 0,1 0 0 0 0,1 0 0 0 0,-1 0 0 0 0,0 1 0 0 0,-1 1 0 0 0,0 0 0 0 0,-1 1 0 0 0,0 0 0 0 0,-1 0 0 0 0,-2 1 0 0 0,0 0 0 0 0,0 0 0 0 0,-1 0 0 0 0,0 0 0 0 0,-1 1 0 0 0,0-1 0 0 0,0 0 0 0 0,0 0 0 0 0,-1 0 0 0 0,0 0 0 0 0,1-1 0 0 0,-2 1-644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878 1 4841 0 0,'-2'2'18693'0'0,"1"1"-18227"0"0,-1-2-34 0 0,0 2-69 0 0,0-1-3 0 0,0-1-62 0 0,-1 1-4 0 0,2 0-13 0 0,-1-2-37 0 0,1 1 10 0 0,-1 0 295 0 0,1-1-433 0 0,0-1-8 0 0,0 1-1 0 0,0 0-12 0 0,-1 0 21 0 0,0 0 2 0 0,0 0-27 0 0,0 0 9 0 0,-1 0-23 0 0,-1 0 15 0 0,1 0-24 0 0,-1 1 44 0 0,-1 0-32 0 0,1 0-8 0 0,0 0 22 0 0,0 1-65 0 0,1 0 47 0 0,-1 0-35 0 0,1 1-9 0 0,-1-2 22 0 0,1 1-18 0 0,1-1 5 0 0,-1-1-10 0 0,1 2 21 0 0,0-1-16 0 0,0-1-13 0 0,0 1 13 0 0,1-1-34 0 0,0 1 20 0 0,-2 0-8 0 0,1 0 12 0 0,0 1-13 0 0,-1-1 14 0 0,1 0 5 0 0,-1 1 8 0 0,0-1 36 0 0,0 0 9 0 0,0 0 0 0 0,0 0 22 0 0,1 0-34 0 0,-1 0 2 0 0,0 0-2 0 0,1 0 9 0 0,-1-1-32 0 0,0 0 10 0 0,0 1-22 0 0,0-1-42 0 0,0 1 57 0 0,-1 0-29 0 0,1 0 9 0 0,1-1 18 0 0,-3 0-34 0 0,2 0 11 0 0,0 0-4 0 0,-1 1 10 0 0,0-1-22 0 0,-1 0 6 0 0,1 0 17 0 0,0 1 4 0 0,-1-1-1 0 0,1 1-7 0 0,-1-1 21 0 0,1 2-34 0 0,-1 0 38 0 0,0-1-22 0 0,-2 1-2 0 0,2 1 2 0 0,-1-1-21 0 0,0 1 24 0 0,0 0 2 0 0,-1 0 0 0 0,2 0 10 0 0,-1-1-12 0 0,1 0 5 0 0,-1 0-2 0 0,1 0 9 0 0,-1-1-21 0 0,2 1 7 0 0,0-1-3 0 0,-1-1-10 0 0,1 2 13 0 0,0-1-14 0 0,0-1 23 0 0,0 1-34 0 0,1-1 19 0 0,1 1-6 0 0,-2-1-18 0 0,1 1 24 0 0,-1-1-35 0 0,1 1 28 0 0,-1-1-8 0 0,0 1 30 0 0,1 0-36 0 0,-1 0 30 0 0,0 1-18 0 0,0-1-69 0 0,1 0 94 0 0,-1 1-41 0 0,1-1 14 0 0,-2 1 16 0 0,1 0-14 0 0,-2 0 6 0 0,0 0-12 0 0,-1 1 32 0 0,0-1-29 0 0,0 0 19 0 0,0 1-5 0 0,-1-1 19 0 0,1 0-32 0 0,1 0 19 0 0,-2 0-16 0 0,3 0-5 0 0,-2-1 11 0 0,2 1-4 0 0,0-1-9 0 0,1 0 50 0 0,0 0-42 0 0,1 0-5 0 0,-2-1 2 0 0,2 1-50 0 0,1-1 70 0 0,-1 0-51 0 0,-1 0 35 0 0,1 0 18 0 0,0-1-33 0 0,-1 1 12 0 0,0 0-13 0 0,0 0 2 0 0,0 0 8 0 0,0 0-11 0 0,-1 0-6 0 0,1 0-18 0 0,-1 1 14 0 0,0-1 4 0 0,0 1 8 0 0,0 0 8 0 0,1 0-10 0 0,0 1 3 0 0,0 0-20 0 0,-1 0 34 0 0,1-1-20 0 0,1 1-13 0 0,0-1 24 0 0,1 0-9 0 0,-1 0 3 0 0,1 1 9 0 0,-1-2-2 0 0,1 1 1 0 0,0-1-9 0 0,-1 1 2 0 0,0 0-20 0 0,0 0 34 0 0,-1-1-20 0 0,0 2 6 0 0,0-1-1 0 0,0 0 19 0 0,-1 1-25 0 0,1-1 0 0 0,-1 2 8 0 0,0-2-68 0 0,0 1 75 0 0,0-1-25 0 0,0 1 17 0 0,0-1 17 0 0,1 0-14 0 0,0-1-4 0 0,0 1 10 0 0,0 0 34 0 0,0-1-46 0 0,0 1 15 0 0,0-1-5 0 0,1 0-37 0 0,0 0 29 0 0,0 0-11 0 0,-1 0 12 0 0,1 0-11 0 0,0 0 3 0 0,-1 0 8 0 0,0 0-11 0 0,-1 0 50 0 0,1 0-52 0 0,-2 0 8 0 0,2 0-12 0 0,-2 0 1 0 0,1 0 18 0 0,-1 2 3 0 0,2-1-8 0 0,-2 0-6 0 0,1 0 1 0 0,-1 1-1 0 0,2-2 9 0 0,-2 1-2 0 0,1 0 1 0 0,0 1-9 0 0,0-2 2 0 0,1 2-1 0 0,-1 0 0 0 0,0-2 19 0 0,0 2-6 0 0,0-1-16 0 0,0 1 6 0 0,0 0-3 0 0,0-1 0 0 0,0 0-9 0 0,-1 0 2 0 0,0 0-1 0 0,-1-1-84 0 0,2 1-88 0 0,-1 0-232 0 0,0 0-336 0 0,0 0-569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1755 0 16708 0 0,'0'0'9303'0'0,"-18"4"-9022"0"0,-3-1-1 0 0,-2 2 30 0 0,2-2-20 0 0,3 1 27 0 0,2-2-8 0 0,2 1-16 0 0,2 0-13 0 0,1-1-25 0 0,0 1-23 0 0,0 0 4 0 0,0 1-22 0 0,0 0-24 0 0,0 1-12 0 0,-1-2 0 0 0,1 2-30 0 0,1 0 8 0 0,-1 0-22 0 0,1-2-24 0 0,-1 2 7 0 0,1-1-15 0 0,-2 1 13 0 0,1-1-32 0 0,-1-1 37 0 0,0 1 6 0 0,0 0-19 0 0,1-3 26 0 0,2 1-54 0 0,0-1-3 0 0,1 0 17 0 0,0 0-26 0 0,0-1 8 0 0,2 0-3 0 0,-1 0-10 0 0,2 0 4 0 0,-2 0-21 0 0,2 0-4 0 0,-2 0-18 0 0,2 0 4 0 0,-2 0-3 0 0,1 0-19 0 0,-1 0 25 0 0,1 0 0 0 0,-2 0-18 0 0,0 0 35 0 0,0 0-30 0 0,0 1 29 0 0,0 0-37 0 0,-1 1 39 0 0,1 0-21 0 0,-1 0-13 0 0,0 1 24 0 0,1 0-37 0 0,-1 0 39 0 0,0 0-12 0 0,0 1-15 0 0,1 0 25 0 0,0 1-18 0 0,1-2-4 0 0,-1 2 10 0 0,1 0-3 0 0,1-1-18 0 0,0 0 15 0 0,0-1 14 0 0,1 0-33 0 0,1 0 20 0 0,0-1-6 0 0,0 1-8 0 0,1-2 11 0 0,0 1 6 0 0,0-1-10 0 0,-1 0 12 0 0,0 0-31 0 0,0 0 9 0 0,0-1-4 0 0,-1 1 0 0 0,1 0 0 0 0,-2 1 0 0 0,-1-2 0 0 0,1 2 0 0 0,-1 0 0 0 0,0 1 0 0 0,-2-1 0 0 0,2 0 0 0 0,-2 1 0 0 0,1 0 0 0 0,0 1 0 0 0,-1-1 0 0 0,1-1 0 0 0,0 0 0 0 0,1 1 0 0 0,0-2 0 0 0,-1 1 0 0 0,1-1 0 0 0,1 1 0 0 0,-1 0 0 0 0,1 1 0 0 0,-1-1 0 0 0,1 0 0 0 0,-1 1 0 0 0,2-1 0 0 0,-2 0 0 0 0,2 1 0 0 0,-1 0 0 0 0,1-1 0 0 0,-1 1 0 0 0,2-1 0 0 0,0 0 0 0 0,0 0 0 0 0,-1-1 0 0 0,2 0 0 0 0,-1 1 0 0 0,1-2 0 0 0,0 2 0 0 0,-1 0 0 0 0,0-2 0 0 0,0 3 0 0 0,-1-3 0 0 0,-1 2 0 0 0,1 0 0 0 0,-1 0 0 0 0,-1-1 0 0 0,2 1 0 0 0,-1 0 0 0 0,0-1 0 0 0,1 0 0 0 0,0 1 0 0 0,-1-1 0 0 0,1 1 0 0 0,1-1 0 0 0,-2 2 0 0 0,1-1 0 0 0,0-1 0 0 0,0 2 0 0 0,1-1 0 0 0,0 0 0 0 0,0 1 0 0 0,0-1 0 0 0,0 0 0 0 0,1 2 0 0 0,-2-1 0 0 0,1 0 0 0 0,0-1 0 0 0,-1 1 0 0 0,1 0 0 0 0,-1-1 0 0 0,1 0 0 0 0,-1 1 0 0 0,0-2 0 0 0,0 2 0 0 0,1-1 0 0 0,-1-1 0 0 0,1 2 0 0 0,0-2 0 0 0,0 2 0 0 0,-1-2 0 0 0,0 2 0 0 0,1-2 0 0 0,-1 1 0 0 0,0 1 0 0 0,-1-1 0 0 0,1 1 0 0 0,-1 0 0 0 0,0-1 0 0 0,1 1 0 0 0,-1 0 0 0 0,0 0 0 0 0,0 1 0 0 0,-1-1 0 0 0,2 0 0 0 0,-1 1 0 0 0,0-1 0 0 0,1-1 0 0 0,0 1 0 0 0,-1 0 0 0 0,1-1 0 0 0,1 0 0 0 0,-1 1 0 0 0,1-2 0 0 0,-1 1 0 0 0,1 1 0 0 0,-1-2 0 0 0,1 2 0 0 0,0-1 0 0 0,0 0 0 0 0,0 1 0 0 0,0-2 0 0 0,0 2 0 0 0,0-1 0 0 0,0 0 0 0 0,0 1 0 0 0,0-1 0 0 0,0 1 0 0 0,0 0 0 0 0,0 0 0 0 0,0 0 0 0 0,0 1 0 0 0,-1-1 0 0 0,1 0 0 0 0,0 0 0 0 0,0 1 0 0 0,0-1 0 0 0,-1 0 0 0 0,1 0 0 0 0,0 1 0 0 0,0-1 0 0 0,-1 0 0 0 0,0 0 0 0 0,1 0 0 0 0,0 0 0 0 0,0 0 0 0 0,1-1 0 0 0,-1 1 0 0 0,1-1 0 0 0,0 0 0 0 0,0-1 0 0 0,0 2 0 0 0,1-2 0 0 0,-1 1 0 0 0,-1 1 0 0 0,2-2 0 0 0,-1 2 0 0 0,-1 0 0 0 0,1-1 0 0 0,0 1 0 0 0,-1 0 0 0 0,-1 0 0 0 0,1 1 0 0 0,-2 0 0 0 0,2 0 0 0 0,-2 0 0 0 0,1 0 0 0 0,-1-1 0 0 0,2 0 0 0 0,0 0 0 0 0,0 0 0 0 0,0-1 0 0 0,2 0 0 0 0,-1-2 0 0 0,2 1 0 0 0,-1 1 0 0 0,1-2 0 0 0,-1 2 0 0 0,0 0 0 0 0,1-2 0 0 0,-1 3 0 0 0,0-2 0 0 0,-1 2 0 0 0,0-1 0 0 0,1 0 0 0 0,-2 1 0 0 0,0 1 0 0 0,-1-1 0 0 0,0 1 0 0 0,-1 0 0 0 0,1 1 0 0 0,-1-1 0 0 0,0 1 0 0 0,1-2 0 0 0,0 1 0 0 0,0-1 0 0 0,1 0 0 0 0,0-1 0 0 0,1 0 0 0 0,-1 1 0 0 0,1-2 0 0 0,0 2 0 0 0,1-1 0 0 0,-2 0 0 0 0,2 0 0 0 0,0-1 0 0 0,-1 2 0 0 0,0-1 0 0 0,0 1 0 0 0,-1 0 0 0 0,1 0 0 0 0,0 0 0 0 0,-1 0 0 0 0,1 0 0 0 0,-1-1 0 0 0,2 2 0 0 0,-1-2 0 0 0,0 0 0 0 0,0 1 0 0 0,1-1 0 0 0,-1 0 0 0 0,0 1 0 0 0,1-1 0 0 0,0 0 0 0 0,0 0 0 0 0,0 0 0 0 0,0 0 0 0 0,-1 0 0 0 0,1 0 0 0 0,-1 1 0 0 0,1-2 0 0 0,-1 2 0 0 0,2 0 0 0 0,-2-1 0 0 0,1 1 0 0 0,0 0 0 0 0,0 1 0 0 0,0-1 0 0 0,-1 0 0 0 0,1 0 0 0 0,-1 1 0 0 0,1 0 0 0 0,-1 0 0 0 0,1 0 0 0 0,-1 1 0 0 0,0 0 0 0 0,0-1 0 0 0,0 1 0 0 0,0-1 0 0 0,0 0 0 0 0,1 0 0 0 0,0-1 0 0 0,0-1 0 0 0,-1 0 0 0 0,2 1 0 0 0,-1-1 0 0 0,1 0 0 0 0,1-1 0 0 0,-1 1 0 0 0,0-1 0 0 0,0 2 0 0 0,0-1 0 0 0,0 0 0 0 0,-1 2 0 0 0,1-2 0 0 0,1 1 0 0 0,-1-1 0 0 0,0 1 0 0 0,0 1 0 0 0,-1-1 0 0 0,2 0 0 0 0,-2 1 0 0 0,0 0 0 0 0,1 0 0 0 0,0-1 0 0 0,-1 0 0 0 0,2 0 0 0 0,-2-1 0 0 0,1 1 0 0 0,0 0 0 0 0,-1-2 0 0 0,0 2 0 0 0,1-1 0 0 0,0 0 0 0 0,0 1 0 0 0,-1 1 0 0 0,2-1 0 0 0,-2 1 0 0 0,0 0 0 0 0,0 0 0 0 0,1 0 0 0 0,0-1 0 0 0,0 1 0 0 0,1-1 0 0 0,-1-1 0 0 0,1 1 0 0 0,0-1 0 0 0,0 0 0 0 0,0-1 0 0 0,0 1 0 0 0,0-1 0 0 0,0 2 0 0 0,0-1 0 0 0,0 0 0 0 0,0 2 0 0 0,0-1 0 0 0,0 0 0 0 0,1 0 0 0 0,0 0 0 0 0,-1 0 0 0 0,2 0 0 0 0,-1 0 0 0 0,0 1 0 0 0,0-1 0 0 0,0 0 0 0 0,0-1 0 0 0,0 0 0 0 0,-1 1 0 0 0,0-2 0 0 0,1 0 0 0 0,-1 0 0 0 0,1 0 0 0 0,-1-1 0 0 0,1 0 0 0 0,0 0 0 0 0,0 0 0 0 0,-1 1 0 0 0,1 0 0 0 0,0 0 0 0 0,0 0 0 0 0,0 1 0 0 0,-1-1 0 0 0,2 2 0 0 0,-1-1 0 0 0,0 1 0 0 0,1-1 0 0 0,0 1 0 0 0,1 0 0 0 0,-1 0 0 0 0,1 1 0 0 0,-1-1 0 0 0,1 1 0 0 0,-1-1 0 0 0,0 1 0 0 0,1 0 0 0 0,-1-1 0 0 0,1 0 0 0 0,0 0 0 0 0,-1 1 0 0 0,2-2 0 0 0,-2 0 0 0 0,1 1 0 0 0,0-1 0 0 0,-1 0 0 0 0,1 0 0 0 0,0 0 0 0 0,0 0 0 0 0,-1-1 0 0 0,1 0 0 0 0,-2 0 0 0 0,2 0 0 0 0,-1 0 0 0 0,1 1 0 0 0,-1-1 0 0 0,0 1 0 0 0,2 0 0 0 0,-1 1 0 0 0,1-1 0 0 0,-1 0 0 0 0,2 1 0 0 0,-1-2 0 0 0,1 1 0 0 0,-1-1 0 0 0,1 0 0 0 0,-1 0 0 0 0,0 0 0 0 0,0-1 0 0 0,0 2 0 0 0,-1-1 0 0 0,0 0 0 0 0,1 0 0 0 0,0 1 0 0 0,-1-1 0 0 0,-1 1 0 0 0,2-1 0 0 0,-1 1 0 0 0,0 0 0 0 0,0 1 0 0 0,0-2 0 0 0,1 1 0 0 0,-1 1 0 0 0,1 0 0 0 0,-1-1 0 0 0,1 1 0 0 0,0 0 0 0 0,1-1 0 0 0,-1 0 0 0 0,0 1 0 0 0,1 0 0 0 0,-1-1 0 0 0,1 1 0 0 0,0 0 0 0 0,-1 0 0 0 0,0 0 0 0 0,0-1 0 0 0,0 1 0 0 0,0 0 0 0 0,-1 0 0 0 0,0-1 0 0 0,1 1 0 0 0,0 0 0 0 0,-1 0 0 0 0,0-1 0 0 0,0 0 0 0 0,1 1 0 0 0,0-1 0 0 0,-1 0 0 0 0,1 0 0 0 0,0 0 0 0 0,-1 0 0 0 0,1 0 0 0 0,0 1 0 0 0,-1-2 0 0 0,1 1 0 0 0,0-1 0 0 0,0 1 0 0 0,-2-1 0 0 0,1 1 0 0 0,1-1 0 0 0,-2 1 0 0 0,0 0 0 0 0,1-1 0 0 0,-1 0 0 0 0,1 0 0 0 0,0 1 0 0 0,-1-1 0 0 0,1 0 0 0 0,-1-1 0 0 0,1 1 0 0 0,0 0 0 0 0,-1 0 0 0 0,1 0 0 0 0,0 1 0 0 0,-2 0 0 0 0,2 1 0 0 0,-1-1 0 0 0,0 0 0 0 0,0 1 0 0 0,0-1 0 0 0,0 1 0 0 0,1-1 0 0 0,-1 1 0 0 0,1 0 0 0 0,-1-1 0 0 0,1 0 0 0 0,-1 1 0 0 0,0-2 0 0 0,0 2 0 0 0,0-2 0 0 0,-1 2 0 0 0,1-2 0 0 0,-1 2 0 0 0,1-2 0 0 0,0 1 0 0 0,-1 2 0 0 0,1-2 0 0 0,-1 1 0 0 0,1 0 0 0 0,0 0 0 0 0,0 0 0 0 0,0 0 0 0 0,0 1 0 0 0,0-2 0 0 0,1 1 0 0 0,-1 0 0 0 0,1 0 0 0 0,0 0 0 0 0,0 0 0 0 0,0-1 0 0 0,-1 0 0 0 0,1 0 0 0 0,0 0 0 0 0,-2 0 0 0 0,2-1 0 0 0,-2 1 0 0 0,2-1 0 0 0,-1 0 0 0 0,0 1 0 0 0,0 0 0 0 0,1-1 0 0 0,-2 1 0 0 0,2-1 0 0 0,-1 1 0 0 0,0-1 0 0 0,-1 1 0 0 0,0-1 0 0 0,1 1 0 0 0,-1-1 0 0 0,1 0 0 0 0,-1-1 0 0 0,1 2 0 0 0,-1-1 0 0 0,0-1 0 0 0,1 2 0 0 0,0-1 0 0 0,0 0 0 0 0,1 0 0 0 0,-1 1 0 0 0,1-2 0 0 0,1 1 0 0 0,-1 0 0 0 0,2 0 0 0 0,0 0 0 0 0,-1-1 0 0 0,0 1 0 0 0,0-1 0 0 0,-1 1 0 0 0,0 0 0 0 0,0-1 0 0 0,-1 1 0 0 0,0 0 0 0 0,1 0 0 0 0,-1 0 0 0 0,0 1 0 0 0,-1 0 0 0 0,2-1 0 0 0,-1 1 0 0 0,1-1 0 0 0,-1 1 0 0 0,0-1 0 0 0,0 0 0 0 0,1 0 0 0 0,-1 0 0 0 0,0-1 0 0 0,-1 0 0 0 0,2 0 0 0 0,-2 1 0 0 0,1-1 0 0 0,0 1 0 0 0,-1-1 0 0 0,1 1 0 0 0,-1 0 0 0 0,2-1 0 0 0,-2 1 0 0 0,2 0 0 0 0,-1 0 0 0 0,1-1 0 0 0,0 0 0 0 0,0 0 0 0 0,0 1 0 0 0,1-1 0 0 0,-2 0 0 0 0,1 0 0 0 0,0 0 0 0 0,0 0 0 0 0,-1 0 0 0 0,0 0 0 0 0,0 0 0 0 0,0 0 0 0 0,0 0 0 0 0,-1 0 0 0 0,2-1 0 0 0,-2 1 0 0 0,2-3 0 0 0,-2 2 0 0 0,2-2 0 0 0,-1 0 0 0 0,1 1 0 0 0,0 0 0 0 0,-1-1 0 0 0,1 1 0 0 0,-1 0 0 0 0,1 1 0 0 0,0-1 0 0 0,-1 1 0 0 0,1 1 0 0 0,-1-1 0 0 0,1 0 0 0 0,0 0 0 0 0,1 1 0 0 0,1-3 0 0 0,0 2 0 0 0,0-2 0 0 0,0 0 0 0 0,0 0 0 0 0,0 0 0 0 0,0-1 0 0 0,0 0 0 0 0,1 0 0 0 0,-2 1 0 0 0,1-1 0 0 0,-1 1 0 0 0,1 0 0 0 0,-1 1 0 0 0,-1-1 0 0 0,1 0 0 0 0,0 1 0 0 0,-1 0 0 0 0,0 0 0 0 0,0 0 0 0 0,1 0 0 0 0,-1 0 0 0 0,1-1 0 0 0,0 1 0 0 0,1-1 0 0 0,0 0 0 0 0,-1 0 0 0 0,1 0 0 0 0,1-1 0 0 0,0 0 0 0 0,-2 0 0 0 0,2 1 0 0 0,-1-1 0 0 0,0 1 0 0 0,0 0 0 0 0,-1-1 0 0 0,1 1 0 0 0,0 1 0 0 0,0-1 0 0 0,0 0 0 0 0,-1 0 0 0 0,1 0 0 0 0,0 0 0 0 0,-1 0 0 0 0,1 0 0 0 0,-1 0 0 0 0,0 0 0 0 0,1 0 0 0 0,-1-1 0 0 0,0 1 0 0 0,0 1 0 0 0,0-1 0 0 0,0 1 0 0 0,0-1 0 0 0,0 1 0 0 0,-1 0 0 0 0,0-1 0 0 0,0 2 0 0 0,1-1 0 0 0,-2 1 0 0 0,1-1 0 0 0,0 0 0 0 0,0 1 0 0 0,0 0 0 0 0,0-1 0 0 0,0 1 0 0 0,2-1 0 0 0,-1 0 0 0 0,0-1 0 0 0,2 1 0 0 0,-1-2 0 0 0,1 1 0 0 0,-2-1 0 0 0,2 1 0 0 0,-1 0 0 0 0,0 1 0 0 0,0-1 0 0 0,-1 0 0 0 0,-1 2 0 0 0,1-2 0 0 0,-1 2 0 0 0,0-1 0 0 0,0 1 0 0 0,0-1 0 0 0,-1 1 0 0 0,2 0 0 0 0,0 0 0 0 0,0 0 0 0 0,0 0 0 0 0,1-1 0 0 0,-1 0 0 0 0,2 0 0 0 0,0-1 0 0 0,-1 0 0 0 0,1 0 0 0 0,0 0 0 0 0,-2 0 0 0 0,1 0 0 0 0,-1 0 0 0 0,-1 0 0 0 0,1 1 0 0 0,-1-1 0 0 0,0 0 0 0 0,1 1 0 0 0,-1 0 0 0 0,0-1 0 0 0,0 0 0 0 0,0 1 0 0 0,-1 0 0 0 0,0-1 0 0 0,2 0 0 0 0,-2 1 0 0 0,1-1 0 0 0,1 0 0 0 0,-1 0 0 0 0,0 0 0 0 0,1 0 0 0 0,-1-1 0 0 0,1 1 0 0 0,0 0 0 0 0,-1 0 0 0 0,0 0 0 0 0,-1 0 0 0 0,0 2 0 0 0,0-1 0 0 0,0 0 0 0 0,0 2 0 0 0,-1-1 0 0 0,1-1 0 0 0,-1 2 0 0 0,0-2 0 0 0,1 1 0 0 0,0 0 0 0 0,0-1 0 0 0,0 1 0 0 0,1-2 0 0 0,0 2 0 0 0,-1-1 0 0 0,1 0 0 0 0,0 0 0 0 0,0 1 0 0 0,-1-1 0 0 0,0 1 0 0 0,0 0 0 0 0,0-1 0 0 0,-2 1 0 0 0,1 1 0 0 0,0-1 0 0 0,-1 0 0 0 0,1 0 0 0 0,-1 1 0 0 0,0 0 0 0 0,0-1 0 0 0,0 1 0 0 0,0-1 0 0 0,0 0 0 0 0,1 0 0 0 0,-1 0 0 0 0,2-1 0 0 0,-1 1 0 0 0,1 0 0 0 0,-1-1 0 0 0,1-1 0 0 0,-1 1 0 0 0,1 0 0 0 0,0 0 0 0 0,-1 0 0 0 0,1 0 0 0 0,-1 1 0 0 0,-1-1 0 0 0,0 0 0 0 0,0 1 0 0 0,0-1 0 0 0,0-1 0 0 0,0 1 0 0 0,0-1 0 0 0,0 0 0 0 0,0-1 0 0 0,0 1 0 0 0,-1-1 0 0 0,-1 1 0 0 0,1-1 0 0 0,-2 0 0 0 0,2 0 0 0 0,-2 0 0 0 0,2-1 0 0 0,-2 1 0 0 0,1 0 0 0 0,0-1 0 0 0,0 0 0 0 0,-2 0 0 0 0,2-1 0 0 0,0 1 0 0 0,-1-1 0 0 0,0 0 0 0 0,0 0 0 0 0,1 1 0 0 0,0-2 0 0 0,-1 2 0 0 0,1-1 0 0 0,0 1 0 0 0,0 0 0 0 0,0 1 0 0 0,1-1 0 0 0,-1 0 0 0 0,0 1 0 0 0,1 0 0 0 0,-1 0 0 0 0,0 0 0 0 0,2 0 0 0 0,-2 0 0 0 0,1 1 0 0 0,0-2 0 0 0,-1 1 0 0 0,1-1 0 0 0,0 0 0 0 0,1 0 0 0 0,-1-1 0 0 0,1 2 0 0 0,0-2 0 0 0,0 1 0 0 0,0-1 0 0 0,0 1 0 0 0,0-1 0 0 0,0 1 0 0 0,0-1 0 0 0,0 1 0 0 0,0-1 0 0 0,0 1 0 0 0,0 0 0 0 0,0 1 0 0 0,0-1 0 0 0,0 1 0 0 0,0-1 0 0 0,0 1 0 0 0,0 1 0 0 0,0-1 0 0 0,0-1 0 0 0,0 1 0 0 0,0 0 0 0 0,0 0 0 0 0,0 0 0 0 0,0 0 0 0 0,0 1 0 0 0,0-1 0 0 0,0 1 0 0 0,0-1 0 0 0,0 0 0 0 0,0 1 0 0 0,0-1 0 0 0,0 0 0 0 0,0 0 0 0 0,-1 0 0 0 0,1 0 0 0 0,0 0 0 0 0,0 0 0 0 0,0 0 0 0 0,0-1 0 0 0,0 0 0 0 0,0 0 0 0 0,0 0 0 0 0,0 1 0 0 0,0 0 0 0 0,0-1 0 0 0,0 1 0 0 0,0 0 0 0 0,0 0 0 0 0,0 1 0 0 0,0 0 0 0 0,0-1 0 0 0,0 2 0 0 0,0-1 0 0 0,1-1 0 0 0,0 1 0 0 0,0-1 0 0 0,0 1 0 0 0,1-1 0 0 0,-2 0 0 0 0,2 1 0 0 0,-1-2 0 0 0,0 1 0 0 0,1 0 0 0 0,0 0 0 0 0,-1 0 0 0 0,1 0 0 0 0,0 1 0 0 0,-2-1 0 0 0,2 0 0 0 0,-1 1 0 0 0,0 0 0 0 0,0 0 0 0 0,0 0 0 0 0,1 0 0 0 0,-2 1 0 0 0,2-2 0 0 0,0 1 0 0 0,-1 0 0 0 0,1 1 0 0 0,-1-1 0 0 0,1 0 0 0 0,0-1 0 0 0,-1 1 0 0 0,1-1 0 0 0,0 1 0 0 0,1-1 0 0 0,-2 1 0 0 0,2-1 0 0 0,-2 1 0 0 0,2 1 0 0 0,-1-1 0 0 0,1 0 0 0 0,-2 0 0 0 0,2 1 0 0 0,-1-1 0 0 0,1 1 0 0 0,-1-1 0 0 0,0 0 0 0 0,2 0 0 0 0,-2 1 0 0 0,0-1 0 0 0,2 0 0 0 0,-2 1 0 0 0,1 0 0 0 0,1-2 0 0 0,-1 2 0 0 0,0 0 0 0 0,-1-1 0 0 0,2 1 0 0 0,-1 0 0 0 0,0-1 0 0 0,0 1 0 0 0,1 0 0 0 0,-2 0 0 0 0,0 1 0 0 0,1 0 0 0 0,-1-1 0 0 0,1 1 0 0 0,-1 1 0 0 0,0-1 0 0 0,0 0 0 0 0,1 0 0 0 0,-1 1 0 0 0,0-1 0 0 0,1 0 0 0 0,-1 0 0 0 0,2 0 0 0 0,-1-1 0 0 0,0 1 0 0 0,0-1 0 0 0,0 0 0 0 0,1 1 0 0 0,-1-2 0 0 0,0 2 0 0 0,0-1 0 0 0,1 0 0 0 0,-2 0 0 0 0,1 1 0 0 0,-1 0 0 0 0,0 0 0 0 0,1 1 0 0 0,-1 0 0 0 0,0-1 0 0 0,0 1 0 0 0,0-1 0 0 0,0 1 0 0 0,1-1 0 0 0,-1 0 0 0 0,1 1 0 0 0,0-1 0 0 0,1 0 0 0 0,-1 0 0 0 0,1-1 0 0 0,-1 0 0 0 0,1 0 0 0 0,-1 0 0 0 0,1-1 0 0 0,0 1 0 0 0,0-1 0 0 0,0 1 0 0 0,0-2 0 0 0,-1 2 0 0 0,0 0 0 0 0,1 0 0 0 0,-1 1 0 0 0,-1-1 0 0 0,0 1 0 0 0,-1 1 0 0 0,1-1 0 0 0,-1 1 0 0 0,0 0 0 0 0,0 0 0 0 0,0 0 0 0 0,1 0 0 0 0,-1-1 0 0 0,1 1 0 0 0,-1 0 0 0 0,2-1 0 0 0,-1 1 0 0 0,1-1 0 0 0,-1 1 0 0 0,1 0 0 0 0,-1-1 0 0 0,1 1 0 0 0,0-1 0 0 0,0 0 0 0 0,0 1 0 0 0,0 0 0 0 0,1-1 0 0 0,-1 1 0 0 0,1 0 0 0 0,-1 0 0 0 0,0 0 0 0 0,1 0 0 0 0,-1 0 0 0 0,0 0 0 0 0,0 0 0 0 0,0 0 0 0 0,0 0 0 0 0,0 0 0 0 0,0 0 0 0 0,0 0 0 0 0,0 0 0 0 0,0 0 0 0 0,0 0 0 0 0,0 0 0 0 0,0 0 0 0 0,-1 0 0 0 0,1 0 0 0 0,-1 0 0 0 0,1 0 0 0 0,0 0 0 0 0,-1 0 0 0 0,1 0 0 0 0,-1 0 0 0 0,1 0 0 0 0,0 0 0 0 0,-1 0 0 0 0,1 0 0 0 0,-1 0 0 0 0,1 0 0 0 0,-2 0 0 0 0,1 0 0 0 0,-1 0 0 0 0,0 0 0 0 0,1 0 0 0 0,-1 0 0 0 0,1 0 0 0 0,0 0 0 0 0,-1 0 0 0 0,2 0 0 0 0,-1 0 0 0 0,1 0 0 0 0,-1 0 0 0 0,0 0 0 0 0,1 0 0 0 0,0 0 0 0 0,-1 0 0 0 0,1 0 0 0 0,-1 0 0 0 0,1 0 0 0 0,-1 0 0 0 0,0 0 0 0 0,-1 0 0 0 0,1 0 0 0 0,0 0 0 0 0,-1 0 0 0 0,1 0 0 0 0,-1 0 0 0 0,2 0 0 0 0,-1 0 0 0 0,1-1 0 0 0,-1 0 0 0 0,1 0 0 0 0,1 0 0 0 0,-1-1 0 0 0,0 1 0 0 0,0 0 0 0 0,1-1 0 0 0,-2 1 0 0 0,0 0 0 0 0,1 0 0 0 0,-1 0 0 0 0,1 1 0 0 0,-2 0 0 0 0,1-1 0 0 0,0 1 0 0 0,0-1 0 0 0,0 1 0 0 0,1 0 0 0 0,-1-1 0 0 0,1 1 0 0 0,0-1 0 0 0,-1 0 0 0 0,1-1 0 0 0,0 2 0 0 0,-1-2 0 0 0,2 1 0 0 0,-1 0 0 0 0,0 0 0 0 0,0-1 0 0 0,0 2 0 0 0,0-1 0 0 0,-1 0 0 0 0,1 0 0 0 0,-1 1 0 0 0,0 0 0 0 0,-1-1 0 0 0,-1 1 0 0 0,1 0 0 0 0,0 0 0 0 0,0 0 0 0 0,0 0 0 0 0,0 0 0 0 0,1 0 0 0 0,-1 0 0 0 0,0 0 0 0 0,1 0 0 0 0,-1 0 0 0 0,1-1 0 0 0,0 1 0 0 0,0-1 0 0 0,0 0 0 0 0,-1 1 0 0 0,2-1 0 0 0,-1 0 0 0 0,0 0 0 0 0,0 1 0 0 0,1-1 0 0 0,-2 0 0 0 0,1 0 0 0 0,-1 0 0 0 0,1 0 0 0 0,0 0 0 0 0,-1 0 0 0 0,-1 1 0 0 0,1-1 0 0 0,1 1 0 0 0,-1 0 0 0 0,-1 0 0 0 0,2 0 0 0 0,0-1 0 0 0,-1 0 0 0 0,2 0 0 0 0,-1 0 0 0 0,0 0 0 0 0,1-1 0 0 0,-1 2 0 0 0,1-1 0 0 0,0 0 0 0 0,-1 0 0 0 0,0 0 0 0 0,0 0 0 0 0,0 0 0 0 0,0 0 0 0 0,-1 0 0 0 0,0 0 0 0 0,0 1 0 0 0,-1-1 0 0 0,0 1 0 0 0,1 0 0 0 0,-2 0 0 0 0,1 0 0 0 0,0 0 0 0 0,0 0 0 0 0,1 0 0 0 0,-1-1 0 0 0,0 0 0 0 0,1-1 0 0 0,0 1 0 0 0,-1-1 0 0 0,1 2 0 0 0,0-1 0 0 0,0-1 0 0 0,-1 1 0 0 0,1 1 0 0 0,0-1 0 0 0,-1 1 0 0 0,1-1 0 0 0,0 1 0 0 0,-1 0 0 0 0,0 0 0 0 0,0 0 0 0 0,0 0 0 0 0,0 0 0 0 0,0 0 0 0 0,0-1 0 0 0,1 0 0 0 0,0 0 0 0 0,-1-1 0 0 0,1 1 0 0 0,0-1 0 0 0,-1 1 0 0 0,1-1 0 0 0,0 1 0 0 0,1-1 0 0 0,-2 0 0 0 0,1 0 0 0 0,1 1 0 0 0,-2 0 0 0 0,1-1 0 0 0,-1 1 0 0 0,0-1 0 0 0,0 1 0 0 0,0-1 0 0 0,0 0 0 0 0,0-1 0 0 0,0 1 0 0 0,0 0 0 0 0,-1-1 0 0 0,0 0 0 0 0,0 1 0 0 0,0-1 0 0 0,0 1 0 0 0,-1-1 0 0 0,1 1 0 0 0,0-1 0 0 0,0 1 0 0 0,-1 0 0 0 0,1-1 0 0 0,-1 1 0 0 0,1 0 0 0 0,0-1 0 0 0,-1-1 0 0 0,1 1 0 0 0,0-1 0 0 0,1 0 0 0 0,-1 1 0 0 0,-1-2 0 0 0,1 0 0 0 0,0 1 0 0 0,0 0 0 0 0,0 1 0 0 0,0-1 0 0 0,0 1 0 0 0,0 0 0 0 0,0 0 0 0 0,1 1 0 0 0,-1 0 0 0 0,1 1 0 0 0,-1-2 0 0 0,0 2 0 0 0,0-1 0 0 0,0 0 0 0 0,1 0 0 0 0,-1 1 0 0 0,0-2 0 0 0,0 2 0 0 0,0-2 0 0 0,0 1 0 0 0,1 1 0 0 0,0-1 0 0 0,-1 0 0 0 0,1 1 0 0 0,-2 0 0 0 0,1 0 0 0 0,0 1 0 0 0,-1 0 0 0 0,0 0 0 0 0,-1 0 0 0 0,0 0 0 0 0,-1 1 0 0 0,1 0 0 0 0,-1 0 0 0 0,0 2 0 0 0,0-1 0 0 0,0 0 0 0 0,1 0 0 0 0,-1 0 0 0 0,1-2 0 0 0,1 2 0 0 0,-2-2 0 0 0,1 1 0 0 0,1-1 0 0 0,-1 0 0 0 0,-1 0 0 0 0,1 0 0 0 0,0 0 0 0 0,0 0 0 0 0,-2 0 0 0 0,-1 0 0 0 0,0 0 0 0 0,0 1 0 0 0,-1 0 0 0 0,-1 1 0 0 0,1 0 0 0 0,-1-1 0 0 0,-1 2 0 0 0,0-1 0 0 0,-2 0 0 0 0,1 1 0 0 0,-2-2 0 0 0,1 2 0 0 0,0-1 0 0 0,-1 1 0 0 0,0 0 0 0 0,-1-1 0 0 0,0 1 0 0 0,1 0 0 0 0,-1 0 0 0 0,2 1 0 0 0,-1 1 0 0 0,1-1 0 0 0,0 1 0 0 0,1-1 0 0 0,-2 1 0 0 0,1-1 0 0 0,1 0 0 0 0,-2 0 0 0 0,1 1 0 0 0,0 0 0 0 0,-1-1 0 0 0,0 1 0 0 0,-1 0 0 0 0,-1 2 0 0 0,0-1 0 0 0,0 0 0 0 0,-2 1 0 0 0,0 1 0 0 0,-1 0 0 0 0,0 0 0 0 0,0 0 0 0 0,0 2 0 0 0,0-2 0 0 0,-1 2 0 0 0,-1 0 0 0 0,2-1 0 0 0,-2 0 0 0 0,1 1 0 0 0,1-1 0 0 0,0-1 0 0 0,0 0 0 0 0,2-1 0 0 0,1-1 0 0 0,1 0 0 0 0,1-1 0 0 0,1 0 0 0 0,1-2 0 0 0,0 0 0 0 0,0 0 0 0 0,1-1 0 0 0,-2 1 0 0 0,0 0 0 0 0,-1 0 0 0 0,0 1 0 0 0,-1 0 0 0 0,-2-1 0 0 0,0 4 0 0 0,-1-1 0 0 0,-1 2 0 0 0,1 0 0 0 0,-1 0 0 0 0,0 1 0 0 0,0-1 0 0 0,1 1 0 0 0,2-1 0 0 0,0 0 0 0 0,1 0 0 0 0,2-1 0 0 0,0-1 0 0 0,1 0 0 0 0,0-1 0 0 0,1 0 0 0 0,0 0 0 0 0,1 0 0 0 0,-1 0 0 0 0,0 0 0 0 0,-2 1 0 0 0,0 1 0 0 0,-1 0 0 0 0,-1 1 0 0 0,-2 0 0 0 0,0 1 0 0 0,0 1 0 0 0,-2 0 0 0 0,0 1 0 0 0,0 1 0 0 0,1-1 0 0 0,0-1 0 0 0,1 1 0 0 0,2 0 0 0 0,0-1 0 0 0,2-1 0 0 0,1 0 0 0 0,1-2 0 0 0,1 0 0 0 0,0 0 0 0 0,3-1 0 0 0,-1 0 0 0 0,1 0 0 0 0,0 1 0 0 0,0 0 0 0 0,0 1 0 0 0,-1 2 0 0 0,1 0 0 0 0,-3 1 0 0 0,0 1 0 0 0,-1 1 0 0 0,0 1 0 0 0,1 0 0 0 0,-2 0 0 0 0,1 0 0 0 0,-1 0 0 0 0,1 0 0 0 0,1-2 0 0 0,0 0 0 0 0,0-2 0 0 0,2-1 0 0 0,-1-1 0 0 0,2-2 0 0 0,1-1 0 0 0,0-1 0 0 0,1 0 0 0 0,-1 1 0 0 0,1-1 0 0 0,-1 0 0 0 0,1-1 0 0 0,-1 1 0 0 0,0 1 0 0 0,1 0 0 0 0,-1-1 0 0 0,0 2 0 0 0,-1 0 0 0 0,0 0 0 0 0,1 1 0 0 0,-1-1 0 0 0,1 0 0 0 0,0 0 0 0 0,0-3 0 0 0,3 1 0 0 0,-1-1 0 0 0,1-1 0 0 0,1-1 0 0 0,0 0 0 0 0,0-1 0 0 0,0 0 0 0 0,1-1 0 0 0,-1 0 0 0 0,1-1 0 0 0,0 1 0 0 0,1-1 0 0 0,0-1 0 0 0,-1 2 0 0 0,0 0 0 0 0,0 0 0 0 0,0 1 0 0 0,-1-1 0 0 0,0 1 0 0 0,0 0 0 0 0,0 0 0 0 0,0 0 0 0 0,0 0 0 0 0,0-2 0 0 0,-1 0 0 0 0,-1-1 0 0 0,2-1 0 0 0,-2-2 0 0 0,1-1 0 0 0,0-1 0 0 0,1 0 0 0 0,0-1 0 0 0,0 0 0 0 0,0-1 0 0 0,0 3 0 0 0,0-2 0 0 0,0 2 0 0 0,0 0 0 0 0,0 2 0 0 0,-1 1 0 0 0,0 0 0 0 0,0 1 0 0 0,0 1 0 0 0,0 1 0 0 0,-1 1 0 0 0,1-1 0 0 0,0 1 0 0 0,0 0 0 0 0,0 0 0 0 0,0 0 0 0 0,1 0 0 0 0,-2 0 0 0 0,0-1 0 0 0,1 0 0 0 0,-1 0 0 0 0,0 0 0 0 0,1 0 0 0 0,0 1 0 0 0,0-1 0 0 0,0 1 0 0 0,1 0 0 0 0,0 0 0 0 0,0 1 0 0 0,0 1 0 0 0,2 2 0 0 0,0 1 0 0 0,1 1 0 0 0,2 3 0 0 0,0 0 0 0 0,1 1 0 0 0,1 1 0 0 0,1 0 0 0 0,-1 2 0 0 0,0-2 0 0 0,1 3 0 0 0,1-1 0 0 0,-1 1 0 0 0,1 0 0 0 0,0 1 0 0 0,0 0 0 0 0,0 0 0 0 0,0 1 0 0 0,1-1 0 0 0,0-1 0 0 0,0 1 0 0 0,1-1 0 0 0,1 0 0 0 0,1 1 0 0 0,1-1 0 0 0,0-1 0 0 0,-1-2 0 0 0,-1-1 0 0 0,-1-2 0 0 0,-1-1 0 0 0,-1-1 0 0 0,-1-2 0 0 0,0 0 0 0 0,-2 0 0 0 0,1-1 0 0 0,-2 1 0 0 0,0-3 0 0 0,-1 1 0 0 0,0-2 0 0 0,0 0 0 0 0,-1 0 0 0 0,0 0 0 0 0,0-1 0 0 0,1-1 0 0 0,0 1 0 0 0,0-2 0 0 0,0-1 0 0 0,0 1 0 0 0,1-1 0 0 0,-1 0 0 0 0,0 0 0 0 0,0 1 0 0 0,0 0 0 0 0,-2 1 0 0 0,1 1 0 0 0,-2 0 0 0 0,0-1 0 0 0,0 1 0 0 0,0 0 0 0 0,0-1 0 0 0,2-2 0 0 0,-2 0 0 0 0,2-3 0 0 0,1-2 0 0 0,1-2 0 0 0,1-1 0 0 0,1-3 0 0 0,0-1 0 0 0,1-2 0 0 0,0-3 0 0 0,-1 0 0 0 0,0-1 0 0 0,1 0 0 0 0,-4-2 0 0 0,0-1 0 0 0,1 0 0 0 0,-3-1 0 0 0,0-2 0 0 0,0-1 0 0 0,0-2 0 0 0,0-1 0 0 0,0-2 0 0 0,2 1 0 0 0,1-2 0 0 0,1 3 0 0 0,1 0 0 0 0,3 2 0 0 0,0 3 0 0 0,2 4 0 0 0,-1 4 0 0 0,-1 3 0 0 0,0 3 0 0 0,-2 5 0 0 0,-1 2 0 0 0,-2 2 0 0 0,-3 2 0 0 0,0 2 0 0 0,-1 2 0 0 0,0 0 0 0 0,-1 3 0 0 0,1 0 0 0 0,-1 1 0 0 0,1 1 0 0 0,-1 0 0 0 0,0 1 0 0 0,0-1 0 0 0,-2 1 0 0 0,0 1 0 0 0,-3 0 0 0 0,-3 0 0 0 0,-1 2 0 0 0,-3 1 0 0 0,-3 1 0 0 0,-3 1 0 0 0,-1 0 0 0 0,-2 0 0 0 0,-2 0 0 0 0,0 1 0 0 0,0 0 0 0 0,2 0 0 0 0,-1 1 0 0 0,2-2 0 0 0,0 2 0 0 0,1 0 0 0 0,1 0 0 0 0,2 0 0 0 0,1 0 0 0 0,0 0 0 0 0,3-2 0 0 0,1 0 0 0 0,1 0 0 0 0,1-2 0 0 0,2-1 0 0 0,0-2 0 0 0,3 1 0 0 0,0-2 0 0 0,1-1 0 0 0,1-1 0 0 0,1 0 0 0 0,0 0 0 0 0,1-2 0 0 0,0 0 0 0 0,1 0 0 0 0,1-1 0 0 0,-1-1 0 0 0,2 0 0 0 0,-1 0 0 0 0,1-1 0 0 0,2 0 0 0 0,0 0 0 0 0,1 0 0 0 0,0-1 0 0 0,2 0 0 0 0,0 0 0 0 0,2 1 0 0 0,0-2 0 0 0,1-1 0 0 0,2-3 0 0 0,1-2 0 0 0,2-2 0 0 0,1-3 0 0 0,3-3 0 0 0,0-2 0 0 0,2-2 0 0 0,0-2 0 0 0,2-1 0 0 0,-1-2 0 0 0,1-1 0 0 0,1-1 0 0 0,0 0 0 0 0,-1 1 0 0 0,-1-1 0 0 0,1 1 0 0 0,-1 1 0 0 0,0-1 0 0 0,-1 1 0 0 0,1 0 0 0 0,0 1 0 0 0,1-1 0 0 0,-1 2 0 0 0,0 0 0 0 0,0 1 0 0 0,-1 0 0 0 0,0 2 0 0 0,-3 1 0 0 0,0 2 0 0 0,-1 1 0 0 0,-1 1 0 0 0,-2 2 0 0 0,0 2 0 0 0,-2 3 0 0 0,-2 1 0 0 0,-1 2 0 0 0,-2 3 0 0 0,-2 0 0 0 0,-1 1 0 0 0,-1 2 0 0 0,0-1 0 0 0,0 2 0 0 0,0 1 0 0 0,0 0 0 0 0,0 0 0 0 0,0 1 0 0 0,0-1 0 0 0,0 0 0 0 0,1 0 0 0 0,-1 0 0 0 0,0 0 0 0 0,-1 0 0 0 0,-1 0 0 0 0,0 0 0 0 0,-1 3 0 0 0,-1-1 0 0 0,0 3 0 0 0,-4 0 0 0 0,0 2 0 0 0,-4 1 0 0 0,-2 1 0 0 0,-2 0 0 0 0,-1 1 0 0 0,-3 0 0 0 0,0 0 0 0 0,-1 0 0 0 0,0 1 0 0 0,-1-1 0 0 0,1 0 0 0 0,-1 0 0 0 0,0-1 0 0 0,1 1 0 0 0,1 0 0 0 0,-2-1 0 0 0,-1 1 0 0 0,1 0 0 0 0,-2 0 0 0 0,0 0 0 0 0,-1 1 0 0 0,1 1 0 0 0,0 0 0 0 0,0 0 0 0 0,2 1 0 0 0,0-1 0 0 0,2 1 0 0 0,0 0 0 0 0,0 0 0 0 0,2 0 0 0 0,1-1 0 0 0,0 0 0 0 0,1-2 0 0 0,2 0 0 0 0,0-1 0 0 0,3-2 0 0 0,0 0 0 0 0,1-1 0 0 0,2 0 0 0 0,1-2 0 0 0,1-1 0 0 0,-1 0 0 0 0,3 0 0 0 0,-1-1 0 0 0,1-2 0 0 0,0 0 0 0 0,1-1 0 0 0,0 0 0 0 0,2-2 0 0 0,0 0 0 0 0,1 0 0 0 0,1-2 0 0 0,2-1 0 0 0,0-1 0 0 0,3-3 0 0 0,0 0 0 0 0,2-3 0 0 0,1-2 0 0 0,1 0 0 0 0,1-3 0 0 0,1-1 0 0 0,-1-1 0 0 0,2-1 0 0 0,1-2 0 0 0,0 1 0 0 0,-1-2 0 0 0,2 1 0 0 0,-1 0 0 0 0,0 1 0 0 0,-1 0 0 0 0,0 2 0 0 0,0 2 0 0 0,-2 2 0 0 0,1 2 0 0 0,-3 1 0 0 0,0 3 0 0 0,-3 1 0 0 0,-1 1 0 0 0,-1 3 0 0 0,-2 0 0 0 0,-1 0 0 0 0,-1 1 0 0 0,0 2 0 0 0,-2-1 0 0 0,0 1 0 0 0,-1 1 0 0 0,0 1 0 0 0,0 0 0 0 0,-1 1 0 0 0,0 1 0 0 0,0 1 0 0 0,-1 1 0 0 0,-1 0 0 0 0,-2 2 0 0 0,-1 2 0 0 0,-2 1 0 0 0,-1 0 0 0 0,-2 2 0 0 0,-2 2 0 0 0,-2 0 0 0 0,-2 2 0 0 0,-2 1 0 0 0,-1 0 0 0 0,-1 1 0 0 0,-1 0 0 0 0,0 0 0 0 0,1-1 0 0 0,0-1 0 0 0,2 0 0 0 0,1-2 0 0 0,3-2 0 0 0,3-2 0 0 0,2-2 0 0 0,3-4 0 0 0,2-2 0 0 0,1-2 0 0 0,3 0 0 0 0,-1-3 0 0 0,2 0 0 0 0,2-1 0 0 0,1-2 0 0 0,2 0 0 0 0,2-1 0 0 0,1-3 0 0 0,3 0 0 0 0,1-4 0 0 0,3 1 0 0 0,1-1 0 0 0,1-2 0 0 0,3-1 0 0 0,0 0 0 0 0,2 0 0 0 0,-1 0 0 0 0,1 0 0 0 0,-2 1 0 0 0,-1 0 0 0 0,-3 3 0 0 0,-2 1 0 0 0,-3 2 0 0 0,-2 1 0 0 0,-3 1 0 0 0,-3 3 0 0 0,-1 0 0 0 0,-2 1 0 0 0,-1 0 0 0 0,1 1 0 0 0,-2 1 0 0 0,1 0 0 0 0,-2 2 0 0 0,0 2 0 0 0,-2 1 0 0 0,-1 2 0 0 0,-3 3 0 0 0,0-1 0 0 0,0 3 0 0 0,-4 1 0 0 0,1 0 0 0 0,-2 1 0 0 0,0 0 0 0 0,-1-1 0 0 0,1 1 0 0 0,-2-1 0 0 0,1 0 0 0 0,1-3 0 0 0,1-1 0 0 0,0-3 0 0 0,3-2 0 0 0,2-2 0 0 0,1-2 0 0 0,2-2-775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683 5 11330 0 0,'0'0'12243'0'0,"-2"7"-11786"0"0,-1 2 5 0 0,1-1-51 0 0,-1 1-26 0 0,0-1-33 0 0,1-2-32 0 0,0 0-22 0 0,0-1-26 0 0,1-1-43 0 0,-1 0-18 0 0,1-1-27 0 0,1 0-24 0 0,0 1-15 0 0,-1-1 2 0 0,0 0-3 0 0,-1 0 0 0 0,0 0-9 0 0,0 1 21 0 0,0-1-35 0 0,-1 0 2 0 0,0 0 17 0 0,1 1-26 0 0,-1 0 18 0 0,-1-1-23 0 0,0 1-23 0 0,1 0 6 0 0,-1 0-13 0 0,0 0-7 0 0,0 0 11 0 0,0 0 23 0 0,1 1-34 0 0,-1 0 3 0 0,0-1-11 0 0,0 2-45 0 0,0-1 67 0 0,1 0-50 0 0,0 1 54 0 0,0-2 3 0 0,-1 1-65 0 0,2-1 40 0 0,0 0-33 0 0,-1 0 35 0 0,1-1-28 0 0,-1 1-1 0 0,2-1-28 0 0,-2 0 7 0 0,2-1 24 0 0,-2 1-17 0 0,1 0 16 0 0,-1-1-4 0 0,2 0-37 0 0,-2 1 40 0 0,0 1-42 0 0,0-2 30 0 0,1 1-8 0 0,-2 0-8 0 0,2 0 22 0 0,-1 1-25 0 0,0-1-2 0 0,1 0 19 0 0,-1 0-6 0 0,2 0-26 0 0,-1-1 26 0 0,1 0-27 0 0,0 0 54 0 0,-1 0-43 0 0,1 0 14 0 0,0 0-23 0 0,-2-1-13 0 0,2 1 40 0 0,-1 0-32 0 0,0 0 48 0 0,-1 0-13 0 0,1 0-61 0 0,-1 0 76 0 0,0-1-54 0 0,1 2 25 0 0,-1-1 22 0 0,0 0-45 0 0,0 0 25 0 0,0 0 10 0 0,0 0-31 0 0,1-1 10 0 0,-1 1 33 0 0,-1 0-29 0 0,1-1 29 0 0,0 0 21 0 0,0 0-44 0 0,-1 0 53 0 0,0 0-82 0 0,0-1 15 0 0,1 1 50 0 0,-1 0-28 0 0,0-1 21 0 0,0 1-32 0 0,0 0-10 0 0,0 0-26 0 0,0-1 33 0 0,0 2 6 0 0,-1 0-10 0 0,1-1 15 0 0,-1 1-23 0 0,0-1 25 0 0,0 1 11 0 0,1-1-12 0 0,-1 1-22 0 0,-1 0 34 0 0,1-2-22 0 0,0 0 17 0 0,1 1 14 0 0,-1 0-41 0 0,1-1 32 0 0,0 0-1 0 0,0 0 0 0 0,0 0 10 0 0,1 0-21 0 0,-1 0-12 0 0,1 0-25 0 0,-1 0 42 0 0,-1 1-14 0 0,0-1 14 0 0,0 2-21 0 0,1 0 7 0 0,-1-1 15 0 0,0 1-14 0 0,0 0 34 0 0,0 0-57 0 0,0 0 27 0 0,1-1-9 0 0,0 0-27 0 0,0 1 54 0 0,1-1-44 0 0,0 0 51 0 0,0 0-33 0 0,-1 0 20 0 0,1 1-15 0 0,0 0-33 0 0,0 0 47 0 0,0 0-16 0 0,0-1-5 0 0,1 1-6 0 0,-2-1-17 0 0,2 1 22 0 0,-1-1-7 0 0,0 0 11 0 0,0 1 7 0 0,1-2 17 0 0,0 2-31 0 0,0-1 0 0 0,-1 0 18 0 0,1 0-25 0 0,-2 1-2 0 0,2-1 10 0 0,-1 1-14 0 0,-1-1 14 0 0,1 2 5 0 0,-1-1-1 0 0,0 0 1 0 0,-1 1 28 0 0,1-1-46 0 0,-1 0 25 0 0,1 0 1 0 0,0 0-39 0 0,0 0 31 0 0,0 0-1 0 0,0 0 19 0 0,1 0-33 0 0,0 0 30 0 0,0 0 9 0 0,0 0-50 0 0,0 1 54 0 0,1-1-64 0 0,-2 0 10 0 0,2 1 14 0 0,-1-1-16 0 0,0 0 42 0 0,1 0-30 0 0,-1 0 76 0 0,1-1-68 0 0,0 1 23 0 0,0-2-16 0 0,0 1-35 0 0,-1 1 37 0 0,1-1-32 0 0,-1-1 47 0 0,0 2-13 0 0,0-1-14 0 0,0 2-3 0 0,-1-2 18 0 0,1 2-16 0 0,0-2-4 0 0,-1 2 10 0 0,1-1 6 0 0,-2-1-29 0 0,2 1 9 0 0,-1 0 24 0 0,1-1-27 0 0,1 0 38 0 0,0 0 8 0 0,0-1-30 0 0,0 1 30 0 0,0 0-19 0 0,0 0-42 0 0,0 0 50 0 0,-1 1-45 0 0,1 0 32 0 0,-1 0-19 0 0,0 0 14 0 0,1 1-3 0 0,-1-1 66 0 0,0 0-74 0 0,0 1 16 0 0,0 0-15 0 0,0-1-55 0 0,1 0 80 0 0,0 1-26 0 0,0-1 28 0 0,0 0-25 0 0,1-2 37 0 0,0 2-30 0 0,0-2 10 0 0,1 1 16 0 0,0-1-53 0 0,0 0 45 0 0,-1 0-34 0 0,1 0 1 0 0,0 0 27 0 0,0 1-37 0 0,-1 0 40 0 0,1 1-31 0 0,-1-1 38 0 0,0 1-11 0 0,-1 0-24 0 0,1 0 17 0 0,-1 0-6 0 0,1 0 1 0 0,0-2 0 0 0,1 2 28 0 0,-1-1-36 0 0,0-1 12 0 0,1 2 15 0 0,0-1-34 0 0,-1 0 20 0 0,1 0-25 0 0,-1 1 7 0 0,1-2 25 0 0,0 2-17 0 0,0-1 6 0 0,0 0 83 0 0,-1 0-108 0 0,1 0 55 0 0,-1 0-9 0 0,1 0-55 0 0,0 0 54 0 0,0-1-37 0 0,0 1 20 0 0,0 0-14 0 0,0-1 90 0 0,0 0-90 0 0,0 0-4 0 0,0 0 23 0 0,1 0 16 0 0,0 0 7 0 0,-1 1 8 0 0,3 0 8 0 0,-2 0-1 0 0,2 0 20 0 0,-1-1-53 0 0,1 1 26 0 0,-1 0-46 0 0,1 0-8 0 0,-1 0 38 0 0,0 0-13 0 0,0 1 5 0 0,0-1 9 0 0,0 1-2 0 0,0 0-18 0 0,1 0 25 0 0,-1 1-37 0 0,2-1 11 0 0,-2 0-4 0 0,1 1 0 0 0,0-1 0 0 0,1 1 0 0 0,0-1 0 0 0,-1 1 0 0 0,1 0 0 0 0,-1-1 0 0 0,0 1 0 0 0,1 1 0 0 0,-1-1 0 0 0,1 0 0 0 0,-1 1 0 0 0,0-1 0 0 0,1 1 0 0 0,0-1 0 0 0,-1 0 0 0 0,1 0 0 0 0,-1 0 0 0 0,1 0 0 0 0,-1 0 0 0 0,1 1 0 0 0,-1-1 0 0 0,-1-1 0 0 0,1 1 0 0 0,0-1 0 0 0,-1 1 0 0 0,2-1 0 0 0,-2 1 0 0 0,1 0 0 0 0,0-1 0 0 0,1 1 0 0 0,-1 0 0 0 0,1 0 0 0 0,0 0 0 0 0,-1-1 0 0 0,0 1 0 0 0,1-1 0 0 0,0 2 0 0 0,0-1 0 0 0,-1 0 0 0 0,0 0 0 0 0,0 1 0 0 0,0-1 0 0 0,0 1 0 0 0,0-1 0 0 0,1 0 0 0 0,-1 0 0 0 0,0 0 0 0 0,1 0 0 0 0,-1 1 0 0 0,1-1 0 0 0,-1-1 0 0 0,1 1 0 0 0,-1-1 0 0 0,-1 2 0 0 0,1-2 0 0 0,0 0 0 0 0,-1 1 0 0 0,2 0 0 0 0,-2-1 0 0 0,1 0 0 0 0,-1 2 0 0 0,0-2 0 0 0,0 0 0 0 0,0 0 0 0 0,-1 0 0 0 0,1 0 0 0 0,-1 0 0 0 0,1 0 0 0 0,0-1 0 0 0,0 1 0 0 0,-1-1 0 0 0,0 1 0 0 0,2-1 0 0 0,-1 1 0 0 0,-1 0 0 0 0,2-1 0 0 0,-2 0 0 0 0,0 0 0 0 0,1 0 0 0 0,-2 0 0 0 0,1 0 0 0 0,1 0 0 0 0,-1-1 0 0 0,-1 0 0 0 0,1 0 0 0 0,0 1 0 0 0,1 0 0 0 0,-2 0 0 0 0,1 0 0 0 0,2 1 0 0 0,-2 0 0 0 0,2 0 0 0 0,-1 1 0 0 0,1-1 0 0 0,-1 0 0 0 0,1 1 0 0 0,0-2 0 0 0,-1 2 0 0 0,1-2 0 0 0,0 1 0 0 0,-1-1 0 0 0,1 0 0 0 0,-1 0 0 0 0,0 0 0 0 0,1 0 0 0 0,-2-1 0 0 0,1 0 0 0 0,0 1 0 0 0,-2 0 0 0 0,1-1 0 0 0,1 1 0 0 0,-1-1 0 0 0,0 0 0 0 0,0 1 0 0 0,1 0 0 0 0,-1 0 0 0 0,1-1 0 0 0,0 1 0 0 0,0-1 0 0 0,0 0 0 0 0,1 0 0 0 0,0 1 0 0 0,-1-1 0 0 0,1 1 0 0 0,0 0 0 0 0,0-1 0 0 0,0 2 0 0 0,-1-1 0 0 0,1 0 0 0 0,-1 1 0 0 0,0-1 0 0 0,1 0 0 0 0,-1 0 0 0 0,-2 1 0 0 0,2-2 0 0 0,0 1 0 0 0,-1 1 0 0 0,1-1 0 0 0,0 1 0 0 0,0-1 0 0 0,-1 2 0 0 0,2-1 0 0 0,-1 0 0 0 0,1 0 0 0 0,0 0 0 0 0,0 0 0 0 0,0 0 0 0 0,1 0 0 0 0,-2-1 0 0 0,1 1 0 0 0,0-1 0 0 0,-2 0 0 0 0,3 0 0 0 0,-2 0 0 0 0,0 0 0 0 0,2-1 0 0 0,0 1 0 0 0,0 0 0 0 0,-1-1 0 0 0,1 1 0 0 0,0-1 0 0 0,-1 1 0 0 0,0 0 0 0 0,1-1 0 0 0,-3 1 0 0 0,1-1 0 0 0,-1 1 0 0 0,-1-1 0 0 0,1 0 0 0 0,-1 0 0 0 0,0 0 0 0 0,0 0 0 0 0,0 0 0 0 0,0 0 0 0 0,1 0 0 0 0,-1 0 0 0 0,1 0 0 0 0,0 1 0 0 0,0-1 0 0 0,-1 1 0 0 0,1-1 0 0 0,-1 0 0 0 0,1 0 0 0 0,-1 0 0 0 0,1 0 0 0 0,-1 0 0 0 0,0 0 0 0 0,0 0 0 0 0,0 0 0 0 0,0 0 0 0 0,0 0 0 0 0,1 0 0 0 0,-1 0 0 0 0,0 0 0 0 0,0 1 0 0 0,1-1 0 0 0,-1 0 0 0 0,1 0 0 0 0,-1 0 0 0 0,1 0 0 0 0,0 0 0 0 0,0 0 0 0 0,0 0 0 0 0,1 0 0 0 0,-2 0 0 0 0,2 0 0 0 0,-1 0 0 0 0,0 0 0 0 0,0 0 0 0 0,0 0 0 0 0,1 0 0 0 0,-1 0 0 0 0,-1 0 0 0 0,1 0 0 0 0,0 0 0 0 0,0 0 0 0 0,-1 0 0 0 0,0 0 0 0 0,0 0 0 0 0,1 0 0 0 0,-1-1 0 0 0,0 1 0 0 0,1-1 0 0 0,1 1 0 0 0,-1 0 0 0 0,2 0 0 0 0,-2 0 0 0 0,1 0 0 0 0,0-1 0 0 0,0 1 0 0 0,0 0 0 0 0,0 0 0 0 0,-1 0 0 0 0,1 0 0 0 0,-1-1 0 0 0,0 0 0 0 0,0 0 0 0 0,0 0 0 0 0,-1 0 0 0 0,1 0 0 0 0,0 0 0 0 0,1 0 0 0 0,-2-1 0 0 0,0 1 0 0 0,1 1 0 0 0,0 0 0 0 0,-1 0 0 0 0,1 0 0 0 0,-1 0 0 0 0,1-1 0 0 0,0 1 0 0 0,0 0 0 0 0,1-1 0 0 0,-1 1 0 0 0,0 0 0 0 0,0 0 0 0 0,1-1 0 0 0,-2 1 0 0 0,0 0 0 0 0,0 0 0 0 0,1 0 0 0 0,-1-1 0 0 0,0 0 0 0 0,1 0 0 0 0,-1 0 0 0 0,0 1 0 0 0,0-1 0 0 0,0 1 0 0 0,0 0 0 0 0,0 0 0 0 0,0 0 0 0 0,0 0 0 0 0,0 0 0 0 0,0 0 0 0 0,0 0 0 0 0,0 0 0 0 0,0 0 0 0 0,0 0 0 0 0,0 0 0 0 0,0-1 0 0 0,-1 1 0 0 0,1-1 0 0 0,-1 1 0 0 0,-1-2 0 0 0,0 1 0 0 0,1-1 0 0 0,-2 0 0 0 0,1 0 0 0 0,-1 0 0 0 0,1 0 0 0 0,0-1 0 0 0,-2 1 0 0 0,2-2 0 0 0,-1 1 0 0 0,1 1 0 0 0,0-1 0 0 0,-1 1 0 0 0,2-1 0 0 0,-2 1 0 0 0,2 0 0 0 0,0-1 0 0 0,0 1 0 0 0,0-1 0 0 0,0 0 0 0 0,1-1 0 0 0,0 1 0 0 0,-2-1 0 0 0,0 1 0 0 0,1-1 0 0 0,0 1 0 0 0,0-1 0 0 0,0 1 0 0 0,0-1 0 0 0,1 0 0 0 0,0 1 0 0 0,-1-1 0 0 0,1 0 0 0 0,-1 0 0 0 0,1 0 0 0 0,-1 0 0 0 0,1 0 0 0 0,0 0 0 0 0,-1 0 0 0 0,1 1 0 0 0,0 0 0 0 0,0-1 0 0 0,0 1 0 0 0,0-1 0 0 0,0 0 0 0 0,0-1 0 0 0,0 0 0 0 0,0 0 0 0 0,0-2 0 0 0,0 2 0 0 0,0-1 0 0 0,0 0 0 0 0,0 0 0 0 0,0 1 0 0 0,0 0 0 0 0,0 0 0 0 0,1 1 0 0 0,0 0 0 0 0,0 1 0 0 0,0-1 0 0 0,0 1 0 0 0,1-1 0 0 0,0 1 0 0 0,-1-2 0 0 0,1 1 0 0 0,-1-1 0 0 0,1 0 0 0 0,0 0 0 0 0,-1-1 0 0 0,1 0 0 0 0,0 1 0 0 0,0-1 0 0 0,-1-1 0 0 0,2 1 0 0 0,-2 1 0 0 0,2-2 0 0 0,-1 1 0 0 0,-1-1 0 0 0,0 1 0 0 0,1 0 0 0 0,-1 0 0 0 0,1 1 0 0 0,-1-1 0 0 0,2 1 0 0 0,-2-1 0 0 0,2 1 0 0 0,0 0 0 0 0,0-1 0 0 0,1 0 0 0 0,0 0 0 0 0,0-1 0 0 0,1 0 0 0 0,0 1 0 0 0,0-1 0 0 0,0 1 0 0 0,0 0 0 0 0,0-1 0 0 0,0 0 0 0 0,0 0 0 0 0,-1 1 0 0 0,1-2 0 0 0,-1 1 0 0 0,1-1 0 0 0,-1 1 0 0 0,0-1 0 0 0,0 0 0 0 0,1 1 0 0 0,-2 1 0 0 0,2-2 0 0 0,0 0 0 0 0,-1 0 0 0 0,0 1 0 0 0,1 1 0 0 0,0 0 0 0 0,0 0 0 0 0,1-1 0 0 0,-2 0 0 0 0,2 0 0 0 0,1 0 0 0 0,-1 0 0 0 0,0-1 0 0 0,0-1 0 0 0,1 1 0 0 0,-2-1 0 0 0,2 0 0 0 0,-2 2 0 0 0,1-1 0 0 0,0 1 0 0 0,-1 0 0 0 0,0 1 0 0 0,0-1 0 0 0,1 2 0 0 0,-2-1 0 0 0,2 1 0 0 0,-1 0 0 0 0,1 0 0 0 0,-1 0 0 0 0,2 0 0 0 0,-1-1 0 0 0,1 1 0 0 0,0 1 0 0 0,1-2 0 0 0,0 2 0 0 0,0-1 0 0 0,0 0 0 0 0,1-1 0 0 0,-1 1 0 0 0,-1-1 0 0 0,1 1 0 0 0,-2-1 0 0 0,0 2 0 0 0,-1-1 0 0 0,-1 1 0 0 0,1 0 0 0 0,-2 0 0 0 0,-1 1 0 0 0,1 0 0 0 0,-1 1 0 0 0,0-2 0 0 0,0 1 0 0 0,0 0 0 0 0,-1 1 0 0 0,2-1 0 0 0,-2 0 0 0 0,0 1 0 0 0,1 0 0 0 0,-1-1 0 0 0,-1 1 0 0 0,1 0 0 0 0,-1-1 0 0 0,0 2 0 0 0,1-2 0 0 0,-1 2 0 0 0,0-1 0 0 0,0 2 0 0 0,0-1 0 0 0,-1 0 0 0 0,1 1 0 0 0,-1 0 0 0 0,-1 0 0 0 0,0 0 0 0 0,-1 1 0 0 0,-1 0 0 0 0,-1 1 0 0 0,0 0 0 0 0,0 1 0 0 0,-2 0 0 0 0,1 1 0 0 0,-1 0 0 0 0,0 0 0 0 0,0 1 0 0 0,-1 0 0 0 0,-1-1 0 0 0,0 2 0 0 0,0-1 0 0 0,-1 2 0 0 0,-1 1 0 0 0,1 0 0 0 0,-2 0 0 0 0,0 2 0 0 0,-1 0 0 0 0,0 1 0 0 0,0 0 0 0 0,0 0 0 0 0,-1 1 0 0 0,0 0 0 0 0,1 0 0 0 0,0-2 0 0 0,1 1 0 0 0,-1 0 0 0 0,2 0 0 0 0,-1-1 0 0 0,1 0 0 0 0,-1 1 0 0 0,0-2 0 0 0,-1 1 0 0 0,2 0 0 0 0,-1 0 0 0 0,1-1 0 0 0,0 0 0 0 0,0 0 0 0 0,0 0 0 0 0,1-1 0 0 0,-1 1 0 0 0,1-1 0 0 0,-1 1 0 0 0,1-1 0 0 0,0 2 0 0 0,1-2 0 0 0,-1 1 0 0 0,1 0 0 0 0,1 0 0 0 0,0-1 0 0 0,0-1 0 0 0,1 1 0 0 0,-1-1 0 0 0,1 1 0 0 0,1-1 0 0 0,-1 0 0 0 0,1-1 0 0 0,1 1 0 0 0,-1 0 0 0 0,1 0 0 0 0,0 0 0 0 0,-1-2 0 0 0,1 1 0 0 0,1-2 0 0 0,1 0 0 0 0,0-1 0 0 0,-1 0 0 0 0,2 1 0 0 0,-1-1 0 0 0,0 0 0 0 0,0 1 0 0 0,0 0 0 0 0,0 0 0 0 0,-2-1 0 0 0,1 2 0 0 0,-1 0 0 0 0,0-1 0 0 0,0 3 0 0 0,-1-2 0 0 0,0 1 0 0 0,1 0 0 0 0,-1 0 0 0 0,1 0 0 0 0,1-2 0 0 0,0 0 0 0 0,2-1 0 0 0,0-1 0 0 0,0-1-131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0,'-2'3'15697'0'0,"3"-2"-15436"0"0,-1 0-15 0 0,1 1-18 0 0,0 1-39 0 0,1-1-18 0 0,-1 2-18 0 0,2-2 2 0 0,-2 1-13 0 0,1-1-24 0 0,0 0 137 0 0,-1 0-191 0 0,0-2 70 0 0,0 2-42 0 0,0-2 35 0 0,-1 1-30 0 0,1-1 1 0 0,-1 0-20 0 0,0 0-32 0 0,0 2 203 0 0,0-3-188 0 0,0 1 67 0 0,0-1-64 0 0,0 0 14 0 0,0 0-33 0 0,0 0-21 0 0,0-2 60 0 0,0 2-29 0 0,-1 0 38 0 0,0 1-9 0 0,0-1 42 0 0,0 1-49 0 0,1 0 7 0 0,0 0-31 0 0,0 0-39 0 0,0 0-29 0 0,-1 0-144 0 0,1 0 151 0 0,-1 0 32 0 0,1 0 4 0 0,-1 0-52 0 0,-1-1 35 0 0,1 1-23 0 0,-1-1-4 0 0,1 0 29 0 0,0 0 1 0 0,0 1 0 0 0,0-1-7 0 0,1 1 12 0 0,-1 0 5 0 0,1 0 5 0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0T11:20:29.17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13 10010,'-2'-12'15719,"3"12"-15553,0 0 31,0 0-2,0 0 22,1 0-31,1 1-18,-1 0-24,1 1-15,0-1 2,-1 0-22,1 1 15,-2-1-14,2 1 40,-2-1-11,0 1-4,0 0 30,0-1-46,0 0 14,0 1-5,0-1-19,2 1-3,-2 0 18,2 0-7,0 0 3,0 1-9,1-1 30,0 1-27,1 1-1,-1-1 19,1 0-16,0-1-13,-1 1-15,1 0-16,-1-1-16,0 0 49,0-1-34,-1 1 30,0-2-17,-1 1 6,-1-1 16,1 0-23,-1 0 82,0 0-79,1 0 7,0 0-2,-1 0-41,1 0 21,-1 0-8,2 0 10,-1 0-12,1 0-5,0 0-17,0 0 4,1 0-13,0-1-15,1 1 22,0-1-35,1 0 10,-1 0 24,2 1-46,-2-2 44,1 1-33,0 0 28,-1 0 2,0-1-10,-1 1 14,0 1-41,0-1 30,-1 0 8,-1 1-12,0 0-4,1 0 20,-1 0-16,0 0-14,0 0 42,0 0-32,0 0 11,1 0-31,-1 0 27,1 0-1,1 0 29,1 0 12,-1 0-49,0 0 45,1 0-43,0 0-35,0 0 47,-1 0-45,0 0 50,-1 0-23,0 0 26,1 0 30,-2 0-35,1 0 13,-1 1-13,0-1 11,1 1-50,0-1 15,-1 2-7,2 0 0,-1 0 0,0 0 0,0 0 0,1 0 0,-1 0 0,1-1 0,-1 2 0,2-2 0,-1 1 0,0-1 0,0 1 0,-1-1 0,1 0 0,0 1 0,0-1 0,-2-1 0,0 1 0,2 0 0,-3 0 0,2-1 0,-3 0 0,2 0 0,-1 1 0,0-1 0,1 1 0,-1-1 0,0 1 0,0-1 0,-1 1 0,0-1 0,1 0 0,-1 0 0,0 0 0,0 0 0,0 0 0,0 0 0,0 0 0,0 0 0,-1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46 3689 0 0,'36'-45'18890'0'0,"-33"47"-18093"0"0,0 2-173 0 0,2 0-148 0 0,0 1-91 0 0,0-1-67 0 0,1 0-61 0 0,0 1-10 0 0,0 0-23 0 0,1-1 3 0 0,-1 1-22 0 0,0 0-4 0 0,0 0 1 0 0,0-1-40 0 0,-1 1 2 0 0,0 0-68 0 0,-1-2-20 0 0,0 1-36 0 0,0-1-41 0 0,0 1-11 0 0,-1-1-95 0 0,0 1-143 0 0,0 0-246 0 0,0 1-299 0 0,2 0-592 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0,'0'0'14355'0'0,"6"11"-14051"0"0,1 2-76 0 0,0 1-21 0 0,0-1-49 0 0,-3-2-56 0 0,1 0-26 0 0,-3-3-18 0 0,0-1-46 0 0,-1 0 11 0 0,2 0-54 0 0,-1-1-61 0 0,1 0-153 0 0,1-1-225 0 0,0 0-247 0 0,1-2-438 0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2 15227 0 0,'0'0'11516'0'0,"5"0"-11045"0"0,0-1-27 0 0,2 1-20 0 0,0-1-52 0 0,0 1-25 0 0,1 2 12 0 0,-1-1-65 0 0,0 1 9 0 0,0-1-43 0 0,0 2-9 0 0,0-1-38 0 0,1 1-29 0 0,-1-1 6 0 0,0 2-100 0 0,1-1 46 0 0,0 1-18 0 0,0-1-8 0 0,0 1 32 0 0,0 0-48 0 0,1 0 34 0 0,-1 1-29 0 0,0-1-20 0 0,0 0 14 0 0,-1 0-25 0 0,0 0 26 0 0,0 0-56 0 0,0 0 45 0 0,-1 0-24 0 0,0 0 15 0 0,0 0 53 0 0,-1 0-80 0 0,0-1 35 0 0,0 1-20 0 0,1 0-44 0 0,-1 1 60 0 0,2 0-96 0 0,-1-1 29 0 0,1 1-11 0 0,0 0 0 0 0,0-1 0 0 0,0 0 0 0 0,1 1 0 0 0,-2-1 0 0 0,1 0 0 0 0,-1 0 0 0 0,0 0 0 0 0,-1-1 0 0 0,1 1 0 0 0,-1-1 0 0 0,0 1 0 0 0,0-1 0 0 0,-1 0 0 0 0,0 1 0 0 0,1 0 0 0 0,0 0 0 0 0,0-1 0 0 0,1 1 0 0 0,-1 0 0 0 0,1 1 0 0 0,0-1 0 0 0,-1 0 0 0 0,1 0 0 0 0,0 0 0 0 0,0 0 0 0 0,-1 0 0 0 0,0 1 0 0 0,0-1 0 0 0,-1 0 0 0 0,1 1 0 0 0,0-1 0 0 0,0 1 0 0 0,0-1 0 0 0,0-1 0 0 0,0 1 0 0 0,1 1 0 0 0,-1-1 0 0 0,0 0 0 0 0,1 0 0 0 0,0-1 0 0 0,-1 0 0 0 0,1 0 0 0 0,-1 0 0 0 0,0 0 0 0 0,0 0 0 0 0,0-1 0 0 0,0 0 0 0 0,0 1 0 0 0,-1 1 0 0 0,0-1 0 0 0,0 0 0 0 0,0 1 0 0 0,-1 0 0 0 0,1 0 0 0 0,0 0 0 0 0,0 1 0 0 0,0-1 0 0 0,0 0 0 0 0,1 1 0 0 0,-1-1 0 0 0,0 0 0 0 0,1 0 0 0 0,-1-1 0 0 0,1 1 0 0 0,-1 0 0 0 0,-1 0 0 0 0,1 0 0 0 0,0 0 0 0 0,0 1 0 0 0,1 0 0 0 0,-1-1 0 0 0,1 1 0 0 0,0 0 0 0 0,0 0 0 0 0,0 0 0 0 0,0 0 0 0 0,0 0 0 0 0,1 0 0 0 0,-1-1 0 0 0,0 1 0 0 0,0 0 0 0 0,-1 0 0 0 0,0 0 0 0 0,0-1 0 0 0,0 1 0 0 0,0 1 0 0 0,0-1 0 0 0,0 1 0 0 0,-1-1 0 0 0,0 0 0 0 0,1 1 0 0 0,0-1 0 0 0,0 2 0 0 0,1-2 0 0 0,-1 1 0 0 0,1 0 0 0 0,0-1 0 0 0,0 1 0 0 0,-1-1 0 0 0,1 1 0 0 0,0-2 0 0 0,-1 1 0 0 0,1 0 0 0 0,0 0 0 0 0,0 0 0 0 0,-1-1 0 0 0,0 0 0 0 0,1 0 0 0 0,-2 0 0 0 0,1-1 0 0 0,-1 1 0 0 0,0-1 0 0 0,0-1 0 0 0,-1 0 0 0 0,-1 0 0 0 0,0-1 0 0 0,0 1 0 0 0,1-1 0 0 0,-1 2 0 0 0,0 0 0 0 0,2 1 0 0 0,-2-1-308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0,'0'0'12191'0'0,"6"6"-11597"0"0,1 2-76 0 0,0 1-61 0 0,0 1-65 0 0,0-2-73 0 0,-2 1 4 0 0,0 0-75 0 0,-1-2 36 0 0,0 0-24 0 0,1 0-41 0 0,0 0 58 0 0,1 0-66 0 0,-1 0-27 0 0,1 1-3 0 0,0-1-59 0 0,0 0 23 0 0,0 0-57 0 0,-1-1 43 0 0,0 0-6 0 0,1 0-45 0 0,-1 0 24 0 0,0-1-47 0 0,0 0 22 0 0,-1 0-18 0 0,0-1 23 0 0,1 1 3 0 0,-1 0-37 0 0,1-1 58 0 0,0 1-66 0 0,0 0 30 0 0,0 1 0 0 0,1-1-20 0 0,0 1 16 0 0,0 0-14 0 0,0 0 22 0 0,0 0-26 0 0,0 1 0 0 0,0 0 18 0 0,0 0-26 0 0,1-1-47 0 0,-1 1 13 0 0,0-1-8 0 0,1 1 0 0 0,-1-1 0 0 0,1-1 0 0 0,-1 1 0 0 0,1 0 0 0 0,0-1 0 0 0,-1 0 0 0 0,1 1 0 0 0,0-1 0 0 0,0 0 0 0 0,-1-1 0 0 0,1 2 0 0 0,-1-2 0 0 0,0 1 0 0 0,-1 0 0 0 0,0 0 0 0 0,-1 0 0 0 0,1 1 0 0 0,-1 0 0 0 0,1-1 0 0 0,0 1 0 0 0,0-2 0 0 0,0 1 0 0 0,0 0 0 0 0,1-1 0 0 0,-1 1 0 0 0,1 0 0 0 0,-1-1 0 0 0,1-1 0 0 0,-1 2 0 0 0,1-1 0 0 0,-1 1 0 0 0,0-1 0 0 0,1 1 0 0 0,-1 1 0 0 0,0-2 0 0 0,-1 2 0 0 0,1-1 0 0 0,-1 1 0 0 0,0-1 0 0 0,0 1 0 0 0,0 0 0 0 0,0-1 0 0 0,1 1 0 0 0,-2-2 0 0 0,1 1 0 0 0,0 0 0 0 0,0-1 0 0 0,-1 0 0 0 0,1 0 0 0 0,-1 0 0 0 0,1 0 0 0 0,-2 0 0 0 0,1-1 0 0 0,0 1 0 0 0,-1-1 0 0 0,1 1 0 0 0,1-1 0 0 0,-1 1 0 0 0,0 1 0 0 0,0-1 0 0 0,1-1 0 0 0,0 2 0 0 0,0-1 0 0 0,-1 0 0 0 0,1 0 0 0 0,-1 0 0 0 0,0 0 0 0 0,1-1 0 0 0,-1 0 0 0 0,1-1 0 0 0,-1 1 0 0 0,0 0 0 0 0,0 0 0 0 0,0-1 0 0 0,-2 1 0 0 0,2-1 0 0 0,0 1 0 0 0,0-1 0 0 0,-1 1 0 0 0,0 0 0 0 0,1 1 0 0 0,0-1 0 0 0,-1 1 0 0 0,2 0 0 0 0,-1 1 0 0 0,0 0 0 0 0,0 0 0 0 0,1 0 0 0 0,0 0 0 0 0,0 1 0 0 0,0-2 0 0 0,0 1 0 0 0,0 0 0 0 0,-1-1 0 0 0,1 0 0 0 0,-2-1 0 0 0,2 0 0 0 0,-2-1 0 0 0,0 1 0 0 0,-1-1 0 0 0,2 0 0 0 0,-2 0 0 0 0,2 0 0 0 0,-2 0 0 0 0,2 1 0 0 0,-1 0 0 0 0,1 1 0 0 0,0-1 0 0 0,0 1 0 0 0,0 0 0 0 0,1 0 0 0 0,0-1 0 0 0,0 1 0 0 0,0 0 0 0 0,0-1 0 0 0,-1 1 0 0 0,1 0 0 0 0,0-1 0 0 0,-1 1 0 0 0,0-1 0 0 0,1 1 0 0 0,-1-1 0 0 0,0 0 0 0 0,0-1 0 0 0,0 0 0 0 0,-2 1 0 0 0,2-1 0 0 0,-2 0 0 0 0,0-1 0 0 0,1 0 0 0 0,0 1 0 0 0,0-1 0 0 0,0 1 0 0 0,1 0 0 0 0,0 0 0 0 0,-1 0 0 0 0,1 0 0 0 0,-1 0 0 0 0,1 0 0 0 0,-2 0 0 0 0,2-1 0 0 0,-1 1 0 0 0,0-1 0 0 0,-1 0 0 0 0,0 0 0 0 0,0 1 0 0 0,0-1 0 0 0,0 1 0 0 0,-1 2 0 0 0,1-1 0 0 0,0 1 0 0 0,0 0 0 0 0,-1 1-840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0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1304 0 0,'-13'14'23507'0'0,"11"-11"-21314"0"0,0 3-1986 0 0,1 1 0 0 0,0-1 0 0 0,1 0 0 0 0,-1 0 0 0 0,1 0-1 0 0,0 0 1 0 0,1 1 0 0 0,0-1 0 0 0,0 0 0 0 0,0 0 0 0 0,0 0-1 0 0,1 0 1 0 0,0 0 0 0 0,3 5 0 0 0,0 4 52 0 0,-1-1 23 0 0,-1 0-1 0 0,3 27 0 0 0,-5-25-109 0 0,8 29-1 0 0,-5-25-54 0 0,0 0-1 0 0,1 32 0 0 0,-3-29 1 0 0,7 34-1 0 0,-4-26-18 0 0,-1 1 0 0 0,0 38 0 0 0,-3-46-45 0 0,0 21-5 0 0,1 2 71 0 0,9 58-1 0 0,-9-80-118 0 0,0 0 0 0 0,-2 0 0 0 0,-1 0 0 0 0,-5 38 0 0 0,-2 39 0 0 0,9-86 0 0 0,1 0 0 0 0,0-1 0 0 0,2 1 0 0 0,-1-1 0 0 0,8 18 0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0,'0'16'27994'0'0,"0"-16"-27946"0"0,0 0 21 0 0,0 2-15 0 0,0 0 59 0 0,0-1-73 0 0,0 1 33 0 0,0-1-10 0 0,0 2-36 0 0,0-2 47 0 0,0 5 1272 0 0,0-6-1302 0 0,0 0-7 0 0,0 1 3 0 0,0-1 28 0 0,0 1-26 0 0,0 0 46 0 0,0-1-51 0 0,0 0 26 0 0,0 0-9 0 0,0 0-26 0 0,0 0 27 0 0,0 1-37 0 0,0-1 19 0 0,0 0-25 0 0,1 0 25 0 0,-1 1-7 0 0,0 0 20 0 0,1 0 24 0 0,-1-1-44 0 0,0 2 34 0 0,0-1-38 0 0,1 0 10 0 0,0 0-4 0 0,-1 1-19 0 0,1-2 24 0 0,0 1-26 0 0,0 1 36 0 0,0-1-21 0 0,0 1 17 0 0,0 0 14 0 0,0 1-31 0 0,0-1 28 0 0,0 1-27 0 0,1-1-2 0 0,-1 1 10 0 0,1 1-14 0 0,-1-1 33 0 0,1 0-29 0 0,0 0 10 0 0,-1 1-22 0 0,2-1 15 0 0,-1 1-15 0 0,0-1-5 0 0,2 0 20 0 0,-1 0-6 0 0,-1 0-17 0 0,2-1 6 0 0,-1 0 6 0 0,-1 1-30 0 0,1-2 46 0 0,-2 1-14 0 0,0-2-14 0 0,0 1 15 0 0,0-1-61 0 0,-1 0 54 0 0,0 0-9 0 0,0 0 3 0 0,0 0 10 0 0,0 0-21 0 0,0 0 35 0 0,0-1-2 0 0,0 0 2 0 0,0-1-9 0 0,0 0-6 0 0,0 0 2 0 0,0-1-21 0 0,0 0 24 0 0,0 0-17 0 0,0 0 6 0 0,0 0-12 0 0,0 0 4 0 0,0 1 16 0 0,0 0-23 0 0,-1-1 26 0 0,0 2-26 0 0,-1-1 8 0 0,2-1-3 0 0,-1 0-19 0 0,-1 1 15 0 0,1-1-5 0 0,0 1 29 0 0,0-1-8 0 0,0 1-43 0 0,0 0 51 0 0,0 0-55 0 0,0 0 26 0 0,0 0 38 0 0,0 1-39 0 0,1 0 14 0 0,0 0-23 0 0,0 1 15 0 0,-1-1-296 0 0,1-1 257 0 0,-1 1 26 0 0,0-2-64 0 0,0 0 73 0 0,1 0-15 0 0,0 0-22 0 0,-1-1 83 0 0,0 0-80 0 0,0 0 35 0 0,-1 1-10 0 0,1-1-9 0 0,-1 0 50 0 0,1 1-5 0 0,-1 1-34 0 0,1 0-6 0 0,0 0 65 0 0,1 1-49 0 0,0 1-2 0 0,-1 0 30 0 0,2 0-135 0 0,-1 0 86 0 0,0-1 24 0 0,0 1 22 0 0,0-1 112 0 0,0 1-127 0 0,0 1 52 0 0,0 0-43 0 0,0 1-5 0 0,0 0 39 0 0,0 1-69 0 0,0 0 49 0 0,0 0-35 0 0,0 0 10 0 0,1 1 6 0 0,1 0 7 0 0,-1-1 17 0 0,1 0-22 0 0,0 0 8 0 0,0 0-3 0 0,0 0-28 0 0,-1 1 36 0 0,1-1 6 0 0,0 0-10 0 0,-1 1-13 0 0,1 0-24 0 0,-1-1 42 0 0,0 0-24 0 0,1 1 9 0 0,-1-1-2 0 0,1 0 0 0 0,-1 0-10 0 0,0 1 22 0 0,1 0 12 0 0,-1 0-30 0 0,0 0 47 0 0,-1 0-24 0 0,2-1-19 0 0,0 2 24 0 0,-1-1-27 0 0,0 0-20 0 0,1-1 14 0 0,-1 1 3 0 0,-1-1 17 0 0,2 1-22 0 0,-1-1 45 0 0,0-1-32 0 0,1 2-27 0 0,0-1 55 0 0,-1 0-56 0 0,1 0 36 0 0,-1 0 18 0 0,2 0-44 0 0,-1 0 44 0 0,0 0-33 0 0,0 1 28 0 0,-1-1-17 0 0,1 1 34 0 0,-1-1-29 0 0,1 1 1 0 0,0 0-1 0 0,0-1-10 0 0,0 1 21 0 0,-1 0-26 0 0,2 0 0 0 0,-2-1-20 0 0,2 1 24 0 0,-1 0-9 0 0,0-1 96 0 0,0 0-54 0 0,1 0-16 0 0,-2 1 6 0 0,1-1-70 0 0,-1 1 74 0 0,1-1-34 0 0,0 1 10 0 0,0 0 18 0 0,0 1-15 0 0,-1-1 14 0 0,2 0-3 0 0,-2 1-18 0 0,2 0 34 0 0,-2-1-39 0 0,2 2 21 0 0,-1-1-6 0 0,1 1-18 0 0,0-1 25 0 0,0 2-18 0 0,1-1 33 0 0,0 0-18 0 0,1 0 15 0 0,0 1-12 0 0,0-1-6 0 0,-1-1 20 0 0,1 1-26 0 0,-1-1 18 0 0,-1 0-5 0 0,0-1 1 0 0,0 0-9 0 0,-1 1 11 0 0,0-1-12 0 0,0 0-16 0 0,0 0 5 0 0,-1 0-3 0 0,1-1 0 0 0,-1 1 0 0 0,1 0 0 0 0,0-1 0 0 0,-1 1 0 0 0,1 0 0 0 0,-1-1 0 0 0,0 1 0 0 0,1-1 0 0 0,0 0 0 0 0,0 1 0 0 0,0 0 0 0 0,0 0 0 0 0,1 1 0 0 0,0 0 0 0 0,1 0 0 0 0,0 1 0 0 0,0 0 0 0 0,0-1 0 0 0,-1 1 0 0 0,0 1 0 0 0,0-1 0 0 0,0 0 0 0 0,-1 0 0 0 0,1 0 0 0 0,-2-1 0 0 0,1 0 0 0 0,0 1 0 0 0,-2-3 0 0 0,0 1 0 0 0,1 0 0 0 0,-1 0 0 0 0,2-1 0 0 0,-1 1 0 0 0,-1-1 0 0 0,2 0 0 0 0,0 1 0 0 0,0 1 0 0 0,0 0 0 0 0,1-1 0 0 0,0 2 0 0 0,0 0 0 0 0,1-1 0 0 0,0 2 0 0 0,0-2 0 0 0,-1 1 0 0 0,0-1 0 0 0,0 1 0 0 0,0-2 0 0 0,-1 1 0 0 0,1-1 0 0 0,-2 0 0 0 0,1-1 0 0 0,-1 0 0 0 0,2 0 0 0 0,-2 0 0 0 0,0 0 0 0 0,0-1 0 0 0,1 0 0 0 0,-1 1 0 0 0,0 0 0 0 0,0 0 0 0 0,1 0 0 0 0,-1 2 0 0 0,1-1 0 0 0,0 2 0 0 0,0 0 0 0 0,0 0 0 0 0,1 1 0 0 0,0 0 0 0 0,0 0 0 0 0,0 0 0 0 0,1 1 0 0 0,0-1 0 0 0,-1 1 0 0 0,1-1 0 0 0,0 0 0 0 0,-1-1 0 0 0,0 0 0 0 0,1 0 0 0 0,-2-1 0 0 0,1 0 0 0 0,0-1 0 0 0,-2 0 0 0 0,2 0 0 0 0,-2 0 0 0 0,2 0 0 0 0,-2 0 0 0 0,2 0 0 0 0,-2 1 0 0 0,2 0 0 0 0,-1 0 0 0 0,1 1 0 0 0,1 0 0 0 0,0 1 0 0 0,-1 0 0 0 0,1 0 0 0 0,0 0 0 0 0,-1 0 0 0 0,1-1 0 0 0,0 1 0 0 0,0-1 0 0 0,0 1 0 0 0,-1-2 0 0 0,0 0 0 0 0,0 1 0 0 0,0-1 0 0 0,1 1 0 0 0,-2-1 0 0 0,1 1 0 0 0,0-1 0 0 0,-1 1 0 0 0,1 0 0 0 0,-1-1 0 0 0,0 1 0 0 0,1-1 0 0 0,-1 1 0 0 0,1-1 0 0 0,-1 1 0 0 0,1 0 0 0 0,0 0 0 0 0,0 0 0 0 0,-1 1 0 0 0,2 0 0 0 0,-1 0 0 0 0,0-1 0 0 0,0 0 0 0 0,0 0 0 0 0,0-2 0 0 0,-1 0 0 0 0,1 0 0 0 0,-1 0 0 0 0,0-1 0 0 0,0 0 0 0 0,-1 0 0 0 0,1 1 0 0 0,-1-1 0 0 0,1 1 0 0 0,0-1 0 0 0,1 2 0 0 0,-1-1 0 0 0,1 1 0 0 0,0-1 0 0 0,0 1 0 0 0,0 0 0 0 0,0-1 0 0 0,-1 2 0 0 0,0-1 0 0 0,1-1 0 0 0,-1 2 0 0 0,0-2 0 0 0,0 2 0 0 0,1-1 0 0 0,-1-1 0 0 0,1 0 0 0 0,-1 1 0 0 0,0-2 0 0 0,-1 0 0 0 0,0 0 0 0 0,0-1 0 0 0,0-1 0 0 0,0 1 0 0 0,-1-1 0 0 0,2 1 0 0 0,-1-1 0 0 0,0 2 0 0 0,-1-1 0 0 0,1 1 0 0 0,0 0 0 0 0,0 1 0 0 0,0-1 0 0 0,0 2 0 0 0,0-1 0 0 0,1 1 0 0 0,-1-1 0 0 0,0 1 0 0 0,1-1 0 0 0,-1 1 0 0 0,0-2 0 0 0,0 1 0 0 0,0-2 0 0 0,0 1 0 0 0,1-1 0 0 0,0 1 0 0 0,-1-1 0 0 0,0 0 0 0 0,1 0 0 0 0,-2 0 0 0 0,2 0 0 0 0,0 0 0 0 0,-1 0 0 0 0,1 0 0 0 0,0 1 0 0 0,-1-2 0 0 0,1 2 0 0 0,-1 0 0 0 0,1 0 0 0 0,0 0 0 0 0,-1 0 0 0 0,1 0 0 0 0,-1 0 0 0 0,0-1 0 0 0,0 1 0 0 0,1-1 0 0 0,-2 0 0 0 0,1 0 0 0 0,0 0 0 0 0,1 0 0 0 0,-1 0 0 0 0,-1-1 0 0 0,1 1 0 0 0,0 0 0 0 0,-1 0 0 0 0,1-1 0 0 0,0 1 0 0 0,-1-1 0 0 0,1 1 0 0 0,0-1 0 0 0,0-1 0 0 0,-1 1 0 0 0,1-1 0 0 0,-1 0 0 0 0,0 0 0 0 0,0 0 0 0 0,0 0 0 0 0,0 0 0 0 0,0 0 0 0 0,0 0 0 0 0,0 1 0 0 0,0 0 0 0 0,0-1 0 0 0,1 2 0 0 0,0 0 0 0 0,0 1 0 0 0,0 0 0 0 0,1-1 0 0 0,0 1 0 0 0,-1 0 0 0 0,1-1 0 0 0,0 0 0 0 0,-1 0 0 0 0,0-1 0 0 0,0 0 0 0 0,0 0 0 0 0,-1 0 0 0 0,0 0 0 0 0,1-1 0 0 0,-1 0 0 0 0,0 0 0 0 0,0 0 0 0 0,0 0 0 0 0,0 0 0 0 0,0 0 0 0 0,0 0 0 0 0,0 0 0 0 0,0 0 0 0 0,0 0 0 0 0,0 0 0 0 0,0 0 0 0 0,0 0 0 0 0,0 0 0 0 0,0 0 0 0 0,0 0 0 0 0,0 0 0 0 0,0 0 0 0 0,0-1-140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7410 0 0,'7'-2'17985'0'0,"-27"-8"-14355"0"0,18 9-3534 0 0,1 0 1 0 0,-1 0-1 0 0,0 1 1 0 0,1 0-1 0 0,-1-1 1 0 0,0 1-1 0 0,1-1 1 0 0,-1 1-1 0 0,-3 0 1 0 0,4 0-43 0 0,-1 0-1 0 0,1 0 1 0 0,0-1 0 0 0,-1 1-1 0 0,1 0 1 0 0,0-1 0 0 0,-1 1 0 0 0,0 0-1 0 0,2 0 1 0 0,-2-1 0 0 0,0 0 0 0 0,2 0-1 0 0,-2 1 1 0 0,-1-2 0 0 0,0 0 55 0 0,-1 1-1 0 0,0 0 1 0 0,1 0-1 0 0,-1 1 1 0 0,0-1 0 0 0,1 0-1 0 0,-1 1 1 0 0,0 0 0 0 0,0 0-1 0 0,-4 1 1 0 0,1-1 76 0 0,-19-7 175 0 0,22 7-343 0 0,2-1 0 0 0,-1 1 0 0 0,1-1 0 0 0,0 0-1 0 0,-1 1 1 0 0,1-1 0 0 0,-1 0 0 0 0,1-1 0 0 0,-1 2-1 0 0,1-2 1 0 0,0 1 0 0 0,-3-3 0 0 0,-1 0-5 0 0,2 2-12 0 0,1 1 0 0 0,-1-1 0 0 0,0 1 0 0 0,0-1 0 0 0,-5 0 0 0 0,-4-1 0 0 0,8 2 0 0 0,0-2 0 0 0,0 2 0 0 0,-1-2 0 0 0,1 1 0 0 0,0-1 0 0 0,-5-4 0 0 0,8 7 0 0 0,2 0-58 0 0,0 0-1 0 0,0 0 1 0 0,-1 0-1 0 0,1 0 1 0 0,0 1-1 0 0,0-1 1 0 0,0 0-1 0 0,0 0 1 0 0,0 0-1 0 0,0 0 1 0 0,0 0-1 0 0,0 0 1 0 0,0 1-1 0 0,0-1 1 0 0,-1 0 0 0 0,1 0-1 0 0,0 0 1 0 0,0 0-1 0 0,0 0 1 0 0,0 0-1 0 0,0 0 1 0 0,0 0-1 0 0,0 0 1 0 0,0 0-1 0 0,0 1 1 0 0,0-1-1 0 0,-1 0 1 0 0,1 0 0 0 0,0 0-1 0 0,0 1 1 0 0,0-1-1 0 0,0 0 1 0 0,0 0-1 0 0,0 0 1 0 0,0 1-1 0 0,1-1 1 0 0,-1 0-1 0 0,0 0 1 0 0,0 0-1 0 0,0 0 1 0 0,0 0-1 0 0,0 0 1 0 0,0 0 0 0 0,0 1-1 0 0,4 6-6855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1804 11 1776 0 0,'0'0'12660'0'0,"-2"-2"-11839"0"0,-6-4-215 0 0,6 5 268 0 0,0 1 0 0 0,0 0 1 0 0,0-1-1 0 0,0 1 0 0 0,-1 0 1 0 0,2-1-1 0 0,-2 1 0 0 0,-3 0 3167 0 0,6 1-3956 0 0,-1-1 0 0 0,1 0-1 0 0,-1 1 1 0 0,1-1 0 0 0,0 0 0 0 0,-1 0 0 0 0,1 1 0 0 0,0-1 0 0 0,-1 0 0 0 0,1 1 0 0 0,0-1-1 0 0,0 1 1 0 0,0-1 0 0 0,0 0 0 0 0,0 1 0 0 0,-1-1 0 0 0,1 1 0 0 0,0-1 0 0 0,0 1 0 0 0,0-1-1 0 0,0 1 1 0 0,0-1 0 0 0,0 0 0 0 0,0 1 0 0 0,0-1 0 0 0,0 1 0 0 0,0 0 0 0 0,1 14 1339 0 0,7-9-834 0 0,-7-5-554 0 0,0-1 0 0 0,0 0 0 0 0,0 1 0 0 0,0 0 0 0 0,-1 0 1 0 0,0-1-1 0 0,1 1 0 0 0,0-1 0 0 0,0 1 0 0 0,0 0 0 0 0,-1 0 0 0 0,0 0 1 0 0,1 1-1 0 0,7 11 207 0 0,-7-11-208 0 0,1 1 0 0 0,-1-1 0 0 0,0 0-1 0 0,0 1 1 0 0,1-1 0 0 0,-2 0 0 0 0,1 1 0 0 0,-1 0 0 0 0,1-1 0 0 0,-1 0 0 0 0,1 2 0 0 0,-1 2 0 0 0,5 58 240 0 0,-1 50-275 0 0,-2-76 0 0 0,-1-22 0 0 0,0 0 0 0 0,-4 23 0 0 0,-2-4 0 0 0,4-30 0 0 0,0-1 0 0 0,0 2 0 0 0,0-1 0 0 0,-3 5 0 0 0,-2 12 0 0 0,-7 24 0 0 0,11-39 0 0 0,1 0 0 0 0,-2 0 0 0 0,0 0 0 0 0,-6 13 0 0 0,8-19 0 0 0,1 1 0 0 0,-1 0 0 0 0,0-1 0 0 0,0 1 0 0 0,1-1 0 0 0,-1 2 0 0 0,1-2 0 0 0,0 1 0 0 0,0 2 0 0 0,0-2 0 0 0,0 0 0 0 0,0 0 0 0 0,-1 0 0 0 0,1 0 0 0 0,-1 0 0 0 0,0 0 0 0 0,1-1 0 0 0,-1 2 0 0 0,-1 1 0 0 0,-9 22 0 0 0,4-11 0 0 0,7-13 0 0 0,-1 1 0 0 0,0-2 0 0 0,0 1 0 0 0,0 1 0 0 0,0-1 0 0 0,0 0 0 0 0,-1 0 0 0 0,-1 3 0 0 0,0-3 0 0 0,1 1 0 0 0,0-1 0 0 0,0 2 0 0 0,0-1 0 0 0,0 0 0 0 0,-1 5 0 0 0,2-4 0 0 0,-1-1 0 0 0,1 0 0 0 0,-2 0 0 0 0,2 0 0 0 0,-2 0 0 0 0,-2 4 0 0 0,0-2 0 0 0,1 0 0 0 0,-1 0 0 0 0,1 0 0 0 0,0 1 0 0 0,1 0 0 0 0,-5 7 0 0 0,7-10 0 0 0,-1 0 0 0 0,0 0 0 0 0,0-1 0 0 0,0 1 0 0 0,-1 1 0 0 0,1-2 0 0 0,-1 0 0 0 0,-4 4 0 0 0,-7 10 0 0 0,-1-2 0 0 0,13-12 0 0 0,-1 2 0 0 0,1-2 0 0 0,-1 0 0 0 0,1 1 0 0 0,0-2 0 0 0,-2 2 0 0 0,2-2 0 0 0,-1 1 0 0 0,-1 0 0 0 0,-2 0 0 0 0,-34 12 0 0 0,-11 1 0 0 0,2-1 0 0 0,34-9 0 0 0,10-4 0 0 0,0 1 0 0 0,0-1 0 0 0,1 0 0 0 0,-1 0 0 0 0,-6 0 0 0 0,3-1 0 0 0,-1 0 0 0 0,-1 0 0 0 0,0 1 0 0 0,-13 2 0 0 0,14-2 0 0 0,0 0 0 0 0,0 0 0 0 0,0 0 0 0 0,-13-2 0 0 0,2 0 0 0 0,-32-4 0 0 0,-34 3 0 0 0,65 1 0 0 0,-30 3 0 0 0,45-1 0 0 0,0-1 0 0 0,-1 1 0 0 0,1-1 0 0 0,-1 0 0 0 0,1-1 0 0 0,-1 1 0 0 0,-6-3 0 0 0,3 1 0 0 0,-1 0 0 0 0,1 0 0 0 0,-1 1 0 0 0,0 1 0 0 0,-16 0 0 0 0,15 0 0 0 0,-121 4 0 0 0,132-4 0 0 0,-22 0 0 0 0,-40 5 0 0 0,56-4 0 0 0,0 1 0 0 0,-1 0 0 0 0,-12 6 0 0 0,-14 4 0 0 0,-52 7 0 0 0,67-15 0 0 0,1 1 0 0 0,0 0 0 0 0,-30 15 0 0 0,10 4 0 0 0,31-19 0 0 0,1-1 0 0 0,-1 0 0 0 0,1 0 0 0 0,-2 0 0 0 0,1-1 0 0 0,0 0 0 0 0,-11 3 0 0 0,-4 0 0 0 0,-35 13 0 0 0,55-18 0 0 0,0 0 0 0 0,0 0 0 0 0,0 0 0 0 0,0 0 0 0 0,1 1 0 0 0,-1-1 0 0 0,1 0 0 0 0,-3 2 0 0 0,-9 8 0 0 0,1-3 0 0 0,-1 1 0 0 0,2-1 0 0 0,-19 18 0 0 0,-7 7-183 0 0,28-27-53 0 0,1 1 0 0 0,-1 1-1 0 0,2 0 1 0 0,-1-1 0 0 0,1 2-1 0 0,0 0 1 0 0,1-1 0 0 0,-10 19-1 0 0,10-16-4521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1548 35 2961 0 0,'0'0'16709'0'0,"0"-3"-15631"0"0,1 3-1014 0 0,-1 0-1 0 0,0-1 1 0 0,0 1-1 0 0,0 0 1 0 0,1 0-1 0 0,-1 0 0 0 0,0 0 1 0 0,0 0-1 0 0,0 0 1 0 0,0-1-1 0 0,0 1 0 0 0,0 0 1 0 0,0 0-1 0 0,0-1 1 0 0,0 1-1 0 0,0 0 1 0 0,0-1-1 0 0,0 1 0 0 0,0 0 1 0 0,0 0-1 0 0,0 0 1 0 0,0 0-1 0 0,0 0 1 0 0,0-1-1 0 0,0 1 0 0 0,0 0 1 0 0,0 0-1 0 0,0-1 1 0 0,0 1-1 0 0,-1 0 1 0 0,1-1-1 0 0,0 1 0 0 0,0 0 1 0 0,0 0-1 0 0,0 0 1 0 0,-1-1-1 0 0,1 1 0 0 0,0 0 1 0 0,0 0-1 0 0,-1 0 1 0 0,1 0-1 0 0,0 0 1 0 0,0 0-1 0 0,-1 0 0 0 0,1 0 1 0 0,0 0-1 0 0,0 0 1 0 0,0 0-1 0 0,0 0 1 0 0,0 0-1 0 0,-1 0 0 0 0,1 0 1 0 0,0 0-1 0 0,-1 0 1 0 0,1 0-1 0 0,-1 0 83 0 0,0 0 0 0 0,1-1 0 0 0,-1 1 0 0 0,1 0 0 0 0,-1 0 0 0 0,0 0 0 0 0,0 0 0 0 0,0-1 0 0 0,1 1 0 0 0,0 0 0 0 0,-1-1 0 0 0,0 1 0 0 0,0 0 0 0 0,1 0 0 0 0,-1-1 0 0 0,1 0 0 0 0,-3-1-53 0 0,1 1 0 0 0,-1-1 1 0 0,1 1-1 0 0,0 0 1 0 0,-1-1-1 0 0,1 2 0 0 0,-1-1 1 0 0,1-1-1 0 0,-1 2 0 0 0,0-1 1 0 0,1 1-1 0 0,-1 0 1 0 0,0-1-1 0 0,-4 1 0 0 0,-46 3 1274 0 0,18 0-327 0 0,32-3-984 0 0,-25 0 310 0 0,-49-6-1 0 0,68 4-326 0 0,0 2 0 0 0,0-2 0 0 0,0 2 0 0 0,0 0 0 0 0,0 0 0 0 0,1 1 0 0 0,-1 0 0 0 0,1 0 0 0 0,-1 1 0 0 0,-14 4 0 0 0,17-4-8 0 0,-1 0-1 0 0,1-1 0 0 0,-1 0 0 0 0,1 0 0 0 0,-1 0 1 0 0,1 0-1 0 0,0-1 0 0 0,-1 0 0 0 0,0-1 0 0 0,-12-2 1 0 0,-57-1 227 0 0,51 3-192 0 0,0 0-1 0 0,-34 3 0 0 0,-74 2 110 0 0,98 1-175 0 0,22-3 0 0 0,-26 2 0 0 0,-81 4 0 0 0,17-2 0 0 0,-117-3 0 0 0,93-4-1257 0 0,3 1-4301 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1805 0 12963 0 0,'0'0'9307'0'0,"7"7"-5141"0"0,-5-1-3661 0 0,-2 1 1 0 0,2 0-1 0 0,-2-1 0 0 0,1 1 0 0 0,-1-1 0 0 0,-1 0 0 0 0,0 1 0 0 0,-2 12 1 0 0,-11 12 13 0 0,10-23-382 0 0,0 1 0 0 0,-5 15 0 0 0,-3 4 52 0 0,3-9-69 0 0,7-16-85 0 0,0 0 0 0 0,-1 0 0 0 0,0-1 0 0 0,1 1 1 0 0,-1 1-1 0 0,0-2 0 0 0,0 0 0 0 0,-1 1 1 0 0,1-1-1 0 0,-6 3 0 0 0,-9 7 118 0 0,-11 18-147 0 0,23-23-6 0 0,0-1 0 0 0,1 0 0 0 0,-2 0-1 0 0,-9 6 1 0 0,11-8 0 0 0,0 0 0 0 0,1 0 0 0 0,0 0 0 0 0,0 0 0 0 0,-1 1 0 0 0,1 0 0 0 0,-3 6 0 0 0,-7 7 0 0 0,-9 3 0 0 0,5-6 0 0 0,9-8 0 0 0,0 0 0 0 0,-1-1 0 0 0,0 0 0 0 0,-20 10 0 0 0,18-10 0 0 0,0 1 0 0 0,-14 12 0 0 0,-18 11 0 0 0,36-25 0 0 0,0 0 0 0 0,-12 12 0 0 0,-1 0 0 0 0,3-4 0 0 0,-14 11 0 0 0,-67 41 0 0 0,23-18 0 0 0,38-21 0 0 0,29-19 0 0 0,0 0 0 0 0,-1 0 0 0 0,-17 7 0 0 0,15-7 0 0 0,0 0 0 0 0,-23 16 0 0 0,23-14 0 0 0,-27 14 0 0 0,-47 25 0 0 0,82-46 0 0 0,-1 2 0 0 0,-1-1 0 0 0,1 0 0 0 0,0 1 0 0 0,-7 5 0 0 0,8-5 0 0 0,-1-1 0 0 0,1 1 0 0 0,0-2 0 0 0,-1 1 0 0 0,0-1 0 0 0,1 1 0 0 0,-8 1 0 0 0,-7 4 0 0 0,7-2 0 0 0,-19 15 0 0 0,0 0 0 0 0,-52 32 0 0 0,5 5 0 0 0,41-28 0 0 0,28-22 0 0 0,0 0 0 0 0,0-1 0 0 0,-15 9 0 0 0,18-13 0 0 0,0 1 0 0 0,1 1 0 0 0,0-1 0 0 0,-7 6 0 0 0,10-7 0 0 0,-35 31 0 0 0,-49 24 0 0 0,11 3 0 0 0,49-36 0 0 0,22-20 0 0 0,-1 0 0 0 0,0-1 0 0 0,0 1 0 0 0,-11 7 0 0 0,12-10 0 0 0,-6 4 0 0 0,1-1 0 0 0,1 1 0 0 0,-12 9 0 0 0,-6 18 0 0 0,23-29 0 0 0,1-1 0 0 0,-1 0 0 0 0,2 1 0 0 0,-1 0 0 0 0,-2 4 0 0 0,4-6 0 0 0,0-2 0 0 0,0 1 0 0 0,0-1 0 0 0,0 0 0 0 0,0 1 0 0 0,0-1 0 0 0,0 0 0 0 0,0 0 0 0 0,1 0 0 0 0,-1 0 0 0 0,0 0 0 0 0,0 0 0 0 0,0 1 0 0 0,0-1 0 0 0,1 0 0 0 0,-1 0 0 0 0,0 1 0 0 0,0-1 0 0 0,0 0 0 0 0,0 0 0 0 0,0 0 0 0 0,0 0 0 0 0,1 1 0 0 0,-1-1 0 0 0,0 0 0 0 0,0 0 0 0 0,1 0 0 0 0,-1 0 0 0 0,0 0 0 0 0,1 0 0 0 0,-1 0 0 0 0,0 0 0 0 0,1 0 0 0 0,-1 0 0 0 0,0 0 0 0 0,0 0 0 0 0,0 0 0 0 0,0 0 0 0 0,0 0 0 0 0,1 0 0 0 0,-1 0 0 0 0,0 0 0 0 0,1 0 0 0 0,-1 0 0 0 0,0-1 0 0 0,0 1 0 0 0,1 0 0 0 0,10 0 0 0 0,-9 1 0 0 0,-2 0 0 0 0,0-1 0 0 0,1 1 0 0 0,-1-1 0 0 0,0 0 0 0 0,0 1 0 0 0,0-1 0 0 0,0 0 0 0 0,0 1 0 0 0,0-1 0 0 0,1 0 0 0 0,-1 0 0 0 0,0 0 0 0 0,1 0 0 0 0,-1 0 0 0 0,0 1 0 0 0,1-1 0 0 0,-1 0 0 0 0,0 0 0 0 0,1 0 0 0 0,-1 0 0 0 0,0 0 0 0 0,0 1 0 0 0,1-1 0 0 0,-1 0 0 0 0,0 0 0 0 0,1 0 0 0 0,2-2 0 0 0,28 4-1634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1328 69 10394 0 0,'0'0'14389'0'0,"-3"-2"-13903"0"0,-31-13 2550 0 0,25 8-1892 0 0,8 6-1088 0 0,0 1 0 0 0,-1-1 1 0 0,2 0-1 0 0,-2 0 0 0 0,0 1 0 0 0,2-1 0 0 0,-2 0 1 0 0,0 0-1 0 0,2 1 0 0 0,-2-1 0 0 0,0 1 1 0 0,-1 0-1 0 0,-15-7 575 0 0,15 7-549 0 0,0-2 1 0 0,0 1-1 0 0,0 1 1 0 0,1-1-1 0 0,-1 0 1 0 0,0 1-1 0 0,-3-1 1 0 0,-42-7 872 0 0,6 4-614 0 0,32 4-341 0 0,-1-2 0 0 0,-18-4 0 0 0,29 6 0 0 0,-10-2 0 0 0,1 2 0 0 0,0-1 0 0 0,0 0 0 0 0,-1 2 0 0 0,-16 1 0 0 0,-10 0 0 0 0,-46-1 0 0 0,76 0 0 0 0,0-1 0 0 0,1 2 0 0 0,-1-2 0 0 0,1 2 0 0 0,-8 2 0 0 0,-12 2 0 0 0,7-4 0 0 0,0-1 0 0 0,-21-1 0 0 0,15 0 0 0 0,19 0 0 0 0,1 0 0 0 0,-1 1 0 0 0,1 0 0 0 0,0 0 0 0 0,0 0 0 0 0,-6 2 0 0 0,-32 8 0 0 0,31-9 0 0 0,1 1 0 0 0,-13 5 0 0 0,18-7 0 0 0,-1 1 0 0 0,1-1 0 0 0,-1 0 0 0 0,-6 1 0 0 0,6-2 0 0 0,-1 1 0 0 0,1 1 0 0 0,-11 2 0 0 0,-57 25 0 0 0,68-26 0 0 0,0-1 0 0 0,0 1 0 0 0,-9 6 0 0 0,-7 3 0 0 0,-20 13 0 0 0,-23 9 0 0 0,59-30 0 0 0,0-1 0 0 0,1 1 0 0 0,-1 1 0 0 0,-9 8 0 0 0,-11 8 0 0 0,19-14 0 0 0,-1-2 0 0 0,2 1 0 0 0,-10 13 0 0 0,9-12 0 0 0,-11 20 0 0 0,15-21 0 0 0,0-1 0 0 0,0 0 0 0 0,0 0 0 0 0,-6 5 0 0 0,3-3 0 0 0,0 0 0 0 0,1 0 0 0 0,0 0 0 0 0,0 1 0 0 0,1-1 0 0 0,-6 15 0 0 0,-1 3 0 0 0,-18 43 0 0 0,4 9 0 0 0,25-77 0 0 0,-5 10 0 0 0,1-1 0 0 0,0 1 0 0 0,1 0 0 0 0,-3 16 0 0 0,5-18 0 0 0,-2 10 0 0 0,0 26 0 0 0,-2 94 0 0 0,1-118-1329 0 0,3-19 983 0 0,1 0 1 0 0,-1 0-1 0 0,1 1 1 0 0,0-2-1 0 0,-1 2 1 0 0,1-1-1 0 0,0 0 1 0 0,0 1-1 0 0,-1-1 0 0 0,1 0 1 0 0,0 1-1 0 0,0-1 1 0 0,0 0-1 0 0,1 1 1 0 0,-1-2-1 0 0,0 2 1 0 0,1-1-1 0 0,-1 0 0 0 0,0 0 1 0 0,0 1-1 0 0,1-2 1 0 0,0 2-1 0 0,-1-1 1 0 0,1 0-1 0 0,0 0 1 0 0,-1 0-1 0 0,1 0 1 0 0,0 0-1 0 0,1 0 0 0 0,-2 0 1 0 0,3 1-1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0 6305 0 0,'5'3'23376'0'0,"-6"-1"-23282"0"0,0 2 0 0 0,0-2 1 0 0,0 1-1 0 0,0-1 0 0 0,-1 2 0 0 0,1-2 0 0 0,-1 0 0 0 0,0 1 1 0 0,1-1-1 0 0,-2 0 0 0 0,2 1 0 0 0,-2-2 0 0 0,1 1 0 0 0,-4 3 1 0 0,-8 9 202 0 0,12-11-265 0 0,1-1-1 0 0,0 0 1 0 0,0 1 0 0 0,0 0 0 0 0,0-1 0 0 0,1 1-1 0 0,-1-1 1 0 0,1 2 0 0 0,-1-2 0 0 0,1 1 0 0 0,0 0 0 0 0,0-1-1 0 0,0 2 1 0 0,2 3 0 0 0,-2-3 0 0 0,0-1 0 0 0,0 1 1 0 0,0-1-1 0 0,0 1 0 0 0,0-1 0 0 0,0 1 0 0 0,-1 0 0 0 0,-1 3 1 0 0,0 0-13 0 0,0-1 1 0 0,0 0 0 0 0,1-1-1 0 0,0 2 1 0 0,0-1 0 0 0,0 0-1 0 0,2 12 1 0 0,-1-12-13 0 0,0-3-1 0 0,-1 0 0 0 0,1 0-1 0 0,0 0 1 0 0,-1 0 0 0 0,0 0 0 0 0,-2 5 0 0 0,-4 12 93 0 0,-71 40 188 0 0,36-30-288 0 0,-9-1 0 0 0,37-22 0 0 0,-1 2 0 0 0,-16 11 0 0 0,12-7 0 0 0,-2 0 0 0 0,-22 11 0 0 0,-1-1 0 0 0,13-8 0 0 0,24-13 0 0 0,1 1 0 0 0,-2 1 0 0 0,2-1 0 0 0,-11 8 0 0 0,11-7 0 0 0,0 0 0 0 0,-1-1 0 0 0,-12 7 0 0 0,-4 0 0 0 0,-46 25 0 0 0,64-33 0 0 0,-8 5 0 0 0,0 1 0 0 0,1 1 0 0 0,-20 16 0 0 0,27-21-222 0 0,5-4-63 0 0,-1 0 1 0 0,0 0-1 0 0,1 0 1 0 0,0 0-1 0 0,0 1 1 0 0,-1-1 0 0 0,1 0-1 0 0,-1 1 1 0 0,0-1-1 0 0,1 1 1 0 0,-1-1-1 0 0,1 0 1 0 0,0 1 0 0 0,0-1-1 0 0,0 1 1 0 0,-1-1-1 0 0,1 1 1 0 0,-1 0-1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6 5561 0 0,'5'-5'23093'0'0,"-26"21"-20780"0"0,17-14-2182 0 0,2 0 0 0 0,-1 1 0 0 0,-1-1 0 0 0,1 0 1 0 0,0 1-1 0 0,0-2 0 0 0,-5 3 0 0 0,-27 12 116 0 0,28-12-163 0 0,-1 0 0 0 0,0-1 0 0 0,0 0 0 0 0,-1 0 0 0 0,-15 3 0 0 0,19-5-84 0 0,1 0 0 0 0,-1 0 0 0 0,1 1 0 0 0,0 0 0 0 0,0 0 0 0 0,0 0 0 0 0,-1 0 0 0 0,1 1 0 0 0,1-1 0 0 0,-5 4 0 0 0,-13 8 0 0 0,16-11 0 0 0,-2 0 0 0 0,1 0 0 0 0,-11 2 0 0 0,-17 8 0 0 0,-74 43 0 0 0,12-6 0 0 0,83-45 0 0 0,6-1 0 0 0,-1-1 0 0 0,1 1 0 0 0,0 1 0 0 0,0 0 0 0 0,0-1 0 0 0,-8 8 0 0 0,9-6 0 0 0,-1-1 0 0 0,1 0 0 0 0,-1-1 0 0 0,-9 5 0 0 0,-5 3 0 0 0,11-5 0 0 0,-1-1 0 0 0,-18 7 0 0 0,29-12 0 0 0,-14 5-1178 0 0,13-6 1077 0 0,1 1-1 0 0,0-1 1 0 0,-1 0-1 0 0,1 0 1 0 0,0 0-1 0 0,0 0 0 0 0,-1 0 1 0 0,1 1-1 0 0,0-1 1 0 0,0 0-1 0 0,0 0 0 0 0,0 1 1 0 0,0-1-1 0 0,0 0 1 0 0,0 0-1 0 0,-1 0 1 0 0,1 0-1 0 0,0 0 0 0 0,0 0 1 0 0,0 1-1 0 0,0-1 1 0 0,0 0-1 0 0,0 1 1 0 0,0-1-1 0 0,-1 0 0 0 0,1 1 1 0 0,0-1-1 0 0,0 0 1 0 0,0 0-1 0 0,0 0 1 0 0,0 0-1 0 0,0 1 0 0 0,1-1 1 0 0,-1 0-1 0 0,0 0 1 0 0,0 1-1 0 0,0-1 0 0 0,0 0 1 0 0,0 1-1 0 0,0-1 1 0 0,0 0-1 0 0,1 0 1 0 0,-1 1-1 0 0,0-1 0 0 0,0 0 1 0 0,0 0-1 0 0,0 0 1 0 0,0 0-1 0 0,0 0 1 0 0,0 0-1 0 0,1 1 0 0 0,-1-1 1 0 0,1 0-1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14675 0 0,'0'0'11329'0'0,"-6"1"-6887"0"0,-20 3-3637 0 0,16 0-696 0 0,1-1 1 0 0,-2 1-1 0 0,2 0 1 0 0,0 1 0 0 0,-1 0-1 0 0,1 1 1 0 0,1 0-1 0 0,-1 0 1 0 0,1 1-1 0 0,1 0 1 0 0,-10 9 0 0 0,10-7-73 0 0,3-4-16 0 0,0 0-1 0 0,-1-1 0 0 0,1 0 0 0 0,-1 0 0 0 0,0 0 0 0 0,0 0 0 0 0,-7 3 0 0 0,8-4-836 0 0,6-2-655 0 0,10-3-8236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 6993 0 0,'0'0'13467'0'0,"4"-3"-12805"0"0,9-6 6274 0 0,-16 11-6646 0 0,0-1 0 0 0,-1 1 0 0 0,0-1 0 0 0,1 2 0 0 0,0-1 0 0 0,-5 4 0 0 0,-9 6 330 0 0,7-6-415 0 0,1 0 1 0 0,0 1-1 0 0,1 0 0 0 0,0 0 1 0 0,-16 18-1 0 0,13-11-595 0 0,-2-1 0 0 0,-16 13 1 0 0,24-17-2307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04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4 198 1088 0 0,'-3'0'21964'0'0,"3"0"-21890"0"0,0 0 0 0 0,0 1 1 0 0,0-1-1 0 0,0 0 0 0 0,0 0 1 0 0,0 0-1 0 0,0 0 0 0 0,0 0 1 0 0,0 0-1 0 0,0 1 0 0 0,0-1 1 0 0,0 0-1 0 0,0 0 1 0 0,0 0-1 0 0,0 0 0 0 0,0 0 1 0 0,0 1-1 0 0,0-1 0 0 0,0 0 1 0 0,0 0-1 0 0,0 0 0 0 0,0 0 1 0 0,0 0-1 0 0,0 1 0 0 0,0-1 1 0 0,0 0-1 0 0,0 0 0 0 0,0 0 1 0 0,0 0-1 0 0,0 0 1 0 0,0 0-1 0 0,0 1 0 0 0,1-1 1 0 0,-1 0-1 0 0,0 0 0 0 0,0 0 1 0 0,0 0-1 0 0,0 0 0 0 0,0 0 1 0 0,0 0-1 0 0,0 0 0 0 0,1 0 1 0 0,-1 0-1 0 0,0 0 0 0 0,0 0 1 0 0,0 1-1 0 0,0-1 1 0 0,0 0-1 0 0,1 0 0 0 0,-1 0 1 0 0,0 0-1 0 0,0 0 0 0 0,0 0 1 0 0,0 0-1 0 0,0 0 0 0 0,1 0 1 0 0,-1 0-1 0 0,0-1 0 0 0,0 1 1 0 0,0 0-1 0 0,0 0 0 0 0,0 0 1 0 0,0 0-1 0 0,1 0 1 0 0,-1 0-1 0 0,0 0 0 0 0,0 0 1 0 0,0 0-1 0 0,0 0 0 0 0,17-12 1004 0 0,17-20-1150 0 0,58-83 543 0 0,-84 102-404 0 0,-7 11-64 0 0,0 1 0 0 0,0-1 0 0 0,0 0 0 0 0,0 0 0 0 0,0 0 0 0 0,0 1-1 0 0,1-1 1 0 0,-1 1 0 0 0,1-1 0 0 0,-1 1 0 0 0,1 0 0 0 0,-1-1 0 0 0,1 1-1 0 0,0 0 1 0 0,0 0 0 0 0,3-1 341 0 0,8-3 74 0 0,1 20-140 0 0,90 97 623 0 0,-57-67-589 0 0,-47-45-317 0 0,11-1-5074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9666 0 0,'0'0'12148'0'0,"3"0"-11209"0"0,14 0 4955 0 0,-28 12-4537 0 0,-25 13-482 0 0,11-8-339 0 0,-41 36 0 0 0,55-41-442 0 0,7-7-79 0 0,-1 0 0 0 0,1-1-1 0 0,0 0 1 0 0,0-1 0 0 0,-11 8 0 0 0,11-10-1622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0 11418 0 0,'0'0'12248'0'0,"0"2"-11543"0"0,0 0-548 0 0,-1-1 0 0 0,1 0 0 0 0,-1 1 0 0 0,1-1 0 0 0,-1 0 0 0 0,0 1 0 0 0,1-1 0 0 0,-1 0 0 0 0,0 1 0 0 0,0-2 0 0 0,0 2 1 0 0,1-1-1 0 0,-3 1 0 0 0,-8 15 1581 0 0,9-14-1550 0 0,1 0-1 0 0,-1-1 1 0 0,0 0 0 0 0,1 1 0 0 0,-2-1 0 0 0,-2 4-1 0 0,-66 49 2159 0 0,56-46-3082 0 0,-22 12 0 0 0,25-13-1949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0 0 0,'0'0'11277'0'0,"0"-5"-10622"0"0,0-19 198 0 0,5 6 3407 0 0,-3-6 3195 0 0,-3 24-7359 0 0,0 0 0 0 0,0 1 0 0 0,1-1 0 0 0,0 0 0 0 0,-1 0 0 0 0,0 0 0 0 0,1 1 0 0 0,-1-1 0 0 0,0 1 0 0 0,1 0 0 0 0,0-1 0 0 0,0 0 0 0 0,-1 1 0 0 0,0-1 0 0 0,1 1 0 0 0,0 0 0 0 0,-1-1 0 0 0,1 1 0 0 0,0-1-1 0 0,-1 1 1 0 0,1 0 0 0 0,0 0 0 0 0,0-1 0 0 0,-1 1 0 0 0,-4 23-11 0 0,2-13 302 0 0,3-7-299 0 0,-1-1 0 0 0,1 1 0 0 0,-1-1 0 0 0,1 1 0 0 0,1 6 0 0 0,-1-8-16 0 0,0 1 0 0 0,0-1 0 0 0,0 2 0 0 0,0-1 1 0 0,0-1-1 0 0,-1 1 0 0 0,0 0 0 0 0,1 0 1 0 0,-2 2-1 0 0,-10 20 316 0 0,6 2-205 0 0,6-27-161 0 0,2-20-76 0 0,9-4-19 0 0,-1 0 0 0 0,0-1 0 0 0,5-27 0 0 0,-9 39 59 0 0,-5 15 39 0 0,-2 7 22 0 0,0 1-15 0 0,0 2 19 0 0,-1-1 0 0 0,0 0 0 0 0,-2 1 0 0 0,-4 12 0 0 0,8-22-330 0 0,-14 36 530 0 0,11-21-8303 0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1624 0 0,'0'0'14689'0'0,"-23"0"-5511"0"0,22 4-8989 0 0,-1-1-1 0 0,0 1 1 0 0,2-1 0 0 0,-1 1 0 0 0,-1 0 0 0 0,2-1 0 0 0,-1 1 0 0 0,1 0-1 0 0,0 5 1 0 0,0-3 18 0 0,-3 55 1288 0 0,-7-35-1127 0 0,-13-1-224 0 0,19-22-1441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175 295 8626 0 0,'0'0'13184'0'0,"-2"16"-12708"0"0,-2 3-317 0 0,0-3 23 0 0,2 1 0 0 0,0-1 0 0 0,2 29 0 0 0,0-19 129 0 0,1 10 645 0 0,-7 71-1 0 0,5-105-888 0 0,1 0-10 0 0,0-1-1 0 0,0 0 1 0 0,0 1 0 0 0,-1-1 0 0 0,1 0-1 0 0,-1 1 1 0 0,1-2 0 0 0,0 2-1 0 0,-1-1 1 0 0,0 0 0 0 0,1 1-1 0 0,-2 0 1 0 0,-4-21 254 0 0,-5-23-297 0 0,-3-44 0 0 0,11 56-20 0 0,-2 1 0 0 0,-1 0 0 0 0,-2 0 0 0 0,-16-42 0 0 0,24 71 9 0 0,-1-1-1 0 0,1 1 1 0 0,0-1-1 0 0,0 1 0 0 0,0-1 1 0 0,0 1-1 0 0,-1 0 1 0 0,1 0-1 0 0,0 0 0 0 0,-1-1 1 0 0,1 1-1 0 0,0-1 1 0 0,0 1-1 0 0,0 0 0 0 0,0-1 1 0 0,-1 1-1 0 0,1 0 1 0 0,0-1-1 0 0,-1 1 0 0 0,1 0 1 0 0,-1 0-1 0 0,1 0 1 0 0,-1 0-1 0 0,1 0 0 0 0,-1 0 1 0 0,-5 6 37 0 0,0 16-41 0 0,-29 139 130 0 0,24-117-4 0 0,5-19 123 0 0,7-26-245 0 0,-1 1 0 0 0,1 0-1 0 0,-1 0 1 0 0,0-1-1 0 0,1 1 1 0 0,0 0 0 0 0,-1 0-1 0 0,1 0 1 0 0,-1-1-1 0 0,1 1 1 0 0,-1-1 0 0 0,0 1-1 0 0,0-1 1 0 0,1 0-1 0 0,-1 1 1 0 0,0 0 0 0 0,1 0-1 0 0,0-2 1 0 0,15-46 11 0 0,-1-2 0 0 0,-3 0 1 0 0,9-78-1 0 0,-17 76 71 0 0,-4 52-82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0,0 0 0 0 0,0 0-1 0 0,0 0 1 0 0,0 0 0 0 0,0 0 0 0 0,-1 0-1 0 0,1-1 1 0 0,0 1 0 0 0,0 0 0 0 0,0 0-1 0 0,0 0 1 0 0,-1 0 0 0 0,1 0 0 0 0,0 0 0 0 0,0 0-1 0 0,0 0 1 0 0,0-1 0 0 0,0 1 0 0 0,0 0-1 0 0,-1 0 1 0 0,1 0 0 0 0,0 0 0 0 0,0 0-1 0 0,0-1 1 0 0,0 1 0 0 0,0 0 0 0 0,0 0-1 0 0,0 0 1 0 0,0 0 0 0 0,0 0 0 0 0,0 0-1 0 0,0 0 1 0 0,0 0 0 0 0,0 0 0 0 0,0-1 0 0 0,0 1-1 0 0,-9 10 53 0 0,4-1-27 0 0,1 1-1 0 0,0-1 0 0 0,0 1 1 0 0,1 0-1 0 0,0 1 1 0 0,1-1-1 0 0,-2 17 0 0 0,0 76 403 0 0,4-88-363 0 0,-1 2 11 0 0,1-12-66 0 0,0 0-1 0 0,-1 1 0 0 0,1-2 1 0 0,1 2-1 0 0,-1-2 1 0 0,0 2-1 0 0,1-1 0 0 0,1 0 1 0 0,-1 0-1 0 0,1 0 1 0 0,2 6-1 0 0,-3-11-11 0 0,-1 1 1 0 0,0 0-1 0 0,1-1 0 0 0,-1 0 0 0 0,1 1 1 0 0,-1-1-1 0 0,0 1 0 0 0,0-1 0 0 0,1 1 1 0 0,-1 0-1 0 0,1-1 0 0 0,-1 0 0 0 0,1 0 1 0 0,0 0-1 0 0,-1 1 0 0 0,0-1 0 0 0,1 0 1 0 0,-1 1-1 0 0,1-1 0 0 0,0 0 0 0 0,0 0 0 0 0,-1 0 1 0 0,0 1-1 0 0,1-1 0 0 0,0 0 0 0 0,-1 0 1 0 0,1 0-1 0 0,0 0 0 0 0,-1 0 0 0 0,0-1 1 0 0,1 1-1 0 0,0 0 0 0 0,0 0 0 0 0,-1 0 1 0 0,1-1-1 0 0,-1 1 0 0 0,1 0 0 0 0,-1-1 1 0 0,1 1-1 0 0,-1 0 0 0 0,1 0 0 0 0,0 0 1 0 0,-1-1-1 0 0,1 1 0 0 0,-1-1 0 0 0,0 0 1 0 0,0 1-1 0 0,1-1 0 0 0,-1 1 0 0 0,1 0 1 0 0,-1-1-1 0 0,1 0 0 0 0,1-3 2 0 0,1 0-1 0 0,-1 0 1 0 0,0 0 0 0 0,0 1-1 0 0,1-7 1 0 0,1-5 15 0 0,-1 0 0 0 0,-1 0 1 0 0,0-1-1 0 0,-1 2 0 0 0,-2-18 1 0 0,1 16 2 0 0,-1 10-14 0 0,1 2 0 0 0,-1-2 0 0 0,0 1 0 0 0,-1-1 0 0 0,0 2 0 0 0,1-2 0 0 0,-3-4 0 0 0,1 5 10 0 0,3 5-15 0 0,0 0 0 0 0,0 0 0 0 0,0 0-1 0 0,0 0 1 0 0,-1 0 0 0 0,1-1 0 0 0,0 1 0 0 0,0 0 0 0 0,0 0 0 0 0,0-1 0 0 0,0 1 0 0 0,0 0 0 0 0,0 0 0 0 0,0 0 0 0 0,0 0 0 0 0,0-1 0 0 0,0 1-1 0 0,-1 0 1 0 0,1 0 0 0 0,0 0 0 0 0,0 0 0 0 0,-1 0 0 0 0,1 0 0 0 0,0 0 0 0 0,0 0 0 0 0,0 0 0 0 0,-1 0 0 0 0,1 0 0 0 0,0 0 0 0 0,0 0-1 0 0,-1 0 1 0 0,1 0 0 0 0,0 0 0 0 0,0 0 0 0 0,0 0 0 0 0,0 0 0 0 0,0 0 0 0 0,0 0 0 0 0,-1 0 0 0 0,1 0 0 0 0,0 0 0 0 0,0 0 0 0 0,-1 0-1 0 0,1 0 1 0 0,0 0 0 0 0,0 0 0 0 0,0 1 0 0 0,-1-1 0 0 0,1 0 0 0 0,0 0 0 0 0,0 1 0 0 0,-6 7 0 0 0,1 21 18 0 0,2-1-1 0 0,0 1 1 0 0,3 45-1 0 0,1-30 26 0 0,-1-42-40 0 0,1 19 22 0 0,-1-21-27 0 0,0 1 0 0 0,0-1 0 0 0,0 1 0 0 0,0 0 0 0 0,0-1 0 0 0,0 1 1 0 0,1-1-1 0 0,-1 0 0 0 0,0 1 0 0 0,0 0 0 0 0,0-1 0 0 0,0 1 0 0 0,0 0 1 0 0,1-1-1 0 0,-1 0 0 0 0,0 0 0 0 0,1 1 0 0 0,-1-1 0 0 0,1 1 1 0 0,-1-1-1 0 0,1 1 0 0 0,-1-1 0 0 0,0 0 0 0 0,0 0 0 0 0,1 1 0 0 0,0-1 1 0 0,-1 0-1 0 0,2 1 0 0 0,-1-2 2 0 0,-1 1 0 0 0,1-1 0 0 0,-1 1 0 0 0,1 0 0 0 0,0-1 0 0 0,0 1-1 0 0,-1-1 1 0 0,0 0 0 0 0,0 1 0 0 0,1-1 0 0 0,-1 0 0 0 0,1 1 0 0 0,-1-1 0 0 0,1 0 0 0 0,-1 1 0 0 0,0-1 0 0 0,1 0 0 0 0,-1 0 0 0 0,0 0 0 0 0,0 1 0 0 0,0-3 0 0 0,4-18 26 0 0,-4 21-26 0 0,17-278 45 0 0,-17 276-44 0 0,0 1 1 0 0,0 0 0 0 0,0-1 0 0 0,0 2-1 0 0,0-2 1 0 0,0 0 0 0 0,-1 2 0 0 0,1-2-1 0 0,-1 1 1 0 0,1 0 0 0 0,-2-2 0 0 0,2 3-1 0 0,0 0 1 0 0,0 0 0 0 0,0-1-1 0 0,0 1 1 0 0,-1 0 0 0 0,1-1 0 0 0,0 1-1 0 0,-1 0 1 0 0,1 0 0 0 0,0 0-1 0 0,-1-1 1 0 0,1 1 0 0 0,0 0 0 0 0,-1 0-1 0 0,1 0 1 0 0,0 0 0 0 0,0 0-1 0 0,0 0 1 0 0,-1 0 0 0 0,1 0 0 0 0,-1 0-1 0 0,1 0 1 0 0,-1 0 0 0 0,1 0 0 0 0,0 0-1 0 0,-1 0 1 0 0,0 0 0 0 0,0 0 2 0 0,0 1 0 0 0,-1 0 0 0 0,1 0 1 0 0,0-1-1 0 0,-1 2 0 0 0,1-1 1 0 0,0 0-1 0 0,0 0 0 0 0,0 0 0 0 0,0 0 1 0 0,0 0-1 0 0,0 1 0 0 0,0-1 0 0 0,1 0 1 0 0,-1 1-1 0 0,-1 1 0 0 0,-8 18 17 0 0,2 1 0 0 0,1 0 0 0 0,1 0 0 0 0,-6 37-1 0 0,7-13 75 0 0,0 61-1 0 0,5-102-88 0 0,0 0-1 0 0,1-1 1 0 0,-1 1-1 0 0,1 1 1 0 0,2 4-1 0 0,-3-10-6 0 0,0 1 0 0 0,0 0 0 0 0,0 0 0 0 0,1 0 0 0 0,-1-1 0 0 0,0 1 0 0 0,1 0 0 0 0,-1 0 0 0 0,1-1 0 0 0,-1 0 0 0 0,1 1 0 0 0,0 0 0 0 0,-1 0 0 0 0,0 0 0 0 0,1-1 1 0 0,0 0-1 0 0,-1 1 0 0 0,1-1 0 0 0,0 1 0 0 0,-1-1 0 0 0,1 1 0 0 0,0-1 0 0 0,0 1 0 0 0,0-1 0 0 0,-1 0 0 0 0,1 0 0 0 0,0 0 0 0 0,0 0 0 0 0,0 0 0 0 0,-1 0 0 0 0,1 0 0 0 0,0 0 0 0 0,0 0 0 0 0,0 0 0 0 0,-1 0 0 0 0,1 0 0 0 0,0 0 0 0 0,0 0 0 0 0,0 0 0 0 0,0-1 0 0 0,1 0 2 0 0,0 0-1 0 0,-1 0 0 0 0,1 0 1 0 0,-1-1-1 0 0,1 1 1 0 0,0 0-1 0 0,-1-1 0 0 0,0 1 1 0 0,1-1-1 0 0,-2 1 0 0 0,2-1 1 0 0,-1 0-1 0 0,0 0 0 0 0,0-2 1 0 0,11-27 13 0 0,3-25 3 0 0,-4-1 0 0 0,-1 0-1 0 0,-4-1 1 0 0,0-83-1 0 0,-8 130 56 0 0,2 11-71 0 0,0 0 1 0 0,0 0 0 0 0,0-1-1 0 0,0 1 1 0 0,0 0-1 0 0,0 0 1 0 0,0 0 0 0 0,0 0-1 0 0,0 0 1 0 0,0 0-1 0 0,0 0 1 0 0,0 0 0 0 0,0 0-1 0 0,0 0 1 0 0,0 0-1 0 0,-1 0 1 0 0,1 0-1 0 0,0 0 1 0 0,0 0 0 0 0,0 0-1 0 0,0 0 1 0 0,0 0-1 0 0,0 0 1 0 0,0 0 0 0 0,-1 0-1 0 0,1 0 1 0 0,0 0-1 0 0,0 0 1 0 0,0 0 0 0 0,0 0-1 0 0,0 0 1 0 0,0 0-1 0 0,0 0 1 0 0,-1 0 0 0 0,1 0-1 0 0,0 0 1 0 0,0 0-1 0 0,0 0 1 0 0,0 0-1 0 0,0 0 1 0 0,0 0 0 0 0,0 0-1 0 0,0 0 1 0 0,-1 0-1 0 0,1 0 1 0 0,0 0 0 0 0,0 0-1 0 0,0 0 1 0 0,0 0-1 0 0,0 2 6 0 0,-1 0 0 0 0,0-2 0 0 0,0 2 0 0 0,0-1-1 0 0,1 1 1 0 0,-1-1 0 0 0,1 0 0 0 0,-1 1 0 0 0,1-1 0 0 0,-1 3-1 0 0,-7 56 110 0 0,2 1 0 0 0,3-1 0 0 0,6 75 0 0 0,-3-128-112 0 0,4 21-2 0 0,-4-27-3 0 0,0 0 1 0 0,0 1 0 0 0,0-2 0 0 0,0 1-1 0 0,1 1 1 0 0,-1-2 0 0 0,1 1 0 0 0,-1 0 0 0 0,1 0-1 0 0,-1 0 1 0 0,1 0 0 0 0,-1 0 0 0 0,0 0-1 0 0,1-1 1 0 0,0 1 0 0 0,0 0 0 0 0,0 0-1 0 0,-1-1 1 0 0,1 1 0 0 0,0-1 0 0 0,1 1 0 0 0,-1-1-2 0 0,-1 0 1 0 0,0 0 0 0 0,1 0 0 0 0,-1 0 0 0 0,1 0-1 0 0,-1 0 1 0 0,1 0 0 0 0,-1 0 0 0 0,1-1 0 0 0,-1 1 0 0 0,0 0-1 0 0,0 0 1 0 0,1 0 0 0 0,-1 0 0 0 0,1 0 0 0 0,-1-1 0 0 0,1 1-1 0 0,-1 0 1 0 0,0-1 0 0 0,1 1 0 0 0,-1-1 0 0 0,0 1 0 0 0,0-1-1 0 0,0 1 1 0 0,0 0 0 0 0,1 0 0 0 0,-1-1 0 0 0,0 1-1 0 0,0-1 1 0 0,0 1 0 0 0,1-1 0 0 0,4-17 19 0 0,-4 14-12 0 0,4-27 14 0 0,3-60 1 0 0,-4 32-29 0 0,0-106 97 0 0,-4 132-71 0 0,0 33 20 0 0,0 19 54 0 0,0 55-30 0 0,5 138 223 0 0,-5-209-284 0 0,4 25 19 0 0,-4-27-21 0 0,0-1 0 0 0,0 2 0 0 0,0-1 1 0 0,0-1-1 0 0,1 2 0 0 0,-1-1 0 0 0,1 0 0 0 0,-1 0 1 0 0,1 0-1 0 0,0 0 0 0 0,-1 0 0 0 0,0-1 0 0 0,1 1 1 0 0,0 0-1 0 0,0 0 0 0 0,0 0 0 0 0,-1-1 0 0 0,1 1 1 0 0,0 0-1 0 0,1 0 0 0 0,-1-1 0 0 0,-1 0 1 0 0,1 0-1 0 0,0 0 1 0 0,-1 0-1 0 0,1 0 1 0 0,-1 0-1 0 0,0 0 1 0 0,1-1-1 0 0,-1 1 1 0 0,1 0-1 0 0,-1-1 1 0 0,1 1-1 0 0,0 0 1 0 0,-1-1-1 0 0,1 1 0 0 0,-1-1 1 0 0,0 1-1 0 0,0 0 1 0 0,0 0-1 0 0,1-1 1 0 0,-1 0-1 0 0,0 1 1 0 0,1-1-1 0 0,-1 1 1 0 0,0 0-1 0 0,0-1 1 0 0,1 1-1 0 0,-1-1 1 0 0,0 0-1 0 0,0 1 1 0 0,0-1-1 0 0,4-18 13 0 0,0-184 43 0 0,-6 116-40 0 0,9 120 41 0 0,2 158-41 0 0,-9-187-11 0 0,0-2-4 0 0,0-1-1 0 0,0 0 1 0 0,0 1 0 0 0,0-1 0 0 0,0 1-1 0 0,0-1 1 0 0,1 1 0 0 0,-1 0 0 0 0,2 1-1 0 0,-1-28 44 0 0,-1 13-26 0 0,1-170 8 0 0,6 207 53 0 0,-3 13-35 0 0,2 1 1 0 0,2-1-1 0 0,16 49 0 0 0,-23-84-40 0 0,0-2-4 0 0,-1 1 0 0 0,1 0 1 0 0,0 0-1 0 0,-1 1 0 0 0,1-2 1 0 0,1 1-1 0 0,-1 0 0 0 0,0 0 1 0 0,0-1-1 0 0,1 1 0 0 0,-1-1 0 0 0,0 1 1 0 0,1 0-1 0 0,2 1 0 0 0,-3-3 3 0 0,-1-1 0 0 0,0-1 0 0 0,1 2 0 0 0,-1-1 0 0 0,1 0 0 0 0,-1 0 0 0 0,0 0 0 0 0,0 0 0 0 0,1 0 0 0 0,-1 0 0 0 0,0 1 0 0 0,0-1 0 0 0,0-1 0 0 0,0 1 0 0 0,0 1 0 0 0,-1-3 0 0 0,1 1 0 0 0,-1-47 35 0 0,-2-1-1 0 0,-14-71 1 0 0,11 102-40 0 0,5 16 11 0 0,-1-1-1 0 0,1 0 0 0 0,1 1 0 0 0,-1-1 1 0 0,-1-6-1 0 0,2 9 7 0 0,0 9 1 0 0,0 23-12 0 0,2 1 0 0 0,0-2 0 0 0,3 1 1 0 0,1 0-1 0 0,17 53 0 0 0,-22-83-4 0 0,0 2 1 0 0,-1-2 0 0 0,1 2 0 0 0,0-2 0 0 0,0 2 0 0 0,0-2 0 0 0,0 1 0 0 0,0-1 0 0 0,1 1-1 0 0,1 2 1 0 0,-3-18 10 0 0,-10-57 25 0 0,1-74 0 0 0,9 152-33 0 0,1 0 0 0 0,1 0-1 0 0,-1 0 1 0 0,2 0 0 0 0,4 12-1 0 0,1 4 5 0 0,-3-6-8 0 0,0-1-5 0 0,0-1 0 0 0,0 0 0 0 0,1 0 0 0 0,13 21 0 0 0,-19-36 7 0 0,0 0 1 0 0,0 0-1 0 0,0 0 0 0 0,0 0 1 0 0,0 1-1 0 0,0-1 0 0 0,0 0 0 0 0,0 0 1 0 0,0 1-1 0 0,0-1 0 0 0,0 0 0 0 0,1 0 1 0 0,-1 1-1 0 0,0-1 0 0 0,0 0 1 0 0,1 0-1 0 0,-1 0 0 0 0,0 1 0 0 0,0-1 1 0 0,1 0-1 0 0,-1 0 0 0 0,0 0 0 0 0,1 0 1 0 0,-1 0-1 0 0,0 0 0 0 0,0 0 1 0 0,0 0-1 0 0,0 0 0 0 0,1 0 0 0 0,2-7-6 0 0,-3-18-37 0 0,0 19 46 0 0,-2-40 36 0 0,-16-80 0 0 0,9 66-95 0 0,7 46 82 0 0,1 7 2 0 0,1 16-36 0 0,4 22 7 0 0,2 0 0 0 0,0-1 0 0 0,11 30 0 0 0,-9-36 1 0 0,-5-12-1 0 0,10 21 0 0 0,-12-29 1 0 0,1-1-1 0 0,0 0 0 0 0,0 0 1 0 0,0 0-1 0 0,0 0 1 0 0,0 0-1 0 0,2 0 1 0 0,-2-1-1 0 0,1 0 0 0 0,5 5 1 0 0,-8-7-1 0 0,0 0-1 0 0,0 0 1 0 0,0 0 0 0 0,0 0 0 0 0,0 0-1 0 0,0 0 1 0 0,0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 0 1 0 0,0 0 0 0 0,0 0 0 0 0,0 0-1 0 0,0 0 1 0 0,0 0 0 0 0,0-1 0 0 0,0 1-1 0 0,0-9 0 0 0,0 8 3 0 0,-3-34 13 0 0,0 0 0 0 0,-13-51 0 0 0,-11-27 14 0 0,38 158 16 0 0,31 103-64 0 0,-42-147 20 0 0,16 38 3 0 0,-15-36-8 0 0,0-1 0 0 0,1 1 0 0 0,-1 0 0 0 0,1-1 0 0 0,0 1 0 0 0,0-1 0 0 0,0 1 0 0 0,0-2 0 0 0,1 2 0 0 0,4 2 0 0 0,-7-4 4 0 0,0-1 1 0 0,0 0-1 0 0,0 0 1 0 0,1 0-1 0 0,-1 0 1 0 0,0 0-1 0 0,0 0 1 0 0,0 0-1 0 0,0 0 0 0 0,0 0 1 0 0,0 0-1 0 0,0 0 1 0 0,0 0-1 0 0,1 0 1 0 0,-1 0-1 0 0,0 0 1 0 0,0 0-1 0 0,0 0 1 0 0,1-1-1 0 0,-1 1 0 0 0,0 0 1 0 0,0 0-1 0 0,0 0 1 0 0,1 0-1 0 0,-1 0 1 0 0,0 0-1 0 0,0-1 1 0 0,0 1-1 0 0,0 0 1 0 0,0 0-1 0 0,1 0 1 0 0,-1 0-1 0 0,0 0 0 0 0,0 0 1 0 0,0 0-1 0 0,0 0 1 0 0,0 0-1 0 0,0 0 1 0 0,0-1-1 0 0,0 1 1 0 0,0 0-1 0 0,0 0 1 0 0,0 0-1 0 0,0-1 1 0 0,0 1-1 0 0,0 0 0 0 0,1-15 16 0 0,-2-14 10 0 0,-4-7-24 0 0,-2 2 0 0 0,-2 1 0 0 0,0-2 0 0 0,-3 2 1 0 0,-20-41-1 0 0,30 70 10 0 0,0 5-1 0 0,1 9 5 0 0,4 18 6 0 0,4 19-17 0 0,3-1 0 0 0,28 83 0 0 0,-34-119 0 0 0,0 1 1 0 0,10 16-1 0 0,-12-25-6 0 0,-1 0 0 0 0,0 0 1 0 0,0 0-1 0 0,1 0 0 0 0,-1-1 0 0 0,1 1 1 0 0,0-1-1 0 0,-1 1 0 0 0,1 0 0 0 0,-1-1 1 0 0,1 1-1 0 0,0-2 0 0 0,0 2 0 0 0,0-1 0 0 0,0 0 1 0 0,0-1-1 0 0,1 1 0 0 0,-1 0 0 0 0,0 0 1 0 0,5 0-1 0 0,-7-4 9 0 0,1-1 0 0 0,-1 1 0 0 0,0 0 0 0 0,0 0 0 0 0,-1-6 0 0 0,-21-86 62 0 0,11 51-59 0 0,5 19-3 0 0,-29-109-2 0 0,31 126-12 0 0,4 12 19 0 0,2 14 29 0 0,10 27-23 0 0,30 75 1 0 0,-40-113-23 0 0,1-1 1 0 0,0 0 0 0 0,2 1-1 0 0,-1-1 1 0 0,0-1 0 0 0,6 9 0 0 0,-9-14 24 0 0,-3-15-40 0 0,1 0 15 0 0,-7-26 0 0 0,0 2 10 0 0,3 14-16 0 0,-1 0 0 0 0,-11-26 0 0 0,0 0-3 0 0,14 41 10 0 0,1 13-2 0 0,6 18 5 0 0,8 20 30 0 0,-4-11-35 0 0,1 1 0 0 0,22 45 0 0 0,-29-72 1 0 0,0 0 0 0 0,0 0 0 0 0,1 0 0 0 0,-1-1 1 0 0,7 6-1 0 0,-8-7 2 0 0,1-1 0 0 0,-1 0 1 0 0,1 0-1 0 0,-1 0 0 0 0,1 0 0 0 0,0 0 1 0 0,-1 0-1 0 0,1 0 0 0 0,0-1 0 0 0,-1 0 1 0 0,2 1-1 0 0,-2 0 0 0 0,1-1 1 0 0,0 1-1 0 0,0-1 0 0 0,2 0 0 0 0,-6-15 113 0 0,-70-184-161 0 0,68 188 29 0 0,4 9 16 0 0,-1-1 1 0 0,0 1-1 0 0,0 0 0 0 0,0-1 1 0 0,0 1-1 0 0,0 0 1 0 0,-1-1-1 0 0,1 2 1 0 0,-3-5-1 0 0,4 6-8 0 0,1 7-1 0 0,6 13 66 0 0,23 70 16 0 0,-23-74-70 0 0,-1-1-1 0 0,2 0 0 0 0,15 22 1 0 0,-22-37 1 0 0,1 5-6 0 0,1-1 0 0 0,0 0 0 0 0,0-1 0 0 0,0 1 1 0 0,1-1-1 0 0,0 1 0 0 0,0-1 0 0 0,8 6 1 0 0,-12-9 4 0 0,0 0 1 0 0,1 0 0 0 0,-1 0 0 0 0,0 0 0 0 0,0 0 0 0 0,0 0-1 0 0,0 0 1 0 0,0 0 0 0 0,0 0 0 0 0,0 0 0 0 0,0 0-1 0 0,1 0 1 0 0,-1 0 0 0 0,0 0 0 0 0,0 0 0 0 0,0 0 0 0 0,1 0-1 0 0,-1 0 1 0 0,0 0 0 0 0,0-1 0 0 0,0 1 0 0 0,0 0-1 0 0,1 0 1 0 0,-1 0 0 0 0,0 0 0 0 0,0 0 0 0 0,0 0 0 0 0,0 0-1 0 0,0 0 1 0 0,1 0 0 0 0,-1 0 0 0 0,0 0 0 0 0,0 0-1 0 0,0 0 1 0 0,0-1 0 0 0,0 1 0 0 0,0 0 0 0 0,0 0 0 0 0,0 0-1 0 0,0-1 1 0 0,0-8-6 0 0,-8-10 1 0 0,-19-26 0 0 0,10 19-5 0 0,2-1 0 0 0,-19-41 0 0 0,28 54-19 0 0,4 11 26 0 0,0-1-1 0 0,0 0 1 0 0,1 0 0 0 0,-1 0-1 0 0,1 0 1 0 0,1-1 0 0 0,-2-4-1 0 0,2 9-22 0 0,11 21-48 0 0,24 57 144 0 0,-14-30-71 0 0,33 55 0 0 0,-52-99 0 0 0,2 0-1 0 0,-2 1 0 0 0,1-1 1 0 0,1-1-1 0 0,-1 1 0 0 0,0 0 1 0 0,7 4-1 0 0,-25-44-97 0 0,-27-42 41 0 0,-46-80-135 0 0,87 164 158 0 0,3 8 29 0 0,17 35 17 0 0,1-1-1 0 0,49 83 1 0 0,-3-39-8 0 0,-62-87-13 0 0,-4-5 12 0 0,0 0-1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0,-8-1 6 0 0,-8-6-24 0 0,7 0 9 0 0,0-2 0 0 0,1 0 0 0 0,0 0 0 0 0,0 0 0 0 0,-9-15 0 0 0,34 31-127 0 0,-15-5 136 0 0,1-1 0 0 0,0 2 0 0 0,-1-1 0 0 0,0 0 0 0 0,1 2 0 0 0,-1-2 0 0 0,4 7 0 0 0,-6-9 66 0 0,-2-2-65 0 0,0 0 0 0 0,0 1 0 0 0,0-1 0 0 0,0 1 0 0 0,1-1 0 0 0,-1 1 0 0 0,-1-3 0 0 0,-4-4-1 0 0,-6-2 10 0 0,10 7-11 0 0,0 0 0 0 0,0 0 0 0 0,0 0 0 0 0,-1 1 0 0 0,0-1 0 0 0,1 1 0 0 0,-1 0 0 0 0,1 0 0 0 0,-1 1 0 0 0,0-1 0 0 0,0 0 0 0 0,0 1 0 0 0,-5-1 0 0 0,20 12-34 0 0,72 71 26 0 0,-87-86 12 0 0,0 0-1 0 0,-1 2 0 0 0,0-1 0 0 0,0 0 0 0 0,0 1 0 0 0,-1-1 0 0 0,1 1 0 0 0,-1 0 0 0 0,0 0 0 0 0,-7-2 0 0 0,-8-1 44 0 0,-37-9-21 0 0,52 13-27 0 0,0 1 0 0 0,0 1-1 0 0,0 0 1 0 0,0-1 0 0 0,0 1-1 0 0,0 1 1 0 0,-9 0 0 0 0,9 1 1 0 0,1 0 0 0 0,0 0 0 0 0,-1 1 0 0 0,1 0 0 0 0,0 0 0 0 0,0 0 0 0 0,0 1 0 0 0,-9 8 1 0 0,9-8 4 0 0,-2 1 0 0 0,1 0 1 0 0,-1-1-1 0 0,-8 5 0 0 0,5-5-4 0 0,-2 0 0 0 0,-13 2 0 0 0,-5 3 79 0 0,29-9-81 0 0,0 0-1 0 0,0 0 1 0 0,0 0-1 0 0,1 0 1 0 0,-1 1-1 0 0,0-1 1 0 0,0 1 0 0 0,0-1-1 0 0,0 1 1 0 0,1-1-1 0 0,-1 0 1 0 0,0 1-1 0 0,0 0 1 0 0,1 0-1 0 0,-1-1 1 0 0,1 1-1 0 0,-1-1 1 0 0,1 1-1 0 0,-1 0 1 0 0,1 0 0 0 0,-1-1-1 0 0,1 1 1 0 0,-1 0-1 0 0,1 0 1 0 0,0 0-1 0 0,0-1 1 0 0,0 1-1 0 0,0 0 1 0 0,0 0-1 0 0,0 0 1 0 0,0 0 0 0 0,0 0-1 0 0,0 0 1 0 0,0-1-1 0 0,0 1 1 0 0,0 0-1 0 0,0 0 1 0 0,0 0-1 0 0,0 0 1 0 0,0 0-1 0 0,1 0 1 0 0,-1-1-1 0 0,1 1 1 0 0,0 0 0 0 0,0 1-1 0 0,0 0 3 0 0,1-1-1 0 0,-1 2 1 0 0,0-2 0 0 0,1 1-1 0 0,0-1 1 0 0,-1 1-1 0 0,1 0 1 0 0,0-1 0 0 0,0 1-1 0 0,0-2 1 0 0,0 2-1 0 0,0-1 1 0 0,0 0 0 0 0,0-1-1 0 0,1 2 1 0 0,-2-2 0 0 0,5 1-1 0 0,-3-1 1 0 0,0 0 0 0 0,1 0-1 0 0,0 0 1 0 0,-1 0 0 0 0,0-1 0 0 0,0 0-1 0 0,1 0 1 0 0,-1 1 0 0 0,0-2 0 0 0,-1 0-1 0 0,2 2 1 0 0,-1-2 0 0 0,3-3-1 0 0,3-1 2 0 0,0 0-1 0 0,14-14 1 0 0,-27 19 18 0 0,0 1 1 0 0,-1 0-1 0 0,1 0 1 0 0,0 0-1 0 0,0 1 1 0 0,0-1-1 0 0,-6 2 1 0 0,-17 10-22 0 0,0 1-1 0 0,-36 24 1 0 0,46-26-3 0 0,11-9 0 0 0,1 2 1 0 0,-1-1-1 0 0,-6 6 0 0 0,38-10-132 0 0,-21-2 138 0 0,-1-1 0 0 0,1 1 0 0 0,-1-1 0 0 0,0 1 0 0 0,-1-1 0 0 0,1 0 0 0 0,-1-1 0 0 0,5-6 0 0 0,14-17 7 0 0,2-1-26 0 0,-24 29 61 0 0,-18 0 40 0 0,10 0-72 0 0,-84 14-6 0 0,91-14-6 0 0,-1 0-1 0 0,1 0 1 0 0,0 1-1 0 0,0-1 0 0 0,0 1 1 0 0,-1-1-1 0 0,2 1 1 0 0,-1-1-1 0 0,0 0 1 0 0,-1 1-1 0 0,2 0 0 0 0,-1-1 1 0 0,0 1-1 0 0,-1 0 1 0 0,2 0-1 0 0,0-1 0 0 0,0 0 1 0 0,0 1-1 0 0,0-1 0 0 0,0 0 1 0 0,0 1-1 0 0,0-1 0 0 0,0 0 1 0 0,0 0-1 0 0,0 0 0 0 0,0 1 1 0 0,0-1-1 0 0,0 0 0 0 0,0 1 1 0 0,0-1-1 0 0,0 1 0 0 0,0-1 1 0 0,0 0-1 0 0,0 1 0 0 0,0-1 1 0 0,0 0-1 0 0,1 0 0 0 0,-1 0 1 0 0,0 0-1 0 0,0 0 1 0 0,0 1-1 0 0,1-1 0 0 0,-1 0 1 0 0,0 0-1 0 0,1 1 0 0 0,0-1 1 0 0,3 3-7 0 0,0 0 0 0 0,2-1 1 0 0,-1 1-1 0 0,5 1 1 0 0,-9-4 6 0 0,8 4-1 0 0,0-1 0 0 0,0-1 0 0 0,1 0 0 0 0,-2 0 0 0 0,2-1 0 0 0,-1 0 0 0 0,1-1 0 0 0,-1 0 0 0 0,18-2 0 0 0,-25 1 1 0 0,1 0-1 0 0,-1 1 0 0 0,2-1 1 0 0,-2-1-1 0 0,0 1 1 0 0,1 0-1 0 0,-1-1 0 0 0,0 1 1 0 0,0-1-1 0 0,1 1 0 0 0,-2-1 1 0 0,5-3-1 0 0,-8 5 10 0 0,0-1 0 0 0,0 1 0 0 0,0 0 0 0 0,0 0 1 0 0,1 1-1 0 0,-2-1 0 0 0,2 0 0 0 0,-1 0 0 0 0,-3 2 0 0 0,-5 5-17 0 0,-1 0 0 0 0,1 1 0 0 0,-12 14 0 0 0,30-29 2 0 0,-1 0-1 0 0,1 0 1 0 0,1 1 0 0 0,0 1 0 0 0,0-1-1 0 0,0 2 1 0 0,0-1 0 0 0,0 1 0 0 0,2 0-1 0 0,-1 1 1 0 0,-1 0 0 0 0,19-3 0 0 0,-22 6 18 0 0,1-2-15 0 0,-1 1-1 0 0,1 0 1 0 0,0 1 0 0 0,-1-1-1 0 0,1 1 1 0 0,0 1-1 0 0,9 0 1 0 0,-16-1 5 0 0,0 1 1 0 0,1-1-1 0 0,-1 0 0 0 0,0 1 1 0 0,0-1-1 0 0,1 1 0 0 0,-1-1 1 0 0,0 0-1 0 0,0 0 0 0 0,0 0 1 0 0,0 1-1 0 0,0-1 1 0 0,0 1-1 0 0,0-1 0 0 0,0 1 1 0 0,0-1-1 0 0,0 1 0 0 0,0-1 1 0 0,0 0-1 0 0,0 0 0 0 0,0 1 1 0 0,0-1-1 0 0,0 1 0 0 0,0-1 1 0 0,0 1-1 0 0,0-1 1 0 0,0 0-1 0 0,0 0 0 0 0,0 0 1 0 0,0 1-1 0 0,-1-1 0 0 0,1 1 1 0 0,-7 12 11 0 0,1-8-17 0 0,0 0 0 0 0,1 0 0 0 0,-2 0-1 0 0,2-1 1 0 0,-2 0 0 0 0,0-1 0 0 0,0 1 0 0 0,0-1 0 0 0,-13 4 0 0 0,8-3 14 0 0,0-1 1 0 0,0-1 0 0 0,-1 0-1 0 0,0-1 1 0 0,-15 1 0 0 0,28-2-30 0 0,20-7-74 0 0,42-20 111 0 0,27-9-38 0 0,-79 32 27 0 0,-7 2-8 0 0,-1 1-1 0 0,0 1 0 0 0,2-2 0 0 0,-2 1 0 0 0,0 0 1 0 0,7 1-1 0 0,-9 0 21 0 0,-14 0 20 0 0,7 1-37 0 0,1 1 0 0 0,0-1 0 0 0,0 2 0 0 0,0-1 0 0 0,0 0 0 0 0,1 1 0 0 0,-1 1 0 0 0,-8 5 0 0 0,-23 11 7 0 0,24-16-9 0 0,1 0-1 0 0,-1-1 0 0 0,0-1 1 0 0,1 1-1 0 0,-1-2 0 0 0,0 0 1 0 0,-26-2-1 0 0,17 1-4 0 0,22 0-8 0 0,0 2-1 0 0,0-1 11 0 0,0 1-1 0 0,0 0 1 0 0,1-1 0 0 0,-1 1 0 0 0,1-1-1 0 0,0 1 1 0 0,-1-1 0 0 0,0 1 0 0 0,1 0-1 0 0,0-1 1 0 0,0 0 0 0 0,0 0-1 0 0,0 1 1 0 0,0 0 0 0 0,2 0 0 0 0,20 18 18 0 0,-20-18-17 0 0,0-1 0 0 0,1 1 0 0 0,-1-1 1 0 0,0 1-1 0 0,0-1 0 0 0,1 0 0 0 0,-1 0 1 0 0,0 0-1 0 0,1 0 0 0 0,-1-1 0 0 0,1 0 1 0 0,0 0-1 0 0,4 0 0 0 0,-3 0 1 0 0,1-1 0 0 0,0 0 0 0 0,0 0 0 0 0,0-1 0 0 0,-1 0 0 0 0,1 0 0 0 0,7-3 1 0 0,-3 0-4 0 0,-2-1 1 0 0,1 1-1 0 0,-1-1 1 0 0,1 0-1 0 0,-1-2 1 0 0,0 1-1 0 0,-1 0 1 0 0,11-13 0 0 0,-18 19 4 0 0,2 0 0 0 0,-1-1 0 0 0,0 1 0 0 0,-1-1 0 0 0,2 1 1 0 0,-1-1-1 0 0,-1 0 0 0 0,1 1 0 0 0,-1-1 0 0 0,1 0 0 0 0,-1 0 1 0 0,1-3-1 0 0,-1 4-1 0 0,-1 0 0 0 0,1 1 0 0 0,0 0 0 0 0,-1-1 1 0 0,1 0-1 0 0,0 0 0 0 0,0 1 0 0 0,-1 0 0 0 0,0-1 0 0 0,1 0 0 0 0,-1 0 1 0 0,0 1-1 0 0,1-1 0 0 0,0 1 0 0 0,-1 0 0 0 0,0 0 0 0 0,0-1 1 0 0,0 1-1 0 0,1-1 0 0 0,0 1 0 0 0,-1 0 0 0 0,0-1 0 0 0,0 1 1 0 0,0 0-1 0 0,1 0 0 0 0,-1 0 0 0 0,0 0 0 0 0,0 0 0 0 0,0 0 1 0 0,1 0-1 0 0,-2 0 0 0 0,-5 0-4 0 0,1 0 1 0 0,-1 0 0 0 0,0 1-1 0 0,1 0 1 0 0,-1 0-1 0 0,1 1 1 0 0,-1 0-1 0 0,2-1 1 0 0,-2 1-1 0 0,-7 5 1 0 0,-8 4 14 0 0,-29 21 0 0 0,17-10-5 0 0,8-4-9 0 0,22-14 1 0 0,0-1 0 0 0,0 0 1 0 0,0 0-1 0 0,0 0 0 0 0,-1 0 0 0 0,1-1 0 0 0,0 0 0 0 0,-1 0 1 0 0,0 0-1 0 0,0-1 0 0 0,-1 1 0 0 0,2-1 0 0 0,-9 1 1 0 0,13-2-1 0 0,0 0 0 0 0,0 0 0 0 0,0 0 1 0 0,0 0-1 0 0,0-1 0 0 0,-1 1 1 0 0,1 0-1 0 0,0 0 0 0 0,0 0 0 0 0,0 0 1 0 0,0 0-1 0 0,0-1 0 0 0,-1 1 1 0 0,1 0-1 0 0,0 0 0 0 0,0 0 0 0 0,0 0 1 0 0,0 0-1 0 0,0 0 0 0 0,0 0 1 0 0,0 0-1 0 0,0 0 0 0 0,0 0 1 0 0,-1-1-1 0 0,1 1 0 0 0,0 0 0 0 0,0 0 1 0 0,0 0-1 0 0,0-1 0 0 0,0 1 1 0 0,0 0-1 0 0,0 0 0 0 0,0-1 0 0 0,1 1 1 0 0,-1 0-1 0 0,0 0 0 0 0,0 0 1 0 0,0 0-1 0 0,0-1 0 0 0,0 1 0 0 0,0 0 1 0 0,0 0-1 0 0,0 0 0 0 0,0 0 1 0 0,1 0-1 0 0,-1 0 0 0 0,0 0 1 0 0,0 0-1 0 0,0 0 0 0 0,0 0 0 0 0,0-1 1 0 0,1 1-1 0 0,-1 0 0 0 0,0 0 1 0 0,0 0-1 0 0,0 0 0 0 0,0 0 0 0 0,0 0 1 0 0,9-9-16 0 0,162-108 20 0 0,-162 109-6 0 0,0 2-1 0 0,1 0 1 0 0,0 1 0 0 0,-1-1-1 0 0,2 1 1 0 0,-1 1 0 0 0,1 1-1 0 0,-1-1 1 0 0,1 1 0 0 0,0 0-1 0 0,0 2 1 0 0,16-2 0 0 0,-17 1 13 0 0,0 0 1 0 0,0 0-1 0 0,17-6 1 0 0,3-1 4 0 0,-17 6-34 0 0,-7 1 21 0 0,-1 1 0 0 0,1-1 0 0 0,11 0 0 0 0,-16 2-5 0 0,1 0 0 0 0,0 0 0 0 0,0 1 0 0 0,0-1 0 0 0,-1 0 0 0 0,1 0 0 0 0,0 0 1 0 0,-1 1-1 0 0,1 0 0 0 0,-1 0 0 0 0,1-1 0 0 0,0 1 0 0 0,-1 0 0 0 0,1 0 0 0 0,-1 0 0 0 0,0-1 0 0 0,3 3 0 0 0,-4-3 3 0 0,0 0 1 0 0,0 0-1 0 0,0 0 0 0 0,0 0 1 0 0,0 0-1 0 0,0 0 1 0 0,0 0-1 0 0,0 0 0 0 0,0 0 1 0 0,0 0-1 0 0,0 0 1 0 0,0 0-1 0 0,0 0 0 0 0,-1 0 1 0 0,1 0-1 0 0,0 0 1 0 0,0 0-1 0 0,0 0 0 0 0,0 0 1 0 0,0 0-1 0 0,0 0 1 0 0,0 0-1 0 0,0 0 0 0 0,0 0 1 0 0,0 1-1 0 0,-8-5 1 0 0,1 0-6 0 0,1-1 0 0 0,-2 2 0 0 0,0-1 0 0 0,1 1 0 0 0,0 1 0 0 0,-1-2-1 0 0,-9 1 1 0 0,16 3 4 0 0,1 0-1 0 0,0 1 1 0 0,-1-1-1 0 0,1 1 1 0 0,-1 0-1 0 0,1-1 1 0 0,0 0-1 0 0,0 0 1 0 0,0 1-1 0 0,0 0 1 0 0,0-1-1 0 0,0 1 1 0 0,0 0 0 0 0,0-1-1 0 0,0 0 1 0 0,0 1-1 0 0,0 0 1 0 0,0-1-1 0 0,0 1 1 0 0,0-1-1 0 0,0 0 1 0 0,0 1-1 0 0,0 0 1 0 0,3 15 9 0 0,-2-14 11 0 0,-1-1 1 0 0,2 2 0 0 0,-1-1 0 0 0,1 0 0 0 0,-1 0-1 0 0,0 0 1 0 0,1-1 0 0 0,-1 1 0 0 0,2 0 0 0 0,-2 0-1 0 0,1-2 1 0 0,-1 2 0 0 0,2 0 0 0 0,-2-1-1 0 0,2 0 1 0 0,-1 0 0 0 0,0 0 0 0 0,0 0 0 0 0,1 0-1 0 0,2 0 1 0 0,20 2-1549 0 0,3-5-5880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0,'3'4'19452'0'0,"4"5"-25620"0"0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1273 27 13467 0 0,'0'0'9457'0'0,"-2"-4"-7865"0"0,6 2 80 0 0,-6 6-134 0 0,2-4-1459 0 0,-1 1 0 0 0,1-1 0 0 0,0 0 0 0 0,-1 1-1 0 0,1-1 1 0 0,0 0 0 0 0,0 0 0 0 0,-1 0 0 0 0,1 0-1 0 0,-1 0 1 0 0,1 0 0 0 0,-1 0 0 0 0,1 1-1 0 0,-1-1 1 0 0,1 0 0 0 0,-1 0 0 0 0,1 0 0 0 0,0 0-1 0 0,-1 0 1 0 0,1 0 0 0 0,-1 0 0 0 0,1 0-1 0 0,-1 0 1 0 0,1-1 0 0 0,-1 1 0 0 0,1 0 0 0 0,0 0-1 0 0,0 0 1 0 0,-1 0 0 0 0,1 0 0 0 0,-1 0 0 0 0,1-1-1 0 0,-1 1 1 0 0,0-1 0 0 0,-1-1 16 0 0,0 1-1 0 0,-2-1 1 0 0,2 1 0 0 0,-1 0 0 0 0,-1-1-1 0 0,2 2 1 0 0,-1-1 0 0 0,0 0 0 0 0,-1 0-1 0 0,2 1 1 0 0,-1-1 0 0 0,-1 1 0 0 0,-2 0 0 0 0,-21-3 205 0 0,5-1-151 0 0,-2 1 0 0 0,1 1-1 0 0,-42 2 1 0 0,33 1-88 0 0,-35 2-61 0 0,47-2 0 0 0,-27 4 0 0 0,27-2 0 0 0,-28 1 0 0 0,38-3 0 0 0,-1 0 0 0 0,-1 0 0 0 0,2 2 0 0 0,-2-1 0 0 0,-12 6 0 0 0,-8 1 0 0 0,-4 4 0 0 0,27-9 0 0 0,1-1 0 0 0,-16 5 0 0 0,-1-2 0 0 0,-30 13 0 0 0,9-2 0 0 0,42-16 0 0 0,0 1 0 0 0,0 0 0 0 0,-1 0 0 0 0,1 1 0 0 0,-4 4 0 0 0,4-4 0 0 0,-1 0 0 0 0,1-1 0 0 0,0 1 0 0 0,0-1 0 0 0,-7 3 0 0 0,-58 21 0 0 0,59-22 0 0 0,-1 1 0 0 0,0-1 0 0 0,1 2 0 0 0,0-1 0 0 0,-13 10 0 0 0,19-12 0 0 0,0-1 0 0 0,0-1 0 0 0,1 2 0 0 0,-2-2 0 0 0,1 1 0 0 0,-4 0 0 0 0,2 0 0 0 0,2-1 0 0 0,-2 2 0 0 0,1-1 0 0 0,-5 3 0 0 0,8-4 0 0 0,-8 6 0 0 0,-1 0 0 0 0,-8 8 0 0 0,-3 9 0 0 0,11-14 0 0 0,-18 18 0 0 0,26-26 0 0 0,1 1 0 0 0,-2 0 0 0 0,2 0 0 0 0,0 0 0 0 0,0 0 0 0 0,0 0 0 0 0,0 1 0 0 0,-1 3 0 0 0,1-3 0 0 0,0 0 0 0 0,0 0 0 0 0,0-1 0 0 0,-1 0 0 0 0,-3 5 0 0 0,-15 21 0 0 0,5-6 0 0 0,11-18 0 0 0,0 2 0 0 0,0-1 0 0 0,1 0 0 0 0,0 1 0 0 0,1-1 0 0 0,-6 15 0 0 0,8-17 1 0 0,1-3-3 0 0,-1 1 0 0 0,1-1-1 0 0,0 1 1 0 0,0-1 0 0 0,-1 1 0 0 0,0 0 0 0 0,0-1 0 0 0,0 1-1 0 0,1-1 1 0 0,-1 0 0 0 0,0 1 0 0 0,-1-1 0 0 0,1 0 0 0 0,1 0-1 0 0,-2 0 1 0 0,-1 2 0 0 0,1-1-146 0 0,-1 0-602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18 4121 0 0,'0'0'4821'0'0,"2"-2"-4144"0"0,3-2 49 0 0,-7 1 2053 0 0,-14 3 3720 0 0,7 0-5380 0 0,-31-4 3560 0 0,-4-1-634 0 0,27 5-3778 0 0,-1 1-1 0 0,1 0 0 0 0,-32 8 1 0 0,29-8 94 0 0,16-1-306 0 0,0 1 0 0 0,1-1 0 0 0,-1 1 0 0 0,0 0 0 0 0,1 0-1 0 0,-7 1 1 0 0,37-10-1515 0 0,-14 6-1825 0 0,-3 0-3573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4097 0 0,'0'0'13523'0'0,"23"-4"-7942"0"0,-17 3-5242 0 0,0 0 0 0 0,-1-2 0 0 0,1 2 0 0 0,8-6 1 0 0,-9 4-201 0 0,-1 1 1 0 0,0 0-1 0 0,0 1 1 0 0,1-1-1 0 0,0 1 1 0 0,0-1-1 0 0,0 1 1 0 0,8 0-1 0 0,33-5 1322 0 0,-33 5-849 0 0,24-3 1 0 0,-21 5-372 0 0,-9-1-169 0 0,0 0 0 0 0,1 0 0 0 0,14-2-1 0 0,-13 1 4 0 0,0 0 0 0 0,1 0 0 0 0,-1 1 0 0 0,13 1 0 0 0,2 0 349 0 0,55 1 750 0 0,-18 6-802 0 0,-59-8-370 0 0,-1 0-1 0 0,0 0 1 0 0,1 0 0 0 0,-1 0 0 0 0,0 0 0 0 0,1 0 0 0 0,-1 0-1 0 0,1 1 1 0 0,-1-1 0 0 0,0 1 0 0 0,0-1 0 0 0,1 1 0 0 0,-1 0-1 0 0,0-1 1 0 0,1 0 0 0 0,-1 1 0 0 0,0 0 0 0 0,0 0 0 0 0,0 0-1 0 0,1-1 1 0 0,-2 2 0 0 0,1-1 0 0 0,0-1 0 0 0,0 2 0 0 0,0-1-1 0 0,-1 0 1 0 0,1 0 0 0 0,1 2 0 0 0,0 1 15 0 0,12 7 22 0 0,-12-10-30 0 0,-1 0 0 0 0,1-1 0 0 0,-1 1 0 0 0,1 1 0 0 0,-1-2 0 0 0,0 1 0 0 0,0 1 0 0 0,1-1 0 0 0,-1 0 0 0 0,-1 1 0 0 0,3 1 0 0 0,-2-2 8 0 0,0 1 1 0 0,1-1-1 0 0,-1 0 0 0 0,0 1 0 0 0,1-1 0 0 0,0 0 1 0 0,-1 1-1 0 0,1-1 0 0 0,-1-1 0 0 0,1 2 1 0 0,0-1-1 0 0,0-1 0 0 0,0 1 0 0 0,-1-1 0 0 0,2 1 1 0 0,-2 0-1 0 0,2-1 0 0 0,-2 1 0 0 0,1-1 1 0 0,0 0-1 0 0,0 0 0 0 0,3 0 0 0 0,-4 1-2 0 0,0 1 1 0 0,1-1-1 0 0,-1 1 0 0 0,0 0 0 0 0,0 0 0 0 0,0-1 1 0 0,0 2-1 0 0,0-2 0 0 0,0 4 0 0 0,4 10 79 0 0,-4-14-76 0 0,0 1 0 0 0,-1 0 1 0 0,1 0-1 0 0,0-1 0 0 0,0 1 0 0 0,-1-1 0 0 0,1 1 0 0 0,-1 3 1 0 0,12 29 14 0 0,-11-26-33 0 0,3 4 0 0 0,-2 1 0 0 0,1 24 0 0 0,-4-32 0 0 0,1 0 0 0 0,0 0 0 0 0,-1 0 0 0 0,-1 0 0 0 0,1 0 0 0 0,0-1 0 0 0,-2 1 0 0 0,2 0 0 0 0,-2 0 0 0 0,-2 4 0 0 0,1-3 0 0 0,1 1 0 0 0,1 0 0 0 0,-1 0 0 0 0,-2 13 0 0 0,4-16 0 0 0,-22 44 0 0 0,22-45 0 0 0,0-1 0 0 0,-1 1 0 0 0,1-1 0 0 0,-1 0 0 0 0,0 1 0 0 0,0-1 0 0 0,-4 4 0 0 0,-7 8 0 0 0,11-11 0 0 0,0 0 0 0 0,-1-1 0 0 0,0 1 0 0 0,1 0 0 0 0,-2-1 0 0 0,-2 3 0 0 0,-11 8 0 0 0,-6 13 0 0 0,18-21 0 0 0,1-1 0 0 0,-2 0 0 0 0,0-1 0 0 0,-7 5 0 0 0,-6 3 0 0 0,4 1 0 0 0,12-9 0 0 0,1-1 0 0 0,-1 0 0 0 0,1 0 0 0 0,-1-1 0 0 0,0 1 0 0 0,1 0 0 0 0,-1-1 0 0 0,-5 3 0 0 0,-34 5-11 0 0,40-6-2257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0,'0'0'16165'0'0,"15"18"-12255"0"0,4 23-1751 0 0,30 47-1 0 0,-18-43-1490 0 0,-20-31-390 0 0,16 29-1 0 0,14 31-118 0 0,-12-15-159 0 0,23 40 0 0 0,-45-85 0 0 0,3 3 0 0 0,0 1 0 0 0,13 36 0 0 0,-19-44 0 0 0,1-1 0 0 0,6 14 0 0 0,7 14 0 0 0,-8-12 0 0 0,18 31 0 0 0,-17-35 0 0 0,53 114 0 0 0,-43-86 0 0 0,-8-16 0 0 0,-1-12 0 0 0,-9-15 0 0 0,0-1 0 0 0,0 1 0 0 0,0 0 0 0 0,2 9 0 0 0,-3-4 0 0 0,0-1 0 0 0,2-1 0 0 0,-1 0 0 0 0,1 1 0 0 0,0-1 0 0 0,1 0 0 0 0,10 14 0 0 0,5 17 0 0 0,-6-8 0 0 0,17 21 0 0 0,-23-34 0 0 0,-5-13 0 0 0,-1 0 0 0 0,2 0 0 0 0,-1 0 0 0 0,8 10 0 0 0,-8-11 0 0 0,1 0 0 0 0,0 1 0 0 0,3 9 0 0 0,-2-5 0 0 0,5 23 0 0 0,12 10 0 0 0,-14-12 0 0 0,7 20 0 0 0,-15-48 0 0 0,4 6 0 0 0,-4-9 0 0 0,0 1 0 0 0,0-1 0 0 0,0 0 0 0 0,0 0 0 0 0,0 0 0 0 0,0 0 0 0 0,0 0 0 0 0,0 1 0 0 0,0-1 0 0 0,0 0 0 0 0,0 1 0 0 0,0-1 0 0 0,0 0 0 0 0,0 0 0 0 0,-1 1 0 0 0,1-1 0 0 0,0 0 0 0 0,0 0 0 0 0,0 1 0 0 0,0-1 0 0 0,-1 0 0 0 0,1 0 0 0 0,0 0 0 0 0,0 0 0 0 0,0 0 0 0 0,-1 0 0 0 0,1 0 0 0 0,0 0 0 0 0,0 0 0 0 0,-1 0 0 0 0,1 1 0 0 0,0-1 0 0 0,0 0 0 0 0,0 0 0 0 0,0 0 0 0 0,0 0 0 0 0,-1 0 0 0 0,1 0 0 0 0,0 0 0 0 0,-1 0 0 0 0,1 0 0 0 0,-1 0 0 0 0,-8 3 0 0 0,7-1 0 0 0,-14 0 0 0 0,-1 1 0 0 0,0-3 0 0 0,-30 0 0 0 0,14 0 0 0 0,27 0 0 0 0,0 0 0 0 0,0 1 0 0 0,0 0 0 0 0,-1 0 0 0 0,2 1 0 0 0,-1 0 0 0 0,-10 5 0 0 0,14-7 0 0 0,0 0 0 0 0,0 0 0 0 0,0 1 0 0 0,0-1 0 0 0,0 0 0 0 0,0 0 0 0 0,0 0 0 0 0,-3-1 0 0 0,-6 1 0 0 0,11 0 0 0 0,-2 0 0 0 0,1 0 0 0 0,0 0 0 0 0,0 0 0 0 0,0 0 0 0 0,0 0 0 0 0,-1-1 0 0 0,2 1 0 0 0,-1 0 0 0 0,-1-1 0 0 0,1 1 0 0 0,1-1 0 0 0,-2 1 0 0 0,1-1 0 0 0,0 1 0 0 0,1 0 0 0 0,-1-1 0 0 0,0 0 0 0 0,0 0 0 0 0,0 1 0 0 0,1-1 0 0 0,-1 0 0 0 0,0 0 0 0 0,0 0 0 0 0,0 1 0 0 0,1-2 0 0 0,0 1 0 0 0,-1 1 0 0 0,0-3 0 0 0,0 2 0 0 0,-6-9 0 0 0,1 2 0 0 0,1 0 0 0 0,-1 0 0 0 0,1-1 0 0 0,1 1 0 0 0,0-1 0 0 0,-4-13 0 0 0,1-3 0 0 0,29 45 0 0 0,-16-15 0 0 0,-1 2 0 0 0,0-1 0 0 0,-1 0 0 0 0,1 1 0 0 0,-1-1 0 0 0,5 11 0 0 0,0-5 0 0 0,-8-11 0 0 0,0 0 0 0 0,-1 0 0 0 0,1 0 0 0 0,0 0 0 0 0,0 1 0 0 0,0-2 0 0 0,-1 2 0 0 0,1-1 0 0 0,0 0 0 0 0,-1 1 0 0 0,1-1 0 0 0,0 0 0 0 0,-1 1 0 0 0,1 1 0 0 0,23 18 0 0 0,-22-20 0 0 0,0 1 0 0 0,0 0 0 0 0,1-1 0 0 0,-1 0 0 0 0,0 0 0 0 0,1 0 0 0 0,-1 0 0 0 0,1 0 0 0 0,-1 0 0 0 0,1-1 0 0 0,-1 0 0 0 0,0 1 0 0 0,5 0 0 0 0,0-1 0 0 0,1-1 0 0 0,0 0 0 0 0,8-1 0 0 0,-12 1 0 0 0,18-5 0 0 0,-19 4 0 0 0,1 2 0 0 0,0-2 0 0 0,0 1 0 0 0,-1 1 0 0 0,7-2 0 0 0,0-3 0 0 0,-10 6-7 0 0,1-1 1 0 0,0 0-1 0 0,0 0 1 0 0,-1 0-1 0 0,1 0 1 0 0,0 0-1 0 0,0 0 0 0 0,-1 0 1 0 0,1 0-1 0 0,-1 0 1 0 0,1 0-1 0 0,0-1 0 0 0,0 1 1 0 0,0 0-1 0 0,-1 0 1 0 0,0 0-1 0 0,1 0 1 0 0,0-1-1 0 0,0 1 0 0 0,-1-1 1 0 0,1 1-1 0 0,0-1 1 0 0,-1 0-1 0 0,0 1 1 0 0,1 0-1 0 0,-1-1 0 0 0,1 1 1 0 0,-1-1-1 0 0,1 0 1 0 0,-1 1-1 0 0,0 0 1 0 0,1-1-1 0 0,-1 0 0 0 0,0 0 1 0 0,0 0-1 0 0,0 1 1 0 0,0 0-1 0 0,0-1 0 0 0,0 0 1 0 0,1 0-1 0 0,-1 0 1 0 0,-1-4-334 0 0,1 1 1 0 0,-2 0 0 0 0,1 0-1 0 0,0 0 1 0 0,-5-7 0 0 0,-1-6-2630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1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10186 0 0,'0'0'10132'0'0,"-16"3"-4921"0"0,7 5-4801 0 0,0 0-1 0 0,1 0 0 0 0,0 1 0 0 0,1 0 1 0 0,-1 1-1 0 0,2 0 0 0 0,-1 0 1 0 0,-7 16-1 0 0,5-10-105 0 0,6-9-189 0 0,-6 8 117 0 0,1 0-1 0 0,0 0 1 0 0,1 1 0 0 0,-6 22 0 0 0,-20 86 358 0 0,31-117-536 0 0,1 1-1 0 0,0 0 0 0 0,0 14 1 0 0,-3 16 127 0 0,-7 15 28 0 0,3 0 0 0 0,-3 103 0 0 0,11 388 155 0 0,0-541-364 0 0,0 0 0 0 0,1 0 0 0 0,0 0 0 0 0,-1 0 0 0 0,1 0 0 0 0,0 0 0 0 0,2 3 0 0 0,5 17 0 0 0,-6-1 0 0 0,-1 29 0 0 0,-1-37 0 0 0,0-11 0 0 0,-1-1 0 0 0,1 1 0 0 0,-1-1 0 0 0,0 1 0 0 0,1-1 0 0 0,-1 1 0 0 0,0-1 0 0 0,0 1 0 0 0,-3 3 0 0 0,-10 0 0 0 0,3 4 0 0 0,10-9 0 0 0,0 0 0 0 0,0 0 0 0 0,0 0 0 0 0,0 0 0 0 0,0 0 0 0 0,0 0 0 0 0,-1 0 0 0 0,1 0 0 0 0,0 0 0 0 0,-1 0 0 0 0,-2 0 0 0 0,0 1-537 0 0,4-1 303 0 0,0-1-1 0 0,0 0 1 0 0,-1 1 0 0 0,1-1-1 0 0,0 0 1 0 0,-1 1 0 0 0,1-1-1 0 0,0 0 1 0 0,-1 0-1 0 0,1 1 1 0 0,0-1 0 0 0,-1 0-1 0 0,1 0 1 0 0,-1 0 0 0 0,1 0-1 0 0,-1 0 1 0 0,1 0 0 0 0,0 1-1 0 0,-1-1 1 0 0,1 0 0 0 0,-1 0-1 0 0,1 0 1 0 0,-1 0-1 0 0,1 0 1 0 0,0-1 0 0 0,-1 1-1 0 0,1 0 1 0 0,-1 0 0 0 0,1 0-1 0 0,0 0 1 0 0,-1-1 0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2 271 12883 0 0,'-2'2'18897'0'0,"3"-3"-18875"0"0,0-2 116 0 0,1 0 0 0 0,0 1 0 0 0,-1 0 0 0 0,1-1-1 0 0,-1 1 1 0 0,5-4 0 0 0,-4 5-138 0 0,0-1 0 0 0,0 1 0 0 0,0 0 0 0 0,1 0 0 0 0,-1 0 0 0 0,0 0 0 0 0,0 0 0 0 0,1 0 0 0 0,1 0 0 0 0,-1 1 0 0 0,-1 0 0 0 0,0-1 0 0 0,0 0 0 0 0,1 0 0 0 0,-2 1 0 0 0,2-1 0 0 0,-1-1 0 0 0,3-1 0 0 0,-3 1 0 0 0,1 1 0 0 0,-2-1 0 0 0,2 1 0 0 0,-1-1 0 0 0,1 2 0 0 0,-1-1 0 0 0,1 0 0 0 0,-1-1 0 0 0,4 1 0 0 0,-2 0 0 0 0,0 0 0 0 0,-1 1 0 0 0,0-2 0 0 0,0 1 0 0 0,0 0 0 0 0,4-3 0 0 0,-5 2 0 0 0,1 1 0 0 0,0-1 0 0 0,0 0 0 0 0,0 2 0 0 0,0-2 0 0 0,3 1 0 0 0,3-2 0 0 0,-9 3 0 0 0,1-1 0 0 0,0 1 0 0 0,0 0 0 0 0,0 0 0 0 0,-1-1 0 0 0,1 0 0 0 0,0 0 0 0 0,0 1 0 0 0,0 0 0 0 0,-1-1 0 0 0,1 0 0 0 0,0 0 0 0 0,-1 0 0 0 0,1 1 0 0 0,0-1 0 0 0,-1 0 0 0 0,1 0 0 0 0,7-11 0 0 0,-6 11 0 0 0,0 0 0 0 0,-2 0 0 0 0,2 0 0 0 0,0 0 0 0 0,-1 0 0 0 0,1 1 0 0 0,-1-1 0 0 0,1 0 0 0 0,0 0 0 0 0,-1 0 0 0 0,2 1 0 0 0,1 0 0 0 0,13-7 0 0 0,-4-18 0 0 0,0-14 0 0 0,-5-6-1360 0 0,-5 0-4395 0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12 0 0 0,'0'0'12417'0'0,"0"-3"-10963"0"0,0 2-1558 0 0,-1-7 2457 0 0,0 20 1382 0 0,-1-4 1062 0 0,-9 2-1916 0 0,4-4-1284 0 0,6-6-1398 0 0,9-4 2494 0 0,-5 5-2657 0 0,1 0 1 0 0,0-1 0 0 0,-1 1 0 0 0,0 0-1 0 0,0 0 1 0 0,1 1 0 0 0,0-1 0 0 0,-2 0-1 0 0,1 2 1 0 0,0-2 0 0 0,4 4 0 0 0,-4-3 1 0 0,1 1 0 0 0,0-1 0 0 0,0 0 0 0 0,0 0 0 0 0,0-1 0 0 0,0 1 0 0 0,6 1 0 0 0,4 1-38 0 0,0 0 0 0 0,-1 1 0 0 0,1 1 0 0 0,-1-1 0 0 0,15 11 0 0 0,-22-13 0 0 0,19 13 0 0 0,-20-12 0 0 0,1-1 0 0 0,0 1 0 0 0,-1-1 0 0 0,1 0 0 0 0,8 2 0 0 0,-5 0 0 0 0,1 0 0 0 0,-1 0 0 0 0,0 1 0 0 0,16 11 0 0 0,-5-3 0 0 0,-14-10 0 0 0,-1 0 0 0 0,1 0 0 0 0,0 0 0 0 0,-1 1 0 0 0,5 5 0 0 0,68 80 0 0 0,-46-53 0 0 0,-19-24 0 0 0,-2 0 0 0 0,16 23 0 0 0,-23-28 0 0 0,2 0 0 0 0,10 11 0 0 0,-9-13 0 0 0,-1 2 0 0 0,8 11 0 0 0,-8-9 0 0 0,1-1 0 0 0,16 17 0 0 0,-16-18 0 0 0,0-1 0 0 0,-1 0 0 0 0,1 2 0 0 0,5 9 0 0 0,-7-9 0 0 0,1 0 0 0 0,1-1 0 0 0,-1 1 0 0 0,14 12 0 0 0,12 15 0 0 0,-27-31 0 0 0,-5-5 0 0 0,1 1 0 0 0,0-1 0 0 0,0 1 0 0 0,-1 0 0 0 0,1 0 0 0 0,-1-1 0 0 0,0 1 0 0 0,1 0 0 0 0,-1-1 0 0 0,1 1 0 0 0,-1 0 0 0 0,0-1 0 0 0,1 1 0 0 0,-1 0 0 0 0,0 0 0 0 0,1 1 0 0 0,-1 2-224 0 0,1 1-1 0 0,1-1 1 0 0,-1 0-1 0 0,1 0 1 0 0,4 7 0 0 0,-5-9-178 0 0,0-1-1 0 0,0 0 1 0 0,0 0 0 0 0,0 1 0 0 0,0 0 0 0 0,1-2 0 0 0,-1 2 0 0 0,0-1 0 0 0,1 0 0 0 0,1 2 0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205 470 16508 0 0,'0'0'8445'0'0,"1"5"-8190"0"0,2 19 1 0 0,-1-17 233 0 0,2-9-52 0 0,0-5-52 0 0,-3 6-357 0 0,-1-5 67 0 0,0-1 0 0 0,0 0 0 0 0,0-11 0 0 0,0 17-74 0 0,-1 0 0 0 0,1-1 0 0 0,0 1 0 0 0,-1 0 0 0 0,1 0 0 0 0,-1 0 0 0 0,1 0 0 0 0,-1-1 0 0 0,0 1 0 0 0,1 1 0 0 0,-1-2 0 0 0,-1 0 0 0 0,1 2 5 0 0,1-1 0 0 0,0 1 0 0 0,-1-1 0 0 0,0 1 0 0 0,1 0 0 0 0,-1-1-1 0 0,0 1 1 0 0,1 0 0 0 0,0 0 0 0 0,-1 0 0 0 0,0 0 0 0 0,0 0 0 0 0,0 0 0 0 0,1 0 0 0 0,0 0 0 0 0,-1 0 0 0 0,0 0 0 0 0,0 0 0 0 0,1 0 0 0 0,-1 0 0 0 0,1 0 0 0 0,-1 0 0 0 0,0 0 0 0 0,1 1 0 0 0,-1-1 0 0 0,0 1 0 0 0,0 0-8 0 0,0-1 1 0 0,0 1 0 0 0,0-1-1 0 0,1 1 1 0 0,-1 0 0 0 0,1 0-1 0 0,-1-1 1 0 0,0 2 0 0 0,1-1-1 0 0,-1 0 1 0 0,1-1 0 0 0,-1 1-1 0 0,1 1 1 0 0,0-2 0 0 0,0 1-1 0 0,0 1 1 0 0,0-1 0 0 0,-1-1-1 0 0,1 3 1 0 0,-1 23 181 0 0,1-21-153 0 0,0 10 74 0 0,-1-2 36 0 0,4 28-1 0 0,-3-38-147 0 0,0 0-1 0 0,1 0 1 0 0,0 0-1 0 0,0-1 1 0 0,0 2-1 0 0,0-1 1 0 0,1-1-1 0 0,-1 1 0 0 0,0 0 1 0 0,1 0-1 0 0,0-1 1 0 0,0 0-1 0 0,0 1 1 0 0,3 3-1 0 0,-4-6-8 0 0,-1 1-1 0 0,0-1 0 0 0,1 0 1 0 0,-1 0-1 0 0,1 0 0 0 0,-1 0 1 0 0,0 1-1 0 0,0-1 0 0 0,1 0 1 0 0,-1 1-1 0 0,1-1 1 0 0,-1 0-1 0 0,1 0 0 0 0,0 0 1 0 0,-1 1-1 0 0,0-1 0 0 0,0 0 1 0 0,1 0-1 0 0,0 0 0 0 0,-1 0 1 0 0,1 0-1 0 0,-1 0 0 0 0,1 0 1 0 0,0 0-1 0 0,-1 0 1 0 0,0-1-1 0 0,0 1 0 0 0,2 0 1 0 0,-2-1-1 0 0,1 0 0 0 0,0 1 1 0 0,-1 0-1 0 0,0-1 0 0 0,1 0 1 0 0,0 0-1 0 0,-1 0 1 0 0,1 1-1 0 0,-1-1 0 0 0,1 0 1 0 0,-1 0-1 0 0,0 1 1 0 0,0-1-1 0 0,0-1 0 0 0,4-28 15 0 0,-4 13-3 0 0,0 4-15 0 0,0 0-1 0 0,0 0 0 0 0,-4-16 0 0 0,4 26 8 0 0,-1 0-1 0 0,0 0 0 0 0,0 1 0 0 0,0-1 0 0 0,1 0 1 0 0,-2 0-1 0 0,0 1 0 0 0,2 0 0 0 0,-2-1 0 0 0,0 0 0 0 0,1 1 1 0 0,-2 0-1 0 0,2 0 0 0 0,-2 0 0 0 0,2-1 0 0 0,-2 2 1 0 0,1-1-1 0 0,-1 0 0 0 0,1 0 0 0 0,-5-1 0 0 0,7 2 6 0 0,-1 1-1 0 0,0 0 1 0 0,0 0-1 0 0,0 0 1 0 0,1-1-1 0 0,-1 1 0 0 0,0 0 1 0 0,0 0-1 0 0,0-1 1 0 0,1 1-1 0 0,-1 0 1 0 0,0 0-1 0 0,0 0 1 0 0,0 0-1 0 0,0 1 1 0 0,0-1-1 0 0,0 0 1 0 0,0 0-1 0 0,1 1 0 0 0,-1-1 1 0 0,0 0-1 0 0,0 0 1 0 0,-1 1-1 0 0,2 0 0 0 0,-2 0-1 0 0,1 0 1 0 0,0 0-1 0 0,1 1 1 0 0,-1-2-1 0 0,0 2 1 0 0,0-1-1 0 0,0 0 1 0 0,1 0-1 0 0,0 1 1 0 0,-1-1-1 0 0,1 0 1 0 0,-1 2-1 0 0,-1 6 34 0 0,1-2 0 0 0,0 2-1 0 0,1 14 1 0 0,0-16 11 0 0,0-3-26 0 0,0-1 0 0 0,0 1 0 0 0,1 0 0 0 0,-1 0 0 0 0,1 0 0 0 0,0 0 0 0 0,0 0 0 0 0,2 5 0 0 0,-2-7-20 0 0,0-1 0 0 0,0 0-1 0 0,-1 1 1 0 0,2-2 0 0 0,-1 2-1 0 0,0-1 1 0 0,-1 0 0 0 0,2 0-1 0 0,-1 0 1 0 0,1 0 0 0 0,-2-1 0 0 0,2 1-1 0 0,0 0 1 0 0,-2 0 0 0 0,2 0-1 0 0,0-1 1 0 0,-1 0 0 0 0,1 1-1 0 0,-1 0 1 0 0,0-1 0 0 0,1 0-1 0 0,-1 0 1 0 0,1 1 0 0 0,0-1-1 0 0,1 0 1 0 0,-2-1-2 0 0,-1 1 0 0 0,1-1-1 0 0,-1 0 1 0 0,0 1 0 0 0,0 0 0 0 0,1 0-1 0 0,-1-1 1 0 0,0 0 0 0 0,1 1 0 0 0,-1-1-1 0 0,0 0 1 0 0,0 1 0 0 0,1 0 0 0 0,-1-1-1 0 0,0 0 1 0 0,0 1 0 0 0,0-1 0 0 0,0 1-1 0 0,0-1 1 0 0,0 1 0 0 0,0-1 0 0 0,0 0-1 0 0,0 0 1 0 0,-1-17 47 0 0,-1 15-40 0 0,1-2 0 0 0,-1 0 0 0 0,1 1-1 0 0,-1 0 1 0 0,-1 0 0 0 0,1 0 0 0 0,0 0-1 0 0,-2 0 1 0 0,2 0 0 0 0,-5-4 0 0 0,4 5 7 0 0,0 1-1 0 0,1-1 1 0 0,-2 0 0 0 0,2 1 0 0 0,-1 0-1 0 0,0-1 1 0 0,-1 1 0 0 0,0 0 0 0 0,1 0-1 0 0,0 1 1 0 0,-1-1 0 0 0,-6-1 0 0 0,9 3-13 0 0,0 0 1 0 0,1 0 0 0 0,0 0 0 0 0,-1 0 0 0 0,0 0 0 0 0,0 0 0 0 0,0 0-1 0 0,1 0 1 0 0,-1 0 0 0 0,1 0 0 0 0,-1 0 0 0 0,0 1 0 0 0,0-1 0 0 0,1 0-1 0 0,-1 0 1 0 0,1 0 0 0 0,-1 1 0 0 0,0-1 0 0 0,0 1 0 0 0,1-1-1 0 0,0 1 1 0 0,-1-1 0 0 0,1 1 0 0 0,-1-1 0 0 0,1 0 0 0 0,-1 1 0 0 0,0 1 0 0 0,1-1 0 0 0,-1 1 1 0 0,0 0 0 0 0,0 0 0 0 0,1-1 0 0 0,-1 2 0 0 0,1-2-1 0 0,0 1 1 0 0,0 0 0 0 0,0 4 0 0 0,0 2 16 0 0,2 1 1 0 0,0-1-1 0 0,2 12 1 0 0,-4-18-17 0 0,1 0 1 0 0,0 2 0 0 0,1-2 0 0 0,-2 0 0 0 0,1 1 0 0 0,1-1-1 0 0,-1 0 1 0 0,1 1 0 0 0,0-2 0 0 0,-1 2 0 0 0,1-1-1 0 0,0-1 1 0 0,0 1 0 0 0,0 0 0 0 0,0 0 0 0 0,0-1-1 0 0,5 3 1 0 0,-7-4-6 0 0,0 0-1 0 0,0 0 1 0 0,0 0-1 0 0,0 0 1 0 0,0 0-1 0 0,0 0 1 0 0,0 0-1 0 0,1 0 1 0 0,-1 0-1 0 0,0 0 1 0 0,0 0-1 0 0,0 0 1 0 0,0 0-1 0 0,0 0 1 0 0,0 0-1 0 0,0 0 1 0 0,0 0-1 0 0,0 0 0 0 0,0 0 1 0 0,0 0-1 0 0,0 0 1 0 0,0 0-1 0 0,0 0 1 0 0,0 0-1 0 0,0 0 1 0 0,0 0-1 0 0,0 0 1 0 0,0 0-1 0 0,0 0 1 0 0,1 0-1 0 0,-1 0 1 0 0,0 0-1 0 0,0 0 1 0 0,0 0-1 0 0,0 0 1 0 0,0 0-1 0 0,0 0 1 0 0,0 0-1 0 0,0 0 1 0 0,0 0-1 0 0,0 0 1 0 0,0 0-1 0 0,0 0 1 0 0,0 0-1 0 0,1 0 1 0 0,-1 0-1 0 0,0 0 1 0 0,0 0-1 0 0,0 0 1 0 0,0 0-1 0 0,0-1 0 0 0,0 1 1 0 0,0 0-1 0 0,0 0 1 0 0,0 0-1 0 0,0 0 1 0 0,0 0-1 0 0,-2-8 57 0 0,-6-11 44 0 0,8 18-96 0 0,-11-29 1 0 0,-6-16 12 0 0,16 43-17 0 0,-1 0 0 0 0,0 0 0 0 0,1 0 0 0 0,-1 1 0 0 0,0-1 0 0 0,-1 1 1 0 0,2-1-1 0 0,-2 1 0 0 0,1 0 0 0 0,-1-1 0 0 0,-4-1 0 0 0,6 3 1 0 0,1 1 0 0 0,-1 0-1 0 0,1-1 1 0 0,0 1 0 0 0,-1-1-1 0 0,0 1 1 0 0,1 0 0 0 0,-1 0-1 0 0,0-1 1 0 0,1 1-1 0 0,0 0 1 0 0,-1 0 0 0 0,0 0-1 0 0,1 0 1 0 0,-1 0 0 0 0,0 0-1 0 0,1 0 1 0 0,0 0 0 0 0,-1 0-1 0 0,0 0 1 0 0,0 0 0 0 0,1 0-1 0 0,-1 1 1 0 0,1-1 0 0 0,0 0-1 0 0,-1 1 1 0 0,-1 0-1 0 0,1 0 0 0 0,1-1 0 0 0,0 1 0 0 0,-1 0-1 0 0,0 0 1 0 0,0-1 0 0 0,1 2-1 0 0,-1-1 1 0 0,1 0 0 0 0,-1-1-1 0 0,1 2 1 0 0,0-1 0 0 0,0-1-1 0 0,0 2 1 0 0,0 0 0 0 0,0 3 4 0 0,0 0-1 0 0,0 1 1 0 0,0-1 0 0 0,0 0 0 0 0,4 8 0 0 0,-1-5-5 0 0,0 0 1 0 0,1 0-1 0 0,0 0 0 0 0,0-1 1 0 0,1 0-1 0 0,1 0 1 0 0,-1-1-1 0 0,12 12 1 0 0,-13-15 15 0 0,-6-8 4 0 0,0 1-36 0 0,-11-28 45 0 0,9 21-30 0 0,0-1 0 0 0,-1 1 0 0 0,-1-1 0 0 0,0 1 1 0 0,-11-14-1 0 0,13 22 3 0 0,6 7 8 0 0,5 9 14 0 0,5 2-46 0 0,-8-11 45 0 0,-8-8 124 0 0,2 3-149 0 0,0-2 0 0 0,1 2 1 0 0,-1-2-1 0 0,1 2 0 0 0,0-1 0 0 0,0 0 1 0 0,0 0-1 0 0,0-1 0 0 0,0 1 1 0 0,1 0-1 0 0,-1 0 0 0 0,0 0 0 0 0,1-1 1 0 0,-1 1-1 0 0,1 0 0 0 0,0-1 1 0 0,0 1-1 0 0,0 0 0 0 0,0-1 0 0 0,1 1 1 0 0,-1 0-1 0 0,1-1 0 0 0,0 1 1 0 0,-1 0-1 0 0,1-1 0 0 0,1-1 0 0 0,0 1 5 0 0,-1 0 0 0 0,1 1-1 0 0,0 0 1 0 0,0-1-1 0 0,0 2 1 0 0,0-2 0 0 0,0 1-1 0 0,1 0 1 0 0,-1 1-1 0 0,1-1 1 0 0,-1 1-1 0 0,0-1 1 0 0,2 1 0 0 0,-2-1-1 0 0,1 1 1 0 0,0 0-1 0 0,0 0 1 0 0,-1 1 0 0 0,2-1-1 0 0,4 0 1 0 0,-2 1 3 0 0,3-1 17 0 0,-1 0 0 0 0,1 0 0 0 0,-1 0 0 0 0,0-1 0 0 0,1 0 0 0 0,-1-1 0 0 0,15-6 0 0 0,-23 9-20 0 0,0 0 0 0 0,1 0 0 0 0,-1-1 0 0 0,1 1 0 0 0,-1 0-1 0 0,1 0 1 0 0,-1-1 0 0 0,1 1 0 0 0,-1 0 0 0 0,0 0 0 0 0,0 0-1 0 0,1 0 1 0 0,-1-1 0 0 0,0 1 0 0 0,1-1 0 0 0,-1 1 0 0 0,0-1 0 0 0,1 1-1 0 0,-1 0 1 0 0,0 0 0 0 0,0-1 0 0 0,1 1 0 0 0,-1-1 0 0 0,0 1-1 0 0,0-1 1 0 0,0 0 0 0 0,0 1 0 0 0,0 0 0 0 0,0 0 0 0 0,0-1-1 0 0,0 1 1 0 0,0-1 0 0 0,0 0 0 0 0,0 1 0 0 0,0 0 0 0 0,0 0-1 0 0,0-1 1 0 0,-1 0 4 0 0,1 0 0 0 0,-1 0-1 0 0,0 1 1 0 0,0 0 0 0 0,1-1 0 0 0,0 1-1 0 0,-1-1 1 0 0,0 1 0 0 0,0-1 0 0 0,0 1-1 0 0,1 0 1 0 0,-1 0 0 0 0,0 0 0 0 0,0 0-1 0 0,0 0 1 0 0,1 0 0 0 0,-1-1 0 0 0,0 1-1 0 0,-1 0 1 0 0,-5 0-7 0 0,0 1-1 0 0,0-1 0 0 0,0 0 1 0 0,0 2-1 0 0,0-1 1 0 0,0 1-1 0 0,1 0 0 0 0,-1 0 1 0 0,1 0-1 0 0,-1 1 1 0 0,1 0-1 0 0,0 1 0 0 0,0 0 1 0 0,0-1-1 0 0,0 1 1 0 0,2 0-1 0 0,-2 1 0 0 0,1 0 1 0 0,-5 6-1 0 0,9-10 2 0 0,1-1 0 0 0,-1 1 0 0 0,1-1 0 0 0,0 0 0 0 0,-1 1 0 0 0,1-1 0 0 0,-1 0-1 0 0,1 0 1 0 0,0 1 0 0 0,0-1 0 0 0,0 1 0 0 0,0-1 0 0 0,0 1 0 0 0,0-1 0 0 0,0 1 0 0 0,-1-1 0 0 0,1 0-1 0 0,0 0 1 0 0,0 1 0 0 0,0-1 0 0 0,0 1 0 0 0,0 0 0 0 0,0-1 0 0 0,0 0 0 0 0,0 0 0 0 0,0 1 0 0 0,1 0-1 0 0,11 1-20 0 0,-9-2 29 0 0,3 0-7 0 0,-1-1 0 0 0,1 0 0 0 0,-1-1 0 0 0,1 2 0 0 0,0-2 0 0 0,8-4 0 0 0,34-17 63 0 0,-35 17-35 0 0,-6 2-25 0 0,1 1 0 0 0,-1-2 0 0 0,0 1 0 0 0,0 0 0 0 0,0-1-1 0 0,-1 0 1 0 0,1-1 0 0 0,-2 1 0 0 0,10-12 0 0 0,-31 16 211 0 0,9 5-220 0 0,0-1 0 0 0,0 0 0 0 0,-13 9 0 0 0,-6 2 15 0 0,12-7 1 0 0,-17 7 11 0 0,30-13-24 0 0,0-1 0 0 0,0 2 0 0 0,-1-1 0 0 0,2-1 0 0 0,-1 1 1 0 0,0 0-1 0 0,0 0 0 0 0,0 0 0 0 0,1 0 0 0 0,-1 1 0 0 0,0-2 0 0 0,0 2 0 0 0,0-1 0 0 0,1 0 0 0 0,-1 0 0 0 0,1 1 0 0 0,0-1 0 0 0,0 0 0 0 0,0 0 0 0 0,-1 3 0 0 0,2-4 1 0 0,-1 0 0 0 0,0 0 0 0 0,0 1-1 0 0,0-1 1 0 0,0 0 0 0 0,1 0 0 0 0,-1 1 0 0 0,0-1 0 0 0,1 0 0 0 0,-1 0 0 0 0,0 0 0 0 0,1 0 0 0 0,-1 0 0 0 0,1 0 0 0 0,-1 1 0 0 0,1-1 0 0 0,-1 0 0 0 0,0 0 0 0 0,0 0 0 0 0,0 0 0 0 0,1 0 0 0 0,-1 0 0 0 0,1-1 0 0 0,-1 1 0 0 0,0 0 0 0 0,1 0 0 0 0,-1 0 0 0 0,1 0 0 0 0,-1 0 0 0 0,0-1 0 0 0,0 1 0 0 0,13-5-27 0 0,-6 0 29 0 0,-1 0 0 0 0,0-1 0 0 0,-1 0 0 0 0,1 0 0 0 0,6-10 0 0 0,17-18 20 0 0,-20 27-20 0 0,0 0-1 0 0,18-10 1 0 0,-18 13-1 0 0,-1-1 1 0 0,-1 0-1 0 0,0 0 0 0 0,7-7 1 0 0,-12 10 0 0 0,1-1-1 0 0,-1 0 1 0 0,0 0 0 0 0,0 1 0 0 0,0-1 0 0 0,-1 0-1 0 0,1-1 1 0 0,0 1 0 0 0,-2 0 0 0 0,1-1 0 0 0,1 1-1 0 0,-1 0 1 0 0,-1-1 0 0 0,1-3 0 0 0,-1 5 0 0 0,0-1 0 0 0,1 1-1 0 0,-1 0 1 0 0,0-1 0 0 0,0 0-1 0 0,0 1 1 0 0,-1 0-1 0 0,0-5 1 0 0,1 7-3 0 0,0 0 1 0 0,0-1-1 0 0,-1 1 1 0 0,1-1-1 0 0,-1 0 1 0 0,1 1-1 0 0,-1-1 1 0 0,1 1-1 0 0,-1 0 1 0 0,1-1-1 0 0,0 1 1 0 0,-1 0-1 0 0,0-1 0 0 0,1 1 1 0 0,-1-1-1 0 0,0 1 1 0 0,1 0-1 0 0,0 0 1 0 0,-1 0-1 0 0,0 0 1 0 0,0 0-1 0 0,1 0 1 0 0,-1 0-1 0 0,1-1 0 0 0,-1 1 1 0 0,0 0-1 0 0,1 0 1 0 0,-1 1-1 0 0,0-1 1 0 0,1 0-1 0 0,-1 0 1 0 0,1 0-1 0 0,-1 0 1 0 0,-1 0-1 0 0,1 1-1 0 0,1-1-1 0 0,-1 1 1 0 0,0-1 0 0 0,0 1 0 0 0,1-1 0 0 0,-1 0-1 0 0,1 1 1 0 0,-1 0 0 0 0,0-1 0 0 0,1 1-1 0 0,-1 0 1 0 0,1-1 0 0 0,-1 1 0 0 0,1 0-1 0 0,0 0 1 0 0,-1 0 0 0 0,1-1 0 0 0,0 0-1 0 0,-1 3 1 0 0,-5 18 40 0 0,5-14-38 0 0,-4 8 2 0 0,0-1-1 0 0,-1 0 0 0 0,1 0 1 0 0,-3-1-1 0 0,1-1 0 0 0,-13 18 1 0 0,14-21 3 0 0,6-9-5 0 0,0 2 1 0 0,-1-1-1 0 0,1 0 1 0 0,-1 0-1 0 0,0 0 0 0 0,0 0 1 0 0,1-1-1 0 0,-1 2 1 0 0,0-1-1 0 0,0 0 1 0 0,0-1-1 0 0,1 1 1 0 0,-2-1-1 0 0,1 1 1 0 0,0 0-1 0 0,0-1 0 0 0,0 0 1 0 0,0 1-1 0 0,-1 0 1 0 0,2-1-1 0 0,-2 0 1 0 0,1 1-1 0 0,0-1 1 0 0,0 0-1 0 0,-1 0 1 0 0,-1 0-1 0 0,3 0 4 0 0,1-3-9 0 0,0-1 0 0 0,-1 1 0 0 0,2 0 0 0 0,-1-1 0 0 0,0 1 0 0 0,1-1 0 0 0,0 1 0 0 0,0 0 0 0 0,3-4 0 0 0,4-7 22 0 0,2-9-7 0 0,0-1 1 0 0,-1 0 0 0 0,-2 0-1 0 0,12-49 1 0 0,-20 70-11 0 0,0 0-1 0 0,1 0 1 0 0,0 0-1 0 0,0 0 1 0 0,0 0 0 0 0,0 0-1 0 0,1 0 1 0 0,-1 0-1 0 0,1 1 1 0 0,0-1 0 0 0,0 0-1 0 0,0 1 1 0 0,0 0-1 0 0,0-1 1 0 0,1 1 0 0 0,3-3-1 0 0,-6 5-1 0 0,1 0 0 0 0,0 0 0 0 0,0 0 0 0 0,0 0 0 0 0,-1 0 0 0 0,0 0 0 0 0,1 0 0 0 0,0 0 0 0 0,0 0 0 0 0,0 1 0 0 0,-1-1 0 0 0,1 0 0 0 0,0 1 0 0 0,0-1 0 0 0,0 1 0 0 0,4 2-15 0 0,-5-3 17 0 0,-1 0-1 0 0,0 0 1 0 0,0 0 0 0 0,0-1 0 0 0,0 1 0 0 0,1 0-1 0 0,-2 1 1 0 0,1-1 0 0 0,0 0 0 0 0,1 0-1 0 0,-1 0 1 0 0,0 0 0 0 0,0 0 0 0 0,0 0-1 0 0,1 1 1 0 0,-1-1 0 0 0,0 1 0 0 0,0-1 0 0 0,0 1-1 0 0,1-1 1 0 0,0 1 0 0 0,-1-1 0 0 0,0 1-1 0 0,0-1 1 0 0,0 2 0 0 0,-16 23-5 0 0,3-5 23 0 0,3-9-9 0 0,4-3-2 0 0,-1-1 1 0 0,1 2 0 0 0,0 0 0 0 0,1 0-1 0 0,-1 0 1 0 0,2 0 0 0 0,-8 19-1 0 0,10-21-6 0 0,0 0 0 0 0,1-1-1 0 0,-8 11 1 0 0,8-14 4 0 0,1-1-1 0 0,-1 0 1 0 0,1 1-1 0 0,-1-2 1 0 0,0 2-1 0 0,0-2 1 0 0,0 2-1 0 0,-1-2 1 0 0,1 1-1 0 0,-1-1 1 0 0,1 1-1 0 0,-5 1 1 0 0,3-1-1 0 0,0 0 1 0 0,1 0-1 0 0,-1 1 1 0 0,1-1-1 0 0,0 1 1 0 0,0-1-1 0 0,0 1 1 0 0,1 1-1 0 0,-7 5 1 0 0,-4 6 39 0 0,-16 0 53 0 0,17-10-97 0 0,3-1 3 0 0,8-2-3 0 0,0-1 0 0 0,0 1 0 0 0,0-1 0 0 0,1 1 0 0 0,-1 0 0 0 0,0 0 0 0 0,0-1 0 0 0,0 4 0 0 0,1-4 0 0 0,-8 30 0 0 0,8-25 0 0 0,-1 0 0 0 0,-1 0 0 0 0,1 0 0 0 0,-2 0 0 0 0,-4 10 0 0 0,6-15 0 0 0,1 2 0 0 0,-1-2 0 0 0,1 2 0 0 0,-1-1 0 0 0,1 0 0 0 0,0 0 0 0 0,0 0 0 0 0,0 0 0 0 0,0 0 0 0 0,0 1 0 0 0,1-2 0 0 0,-1 1 0 0 0,1 0 0 0 0,0 0 0 0 0,0 1 0 0 0,0 0 0 0 0,0-1 0 0 0,0 0 0 0 0,0 1 0 0 0,0-1 0 0 0,0 1 0 0 0,0-1 0 0 0,1-1 0 0 0,-1 2 0 0 0,1-2 0 0 0,-1 2 0 0 0,1-2 0 0 0,0 1 0 0 0,3 2 0 0 0,-4-4 0 0 0,-1 1 0 0 0,1-1 0 0 0,-1 0 0 0 0,0 0 0 0 0,1 1 0 0 0,-1-1 0 0 0,0 0 0 0 0,0 0 0 0 0,0 0 0 0 0,1 0 0 0 0,-1 0 0 0 0,1 0 0 0 0,-1 0 0 0 0,1 0 0 0 0,-1 0 0 0 0,1 0 0 0 0,-1 0 0 0 0,0 0 0 0 0,1 0 0 0 0,-1 0 0 0 0,0 0 0 0 0,0 0 0 0 0,1-1 0 0 0,-1 1 0 0 0,0 0 0 0 0,1 0 0 0 0,-1 0 0 0 0,1-1 0 0 0,-1 1 0 0 0,0 0 0 0 0,1 0 0 0 0,-1 0 0 0 0,0-1 0 0 0,4-12 0 0 0,-6-18 0 0 0,1 27 0 0 0,0 0 0 0 0,0 1 0 0 0,-1-1 0 0 0,1 1 0 0 0,-1-1 0 0 0,-1 1 0 0 0,2 0 0 0 0,-5-4 0 0 0,5 6 0 0 0,1 0 0 0 0,-1-1 0 0 0,0 1 0 0 0,-1 0 0 0 0,2 0 0 0 0,-1 0 0 0 0,-1 1 0 0 0,1-1 0 0 0,0 0 0 0 0,-1 0 0 0 0,1 0 0 0 0,0 1 0 0 0,-1-1 0 0 0,1 0 0 0 0,0 1 0 0 0,-1-1 0 0 0,0 1 0 0 0,1 0 0 0 0,0 0 0 0 0,-1 0 0 0 0,1 0 0 0 0,-1 0 0 0 0,1 0 0 0 0,-3 0 0 0 0,4 0 0 0 0,-2 0 0 0 0,1 1 0 0 0,0 0 0 0 0,0 0 0 0 0,1-1 0 0 0,-1 0 0 0 0,0 1 0 0 0,0 0 0 0 0,1 0 0 0 0,-1 0 0 0 0,1-1 0 0 0,-1 1 0 0 0,1 0 0 0 0,-1 0 0 0 0,1 0 0 0 0,-1 0 0 0 0,1 0 0 0 0,-1 0 0 0 0,1 0 0 0 0,0 0 0 0 0,0 0 0 0 0,0-1 0 0 0,0 2 0 0 0,0 0 0 0 0,-2 28 0 0 0,3-25 0 0 0,-2-2 0 0 0,1-2-1 0 0,0 1 1 0 0,0-1 0 0 0,1 1-1 0 0,-1 0 1 0 0,0-1-1 0 0,1 1 1 0 0,-1 0 0 0 0,0 0-1 0 0,1-1 1 0 0,0 1 0 0 0,0-1-1 0 0,0 0 1 0 0,-1 1-1 0 0,2 1 1 0 0,0-2-1 0 0,-2 0 0 0 0,2 0 0 0 0,0 0 0 0 0,-1-1 0 0 0,0 1 0 0 0,1-1 0 0 0,-1 1 0 0 0,0 0-1 0 0,1-1 1 0 0,-1 1 0 0 0,1-1 0 0 0,0 0 0 0 0,-1 0 0 0 0,1 0 0 0 0,-1 0 0 0 0,4 0 0 0 0,-5-2 4 0 0,1 0-1 0 0,0-1 1 0 0,-1 1 0 0 0,1 0-1 0 0,-1-1 1 0 0,0 1 0 0 0,0 0-1 0 0,0-1 1 0 0,-1-3 0 0 0,1 2-10 0 0,2-27 7 0 0,-2 18-28 0 0,0-1-1 0 0,0 1 1 0 0,-4-23 0 0 0,-1 19 22 0 0,4 16 6 0 0,1 1 0 0 0,0 0 1 0 0,-1-1-1 0 0,1 0 0 0 0,-1 1 0 0 0,1-1 0 0 0,-1 0 0 0 0,1 1 1 0 0,0 0-1 0 0,-1 0 0 0 0,1-1 0 0 0,-1 1 0 0 0,0-1 1 0 0,1 1-1 0 0,-1-1 0 0 0,1 1 0 0 0,-1 0 0 0 0,1 0 1 0 0,-1 0-1 0 0,0 0 0 0 0,0-1 0 0 0,0 1 0 0 0,-1 27 31 0 0,3-21-30 0 0,1 1 1 0 0,-1-1-1 0 0,1-1 1 0 0,-1 1-1 0 0,2 1 1 0 0,2 6-1 0 0,23 35-24 0 0,-20-34 23 0 0,-6-11 3 0 0,0-1 0 0 0,0 1 0 0 0,0 0 0 0 0,0 0 0 0 0,1-1 0 0 0,0 0 0 0 0,4 5 0 0 0,-6-7-4 0 0,1 1 1 0 0,-1 1 0 0 0,1-2 0 0 0,0 1 0 0 0,-1 0 0 0 0,1-1 0 0 0,-1 1 0 0 0,1 0-1 0 0,0-1 1 0 0,-1 0 0 0 0,1 0 0 0 0,0 0 0 0 0,-1 1 0 0 0,2-1 0 0 0,-2 0-1 0 0,1 0 1 0 0,-1-1 0 0 0,3 1 0 0 0,-4 0 0 0 0,1 0 0 0 0,0-1 1 0 0,0 0-1 0 0,0 1 0 0 0,0-1 0 0 0,-1 0 0 0 0,1 1 1 0 0,-1 0-1 0 0,1-1 0 0 0,0 0 0 0 0,0 0 0 0 0,-1 1 1 0 0,0-1-1 0 0,0 0 0 0 0,1 0 0 0 0,-1 0 1 0 0,1 1-1 0 0,-1-1 0 0 0,1-1 0 0 0,4-22-24 0 0,-4 17 21 0 0,4-23 6 0 0,-1 0 1 0 0,-1-58-1 0 0,-3 87 21 0 0,4 5-14 0 0,0 5-4 0 0,29 129 45 0 0,-30-120-49 0 0,-2-14-2 0 0,0 3 0 0 0,0-1 0 0 0,1 1 0 0 0,0-1 0 0 0,4 9 0 0 0,-6-15 0 0 0,0 0 0 0 0,0 0 0 0 0,0 0 0 0 0,0 0 0 0 0,1 0 0 0 0,-1 0 0 0 0,0 0 0 0 0,0 1 0 0 0,0-1 0 0 0,0 0 0 0 0,0 0 0 0 0,0 0 0 0 0,0 0 0 0 0,0 0 0 0 0,0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 0 0 0 0,0 0 0 0 0,0 0 0 0 0,2-7 0 0 0,1-11 0 0 0,-1 0 0 0 0,-2-1 0 0 0,-1-21 0 0 0,0 3 0 0 0,0 3 0 0 0,2 38 0 0 0,0-1 0 0 0,0 0 0 0 0,1 1 0 0 0,0-1 0 0 0,3 7 0 0 0,4 7 0 0 0,-2-1 0 0 0,-5-8 0 0 0,0 0 0 0 0,2-1 0 0 0,-1 1 0 0 0,0-1 0 0 0,1 0 0 0 0,0 0 0 0 0,1-1 0 0 0,10 13 0 0 0,-15-19 0 0 0,0 0 0 0 0,0 0 0 0 0,1 1 0 0 0,-1-1 0 0 0,1 0 0 0 0,-1 1 0 0 0,1-1 0 0 0,-1 1 0 0 0,1-1 0 0 0,-1 0 0 0 0,0 0 0 0 0,1 1 0 0 0,-1-1 0 0 0,1 0 0 0 0,0 0 0 0 0,-1 0 0 0 0,1 0 0 0 0,-1 0 0 0 0,0 0 0 0 0,1 0 0 0 0,0 0 0 0 0,-1 0 0 0 0,1 0 0 0 0,0 0 0 0 0,-1 0 0 0 0,0 0 0 0 0,2 0 0 0 0,-2-1 0 0 0,1 0 0 0 0,0 0 0 0 0,-1 1 0 0 0,1-1 0 0 0,-1 1 0 0 0,1-1 0 0 0,0 0 0 0 0,-1 0 0 0 0,1 1 0 0 0,-1-1 0 0 0,0 0 0 0 0,0 0 0 0 0,0 0 0 0 0,1-1 0 0 0,1-6 0 0 0,-1 1 0 0 0,0 0 0 0 0,-1-8 0 0 0,0 12 0 0 0,1-17 0 0 0,-1-1 0 0 0,-1 1 0 0 0,-1-1 0 0 0,-9-39 0 0 0,-1 14 0 0 0,49 165 0 0 0,-35-98 0 0 0,-3-33 0 0 0,0 1 0 0 0,-2 0 0 0 0,-5-20 0 0 0,0 2 0 0 0,6 17 0 0 0,-2 1 0 0 0,-10-20 0 0 0,3 6 0 0 0,22 57 0 0 0,3-2 0 0 0,1 1 0 0 0,22 33 0 0 0,-18-35 0 0 0,-44-44 0 0 0,17 8 0 0 0,0 1 0 0 0,0 1 0 0 0,0-1 0 0 0,-1 1 0 0 0,0 1 0 0 0,1 0 0 0 0,-13-5 0 0 0,21 9 0 0 0,-1 0 0 0 0,0 0 0 0 0,1 0 0 0 0,-1 0 0 0 0,0 0 0 0 0,1 0 0 0 0,-1 0 0 0 0,1 0 0 0 0,0 0 0 0 0,-1 0 0 0 0,1 0 0 0 0,-1 0 0 0 0,1 1 0 0 0,-1-1 0 0 0,0 0 0 0 0,1 0 0 0 0,0 1 0 0 0,0-1 0 0 0,-1 0 0 0 0,1 1 0 0 0,-1-1 0 0 0,1 0 0 0 0,-1 0 0 0 0,0 1 0 0 0,-5 14 0 0 0,2 24 0 0 0,3-29 0 0 0,0 2 0 0 0,-2 22 0 0 0,3-24 0 0 0,2-13 0 0 0,24-83 0 0 0,10-32 0 0 0,-32 97 0 0 0,0-1 0 0 0,2-42 0 0 0,-15 78 0 0 0,-3 28 0 0 0,2 0 0 0 0,3 1 0 0 0,-5 78 0 0 0,16-133 0 0 0,8-130 0 0 0,-7 69 0 0 0,-5 60 0 0 0,2 0 0 0 0,0-1 0 0 0,4-11 0 0 0,0 52 0 0 0,17 71 0 0 0,-21-92 0 0 0,1-8 0 0 0,-1-15 0 0 0,-2-28 0 0 0,-5-61 0 0 0,5 110 0 0 0,2-1 0 0 0,0 1 0 0 0,-1-1 0 0 0,1 0 0 0 0,0 1 0 0 0,5 4 0 0 0,1 5 0 0 0,2 1 0 0 0,-7-9 0 0 0,0 0 0 0 0,-1 0 0 0 0,2 0 0 0 0,-2 0 0 0 0,0 0 0 0 0,0 0 0 0 0,2 11 0 0 0,-3-20 0 0 0,0-7 0 0 0,-1-1 0 0 0,0 0 0 0 0,-3-12 0 0 0,2 15 0 0 0,0 3 0 0 0,-1 1 0 0 0,2-2 0 0 0,-2 2 0 0 0,-1 0 0 0 0,2-1 0 0 0,-2 1 0 0 0,0-1 0 0 0,1 1 0 0 0,-1 0 0 0 0,-7-8 0 0 0,22 24 0 0 0,-6-4 0 0 0,-1 0 0 0 0,1-1 0 0 0,0-1 0 0 0,2 1 0 0 0,-2-1 0 0 0,1 0 0 0 0,11 6 0 0 0,-4-9 0 0 0,-13-2 0 0 0,-1 0 0 0 0,0 0 0 0 0,0 0 0 0 0,0 0 0 0 0,0 0 0 0 0,0-1 0 0 0,0 1 0 0 0,0 0 0 0 0,0 0 0 0 0,0 0 0 0 0,0-1 0 0 0,0 1 0 0 0,0 0 0 0 0,0 0 0 0 0,0-1 0 0 0,0 1 0 0 0,0 0 0 0 0,0-1 0 0 0,0 1 0 0 0,0 0 0 0 0,0 0 0 0 0,0 0 0 0 0,0 0 0 0 0,0 0 0 0 0,0 0 0 0 0,0-1 0 0 0,0 1 0 0 0,0 0 0 0 0,0 0 0 0 0,0-1 0 0 0,0 1 0 0 0,0 0 0 0 0,0 0 0 0 0,0 0 0 0 0,0-1 0 0 0,0 1 0 0 0,0 0 0 0 0,-1 0 0 0 0,1 0 0 0 0,0 0 0 0 0,0 0 0 0 0,0 0 0 0 0,-1 0 0 0 0,-5-9 0 0 0,-2 0 0 0 0,0 1 0 0 0,0-1 0 0 0,-1 2 0 0 0,0-1 0 0 0,0 1 0 0 0,-19-10 0 0 0,40 22 0 0 0,-1 0 0 0 0,0-2 0 0 0,1 0 0 0 0,0 0 0 0 0,-1-1 0 0 0,24 2 0 0 0,-33-4 0 0 0,-1 0 0 0 0,0 0 0 0 0,0 0 0 0 0,1 0 0 0 0,-1 0 0 0 0,-1 0 0 0 0,2 0 0 0 0,-1 0 0 0 0,0-1 0 0 0,0 1 0 0 0,0 0 0 0 0,0 0 0 0 0,0 0 0 0 0,0-1 0 0 0,0 0 0 0 0,1 0 0 0 0,-2 0 0 0 0,0 1 0 0 0,0 0 0 0 0,0 0 0 0 0,0 0 0 0 0,0-1 0 0 0,0 1 0 0 0,0-1 0 0 0,0 1 0 0 0,0 0 0 0 0,0-1 0 0 0,0 1 0 0 0,-1 0 0 0 0,1 0 0 0 0,0 0 0 0 0,0-1 0 0 0,0 1 0 0 0,-1-1 0 0 0,1 1 0 0 0,0 0 0 0 0,-1-1 0 0 0,1 1 0 0 0,0 0 0 0 0,0 0 0 0 0,0-1 0 0 0,0 1 0 0 0,-1 0 0 0 0,1 0 0 0 0,-1 0 0 0 0,-10-8 0 0 0,9 7 0 0 0,-8-8 0 0 0,0 2 0 0 0,-1 0 0 0 0,-1 0 0 0 0,1 0 0 0 0,-15-4 0 0 0,26 11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0,-1 0 0 0 0,1 0 0 0 0,0 0 0 0 0,0 0 0 0 0,0 0 0 0 0,6 9 0 0 0,15 10 0 0 0,-17-15 0 0 0,-2-2 0 0 0,0 0 0 0 0,0-1 0 0 0,0 1 0 0 0,1 0 0 0 0,-1-2 0 0 0,1 2 0 0 0,-1 0 0 0 0,1-2 0 0 0,4 3 0 0 0,-33-20 0 0 0,-32-4 0 0 0,59 21 0 0 0,-1 0 0 0 0,0 0 0 0 0,0 0 0 0 0,0 0 0 0 0,0 0 0 0 0,0 0 0 0 0,0 0 0 0 0,0 0 0 0 0,0 0 0 0 0,0-1 0 0 0,1 1 0 0 0,-1 0 0 0 0,0 0 0 0 0,0 0 0 0 0,0 0 0 0 0,0 0 0 0 0,0 0 0 0 0,1 0 0 0 0,-1 0 0 0 0,0 0 0 0 0,0 0 0 0 0,0 0 0 0 0,0 0 0 0 0,0-1 0 0 0,0 1 0 0 0,0 0 0 0 0,0 0 0 0 0,0 0 0 0 0,0 0 0 0 0,0-1 0 0 0,1 1 0 0 0,-1 0 0 0 0,0 0 0 0 0,0 0 0 0 0,0-1 0 0 0,0 1 0 0 0,-1 0 0 0 0,1 0 0 0 0,0 0 0 0 0,0 0 0 0 0,0 0 0 0 0,0 0 0 0 0,0 0 0 0 0,0 0 0 0 0,0 0 0 0 0,0-1 0 0 0,0 1 0 0 0,0 0 0 0 0,0 0 0 0 0,-1 0 0 0 0,1 0 0 0 0,0-1 0 0 0,0 1 0 0 0,0 0 0 0 0,0 0 0 0 0,0 0 0 0 0,-1 0 0 0 0,1 0 0 0 0,0 0 0 0 0,0 0 0 0 0,0 0 0 0 0,0-1 0 0 0,0 1 0 0 0,0 0 0 0 0,0 0 0 0 0,0 0 0 0 0,0 0 0 0 0,-1 0 0 0 0,1 0 0 0 0,14-4 0 0 0,-10 3 0 0 0,0-1 0 0 0,1 1 0 0 0,-1-2 0 0 0,0 2 0 0 0,0-1 0 0 0,1 1 0 0 0,6-1 0 0 0,-8 2 0 0 0,-1 0 0 0 0,2 0 0 0 0,-2 0 0 0 0,0 0 0 0 0,2 1 0 0 0,-2 0 0 0 0,1-1 0 0 0,0 0 0 0 0,-1 1 0 0 0,1 1 0 0 0,-1-2 0 0 0,5 4 0 0 0,-2-2 0 0 0,0 0 0 0 0,0 0 0 0 0,0-1 0 0 0,0 1 0 0 0,0-1 0 0 0,0 0 0 0 0,9 0 0 0 0,15 4 0 0 0,-15-3 0 0 0,-12-2 0 0 0,0 1 0 0 0,1 0 0 0 0,0-1 0 0 0,-1 1 0 0 0,1 0 0 0 0,3 2 0 0 0,-5-2 0 0 0,0 0 0 0 0,0 0 0 0 0,0 1 0 0 0,0-1 0 0 0,-1 0 0 0 0,1 1 0 0 0,0-2 0 0 0,0 2 0 0 0,-1 0 0 0 0,0-1 0 0 0,0 0 0 0 0,1 0 0 0 0,-1 1 0 0 0,0 0 0 0 0,0-1 0 0 0,0 1 0 0 0,0 1 0 0 0,3 10 0 0 0,11 27 0 0 0,-5-20 0 0 0,19 32 0 0 0,5 9 0 0 0,59 152 0 0 0,-81-184 0 0 0,-17-41 0 0 0,1-1 0 0 0,-14-18 0 0 0,-3-6 0 0 0,-10-20 0 0 0,-3 1 0 0 0,-2 3 0 0 0,-45-51 0 0 0,77 97 0 0 0,-1 1 0 0 0,1 0 0 0 0,-11-8 0 0 0,24 33 0 0 0,146 273 0 0 0,-149-283 0 0 0,-3-4 0 0 0,-7-12 0 0 0,-41-70 0 0 0,-4-7 0 0 0,41 70 0 0 0,2 3 0 0 0,-1-1 0 0 0,0 0 0 0 0,-1 1 0 0 0,-1 1 0 0 0,1 0 0 0 0,-13-10 0 0 0,21 19 0 0 0,1 1 0 0 0,0 0 0 0 0,-1-1 0 0 0,1 1 0 0 0,-1-1 0 0 0,1 1 0 0 0,0 0 0 0 0,0 0 0 0 0,0 0 0 0 0,-1 0 0 0 0,1-1 0 0 0,-1 1 0 0 0,0 0 0 0 0,1 0 0 0 0,-1 0 0 0 0,1-1 0 0 0,-1 1 0 0 0,1 0 0 0 0,0 0 0 0 0,-1 0 0 0 0,1 0 0 0 0,-1 0 0 0 0,1 0 0 0 0,-1 0 0 0 0,1 0 0 0 0,-1 0 0 0 0,1 1 0 0 0,0-1 0 0 0,-1 0 0 0 0,1 0 0 0 0,-1 0 0 0 0,1 1 0 0 0,-1-1 0 0 0,1 0 0 0 0,-1 0 0 0 0,1 0 0 0 0,0 0 0 0 0,0 0 0 0 0,-1 1 0 0 0,1-1 0 0 0,0 1 0 0 0,-1-1 0 0 0,1 1 0 0 0,0-1 0 0 0,-1 1 0 0 0,1-1 0 0 0,0 0 0 0 0,-1 0 0 0 0,1 1 0 0 0,0-1 0 0 0,0 1 0 0 0,0-1 0 0 0,0 1 0 0 0,0-1 0 0 0,0 0 0 0 0,0 1 0 0 0,0-1 0 0 0,0 2 0 0 0,0 3 0 0 0,-1 2 0 0 0,1-2 0 0 0,1 11 0 0 0,-1-12 0 0 0,4 20 0 0 0,0 1 0 0 0,2-1 0 0 0,1 0 0 0 0,13 31 0 0 0,-12-34 0 0 0,6 13 0 0 0,24 45 0 0 0,-30-69 0 0 0,-8-10 0 0 0,0 1 0 0 0,0-1 0 0 0,0 0 0 0 0,0 0 0 0 0,1 1 0 0 0,-1-1 0 0 0,0 1 0 0 0,1-1 0 0 0,-1 0 0 0 0,1 1 0 0 0,-1-1 0 0 0,1 0 0 0 0,-1 1 0 0 0,0-1 0 0 0,1 0 0 0 0,-1 0 0 0 0,1 0 0 0 0,-1 0 0 0 0,1 0 0 0 0,-1 0 0 0 0,1 0 0 0 0,-1 0 0 0 0,0 0 0 0 0,1 0 0 0 0,-1 0 0 0 0,2 0 0 0 0,-1-15 0 0 0,-4-8 0 0 0,0 1 0 0 0,-1-1 0 0 0,-1 0 0 0 0,-11-30 0 0 0,10 38 0 0 0,-28-84 0 0 0,27 85 0 0 0,1 1 0 0 0,-1 1 0 0 0,-1-1 0 0 0,0 1 0 0 0,-10-13 0 0 0,17 25 0 0 0,1-1 0 0 0,-1 0 0 0 0,1 1 0 0 0,-1-1 0 0 0,1 1 0 0 0,-1 0 0 0 0,1-1 0 0 0,0 0 0 0 0,-1 1 0 0 0,0-1 0 0 0,1 1 0 0 0,-1-1 0 0 0,0 1 0 0 0,0 0 0 0 0,1 0 0 0 0,0 0 0 0 0,-1-1 0 0 0,0 1 0 0 0,0 0 0 0 0,0 0 0 0 0,1 0 0 0 0,-1-1 0 0 0,1 1 0 0 0,-1 0 0 0 0,0 0 0 0 0,0 0 0 0 0,-1 1 0 0 0,1 0 0 0 0,0-1 0 0 0,1 0 0 0 0,-1 1 0 0 0,0 0 0 0 0,0 0 0 0 0,1 0 0 0 0,-1-1 0 0 0,1 1 0 0 0,-1 1 0 0 0,1-2 0 0 0,-1 1 0 0 0,1 0 0 0 0,-1 0 0 0 0,1 0 0 0 0,-1 0 0 0 0,1 1 0 0 0,-2 6 0 0 0,0 1 0 0 0,1-1 0 0 0,0 12 0 0 0,1 20 0 0 0,1 0 0 0 0,9 51 0 0 0,-6-69 0 0 0,1 1 0 0 0,1 0 0 0 0,2-1 0 0 0,0 0 0 0 0,15 29 0 0 0,-23-50 0 0 0,1 0 0 0 0,0 0 0 0 0,-1 0 0 0 0,1 0 0 0 0,-1 1 0 0 0,1-1 0 0 0,0 0 0 0 0,0 0 0 0 0,0 0 0 0 0,0-1 0 0 0,0 2 0 0 0,0-1 0 0 0,0 0 0 0 0,0-1 0 0 0,0 1 0 0 0,1 0 0 0 0,-1-1 0 0 0,0 1 0 0 0,2 0 0 0 0,-3-2 0 0 0,1 0 0 0 0,-1 0 0 0 0,1 0 0 0 0,-1 0 0 0 0,0 0 0 0 0,1-1 0 0 0,-1 2 0 0 0,0-1 0 0 0,0-1 0 0 0,0 2 0 0 0,0-2 0 0 0,0 1 0 0 0,0-2 0 0 0,0 2 0 0 0,-1-25 0 0 0,-1 0 0 0 0,-1 1 0 0 0,-1-1 0 0 0,-2 1 0 0 0,1 0 0 0 0,-20-45 0 0 0,15 44 0 0 0,-13-30 0 0 0,20 52 0 0 0,1 0 0 0 0,-1 0 0 0 0,0 0 0 0 0,1-1 0 0 0,-1 2 0 0 0,-1-1 0 0 0,0 0 0 0 0,1 1 0 0 0,-7-5 0 0 0,10 8 0 0 0,-1-1 0 0 0,0 1 0 0 0,1-1 0 0 0,-1 1 0 0 0,0-1 0 0 0,1 1 0 0 0,-1 0 0 0 0,0 0 0 0 0,0 0 0 0 0,0-1 0 0 0,1 1 0 0 0,0 0 0 0 0,-1 0 0 0 0,0 0 0 0 0,0 0 0 0 0,0 0 0 0 0,0 0 0 0 0,1 0 0 0 0,-1 0 0 0 0,0 0 0 0 0,0 0 0 0 0,0 0 0 0 0,1 1 0 0 0,-1-1 0 0 0,0 0 0 0 0,-1 0 0 0 0,2 1 0 0 0,-2 1 0 0 0,1-2 0 0 0,0 1 0 0 0,1 1 0 0 0,-1-1 0 0 0,0 0 0 0 0,0 0 0 0 0,0 0 0 0 0,1 0 0 0 0,-1 1 0 0 0,1-1 0 0 0,-1 0 0 0 0,0 2 0 0 0,-1 7 0 0 0,1-2 0 0 0,-1 2 0 0 0,1 11 0 0 0,1-18 0 0 0,-1 55 0 0 0,-2-2 0 0 0,8 94 0 0 0,1-135 0 0 0,-3-13 0 0 0,0-9 0 0 0,-3-23 0 0 0,-1 1 0 0 0,-2-1 0 0 0,-1 1 0 0 0,-1 0 0 0 0,-14-44 0 0 0,17 60 0 0 0,-4-8 0 0 0,4 45 0 0 0,2 270 0 0 0,0-288 0 0 0,-1-6 0 0 0,-3-13 0 0 0,-4-20 0 0 0,5 12 0 0 0,0 3 0 0 0,-9-33 0 0 0,10 46 0 0 0,1 1 0 0 0,-1 0 0 0 0,0 0 0 0 0,0-1 0 0 0,0 1 0 0 0,-1 0 0 0 0,1 0 0 0 0,-1 1 0 0 0,-1-1 0 0 0,2 1 0 0 0,-2-1 0 0 0,-6-4 0 0 0,10 8 0 0 0,-1-1 0 0 0,1 1 0 0 0,0-1 0 0 0,-1 1 0 0 0,0 0 0 0 0,0 0 0 0 0,0-1 0 0 0,1 1 0 0 0,0 0 0 0 0,-1 0 0 0 0,0-1 0 0 0,0 1 0 0 0,0 0 0 0 0,1 0 0 0 0,-1 0 0 0 0,1 0 0 0 0,-1 0 0 0 0,0 0 0 0 0,0 0 0 0 0,0 0 0 0 0,0 0 0 0 0,1 1 0 0 0,-1-1 0 0 0,1 1 0 0 0,-1-1 0 0 0,1 0 0 0 0,-1 0 0 0 0,1 1 0 0 0,0-1 0 0 0,0 1 0 0 0,-1-1 0 0 0,1 1 0 0 0,0-1 0 0 0,-1 0 0 0 0,1 1 0 0 0,0-1 0 0 0,-1 1 0 0 0,1 0 0 0 0,0 0 0 0 0,0 0 0 0 0,-1 5 0 0 0,1-1 0 0 0,0 1 0 0 0,0 0 0 0 0,0 6 0 0 0,1-3 0 0 0,2 22 0 0 0,14 60 0 0 0,-10-56 0 0 0,3 18 0 0 0,-12-64 0 0 0,-1 1 0 0 0,0 0 0 0 0,-1-1 0 0 0,0 2 0 0 0,-1-1 0 0 0,0 0 0 0 0,-11-15 0 0 0,12 20 0 0 0,1 0 0 0 0,-1 1 0 0 0,1-1 0 0 0,-2 1 0 0 0,1 0 0 0 0,0 0 0 0 0,-1 0 0 0 0,0 0 0 0 0,0 1 0 0 0,0 0 0 0 0,0 0 0 0 0,-1 1 0 0 0,1-1 0 0 0,-1 1 0 0 0,0 0 0 0 0,1 0 0 0 0,-8 0 0 0 0,12 1 0 0 0,1 1 0 0 0,-1 0 0 0 0,1 0 0 0 0,-1 0 0 0 0,1 0 0 0 0,0 0 0 0 0,0 0 0 0 0,0 0 0 0 0,-1 0 0 0 0,1 0 0 0 0,0 1 0 0 0,-1-1 0 0 0,1 0 0 0 0,-1 0 0 0 0,1 0 0 0 0,0 0 0 0 0,-1 1 0 0 0,1-1 0 0 0,0 0 0 0 0,-1 0 0 0 0,1 0 0 0 0,0 0 0 0 0,0 0 0 0 0,0 0 0 0 0,0 1 0 0 0,-1-1 0 0 0,1 0 0 0 0,0 1 0 0 0,0-1 0 0 0,0 0 0 0 0,-1 1 0 0 0,1-1 0 0 0,0 0 0 0 0,0 15 0 0 0,11 14 0 0 0,-3-11 0 0 0,1-1 0 0 0,1 0 0 0 0,0 1 0 0 0,2-2 0 0 0,0 0 0 0 0,23 23 0 0 0,-22-29 0 0 0,-21-17 0 0 0,-59-58 0 0 0,14 13 0 0 0,47 45 0 0 0,4 4 0 0 0,0 1 0 0 0,1 0 0 0 0,-2 0 0 0 0,1 1 0 0 0,0-2 0 0 0,0 2 0 0 0,-1-1 0 0 0,1 1 0 0 0,-1-1 0 0 0,0 0 0 0 0,-2 0 0 0 0,5 3 0 0 0,0 0 0 0 0,-1 0 0 0 0,1 0 0 0 0,0 0 0 0 0,0 0 0 0 0,0-1 0 0 0,0 2 0 0 0,0-1 0 0 0,0-1 0 0 0,0 1 0 0 0,0 0 0 0 0,1 1 0 0 0,2 8 0 0 0,1-2 0 0 0,0 1 0 0 0,1-1 0 0 0,0 1 0 0 0,0-1 0 0 0,1 0 0 0 0,0-1 0 0 0,1 0 0 0 0,9 9 0 0 0,-4-4 0 0 0,1-2 0 0 0,0 0 0 0 0,1-1 0 0 0,24 14 0 0 0,-31-18 0 0 0,-11-4 0 0 0,1-1 0 0 0,1-1 0 0 0,0 1 0 0 0,-1 0 0 0 0,2-1 0 0 0,-2 0 0 0 0,1 0 0 0 0,-4-1 0 0 0,-8-10 0 0 0,-1 0 0 0 0,1-1 0 0 0,-18-21 0 0 0,19 19 0 0 0,-1 2 0 0 0,0-1 0 0 0,-18-13 0 0 0,32 27 0 0 0,0 0 0 0 0,0 0 0 0 0,0 0 0 0 0,0 0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0 0 0 0,1 0 0 0 0,0 0 0 0 0,0 0 0 0 0,1 7 0 0 0,4 8 0 0 0,4 1 0 0 0,0 0 0 0 0,1-1 0 0 0,2 1 0 0 0,19 20 0 0 0,58 49 0 0 0,-85-82 0 0 0,-2-1 0 0 0,0 0 0 0 0,0 0 0 0 0,1-1 0 0 0,-1 1 0 0 0,1 0 0 0 0,-1-1 0 0 0,1 1 0 0 0,0-2 0 0 0,-1 2 0 0 0,1-1 0 0 0,0 0 0 0 0,0-1 0 0 0,-1 1 0 0 0,7 0 0 0 0,-9-2 0 0 0,1 0 0 0 0,-1-1 0 0 0,0 0 0 0 0,0 1 0 0 0,0-1 0 0 0,0 1 0 0 0,0-1 0 0 0,0 1 0 0 0,0 0 0 0 0,-1-1 0 0 0,1 1 0 0 0,-1-3 0 0 0,-12-28 0 0 0,4 7 0 0 0,-16-29 0 0 0,22 47 0 0 0,-1 1 0 0 0,0 0 0 0 0,-1 0 0 0 0,1 0 0 0 0,-1 0 0 0 0,-1 1 0 0 0,1 0 0 0 0,0 0 0 0 0,-9-5 0 0 0,14 10 0 0 0,0-1 0 0 0,0 1 0 0 0,-1 0 0 0 0,1-1 0 0 0,0 1 0 0 0,0 0 0 0 0,-1 0 0 0 0,1-1 0 0 0,0 1 0 0 0,0 0 0 0 0,0 0 0 0 0,0 0 0 0 0,-1 0 0 0 0,1 0 0 0 0,0 0 0 0 0,-1 0 0 0 0,1 0 0 0 0,0 0 0 0 0,-1 0 0 0 0,1 0 0 0 0,-1 0 0 0 0,1 0 0 0 0,0 0 0 0 0,0 0 0 0 0,0 0 0 0 0,0 0 0 0 0,-1 0 0 0 0,1 0 0 0 0,0 0 0 0 0,-1 0 0 0 0,1 0 0 0 0,0 0 0 0 0,-1 0 0 0 0,1 0 0 0 0,0 0 0 0 0,-1 1 0 0 0,2 10 0 0 0,10 15 0 0 0,2-3 0 0 0,2 0 0 0 0,1-1 0 0 0,1 0 0 0 0,0-1 0 0 0,2-1 0 0 0,27 22 0 0 0,-45-40 0 0 0,0-2 0 0 0,1 2 0 0 0,-1-1 0 0 0,1 0 0 0 0,-1 1 0 0 0,2-1 0 0 0,-2-1 0 0 0,1 1 0 0 0,0 0 0 0 0,0 0 0 0 0,3 0 0 0 0,-5-1 0 0 0,0-1 0 0 0,0 1 0 0 0,1 0 0 0 0,-1 0 0 0 0,0 0 0 0 0,0 0 0 0 0,0-1 0 0 0,0 1 0 0 0,0 0 0 0 0,1-1 0 0 0,-1 1 0 0 0,0-1 0 0 0,0 1 0 0 0,0 0 0 0 0,0 0 0 0 0,0 0 0 0 0,0-1 0 0 0,0 1 0 0 0,0 0 0 0 0,-1-1 0 0 0,1 1 0 0 0,0 0 0 0 0,0-1 0 0 0,0 1 0 0 0,0 0 0 0 0,0-1 0 0 0,-1 1 0 0 0,1 0 0 0 0,-1 0 0 0 0,-3-10 0 0 0,4 10 0 0 0,-18-42 0 0 0,-28-48 0 0 0,41 81 0 0 0,0 1 0 0 0,-2 0 0 0 0,2 0 0 0 0,-3 1 0 0 0,2-1 0 0 0,-1 1 0 0 0,-15-10 0 0 0,22 16 0 0 0,0 1 0 0 0,-1 0 0 0 0,1 0 0 0 0,0 0 0 0 0,0-1 0 0 0,0 1 0 0 0,0 0 0 0 0,0 0 0 0 0,0 0 0 0 0,0 0 0 0 0,-1 0 0 0 0,1 0 0 0 0,0 0 0 0 0,0 0 0 0 0,0 0 0 0 0,0 0 0 0 0,0 0 0 0 0,0 0 0 0 0,0 0 0 0 0,0 0 0 0 0,0-1 0 0 0,0 1 0 0 0,-1 0 0 0 0,1 0 0 0 0,0 0 0 0 0,0 0 0 0 0,0 0 0 0 0,-1 0 0 0 0,1 0 0 0 0,0 0 0 0 0,0 0 0 0 0,0 0 0 0 0,-1 0 0 0 0,1 0 0 0 0,0 0 0 0 0,0 0 0 0 0,0 0 0 0 0,0 1 0 0 0,-1-1 0 0 0,1 0 0 0 0,0 0 0 0 0,0 0 0 0 0,0 0 0 0 0,0 0 0 0 0,0 0 0 0 0,0 0 0 0 0,0 0 0 0 0,0 0 0 0 0,0 0 0 0 0,0 0 0 0 0,0 0 0 0 0,-1 0 0 0 0,1 0 0 0 0,0 1 0 0 0,0-1 0 0 0,0 0 0 0 0,0 0 0 0 0,0 0 0 0 0,0 1 0 0 0,0-1 0 0 0,0 0 0 0 0,0 0 0 0 0,1 9 0 0 0,12 15 0 0 0,0-1 0 0 0,2-1 0 0 0,0 0 0 0 0,1-1 0 0 0,36 35 0 0 0,-50-53 0 0 0,1-1 0 0 0,-1 1 0 0 0,0-1 0 0 0,2 0 0 0 0,-2 1 0 0 0,1-1 0 0 0,1 0 0 0 0,-1 0 0 0 0,0 0 0 0 0,0-1 0 0 0,0 0 0 0 0,1 1 0 0 0,0-2 0 0 0,6 3 0 0 0,-10-4 0 0 0,1-1 0 0 0,-1 1 0 0 0,0 0 0 0 0,0-1 0 0 0,0 1 0 0 0,0-1 0 0 0,0 2 0 0 0,0-2 0 0 0,0 0 0 0 0,-1 1 0 0 0,0-2 0 0 0,-17-48 0 0 0,-2 0 0 0 0,-4 2 0 0 0,-45-74 0 0 0,66 119 0 0 0,6 13 0 0 0,9 16 0 0 0,111 183 0 0 0,-106-186 0 0 0,-17-21 0 0 0,2 0 0 0 0,-1 1 0 0 0,0-2 0 0 0,0 2 0 0 0,0-1 0 0 0,1-1 0 0 0,-1 2 0 0 0,0-1 0 0 0,1 0 0 0 0,-1-1 0 0 0,0 1 0 0 0,1 0 0 0 0,-1-1 0 0 0,3 1 0 0 0,-3-4 0 0 0,-1-1 0 0 0,1 1 0 0 0,-1-1 0 0 0,0 0 0 0 0,-1-4 0 0 0,0-6 0 0 0,-1 1 0 0 0,0-1 0 0 0,-2 0 0 0 0,0 1 0 0 0,-6-16 0 0 0,-34-64 0 0 0,31 68 0 0 0,10 19 0 0 0,-2-4 0 0 0,0-1 0 0 0,0 1 0 0 0,-2 1 0 0 0,1-2 0 0 0,-14-12 0 0 0,13 19 0 0 0,7 11 0 0 0,5 10 0 0 0,10 23 0 0 0,26 61 0 0 0,-35-89 0 0 0,1 1 0 0 0,0-2 0 0 0,0 1 0 0 0,2-1 0 0 0,17 19 0 0 0,-13-19 0 0 0,-12-11 0 0 0,-1 0 0 0 0,0 1 0 0 0,1 0 0 0 0,-1-1 0 0 0,1 1 0 0 0,-1-1 0 0 0,1 0 0 0 0,0 1 0 0 0,-1-1 0 0 0,0 0 0 0 0,1 0 0 0 0,0 0 0 0 0,0 0 0 0 0,-1 1 0 0 0,1-1 0 0 0,-1 0 0 0 0,1 0 0 0 0,-1 0 0 0 0,1 0 0 0 0,0 0 0 0 0,0 0 0 0 0,0 0 0 0 0,0 0 0 0 0,-1-16 0 0 0,0 10 0 0 0,-1-5 0 0 0,-1-2 0 0 0,-1 1 0 0 0,0 1 0 0 0,-1-1 0 0 0,-7-16 0 0 0,4 8 0 0 0,-4-8 0 0 0,4 4 0 0 0,-2 1 0 0 0,-1 0 0 0 0,0 1 0 0 0,-23-34 0 0 0,33 56 0 0 0,0 0 0 0 0,0 0 0 0 0,0-1 0 0 0,0 1 0 0 0,0 0 0 0 0,0 0 0 0 0,0 0 0 0 0,0 0 0 0 0,0 0 0 0 0,0 0 0 0 0,0 0 0 0 0,0 0 0 0 0,0 0 0 0 0,0 0 0 0 0,-1-1 0 0 0,1 1 0 0 0,0 0 0 0 0,0 0 0 0 0,0 0 0 0 0,0 0 0 0 0,0 0 0 0 0,-1 0 0 0 0,1 0 0 0 0,0-1 0 0 0,0 1 0 0 0,0 0 0 0 0,0 0 0 0 0,-1 0 0 0 0,1 0 0 0 0,0 0 0 0 0,0 0 0 0 0,0 0 0 0 0,0 0 0 0 0,0 0 0 0 0,0 0 0 0 0,0 0 0 0 0,0 0 0 0 0,0 0 0 0 0,-1 0 0 0 0,1 0 0 0 0,0 0 0 0 0,0 0 0 0 0,0 0 0 0 0,-1 0 0 0 0,1 8 0 0 0,3 10 0 0 0,46 100 0 0 0,-24-62 0 0 0,-8-20 0 0 0,-15-33 0 0 0,0 1 0 0 0,0-2 0 0 0,0 1 0 0 0,0 0 0 0 0,0-1 0 0 0,1 1 0 0 0,0 0 0 0 0,0-1 0 0 0,3 3 0 0 0,-6-5 0 0 0,0 0 0 0 0,0 0 0 0 0,1 0 0 0 0,-1 0 0 0 0,0 0 0 0 0,0 0 0 0 0,1-1 0 0 0,-1 1 0 0 0,0 0 0 0 0,0 0 0 0 0,0 0 0 0 0,0 0 0 0 0,0 0 0 0 0,0 0 0 0 0,1 0 0 0 0,-1 0 0 0 0,0-1 0 0 0,0 1 0 0 0,0 0 0 0 0,1 0 0 0 0,-1 0 0 0 0,0 0 0 0 0,0 0 0 0 0,0 0 0 0 0,0 0 0 0 0,1 0 0 0 0,-1-1 0 0 0,0 1 0 0 0,0 0 0 0 0,0 0 0 0 0,0-1 0 0 0,0 1 0 0 0,0 0 0 0 0,0 0 0 0 0,0-1 0 0 0,0 1 0 0 0,0 0 0 0 0,0 0 0 0 0,0 0 0 0 0,0 0 0 0 0,0 0 0 0 0,0 0 0 0 0,0-1 0 0 0,0 1 0 0 0,0 0 0 0 0,0-1 0 0 0,0 1 0 0 0,0-16 0 0 0,0 12 0 0 0,-3-15 0 0 0,1 0 0 0 0,-2 0 0 0 0,-1 0 0 0 0,-1 0 0 0 0,-8-19 0 0 0,12 33 0 0 0,-9-28 0 0 0,-2 2 0 0 0,-1-1 0 0 0,-29-47 0 0 0,43 79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8 0 0 0,4 12 0 0 0,13 25 0 0 0,1 0 0 0 0,3-1 0 0 0,44 68 0 0 0,-63-109 0 0 0,-1-2 0 0 0,0 1 0 0 0,0-1 0 0 0,-1 1 0 0 0,2 0 0 0 0,-1-1 0 0 0,0 0 0 0 0,1 0 0 0 0,-1 1 0 0 0,0-1 0 0 0,1 0 0 0 0,0 0 0 0 0,-1 0 0 0 0,1 0 0 0 0,-1 0 0 0 0,1-1 0 0 0,0 1 0 0 0,2 1 0 0 0,-3-6 0 0 0,-1 0 0 0 0,1 0 0 0 0,-1 0 0 0 0,1 1 0 0 0,-1-1 0 0 0,0 0 0 0 0,-1-5 0 0 0,-3-24 0 0 0,0 0 0 0 0,-15-52 0 0 0,13 67 0 0 0,0 1 0 0 0,-2-1 0 0 0,1 1 0 0 0,-2 1 0 0 0,0-1 0 0 0,-13-17 0 0 0,21 33 0 0 0,0 0 0 0 0,1 1 0 0 0,-1-1 0 0 0,0 0 0 0 0,1 0 0 0 0,0 0 0 0 0,-1 1 0 0 0,0 0 0 0 0,0-1 0 0 0,1 0 0 0 0,-1 0 0 0 0,1 1 0 0 0,-1 0 0 0 0,0 0 0 0 0,-1-1 0 0 0,2 1 0 0 0,-1-1 0 0 0,-1 0 0 0 0,2 2 0 0 0,-1-1 0 0 0,1 1 0 0 0,0-1 0 0 0,0 0 0 0 0,0 1 0 0 0,-1-1 0 0 0,1 0 0 0 0,0 0 0 0 0,-1 1 0 0 0,1-1 0 0 0,0 1 0 0 0,0-1 0 0 0,0 1 0 0 0,0-1 0 0 0,-1 0 0 0 0,1 0 0 0 0,0 1 0 0 0,0 0 0 0 0,0-1 0 0 0,0 1 0 0 0,0-1 0 0 0,0 1 0 0 0,0-1 0 0 0,0 0 0 0 0,1 1 0 0 0,5 37 0 0 0,11 8 0 0 0,1 0 0 0 0,48 84 0 0 0,-65-129 0 0 0,27 42 0 0 0,-26-40 0 0 0,0-1 0 0 0,1 1 0 0 0,-1-1 0 0 0,1 1 0 0 0,-1-1 0 0 0,1 1 0 0 0,0-2 0 0 0,0 1 0 0 0,-1 0 0 0 0,2 0 0 0 0,-1-1 0 0 0,6 3 0 0 0,-9-4 0 0 0,1 0 0 0 0,-1 0 0 0 0,0 0 0 0 0,0 0 0 0 0,0 0 0 0 0,1 0 0 0 0,-1 0 0 0 0,0 0 0 0 0,1 0 0 0 0,-1 0 0 0 0,1 0 0 0 0,-1 0 0 0 0,0 0 0 0 0,1-1 0 0 0,-1 1 0 0 0,0 0 0 0 0,0 0 0 0 0,0 0 0 0 0,1 0 0 0 0,-1-1 0 0 0,0 1 0 0 0,1 0 0 0 0,-1 0 0 0 0,0 0 0 0 0,0 0 0 0 0,1 0 0 0 0,-1-1 0 0 0,0 1 0 0 0,0 0 0 0 0,1-1 0 0 0,-1 1 0 0 0,0 0 0 0 0,0-1 0 0 0,0 1 0 0 0,3-16 0 0 0,-7-17 0 0 0,4 32 0 0 0,-7-31 0 0 0,-2-1 0 0 0,0 1 0 0 0,-3 0 0 0 0,-28-56 0 0 0,36 79 0 0 0,-1 0 0 0 0,0 0 0 0 0,0 1 0 0 0,-1 0 0 0 0,0 0 0 0 0,-1 1 0 0 0,-11-10 0 0 0,18 17 0 0 0,0 1 0 0 0,0-1 0 0 0,0 0 0 0 0,0 0 0 0 0,-1 1 0 0 0,1-1 0 0 0,0 1 0 0 0,0-1 0 0 0,0 1 0 0 0,-1-1 0 0 0,1 1 0 0 0,0-1 0 0 0,0 0 0 0 0,0 0 0 0 0,0 1 0 0 0,0-1 0 0 0,0 1 0 0 0,0-1 0 0 0,0 1 0 0 0,2 10 0 0 0,1-1 0 0 0,-1 1 0 0 0,2 0 0 0 0,0-1 0 0 0,0-1 0 0 0,8 14 0 0 0,-2-1 0 0 0,-3-7 0 0 0,21 45 0 0 0,41 66 0 0 0,-67-124 0 0 0,-1 0 0 0 0,0 0 0 0 0,1 0 0 0 0,0 0 0 0 0,-1-1 0 0 0,1 2 0 0 0,0-2 0 0 0,0 1 0 0 0,3 1 0 0 0,-4-19 0 0 0,-7-25 0 0 0,-2 0 0 0 0,-17-50 0 0 0,11 54 0 0 0,-23-48 0 0 0,23 55 0 0 0,-2 2 0 0 0,18 55 0 0 0,19 30 0 0 0,2-1 0 0 0,47 80 0 0 0,-44-94 0 0 0,-23-39 0 0 0,0 1 0 0 0,0-1 0 0 0,0 1 0 0 0,0 0 0 0 0,1-1 0 0 0,0-1 0 0 0,-1 1 0 0 0,7 3 0 0 0,-9-6 0 0 0,-1 1 0 0 0,1-1 0 0 0,-1 0 0 0 0,1 0 0 0 0,-1 1 0 0 0,1-1 0 0 0,-1 0 0 0 0,0 0 0 0 0,0 0 0 0 0,1 0 0 0 0,-1 0 0 0 0,1 1 0 0 0,-1-1 0 0 0,1 0 0 0 0,-1 0 0 0 0,1 0 0 0 0,-1 0 0 0 0,0-1 0 0 0,0 1 0 0 0,1 0 0 0 0,-1 0 0 0 0,1 0 0 0 0,-1 0 0 0 0,1 0 0 0 0,-1-1 0 0 0,1 1 0 0 0,-1 0 0 0 0,0-1 0 0 0,0 1 0 0 0,1 0 0 0 0,-1 0 0 0 0,1 0 0 0 0,0-2 0 0 0,-1 1 0 0 0,1 0 0 0 0,0 0 0 0 0,-1 0 0 0 0,0 0 0 0 0,0 0 0 0 0,0-1 0 0 0,1 1 0 0 0,-1 0 0 0 0,0 0 0 0 0,0-2 0 0 0,-3-31 0 0 0,-2 10 0 0 0,-1 2 0 0 0,-19-43 0 0 0,-26-41 0 0 0,21 56 0 0 0,35 72 0 0 0,12 20 0 0 0,3-1 0 0 0,1-1 0 0 0,2 0 0 0 0,32 39 0 0 0,-54-77 0 0 0,1 0 0 0 0,-2 0 0 0 0,2-1 0 0 0,0 1 0 0 0,-1-1 0 0 0,1 1 0 0 0,-1 0 0 0 0,1-1 0 0 0,0 0 0 0 0,0 0 0 0 0,0 0 0 0 0,0 1 0 0 0,0-1 0 0 0,0-1 0 0 0,3 2 0 0 0,-4-3 0 0 0,-1 0 0 0 0,1 1 0 0 0,-1-1 0 0 0,0 0 0 0 0,0 0 0 0 0,0 0 0 0 0,0 1 0 0 0,1-1 0 0 0,-1 0 0 0 0,0 0 0 0 0,0 1 0 0 0,0-2 0 0 0,0 1 0 0 0,0 0 0 0 0,-1 1 0 0 0,1-3 0 0 0,0 3 0 0 0,-4-23 0 0 0,-2 0 0 0 0,-11-34 0 0 0,5 23 0 0 0,-10-23 0 0 0,14 38 0 0 0,1 1 0 0 0,-6-27 0 0 0,18 61 0 0 0,0 0 0 0 0,2-1 0 0 0,11 20 0 0 0,-8-13 0 0 0,-2-6 0 0 0,4 12 0 0 0,2-3 0 0 0,27 41 0 0 0,-36-61 0 0 0,-3-6 0 0 0,-4-12 0 0 0,-8-20 0 0 0,-12-17 0 0 0,-30-51 0 0 0,155 273 0 0 0,-101-169 0 0 0,1 3 0 0 0,1 0 0 0 0,0 1 0 0 0,1-1 0 0 0,0-1 0 0 0,0 2 0 0 0,6 4 0 0 0,-9-25 0 0 0,-3 5 0 0 0,0 0 0 0 0,-1-1 0 0 0,1 2 0 0 0,-2-2 0 0 0,-3-10 0 0 0,-22-44 0 0 0,-48-86 0 0 0,85 167 0 0 0,16 18 0 0 0,5 9 0 0 0,53 84 0 0 0,-81-122 0 0 0,-10-24 0 0 0,0 2 0 0 0,-2-1 0 0 0,-20-27 0 0 0,17 27 0 0 0,-3-6 0 0 0,7 12 0 0 0,1-1 0 0 0,0-1 0 0 0,2 1 0 0 0,-10-21 0 0 0,40 61 0 0 0,7 18 0 0 0,-17-25 0 0 0,1 0 0 0 0,33 36 0 0 0,-48-57 0 0 0,0 0 0 0 0,1 0 0 0 0,-1 0 0 0 0,0 1 0 0 0,0-1 0 0 0,0 0 0 0 0,1 1 0 0 0,-1-1 0 0 0,0 0 0 0 0,0 1 0 0 0,1-1 0 0 0,-1 0 0 0 0,0 0 0 0 0,0 1 0 0 0,0-1 0 0 0,0 0 0 0 0,1 0 0 0 0,-1 0 0 0 0,0 0 0 0 0,1 0 0 0 0,-1 0 0 0 0,0 0 0 0 0,1 0 0 0 0,-1 0 0 0 0,1 0 0 0 0,-1 0 0 0 0,0 0 0 0 0,0 0 0 0 0,0 0 0 0 0,0 0 0 0 0,1 0 0 0 0,0 0 0 0 0,-3-10 0 0 0,-10-15 0 0 0,10 23 13 0 0,2 2-19 0 0,-1-1 0 0 0,1 1 0 0 0,-1-1 0 0 0,1 1 0 0 0,0 0 0 0 0,-1-1 0 0 0,1 1 0 0 0,0-1 0 0 0,0 0 0 0 0,0 1 0 0 0,0-1 0 0 0,0 1 0 0 0,0 0 0 0 0,-1-1 0 0 0,1 0 0 0 0,0 0 0 0 0,1 1-419 0 0,1 0 1 0 0,0 0 0 0 0,-1 0-1 0 0,1 0 1 0 0,-1 0 0 0 0,1 0-1 0 0,0 1 1 0 0,-1-1-1 0 0,3 2 1 0 0,1 0-4685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 8106 0 0,'-1'-5'23300'0'0,"3"10"-22571"0"0,5 21-242 0 0,3-3-399 0 0,-1-4-31 0 0,-8-16-57 0 0,0 2 0 0 0,0 0 0 0 0,0-1 0 0 0,1 2 0 0 0,0-1 0 0 0,0-1 0 0 0,0 0 0 0 0,1 1 0 0 0,-1-1 0 0 0,5 7 0 0 0,-3-8 0 0 0,-1 0 0 0 0,0 0 0 0 0,0 0 0 0 0,-1 0 0 0 0,0 1 0 0 0,1 0 0 0 0,-1-1 0 0 0,2 7 0 0 0,-2-5 0 0 0,0 1 0 0 0,1-1 0 0 0,0 0 0 0 0,-1 1 0 0 0,2-1 0 0 0,0 0 0 0 0,4 5 0 0 0,-8-8 0 0 0,0-1 0 0 0,1 2 0 0 0,-1-2 0 0 0,1 2 0 0 0,0-2 0 0 0,-1 1 0 0 0,1 0 0 0 0,0 0 0 0 0,2 3 0 0 0,3 8 0 0 0,4 12 0 0 0,-8-20 0 0 0,0-1 0 0 0,0 1 0 0 0,0 0 0 0 0,-1 0 0 0 0,0-1 0 0 0,2 10 0 0 0,6 32 0 0 0,-4-20 0 0 0,-2-11 0 0 0,-1 0 0 0 0,1 15 0 0 0,4 37 0 0 0,-6-44 0 0 0,0-18 0 0 0,0-1 0 0 0,0-1 0 0 0,-1 2 0 0 0,0-1 0 0 0,0 1 0 0 0,0-1 0 0 0,-1 0 0 0 0,0 0 0 0 0,0 0 0 0 0,-1 6 0 0 0,0-7 0 0 0,1 0 0 0 0,-1 1 0 0 0,1-1 0 0 0,0 1 0 0 0,-1-1 0 0 0,1 1 0 0 0,1-1 0 0 0,-1 5 0 0 0,-3 2 0 0 0,4-9 0 0 0,-1 0 0 0 0,0 0 0 0 0,1 0 0 0 0,-1 0 0 0 0,1 0 0 0 0,-1 0 0 0 0,1 0 0 0 0,0 0 0 0 0,0 0 0 0 0,0 0 0 0 0,0 0 0 0 0,-1 2 0 0 0,1-2 0 0 0,-1 0 0 0 0,1 0 0 0 0,-5 5 0 0 0,4-8 0 0 0,4-9 0 0 0,22-56 0 0 0,-19 49 0 0 0,-5 14 0 0 0,1-1 0 0 0,-1 0 0 0 0,0 0 0 0 0,0 0 0 0 0,1-9 0 0 0,-2-1 0 0 0,0 10 0 0 0,0 0 0 0 0,0 0 0 0 0,0 0 0 0 0,0 0 0 0 0,0 1 0 0 0,-1-1 0 0 0,0 0 0 0 0,-2-6 0 0 0,4 18-4 0 0,0 0-1 0 0,1 0 1 0 0,-2 0 0 0 0,1 0-1 0 0,-1 0 1 0 0,-2 13 0 0 0,1 3-3 0 0,-1 24-3 0 0,0-28 4 0 0,1-15 4 0 0,1-6 1 0 0,0-2-1 0 0,1 0 1 0 0,0 0-1 0 0,0 0 0 0 0,0-1 0 0 0,2-3 1 0 0,3-17-9 0 0,-1-50 3 0 0,0 16-99 0 0,-5 48 67 0 0,0 9 12 0 0,0 9 17 0 0,1-2 14 0 0,-1-1-1 0 0,1 1 1 0 0,0 0 0 0 0,2 6 0 0 0,-1-5 0 0 0,0-1 0 0 0,-1 0 0 0 0,0 0-1 0 0,1 10 1 0 0,-2-4-3 0 0,0-5 2 0 0,0 1 0 0 0,0-1-1 0 0,0 0 1 0 0,-1 0 0 0 0,0 0-1 0 0,-1 0 1 0 0,-2 10 0 0 0,1-7 20 0 0,3-8-21 0 0,-1 0 1 0 0,1 0 0 0 0,0 0-1 0 0,0 0 1 0 0,-1 0-1 0 0,1 0 1 0 0,-1 0-1 0 0,0 0 1 0 0,1-1-1 0 0,-1 1 1 0 0,0 0-1 0 0,-1 1 1 0 0,0 3-3 0 0,-1 0-1 0 0,2 0 1 0 0,-2 0-1 0 0,2 0 1 0 0,-2 6-1 0 0,2-7 1 0 0,0 0 1 0 0,0 0-1 0 0,-1 0 0 0 0,1 0 0 0 0,-1-1 0 0 0,-4 7 1 0 0,-16 20-8 0 0,19-28 13 0 0,2 1 0 0 0,-2-1 0 0 0,1 1 0 0 0,0-1 0 0 0,-6 4 0 0 0,-1 2-11 0 0,9-7 2 0 0,-1-1 1 0 0,1 0 0 0 0,0 0 0 0 0,-1 1-1 0 0,1-1 1 0 0,0 0 0 0 0,-1 0-1 0 0,1 1 1 0 0,0-1 0 0 0,-1 0 0 0 0,1 0-1 0 0,0 0 1 0 0,0 1 0 0 0,0-1 0 0 0,0 0-1 0 0,0 1 1 0 0,0-1 0 0 0,0 1-1 0 0,0-1 1 0 0,0 0 0 0 0,0 0 0 0 0,0 1-1 0 0,-1-1 1 0 0,1 0 0 0 0,0 1 0 0 0,1-1-1 0 0,-1 1 1 0 0,8 1-41 0 0,-6-3 42 0 0,1 1 0 0 0,0 0 0 0 0,-1 0-1 0 0,1-1 1 0 0,-1 0 0 0 0,5-2 0 0 0,-4 1 1 0 0,-1 0-1 0 0,0 0 1 0 0,0-1 0 0 0,0 0 0 0 0,0 1-1 0 0,0-1 1 0 0,-1 0 0 0 0,1 0 0 0 0,0 1-1 0 0,-2-1 1 0 0,1 0 0 0 0,1 0-1 0 0,-1-1 1 0 0,0-4 0 0 0,1-5 13 0 0,-1 1 1 0 0,0-18-1 0 0,-1 30-28 0 0,0 0-13 0 0,1 0 26 0 0,-1 1 0 0 0,1-1 1 0 0,-1 0-1 0 0,0 0 0 0 0,1 0 0 0 0,-1 1 0 0 0,0-1 1 0 0,0 0-1 0 0,1 1 0 0 0,-1-1 0 0 0,0 0 1 0 0,0 0-1 0 0,0 0 0 0 0,0 0 0 0 0,0 1 0 0 0,0-1 1 0 0,0 0-1 0 0,0 1 0 0 0,1-1 0 0 0,-1 1 1 0 0,0-1-1 0 0,0 0 0 0 0,0 0 0 0 0,0 0 1 0 0,0 1-1 0 0,0-1 0 0 0,0 0 0 0 0,0 1 0 0 0,0-1 1 0 0,0 1-1 0 0,0-1 0 0 0,0 0 0 0 0,0 1 1 0 0,-1-1-1 0 0,1 0 0 0 0,0 0 0 0 0,0 0 0 0 0,0 1 1 0 0,0-1-1 0 0,0 0 0 0 0,0 1 0 0 0,-1-1 1 0 0,-8 19 17 0 0,8-17-32 0 0,-5 7 33 0 0,1-1-1 0 0,-2 1 0 0 0,1-1 1 0 0,-1-1-1 0 0,-1 0 1 0 0,1 0-1 0 0,-15 11 0 0 0,-15 13-1 0 0,13-9 97 0 0,20-16-106 0 0,3-5-2 0 0,0 1 0 0 0,0-1 1 0 0,0 0-1 0 0,0 1 0 0 0,-1-1 0 0 0,2 0 1 0 0,-2 1-1 0 0,0-1 0 0 0,2 0 0 0 0,-2 0 0 0 0,0 0 1 0 0,1-1-1 0 0,-3 3 0 0 0,-19 18-4 0 0,22-20 0 0 0,0-1 0 0 0,-1 1 0 0 0,1 1 0 0 0,0-1 0 0 0,0 0 0 0 0,0 0 0 0 0,0 0 0 0 0,0 0 0 0 0,1 1 0 0 0,-1-1 0 0 0,0 0 0 0 0,0 1 0 0 0,0 1 0 0 0,1-2 0 0 0,-1 1 0 0 0,0-1 0 0 0,0 1 0 0 0,0 0 0 0 0,1-1 0 0 0,-2 1 0 0 0,1-1 0 0 0,0 0 0 0 0,0 1 0 0 0,-2 0 0 0 0,-10 6 0 0 0,8-5 0 0 0,0 0 0 0 0,-1 1 0 0 0,1-1 0 0 0,1 2 0 0 0,-1-1 0 0 0,-5 6 0 0 0,-4 1 0 0 0,12-10 0 0 0,0 0 0 0 0,1 1 0 0 0,-1-2 0 0 0,1 2 0 0 0,0-1 0 0 0,-1 1 0 0 0,0 0 0 0 0,2-1 0 0 0,-4 4 0 0 0,2-3 0 0 0,0 1 0 0 0,0 0 0 0 0,0-1 0 0 0,0 0 0 0 0,-5 4 0 0 0,1-1 0 0 0,-28 20 0 0 0,-1 10 0 0 0,28-26 0 0 0,-20 24 0 0 0,25-31 0 0 0,0 0 0 0 0,0 0 0 0 0,0 0 0 0 0,0 1 0 0 0,0-1 0 0 0,1 1 0 0 0,-1-1 0 0 0,1 2 0 0 0,0-2 0 0 0,0 1 0 0 0,-2 3 0 0 0,3 2 0 0 0,-1 0 0 0 0,0 0 0 0 0,1 9 0 0 0,0-12 0 0 0,0-9 0 0 0,0-3 0 0 0,2 6-52 0 0,-1 0-1 0 0,0 0 1 0 0,1 1-1 0 0,-1-1 1 0 0,1 1-1 0 0,-1 0 1 0 0,1 0 0 0 0,0-1-1 0 0,0 1 1 0 0,0 0-1 0 0,-1 0 1 0 0,3 0 0 0 0,5 0-1577 0 0,-3 0-2426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0,'0'0'12156'0'0,"2"3"-11565"0"0,4 4 857 0 0,-2 1 0 0 0,0-1 0 0 0,6 14 0 0 0,11 23-14 0 0,-16-31-1270 0 0,2-1 0 0 0,0 0 0 0 0,16 22 0 0 0,-14-23-12 0 0,-1 0 0 0 0,-1 0 0 0 0,12 25 0 0 0,-17-30-152 0 0,1 0 0 0 0,0-1 0 0 0,1 1 0 0 0,0-1 0 0 0,7 8 0 0 0,-7-9 0 0 0,0 2 0 0 0,0-1 0 0 0,0 0 0 0 0,-1 0 0 0 0,5 10 0 0 0,-4-8 0 0 0,-1 0 0 0 0,1-1 0 0 0,8 9 0 0 0,0 1 0 0 0,-1-1 0 0 0,2-1 0 0 0,16 15 0 0 0,-3 4 0 0 0,-12-13 0 0 0,-6-12 0 0 0,-5-5 0 0 0,0 1 0 0 0,-1-1 0 0 0,1 0 0 0 0,-1 0 0 0 0,2 4 0 0 0,2 7 0 0 0,-7-14 0 0 0,1 1 0 0 0,0-1 0 0 0,-1 0 0 0 0,1 1 0 0 0,0-1 0 0 0,-1 0 0 0 0,1 0 0 0 0,-1 0 0 0 0,1 0 0 0 0,0 0 0 0 0,0 0 0 0 0,-1 1 0 0 0,1-1 0 0 0,-1 0 0 0 0,1 0 0 0 0,-1 0 0 0 0,1 0 0 0 0,-1 0 0 0 0,1 0 0 0 0,0 0 0 0 0,0 0 0 0 0,-1 0 0 0 0,1 0 0 0 0,-1 0 0 0 0,1 0 0 0 0,-1 0 0 0 0,1-1 0 0 0,-1 1 0 0 0,1 0 0 0 0,0 0 0 0 0,-1 0 0 0 0,-6-3 0 0 0,6 2 0 0 0,0 1 0 0 0,-1 0 0 0 0,1-1 0 0 0,-1 1 0 0 0,0-1 0 0 0,1 1 0 0 0,-1-1 0 0 0,1 1 0 0 0,-1 0 0 0 0,-2 0 0 0 0,2 0 0 0 0,0-4 0 0 0,-1 1 0 0 0,0-1 0 0 0,1 0 0 0 0,-1-1 0 0 0,-2-7 0 0 0,-3-2 0 0 0,-49-86 0 0 0,46 81 0 0 0,2 2 0 0 0,-14-19 0 0 0,13 21 0 0 0,-13-27 0 0 0,1 1 0 0 0,6 11-171 0 0,13 24-39 0 0,0-1-1 0 0,0 0 1 0 0,-1 1-1 0 0,0 0 1 0 0,-10-11-1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3-225 0 0,0 1 1 0 0,-1 0-1 0 0,1-1 1 0 0,1 0-1 0 0,-1 1 1 0 0,1-1-1 0 0,0 0 1 0 0,0 1-1 0 0,1-2 1 0 0,5 8-1 0 0,-4-5 112 0 0,-1 0-1 0 0,1 0 0 0 0,3 11 1 0 0,-1 1-46 0 0,12 28 122 0 0,-10-28-188 0 0,-3-4 137 0 0,-4-11-279 0 0,0-1-1 0 0,0 0 0 0 0,0 1 0 0 0,-1-2 0 0 0,1 2 0 0 0,-1-1 0 0 0,1 5 0 0 0,-1-5-24 0 0,1 2-1 0 0,0-2 1 0 0,-1 0-1 0 0,0 1 1 0 0,1 0 0 0 0,1-1-1 0 0,-1 0 1 0 0,0 1-1 0 0,0-1 1 0 0,3 3-1 0 0,-3-3 7 0 0,0 0 0 0 0,1 0 0 0 0,-1 0 0 0 0,0 1 0 0 0,0-1 1 0 0,0 0-1 0 0,0 1 0 0 0,0-1 0 0 0,-1 0 0 0 0,1 4 0 0 0,-1-6 41 0 0,4 22-42 0 0,-4-18-1 0 0,0-1 0 0 0,1 1 1 0 0,0-1-1 0 0,1 1 0 0 0,-2-1 1 0 0,2 1-1 0 0,0-1 1 0 0,2 5-1 0 0,-4-7 6 0 0,1 1-1 0 0,-1 1 1 0 0,1-2 0 0 0,-1 2-1 0 0,1-1 1 0 0,-1 0 0 0 0,0 0-1 0 0,0 0 1 0 0,0 1 0 0 0,0-1-1 0 0,-1 3 1 0 0,0 9 60 0 0,4-7-76 0 0,0 11 0 0 0,-4-18 0 0 0,0 4 0 0 0,1-3 0 0 0,-1-39-1056 0 0,1-4-4157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0 0 0,'-12'-9'28163'0'0,"12"8"-28086"0"0,0 1-1 0 0,0-1 0 0 0,1 0 0 0 0,-1 0 1 0 0,1 1-1 0 0,-1-1 0 0 0,0 1 0 0 0,0-1 1 0 0,1 0-1 0 0,-1 1 0 0 0,1-1 0 0 0,-1 0 1 0 0,1 1-1 0 0,0 0 0 0 0,-1-1 0 0 0,0 1 1 0 0,1-1-1 0 0,0 1 0 0 0,0-1 0 0 0,-1 1 1 0 0,1 0-1 0 0,-1 0 0 0 0,1 0 0 0 0,0 0 1 0 0,0-1-1 0 0,0 1 0 0 0,0 0 0 0 0,-1 0 1 0 0,0 0-1 0 0,1 0 0 0 0,0 0 0 0 0,1 0 1 0 0,32 0 304 0 0,-23 0-59 0 0,51-8 414 0 0,-60 8-699 0 0,-2 0-30 0 0,0 0-1 0 0,1 0 0 0 0,0 0 0 0 0,-1 0 0 0 0,1 0 0 0 0,0 0 1 0 0,-1 0-1 0 0,0 0 0 0 0,0 1 0 0 0,1-1 0 0 0,0 0 1 0 0,-1 0-1 0 0,1 1 0 0 0,-1-1 0 0 0,1 0 0 0 0,-1 0 0 0 0,0 0 1 0 0,1 0-1 0 0,-1 1 0 0 0,1-1 0 0 0,-1 1 0 0 0,0-1 1 0 0,1 1-1 0 0,0-1 0 0 0,32 25 369 0 0,-12-4-294 0 0,-1 0-81 0 0,-8-9 0 0 0,-10-10 0 0 0,0 0 0 0 0,0 1 0 0 0,0 0 0 0 0,0 0 0 0 0,0 0 0 0 0,0-1 0 0 0,-1 1 0 0 0,3 6 0 0 0,-4-8 0 0 0,9 17 0 0 0,0-1 0 0 0,14 17 0 0 0,-8-2 0 0 0,-13-28 0 0 0,-2-3 0 0 0,0 0 0 0 0,0-1 0 0 0,1 1 0 0 0,-1 0 0 0 0,1 0 0 0 0,-1-1 0 0 0,1 1 0 0 0,-1 0 0 0 0,1 0 0 0 0,-1 0 0 0 0,0-1 0 0 0,1 1 0 0 0,1 0 0 0 0,-1 0-13 0 0,-1-1-77 0 0,-1-14-3469 0 0,1 10-1107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0,'0'0'19511'0'0,"17"3"-15574"0"0,18 0-1503 0 0,-17-3-3690 0 0,-1 3-4735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0 0 0,'-5'5'23921'0'0,"-13"14"-21603"0"0,-29 25-750 0 0,14-10-1001 0 0,33-34-536 0 0,-27 14 205 0 0,18 2 120 0 0,1-1-352 0 0,8-15 187 0 0,15-19-696 0 0,-15 17-395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9 11554 0 0,'0'0'9909'0'0,"-4"0"-9051"0"0,3 0-1051 0 0,-2 1 675 0 0,1-1-1 0 0,-1 0 0 0 0,1 0 0 0 0,0 0 1 0 0,-1 0-1 0 0,1 0 0 0 0,-1-1 0 0 0,1 1 1 0 0,-1-1-1 0 0,1 0 0 0 0,-4 0 0 0 0,4-1-439 0 0,-1 1-1 0 0,0 1 1 0 0,0 0-1 0 0,1-1 1 0 0,-2 0-1 0 0,1 1 1 0 0,1 0-1 0 0,-1 0 0 0 0,0 0 1 0 0,0 0-1 0 0,-4 2 1 0 0,-3-2 274 0 0,-1 0-257 0 0,1 0 0 0 0,0 1 0 0 0,0 1 0 0 0,-1-1 0 0 0,2 2 0 0 0,-13 3 1 0 0,18-5-1372 0 0,-1 2 0 0 0,0-1 1 0 0,1 0-1 0 0,-8 6 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18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2921 0 0,'0'0'6392'0'0,"-3"3"-7211"0"0,-10 8 729 0 0,10-8 1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7642 0 0,'0'0'16399'0'0,"-9"3"-12422"0"0,-30-4-1901 0 0,22 0-1719 0 0,-35 2 0 0 0,46 0-292 0 0,0 1 0 0 0,1-1 0 0 0,0 1 0 0 0,-9 3 0 0 0,-9 4 51 0 0,-22 1-14 0 0,31-8-36 0 0,-2 1 0 0 0,-22 9 0 0 0,-67 32 432 0 0,89-37-352 0 0,-22 12 0 0 0,24-10-49 0 0,-100 65 190 0 0,81-51-243 0 0,23-16-44 0 0,1 0 0 0 0,0 1 0 0 0,0 1 0 0 0,1-1 0 0 0,1 1 0 0 0,-1 0 0 0 0,-9 14 0 0 0,13-15 0 0 0,1 0 0 0 0,-5 17 0 0 0,2-4 0 0 0,-17 30 0 0 0,23-48-2231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1143 31 7322 0 0,'0'0'10805'0'0,"-3"-1"-10089"0"0,-2-1 148 0 0,-1-1 0 0 0,0 1 0 0 0,1 0 0 0 0,-2 1 0 0 0,2-1 0 0 0,-9 0 0 0 0,-9-3 576 0 0,9 0-287 0 0,12 5-1098 0 0,0-2 1 0 0,0 2 0 0 0,1-1-1 0 0,-2 1 1 0 0,2-1 0 0 0,-2 1-1 0 0,1-1 1 0 0,-4 1 0 0 0,-113 9 2053 0 0,90-10-1578 0 0,21 0-446 0 0,0 1 0 0 0,1-1 1 0 0,-1 2-1 0 0,1-1 0 0 0,-1 1 0 0 0,0 0 1 0 0,1 0-1 0 0,-12 4 0 0 0,-37 7 579 0 0,38-5-500 0 0,-20 11-1 0 0,12-4-19 0 0,5-7-12 0 0,17-7-119 0 0,1 1-1 0 0,0 1 1 0 0,0-2 0 0 0,-1 2 0 0 0,0 0 0 0 0,-4 2-1 0 0,0 2-8 0 0,-1-2 0 0 0,1 1 0 0 0,-13 4-1 0 0,-4 2 1 0 0,0-2-4 0 0,21-7 0 0 0,-1-1 0 0 0,0 1 0 0 0,0 0 0 0 0,0 0 0 0 0,-5 4 0 0 0,7-4 0 0 0,-1 0 0 0 0,1 0 0 0 0,-1 0 0 0 0,-7 1 0 0 0,7-2 0 0 0,0 1 0 0 0,1-1 0 0 0,0 1 0 0 0,-1-1 0 0 0,-5 5 0 0 0,0 0 0 0 0,-1 1 0 0 0,0-1 0 0 0,-1-1 0 0 0,1 1 0 0 0,-15 4 0 0 0,-16 11 0 0 0,36-18 0 0 0,-1 0 0 0 0,1 0 0 0 0,1 0 0 0 0,-1 1 0 0 0,0 0 0 0 0,1 0 0 0 0,-8 8 0 0 0,-4-1 0 0 0,0 2 0 0 0,-10 11 0 0 0,8-9 0 0 0,-14 11 0 0 0,16-15 0 0 0,-35 31 0 0 0,48-38 0 0 0,-1-1 0 0 0,2 0 0 0 0,-1 0 0 0 0,-1 1 0 0 0,2-1 0 0 0,-1 1 0 0 0,1 0 0 0 0,0 0 0 0 0,-2 4 0 0 0,2-4 0 0 0,-17 23 0 0 0,-10 11 0 0 0,28-36 0 0 0,0 1 0 0 0,0-1 0 0 0,0 0 0 0 0,1 1 0 0 0,0 0 0 0 0,-1-1 0 0 0,1 5 0 0 0,-4 13 0 0 0,3-15 0 0 0,-2 0 0 0 0,2 1 0 0 0,-1-1 0 0 0,1 1 0 0 0,1-1 0 0 0,-1 1 0 0 0,0-1 0 0 0,1 1 0 0 0,0-1 0 0 0,2 9 0 0 0,15 17 0 0 0,-13-19 0 0 0,-3-10 0 0 0,0 1 0 0 0,1-1 0 0 0,-2 0 0 0 0,2 1 0 0 0,-1-2 0 0 0,0 2 0 0 0,1-1 0 0 0,1 2 0 0 0,4 7 0 0 0,-7-10 0 0 0,0-1 0 0 0,1 1 0 0 0,-1 0 0 0 0,0 0 0 0 0,0 0 0 0 0,0-1 0 0 0,1 1 0 0 0,0 0 0 0 0,-1 0 0 0 0,1-1 0 0 0,0 0 0 0 0,-1 1 0 0 0,0 0 0 0 0,1 0 0 0 0,0-1 0 0 0,0 1 0 0 0,0-1 0 0 0,-1 0 0 0 0,1 1 0 0 0,1 0 0 0 0,4 0 0 0 0,0 3 0 0 0,0-2 0 0 0,0 1 0 0 0,0 0 0 0 0,10 8 0 0 0,-14-9 0 0 0,1 0 0 0 0,-1-1 0 0 0,1 0 0 0 0,0 1 0 0 0,-1-1 0 0 0,6 2 0 0 0,16 8 0 0 0,19 7 0 0 0,-40-17 0 0 0,-1 1 0 0 0,1-1 0 0 0,-1-1 0 0 0,0 1 0 0 0,1 0 0 0 0,-1-1 0 0 0,1 1 0 0 0,0-1 0 0 0,3 0 0 0 0,-3 0 0 0 0,-1 0 0 0 0,1 0 0 0 0,-2 0 0 0 0,2 0 0 0 0,-1 1 0 0 0,0-1 0 0 0,0 1 0 0 0,0 0 0 0 0,0 0 0 0 0,0-1 0 0 0,0 1 0 0 0,0 0 0 0 0,0 0 0 0 0,2 2 0 0 0,8 2 0 0 0,-12-5 0 0 0,1 0 0 0 0,1 0 0 0 0,-1 0 0 0 0,-1 1 0 0 0,1-1 0 0 0,1 1 0 0 0,-1-1 0 0 0,-1 1 0 0 0,1-1 0 0 0,0 0 0 0 0,0 1 0 0 0,0 0 0 0 0,1 1 0 0 0,-2-2 0 0 0,1 1 0 0 0,0 0 0 0 0,-1 0 0 0 0,1-1 0 0 0,0 1 0 0 0,0 0 0 0 0,0 0 0 0 0,0 0 0 0 0,-1-1 0 0 0,1 0 0 0 0,0 1 0 0 0,0 0 0 0 0,0-1 0 0 0,-1 1 0 0 0,2-1 0 0 0,-1 0 0 0 0,0 0 0 0 0,-1 0 0 0 0,2 1 0 0 0,-1-1 0 0 0,1 0 0 0 0,30 0 0 0 0,-27-1 0 0 0,-1 1 0 0 0,1 0 0 0 0,0 0 0 0 0,0 0 0 0 0,-1 0 0 0 0,6 2 0 0 0,-4 0 0 0 0,0-2 0 0 0,-1 1 0 0 0,1 0 0 0 0,0-1 0 0 0,-1 0 0 0 0,1 0 0 0 0,0-1 0 0 0,9-1 0 0 0,22-2 0 0 0,-32 4-65 0 0,1 0-1 0 0,-2-1 1 0 0,1 1-1 0 0,1-1 1 0 0,-1 0-1 0 0,0 0 1 0 0,-1-1-1 0 0,8-1 1 0 0,18-15-3884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457 166 9922 0 0,'0'0'8298'0'0,"-14"3"-4833"0"0,13-6-2661 0 0,1 0 1 0 0,-2 1-1 0 0,1 0 1 0 0,0 0-1 0 0,-1 0 1 0 0,-2-4 0 0 0,2 5-724 0 0,2 1 0 0 0,-1-1 0 0 0,0 0 0 0 0,-1 0 1 0 0,2 0-1 0 0,-1 0 0 0 0,0 0 0 0 0,0 0 0 0 0,1 0 1 0 0,-1-1-1 0 0,0 2 0 0 0,1-2 0 0 0,0 1 0 0 0,0 0 1 0 0,-1-1-1 0 0,1 1 0 0 0,-1 0 0 0 0,1-1 0 0 0,0 1 1 0 0,0-2-1 0 0,0 2-22 0 0,0-1-1 0 0,0 1 1 0 0,0-1-1 0 0,-1 1 1 0 0,1 0 0 0 0,-1-1-1 0 0,1 1 1 0 0,0 0-1 0 0,-1-1 1 0 0,1 1 0 0 0,-1 0-1 0 0,0-1 1 0 0,0 2-1 0 0,1-2 1 0 0,-3 0 0 0 0,1-1 38 0 0,-1 1 1 0 0,1 0-1 0 0,0-1 1 0 0,-1 1-1 0 0,1 0 1 0 0,-2-4-1 0 0,4 4-47 0 0,-1 0 0 0 0,-1 0 0 0 0,1 0 0 0 0,-1 1 0 0 0,0-2 0 0 0,1 2 0 0 0,-1-1 0 0 0,1 1 0 0 0,-1 0 0 0 0,0-1 0 0 0,0 1 0 0 0,-4-2 0 0 0,4 2-4 0 0,0-1 0 0 0,0 2 0 0 0,-1-2 0 0 0,1 0 0 0 0,0 1 0 0 0,0-1 0 0 0,-3-3 0 0 0,3 3-34 0 0,1 1 0 0 0,-1-1 0 0 0,1 1 0 0 0,-1-1 0 0 0,0 1 1 0 0,1 0-1 0 0,-1 0 0 0 0,0 0 0 0 0,0 0 0 0 0,0 0 0 0 0,-2-1 0 0 0,3 2-3 0 0,0 0 0 0 0,-1 0 0 0 0,2-1 0 0 0,-1 1 0 0 0,0-1 0 0 0,0 1 0 0 0,0-1 0 0 0,1 0 0 0 0,-1 1 0 0 0,0 0 0 0 0,0-1 0 0 0,1 0 0 0 0,-1 0 0 0 0,1 1 0 0 0,-1-1 0 0 0,1 0 0 0 0,-1 0 0 0 0,0 0-1 0 0,0-1 1 0 0,-5-7 70 0 0,5 9-78 0 0,-1 0 1 0 0,2-1-1 0 0,-2 1 1 0 0,1-1-1 0 0,0 1 1 0 0,-1 0-1 0 0,1-1 1 0 0,0 1-1 0 0,0 0 1 0 0,-1 0-1 0 0,1 0 1 0 0,-3 1-1 0 0,-10-2 29 0 0,11 1-33 0 0,0-1-1 0 0,1 0 1 0 0,-1 1-1 0 0,0 0 1 0 0,1 0-1 0 0,-2 0 1 0 0,2 0-1 0 0,0 0 1 0 0,-2 1-1 0 0,2 0 1 0 0,-1-1-1 0 0,-4 2 1 0 0,-3 0 67 0 0,8-1-48 0 0,0 0 0 0 0,0 0 0 0 0,0 0 0 0 0,0 0 0 0 0,0 0 0 0 0,0 0 0 0 0,0 1 0 0 0,1-1 0 0 0,-1 0 0 0 0,1 1 0 0 0,-1-1 0 0 0,1 1 0 0 0,0 0 0 0 0,-1 0 0 0 0,1-1 0 0 0,-2 5 1 0 0,-13 13 145 0 0,-12 9 39 0 0,25-25-201 0 0,0 1 0 0 0,0-1 0 0 0,0 1 0 0 0,1 0 0 0 0,-1 0 0 0 0,1 0 0 0 0,0 0 0 0 0,0 1 0 0 0,-1 6 0 0 0,-5 7 0 0 0,8-16 0 0 0,-1 1 0 0 0,1-1 0 0 0,-1 1 0 0 0,0-1 0 0 0,1 1 0 0 0,0-1 0 0 0,0 2 0 0 0,0-2 0 0 0,0 0 0 0 0,1 1 0 0 0,-1 0 0 0 0,1-1 0 0 0,0 0 0 0 0,-1 2 0 0 0,1-2 0 0 0,2 4 0 0 0,-1 0 0 0 0,0-3 0 0 0,-1 1 0 0 0,2 0 0 0 0,-1-1 0 0 0,0 0 0 0 0,1 0 0 0 0,-1 0 0 0 0,1-1 0 0 0,0 1 0 0 0,0 0 0 0 0,0-1 0 0 0,0 0 0 0 0,7 4 0 0 0,-1 1 0 0 0,-3-2 0 0 0,-1 0 0 0 0,-1 1 0 0 0,1-1 0 0 0,4 10 0 0 0,-5-9 0 0 0,-3-5 0 0 0,0 0 0 0 0,-1-1 0 0 0,1 1 0 0 0,0 1 0 0 0,-1-1 0 0 0,0-1 0 0 0,0 1 0 0 0,0 0 0 0 0,1 0 0 0 0,-1 0 0 0 0,0 0 0 0 0,0 1 0 0 0,0-2 0 0 0,0 1 0 0 0,0 0 0 0 0,0 0 0 0 0,0 0 0 0 0,0 0 0 0 0,-1 1 0 0 0,1-1 0 0 0,0 0 0 0 0,0 0 0 0 0,-1-1 0 0 0,1 0 0 0 0,0 1 0 0 0,-1-1 0 0 0,0 1 0 0 0,1-1 0 0 0,-1 1 0 0 0,1-1 0 0 0,0 1 0 0 0,-1-1 0 0 0,1 0 0 0 0,-1 0 0 0 0,0 1 0 0 0,1-1 0 0 0,-1 0 0 0 0,1 0 0 0 0,0 1 0 0 0,-1-1 0 0 0,0 0 0 0 0,0 0 0 0 0,0 0 0 0 0,1 0 0 0 0,-1 0 0 0 0,-2 1 0 0 0,-3 2 0 0 0,-1 0 0 0 0,1 0 0 0 0,-1-1 0 0 0,0 1 0 0 0,0-2 0 0 0,0 1 0 0 0,-9 1 0 0 0,-47 4-2894 0 0,2-1-4203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 8770 0 0,'0'0'10157'0'0,"-5"-3"-9298"0"0,-14-10 115 0 0,14 10 3217 0 0,22 24-224 0 0,-15-17-3695 0 0,0 0 0 0 0,0 0-1 0 0,0 0 1 0 0,-1 0 0 0 0,2 6-1 0 0,-1-5 66 0 0,28 55 1293 0 0,-26-50-1542 0 0,3 8 76 0 0,7 4-164 0 0,-11-16 0 0 0,0 1 0 0 0,1-1 0 0 0,0-1 0 0 0,9 10 0 0 0,-8-9 0 0 0,-1 1 0 0 0,1-2 0 0 0,-1 2 0 0 0,0-1 0 0 0,5 14 0 0 0,2 3 0 0 0,24 37 0 0 0,8 14 0 0 0,-29-49 0 0 0,-10-17 0 0 0,0 0 0 0 0,0-1 0 0 0,1 1 0 0 0,5 6 0 0 0,33 46 0 0 0,-38-53 0 0 0,0 0 0 0 0,-1 0 0 0 0,0 1 0 0 0,0 0 0 0 0,2 7 0 0 0,10 20 0 0 0,-6-14 0 0 0,14 35 0 0 0,-10-20 0 0 0,5 11 0 0 0,31 69 0 0 0,-45-104 0 0 0,8 23 0 0 0,-10-25 0 0 0,0 1 0 0 0,1-1 0 0 0,9 15 0 0 0,-10-18 0 0 0,1 1 0 0 0,-1 0 0 0 0,1 0 0 0 0,1 11 0 0 0,4 11 0 0 0,-2-12 0 0 0,2 0 0 0 0,20 33 0 0 0,-25-45 0 0 0,0 0 0 0 0,-2 0 0 0 0,1 1 0 0 0,2 8 0 0 0,7 16 0 0 0,17 19 0 0 0,-15-22 0 0 0,-8-17 0 0 0,3 4 0 0 0,-8-14 0 0 0,-1-1 0 0 0,0 1 0 0 0,1-1 0 0 0,-1 1 0 0 0,1-1 0 0 0,-1 0 0 0 0,1 0 0 0 0,-1 1 0 0 0,0-1 0 0 0,1 0 0 0 0,-1 1 0 0 0,1-1 0 0 0,0 0 0 0 0,-1 0 0 0 0,1 1 0 0 0,-1-1 0 0 0,0 0 0 0 0,1 0 0 0 0,0 0 0 0 0,-1 0 0 0 0,1 0 0 0 0,0 0 0 0 0,-1 0 0 0 0,1 0 0 0 0,0-2-341 0 0,0 1 1 0 0,0 0-1 0 0,0-1 0 0 0,-1 1 1 0 0,0-1-1 0 0,0 0 1 0 0,1 1-1 0 0,-1-1 0 0 0,0 1 1 0 0,0-1-1 0 0,0 1 0 0 0,0-1 1 0 0,0-2-1 0 0,0 3-1201 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0,'0'0'15102'0'0,"1"3"-14640"0"0,2 12 99 0 0,1-1 0 0 0,1 1 0 0 0,1-2 0 0 0,-1 1 0 0 0,2-1 0 0 0,0 1 0 0 0,11 13 1 0 0,0 6-107 0 0,-9-15-151 0 0,19 25 1 0 0,-19-29-165 0 0,0 0-1 0 0,-1 2 1 0 0,10 23 0 0 0,2 5 224 0 0,-2-8-295 0 0,18 32 43 0 0,2 4-112 0 0,-29-53 0 0 0,1-1 0 0 0,0 0 0 0 0,22 28 0 0 0,-19-28 0 0 0,-1-1 0 0 0,12 23 0 0 0,-12-19 0 0 0,-1-4 0 0 0,-3 0 0 0 0,13 31 0 0 0,-14-33 0 0 0,0 1 0 0 0,14 21 0 0 0,5 11 0 0 0,-12-16 0 0 0,-7-15 0 0 0,12 22 0 0 0,-14-28 0 0 0,0 0 0 0 0,5 16 0 0 0,-6-16 0 0 0,22 58 0 0 0,-13-47 0 0 0,-10-15 0 0 0,1 0 0 0 0,0-1 0 0 0,2 9 0 0 0,-3-4 0 0 0,1-1 0 0 0,12 17 0 0 0,-6-7 0 0 0,-2-5 0 0 0,-8-11 0 0 0,2 0 0 0 0,0 0 0 0 0,0 0 0 0 0,0 0 0 0 0,1-1 0 0 0,2 4 0 0 0,-5-6-56 0 0,0-1 0 0 0,0 0-1 0 0,1 1 1 0 0,-1-1 0 0 0,1 1 0 0 0,-1-1 0 0 0,1 1-1 0 0,-1-1 1 0 0,1 0 0 0 0,-1 0 0 0 0,0 0 0 0 0,1 0-1 0 0,-1 0 1 0 0,1 0 0 0 0,-1 1 0 0 0,1-1 0 0 0,0 0-1 0 0,-1 0 1 0 0,1 0 0 0 0,-1 0 0 0 0,0 0-1 0 0,1 0 1 0 0,-1 0 0 0 0,1 0 0 0 0,0 0 0 0 0,-1 0-1 0 0,1-1 1 0 0,-1 1 0 0 0,0 0 0 0 0,1 0 0 0 0,-1 0-1 0 0,1 0 1 0 0,-1 0 0 0 0,1 0 0 0 0,0-1 0 0 0,-1 1-1 0 0,0-1 1 0 0,0 1 0 0 0,0 0 0 0 0,1-1 0 0 0,-1 1-1 0 0,1-1 1 0 0,-1 1 0 0 0,1-1 0 0 0,8-17-7222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10362 0 0,'0'0'12492'0'0,"-16"-1"-5982"0"0,14-1-6439 0 0,0 1 1 0 0,0-1 0 0 0,0 1 0 0 0,-1 0-1 0 0,1-1 1 0 0,0 1 0 0 0,0 0 0 0 0,-1 0-1 0 0,1 0 1 0 0,0 1 0 0 0,-2 0 0 0 0,2-1-1 0 0,0 0 1 0 0,-1 1 0 0 0,1 0 0 0 0,-1 0-1 0 0,0 0 1 0 0,1 0 0 0 0,-3 1 0 0 0,-5-1 116 0 0,-17 1 135 0 0,1 0 0 0 0,-1 2 1 0 0,-33 8-1 0 0,41-7-234 0 0,0-2-1 0 0,-30 2 0 0 0,-24 3 85 0 0,20 0-150 0 0,-29 7 3 0 0,28-4-26 0 0,39-9 0 0 0,0 2 0 0 0,1 0 0 0 0,-1 1 0 0 0,-16 6 0 0 0,23-8 0 0 0,0 0 0 0 0,1 1 0 0 0,-1-2 0 0 0,-14 2 0 0 0,12-2 0 0 0,0 1 0 0 0,-13 3 0 0 0,14-2 0 0 0,0-2 0 0 0,-15 3 0 0 0,15-3 0 0 0,1 0 0 0 0,0 0 0 0 0,0 1 0 0 0,-9 3 0 0 0,-61 17 0 0 0,29-9 0 0 0,38-10 0 0 0,2-1 0 0 0,-2 1 0 0 0,1 0 0 0 0,1 1 0 0 0,-17 9 0 0 0,16-9 0 0 0,1 1 0 0 0,0-1 0 0 0,-1-1 0 0 0,-10 3 0 0 0,-17 7 0 0 0,10-2 0 0 0,-32 14 0 0 0,-26 13 0 0 0,63-29 0 0 0,-12 4 0 0 0,20-8 0 0 0,0 1 0 0 0,1-1 0 0 0,-25 16 0 0 0,-5 3 0 0 0,16-11 0 0 0,-31 13 0 0 0,43-20 0 0 0,0 0 0 0 0,1 1 0 0 0,-18 11 0 0 0,11-3 0 0 0,-17 11 0 0 0,-38 26 0 0 0,27-12 0 0 0,41-35 0 0 0,0 1 0 0 0,-12 11 0 0 0,-11 9 0 0 0,27-23 0 0 0,2-1 0 0 0,0 0 0 0 0,-1 1 0 0 0,1 0 0 0 0,-1 0 0 0 0,2 0 0 0 0,-4 5 0 0 0,-6 7 0 0 0,-24 23 0 0 0,31-34 0 0 0,1 0 0 0 0,-1-1 0 0 0,1 1 0 0 0,1 0 0 0 0,-2 0 0 0 0,2 0 0 0 0,0 1 0 0 0,0-1 0 0 0,0 1 0 0 0,0-1 0 0 0,0 1 0 0 0,2 0 0 0 0,-2 0 0 0 0,1 0 0 0 0,0 8 0 0 0,0-5 0 0 0,-1 2 0 0 0,1-2 0 0 0,-2 1 0 0 0,-4 10 0 0 0,4-11 0 0 0,0 0 0 0 0,1 0 0 0 0,-1 0 0 0 0,2 0 0 0 0,-1 1 0 0 0,1 7 0 0 0,-8 68 0 0 0,9-67-3 0 0,-1-16-59 0 0,1 1 0 0 0,-1 0 0 0 0,1-1 0 0 0,0 1 0 0 0,0-1 0 0 0,0 1 0 0 0,0 0 0 0 0,0 0 0 0 0,0-1 0 0 0,0 1 0 0 0,1-1 0 0 0,-1 1 0 0 0,1-1 0 0 0,-1 1 0 0 0,0 0 0 0 0,1-1 0 0 0,0 1 0 0 0,0-1 0 0 0,0 1 0 0 0,0-1 0 0 0,0 0 0 0 0,0 1 0 0 0,0-1 1 0 0,0 0-1 0 0,1 1 0 0 0,-1-2 0 0 0,0 1 0 0 0,3 2 0 0 0,6 3-5605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78 0 0 0,'2'-27'0'0'0,"-2"27"0"0"0,0 0 0 0 0,0-1 0 0 0,-1 1 0 0 0,1-1 0 0 0,0 1 0 0 0,0-1 0 0 0,0 1 0 0 0,0 0 0 0 0,-1 0 0 0 0,1 0 0 0 0,0 0 0 0 0,0-1 0 0 0,0 1 0 0 0,0 0 0 0 0,0-1 0 0 0,-1 1 0 0 0,1 0 0 0 0,0-1 0 0 0,-1 1 0 0 0,1 0 0 0 0,0 0 0 0 0,-1 0 0 0 0,1-1 0 0 0,0 1 0 0 0,-1 0 0 0 0,1 0 0 0 0,0 0 0 0 0,0 0 0 0 0,-1 0 0 0 0,-13-1 0 0 0,4-1 0 0 0,2-5 4042 0 0,8 6-3778 0 0,0 0 0 0 0,-1 0 0 0 0,0 0-1 0 0,1 1 1 0 0,-1-1 0 0 0,0 0 0 0 0,1 1 0 0 0,-1-1 0 0 0,0 1 0 0 0,0 0-1 0 0,0-1 1 0 0,0 1 0 0 0,1-1 0 0 0,-1 1 0 0 0,0-1 0 0 0,0 1 0 0 0,0 0-1 0 0,0-1 1 0 0,0 1 0 0 0,0 0 0 0 0,0 0 0 0 0,1 0 0 0 0,-2 0 0 0 0,1 0-1 0 0,0 0 1 0 0,0 0-199 0 0,1 1 0 0 0,-1-1 0 0 0,1 0 0 0 0,0 0 0 0 0,-1 0 0 0 0,1 0 0 0 0,-1 0 0 0 0,1 0 0 0 0,0 0 0 0 0,0 0 0 0 0,0 0 1 0 0,-1 0-1 0 0,1-1 0 0 0,-1 1 0 0 0,1 0 0 0 0,0 0 0 0 0,-1 0 0 0 0,1 0 0 0 0,-1 0 0 0 0,1 0 0 0 0,0 0 0 0 0,0 0 0 0 0,0-1 0 0 0,0 1 0 0 0,-1 0 0 0 0,1 0 0 0 0,0-1 0 0 0,0 1 0 0 0,-1-1 0 0 0,1 1 0 0 0,0 0 0 0 0,0 0 0 0 0,0 0 0 0 0,-1 0 0 0 0,1-1 0 0 0,0 1 0 0 0,0-1 0 0 0,0 1 0 0 0,0 0 0 0 0,0-1 0 0 0,0 1 0 0 0,0-1 0 0 0,0 1 0 0 0,0 0 0 0 0,0 0 0 0 0,0 0 0 0 0,0-1 0 0 0,0 1 0 0 0,0-1 0 0 0,0 1 0 0 0,0-1 0 0 0,0 1 0 0 0,1 0 0 0 0,-1-1 0 0 0,0 1 0 0 0,1 0 0 0 0,0-7 3411 0 0,-25 2 6882 0 0,23 5-10101 0 0,2 1-57 0 0,1 0 0 0 0,-1 0 0 0 0,-1 1 0 0 0,1-2 0 0 0,0 2 0 0 0,0-1 0 0 0,-1 0 0 0 0,1 1 0 0 0,-1-1 0 0 0,0 0 0 0 0,1 1 0 0 0,-1-1 0 0 0,1 0 0 0 0,-1 1 0 0 0,0-1 0 0 0,0 1 0 0 0,0 1 0 0 0,6 19 88 0 0,10-3-218 0 0,-14-18-60 0 0,1 1 0 0 0,-1 2 0 0 0,0-2 0 0 0,0 0 0 0 0,0 1 0 0 0,-1 0 0 0 0,1 0 0 0 0,0 0 0 0 0,-1 0 0 0 0,2 5 0 0 0,-2 0-10 0 0,1-1 0 0 0,-1 2 0 0 0,-1-1 0 0 0,0 9 0 0 0,0-3 0 0 0,2-3 0 0 0,-2-10 0 0 0,0-1 0 0 0,0 0 0 0 0,1 0 0 0 0,-1 1 0 0 0,0-1 0 0 0,0 0 0 0 0,0 0 0 0 0,0 0 0 0 0,0 0 0 0 0,1 1 0 0 0,-1-1 0 0 0,0 0 0 0 0,0 1 0 0 0,0-1 0 0 0,0 0 0 0 0,0 1 0 0 0,0-1 0 0 0,0 0 0 0 0,0 0 0 0 0,0 0 0 0 0,-1 0 0 0 0,1 1 0 0 0,0-1 0 0 0,0 0 0 0 0,0 1 0 0 0,0-1 0 0 0,0 0 0 0 0,0 1 0 0 0,-1-1 0 0 0,1 0 0 0 0,0 0 0 0 0,0 1 0 0 0,-1-1 0 0 0,1 0 0 0 0,0 0 0 0 0,0 0 0 0 0,-1 0 0 0 0,1 0 0 0 0,0 0 0 0 0,0 0 0 0 0,0 1 0 0 0,0-1 0 0 0,0 0 0 0 0,-1 0 0 0 0,1 0 0 0 0,0 0 0 0 0,-1 0 0 0 0,1 0 0 0 0,0 0 0 0 0,-1 0 0 0 0,1 0 0 0 0,0 0 0 0 0,-1 0 0 0 0,-1 3 0 0 0,0 0 0 0 0,-7-3 0 0 0,-5 0 0 0 0,-1 1 0 0 0,1 1 0 0 0,0-1 0 0 0,-19 6 0 0 0,4-1 0 0 0,-44 2 0 0 0,2 0 0 0 0,20-1 0 0 0,22-4 0 0 0,-36 10 0 0 0,8-2 0 0 0,-9 2 0 0 0,23-3 0 0 0,32-8 0 0 0,-1 0 0 0 0,2 1 0 0 0,-2 0 0 0 0,2 1 0 0 0,-1 0 0 0 0,-10 6 0 0 0,16-3-2797 0 0,5-6 2425 0 0,-1-1 0 0 0,1 1-1 0 0,0-1 1 0 0,0 1 0 0 0,0-1-1 0 0,0 0 1 0 0,0 0 0 0 0,0 1 0 0 0,0-1-1 0 0,0 1 1 0 0,1-1 0 0 0,-1 1-1 0 0,0-1 1 0 0,0 0 0 0 0,0 0 0 0 0,1 1-1 0 0,-1-1 1 0 0,0 1 0 0 0,0-1-1 0 0,0 1 1 0 0,4 2-3351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680 3 2537 0 0,'0'0'20008'0'0,"0"-1"-19308"0"0,0 1-621 0 0,0 0 1 0 0,1 0-1 0 0,-1 0 0 0 0,0 0 0 0 0,0 0 1 0 0,0 1-1 0 0,0-1 0 0 0,0 0 1 0 0,1 0-1 0 0,-1 1 0 0 0,0-1 1 0 0,0 0-1 0 0,0 0 0 0 0,1 0 0 0 0,-1 1 1 0 0,0-1-1 0 0,0 0 0 0 0,0 0 1 0 0,1 0-1 0 0,-1 0 0 0 0,0 0 0 0 0,0 0 1 0 0,0 0-1 0 0,0 0 0 0 0,0 0 1 0 0,1 0-1 0 0,-1 0 0 0 0,0 0 1 0 0,1 0-1 0 0,-1 0 0 0 0,0 0 0 0 0,0 0 1 0 0,1 0-1 0 0,-1 0 0 0 0,0 0 1 0 0,1 0-1 0 0,-1 0 0 0 0,0 0 1 0 0,0 0-1 0 0,0 0 0 0 0,0 0 0 0 0,0 0 1 0 0,0 0-1 0 0,1 0 0 0 0,-1 0 1 0 0,0 0-1 0 0,0-1 0 0 0,1 1 0 0 0,-1 0 1 0 0,0 0-1 0 0,0 0 0 0 0,0-1 1 0 0,0 1-1 0 0,1 0 0 0 0,-1 0 1 0 0,0-1-1 0 0,0 1 0 0 0,0 0 0 0 0,0 0 1 0 0,0 0-1 0 0,0 0 0 0 0,0 0 1 0 0,0-1-1 0 0,1 1 0 0 0,-1 0 1 0 0,0-1-1 0 0,5 14 3306 0 0,-4-3-4092 0 0,2 26 1683 0 0,2 6-449 0 0,-2 1-499 0 0,-3-43-28 0 0,-25 2 0 0 0,22-2 0 0 0,-1 0 0 0 0,1 1 0 0 0,-1-1 0 0 0,1 1 0 0 0,-1 1 0 0 0,0-1 0 0 0,-4 3 0 0 0,4-2 0 0 0,1-1 0 0 0,-1 0 0 0 0,1 1 0 0 0,0-2 0 0 0,-1 1 0 0 0,0 0 0 0 0,-5 1 0 0 0,0-2 0 0 0,0 2 0 0 0,0 0 0 0 0,0-1 0 0 0,0 2 0 0 0,-8 3 0 0 0,5-2 0 0 0,-20 6 0 0 0,-37 6 0 0 0,31-6 0 0 0,-11 0 0 0 0,34-8 0 0 0,-1 0 0 0 0,2 2 0 0 0,-18 6 0 0 0,9-7 0 0 0,21-3 0 0 0,-2 1 0 0 0,1-1 0 0 0,0 1 0 0 0,1 0 0 0 0,-2 0 0 0 0,-3 1 0 0 0,-18 5 0 0 0,21-6 0 0 0,0-1 0 0 0,1 1 0 0 0,-1 0 0 0 0,0 1 0 0 0,0-1 0 0 0,-3 2 0 0 0,-45 16 0 0 0,7 0 0 0 0,-6 10 0 0 0,30-5 0 0 0,21-23-85 0 0,-1-1-1 0 0,1 1 1 0 0,-1 0-1 0 0,0 0 1 0 0,1-1-1 0 0,-1 1 1 0 0,1 0-1 0 0,0 1 1 0 0,0-2-1 0 0,0 1 1 0 0,-1 0 0 0 0,1 0-1 0 0,0 1 1 0 0,-1 8-4150 0 0,1-10 4082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20 5657 0 0,'0'0'12692'0'0,"2"-14"-4349"0"0,-4 14-8206 0 0,1-1-1 0 0,-1 0 1 0 0,1 0-1 0 0,-1 1 1 0 0,0 0 0 0 0,1-1-1 0 0,-1 1 1 0 0,0 0-1 0 0,0-1 1 0 0,0 1-1 0 0,1 0 1 0 0,-1 0-1 0 0,1 0 1 0 0,-2 0-1 0 0,-2 1 1 0 0,-26 6 434 0 0,12 0-186 0 0,0-2 1 0 0,0 1 0 0 0,-1-2-1 0 0,-19 1 1 0 0,6 1-74 0 0,24-4-183 0 0,-1-1 0 0 0,-18 2 0 0 0,-65 1 296 0 0,83-4-398 0 0,1 0 0 0 0,-1 1-1 0 0,0 0 1 0 0,0 1 0 0 0,1 0-1 0 0,0 1 1 0 0,-14 5 0 0 0,15-6-14 0 0,1 1-1 0 0,-1-2 1 0 0,-9 1 0 0 0,12-1-11 0 0,-21 5-2 0 0,19-3 0 0 0,-1-2 0 0 0,1 1 0 0 0,-15 0 0 0 0,16-1 0 0 0,1 0 0 0 0,-1 0 0 0 0,0 0 0 0 0,-10 5 0 0 0,2-2 0 0 0,-35 12 0 0 0,47-15 0 0 0,2 0 0 0 0,-1 0 0 0 0,0-1 0 0 0,0 1 0 0 0,1 0 0 0 0,-1-1 0 0 0,1 0 0 0 0,-1 0 0 0 0,0 1 0 0 0,0-1 0 0 0,1 0 0 0 0,-1 1 0 0 0,0-1 0 0 0,0 0 0 0 0,0 0 0 0 0,0 0 0 0 0,1 0 0 0 0,-1 0 0 0 0,0 0 0 0 0,0 0 0 0 0,-1 0 0 0 0,-17 6 0 0 0,17-3 0 0 0,1-3 0 0 0,-1 0 0 0 0,-1 1 0 0 0,1 0 0 0 0,-1-1 0 0 0,1 1 0 0 0,0-1 0 0 0,0 1 0 0 0,-1 1 0 0 0,1-1 0 0 0,0 0 0 0 0,0 0 0 0 0,-2 2 0 0 0,6-5-52 0 0,-2 0 2 0 0,1 1-1 0 0,0 0 1 0 0,0-1-1 0 0,0 1 1 0 0,-1 0-1 0 0,2 0 1 0 0,-1 0-1 0 0,0 0 1 0 0,0 0-1 0 0,0 0 1 0 0,1 0-1 0 0,1 0 1 0 0,-2 9-5137 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738 3 8266 0 0,'0'0'11476'0'0,"-4"-1"-11282"0"0,-11 0 753 0 0,1 0-1 0 0,-1 1 0 0 0,1 1 1 0 0,-16 1-1 0 0,-29 3 2148 0 0,2-1-1956 0 0,-82 17 1507 0 0,129-19-2522 0 0,0 0 0 0 0,1 1 0 0 0,-16 6 0 0 0,16-5-79 0 0,-1-1 0 0 0,0 0 0 0 0,-11 3 1 0 0,-5 2 44 0 0,22-7-49 0 0,0 1 0 0 0,0-1 0 0 0,0 0 0 0 0,0 0 0 0 0,0 0 0 0 0,-5 0 0 0 0,5-1-24 0 0,0 1 1 0 0,-1 0-1 0 0,1-1 1 0 0,0 1-1 0 0,-8 4 1 0 0,7-4-3 0 0,1 0 0 0 0,0 1 0 0 0,0-1 1 0 0,0-1-1 0 0,-9 2 0 0 0,9-2-14 0 0,1 1 0 0 0,0 0 0 0 0,0-1 0 0 0,-1 0 0 0 0,0 1 0 0 0,-3 2 0 0 0,-15 2 0 0 0,18-4 0 0 0,-1-1 0 0 0,1 1 0 0 0,0 0 0 0 0,-1 1 0 0 0,1-1 0 0 0,0 1 0 0 0,-1-1 0 0 0,-4 5 0 0 0,-14 4 0 0 0,22-10 0 0 0,-1 1 0 0 0,1-1 0 0 0,0 0 0 0 0,0 0 0 0 0,-1 1 0 0 0,2 0 0 0 0,-2 0 0 0 0,1 0 0 0 0,0-1 0 0 0,0 1 0 0 0,1 0 0 0 0,-2 0 0 0 0,1-1 0 0 0,0 1 0 0 0,1 1 0 0 0,-1-1 0 0 0,-1 1 0 0 0,1 1 0 0 0,-20 13 0 0 0,21-15-8 0 0,0-1-1 0 0,0 0 1 0 0,0 1-1 0 0,0-1 1 0 0,-1 1-1 0 0,1-1 1 0 0,0 0 0 0 0,0 1-1 0 0,0-1 1 0 0,0 0-1 0 0,0 0 1 0 0,-1 1-1 0 0,1-1 1 0 0,0 1 0 0 0,0-1-1 0 0,0 0 1 0 0,0 1-1 0 0,0-1 1 0 0,0 0 0 0 0,1 0-1 0 0,-1 1 1 0 0,0-1-1 0 0,0 1 1 0 0,0-1-1 0 0,0 0 1 0 0,0 1 0 0 0,1-1-1 0 0,-1 1 1 0 0,0-1-1 0 0,0 0 1 0 0,0 0-1 0 0,0 0 1 0 0,0 0 0 0 0,1 1-1 0 0,-1-1 1 0 0,0 0-1 0 0,1 1 1 0 0,-1-1-1 0 0,0 0 1 0 0,1 0 0 0 0,-1 1-1 0 0,1-1 1 0 0,-1 0-1 0 0,0 0 1 0 0,0 0-1 0 0,1 0-28 0 0,-1 0-1 0 0,1 0 0 0 0,-1 0 0 0 0,1 0 0 0 0,-1 0 1 0 0,0 0-1 0 0,1 1 0 0 0,-1-1 0 0 0,0 0 0 0 0,0 0 1 0 0,0 1-1 0 0,0-1 0 0 0,1 0 0 0 0,-1 0 0 0 0,0 1 1 0 0,1-1-1 0 0,-1 1 0 0 0,0-1 0 0 0,0 0 0 0 0,0 0 1 0 0,1 0-1 0 0,-1 0 0 0 0,0 1 0 0 0,0-1 0 0 0,0 1 1 0 0,0-1-1 0 0,0 1 0 0 0,0-1 0 0 0,0 0 0 0 0,1 0 1 0 0,-1 0-1 0 0,-1 1 0 0 0,1-1 0 0 0,0 1 0 0 0,0-1 0 0 0,0 0 1 0 0,0 1-1 0 0,0-1 0 0 0,0 1 0 0 0,0-1 0 0 0,0 0 1 0 0,-1 0-1 0 0,1 0 0 0 0,0 1 0 0 0,0-1 0 0 0,-1 0 1 0 0,1 1-1 0 0,0-1 0 0 0,-1 1 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3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209 206 1120 0 0,'0'0'10863'0'0,"-6"-2"-9928"0"0,-16-2 7493 0 0,21 4-8301 0 0,0 0 1 0 0,0 0-1 0 0,0 0 1 0 0,0 0-1 0 0,-1 0 1 0 0,1 0-1 0 0,0 0 1 0 0,0 0-1 0 0,0-1 1 0 0,0 1 0 0 0,0 0-1 0 0,0-1 1 0 0,0 1-1 0 0,0-1 1 0 0,0 1-1 0 0,0-1 1 0 0,1 1-1 0 0,-1-1 1 0 0,0 0-1 0 0,0 1 1 0 0,0-1-1 0 0,1 0 1 0 0,-1 0-1 0 0,0 1 1 0 0,1-1-1 0 0,-1 0 1 0 0,0 0-1 0 0,1 0 1 0 0,-1 0-1 0 0,1 0 1 0 0,0 0-1 0 0,-1 0 1 0 0,1 0-1 0 0,-1-2 1 0 0,-4-11 465 0 0,3 11-466 0 0,0 0 0 0 0,0 0 0 0 0,0 1 0 0 0,0-1 1 0 0,-1 1-1 0 0,1-1 0 0 0,-1 1 0 0 0,1 0 0 0 0,-1 0 1 0 0,0 0-1 0 0,0 0 0 0 0,0 0 0 0 0,0 1 1 0 0,-5-3-1 0 0,2 1-43 0 0,4 2-58 0 0,1 0 0 0 0,-1 0 0 0 0,0-1 0 0 0,1 1 0 0 0,-1-1 0 0 0,1 1 0 0 0,0-1 0 0 0,0 0 0 0 0,-1 1 0 0 0,1-1 0 0 0,0 0 0 0 0,0 0 0 0 0,1 0 0 0 0,-1 0 0 0 0,0 0 0 0 0,1 0 0 0 0,-1 0 0 0 0,0-2 0 0 0,1 1-6 0 0,-1 1 0 0 0,1 0 0 0 0,-1-1 0 0 0,0 1 0 0 0,0 0 1 0 0,1 0-1 0 0,-2 0 0 0 0,1 0 0 0 0,0 0 0 0 0,0 0 1 0 0,-1 0-1 0 0,1 0 0 0 0,-1 0 0 0 0,-3-2 0 0 0,-1 0 29 0 0,0 0-1 0 0,0-1 0 0 0,0 0 1 0 0,1 0-1 0 0,0 0 1 0 0,-8-10-1 0 0,13 15-41 0 0,-1-1-1 0 0,1 1 1 0 0,0-1-1 0 0,0 1 1 0 0,-1-1-1 0 0,1 1 1 0 0,0-1-1 0 0,-1 1 1 0 0,1 0-1 0 0,0-1 1 0 0,-1 1 0 0 0,1 0-1 0 0,-1-1 1 0 0,1 1-1 0 0,0 0 1 0 0,-1-1-1 0 0,1 1 1 0 0,-1 0-1 0 0,1 0 1 0 0,-1 0-1 0 0,1 0 1 0 0,-2-1 0 0 0,2 2-3 0 0,0-1 1 0 0,0 1 0 0 0,0-1 0 0 0,0 1 0 0 0,0-1 0 0 0,0 1-1 0 0,0-1 1 0 0,0 1 0 0 0,0-1 0 0 0,1 1 0 0 0,-1-1 0 0 0,0 1-1 0 0,0-1 1 0 0,0 1 0 0 0,1-1 0 0 0,-1 0 0 0 0,0 1-1 0 0,0-1 1 0 0,1 1 0 0 0,-1-1 0 0 0,0 0 0 0 0,1 1 0 0 0,-1-1-1 0 0,1 0 1 0 0,-1 1 0 0 0,5 3 19 0 0,-1 1 0 0 0,1-1 0 0 0,0-1 0 0 0,0 1-1 0 0,0-1 1 0 0,9 5 0 0 0,-8-5 6 0 0,1 1 0 0 0,-1 0 0 0 0,0 0-1 0 0,8 7 1 0 0,-1 10 161 0 0,-11-18-170 0 0,-1-1 1 0 0,1 1 0 0 0,0 0 0 0 0,-1-1 0 0 0,1 1 0 0 0,0-1 0 0 0,0 0 0 0 0,4 3 0 0 0,3 1 42 0 0,-8-5-55 0 0,0-1 0 0 0,0 1-1 0 0,1 0 1 0 0,-1 0 0 0 0,0-1 0 0 0,0 1-1 0 0,0 0 1 0 0,0 0 0 0 0,0 0 0 0 0,0 0-1 0 0,0 1 1 0 0,-1-1 0 0 0,1 0 0 0 0,0 0-1 0 0,0 0 1 0 0,-1 1 0 0 0,2 1 0 0 0,-2-2-9 0 0,0 0 1 0 0,0-1 0 0 0,1 1 0 0 0,-1 0 0 0 0,0-1 0 0 0,1 1 0 0 0,-1 0 0 0 0,1-1 0 0 0,-1 1 0 0 0,1-1 0 0 0,-1 1 0 0 0,1-1 0 0 0,-1 1-1 0 0,1-1 1 0 0,0 0 0 0 0,-1 1 0 0 0,1-1 0 0 0,0 0 0 0 0,-1 1 0 0 0,1-1 0 0 0,0 0 0 0 0,-1 0 0 0 0,1 0 0 0 0,0 1 0 0 0,-1-1 0 0 0,2 0 0 0 0,23 0 39 0 0,-13 0-32 0 0,-12 0 0 0 0,7 11-104 0 0,-7-10 89 0 0,0-1 37 0 0,6-40-60 0 0,-6 32-2 0 0,0-1 38 0 0,0 0 0 0 0,-1 0-1 0 0,-2-15 1 0 0,-8-19-27 0 0,10 40 10 0 0,0 2 11 0 0,1 0-1 0 0,-1 0 1 0 0,1 0 0 0 0,0 1 0 0 0,-1-1-1 0 0,1 0 1 0 0,0 0 0 0 0,0 0-1 0 0,-1 0 1 0 0,1 0 0 0 0,0 0 0 0 0,0 0-1 0 0,0 0 1 0 0,0 0 0 0 0,0 0 0 0 0,1 0-1 0 0,-1 0 1 0 0,0 0 0 0 0,0 0 0 0 0,1 0-1 0 0,-1 0 1 0 0,1 0 0 0 0,-1 0-1 0 0,1-1 1 0 0,-4 0-1470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4049 0 0,'0'0'15059'0'0,"-8"-12"-12250"0"0,6 5 2621 0 0,3 7-5200 0 0,0 1 1 0 0,-1-1-1 0 0,2 1 0 0 0,-1-1 0 0 0,0 0 1 0 0,-1 0-1 0 0,1 1 0 0 0,0 0 1 0 0,0-1-1 0 0,0 1 0 0 0,-1-1 0 0 0,1 1 1 0 0,0 0-1 0 0,0 0 0 0 0,0 0 0 0 0,0 0 1 0 0,14 21-290 0 0,-4-6 229 0 0,0-5-83 0 0,20 16 0 0 0,-22-20-12 0 0,0 0-1 0 0,-1 1 1 0 0,-1-1 0 0 0,1 1-1 0 0,8 13 1 0 0,-7-9-4 0 0,-1-1 1 0 0,0 0-1 0 0,1 0 1 0 0,1-2-1 0 0,0 1 1 0 0,0-1-1 0 0,15 10 1 0 0,-1 0 128 0 0,-23-19-204 0 0,-2-1-1744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0,'0'0'13470'0'0,"1"2"-13648"0"0,2 9 10403 0 0,-2-8-8451 0 0,16 11-608 0 0,11 7-229 0 0,-22-17-814 0 0,0-1 0 0 0,0-1-1 0 0,0 0 1 0 0,1 1 0 0 0,-1-2-1 0 0,1 1 1 0 0,-1-1 0 0 0,13 2-1 0 0,-12-3-5 0 0,0 1-1 0 0,0 0 0 0 0,1 0 0 0 0,-1 1 0 0 0,7 2 1 0 0,16 4 151 0 0,27 5 256 0 0,-52-11-466 0 0,1-1 0 0 0,1 0 0 0 0,-2 0 0 0 0,1-1 0 0 0,10 1 0 0 0,20 0 199 0 0,-20 4-72 0 0,-14-4-167 0 0,1 0 1 0 0,0 0-1 0 0,0 0 0 0 0,-1 0 1 0 0,2-1-1 0 0,2 0 1 0 0,-6 0-4 0 0,24 0 75 0 0,-18 0-109 0 0,-4 0-4 0 0,1 0 0 0 0,-2 0-1 0 0,2 0 1 0 0,-2 0-1 0 0,2 0 1 0 0,-1 0-1 0 0,0 1 1 0 0,0-1 0 0 0,1 1-1 0 0,-2 0 1 0 0,2-1-1 0 0,-2 0 1 0 0,1 1-1 0 0,0 1 1 0 0,0-1-1 0 0,0-1 1 0 0,0 2 0 0 0,2 2-1 0 0,7 4-971 0 0,-3 1-4531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23 3689 0 0,'0'0'9713'0'0,"2"-3"-8707"0"0,5-13-52 0 0,-5 12 1975 0 0,-14 10 4012 0 0,9-4-6809 0 0,0-1 0 0 0,0 1-1 0 0,1-1 1 0 0,-1 1 0 0 0,0 0 0 0 0,1 0 0 0 0,-1 0-1 0 0,2 1 1 0 0,-2-1 0 0 0,-2 5 0 0 0,-3 1 409 0 0,0 0 62 0 0,-1-1 0 0 0,-11 7-1 0 0,12-10-391 0 0,0 3-1 0 0,0-2 1 0 0,-11 12-1 0 0,-39 50 590 0 0,32-25-770 0 0,17-28-77 0 0,4-3 82 0 0,4-8-845 0 0,5-4-2452 0 0,4-5-4128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4609 0 0,'0'0'14919'0'0,"-1"-2"-14420"0"0,1 2-424 0 0,-1 0-1 0 0,1 0 1 0 0,0 0 0 0 0,0 0 0 0 0,0 0-1 0 0,0 0 1 0 0,-1 0 0 0 0,1 0 0 0 0,0 0-1 0 0,0-1 1 0 0,0 1 0 0 0,-1 0 0 0 0,1 0-1 0 0,0 0 1 0 0,0 0 0 0 0,0 0 0 0 0,0 0-1 0 0,0 0 1 0 0,0-1 0 0 0,0 1 0 0 0,-1 0-1 0 0,1 0 1 0 0,0 0 0 0 0,0 0 0 0 0,-1 0-1 0 0,1 0 1 0 0,0 0 0 0 0,0 0 0 0 0,-1 0-1 0 0,1 1 1 0 0,0-1 0 0 0,0 0 0 0 0,-1 0 0 0 0,1 0-1 0 0,0 0 1 0 0,0 0 0 0 0,0 0 0 0 0,0 0-1 0 0,0 1 1 0 0,0-1 0 0 0,0 0 0 0 0,-1 0-1 0 0,1 0 1 0 0,0 0 0 0 0,0 0 0 0 0,0 0-1 0 0,0 0 1 0 0,0 0 0 0 0,-1 0 0 0 0,1 1-1 0 0,0-1 1 0 0,0 0 0 0 0,0 0 0 0 0,0 1-1 0 0,0-1 1 0 0,0 0 0 0 0,0 1 0 0 0,1 17 3527 0 0,0-15-3452 0 0,-1 0 0 0 0,1 0 1 0 0,1-1-1 0 0,-1 1 1 0 0,0 1-1 0 0,1-2 1 0 0,-1 0-1 0 0,1 1 0 0 0,1 0 1 0 0,2 4-1 0 0,28 22 527 0 0,-11-11 66 0 0,11 21-89 0 0,-27-32-606 0 0,-1 0 0 0 0,1 0 0 0 0,0 0 0 0 0,0-1 0 0 0,1 0 0 0 0,0 0 0 0 0,0 0 0 0 0,13 6 1 0 0,-13-7-15 0 0,0-1 0 0 0,0 1 0 0 0,-1 0 0 0 0,0 0 0 0 0,1 1 0 0 0,7 10 0 0 0,-8-9 3 0 0,1 0 1 0 0,1 0 0 0 0,13 10 0 0 0,-19-16-44 0 0,8 5 28 0 0,-1 0 0 0 0,-1 0 0 0 0,1 1-1 0 0,-1 0 1 0 0,0 0 0 0 0,10 13 0 0 0,-9-11-5 0 0,0 1 0 0 0,1-2 0 0 0,0 1 0 0 0,1-1 1 0 0,12 8-1 0 0,-16-11-15 0 0,1 0-2 0 0,-2 1 0 0 0,1 0 0 0 0,-1 0 0 0 0,0 1 0 0 0,7 10 0 0 0,16 17 0 0 0,-2-3 0 0 0,-21-23 0 0 0,0-1 0 0 0,1 0 0 0 0,0 0 0 0 0,0-1 0 0 0,0 0 0 0 0,11 8 0 0 0,-14-12 0 0 0,0 1 0 0 0,0 1 0 0 0,0-1 0 0 0,0 1 0 0 0,0-1 0 0 0,-1 1 0 0 0,0 1 0 0 0,5 7 0 0 0,-4-6 0 0 0,-1-1 0 0 0,1 0 0 0 0,1 0 0 0 0,5 6 0 0 0,-5-8 0 0 0,-1 1 0 0 0,0-1 0 0 0,0 1 0 0 0,0 1 0 0 0,-1-1 0 0 0,0 0 0 0 0,1 0 0 0 0,-1 1 0 0 0,2 6 0 0 0,-5-10-135 0 0,1 0 0 0 0,0 1 0 0 0,0-1 0 0 0,0 0 0 0 0,-1 0 1 0 0,0 0-1 0 0,2 0 0 0 0,-1 0 0 0 0,0 0 0 0 0,0 0 0 0 0,-1 0 0 0 0,2 0 0 0 0,-1 0 0 0 0,0-1 0 0 0,0 1 0 0 0,0-1 0 0 0,1 1 1 0 0,-2 0-1 0 0,4 0 0 0 0,21 3-7118 0 0,-24-3 6374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46 286 6321 0 0,'0'0'13935'0'0,"-3"-5"-12905"0"0,-9-15-174 0 0,12 20-813 0 0,-1 0 1 0 0,1 0-1 0 0,0 0 0 0 0,0 0 0 0 0,-1 0 0 0 0,1 0 1 0 0,0 0-1 0 0,0-1 0 0 0,-1 1 0 0 0,1 0 1 0 0,0 0-1 0 0,0 0 0 0 0,0 0 0 0 0,0 0 1 0 0,0 0-1 0 0,0 0 0 0 0,-1 0 0 0 0,1 0 0 0 0,0 0 1 0 0,-1 0-1 0 0,1 0 0 0 0,0 0 0 0 0,0 0 1 0 0,-1 0-1 0 0,1 0 0 0 0,0 0 0 0 0,-1 0 0 0 0,1 0 1 0 0,0 0-1 0 0,0 0 0 0 0,0 0 0 0 0,0 1 1 0 0,0-1-1 0 0,0 0 0 0 0,-1 0 0 0 0,1 0 1 0 0,0 0-1 0 0,0 0 0 0 0,0 0 0 0 0,-1 0 0 0 0,1 0 1 0 0,0 1-1 0 0,0-1 0 0 0,0 0 0 0 0,0 0 1 0 0,-1 1-1 0 0,1-1 0 0 0,-8 12 1170 0 0,6-8-587 0 0,-3 1 1483 0 0,4-4-1986 0 0,1-1 0 0 0,-1 0-1 0 0,1 1 1 0 0,-1-1 0 0 0,1 0 0 0 0,0 0-1 0 0,0 0 1 0 0,0 1 0 0 0,0-1 0 0 0,-1 1-1 0 0,1-1 1 0 0,0 1 0 0 0,0-1-1 0 0,0 0 1 0 0,-1 1 0 0 0,1-1 0 0 0,0 1-1 0 0,0-1 1 0 0,0 1 0 0 0,0-1-1 0 0,0 1 1 0 0,0-1 0 0 0,0 0 0 0 0,0 1-1 0 0,0 0 1 0 0,1 0-83 0 0,0-1-1 0 0,-1 0 1 0 0,0 1 0 0 0,1 0 0 0 0,0-1-1 0 0,0 1 1 0 0,0-1 0 0 0,-1 1 0 0 0,0-1-1 0 0,1 0 1 0 0,0 0 0 0 0,0 0 0 0 0,0 0-1 0 0,-1 0 1 0 0,1 1 0 0 0,0-1 0 0 0,0 0-1 0 0,0 0 1 0 0,1 0 0 0 0,18 2 416 0 0,-19-2-448 0 0,1 0-1 0 0,0 0 1 0 0,0 0-1 0 0,-1 0 1 0 0,2 0 0 0 0,-2 0-1 0 0,1-1 1 0 0,0 1 0 0 0,0-1-1 0 0,0 1 1 0 0,-1-1-1 0 0,1 1 1 0 0,0-1 0 0 0,0 0-1 0 0,0 0 1 0 0,-1 0 0 0 0,1 1-1 0 0,-1-2 1 0 0,0 1-1 0 0,2-2 1 0 0,-1 2-8 0 0,0-1 0 0 0,0 1 0 0 0,0 0 0 0 0,0-1 0 0 0,0 1 0 0 0,0 0 0 0 0,1 0 0 0 0,3-1 0 0 0,10-5 0 0 0,4-2 0 0 0,-18 8 0 0 0,0 1 0 0 0,1-1 0 0 0,-1 0 0 0 0,1-1 0 0 0,-1 2 0 0 0,1-2 0 0 0,-1 1 0 0 0,0-1 0 0 0,3-2 0 0 0,9-7 0 0 0,5-7 0 0 0,-16 16 0 0 0,-2 0 0 0 0,2 0 0 0 0,-1 0 0 0 0,1 0 0 0 0,-1 1 0 0 0,0-1 0 0 0,1 0 0 0 0,-1 1 0 0 0,5-2 0 0 0,-3 2 0 0 0,-1-1 0 0 0,0 0 0 0 0,0 0 0 0 0,1 0 0 0 0,4-4 0 0 0,-7 4 0 0 0,1 2 0 0 0,0-2 0 0 0,-1 1 0 0 0,2 0 0 0 0,-2 0 0 0 0,1 0 0 0 0,0 0 0 0 0,2-1 0 0 0,-2 2 0 0 0,0-1 0 0 0,-1 0 0 0 0,1 1 0 0 0,-1 0 0 0 0,1-2 0 0 0,-1 1 0 0 0,0 1 0 0 0,1-1 0 0 0,-1 0 0 0 0,0-1 0 0 0,1 2 0 0 0,-1-2 0 0 0,1-1 0 0 0,0 1 0 0 0,0-1 0 0 0,0 2 0 0 0,0-2 0 0 0,0 2 0 0 0,0-2 0 0 0,1 2 0 0 0,2-2 0 0 0,8-8 0 0 0,18-31 0 0 0,-29 39 0 0 0,0-1 0 0 0,0 1 0 0 0,-1-1 0 0 0,1 1 0 0 0,0-1 0 0 0,-2 1 0 0 0,2-1 0 0 0,-1 0 0 0 0,0 0 0 0 0,-1 0 0 0 0,0-6 0 0 0,1-11 0 0 0,-2 16 0 0 0,1 8 0 0 0,0-18 0 0 0,0 15 0 0 0,0 0 0 0 0,0 0 0 0 0,0 0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0,-6 19 0 0 0,2-8 0 0 0,-30 55 0 0 0,32-62-376 0 0,2 0 1 0 0,-1-1-1 0 0,0 1 0 0 0,1 1 1 0 0,-2 6-1 0 0,1 22-6463 0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11498 0 0,'2'5'14157'0'0,"7"17"-13472"0"0,-8-15-569 0 0,1 1 206 0 0,0 0 0 0 0,-1 1 0 0 0,1 11 1 0 0,8 22 86 0 0,-10-41-405 0 0,0-1 0 0 0,0 0 0 0 0,1 0 0 0 0,-1 0 0 0 0,1 0 0 0 0,-1 1 0 0 0,1-1 0 0 0,-1 0 0 0 0,1 0-1 0 0,-1 1 1 0 0,0-1 0 0 0,0 0 0 0 0,1 0 0 0 0,-1 0 0 0 0,1 0 0 0 0,-1 0 0 0 0,1 0 0 0 0,0 0 0 0 0,-1 0 0 0 0,0 0 0 0 0,0 0 0 0 0,1 0 0 0 0,-1 0 0 0 0,2-1 0 0 0,-3 0-43 0 0,1-2 1 0 0,-1 2-1 0 0,1-2 1 0 0,-1 2-1 0 0,1-1 1 0 0,-1 0-1 0 0,0 0 1 0 0,-1-2-1 0 0,2 3-18 0 0,-3-3 38 0 0,2 0 0 0 0,-2 1 0 0 0,1 0 0 0 0,-1 0 0 0 0,-3-5 0 0 0,3 4 21 0 0,-1 1 1 0 0,2-1-1 0 0,-1 0 1 0 0,-4-6-1 0 0,3 2-18 0 0,3 7 24 0 0,1 0 1 0 0,-1-1-1 0 0,0 2 1 0 0,0-2-1 0 0,0 1 0 0 0,1 0 1 0 0,0-1-1 0 0,-1 1 1 0 0,1 0-1 0 0,-1-4 607 0 0,6 25-208 0 0,0-12-276 0 0,-3-4 32 0 0,1 0 0 0 0,-1 1 1 0 0,0-1-1 0 0,3 9 0 0 0,15 29 564 0 0,-16-36-514 0 0,-1 0 0 0 0,0 1 0 0 0,0-2 0 0 0,1 1 0 0 0,0-1 0 0 0,6 6 0 0 0,13 19 99 0 0,-20-26-289 0 0,0-1 0 0 0,0 1 0 0 0,0-1 0 0 0,0-1 0 0 0,1 1 0 0 0,-1-1 0 0 0,0 1 1 0 0,6 2-1 0 0,-4-2 20 0 0,0 0 1 0 0,-1 0 0 0 0,0 0 0 0 0,7 7-1 0 0,31 31-22 0 0,-26-26-18 0 0,14 17 0 0 0,-27-29-3 0 0,0 0 0 0 0,0 0 0 0 0,0-1 0 0 0,1 1 0 0 0,5 2 0 0 0,-5-3 0 0 0,-1 0 0 0 0,0 0 0 0 0,0 1 0 0 0,0-2 0 0 0,-1 2 0 0 0,1 0 0 0 0,5 4 0 0 0,-2 2 0 0 0,1-1 0 0 0,14 13 0 0 0,11 11 0 0 0,-13-15 0 0 0,-16-15 0 0 0,-1-1 0 0 0,0 1 0 0 0,0 0 0 0 0,1 0 0 0 0,-1 0 0 0 0,0 0 0 0 0,-1 0 0 0 0,2 0 0 0 0,0 4 0 0 0,-2-5-1 0 0,7 16-177 0 0,-8-17 140 0 0,0 1 1 0 0,0 0 0 0 0,1-1-1 0 0,0 1 1 0 0,-1-1 0 0 0,1 1-1 0 0,-1 0 1 0 0,1 0-1 0 0,0-1 1 0 0,-1 1 0 0 0,0-1-1 0 0,1 0 1 0 0,0 1-1 0 0,0 0 1 0 0,0-1 0 0 0,-1 1-1 0 0,2-1 1 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0,'0'0'8163'0'0,"5"5"-7695"0"0,1 2-497 0 0,29 34 4825 0 0,-27-28-3825 0 0,10 21 0 0 0,-8-15-605 0 0,1 0 1 0 0,1 0 0 0 0,1-1 0 0 0,20 22 0 0 0,4 6 119 0 0,-29-38-486 0 0,0 1 0 0 0,0-1 0 0 0,1-1 0 0 0,0 1 0 0 0,1-1 0 0 0,-1-1 0 0 0,12 7 0 0 0,-19-12 0 0 0,5 4 0 0 0,1 1 0 0 0,-1 0 0 0 0,-1 0 0 0 0,0 0 0 0 0,7 9 0 0 0,9 10 0 0 0,53 59 0 0 0,-50-52 0 0 0,41 54 0 0 0,-1 2 0 0 0,-8-13 0 0 0,-41-57 0 0 0,-11-14 0 0 0,-1 1 0 0 0,0-1 0 0 0,7 11 0 0 0,1 2 0 0 0,-9-13 0 0 0,0-1 0 0 0,0 1 0 0 0,-1 0 0 0 0,1 1 0 0 0,1 3 0 0 0,-4-4-2523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0,'0'0'15616'0'0,"2"3"-14889"0"0,1 6-195 0 0,1-1-1 0 0,1-1 1 0 0,0 1 0 0 0,-1 0-1 0 0,2-1 1 0 0,0 0-1 0 0,11 11 1 0 0,15 12 227 0 0,-1 0-1 0 0,-3 2 1 0 0,32 45-1 0 0,24 25-122 0 0,-70-84-547 0 0,12 20 0 0 0,-20-27-36 0 0,2 1-1 0 0,0-1 0 0 0,0-1 0 0 0,1 0 0 0 0,18 18 0 0 0,-8-12-52 0 0,-1 1 0 0 0,18 22 0 0 0,-24-26 0 0 0,60 66 0 0 0,-62-69 0 0 0,15 15 0 0 0,-20-20 0 0 0,0 0 0 0 0,-1-1 0 0 0,0 1 0 0 0,0 0 0 0 0,4 8 0 0 0,15 17 0 0 0,-14-22 0 0 0,0 2 0 0 0,-1-1 0 0 0,14 20 0 0 0,5 15 0 0 0,-24-34 4 0 0,-3-10-5 0 0,0 1-1 0 0,0 0 1 0 0,0 1 0 0 0,0-2-1 0 0,0 1 1 0 0,1 0 0 0 0,-1 0-1 0 0,0 0 1 0 0,0 0 0 0 0,0 0-1 0 0,1 0 1 0 0,0-1 0 0 0,-1 1-1 0 0,1 0 1 0 0,0 0 0 0 0,0 0-1 0 0,0 0 1 0 0,-1-1-132 0 0,0 6-3801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0 11723 0 0,'0'0'10083'0'0,"22"6"-4423"0"0,-11-6-4151 0 0,-6-1-1111 0 0,0 1 0 0 0,0 0 0 0 0,0 1 0 0 0,8 1 1 0 0,-12-2-381 0 0,0 1 0 0 0,0-1 0 0 0,1 0 0 0 0,-2 0 1 0 0,1 1-1 0 0,1-1 0 0 0,-1 1 0 0 0,-1 0 0 0 0,1-1 1 0 0,0 0-1 0 0,0 1 0 0 0,0 0 0 0 0,-1 0 0 0 0,1 0 1 0 0,0-1-1 0 0,0 2 0 0 0,0-1 0 0 0,0 0 0 0 0,-1-1 1 0 0,0 1-1 0 0,1 1 0 0 0,-1-2 0 0 0,1 1 0 0 0,-1 1 1 0 0,1 0-1 0 0,8 17 312 0 0,-7-18-286 0 0,-1 1 0 0 0,0 0-1 0 0,0 1 1 0 0,1-2 0 0 0,-1 2 0 0 0,0-1-1 0 0,-1 0 1 0 0,2 3 0 0 0,3 21 182 0 0,-3-19-182 0 0,0 2 0 0 0,-1-1 0 0 0,0 11 1 0 0,-1 59 156 0 0,-4-68-201 0 0,3-10 0 0 0,1 1 0 0 0,0 0 0 0 0,-1 0 0 0 0,1 0 0 0 0,-1 0 0 0 0,1 0 0 0 0,0 0 0 0 0,-1-1 0 0 0,1 2 0 0 0,0-1 0 0 0,-1 0 0 0 0,1 2 0 0 0,0-3 0 0 0,-3 4 0 0 0,-1 0 0 0 0,1-1 0 0 0,0 1 0 0 0,0 0 0 0 0,0 1 0 0 0,-2 3 0 0 0,4-5 0 0 0,0 0 0 0 0,-1-1 0 0 0,0 1 0 0 0,0-1 0 0 0,0 0 0 0 0,1 0 0 0 0,-2 0 0 0 0,2 0 0 0 0,-2-1 0 0 0,-2 3 0 0 0,0-1 0 0 0,3-2 0 0 0,1 0 0 0 0,-2 0 0 0 0,2 0 0 0 0,-2 0 0 0 0,2 0 0 0 0,-2 0 0 0 0,1-1 0 0 0,0 0 0 0 0,-3 1 0 0 0,3-1 0 0 0,-1 1 0 0 0,0 0 0 0 0,1-1 0 0 0,-1 1 0 0 0,1 0 0 0 0,0 0 0 0 0,0 0 0 0 0,-1 0 0 0 0,1 1 0 0 0,0-1 0 0 0,0 0 0 0 0,0 1 0 0 0,-4 3 0 0 0,-13 8 0 0 0,15-11 0 0 0,0-1 0 0 0,-1 1 0 0 0,1-1 0 0 0,0 0 0 0 0,-7 0 0 0 0,7-1 0 0 0,0 1 0 0 0,0 0 0 0 0,0-1 0 0 0,0 1 0 0 0,0 1 0 0 0,1-1 0 0 0,-7 3 0 0 0,5-1 0 0 0,0-1 0 0 0,0 0 0 0 0,1-1 0 0 0,-8 2 0 0 0,7-1 0 0 0,0-1 0 0 0,-1 1 0 0 0,1-1 0 0 0,-5 5 0 0 0,6-4 0 0 0,-1 1 0 0 0,1-1 0 0 0,-1 0 0 0 0,0 0 0 0 0,0-1 0 0 0,1 1 0 0 0,-1 0 0 0 0,0-2 0 0 0,0 1 0 0 0,-7 1 0 0 0,10-2 0 0 0,-2 0 0 0 0,2 1 0 0 0,-1 0 0 0 0,1 0 0 0 0,-1 0 0 0 0,0-1 0 0 0,1 1 0 0 0,-3 2 0 0 0,-14 5 0 0 0,-44 8 0 0 0,36-8 0 0 0,24-7 0 0 0,1 0 0 0 0,-2 0 0 0 0,2 0 0 0 0,-1 0 0 0 0,1 0 0 0 0,-1 0 0 0 0,0 1 0 0 0,1-1 0 0 0,0 1 0 0 0,0-1 0 0 0,-1 2 0 0 0,1-2 0 0 0,0 2 0 0 0,0-2 0 0 0,-2 5 0 0 0,2-4 0 0 0,-1 0 0 0 0,0 1 0 0 0,1-1 0 0 0,-2 0 0 0 0,1 1 0 0 0,0-2 0 0 0,0 1 0 0 0,-1-1 0 0 0,-3 3 0 0 0,4-2 0 0 0,-1 0 0 0 0,1 1 0 0 0,-1 0 0 0 0,0-1 0 0 0,1 1 0 0 0,1 0 0 0 0,-2 0 0 0 0,-3 6 0 0 0,-10 11 0 0 0,-6 8 0 0 0,20-22 0 0 0,-1-1 0 0 0,1 0 0 0 0,-1 0 0 0 0,-6 6 0 0 0,-6 7 0 0 0,11-11 0 0 0,2-1 0 0 0,-1 1 0 0 0,-4 10 0 0 0,6-9 0 0 0,-2-1 0 0 0,0 1 0 0 0,-7 10 0 0 0,9-15-83 0 0,-1 0 0 0 0,2 1-1 0 0,-2-1 1 0 0,2 1 0 0 0,-3 6 0 0 0,4-9-50 0 0,-1-1 0 0 0,1 1 0 0 0,0 0 0 0 0,-1 0 1 0 0,1-1-1 0 0,0 1 0 0 0,0-1 0 0 0,0 1 0 0 0,0 0 0 0 0,0 0 1 0 0,0-1-1 0 0,0 1 0 0 0,0 0 0 0 0,0 0 0 0 0,0 0 1 0 0,0-1-1 0 0,1 1 0 0 0,-1 0 0 0 0,0 0 0 0 0,1-1 1 0 0,-1 1-1 0 0,0 0 0 0 0,0-1 0 0 0,1 1 0 0 0,-1 0 0 0 0,1-1 1 0 0,-1 1-1 0 0,1-1 0 0 0,0 1 0 0 0,-1 0 0 0 0,0-1 1 0 0,1 0-1 0 0,0 0 0 0 0,1 1 0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35 10282 0 0,'0'0'11756'0'0,"0"-2"-11520"0"0,0 2-216 0 0,1-1-1 0 0,-1 0 0 0 0,0 1 1 0 0,0 0-1 0 0,0 0 1 0 0,0-1-1 0 0,1 1 1 0 0,-1-1-1 0 0,0 1 0 0 0,1-1 1 0 0,-1 1-1 0 0,0 0 1 0 0,1 0-1 0 0,-1-1 1 0 0,0 1-1 0 0,0-1 0 0 0,0 1 1 0 0,1 0-1 0 0,0-1 1 0 0,4-3 4268 0 0,-6 7-3927 0 0,-1-1 1 0 0,1 0-1 0 0,-1 1 0 0 0,0-1 1 0 0,0 0-1 0 0,0 0 0 0 0,-4 3 0 0 0,4-4-81 0 0,-3 7-68 0 0,-1 0 0 0 0,1 0 1 0 0,0 0-1 0 0,0 1 0 0 0,-6 13 0 0 0,6-11-63 0 0,1-2-69 0 0,0-1 0 0 0,0-1 0 0 0,-9 11 0 0 0,12-17-59 0 0,0 0-1 0 0,-1 0 1 0 0,2 0 0 0 0,-1 0 0 0 0,-1-1 0 0 0,1 1 0 0 0,0 0 0 0 0,0-1-1 0 0,-1 1 1 0 0,1-1 0 0 0,0 1 0 0 0,-1-1 0 0 0,1 1 0 0 0,0-1-1 0 0,-3 0 1 0 0,4 0-25 0 0,0-1 1 0 0,0 1-1 0 0,0 0 0 0 0,0-1 1 0 0,1 1-1 0 0,-1-1 0 0 0,0 1 0 0 0,0 0 1 0 0,0 0-1 0 0,0 0 0 0 0,0-1 0 0 0,0 1 1 0 0,0 0-1 0 0,1-1 0 0 0,-1 1 0 0 0,0 0 1 0 0,1-1-1 0 0,-1 1 0 0 0,1 0 1 0 0,-1 0-1 0 0,0-1 0 0 0,1 1 0 0 0,-1 0 1 0 0,1 0-1 0 0,-1 0 0 0 0,0 0 0 0 0,0 0 1 0 0,0 0-1 0 0,1 0 0 0 0,-1 0 0 0 0,1 0 1 0 0,-1 0-1 0 0,1 0 0 0 0,0 0 1 0 0,-1 0-1 0 0,8-9-59 0 0,-1 1 61 0 0,0-2-1 0 0,0 1 1 0 0,-1-1-1 0 0,0 0 1 0 0,-1 0-1 0 0,7-17 0 0 0,9-2-33 0 0,-21 26 29 0 0,0 0 0 0 0,1 0 0 0 0,-1 0 0 0 0,0-1 0 0 0,0 2 0 0 0,0-1 0 0 0,-1-4 0 0 0,1-4-9 0 0,0 11 55 0 0,-1 0-40 0 0,0 0 0 0 0,0 0 0 0 0,0 1 0 0 0,1-1 0 0 0,0 0 0 0 0,-1 1-1 0 0,0-1 1 0 0,0 0 0 0 0,1 0 0 0 0,-1 0 0 0 0,1 1 0 0 0,-1-1 0 0 0,1 1 0 0 0,-1 0 0 0 0,0-1-1 0 0,1 0 1 0 0,-1 1 0 0 0,1-1 0 0 0,0 1 0 0 0,0 0 0 0 0,-1 0 0 0 0,1-1 0 0 0,-1 1 0 0 0,-7 20 53 0 0,1-3-23 0 0,-52 68 555 0 0,55-82-565 0 0,0 0 0 0 0,1-1 0 0 0,-1 1 0 0 0,-5 3 0 0 0,6-6-8 0 0,0 2 0 0 0,0-1 0 0 0,0 0 0 0 0,1 1 0 0 0,-1-1 0 0 0,1 1 0 0 0,-1 0 0 0 0,1 0 0 0 0,0 0 0 0 0,-2 5 0 0 0,2-2-36 0 0,2-6-151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86 164 14755 0 0,'-5'-22'11309'0'0,"3"19"-11251"0"0,0 1-1 0 0,0-1 0 0 0,0 0 0 0 0,0 0 1 0 0,0 0-1 0 0,1 0 0 0 0,-1 0 1 0 0,1 0-1 0 0,0 0 0 0 0,0 0 0 0 0,0 0 1 0 0,1-1-1 0 0,-1 1 0 0 0,1 0 1 0 0,-1-1-1 0 0,1 1 0 0 0,0 0 0 0 0,1-1 1 0 0,-1 1-1 0 0,0-1 0 0 0,1 1 1 0 0,0 0-1 0 0,2-6 0 0 0,-3 7-21 0 0,1 0 1 0 0,-1 0-1 0 0,0-1 0 0 0,0 1 1 0 0,0 0-1 0 0,0 0 0 0 0,0 0 0 0 0,0 0 1 0 0,-1 0-1 0 0,1 0 0 0 0,-1 0 0 0 0,1 0 1 0 0,-1 0-1 0 0,0 0 0 0 0,0 0 1 0 0,0 0-1 0 0,0 0 0 0 0,0 0 0 0 0,0 0 1 0 0,0 1-1 0 0,-1-1 0 0 0,1 1 1 0 0,0-1-1 0 0,-1 1 0 0 0,0-1 0 0 0,1 1 1 0 0,-1 0-1 0 0,0 0 0 0 0,0-1 0 0 0,0 1 1 0 0,1 1-1 0 0,-1-1 0 0 0,0 0 1 0 0,0 0-1 0 0,0 1 0 0 0,-1-1 0 0 0,1 1 1 0 0,0 0-1 0 0,-2-1 0 0 0,7 31 74 0 0,-3-24-62 0 0,0 0 1 0 0,-1 0 0 0 0,0-1 0 0 0,0 1 0 0 0,0 0 0 0 0,0-1 0 0 0,-1 1 0 0 0,-3 7 0 0 0,3-7 7 0 0,0 1 1 0 0,0-1-1 0 0,0 0 0 0 0,1 1 1 0 0,0-1-1 0 0,1 1 1 0 0,-1 0-1 0 0,2 10 1 0 0,1 3 180 0 0,7 29 0 0 0,-5-28-40 0 0,3 30 132 0 0,-2 1 0 0 0,-3 80 0 0 0,-2-92-218 0 0,1-17-19 0 0,0 0 0 0 0,1 0 0 0 0,2-1-1 0 0,12 45 1 0 0,-10-38-37 0 0,0 0 0 0 0,-2 0 1 0 0,-2 0-1 0 0,0 0 0 0 0,-5 46 0 0 0,2-32 61 0 0,5 65 0 0 0,13-8-101 0 0,-10-61-11 0 0,-1 0 1 0 0,2 53-1 0 0,-10-46-4 0 0,-9 50 0 0 0,5-50 0 0 0,-1 51 0 0 0,20 61 0 0 0,-14-107 0 0 0,0-28 0 0 0,1 1 0 0 0,0-1 0 0 0,2 1 0 0 0,6 27 0 0 0,-4-27 0 0 0,-1 0 0 0 0,-1 0 0 0 0,-1 0 0 0 0,-3 32 0 0 0,1-26 0 0 0,1 0 0 0 0,5 33 0 0 0,-1-26 0 0 0,-2 1 0 0 0,-3 39 0 0 0,-1-38 0 0 0,8 72 0 0 0,-2-66 0 0 0,-3 1 0 0 0,-1-1 0 0 0,-7 53 0 0 0,2-34 0 0 0,-1 131 0 0 0,5-185 0 0 0,1-1 0 0 0,0 1 0 0 0,0 0 0 0 0,1 0 0 0 0,0 0 0 0 0,1 0 0 0 0,0-1 0 0 0,1 1 0 0 0,4 9 0 0 0,-5-12-69 0 0,0-1 0 0 0,-1 1 1 0 0,1 0-1 0 0,-1 0 0 0 0,-1 0 0 0 0,1 0 1 0 0,-1 10-1 0 0,-1-13-242 0 0,1 1 0 0 0,0 0 0 0 0,0 0 0 0 0,0-1 0 0 0,0 1 0 0 0,1 0 0 0 0,0-1 0 0 0,0 1 0 0 0,0 0 0 0 0,1-1 0 0 0,0 1 0 0 0,-1-1 0 0 0,1 0 0 0 0,1 0 0 0 0,-1 0 0 0 0,5 6 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51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328 266 440 0 0,'-3'-1'25585'0'0,"2"1"-25814"0"0,-3-17 1645 0 0,4 16-1335 0 0,0 0-1 0 0,0-1 1 0 0,0 1-1 0 0,0 0 0 0 0,-1-1 1 0 0,1 1-1 0 0,0 0 1 0 0,-1 0-1 0 0,1-1 1 0 0,-1 1-1 0 0,0 0 1 0 0,1 0-1 0 0,-1 0 1 0 0,0 0-1 0 0,1 0 0 0 0,-1 0 1 0 0,0 0-1 0 0,-2-2 1 0 0,-15-18 680 0 0,17 18-706 0 0,-1 0-1 0 0,0 1 1 0 0,0-1-1 0 0,0 1 1 0 0,0-1-1 0 0,0 1 1 0 0,-4-3-1 0 0,-21-11 256 0 0,21 13-243 0 0,0 0-1 0 0,0-1 1 0 0,0 0 0 0 0,0 0 0 0 0,-6-7 0 0 0,-3-5 267 0 0,11 11-292 0 0,0 1 1 0 0,0 0-1 0 0,0-1 0 0 0,0 1 0 0 0,-1 1 0 0 0,-5-5 1 0 0,-17-14 163 0 0,25 19-179 0 0,0 0 0 0 0,0 1 1 0 0,0 0-1 0 0,0 0 0 0 0,-1 0 0 0 0,1 0 1 0 0,-1 0-1 0 0,0 0 0 0 0,1 0 0 0 0,-1 1 1 0 0,0-1-1 0 0,0 1 0 0 0,0 0 0 0 0,0 0 1 0 0,0 0-1 0 0,-5 0 0 0 0,2 0-242 0 0,0 1-1 0 0,1-1 1 0 0,-1 0-1 0 0,1 0 0 0 0,-11-4 1 0 0,14 4 37 0 0,-1 0 1 0 0,1 0-1 0 0,0 0 1 0 0,-1 0-1 0 0,1 0 0 0 0,0-1 1 0 0,0 1-1 0 0,0-1 1 0 0,0 0-1 0 0,0 1 1 0 0,0-1-1 0 0,0 0 0 0 0,0 0 1 0 0,-1-3-1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 7954 0 0,'0'0'10094'0'0,"-5"-1"-9833"0"0,-1-1-179 0 0,5 1-38 0 0,-2 0 0 0 0,2 1 0 0 0,-2 0 0 0 0,2-1 0 0 0,-2 1 0 0 0,1-1 0 0 0,-5 1 3038 0 0,-2 0 1352 0 0,-2 1-1642 0 0,11-1-2750 0 0,0 0 1 0 0,0 1-1 0 0,0-1 1 0 0,0 0-1 0 0,0 0 1 0 0,0 0 0 0 0,0 1-1 0 0,0-1 1 0 0,0 0-1 0 0,0 1 1 0 0,0-1-1 0 0,0 1 1 0 0,0-1-1 0 0,0 0 1 0 0,0 0-1 0 0,1 0 1 0 0,-1 0 0 0 0,0 1-1 0 0,0-1 1 0 0,0 0-1 0 0,1 1 1 0 0,-1-1-1 0 0,0 0 1 0 0,0 1-1 0 0,0-1 1 0 0,0 0-1 0 0,0 0 1 0 0,0 1 0 0 0,1-1-1 0 0,-1 0 1 0 0,0 0-1 0 0,1 0 1 0 0,-1 0-1 0 0,1 0 1 0 0,10 14 232 0 0,-9-11-234 0 0,-1-1-1 0 0,1 0 1 0 0,0 1 0 0 0,-1-1-1 0 0,2 0 1 0 0,2 2 0 0 0,-1-1-22 0 0,-1 1 0 0 0,1-1 0 0 0,-1 1 0 0 0,5 7 0 0 0,7 6 270 0 0,-79-80-160 0 0,63 63-130 0 0,1 0 0 0 0,-1 0 0 0 0,1-1 0 0 0,-1 1 0 0 0,1-1 0 0 0,0 0 0 0 0,-1 1 0 0 0,1-1 0 0 0,0 1 0 0 0,-1 0 0 0 0,1-1 0 0 0,0 0 0 0 0,-1 0 0 0 0,1 1 0 0 0,0-1 0 0 0,0 1 0 0 0,-1-1-1 0 0,1-1 1 0 0,0 2 24 0 0,0 0-19 0 0,0 0-1 0 0,0 0 1 0 0,0 0 0 0 0,0 0-1 0 0,0 0 1 0 0,0 0 0 0 0,0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0 0 0 0,0 0 0 0 0,0 0-1 0 0,0 0 1 0 0,0 0 0 0 0,0 0-1 0 0,1 0 1 0 0,-1 0 0 0 0,5 8 124 0 0,9 6-28 0 0,-12-11-103 0 0,72 75 781 0 0,-69-72-778 0 0,9 10 0 0 0,0-2 0 0 0,21 18 0 0 0,-18-20 0 0 0,40 30 0 0 0,-26-20 0 0 0,12 7 0 0 0,-24-14 0 0 0,-17-13 0 0 0,1 0 0 0 0,0 0 0 0 0,-1 0 0 0 0,2 0 0 0 0,-2 0 0 0 0,1 0 0 0 0,0-1 0 0 0,1 1 0 0 0,4 0 0 0 0,26 10 0 0 0,-25-10 0 0 0,0 1 0 0 0,0 0 0 0 0,1 1 0 0 0,-1-1 0 0 0,12 9 0 0 0,1 0 0 0 0,-2-1 0 0 0,20 14 0 0 0,-19-11 0 0 0,-18-12 0 0 0,0-1 0 0 0,1 1 0 0 0,-1-1 0 0 0,0 0 0 0 0,1 0 0 0 0,3 1 0 0 0,14 4 0 0 0,-1-1 0 0 0,-19-5 0 0 0,2 0 0 0 0,-2 1 0 0 0,1-1 0 0 0,0 0 0 0 0,-1 0 0 0 0,2 1 0 0 0,-2-1 0 0 0,1 1 0 0 0,0 0 0 0 0,-1 0 0 0 0,1-1 0 0 0,2 3 0 0 0,-3-3 0 0 0,1 0 0 0 0,0 0 0 0 0,-2 0 0 0 0,2 0 0 0 0,0 1 0 0 0,-1-1 0 0 0,0 0 0 0 0,1 1 0 0 0,-1-1 0 0 0,0 1 0 0 0,1 0 0 0 0,1 0 0 0 0,-4-2 0 0 0,0 1 0 0 0,1 0 0 0 0,-1 0 0 0 0,-1 0 0 0 0,1 0 0 0 0,1 0 0 0 0,-1 0 0 0 0,0 0 0 0 0,0 0 0 0 0,-1 0 0 0 0,2 0 0 0 0,-3 0 0 0 0,2 0 0 0 0,1 0 0 0 0,-1 0 0 0 0,0 0 0 0 0,-1 0 0 0 0,2 0 0 0 0,-1 0 0 0 0,0 0 0 0 0,0 0 0 0 0,0 0 0 0 0,0 0 0 0 0,0 0 0 0 0,-1-1 0 0 0,-103-53 0 0 0,96 49 0 0 0,-2 1 0 0 0,-19-6 0 0 0,22 9 0 0 0,0-2 0 0 0,1 0 0 0 0,-1 1 0 0 0,1-2 0 0 0,-1 1 0 0 0,1-1 0 0 0,-9-6 0 0 0,-37-28 0 0 0,34 26 0 0 0,1-1 0 0 0,-18-17 0 0 0,25 21 0 0 0,-1 0 0 0 0,0 1 0 0 0,0 1 0 0 0,-19-9 0 0 0,3 1 0 0 0,24 13 0 0 0,0-1 0 0 0,1 0 0 0 0,0 1 0 0 0,0-1 0 0 0,-5-5 0 0 0,-9-8 0 0 0,-57-49 0 0 0,69 61 0 0 0,1 0 0 0 0,0-1 0 0 0,0 1 0 0 0,1-1 0 0 0,-6-8 0 0 0,8 11 0 0 0,1 1 0 0 0,0 0 0 0 0,0-1 0 0 0,-1 1 0 0 0,1-1 0 0 0,0 1 0 0 0,-1-1 0 0 0,0 0 0 0 0,0 1 0 0 0,0 0 0 0 0,1 0 0 0 0,-1-1 0 0 0,-1 0 0 0 0,1 2 0 0 0,1-2 0 0 0,-2 1 0 0 0,0 0 0 0 0,2 0 0 0 0,-2 0 0 0 0,0 0 0 0 0,1 0 0 0 0,0 0 0 0 0,-1 0 0 0 0,1 1 0 0 0,-1-1 0 0 0,-3 0 0 0 0,5 1 0 0 0,0 0 0 0 0,0 0 0 0 0,0 1 0 0 0,-1-1 0 0 0,1 0 0 0 0,0 0 0 0 0,0 0 0 0 0,0 1 0 0 0,0-1 0 0 0,0 0 0 0 0,0 0 0 0 0,0 0 0 0 0,0 0 0 0 0,0 0 0 0 0,0 0 0 0 0,0 1 0 0 0,0-1 0 0 0,0 0 0 0 0,0 0 0 0 0,0 1 0 0 0,0-1 0 0 0,0 0 0 0 0,0 0 0 0 0,0 1 0 0 0,0-1 0 0 0,0 0 0 0 0,0 0 0 0 0,0 0 0 0 0,0 0 0 0 0,0 0 0 0 0,0 0 0 0 0,1 1 0 0 0,-1-1 0 0 0,0 0 0 0 0,0 0 0 0 0,0 0 0 0 0,1 0 0 0 0,-1 1 0 0 0,0-1 0 0 0,0 0 0 0 0,0 0 0 0 0,1 0 0 0 0,-1 0 0 0 0,0 1 0 0 0,7 7 0 0 0,13 13 0 0 0,-12-12 0 0 0,0-1 0 0 0,13 11 0 0 0,44 40 0 0 0,-20-23 0 0 0,-33-24 0 0 0,1-1 0 0 0,1 0 0 0 0,0-2 0 0 0,0 1 0 0 0,19 8 0 0 0,-11-7 0 0 0,34 19 0 0 0,-9 4 0 0 0,-33-24 0 0 0,1 0 0 0 0,1-1 0 0 0,-1 0 0 0 0,28 10 0 0 0,-22-9 0 0 0,-18-8 0 0 0,1 0 0 0 0,-1 0 0 0 0,1-1 0 0 0,0 1 0 0 0,0 0 0 0 0,0-2 0 0 0,0 1 0 0 0,0 1 0 0 0,8-2 0 0 0,-11 1 0 0 0,-1 0 0 0 0,1-1 0 0 0,29 3 0 0 0,-9 0 0 0 0,-11-18 0 0 0,-4 3 3 0 0,-5 11-37 0 0,-1 0 1 0 0,0 1 0 0 0,1-1-1 0 0,-1 1 1 0 0,1-1 0 0 0,-1 0-1 0 0,0 1 1 0 0,0-1 0 0 0,1 0-1 0 0,-1 1 1 0 0,1-1 0 0 0,0 0-1 0 0,-1 1 1 0 0,1 0 0 0 0,-1-1-1 0 0,1 1 1 0 0,0-1 0 0 0,0 1-1 0 0,-1-1 1 0 0,1 1-1 0 0,0-1 1 0 0,-1 1 0 0 0,1 0-1 0 0,0 0 1 0 0,0 0 0 0 0,0 0-1 0 0,-1 0 1 0 0,1 0 0 0 0,0 0-1 0 0,0 0 1 0 0,0 0 0 0 0,-1 0-1 0 0,3 0 1 0 0,2 0-4596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0,'0'0'18276'0'0,"-4"10"-11147"0"0,6-4-6618 0 0,-2 0 0 0 0,2-1 0 0 0,-1 1 0 0 0,1-1-1 0 0,0 0 1 0 0,0 0 0 0 0,6 9 0 0 0,-4-7-141 0 0,4 7 152 0 0,1 0-1 0 0,17 19 1 0 0,-6-16-309 0 0,-17-16-190 0 0,-1 1 0 0 0,1-1-1 0 0,-1 2 1 0 0,0-2 0 0 0,0 2-1 0 0,0-1 1 0 0,0-1 0 0 0,1 2-1 0 0,0 2 1 0 0,22 22 248 0 0,46 40 163 0 0,-57-54-399 0 0,1 0 1 0 0,22 14-1 0 0,-35-25-46 0 0,10 5 29 0 0,1 0 0 0 0,18 10 1 0 0,-3-6-1 0 0,24 10 9 0 0,-34-18-27 0 0,5 3 0 0 0,-16-3-387 0 0,1 0 0 0 0,-1 0-1 0 0,10 1 1 0 0,9-1-4037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7178 0 0,'0'0'12758'0'0,"0"-2"-11752"0"0,2-9-130 0 0,-2 8 1497 0 0,0 8-1496 0 0,0 1 1 0 0,1-1 0 0 0,0 0-1 0 0,1 1 1 0 0,1 5 0 0 0,2 2-473 0 0,0-1 1 0 0,11 15-1 0 0,-15-23-239 0 0,7 7 78 0 0,0 1 1 0 0,11 11 0 0 0,-11-14-111 0 0,-1 0 0 0 0,1 2-1 0 0,9 16 1 0 0,6 21 196 0 0,17 54-1 0 0,-36-88-329 0 0,-1-5 0 0 0,0 0 0 0 0,0 0 0 0 0,7 11 0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5969 0 0,'0'0'16412'0'0,"0"-5"-12314"0"0,15-21-1715 0 0,-15 25-2330 0 0,1 1-1 0 0,-1-1 1 0 0,1 0 0 0 0,-1 1-1 0 0,0-1 1 0 0,1 1 0 0 0,-1-1-1 0 0,1 1 1 0 0,-1-1 0 0 0,0 0-1 0 0,1 1 1 0 0,0-1-1 0 0,-1 1 1 0 0,1 0 0 0 0,0 0-1 0 0,-1-1 1 0 0,0 1 0 0 0,1-1-1 0 0,0 1 1 0 0,0 0 0 0 0,-1-1-1 0 0,1 1 1 0 0,-1 0-1 0 0,1 0 1 0 0,1-1 0 0 0,0 1 18 0 0,0 0-47 0 0,-1-1-1 0 0,0 0 0 0 0,0 0 0 0 0,1 1 0 0 0,-1-1 0 0 0,0-1 0 0 0,0 1 1 0 0,0 1-1 0 0,0-2 0 0 0,0 1 0 0 0,0 0 0 0 0,0 0 0 0 0,0-1 0 0 0,-1 2 1 0 0,0-2-1 0 0,1 1 0 0 0,0 0 0 0 0,-1-1 0 0 0,1 1 0 0 0,-1-1 0 0 0,1-2 1 0 0,-1 3-1 0 0,0-2 1 0 0,1 2-1 0 0,0-2 0 0 0,0 2 1 0 0,0-2-1 0 0,0 2 1 0 0,0-1-1 0 0,2-2 1 0 0,-2 4-14 0 0,1-1 0 0 0,0 0 0 0 0,0 0 1 0 0,-1 1-1 0 0,1 0 0 0 0,0-1 1 0 0,0 1-1 0 0,0 0 0 0 0,0-1 0 0 0,0 1 1 0 0,-1 0-1 0 0,2 0 0 0 0,-2 0 0 0 0,4 1 1 0 0,-2 0 16 0 0,0-1 1 0 0,-1 0-1 0 0,1 0 1 0 0,-1 1 0 0 0,1 0-1 0 0,-1 0 1 0 0,0-1-1 0 0,1 1 1 0 0,-1 1-1 0 0,5 1 1 0 0,19 23 179 0 0,-1-1-145 0 0,-4 7 133 0 0,-17-26-147 0 0,0-1 0 0 0,0 2 0 0 0,0-1-1 0 0,-1 0 1 0 0,3 10 0 0 0,24 66 167 0 0,-19-54-166 0 0,-8-21-37 0 0,-1-1 0 0 0,2 0 0 0 0,-1 0 0 0 0,0 0 0 0 0,1-1 0 0 0,0 1 0 0 0,5 5 0 0 0,-5-6-4 0 0,1 1 1 0 0,-2-1-1 0 0,1 1 0 0 0,3 6 1 0 0,1 4 2 0 0,3 0 15 0 0,-5-7 6 0 0,-1-1 1 0 0,7 16-1 0 0,20 42-157 0 0,-24-50-2320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13 832 0 0,'0'0'16173'0'0,"0"-2"-15269"0"0,-1-6-22 0 0,0 6 883 0 0,2 22 2716 0 0,0-15-4205 0 0,1 0-1 0 0,0 0 1 0 0,0 0-1 0 0,0-1 1 0 0,1 1-1 0 0,0 0 0 0 0,0-1 1 0 0,1 0-1 0 0,-1 0 1 0 0,0 0-1 0 0,8 7 1 0 0,-4-5 40 0 0,-1 1-1 0 0,10 13 1 0 0,-2 9 266 0 0,-3-9-2376 0 0,-4-7-4010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6257 0 0,'0'-2'19807'0'0,"1"7"-19469"0"0,0-1 0 0 0,-1 0 0 0 0,2 1 0 0 0,-1 0 0 0 0,0-1 0 0 0,1-1 0 0 0,5 9-1 0 0,3 13 328 0 0,-5-12-193 0 0,11 20-1 0 0,-10-21-231 0 0,-1 0 0 0 0,5 13 0 0 0,-2-2 96 0 0,21 40 0 0 0,-10-23-162 0 0,-12-25-107 0 0,0 0 0 0 0,0-1 0 0 0,2 0 0 0 0,20 25 0 0 0,-25-32-44 0 0,1-1-1 0 0,-1 0 1 0 0,0 0 0 0 0,0 1-1 0 0,4 11 1 0 0,-5-11 23 0 0,0 1 0 0 0,1-1 0 0 0,10 14 0 0 0,-12-18-36 0 0,2 1-1 0 0,-2-1 1 0 0,0 1 0 0 0,1 0-1 0 0,-1 0 1 0 0,0 0-1 0 0,0 0 1 0 0,0 1-1 0 0,-1-2 1 0 0,0 1 0 0 0,0 1-1 0 0,0 0 1 0 0,0-1-1 0 0,-1 0 1 0 0,0 1-1 0 0,0 6 1 0 0,0-10-503 0 0,0 15 797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9666 0 0,'0'0'13806'0'0,"25"-7"-9984"0"0,-23 6-3705 0 0,0 0-1 0 0,0-1 1 0 0,-1 2 0 0 0,1-2-1 0 0,0 0 1 0 0,-1 1 0 0 0,1-1-1 0 0,-1 1 1 0 0,0-2 0 0 0,1 2 0 0 0,-1-1-1 0 0,1-3 1 0 0,0 3-54 0 0,-1-1 0 0 0,0 2 0 0 0,1-2 0 0 0,-1 1 0 0 0,1 0-1 0 0,-1 0 1 0 0,4-2 0 0 0,-5 4-46 0 0,1-1-1 0 0,0 1 1 0 0,0 0-1 0 0,-1 0 1 0 0,1-1-1 0 0,-1 1 0 0 0,1 0 1 0 0,0 0-1 0 0,0-1 1 0 0,0 1-1 0 0,-1 0 1 0 0,1 0-1 0 0,0 0 1 0 0,0 0-1 0 0,0 0 1 0 0,-1 0-1 0 0,1 0 0 0 0,0 0 1 0 0,-1 0-1 0 0,1 1 1 0 0,0-1-1 0 0,19 9 369 0 0,-18-8-366 0 0,1 0 1 0 0,-2 0-1 0 0,2 1 0 0 0,-1-1 0 0 0,1-1 1 0 0,-1 1-1 0 0,0 0 0 0 0,5 1 0 0 0,-6-2-9 0 0,0 0-1 0 0,0-1 0 0 0,0 1 0 0 0,0 0 0 0 0,0-1 0 0 0,0 1 0 0 0,0-1 0 0 0,0 1 1 0 0,0-1-1 0 0,-1 1 0 0 0,1 0 0 0 0,0-1 0 0 0,0 1 0 0 0,0-1 0 0 0,-1 0 0 0 0,1 0 1 0 0,0 1-1 0 0,0-1 0 0 0,0-1 0 0 0,-1 2 1 0 0,0 0 0 0 0,1-1 0 0 0,-1 0 0 0 0,1 0 0 0 0,0 1 0 0 0,-1-1 0 0 0,1 1 0 0 0,-1 0 0 0 0,1-1 0 0 0,0 1 0 0 0,-1-1 0 0 0,1 1 0 0 0,0-1 0 0 0,0 1 0 0 0,-1 0 0 0 0,1 0 0 0 0,0 0 0 0 0,0 0 0 0 0,0 0 0 0 0,-1-1 0 0 0,1 1 0 0 0,0 0 0 0 0,0 0 0 0 0,-1 0 0 0 0,1 0 0 0 0,-1 1 0 0 0,1-1 0 0 0,0 0 0 0 0,1 0 0 0 0,1 3 37 0 0,0-1-1 0 0,-1 0 1 0 0,1 1-1 0 0,-1 1 1 0 0,0-2-1 0 0,0 1 1 0 0,2 5-1 0 0,-1-3 41 0 0,61 112 755 0 0,-40-67-736 0 0,-18-33-47 0 0,15 23 0 0 0,-1-4 75 0 0,-16-26-95 0 0,1 0 0 0 0,1 1 0 0 0,0-2 0 0 0,8 10 0 0 0,-11-16-24 0 0,-2 0-1 0 0,1 0 1 0 0,-1-1-1 0 0,1 1 1 0 0,-1 1-1 0 0,1 5 1 0 0,5 9 62 0 0,8 13-67 0 0,-8-15-6 0 0,18 27-1 0 0,37 58-3 0 0,-57-93 0 0 0,0 0 0 0 0,-1 1 0 0 0,0 0 0 0 0,-1-1 0 0 0,5 14 0 0 0,-8-20-214 0 0,5 10-7576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4 592 0 0,'-2'-4'21029'0'0,"24"43"-16136"0"0,16 37-2397 0 0,-29-46-3276 0 0,-6-17-5280 0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8978 0 0,'0'0'13021'0'0,"1"4"-12372"0"0,1-1-268 0 0,-1 5-317 0 0,-1-1 5336 0 0,-23-10-4457 0 0,9 0-834 0 0,1-1 1 0 0,-1 3 0 0 0,-20-2-1 0 0,25 3-100 0 0,8 0-7 0 0,-1 0-1 0 0,2 0 0 0 0,-2 0 1 0 0,1 0-1 0 0,0 0 1 0 0,0 0-1 0 0,0 0 0 0 0,-1 0 1 0 0,2 1-1 0 0,-1-1 1 0 0,-1 0-1 0 0,1 0 1 0 0,0 1-1 0 0,0-1 0 0 0,0 1 1 0 0,0 0-1 0 0,0-1 1 0 0,0 0-1 0 0,0 1 0 0 0,0 0 1 0 0,0 0-1 0 0,1 0 1 0 0,-1-1-1 0 0,-1 3 0 0 0,1-1 11 0 0,-2 0 0 0 0,2 1-1 0 0,-2-1 1 0 0,1 0 0 0 0,1 2-1 0 0,-1-2 1 0 0,1 1 0 0 0,0 0-1 0 0,0-1 1 0 0,-1 2 0 0 0,2-1-1 0 0,0 0 1 0 0,-1 0 0 0 0,0-1-1 0 0,1 1 1 0 0,0 1 0 0 0,0-1-1 0 0,0 0 1 0 0,1 5-1 0 0,-1 2 3 0 0,1-4 50 0 0,-1-1 0 0 0,1 0-1 0 0,1 1 1 0 0,-1-1 0 0 0,1 0 0 0 0,0 0 0 0 0,1 0-1 0 0,-1 0 1 0 0,1 0 0 0 0,0 0 0 0 0,6 7 0 0 0,-3-6 31 0 0,-2 2-1 0 0,0-1 1 0 0,0 1 0 0 0,4 8 0 0 0,9 19 136 0 0,-3-9-94 0 0,15 30 161 0 0,-19-38-226 0 0,-1-1-1 0 0,8 22 1 0 0,-11-25-46 0 0,1 0 0 0 0,16 24 0 0 0,-14-23-6 0 0,1 1-1 0 0,-2-6-3 0 0,-2 1 0 0 0,0-1 0 0 0,5 13 0 0 0,11 47 92 0 0,-20-66-113 0 0,0 1 0 0 0,0 0 0 0 0,1-1 0 0 0,0 1 0 0 0,-1 0 0 0 0,7 6 0 0 0,-5-7 19 0 0,0 2 0 0 0,0-1 0 0 0,4 12 0 0 0,4 14 44 0 0,-6-11-52 0 0,2 0 0 0 0,10 19 0 0 0,-7-27-4 0 0,-11-11-1 0 0,1 0 0 0 0,0-1 1 0 0,0 0-1 0 0,0 1 1 0 0,-1 0-1 0 0,1 0 1 0 0,-1-1-1 0 0,1 1 0 0 0,0 0 1 0 0,-1 0-1 0 0,1 0 1 0 0,-1 0-1 0 0,1 1 1 0 0,22 59 14 0 0,-1-19-57 0 0,-15-32 45 0 0,-2-1 1 0 0,0 1-1 0 0,-1 0 1 0 0,4 12-1 0 0,-1 6 14 0 0,-5-17-6 0 0,0-1-1 0 0,1 1 1 0 0,0 0-1 0 0,6 10 1 0 0,15 21-12 0 0,-18-35 9 0 0,-5-7-13 0 0,0 1 0 0 0,0 1 1 0 0,-1-1-1 0 0,1-1 0 0 0,0 1 0 0 0,0 0 0 0 0,0 1 0 0 0,-1-2 0 0 0,0 1 0 0 0,1 1 0 0 0,-1-2 0 0 0,1 2 1 0 0,0 1-1 0 0,-1-11-3138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0,'0'0'12791'0'0,"5"18"-9317"0"0,5 8-2670 0 0,1 2 0 0 0,2-2-1 0 0,20 32 1 0 0,-18-42-1482 0 0,-8-9-5924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7:16.6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871 43 1584 0 0,'-5'-1'19247'0'0,"3"-1"-18902"0"0,-1 1-119 0 0,0 0-1 0 0,0 1 0 0 0,0-1 0 0 0,0 1 1 0 0,0-1-1 0 0,1 1 0 0 0,-7 0 0 0 0,4 0 77 0 0,0-1 0 0 0,0 0 0 0 0,0 0 0 0 0,0-1 0 0 0,0 1 0 0 0,1-1 1 0 0,-9-4-1 0 0,-9-3 210 0 0,5 5-223 0 0,-1 0 0 0 0,1 2 0 0 0,0 0 0 0 0,-1 1 0 0 0,-25 2 0 0 0,14-1-133 0 0,-43 9 270 0 0,66-9-394 0 0,0 0-1 0 0,0 1 0 0 0,0 0 0 0 0,0 0 1 0 0,0 1-1 0 0,0-1 0 0 0,1 1 1 0 0,-1 1-1 0 0,-9 4 0 0 0,-1 3 31 0 0,-26 22 0 0 0,40-31-56 0 0,-107 89 566 0 0,102-84-563 0 0,-8 3 24 0 0,2 2 0 0 0,0 0 0 0 0,0 0 0 0 0,1 1 0 0 0,0 1 0 0 0,-12 16 0 0 0,14-14 14 0 0,-1 0-1 0 0,-1-1 1 0 0,-21 20 0 0 0,25-27-34 0 0,-2 5 23 0 0,0 0 0 0 0,1 1 0 0 0,1 0 0 0 0,0 0 0 0 0,0 1 0 0 0,1 0-1 0 0,1 0 1 0 0,0 0 0 0 0,-4 21 0 0 0,-8 31 188 0 0,14-53-158 0 0,1-1 0 0 0,0 1 0 0 0,1 0 0 0 0,1 1 0 0 0,0-1 0 0 0,0 0 0 0 0,1 0 0 0 0,3 15 0 0 0,8 23 206 0 0,-5-39-187 0 0,0 0 0 0 0,1 0 0 0 0,10 14 0 0 0,-13-19-59 0 0,11 10 121 0 0,3 8-46 0 0,-16-23-90 0 0,0 0 0 0 0,1 0 0 0 0,-1 0-1 0 0,0 0 1 0 0,1 0 0 0 0,-1 0 0 0 0,1-1 0 0 0,0 1-1 0 0,4 1 1 0 0,14 10-15 0 0,41 36 150 0 0,-55-44-127 0 0,0 1 1 0 0,0-1-1 0 0,1 0 0 0 0,0-1 1 0 0,13 6-1 0 0,-5-2-7 0 0,24 10 19 0 0,-25-13-12 0 0,1 0 0 0 0,17 3 0 0 0,-12-3-18 0 0,73 10 11 0 0,-83-14-11 0 0,0 0 0 0 0,0-1-1 0 0,0-1 1 0 0,-1 0 0 0 0,1 0 0 0 0,18-5 0 0 0,-19 4-8 0 0,0 0 1 0 0,0 0-1 0 0,12 0 0 0 0,-13 2-8 0 0,-1-1 0 0 0,1 0-1 0 0,-1 0 1 0 0,0-1-1 0 0,10-3 1 0 0,21-15 23 0 0,8-2-44 0 0,-43 20 24 0 0,0 0 0 0 0,0 0-1 0 0,0 0 1 0 0,-1 0 0 0 0,1 0 0 0 0,3-4 0 0 0,-5 4 10 0 0,1 0-1 0 0,0 0 1 0 0,0 0 0 0 0,0 0 0 0 0,0 0 0 0 0,1 0-1 0 0,5-1 1 0 0,-4 0 3 0 0,0 1-1 0 0,0-1 0 0 0,0 0 1 0 0,-1 0-1 0 0,1-1 1 0 0,-1 0-1 0 0,0 1 0 0 0,5-7 1 0 0,-4 5-1 0 0,8-10-9 0 0,-10 10 5 0 0,0 1 0 0 0,0 1 0 0 0,1-1 1 0 0,0 0-1 0 0,5-3 0 0 0,-4 2 2 0 0,1 0 0 0 0,-1 0 0 0 0,0 0 0 0 0,-1-1 0 0 0,1 0 0 0 0,-1 0 0 0 0,4-7 0 0 0,-2 3-2 0 0,0 1 0 0 0,13-15 0 0 0,-17 23 6 0 0,-1 0 0 0 0,0-1 0 0 0,0 1 0 0 0,0-1 0 0 0,0 0-1 0 0,0 1 1 0 0,-1-1 0 0 0,1 0 0 0 0,0 1 0 0 0,-1-1 0 0 0,1 0 0 0 0,-1-2 0 0 0,6-14 8 0 0,0 7 3 0 0,-2 5-15 0 0,-1-1-1 0 0,0 1 1 0 0,0-1 0 0 0,0 0-1 0 0,-1 0 1 0 0,0 0-1 0 0,0 0 1 0 0,-1 0 0 0 0,1-14-1 0 0,-1-124 69 0 0,3 93-106 0 0,-2 39 50 0 0,-1 1 1 0 0,0-1-1 0 0,-1 0 0 0 0,-2-23 1 0 0,-18-20 7 0 0,16 46-20 0 0,-1 1 0 0 0,1 1 0 0 0,-2-1 0 0 0,1 1 0 0 0,-2 0 0 0 0,-7-9 0 0 0,-15-20 8 0 0,23 28-7 0 0,-1 1 1 0 0,-1 0-1 0 0,1 1 0 0 0,-1-1 1 0 0,0 1-1 0 0,-1 1 0 0 0,-17-11 1 0 0,-9-7 12 0 0,-11 2-37 0 0,39 19 21 0 0,-1 0 0 0 0,0 1-1 0 0,1 0 1 0 0,-1 0 0 0 0,0 0 0 0 0,0 1 0 0 0,-9 0 0 0 0,-62 2 12 0 0,33 1-15 0 0,39-2 0 0 0,1 1 1 0 0,0 0 0 0 0,0 0 0 0 0,0 1 0 0 0,-1-1 0 0 0,1 1 0 0 0,1 1 0 0 0,-1-1 0 0 0,0 1 0 0 0,1 0 0 0 0,-1 1 0 0 0,1-1 0 0 0,-5 5 0 0 0,-11 10 11 0 0,-32 36-1 0 0,23-23 2 0 0,-214 240-35 0 0,236-261 29 0 0,1 0 0 0 0,0 1-1 0 0,1 0 1 0 0,0 1 0 0 0,1-1 0 0 0,0 1 0 0 0,1 0 0 0 0,-3 13 0 0 0,5-17 0 0 0,0 0 1 0 0,1 0-1 0 0,1 0 0 0 0,-1 0 1 0 0,2 0-1 0 0,-1 0 0 0 0,1-1 1 0 0,0 1-1 0 0,0 0 0 0 0,1 0 1 0 0,0 0-1 0 0,0-1 0 0 0,7 14 1 0 0,-4-10 3 0 0,1-1 0 0 0,0 0 1 0 0,0 0-1 0 0,1-1 0 0 0,0 0 0 0 0,1 0 0 0 0,0-1 1 0 0,1 1-1 0 0,16 11 0 0 0,-16-14 0 0 0,-1-2 0 0 0,1 1-1 0 0,0-1 1 0 0,0 0 0 0 0,0-1-1 0 0,1 0 1 0 0,-1-1 0 0 0,1 1-1 0 0,-1-2 1 0 0,1 0 0 0 0,19 1-1 0 0,-8-4-4 0 0,0-1 0 0 0,0-1 0 0 0,-1 0 0 0 0,1-2 0 0 0,-1 0 1 0 0,0-1-1 0 0,26-14 0 0 0,-28 12-24 0 0,-1 0 1 0 0,0-1-1 0 0,-1-1 1 0 0,0-1-1 0 0,-1 0 1 0 0,0-1 0 0 0,-1 0-1 0 0,-1-1 1 0 0,0-1-1 0 0,-1 0 1 0 0,0-1 0 0 0,18-33-1 0 0,-24 33 16 0 0,0 0 0 0 0,-1-1 0 0 0,-1 1 0 0 0,0-1 0 0 0,-1 0 0 0 0,-1 0 0 0 0,-1-1 0 0 0,0 1 0 0 0,-1 0 0 0 0,-3-21 0 0 0,1 28 6 0 0,0-1-1 0 0,0 1 1 0 0,-1 0 0 0 0,0 0-1 0 0,0 1 1 0 0,-1-1-1 0 0,-1 1 1 0 0,0 0-1 0 0,0 0 1 0 0,0 0-1 0 0,-1 0 1 0 0,-1 1-1 0 0,1 0 1 0 0,-1 1-1 0 0,-15-13 1 0 0,5 6-4 0 0,0 1 0 0 0,-2 1 0 0 0,1 0 0 0 0,-2 2 0 0 0,1 0 0 0 0,-30-10 0 0 0,44 18 4 0 0,-1 0 0 0 0,0 0 0 0 0,1 1 0 0 0,-1 0 0 0 0,0 0 0 0 0,0 0-1 0 0,0 1 1 0 0,0 0 0 0 0,0 0 0 0 0,0 0 0 0 0,0 1 0 0 0,0 0 0 0 0,0 0 0 0 0,0 1-1 0 0,1-1 1 0 0,-1 1 0 0 0,0 1 0 0 0,1-1 0 0 0,0 1 0 0 0,-1 0 0 0 0,1 0-1 0 0,0 0 1 0 0,-5 5 0 0 0,1 1 0 0 0,0 0 0 0 0,1 0 0 0 0,0 0 0 0 0,1 1 0 0 0,0 1 0 0 0,0-1-1 0 0,1 1 1 0 0,0 0 0 0 0,1 0 0 0 0,-5 17 0 0 0,-5 26 8 0 0,2 2 0 0 0,-6 59 0 0 0,8-46-3 0 0,11-64-2 0 0,-5 20 4 0 0,1 0-1 0 0,1 0 0 0 0,2 0 1 0 0,2 48-1 0 0,0-68-2 0 0,0 1 0 0 0,0-1 0 0 0,0 0 0 0 0,0 1 0 0 0,1-1 0 0 0,0 0 0 0 0,0 0 0 0 0,0 0 0 0 0,1 0 0 0 0,-1 0 0 0 0,1-1 1 0 0,0 1-1 0 0,1-1 0 0 0,-1 0 0 0 0,1 0 0 0 0,0 0 0 0 0,0 0 0 0 0,0-1 0 0 0,0 1 0 0 0,1-1 0 0 0,-1 0 0 0 0,1-1 0 0 0,0 1 0 0 0,0-1 0 0 0,0 0 0 0 0,0 0 0 0 0,0 0 0 0 0,10 1 0 0 0,-2-1-2 0 0,0-1-1 0 0,0 0 1 0 0,0-1-1 0 0,0-1 1 0 0,0 0-1 0 0,0-1 1 0 0,0 0 0 0 0,0-1-1 0 0,0 0 1 0 0,-1-1-1 0 0,0-1 1 0 0,23-11-1 0 0,-11 3 3 0 0,-1 0 0 0 0,-1-2 0 0 0,0 0 0 0 0,-1-2 0 0 0,26-25 0 0 0,-31 26 6 0 0,-1-1 1 0 0,0 0-1 0 0,-1-1 1 0 0,21-36-1 0 0,-29 41-6 0 0,0 1-1 0 0,-1 0 0 0 0,-1-1 0 0 0,0 0 1 0 0,0 0-1 0 0,-1 0 0 0 0,-1-1 0 0 0,0 1 0 0 0,-1-20 1 0 0,-1 24-4 0 0,-1 0 0 0 0,0 1 0 0 0,0-1 0 0 0,-1 0 0 0 0,0 1 0 0 0,0-1 0 0 0,-1 1 0 0 0,0 0 0 0 0,-1 0 0 0 0,0 0 0 0 0,0 0 0 0 0,-8-10 0 0 0,8 13 4 0 0,0 0 0 0 0,0 0 0 0 0,-1 0 0 0 0,1 1 0 0 0,-1 0 0 0 0,0 0 0 0 0,0 0 0 0 0,-1 1 0 0 0,1 0 0 0 0,-1 0 0 0 0,0 0 0 0 0,1 0 0 0 0,-1 1 0 0 0,0 0 0 0 0,-1 1 0 0 0,1-1 0 0 0,0 1 0 0 0,-8-1 0 0 0,1 2-3 0 0,-1 1-1 0 0,0 0 1 0 0,1 1 0 0 0,-1 0 0 0 0,1 1 0 0 0,0 1 0 0 0,0 0 0 0 0,0 1-1 0 0,0 0 1 0 0,1 1 0 0 0,0 0 0 0 0,0 1 0 0 0,0 0 0 0 0,1 1 0 0 0,0 1 0 0 0,-14 14-1 0 0,8-7 11 0 0,0 2 0 0 0,2 0-1 0 0,0 1 1 0 0,1 0-1 0 0,1 1 1 0 0,1 1 0 0 0,1 0-1 0 0,-15 37 1 0 0,23-48-7 0 0,0-1 0 0 0,0 1 0 0 0,1 0 0 0 0,1 0 0 0 0,-1 0 0 0 0,2 0 0 0 0,-1 1 0 0 0,2-1 0 0 0,-1 0 0 0 0,1 0 0 0 0,4 15 0 0 0,-3-18-4 0 0,0 0 1 0 0,0 0 0 0 0,1-1 0 0 0,0 1 0 0 0,0-1 0 0 0,1 0 0 0 0,-1 0-1 0 0,1 0 1 0 0,1 0 0 0 0,-1-1 0 0 0,1 1 0 0 0,0-1 0 0 0,0 0 0 0 0,1-1-1 0 0,-1 1 1 0 0,1-1 0 0 0,7 4 0 0 0,-9-7 3 0 0,-1 1 1 0 0,1 0-1 0 0,-1-1 1 0 0,1 0-1 0 0,0 0 1 0 0,-1 0-1 0 0,1 0 1 0 0,0-1-1 0 0,0 1 1 0 0,0-1-1 0 0,0 0 0 0 0,-1 0 1 0 0,1 0-1 0 0,6-2 1 0 0,-3 0 2 0 0,-1 1 1 0 0,0-2 0 0 0,0 1-1 0 0,0-1 1 0 0,0 0-1 0 0,0 0 1 0 0,10-8-1 0 0,-2-1-2 0 0,0-1-1 0 0,0 0 0 0 0,-1-1 0 0 0,21-30 0 0 0,-23 29-5 0 0,-1 0-1 0 0,0-1 1 0 0,-1 0 0 0 0,-1 0-1 0 0,-1 0 1 0 0,0-1 0 0 0,-1 0-1 0 0,-1-1 1 0 0,0 0 0 0 0,-2 1-1 0 0,4-37 1 0 0,-7 49 3 0 0,0 0 0 0 0,0 0 1 0 0,0 1-1 0 0,-1-1 0 0 0,1 0 0 0 0,-1 0 0 0 0,0 1 0 0 0,-1-1 1 0 0,1 1-1 0 0,-1-1 0 0 0,-4-7 0 0 0,5 11 2 0 0,0-1-1 0 0,-1 0 1 0 0,1 1-1 0 0,-1 0 1 0 0,1-1-1 0 0,-1 1 1 0 0,1 0-1 0 0,-1 0 1 0 0,0 0 0 0 0,0 0-1 0 0,0 0 1 0 0,0 0-1 0 0,0 0 1 0 0,0 1-1 0 0,0-1 1 0 0,0 1-1 0 0,0-1 1 0 0,0 1 0 0 0,0 0-1 0 0,0 0 1 0 0,0 0-1 0 0,0 0 1 0 0,0 0-1 0 0,0 0 1 0 0,0 1 0 0 0,0-1-1 0 0,0 1 1 0 0,0-1-1 0 0,-3 2 1 0 0,-3 1-3 0 0,1 1-1 0 0,-1-1 1 0 0,1 1 0 0 0,0 1 0 0 0,0-1 0 0 0,0 1 0 0 0,0 1 0 0 0,-10 11 0 0 0,2-2 2 0 0,2 0 0 0 0,-17 26 0 0 0,23-31 2 0 0,1 1-1 0 0,1 0 1 0 0,0 1-1 0 0,0 0 1 0 0,1-1-1 0 0,1 1 1 0 0,0 1-1 0 0,-2 17 1 0 0,4-23 0 0 0,1 0-1 0 0,0 0 1 0 0,0 0-1 0 0,0 0 1 0 0,1 0-1 0 0,0 0 1 0 0,3 8-1 0 0,-3-11 0 0 0,1 0-1 0 0,-1 0 1 0 0,1-1-1 0 0,0 1 0 0 0,0-1 1 0 0,0 1-1 0 0,0-1 1 0 0,1 0-1 0 0,-1 0 0 0 0,1 0 1 0 0,0 0-1 0 0,0-1 1 0 0,5 5-1 0 0,-5-5 1 0 0,-1-1-1 0 0,1 1 1 0 0,0 0 0 0 0,0-1 0 0 0,0 0-1 0 0,0 1 1 0 0,0-1 0 0 0,0 0-1 0 0,1-1 1 0 0,-1 1 0 0 0,0-1-1 0 0,1 1 1 0 0,-1-1 0 0 0,0 0 0 0 0,0 0-1 0 0,1 0 1 0 0,5-2 0 0 0,-5 1 1 0 0,1-1 0 0 0,-1 1 1 0 0,1-1-1 0 0,-1-1 0 0 0,0 1 1 0 0,0-1-1 0 0,0 1 0 0 0,0-1 1 0 0,0 0-1 0 0,-1 0 0 0 0,4-5 1 0 0,2-1 2 0 0,-2-1 0 0 0,1-1 0 0 0,-1 1 0 0 0,-1-1 0 0 0,0-1 0 0 0,0 1-1 0 0,-1-1 1 0 0,4-17 0 0 0,-8 24-3 0 0,0 0-1 0 0,0 0 1 0 0,-1 1-1 0 0,0-1 0 0 0,0 0 1 0 0,0 0-1 0 0,-1 0 0 0 0,0 0 1 0 0,0 0-1 0 0,0 0 1 0 0,0 0-1 0 0,-3-4 0 0 0,4 7 0 0 0,-1 0-1 0 0,0 1 1 0 0,1-1-1 0 0,-1 0 0 0 0,0 1 1 0 0,0-1-1 0 0,0 1 0 0 0,0-1 1 0 0,-1 1-1 0 0,1 0 1 0 0,0-1-1 0 0,0 1 0 0 0,-1 0 1 0 0,1 0-1 0 0,-1 0 0 0 0,1 0 1 0 0,-1 0-1 0 0,0 0 1 0 0,1 0-1 0 0,-1 1 0 0 0,0-1 1 0 0,1 1-1 0 0,-1-1 0 0 0,0 1 1 0 0,0-1-1 0 0,0 1 1 0 0,1 0-1 0 0,-1 0 0 0 0,0 0 1 0 0,0 0-1 0 0,0 0 1 0 0,0 0-1 0 0,1 1 0 0 0,-1-1 1 0 0,0 1-1 0 0,-2 0 0 0 0,0 1-1 0 0,0 0 0 0 0,1 1-1 0 0,-1-1 1 0 0,1 1 0 0 0,0-1 0 0 0,0 1-1 0 0,0 0 1 0 0,0 0 0 0 0,0 0-1 0 0,0 1 1 0 0,1-1 0 0 0,0 1-1 0 0,-3 5 1 0 0,0 0-3 0 0,0 1 0 0 0,1-1 0 0 0,0 1 0 0 0,-3 14 0 0 0,4-14-2 0 0,1 1 1 0 0,0 0-1 0 0,0 0 1 0 0,1 0-1 0 0,0 0 1 0 0,1 0-1 0 0,3 20 1 0 0,-3-30 3 0 0,0 0 1 0 0,0-1-1 0 0,0 1 1 0 0,1 0-1 0 0,-1 0 0 0 0,0 0 1 0 0,1 0-1 0 0,-1-1 1 0 0,1 1-1 0 0,-1 0 1 0 0,1 0-1 0 0,-1-1 1 0 0,1 1-1 0 0,0 0 0 0 0,-1-1 1 0 0,1 1-1 0 0,0-1 1 0 0,-1 1-1 0 0,1-1 1 0 0,0 1-1 0 0,0-1 1 0 0,0 1-1 0 0,-1-1 1 0 0,3 1-1 0 0,-1-1 2 0 0,-1 0 0 0 0,1 0 0 0 0,0 0 0 0 0,-1 0 0 0 0,1 0 0 0 0,0-1 0 0 0,-1 1 0 0 0,1 0 0 0 0,0-1 1 0 0,-1 1-1 0 0,1-1 0 0 0,1-1 0 0 0,4-2 4 0 0,-1 1 1 0 0,0-2-1 0 0,0 1 0 0 0,10-10 1 0 0,-10 8-3 0 0,0 0 1 0 0,-1-1 0 0 0,0 0-1 0 0,0 0 1 0 0,-1 0-1 0 0,0 0 1 0 0,0 0 0 0 0,-1-1-1 0 0,0 0 1 0 0,0 0-1 0 0,-1 0 1 0 0,1 0 0 0 0,-2 0-1 0 0,1 0 1 0 0,-1-1-1 0 0,-1 1 1 0 0,0 0 0 0 0,0-1-1 0 0,0 1 1 0 0,-1-1-1 0 0,-3-14 1 0 0,3 19-1 0 0,-1 1 0 0 0,1-1-1 0 0,0 1 1 0 0,-1-1 0 0 0,0 1 0 0 0,0 0-1 0 0,0-1 1 0 0,0 1 0 0 0,-3-3 0 0 0,5 5-3 0 0,-1 1 0 0 0,1-1 1 0 0,-1 1-1 0 0,1-1 1 0 0,-1 1-1 0 0,1-1 1 0 0,-1 1-1 0 0,0-1 0 0 0,1 1 1 0 0,-1 0-1 0 0,1-1 1 0 0,-1 1-1 0 0,0 0 0 0 0,0-1 1 0 0,1 1-1 0 0,-1 0 1 0 0,0 0-1 0 0,1 0 1 0 0,-1 0-1 0 0,0 0 0 0 0,0-1 1 0 0,1 1-1 0 0,-1 1 1 0 0,0-1-1 0 0,0 0 1 0 0,1 0-1 0 0,-1 0 0 0 0,0 0 1 0 0,1 0-1 0 0,-1 1 1 0 0,0-1-1 0 0,0 0 0 0 0,1 1 1 0 0,-1-1-1 0 0,1 0 1 0 0,-1 1-1 0 0,0-1 1 0 0,1 1-1 0 0,-1-1 0 0 0,1 1 1 0 0,-1-1-1 0 0,1 1 1 0 0,-1-1-1 0 0,1 1 1 0 0,-1 0-1 0 0,1-1 0 0 0,0 1 1 0 0,-1 0-1 0 0,1-1 1 0 0,-1 2-1 0 0,-6 12-60 0 0,0 0-1 0 0,1 0 1 0 0,0 1 0 0 0,1-1-1 0 0,-6 30 1 0 0,7 9-5810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317 236 13211 0 0,'0'0'11328'0'0,"9"-4"-11104"0"0,26-18-59 0 0,-33 20-144 0 0,0 1 1 0 0,-1-1-1 0 0,1 1 0 0 0,0-2 0 0 0,-1 2 1 0 0,0-2-1 0 0,1 2 0 0 0,-1-2 0 0 0,0 2 1 0 0,0-1-1 0 0,0-1 0 0 0,0 1 0 0 0,-1 0 1 0 0,1-1-1 0 0,0 1 0 0 0,-1 0 0 0 0,1-1 1 0 0,-1 1-1 0 0,0 0 0 0 0,0-1 0 0 0,0 1 1 0 0,-1-4-1 0 0,0-1 75 0 0,1 6-72 0 0,0 0 0 0 0,0-1-1 0 0,0 2 1 0 0,0-1 0 0 0,0 0-1 0 0,-1 0 1 0 0,1 0 0 0 0,0 0-1 0 0,0 0 1 0 0,-1 0 0 0 0,1 1-1 0 0,-1-2 1 0 0,1 1 0 0 0,-1 1-1 0 0,0-1 1 0 0,0 0 0 0 0,1 0-1 0 0,-1 0 1 0 0,0 1 0 0 0,-1-2-1 0 0,0 1 32 0 0,0 0 0 0 0,-1 0 1 0 0,2 0-1 0 0,-2 0 0 0 0,1 0 0 0 0,-1 0 0 0 0,1 1 0 0 0,-5-2 0 0 0,0 2 56 0 0,0 0 1 0 0,0 0-1 0 0,-1 0 0 0 0,1 0 1 0 0,-9 2-1 0 0,3 1 33 0 0,1 0 0 0 0,-1 1 0 0 0,1 1 1 0 0,-1 0-1 0 0,2 1 0 0 0,-1 0 0 0 0,0 0 0 0 0,-15 13 0 0 0,25-18-129 0 0,1 0 0 0 0,0 0-1 0 0,0 0 1 0 0,0 0-1 0 0,0 0 1 0 0,0 1 0 0 0,0-1-1 0 0,0 0 1 0 0,0 1-1 0 0,1-2 1 0 0,-1 2 0 0 0,1 0-1 0 0,-1-1 1 0 0,0 1-1 0 0,1-2 1 0 0,0 2-1 0 0,-1 0 1 0 0,1-1 0 0 0,0 1-1 0 0,0-1 1 0 0,0 1-1 0 0,0-1 1 0 0,0 1 0 0 0,0 0-1 0 0,1-1 1 0 0,-1 1-1 0 0,0-1 1 0 0,1 0 0 0 0,0 1-1 0 0,-1-1 1 0 0,1 1-1 0 0,-1-1 1 0 0,1 0 0 0 0,0 1-1 0 0,0-1 1 0 0,0 0-1 0 0,0 0 1 0 0,0 0-1 0 0,0 0 1 0 0,2 1 0 0 0,0 1-1 0 0,1 1 0 0 0,0-1 0 0 0,0-1 0 0 0,0 0 0 0 0,0 1 0 0 0,0-1 0 0 0,1 0 0 0 0,-1 0 1 0 0,0 0-1 0 0,0-1 0 0 0,1 1 0 0 0,6-1 0 0 0,29 1 57 0 0,-37-2-62 0 0,-2 0-1 0 0,1-1 0 0 0,-1 1 1 0 0,1 0-1 0 0,0-1 0 0 0,-1 1 1 0 0,1-1-1 0 0,-1 1 0 0 0,1 0 1 0 0,0-1-1 0 0,-1 0 1 0 0,1 0-1 0 0,0 1 0 0 0,-1-1 1 0 0,1-1-1 0 0,-1 1 0 0 0,0 1 1 0 0,0-2-1 0 0,1 1 0 0 0,0-3 1 0 0,-1 4 3 0 0,-1 0 1 0 0,1-1 0 0 0,-1 0-1 0 0,0 0 1 0 0,0 1-1 0 0,0 0 1 0 0,0-1 0 0 0,1 0-1 0 0,-1 0 1 0 0,0 0 0 0 0,0 1-1 0 0,0-1 1 0 0,0 0 0 0 0,0 1-1 0 0,0-1 1 0 0,0 0 0 0 0,0 1-1 0 0,0-1 1 0 0,-1 0-1 0 0,1 0 1 0 0,0 1 0 0 0,0 0-1 0 0,0-1 1 0 0,0 0 0 0 0,-1 0-1 0 0,1 1 1 0 0,-1-1 0 0 0,0 0-1 0 0,0-1-3 0 0,-1 2 0 0 0,0-1 0 0 0,1 0 0 0 0,-1 0 0 0 0,1 0-1 0 0,-1 1 1 0 0,0-1 0 0 0,1 0 0 0 0,-1 0 0 0 0,0 1 0 0 0,-2 0 0 0 0,-4-1-5 0 0,-1 0 0 0 0,0 0 0 0 0,-15 2 0 0 0,13 1 5 0 0,0 0 0 0 0,0 0 0 0 0,-1 1 0 0 0,1 0 0 0 0,0 1 0 0 0,1 0 0 0 0,-21 11 0 0 0,30-15-10 0 0,1 0-1 0 0,0 0 1 0 0,0 1-1 0 0,-1-1 1 0 0,1 0 0 0 0,-1 1-1 0 0,1-1 1 0 0,0 0-1 0 0,-1 0 1 0 0,1 0-1 0 0,-1 0 1 0 0,1 1 0 0 0,0-1-1 0 0,0 1 1 0 0,0-1-1 0 0,0 0 1 0 0,0 1 0 0 0,-1-1-1 0 0,1 1 1 0 0,0-1-1 0 0,0 0 1 0 0,0 0-1 0 0,0 1 1 0 0,-1-1 0 0 0,1 1-1 0 0,0-1 1 0 0,0 1-1 0 0,0-1 1 0 0,0 0 0 0 0,0 1-1 0 0,0 0 1 0 0,1 0 0 0 0,0 0 0 0 0,-1-1 0 0 0,0 0 0 0 0,1 1-1 0 0,-1 0 1 0 0,1 0 0 0 0,0-1 0 0 0,0 0 0 0 0,-1 1 0 0 0,1 0 0 0 0,0-1 0 0 0,0 1 0 0 0,0 0 0 0 0,4 1 5 0 0,-1 0 1 0 0,1-1-1 0 0,0 1 0 0 0,6 0 0 0 0,22-1 8 0 0,-29-2-13 0 0,1 0 1 0 0,-1 1 0 0 0,0 0-1 0 0,0 0 1 0 0,0 0-1 0 0,1 1 1 0 0,-1 0 0 0 0,0 0-1 0 0,0-1 1 0 0,0 1-1 0 0,0 1 1 0 0,1-1 0 0 0,-2 1-1 0 0,6 2 1 0 0,-8-3 0 0 0,0-1-1 0 0,-1 1 1 0 0,1-1 0 0 0,-1 1 0 0 0,1 0 0 0 0,-1-1 0 0 0,0 0 0 0 0,0 1 0 0 0,1 0-1 0 0,-1 0 1 0 0,1-1 0 0 0,-1 0 0 0 0,0 1 0 0 0,0 0 0 0 0,1 0 0 0 0,-1 0-1 0 0,0-1 1 0 0,0 0 0 0 0,0 1 0 0 0,0 0 0 0 0,0 0 0 0 0,0-1 0 0 0,0 1 0 0 0,0-1-1 0 0,0 1 1 0 0,-1 0 0 0 0,1 0 0 0 0,0-1 0 0 0,0 1 0 0 0,-1-1 0 0 0,0 2-1 0 0,1-1 6 0 0,0 0-1 0 0,-1 1 0 0 0,0-2 1 0 0,-1 2-1 0 0,2-1 0 0 0,-1 0 1 0 0,0-1-1 0 0,-1 2 0 0 0,2-1 1 0 0,-1-1-1 0 0,-1 1 0 0 0,1 0 0 0 0,-3 1 1 0 0,-8 1-7 0 0,1 1-1 0 0,-2-2 1 0 0,1-1 0 0 0,0 1-1 0 0,-16 0 1 0 0,11-2 9 0 0,1 2 1 0 0,-18 3-1 0 0,32-2-27 0 0,7 1 6 0 0,5 0 17 0 0,-1-1 3 0 0,1-2 0 0 0,0 1 0 0 0,0-1-1 0 0,0-1 1 0 0,-1 1 0 0 0,12-2 0 0 0,1 1 18 0 0,-21 0 39 0 0,-27 0 84 0 0,5 1-135 0 0,1 1 0 0 0,-1 2 0 0 0,1-1 0 0 0,-25 10 0 0 0,37-11 9 0 0,-8 5-71 0 0,14-6 39 0 0,-1 0 0 0 0,1 0 0 0 0,0 0 0 0 0,-1 0 0 0 0,1 0 1 0 0,-2 0-1 0 0,-2-1 0 0 0,6 0 15 0 0,17-4-82 0 0,4-2 97 0 0,-1 1-1 0 0,1 1 0 0 0,0 0 1 0 0,1 2-1 0 0,-1-1 0 0 0,40 3 0 0 0,-60 0-12 0 0,1 0 0 0 0,-2 0 0 0 0,1 0 0 0 0,1 0 0 0 0,-1 0 0 0 0,-1 0 0 0 0,1-1 0 0 0,1 1 0 0 0,-1 0 0 0 0,-1 0 0 0 0,1 0 0 0 0,3-2 0 0 0,-5 2 3 0 0,1-1 0 0 0,0 1-1 0 0,-1 0 1 0 0,1 0 0 0 0,-1 0-1 0 0,1-1 1 0 0,-1 1 0 0 0,1 0-1 0 0,-1-1 1 0 0,1 1 0 0 0,0 0 0 0 0,0-1-1 0 0,-1 1 1 0 0,1 0 0 0 0,-1 0-1 0 0,1 0 1 0 0,-1 0 0 0 0,0-1 0 0 0,1 1-1 0 0,0 0 1 0 0,0 0 0 0 0,-1 0-1 0 0,0 0 1 0 0,1 0 0 0 0,-1 1-1 0 0,1-1 1 0 0,-1 0 0 0 0,-3 0 4 0 0,-11-2-5 0 0,1 1 0 0 0,1 0 1 0 0,-2 2-1 0 0,-24 2 1 0 0,51-4-20 0 0,-1 2 0 0 0,0-1 0 0 0,13 3 0 0 0,52 7 141 0 0,-57-8-49 0 0,-1 0 0 0 0,0-2 0 0 0,1 0 0 0 0,-1 0 0 0 0,0-2 0 0 0,33-7 0 0 0,-41 8-47 0 0,-2 0 1 0 0,1 0-1 0 0,1 1 1 0 0,-1 1-1 0 0,1 0 0 0 0,12 2 1 0 0,27 2 40 0 0,-40-5-62 0 0,-1 0 0 0 0,1 1 0 0 0,0 1 1 0 0,0-1-1 0 0,15 6 0 0 0,-12-5 7 0 0,-1 0 1 0 0,-1 0-1 0 0,2-1 1 0 0,-1-1-1 0 0,15 0 0 0 0,-9 0 3 0 0,-13 0-18 0 0,0-1 1 0 0,0 0-1 0 0,1 0 0 0 0,-1 1 0 0 0,0-2 0 0 0,0 0 1 0 0,0 1-1 0 0,5-4 0 0 0,-4 3-2 0 0,-1 0 0 0 0,0 0-1 0 0,1 0 1 0 0,-1 2 0 0 0,1-2 0 0 0,-1 1 0 0 0,1 0-1 0 0,8 0 1 0 0,1 1 44 0 0,-26 0 60 0 0,7-1-107 0 0,1 1 0 0 0,0-1 0 0 0,0 1 0 0 0,0-1 0 0 0,0-1 0 0 0,0 1 0 0 0,0-1 0 0 0,0 1 0 0 0,0-1 0 0 0,1 0 0 0 0,-1 0 1 0 0,1 0-1 0 0,-7-6 0 0 0,-3-4 4 0 0,0 0 0 0 0,-11-15 0 0 0,4 5-1 0 0,8 11-2 0 0,-17-21 28 0 0,-46-57-1 0 0,62 71-31 0 0,1 1 0 0 0,-3 0-1 0 0,-19-17 1 0 0,24 25 3 0 0,1 1-1 0 0,-3 0 1 0 0,-18-11 0 0 0,29 19-5 0 0,-1-1-1 0 0,1 1 1 0 0,0-1 0 0 0,-1 0 0 0 0,2 0 0 0 0,-1 0 0 0 0,-1 0 0 0 0,1 0 0 0 0,0 0 0 0 0,0 0 0 0 0,0 0 0 0 0,0 0 0 0 0,0 0 0 0 0,1-1 0 0 0,-1 1 0 0 0,1 0 0 0 0,-2-3 0 0 0,3 4-4 0 0,1 0 1 0 0,-1 1 0 0 0,1-1-1 0 0,-1 0 1 0 0,1 1 0 0 0,0-1-1 0 0,-1 0 1 0 0,0 1 0 0 0,1-1-1 0 0,1 2 1 0 0,7 5 9 0 0,-1 1 0 0 0,-1 0 0 0 0,0 1 1 0 0,0-1-1 0 0,-1 2 0 0 0,0-1 0 0 0,9 15 0 0 0,3 6-14 0 0,8 6 30 0 0,38 39 1 0 0,-55-65-46 0 0,-6-6 32 0 0,1 1-1 0 0,0 1 0 0 0,-1-2 1 0 0,7 11-1 0 0,-37-23 196 0 0,-11-7-213 0 0,23 10 0 0 0,1-1 1 0 0,-1 1-1 0 0,0 1 1 0 0,0 0-1 0 0,0 1 1 0 0,-1 0 0 0 0,-22-1-1 0 0,35 4 13 0 0,2 0-1 0 0,-1 0 1 0 0,-1 0-1 0 0,1 0 0 0 0,1 0 1 0 0,-2 0-1 0 0,1 0 1 0 0,0 1-1 0 0,0-1 1 0 0,0 0-1 0 0,0 1 0 0 0,0-1 1 0 0,0 0-1 0 0,0 0 1 0 0,0 1-1 0 0,0 0 1 0 0,0 0-1 0 0,1-1 1 0 0,-1 1-1 0 0,0-1 0 0 0,0 1 1 0 0,0 0-1 0 0,1 0 1 0 0,-1-1-1 0 0,0 1 1 0 0,0 0-1 0 0,1 0 1 0 0,-1 0-1 0 0,1 0 0 0 0,0 0 1 0 0,-1 0-1 0 0,1 0 1 0 0,0 0-1 0 0,-1 0 1 0 0,1 0-1 0 0,0 0 0 0 0,0 0 1 0 0,0 0-1 0 0,0 0 1 0 0,0 0-1 0 0,0 1 1 0 0,0-2-1 0 0,0 1 1 0 0,0 1-1 0 0,1-1 0 0 0,-1-1 1 0 0,0 1-1 0 0,1 1 1 0 0,-1-2-1 0 0,0 1 1 0 0,1 0-1 0 0,0 1 1 0 0,3 5 0 0 0,0-1 0 0 0,1 0 0 0 0,0 0 0 0 0,0 0 1 0 0,0-1-1 0 0,1 1 0 0 0,0-2 0 0 0,-1 1 1 0 0,2 0-1 0 0,-1-1 0 0 0,1 0 0 0 0,-1 0 1 0 0,10 3-1 0 0,-15-7 1 0 0,-1 0 1 0 0,0 0-1 0 0,0 0 1 0 0,1 0-1 0 0,-1 0 0 0 0,0 0 1 0 0,0 1-1 0 0,1-1 1 0 0,-1 0-1 0 0,0 0 1 0 0,0 0-1 0 0,0 0 0 0 0,0 0 1 0 0,0 0-1 0 0,0 1 1 0 0,0-1-1 0 0,0 0 1 0 0,1 0-1 0 0,-1 0 0 0 0,0 1 1 0 0,0-1-1 0 0,0 0 1 0 0,0 0-1 0 0,0 0 1 0 0,1 0-1 0 0,-1 0 0 0 0,0 0 1 0 0,0 1-1 0 0,0-1 1 0 0,0 0-1 0 0,0 0 1 0 0,0 1-1 0 0,0-1 0 0 0,0 0 1 0 0,0 0-1 0 0,0 1 1 0 0,0-1-1 0 0,0 0 1 0 0,0 0-1 0 0,0 0 0 0 0,0 0 1 0 0,0 0-1 0 0,-1 0 1 0 0,1 1-1 0 0,0-1 1 0 0,0 0-1 0 0,0 0 0 0 0,0 0 1 0 0,-1 1-1 0 0,-12 8 22 0 0,8-6-14 0 0,-1 0-1 0 0,0-1 1 0 0,-10 4-1 0 0,5-5-9 0 0,1 0 0 0 0,-2 0 0 0 0,2-1 0 0 0,-1-1 0 0 0,1 0 0 0 0,-2 0 0 0 0,2-1 0 0 0,-1 0 0 0 0,-18-7 0 0 0,27 8 0 0 0,2 1-5 0 0,21 0-92 0 0,-8-2 101 0 0,0 0 0 0 0,-1-1 0 0 0,1-1-1 0 0,-1 1 1 0 0,0-1 0 0 0,0-1 0 0 0,16-8 0 0 0,-28 13 0 0 0,0-1-1 0 0,0 1 1 0 0,0 0 0 0 0,0 0 0 0 0,0 0 0 0 0,0-1-1 0 0,0 1 1 0 0,0 0 0 0 0,0 0 0 0 0,0 0 0 0 0,0 0-1 0 0,0-1 1 0 0,0 1 0 0 0,0 0 0 0 0,0 0 0 0 0,0 0-1 0 0,0 0 1 0 0,0 0 0 0 0,0 0 0 0 0,-1 0 0 0 0,1 0-1 0 0,0 0 1 0 0,0 0 0 0 0,0 0 0 0 0,0 0-1 0 0,0-1 1 0 0,-1 1 0 0 0,1 0 0 0 0,0 0 0 0 0,0 0-1 0 0,0 0 1 0 0,0 0 0 0 0,-1 0 0 0 0,1 0 0 0 0,0 0-1 0 0,0 0 1 0 0,0 0 0 0 0,0 0 0 0 0,-1 0 0 0 0,1 0-1 0 0,0 0 1 0 0,0 0 0 0 0,0 0 0 0 0,0 0 0 0 0,0 0-1 0 0,0 0 1 0 0,-9-3-29 0 0,7 3 28 0 0,-8 0 4 0 0,0-1 1 0 0,0-1-1 0 0,1 1 1 0 0,-1-2-1 0 0,-11-3 1 0 0,18 5-8 0 0,1 0 0 0 0,0 0-1 0 0,-1 0 1 0 0,1-1 0 0 0,0 1 0 0 0,0 0 0 0 0,0-1 0 0 0,0 0-1 0 0,0 0 1 0 0,0 1 0 0 0,1-2 0 0 0,-1 2 0 0 0,1-2 0 0 0,-1 1-1 0 0,1 0 1 0 0,0 0 0 0 0,0 0 0 0 0,0-1 0 0 0,-1 1-1 0 0,2 0 1 0 0,0-1 0 0 0,-1 1 0 0 0,0-1 0 0 0,1 1 0 0 0,0-5 0 0 0,0-3-10 0 0,1-1 0 0 0,0 1 0 0 0,1 0 0 0 0,0 0 0 0 0,1 0 0 0 0,0 0 0 0 0,0 0 0 0 0,9-16 0 0 0,-2 3 22 0 0,-8 16-28 0 0,0 2 17 0 0,0 1 1 0 0,0 0 0 0 0,0-1-1 0 0,5-7 1 0 0,-7 12 0 0 0,1 0-1 0 0,-1-1 0 0 0,1 1 1 0 0,-1-1-1 0 0,0 1 1 0 0,0-1-1 0 0,1 1 0 0 0,-1 0 1 0 0,1 0-1 0 0,0-1 1 0 0,-1 1-1 0 0,1 0 0 0 0,-1-1 1 0 0,0 1-1 0 0,1 0 1 0 0,-1-1-1 0 0,1 1 0 0 0,0 0 1 0 0,0 0-1 0 0,-1 0 1 0 0,1 0-1 0 0,-1 0 0 0 0,0 0 1 0 0,1 0-1 0 0,0 0 1 0 0,0 0-1 0 0,-1 0 0 0 0,1 0 1 0 0,-1 0-1 0 0,1 0 1 0 0,-1 1-1 0 0,1-1 0 0 0,0 0 1 0 0,-1 1-1 0 0,1-1 1 0 0,-1 0-1 0 0,0 1 0 0 0,1-1 1 0 0,-1 0-1 0 0,1 0 1 0 0,-1 1-1 0 0,1-1 0 0 0,-1 1 1 0 0,1-1-1 0 0,-1 1 1 0 0,0-1-1 0 0,0 0 0 0 0,1 2 1 0 0,27 35 9 0 0,-23-29-4 0 0,2 1-1 0 0,-1-1 1 0 0,1 1 0 0 0,1-1-1 0 0,0-1 1 0 0,0 1 0 0 0,11 6-1 0 0,-5-5 18 0 0,0-2 0 0 0,-1 0 1 0 0,26 9-1 0 0,-38-17-16 0 0,-1 1 1 0 0,0-1 0 0 0,0 0-1 0 0,1 1 1 0 0,-1 0 0 0 0,0 0-1 0 0,0-1 1 0 0,0 1 0 0 0,1-1-1 0 0,-1 0 1 0 0,0 1 0 0 0,0-1-1 0 0,0 1 1 0 0,0 0 0 0 0,0-1-1 0 0,-1 1 1 0 0,1-1 0 0 0,0 0-1 0 0,0 1 1 0 0,0 0 0 0 0,0 0-1 0 0,-1-1 1 0 0,1 0 0 0 0,0 1-1 0 0,0-1 1 0 0,-1 1 0 0 0,0-1-1 0 0,-5-17-11 0 0,-2 2 7 0 0,-1 0 0 0 0,-1 2 0 0 0,0-1 0 0 0,-1 1 0 0 0,0 0 0 0 0,-1 1 0 0 0,-1 0 0 0 0,-23-17 1 0 0,25 23-9 0 0,11 6-6 0 0,0 1-67 0 0,1 0 75 0 0,0 0 1 0 0,-1 0-1 0 0,1-1 1 0 0,-1 1-1 0 0,0 0 1 0 0,1 0-1 0 0,0 0 1 0 0,-1 0-1 0 0,1 0 1 0 0,0 0-1 0 0,-1 0 1 0 0,0 0-1 0 0,1 1 1 0 0,-1-1 0 0 0,1 0-1 0 0,0 0 1 0 0,-1 0-1 0 0,1 1 1 0 0,-1-1-1 0 0,0 0 1 0 0,1 0-1 0 0,-1 0 1 0 0,2 1-1 0 0,11 7 21 0 0,-2 1-12 0 0,0 1 0 0 0,-1 1 1 0 0,0-1-1 0 0,-1 2 1 0 0,0 0-1 0 0,-1 0 0 0 0,6 13 1 0 0,5 5 5 0 0,-7-13 24 0 0,24 28 0 0 0,15 15-349 0 0,-38-49-1074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4:3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7250 0 0,'0'-3'17945'0'0,"1"11"-17534"0"0,0-1 0 0 0,0 0 1 0 0,1 0-1 0 0,0 0 0 0 0,1 0 1 0 0,0 0-1 0 0,0-1 0 0 0,0 1 0 0 0,6 7 1 0 0,-3-4-204 0 0,-1 0 1 0 0,7 19-1 0 0,-5-10 62 0 0,1 0 0 0 0,0-1 0 0 0,12 19 0 0 0,6 17 120 0 0,-8-27-204 0 0,-1 1 1 0 0,15 33 0 0 0,-9-22-58 0 0,-18-32-99 0 0,-1 0-1 0 0,1 0 1 0 0,-1 1 0 0 0,5 11-1 0 0,24 89 193 0 0,-24-81-198 0 0,16 38 38 0 0,-12-38-8 0 0,15 50 0 0 0,-5 19 33 0 0,-15-72-81 0 0,-2 0 0 0 0,-1 0 0 0 0,3 32 0 0 0,7 6-6 0 0,-5 19 0 0 0,-8-69 0 0 0,0-1 0 0 0,1 0 0 0 0,7 18 0 0 0,0 0 0 0 0,-9-22 0 0 0,1-1 0 0 0,0 0 0 0 0,-1 0 0 0 0,0 0 0 0 0,0 1 0 0 0,0 7 0 0 0,1 11 0 0 0,5 35 0 0 0,0-14 0 0 0,4 33 0 0 0,-1-31 0 0 0,-5-27 0 0 0,4 32 0 0 0,-1-22-1638 0 0,5-2-4200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4:39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11170 0 0,'0'0'9965'0'0,"1"21"-5677"0"0,3-15-3835 0 0,-2 0-1 0 0,1 1 1 0 0,-1-1 0 0 0,1 0 0 0 0,-2 1 0 0 0,1-1 0 0 0,-1 1-1 0 0,0 0 1 0 0,0 7 0 0 0,-1 10 150 0 0,-3 30 0 0 0,0 2-335 0 0,-3 76 59 0 0,2-80-188 0 0,3 1 0 0 0,5 61 1 0 0,-3-95-130 0 0,-1-14-6 0 0,0-1-1 0 0,0 0 1 0 0,0 1-1 0 0,1-1 1 0 0,-1 0-1 0 0,1 0 1 0 0,0 1-1 0 0,0-1 1 0 0,1 0-1 0 0,-1 0 1 0 0,1 0-1 0 0,3 5 1 0 0,8-44-7 0 0,36-157-19 0 0,-23 99 11 0 0,-20 77-14 0 0,-4 13 28 0 0,-1 0 0 0 0,0 0 0 0 0,0 0 0 0 0,0 0 0 0 0,0 0 0 0 0,0-6 0 0 0,0 14 0 0 0,0-1 1 0 0,0 1-1 0 0,0-1 1 0 0,0 0-1 0 0,1 1 0 0 0,3 7 1 0 0,5 12 5 0 0,-3-1-3 0 0,1-1-1 0 0,1 0 1 0 0,1-1 0 0 0,1 0 0 0 0,0 0 0 0 0,2-1-1 0 0,0-1 1 0 0,31 34 0 0 0,-39-47-6 0 0,1 0 0 0 0,0-1 1 0 0,0 0-1 0 0,0-1 0 0 0,8 5 0 0 0,-14-10 0 0 0,1 1-1 0 0,-1-1 0 0 0,1 0 1 0 0,-1 0-1 0 0,1 0 1 0 0,-1 1-1 0 0,0-1 1 0 0,1 0-1 0 0,-1 0 0 0 0,0 0 1 0 0,0 0-1 0 0,0 0 1 0 0,0 0-1 0 0,0 0 0 0 0,0 1 1 0 0,0-1-1 0 0,0 0 1 0 0,0 0-1 0 0,0-2 1 0 0,-2-23-14 0 0,-2 5 2 0 0,-12-34 0 0 0,-4-17-9 0 0,16 51 6 0 0,-3-20-21 0 0,27 41 20 0 0,-13 3 17 0 0,0 0 1 0 0,0 1 0 0 0,-1-1-1 0 0,1 2 1 0 0,-1-1-1 0 0,0 1 1 0 0,0 0-1 0 0,5 6 1 0 0,-4-5 0 0 0,-1 0 0 0 0,1 0 0 0 0,1-1 0 0 0,-1 1 0 0 0,1-2 0 0 0,9 5 0 0 0,-9-6 1 0 0,2 0 0 0 0,-1-1-1 0 0,0 0 1 0 0,0-1 0 0 0,1 0 0 0 0,13 0 0 0 0,-22-1-2 0 0,0-1-1 0 0,0 1 1 0 0,0 0-1 0 0,0-1 1 0 0,0 1 0 0 0,-1-1-1 0 0,1 1 1 0 0,0-1 0 0 0,0 0-1 0 0,0 1 1 0 0,-1-1 0 0 0,1 0-1 0 0,0 1 1 0 0,-1-1 0 0 0,1 0-1 0 0,0 0 1 0 0,-1 0 0 0 0,1 1-1 0 0,-1-1 1 0 0,1 0 0 0 0,-1 0-1 0 0,0 0 1 0 0,1 0-1 0 0,-1 0 1 0 0,0 0 0 0 0,0 0-1 0 0,0 0 1 0 0,0 0 0 0 0,1 0-1 0 0,-1 0 1 0 0,-1 0 0 0 0,1-2-1 0 0,-2-34 35 0 0,1 29-35 0 0,-1 0-1 0 0,0 0 1 0 0,-1 0 0 0 0,0 1 0 0 0,0-1 0 0 0,0 1-1 0 0,-1 0 1 0 0,-7-11 0 0 0,-6-5 11 0 0,-23-23 0 0 0,3 2-28 0 0,16 12 3 0 0,15 23 24 0 0,0 0 0 0 0,0 0 0 0 0,-10-10 0 0 0,-3 0-112 0 0,4 5-270 0 0,0-1 0 0 0,-21-29 1 0 0,34 40-1351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1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3401 0 0,'0'0'10931'0'0,"-33"1"-384"0"0,24 2-6042 0 0,8 7-3335 0 0,1-2-1350 0 0,1 1 271 0 0,0 0-1 0 0,0 0 0 0 0,1 0 0 0 0,1 0 1 0 0,-1 0-1 0 0,1-1 0 0 0,5 10 0 0 0,-3-6 2 0 0,-1 1-5 0 0,0 0 1 0 0,-2 0-1 0 0,1 1 1 0 0,-2-1-1 0 0,1 1 1 0 0,-2-1-1 0 0,-1 20 1 0 0,2 31 130 0 0,2-46-119 0 0,0 0 1 0 0,1-1-1 0 0,11 29 0 0 0,-7-24 33 0 0,6 32 0 0 0,9 35-132 0 0,-13-57 0 0 0,6 43 0 0 0,-11-49 0 0 0,-2-7 0 0 0,1 36 0 0 0,-3-8 0 0 0,1-23 0 0 0,-2 0 0 0 0,-1 0 0 0 0,-1-1 0 0 0,-6 29 0 0 0,6-40 0 0 0,0 0 0 0 0,1 0 0 0 0,0 15 0 0 0,1-16 0 0 0,0 1 0 0 0,-1-1 0 0 0,-4 19 0 0 0,3-19 0 0 0,0 0 0 0 0,1-1 0 0 0,0 20 0 0 0,1-20 0 0 0,-1 1 0 0 0,0-1 0 0 0,0 1 0 0 0,-3 10 0 0 0,-4 11 0 0 0,-5 60 0 0 0,0-3 0 0 0,-7 13 0 0 0,16-83 0 0 0,1 1 0 0 0,1-1 0 0 0,0 21 0 0 0,-11 20 0 0 0,13-60 0 0 0,0 1 0 0 0,1-1 0 0 0,-1 0 0 0 0,0 0 0 0 0,0 1 0 0 0,1-1 0 0 0,-1 0 0 0 0,0 0 0 0 0,1 1 0 0 0,-1-1 0 0 0,0 0 0 0 0,1 0 0 0 0,-1 0 0 0 0,0 1 0 0 0,1-1 0 0 0,-1 0 0 0 0,0 0 0 0 0,1 0 0 0 0,-1 0 0 0 0,0 0 0 0 0,1 0 0 0 0,-1 0 0 0 0,1 0 0 0 0,-1 0 0 0 0,0 0 0 0 0,1 0 0 0 0,-1 0 0 0 0,0 0 0 0 0,1 0 0 0 0,-1 0 0 0 0,1 0 0 0 0,-1-1 0 0 0,0 1 0 0 0,1 0 0 0 0,12-4 0 0 0,19-31 0 0 0,-24 25 0 0 0,0 1 0 0 0,1 0 0 0 0,0 0 0 0 0,1 0 0 0 0,0 1 0 0 0,16-9 0 0 0,-18 12 0 0 0,-1 0 0 0 0,0-1 0 0 0,0 0 0 0 0,6-7 0 0 0,-8 8 0 0 0,0 0 0 0 0,0 0 0 0 0,0 1 0 0 0,1-1 0 0 0,-1 1 0 0 0,1 1 0 0 0,0-1 0 0 0,8-3 0 0 0,-9 6 0 0 0,0 1 0 0 0,1-1 0 0 0,-1 1 0 0 0,1 0 0 0 0,8 1 0 0 0,-13 0 0 0 0,2 1 0 0 0,0 1 0 0 0,0 0 0 0 0,0 0 0 0 0,-1-1 0 0 0,1 1 0 0 0,-1 1 0 0 0,0-1 0 0 0,0 0 0 0 0,0 1 0 0 0,-1-1 0 0 0,1 1 0 0 0,-1-1 0 0 0,0 1 0 0 0,2 7 0 0 0,4 8 0 0 0,2 5 0 0 0,-5-12 0 0 0,1-1 0 0 0,0 0 0 0 0,0 0 0 0 0,10 13 0 0 0,21 8 0 0 0,-35-31 0 0 0,0 0 0 0 0,0 0 0 0 0,0 0 0 0 0,0-1 0 0 0,1 1 0 0 0,-1 0 0 0 0,0-1 0 0 0,0 1 0 0 0,1-1 0 0 0,-1 0 0 0 0,0 1 0 0 0,1-1 0 0 0,-1 0 0 0 0,1 0 0 0 0,-1 1 0 0 0,0-1 0 0 0,1 0 0 0 0,-1-1 0 0 0,0 1 0 0 0,1 0 0 0 0,-1 0 0 0 0,0-1 0 0 0,3 0 0 0 0,-2 1 0 0 0,1-1 0 0 0,0-1 0 0 0,-1 1 0 0 0,1 0 0 0 0,-1-1 0 0 0,1 1 0 0 0,-1-1 0 0 0,3-2 0 0 0,5-5 0 0 0,0 1 0 0 0,0 0 0 0 0,21-11 0 0 0,-20 13 0 0 0,-1 0 0 0 0,1-1 0 0 0,-2 0 0 0 0,15-14 0 0 0,2-8-609 0 0,22-22-5605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1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21 224 0 0,'0'0'17416'0'0,"-10"-20"-9281"0"0,13 96-5485 0 0,4 109 212 0 0,-2-117-2218 0 0,-6 123 1 0 0,-2-162-585 0 0,-10 40 0 0 0,-1 6 11 0 0,12-58-71 0 0,-2 13 0 0 0,0-1 0 0 0,-14 46 0 0 0,12-56 0 0 0,1 0 0 0 0,0 0 0 0 0,1 0 0 0 0,1 0 0 0 0,1 1 0 0 0,0 20 0 0 0,3-40 0 0 0,-1 1 0 0 0,1-1 0 0 0,-1 0 0 0 0,1 0 0 0 0,0 1 0 0 0,-1-1 0 0 0,1 0 0 0 0,-1 0 0 0 0,1 0 0 0 0,0 0 0 0 0,-1 0 0 0 0,1 0 0 0 0,-1 0 0 0 0,1 0 0 0 0,0 0 0 0 0,-1 0 0 0 0,1 0 0 0 0,0 0 0 0 0,-1 0 0 0 0,1 0 0 0 0,-1 0 0 0 0,1-1 0 0 0,0 1 0 0 0,15-4 0 0 0,-8 0 0 0 0,1-1 0 0 0,-1-1 0 0 0,15-11 0 0 0,-19 13 0 0 0,1 0 0 0 0,-1 0 0 0 0,1 1 0 0 0,1-1 0 0 0,-1 1 0 0 0,0 0 0 0 0,1 1 0 0 0,-1-1 0 0 0,1 1 0 0 0,0 0 0 0 0,0 1 0 0 0,11-3 0 0 0,39 4-4052 0 0,-32 0-565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3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 6585 0 0,'0'0'12123'0'0,"-6"26"-5410"0"0,5-24-6596 0 0,0-1-1 0 0,1 0 0 0 0,-1 0 1 0 0,0 1-1 0 0,0-1 0 0 0,0 0 0 0 0,0 0 1 0 0,0 0-1 0 0,0 0 0 0 0,-1 0 0 0 0,1 0 1 0 0,0-1-1 0 0,0 1 0 0 0,-1 0 0 0 0,1 0 1 0 0,0-1-1 0 0,-1 1 0 0 0,-2 0 1 0 0,-13 8 622 0 0,50-8 228 0 0,-12-2-872 0 0,-1-1 0 0 0,0-1-1 0 0,0-1 1 0 0,32-10 0 0 0,4-4-3236 0 0,-12 3-4308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3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33 118 376 0 0,'0'0'12364'0'0,"-3"0"-11117"0"0,-13 1 839 0 0,3 0 8881 0 0,59 0-8477 0 0,-20 0-2269 0 0,-1-2 0 0 0,1-1 0 0 0,0-1 0 0 0,-1-1-1 0 0,1-1 1 0 0,46-16 0 0 0,5-2 203 0 0,-25 9-345 0 0,-30 6-415 0 0,37-20-1 0 0,-40 19-2080 0 0,-11 5-352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5:58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31 0 0 0,'0'0'10944'0'0,"0"-5"-9740"0"0,-6-21 6184 0 0,-1 29-4652 0 0,-1 7 2406 0 0,7-6-4881 0 0,0 1 1 0 0,0-1-1 0 0,-1 0 1 0 0,0 0-1 0 0,1 0 0 0 0,-6 6 1 0 0,2-1 46 0 0,3-4-211 0 0,-4 6 268 0 0,1 1 0 0 0,-7 19-1 0 0,11-27-286 0 0,0 0-1 0 0,0 0 0 0 0,1 0 0 0 0,-1 0 0 0 0,1 0 0 0 0,0 1 1 0 0,0-1-1 0 0,1 0 0 0 0,-1 0 0 0 0,1 0 0 0 0,2 8 0 0 0,1 3 73 0 0,-1 0-1 0 0,2 18 1 0 0,1 4-8 0 0,13 30 99 0 0,-12-49-108 0 0,8 39 0 0 0,8 49-133 0 0,-19-89 0 0 0,0 0 0 0 0,1 0 0 0 0,1 0 0 0 0,1-1 0 0 0,0 0 0 0 0,1 0 0 0 0,19 26 0 0 0,81 94 0 0 0,-93-119 0 0 0,4 7 0 0 0,2-1 0 0 0,1-1 0 0 0,0 0 0 0 0,27 17 0 0 0,-30-27 0 0 0,34 15 0 0 0,-3-3 0 0 0,-25-11 0 0 0,32 11 0 0 0,-43-19 0 0 0,0-2 0 0 0,23 4 0 0 0,7 1 0 0 0,-22-2 0 0 0,-16-4 0 0 0,-1 0 0 0 0,1 0 0 0 0,-1-1 0 0 0,1 0 0 0 0,0-1 0 0 0,6 1 0 0 0,-3-1-504 0 0,0-1 1 0 0,-1-1-1 0 0,1 1 1 0 0,14-6-1 0 0,-13 4-1054 0 0,0 1 0 0 0,0-1 0 0 0,11 0 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6:0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 10354 0 0,'0'0'8706'0'0,"2"0"-8502"0"0,7-3-1042 0 0,-1 3 3690 0 0,-7 1-2571 0 0,-1 0-1 0 0,1-1 1 0 0,-1 1 0 0 0,1-1 0 0 0,-1 1-1 0 0,0 0 1 0 0,1 0 0 0 0,-1-1 0 0 0,0 1-1 0 0,1 0 1 0 0,-1 0 0 0 0,0-1 0 0 0,0 1-1 0 0,0 0 1 0 0,0 0 0 0 0,0-1 0 0 0,0 1 0 0 0,0 0-1 0 0,0 0 1 0 0,0 1 0 0 0,0-2-101 0 0,-3 19 1671 0 0,-5-6-1299 0 0,0 0 0 0 0,-1 0-1 0 0,-18 21 1 0 0,22-29-886 0 0,-1 1-1 0 0,0-1 1 0 0,-11 7-1 0 0,12-9-1301 0 0,0-1 0 0 0,1 1 0 0 0,-2-1 0 0 0,1 0 0 0 0,-10 3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34 15 4321 0 0,'-33'14'22712'0'0,"33"-14"-22658"0"0,15 7 766 0 0,4-5-345 0 0,-1 0 0 0 0,1-1 1 0 0,33-3-1 0 0,-39 0-376 0 0,0 1 1 0 0,1 1-1 0 0,-1 0 1 0 0,1 1-1 0 0,-1 0 1 0 0,0 1-1 0 0,0 1 1 0 0,0 0-1 0 0,17 6 1 0 0,-22-6-47 0 0,-1-1 0 0 0,1 1 0 0 0,0-2 1 0 0,0 1-1 0 0,0-1 0 0 0,0-1 1 0 0,12 1-1 0 0,58-7 241 0 0,90-5 159 0 0,-162 12-434 0 0,0 0 0 0 0,0 0 0 0 0,0 0 0 0 0,0 1 0 0 0,-1 0 0 0 0,1 0 0 0 0,9 6 0 0 0,24 7 97 0 0,-15-10-64 0 0,0-2-1 0 0,0-1 0 0 0,1-1 1 0 0,28-3-1 0 0,-1 1-25 0 0,329-8 214 0 0,170-5-240 0 0,-46 22 0 0 0,-85-32 0 0 0,-229 8 0 0 0,390-14 0 0 0,126 24 0 0 0,-170 13 0 0 0,-8-1 0 0 0,-186 17 0 0 0,351 11 0 0 0,-530-35 0 0 0,281 3 0 0 0,14 37 0 0 0,-160-8 0 0 0,-158-14 0 0 0,27 2 0 0 0,-164-19 0 0 0,30 1 0 0 0,0 1 0 0 0,-1 2 0 0 0,46 11 0 0 0,-13 2 0 0 0,0-3 0 0 0,99 8 0 0 0,-45-12 0 0 0,96 7 0 0 0,76-14 0 0 0,-222-3 0 0 0,170-6 0 0 0,-241 6 0 0 0,1 0 0 0 0,0 0 0 0 0,0 0 0 0 0,0-1 0 0 0,0 1 0 0 0,0 0 0 0 0,0 0 0 0 0,0 0 0 0 0,0 0 0 0 0,-1 0 0 0 0,1 0 0 0 0,0-1 0 0 0,0 1 0 0 0,0 0 0 0 0,0 0 0 0 0,0 0 0 0 0,0 0 0 0 0,0-1 0 0 0,0 1 0 0 0,0 0 0 0 0,0 0 0 0 0,0 0 0 0 0,0 0 0 0 0,0 0 0 0 0,0-1 0 0 0,0 1 0 0 0,0 0 0 0 0,0 0 0 0 0,0 0 0 0 0,0 0 0 0 0,0-1 0 0 0,1 1 0 0 0,-1 0 0 0 0,0 0 0 0 0,0 0 0 0 0,0 0 0 0 0,0 0 0 0 0,0 0 0 0 0,0-1 0 0 0,0 1 0 0 0,0 0 0 0 0,1 0 0 0 0,-1 0 0 0 0,0 0 0 0 0,0 0 0 0 0,0 0 0 0 0,0 0 0 0 0,0 0 0 0 0,1 0 0 0 0,-1 0 0 0 0,0 0 0 0 0,0 0 0 0 0,0 0 0 0 0,1 0 0 0 0,-13-8 0 0 0,-16-1 0 0 0,-1 0 0 0 0,0 2 0 0 0,-1 2 0 0 0,0 0 0 0 0,-32 0 0 0 0,31 2 0 0 0,-12-1 0 0 0,1 2 0 0 0,-71 6 0 0 0,57 5 0 0 0,28-5 0 0 0,-32 3 0 0 0,-72-7-3964 0 0,73 0-739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7:31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479 93 5489 0 0,'0'0'8719'0'0,"-7"16"-4194"0"0,-21 5-2346 0 0,-55 34 0 0 0,8-7-954 0 0,61-37-1099 0 0,26-15 92 0 0,27-18 79 0 0,-9 4-285 0 0,-16 10 1 0 0,-1 0 1 0 0,0-1-1 0 0,0 0 1 0 0,-1-1-1 0 0,0 0 0 0 0,16-19 1 0 0,-17 17 82 0 0,-9 11-85 0 0,-1-1 0 0 0,1 1 0 0 0,-1-1 0 0 0,0 0 0 0 0,1 1 0 0 0,-1-1 0 0 0,0 0-1 0 0,2-3 1 0 0,0-1 116 0 0,0-4 413 0 0,-12 16-202 0 0,-19 15-224 0 0,0-1 0 0 0,-1-1 1 0 0,-47 22-1 0 0,44-24-70 0 0,-41 21 244 0 0,72-37-284 0 0,1-1 47 0 0,12-10-79 0 0,6-12 2 0 0,-4 3 24 0 0,5 0-25 0 0,1 1 1 0 0,0 1 0 0 0,1 0-1 0 0,28-15 1 0 0,-133 79 702 0 0,67-37-615 0 0,-10 7 391 0 0,-42 34 0 0 0,34-24-298 0 0,-11 10-76 0 0,-20 18-7 0 0,59-43-64 0 0,6-10 3 0 0,0 1 0 0 0,0-1 0 0 0,0 0 1 0 0,0 1-1 0 0,0-1 0 0 0,-1 0 0 0 0,-3 4 119 0 0,-5 19 419 0 0,8-21-511 0 0,0 0-1 0 0,1-1 1 0 0,-1 1-1 0 0,1 1 1 0 0,-2 6 0 0 0,3-10-22 0 0,0 0 0 0 0,0 1 0 0 0,0-1 0 0 0,0 0 0 0 0,0 0 0 0 0,0 1 0 0 0,0-1 0 0 0,1 0 0 0 0,-1 0 0 0 0,0 0 0 0 0,1 1 0 0 0,-1-1 0 0 0,1 0 0 0 0,-1 0 0 0 0,1 0 0 0 0,0 0 0 0 0,-1 0 0 0 0,1 0 0 0 0,0 0 0 0 0,0 0 0 0 0,0 0 0 0 0,-1 0 0 0 0,3 1 0 0 0,0-1 44 0 0,-1 1-1 0 0,0 0 1 0 0,1 1 0 0 0,-1-1 0 0 0,0 0-1 0 0,0 0 1 0 0,-1 1 0 0 0,1 0-1 0 0,0-1 1 0 0,-1 1 0 0 0,1 0-1 0 0,-1-1 1 0 0,1 5 0 0 0,0 0-14 0 0,-1 0 0 0 0,0 0 1 0 0,0 0-1 0 0,-1 8 0 0 0,2 21 26 0 0,18 24 60 0 0,-4-12 16 0 0,-10-36-72 0 0,-2 0 0 0 0,0 1 0 0 0,3 14-1 0 0,-6-18-32 0 0,4 17 69 0 0,2 51 1 0 0,-7-66-100 0 0,2 0 1 0 0,-1 0-1 0 0,7 20 1 0 0,-5-20 8 0 0,-1 0-1 0 0,0 0 1 0 0,2 20 0 0 0,-3 59-9 0 0,-5-44-36 0 0,3-40 22 0 0,0 1 0 0 0,0 0 0 0 0,-1 0 0 0 0,1-1 1 0 0,-6 11-1 0 0,-2 10-4 0 0,5-11-59 0 0,0 0 0 0 0,-12 25 0 0 0,15-36-155 0 0,-3 6 41 0 0,4-10 167 0 0,0-23-235 0 0,0 15 232 0 0,1 0 0 0 0,1 0 0 0 0,-1 1 0 0 0,1-1 0 0 0,1 0 0 0 0,-1 1 0 0 0,1-1 0 0 0,0 1 0 0 0,7-11 0 0 0,-6 11 9 0 0,0 0 0 0 0,-1 0 0 0 0,0-1 0 0 0,0 0 0 0 0,0 0 1 0 0,-1 0-1 0 0,0 0 0 0 0,-1 0 0 0 0,2-13 0 0 0,-3 11 11 0 0,-1 0 1 0 0,0-1-1 0 0,0 1 0 0 0,-1 0 1 0 0,-1 0-1 0 0,-3-9 0 0 0,2 4-14 0 0,1 7-17 0 0,0 0 0 0 0,1-1 0 0 0,0 1 0 0 0,1 0 0 0 0,0-1-1 0 0,-1-11 1 0 0,2 19 44 0 0,0 25-388 0 0,4-1 370 0 0,-2 0-1 0 0,-1 0 1 0 0,-1 0-1 0 0,-7 47 1 0 0,-5-26 1 0 0,8-33 1 0 0,1 0 1 0 0,0 0-1 0 0,1 0 0 0 0,-2 23 1 0 0,2-14-130 0 0,31-21 139 0 0,-19-2-10 0 0,0 2 0 0 0,0-1-1 0 0,13 2 1 0 0,-15-1 1 0 0,1 0-1 0 0,-1 0 1 0 0,0 0 0 0 0,1-1-1 0 0,-1 0 1 0 0,9-3 0 0 0,7 1 31 0 0,-22 3-30 0 0,1 0 0 0 0,-1 0 0 0 0,1 0 0 0 0,-1 0 0 0 0,1-1 0 0 0,-1 1 1 0 0,1-1-1 0 0,-1 0 0 0 0,0 0 0 0 0,1 1 0 0 0,-1-1 0 0 0,3-2 1 0 0,-1 0-9 0 0,1 0 1 0 0,0 0-1 0 0,0 0 1 0 0,0 1-1 0 0,1-1 1 0 0,-1 1 0 0 0,0 1-1 0 0,1-1 1 0 0,0 1-1 0 0,-1 0 1 0 0,1 0-1 0 0,0 1 1 0 0,7 0 0 0 0,-13 0 9 0 0,1 1-3 0 0,0-1-2 0 0,-1 0-15 0 0,1 0 12 0 0,1 0 3 0 0,-1-1-1 0 0,1 1 1 0 0,-1-1 0 0 0,1 1-1 0 0,-1-1 1 0 0,0 0-1 0 0,1 1 1 0 0,-1-1 0 0 0,0 0-1 0 0,1 0 1 0 0,-1 0 0 0 0,0 0-1 0 0,0 0 1 0 0,0 0-1 0 0,1-2 1 0 0,1 0 15 0 0,-3 3 40 0 0,19-18-123 0 0,-18 18 66 0 0,0 0 1 0 0,-1 0-1 0 0,1 0 0 0 0,-1 0 1 0 0,1 0-1 0 0,0-1 0 0 0,-1 1 1 0 0,1 0-1 0 0,-1 0 1 0 0,1-1-1 0 0,0 1 0 0 0,-1 0 1 0 0,1-1-1 0 0,-1 1 0 0 0,1 0 1 0 0,-1-1-1 0 0,0 1 0 0 0,1-1 1 0 0,-1 1-1 0 0,1-1 1 0 0,-1 1-1 0 0,0-1 0 0 0,1 1 1 0 0,-1-1-1 0 0,0 0 0 0 0,1 1 1 0 0,-1-1-1 0 0,0 1 1 0 0,0-1-1 0 0,0 0 0 0 0,0 1 1 0 0,0-1-1 0 0,0 0 0 0 0,0 1 1 0 0,0-1-1 0 0,0 1 0 0 0,0-1 1 0 0,0 0-1 0 0,0 1 1 0 0,0-1-1 0 0,0 0 0 0 0,0 1 1 0 0,-1-1-1 0 0,1 1 0 0 0,0-1 1 0 0,0 1-1 0 0,-1-1 1 0 0,1 0-1 0 0,0 1 0 0 0,-1-1 1 0 0,1 1-1 0 0,-1-1 0 0 0,1 1 1 0 0,-1 0-1 0 0,1-1 0 0 0,-1 1 1 0 0,1-1-1 0 0,-2 1 1 0 0,0-3 0 0 0,0-1 0 0 0,0 1 0 0 0,1 0 1 0 0,-1 0-1 0 0,1-1 0 0 0,-1 1 0 0 0,1-1 1 0 0,0 1-1 0 0,0-1 0 0 0,1 0 0 0 0,-1 1 1 0 0,1-7-1 0 0,-1-56 7 0 0,1 43-5 0 0,0 18 1 0 0,-1 1 1 0 0,0-1 0 0 0,-1 1 0 0 0,1-1 0 0 0,-1 1 0 0 0,0 0 0 0 0,0 0 0 0 0,0-1 0 0 0,-4-4 0 0 0,-11-24 21 0 0,7 8-3 0 0,-4-14-46 0 0,4 17 32 0 0,9 20-5 0 0,0 0-1 0 0,-1 1 0 0 0,1-1 0 0 0,0 0 0 0 0,1 0 1 0 0,-1 0-1 0 0,0 0 0 0 0,0-1 0 0 0,1 1 0 0 0,-1 0 1 0 0,1-4-1 0 0,-1-25 39 0 0,0 22-39 0 0,0 0-1 0 0,1-1 1 0 0,1 1 0 0 0,-1 0 0 0 0,1 0-1 0 0,5-17 1 0 0,-5 21 5 0 0,0 0-1 0 0,0-1 0 0 0,0 1 1 0 0,-1-11-1 0 0,3-18-4 0 0,-1 22 4 0 0,-1 0 0 0 0,0 0 0 0 0,-1 0 0 0 0,-1-19 0 0 0,0-3-18 0 0,2 25 14 0 0,0 0 0 0 0,1 0 0 0 0,1-1-1 0 0,-1 1 1 0 0,2 1 0 0 0,-1-1 0 0 0,1 0 0 0 0,6-9 0 0 0,5-14 17 0 0,-14 29-18 0 0,0 0 0 0 0,0 0 0 0 0,0 0-1 0 0,-1-1 1 0 0,1 1 0 0 0,-1 0 0 0 0,0-5-1 0 0,0 5-1 0 0,0 0 0 0 0,0 1 0 0 0,0-1 0 0 0,0 0 0 0 0,1 0-1 0 0,-1 0 1 0 0,1 1 0 0 0,0-1 0 0 0,0 0 0 0 0,2-4 0 0 0,1-1 1 0 0,0 0 1 0 0,-1 0 0 0 0,0-1-1 0 0,3-10 1 0 0,1-3-4 0 0,-5 16 3 0 0,1 1 0 0 0,-1-1 0 0 0,2 1 0 0 0,-1 0 1 0 0,7-9-1 0 0,-5 9 1 0 0,-1-1 1 0 0,0 1 0 0 0,-1-1-1 0 0,6-12 1 0 0,4 0-40 0 0,-11 16 36 0 0,-1 1 0 0 0,1-1 0 0 0,-1 1 0 0 0,0-1 0 0 0,0 0 0 0 0,1 0 0 0 0,-1 0 0 0 0,0 0 0 0 0,-1 0 0 0 0,1 0 0 0 0,0 0 0 0 0,0-2 0 0 0,0 3 3 0 0,-1-1 0 0 0,1 1 1 0 0,-1 0-1 0 0,1 0 0 0 0,-1 0 1 0 0,1 0-1 0 0,0 0 0 0 0,0 0 0 0 0,0 0 1 0 0,0 0-1 0 0,-1 0 0 0 0,3-1 0 0 0,6-9-8 0 0,-1-18 36 0 0,-7 24-38 0 0,0 0 0 0 0,0 0 0 0 0,1 0 0 0 0,-1 1 0 0 0,1-1-1 0 0,0 1 1 0 0,3-6 0 0 0,20-40-57 0 0,-23 46 51 0 0,6-6-25 0 0,-8 10 69 0 0,-19 9-113 0 0,0-2 80 0 0,1 2-1 0 0,1 0 0 0 0,0 1 0 0 0,0 1 1 0 0,-25 21-1 0 0,-4 2-13 0 0,-18 16 38 0 0,-7 6 9 0 0,33-29-22 0 0,24-16-3 0 0,0-1 1 0 0,-1 0 0 0 0,-31 14-1 0 0,45-23-3 0 0,0 0-1 0 0,-1 0 1 0 0,1 0-1 0 0,0 0 1 0 0,0 0-1 0 0,0 1 1 0 0,0-1-1 0 0,0 0 0 0 0,0 0 1 0 0,0 1-1 0 0,0-1 1 0 0,1 1-1 0 0,-1-1 1 0 0,1 1-1 0 0,-1-1 1 0 0,1 1-1 0 0,-1-1 1 0 0,1 1-1 0 0,0 2 1 0 0,-4 39 19 0 0,4-31-12 0 0,0 16 40 0 0,1 0 1 0 0,1 0 0 0 0,7 28 0 0 0,-4-23-19 0 0,3 56 1 0 0,-10 2-19 0 0,5 118 110 0 0,3-165-71 0 0,20 78-1 0 0,3 17-212 0 0,-33-345-364 0 0,4 93 400 0 0,-14-381-554 0 0,17 319 549 0 0,-3 175 138 0 0,2 4-36 0 0,0 0 0 0 0,0 0 0 0 0,0 0 0 0 0,0 1 0 0 0,0 4 0 0 0,9 48 147 0 0,4 103-1 0 0,-13-120-29 0 0,5 61 156 0 0,9 202 123 0 0,-22-73-216 0 0,7-219-147 0 0,1 1 0 0 0,0-1 0 0 0,1 0 0 0 0,0 1 1 0 0,4 10-1 0 0,-3-11 7 0 0,-3-10-12 0 0,-1-1 0 0 0,0 0 1 0 0,1 1-1 0 0,-1-1 0 0 0,0 0 1 0 0,1 0-1 0 0,-1 1 1 0 0,0-1-1 0 0,1 0 0 0 0,-1 0 1 0 0,1 0-1 0 0,-1 1 1 0 0,0-1-1 0 0,1 0 0 0 0,-1 0 1 0 0,1 0-1 0 0,-1 0 0 0 0,0 0 1 0 0,1 0-1 0 0,-1 0 1 0 0,1 0-1 0 0,-1 0 0 0 0,1 0 1 0 0,-1 0-1 0 0,0 0 1 0 0,1 0-1 0 0,-1-1 0 0 0,1 1 1 0 0,-1 0-1 0 0,0 0 1 0 0,1 0-1 0 0,-1 0 0 0 0,1-1 1 0 0,12-6 3 0 0,-7 2-5 0 0,-1-1 0 0 0,0 0 0 0 0,-1 0-1 0 0,1 0 1 0 0,-1-1 0 0 0,-1 1 0 0 0,1-1 0 0 0,-1 0 0 0 0,0 0-1 0 0,0 0 1 0 0,-1-1 0 0 0,0 1 0 0 0,1-11 0 0 0,1-11-16 0 0,-2 1 1 0 0,0-34-1 0 0,-2 58 18 0 0,-1 22-22 0 0,1 1 0 0 0,1 0-1 0 0,4 19 1 0 0,-4-63 102 0 0,-7-24-117 0 0,-14-9-234 0 0,21 60 274 0 0,0 1-1 0 0,0-1 0 0 0,0 0 1 0 0,0 1-1 0 0,0-1 1 0 0,0 0-1 0 0,1 0 0 0 0,-1 0 1 0 0,1 0-1 0 0,-1 0 1 0 0,1 0-1 0 0,0 0 1 0 0,0 0-1 0 0,0-1 0 0 0,2 2 1 0 0,-4-3 37 0 0,-1-17 21 0 0,2-33 1 0 0,1 12-52 0 0,1-27 24 0 0,-1 46-17 0 0,-1 0-1 0 0,0 0 0 0 0,-2-1 1 0 0,-3-22-1 0 0,0 22-8 0 0,2 14-2 0 0,0-1 0 0 0,1 0 0 0 0,0 0 0 0 0,0-9 0 0 0,8-134 78 0 0,-7 141-79 0 0,0 2-8 0 0,-1 0 1 0 0,2 1-1 0 0,-1-1 1 0 0,1 0-1 0 0,0 1 1 0 0,0-1-1 0 0,1 0 1 0 0,4-11-1 0 0,-4 12 6 0 0,0 0 0 0 0,-1-1 0 0 0,1 1 1 0 0,-1-1-1 0 0,-1 1 0 0 0,1-1 0 0 0,-1 0 0 0 0,0 1 0 0 0,0-1 0 0 0,-1 1 0 0 0,-2-8 0 0 0,2 6 3 0 0,0 0-1 0 0,1 0 1 0 0,-1 0 0 0 0,1 0-1 0 0,1 0 1 0 0,2-15-1 0 0,0 15-11 0 0,1 1 0 0 0,-1-1-1 0 0,1 1 1 0 0,1 0 0 0 0,0 0-1 0 0,7-8 1 0 0,10-16-7 0 0,-6 9-2 0 0,-13 18 6 0 0,1 1 1 0 0,-1-2-1 0 0,0 1 0 0 0,0 0 0 0 0,-1-1 1 0 0,4-8-1 0 0,-5 12 9 0 0,-1 1 0 0 0,0-1 0 0 0,1 0 1 0 0,-1 1-1 0 0,0-1 0 0 0,0 1 0 0 0,0-1 1 0 0,0 0-1 0 0,0 1 0 0 0,0-1 0 0 0,0 1 0 0 0,0-1 1 0 0,0 0-1 0 0,0 1 0 0 0,0-1 0 0 0,0 0 0 0 0,0 1 1 0 0,0-1-1 0 0,0 1 0 0 0,-1-1 0 0 0,1 0 1 0 0,0 1-1 0 0,0-1 0 0 0,-1 1 0 0 0,1-1 0 0 0,0 1 1 0 0,-1-1-1 0 0,0 0 0 0 0,0 1-2 0 0,0 0-1 0 0,0-1 1 0 0,0 1 0 0 0,0 0-1 0 0,0 0 1 0 0,0 0 0 0 0,0 0 0 0 0,0 1-1 0 0,0-1 1 0 0,0 0 0 0 0,1 0-1 0 0,-1 1 1 0 0,0-1 0 0 0,0 0-1 0 0,0 1 1 0 0,-1 0 0 0 0,-32 21-36 0 0,-54 45 74 0 0,-21 19-27 0 0,105-83-8 0 0,1 0-1 0 0,0 0 0 0 0,0 1 0 0 0,0-1 1 0 0,0 1-1 0 0,1 0 0 0 0,0-1 0 0 0,-1 1 0 0 0,1 0 1 0 0,0 1-1 0 0,1-1 0 0 0,-1 0 0 0 0,1 0 1 0 0,0 1-1 0 0,0-1 0 0 0,0 1 0 0 0,1 4 1 0 0,-6 22-2 0 0,2-12-6 0 0,-1 36 1 0 0,4-48 5 0 0,2-1 0 0 0,-1 0 0 0 0,1 0 0 0 0,0 1 0 0 0,0-1 1 0 0,1 0-1 0 0,-1 0 0 0 0,1 0 0 0 0,6 10 0 0 0,-3-4-1 0 0,-1 1 0 0 0,0-1 0 0 0,-1 1 0 0 0,0 0 0 0 0,-1-1 0 0 0,0 1 0 0 0,-1 1 0 0 0,0-1 0 0 0,-2 16-1 0 0,1-7 0 0 0,5 43-1 0 0,-4-62 3 0 0,-1-1-1 0 0,1 0 1 0 0,0 0 0 0 0,0 1 0 0 0,0-1 0 0 0,0 0-1 0 0,0 0 1 0 0,0 0 0 0 0,1 0 0 0 0,-1 0 0 0 0,1 0-1 0 0,-1 0 1 0 0,1-1 0 0 0,2 3 0 0 0,-3-3 2 0 0,0-1 0 0 0,-1 1 0 0 0,1-1 1 0 0,0 1-1 0 0,0-1 0 0 0,0 0 0 0 0,-1 1 0 0 0,1-1 1 0 0,0 0-1 0 0,0 0 0 0 0,0 0 0 0 0,0 1 1 0 0,0-1-1 0 0,0 0 0 0 0,-1 0 0 0 0,1 0 0 0 0,0 0 1 0 0,0 0-1 0 0,0-1 0 0 0,0 1 0 0 0,0 0 1 0 0,0 0-1 0 0,0-1 0 0 0,-1 1 0 0 0,1 0 0 0 0,0-1 1 0 0,0 1-1 0 0,0-1 0 0 0,-1 1 0 0 0,1-1 1 0 0,0 1-1 0 0,-1-1 0 0 0,1 0 0 0 0,0 1 0 0 0,-1-1 1 0 0,1 0-1 0 0,-1 1 0 0 0,1-1 0 0 0,0-1 0 0 0,4-7 0 0 0,1 1 0 0 0,-1-1 0 0 0,-1-1-1 0 0,0 1 1 0 0,0-1 0 0 0,-1 1-1 0 0,0-1 1 0 0,-1 0 0 0 0,0 0-1 0 0,0-11 1 0 0,0-10 6 0 0,-2 0-1 0 0,-4-31 1 0 0,1 23-5 0 0,2 20-4 0 0,0-1 0 0 0,2 1 0 0 0,3-25 0 0 0,-3 35 2 0 0,1-1 0 0 0,1 1 0 0 0,0 0 0 0 0,0 0 1 0 0,1 0-1 0 0,0 0 0 0 0,1 1 0 0 0,8-13 0 0 0,10-7-17 0 0,-17 22 13 0 0,0-1 0 0 0,0-1 0 0 0,9-14 0 0 0,-15 22 3 0 0,0 0 0 0 0,0 0-1 0 0,0 0 1 0 0,0 0 0 0 0,0 0 0 0 0,0 0 0 0 0,0 0 0 0 0,0-1-1 0 0,0 1 1 0 0,0 0 0 0 0,0 0 0 0 0,0 0 0 0 0,0 0 0 0 0,0 0-1 0 0,0 0 1 0 0,0 0 0 0 0,0 0 0 0 0,0 0 0 0 0,0 0 0 0 0,0 0 0 0 0,0 0-1 0 0,0 0 1 0 0,0-1 0 0 0,0 1 0 0 0,0 0 0 0 0,0 0 0 0 0,0 0-1 0 0,0 0 1 0 0,0 0 0 0 0,-1 0 0 0 0,1 0 0 0 0,0 0 0 0 0,0 0 0 0 0,0 0-1 0 0,0 0 1 0 0,0 0 0 0 0,0 0 0 0 0,0 0 0 0 0,0 0 0 0 0,0 0-1 0 0,0 0 1 0 0,0 0 0 0 0,0 0 0 0 0,0 0 0 0 0,0 0 0 0 0,0 0-1 0 0,-1 0 1 0 0,1 0 0 0 0,0 0 0 0 0,0 0 0 0 0,0 0 0 0 0,0 0 0 0 0,0 0-1 0 0,0 0 1 0 0,0 0 0 0 0,0 0 0 0 0,0 0 0 0 0,0 0 0 0 0,0 0-1 0 0,0 0 1 0 0,0 0 0 0 0,-1 0 0 0 0,1 0 0 0 0,0 0 0 0 0,-9 3-28 0 0,-7 5 17 0 0,-2 9 18 0 0,1 1-1 0 0,1 1 1 0 0,1 1 0 0 0,1 0 0 0 0,0 1 0 0 0,1 0 0 0 0,-10 27-1 0 0,17-38-5 0 0,1 1 0 0 0,1-1 0 0 0,0 1-1 0 0,1-1 1 0 0,-1 1 0 0 0,2 0-1 0 0,0 1 1 0 0,-1 11 0 0 0,3-23 0 0 0,0 0 1 0 0,0 1-1 0 0,1-1 0 0 0,-1 0 1 0 0,0 0-1 0 0,0 1 0 0 0,0-1 1 0 0,0 0-1 0 0,1 0 0 0 0,-1 1 1 0 0,0-1-1 0 0,0 0 0 0 0,0 0 1 0 0,1 0-1 0 0,-1 1 1 0 0,0-1-1 0 0,0 0 0 0 0,1 0 1 0 0,-1 0-1 0 0,0 0 0 0 0,1 0 1 0 0,-1 1-1 0 0,0-1 0 0 0,0 0 1 0 0,1 0-1 0 0,-1 0 1 0 0,0 0-1 0 0,1 0 0 0 0,-1 0 1 0 0,0 0-1 0 0,1 0 0 0 0,-1 0 1 0 0,0 0-1 0 0,1 0 0 0 0,-1 0 1 0 0,0 0-1 0 0,0-1 0 0 0,1 1 1 0 0,-1 0-1 0 0,0 0 1 0 0,0 0-1 0 0,1 0 0 0 0,-1 0 1 0 0,0-1-1 0 0,0 1 0 0 0,1 0 1 0 0,-1 0-1 0 0,0-1 0 0 0,15-8 39 0 0,-10 0-24 0 0,1-1 1 0 0,-1 1 0 0 0,0-1-1 0 0,5-20 1 0 0,10-19 6 0 0,19-28-33 0 0,38-70-40 0 0,-70 135 44 0 0,1 0-1 0 0,1 0 1 0 0,0 0-1 0 0,0 1 1 0 0,1 1-1 0 0,1 0 1 0 0,0 0-1 0 0,16-11 0 0 0,-16 11-12 0 0,-10 9 18 0 0,0 0 0 0 0,-1 0 0 0 0,1 0 0 0 0,0 0 0 0 0,-1 1 0 0 0,1-1 0 0 0,0 0 0 0 0,0 1 0 0 0,0-1-1 0 0,-1 0 1 0 0,1 1 0 0 0,0-1 0 0 0,0 1 0 0 0,0 0 0 0 0,0-1 0 0 0,0 1 0 0 0,0 0 0 0 0,0-1 0 0 0,0 1 0 0 0,2 0-1 0 0,-3 0-1 0 0,0 3 8 0 0,0 28 51 0 0,-1 1 1 0 0,-8 52-1 0 0,1-48-43 0 0,-2-1 1 0 0,-1 0-1 0 0,-2-1 1 0 0,-1 0-1 0 0,-27 45 1 0 0,43-99-52 0 0,9-16 32 0 0,7 1-13 0 0,-1-1 0 0 0,-1-1 0 0 0,12-45 0 0 0,-13 28 28 0 0,-15 53-9 0 0,1 0-1 0 0,-1-1 1 0 0,0 1 0 0 0,0 0-1 0 0,1 0 1 0 0,-1 0-1 0 0,0-1 1 0 0,0 1-1 0 0,0 0 1 0 0,0 0 0 0 0,0 0-1 0 0,0-1 1 0 0,-1 1-1 0 0,1 0 1 0 0,0 0 0 0 0,-1 0-1 0 0,1 0 1 0 0,-1-1-1 0 0,1 1 1 0 0,-1 0 0 0 0,1 0-1 0 0,-1 0 1 0 0,0 0-1 0 0,1 0 1 0 0,-1 0-1 0 0,0 1 1 0 0,0-1 0 0 0,-1-1-1 0 0,1 1-1 0 0,0 1 1 0 0,0 0-1 0 0,-1 0 0 0 0,1 0 0 0 0,0 0 0 0 0,0 0 0 0 0,0 0 0 0 0,0 0 1 0 0,0 0-1 0 0,0 0 0 0 0,0 0 0 0 0,0 1 0 0 0,0-1 0 0 0,0 0 1 0 0,0 1-1 0 0,0-1 0 0 0,0 1 0 0 0,0-1 0 0 0,0 1 0 0 0,0-1 1 0 0,1 1-1 0 0,-1 0 0 0 0,0-1 0 0 0,0 1 0 0 0,0 0 0 0 0,1 0 1 0 0,-1-1-1 0 0,1 1 0 0 0,-1 0 0 0 0,0 0 0 0 0,1 0 0 0 0,-1 2 0 0 0,-8 14 18 0 0,2 0 0 0 0,0 0 0 0 0,1 1 0 0 0,0 0 0 0 0,2 0 0 0 0,-4 21 0 0 0,-2 10 66 0 0,3-17-34 0 0,2 0-1 0 0,1 0 1 0 0,0 51 0 0 0,-8 166 169 0 0,-1-123-179 0 0,13-124-36 0 0,0 0-4 0 0,0 0 0 0 0,0 0 0 0 0,0 0 0 0 0,0 0 0 0 0,0 0 0 0 0,1 0 0 0 0,-1-1-1 0 0,0 1 1 0 0,1 0 0 0 0,0 0 0 0 0,-1 0 0 0 0,1 0 0 0 0,0-1 0 0 0,1 3 0 0 0,-2-4-13 0 0,2 30-2 0 0,-2-19-38 0 0,-1-11 79 0 0,0 0-26 0 0,1 0 1 0 0,-1-1-1 0 0,1 1 0 0 0,-1 0 0 0 0,1 0 1 0 0,-1 0-1 0 0,1 0 0 0 0,-1 0 0 0 0,1 0 0 0 0,-1 0 1 0 0,1 0-1 0 0,0 1 0 0 0,-1-1 0 0 0,1 0 1 0 0,-1 0-1 0 0,1 0 0 0 0,-1 0 0 0 0,1 1 0 0 0,-1-1 1 0 0,1 0-1 0 0,0 0 0 0 0,-1 1 0 0 0,1-1 1 0 0,0 0-1 0 0,-1 0 0 0 0,1 1 0 0 0,0-1 0 0 0,-1 1 1 0 0,1-1-1 0 0,0 0 0 0 0,0 1 0 0 0,-1-1 1 0 0,1 1-1 0 0,0-1 0 0 0,0 0 0 0 0,0 1 0 0 0,0-1 1 0 0,-1 1-1 0 0,-5 15-18 0 0,5-15 2 0 0,0 1 1 0 0,0-1-1 0 0,0 0 0 0 0,1 1 1 0 0,-1-1-1 0 0,1 1 1 0 0,-1-1-1 0 0,1 1 1 0 0,-1-1-1 0 0,1 1 0 0 0,-1 1 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7:40.5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182 355 944 0 0,'0'0'16202'0'0,"-4"-6"-15511"0"0,-15-21-101 0 0,10 18 1708 0 0,5 12-813 0 0,3 12-600 0 0,1-14-980 0 0,1 26 460 0 0,9 48 0 0 0,-29-123 319 0 0,3 8-650 0 0,13 32-21 0 0,0 0 0 0 0,-1 0 0 0 0,0 0 1 0 0,-1 1-1 0 0,0 0 0 0 0,0 0 0 0 0,-6-7 0 0 0,11 14-2 0 0,0 0 1 0 0,0-1 3 0 0,0 1-25 0 0,6 40 442 0 0,-4-33-380 0 0,0 0-1 0 0,-1 0 0 0 0,2 14 1 0 0,-3 19 503 0 0,-8-56-459 0 0,-2-11-22 0 0,-9-41 0 0 0,-7-11-42 0 0,22 74-46 0 0,4 15 6 0 0,2 15 19 0 0,7 6 59 0 0,-2 1 0 0 0,-1 0 0 0 0,-2 1-1 0 0,1 45 1 0 0,-5-78 28 0 0,-9-26 54 0 0,6 18-156 0 0,1 0 0 0 0,0 0 0 0 0,1 0 0 0 0,-1-10 0 0 0,2 12 4 0 0,-1-1 1 0 0,0 1-1 0 0,0 0 0 0 0,0 0 1 0 0,-1-1-1 0 0,0 1 1 0 0,0 0-1 0 0,-5-10 1 0 0,9 21-6 0 0,0-1 0 0 0,0 1-1 0 0,0-1 1 0 0,0 1 0 0 0,-1 0 0 0 0,0 0 0 0 0,0 0 0 0 0,-1 0 0 0 0,1 5 0 0 0,-1 55 43 0 0,0-37-28 0 0,0-26-4 0 0,0 0 0 0 0,1 0 0 0 0,-1 0 0 0 0,1 0 0 0 0,-1-1 0 0 0,1 1 0 0 0,0 0-1 0 0,0 0 1 0 0,1 2 0 0 0,0-2 38 0 0,-9-11-24 0 0,3 2-21 0 0,0 0-1 0 0,0 1 1 0 0,1-2 0 0 0,-1 1 0 0 0,2 0 0 0 0,-1-1 0 0 0,-1-8-1 0 0,0-4-2 0 0,-4-33-1 0 0,8 9-58 0 0,0 44 63 0 0,0 0 0 0 0,0 0-1 0 0,0 0 1 0 0,0-1-1 0 0,0 1 1 0 0,0 0-1 0 0,0 0 1 0 0,0 0 0 0 0,0-1-1 0 0,0 1 1 0 0,0 0-1 0 0,0 0 1 0 0,0 0-1 0 0,0-1 1 0 0,0 1 0 0 0,0 0-1 0 0,0 0 1 0 0,0 0-1 0 0,0-1 1 0 0,0 1-1 0 0,1 0 1 0 0,-1 0 0 0 0,0 0-1 0 0,0 0 1 0 0,0-1-1 0 0,0 1 1 0 0,0 0-1 0 0,0 0 1 0 0,1 0 0 0 0,-1 0-1 0 0,0 0 1 0 0,0 0-1 0 0,0-1 1 0 0,0 1-1 0 0,1 0 1 0 0,-1 0 0 0 0,0 0-1 0 0,8 6 1 0 0,10 18 16 0 0,-13-17-16 0 0,10 17 10 0 0,7 9-38 0 0,-22-33 45 0 0,0-25 63 0 0,-11-127-81 0 0,7 126 34 0 0,-2-32-88 0 0,7 57 55 0 0,-1 1-1 0 0,0-1 1 0 0,0 1-1 0 0,1 0 0 0 0,-1-1 1 0 0,0 1-1 0 0,1 0 0 0 0,-1-1 1 0 0,1 1-1 0 0,-1 0 1 0 0,0 0-1 0 0,1-1 0 0 0,-1 1 1 0 0,1 0-1 0 0,-1 0 1 0 0,1 0-1 0 0,-1-1 0 0 0,0 1 1 0 0,1 0-1 0 0,-1 0 1 0 0,1 0-1 0 0,-1 0 0 0 0,1 0 1 0 0,-1 0-1 0 0,1 0 0 0 0,-1 0 1 0 0,1 0-1 0 0,-1 0 1 0 0,1 0-1 0 0,-1 0 0 0 0,1 1 1 0 0,-1-1-1 0 0,1 0 1 0 0,-1 0-1 0 0,0 0 0 0 0,1 1 1 0 0,-1-1-1 0 0,1 0 1 0 0,-1 0-1 0 0,0 1 0 0 0,1-1 1 0 0,-1 0-1 0 0,0 1 0 0 0,1-1 1 0 0,-1 0-1 0 0,0 1 1 0 0,1 0-1 0 0,21 42-5 0 0,-13-27 25 0 0,13 33 0 0 0,-21-49 20 0 0,0-8-30 0 0,1-10-30 0 0,-2 16 18 0 0,2-16 7 0 0,1 0 0 0 0,0 0 0 0 0,10-29 0 0 0,-12 46-9 0 0,-1 0-1 0 0,1 0 1 0 0,-1 0 0 0 0,1 0-1 0 0,-1 1 1 0 0,1-1 0 0 0,0 0-1 0 0,0 0 1 0 0,-1 1 0 0 0,1-1-1 0 0,0 0 1 0 0,0 1 0 0 0,0-1-1 0 0,0 0 1 0 0,0 1 0 0 0,0 0-1 0 0,0-1 1 0 0,0 1 0 0 0,0 0-1 0 0,2-1 1 0 0,-3 1 16 0 0,1 9-9 0 0,-1-1 0 0 0,0 1 0 0 0,0 0 0 0 0,-1 0 1 0 0,0-1-1 0 0,-1 1 0 0 0,-4 13 0 0 0,8-21-5 0 0,0 0 0 0 0,0-1 1 0 0,0 1-1 0 0,0-1 0 0 0,1 0 0 0 0,-1 0 1 0 0,0 0-1 0 0,0 0 0 0 0,0 0 0 0 0,0 0 1 0 0,1 0-1 0 0,3-2 0 0 0,2-18-3 0 0,-7 18 5 0 0,-1 1 1 0 0,0 0-1 0 0,0-1 0 0 0,0 1 0 0 0,1 0 1 0 0,-1-1-1 0 0,1 1 0 0 0,-1 0 1 0 0,1 0-1 0 0,0-1 0 0 0,-1 1 0 0 0,1 0 1 0 0,0 0-1 0 0,0 0 0 0 0,0 0 1 0 0,0 0-1 0 0,0 0 0 0 0,0 0 1 0 0,0 0-1 0 0,0 0 0 0 0,0 0 0 0 0,0 1 1 0 0,0-1-1 0 0,1 0 0 0 0,-1 1 1 0 0,0-1-1 0 0,0 1 0 0 0,1-1 0 0 0,-1 1 1 0 0,3-1-1 0 0,-3 1 1 0 0,0 0 1 0 0,0-1-1 0 0,0 1 1 0 0,0-1-1 0 0,1 1 1 0 0,-1-1-1 0 0,0 1 0 0 0,0-1 1 0 0,0 0-1 0 0,0 0 1 0 0,-1 1-1 0 0,1-1 1 0 0,0 0-1 0 0,0 0 1 0 0,0 0-1 0 0,-1 0 0 0 0,1 0 1 0 0,0 0-1 0 0,0-2 1 0 0,1 1 0 0 0,-1 0 1 0 0,0-1-1 0 0,0 1 0 0 0,0 0 1 0 0,0-1-1 0 0,-1 1 1 0 0,1-1-1 0 0,0-3 0 0 0,-1 6 5 0 0,4-27-24 0 0,0 20 45 0 0,3-4-16 0 0,-7 11-12 0 0,1 0-1 0 0,-1 0 1 0 0,0 0 0 0 0,0-1-1 0 0,0 1 1 0 0,0 0 0 0 0,1 0-1 0 0,-1 0 1 0 0,0 0 0 0 0,0 0-1 0 0,0 0 1 0 0,0-1 0 0 0,1 1-1 0 0,-1 0 1 0 0,0 0 0 0 0,0 0-1 0 0,1 0 1 0 0,-1 0 0 0 0,0 0-1 0 0,0 0 1 0 0,0 0 0 0 0,1 0-1 0 0,-1 0 1 0 0,0 0 0 0 0,0 0-1 0 0,1 0 1 0 0,-1 0-1 0 0,0 0 1 0 0,0 0 0 0 0,0 0-1 0 0,1 0 1 0 0,-1 0 0 0 0,0 1-1 0 0,0-1 1 0 0,0 0 0 0 0,1 0-1 0 0,-1 0 1 0 0,0 0 0 0 0,0 0-1 0 0,0 1 1 0 0,1-1-11 0 0,5 20 20 0 0,0 3 0 0 0,-6-19-4 0 0,1-1 0 0 0,-1 1 1 0 0,0-1 0 0 0,0 0 0 0 0,-1 0 0 0 0,1 0-1 0 0,0 1 1 0 0,-1-1 0 0 0,0 0 0 0 0,0 0 0 0 0,0 0-1 0 0,0 0 1 0 0,0 0 0 0 0,-4 5 0 0 0,-1 0-6 0 0,-1 0 0 0 0,0 0 0 0 0,-15 12 0 0 0,14-14-8 0 0,1 1 0 0 0,0 1 0 0 0,0-1 0 0 0,-10 14 1 0 0,11-12 11 0 0,5-8-2 0 0,0 0-1 0 0,0 1 0 0 0,0-1 1 0 0,0 1-1 0 0,0-1 0 0 0,0 1 0 0 0,1 0 1 0 0,-1-1-1 0 0,0 1 0 0 0,1 0 1 0 0,0-1-1 0 0,-1 1 0 0 0,1 3 1 0 0,0-5-1 0 0,0 0 0 0 0,0 0 0 0 0,0 0-1 0 0,0 0 1 0 0,0 1 0 0 0,0-1 0 0 0,0 0 0 0 0,0 0 0 0 0,0 0 0 0 0,0 0 0 0 0,0 0 0 0 0,0 0 0 0 0,0 1 0 0 0,0-1 0 0 0,0 0 0 0 0,0 0 0 0 0,0 0 0 0 0,1 0 0 0 0,-1 0 0 0 0,0 0 0 0 0,0 0-1 0 0,0 0 1 0 0,0 1 0 0 0,0-1 0 0 0,0 0 0 0 0,0 0 0 0 0,1 0 0 0 0,-1 0 0 0 0,0 0 0 0 0,0 0 0 0 0,0 0 0 0 0,0 0 0 0 0,0 0 0 0 0,0 0 0 0 0,1 0 0 0 0,-1 0 0 0 0,0 0 0 0 0,0 0-1 0 0,0 0 1 0 0,0 0 0 0 0,0 0 0 0 0,1 0 0 0 0,-1 0 0 0 0,0 0 0 0 0,0 0 0 0 0,0 0 0 0 0,0 0 0 0 0,0 0 0 0 0,0 0 0 0 0,1 0 0 0 0,-1 0 0 0 0,0-1 0 0 0,0 1 0 0 0,0 0 0 0 0,13-8-7 0 0,9-14-1 0 0,13-15 63 0 0,-33 35-58 0 0,-1 0 0 0 0,0 0 0 0 0,1 0-1 0 0,-1-1 1 0 0,0 1 0 0 0,0 0 0 0 0,1-5 0 0 0,-1 4 6 0 0,-1 1 0 0 0,1-1 0 0 0,1 0 0 0 0,-1 1 0 0 0,0-1 0 0 0,0 1 0 0 0,4-5 0 0 0,-1 3-3 0 0,-1 0 1 0 0,1 0-1 0 0,-1 0 1 0 0,0-1-1 0 0,-1 1 1 0 0,1-1-1 0 0,-1 0 1 0 0,0 0-1 0 0,0 0 1 0 0,3-9-1 0 0,5 2-35 0 0,-8 8 35 0 0,-2 2-1 0 0,0 1-1 0 0,0 0 1 0 0,0 0-1 0 0,0 0 1 0 0,1 0 0 0 0,-1 0-1 0 0,0 0 1 0 0,1 0 0 0 0,-1 1-1 0 0,1-1 1 0 0,-1 0-1 0 0,1 0 1 0 0,-1 0 0 0 0,1 0-1 0 0,-1 0 1 0 0,1 1 0 0 0,0-1-1 0 0,0 0 1 0 0,1 0-1 0 0,-2-1 10 0 0,1 0 0 0 0,0 0 0 0 0,-1 0 0 0 0,1 1 0 0 0,-1-1 0 0 0,0 0 0 0 0,1 0 0 0 0,-1 0 0 0 0,0-4 0 0 0,0 4-20 0 0,6-9-5 0 0,-15 17 20 0 0,6-3-3 0 0,1-1 0 0 0,-1 1 1 0 0,0-1-1 0 0,1 1 1 0 0,-1 0-1 0 0,-2 3 0 0 0,4-3 1 0 0,-1-1 0 0 0,1 0-1 0 0,-1 0 1 0 0,0 0 0 0 0,0 0 0 0 0,1 0-1 0 0,-2-1 1 0 0,1 1 0 0 0,0 0-1 0 0,0-1 1 0 0,0 0 0 0 0,-1 1 0 0 0,1-1-1 0 0,-4 1 1 0 0,4-1-151 0 0,0-1 1 0 0,0 1-1 0 0,0-1 0 0 0,1 1 0 0 0,-1 0 1 0 0,0-1-1 0 0,1 1 0 0 0,-1 0 0 0 0,1 0 1 0 0,-1 1-1 0 0,1-1 0 0 0,-1 0 0 0 0,1 0 1 0 0,0 1-1 0 0,-1-1 0 0 0,1 1 0 0 0,0-1 1 0 0,0 1-1 0 0,0-1 0 0 0,-1 4 0 0 0,1 0-918 0 0,-1 0-1 0 0,2 0 0 0 0,-1 0 0 0 0,0 0 1 0 0,1 0-1 0 0,1 7 0 0 0,-1-3-532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8:16.4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15355 0 0,'0'0'-3961'0'0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8:4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9738 0 0,'0'0'8697'0'0,"3"-1"-7940"0"0,-1 1-791 0 0,7-1 1430 0 0,-8 2-1179 0 0,-1-1 0 0 0,0 0 0 0 0,1 1 0 0 0,-1-1 0 0 0,0 1 0 0 0,0-1 0 0 0,1 1 0 0 0,-1-1 0 0 0,0 0-1 0 0,0 1 1 0 0,0-1 0 0 0,1 1 0 0 0,-1-1 0 0 0,0 1 0 0 0,0-1 0 0 0,0 1 0 0 0,0 0 0 0 0,0-1 0 0 0,0 1 0 0 0,0-1 0 0 0,0 2 316 0 0,8 6 1130 0 0,34-4-1070 0 0,-1-1-1 0 0,51-3 1 0 0,-33-1-327 0 0,-46 1-204 0 0,40-2 193 0 0,-49 2-255 0 0,1 0 0 0 0,-1-1 0 0 0,1 0 0 0 0,-1 0 0 0 0,1-1 0 0 0,-1 1 0 0 0,0-1 1 0 0,8-4-1 0 0,-7 2-642 0 0,2 0 0 0 0,-1 1 0 0 0,0-1 1 0 0,1 1-1 0 0,-1 0 0 0 0,1 1 0 0 0,0 0 1 0 0,13-3-1 0 0,-1 2-1247 0 0,16-4-2589 0 0,-14 2-4605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8:4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4705 0 0,'10'6'19067'0'0,"-8"-5"-19317"0"0,26-2 1497 0 0,1-1 0 0 0,-1-1-1 0 0,50-13 1 0 0,-6 4-572 0 0,-52 9-469 0 0,37-1 0 0 0,-11-7-20 0 0,-13 10-199 0 0,-32 1 17 0 0,29-6-4609 0 0,-17 6-1640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8:5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 2336 0 0,'0'0'10555'0'0,"-23"26"-4191"0"0,20-22-4953 0 0,4-10-930 0 0,0-11 15 0 0,0 16-434 0 0,-1 1-1 0 0,0 0 1 0 0,0-1-1 0 0,0 1 1 0 0,0-1 0 0 0,0 1-1 0 0,0 0 1 0 0,0-1-1 0 0,0 1 1 0 0,0 0-1 0 0,-1-1 1 0 0,1 1-1 0 0,0 0 1 0 0,0-1-1 0 0,0 1 1 0 0,0 0-1 0 0,0 0 1 0 0,0-1-1 0 0,-1 1 1 0 0,1 0 0 0 0,0-1-1 0 0,0 1 1 0 0,-1 0-1 0 0,1 0 1 0 0,0-1-1 0 0,0 1 1 0 0,-1 0-1 0 0,1 0 1 0 0,0 0-1 0 0,-1 0 1 0 0,1-1-1 0 0,0 1 1 0 0,0 0 0 0 0,-1 0-1 0 0,0 27 91 0 0,10 53-97 0 0,-6-58 96 0 0,-6-46-69 0 0,-9-38 1 0 0,9 47-13 0 0,3 13-23 0 0,0 4 11 0 0,48 115 95 0 0,-45-112 120 0 0,-3-9-121 0 0,-6-22-85 0 0,-4-20-88 0 0,-2 3 41 0 0,3 14 46 0 0,15 46 171 0 0,1 0-1 0 0,1-1 0 0 0,0 1 1 0 0,1-2-1 0 0,1 1 0 0 0,1-1 1 0 0,13 15-1 0 0,26 39 165 0 0,-45-63 110 0 0,-10-21-341 0 0,-12-23-109 0 0,-6-14-33 0 0,12 26-35 0 0,-24-43 0 0 0,67 124 95 0 0,32 53 305 0 0,-50-81-306 0 0,-11-21-60 0 0,-1-1 0 0 0,1 1 1 0 0,0-1-1 0 0,8 9 0 0 0,-11-14 97 0 0,-2 0-119 0 0,0 0 0 0 0,0-1 0 0 0,0 0 0 0 0,0 1 0 0 0,1-1 0 0 0,-1 0 1 0 0,0 0-1 0 0,0 0 0 0 0,1 0 0 0 0,-1 0 0 0 0,0 0 0 0 0,1 0 0 0 0,-1 0 0 0 0,1-1 0 0 0,0 1 0 0 0,-3-4 0 0 0,-21-30-23 0 0,18 24 18 0 0,-60-102-48 0 0,81 129 47 0 0,28 22-1 0 0,26 25 128 0 0,-53-47-82 0 0,24 24 48 0 0,-71-65 276 0 0,17 8-401 0 0,0-1 1 0 0,2 0 0 0 0,0-1 0 0 0,1 0 0 0 0,1-1 0 0 0,-13-32-1 0 0,56 95 5 0 0,-18-24 79 0 0,0-1-1 0 0,2-1 1 0 0,28 27-1 0 0,-24-26 84 0 0,-1 1 0 0 0,20 27-1 0 0,-37-44-109 0 0,0 1-1 0 0,0 0 1 0 0,-1-1 0 0 0,1 1 0 0 0,-1 0-1 0 0,1 0 1 0 0,-1 0 0 0 0,0 0-1 0 0,0 1 1 0 0,0-1 0 0 0,-1 0-1 0 0,1 6 1 0 0,-24-28-11 0 0,9 6-8 0 0,1 3-41 0 0,2 0 0 0 0,-1-2 0 0 0,1 1 0 0 0,1-1 0 0 0,0-1 0 0 0,-10-16-1 0 0,20 29 35 0 0,0 0 0 0 0,1-1 0 0 0,-1 1 0 0 0,0 0 0 0 0,0 0 0 0 0,0-1 0 0 0,0 1 0 0 0,0 0 0 0 0,0 0 0 0 0,0 0 0 0 0,0 0 0 0 0,0-1 0 0 0,0 1 0 0 0,0 0 0 0 0,1 0 0 0 0,-1 0 0 0 0,0-1 0 0 0,0 1 0 0 0,0 0 0 0 0,0 0 0 0 0,1 0 0 0 0,-1 0 0 0 0,0 0 0 0 0,0 0 0 0 0,0-1 0 0 0,0 1 0 0 0,1 0 0 0 0,-1 0 0 0 0,0 0 0 0 0,0 0 0 0 0,1 0 0 0 0,-1 0 0 0 0,0 0 0 0 0,0 0 0 0 0,0 0 0 0 0,1 0 0 0 0,-1 0 0 0 0,0 0 0 0 0,0 0 0 0 0,0 0 0 0 0,1 0 0 0 0,-1 0 0 0 0,0 0 0 0 0,0 0 0 0 0,0 0 0 0 0,1 1 0 0 0,-1-1 0 0 0,0 0 0 0 0,0 0 0 0 0,1 0 0 0 0,13 6 15 0 0,-2 10 12 0 0,0 1 0 0 0,0 1 1 0 0,-2 0-1 0 0,0 1 0 0 0,-1-1 0 0 0,10 34 0 0 0,-16-45 7 0 0,-3-14 9 0 0,-4-16-1 0 0,-75-165-24 0 0,74 178-22 0 0,3 11-9 0 0,2 16-20 0 0,1-3 26 0 0,-1-11 11 0 0,0 1 0 0 0,0 0 0 0 0,0-1-1 0 0,-1 1 1 0 0,1-1 0 0 0,-2 5 0 0 0,2-8-1 0 0,-1 1 0 0 0,1-1 1 0 0,0 0-1 0 0,0 1 0 0 0,0-1 0 0 0,-1 1 1 0 0,1-1-1 0 0,0 0 0 0 0,-1 1 0 0 0,1-1 1 0 0,0 0-1 0 0,-1 1 0 0 0,1-1 0 0 0,0 0 1 0 0,-1 0-1 0 0,1 1 0 0 0,0-1 0 0 0,-1 0 1 0 0,1 0-1 0 0,-1 1 0 0 0,1-1 0 0 0,-1 0 1 0 0,0 0-2 0 0,0 0 1 0 0,0 0 0 0 0,0 0-1 0 0,0-1 1 0 0,0 1 0 0 0,0 0-1 0 0,0 0 1 0 0,0-1 0 0 0,0 1-1 0 0,0-1 1 0 0,0 1 0 0 0,1 0-1 0 0,-1-1 1 0 0,0 0 0 0 0,-1 0-1 0 0,-1-2-1 0 0,-1 0 0 0 0,1 0 0 0 0,-1-1 1 0 0,1 1-1 0 0,0-1 0 0 0,0 0 0 0 0,1 0 0 0 0,-1 0 0 0 0,1 0 0 0 0,0-1 0 0 0,0 1 0 0 0,-1-6 0 0 0,-8-14 9 0 0,9 21-11 0 0,1 1 0 0 0,-1-1 1 0 0,0 0-1 0 0,0 1 0 0 0,0 0 0 0 0,-1-1 0 0 0,1 1 0 0 0,-3-2 1 0 0,-6-5 12 0 0,9 7-8 0 0,1 0-1 0 0,-1 0 0 0 0,0 1 0 0 0,0-1 0 0 0,-1 1 0 0 0,1-1 0 0 0,0 1 0 0 0,0 0 0 0 0,-1 0 0 0 0,1 0 0 0 0,-1 0 0 0 0,1 0 0 0 0,-1 0 0 0 0,1 1 0 0 0,-5-1 1 0 0,0-1-2 0 0,6 2 1 0 0,0 0 0 0 0,0-1 0 0 0,0 1 0 0 0,0-1 0 0 0,1 1 0 0 0,-1-1 0 0 0,0 1 0 0 0,0-1 0 0 0,1 0 0 0 0,-1 1 0 0 0,0-1 0 0 0,1 0 0 0 0,-1 0 0 0 0,1 1 0 0 0,-1-1 0 0 0,1 0 0 0 0,-1 0 0 0 0,1 0 0 0 0,-1 0 0 0 0,1 0 0 0 0,-1-1 0 0 0,-3-23-10 0 0,4 25 8 0 0,-1 0 17 0 0,1 0-3 0 0,-7-1 15 0 0,6 1-29 0 0,0 0 0 0 0,0-1 0 0 0,0 1 0 0 0,0 0 0 0 0,0 0 0 0 0,0 0 0 0 0,0 0 0 0 0,0-1 0 0 0,0 1 0 0 0,0 0 0 0 0,1 1 0 0 0,-1-1 0 0 0,0 0-1 0 0,0 0 1 0 0,0 0 0 0 0,0 1 0 0 0,0-1 0 0 0,0 0 0 0 0,0 1 0 0 0,0-1 0 0 0,1 0 0 0 0,-2 2 0 0 0,2 36 37 0 0,2 0-1 0 0,12 66 1 0 0,-9-82 31 0 0,1 0-1 0 0,1 0 0 0 0,1-1 1 0 0,0 0-1 0 0,2 0 1 0 0,12 19-1 0 0,-14-28-33 0 0,0 1-1 0 0,-1 0 0 0 0,0 1 0 0 0,-1 0 0 0 0,0 0 1 0 0,-1 0-1 0 0,-1 1 0 0 0,-1-1 0 0 0,0 1 1 0 0,0 0-1 0 0,0 28 0 0 0,-3-30-7 0 0,0-6 15 0 0,-5-18-52 0 0,-6-19-10 0 0,2-1-1 0 0,1 0 1 0 0,-4-38-1 0 0,-1 0-80 0 0,6 34 38 0 0,1 0-1 0 0,-1-71 1 0 0,4 198 102 0 0,2 64 107 0 0,2-138-130 0 0,1 1 0 0 0,1-1 0 0 0,1 0 0 0 0,0 1 0 0 0,1-2 0 0 0,9 21 0 0 0,-12-34-11 0 0,-1 1 0 0 0,1-1 0 0 0,1 0 0 0 0,-1-1 0 0 0,0 1 0 0 0,1 0 0 0 0,0-1 1 0 0,5 7-1 0 0,-7-10-2 0 0,-1 0-1 0 0,0 0 1 0 0,0 0 0 0 0,0 0 0 0 0,0 0 0 0 0,1 0 0 0 0,-1-1 0 0 0,0 1-1 0 0,0 0 1 0 0,0 0 0 0 0,0 0 0 0 0,1 0 0 0 0,-1 0 0 0 0,0 0 0 0 0,0 0 0 0 0,0 0-1 0 0,0 0 1 0 0,0 0 0 0 0,1-1 0 0 0,-1 1 0 0 0,0 0 0 0 0,0 0 0 0 0,0 0-1 0 0,0 0 1 0 0,0 0 0 0 0,0-1 0 0 0,0 1 0 0 0,0 0 0 0 0,1 0 0 0 0,-1 0 0 0 0,0 0-1 0 0,0-1 1 0 0,0 1 0 0 0,0 0 0 0 0,0 0 0 0 0,0 0 0 0 0,0 0 0 0 0,0-1-1 0 0,0 1 1 0 0,0 0 0 0 0,0 0 0 0 0,0 0 0 0 0,0-1 0 0 0,-1 1 0 0 0,2-10 13 0 0,-1 9-11 0 0,0-58-24 0 0,-2 0 0 0 0,-3 1 1 0 0,-17-87-1 0 0,19 126 6 0 0,3 16 12 0 0,0 0 0 0 0,0 0 0 0 0,-1-1-1 0 0,0 1 1 0 0,0 0 0 0 0,0 0 0 0 0,-1-4 0 0 0,-1 40-17 0 0,6 28 39 0 0,13 74 0 0 0,-2-28 12 0 0,-13-93-21 0 0,0-3-7 0 0,0 0-1 0 0,1 0 1 0 0,0 0-1 0 0,0 0 0 0 0,1-1 1 0 0,8 19-1 0 0,-10-64 186 0 0,-12-266-215 0 0,6 223 17 0 0,5 78 15 0 0,2 23-9 0 0,17 125 62 0 0,3 16 45 0 0,-11-132-77 0 0,-11-32-29 0 0,1-20 160 0 0,3-82-69 0 0,-2 59-107 0 0,-1-1-1 0 0,-8-75 1 0 0,5 107-1 0 0,-4-24 11 0 0,4 32 7 0 0,1 23-10 0 0,1 38 44 0 0,1 0 0 0 0,4 0 0 0 0,2 0 0 0 0,17 67 0 0 0,-23-119-25 0 0,0-1-9 0 0,0 1 0 0 0,1-1 1 0 0,-1 1-1 0 0,1-1 0 0 0,0 0 1 0 0,0 0-1 0 0,5 8 1 0 0,-7-46 134 0 0,-22-195-146 0 0,20 208 9 0 0,0 0 0 0 0,-2 0 0 0 0,-1 1 1 0 0,-12-34-1 0 0,16 63 8 0 0,0 0 1 0 0,1 0-1 0 0,0 14 0 0 0,6 10 15 0 0,1 1 0 0 0,1-1-1 0 0,2 0 1 0 0,25 57 0 0 0,-21-62-15 0 0,-2-6-2 0 0,15 46 1 0 0,-22-60 38 0 0,-3-18-31 0 0,-3-16 4 0 0,0 16-12 0 0,-8-69 4 0 0,-32-130 1 0 0,24 151-24 0 0,27 100 15 0 0,18 32 16 0 0,-14-39-2 0 0,-1 0-1 0 0,11 52 0 0 0,-22-78-11 0 0,1 4-2 0 0,-1 0 0 0 0,0 17 1 0 0,-2-29 13 0 0,-4-30-60 0 0,-7-7 61 0 0,-7-40 1 0 0,3 8-74 0 0,-3-32-39 0 0,26 153 107 0 0,2 0 1 0 0,20 57-1 0 0,-21-75 25 0 0,-7-26-41 0 0,1 1 0 0 0,0 0 1 0 0,5 10-1 0 0,-15-38 6 0 0,1-1 0 0 0,1 1 1 0 0,0-1-1 0 0,-2-21 1 0 0,0-1-17 0 0,-1 4-71 0 0,2 0 0 0 0,-2-61 0 0 0,9 85 71 0 0,1-10 22 0 0,-2 23-2 0 0,0-1 0 0 0,0 0-1 0 0,0 1 1 0 0,0-1 0 0 0,0 1-1 0 0,0-1 1 0 0,0 0 0 0 0,0 1-1 0 0,-1-1 1 0 0,1 0 0 0 0,0 1-1 0 0,0-1 1 0 0,-1 1 0 0 0,1-1-1 0 0,0 1 1 0 0,-1-1 0 0 0,1 1-1 0 0,-1-1 1 0 0,1 1 0 0 0,-1-1-1 0 0,1 1 1 0 0,-1-1 0 0 0,1 1-1 0 0,-1 0 1 0 0,1-1-1 0 0,-2 1 1 0 0,1-3-3 0 0,0 0 0 0 0,0 0-1 0 0,0 1 1 0 0,0-1 0 0 0,0 0 0 0 0,1 0 0 0 0,-1 0-1 0 0,1 0 1 0 0,0 0 0 0 0,0 0 0 0 0,0-4-1 0 0,0 7-4 0 0,2 1-27 0 0,0 1 34 0 0,-1 0 0 0 0,1-1 0 0 0,-1 1-1 0 0,1 0 1 0 0,-1 0 0 0 0,1 0 0 0 0,-1 0-1 0 0,0 0 1 0 0,2 5 0 0 0,1 2 2 0 0,0-4 0 0 0,-1 1 0 0 0,0 0 0 0 0,-1 0-1 0 0,1 1 1 0 0,-1-1 0 0 0,-1 1 0 0 0,1-1-1 0 0,0 10 1 0 0,1 55 17 0 0,-3-70-21 0 0,-2 8-1 0 0,-4-12-10 0 0,5 2 11 0 0,-1-1-1 0 0,1 0 1 0 0,0 0-1 0 0,0 1 1 0 0,1-1-1 0 0,-1 0 1 0 0,0 0-1 0 0,0 0 1 0 0,0-2-1 0 0,-2-117-24 0 0,3 93 29 0 0,0 28 31 0 0,1 17-44 0 0,21 220 161 0 0,-17-130-129 0 0,-10 130 0 0 0,4-222-27 0 0,-2 6-22 0 0,0-37 6 0 0,-3-56 57 0 0,4 35-51 0 0,-14-72 1 0 0,14 98 6 0 0,2 7 11 0 0,0 1 1 0 0,-1-1-1 0 0,0 1 1 0 0,0-1-1 0 0,0 1 1 0 0,0-1-1 0 0,0 1 1 0 0,-4-5 0 0 0,4 33 10 0 0,1 188-24 0 0,-24-281-1 0 0,-6-78-49 0 0,30 146 59 0 0,0 0 1 0 0,0 0-1 0 0,0 0 0 0 0,0 0 1 0 0,0 0-1 0 0,0 0 1 0 0,0 0-1 0 0,0 0 0 0 0,-1 0 1 0 0,1 0-1 0 0,0 1 1 0 0,0-1-1 0 0,0 0 0 0 0,0 0 1 0 0,0 0-1 0 0,0 0 1 0 0,0 0-1 0 0,0 0 0 0 0,0 0 1 0 0,0 0-1 0 0,0 0 1 0 0,-1 0-1 0 0,1 0 0 0 0,0 0 1 0 0,0 0-1 0 0,0 0 1 0 0,0 0-1 0 0,0 0 1 0 0,0 0-1 0 0,0 0 0 0 0,0 0 1 0 0,0 0-1 0 0,0-1 1 0 0,-1 1-1 0 0,1 0 0 0 0,0 0 1 0 0,0 0-1 0 0,0 0 1 0 0,-2 20 24 0 0,1 26 14 0 0,8 89-54 0 0,-33-184 42 0 0,21 35-44 0 0,1 0 0 0 0,0 0-1 0 0,1 0 1 0 0,1 0 0 0 0,0 0-1 0 0,1-21 1 0 0,0 264 85 0 0,-11-264-43 0 0,-1-15-47 0 0,-1 0-26 0 0,-6-55 1 0 0,20 129 41 0 0,0 5-10 0 0,7 46-1 0 0,-5-62 18 0 0,-2-10 3 0 0,0 1 0 0 0,1 0 0 0 0,0-1 1 0 0,0 1-1 0 0,0 0 0 0 0,0-1 0 0 0,0 0 0 0 0,1 1 1 0 0,-1-1-1 0 0,4 6 0 0 0,-4-8-2 0 0,-1-1-13 0 0,-9-21 46 0 0,3 1-48 0 0,0 1 0 0 0,2-2 0 0 0,0 1 0 0 0,2 0 1 0 0,-1-31-1 0 0,1 14-25 0 0,1 29 30 0 0,0-1-38 0 0,-5 18 17 0 0,3-2 26 0 0,1 1 1 0 0,1-1-1 0 0,0 1 1 0 0,0 0-1 0 0,0 0 1 0 0,1 0-1 0 0,0-1 0 0 0,2 14 1 0 0,-1 4-21 0 0,1 132 17 0 0,-2-157 11 0 0,0-17 17 0 0,1-28-45 0 0,0 11 5 0 0,-2-1 1 0 0,-1 1-1 0 0,-8-45 1 0 0,15 265-112 0 0,-6-129 133 0 0,-6 29 32 0 0,7-84-34 0 0,1 0 1 0 0,-1 0 0 0 0,0 0 0 0 0,0 0-1 0 0,1 0 1 0 0,-1 0 0 0 0,1 0 0 0 0,-1 0-1 0 0,1 0 1 0 0,0 0 0 0 0,0 0-1 0 0,0-1 1 0 0,0 1 0 0 0,0 0 0 0 0,0-1-1 0 0,3 4 1 0 0,-2-5 5 0 0,-1 1 0 0 0,1-1 0 0 0,-1 1-1 0 0,1-1 1 0 0,-1 0 0 0 0,1 0 0 0 0,0 1 0 0 0,-1-1 0 0 0,1 0-1 0 0,-1 0 1 0 0,1-1 0 0 0,-1 1 0 0 0,1 0 0 0 0,-1-1 0 0 0,1 1 0 0 0,-1 0-1 0 0,1-1 1 0 0,-1 0 0 0 0,1 1 0 0 0,-1-1 0 0 0,0 0 0 0 0,3-2-1 0 0,1 2 16 0 0,-1-1-1 0 0,1 1 1 0 0,0-1-1 0 0,-1 1 1 0 0,1 1-1 0 0,0-1 1 0 0,0 1-1 0 0,0-1 0 0 0,8 2 1 0 0,-8-1-3 0 0,11 1 21 0 0,-13-1-31 0 0,-1 1 1 0 0,1-1-1 0 0,0 0 0 0 0,-1 0 0 0 0,1 0 0 0 0,-1 0 1 0 0,1-1-1 0 0,0 1 0 0 0,-1-1 0 0 0,1 0 0 0 0,-1 1 1 0 0,4-3-1 0 0,-1 2-7 0 0,0 0 0 0 0,0 0 1 0 0,0 0-1 0 0,0 1 0 0 0,1 0 0 0 0,-1 0 0 0 0,0 0 1 0 0,6 1-1 0 0,9 1 2 0 0,27 0 21 0 0,-47-2-31 0 0,2-36 19 0 0,-8 10-16 0 0,2-1 0 0 0,0 0 0 0 0,1-50 0 0 0,3 67 8 0 0,-1 0 1 0 0,-1-1-1 0 0,1 1 0 0 0,-4-10 1 0 0,1 85-117 0 0,4-53 112 0 0,-2 23 25 0 0,-8 49-1 0 0,10-83-25 0 0,0 0-1 0 0,0 0 1 0 0,-1 0 0 0 0,1-1-1 0 0,0 1 1 0 0,0 0 0 0 0,-1 0-1 0 0,1 0 1 0 0,-1 0 0 0 0,1-1 0 0 0,-1 1-1 0 0,1 0 1 0 0,-1 0 0 0 0,1-1-1 0 0,-1 1 1 0 0,0 0 0 0 0,1-1-1 0 0,-1 1 1 0 0,0-1 0 0 0,1 1 0 0 0,-1-1-1 0 0,0 1 1 0 0,0-1 0 0 0,0 1-1 0 0,0-1 1 0 0,1 0 0 0 0,-1 1-1 0 0,0-1 1 0 0,0 0 0 0 0,0 0 0 0 0,0 0-1 0 0,-1 0 1 0 0,-3 0 8 0 0,0 0 0 0 0,0-1 0 0 0,1 0 0 0 0,-1 0-1 0 0,-6-2 1 0 0,-17-3-30 0 0,12 6 19 0 0,7 1 2 0 0,0-1 1 0 0,0 0 0 0 0,0-1 0 0 0,0 0-1 0 0,0 0 1 0 0,1-1 0 0 0,-1 0-1 0 0,-16-6 1 0 0,3-2 4 0 0,22 10-33 0 0,16 2 10 0 0,148-15 31 0 0,-164 13-10 0 0,1 0-1 0 0,-1 0 1 0 0,1 0 0 0 0,-1 0-1 0 0,1 0 1 0 0,-1 0-1 0 0,1 0 1 0 0,-1 0 0 0 0,1 0-1 0 0,-1 0 1 0 0,0 0-1 0 0,1-1 1 0 0,-1 1 0 0 0,1 0-1 0 0,-1 0 1 0 0,0 0-1 0 0,1-1 1 0 0,-1 1 0 0 0,1 0-1 0 0,-1 0 1 0 0,0-1-1 0 0,1 1 1 0 0,-1 0 0 0 0,0-1-1 0 0,0 1 1 0 0,1 0 0 0 0,-1-1-1 0 0,0 1 1 0 0,0-1-1 0 0,1 0 1 0 0,-10-9 0 0 0,6 8-4 0 0,0 0-1 0 0,-1 0 0 0 0,1 0 0 0 0,-1 0 0 0 0,1 1 0 0 0,-8-3 0 0 0,7 4-3 0 0,0 0 0 0 0,0 0-1 0 0,0 1 1 0 0,0-1 0 0 0,0 1 0 0 0,1 0-1 0 0,-1 0 1 0 0,0 0 0 0 0,1 1 0 0 0,-5 1-1 0 0,-36 24-14 0 0,-3 0-24 0 0,41-24 36 0 0,4-2 7 0 0,1 0 1 0 0,-1 0-1 0 0,1 0 1 0 0,-1-1 0 0 0,1 1-1 0 0,-1 0 1 0 0,0-1 0 0 0,1 1-1 0 0,-1-1 1 0 0,0 1-1 0 0,0-1 1 0 0,1 0 0 0 0,-1 0-1 0 0,0 0 1 0 0,-3 0-1 0 0,7-3 0 0 0,0 1-1 0 0,0-1 0 0 0,0 1 0 0 0,1-1 0 0 0,-1 1 0 0 0,6-4 0 0 0,16-8-1 0 0,1 0-1 0 0,0 2 1 0 0,1 0-1 0 0,31-8 1 0 0,-55 16 21 0 0,-8 1-4 0 0,5 3-14 0 0,1-1 1 0 0,-1 1 0 0 0,0 0 0 0 0,0 0-1 0 0,1 0 1 0 0,-1-1 0 0 0,0 1 0 0 0,0 0-1 0 0,1 0 1 0 0,-1 0 0 0 0,0 1 0 0 0,0-1-1 0 0,1 0 1 0 0,-1 0 0 0 0,0 0 0 0 0,0 0 0 0 0,1 1-1 0 0,-1-1 1 0 0,0 0 0 0 0,1 1 0 0 0,-1-1-1 0 0,0 0 1 0 0,0 2 0 0 0,-1-1-1 0 0,1 1 1 0 0,0-1-1 0 0,0 1 1 0 0,0-1-1 0 0,0 1 1 0 0,0-1-1 0 0,0 1 1 0 0,0 0 0 0 0,1 0-1 0 0,-1-1 1 0 0,0 1-1 0 0,1 0 1 0 0,0 0-1 0 0,-1 0 1 0 0,1 0-1 0 0,0 0 1 0 0,0 0-1 0 0,0 2 1 0 0,1-1 1 0 0,0 0 0 0 0,0-1 0 0 0,0 1 0 0 0,0 0-1 0 0,0 0 1 0 0,1-1 0 0 0,0 1 0 0 0,-1-1 0 0 0,1 1 0 0 0,4 3 0 0 0,2 8-3 0 0,-8-13 3 0 0,0 0-1 0 0,1 0 1 0 0,-1 1 0 0 0,1-1-1 0 0,-1 0 1 0 0,1 0-1 0 0,0 0 1 0 0,-1 0 0 0 0,1 0-1 0 0,0 0 1 0 0,0 0-1 0 0,0 0 1 0 0,0 0 0 0 0,-1 0-1 0 0,1 0 1 0 0,1-1-1 0 0,-1 1 1 0 0,0 0 0 0 0,0-1-1 0 0,2 2 1 0 0,11-32-29 0 0,-13 28 13 0 0,0-2-244 0 0,14-29-337 0 0,-2 13-6472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03.3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136 23 5001 0 0,'0'0'10400'0'0,"-22"-8"-4168"0"0,20 6-6151 0 0,-1 0 0 0 0,1 1-1 0 0,-1-1 1 0 0,1 1 0 0 0,-1 0 0 0 0,1 0 0 0 0,-1 0 0 0 0,0 0 0 0 0,1 0 0 0 0,-1 1 0 0 0,0-1 0 0 0,0 1 0 0 0,0 0 0 0 0,0 0 0 0 0,1 0 0 0 0,-1 0 0 0 0,0 0 0 0 0,0 0 0 0 0,0 1 0 0 0,1 0 0 0 0,-1-1-1 0 0,0 1 1 0 0,1 0 0 0 0,-1 0 0 0 0,0 0 0 0 0,1 1 0 0 0,-1-1 0 0 0,1 1 0 0 0,0-1 0 0 0,0 1 0 0 0,-1 0 0 0 0,-2 3 0 0 0,1 3 40 0 0,1 0 0 0 0,-1 0 0 0 0,1 0 0 0 0,1 1 0 0 0,-1-1 0 0 0,1 1 0 0 0,1-1-1 0 0,0 1 1 0 0,0 0 0 0 0,1 0 0 0 0,0 0 0 0 0,1 11 0 0 0,1-12-78 0 0,1-1 0 0 0,-1 0 0 0 0,1 0 0 0 0,1 0 0 0 0,-1-1 0 0 0,1 1 0 0 0,0-1 0 0 0,1 0-1 0 0,-1 0 1 0 0,8 7 0 0 0,-1 0-19 0 0,-10-11-18 0 0,0-1 0 0 0,0 1 0 0 0,0-1 0 0 0,1 0 0 0 0,-1 1 0 0 0,0-1 0 0 0,1 0-1 0 0,-1 0 1 0 0,0 0 0 0 0,1 0 0 0 0,-1 0 0 0 0,1 0 0 0 0,0-1 0 0 0,-1 1 0 0 0,1 0 0 0 0,0-1 0 0 0,0 1-1 0 0,-1-1 1 0 0,1 0 0 0 0,0 1 0 0 0,0-1 0 0 0,-1 0 0 0 0,4 0 0 0 0,-2-1-1 0 0,0 0 0 0 0,-1 0-1 0 0,1 0 1 0 0,0 0 0 0 0,-1 0 0 0 0,1-1 0 0 0,0 1-1 0 0,-1-1 1 0 0,0 0 0 0 0,1 0 0 0 0,-1 0 0 0 0,0 0 0 0 0,2-2-1 0 0,1-2-6 0 0,0 0-1 0 0,-1 1 0 0 0,0-2 1 0 0,0 1-1 0 0,0 0 0 0 0,-1-1 1 0 0,0 1-1 0 0,-1-1 1 0 0,1 0-1 0 0,-1 0 0 0 0,1-9 1 0 0,-3 11 2 0 0,0 1 1 0 0,0-1 0 0 0,-1 0-1 0 0,0 0 1 0 0,0 1-1 0 0,0-1 1 0 0,0 0 0 0 0,-1 1-1 0 0,0-1 1 0 0,0 1-1 0 0,0 0 1 0 0,-1 0 0 0 0,1-1-1 0 0,-1 2 1 0 0,0-1 0 0 0,0 0-1 0 0,0 0 1 0 0,-1 1-1 0 0,1 0 1 0 0,-1 0 0 0 0,0 0-1 0 0,0 0 1 0 0,0 0-1 0 0,0 1 1 0 0,-8-4 0 0 0,9 5-4 0 0,1 1 0 0 0,0-1 0 0 0,-1 1 1 0 0,1 0-1 0 0,0-1 0 0 0,-1 1 1 0 0,1 0-1 0 0,-1 1 0 0 0,1-1 0 0 0,0 0 1 0 0,-1 1-1 0 0,1-1 0 0 0,0 1 0 0 0,-1 0 1 0 0,1-1-1 0 0,0 1 0 0 0,0 0 0 0 0,0 1 1 0 0,0-1-1 0 0,0 0 0 0 0,0 1 0 0 0,0-1 1 0 0,0 1-1 0 0,0-1 0 0 0,1 1 1 0 0,-1 0-1 0 0,1 0 0 0 0,-1 0 0 0 0,-1 2 1 0 0,-1 2-2 0 0,0 1-1 0 0,1 0 1 0 0,-1 0 0 0 0,1 0 0 0 0,1 0 0 0 0,-1 0 0 0 0,1 0 0 0 0,-1 9 0 0 0,3-13 7 0 0,-1 0 0 0 0,1 0 1 0 0,0 0-1 0 0,0 0 0 0 0,0 0 0 0 0,0 0 0 0 0,1 0 1 0 0,-1 1-1 0 0,1-1 0 0 0,0 0 0 0 0,0 0 0 0 0,0-1 1 0 0,0 1-1 0 0,0 0 0 0 0,1 0 0 0 0,-1 0 0 0 0,1-1 1 0 0,0 1-1 0 0,0-1 0 0 0,0 1 0 0 0,0-1 0 0 0,0 0 1 0 0,0 0-1 0 0,1 0 0 0 0,-1 0 0 0 0,1 0 0 0 0,-1-1 1 0 0,1 1-1 0 0,0-1 0 0 0,-1 1 0 0 0,1-1 0 0 0,0 0 1 0 0,0 0-1 0 0,0 0 0 0 0,0-1 0 0 0,0 1 0 0 0,0-1 1 0 0,0 0-1 0 0,5 0 0 0 0,-6 0 1 0 0,0-1 0 0 0,-1 1 1 0 0,1-1-1 0 0,-1 0 0 0 0,1 0 0 0 0,-1 0 0 0 0,0 0 0 0 0,1 0 0 0 0,-1 0 1 0 0,0 0-1 0 0,0 0 0 0 0,1-1 0 0 0,-1 1 0 0 0,0 0 0 0 0,0-1 1 0 0,-1 1-1 0 0,3-3 0 0 0,12-31-39 0 0,-12 28 27 0 0,-1 2 7 0 0,-1 0 0 0 0,0 0 0 0 0,0 0 0 0 0,-1 0 1 0 0,0-1-1 0 0,0 1 0 0 0,0 0 0 0 0,0 0 0 0 0,-1 0 0 0 0,0 0 0 0 0,0 0 0 0 0,0 0 0 0 0,-1 0 1 0 0,1 0-1 0 0,-1 0 0 0 0,0 1 0 0 0,-1-1 0 0 0,1 1 0 0 0,-1-1 0 0 0,0 1 0 0 0,0 0 0 0 0,0 0 1 0 0,-1 0-1 0 0,1 1 0 0 0,-1-1 0 0 0,-4-2 0 0 0,7 5-2 0 0,0 0 1 0 0,0 0-1 0 0,0 0 0 0 0,0 0 1 0 0,0 1-1 0 0,-1-1 0 0 0,1 0 1 0 0,0 1-1 0 0,0-1 1 0 0,-1 1-1 0 0,1-1 0 0 0,0 1 1 0 0,0 0-1 0 0,-1-1 0 0 0,1 1 1 0 0,0 0-1 0 0,-1 0 0 0 0,1 0 1 0 0,-1 0-1 0 0,1 0 0 0 0,0 1 1 0 0,-1-1-1 0 0,1 0 0 0 0,-1 1 1 0 0,0 0-3 0 0,1 0 0 0 0,-1 0 1 0 0,1 0-1 0 0,0 0 0 0 0,-1 1 1 0 0,1-1-1 0 0,0 0 1 0 0,0 1-1 0 0,0-1 0 0 0,0 1 1 0 0,0-1-1 0 0,1 1 0 0 0,-1-1 1 0 0,0 1-1 0 0,0 3 0 0 0,-1 1 4 0 0,1 1-1 0 0,0-1 1 0 0,0 0 0 0 0,0 1-1 0 0,1-1 1 0 0,0 1-1 0 0,0-1 1 0 0,3 13 0 0 0,12 21 0 0 0,-14-39 4 0 0,-1 0-1 0 0,0 0 1 0 0,1 0-1 0 0,-1 0 1 0 0,1 0-1 0 0,0 0 1 0 0,-1 1-1 0 0,1-2 1 0 0,0 1-1 0 0,0 0 1 0 0,0 0-1 0 0,-1 0 1 0 0,1 0-1 0 0,0 0 1 0 0,0-1 0 0 0,0 1-1 0 0,0 0 1 0 0,0-1-1 0 0,1 1 1 0 0,-1-1-1 0 0,0 1 1 0 0,0-1-1 0 0,0 0 1 0 0,0 1-1 0 0,1-1 1 0 0,-1 0-1 0 0,0 0 1 0 0,0 0-1 0 0,0 0 1 0 0,1 0-1 0 0,1 0 1 0 0,-1-3-2 0 0,0 0 1 0 0,0 0 0 0 0,0 0-1 0 0,0 0 1 0 0,0 0 0 0 0,-1 0-1 0 0,1 0 1 0 0,-1-1-1 0 0,0 1 1 0 0,0-1 0 0 0,0 1-1 0 0,1-8 1 0 0,-2 7-4 0 0,0 0 0 0 0,0 0 1 0 0,0 0-1 0 0,0-1 0 0 0,-1 1 0 0 0,0-5 0 0 0,1 8 2 0 0,0 0 0 0 0,-1 0 0 0 0,1 1 0 0 0,0-1 0 0 0,0 0 1 0 0,-1 0-1 0 0,1 0 0 0 0,0 0 0 0 0,-1 1 0 0 0,1-1 0 0 0,-1 0 0 0 0,1 1 0 0 0,-1-1 0 0 0,1 0 0 0 0,-1 1 0 0 0,1-1 0 0 0,-1 0 0 0 0,0 1 0 0 0,1-1 0 0 0,-1 1 0 0 0,0-1 1 0 0,0 1-1 0 0,1 0 0 0 0,-1-1 0 0 0,0 1 0 0 0,0 0 0 0 0,0-1 0 0 0,0 1 0 0 0,1 0 0 0 0,-1 0 0 0 0,0 0 0 0 0,0 0 0 0 0,0 0 0 0 0,0 0 0 0 0,-1 0 0 0 0,1 0 0 0 0,1 1 0 0 0,-1-1 0 0 0,0 1 0 0 0,0-1 0 0 0,0 1 0 0 0,1-1 0 0 0,-1 1 0 0 0,0-1 0 0 0,1 1 0 0 0,-1 0 0 0 0,1 0 0 0 0,-1-1 0 0 0,0 1 0 0 0,1 0 0 0 0,0 0 0 0 0,-1 0 0 0 0,1-1 0 0 0,-1 1 0 0 0,1 0 0 0 0,0 0 0 0 0,0 0 0 0 0,0 0 0 0 0,-1 0 0 0 0,1 0 0 0 0,0 1 0 0 0,-1 26-24 0 0,1-25 16 0 0,0 1-161 0 0,1 22-288 0 0,4-11-4227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1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88 80 0 0,'0'0'10345'0'0,"10"-26"-6127"0"0,-10 25-4083 0 0,0 1 0 0 0,0 0 0 0 0,0 0-1 0 0,0-1 1 0 0,0 1 0 0 0,0 0 0 0 0,0-1-1 0 0,0 1 1 0 0,0 0 0 0 0,0 0 0 0 0,0-1 0 0 0,0 1-1 0 0,0 0 1 0 0,0-1 0 0 0,0 1 0 0 0,0 0 0 0 0,0 0-1 0 0,0-1 1 0 0,0 1 0 0 0,-1 0 0 0 0,1 0 0 0 0,0-1-1 0 0,0 1 1 0 0,0 0 0 0 0,0 0 0 0 0,-1 0 0 0 0,1-1-1 0 0,0 1 1 0 0,0 0 0 0 0,-1 0 0 0 0,1 0 0 0 0,0-1-1 0 0,0 1 1 0 0,-1 0 0 0 0,1 0 0 0 0,0 0 0 0 0,0 0-1 0 0,-1 0 1 0 0,1 0 0 0 0,0 0 0 0 0,0 0 0 0 0,-1 0-1 0 0,1 0 1 0 0,0 0 0 0 0,-1 0 0 0 0,1 0-1 0 0,0 0 1 0 0,0 0 0 0 0,-1 0 0 0 0,1 0 0 0 0,0 0-1 0 0,-1 0 1 0 0,-3 0-389 0 0,4 7 449 0 0,0-2-75 0 0,0 0 0 0 0,0 0 0 0 0,1-1 0 0 0,-1 1 0 0 0,2 6 0 0 0,-2-11-106 0 0,0 1 0 0 0,1 0-1 0 0,-1-1 1 0 0,0 1 0 0 0,0-1 0 0 0,1 1-1 0 0,-1 0 1 0 0,0-1 0 0 0,1 1 0 0 0,-1-1 0 0 0,1 1-1 0 0,-1-1 1 0 0,1 1 0 0 0,-1-1 0 0 0,1 1-1 0 0,-1-1 1 0 0,1 0 0 0 0,-1 1 0 0 0,1-1 0 0 0,-1 0-1 0 0,1 1 1 0 0,0-1 0 0 0,-1 0 0 0 0,1 0-1 0 0,-1 1 1 0 0,1-1 0 0 0,0 0 0 0 0,-1 0 0 0 0,1 0-1 0 0,0 0 1 0 0,-1 0 0 0 0,1 0 0 0 0,0 0-1 0 0,-1 0 1 0 0,1 0 0 0 0,0 0 0 0 0,-1-1 0 0 0,1 1-1 0 0,0 0 1 0 0,-1 0 0 0 0,1-1 0 0 0,-1 1 0 0 0,1 0-1 0 0,0-1 1 0 0,-1 1 0 0 0,1-1 0 0 0,1 0-18 0 0,0-1 1 0 0,-1 0 0 0 0,1 0-1 0 0,-1 0 1 0 0,1 1 0 0 0,-1-1-1 0 0,0-1 1 0 0,0 1 0 0 0,0 0-1 0 0,0 0 1 0 0,0 0 0 0 0,0 0-1 0 0,-1-1 1 0 0,1 1 0 0 0,-1 0-1 0 0,1-1 1 0 0,-1 1 0 0 0,0-1-1 0 0,0 1 1 0 0,0 0 0 0 0,-1-4-1 0 0,-1 6-11 0 0,0 0-1 0 0,-1 0 0 0 0,1 0 0 0 0,0 1 1 0 0,0-1-1 0 0,-1 1 0 0 0,1-1 0 0 0,0 1 1 0 0,-3 1-1 0 0,3-2 37 0 0,1 1 1 0 0,0 0 0 0 0,-1 0-1 0 0,1-1 1 0 0,0 1 0 0 0,0 0-1 0 0,-1 0 1 0 0,1 0-1 0 0,0 0 1 0 0,0 0 0 0 0,0 1-1 0 0,0-1 1 0 0,0 0-1 0 0,0 1 1 0 0,1-1 0 0 0,-1 0-1 0 0,0 1 1 0 0,1-1 0 0 0,-1 1-1 0 0,1-1 1 0 0,-1 1-1 0 0,1-1 1 0 0,0 1 0 0 0,0-1-1 0 0,-1 1 1 0 0,1-1-1 0 0,0 1 1 0 0,0-1 0 0 0,1 1-1 0 0,-1-1 1 0 0,0 1-1 0 0,0-1 1 0 0,2 3 0 0 0,-2-3-21 0 0,0-1 0 0 0,0 1 1 0 0,0-1-1 0 0,1 1 0 0 0,-1-1 0 0 0,0 1 1 0 0,0-1-1 0 0,1 1 0 0 0,-1-1 1 0 0,0 0-1 0 0,1 1 0 0 0,-1-1 1 0 0,0 0-1 0 0,1 1 0 0 0,-1-1 0 0 0,1 0 1 0 0,-1 1-1 0 0,1-1 0 0 0,-1 0 1 0 0,0 0-1 0 0,1 0 0 0 0,-1 1 0 0 0,1-1 1 0 0,-1 0-1 0 0,1 0 0 0 0,-1 0 1 0 0,1 0-1 0 0,-1 0 0 0 0,1 0 1 0 0,-1 0-1 0 0,1 0 0 0 0,-1 0 0 0 0,1 0 1 0 0,-1 0-1 0 0,1 0 0 0 0,-1 0 1 0 0,1 0-1 0 0,0-1 0 0 0,0 1 2 0 0,0-1 0 0 0,0 0 0 0 0,-1 1 0 0 0,1-1 0 0 0,0 0 0 0 0,-1 1 0 0 0,1-1 0 0 0,0 0 0 0 0,-1 0 0 0 0,1 1 0 0 0,-1-1 0 0 0,1 0 0 0 0,-1 0 0 0 0,1 0 0 0 0,-1 0 0 0 0,0 0-1 0 0,1 0 1 0 0,-1-1 0 0 0,0 0-33 0 0,2-5 12 0 0,-2 0 0 0 0,1 0 0 0 0,-1 0 1 0 0,0 0-1 0 0,-1-8 0 0 0,1 13 9 0 0,0 1 0 0 0,0 0-1 0 0,-1 0 1 0 0,1 0 0 0 0,0 0 0 0 0,-1 0 0 0 0,1 0 0 0 0,-1 0 0 0 0,1 0 0 0 0,-1 0 0 0 0,0 0 0 0 0,1 0-1 0 0,-1 0 1 0 0,0 0 0 0 0,1 0 0 0 0,-1 0 0 0 0,0 1 0 0 0,0-1 0 0 0,0 0 0 0 0,0 1 0 0 0,0-1 0 0 0,0 0-1 0 0,0 1 1 0 0,0-1 0 0 0,0 1 0 0 0,0 0 0 0 0,0-1 0 0 0,0 1 0 0 0,0 0 0 0 0,-1 0 0 0 0,1 0 0 0 0,0-1-1 0 0,0 1 1 0 0,0 0 0 0 0,0 1 0 0 0,0-1 0 0 0,-1 0 0 0 0,1 0 0 0 0,0 0 0 0 0,-1 1 0 0 0,0 0 9 0 0,1 0 0 0 0,-1 0 0 0 0,1-1 0 0 0,0 1 0 0 0,0 1 0 0 0,-1-1 1 0 0,1 0-1 0 0,0 0 0 0 0,0 0 0 0 0,0 0 0 0 0,0 1 0 0 0,0-1 0 0 0,0 1 1 0 0,1-1-1 0 0,-1 0 0 0 0,0 3 0 0 0,-9 26 352 0 0,10-29-321 0 0,-1 1-1 0 0,1 0 0 0 0,0-1 0 0 0,0 1 1 0 0,0 0-1 0 0,0-1 0 0 0,0 1 0 0 0,1-1 1 0 0,-1 1-1 0 0,1 0 0 0 0,-1-1 0 0 0,1 1 0 0 0,-1-1 1 0 0,1 1-1 0 0,0-1 0 0 0,-1 1 0 0 0,1-1 1 0 0,0 1-1 0 0,0-1 0 0 0,0 0 0 0 0,0 0 1 0 0,1 1-1 0 0,-1-1 0 0 0,0 0 0 0 0,0 0 1 0 0,1 0-1 0 0,-1 0 0 0 0,0 0 0 0 0,1-1 0 0 0,-1 1 1 0 0,1 0-1 0 0,-1-1 0 0 0,1 1 0 0 0,0-1 1 0 0,-1 1-1 0 0,1-1 0 0 0,0 0 0 0 0,-1 0 1 0 0,1 0-1 0 0,-1 0 0 0 0,1 0 0 0 0,0 0 1 0 0,-1 0-1 0 0,1 0 0 0 0,0-1 0 0 0,-1 1 1 0 0,1-1-1 0 0,1 0 0 0 0,-1 0-28 0 0,-1 0 1 0 0,0-1-1 0 0,1 1 1 0 0,-1-1-1 0 0,0 1 1 0 0,0-1-1 0 0,0 0 1 0 0,0 1-1 0 0,0-1 1 0 0,0 0-1 0 0,-1 0 0 0 0,1 1 1 0 0,-1-1-1 0 0,1 0 1 0 0,-1 0-1 0 0,0 0 1 0 0,1 0-1 0 0,-1 0 1 0 0,0 0-1 0 0,0 0 0 0 0,0 0 1 0 0,-1 1-1 0 0,1-1 1 0 0,0 0-1 0 0,-1 0 1 0 0,1 0-1 0 0,-1 0 1 0 0,0 1-1 0 0,0-1 1 0 0,-1-2-1 0 0,-1 1 1 0 0,0 1 0 0 0,-1 0 0 0 0,1-1-1 0 0,0 2 1 0 0,-1-1 0 0 0,0 0 0 0 0,1 1 0 0 0,-1 0 0 0 0,0 0 0 0 0,0 0-1 0 0,0 0 1 0 0,0 0 0 0 0,-5 1 0 0 0,9 0-10 0 0,0 22 31 0 0,0-17 1 0 0,0-1-1 0 0,0 0 1 0 0,1 1-1 0 0,-1-1 1 0 0,1 0 0 0 0,0 1-1 0 0,3 7 1 0 0,-3-11-18 0 0,-1 0 1 0 0,1 0 0 0 0,0 0 0 0 0,-1-1-1 0 0,1 1 1 0 0,0 0 0 0 0,-1 0 0 0 0,1 0 0 0 0,0-1-1 0 0,0 1 1 0 0,0 0 0 0 0,0-1 0 0 0,0 1 0 0 0,0-1-1 0 0,0 1 1 0 0,0-1 0 0 0,0 1 0 0 0,0-1 0 0 0,0 0-1 0 0,0 1 1 0 0,0-1 0 0 0,1 0 0 0 0,-1 0-1 0 0,0 0 1 0 0,0 0 0 0 0,0 0 0 0 0,0 0 0 0 0,0 0-1 0 0,0 0 1 0 0,1 0 0 0 0,-1-1 0 0 0,0 1 0 0 0,0-1-1 0 0,0 1 1 0 0,0 0 0 0 0,0-1 0 0 0,1 0-1 0 0,-1 0-4 0 0,1 0-1 0 0,-1 0 0 0 0,0 1 1 0 0,1-1-1 0 0,-1 0 0 0 0,0-1 0 0 0,0 1 1 0 0,0 0-1 0 0,0 0 0 0 0,0 0 0 0 0,0-1 1 0 0,0 1-1 0 0,0 0 0 0 0,0-1 0 0 0,-1 1 1 0 0,1-1-1 0 0,0 1 0 0 0,-1-1 0 0 0,1 1 1 0 0,-1-3-1 0 0,1 0 3 0 0,0 0 1 0 0,-1 0 0 0 0,0-1-1 0 0,0 1 1 0 0,0 0-1 0 0,0 0 1 0 0,-2-4-1 0 0,2 6-9 0 0,0 1-1 0 0,-1 0 0 0 0,1 0 0 0 0,-1 0 0 0 0,1 0 0 0 0,-1 0 0 0 0,0 0 0 0 0,1 0 0 0 0,-1 0 0 0 0,0 0 0 0 0,0 0 0 0 0,0 1 0 0 0,1-1 0 0 0,-1 0 1 0 0,0 0-1 0 0,0 1 0 0 0,0-1 0 0 0,0 1 0 0 0,0-1 0 0 0,-1 1 0 0 0,1-1 0 0 0,0 1 0 0 0,0-1 0 0 0,0 1 0 0 0,0 0 0 0 0,0 0 0 0 0,-1 0 0 0 0,1-1 0 0 0,0 1 1 0 0,0 1-1 0 0,0-1 0 0 0,-1 0 0 0 0,1 0 0 0 0,0 0 0 0 0,0 0 0 0 0,0 1 0 0 0,0-1 0 0 0,0 1 0 0 0,-1-1 0 0 0,1 1 0 0 0,0-1 0 0 0,0 1 0 0 0,0-1 1 0 0,0 1-1 0 0,0 0 0 0 0,1 0 0 0 0,-1 0 0 0 0,0-1 0 0 0,0 1 0 0 0,0 0 0 0 0,1 0 0 0 0,-2 1 0 0 0,-6 7 23 0 0,7-8-16 0 0,0 0 0 0 0,0 0 0 0 0,0 1 0 0 0,0-1 0 0 0,0 0 0 0 0,0 0 0 0 0,1 1 0 0 0,-1-1 0 0 0,0 0 0 0 0,0 1 0 0 0,1-1 0 0 0,-1 0 0 0 0,1 1 0 0 0,0-1 0 0 0,-1 1 0 0 0,1-1 0 0 0,0 1 0 0 0,0 2 0 0 0,-1 0 23 0 0,1-1 1 0 0,0 1-1 0 0,1-1 0 0 0,-1 1 1 0 0,0 0-1 0 0,1-1 0 0 0,0 1 0 0 0,2 6 1 0 0,-2-9-9 0 0,0 0 0 0 0,0 0-1 0 0,0 0 1 0 0,0 0 0 0 0,0 0 0 0 0,1 0 0 0 0,-1 0 0 0 0,0 0 0 0 0,0 0 0 0 0,1 0 0 0 0,-1-1 0 0 0,1 1 0 0 0,-1-1-1 0 0,0 1 1 0 0,1-1 0 0 0,-1 1 0 0 0,1-1 0 0 0,-1 0 0 0 0,1 0 0 0 0,-1 0 0 0 0,1 0 0 0 0,0 0 0 0 0,2 0 0 0 0,-3 0-11 0 0,0 0 1 0 0,1 0 0 0 0,-1-1 0 0 0,0 1-1 0 0,0 0 1 0 0,1-1 0 0 0,-1 1-1 0 0,0-1 1 0 0,0 1 0 0 0,0-1 0 0 0,1 0-1 0 0,-1 1 1 0 0,0-1 0 0 0,0 0 0 0 0,0 0-1 0 0,0 0 1 0 0,0 1 0 0 0,-1-1 0 0 0,1 0-1 0 0,0 0 1 0 0,1-2 0 0 0,0 0-22 0 0,-1-1-1 0 0,1 1 1 0 0,-1-1 0 0 0,1 1 0 0 0,-1-1 0 0 0,0 1-1 0 0,1-8 1 0 0,-2 7-3 0 0,1 0-1 0 0,-1 0 0 0 0,0 0 0 0 0,0 0 1 0 0,0 0-1 0 0,0 0 0 0 0,-1 0 0 0 0,1 0 1 0 0,-1 0-1 0 0,0 0 0 0 0,0 1 0 0 0,-1-1 1 0 0,1 0-1 0 0,-1 1 0 0 0,0-1 0 0 0,-2-4 1 0 0,3 8 9 0 0,0-1 1 0 0,0 0-1 0 0,0 0 1 0 0,0 0-1 0 0,0 1 1 0 0,0-1-1 0 0,0 0 1 0 0,0 1-1 0 0,0-1 1 0 0,0 1 0 0 0,0-1-1 0 0,0 1 1 0 0,0 0-1 0 0,-1-1 1 0 0,1 1-1 0 0,0 0 1 0 0,0 0-1 0 0,0 0 1 0 0,-1 0-1 0 0,1 0 1 0 0,0 0 0 0 0,0 0-1 0 0,-2 1 1 0 0,1-1 3 0 0,-1 1 1 0 0,1 0-1 0 0,0 0 1 0 0,0 0-1 0 0,0 1 1 0 0,1-1-1 0 0,-1 0 1 0 0,0 1 0 0 0,0 0-1 0 0,1-1 1 0 0,-3 4-1 0 0,1-1 31 0 0,0 0-1 0 0,0 0 1 0 0,0 0 0 0 0,1 0-1 0 0,0 1 1 0 0,0-1-1 0 0,0 1 1 0 0,1 0-1 0 0,-1-1 1 0 0,1 1 0 0 0,-1 5-1 0 0,2-7-6 0 0,1-1 1 0 0,-1 0-1 0 0,0 0 0 0 0,1 0 0 0 0,-1 0 1 0 0,1 0-1 0 0,-1 0 0 0 0,1 0 0 0 0,0 0 1 0 0,0 0-1 0 0,0 0 0 0 0,0 0 0 0 0,1 0 0 0 0,-1 0 1 0 0,0-1-1 0 0,1 1 0 0 0,-1-1 0 0 0,1 1 1 0 0,-1-1-1 0 0,1 1 0 0 0,0-1 0 0 0,0 0 0 0 0,3 2 1 0 0,-2-1-7 0 0,0-1 1 0 0,0 0-1 0 0,1 0 0 0 0,-1 0 1 0 0,1 0-1 0 0,-1 0 1 0 0,1-1-1 0 0,-1 1 1 0 0,1-1-1 0 0,-1 0 0 0 0,1 0 1 0 0,-1 0-1 0 0,1-1 1 0 0,4 0-1 0 0,-6 0-5 0 0,0 0 0 0 0,-1 0 0 0 0,1 0 1 0 0,-1-1-1 0 0,1 1 0 0 0,-1 0 0 0 0,0-1 0 0 0,1 1 0 0 0,-1-1 1 0 0,0 1-1 0 0,0-1 0 0 0,0 1 0 0 0,0-1 0 0 0,0 0 0 0 0,0 0 0 0 0,-1 1 1 0 0,1-1-1 0 0,0 0 0 0 0,-1 0 0 0 0,0 0 0 0 0,1-4 0 0 0,0 0-19 0 0,0-1 0 0 0,0 0-1 0 0,-1 0 1 0 0,0 0-1 0 0,-1-7 1 0 0,1 13 10 0 0,0 0 0 0 0,0 1 0 0 0,0-1 0 0 0,0 0 0 0 0,-1 0 0 0 0,1 1-1 0 0,0-1 1 0 0,-1 0 0 0 0,1 0 0 0 0,0 1 0 0 0,-1-1 0 0 0,1 1 0 0 0,-1-1 0 0 0,1 0 0 0 0,-1 1 0 0 0,0-1 0 0 0,1 1 0 0 0,-1-1 0 0 0,1 1 0 0 0,-1 0 0 0 0,0-1 0 0 0,1 1 0 0 0,-1-1 0 0 0,-1 1 0 0 0,0-1-1 0 0,0 1 0 0 0,-1-1 0 0 0,1 1 0 0 0,0 0 0 0 0,0 0 0 0 0,-1-1 0 0 0,1 2 1 0 0,-4-1-1 0 0,1 1 3 0 0,0 0 0 0 0,0 0 1 0 0,0 0-1 0 0,0 1 1 0 0,0 0-1 0 0,-8 4 0 0 0,12-5 8 0 0,0 0-1 0 0,0 1 1 0 0,0-1-1 0 0,0 0 0 0 0,0 1 1 0 0,0-1-1 0 0,0 1 1 0 0,1-1-1 0 0,-1 1 1 0 0,1-1-1 0 0,-1 1 0 0 0,1 0 1 0 0,-1-1-1 0 0,1 1 1 0 0,0 0-1 0 0,0-1 0 0 0,0 3 1 0 0,0 35 317 0 0,0-25-201 0 0,0-13-110 0 0,0 0 0 0 0,0 1 1 0 0,0-1-1 0 0,0 1 0 0 0,0-1 0 0 0,0 0 0 0 0,1 1 0 0 0,-1-1 0 0 0,0 0 0 0 0,1 1 0 0 0,-1-1 1 0 0,1 0-1 0 0,-1 0 0 0 0,1 0 0 0 0,0 1 0 0 0,0-1 0 0 0,-1 0 0 0 0,1 0 0 0 0,0 0 1 0 0,0 0-1 0 0,0 0 0 0 0,0 0 0 0 0,0 0 0 0 0,0-1 0 0 0,0 1 0 0 0,1 0 0 0 0,-1 0 0 0 0,0-1 1 0 0,0 1-1 0 0,1-1 0 0 0,-1 1 0 0 0,0-1 0 0 0,0 0 0 0 0,1 1 0 0 0,1-1 0 0 0,23-1-1081 0 0,-2-5-4066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24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9 0 0 0,'0'0'12081'0'0,"7"0"-10600"0"0,11 0-465 0 0,-5 0 7727 0 0,-16 1-8198 0 0,-1 0-1 0 0,1 0 1 0 0,0 0-1 0 0,0 1 1 0 0,0 0-1 0 0,-5 3 1 0 0,-3 1-168 0 0,-19 6 27 0 0,23-10-290 0 0,0 1 0 0 0,1-1 0 0 0,-1 1 0 0 0,1 0 0 0 0,-10 7 0 0 0,11-6-108 0 0,8-5 7 0 0,11-8 5 0 0,25-19-27 0 0,-11 12 22 0 0,-28 16 10 0 0,-13 8 26 0 0,-21 13 79 0 0,25-16-29 0 0,0 0 1 0 0,1 0-1 0 0,-16 14 0 0 0,24-18-86 0 0,14-4 47 0 0,-7-1-56 0 0,0 0 0 0 0,1 0 0 0 0,-2 0 0 0 0,1-1 1 0 0,0 0-1 0 0,-1-1 0 0 0,0 0 0 0 0,0 0 0 0 0,7-10 0 0 0,-13 16-2 0 0,1 0-1 0 0,-1 0 1 0 0,0 0 0 0 0,0 0-1 0 0,0 0 1 0 0,0 0-1 0 0,0 0 1 0 0,0 0-1 0 0,0-1 1 0 0,0 1-1 0 0,1 0 1 0 0,-1 0 0 0 0,0 0-1 0 0,0 0 1 0 0,0 0-1 0 0,0 0 1 0 0,0-1-1 0 0,0 1 1 0 0,0 0 0 0 0,0 0-1 0 0,0 0 1 0 0,0 0-1 0 0,0 0 1 0 0,0-1-1 0 0,0 1 1 0 0,0 0 0 0 0,0 0-1 0 0,0 0 1 0 0,0 0-1 0 0,0 0 1 0 0,0-1-1 0 0,0 1 1 0 0,0 0-1 0 0,0 0 1 0 0,0 0 0 0 0,-1 0-1 0 0,1 0 1 0 0,0 0-1 0 0,0 0 1 0 0,0-1-1 0 0,0 1 1 0 0,0 0 0 0 0,0 0-1 0 0,0 0 1 0 0,0 0-1 0 0,-1 0 1 0 0,1 0-1 0 0,0 0 1 0 0,0 0-1 0 0,0 0 1 0 0,0 0 0 0 0,0 0-1 0 0,0-1 1 0 0,-1 1-1 0 0,1 0 1 0 0,0 0-1 0 0,0 0 1 0 0,0 0 0 0 0,-14 3 22 0 0,-12 7-6 0 0,8-2 42 0 0,12-6-26 0 0,1 0 1 0 0,0 0 0 0 0,0 1 0 0 0,0 0-1 0 0,0 0 1 0 0,0 0 0 0 0,0 0-1 0 0,1 1 1 0 0,-1-1 0 0 0,1 1-1 0 0,-6 8 1 0 0,13-13-38 0 0,0 1-1 0 0,-1-1 1 0 0,1 1-1 0 0,0-1 1 0 0,-1 0-1 0 0,1 0 1 0 0,4-2-1 0 0,22-15-113 0 0,-22 13 94 0 0,0 1-1 0 0,0-1 0 0 0,0 2 0 0 0,8-4 0 0 0,-71 35 332 0 0,56-28-309 0 0,0 0 0 0 0,0 0 0 0 0,-1-1-1 0 0,1 1 1 0 0,0 0 0 0 0,0 0 0 0 0,0 0 0 0 0,0 0 0 0 0,0 0 0 0 0,-1 0-1 0 0,1 1 1 0 0,0-1 0 0 0,0 0 0 0 0,0 0 0 0 0,0 0 0 0 0,0 0 0 0 0,0 0-1 0 0,-1 0 1 0 0,1 0 0 0 0,0 0 0 0 0,0 0 0 0 0,0 0 0 0 0,0 0-1 0 0,0 0 1 0 0,0 0 0 0 0,0 1 0 0 0,-1-1 0 0 0,1 0 0 0 0,0 0 0 0 0,0 0-1 0 0,0 0 1 0 0,0 0 0 0 0,0 0 0 0 0,0 0 0 0 0,0 1 0 0 0,0-1 0 0 0,0 0-1 0 0,0 0 1 0 0,0 0 0 0 0,0 0 0 0 0,0 0 0 0 0,0 1 0 0 0,0-1-1 0 0,0 0 1 0 0,0 0 0 0 0,0 0 0 0 0,0 0 0 0 0,0 0 0 0 0,0 0 0 0 0,0 1-1 0 0,0-1 1 0 0,0 0 0 0 0,0 0 0 0 0,0 0 0 0 0,0 0 0 0 0,0 0 0 0 0,0 0-1 0 0,0 1 1 0 0,1-1 0 0 0,-1 0 0 0 0,0 0 0 0 0,0 0 0 0 0,0 0-1 0 0,0 0 1 0 0,0 0 0 0 0,0 0 0 0 0,0 0 0 0 0,1 0 0 0 0,-1 1 0 0 0,1-1 0 0 0,-1 0 1 0 0,1 0-1 0 0,-1 0 1 0 0,1 0-1 0 0,-1 0 0 0 0,1 0 1 0 0,0 0-1 0 0,-1-1 0 0 0,1 1 1 0 0,-1 0-1 0 0,1 0 0 0 0,-1 0 1 0 0,1-1-1 0 0,-1 1 1 0 0,0 0-1 0 0,1 0 0 0 0,-1-1 1 0 0,1 1-1 0 0,-1 0 0 0 0,1-1 1 0 0,35-24 1 0 0,-36 25 60 0 0,-3 0-59 0 0,0 0-1 0 0,0 1 0 0 0,0-1 0 0 0,0 1 0 0 0,0 0 0 0 0,0 0 1 0 0,0 0-1 0 0,0 0 0 0 0,0 0 0 0 0,0 0 0 0 0,-4 4 0 0 0,2-3 1 0 0,35-15-7 0 0,-22 6 14 0 0,-6 5-9 0 0,1-1-1 0 0,0 1 1 0 0,0 0-1 0 0,0 0 1 0 0,0 0-1 0 0,0 0 1 0 0,0 0-1 0 0,1 1 1 0 0,-1-1 0 0 0,7-1-1 0 0,-9 3-3 0 0,-23 18-11 0 0,-45 15 191 0 0,67-32-168 0 0,0-1-14 0 0,25 1-101 0 0,-18-1 79 0 0,1-1-1 0 0,0 0 1 0 0,-1-1-1 0 0,1 1 1 0 0,11-5-1 0 0,12-3 5 0 0,-37 10 111 0 0,1 1-1 0 0,-1 1 1 0 0,1-1-1 0 0,-9 6 1 0 0,-20 8-835 0 0,10-11-4063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39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575 270 2112 0 0,'5'1'20790'0'0,"-8"-3"-20627"0"0,1 0 0 0 0,-1 0 0 0 0,0 0 0 0 0,0 0 0 0 0,0 1 0 0 0,0 0 0 0 0,0-1 1 0 0,0 1-1 0 0,-1 0 0 0 0,1 0 0 0 0,0 1 0 0 0,-1-1 0 0 0,-3 0 0 0 0,1 0 33 0 0,-88-11 1695 0 0,33 5-1417 0 0,332 19-453 0 0,-271-12-4 0 0,0-1 0 0 0,0 0 0 0 0,0 0-1 0 0,0 0 1 0 0,0 0 0 0 0,0 0 0 0 0,0 0 0 0 0,-1 1-1 0 0,1-1 1 0 0,0 0 0 0 0,-1 0 0 0 0,1 0 0 0 0,0 0-1 0 0,-1 1 1 0 0,1-1 0 0 0,-2-1 0 0 0,-11-5 36 0 0,0 0 1 0 0,-1 1 0 0 0,0 0 0 0 0,-1 1-1 0 0,1 1 1 0 0,-18-4 0 0 0,20 5 3 0 0,-19-7 92 0 0,26 7-130 0 0,0 1 0 0 0,0 0 0 0 0,-1 0 0 0 0,1 1 0 0 0,-1 0 0 0 0,1 0-1 0 0,-1 0 1 0 0,0 0 0 0 0,1 1 0 0 0,-1 0 0 0 0,-8 1 0 0 0,14-1-20 0 0,0 0 0 0 0,0 0 0 0 0,0 0 0 0 0,-1 0 1 0 0,1 0-1 0 0,0 0 0 0 0,0 0 0 0 0,0 0 0 0 0,-1 0 0 0 0,1 0 0 0 0,0 0 0 0 0,0 0 0 0 0,0 0 0 0 0,-1 0 0 0 0,1 0 0 0 0,0 0 0 0 0,0 1 0 0 0,0-1 0 0 0,0 0 1 0 0,-1 0-1 0 0,1 0 0 0 0,0 0 0 0 0,0 0 0 0 0,0 1 0 0 0,0-1 0 0 0,0 0 0 0 0,0 0 0 0 0,-1 0 0 0 0,1 1 0 0 0,0-1 0 0 0,0 0 0 0 0,0 0 0 0 0,0 0 0 0 0,0 0 1 0 0,0 1-1 0 0,0-1 0 0 0,6 6 11 0 0,12 1 17 0 0,129 25 2 0 0,-105-27-5 0 0,-42-5 62 0 0,-3-2-78 0 0,0 0 0 0 0,0 1 1 0 0,0 0-1 0 0,-1-1 0 0 0,1 1 1 0 0,0 0-1 0 0,-6 0 0 0 0,-5-2 13 0 0,0 0 1 0 0,0-1-1 0 0,1-1 0 0 0,-1 0 0 0 0,1-1 0 0 0,0 0 0 0 0,-12-8 1 0 0,3 2-4 0 0,0 0 0 0 0,-27-9 0 0 0,47 21-20 0 0,1 0-13 0 0,20 0-58 0 0,6 2 80 0 0,-1 1 0 0 0,1 0 0 0 0,-1 2 0 0 0,30 10 1 0 0,-54-15-9 0 0,0 0 0 0 0,1 0 0 0 0,-1 0 1 0 0,0 0-1 0 0,0 0 0 0 0,1 0 1 0 0,-1 0-1 0 0,0 0 0 0 0,0 0 0 0 0,0 0 1 0 0,1 0-1 0 0,-1 0 0 0 0,0 0 0 0 0,0 0 1 0 0,1 0-1 0 0,-1 0 0 0 0,0 0 1 0 0,0 0-1 0 0,0 0 0 0 0,1 0 0 0 0,-1 1 1 0 0,0-1-1 0 0,0 0 0 0 0,0 0 0 0 0,1 0 1 0 0,-1 0-1 0 0,0 1 0 0 0,0-1 1 0 0,0 0-1 0 0,0 0 0 0 0,0 0 0 0 0,0 0 1 0 0,1 1-1 0 0,-1-1 0 0 0,0 0 0 0 0,0 0 1 0 0,0 1-1 0 0,0-1 0 0 0,0 0 1 0 0,0 0-1 0 0,0 0 0 0 0,0 1 0 0 0,0-1 1 0 0,0 0-1 0 0,0 0 0 0 0,0 1 1 0 0,0-1-1 0 0,0 0 0 0 0,0 0 0 0 0,0 1 1 0 0,0-1-1 0 0,0 0 0 0 0,0 0 0 0 0,0 0 1 0 0,-1 1-1 0 0,1-1 0 0 0,0 0 1 0 0,0 0-1 0 0,0 0 0 0 0,-1 1 0 0 0,-11 4 34 0 0,10-5-21 0 0,0-1 1 0 0,-1 1-1 0 0,1-1 1 0 0,0 1 0 0 0,-1-1-1 0 0,1 0 1 0 0,0 0-1 0 0,0 0 1 0 0,0 0 0 0 0,0-1-1 0 0,-4-2 1 0 0,-24-22 90 0 0,4 4 15 0 0,15 14-68 0 0,0 0 1 0 0,-1 1-1 0 0,0 1 1 0 0,-1 0-1 0 0,1 0 0 0 0,-1 1 1 0 0,0 1-1 0 0,0 0 1 0 0,-1 1-1 0 0,1 0 1 0 0,-1 1-1 0 0,-20 0 1 0 0,24 2-58 0 0,4 0 25 0 0,1 0-1 0 0,-1 1 1 0 0,1-2-1 0 0,-1 1 1 0 0,1-1-1 0 0,-1 0 1 0 0,1 0-1 0 0,-1 0 1 0 0,1-1 0 0 0,0 0-1 0 0,0 0 1 0 0,-9-5-1 0 0,9 5-3 0 0,1 0 0 0 0,0 1 0 0 0,0-1-1 0 0,-1 1 1 0 0,1 0 0 0 0,-1 0 0 0 0,1 0-1 0 0,-1 1 1 0 0,1 0 0 0 0,-1 0 0 0 0,1 0 0 0 0,-9 2-1 0 0,-13-1 75 0 0,22 0-85 0 0,1 1 1 0 0,-1 0 0 0 0,1 0-1 0 0,-1 0 1 0 0,1 0-1 0 0,0 1 1 0 0,0-1-1 0 0,0 1 1 0 0,0 0-1 0 0,1 0 1 0 0,-4 4 0 0 0,-1 1 56 0 0,3-2-26 0 0,0 1 0 0 0,1-1 1 0 0,-1 1-1 0 0,1 0 1 0 0,1 0-1 0 0,-1 0 1 0 0,1 0-1 0 0,1 0 0 0 0,-1 1 1 0 0,0 8-1 0 0,1 2 188 0 0,2 31 0 0 0,1-10 1 0 0,1 24-19 0 0,-2-58-166 0 0,1 0-1 0 0,0 0 0 0 0,1 1 1 0 0,-1-1-1 0 0,1 0 0 0 0,0-1 0 0 0,0 1 1 0 0,8 8-1 0 0,6 10 59 0 0,-15-20-95 0 0,3 4 8 0 0,-1 1-1 0 0,1 0 1 0 0,-1-1 0 0 0,-1 2-1 0 0,0-1 1 0 0,0 0 0 0 0,0 1-1 0 0,1 10 1 0 0,-3-15-1 0 0,1 0 1 0 0,-1 0-1 0 0,1-1 1 0 0,0 1-1 0 0,0-1 1 0 0,0 1-1 0 0,0-1 1 0 0,1 0-1 0 0,-1 1 1 0 0,1-1-1 0 0,5 4 1 0 0,15 22 49 0 0,-18-20-58 0 0,0-1 0 0 0,0 0 0 0 0,7 8 0 0 0,4 4 0 0 0,-12-15 0 0 0,0 0 0 0 0,-1-1 0 0 0,1 1 0 0 0,-1 0 0 0 0,0 0 0 0 0,-1 0 0 0 0,1 0 0 0 0,-1 0 0 0 0,0 1 0 0 0,0-1 0 0 0,0 1 0 0 0,-1-1 0 0 0,2 12 0 0 0,-3-10 0 0 0,1-1 0 0 0,0 1 0 0 0,1 0 0 0 0,0-1 0 0 0,0 1 0 0 0,3 7 0 0 0,8 28 0 0 0,-9-29 0 0 0,-3-22 0 0 0,-3-23 0 0 0,-8 1 0 0 0,7 22 0 0 0,0 0 0 0 0,0 0 0 0 0,0 0 0 0 0,-1 0 0 0 0,-1 0 0 0 0,1 1 0 0 0,-2 0 0 0 0,1 0 0 0 0,-10-11 0 0 0,-24-20 0 0 0,36 34 0 0 0,0-1 0 0 0,0 0 0 0 0,0 0 0 0 0,1 1 0 0 0,-2-9 0 0 0,-2-5 0 0 0,-5 3 0 0 0,10 16 0 0 0,1 0 0 0 0,0 0 0 0 0,0-1 0 0 0,-1 1 0 0 0,1 0 0 0 0,0 0 0 0 0,-1-1 0 0 0,1 1 0 0 0,0 0 0 0 0,-1 0 0 0 0,1 0 0 0 0,0-1 0 0 0,-1 1 0 0 0,1 0 0 0 0,0 0 0 0 0,-1 0 0 0 0,1 0 0 0 0,-1 0 0 0 0,1 0 0 0 0,0 0 0 0 0,-1 0 0 0 0,1 0 0 0 0,-1 0 0 0 0,1 0 0 0 0,0 0 0 0 0,-1 0 0 0 0,1 0 0 0 0,0 0 0 0 0,-1 1 0 0 0,1-1 0 0 0,0 0 0 0 0,-1 0 0 0 0,1 0 0 0 0,0 1 0 0 0,-1-1 0 0 0,1 0 0 0 0,0 0 0 0 0,-1 1 0 0 0,1-1 0 0 0,0 0 0 0 0,0 0 0 0 0,-1 1 0 0 0,1-1 0 0 0,0 0 0 0 0,0 1 0 0 0,0-1 0 0 0,0 0 0 0 0,-1 1 0 0 0,8-30 0 0 0,10-39 0 0 0,-12 42 0 0 0,-4 18 0 0 0,1 0 0 0 0,-1 0 0 0 0,1 0 0 0 0,1 0 0 0 0,-1 0 0 0 0,2 1 0 0 0,-1-1 0 0 0,1 1 0 0 0,0 0 0 0 0,0 0 0 0 0,8-10 0 0 0,-10 15 0 0 0,9-11 0 0 0,0 1 0 0 0,1 0 0 0 0,1 0 0 0 0,0 1 0 0 0,0 1 0 0 0,20-13 0 0 0,-23 18 0 0 0,-1-1 0 0 0,1 1 0 0 0,0 1 0 0 0,1 0 0 0 0,-1 0 0 0 0,1 1 0 0 0,-1 0 0 0 0,1 1 0 0 0,0 0 0 0 0,21 0 0 0 0,86 2 0 0 0,-118 0 0 0 0,1 0 0 0 0,-1 0 0 0 0,0 0 0 0 0,1 0 0 0 0,-1 0 0 0 0,1 0 0 0 0,-1 0 0 0 0,0 0 0 0 0,1 0 0 0 0,-1 0 0 0 0,0 0 0 0 0,1-1 0 0 0,-1 1 0 0 0,0 0 0 0 0,1 0 0 0 0,-1 0 0 0 0,0 0 0 0 0,0-1 0 0 0,1 1 0 0 0,-1 0 0 0 0,0 0 0 0 0,0-1 0 0 0,1 1 0 0 0,-1 0 0 0 0,0 0 0 0 0,0-1 0 0 0,0 1 0 0 0,1 0 0 0 0,-1-1 0 0 0,0 1 0 0 0,0 0 0 0 0,0-1 0 0 0,0 1 0 0 0,0 0 0 0 0,0-1 0 0 0,1 1 0 0 0,-1 0 0 0 0,0-1 0 0 0,0 1 0 0 0,0 0 0 0 0,0-1 0 0 0,-1 1 0 0 0,1 0 0 0 0,0-1 0 0 0,0 1 0 0 0,0 0 0 0 0,0-1 0 0 0,0 1 0 0 0,0 0 0 0 0,0-1 0 0 0,-1 1 0 0 0,1-1 0 0 0,0 0 0 0 0,-1 0 0 0 0,0-1 0 0 0,1 1 0 0 0,-1 0 0 0 0,0-1 0 0 0,0 1 0 0 0,0 0 0 0 0,0 0 0 0 0,0 0 0 0 0,0 0 0 0 0,0 0 0 0 0,-2-1 0 0 0,-8-2 0 0 0,0 0 0 0 0,-1 1 0 0 0,1 0 0 0 0,-1 1 0 0 0,0 0 0 0 0,0 1 0 0 0,0 1 0 0 0,-14 0 0 0 0,-10-1 0 0 0,-136-6 0 0 0,170 8 0 0 0,0-1 0 0 0,1 0 0 0 0,-1 1 0 0 0,0-1 0 0 0,1 1 0 0 0,-1 0 0 0 0,1-1 0 0 0,-1 1 0 0 0,1 0 0 0 0,-1 0 0 0 0,1 0 0 0 0,0 0 0 0 0,-1 0 0 0 0,1 0 0 0 0,0 1 0 0 0,0-1 0 0 0,0 0 0 0 0,0 1 0 0 0,0-1 0 0 0,0 1 0 0 0,0-1 0 0 0,0 2 0 0 0,-16 37 0 0 0,16-36 0 0 0,30-37 0 0 0,-28 29 0 0 0,1 0 0 0 0,-1 1 0 0 0,0-1 0 0 0,0 0 0 0 0,0 0 0 0 0,-1 0 0 0 0,1-1 0 0 0,-1-6 0 0 0,0 11 0 0 0,0 0 0 0 0,0-1 0 0 0,0 1 0 0 0,0 0 0 0 0,-1 0 0 0 0,1 0 0 0 0,0 0 0 0 0,0-1 0 0 0,0 1 0 0 0,-1 0 0 0 0,1 0 0 0 0,0 0 0 0 0,0 0 0 0 0,0 0 0 0 0,-1 0 0 0 0,1 0 0 0 0,0-1 0 0 0,0 1 0 0 0,0 0 0 0 0,-1 0 0 0 0,1 0 0 0 0,0 0 0 0 0,0 0 0 0 0,-1 0 0 0 0,1 0 0 0 0,0 0 0 0 0,0 0 0 0 0,0 0 0 0 0,-1 0 0 0 0,1 0 0 0 0,0 1 0 0 0,0-1 0 0 0,0 0 0 0 0,-1 0 0 0 0,1 0 0 0 0,0 0 0 0 0,0 0 0 0 0,0 0 0 0 0,-1 0 0 0 0,1 1 0 0 0,0-1 0 0 0,0 0 0 0 0,-1 0 0 0 0,-8 6 0 0 0,3-3 0 0 0,1 1 0 0 0,0 1 0 0 0,0-1 0 0 0,0 1 0 0 0,0 0 0 0 0,1 0 0 0 0,0 0 0 0 0,0 0 0 0 0,0 1 0 0 0,1 0 0 0 0,0-1 0 0 0,0 2 0 0 0,0-1 0 0 0,1 0 0 0 0,0 0 0 0 0,0 1 0 0 0,1-1 0 0 0,-1 1 0 0 0,1-1 0 0 0,1 1 0 0 0,-1 0 0 0 0,2 11 0 0 0,0-16 0 0 0,-1 1 0 0 0,1-1 0 0 0,0 1 0 0 0,0-1 0 0 0,1 1 0 0 0,-1-1 0 0 0,0 0 0 0 0,1 0 0 0 0,0 0 0 0 0,-1 0 0 0 0,1 0 0 0 0,0 0 0 0 0,0 0 0 0 0,0 0 0 0 0,0-1 0 0 0,0 1 0 0 0,1-1 0 0 0,-1 1 0 0 0,0-1 0 0 0,1 0 0 0 0,-1 0 0 0 0,5 1 0 0 0,-2 0 0 0 0,0-1 0 0 0,0 1 0 0 0,0-1 0 0 0,0 0 0 0 0,1-1 0 0 0,-1 1 0 0 0,0-1 0 0 0,1 0 0 0 0,-1 0 0 0 0,8-2 0 0 0,-10 1 0 0 0,0 0 0 0 0,-1 0 0 0 0,1 0 0 0 0,-1 0 0 0 0,0 0 0 0 0,1-1 0 0 0,-1 1 0 0 0,0-1 0 0 0,0 0 0 0 0,0 0 0 0 0,0 1 0 0 0,0-1 0 0 0,0-1 0 0 0,-1 1 0 0 0,1 0 0 0 0,-1 0 0 0 0,1-1 0 0 0,-1 1 0 0 0,0 0 0 0 0,0-1 0 0 0,1-3 0 0 0,0-1 0 0 0,0 0 0 0 0,-1 0 0 0 0,0-1 0 0 0,0 1 0 0 0,0 0 0 0 0,-2-14 0 0 0,1 19-2 0 0,0 1 1 0 0,0-1-1 0 0,-1 0 0 0 0,1 1 1 0 0,0-1-1 0 0,-1 1 0 0 0,0-1 1 0 0,1 1-1 0 0,-1-1 0 0 0,0 1 0 0 0,0-1 1 0 0,0 1-1 0 0,0 0 0 0 0,0-1 1 0 0,0 1-1 0 0,0 0 0 0 0,0 0 1 0 0,0 0-1 0 0,-1 0 0 0 0,1 0 1 0 0,0 0-1 0 0,-1 0 0 0 0,1 0 1 0 0,-1 0-1 0 0,1 1 0 0 0,-1-1 0 0 0,1 1 1 0 0,-1-1-1 0 0,0 1 0 0 0,1 0 1 0 0,-1-1-1 0 0,1 1 0 0 0,-1 0 1 0 0,0 0-1 0 0,1 0 0 0 0,-1 0 1 0 0,-2 1-1 0 0,-2-1-4 0 0,0 1-1 0 0,1 0 1 0 0,-1 0-1 0 0,0 0 1 0 0,1 1 0 0 0,-1 0-1 0 0,1 0 1 0 0,-1 0-1 0 0,-5 5 1 0 0,5-3 6 0 0,1 0 0 0 0,-1 0 0 0 0,2 1-1 0 0,-1 0 1 0 0,0 0 0 0 0,1 1 0 0 0,0-1 0 0 0,0 1 0 0 0,0 0-1 0 0,1 0 1 0 0,0 0 0 0 0,0 0 0 0 0,1 1 0 0 0,-4 11 0 0 0,4-7-1 0 0,-1 0 1 0 0,2-1-1 0 0,0 1 1 0 0,0 0-1 0 0,1 0 1 0 0,0 0-1 0 0,1 0 1 0 0,3 17-1 0 0,-4-27 1 0 0,1 0-1 0 0,-1 1 1 0 0,0-1 0 0 0,0 0-1 0 0,1 0 1 0 0,-1 0-1 0 0,1 1 1 0 0,-1-1-1 0 0,1 0 1 0 0,-1 0-1 0 0,1 0 1 0 0,0 0-1 0 0,-1 0 1 0 0,1 0 0 0 0,0 0-1 0 0,0 0 1 0 0,0 0-1 0 0,0 0 1 0 0,0 0-1 0 0,0-1 1 0 0,0 1-1 0 0,0 0 1 0 0,0-1 0 0 0,0 1-1 0 0,1-1 1 0 0,-1 1-1 0 0,0-1 1 0 0,0 1-1 0 0,3-1 1 0 0,0 0 2 0 0,1 0-1 0 0,0-1 1 0 0,0 1 0 0 0,0-1 0 0 0,0 0-1 0 0,7-3 1 0 0,-11 4-2 0 0,195-70-43 0 0,-168 57 33 0 0,-1 0-1 0 0,-1-2 1 0 0,0-1 0 0 0,43-35-1 0 0,-69 51 10 0 0,-1 0 1 0 0,1 0-1 0 0,0 0 0 0 0,0 0 0 0 0,0 0 0 0 0,0 0 1 0 0,0 0-1 0 0,0 0 0 0 0,0 0 0 0 0,0 0 0 0 0,0 0 1 0 0,0 0-1 0 0,0 0 0 0 0,0 0 0 0 0,0 0 0 0 0,0 0 1 0 0,0 0-1 0 0,0 0 0 0 0,0-1 0 0 0,0 1 0 0 0,-9 6-7 0 0,-13 10 13 0 0,-44 41 1 0 0,33-31 0 0 0,2 2 0 0 0,1 1 1 0 0,-28 35-1 0 0,58-64-6 0 0,-16 24 5 0 0,16-23-5 0 0,-1 0 0 0 0,1 0 0 0 0,-1 0 0 0 0,1 0 0 0 0,-1 0 0 0 0,1 0 0 0 0,-1 0 0 0 0,1 0 0 0 0,0 0 0 0 0,-1 0-1 0 0,1 0 1 0 0,0 0 0 0 0,0 1 0 0 0,0-1 0 0 0,0 0 0 0 0,0 0 0 0 0,0 0 0 0 0,0 0 0 0 0,1 0 0 0 0,-1 0 0 0 0,1 3 0 0 0,2-3-1 0 0,0 0 1 0 0,0-1-1 0 0,0 1 0 0 0,0-1 1 0 0,0 1-1 0 0,0-1 0 0 0,0 0 1 0 0,0 0-1 0 0,0 0 0 0 0,0 0 1 0 0,6-2-1 0 0,10-2 4 0 0,0-1 1 0 0,-1-1-1 0 0,1 0 1 0 0,-1-2-1 0 0,-1 0 1 0 0,0-1-1 0 0,0 0 1 0 0,-1-2-1 0 0,0 0 0 0 0,0 0 1 0 0,15-17-1 0 0,-27 24-3 0 0,1-1-1 0 0,-1 1 0 0 0,-1-1 1 0 0,1 0-1 0 0,-1-1 0 0 0,0 1 1 0 0,0 0-1 0 0,0-1 0 0 0,-1 0 1 0 0,0 1-1 0 0,0-1 0 0 0,0 0 1 0 0,-1 0-1 0 0,0 0 0 0 0,0-8 1 0 0,-1 14 0 0 0,0 0 0 0 0,0-1 0 0 0,0 1 0 0 0,0 0 0 0 0,-1 0 0 0 0,1-1 1 0 0,0 1-1 0 0,0 0 0 0 0,-1 0 0 0 0,1 0 0 0 0,0 0 0 0 0,0 0 0 0 0,-1-1 0 0 0,1 1 1 0 0,0 0-1 0 0,-1 0 0 0 0,1 0 0 0 0,0 0 0 0 0,0 0 0 0 0,-1 0 0 0 0,1 0 1 0 0,0 0-1 0 0,-1 0 0 0 0,1 0 0 0 0,0 0 0 0 0,0 0 0 0 0,-1 0 0 0 0,1 0 0 0 0,0 0 1 0 0,-1 1-1 0 0,1-1 0 0 0,0 0 0 0 0,0 0 0 0 0,-1 0 0 0 0,1 0 0 0 0,0 0 1 0 0,0 1-1 0 0,0-1 0 0 0,-1 0 0 0 0,-12 6 3 0 0,-1 3-5 0 0,0 1 1 0 0,0 1 0 0 0,1 0-1 0 0,0 0 1 0 0,0 1 0 0 0,2 1-1 0 0,-1 0 1 0 0,2 1 0 0 0,0 0-1 0 0,-9 15 1 0 0,19-28 1 0 0,-1-1 0 0 0,1 1 0 0 0,0 0 0 0 0,-1-1 0 0 0,1 1 1 0 0,0 0-1 0 0,-1-1 0 0 0,1 1 0 0 0,0 0 0 0 0,0 0 0 0 0,0-1 0 0 0,0 1 0 0 0,-1 0 0 0 0,1 0 0 0 0,0-1 0 0 0,0 1 1 0 0,0 0-1 0 0,1 0 0 0 0,-1 0 0 0 0,0-1 0 0 0,0 1 0 0 0,0 0 0 0 0,1-1 0 0 0,-1 1 0 0 0,0 0 0 0 0,0-1 1 0 0,1 2-1 0 0,0-2 0 0 0,0 1 0 0 0,0-1 1 0 0,0 1-1 0 0,0-1 0 0 0,0 0 1 0 0,0 0-1 0 0,0 1 0 0 0,0-1 0 0 0,0 0 1 0 0,0 0-1 0 0,0 0 0 0 0,0 0 1 0 0,0 0-1 0 0,0 0 0 0 0,0 0 1 0 0,0-1-1 0 0,1 1 0 0 0,6-2 2 0 0,0-1-1 0 0,0 1 1 0 0,11-7 0 0 0,-5 2-5 0 0,-1-2 1 0 0,0 0-1 0 0,0 0 1 0 0,-1-1-1 0 0,0 0 1 0 0,0-1-1 0 0,-2-1 1 0 0,1 0-1 0 0,-1 0 1 0 0,-1-1 0 0 0,0 0-1 0 0,9-20 1 0 0,-16 29-1 0 0,0 1 0 0 0,1-1 0 0 0,-1 0 1 0 0,1 1-1 0 0,0-1 0 0 0,6-5 0 0 0,-8 8 2 0 0,0 1 1 0 0,-1-1-1 0 0,1 1 0 0 0,0-1 0 0 0,0 1 0 0 0,0-1 0 0 0,0 1 0 0 0,0 0 1 0 0,0-1-1 0 0,0 1 0 0 0,0 0 0 0 0,0 0 0 0 0,0-1 0 0 0,0 1 1 0 0,0 0-1 0 0,0 0 0 0 0,1 0 0 0 0,-1 1 0 0 0,0-1 0 0 0,0 0 1 0 0,0 0-1 0 0,0 0 0 0 0,0 1 0 0 0,0-1 0 0 0,0 1 0 0 0,0-1 1 0 0,0 0-1 0 0,-1 1 0 0 0,1 0 0 0 0,0-1 0 0 0,0 1 0 0 0,0 0 0 0 0,1 0 1 0 0,12 13 12 0 0,20 24 0 0 0,-26-29 17 0 0,-6-6-29 0 0,1-1-1 0 0,-1 1 1 0 0,1-1 0 0 0,-1 0 0 0 0,1 0-1 0 0,0 0 1 0 0,0 0 0 0 0,0 0-1 0 0,0 0 1 0 0,0-1 0 0 0,0 1 0 0 0,1-1-1 0 0,4 1 1 0 0,-7-2-5 0 0,-3-21 50 0 0,-1 16-50 0 0,-1 0 0 0 0,1 0 1 0 0,-1 1-1 0 0,0-1 0 0 0,0 1 0 0 0,0 0 1 0 0,-1 0-1 0 0,1 0 0 0 0,-7-3 0 0 0,7 5 3 0 0,0 0 0 0 0,1-1 0 0 0,-1 0 0 0 0,1 1 0 0 0,-1-1 0 0 0,1 0 0 0 0,0-1 0 0 0,0 1 0 0 0,1 0 0 0 0,-1-1 0 0 0,1 0 0 0 0,-1 1 0 0 0,1-1 0 0 0,0 0 0 0 0,1 0 0 0 0,-1 0 0 0 0,-1-9 0 0 0,2 8-86 0 0,1 9 70 0 0,1-3 22 0 0,-1 0-1 0 0,0 1 1 0 0,1-1-1 0 0,-1 0 0 0 0,1 0 1 0 0,-1 0-1 0 0,1 0 1 0 0,-1 0-1 0 0,1 0 1 0 0,0 0-1 0 0,-1 0 1 0 0,1 0-1 0 0,1 1 1 0 0,8 5 22 0 0,-1-1 0 0 0,1-1 0 0 0,0 1 0 0 0,1-2 0 0 0,-1 1 1 0 0,1-1-1 0 0,20 4 0 0 0,11 6 26 0 0,-33-10-33 0 0,1-1 0 0 0,20 5-1 0 0,-28-7-18 0 0,1 0 0 0 0,-1 1 0 0 0,0-1 0 0 0,1 1 0 0 0,-1-1 0 0 0,0 1 0 0 0,0 0 0 0 0,0 0 0 0 0,0 0 0 0 0,-1 0 0 0 0,1 0 0 0 0,2 4 0 0 0,6 7 0 0 0,-7-11 0 0 0,-1 1 0 0 0,-1 0 0 0 0,1 0 0 0 0,0 0 0 0 0,-1 0 0 0 0,0 1 0 0 0,1-1 0 0 0,-1 0 0 0 0,-1 0 0 0 0,1 1 0 0 0,0-1 0 0 0,-1 1 0 0 0,0-1 0 0 0,1 1 0 0 0,-1-1 0 0 0,-1 5 0 0 0,3 23 0 0 0,1-25 0 0 0,-1 0 0 0 0,1-1 0 0 0,1 1 0 0 0,-1-1 0 0 0,1 0 0 0 0,0 0 0 0 0,5 5 0 0 0,0 1 0 0 0,36 58 0 0 0,-37-57 0 0 0,-1 0 0 0 0,-1 0 0 0 0,0 1 0 0 0,6 19 0 0 0,6 33 0 0 0,-15-52 0 0 0,-2-7 0 0 0,0 0 0 0 0,0-1 0 0 0,1 1 0 0 0,3 7 0 0 0,-5-10 0 0 0,1-1 0 0 0,0 0 0 0 0,-1 1 0 0 0,1-1 0 0 0,-1 1 0 0 0,0-1 0 0 0,1 5 0 0 0,-1-4 0 0 0,0-1 0 0 0,0 1 0 0 0,0 0 0 0 0,0-1 0 0 0,1 1 0 0 0,0-1 0 0 0,1 5 0 0 0,9 29 0 0 0,-10-35 0 0 0,0 3 0 0 0,1 1 0 0 0,-1 0 0 0 0,0 0 0 0 0,0-1 0 0 0,1 11 0 0 0,-7 30 0 0 0,-11-34 0 0 0,15-10 0 0 0,-1-1 0 0 0,1 1 0 0 0,0-1 0 0 0,0 0 0 0 0,-1 0 0 0 0,1 1 0 0 0,0-1 0 0 0,0 0 0 0 0,-1 0 0 0 0,1 0 0 0 0,0 0 0 0 0,-1 0 0 0 0,1 0 0 0 0,0-1 0 0 0,0 1 0 0 0,-1 0 0 0 0,1-1 0 0 0,-1 0 0 0 0,-26 1 0 0 0,27-3 0 0 0,0 0 0 0 0,0 1 0 0 0,1-1 0 0 0,0 0 0 0 0,-1 0 0 0 0,1 0 0 0 0,0 0 0 0 0,0 0 0 0 0,1-3 0 0 0,-1 3 0 0 0,0-1 0 0 0,-1 0 0 0 0,0 0 0 0 0,1 0 0 0 0,-1 0 0 0 0,-1 0 0 0 0,1 0 0 0 0,-3-6 0 0 0,2 7 0 0 0,0-1 0 0 0,1 0 0 0 0,-1 0 0 0 0,1 0 0 0 0,0 0 0 0 0,0-1 0 0 0,0-5 0 0 0,0 5 0 0 0,0 1 0 0 0,-1 0 0 0 0,0 0 0 0 0,1 0 0 0 0,-2 0 0 0 0,1 0 0 0 0,0 0 0 0 0,-6-6 0 0 0,-1-3 0 0 0,-36-59 0 0 0,10 21 0 0 0,30 43 0 0 0,-1-1 0 0 0,0 1 0 0 0,-12-14 0 0 0,-13-17 0 0 0,28 34 0 0 0,-1 0 0 0 0,0 0 0 0 0,0 0 0 0 0,-10-8 0 0 0,0 0 0 0 0,9 9 0 0 0,0 0 0 0 0,0 0 0 0 0,-1 1 0 0 0,0 0 0 0 0,1 0 0 0 0,-1 0 0 0 0,0 1 0 0 0,0-1 0 0 0,-1 2 0 0 0,1-1 0 0 0,0 1 0 0 0,-1 0 0 0 0,1 0 0 0 0,-10 0 0 0 0,-1 1 0 0 0,0 0 0 0 0,0 1 0 0 0,0 1 0 0 0,-23 6 0 0 0,4 2 0 0 0,34-9 0 0 0,0 0 0 0 0,0 0 0 0 0,-1 0 0 0 0,1 0 0 0 0,0 0 0 0 0,0 0 0 0 0,0 1 0 0 0,0-1 0 0 0,1 0 0 0 0,-1 1 0 0 0,0 0 0 0 0,0-1 0 0 0,-1 4 0 0 0,3-5 0 0 0,0 0 0 0 0,0 1 0 0 0,0-1 0 0 0,-1 0 0 0 0,1 1 0 0 0,0-1 0 0 0,0 0 0 0 0,0 1 0 0 0,0-1 0 0 0,0 0 0 0 0,0 1 0 0 0,0-1 0 0 0,0 1 0 0 0,0-1 0 0 0,0 0 0 0 0,0 1 0 0 0,0-1 0 0 0,1 0 0 0 0,-1 1 0 0 0,0-1 0 0 0,0 0 0 0 0,0 1 0 0 0,0-1 0 0 0,1 0 0 0 0,-1 0 0 0 0,0 1 0 0 0,0-1 0 0 0,0 0 0 0 0,1 1 0 0 0,-1-1 0 0 0,0 0 0 0 0,1 0 0 0 0,-1 0 0 0 0,0 1 0 0 0,0-1 0 0 0,1 0 0 0 0,-1 0 0 0 0,0 0 0 0 0,1 0 0 0 0,-1 1 0 0 0,0-1 0 0 0,1 0 0 0 0,-1 0 0 0 0,1 0 0 0 0,-1 0 0 0 0,0 0 0 0 0,1 0 0 0 0,-1 0 0 0 0,0 0 0 0 0,1 0 0 0 0,-1 0 0 0 0,0 0 0 0 0,1-1 0 0 0,23 0 0 0 0,-21 0 0 0 0,37-3 0 0 0,0-2 0 0 0,43-13 0 0 0,-65 13 0 0 0,1 0 0 0 0,-1-1 0 0 0,0 0 0 0 0,-1-2 0 0 0,0 0 0 0 0,24-18 0 0 0,-13 8 0 0 0,-60 20 0 0 0,-19 7 0 0 0,0-1 0 0 0,-1-3 0 0 0,-57-3 0 0 0,100-1 0 0 0,45-10 0 0 0,-1 3 0 0 0,-6 2 0 0 0,1-2 0 0 0,42-14 0 0 0,-78 22 0 0 0,1 0 0 0 0,0-1 0 0 0,-1 0 0 0 0,1 0 0 0 0,-8-1 0 0 0,-18 1 0 0 0,-46 13 0 0 0,-123 36 0 0 0,153-36 0 0 0,36-10 0 0 0,-55 18 0 0 0,59-19 0 0 0,1 1 0 0 0,1 0 0 0 0,-1 0 0 0 0,0 0 0 0 0,1 1 0 0 0,0-1 0 0 0,-1 2 0 0 0,-5 5 0 0 0,11-10 0 0 0,-1 0 0 0 0,1 0 0 0 0,0 1 0 0 0,-1-1 0 0 0,1 0 0 0 0,0 1 0 0 0,-1-1 0 0 0,1 0 0 0 0,0 1 0 0 0,-1-1 0 0 0,1 0 0 0 0,0 1 0 0 0,-1-1 0 0 0,1 1 0 0 0,0-1 0 0 0,0 1 0 0 0,0-1 0 0 0,-1 1 0 0 0,1-1 0 0 0,0 1 0 0 0,0-1 0 0 0,0 0 0 0 0,0 1 0 0 0,0-1 0 0 0,0 1 0 0 0,0-1 0 0 0,0 1 0 0 0,0-1 0 0 0,0 1 0 0 0,0-1 0 0 0,0 1 0 0 0,1-1 0 0 0,-1 1 0 0 0,0-1 0 0 0,0 1 0 0 0,0-1 0 0 0,1 1 0 0 0,-1-1 0 0 0,0 0 0 0 0,0 1 0 0 0,1-1 0 0 0,-1 1 0 0 0,0-1 0 0 0,1 0 0 0 0,-1 1 0 0 0,1-1 0 0 0,-1 0 0 0 0,0 0 0 0 0,1 1 0 0 0,-1-1 0 0 0,1 0 0 0 0,-1 0 0 0 0,1 0 0 0 0,-1 1 0 0 0,1-1 0 0 0,-1 0 0 0 0,1 0 0 0 0,-1 0 0 0 0,1 0 0 0 0,0 0 0 0 0,34 3 0 0 0,-31-3 0 0 0,23 0 0 0 0,-1-1 0 0 0,1 0 0 0 0,-1-2 0 0 0,1-1 0 0 0,-1-2 0 0 0,0 0 0 0 0,49-19 0 0 0,-74 24 0 0 0,0 1 0 0 0,0-1 0 0 0,0 1 0 0 0,1-1 0 0 0,-1 0 0 0 0,0 1 0 0 0,0-1 0 0 0,0 0 0 0 0,0 0 0 0 0,0 0 0 0 0,0 0 0 0 0,0 0 0 0 0,0 0 0 0 0,-1 0 0 0 0,1 0 0 0 0,0 0 0 0 0,0 0 0 0 0,-1 0 0 0 0,1-2 0 0 0,-1 2 0 0 0,0 0 0 0 0,0 0 0 0 0,0 0 0 0 0,0 0 0 0 0,0 0 0 0 0,0 1 0 0 0,0-1 0 0 0,-1 0 0 0 0,1 0 0 0 0,0 0 0 0 0,-1 0 0 0 0,1 1 0 0 0,-1-1 0 0 0,1 0 0 0 0,-1 0 0 0 0,1 1 0 0 0,-1-1 0 0 0,1 0 0 0 0,-1 1 0 0 0,0-1 0 0 0,0 0 0 0 0,-3-2 0 0 0,0 0 0 0 0,0 0 0 0 0,0 1 0 0 0,-1 0 0 0 0,1-1 0 0 0,-1 2 0 0 0,1-1 0 0 0,-9-2 0 0 0,-18 0 0 0 0,0 0 0 0 0,1 3 0 0 0,-1 0 0 0 0,0 2 0 0 0,0 1 0 0 0,0 2 0 0 0,1 1 0 0 0,0 1 0 0 0,-32 11 0 0 0,58-16 0 0 0,1 0 0 0 0,0 1 0 0 0,0-1 0 0 0,0 1 0 0 0,0-1 0 0 0,0 1 0 0 0,0 0 0 0 0,0 0 0 0 0,1 0 0 0 0,-1 1 0 0 0,-3 3 0 0 0,5-5 0 0 0,0 1 0 0 0,0-1 0 0 0,0 1 0 0 0,1-1 0 0 0,-1 1 0 0 0,0-1 0 0 0,0 1 0 0 0,1 0 0 0 0,-1 0 0 0 0,1-1 0 0 0,0 1 0 0 0,-1 0 0 0 0,1 0 0 0 0,0-1 0 0 0,0 1 0 0 0,0 0 0 0 0,0 0 0 0 0,1-1 0 0 0,-1 1 0 0 0,0 0 0 0 0,1 0 0 0 0,-1-1 0 0 0,2 4 0 0 0,1 0 0 0 0,0 0 0 0 0,0 0 0 0 0,0 0 0 0 0,0 0 0 0 0,1-1 0 0 0,-1 0 0 0 0,1 0 0 0 0,1 0 0 0 0,-1 0 0 0 0,0 0 0 0 0,1-1 0 0 0,0 0 0 0 0,0 0 0 0 0,0 0 0 0 0,8 3 0 0 0,-12-6 0 0 0,-1 0 0 0 0,0 1 0 0 0,1-1 0 0 0,-1 0 0 0 0,0 0 0 0 0,0 1 0 0 0,0-1 0 0 0,1 0 0 0 0,-1 1 0 0 0,0-1 0 0 0,0 0 0 0 0,0 0 0 0 0,0 1 0 0 0,1-1 0 0 0,-1 0 0 0 0,0 1 0 0 0,0-1 0 0 0,0 1 0 0 0,0-1 0 0 0,0 0 0 0 0,0 1 0 0 0,0-1 0 0 0,0 0 0 0 0,0 1 0 0 0,0-1 0 0 0,0 0 0 0 0,0 1 0 0 0,0-1 0 0 0,0 0 0 0 0,-1 1 0 0 0,1-1 0 0 0,0 0 0 0 0,0 1 0 0 0,0-1 0 0 0,0 0 0 0 0,-1 0 0 0 0,1 1 0 0 0,0-1 0 0 0,0 0 0 0 0,-1 0 0 0 0,1 1 0 0 0,-1 0 0 0 0,1-1 0 0 0,-1 1 0 0 0,1 0 0 0 0,-1 0 0 0 0,0-1 0 0 0,1 1 0 0 0,-1-1 0 0 0,0 1 0 0 0,1-1 0 0 0,-1 1 0 0 0,0-1 0 0 0,0 1 0 0 0,0-1 0 0 0,0 0 0 0 0,1 1 0 0 0,-2-1 0 0 0,-1-1 0 0 0,-1 0 0 0 0,1-1 0 0 0,0 1 0 0 0,0-1 0 0 0,1 0 0 0 0,-1 0 0 0 0,0 0 0 0 0,1 0 0 0 0,-1-1 0 0 0,1 1 0 0 0,-3-4 0 0 0,-9-7 0 0 0,6 7 0 0 0,-16-11 0 0 0,-25-25 0 0 0,45 75 0 0 0,1 51 0 0 0,3-81 0 0 0,0 0 0 0 0,1-1 0 0 0,-1 1 0 0 0,1 0 0 0 0,-1 0 0 0 0,1 0 0 0 0,0 0 0 0 0,0-1 0 0 0,0 1 0 0 0,1 0 0 0 0,-1-1 0 0 0,1 1 0 0 0,-1-1 0 0 0,1 1 0 0 0,0-1 0 0 0,4 4 0 0 0,1 1 0 0 0,1-1 0 0 0,-1-1 0 0 0,17 9 0 0 0,5 5 0 0 0,-26-16 0 0 0,0-1 0 0 0,0 1 0 0 0,0 0 0 0 0,-1 0 0 0 0,5 7 0 0 0,-5-6 0 0 0,1-1 0 0 0,-1 0 0 0 0,1 0 0 0 0,-1 1 0 0 0,1-2 0 0 0,5 5 0 0 0,37 21 0 0 0,-33-22 0 0 0,-1 1 0 0 0,0 0 0 0 0,0 1 0 0 0,-1 0 0 0 0,0 0 0 0 0,12 13 0 0 0,-13-10 0 0 0,1-1 0 0 0,0-1 0 0 0,0 1 0 0 0,1-2 0 0 0,1 1 0 0 0,20 11 0 0 0,-13-10 0 0 0,31 12 0 0 0,0 0 0 0 0,-38-18 0 0 0,-11-3 0 0 0,0-1 0 0 0,1 0 0 0 0,-1 1 0 0 0,0-1 0 0 0,1 1 0 0 0,-1 0 0 0 0,0-1 0 0 0,1 1 0 0 0,-1 0 0 0 0,0 0 0 0 0,0 0 0 0 0,0 0 0 0 0,0 0 0 0 0,0 0 0 0 0,0 0 0 0 0,0 0 0 0 0,1 2 0 0 0,-1-2 0 0 0,1 1 0 0 0,0-1 0 0 0,-1 0 0 0 0,1 1 0 0 0,0-1 0 0 0,0 0 0 0 0,0 0 0 0 0,0 0 0 0 0,0 0 0 0 0,0 0 0 0 0,0-1 0 0 0,0 1 0 0 0,0-1 0 0 0,1 1 0 0 0,-1-1 0 0 0,0 0 0 0 0,5 0 0 0 0,14 4 0 0 0,-16-2 0 0 0,0-1 0 0 0,0 0 0 0 0,0 0 0 0 0,0-1 0 0 0,7 1 0 0 0,21 3 0 0 0,-28-2 0 0 0,0-1 0 0 0,-1 0 0 0 0,1 0 0 0 0,0 0 0 0 0,0 0 0 0 0,0-1 0 0 0,0 0 0 0 0,-1 0 0 0 0,1 0 0 0 0,0-1 0 0 0,0 0 0 0 0,0 0 0 0 0,-1 0 0 0 0,1 0 0 0 0,0-1 0 0 0,-1 1 0 0 0,1-1 0 0 0,-1 0 0 0 0,0-1 0 0 0,6-3 0 0 0,123-78 0 0 0,-133 84 0 0 0,1 0 0 0 0,-1 0 0 0 0,0 0 0 0 0,0 0 0 0 0,0 0 0 0 0,0 0 0 0 0,1 0 0 0 0,-1 0 0 0 0,0 0 0 0 0,0 0 0 0 0,0 0 0 0 0,0 0 0 0 0,1 0 0 0 0,-1 0 0 0 0,0 0 0 0 0,0-1 0 0 0,0 1 0 0 0,0 0 0 0 0,0 0 0 0 0,0 0 0 0 0,1 0 0 0 0,-1 0 0 0 0,0-1 0 0 0,0 1 0 0 0,0 0 0 0 0,0 0 0 0 0,0 0 0 0 0,0 0 0 0 0,0 0 0 0 0,0-1 0 0 0,0 1 0 0 0,0 0 0 0 0,0 0 0 0 0,0 0 0 0 0,0-1 0 0 0,0 1 0 0 0,0 0 0 0 0,0 0 0 0 0,0 0 0 0 0,0 0 0 0 0,0-1 0 0 0,0 1 0 0 0,0 0 0 0 0,0 0 0 0 0,0 0 0 0 0,0 0 0 0 0,0-1 0 0 0,0 1 0 0 0,0 0 0 0 0,0 0 0 0 0,0 0 0 0 0,-1-1 0 0 0,-12-1 0 0 0,-16 3 0 0 0,-38 9 0 0 0,-90 0 0 0 0,110-9 0 0 0,23 0 0 0 0,-1-1 0 0 0,-26-3 0 0 0,50 3 0 0 0,-1-1 0 0 0,1 1 0 0 0,0-1 0 0 0,0 1 0 0 0,-1-1 0 0 0,1 0 0 0 0,0 1 0 0 0,0-1 0 0 0,0 0 0 0 0,0 0 0 0 0,0 0 0 0 0,0 0 0 0 0,0 0 0 0 0,0 0 0 0 0,0 0 0 0 0,0 0 0 0 0,1 0 0 0 0,-1-1 0 0 0,0 1 0 0 0,1 0 0 0 0,-1 0 0 0 0,1-1 0 0 0,-1 1 0 0 0,1 0 0 0 0,0-1 0 0 0,-1 1 0 0 0,1-1 0 0 0,0 1 0 0 0,0-3 0 0 0,0 2 0 0 0,0 0 0 0 0,-1 0 0 0 0,1 0 0 0 0,-1 0 0 0 0,1 0 0 0 0,-1 0 0 0 0,0 1 0 0 0,1-1 0 0 0,-1 0 0 0 0,0 0 0 0 0,0 0 0 0 0,-1 1 0 0 0,1-1 0 0 0,0 0 0 0 0,-1 1 0 0 0,1-1 0 0 0,0 1 0 0 0,-3-2 0 0 0,-20-7 0 0 0,20 8 0 0 0,0 1 0 0 0,0 0 0 0 0,0-1 0 0 0,1 0 0 0 0,-1 0 0 0 0,0 0 0 0 0,1-1 0 0 0,0 1 0 0 0,-6-5 0 0 0,9 6 0 0 0,0 1 0 0 0,-1-1 0 0 0,1 0 0 0 0,0 1 0 0 0,-1-1 0 0 0,1 1 0 0 0,0-1 0 0 0,0 1 0 0 0,0-1 0 0 0,-1 0 0 0 0,1 1 0 0 0,0-1 0 0 0,0 1 0 0 0,0-1 0 0 0,0 0 0 0 0,0 1 0 0 0,0-1 0 0 0,0 1 0 0 0,0-1 0 0 0,0 0 0 0 0,1 1 0 0 0,-1-1 0 0 0,0 1 0 0 0,0-1 0 0 0,0 0 0 0 0,1 1 0 0 0,-1-1 0 0 0,0 1 0 0 0,1-1 0 0 0,-1 1 0 0 0,1-2 0 0 0,0 2 0 0 0,-1 0 0 0 0,0-1 0 0 0,1 0 0 0 0,-1 1 0 0 0,0-1 0 0 0,1 1 0 0 0,-1-1 0 0 0,0 1 0 0 0,0-1 0 0 0,1 1 0 0 0,-1-1 0 0 0,0 0 0 0 0,0 1 0 0 0,0-1 0 0 0,0 0 0 0 0,0 1 0 0 0,0-1 0 0 0,0 0 0 0 0,0 1 0 0 0,0-1 0 0 0,0 1 0 0 0,0-1 0 0 0,0 0 0 0 0,-1 0 0 0 0,0-1 0 0 0,-1-6 0 0 0,12 4 0 0 0,21-1 0 0 0,46 0 0 0 0,-43 3 0 0 0,36-6 0 0 0,-49 4 0 0 0,12-1 0 0 0,48-16 0 0 0,-72 18 0 0 0,-1 0 0 0 0,0 0 0 0 0,0-1 0 0 0,0 0 0 0 0,0-1 0 0 0,0 0 0 0 0,-1 0 0 0 0,0 0 0 0 0,0-1 0 0 0,10-11 0 0 0,-16 16 0 0 0,0 0 0 0 0,-1 1 0 0 0,1-1 0 0 0,0 1 0 0 0,-1-1 0 0 0,1 0 0 0 0,-1 0 0 0 0,1 1 0 0 0,-1-1 0 0 0,1 0 0 0 0,-1 0 0 0 0,0 1 0 0 0,1-1 0 0 0,-1 0 0 0 0,0 0 0 0 0,0 0 0 0 0,1 0 0 0 0,-1 0 0 0 0,0 0 0 0 0,0 1 0 0 0,0-1 0 0 0,0 0 0 0 0,0 0 0 0 0,0 0 0 0 0,0 0 0 0 0,-1 0 0 0 0,1 0 0 0 0,0 1 0 0 0,0-1 0 0 0,-1 0 0 0 0,1 0 0 0 0,-1 0 0 0 0,1 0 0 0 0,0 1 0 0 0,-1-1 0 0 0,1 0 0 0 0,-1 1 0 0 0,0-1 0 0 0,1 0 0 0 0,-1 1 0 0 0,0-1 0 0 0,1 0 0 0 0,-1 1 0 0 0,0-1 0 0 0,0 1 0 0 0,1 0 0 0 0,-1-1 0 0 0,0 1 0 0 0,0 0 0 0 0,0-1 0 0 0,1 1 0 0 0,-1 0 0 0 0,0 0 0 0 0,-1-1 0 0 0,-8-1 0 0 0,0 0 0 0 0,1 0 0 0 0,-19 0 0 0 0,21 2 0 0 0,-488-13 0 0 0,594 15 0 0 0,92-2 0 0 0,-163-2 0 0 0,-1-1 0 0 0,1-2 0 0 0,-1 0 0 0 0,47-16 0 0 0,-72 20 0 0 0,0 0 0 0 0,0 0 0 0 0,0 1 0 0 0,0-2 0 0 0,-1 1 0 0 0,1 0 0 0 0,0 0 0 0 0,0 0 0 0 0,1-3 0 0 0,-2 3 0 0 0,-1 1 0 0 0,1-1 0 0 0,-1 1 0 0 0,0-1 0 0 0,1 1 0 0 0,-1-1 0 0 0,0 1 0 0 0,1-1 0 0 0,-1 0 0 0 0,0 1 0 0 0,0-1 0 0 0,0 0 0 0 0,0 1 0 0 0,0-1 0 0 0,0 1 0 0 0,1-1 0 0 0,-1 0 0 0 0,-1 1 0 0 0,1-1 0 0 0,0 0 0 0 0,0 0 0 0 0,-1-1 0 0 0,0 1 0 0 0,0 0 0 0 0,0-1 0 0 0,0 1 0 0 0,0 0 0 0 0,0-1 0 0 0,0 1 0 0 0,0 0 0 0 0,-1 0 0 0 0,1 0 0 0 0,0 0 0 0 0,-1 0 0 0 0,1 0 0 0 0,-1 1 0 0 0,1-1 0 0 0,-1 0 0 0 0,0 1 0 0 0,1-1 0 0 0,-1 1 0 0 0,0 0 0 0 0,-2-1 0 0 0,-31-3 0 0 0,-1 1 0 0 0,-1 1 0 0 0,-52 6 0 0 0,58-3 0 0 0,16 0 0 0 0,-90 6 0 0 0,90-5 0 0 0,-1 1 0 0 0,1 0 0 0 0,0 1 0 0 0,-24 10 0 0 0,37-14 0 0 0,1 0 0 0 0,0 1 0 0 0,-1 0 0 0 0,1-1 0 0 0,0 1 0 0 0,-1 0 0 0 0,1-1 0 0 0,0 1 0 0 0,0 0 0 0 0,0 0 0 0 0,0 0 0 0 0,0 0 0 0 0,0 0 0 0 0,0 0 0 0 0,0 0 0 0 0,0 1 0 0 0,0-1 0 0 0,1 0 0 0 0,-1 0 0 0 0,0 1 0 0 0,1-1 0 0 0,-1 0 0 0 0,1 1 0 0 0,0-1 0 0 0,-1 0 0 0 0,1 1 0 0 0,0-1 0 0 0,0 1 0 0 0,0-1 0 0 0,0 1 0 0 0,0-1 0 0 0,0 0 0 0 0,0 1 0 0 0,0-1 0 0 0,1 1 0 0 0,0 1 0 0 0,1 1 0 0 0,-1 0 0 0 0,1-1 0 0 0,1 0 0 0 0,-1 1 0 0 0,0-1 0 0 0,1 0 0 0 0,-1 0 0 0 0,1 0 0 0 0,0 0 0 0 0,0-1 0 0 0,0 1 0 0 0,5 2 0 0 0,6 2 0 0 0,0 1 0 0 0,1-2 0 0 0,0 0 0 0 0,0-1 0 0 0,0 0 0 0 0,1-1 0 0 0,0-1 0 0 0,19 2 0 0 0,9-2 0 0 0,78-4 0 0 0,-92-2 0 0 0,-28 3 0 0 0,0 0 0 0 0,0-1 0 0 0,0 1 0 0 0,-1-1 0 0 0,1 1 0 0 0,0-1 0 0 0,0 0 0 0 0,0 1 0 0 0,-1-1 0 0 0,1 0 0 0 0,0 0 0 0 0,2-3 0 0 0,-4 4 0 0 0,0 0 0 0 0,0-1 0 0 0,1 1 0 0 0,-1 0 0 0 0,0-1 0 0 0,0 1 0 0 0,0-1 0 0 0,0 1 0 0 0,0 0 0 0 0,0-1 0 0 0,0 1 0 0 0,0 0 0 0 0,0-1 0 0 0,-1 1 0 0 0,1 0 0 0 0,0-1 0 0 0,0 1 0 0 0,0 0 0 0 0,0-1 0 0 0,0 1 0 0 0,-1 0 0 0 0,1-1 0 0 0,0 1 0 0 0,0 0 0 0 0,-1-1 0 0 0,1 1 0 0 0,0 0 0 0 0,0 0 0 0 0,-1-1 0 0 0,1 1 0 0 0,0 0 0 0 0,-1 0 0 0 0,1 0 0 0 0,0 0 0 0 0,-1-1 0 0 0,1 1 0 0 0,0 0 0 0 0,-1 0 0 0 0,0 0 0 0 0,-15-7 0 0 0,15 7 0 0 0,-43-12 0 0 0,-1 2 0 0 0,-1 2 0 0 0,1 2 0 0 0,-91-1 0 0 0,134 7 0 0 0,-1 0 0 0 0,1 0 0 0 0,0 0 0 0 0,-1 0 0 0 0,1 1 0 0 0,-1-1 0 0 0,1 1 0 0 0,0 0 0 0 0,-1 0 0 0 0,1-1 0 0 0,0 1 0 0 0,0 1 0 0 0,0-1 0 0 0,0 0 0 0 0,0 0 0 0 0,0 1 0 0 0,0-1 0 0 0,0 1 0 0 0,-2 2 0 0 0,3-2 0 0 0,0 0 0 0 0,0 0 0 0 0,0-1 0 0 0,1 1 0 0 0,-1 0 0 0 0,1 0 0 0 0,-1 0 0 0 0,1 0 0 0 0,-1 0 0 0 0,1 0 0 0 0,0 0 0 0 0,0 0 0 0 0,0 0 0 0 0,0 0 0 0 0,1 0 0 0 0,-1 0 0 0 0,0 0 0 0 0,1 0 0 0 0,0-1 0 0 0,-1 1 0 0 0,1 0 0 0 0,0 0 0 0 0,0 0 0 0 0,0-1 0 0 0,1 3 0 0 0,3 4 0 0 0,1 0 0 0 0,0 0 0 0 0,0-1 0 0 0,1 0 0 0 0,-1 0 0 0 0,2 0 0 0 0,-1-1 0 0 0,1 0 0 0 0,0 0 0 0 0,0-1 0 0 0,1 0 0 0 0,-1-1 0 0 0,13 5 0 0 0,-2-2 0 0 0,1-1 0 0 0,-1 0 0 0 0,1-2 0 0 0,0 0 0 0 0,28 1 0 0 0,245 2 0 0 0,-288-9 0 0 0,0 1 0 0 0,-1-1 0 0 0,0 0 0 0 0,1 0 0 0 0,-1-1 0 0 0,0 1 0 0 0,0-1 0 0 0,0 0 0 0 0,0 0 0 0 0,-1-1 0 0 0,1 1 0 0 0,4-7 0 0 0,-8 10 0 0 0,0 0 0 0 0,0 0 0 0 0,0-1 0 0 0,0 1 0 0 0,0 0 0 0 0,0 0 0 0 0,0 0 0 0 0,0-1 0 0 0,0 1 0 0 0,0 0 0 0 0,0 0 0 0 0,0 0 0 0 0,0 0 0 0 0,0-1 0 0 0,0 1 0 0 0,0 0 0 0 0,0 0 0 0 0,0 0 0 0 0,0-1 0 0 0,0 1 0 0 0,0 0 0 0 0,-1 0 0 0 0,1 0 0 0 0,0 0 0 0 0,0 0 0 0 0,0-1 0 0 0,0 1 0 0 0,0 0 0 0 0,0 0 0 0 0,-1 0 0 0 0,1 0 0 0 0,0 0 0 0 0,0 0 0 0 0,0 0 0 0 0,0 0 0 0 0,-1-1 0 0 0,1 1 0 0 0,0 0 0 0 0,0 0 0 0 0,0 0 0 0 0,0 0 0 0 0,-1 0 0 0 0,1 0 0 0 0,0 0 0 0 0,-15-1 0 0 0,-14 2 0 0 0,-209 41 0 0 0,233-41 0 0 0,0 0 0 0 0,0 0 0 0 0,0 1 0 0 0,1 0 0 0 0,-9 5 0 0 0,12-7 0 0 0,0 0 0 0 0,0 1 0 0 0,0-1 0 0 0,1 1 0 0 0,-1 0 0 0 0,0-1 0 0 0,1 1 0 0 0,-1-1 0 0 0,1 1 0 0 0,-1 0 0 0 0,1-1 0 0 0,-1 1 0 0 0,1 0 0 0 0,-1 0 0 0 0,1 0 0 0 0,-1 1 0 0 0,1-2 0 0 0,0 1 0 0 0,0 0 0 0 0,0-1 0 0 0,1 1 0 0 0,-1 0 0 0 0,0-1 0 0 0,0 1 0 0 0,1-1 0 0 0,-1 1 0 0 0,0-1 0 0 0,1 1 0 0 0,-1-1 0 0 0,0 1 0 0 0,1-1 0 0 0,-1 1 0 0 0,1-1 0 0 0,-1 1 0 0 0,1-1 0 0 0,-1 0 0 0 0,1 1 0 0 0,-1-1 0 0 0,1 0 0 0 0,-1 1 0 0 0,1-1 0 0 0,0 0 0 0 0,-1 0 0 0 0,2 1 0 0 0,15 5 0 0 0,2-1 0 0 0,-1 0 0 0 0,0-1 0 0 0,1-1 0 0 0,0-1 0 0 0,0-1 0 0 0,-1 0 0 0 0,1-1 0 0 0,23-4 0 0 0,17-3 0 0 0,-80 9 0 0 0,15-1 0 0 0,0 0 0 0 0,1-1 0 0 0,-1 0 0 0 0,0 0 0 0 0,1 0 0 0 0,-1 0 0 0 0,1-1 0 0 0,-1 0 0 0 0,0 0 0 0 0,-5-3 0 0 0,10 4 0 0 0,0-1 0 0 0,0 0 0 0 0,0 0 0 0 0,0 0 0 0 0,0 0 0 0 0,0 0 0 0 0,1-1 0 0 0,-1 1 0 0 0,0 0 0 0 0,0 0 0 0 0,1 0 0 0 0,-1-1 0 0 0,0-1 0 0 0,1 1 0 0 0,-1 1 0 0 0,1 0 0 0 0,0 0 0 0 0,-1 0 0 0 0,1 0 0 0 0,-1 0 0 0 0,0-1 0 0 0,1 1 0 0 0,-1 0 0 0 0,0 1 0 0 0,0-1 0 0 0,1 0 0 0 0,-1 0 0 0 0,0 0 0 0 0,0 0 0 0 0,0 1 0 0 0,0-1 0 0 0,0 0 0 0 0,0 1 0 0 0,0-1 0 0 0,-2 0 0 0 0,-13-2 0 0 0,0 1 0 0 0,1 0 0 0 0,-1 1 0 0 0,0 1 0 0 0,-23 2 0 0 0,-7 0 0 0 0,45-3-125 0 0,-1 1 0 0 0,1-1 1 0 0,0 0-1 0 0,-1 1 0 0 0,1-1 0 0 0,0 0 0 0 0,0 1 1 0 0,0-1-1 0 0,0 0 0 0 0,0 0 0 0 0,0 0 0 0 0,0 0 1 0 0,0 0-1 0 0,0 0 0 0 0,-1-2 0 0 0,1 2-474 0 0,0-1 0 0 0,0 0 1 0 0,0 0-1 0 0,0 1 0 0 0,0-1 0 0 0,0 0 0 0 0,0 0 0 0 0,0 0 0 0 0,1 0 0 0 0,-1-3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1 221 16275 0 0,'0'0'6970'0'0,"29"-2"-6767"0"0,93-7 111 0 0,963-55 5585 0 0,-346 53-5003 0 0,19 0-122 0 0,628-38 173 0 0,-826 37-809 0 0,-75 7 57 0 0,-66 3-39 0 0,-269-5-156 0 0,184-34 0 0 0,-305 37 0 0 0,0 2 0 0 0,0 0 0 0 0,49 5 0 0 0,-7 5 0 0 0,62 3 0 0 0,-93-12 0 0 0,-19 0 0 0 0,0 1 0 0 0,36 4 0 0 0,1 4 0 0 0,27 6 0 0 0,62 10 0 0 0,-105-18-85 0 0,-31-5 21 0 0,0 0-1 0 0,-1 1 0 0 0,12 3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1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827 654 0 0 0,'0'0'12949'0'0,"5"-1"-11626"0"0,25-8 7771 0 0,-27-3-5946 0 0,-3-13-2927 0 0,-1 18 691 0 0,8-67 799 0 0,-7 65-1610 0 0,0-1-1 0 0,0 1 0 0 0,-1 0 0 0 0,-1-1 1 0 0,1 1-1 0 0,-2 0 0 0 0,1 0 1 0 0,-5-11-1 0 0,2 5 93 0 0,1 1 1 0 0,-3-16-1 0 0,6 25-169 0 0,-1 1 1 0 0,0-1-1 0 0,0 1 0 0 0,0-1 0 0 0,0 1 0 0 0,-1 0 0 0 0,1 0 0 0 0,-5-5 0 0 0,-9-15 62 0 0,4 0 108 0 0,-12-37 0 0 0,18 47-139 0 0,0 1 0 0 0,-15-23 0 0 0,14 24-20 0 0,6 10-30 0 0,-1 1 0 0 0,1-1 0 0 0,0 1 1 0 0,-1 0-1 0 0,1 0 0 0 0,-1-1 0 0 0,1 1 0 0 0,-1 0 0 0 0,0 0 0 0 0,1 0 0 0 0,-1 1 0 0 0,0-1 0 0 0,-2-1 1 0 0,-31-6 21 0 0,15 4-34 0 0,15 3 19 0 0,1-1-1 0 0,0 1 1 0 0,0-1 0 0 0,0 0-1 0 0,0 0 1 0 0,0 0 0 0 0,0 0-1 0 0,0 0 1 0 0,1-1 0 0 0,-1 0-1 0 0,-5-5 1 0 0,3 4-10 0 0,0 0 1 0 0,-1 0-1 0 0,0 0 0 0 0,0 1 0 0 0,0 0 0 0 0,0 1 1 0 0,0 0-1 0 0,0 0 0 0 0,-11-1 0 0 0,-16-6-43 0 0,23 6 52 0 0,1 1 0 0 0,0 0-1 0 0,-1 1 1 0 0,1 0-1 0 0,-19 1 1 0 0,-27-3 22 0 0,-3 1-23 0 0,48 2-6 0 0,-1 0 0 0 0,0 0-1 0 0,1-1 1 0 0,-1-1-1 0 0,0 0 1 0 0,-13-4 0 0 0,13 1-4 0 0,0 1 0 0 0,-1 1 1 0 0,1 0-1 0 0,-1 1 1 0 0,1 1-1 0 0,-1 0 0 0 0,0 0 1 0 0,1 1-1 0 0,-15 2 1 0 0,26-1-1 0 0,-1-1 1 0 0,0 1-1 0 0,1 0 1 0 0,-1 0 0 0 0,1 0-1 0 0,0 0 1 0 0,-1 1 0 0 0,1-1-1 0 0,0 0 1 0 0,0 1 0 0 0,-1-1-1 0 0,1 1 1 0 0,0-1 0 0 0,0 1-1 0 0,1-1 1 0 0,-1 1 0 0 0,0-1-1 0 0,1 1 1 0 0,-1 0 0 0 0,0 0-1 0 0,1-1 1 0 0,-1 4 0 0 0,-7 41-20 0 0,1 8-259 0 0,-2 23 294 0 0,11-40-2759 0 0,6-1-3593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4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46 0 0 0,'0'0'15209'0'0,"1"-4"-14296"0"0,-1 3-693 0 0,0 0 1 0 0,1-1-1 0 0,-1 0 1 0 0,0 1-1 0 0,0-1 0 0 0,0 1 1 0 0,0-1-1 0 0,0 1 1 0 0,0-1-1 0 0,0 1 0 0 0,-1-2 1 0 0,0 2-134 0 0,0 1 1 0 0,0-1 0 0 0,-1 1 0 0 0,1 0 0 0 0,0 0 0 0 0,-1 0-1 0 0,1 0 1 0 0,0 0 0 0 0,-1 0 0 0 0,1 0 0 0 0,0 0 0 0 0,-1 0-1 0 0,1 0 1 0 0,0 1 0 0 0,0-1 0 0 0,-1 1 0 0 0,1-1-1 0 0,0 1 1 0 0,0-1 0 0 0,0 1 0 0 0,-1 0 0 0 0,1 0 0 0 0,0-1-1 0 0,0 1 1 0 0,0 0 0 0 0,-1 2 0 0 0,21-7-203 0 0,-10-6 26 0 0,-8 9 77 0 0,0-1 1 0 0,1 0 0 0 0,-1 1-1 0 0,1-1 1 0 0,-1 1 0 0 0,1-1-1 0 0,0 1 1 0 0,-1 0 0 0 0,1-1-1 0 0,0 1 1 0 0,3-1 0 0 0,-5 3 31 0 0,0 1 0 0 0,0-1 0 0 0,0 1 1 0 0,-1-1-1 0 0,1 1 0 0 0,-1-1 0 0 0,1 1 0 0 0,-1-1 1 0 0,1 0-1 0 0,-1 1 0 0 0,1-1 0 0 0,-1 0 0 0 0,-1 2 1 0 0,-19 30 65 0 0,21-33-77 0 0,0 0-1 0 0,0-1 1 0 0,0 1-1 0 0,0 0 1 0 0,0 0 0 0 0,0 0-1 0 0,0-1 1 0 0,0 1-1 0 0,0 0 1 0 0,0 0-1 0 0,-1 0 1 0 0,1-1 0 0 0,0 1-1 0 0,0 0 1 0 0,0 0-1 0 0,0 0 1 0 0,0-1-1 0 0,-1 1 1 0 0,1 0 0 0 0,0 0-1 0 0,0 0 1 0 0,0 0-1 0 0,0 0 1 0 0,-1 0-1 0 0,1-1 1 0 0,0 1-1 0 0,0 0 1 0 0,0 0 0 0 0,-1 0-1 0 0,1 0 1 0 0,0 0-1 0 0,0 0 1 0 0,-1 0-1 0 0,1 0 1 0 0,0 0 0 0 0,0 0-1 0 0,0 0 1 0 0,-1 0-1 0 0,1 0 1 0 0,0 0-1 0 0,0 0 1 0 0,-1 0 0 0 0,1 0-1 0 0,0 0 1 0 0,0 1-1 0 0,0-1 1 0 0,-1 0-1 0 0,1 0 1 0 0,0 0-1 0 0,0 0 1 0 0,0 0 0 0 0,0 0-1 0 0,-1 1 1 0 0,1-1-1 0 0,0 0 1 0 0,0 0-1 0 0,0 0 1 0 0,0 0 0 0 0,0 1-1 0 0,0-1 1 0 0,-1 0-1 0 0,1 0 1 0 0,0 0-1 0 0,0 1 1 0 0,0-1-1 0 0,0 0 3 0 0,0-1-1 0 0,0 1 0 0 0,0-1 0 0 0,-1 1 0 0 0,1 0 0 0 0,0-1 0 0 0,0 1 0 0 0,0-1 0 0 0,-1 1 0 0 0,1-1 0 0 0,0 1 0 0 0,-1 0 0 0 0,1-1 0 0 0,0 1 0 0 0,-1 0 0 0 0,1-1 0 0 0,0 1 0 0 0,-1 0 0 0 0,1 0 0 0 0,-1-1 0 0 0,1 1 0 0 0,0 0 0 0 0,-2 0 0 0 0,2 0 28 0 0,-14 22-67 0 0,11-12 49 0 0,-4 8-281 0 0,2 1 0 0 0,-5 22 0 0 0,10-32-2811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4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0,'0'0'15017'0'0,"6"14"-14189"0"0,23 62 24 0 0,-28-73-893 0 0,1 0 0 0 0,-1 0 0 0 0,1 0 0 0 0,0 0 0 0 0,0 0 0 0 0,4 4 0 0 0,8 7-5936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5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6737 0 0,'0'0'12492'0'0,"4"7"-12113"0"0,30 57 191 0 0,-22-53-3158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5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7042 0 0,'0'0'15092'0'0,"12"17"-14853"0"0,59 80-25 0 0,-60-82-726 0 0,-5-6 8 0 0,0-1 0 0 0,13 14 0 0 0,-6-12-3385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6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6369 0 0,'0'0'13538'0'0,"1"16"-13451"0"0,2 10-96 0 0,-1-4-697 0 0,0 37 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6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7882 0 0,'0'0'10421'0'0,"5"8"-9824"0"0,16 25-40 0 0,-19-30-341 0 0,0 0 0 0 0,1-1-1 0 0,-1 1 1 0 0,1-1-1 0 0,0 1 1 0 0,0-1 0 0 0,0 0-1 0 0,0 0 1 0 0,0-1-1 0 0,5 3 1 0 0,3 2 162 0 0,-8-5-383 0 0,-1 1-1 0 0,1-1 0 0 0,0 0 1 0 0,0 0-1 0 0,0 0 0 0 0,0 0 1 0 0,0-1-1 0 0,0 1 0 0 0,5-1 1 0 0,3 0-3491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6761 0 0,'0'0'13470'0'0,"8"9"-13042"0"0,22 27-65 0 0,-29-35-328 0 0,0 0 1 0 0,0 0 0 0 0,0 1-1 0 0,0-1 1 0 0,0-1-1 0 0,1 1 1 0 0,-1 0 0 0 0,0 0-1 0 0,1 0 1 0 0,-1-1-1 0 0,1 1 1 0 0,-1 0 0 0 0,1-1-1 0 0,-1 0 1 0 0,1 1 0 0 0,-1-1-1 0 0,1 0 1 0 0,-1 0-1 0 0,1 0 1 0 0,0 0 0 0 0,-1 0-1 0 0,3 0 1 0 0,7 0 76 0 0,-2 2-625 0 0,26 4 558 0 0,-23-5-3437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09:47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7058 0 0,'0'0'2280'0'0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0:2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752 158 0 0 0,'0'0'15051'0'0,"2"2"-13932"0"0,3 1-1952 0 0,1 0 5448 0 0,-6-3-4497 0 0,1 0 0 0 0,-1-1 0 0 0,0 1-1 0 0,0 0 1 0 0,1 0 0 0 0,-1 0 0 0 0,0 0 0 0 0,0 0 0 0 0,1 0 0 0 0,-1-1-1 0 0,0 1 1 0 0,0 0 0 0 0,0 0 0 0 0,1 0 0 0 0,-1 0 0 0 0,0-1-1 0 0,0 1 1 0 0,0 0 0 0 0,0 0 0 0 0,1-1 0 0 0,-1 1 0 0 0,0 0 0 0 0,0 0-1 0 0,0-1 1 0 0,0 1 0 0 0,0 0 0 0 0,0 0 0 0 0,0-1 0 0 0,0 1 0 0 0,0 0-1 0 0,0 0 1 0 0,0-1 0 0 0,0 1 0 0 0,0 0 0 0 0,0-1 0 0 0,0 1 0 0 0,0 0-1 0 0,0 0 1 0 0,0-1 0 0 0,0 1 0 0 0,0 0 0 0 0,-1 0 0 0 0,1-1 0 0 0,0 1-1 0 0,0 0 1 0 0,0 0 0 0 0,0 0 0 0 0,-1-1 0 0 0,1-1-66 0 0,-1 1 0 0 0,0-1 0 0 0,1 1 0 0 0,-1-1 0 0 0,0 1 0 0 0,0-1 0 0 0,0 1-1 0 0,0 0 1 0 0,-1-1 0 0 0,1 1 0 0 0,0 0 0 0 0,-1 0 0 0 0,-2-2 0 0 0,-23-14 392 0 0,13 9-250 0 0,1 1-12 0 0,-1 1 0 0 0,0 0 0 0 0,0 1-1 0 0,0 1 1 0 0,-1 0 0 0 0,1 1-1 0 0,-17-1 1 0 0,-7-3 6 0 0,-179-26 556 0 0,85 16-629 0 0,122 15-131 0 0,-13-2-96 0 0,0 1 1 0 0,0 1-1 0 0,-1 0 0 0 0,-38 4 0 0 0,61-2-28 0 0,-1 1 0 0 0,1-1 0 0 0,0 0 0 0 0,-1 0 0 0 0,1 1 0 0 0,-1-1 0 0 0,1 1 0 0 0,0 0 0 0 0,-1-1 0 0 0,1 1 0 0 0,0 0 0 0 0,0 0 0 0 0,0 0-1 0 0,-1 0 1 0 0,0 1 0 0 0,-5 14-7913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5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669 28 760 0 0,'27'-28'25915'0'0,"-24"29"-25760"0"0,-2 32 1505 0 0,-1 16-798 0 0,3 161 939 0 0,-2-171-1442 0 0,-2-1 0 0 0,-1 1 0 0 0,-9 48-1 0 0,8-61-331 0 0,1 0 0 0 0,1 1 0 0 0,2 27 0 0 0,1-30-13 0 0,-2-1 0 0 0,0 1 1 0 0,-2 0-1 0 0,-5 28 0 0 0,-1-10-14 0 0,2-1 0 0 0,2 1 0 0 0,2-1 0 0 0,6 82 0 0 0,3-52 0 0 0,8 178 0 0 0,-17-196 0 0 0,-1 1 0 0 0,-12 52 0 0 0,-12 75 0 0 0,22-131 0 0 0,2-1 0 0 0,2 0 0 0 0,6 53 0 0 0,-1-38 0 0 0,-6 65 0 0 0,-18 236 0 0 0,19-197 0 0 0,1-88 0 0 0,-1-57 0 0 0,-6 34 0 0 0,3-35 0 0 0,0 36 0 0 0,6-3 0 0 0,0-32 0 0 0,-2 0 0 0 0,-2 25 0 0 0,0-33 0 0 0,-1-1 0 0 0,-8 21 0 0 0,8-24 0 0 0,-1 0 0 0 0,1 0 0 0 0,1 0 0 0 0,0 1 0 0 0,0 14 0 0 0,5 73 0 0 0,0-83 0 0 0,-3-14 0 0 0,1-1 0 0 0,-1 1 0 0 0,1-1 0 0 0,-1 1 0 0 0,1 0 0 0 0,-1-1 0 0 0,0 1 0 0 0,0 0 0 0 0,0 0 0 0 0,0-1 0 0 0,0 1 0 0 0,0 0 0 0 0,0 0 0 0 0,0-1 0 0 0,-1 1 0 0 0,1 0 0 0 0,-1-1 0 0 0,1 1 0 0 0,-1-1 0 0 0,0 1 0 0 0,-1 2 0 0 0,-41 45 0 0 0,18-36 0 0 0,12-8 0 0 0,-5 5-125 0 0,0-2 1 0 0,0-1-1 0 0,0 0 0 0 0,-1-1 0 0 0,0-1 1 0 0,0 0-1 0 0,-30 2 0 0 0,-11-3-691 0 0,-67-5 0 0 0,84 0 563 0 0,-6 0-1194 0 0,16-2-2385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0:2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1920 0 0,'2'6'21988'0'0,"6"20"-19660"0"0,-6-17-2111 0 0,1-1 0 0 0,0 1 0 0 0,0-1 0 0 0,0 0 0 0 0,1 0 0 0 0,5 8 0 0 0,13 31-138 0 0,-9-8-631 0 0,-4-14-6063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0:2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6369 0 0,'0'0'9488'0'0,"4"9"-8756"0"0,16 27 149 0 0,-18-32-316 0 0,0 1-1 0 0,-1-1 0 0 0,1 1 1 0 0,-1-1-1 0 0,0 1 0 0 0,0 0 0 0 0,-1-1 1 0 0,1 1-1 0 0,-1 0 0 0 0,0 0 0 0 0,-1 0 1 0 0,-1 9-1 0 0,1-5-435 0 0,1-5-100 0 0,-1-1 0 0 0,0 1 1 0 0,0 0-1 0 0,0 0 0 0 0,-1-1 0 0 0,1 1 1 0 0,-1-1-1 0 0,0 1 0 0 0,0-1 1 0 0,0 0-1 0 0,0 0 0 0 0,-5 5 1 0 0,-2 2-1227 0 0,-1-1 0 0 0,-14 10 0 0 0,8-6-4202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0:42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2921 0 0,'2'1'22165'0'0,"4"1"-18690"0"0,33 13-2475 0 0,-19-4-673 0 0,0 0 0 0 0,-2 2 0 0 0,1 0 0 0 0,32 30 0 0 0,57 72 233 0 0,-84-86-671 0 0,-3 0-1 0 0,0 2 1 0 0,-2 1-1 0 0,-1 0 1 0 0,-1 1-1 0 0,22 67 1 0 0,-19-52-1587 0 0,-7-20-3534 0 0,-8-14-6771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0:44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6705 0 0,'0'0'16969'0'0,"0"6"-16418"0"0,-10 86 1277 0 0,5-54-1293 0 0,-2 47 0 0 0,10-70-560 0 0,-2-14 21 0 0,-1-1 0 0 0,0 0 0 0 0,0 0 0 0 0,0 1 0 0 0,1-1 0 0 0,-1 0 0 0 0,0 0 0 0 0,0 1-1 0 0,1-1 1 0 0,-1 0 0 0 0,0 0 0 0 0,1 0 0 0 0,-1 0 0 0 0,0 1 0 0 0,1-1 0 0 0,-1 0 0 0 0,0 0 0 0 0,1 0-1 0 0,-1 0 1 0 0,0 0 0 0 0,1 0 0 0 0,-1 0 0 0 0,0 0 0 0 0,1 0 0 0 0,-1 0 0 0 0,1 0 0 0 0,0-1-5 0 0,0 1 1 0 0,1-1-1 0 0,-1 0 1 0 0,1 1-1 0 0,-1-1 1 0 0,0 0-1 0 0,0 0 1 0 0,1 0 0 0 0,-1 0-1 0 0,0 0 1 0 0,0-1-1 0 0,0 1 1 0 0,0 0-1 0 0,0 0 1 0 0,1-3-1 0 0,15-27-1 0 0,-13 22-62 0 0,1 0 1 0 0,0 0-1 0 0,0 1 1 0 0,13-16-1 0 0,-18 24 44 0 0,0 28 147 0 0,-2 10-61 0 0,1-20 22 0 0,0-1 1 0 0,3 31-1 0 0,-2-44-72 0 0,1-1 0 0 0,-1 1 0 0 0,1-1 0 0 0,0 1 0 0 0,0 0 0 0 0,0-1 0 0 0,1 0-1 0 0,-1 1 1 0 0,1-1 0 0 0,0 0 0 0 0,0 0 0 0 0,0 0 0 0 0,0 0 0 0 0,0 0 0 0 0,1 0 0 0 0,-1-1 0 0 0,1 1 0 0 0,4 3-1 0 0,-6-6-7 0 0,0 1 0 0 0,0-1-1 0 0,-1 1 1 0 0,1-1-1 0 0,0 1 1 0 0,0-1 0 0 0,-1 0-1 0 0,1 1 1 0 0,0-1-1 0 0,0 0 1 0 0,0 0-1 0 0,0 1 1 0 0,0-1 0 0 0,0 0-1 0 0,-1 0 1 0 0,1 0-1 0 0,0 0 1 0 0,0 0 0 0 0,0 0-1 0 0,0-1 1 0 0,0 1-1 0 0,0 0 1 0 0,-1 0-1 0 0,1 0 1 0 0,0-1 0 0 0,0 1-1 0 0,0-1 1 0 0,1 0-1 0 0,-1 0-1 0 0,0-1 0 0 0,1 1 0 0 0,-1-1 0 0 0,0 0 0 0 0,0 1-1 0 0,0-1 1 0 0,0 0 0 0 0,0 0 0 0 0,-1 0 0 0 0,1 0 0 0 0,0 0 0 0 0,0-2-1 0 0,1-7-10 0 0,-1 0-1 0 0,0-1 1 0 0,0-13-1 0 0,-1 25 14 0 0,1-17-96 0 0,2 36 69 0 0,1 8 68 0 0,-2-21-18 0 0,1 1 0 0 0,-1-1 0 0 0,1 0 0 0 0,0 0-1 0 0,1 0 1 0 0,0 0 0 0 0,-1 0 0 0 0,2-1 0 0 0,5 7-1 0 0,47 41-16 0 0,-51-47-20 0 0,-6-6 13 0 0,1 0 0 0 0,-1 0 0 0 0,0 0 0 0 0,0 0-1 0 0,0 0 1 0 0,0 1 0 0 0,0-1 0 0 0,1 0-1 0 0,-1 0 1 0 0,0 0 0 0 0,0 0 0 0 0,0 0 0 0 0,0 0-1 0 0,1 0 1 0 0,-1 1 0 0 0,0-1 0 0 0,0 0 0 0 0,0 0-1 0 0,1 0 1 0 0,-1 0 0 0 0,0 0 0 0 0,0 0-1 0 0,0 0 1 0 0,1 0 0 0 0,-1 0 0 0 0,0 0 0 0 0,0 0-1 0 0,0 0 1 0 0,1 0 0 0 0,-1-1 0 0 0,0 1 0 0 0,0 0-1 0 0,0 0 1 0 0,1 0 0 0 0,-1 0 0 0 0,0 0-1 0 0,0 0 1 0 0,0 0 0 0 0,0 0 0 0 0,1-1 0 0 0,-1 1-1 0 0,0 0 1 0 0,0 0 0 0 0,0 0 0 0 0,0 0-1 0 0,0-1 1 0 0,0 1 0 0 0,1 0 0 0 0,-1 0 0 0 0,0 0-1 0 0,0-1 1 0 0,0 1 0 0 0,0 0 0 0 0,2-20-21 0 0,-6-22 29 0 0,2 36-4 0 0,-2-10-4 0 0,0-1 1 0 0,-2 1 0 0 0,0 0 0 0 0,-9-18 0 0 0,15 40 46 0 0,3 19-3 0 0,-1-20-30 0 0,1-1-1 0 0,-1 1 1 0 0,1-1 0 0 0,0 0 0 0 0,1 0-1 0 0,-1 0 1 0 0,1-1 0 0 0,4 4-1 0 0,-7-5-4 0 0,1-1-1 0 0,0 1 1 0 0,0-1-1 0 0,0 0 0 0 0,0 0 1 0 0,0 0-1 0 0,0 0 1 0 0,0 0-1 0 0,0 0 0 0 0,0-1 1 0 0,0 1-1 0 0,0-1 1 0 0,1 1-1 0 0,-1-1 1 0 0,0 0-1 0 0,0 0 0 0 0,1 0 1 0 0,-1 0-1 0 0,0 0 1 0 0,0-1-1 0 0,3 0 1 0 0,-4 1-8 0 0,1-1 0 0 0,0 0 0 0 0,-1 0 1 0 0,1 0-1 0 0,-1 0 0 0 0,0 0 1 0 0,1 0-1 0 0,-1 0 0 0 0,0 0 0 0 0,0-1 1 0 0,1 1-1 0 0,-1 0 0 0 0,0-1 1 0 0,0 1-1 0 0,0-1 0 0 0,-1 0 1 0 0,1 1-1 0 0,0-1 0 0 0,-1 1 0 0 0,1-1 1 0 0,-1 0-1 0 0,1 0 0 0 0,-1 1 1 0 0,0-1-1 0 0,0 0 0 0 0,0 0 0 0 0,0 1 1 0 0,0-4-1 0 0,0 2 4 0 0,0 0-1 0 0,0 0 1 0 0,-1 0-1 0 0,0 1 1 0 0,1-1-1 0 0,-1 0 1 0 0,0 0-1 0 0,0 0 1 0 0,0 0 0 0 0,-1 1-1 0 0,1-1 1 0 0,-1 1-1 0 0,1-1 1 0 0,-1 1-1 0 0,-4-5 1 0 0,-27-23 39 0 0,24 20-32 0 0,0 2-1 0 0,0-1 1 0 0,-1 1-1 0 0,0 1 1 0 0,-1 0 0 0 0,-17-9-1 0 0,27 15-4 0 0,0 1-24 0 0,7 0 0 0 0,0 0 19 0 0,-1-1 0 0 0,1 0 0 0 0,0 0 0 0 0,-1-1-1 0 0,10-3 1 0 0,-14 5 3 0 0,0 0 0 0 0,-1 0 0 0 0,1-1 0 0 0,0 1 0 0 0,0-1 0 0 0,0 1 0 0 0,0 0 0 0 0,-1-1 0 0 0,1 0-1 0 0,0 1 1 0 0,-1-1 0 0 0,1 1 0 0 0,0-1 0 0 0,-1 0 0 0 0,1 1 0 0 0,-1-1 0 0 0,1 0 0 0 0,-1 0 0 0 0,1 0 0 0 0,-1 1-1 0 0,0-1 1 0 0,1 0 0 0 0,-1 0 0 0 0,0 0 0 0 0,1 0 0 0 0,-1 0 0 0 0,0 0 0 0 0,0 1 0 0 0,0-1 0 0 0,0 0 0 0 0,0 0 0 0 0,0 0-1 0 0,0 0 1 0 0,0 0 0 0 0,-1 0 0 0 0,1 0 0 0 0,0 0 0 0 0,0 1 0 0 0,-1-1 0 0 0,1 0 0 0 0,0 0 0 0 0,-1 0 0 0 0,1 1 0 0 0,-1-1-1 0 0,1 0 1 0 0,-1 0 0 0 0,0 1 0 0 0,1-1 0 0 0,-1 0 0 0 0,0 1 0 0 0,0-1 0 0 0,-7-7 9 0 0,1 2 1 0 0,-1-1-1 0 0,0 1 0 0 0,0 1 1 0 0,-1-1-1 0 0,0 1 0 0 0,0 1 1 0 0,-9-4-1 0 0,-11-5-12 0 0,29 12-48 0 0,0 1-1 0 0,-1 0 1 0 0,1 0-1 0 0,-1 0 1 0 0,1 0-1 0 0,0-1 1 0 0,-1 1-1 0 0,1 0 1 0 0,0 0-1 0 0,-1-1 1 0 0,1 1-1 0 0,0 0 1 0 0,0-1 0 0 0,-1 1-1 0 0,1 0 1 0 0,0 0-1 0 0,0-1 1 0 0,0 1-1 0 0,-1-1 1 0 0,1 1-1 0 0,0 0 1 0 0,0-1-1 0 0,0 1 1 0 0,0 0-1 0 0,0-1 1 0 0,0 1-1 0 0,0-1 1 0 0,0 1-1 0 0,0 0 1 0 0,0-1-1 0 0,0 1 1 0 0,0-1-1 0 0,0 1 1 0 0,0-1-1 0 0,8-11-8090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3:14:12.514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1,'0'0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3:14:06.376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38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21 1896 0 0,'0'0'8961'0'0,"2"-2"-8788"0"0,-1 1-128 0 0,-1 0-17 0 0,1 0 0 0 0,-1 1-1 0 0,0-1 1 0 0,1 1 0 0 0,-1-1-1 0 0,1 1 1 0 0,-1 0 0 0 0,1-1 0 0 0,-1 1-1 0 0,1-1 1 0 0,-1 1 0 0 0,1 0-1 0 0,0-1 1 0 0,-1 1 0 0 0,1 0 0 0 0,-1 0-1 0 0,1 0 1 0 0,0-1 0 0 0,-1 1-1 0 0,2 0 1 0 0,0-4 4042 0 0,-2 4-3928 0 0,0 0 1 0 0,0 0-1 0 0,0-1 1 0 0,0 1-1 0 0,0 0 0 0 0,0 0 1 0 0,0 0-1 0 0,0-1 1 0 0,0 1-1 0 0,0 0 0 0 0,0 0 1 0 0,0-1-1 0 0,1 1 1 0 0,-1 0-1 0 0,0 0 1 0 0,0 0-1 0 0,0-1 0 0 0,0 1 1 0 0,0 0-1 0 0,0 0 1 0 0,1 0-1 0 0,-1 0 0 0 0,0-1 1 0 0,0 1-1 0 0,0 0 1 0 0,1 0-1 0 0,-1 0 0 0 0,0 0 1 0 0,0 0-1 0 0,0 0 1 0 0,1-1-1 0 0,-1 1 1 0 0,0 0-1 0 0,0 0 0 0 0,1 0 1 0 0,-5 4 5559 0 0,-21 16-4069 0 0,14-13-1176 0 0,7-4-298 0 0,0 0 0 0 0,-1-1-1 0 0,-8 5 1 0 0,13-7-156 0 0,-1 0 1 0 0,0 0-1 0 0,0 0 1 0 0,0 1-1 0 0,1-1 1 0 0,-1 0-1 0 0,0 0 0 0 0,0 0 1 0 0,1-1-1 0 0,-1 1 1 0 0,0 0-1 0 0,0 0 1 0 0,1 0-1 0 0,-1 0 1 0 0,0-1-1 0 0,0 1 0 0 0,1 0 1 0 0,-1-1-1 0 0,0 1 1 0 0,1-1-1 0 0,-2 0 1 0 0,0-2-4369 0 0,2 3 3819 0 0,0 0 1 0 0,0-1-1 0 0,-1 1 0 0 0,1-1 1 0 0,0 1-1 0 0,0 0 1 0 0,0-2-1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 0 0,'1'-1'26334'0'0,"-1"2"-26263"0"0,0-1 0 0 0,0 0 1 0 0,1 1-1 0 0,-1-1 0 0 0,0 1 1 0 0,0-1-1 0 0,0 0 0 0 0,0 1 1 0 0,1-1-1 0 0,-1 0 0 0 0,0 1 1 0 0,0-1-1 0 0,1 0 0 0 0,-1 1 1 0 0,0-1-1 0 0,1 0 0 0 0,-1 1 1 0 0,0-1-1 0 0,1 0 0 0 0,-1 0 1 0 0,0 1-1 0 0,1-1 0 0 0,0 0 1 0 0,13 5 434 0 0,-13-5-437 0 0,1 1-1 0 0,0-1 1 0 0,-1 1 0 0 0,1 0-1 0 0,-1-1 1 0 0,4 3 0 0 0,6 15 783 0 0,-10-16-816 0 0,0 0 0 0 0,0 0 0 0 0,0-1 0 0 0,0 1 0 0 0,1 0 0 0 0,-1-1 0 0 0,1 1 0 0 0,-1-1 0 0 0,1 1 0 0 0,-1-1 0 0 0,1 0-1 0 0,0 1 1 0 0,0-1 0 0 0,0 0 0 0 0,0 0 0 0 0,-1 0 0 0 0,1-1 0 0 0,0 1 0 0 0,1 0 0 0 0,-1-1 0 0 0,0 1 0 0 0,0-1 0 0 0,2 1 0 0 0,-2-1-21 0 0,-1 1 0 0 0,0-1 0 0 0,0 1 0 0 0,0-1 0 0 0,0 1 0 0 0,1 0 0 0 0,-1-1 0 0 0,0 1 0 0 0,0 0 0 0 0,0 0 0 0 0,1 2 0 0 0,-1-2 0 0 0,0 0-1 0 0,0 0 1 0 0,0 0 0 0 0,0 0 0 0 0,0-1 0 0 0,0 1-1 0 0,0 0 1 0 0,1 0 0 0 0,-1-1 0 0 0,3 2 0 0 0,0-1 8 0 0,0 1 0 0 0,1-1 1 0 0,-1 1-1 0 0,0 0 1 0 0,7 5-1 0 0,-2-2 2 0 0,-7-3-10 0 0,1-1 0 0 0,-1 1 0 0 0,1-1 0 0 0,0 0 0 0 0,-1 0 0 0 0,1 0 0 0 0,0-1 0 0 0,0 1-1 0 0,3 0 1 0 0,3 1-1 0 0,-1-1-1 0 0,16 7 0 0 0,-5-2-10 0 0,-4 0 32 0 0,-12-5-31 0 0,1 1 0 0 0,-1-1 1 0 0,1 0-1 0 0,4 1 0 0 0,48 5 192 0 0,-2 8-179 0 0,-47-13-33 0 0,2 0 62 0 0,8-1-51 0 0,-1-1 0 0 0,25 6 0 0 0,-6-3-6 0 0,-11-1 2 0 0,-5-1 21 0 0,29-1-1 0 0,-30-1-20 0 0,30 3 0 0 0,13 2-37 0 0,-17 0 7 0 0,-9 4-28 0 0,-19-8 28 0 0,-10 1 13 0 0,1-1 0 0 0,0 0 0 0 0,0-1 1 0 0,-1 1-1 0 0,1-1 0 0 0,6-2 0 0 0,-9 2 32 0 0,0 0 0 0 0,0 1 0 0 0,0-1-1 0 0,-1 1 1 0 0,8 0 0 0 0,-7 0 5 0 0,0 0 0 0 0,1 0 0 0 0,-1 0 1 0 0,7-2-1 0 0,-8 1-13 0 0,0 1 1 0 0,1-1-1 0 0,-1 1 0 0 0,5 0 0 0 0,-6 0 2 0 0,1 0-1 0 0,-1 0 0 0 0,0 0 0 0 0,1 0 0 0 0,-1 0 1 0 0,0-1-1 0 0,0 1 0 0 0,4-2 0 0 0,-3 1 1 0 0,-1 1 1 0 0,0-1-1 0 0,0 1 1 0 0,0-1-1 0 0,1 1 0 0 0,-1 0 1 0 0,4 0-1 0 0,11-1 5 0 0,32-4 16 0 0,16-7 41 0 0,-58 10-71 0 0,1 1 0 0 0,11 0 0 0 0,10-1-15 0 0,-7-4 60 0 0,-18 4-37 0 0,-1 1 0 0 0,1 0 1 0 0,0 0-1 0 0,0 0 0 0 0,0 1 0 0 0,5-1 1 0 0,-6 1 5 0 0,1-1 1 0 0,-1 1 0 0 0,0-1-1 0 0,7-2 1 0 0,-6 2-14 0 0,-1 0-1 0 0,0 0 1 0 0,1 0 0 0 0,-1 1 0 0 0,5-1-1 0 0,-1 0 18 0 0,0 0 0 0 0,-1 0 0 0 0,9-2-1 0 0,-8 1-4 0 0,0 0 10 0 0,2 0-2 0 0,0 0 0 0 0,-1-1 0 0 0,0 0 0 0 0,1 0 1 0 0,9-6-1 0 0,17-4-55 0 0,-13-1 42 0 0,6-4 70 0 0,-24 16-98 0 0,-3 2 31 0 0,1-1 1 0 0,0 0-1 0 0,-1 1 1 0 0,1-1-1 0 0,0 0 1 0 0,-1 0 0 0 0,1 0-1 0 0,-1 0 1 0 0,1 0-1 0 0,-1 0 1 0 0,3-3-1 0 0,-4 3-4 0 0,1 0 0 0 0,0 1-1 0 0,-1-1 1 0 0,1 1-1 0 0,0-1 1 0 0,-1 1-1 0 0,1-1 1 0 0,0 1 0 0 0,0 0-1 0 0,0-1 1 0 0,-1 1-1 0 0,2-1 1 0 0,0 1-1 0 0,-1 0 0 0 0,0-1 0 0 0,0 1 0 0 0,0-1 1 0 0,0 0-1 0 0,0 1 0 0 0,0-1 0 0 0,0 0 0 0 0,1 0 0 0 0,14-20 34 0 0,-16 21-62 0 0,0 0 0 0 0,1 0 1 0 0,-1 0-1 0 0,0-1 0 0 0,0 1 0 0 0,0 0 0 0 0,0 0 1 0 0,0 0-1 0 0,1-1 0 0 0,-1 1 0 0 0,0 0 0 0 0,0 0 1 0 0,0 0-1 0 0,0-1 0 0 0,0 1 0 0 0,0 0 0 0 0,0 0 1 0 0,0-1-1 0 0,0 1 0 0 0,0 0 0 0 0,0 0 0 0 0,0-1 1 0 0,0 1-1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20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1528 155 4329 0 0,'0'0'8378'0'0,"-19"-5"-1401"0"0,-10-4-2064 0 0,13 2-3504 0 0,-18-8-1 0 0,32 14-1232 0 0,-7-2 47 0 0,1 0 0 0 0,0 0 1 0 0,-14-1-1 0 0,3-1 141 0 0,6 1-47 0 0,-8-1-205 0 0,16 4-84 0 0,-1-1 1 0 0,1 1 0 0 0,-6-3 0 0 0,-7-1 121 0 0,-3-2 34 0 0,13 4-75 0 0,1 1 1 0 0,-14-2-1 0 0,-35-7 289 0 0,18 6-331 0 0,-36-5 94 0 0,10-3-57 0 0,53 10-66 0 0,1 1 0 0 0,-1 0 0 0 0,1 0 0 0 0,-14 0 0 0 0,-55-3 137 0 0,63 3-159 0 0,-25-1 59 0 0,5 2-24 0 0,11 0 11 0 0,-29 3 1 0 0,-24 1 12 0 0,65-3-62 0 0,-71 4 17 0 0,75-4-29 0 0,-1 1 0 0 0,-17 4 0 0 0,18-2 6 0 0,0-2 0 0 0,-19 2-1 0 0,18-2 31 0 0,1 0 1 0 0,-16 4-1 0 0,3-1-18 0 0,1 0-13 0 0,-32 10 1 0 0,29-6-2 0 0,-16 5-3 0 0,3 0 79 0 0,-9 8-61 0 0,8-8-39 0 0,12 7 105 0 0,15-10-81 0 0,7-5-4 0 0,1-2-16 0 0,-2 2-18 0 0,-22 10-105 0 0,27-15 46 0 0,-1 1 0 0 0,0-1 0 0 0,1 1 0 0 0,-1-1 0 0 0,1 1 0 0 0,-1-1 0 0 0,1 1 0 0 0,-1 0 0 0 0,1-1 0 0 0,-1 1 0 0 0,1 0 0 0 0,0-1 0 0 0,-1 1 0 0 0,1 0 0 0 0,0-1 0 0 0,0 1 0 0 0,-1 1 0 0 0,0 8-5775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07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1503 260 0 0 0,'0'0'12704'0'0,"10"2"-5513"0"0,-9-3-6860 0 0,-1 1 1 0 0,1-1 0 0 0,0 1-1 0 0,-1-1 1 0 0,1 1-1 0 0,0-1 1 0 0,-1 1-1 0 0,1-1 1 0 0,-1 0-1 0 0,1 1 1 0 0,-1-1-1 0 0,1 0 1 0 0,-1 0 0 0 0,1 0-1 0 0,3-6 603 0 0,1 3-381 0 0,-4 3-443 0 0,0 0 1 0 0,0 0-1 0 0,0 1 1 0 0,0-1 0 0 0,0 0-1 0 0,0 0 1 0 0,-1 0 0 0 0,1 0-1 0 0,0 0 1 0 0,-1-1-1 0 0,2 0 1 0 0,1-4 178 0 0,-3 6-271 0 0,1-1 0 0 0,-1 1 1 0 0,0-1-1 0 0,1 1 0 0 0,-1-1 1 0 0,0 1-1 0 0,0-1 1 0 0,0 0-1 0 0,1 1 0 0 0,-1-1 1 0 0,0 1-1 0 0,0-1 1 0 0,0 1-1 0 0,0-1 0 0 0,0 0 1 0 0,0-1-4 0 0,0 1 0 0 0,0 0 0 0 0,0 0 0 0 0,0-1 0 0 0,0 1 0 0 0,-1 0 0 0 0,1-1 0 0 0,0 1 0 0 0,-1 0 0 0 0,1 0 0 0 0,-1 0 0 0 0,-1-3 1 0 0,0 2 11 0 0,0 0 1 0 0,0 0 0 0 0,0 0 0 0 0,-5-3-1 0 0,2-1 93 0 0,5 5-110 0 0,-1 0 0 0 0,1 1 0 0 0,0-1 0 0 0,-1 1-1 0 0,1-1 1 0 0,0 1 0 0 0,-1-1 0 0 0,1 1 0 0 0,-1-1 0 0 0,1 1 0 0 0,-1 0 0 0 0,1-1 0 0 0,-1 1 0 0 0,1-1 0 0 0,-2 1 0 0 0,-11-6 80 0 0,-1-1 0 0 0,-13-9 0 0 0,-3 0 14 0 0,25 13-99 0 0,0 0 0 0 0,0 1 0 0 0,-1-1 0 0 0,1 1 1 0 0,0 0-1 0 0,-10-2 0 0 0,7 3 1 0 0,1-1-1 0 0,0-1 1 0 0,-8-3-1 0 0,-26-14 14 0 0,36 18-18 0 0,0 1 1 0 0,0-1 0 0 0,-1 1-1 0 0,1 0 1 0 0,0 0-1 0 0,-9 0 1 0 0,3 0 21 0 0,0 0 1 0 0,0-1-1 0 0,0 0 1 0 0,0-1-1 0 0,0 0 1 0 0,-17-9-1 0 0,-18-4 154 0 0,37 14-125 0 0,0 1 0 0 0,0-1 0 0 0,0 1 0 0 0,-10 1 0 0 0,-10-1 29 0 0,-64-13 7 0 0,-12 13 92 0 0,48 3 38 0 0,-83 0-29 0 0,136-1-173 0 0,-1-1 0 0 0,0 1 0 0 0,0 0 0 0 0,-6 2 0 0 0,-13 3 28 0 0,-72 0 75 0 0,65-3 9 0 0,18-2-17 0 0,0 0 1 0 0,0 1 0 0 0,-20 5 0 0 0,14-1-83 0 0,-14 4 64 0 0,-31 11 223 0 0,40-13-266 0 0,18-6-34 0 0,0 0-1 0 0,-9 4 1 0 0,9-4 4 0 0,0 0 0 0 0,0 0 0 0 0,0-1 0 0 0,-7 2 0 0 0,6-2 7 0 0,1 1 0 0 0,-13 3 0 0 0,-8 4 6 0 0,19-7-17 0 0,1 1 0 0 0,-9 3 0 0 0,9-2 19 0 0,-19 9 70 0 0,24-11-92 0 0,0-1 0 0 0,0 0 0 0 0,0 1 0 0 0,0-1 0 0 0,0 1 1 0 0,1 0-1 0 0,-1 0 0 0 0,1 0 0 0 0,-3 3 0 0 0,2-1 1 0 0,0 0 0 0 0,-1-1 0 0 0,1 1 0 0 0,-1-1 0 0 0,0 1 0 0 0,0-1 0 0 0,-4 3 0 0 0,5-4-9 0 0,-1 1 0 0 0,1-1 0 0 0,0 1 0 0 0,0 0-1 0 0,-3 5 1 0 0,4-7-3 0 0,1 1 0 0 0,0-1 0 0 0,-1 0 0 0 0,1 0 0 0 0,0 0 0 0 0,0 1 0 0 0,0-1 0 0 0,0 0 0 0 0,0 0 0 0 0,1 1 0 0 0,-1-1 0 0 0,0 0 0 0 0,0 0-1 0 0,1 0 1 0 0,-1 0 0 0 0,1 1 0 0 0,-1-1 0 0 0,1 0 0 0 0,0 0 0 0 0,-1 0 0 0 0,2 1 0 0 0,3 8-2 0 0,-4-9 0 0 0,-1 0 0 0 0,1 0 0 0 0,-1 0 0 0 0,1 0 0 0 0,-1 0 0 0 0,1 0 0 0 0,0 0 0 0 0,-1 0 0 0 0,1 0 0 0 0,0 0 0 0 0,0-1 0 0 0,0 1 0 0 0,-1 0 0 0 0,1-1 0 0 0,0 1 0 0 0,0 0 0 0 0,0-1 0 0 0,0 1 0 0 0,0-1 0 0 0,2 1 0 0 0,-3-1 0 0 0,3 1 0 0 0,0 0 0 0 0,0 0 0 0 0,0 0 0 0 0,-1 0 0 0 0,1 0 0 0 0,0 0 0 0 0,-1 1 0 0 0,1 0 0 0 0,-1-1 0 0 0,1 1 0 0 0,-1 0 0 0 0,0 0 0 0 0,2 2 0 0 0,-2-2 0 0 0,0 0 0 0 0,1 0 0 0 0,-1-1 0 0 0,0 0 0 0 0,1 1 0 0 0,-1-1 0 0 0,1 0 0 0 0,-1 0 0 0 0,3 1 0 0 0,6 2 0 0 0,23 13 0 0 0,-27-14 0 0 0,0 0 0 0 0,0-1 0 0 0,1 0 0 0 0,-1-1 0 0 0,11 2 0 0 0,-13-3 0 0 0,-3 1 0 0 0,0-1 0 0 0,0 1 0 0 0,0 0 0 0 0,-1 0 0 0 0,1 0 0 0 0,0 0 0 0 0,2 1 0 0 0,9 6 0 0 0,55 8 0 0 0,-45-11 0 0 0,62 10 0 0 0,-71-12 0 0 0,1 0 0 0 0,0 0 0 0 0,0 0 0 0 0,18-1 0 0 0,23 2 0 0 0,92-2 0 0 0,-102 0 0 0 0,-29-1 0 0 0,0 0 0 0 0,0-1 0 0 0,25-4 0 0 0,-27 2 0 0 0,18 0 0 0 0,-1 0 0 0 0,30-3 0 0 0,-30 3 0 0 0,-25 2 0 0 0,0 0 0 0 0,-1 0 0 0 0,1-1 0 0 0,12-3 0 0 0,-11 2 0 0 0,0-1 0 0 0,0 1 0 0 0,1 1 0 0 0,-1 0 0 0 0,13-1 0 0 0,-13 3 0 0 0,0-2 0 0 0,0 1 0 0 0,0-1 0 0 0,0 0 0 0 0,-1-1 0 0 0,1 0 0 0 0,10-4 0 0 0,-12 4 0 0 0,0 1 0 0 0,10-3 0 0 0,-2 1 0 0 0,-3 1 0 0 0,6-2 0 0 0,22-8 0 0 0,25-7 0 0 0,-45 15 0 0 0,-17 4 0 0 0,1 0 0 0 0,0 0 0 0 0,0-1 0 0 0,0 0 0 0 0,0 1 0 0 0,0-1 0 0 0,-1 0 0 0 0,5-3 0 0 0,-3 3 0 0 0,-1-1 0 0 0,1 1 0 0 0,-1-1 0 0 0,1 1 0 0 0,6-1 0 0 0,8-3 0 0 0,-10 3 0 0 0,-7 1 0 0 0,0 1 0 0 0,0 0 0 0 0,0 0 0 0 0,0-1 0 0 0,0 1 0 0 0,0 0 0 0 0,0-1 0 0 0,0 1 0 0 0,0-1 0 0 0,0 1 0 0 0,-1-1 0 0 0,3-1 0 0 0,-1 1 0 0 0,0-1 0 0 0,0 1 0 0 0,0-1 0 0 0,1 1 0 0 0,-1 0 0 0 0,1 0 0 0 0,-1 0 0 0 0,6-1 0 0 0,-5 1 0 0 0,0 0 0 0 0,0 0 0 0 0,1-1 0 0 0,-1 1 0 0 0,4-3 0 0 0,-3 1-112 0 0,1 1-1 0 0,-1-1 1 0 0,0 1 0 0 0,6-1-1 0 0,-6 1-59 0 0,0 1 0 0 0,0-1 0 0 0,0 0 0 0 0,5-4 0 0 0,-4 0-1859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1028 134 20356 0 0,'0'0'2768'0'0,"-31"17"-1632"0"0,-100 56-85 0 0,119-65-893 0 0,0 0 1 0 0,0 1 0 0 0,1 0-1 0 0,1 0 1 0 0,0 1-1 0 0,0 1 1 0 0,-9 12 0 0 0,-4 6 157 0 0,-320 324 1884 0 0,177-187-1543 0 0,158-158-628 0 0,0 0-6 0 0,0 0-1 0 0,0 0 1 0 0,1 1 0 0 0,0 0 0 0 0,0 0-1 0 0,1 1 1 0 0,-6 13 0 0 0,12-23-25 0 0,0 0 1 0 0,0 0 0 0 0,0 0-1 0 0,0 0 1 0 0,0 1 0 0 0,0-1-1 0 0,0 0 1 0 0,1 0 0 0 0,-1 0-1 0 0,0 0 1 0 0,0 1 0 0 0,0-1-1 0 0,0 0 1 0 0,0 0 0 0 0,0 0-1 0 0,1 0 1 0 0,-1 0 0 0 0,0 0-1 0 0,0 0 1 0 0,0 0 0 0 0,0 1-1 0 0,1-1 1 0 0,-1 0 0 0 0,0 0-1 0 0,0 0 1 0 0,0 0 0 0 0,0 0-1 0 0,1 0 1 0 0,-1 0 0 0 0,0 0 0 0 0,0 0-1 0 0,0 0 1 0 0,1 0 0 0 0,-1 0-1 0 0,0 0 1 0 0,0 0 0 0 0,0 0-1 0 0,0 0 1 0 0,1 0 0 0 0,-1-1-1 0 0,0 1 1 0 0,0 0 0 0 0,1 0-1 0 0,9-2-17 0 0,2-6 9 0 0,1 0-1 0 0,-1 0 0 0 0,-1-1 0 0 0,1 0 0 0 0,9-12 0 0 0,3-1-21 0 0,80-69-294 0 0,144-164 0 0 0,-229 231 306 0 0,-1 0 1 0 0,-1-2-1 0 0,21-41 1 0 0,-31 53 28 0 0,-1 0 0 0 0,-1 0-1 0 0,0-1 1 0 0,-1 0 0 0 0,0 0 0 0 0,-1 0 0 0 0,-1 0-1 0 0,0-28 1 0 0,-2 41-2 0 0,0 0 0 0 0,0 0 0 0 0,0 0 0 0 0,0 0 1 0 0,0 0-1 0 0,-1 0 0 0 0,1 0 0 0 0,-1 0 0 0 0,0 0 0 0 0,0 0 0 0 0,1 0 0 0 0,-1 0 0 0 0,0 0 0 0 0,-1 0 0 0 0,1 1 0 0 0,0-1 0 0 0,0 1 0 0 0,-1-1 0 0 0,1 1 0 0 0,-3-2 1 0 0,2 1 6 0 0,0 1 1 0 0,0 0-1 0 0,0 1 1 0 0,-1-1-1 0 0,1 0 1 0 0,0 1-1 0 0,-1-1 1 0 0,1 1-1 0 0,0-1 1 0 0,-1 1-1 0 0,1 0 1 0 0,-1 0-1 0 0,1 0 1 0 0,0 1-1 0 0,-1-1 1 0 0,1 1-1 0 0,-4 0 1 0 0,-3 3 28 0 0,0-1-1 0 0,0 1 1 0 0,1 0 0 0 0,-1 1 0 0 0,1 0 0 0 0,0 0 0 0 0,-10 9 0 0 0,-50 51 193 0 0,54-51-193 0 0,-72 77 147 0 0,4 5 0 0 0,4 2 0 0 0,5 4 0 0 0,-88 162 0 0 0,153-250-183 0 0,1-2-2 0 0,-1 1-1 0 0,2 0 1 0 0,0 0-1 0 0,0 1 0 0 0,2 0 1 0 0,-1 0-1 0 0,-2 23 1 0 0,6-36-7 0 0,1 0 1 0 0,0 1 0 0 0,0-1 0 0 0,-1 1 0 0 0,1-1-1 0 0,0 0 1 0 0,1 1 0 0 0,-1-1 0 0 0,0 1-1 0 0,0-1 1 0 0,0 0 0 0 0,1 1 0 0 0,-1-1 0 0 0,1 0-1 0 0,-1 1 1 0 0,1-1 0 0 0,0 0 0 0 0,-1 0 0 0 0,1 1-1 0 0,0-1 1 0 0,0 0 0 0 0,0 0 0 0 0,0 0-1 0 0,0 0 1 0 0,0 0 0 0 0,0 0 0 0 0,0 0 0 0 0,0-1-1 0 0,0 1 1 0 0,1 0 0 0 0,-1-1 0 0 0,0 1-1 0 0,1 0 1 0 0,-1-1 0 0 0,0 0 0 0 0,1 1 0 0 0,-1-1-1 0 0,0 0 1 0 0,3 1 0 0 0,3-1-4 0 0,0-1 1 0 0,1 1 0 0 0,-1-1-1 0 0,0 0 1 0 0,0-1-1 0 0,-1 1 1 0 0,9-4 0 0 0,9-4-5 0 0,0-1 1 0 0,-1-1 0 0 0,24-16-1 0 0,67-50-12 0 0,-60 40 5 0 0,221-161-7 0 0,350-326 1 0 0,-448 363 35 0 0,-167 155 50 0 0,-17 18-7 0 0,-200 274 498 0 0,-167 292 43 0 0,96-141-484 0 0,248-393-101 0 0,10-17-12 0 0,2 1-1 0 0,1 1 1 0 0,-14 34 0 0 0,29-60-10 0 0,0 1 1 0 0,1 0-1 0 0,-1 0 1 0 0,1 1 0 0 0,0-1-1 0 0,1 0 1 0 0,-2 6 0 0 0,3-9 5 0 0,-1 0 1 0 0,0 0-1 0 0,0 0 1 0 0,0-1-1 0 0,1 1 1 0 0,-1 0-1 0 0,0 0 1 0 0,1-1-1 0 0,-1 1 1 0 0,1 0-1 0 0,-1-1 1 0 0,1 1-1 0 0,-1 0 0 0 0,1-1 1 0 0,0 1-1 0 0,-1-1 1 0 0,1 1-1 0 0,-1-1 1 0 0,1 1-1 0 0,0-1 1 0 0,0 1-1 0 0,-1-1 1 0 0,1 0-1 0 0,0 1 1 0 0,0-1-1 0 0,0 0 1 0 0,-1 0-1 0 0,1 1 1 0 0,0-1-1 0 0,0 0 1 0 0,0 0-1 0 0,-1 0 1 0 0,1 0-1 0 0,0 0 1 0 0,0 0-1 0 0,0 0 1 0 0,0-1-1 0 0,-1 1 1 0 0,1 0-1 0 0,1-1 1 0 0,6 0-10 0 0,0 0 1 0 0,-1-1 0 0 0,1 0-1 0 0,-1-1 1 0 0,1 0-1 0 0,-1 0 1 0 0,0 0-1 0 0,9-7 1 0 0,8-5-10 0 0,21-20-1 0 0,-35 27 13 0 0,114-97-48 0 0,155-170-1 0 0,78-151 69 0 0,-14-71 9 0 0,-239 337 20 0 0,-93 143-33 0 0,26-30 0 0 0,-29 42 22 0 0,-8 11-8 0 0,-8 18 12 0 0,8-22-27 0 0,-120 263 193 0 0,64-148-130 0 0,-179 354 167 0 0,-63 140-194 0 0,290-593-48 0 0,-31 82-23 0 0,34-87 5 0 0,1 1 1 0 0,1 0-1 0 0,1 0 1 0 0,-1 1-1 0 0,1 15 1 0 0,2-29 19 0 0,0 0 0 0 0,0 0 0 0 0,-1 0 0 0 0,1 0 0 0 0,0 0 0 0 0,0 0 0 0 0,0 0 0 0 0,1 0 0 0 0,-1 0 0 0 0,0 0 0 0 0,0 0 0 0 0,0 0 1 0 0,1 0-1 0 0,-1 0 0 0 0,0 0 0 0 0,1 0 0 0 0,-1 0 0 0 0,1 0 0 0 0,-1 0 0 0 0,1 0 0 0 0,0 0 0 0 0,-1-1 0 0 0,1 1 0 0 0,0 0 0 0 0,0-1 1 0 0,-1 1-1 0 0,1 0 0 0 0,0-1 0 0 0,0 1 0 0 0,0-1 0 0 0,0 1 0 0 0,0-1 0 0 0,0 1 0 0 0,0-1 0 0 0,0 0 0 0 0,0 0 0 0 0,0 1 0 0 0,0-1 0 0 0,0 0 1 0 0,0 0-1 0 0,0 0 0 0 0,2 0 0 0 0,1-1-4 0 0,0 0 0 0 0,0 0 0 0 0,0-1 0 0 0,0 1 0 0 0,0-1 0 0 0,0 0 0 0 0,0 0 0 0 0,-1 0 0 0 0,7-5 0 0 0,21-19-24 0 0,0-1-1 0 0,39-47 0 0 0,48-72 27 0 0,-42 41 40 0 0,123-228 0 0 0,12-140-60 0 0,-148 294 16 0 0,-52 143 14 0 0,-2-1-1 0 0,8-72 1 0 0,-17 100 20 0 0,-3 10 7 0 0,-6 15 14 0 0,8-13-42 0 0,-49 110 52 0 0,6 3 1 0 0,-31 125-1 0 0,-40 252 156 0 0,69-281-179 0 0,36-168-34 0 0,-32 162-74 0 0,33-152 27 0 0,-2 100 1 0 0,11-148 28 0 0,0 0-1 0 0,1 0 1 0 0,-1 0-1 0 0,1 0 1 0 0,4 11-1 0 0,-5-16 19 0 0,0 0 0 0 0,0 0 1 0 0,1 0-1 0 0,-1-1 0 0 0,1 1 0 0 0,-1 0 0 0 0,1 0 0 0 0,-1 0 0 0 0,1 0 0 0 0,0 0 0 0 0,-1-1 0 0 0,1 1 0 0 0,0 0 0 0 0,0 0 0 0 0,0-1 0 0 0,-1 1 0 0 0,1-1 1 0 0,0 1-1 0 0,0-1 0 0 0,0 1 0 0 0,0-1 0 0 0,0 1 0 0 0,0-1 0 0 0,0 0 0 0 0,0 1 0 0 0,0-1 0 0 0,0 0 0 0 0,0 0 0 0 0,0 0 0 0 0,0 0 0 0 0,0 0 0 0 0,0 0 1 0 0,0 0-1 0 0,0 0 0 0 0,0-1 0 0 0,0 1 0 0 0,0 0 0 0 0,0-1 0 0 0,0 1 0 0 0,0 0 0 0 0,1-2 0 0 0,2 0 1 0 0,0 0 0 0 0,0 0 0 0 0,0-1 0 0 0,-1 1 0 0 0,1-1 0 0 0,-1 0 0 0 0,0 0 0 0 0,1-1 0 0 0,2-3 0 0 0,24-39 30 0 0,-19 28-14 0 0,48-82 23 0 0,86-205 0 0 0,5-125-50 0 0,-75 126 10 0 0,-65 243-5 0 0,-2 0 0 0 0,-3 0 0 0 0,-4-66 0 0 0,-7 92 42 0 0,6 35-33 0 0,0-1 1 0 0,0 0-1 0 0,-1 1 0 0 0,1-1 1 0 0,0 1-1 0 0,0-1 1 0 0,-1 0-1 0 0,1 1 0 0 0,0-1 1 0 0,-1 1-1 0 0,1-1 1 0 0,-1 1-1 0 0,1 0 0 0 0,-1-1 1 0 0,1 1-1 0 0,-1-1 1 0 0,1 1-1 0 0,-1 0 0 0 0,0-1 1 0 0,0 1-1 0 0,0 0 0 0 0,0 0 0 0 0,1 0 0 0 0,-1 0 0 0 0,0 1 0 0 0,1-1 0 0 0,-1 0 0 0 0,0 1 0 0 0,1-1 0 0 0,-1 0 0 0 0,1 1 0 0 0,-1-1 0 0 0,0 0 0 0 0,1 1 0 0 0,-1-1 0 0 0,1 1 1 0 0,-1-1-1 0 0,1 1 0 0 0,0-1 0 0 0,-1 1 0 0 0,1 0 0 0 0,-1-1 0 0 0,1 2 0 0 0,-9 14 15 0 0,0 2 1 0 0,2-1 0 0 0,0 1-1 0 0,1 0 1 0 0,1 0-1 0 0,-3 22 1 0 0,0-8 10 0 0,-70 386 160 0 0,30 4-53 0 0,23 142-214 0 0,25-562 78 0 0,0 18-18 0 0,1-1 1 0 0,0 1-1 0 0,1-1 0 0 0,2 0 0 0 0,0 0 1 0 0,6 19-1 0 0,-9-36 16 0 0,0-1 0 0 0,-1 1 0 0 0,1 0 0 0 0,0 0 0 0 0,0 0 0 0 0,0-1 0 0 0,0 1 0 0 0,0 0 0 0 0,0-1 0 0 0,0 1 1 0 0,1-1-1 0 0,-1 1 0 0 0,0-1 0 0 0,1 1 0 0 0,-1-1 0 0 0,1 0 0 0 0,0 0 0 0 0,-1 0 0 0 0,1 0 0 0 0,0 0 0 0 0,0 0 0 0 0,0-1 0 0 0,0 1 0 0 0,-1 0 0 0 0,1-1 0 0 0,0 0 0 0 0,0 1 0 0 0,0-1 1 0 0,0 0-1 0 0,0 0 0 0 0,0 0 0 0 0,0 0 0 0 0,0 0 0 0 0,0-1 0 0 0,0 1 0 0 0,0-1 0 0 0,0 1 0 0 0,0-1 0 0 0,0 0 0 0 0,-1 1 0 0 0,1-1 0 0 0,0 0 0 0 0,0 0 0 0 0,-1 0 0 0 0,1-1 0 0 0,-1 1 1 0 0,3-3-1 0 0,5-4-1 0 0,0-2 1 0 0,-1 1 0 0 0,0-1 0 0 0,-1 0 0 0 0,11-20 0 0 0,25-61-27 0 0,-37 76 23 0 0,25-63-5 0 0,-3-1 0 0 0,-4-2 1 0 0,-3 0-1 0 0,18-160 1 0 0,-14-339-148 0 0,-25 545 157 0 0,-3-100-50 0 0,1 114 57 0 0,-1 0-1 0 0,0 1 0 0 0,-1 0 0 0 0,-10-28 0 0 0,13 47 0 0 0,1-1 0 0 0,-1 1 1 0 0,1-1-1 0 0,-1 1 0 0 0,1 0 1 0 0,-1-1-1 0 0,0 1 0 0 0,0 0 1 0 0,1 0-1 0 0,-1-1 0 0 0,0 1 0 0 0,0 0 1 0 0,0 0-1 0 0,-1 0 0 0 0,0-1 1 0 0,1 2-3 0 0,1 0 1 0 0,0 0 0 0 0,-1 0-1 0 0,1 0 1 0 0,-1 0 0 0 0,1 0-1 0 0,-1 0 1 0 0,1 0 0 0 0,0 1 0 0 0,-1-1-1 0 0,1 0 1 0 0,-1 0 0 0 0,1 0-1 0 0,0 1 1 0 0,-1-1 0 0 0,1 0-1 0 0,-1 0 1 0 0,1 1 0 0 0,0-1-1 0 0,-1 0 1 0 0,1 1 0 0 0,0-1 0 0 0,0 0-1 0 0,-1 1 1 0 0,1-1 0 0 0,0 0-1 0 0,0 1 1 0 0,0-1 0 0 0,-1 1-1 0 0,1 0 1 0 0,-3 6 9 0 0,0 1-1 0 0,1-1 1 0 0,0 1 0 0 0,-1 8 0 0 0,-13 120 164 0 0,0 153 0 0 0,10-119-105 0 0,-69 537 167 0 0,59-588-237 0 0,0 179 0 0 0,16-278 0 0 0,1 0 0 0 0,4 21 0 0 0,-4-35 0 0 0,1 1 0 0 0,0-1 0 0 0,0 0 0 0 0,0 0 0 0 0,0 1 0 0 0,1-1 0 0 0,0-1 0 0 0,1 1 0 0 0,6 9 0 0 0,-9-13 0 0 0,0-1-1 0 0,0 0 1 0 0,0 1-1 0 0,0-1 1 0 0,1 0-1 0 0,-1 0 1 0 0,0 0-1 0 0,1 0 1 0 0,-1 0-1 0 0,0 0 1 0 0,1 0-1 0 0,-1-1 1 0 0,1 1-1 0 0,0 0 1 0 0,-1-1 0 0 0,1 1-1 0 0,-1-1 1 0 0,1 0-1 0 0,0 1 1 0 0,-1-1-1 0 0,4 0 1 0 0,-3-1-2 0 0,0 1 1 0 0,-1-1-1 0 0,1 0 0 0 0,0 0 1 0 0,0 0-1 0 0,0 0 1 0 0,-1 0-1 0 0,1 0 0 0 0,-1 0 1 0 0,1 0-1 0 0,-1-1 1 0 0,1 1-1 0 0,-1-1 0 0 0,0 1 1 0 0,2-3-1 0 0,4-8-11 0 0,0 0 0 0 0,-1-1-1 0 0,0 1 1 0 0,4-17 0 0 0,-6 18 2 0 0,39-116-149 0 0,-5-1 1 0 0,-6-2 0 0 0,-6-2-1 0 0,-5 0 1 0 0,5-253-1 0 0,-24 342 165 0 0,-1 19 7 0 0,-1-1 0 0 0,-5-40 1 0 0,5 63-8 0 0,-1 0 0 0 0,1 0 0 0 0,0 0 0 0 0,-1 0 0 0 0,1 0 0 0 0,-1 0 0 0 0,0 0 0 0 0,0 0 0 0 0,0 1 0 0 0,0-1 0 0 0,0 0 0 0 0,0 1 0 0 0,0-1 0 0 0,0 0 0 0 0,-1 1 0 0 0,-2-3 0 0 0,4 4-1 0 0,-1 0-1 0 0,1 0 0 0 0,-1-1 0 0 0,1 1 0 0 0,-1 0 0 0 0,1 0 1 0 0,-1 0-1 0 0,1 0 0 0 0,-1 0 0 0 0,1 0 0 0 0,-1 0 0 0 0,1 0 1 0 0,-1 0-1 0 0,1 0 0 0 0,-1 0 0 0 0,1 0 0 0 0,-1 0 0 0 0,1 0 1 0 0,-1 1-1 0 0,1-1 0 0 0,-1 0 0 0 0,1 0 0 0 0,-1 1 0 0 0,-1 0 2 0 0,1 0 0 0 0,0 1-1 0 0,-1-1 1 0 0,1 0-1 0 0,0 1 1 0 0,0-1-1 0 0,0 1 1 0 0,0-1 0 0 0,0 1-1 0 0,-1 1 1 0 0,-9 22 28 0 0,1 1-1 0 0,2-1 1 0 0,0 1 0 0 0,1 1 0 0 0,-3 33 0 0 0,-6 139 148 0 0,15-190-170 0 0,-2 410 210 0 0,-3 37-15 0 0,5-435-206 0 0,-25 270-61 0 0,18-242 42 0 0,-1-1 0 0 0,-3 0 1 0 0,-32 86-1 0 0,38-120 13 0 0,-1 1-1 0 0,0-1 1 0 0,-1-1-1 0 0,-1 1 1 0 0,-19 22 0 0 0,24-31 9 0 0,-1 0-1 0 0,-1 0 1 0 0,1 0 0 0 0,-1-1 0 0 0,0 0 0 0 0,0 0 0 0 0,0 0 0 0 0,0-1 0 0 0,-1 0 0 0 0,1 0 0 0 0,-1-1-1 0 0,0 0 1 0 0,0 0 0 0 0,1 0 0 0 0,-12 0 0 0 0,9-2-3 0 0,0 0 1 0 0,-1 0-1 0 0,1-1 0 0 0,0 0 1 0 0,-1-1-1 0 0,1 0 1 0 0,0 0-1 0 0,0-1 0 0 0,0 0 1 0 0,1-1-1 0 0,-1 0 0 0 0,1 0 1 0 0,0-1-1 0 0,0 0 1 0 0,0 0-1 0 0,-12-12 0 0 0,0-3-57 0 0,1 0 0 0 0,0-1 0 0 0,2-1 0 0 0,-20-34 0 0 0,36 55 49 0 0,1 0 1 0 0,0 1-1 0 0,-1-1 0 0 0,1 0 0 0 0,-1 0 0 0 0,1 1 1 0 0,-1-1-1 0 0,1 0 0 0 0,-1 1 0 0 0,0-1 0 0 0,1 1 0 0 0,-1-1 1 0 0,0 1-1 0 0,1-1 0 0 0,-1 1 0 0 0,0-1 0 0 0,0 1 0 0 0,0-1 1 0 0,1 1-1 0 0,-1 0 0 0 0,0 0 0 0 0,0-1 0 0 0,0 1 1 0 0,0 0-1 0 0,1 0 0 0 0,-1 0 0 0 0,0 0 0 0 0,-2 0 0 0 0,2 1-2 0 0,0-1 0 0 0,-1 1-1 0 0,1 0 1 0 0,0 0-1 0 0,-1 0 1 0 0,1 0 0 0 0,0 0-1 0 0,0 0 1 0 0,0 0-1 0 0,0 1 1 0 0,0-1-1 0 0,0 0 1 0 0,0 1 0 0 0,-1 1-1 0 0,-2 5-6 0 0,1 0 1 0 0,-1 1-1 0 0,1-1 0 0 0,-2 13 0 0 0,4-18 10 0 0,0 0 0 0 0,0 0 0 0 0,1 0 0 0 0,0 0 0 0 0,-1 0 0 0 0,1 1-1 0 0,1-1 1 0 0,-1 0 0 0 0,0 0 0 0 0,1 0 0 0 0,-1 0 0 0 0,1 0-1 0 0,0 0 1 0 0,2 5 0 0 0,-2-7-5 0 0,1 1 0 0 0,-1 0-1 0 0,1-1 1 0 0,0 1 0 0 0,-1-1-1 0 0,1 0 1 0 0,0 0 0 0 0,0 0 0 0 0,0 0-1 0 0,0 0 1 0 0,0 0 0 0 0,0 0 0 0 0,0 0-1 0 0,0-1 1 0 0,0 1 0 0 0,1-1-1 0 0,-1 0 1 0 0,0 1 0 0 0,0-1 0 0 0,0 0-1 0 0,3-1 1 0 0,6 1-65 0 0,0-1 0 0 0,1 0 0 0 0,-2-1 0 0 0,1 0 0 0 0,0-1 0 0 0,0 0 0 0 0,18-9 0 0 0,71-41-586 0 0,-75 39 508 0 0,199-124-246 0 0,-180 107 456 0 0,-2-1-1 0 0,73-74 1 0 0,-112 103-48 0 0,0 1 2 0 0,-1-1-1 0 0,0 1 1 0 0,0 0 0 0 0,1-1 0 0 0,-2 0-1 0 0,1 1 1 0 0,0-1 0 0 0,0 0 0 0 0,-1 0-1 0 0,1 0 1 0 0,-1 0 0 0 0,0 0 0 0 0,1-5-1 0 0,-2 7-3 0 0,0 1-1 0 0,0 0 0 0 0,0 0 1 0 0,0 0-1 0 0,0-1 1 0 0,0 1-1 0 0,0 0 0 0 0,-1 0 1 0 0,1 0-1 0 0,0-1 0 0 0,0 1 1 0 0,0 0-1 0 0,0 0 0 0 0,0 0 1 0 0,-1 0-1 0 0,1-1 0 0 0,0 1 1 0 0,0 0-1 0 0,0 0 0 0 0,-1 0 1 0 0,1 0-1 0 0,0 0 1 0 0,0 0-1 0 0,0 0 0 0 0,-1-1 1 0 0,1 1-1 0 0,0 0 0 0 0,0 0 1 0 0,-1 0-1 0 0,1 0 0 0 0,0 0 1 0 0,0 0-1 0 0,0 0 0 0 0,-1 0 1 0 0,1 0-1 0 0,0 0 0 0 0,0 0 1 0 0,-1 1-1 0 0,-10 1 70 0 0,-15 10 67 0 0,1 0-1 0 0,1 1 0 0 0,-38 28 1 0 0,21-14 11 0 0,-135 88 391 0 0,-292 176 49 0 0,443-278-584 0 0,-44 23 2 0 0,62-33-21 0 0,1 0 1 0 0,-1-1 0 0 0,0 0 0 0 0,0 0-1 0 0,0-1 1 0 0,0 0 0 0 0,0 0-1 0 0,-10 0 1 0 0,17-1 4 0 0,-1-1-1 0 0,1 1 0 0 0,-1 0 1 0 0,0 0-1 0 0,1 0 1 0 0,-1-1-1 0 0,1 1 0 0 0,-1-1 1 0 0,1 1-1 0 0,-1 0 0 0 0,1-1 1 0 0,-1 1-1 0 0,1-1 1 0 0,0 1-1 0 0,-1-1 0 0 0,1 1 1 0 0,-1-1-1 0 0,1 1 1 0 0,0-1-1 0 0,-1 1 0 0 0,1-1 1 0 0,0 0-1 0 0,0 1 1 0 0,0-1-1 0 0,-1 1 0 0 0,1-1 1 0 0,0 0-1 0 0,0 1 1 0 0,0-1-1 0 0,0 0 0 0 0,0 1 1 0 0,0-2-1 0 0,3-23-184 0 0,1 11 95 0 0,0 1 1 0 0,1-1 0 0 0,1 1 0 0 0,10-19-1 0 0,37-51-221 0 0,-31 50 196 0 0,240-436-269 0 0,-259 463 400 0 0,7-16 0 0 0,-9 22-5 0 0,-1-1 1 0 0,0 0 0 0 0,1 1 0 0 0,-1-1-1 0 0,0 0 1 0 0,0 0 0 0 0,0 1-1 0 0,1-1 1 0 0,-1 0 0 0 0,0 0 0 0 0,0 0-1 0 0,0 1 1 0 0,0-1 0 0 0,0 0 0 0 0,-1 0-1 0 0,1 1 1 0 0,0-1 0 0 0,0 0 0 0 0,0 0-1 0 0,-1 1 1 0 0,1-2 0 0 0,-1 2 3 0 0,0 0 1 0 0,0-1-1 0 0,0 1 1 0 0,0 0-1 0 0,0 0 1 0 0,0 0 0 0 0,0 0-1 0 0,0 1 1 0 0,0-1-1 0 0,0 0 1 0 0,0 0-1 0 0,0 0 1 0 0,0 1-1 0 0,0-1 1 0 0,0 1-1 0 0,0-1 1 0 0,1 0-1 0 0,-1 1 1 0 0,0 0-1 0 0,0-1 1 0 0,0 1-1 0 0,0 0 1 0 0,-21 16 94 0 0,22-17-100 0 0,-158 147 479 0 0,33-29-328 0 0,-112 86 5 0 0,-15-20 27 0 0,243-179-198 0 0,6-2 6 0 0,-1 0 0 0 0,0-1 1 0 0,1 0-1 0 0,-1 0 0 0 0,0 0 0 0 0,0 0 0 0 0,-1 0 1 0 0,1-1-1 0 0,0 0 0 0 0,-7 1 0 0 0,11-2 3 0 0,0 0 0 0 0,-1 0 0 0 0,1 0-1 0 0,0 0 1 0 0,0 0 0 0 0,-1 0 0 0 0,1 0 0 0 0,0-1 0 0 0,0 1-1 0 0,0 0 1 0 0,-1 0 0 0 0,1 0 0 0 0,0 0 0 0 0,0-1 0 0 0,0 1 0 0 0,-1 0-1 0 0,1 0 1 0 0,0-1 0 0 0,0 1 0 0 0,0 0 0 0 0,0 0 0 0 0,0-1-1 0 0,0 1 1 0 0,0 0 0 0 0,0 0 0 0 0,-1-1 0 0 0,1 1 0 0 0,0 0-1 0 0,0 0 1 0 0,0-1 0 0 0,0 1 0 0 0,0 0 0 0 0,0 0 0 0 0,0-1-1 0 0,1 1 1 0 0,-1 0 0 0 0,0 0 0 0 0,0-1 0 0 0,0 1 0 0 0,3-12-44 0 0,6-5-27 0 0,1 0 0 0 0,0 1 0 0 0,24-30 0 0 0,-15 23 9 0 0,157-197-241 0 0,94-127-157 0 0,-85 61 447 0 0,-178 275 14 0 0,16-34-5 0 0,-22 42 16 0 0,0 0 0 0 0,1-1 0 0 0,-1 1 0 0 0,0-1 0 0 0,-1 0 0 0 0,1 1 0 0 0,-1-1 0 0 0,1 1 0 0 0,-1-1 0 0 0,-1-5 0 0 0,1 8-5 0 0,0 1-1 0 0,0 0 1 0 0,0-1-1 0 0,0 1 1 0 0,0-1-1 0 0,0 1 1 0 0,-1-1-1 0 0,1 1 1 0 0,0 0-1 0 0,0-1 0 0 0,0 1 1 0 0,-1-1-1 0 0,1 1 1 0 0,0 0-1 0 0,-1-1 1 0 0,1 1-1 0 0,0 0 1 0 0,-1-1-1 0 0,1 1 1 0 0,0 0-1 0 0,-1 0 1 0 0,1-1-1 0 0,-1 1 1 0 0,1 0-1 0 0,0 0 1 0 0,-1 0-1 0 0,1 0 1 0 0,-1 0-1 0 0,1-1 1 0 0,-1 1-1 0 0,-17 4 78 0 0,-14 13 15 0 0,-31 31 76 0 0,3 2 1 0 0,-75 80 0 0 0,81-77-71 0 0,-308 318 509 0 0,-3 1-336 0 0,342-352-269 0 0,18-16-37 0 0,0 0 0 0 0,0 0 0 0 0,0 1 0 0 0,-6 7 0 0 0,116-157-129 0 0,-45 66 111 0 0,209-307-178 0 0,-187 255-11 0 0,67-147-1 0 0,-149 277 240 0 0,1 1 0 0 0,-1-1 0 0 0,1 0 0 0 0,-1 0 0 0 0,1 0 0 0 0,-1 1 0 0 0,1-1-1 0 0,-1 0 1 0 0,0 0 0 0 0,1 0 0 0 0,-1 0 0 0 0,0 0 0 0 0,0 0 0 0 0,1 0 0 0 0,-1 0 0 0 0,0 0 0 0 0,0 0 0 0 0,0 0 0 0 0,0 0 0 0 0,-1 0 0 0 0,1 1 0 0 0,0-1-1 0 0,-1-2 1 0 0,0 4 3 0 0,-1-1 0 0 0,1 1 0 0 0,-1-1 0 0 0,1 1 0 0 0,-1 0-1 0 0,1-1 1 0 0,-1 1 0 0 0,1 0 0 0 0,0 0 0 0 0,-1 0-1 0 0,1 0 1 0 0,0 0 0 0 0,0 0 0 0 0,-2 2 0 0 0,-225 223 158 0 0,69-63-28 0 0,-35 16-9 0 0,-50 50 75 0 0,230-216-214 0 0,14-14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0,16-25-93 0 0,-14 23 99 0 0,186-248-342 0 0,5-6 177 0 0,154-251 177 0 0,-330 479 73 0 0,-525 579-103 0 0,-15-76 248 0 0,504-459-232 0 0,-1 1-29 0 0,-41 28-1 0 0,76-67-48 0 0,261-289-267 0 0,55-69 286 0 0,-285 320 100 0 0,-3-3 1 0 0,-3 0-1 0 0,44-95 0 0 0,-81 151-21 0 0,1-1 0 0 0,-1 0 0 0 0,0 0 0 0 0,-1 0 0 0 0,0 0 0 0 0,0 0 0 0 0,-1 0 0 0 0,0 0 0 0 0,0-12 0 0 0,-1 19-19 0 0,0 1 0 0 0,0 0 0 0 0,0-1 0 0 0,0 1 0 0 0,0-1-1 0 0,0 1 1 0 0,0 0 0 0 0,-1-1 0 0 0,1 1 0 0 0,0 0 0 0 0,0-1-1 0 0,0 1 1 0 0,0 0 0 0 0,-1 0 0 0 0,1-1 0 0 0,0 1 0 0 0,0 0-1 0 0,0-1 1 0 0,-1 1 0 0 0,1 0 0 0 0,0 0 0 0 0,-1 0 0 0 0,1-1-1 0 0,0 1 1 0 0,0 0 0 0 0,-1 0 0 0 0,1 0 0 0 0,0 0 0 0 0,-1-1-1 0 0,1 1 1 0 0,-1 0 0 0 0,1 0 0 0 0,-15 4 39 0 0,-11 13-10 0 0,-26 31-118 0 0,3 3-1 0 0,-47 61 1 0 0,44-51-171 0 0,-13 16-440 0 0,23-25-2741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09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9002 0 0,'0'0'10962'0'0,"2"0"-10148"0"0,3 0-37 0 0,-3 0-46 0 0,-6 7 5440 0 0,5-7-6108 0 0,-1 0 0 0 0,0 0 1 0 0,0 0-1 0 0,0 0 0 0 0,0 1 0 0 0,0-1 1 0 0,1 0-1 0 0,-1 0 0 0 0,0 0 1 0 0,0 0-1 0 0,0 1 0 0 0,0-1 1 0 0,0 0-1 0 0,0 0 0 0 0,0 0 0 0 0,0 0 1 0 0,0 1-1 0 0,0-1 0 0 0,1 0 1 0 0,-1 0-1 0 0,0 0 0 0 0,0 1 0 0 0,0-1 1 0 0,0 0-1 0 0,0 0 0 0 0,-1 0 1 0 0,1 1-1 0 0,0-1 0 0 0,0 0 0 0 0,0 0 1 0 0,0 1-1 0 0,-2 10 169 0 0,1-2 37 0 0,0 22 228 0 0,1-3-1292 0 0,3 36 0 0 0,-2-60-1421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1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2 768 0 0,'-2'-2'27914'0'0,"2"14"-26514"0"0,-1-1-1206 0 0,-1-6-38 0 0,1 1 1 0 0,0-1 0 0 0,0 1-1 0 0,0-1 1 0 0,1 1 0 0 0,0-1-1 0 0,0 1 1 0 0,1 9-1 0 0,2-3-70 0 0,-2-11-73 0 0,0 1 1 0 0,-1-1-1 0 0,1 1 0 0 0,-1-1 1 0 0,0 1-1 0 0,1 0 1 0 0,-1-1-1 0 0,0 1 0 0 0,0-1 1 0 0,0 1-1 0 0,0 0 1 0 0,-1-1-1 0 0,1 1 1 0 0,0-1-1 0 0,-1 1 0 0 0,1-1 1 0 0,-2 3-1 0 0,0 8 49 0 0,2-11-56 0 0,0-1 0 0 0,0 1 1 0 0,0 0-1 0 0,0 0 0 0 0,0 0 0 0 0,0 0 1 0 0,0-1-1 0 0,0 1 0 0 0,-1 0 1 0 0,1 0-1 0 0,0 0 0 0 0,-1-1 0 0 0,1 1 1 0 0,0 0-1 0 0,-1 0 0 0 0,1-1 1 0 0,-2 2-1 0 0,2 18 55 0 0,0-17-71 0 0,0-2 14 0 0,-1 0-1 0 0,1 0 0 0 0,0 0 0 0 0,0 0 0 0 0,0 0 1 0 0,0 0-1 0 0,0 1 0 0 0,1-1 0 0 0,-1 0 1 0 0,0 0-1 0 0,0 0 0 0 0,1 1 0 0 0,0-2-7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3:1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0 520 0 0,'10'1'28599'0'0,"-7"0"-29191"0"0,-3-1 621 0 0,0 0 0 0 0,0 0 0 0 0,1 0 0 0 0,-1 0 0 0 0,0 0 0 0 0,0 1-1 0 0,1-1 1 0 0,-1 0 0 0 0,0 0 0 0 0,0 0 0 0 0,0 0 0 0 0,1 1 0 0 0,-1-1-1 0 0,0 0 1 0 0,0 0 0 0 0,0 0 0 0 0,0 1 0 0 0,0-1 0 0 0,1 0-1 0 0,-1 0 1 0 0,0 1 0 0 0,0-1 0 0 0,0 1 0 0 0,0-1-7 0 0,0 0 0 0 0,0 0 0 0 0,-1 0 1 0 0,1 0-1 0 0,0 1 0 0 0,0-1 0 0 0,0 0 0 0 0,0 0 0 0 0,-1 0 0 0 0,1 0 1 0 0,0 1-1 0 0,0-1 0 0 0,0 0 0 0 0,-1 0 0 0 0,1 0 0 0 0,0 0 1 0 0,0 0-1 0 0,-1 0 0 0 0,1 0 0 0 0,0 0 0 0 0,0 0 0 0 0,-1 0 0 0 0,1 0 1 0 0,0 0-1 0 0,0 0 0 0 0,0 0 0 0 0,-1 0 0 0 0,1 0 0 0 0,-12 1-2565 0 0,17-1-1544 0 0,-1 0-969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0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10426 0 0,'0'0'8281'0'0,"-8"-2"-4773"0"0,8 2-3591 0 0,1 0 0 0 0,-1-1 0 0 0,0 1 0 0 0,0 0 0 0 0,0 0 0 0 0,1-1 0 0 0,-1 1 0 0 0,0 0 0 0 0,0 0 0 0 0,0 0-1 0 0,1 0 1 0 0,-1-1 0 0 0,0 1 0 0 0,0 0 0 0 0,1 0 0 0 0,-1 0 0 0 0,0 0 0 0 0,1 0 0 0 0,-1 0 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1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3153 0 0,'0'0'13929'0'0,"-2"4"-9593"0"0,2-4-4329 0 0,0 0 0 0 0,0 0 1 0 0,1 0-1 0 0,-1 0 0 0 0,0 0 0 0 0,0 0 1 0 0,0 0-1 0 0,0 0 0 0 0,0 0 1 0 0,0 0-1 0 0,0 0 0 0 0,0 0 0 0 0,0 0 1 0 0,0-1-1 0 0,0 1 0 0 0,0 0 0 0 0,0 0 1 0 0,0 0-1 0 0,1 0 0 0 0,-1 0 0 0 0,0 0 1 0 0,0 0-1 0 0,0 0 0 0 0,0 0 0 0 0,0-1 1 0 0,0 1-1 0 0,0 0 0 0 0,0 0 0 0 0,0 0 1 0 0,0 0-1 0 0,0 0 0 0 0,0 0 1 0 0,0 0-1 0 0,-1 0 0 0 0,1 0 0 0 0,0-1 1 0 0,0 1-1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0 0 0,'0'0'17734'0'0,"-10"1"-15968"0"0,5 5 648 0 0,7-4-1277 0 0,4-3-1343 0 0,-6 1 225 0 0,0 0 1 0 0,1 0-1 0 0,-1 0 1 0 0,0 0-1 0 0,1 0 0 0 0,-1 0 1 0 0,0-1-1 0 0,0 1 1 0 0,1 0-1 0 0,-1 0 0 0 0,0 0 1 0 0,0-1-1 0 0,1 1 1 0 0,-1 0-1 0 0,0 0 1 0 0,0-1-1 0 0,0 1 0 0 0,0 0 1 0 0,1 0-1 0 0,-1-1 1 0 0,0 1-1 0 0,0 0 0 0 0,0 0 1 0 0,0-1-1 0 0,0 1 1 0 0,0-1-1 0 0,0 0-667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3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0 272 0 0,'0'1'22730'0'0,"-1"1"-22330"0"0,9-3-364 0 0,-15 0 35 0 0,7 1-76 0 0,0 3-1540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4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0 0 0,'0'0'12831'0'0,"5"1"-10080"0"0,-11 4 3496 0 0,-7-3-6910 0 0,27-4-1028 0 0,-7 0-3498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8634 0 0,'0'0'10303'0'0,"-12"8"-7665"0"0,12-7-2612 0 0,0-1 0 0 0,0 0 0 0 0,0 0-1 0 0,0 1 1 0 0,0-1 0 0 0,0 0 0 0 0,0 0-1 0 0,1 0 1 0 0,-1 1 0 0 0,0-1-1 0 0,0 0 1 0 0,0 0 0 0 0,0 0 0 0 0,0 1-1 0 0,0-1 1 0 0,1 0 0 0 0,-1 0 0 0 0,0 0-1 0 0,0 0 1 0 0,0 0 0 0 0,0 1 0 0 0,1-1-1 0 0,-1 0 1 0 0,0 0 0 0 0,0 0 0 0 0,0 0-1 0 0,1 0 1 0 0,-1 0 0 0 0,0 0 0 0 0,0 0-1 0 0,1 0 1 0 0,-1 0 0 0 0,0 0 0 0 0,0 0-1 0 0,0 0 1 0 0,1 0 0 0 0,-1 0 0 0 0,0 0-1 0 0,0 0 1 0 0,1 0 0 0 0,-1 0 0 0 0,0 0-1 0 0,0 0 1 0 0,0 0 0 0 0,1 0 0 0 0,-1-1-22 0 0,1 1 1 0 0,-1 0 0 0 0,1 0 0 0 0,-1 0 0 0 0,0 0 0 0 0,1-1-1 0 0,-1 1 1 0 0,1 0 0 0 0,-1 0 0 0 0,0-1 0 0 0,1 1 0 0 0,-1 0 0 0 0,0-1-1 0 0,1 1 1 0 0,-1 0 0 0 0,0-1 0 0 0,0 1 0 0 0,1-1 0 0 0,-1 1-1 0 0,0 0 1 0 0,0-1 0 0 0,0 1 0 0 0,0-1 0 0 0,1 1 0 0 0,-1 0-1 0 0,0-2 1 0 0,0 2-1 0 0,-1 0 0 0 0,1 0 0 0 0,-1 0 0 0 0,1 0 0 0 0,0 0 0 0 0,-1 0 0 0 0,1 0 0 0 0,0 0 0 0 0,-1 0 0 0 0,1 0 0 0 0,0 0 0 0 0,-1 0 0 0 0,1 0 0 0 0,-1 0 0 0 0,1 0-1 0 0,0 0 1 0 0,-1 0 0 0 0,1 0 0 0 0,0 0 0 0 0,-1 0 0 0 0,1 0 0 0 0,0 1 0 0 0,-1-1 0 0 0,1 0 0 0 0,0 0 0 0 0,-1 0 0 0 0,1 1 0 0 0,0-1-28 0 0,0 3-2293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 1312 0 0,'0'0'17149'0'0,"-11"4"-13172"0"0,11-3-3949 0 0,1-1-1 0 0,-1 0 1 0 0,1 0 0 0 0,-1 1-1 0 0,1-1 1 0 0,-1 0 0 0 0,1 0-1 0 0,-1 0 1 0 0,1 0 0 0 0,0 0-1 0 0,-1 0 1 0 0,1 0 0 0 0,-1 0-1 0 0,1 0 1 0 0,-1 0 0 0 0,1 0-1 0 0,-1 0 1 0 0,1 0 0 0 0,-1 0-1 0 0,1-1 1 0 0,-1 1 0 0 0,1 0-1 0 0,-1 0 1 0 0,1-1 0 0 0,-1 1-1 0 0,1 0 1 0 0,-1 0 0 0 0,1-1-1 0 0,-1 1 1 0 0,0-1 0 0 0,1 1-1 0 0,-1 0 1 0 0,0-1 0 0 0,1 1-1 0 0,-1-1 1 0 0,0 1 0 0 0,1-1-1 0 0,-1 0 1 0 0,-1-6 84 0 0,-3 6 25 0 0,2 2-137 0 0,1 0-1 0 0,0-1 1 0 0,0 1-1 0 0,0 0 0 0 0,0 0 1 0 0,0 0-1 0 0,0 0 1 0 0,-1 1-1 0 0,-4 6-324 0 0,3-1-6189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6900 426 6809 0 0,'-5'-6'16549'0'0,"-31"6"-15563"0"0,-335-11 4350 0 0,-136-14-3683 0 0,429 21-1506 0 0,1-3 0 0 0,-87-20 0 0 0,-97-10 435 0 0,-131-7-171 0 0,-334-10-411 0 0,416 33 0 0 0,-6 0 0 0 0,-284-19 0 0 0,360 9 0 0 0,5-1 0 0 0,102 19 0 0 0,-175-10 0 0 0,-108 29 0 0 0,228-3 0 0 0,-183 8 0 0 0,77-10 0 0 0,249-5 0 0 0,1-1 0 0 0,-52-15 0 0 0,36 7 0 0 0,33 10 0 0 0,0 0 0 0 0,0 1 0 0 0,0 2 0 0 0,0 0 0 0 0,0 2 0 0 0,-28 6 0 0 0,45-5 0 0 0,-1 0 0 0 0,0 1 0 0 0,1 0 0 0 0,0 1 0 0 0,0 0 0 0 0,0 1 0 0 0,-10 8 0 0 0,-12 5 0 0 0,2 0 0 0 0,-37 31 0 0 0,46-32 0 0 0,-1-2 0 0 0,-1 0 0 0 0,-41 20 0 0 0,62-35 0 0 0,0 1 0 0 0,0-1 0 0 0,0 1 0 0 0,0 0 0 0 0,0-1 0 0 0,1 1 0 0 0,-1 0 0 0 0,0 0 0 0 0,1 0 0 0 0,-2 4 0 0 0,1-4 0 0 0,1 1 0 0 0,0-1 0 0 0,-1 0 0 0 0,1 0 0 0 0,-1 0 0 0 0,0 0 0 0 0,0-1 0 0 0,0 1 0 0 0,-3 2 0 0 0,-12 8 0 0 0,17-6 0 0 0,12-1 0 0 0,14-3 0 0 0,0-2 0 0 0,0 0 0 0 0,46-7 0 0 0,27 0 0 0 0,356 14 0 0 0,-313-18 0 0 0,-24 0 0 0 0,340-4 0 0 0,-413 13 0 0 0,373-23 0 0 0,15 13 0 0 0,-103 7 0 0 0,-19 1 0 0 0,-66 3 0 0 0,-43-14 0 0 0,-38 2 0 0 0,516 3 0 0 0,-487 11 0 0 0,-83-1 0 0 0,483 9 0 0 0,-15 38 0 0 0,-358-30 0 0 0,-35-2 0 0 0,-170-14-421 0 0,0 2 0 0 0,28 7 0 0 0,2 10-4003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6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2336 0 0,'0'0'16683'0'0,"0"2"-16183"0"0,-1 0-424 0 0,-2 10 483 0 0,3-12-535 0 0,0 1 0 0 0,0-1 0 0 0,0 0 1 0 0,0 0-1 0 0,0 1 0 0 0,0-1 0 0 0,0 0 0 0 0,0 1 1 0 0,0-1-1 0 0,0 0 0 0 0,1 0 0 0 0,-1 1 1 0 0,0-1-1 0 0,0 0 0 0 0,0 0 0 0 0,0 1 1 0 0,0-1-1 0 0,0 0 0 0 0,1 0 0 0 0,-1 1 0 0 0,0-1 1 0 0,0 0-1 0 0,0 0 0 0 0,1 0 0 0 0,-1 1 1 0 0,0-1-1 0 0,0 0 0 0 0,0 0 0 0 0,1 0 1 0 0,-1 0-1 0 0,0 0 0 0 0,0 0 0 0 0,1 1 1 0 0,-1-1-1 0 0,0 0 0 0 0,1 0 0 0 0,-1 0 0 0 0,0 0 1 0 0,0 0-1 0 0,1 0 0 0 0,0 0 22 0 0,-1 0-1 0 0,1 0 0 0 0,-1 0 1 0 0,1 0-1 0 0,-1 0 0 0 0,1 0 1 0 0,-1 0-1 0 0,1-1 1 0 0,-1 1-1 0 0,1 0 0 0 0,-1 0 1 0 0,1 0-1 0 0,-1 0 0 0 0,1-1 1 0 0,-1 1-1 0 0,0 0 1 0 0,1-1-1 0 0,-1 1 0 0 0,1 0 1 0 0,-1-1-1 0 0,0 1 0 0 0,1 0 1 0 0,-1-1-1 0 0,0 1 1 0 0,1-1-1 0 0,-1 1 0 0 0,0 0 1 0 0,0-1-1 0 0,1 1 0 0 0,-1-1 1 0 0,0 1-1 0 0,0-1 1 0 0,0 1-1 0 0,0-1 0 0 0,0 1 1 0 0,0-1-1 0 0,0 1 0 0 0,0-1 1 0 0,0 1-1 0 0,0-1 0 0 0,0 1 1 0 0,0-2-1 0 0,-10 1 853 0 0,9 1-898 0 0,1 0 1 0 0,-1 0 0 0 0,1 0 0 0 0,-1 0 0 0 0,1 0 0 0 0,0 0 0 0 0,-1 0 0 0 0,1 0 0 0 0,-1 0 0 0 0,1 0-1 0 0,-1 0 1 0 0,1 0 0 0 0,0 0 0 0 0,-1 0 0 0 0,1 0 0 0 0,-1 1 0 0 0,1-1 0 0 0,0 0 0 0 0,-1 0 0 0 0,1 0-1 0 0,-1 1 1 0 0,1-1 0 0 0,-1 1 0 0 0,1 0-519 0 0,0 1-1030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2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10 0 0 0,'0'0'14434'0'0,"10"-3"-8018"0"0,-8 0-5055 0 0,-1-1 2603 0 0,-3 8-2430 0 0,0-1-1336 0 0,1 0 1 0 0,-1-1 0 0 0,0 1-1 0 0,-1 0 1 0 0,1-1 0 0 0,0 1 0 0 0,-1-1-1 0 0,-3 3 1 0 0,-13 13 224 0 0,15-13-314 0 0,-1 0 0 0 0,-1 0 0 0 0,1 0 1 0 0,-10 6-1 0 0,-5 3 73 0 0,-31 21 38 0 0,-4 10 215 0 0,25-17-351 0 0,25-23-63 0 0,0 1 0 0 0,-1-1-1 0 0,0 0 1 0 0,0 0-1 0 0,0-1 1 0 0,0 0-1 0 0,-10 5 1 0 0,2-2 15 0 0,-20 13 0 0 0,21-12 9 0 0,-5 4-27 0 0,-29 25 0 0 0,41-31-5 0 0,1-1-1 0 0,-6 9 0 0 0,6-8 2 0 0,0-1-1 0 0,-7 8 1 0 0,7-9-15 0 0,-42 34 83 0 0,37-32-74 0 0,-18 11 0 0 0,20-13-9 0 0,1 1 1 0 0,-1-1-1 0 0,1 2 0 0 0,-8 7 0 0 0,14-12 1 0 0,0 0 0 0 0,1 0-1 0 0,-1 0 1 0 0,1-1 0 0 0,-1 1 0 0 0,1 0 0 0 0,-1 0-1 0 0,1 0 1 0 0,-1 0 0 0 0,1 0 0 0 0,0 1-1 0 0,0-1-1 0 0,11 15 64 0 0,-10-14-42 0 0,0 0 0 0 0,0 0-1 0 0,1-1 1 0 0,-1 1 0 0 0,1 0-1 0 0,0-1 1 0 0,-1 1-1 0 0,1-1 1 0 0,0 1 0 0 0,0-1-1 0 0,0 0 1 0 0,2 1-1 0 0,13 10 149 0 0,-2 2-83 0 0,-9-9-30 0 0,0 0-1 0 0,-1 1 0 0 0,0 0 0 0 0,0-1 1 0 0,4 8-1 0 0,-5-3-49 0 0,-3-9-8 0 0,-1 1 0 0 0,1 0 0 0 0,0-1 0 0 0,-1 1 0 0 0,1 0-1 0 0,0-1 1 0 0,0 1 0 0 0,2 2 0 0 0,-2-3-1458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2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1 32 0 0,'0'0'12517'0'0,"-7"-1"-3680"0"0,5 1-8121 0 0,1 2 51 0 0,0 0 0 0 0,-1-1 0 0 0,1 1 1 0 0,0-1-1 0 0,-1 1 0 0 0,1-1 0 0 0,-4 3 0 0 0,-3 2-146 0 0,-6 7 336 0 0,-23 15 1 0 0,30-23-809 0 0,-60 44 642 0 0,53-39-669 0 0,-18 19 0 0 0,10-10 73 0 0,8-7-91 0 0,-18 9 0 0 0,-10 9 33 0 0,18-11-94 0 0,-17 15 47 0 0,-21 19-39 0 0,35-32-59 0 0,-32 20 51 0 0,48-32-62 0 0,0-2 0 0 0,0 0 0 0 0,-14 7 1 0 0,4-3 3 0 0,7-6-650 0 0,13-5 429 0 0,-1 1 0 0 0,0 0-1 0 0,0-1 1 0 0,0 1 0 0 0,1 0 0 0 0,-1 0-1 0 0,-3 2 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3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0 3065 0 0,'0'0'17729'0'0,"-5"4"-13691"0"0,4-1-3715 0 0,-1-1 0 0 0,0 1 0 0 0,0 0 0 0 0,0 0 0 0 0,0-1 0 0 0,0 1 0 0 0,-1-1 0 0 0,-2 2 0 0 0,-7 8 481 0 0,-6 11 257 0 0,9-11-665 0 0,-15 15 0 0 0,-30 19 172 0 0,17-16-269 0 0,-31 32 58 0 0,-2-6-102 0 0,63-49-249 0 0,0-1 1 0 0,-7 12-1 0 0,8-11-1 0 0,1 0 0 0 0,-14 12 0 0 0,-15 11 48 0 0,16-14-24 0 0,-31 23 0 0 0,-20 13 22 0 0,62-47-30 0 0,0 0 1 0 0,-8 9-1 0 0,9-7 26 0 0,-15 10 1 0 0,-22 17-44 0 0,43-34-25 0 0,0 0 0 0 0,0 0 0 0 0,0 0 0 0 0,0 0 0 0 0,0 1 0 0 0,0-1 0 0 0,0 0 0 0 0,0 0 0 0 0,0 0 0 0 0,0 0 0 0 0,0 0 0 0 0,0 0 0 0 0,0 0 0 0 0,0 0 1 0 0,0 0-1 0 0,0 0 0 0 0,0 0 0 0 0,0 0 0 0 0,0 0 0 0 0,-1 0 0 0 0,1 0 0 0 0,0 0 0 0 0,0 0 0 0 0,0 0 0 0 0,0 0 0 0 0,0 0 0 0 0,0 0 0 0 0,0 0 0 0 0,0 0 0 0 0,0 1 1 0 0,0-1-1 0 0,1 0 0 0 0,-1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0,1 0 1 0 0,-1 0-1 0 0,0 0 0 0 0,0 0 0 0 0,6 1-699 0 0,7 0-4749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33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740 0 3201 0 0,'0'0'15810'0'0,"-1"2"-14873"0"0,-5 4 1316 0 0,0-1-1 0 0,-12 10 1 0 0,-5 2-607 0 0,-12 9-352 0 0,23-19-941 0 0,4-3-197 0 0,1 1 1 0 0,-11 8-1 0 0,10-7-46 0 0,1-1 0 0 0,-10 6 0 0 0,8-6 54 0 0,-13 11 1 0 0,2-2-4 0 0,-22 15 0 0 0,18-13-52 0 0,-28 26 0 0 0,34-26-92 0 0,11-9 15 0 0,-1 0 0 0 0,0-1 0 0 0,0 0-1 0 0,0 0 1 0 0,-17 8 0 0 0,16-9-19 0 0,0 1 1 0 0,0-1 0 0 0,0 2-1 0 0,1-1 1 0 0,-9 10 0 0 0,-3 1-10 0 0,1-6 40 0 0,9-5-3 0 0,-20 11-56 0 0,24-13 27 0 0,-1 0 0 0 0,-9 8-1 0 0,10-7-10 0 0,0 0 0 0 0,-12 5 1 0 0,5-1-5 0 0,11-8 4 0 0,1 0 0 0 0,-1 0 0 0 0,1 0 0 0 0,-1 0 0 0 0,1 0 0 0 0,-1 0 0 0 0,0-1-1 0 0,1 1 1 0 0,-1 0 0 0 0,0-1 0 0 0,0 1 0 0 0,-2-1 0 0 0,2 1 1 0 0,1-1 1 0 0,-1 1 0 0 0,1 0-1 0 0,-1-1 1 0 0,1 1 0 0 0,0 0-1 0 0,-1 0 1 0 0,1 0 0 0 0,0 0-1 0 0,0 0 1 0 0,-1 0-1 0 0,1 0 1 0 0,0 0 0 0 0,-1 3-1 0 0,-6 4 63 0 0,5-6-64 0 0,0 0 1 0 0,-1 1 0 0 0,1-2-1 0 0,-1 1 1 0 0,-4 2-1 0 0,8-4 35 0 0,-16 8-129 0 0,12-5 94 0 0,3-2 0 0 0,0 0 0 0 0,0-1-1 0 0,0 1 1 0 0,1 0 0 0 0,-1-1 0 0 0,0 1-1 0 0,0-1 1 0 0,0 1 0 0 0,0-1-1 0 0,-2 1 1 0 0,3-1 606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4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455 376 472 0 0,'2'-1'24211'0'0,"-3"-14"-21115"0"0,-16-10-1205 0 0,14 20-1757 0 0,-1 0 0 0 0,1 1-1 0 0,-1 0 1 0 0,0-1-1 0 0,0 1 1 0 0,-1 0-1 0 0,-8-6 1 0 0,4 4 126 0 0,8 4-213 0 0,0 1 0 0 0,0 0 1 0 0,-1-1-1 0 0,1 1 1 0 0,1-1-1 0 0,-1 1 0 0 0,0-1 1 0 0,0 0-1 0 0,-1-3 1 0 0,-5-10-24 0 0,5 12-20 0 0,-2-2 42 0 0,0-1 0 0 0,0 1-1 0 0,-1-1 1 0 0,-8-6-1 0 0,11 10-26 0 0,0 0 0 0 0,0 0-1 0 0,1 0 1 0 0,-1-1-1 0 0,1 1 1 0 0,-2-3-1 0 0,-6-9 76 0 0,7 11-84 0 0,-1 0 0 0 0,1-1 0 0 0,0 0-1 0 0,0 1 1 0 0,0-1 0 0 0,-2-5 0 0 0,4 7-10 0 0,0 1 0 0 0,0 0 0 0 0,0 0 0 0 0,-1 0 0 0 0,1 0 0 0 0,-1 0 0 0 0,1 0 0 0 0,-1 0 0 0 0,1 0 0 0 0,-1 0 0 0 0,1 0 0 0 0,-1 0 0 0 0,0 0 0 0 0,0 0 1 0 0,1 1-1 0 0,-1-1 0 0 0,0 0 0 0 0,0 0 0 0 0,-2 0 0 0 0,-10-14 48 0 0,4 4-1 0 0,1 0-37 0 0,-2-2 12 0 0,-21-9-1 0 0,31 22 28 0 0,0-1-41 0 0,-1 0-1 0 0,1-1 0 0 0,0 1 1 0 0,-1 0-1 0 0,1 0 1 0 0,-1 0-1 0 0,1 0 0 0 0,-1 0 1 0 0,0 0-1 0 0,1 0 1 0 0,-1 0-1 0 0,0 0 0 0 0,0 0 1 0 0,-1 0-1 0 0,-14-12 5 0 0,-5-9 23 0 0,18 20-25 0 0,-1 1 1 0 0,1-1 0 0 0,0 1 0 0 0,-1 0-1 0 0,1 0 1 0 0,-1 0 0 0 0,1 0 0 0 0,-1 0-1 0 0,0 1 1 0 0,-5-1 0 0 0,2 1 10 0 0,0 0 1 0 0,0 0-1 0 0,1 1 1 0 0,-1 0-1 0 0,-7 2 0 0 0,-7 5 18 0 0,17-6-29 0 0,0 0 0 0 0,0 0 0 0 0,0-1 1 0 0,-7 2-1 0 0,9-3-7 0 0,1 1 1 0 0,-1-1 0 0 0,0 1 0 0 0,0 0 0 0 0,0 0 0 0 0,0 0-1 0 0,0 0 1 0 0,1 0 0 0 0,-1 0 0 0 0,0 0 0 0 0,1 0-1 0 0,-1 1 1 0 0,-1 1 0 0 0,3-3-4 0 0,-4 2 0 0 0,4-1 0 0 0,0 0 0 0 0,0-1 0 0 0,1-1 0 0 0,1 1 0 0 0,-1-1 0 0 0,1 0 0 0 0,-1 1 0 0 0,1-1 0 0 0,0 0 0 0 0,-1 1 0 0 0,1 0 0 0 0,0-1 0 0 0,-1 1 0 0 0,1 0 0 0 0,2 0 0 0 0,9-2 0 0 0,-8 1 0 0 0,1 1 0 0 0,-1-1 0 0 0,1 1 0 0 0,-1 0 0 0 0,10 2 0 0 0,21 2 0 0 0,-33-3 0 0 0,0 0 0 0 0,0 1 0 0 0,-1-1 0 0 0,1 1 0 0 0,0 0 0 0 0,4 4 0 0 0,9 11 0 0 0,12 8 0 0 0,-26-23 0 0 0,0 0 0 0 0,-1 1 0 0 0,1-1 0 0 0,-1 1 0 0 0,2 3 0 0 0,4 7 0 0 0,1-2 0 0 0,13 13 0 0 0,-5-6 0 0 0,-13-14 0 0 0,0-1 0 0 0,-1 1 0 0 0,3 6 0 0 0,-3-6 0 0 0,0 0 0 0 0,1 0 0 0 0,4 6 0 0 0,-4-7 0 0 0,-1 0 0 0 0,1 0 0 0 0,-1 0 0 0 0,0 0 0 0 0,0 0 0 0 0,0 0 0 0 0,-1 0 0 0 0,1 1 0 0 0,1 4 0 0 0,-2-6 0 0 0,-1 0 0 0 0,1 0 0 0 0,0-1 0 0 0,0 1 0 0 0,0-1 0 0 0,0 1 0 0 0,2 1 0 0 0,4 7 0 0 0,2 2 0 0 0,-8-10 0 0 0,1 0 0 0 0,-1 0 0 0 0,1 0 0 0 0,-1 0 0 0 0,0 0 0 0 0,2 3 0 0 0,-3-5 0 0 0,0 2 0 0 0,0-1 0 0 0,1 0 0 0 0,-1 0 0 0 0,1 0 0 0 0,-1 0 0 0 0,1 0 0 0 0,-1 0 0 0 0,1 0 0 0 0,-1 0 0 0 0,1-1 0 0 0,0 1 0 0 0,1 1 0 0 0,1 2 0 0 0,0-1 0 0 0,1 1 0 0 0,2 6 0 0 0,5 4 0 0 0,-6-7 0 0 0,-3-5 0 0 0,0 1 0 0 0,0 0 0 0 0,0-1 0 0 0,0 0 0 0 0,0 1 0 0 0,1-1 0 0 0,-1 0 0 0 0,1 0 0 0 0,0 0 0 0 0,5 2 0 0 0,-6-3-2781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4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 9874 0 0,'-4'-3'19840'0'0,"2"4"-19730"0"0,0 0 0 0 0,1 0-1 0 0,0 1 1 0 0,-1-1 0 0 0,1 0-1 0 0,0 0 1 0 0,-2 3 0 0 0,-7 6 327 0 0,4-4-151 0 0,6-6-254 0 0,0 1 0 0 0,-1-1 0 0 0,1 1 0 0 0,-1-1 0 0 0,1 1 0 0 0,-1-1-1 0 0,1 1 1 0 0,-1-1 0 0 0,1 0 0 0 0,-1 1 0 0 0,1-1 0 0 0,-1 0 0 0 0,0 1 0 0 0,1-1 0 0 0,-1 0 0 0 0,0 0 0 0 0,1 1 0 0 0,-2-1-1 0 0,-8 1 0 0 0,10-1-30 0 0,-1 0 0 0 0,1 0 0 0 0,0 0 0 0 0,-1 0 0 0 0,1 1 0 0 0,0-1 0 0 0,-1 0 0 0 0,1 0 0 0 0,0 0 0 0 0,-1 0 0 0 0,1 0 0 0 0,0 1-1 0 0,0-1 1 0 0,-1 0 0 0 0,1 0 0 0 0,0 0 0 0 0,0 1 0 0 0,-1-1 0 0 0,1 0 0 0 0,0 0 0 0 0,0 1 0 0 0,-1-1 0 0 0,1 1 0 0 0,0-1-19 0 0,1 0-343 0 0,-1 0 203 0 0,0 0-1 0 0,1 0 1 0 0,-1 0-1 0 0,1 0 1 0 0,-1 0-1 0 0,0 0 1 0 0,1 0-1 0 0,-1 0 1 0 0,1 0-1 0 0,-1 0 1 0 0,0 0 0 0 0,1 0-1 0 0,-1 0 1 0 0,1 0-1 0 0,-1-1 1 0 0,1 1-1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2:4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67 110 1104 0 0,'0'0'13372'0'0,"-3"-1"-12574"0"0,-9-9 13256 0 0,22 21-13152 0 0,-5-5-729 0 0,1-1 0 0 0,7 6 0 0 0,-13-10-146 0 0,1 0 0 0 0,0 0-1 0 0,0-1 1 0 0,-1 1 0 0 0,1 0 0 0 0,-1 0-1 0 0,1 0 1 0 0,-1 0 0 0 0,1 0-1 0 0,-1 0 1 0 0,1 2 0 0 0,-1-2-9 0 0,0 0 1 0 0,1 0-1 0 0,-1 0 0 0 0,1 0 1 0 0,-1 0-1 0 0,1 0 0 0 0,-1 0 1 0 0,1-1-1 0 0,0 1 0 0 0,-1 0 1 0 0,1 0-1 0 0,0 0 0 0 0,0 0 1 0 0,22 17 127 0 0,-23-18-143 0 0,1 1 0 0 0,-1-1 0 0 0,0 0 0 0 0,0 0-1 0 0,1 0 1 0 0,-1 0 0 0 0,0 1 0 0 0,1-1-1 0 0,-1 0 1 0 0,0 0 0 0 0,0 0 0 0 0,1 0 0 0 0,-1 0-1 0 0,0 0 1 0 0,1 0 0 0 0,-1 0 0 0 0,0 0-1 0 0,1 0 1 0 0,-1 0 0 0 0,0 0 0 0 0,1 0 0 0 0,-1 0-1 0 0,0 0 1 0 0,1 0 0 0 0,-1-1 0 0 0,0 1-1 0 0,0 0 1 0 0,1 0 0 0 0,-1 0 0 0 0,0 0 0 0 0,1-1-1 0 0,5-7 147 0 0,-3 3-96 0 0,9-9-34 0 0,-12 14-19 0 0,1 0 0 0 0,-1-1 0 0 0,1 1 0 0 0,-1-1 0 0 0,0 1 0 0 0,1-1 0 0 0,-1 0 0 0 0,0 1 0 0 0,1-1 0 0 0,-1 1 0 0 0,0-1 0 0 0,0 1 0 0 0,1-1 0 0 0,-1 0 0 0 0,0 1 0 0 0,0-1 0 0 0,0 0 0 0 0,0 1 0 0 0,0-1 0 0 0,0 1 0 0 0,0-1 0 0 0,0 0 0 0 0,0 1 0 0 0,-1-1 0 0 0,1 0 0 0 0,0 1 0 0 0,0-1 0 0 0,0 1 0 0 0,-1-2 0 0 0,-1 0 6 0 0,1-1-1 0 0,-1 1 1 0 0,0-1 0 0 0,-5-3-1 0 0,1-1-7 0 0,-4-5 35 0 0,-13-11 0 0 0,16 16-7 0 0,-1-3 40 0 0,6 8-66 0 0,1 1 0 0 0,0-1 0 0 0,0 0 0 0 0,-1 1 0 0 0,1-1 0 0 0,-1 1 0 0 0,-3-3 0 0 0,1 2 22 0 0,1-1 0 0 0,-1 0 0 0 0,1 0 0 0 0,-1 0 0 0 0,-2-4 0 0 0,-4-3 11 0 0,8 7-1 0 0,-5-3 46 0 0,-4 6-60 0 0,11 0-12 0 0,-9 4-12 0 0,9-3 6 0 0,-1-1 0 0 0,1 1 1 0 0,0-1-1 0 0,0 1 0 0 0,0-1 0 0 0,-1 0 0 0 0,1 1 0 0 0,0-1 0 0 0,0 1 0 0 0,-1-1 0 0 0,1 0 1 0 0,0 1-1 0 0,-1-1 0 0 0,1 0 0 0 0,0 1 0 0 0,-1-1 0 0 0,1 0 0 0 0,-1 0 0 0 0,1 1 0 0 0,-1-1 0 0 0,1 0 1 0 0,0 0-1 0 0,-1 0 0 0 0,0 1 0 0 0,0-1 0 0 0,1 1 1 0 0,0-1-1 0 0,0 1 0 0 0,-1 0 1 0 0,1-1-1 0 0,0 1 1 0 0,0-1-1 0 0,0 1 0 0 0,0 0 1 0 0,-1-1-1 0 0,1 1 1 0 0,0 0-1 0 0,0-1 0 0 0,0 1 1 0 0,1-1-1 0 0,-1 2 1 0 0,1 0-1 0 0,-1 0 1 0 0,1-1-1 0 0,0 1 1 0 0,0 0-1 0 0,1-1 1 0 0,-1 1-1 0 0,0-1 1 0 0,0 1-1 0 0,1-1 1 0 0,-1 1-1 0 0,1-1 1 0 0,-1 0-1 0 0,4 2 1 0 0,9 9 1 0 0,9 13-5 0 0,-18-20-13 0 0,0 0 0 0 0,0 0 0 0 0,1-1 0 0 0,9 7 0 0 0,-15-11-101 0 0,1 1-1 0 0,-1 0 1 0 0,0-1 0 0 0,1 1-1 0 0,-1-1 1 0 0,0 1 0 0 0,1 0-1 0 0,-1-1 1 0 0,0 1 0 0 0,0 0-1 0 0,0-1 1 0 0,0 1-1 0 0,0 0 1 0 0,0-1 0 0 0,0 1-1 0 0,0 0 1 0 0,0-1 0 0 0,0 1-1 0 0,0 0 1 0 0,-1 6-5343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4:39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0 0 0,'0'0'11685'0'0,"-10"9"-7993"0"0,0 5-1623 0 0,9-12-1936 0 0,0 0 0 0 0,0 0 0 0 0,0 0 0 0 0,0 0 0 0 0,0 0 0 0 0,-1-1 0 0 0,1 1 0 0 0,-2 1 0 0 0,2-2-101 0 0,1 0 0 0 0,-1 0 1 0 0,0 0-1 0 0,1 0 1 0 0,-1 0-1 0 0,1 0 0 0 0,0 0 1 0 0,-1 0-1 0 0,1 0 1 0 0,0 0-1 0 0,0 0 0 0 0,-1 0 1 0 0,1 0-1 0 0,0 0 1 0 0,0 0-1 0 0,0 0 0 0 0,1 0 1 0 0,-1 1-1 0 0,0-1 1 0 0,0 0-1 0 0,0 0 0 0 0,1 0 1 0 0,0 1-1 0 0,0-1-55 0 0,0 0 0 0 0,1 0 0 0 0,-1 0 0 0 0,0 0 0 0 0,1 0-1 0 0,-1 0 1 0 0,1 0 0 0 0,2 0 0 0 0,-3-1 8 0 0,0 0 0 0 0,0 0 0 0 0,-1 0 0 0 0,1 1 0 0 0,0-2 0 0 0,0 1 0 0 0,0 0-1 0 0,0 0 1 0 0,0 0 0 0 0,0 0 0 0 0,0-1 0 0 0,0 1 0 0 0,0 0 0 0 0,0-1 0 0 0,0 1 0 0 0,0-1 0 0 0,-1 1 0 0 0,1-1 0 0 0,0 1 0 0 0,0-1 0 0 0,-1 1-1 0 0,1-1 1 0 0,0 0 0 0 0,0-1 0 0 0,0 1 44 0 0,0 1-13 0 0,0-1 0 0 0,0 0 0 0 0,0 0-1 0 0,0 0 1 0 0,0 0 0 0 0,0-1 0 0 0,0 1 0 0 0,0 0 0 0 0,0 0 0 0 0,-1 0-1 0 0,1-1 1 0 0,-1 1 0 0 0,1 0 0 0 0,-1-1 0 0 0,1 1 0 0 0,-1 0-1 0 0,0-1 1 0 0,1 1 0 0 0,-1-1 0 0 0,0 1 0 0 0,0 0 0 0 0,0-1 0 0 0,0 1-1 0 0,-1-1 1 0 0,1-1 0 0 0,-2-10 40 0 0,1 4-1930 0 0,0 3-3404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48:37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8 231 0 0 0,'0'0'3618'0'0,"-1"-23"-3087"0"0,2-117 2296 0 0,0 124 278 0 0,0 13-2449 0 0,-1 0 1 0 0,1 0-1 0 0,-1 0 1 0 0,0 0 0 0 0,0 0-1 0 0,0 1 1 0 0,0-1 0 0 0,0 0-1 0 0,-1 0 1 0 0,0 0-1 0 0,1 0 1 0 0,-1 0 0 0 0,0 1-1 0 0,0-1 1 0 0,0 0 0 0 0,-2-2-1 0 0,2 28 2816 0 0,1-12-3223 0 0,23 356 2276 0 0,-1-78-1404 0 0,-17-181-772 0 0,3 158 321 0 0,-8-250 504 0 0,1-11-3069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80 13323 0 0,'0'0'7568'0'0,"-10"-4"-5111"0"0,123 2 1374 0 0,58-5-2272 0 0,18-1-809 0 0,74-11-160 0 0,-35 2-328 0 0,-161 15-214 0 0,92 9 0 0 0,755 18 27 0 0,-606-51-8 0 0,-103 6-21 0 0,277 14 319 0 0,-269 9-254 0 0,744-5 221 0 0,-440 16 97 0 0,-322-16-283 0 0,163 3-18 0 0,-2 20 17 0 0,69 1 41 0 0,120 19-67 0 0,-494-36-105 0 0,181 9 78 0 0,-179-13-83 0 0,102 11 31 0 0,-36-3-13 0 0,-34-7-27 0 0,-50-3 0 0 0,-1 3 0 0 0,46 6 0 0 0,-27-1 0 0 0,0-3 0 0 0,102-4 0 0 0,9 0 0 0 0,-106 4 0 0 0,-14 0 0 0 0,76-4 0 0 0,-93-2-483 0 0,0 2 1 0 0,0 1-1 0 0,0 1 1 0 0,0 2-1 0 0,47 12 0 0 0,-24-1-2007 0 0,-1 2 0 0 0,50 25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31 7 0 0 0,'-31'-6'25792'0'0,"32"7"-25741"0"0,0 0 0 0 0,0 0 0 0 0,0 0 0 0 0,0 0 0 0 0,1 0 0 0 0,-1-1 0 0 0,0 1-1 0 0,0 0 1 0 0,1 0 0 0 0,-1-1 0 0 0,0 1 0 0 0,0-1 0 0 0,1 1 0 0 0,-1-1 0 0 0,1 0 0 0 0,-1 1 0 0 0,0-1 0 0 0,3 0-1 0 0,28 1 313 0 0,-28-1-270 0 0,237 0 1146 0 0,396 4 401 0 0,-495 2-1476 0 0,73 1 154 0 0,2-9-90 0 0,278 7 63 0 0,109 4-103 0 0,-98-9-36 0 0,-219 3-58 0 0,-3 18-58 0 0,-83-3 43 0 0,554 19 237 0 0,-314-19-138 0 0,78 6-96 0 0,-142-6-63 0 0,-171 0-14 0 0,25 1 9 0 0,129-4-52 0 0,-147-9 41 0 0,-26-1 5 0 0,-142-3-2 0 0,1-1 0 0 0,57-7 1 0 0,-77 4 3 0 0,28 2 0 0 0,-38 2-3 0 0,1-2 0 0 0,-1 0-1 0 0,0-1 1 0 0,0-1 0 0 0,30-7 0 0 0,-37 6-6 0 0,0 1 0 0 0,1 0-1 0 0,-1 1 1 0 0,1 0 0 0 0,0 0 0 0 0,14 2 0 0 0,61 10-55 0 0,-40-4 11 0 0,9-3 1 0 0,-38-5 12 0 0,0-1 0 0 0,0 0 0 0 0,-1-1 0 0 0,1-1 1 0 0,16-7-1 0 0,-15 7 17 0 0,0 1 0 0 0,0 1 0 0 0,0 0 0 0 0,1 1 0 0 0,-1 0 0 0 0,26 4 0 0 0,5-1-80 0 0,-40-2-362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4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70 0 0 0,'0'0'2833'0'0,"3"-1"-2327"0"0,4-4 4752 0 0,-8-5 721 0 0,4-44 319 0 0,-3 55-6242 0 0,0 76 6941 0 0,10 110-5407 0 0,0-129-1373 0 0,-6-41-160 0 0,0 1 0 0 0,-2 0 0 0 0,1 18 0 0 0,-3-2-13 0 0,-2-1 0 0 0,-10 62-1 0 0,-13 27-127 0 0,24-113-119 0 0,-2 0-1 0 0,1 1 1 0 0,-1-1-1 0 0,-7 15 1 0 0,-2 1-5408 0 0,8-18 2493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0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1376 0 0,'0'0'17108'0'0,"-1"3"-16489"0"0,-1 1-396 0 0,-3 18 8073 0 0,-1-4-8537 0 0,5-16 821 0 0,-1 6-419 0 0,-1 0 0 0 0,1 0 0 0 0,1 0 0 0 0,0 1 0 0 0,0-1 0 0 0,0 1 1 0 0,1-1-1 0 0,0 1 0 0 0,3 12 0 0 0,-3-18-129 0 0,1 0 1 0 0,0 1 0 0 0,0-1-1 0 0,0 0 1 0 0,0 0-1 0 0,0 0 1 0 0,1 0 0 0 0,0 0-1 0 0,-1 0 1 0 0,1-1-1 0 0,0 1 1 0 0,0 0 0 0 0,1-1-1 0 0,-1 0 1 0 0,0 1-1 0 0,1-1 1 0 0,-1 0 0 0 0,1 0-1 0 0,0 0 1 0 0,0-1-1 0 0,0 1 1 0 0,0-1-1 0 0,0 1 1 0 0,0-1 0 0 0,0 0-1 0 0,6 1 1 0 0,20 4 109 0 0,-17-2-102 0 0,0-2 1 0 0,0 0 0 0 0,0 0-1 0 0,0-1 1 0 0,23-1-1 0 0,-31-1-31 0 0,0 0 1 0 0,-1-1-1 0 0,1 0 0 0 0,-1 0 0 0 0,0 0 1 0 0,1 0-1 0 0,-1 0 0 0 0,0-1 0 0 0,0 1 1 0 0,3-5-1 0 0,10-7 8 0 0,-2 5-16 0 0,1 0-1 0 0,0 1 1 0 0,20-8 0 0 0,-24 11-1 0 0,-7 2-407 0 0,0 1 1 0 0,0-1 0 0 0,0-1 0 0 0,0 1 0 0 0,0 0 0 0 0,0-1 0 0 0,-1 0-1 0 0,0 0 1 0 0,0 0 0 0 0,0 0 0 0 0,0 0 0 0 0,3-9 0 0 0,-2 6-1287 0 0,0 0 1 0 0,0 1 0 0 0,11-12-1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1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55 6369 0 0,'0'0'13426'0'0,"-10"-4"-12646"0"0,-30-12-66 0 0,38 16-596 0 0,-1-1 1 0 0,1 0-1 0 0,-1 1 1 0 0,1-1-1 0 0,0 1 1 0 0,-1 0-1 0 0,1-1 0 0 0,-1 1 1 0 0,1 0-1 0 0,-1 1 1 0 0,1-1-1 0 0,-1 0 1 0 0,1 1-1 0 0,0-1 1 0 0,-1 1-1 0 0,1 0 1 0 0,0 0-1 0 0,-3 1 1 0 0,-13 4 427 0 0,-3-5-106 0 0,17-1-398 0 0,-1 0 1 0 0,1 1-1 0 0,0-1 1 0 0,0 1-1 0 0,-1 0 0 0 0,1 0 1 0 0,-4 1-1 0 0,7-1-40 0 0,2 0-2 0 0,-1-1 0 0 0,1 1 1 0 0,0-1-1 0 0,-1 1 0 0 0,1-1 0 0 0,0 1 1 0 0,-1-1-1 0 0,1 0 0 0 0,0 1 1 0 0,-1-1-1 0 0,1 0 0 0 0,0 0 0 0 0,0 1 1 0 0,-1-1-1 0 0,1 0 0 0 0,0 0 1 0 0,0 0-1 0 0,-1 0 0 0 0,1 0 1 0 0,0 0-1 0 0,0 0 0 0 0,0 0 0 0 0,-1 0 1 0 0,2-1-1 0 0,22-3 11 0 0,35-30-20 0 0,-62 37 238 0 0,3-2-207 0 0,-1 0 1 0 0,1-1 0 0 0,-1 1 0 0 0,1-1 0 0 0,-1 1-1 0 0,1-1 1 0 0,-1 1 0 0 0,1-1 0 0 0,-1 1 0 0 0,1-1 0 0 0,-1 1-1 0 0,0-1 1 0 0,1 1 0 0 0,-1-1 0 0 0,0 0 0 0 0,1 0-1 0 0,-1 1 1 0 0,0-1 0 0 0,0 0 0 0 0,1 0 0 0 0,-1 0 0 0 0,0 0-1 0 0,0 1 1 0 0,-21-4 262 0 0,18 3-278 0 0,1-1 0 0 0,0 1 0 0 0,-1 0 0 0 0,1 0 0 0 0,-1 0 0 0 0,1 0 0 0 0,0 0 0 0 0,-1 1 0 0 0,1-1 0 0 0,-5 3 0 0 0,-1-1 44 0 0,0 1 1 0 0,0-1 0 0 0,1-1 0 0 0,-1 0-1 0 0,-11 1 1 0 0,36-3-51 0 0,0-1 0 0 0,-1-1 0 0 0,1 0-1 0 0,-1-1 1 0 0,1 0 0 0 0,-1-1-1 0 0,-1-1 1 0 0,15-8 0 0 0,-28 14 8 0 0,0 0 279 0 0,-7 1-264 0 0,0 0-1 0 0,0 1 1 0 0,0-1-1 0 0,0 1 1 0 0,0 1-1 0 0,0-1 1 0 0,-6 5-1 0 0,-17 6 21 0 0,36-14-88 0 0,0 1-1 0 0,-1 0 0 0 0,1 0 1 0 0,0 1-1 0 0,6 1 0 0 0,22 2 63 0 0,-32-5-16 0 0,1 1 1 0 0,-1 0-1 0 0,1-1 1 0 0,0 0-1 0 0,-1 0 1 0 0,1 0-1 0 0,-1 0 1 0 0,0 0-1 0 0,1-1 0 0 0,-1 0 1 0 0,0 1-1 0 0,0-1 1 0 0,4-4-1 0 0,-7 6 164 0 0,-30 0-105 0 0,21 0-51 0 0,1 0 0 0 0,0 0 0 0 0,-1 1 0 0 0,1 0 0 0 0,0 1 0 0 0,0 0 0 0 0,0 0 0 0 0,0 1 0 0 0,0 0 1 0 0,1 0-1 0 0,-1 1 0 0 0,1-1 0 0 0,0 2 0 0 0,-11 8 0 0 0,-7-1 52 0 0,24-11-55 0 0,-1-1-1 0 0,1 0 1 0 0,-1 1-1 0 0,1 0 1 0 0,-1-1-1 0 0,1 1 1 0 0,0 0 0 0 0,-1 0-1 0 0,1 0 1 0 0,0-1-1 0 0,0 1 1 0 0,-1 1-1 0 0,1-1 1 0 0,0 0-1 0 0,0 0 1 0 0,0 0-1 0 0,0 1 1 0 0,0-1-1 0 0,1 0 1 0 0,-1 1 0 0 0,0-1-1 0 0,1 1 1 0 0,-1-1-1 0 0,1 0 1 0 0,-1 1-1 0 0,1 0 1 0 0,0-1-1 0 0,-1 1 1 0 0,1 1-1 0 0,-6 26 133 0 0,4-23-116 0 0,0 0 0 0 0,1 0 0 0 0,0-1 0 0 0,-1 11 0 0 0,2-16 120 0 0,2-29 89 0 0,-8 7-242 0 0,6 22-3 0 0,-9 20 5 0 0,3-15 70 0 0,9-19-76 0 0,-1 7 27 0 0,0 0 0 0 0,-1 0 0 0 0,0 0 0 0 0,0 0 1 0 0,0-11-1 0 0,-1 18 43 0 0,0 0-46 0 0,-1 1-13 0 0,0-1 0 0 0,0 1 1 0 0,0 0-1 0 0,0-1 0 0 0,0 1 0 0 0,0 0 0 0 0,0 0 0 0 0,1 0 0 0 0,-1 0 0 0 0,0-1 0 0 0,1 1 0 0 0,-1 0 0 0 0,0 0 1 0 0,1 1-1 0 0,-1-1 0 0 0,1 0 0 0 0,0 0 0 0 0,-1 0 0 0 0,1 2 0 0 0,-7 24 4 0 0,7-27 170 0 0,-1-1-102 0 0,1 9-128 0 0,0-5 56 0 0,1-1-1 0 0,0 1 0 0 0,0-1 0 0 0,0 0 1 0 0,0 0-1 0 0,1 1 0 0 0,-1-1 0 0 0,0 0 1 0 0,4 3-1 0 0,4 10-13 0 0,-2 1 45 0 0,13 25-30 0 0,-20-41 4 0 0,0 0 0 0 0,0 0 0 0 0,0 0 0 0 0,0 0 0 0 0,0 0 0 0 0,1 1 1 0 0,-1-1-1 0 0,0 0 0 0 0,0 0 0 0 0,0 0 0 0 0,0 0 0 0 0,0 0 0 0 0,0 0 0 0 0,0 0 0 0 0,1 0 0 0 0,-1 0 0 0 0,0 1 0 0 0,0-1 0 0 0,0 0 0 0 0,0 0 0 0 0,0 0 0 0 0,1 0 0 0 0,-1 0 0 0 0,0 0 0 0 0,0 0 0 0 0,0 0 0 0 0,0 0 0 0 0,1 0 0 0 0,-1 0 0 0 0,0 0 0 0 0,0 0 0 0 0,0 0 0 0 0,0 0 0 0 0,0 0 0 0 0,1 0 0 0 0,-1-1 0 0 0,0 1 0 0 0,0 0 0 0 0,0 0 0 0 0,0 0 0 0 0,0 0 0 0 0,1 0 0 0 0,5-8 62 0 0,2-13 1 0 0,-7 20-62 0 0,3-11 13 0 0,0 0-1 0 0,-1 0 1 0 0,0 0 0 0 0,0 0-1 0 0,-1-1 1 0 0,0-18-1 0 0,-3 25-87 0 0,0 11-4 0 0,-1 10 52 0 0,2 0 39 0 0,2 0 0 0 0,0 0-1 0 0,1-1 1 0 0,4 15 0 0 0,-7-29-13 0 0,0 0 0 0 0,0 1-1 0 0,0-1 1 0 0,0 0 0 0 0,0 0 0 0 0,0 1 0 0 0,0-1 0 0 0,0 0 0 0 0,0 0 0 0 0,0 1 0 0 0,1-1-1 0 0,-1 0 1 0 0,0 0 0 0 0,0 0 0 0 0,0 1 0 0 0,0-1 0 0 0,0 0 0 0 0,1 0 0 0 0,-1 0 0 0 0,0 1-1 0 0,0-1 1 0 0,0 0 0 0 0,1 0 0 0 0,-1 0 0 0 0,0 0 0 0 0,0 0 0 0 0,0 0 0 0 0,1 0 0 0 0,-1 1 0 0 0,0-1-1 0 0,0 0 1 0 0,1 0 0 0 0,-1 0 0 0 0,0 0 0 0 0,0 0 0 0 0,1 0 0 0 0,-1 0 0 0 0,0 0 0 0 0,0 0-1 0 0,1 0 1 0 0,-1 0 0 0 0,0 0 0 0 0,0 0 0 0 0,0-1 0 0 0,1 1 0 0 0,-1 0 0 0 0,0 0 0 0 0,0 0-1 0 0,1 0 1 0 0,-1 0 0 0 0,0 0 0 0 0,0-1 0 0 0,0 1 0 0 0,1 0 0 0 0,-1 0 0 0 0,0 0 0 0 0,0 0-1 0 0,0-1 1 0 0,16-21 44 0 0,10-32-65 0 0,-24 49 22 0 0,-1 1-1 0 0,0 0 0 0 0,0-1 0 0 0,-1 1 0 0 0,1-1 0 0 0,-1-6 0 0 0,0 11 3 0 0,0 29-67 0 0,-1-21 71 0 0,1 1 0 0 0,1 0 0 0 0,-1-1 1 0 0,1 1-1 0 0,0-1 0 0 0,1 0 0 0 0,0 1 0 0 0,1-1 1 0 0,3 9-1 0 0,-6-17-8 0 0,0 0 1 0 0,0-1-1 0 0,0 1 1 0 0,0 0-1 0 0,0 0 1 0 0,0 0-1 0 0,0 0 1 0 0,0-1-1 0 0,0 1 0 0 0,0 0 1 0 0,0 0-1 0 0,0 0 1 0 0,0 0-1 0 0,1 0 1 0 0,-1-1-1 0 0,0 1 1 0 0,0 0-1 0 0,0 0 1 0 0,0 0-1 0 0,0 0 1 0 0,0 0-1 0 0,0 0 1 0 0,1-1-1 0 0,-1 1 1 0 0,0 0-1 0 0,0 0 0 0 0,0 0 1 0 0,0 0-1 0 0,0 0 1 0 0,1 0-1 0 0,-1 0 1 0 0,0 0-1 0 0,0 0 1 0 0,0 0-1 0 0,0 0 1 0 0,0 0-1 0 0,1 0 1 0 0,-1 0-1 0 0,0 0 1 0 0,0 0-1 0 0,0 0 1 0 0,0 0-1 0 0,1 0 0 0 0,-1 0 1 0 0,0 0-1 0 0,0 0 1 0 0,0 0-1 0 0,0 0 1 0 0,0 0-1 0 0,1 0 1 0 0,-1 0-1 0 0,0 0 1 0 0,0 1-1 0 0,0-1 1 0 0,0 0-1 0 0,0 0 1 0 0,0 0-1 0 0,1 0 1 0 0,-1 0-1 0 0,2-12 47 0 0,5-45 3 0 0,-1 34-72 0 0,-5 18-8 0 0,0 7-14 0 0,-1 10 74 0 0,1 34-28 0 0,0-44-1 0 0,-1 0 0 0 0,0 0 0 0 0,1 0 1 0 0,-1-1-1 0 0,1 1 0 0 0,0 0 0 0 0,-1 0 0 0 0,1 0 0 0 0,0-1 0 0 0,0 1 0 0 0,0 0 0 0 0,0-1 0 0 0,0 1 0 0 0,1-1 0 0 0,-1 1 0 0 0,0-1 0 0 0,1 0 0 0 0,-1 1 0 0 0,4 1 0 0 0,-5-3 1 0 0,1 0-1 0 0,0 1 1 0 0,0-1-1 0 0,-1 1 0 0 0,1-1 1 0 0,0 0-1 0 0,0 0 1 0 0,0 1-1 0 0,0-1 1 0 0,-1 0-1 0 0,1 0 1 0 0,0 0-1 0 0,0 0 1 0 0,0 0-1 0 0,0 0 1 0 0,0 0-1 0 0,-1 0 1 0 0,1-1-1 0 0,0 1 1 0 0,0 0-1 0 0,0 0 0 0 0,-1-1 1 0 0,1 1-1 0 0,0 0 1 0 0,0-1-1 0 0,0 0 1 0 0,1 0 3 0 0,-1-1-1 0 0,0 1 1 0 0,0 0 0 0 0,0-1 0 0 0,0 1-1 0 0,0-1 1 0 0,0 0 0 0 0,-1 1 0 0 0,1-1-1 0 0,0 0 1 0 0,-1 1 0 0 0,1-3-1 0 0,1-7 7 0 0,-1 0 0 0 0,0 0-1 0 0,-1-14 1 0 0,0 19-29 0 0,0 3 5 0 0,-1-23 50 0 0,1 25-37 0 0,0 1 0 0 0,0-1 0 0 0,0 0 0 0 0,-1 0 0 0 0,1 1 0 0 0,0-1 0 0 0,0 0 0 0 0,0 1 0 0 0,-1-1 0 0 0,1 0 0 0 0,0 1 0 0 0,-1-1 0 0 0,1 1 0 0 0,-1-1 0 0 0,1 0 0 0 0,0 1-1 0 0,-1-1 1 0 0,1 1 0 0 0,-1-1 0 0 0,0 1 0 0 0,1-1 0 0 0,-1 1 0 0 0,1 0 0 0 0,-1-1 0 0 0,0 1 0 0 0,1 0 0 0 0,-1-1 0 0 0,0 1 0 0 0,1 0 0 0 0,-2-1 0 0 0,1 4-10 0 0,0 0 0 0 0,0 0 0 0 0,0 0 0 0 0,0 0 0 0 0,1 0-1 0 0,-1 0 1 0 0,1 0 0 0 0,0 0 0 0 0,0 6 0 0 0,0 0 5 0 0,0-7 2 0 0,-1 1 1 0 0,1 0-1 0 0,0-1 0 0 0,0 1 0 0 0,0 0 0 0 0,0 0 0 0 0,1-1 1 0 0,-1 1-1 0 0,1 0 0 0 0,0-1 0 0 0,0 1 0 0 0,0-1 1 0 0,2 6-1 0 0,-3-8 2 0 0,0 0-1 0 0,0 0 1 0 0,0 0 0 0 0,1 0 0 0 0,-1 0 0 0 0,0 1-1 0 0,0-1 1 0 0,0 0 0 0 0,0 0 0 0 0,0 0 0 0 0,0 0-1 0 0,1 0 1 0 0,-1 0 0 0 0,0 0 0 0 0,0 0 0 0 0,0 0-1 0 0,0 0 1 0 0,1 0 0 0 0,-1 1 0 0 0,0-1 0 0 0,0 0-1 0 0,0 0 1 0 0,0 0 0 0 0,1 0 0 0 0,-1 0 0 0 0,0 0-1 0 0,0 0 1 0 0,0-1 0 0 0,0 1 0 0 0,1 0 0 0 0,-1 0-1 0 0,0 0 1 0 0,0 0 0 0 0,0 0 0 0 0,0 0 0 0 0,1 0-1 0 0,-1 0 1 0 0,0 0 0 0 0,0 0 0 0 0,0 0 0 0 0,0-1-1 0 0,4-8 40 0 0,-1-10 7 0 0,-3 16-44 0 0,-1 1 1 0 0,1-1-1 0 0,-1 1 1 0 0,1-1-1 0 0,-1 1 0 0 0,0-1 1 0 0,0 1-1 0 0,0 0 1 0 0,0-1-1 0 0,-1 1 0 0 0,1 0 1 0 0,0 0-1 0 0,-1 0 1 0 0,0 0-1 0 0,1 0 1 0 0,-1 0-1 0 0,0 0 0 0 0,0 0 1 0 0,0 1-1 0 0,0-1 1 0 0,0 1-1 0 0,-1 0 0 0 0,1-1 1 0 0,0 1-1 0 0,-1 0 1 0 0,1 0-1 0 0,-5 0 1 0 0,-7-3-2 0 0,0 0 0 0 0,0 1 0 0 0,-26-1 0 0 0,31 3 0 0 0,2 0 3 0 0,1 0 0 0 0,-1 0 0 0 0,0 1-1 0 0,1 0 1 0 0,-1 1 0 0 0,-12 1 0 0 0,5 8 39 0 0,13-9-43 0 0,1-1-1 0 0,0 0 0 0 0,-1 0 0 0 0,1 1 0 0 0,0-1 1 0 0,0 0-1 0 0,-1 1 0 0 0,1-1 0 0 0,0 0 1 0 0,0 1-1 0 0,0-1 0 0 0,0 0 0 0 0,-1 1 0 0 0,1-1 1 0 0,0 1-1 0 0,0-1 0 0 0,0 0 0 0 0,0 1 0 0 0,0-1 1 0 0,0 0-1 0 0,0 1 0 0 0,0-1 0 0 0,0 1 0 0 0,0-1 1 0 0,0 0-1 0 0,0 1 0 0 0,0-1 0 0 0,1 1 1 0 0,-1-1-1 0 0,0 0 0 0 0,0 1 0 0 0,0-1 0 0 0,0 0 1 0 0,1 1-1 0 0,-1-1 0 0 0,0 0 0 0 0,0 1 0 0 0,1-1 1 0 0,-1 0-1 0 0,0 0 0 0 0,0 1 0 0 0,1-1 0 0 0,-1 0 1 0 0,1 0-1 0 0,0 1 1 0 0,0-1 1 0 0,0 1 0 0 0,0-1-1 0 0,1 0 1 0 0,-1 1-1 0 0,0-1 1 0 0,0 0 0 0 0,1 0-1 0 0,-1 0 1 0 0,0 0-1 0 0,0 0 1 0 0,1 0 0 0 0,-1 0-1 0 0,0-1 1 0 0,0 1-1 0 0,0 0 1 0 0,1-1 0 0 0,-1 1-1 0 0,0-1 1 0 0,0 1-1 0 0,0-1 1 0 0,0 1 0 0 0,0-1-1 0 0,2-1 1 0 0,27-23-16 0 0,-22 17-2 0 0,-4 3 42 0 0,-6 3-7 0 0,-15 5 0 0 0,-23 11 14 0 0,37-13-34 0 0,-1 1 0 0 0,1-1 0 0 0,0 1 1 0 0,0 0-1 0 0,0 0 0 0 0,0 1 0 0 0,0-1 0 0 0,1 1 1 0 0,-1-1-1 0 0,1 1 0 0 0,-1 0 0 0 0,1 0 0 0 0,-2 4 1 0 0,-1 0 17 0 0,3-4-19 0 0,0 0-1 0 0,0 0 1 0 0,1 0-1 0 0,-1 0 1 0 0,1 0 0 0 0,0 0-1 0 0,-1 5 1 0 0,2-6 3 0 0,0 0-1 0 0,0-1 1 0 0,0 1 0 0 0,0 0 0 0 0,0 0-1 0 0,1 0 1 0 0,-1-1 0 0 0,1 1 0 0 0,-1 0 0 0 0,1-1-1 0 0,0 1 1 0 0,0 0 0 0 0,0-1 0 0 0,0 1 0 0 0,0-1-1 0 0,0 1 1 0 0,2 1 0 0 0,33 47 27 0 0,14 16-7 0 0,-48-64-20 0 0,1 0 1 0 0,0 0-1 0 0,0-1 1 0 0,0 1-1 0 0,0-1 1 0 0,0 1-1 0 0,0-1 1 0 0,0 0-1 0 0,0 0 1 0 0,1 0-1 0 0,-1-1 1 0 0,0 1-1 0 0,1-1 1 0 0,-1 1-1 0 0,5-2 1 0 0,6 2 13 0 0,1-2 1 0 0,15-2 0 0 0,-29 3-9 0 0,-1 0 1 0 0,0 0 0 0 0,1 0 0 0 0,-1 0 0 0 0,0 0 0 0 0,1 0 0 0 0,-1 0 0 0 0,0 0 0 0 0,1 0 0 0 0,-1 0 0 0 0,0-1 0 0 0,1 1 0 0 0,-1 0-1 0 0,0 0 1 0 0,1 0 0 0 0,-1 0 0 0 0,0 0 0 0 0,1-1 0 0 0,-1 1 0 0 0,0 0 0 0 0,0 0 0 0 0,1-1 0 0 0,-1 1 0 0 0,0 0 0 0 0,0 0-1 0 0,0-1 1 0 0,1 1 0 0 0,-1 0 0 0 0,0-1 0 0 0,0 1 0 0 0,0 0 0 0 0,0-1 0 0 0,0 1 0 0 0,1 0 0 0 0,-1-1 0 0 0,-8-10 73 0 0,-18-8-88 0 0,23 17 8 0 0,-5-2-1 0 0,0-1 0 0 0,0 1 0 0 0,0 0 0 0 0,0 1 0 0 0,-1 0 0 0 0,1 0 0 0 0,-1 0 0 0 0,0 2-1 0 0,-17-3 1 0 0,25 4-1 0 0,0 0 1 0 0,1 0-1 0 0,-1 0 0 0 0,0 0 0 0 0,1 0 0 0 0,-1 1 0 0 0,0-1 1 0 0,1 0-1 0 0,-1 0 0 0 0,1 1 0 0 0,-1-1 0 0 0,0 0 0 0 0,1 1 1 0 0,-1-1-1 0 0,1 0 0 0 0,-1 1 0 0 0,1-1 0 0 0,-1 1 0 0 0,1-1 1 0 0,-1 1-1 0 0,1-1 0 0 0,-1 1 0 0 0,1-1 0 0 0,0 1 0 0 0,-1 0 0 0 0,1-1 1 0 0,0 1-1 0 0,-1-1 0 0 0,1 1 0 0 0,0 0 0 0 0,0-1 0 0 0,0 1 1 0 0,0 0-1 0 0,0-1 0 0 0,0 1 0 0 0,0 0 0 0 0,0-1 0 0 0,0 1 1 0 0,0 0-1 0 0,0 0 0 0 0,0 1 1 0 0,0 0 0 0 0,1-1 0 0 0,-1 1-1 0 0,0 0 1 0 0,1-1 0 0 0,-1 1 0 0 0,1 0 0 0 0,0-1 0 0 0,-1 1 0 0 0,1-1 0 0 0,0 1 0 0 0,0-1 0 0 0,0 1-1 0 0,1 1 1 0 0,11 5 16 0 0,1 0-1 0 0,-1-1 0 0 0,1-1 1 0 0,0 0-1 0 0,1-1 0 0 0,-1 0 1 0 0,23 3-1 0 0,-34-7-10 0 0,-1-1 0 0 0,0 0 1 0 0,0 0-1 0 0,0-1 0 0 0,1 1 0 0 0,-1 0 1 0 0,0-1-1 0 0,0 1 0 0 0,0-1 0 0 0,0 0 1 0 0,0 0-1 0 0,0 0 0 0 0,0 0 0 0 0,0 0 0 0 0,0 0 1 0 0,0 0-1 0 0,-1 0 0 0 0,1-1 0 0 0,0 1 1 0 0,-1-1-1 0 0,1 0 0 0 0,1-1 0 0 0,-2 1 0 0 0,1 0 0 0 0,-1 1 1 0 0,0-1-1 0 0,0 0 0 0 0,0 1 0 0 0,0-1 0 0 0,0 0 0 0 0,0 0 0 0 0,0 0 0 0 0,-1 0 0 0 0,1 0 0 0 0,-1 0 0 0 0,1 0 0 0 0,-1 0 0 0 0,0 0 0 0 0,0 0 0 0 0,0 0 0 0 0,0 0 0 0 0,0 0 0 0 0,0 0 1 0 0,-1 0-1 0 0,1 0 0 0 0,-2-4 0 0 0,0 3-3 0 0,0 1 0 0 0,0 0 1 0 0,0-1-1 0 0,0 1 0 0 0,0 0 1 0 0,-1 0-1 0 0,1 0 0 0 0,-1 1 1 0 0,0-1-1 0 0,1 1 0 0 0,-1-1 1 0 0,0 1-1 0 0,0 0 0 0 0,0 0 1 0 0,-4-1-1 0 0,-2-1 2 0 0,0 1-1 0 0,0 1 1 0 0,0 0 0 0 0,-12-1-1 0 0,21 4-6 0 0,0 1 0 0 0,0-1-1 0 0,0 0 1 0 0,1 0 0 0 0,-1 0-1 0 0,0 0 1 0 0,1 0-1 0 0,-1 0 1 0 0,1 0 0 0 0,1 2-1 0 0,3 3 16 0 0,0-1 0 0 0,1-1-1 0 0,-1 1 1 0 0,1-1 0 0 0,1 0-1 0 0,-1 0 1 0 0,1-1 0 0 0,-1 0-1 0 0,16 6 1 0 0,-9-4 12 0 0,2-1 0 0 0,-1 0 0 0 0,0-1 0 0 0,21 3 0 0 0,-35-7-17 0 0,0 0-1 0 0,0 0 1 0 0,1 0 0 0 0,-1 1 0 0 0,0-1-1 0 0,0 0 1 0 0,1 0 0 0 0,-1 0 0 0 0,0 0 0 0 0,0 0-1 0 0,1 0 1 0 0,-1 0 0 0 0,0 0 0 0 0,0 0 0 0 0,1 0-1 0 0,-1 0 1 0 0,0 0 0 0 0,1 0 0 0 0,-1 0 0 0 0,0 0-1 0 0,0 0 1 0 0,1 0 0 0 0,-1 0 0 0 0,0 0 0 0 0,1 0-1 0 0,-1 0 1 0 0,0 0 0 0 0,0-1 0 0 0,1 1-1 0 0,-1 0 1 0 0,0 0 0 0 0,0 0 0 0 0,0 0 0 0 0,1-1-1 0 0,-1 1 1 0 0,0 0 0 0 0,0 0 0 0 0,0-1 0 0 0,0 1-1 0 0,1 0 1 0 0,-1 0 0 0 0,0-1 0 0 0,0 1 0 0 0,0 0-1 0 0,0 0 1 0 0,0-1 0 0 0,0 1 0 0 0,0-1-1 0 0,-11-14 32 0 0,-21-12-81 0 0,30 24 48 0 0,-1 1 1 0 0,0 0-1 0 0,0 0 1 0 0,-1 0-1 0 0,1 0 1 0 0,0 1-1 0 0,-1-1 1 0 0,1 1-1 0 0,0 0 1 0 0,-5-1-1 0 0,8 2-15 0 0,18 11-123 0 0,-4-5 149 0 0,0 0 0 0 0,0-1 1 0 0,0 0-1 0 0,19 2 0 0 0,-15-3-2 0 0,0 1-1 0 0,18 7 0 0 0,-55-21 80 0 0,3 1-108 0 0,-1 0 0 0 0,1 1-1 0 0,-1 1 1 0 0,-1 0 0 0 0,-20-3 0 0 0,31 9-116 0 0,6 3 60 0 0,15 7 54 0 0,24 8 93 0 0,-26-13-55 0 0,1-1-1 0 0,-1 0 1 0 0,1-1-1 0 0,0 0 1 0 0,0-1-1 0 0,0 0 1 0 0,0-1 0 0 0,22-1-1 0 0,-34 0-19 0 0,0 0 1 0 0,-1 0-1 0 0,1 0 0 0 0,0 0 1 0 0,-1-1-1 0 0,1 1 0 0 0,0 0 1 0 0,-1 0-1 0 0,1 0 0 0 0,-1 0 1 0 0,1-1-1 0 0,0 1 0 0 0,-1 0 1 0 0,1-1-1 0 0,-1 1 0 0 0,1 0 1 0 0,0-1-1 0 0,-1 1 0 0 0,1-1 1 0 0,-1 1-1 0 0,1-1 0 0 0,-1 1 1 0 0,0-1-1 0 0,1 0 0 0 0,-1 0 1 0 0,0 1 0 0 0,0 0 0 0 0,0-1-1 0 0,-1 1 1 0 0,1-1 0 0 0,0 1-1 0 0,-1 0 1 0 0,1-1 0 0 0,0 1 0 0 0,0-1-1 0 0,-1 1 1 0 0,1 0 0 0 0,-1 0-1 0 0,1-1 1 0 0,0 1 0 0 0,-1 0 0 0 0,1 0-1 0 0,-1-1 1 0 0,1 1 0 0 0,-1 0-1 0 0,1 0 1 0 0,0 0 0 0 0,-1 0 0 0 0,1 0-1 0 0,-1-1 1 0 0,1 1 0 0 0,-1 0 0 0 0,1 0-1 0 0,-1 0 1 0 0,1 0 0 0 0,-1 0-1 0 0,0 1 1 0 0,-32-4-50 0 0,-37 3 0 0 0,54 1 34 0 0,0 1-1 0 0,-19 5 1 0 0,10 1 19 0 0,21-6-3 0 0,0-1 1 0 0,0 1 0 0 0,0-1-1 0 0,0 0 1 0 0,-1 0 0 0 0,1 0 0 0 0,-5 0-1 0 0,8-2-3 0 0,1 1-1 0 0,0 0 0 0 0,0 0 1 0 0,-1 0-1 0 0,1 0 0 0 0,0 0 0 0 0,-1 0 1 0 0,1 0-1 0 0,0 0 0 0 0,0 0 0 0 0,-1 0 1 0 0,1 0-1 0 0,0 0 0 0 0,0 0 0 0 0,-1 0 1 0 0,1 1-1 0 0,0-1 0 0 0,0 0 1 0 0,-1 0-1 0 0,1 0 0 0 0,0 0 0 0 0,0 0 1 0 0,-1 1-1 0 0,1-1 0 0 0,0 0 0 0 0,0 0 1 0 0,0 0-1 0 0,-1 1 0 0 0,1-1 0 0 0,0 0 1 0 0,0 0-1 0 0,0 0 0 0 0,0 1 1 0 0,0-1-1 0 0,-1 1 0 0 0,7 8 4 0 0,12 7 62 0 0,-11-14-47 0 0,0 0 1 0 0,0-1-1 0 0,0 0 1 0 0,1 0-1 0 0,-1 0 1 0 0,0-1-1 0 0,0 0 1 0 0,0 0-1 0 0,9-2 1 0 0,10 1 16 0 0,-7 1-18 0 0,-9 1-5 0 0,0 0 1 0 0,0-2-1 0 0,0 1 0 0 0,0-1 0 0 0,0-1 1 0 0,0 1-1 0 0,0-2 0 0 0,-1 1 1 0 0,13-6-1 0 0,-14 5-13 0 0,-1 0-1 0 0,1 0 1 0 0,-1 1 0 0 0,1 0 0 0 0,0 1 0 0 0,0 0-1 0 0,0 0 1 0 0,-1 1 0 0 0,12 0 0 0 0,-1-28-69 0 0,6 5-86 0 0,-24 23 164 0 0,-30 0-65 0 0,18 1 56 0 0,-1 0-1 0 0,0 1 1 0 0,1 0-1 0 0,-24 9 1 0 0,20-6-2 0 0,0-1 0 0 0,-17 3 0 0 0,32-7 6 0 0,0 0-1 0 0,0 1 1 0 0,0-1 0 0 0,0 0 0 0 0,0 0-1 0 0,0 0 1 0 0,0 0 0 0 0,0-1-1 0 0,0 1 1 0 0,0 0 0 0 0,0 0-1 0 0,0-1 1 0 0,0 1 0 0 0,0 0-1 0 0,0-1 1 0 0,0 1 0 0 0,0-1 0 0 0,0 1-1 0 0,0-1 1 0 0,0 0 0 0 0,0 1-1 0 0,1-1 1 0 0,-1 0 0 0 0,0 0-1 0 0,0 1 1 0 0,1-1 0 0 0,-1 0 0 0 0,1 0-1 0 0,-1 0 1 0 0,1 0 0 0 0,-1 0-1 0 0,1 0 1 0 0,-1 0 0 0 0,1 0-1 0 0,0 0 1 0 0,-1 0 0 0 0,1 0-1 0 0,0 0 1 0 0,0 0 0 0 0,0 0 0 0 0,0 0-1 0 0,0 0 1 0 0,0 0 0 0 0,0-1-1 0 0,0 1 1 0 0,1 0 0 0 0,-1 0-1 0 0,0 0 1 0 0,1-2 0 0 0,4-2 0 0 0,0 0-1 0 0,0 0 1 0 0,0 1 0 0 0,0-1 0 0 0,1 1 0 0 0,-1 0 0 0 0,12-5-1 0 0,-4 3-1 0 0,-1 0-1 0 0,1 2 0 0 0,0-1 1 0 0,26-4-1 0 0,-30 8 0 0 0,1-1 0 0 0,-1 0 0 0 0,1-1 0 0 0,-1 0 0 0 0,0 0 0 0 0,0-1 0 0 0,-1 0 0 0 0,1-1 0 0 0,-1 0 0 0 0,0 0 0 0 0,12-10 0 0 0,-6 1-123 0 0,-14 15 8 0 0,-8 6 71 0 0,-3 1 35 0 0,0-1-1 0 0,0 1 1 0 0,0-2-1 0 0,-17 7 1 0 0,-6 5-8 0 0,-17 2-110 0 0,51-19 116 0 0,38-28-135 0 0,-19 9 166 0 0,-7 7-14 0 0,-1-1 0 0 0,19-23 0 0 0,-29 41 8 0 0,0 0-1 0 0,0 0 0 0 0,-1 0 1 0 0,0 1-1 0 0,0 6 0 0 0,-7 17 11 0 0,5-19 2 0 0,0 0-1 0 0,0 1 1 0 0,-1 17-1 0 0,3-29 77 0 0,3-26-142 0 0,8 10 47 0 0,-11 15-16 0 0,6 27 58 0 0,-2-16-859 0 0,-1-4-3876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5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11 5105 0 0,'0'0'8319'0'0,"-13"-11"-1863"0"0,10 12-6268 0 0,1 0 0 0 0,-1 0 0 0 0,0 0-1 0 0,0 1 1 0 0,1-1 0 0 0,-1 0 0 0 0,0 1 0 0 0,1 0-1 0 0,0 0 1 0 0,-1 0 0 0 0,1 0 0 0 0,0 0 0 0 0,0 0-1 0 0,0 0 1 0 0,0 1 0 0 0,-2 4 0 0 0,1-3 19 0 0,0-1 0 0 0,0 1 0 0 0,0-1 0 0 0,-1 1 0 0 0,1-1 0 0 0,-8 5 1 0 0,6-5-61 0 0,0 1-1 0 0,1 0 1 0 0,0 0 0 0 0,-1 0 0 0 0,1 1 0 0 0,1-1 0 0 0,-1 1 0 0 0,1 0 0 0 0,-4 7 0 0 0,-8 10 227 0 0,-13 25 375 0 0,21-33-616 0 0,-1-2 0 0 0,-9 14 0 0 0,15-23-112 0 0,1 0-1 0 0,0 0 1 0 0,0 0 0 0 0,1 0 0 0 0,-1 0 0 0 0,1 0-1 0 0,-1 0 1 0 0,1 0 0 0 0,0 5 0 0 0,-2 16 143 0 0,-15 34 357 0 0,-14 88 1 0 0,9-13-167 0 0,17-101-327 0 0,-2 16 30 0 0,-14 50 0 0 0,20-95-55 0 0,-7 23 48 0 0,1 0 0 0 0,2 0-1 0 0,0 1 1 0 0,-1 34 0 0 0,-8 109 106 0 0,4-71-98 0 0,-26 212 156 0 0,15-133-122 0 0,8-89-30 0 0,-1 106-1 0 0,3 120 76 0 0,10-298-114 0 0,-1 1 1 0 0,-1-1-1 0 0,0 0 0 0 0,-7 19 1 0 0,-7 38-59 0 0,10-17 93 0 0,2 65 1 0 0,3-105-43 0 0,1 1 0 0 0,-2-1 0 0 0,-6 22 0 0 0,-3 16 20 0 0,9-37-20 0 0,-1 7 18 0 0,-1 41 1 0 0,5-65-23 0 0,1 28 73 0 0,5-23-52 0 0,0 0 0 0 0,0-1 0 0 0,1 1 1 0 0,0-1-1 0 0,0-1 0 0 0,0 0 0 0 0,1 0 1 0 0,-1 0-1 0 0,11 3 0 0 0,22 13 85 0 0,-7-3-5 0 0,70 26 1 0 0,-72-31-95 0 0,-3-2-1685 0 0,48 10 0 0 0,-47-14-2368 0 0,48 3 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59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2681 0 0,'0'0'6726'0'0,"1"-2"-5556"0"0,7-17 3493 0 0,-8 16-3921 0 0,1 0-1 0 0,0 1 1 0 0,0-1 0 0 0,0 0 0 0 0,1 0 0 0 0,-1 1 0 0 0,1-1 0 0 0,-1 1-1 0 0,4-4 1 0 0,-5 6-641 0 0,0 0 0 0 0,1 0-1 0 0,-1-1 1 0 0,1 1 0 0 0,-1 0 0 0 0,0 0-1 0 0,1 0 1 0 0,-1 0 0 0 0,0 0 0 0 0,1 0-1 0 0,-1 0 1 0 0,1 0 0 0 0,-1 0 0 0 0,0 0-1 0 0,1 0 1 0 0,-1 0 0 0 0,0 0 0 0 0,1 1-1 0 0,-1-1 1 0 0,0 0 0 0 0,1 0 0 0 0,-1 0-1 0 0,0 0 1 0 0,1 1 0 0 0,-1-1 0 0 0,0 0-1 0 0,1 0 1 0 0,-1 1 0 0 0,16 12 544 0 0,-13-10-554 0 0,0-1 1 0 0,0 1 0 0 0,0-1-1 0 0,0 1 1 0 0,0-1-1 0 0,7 3 1 0 0,-5-1 63 0 0,0 0 0 0 0,0 0 0 0 0,0 0 0 0 0,-1 1 0 0 0,0 0 0 0 0,0 0 0 0 0,0 0 0 0 0,4 9 0 0 0,-1-3-53 0 0,-4-7 56 0 0,0 1 0 0 0,0 0 0 0 0,-1 0 0 0 0,1 0 0 0 0,-1 0 0 0 0,0 0-1 0 0,2 11 1 0 0,-3-13-132 0 0,-1 0 0 0 0,1 0 0 0 0,1 0 0 0 0,-1-1 0 0 0,0 1 0 0 0,1 0 0 0 0,-1-1 0 0 0,4 4 0 0 0,3 7 124 0 0,0 7 27 0 0,-7-16-150 0 0,1 1 0 0 0,0-1 1 0 0,0 0-1 0 0,0 0 0 0 0,0 0 0 0 0,1 0 0 0 0,5 6 0 0 0,-5-4 6 0 0,0-1-1 0 0,-1 0 1 0 0,1 1 0 0 0,-1-1 0 0 0,0 1 0 0 0,-1 0-1 0 0,2 9 1 0 0,0-5 26 0 0,20 82 167 0 0,-19-76-169 0 0,0-1 0 0 0,13 29 0 0 0,-5-14 49 0 0,66 173 295 0 0,-71-186-362 0 0,39 112 156 0 0,-18-4-23 0 0,-25-119-169 0 0,-1-1 1 0 0,0 1 0 0 0,1-1-1 0 0,6 9 1 0 0,8 19 47 0 0,-12-19-29 0 0,4 13 5 0 0,15 32-1 0 0,-14-40-20 0 0,-6-13-1 0 0,-1 1-1 0 0,1-1 1 0 0,-1 1-1 0 0,-1 0 0 0 0,1 0 1 0 0,1 14-1 0 0,-3-14-11 0 0,0-3 5 0 0,-1 1 1 0 0,1 0-1 0 0,0 0 0 0 0,0 0 0 0 0,0-1 0 0 0,1 1 0 0 0,0-1 1 0 0,0 1-1 0 0,3 5 0 0 0,9 5-17 0 0,3 11 22 0 0,-17-26-6 0 0,0 1 1 0 0,1 0-1 0 0,-1-1 1 0 0,0 1-1 0 0,1-1 0 0 0,-1 1 1 0 0,0 0-1 0 0,1-1 1 0 0,-1 1-1 0 0,1-1 1 0 0,-1 1-1 0 0,1-1 0 0 0,-1 1 1 0 0,1-1-1 0 0,-1 0 1 0 0,1 1-1 0 0,-1-1 1 0 0,1 0-1 0 0,0 1 0 0 0,2 2-195 0 0,-3 10 172 0 0,1-13 27 0 0,-1 1-1 0 0,0-1 1 0 0,0 0 0 0 0,0 0 0 0 0,1 0-1 0 0,-1 0 1 0 0,0 0 0 0 0,0 0 0 0 0,1 1-1 0 0,-1-1 1 0 0,0 0 0 0 0,0 0 0 0 0,1 0-1 0 0,-1 0 1 0 0,0 0 0 0 0,0 0 0 0 0,1 0 0 0 0,-1 0-1 0 0,0 0 1 0 0,0 0 0 0 0,1 0 0 0 0,-1 0-1 0 0,0-1 1 0 0,0 1 0 0 0,1 0 0 0 0,-1 0-1 0 0,0 0 1 0 0,0 0 0 0 0,0 0 0 0 0,1 0-1 0 0,-1 0 1 0 0,0-1 0 0 0,0 1 0 0 0,0 0 0 0 0,1 0-1 0 0,-1 0 1 0 0,0-1 0 0 0,0 1 0 0 0,0 0-1 0 0,1-1 1 0 0,14-10-6 0 0,-10 7 13 0 0,108-65-5 0 0,-31 23 10 0 0,-26 11-14 0 0,2 2 0 0 0,71-28-1 0 0,-21 7-1 0 0,-40 18 4 0 0,-61 32-1 0 0,0-1 0 0 0,0 0 0 0 0,0 0 0 0 0,8-9 0 0 0,-9 8 0 0 0,0 0 0 0 0,1 1 0 0 0,0-1 0 0 0,10-5 0 0 0,-8 7 3 0 0,26-13 21 0 0,-35 17-2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0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20 0 0 0,'0'0'9857'0'0,"-3"-1"-8765"0"0,-5-3-111 0 0,-16-8 3168 0 0,10 9 4541 0 0,14 4-8643 0 0,0-1-1 0 0,-1 0 0 0 0,1 1 0 0 0,0-1 0 0 0,0 0 1 0 0,0 1-1 0 0,0-1 0 0 0,0 0 0 0 0,0 1 1 0 0,0-1-1 0 0,0 0 0 0 0,0 1 0 0 0,0-1 0 0 0,0 0 1 0 0,0 1-1 0 0,0-1 0 0 0,0 0 0 0 0,0 1 0 0 0,0-1 1 0 0,1 0-1 0 0,-1 1 0 0 0,0-1 0 0 0,0 0 1 0 0,0 1-1 0 0,0-1 0 0 0,1 0 0 0 0,-1 0 0 0 0,0 1 1 0 0,0-1-1 0 0,1 0 0 0 0,-1 0 0 0 0,0 1 1 0 0,0-1-1 0 0,1 0 0 0 0,-1 0 0 0 0,1 1 0 0 0,9 10 749 0 0,-4-6-605 0 0,0 2 1 0 0,0-1-1 0 0,-1 0 1 0 0,0 1-1 0 0,-1 0 0 0 0,1 0 1 0 0,-1 1-1 0 0,-1-1 1 0 0,6 16-1 0 0,9 16 149 0 0,-3-13-142 0 0,-2 0 1 0 0,-1 1-1 0 0,-2 0 0 0 0,12 43 1 0 0,-17-52-98 0 0,0 0 1 0 0,2 0 0 0 0,0-1-1 0 0,17 30 1 0 0,-18-34-38 0 0,6 10 60 0 0,-11-23-129 0 0,-1 0 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0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1283 25 592 0 0,'0'0'10585'0'0,"3"-4"-9345"0"0,-1 3-951 0 0,-1 0-153 0 0,0 0 0 0 0,0 0 0 0 0,0 0 0 0 0,1 0 0 0 0,-1 0 0 0 0,0-1 0 0 0,0 1 0 0 0,-1 0 0 0 0,1-1 0 0 0,0 1 0 0 0,0-1 0 0 0,-1 1 0 0 0,1-3 2506 0 0,-21 6 2054 0 0,-6 7-1880 0 0,-50 28 132 0 0,-80 43-1370 0 0,114-53-1337 0 0,-85 39 0 0 0,12-32-39 0 0,-58 44-26 0 0,24-8 27 0 0,44-19-124 0 0,95-46-58 0 0,5-3-16 0 0,0 0 0 0 0,1-1 0 0 0,-1 1 1 0 0,0-1-1 0 0,0 0 0 0 0,0 0 0 0 0,0 0 1 0 0,-8 0-1 0 0,11-1-7 0 0,-1 1-1 0 0,1-1 1 0 0,-1 1 0 0 0,1 0 0 0 0,-1 0-1 0 0,1 0 1 0 0,-1 0 0 0 0,1 1 0 0 0,0-1-1 0 0,0 1 1 0 0,-3 1 0 0 0,3-1 6 0 0,0-1 0 0 0,0 1 0 0 0,0-1 0 0 0,0 0 0 0 0,-1 0 0 0 0,1 1 0 0 0,0-2 0 0 0,-1 1 0 0 0,1 0 0 0 0,-6 1 0 0 0,8-2 7 0 0,-4-2 4 0 0,1 1 0 0 0,-1-1 0 0 0,1 0 0 0 0,-1 1 1 0 0,1-2-1 0 0,0 1 0 0 0,-4-3 0 0 0,1 0 21 0 0,-2 1-55 0 0,0 0 0 0 0,0 0 0 0 0,-1 1 0 0 0,1 0 0 0 0,-1 0 0 0 0,1 1 0 0 0,-1 0 1 0 0,0 0-1 0 0,0 1 0 0 0,0 0 0 0 0,0 1 0 0 0,0 0 0 0 0,-17 2 0 0 0,25-2-70 0 0,0 0 0 0 0,0 1-1 0 0,0-1 1 0 0,0 0 0 0 0,0 1 0 0 0,0-1 0 0 0,0 1 0 0 0,1-1 0 0 0,-1 1 0 0 0,0-1 0 0 0,0 1-1 0 0,1-1 1 0 0,-1 1 0 0 0,-1 1 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0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16 188 5329 0 0,'-10'3'16816'0'0,"10"-9"-16553"0"0,0 3 89 0 0,0 0 1 0 0,0 0-1 0 0,0 0 1 0 0,0 0-1 0 0,-1 0 1 0 0,1 0-1 0 0,-1 1 1 0 0,-1-5-1 0 0,2 5-280 0 0,-1 0 0 0 0,1 0 0 0 0,0 0 0 0 0,0 0 0 0 0,-1 1 0 0 0,2-1 0 0 0,-1 0 0 0 0,0 0 0 0 0,0 0 1 0 0,0 0-1 0 0,1 0 0 0 0,-1 1 0 0 0,1-1 0 0 0,0 0 0 0 0,-1 0 0 0 0,1 1 0 0 0,0-1 0 0 0,0 0 0 0 0,1-1 0 0 0,23-29 253 0 0,-9 18-169 0 0,0 0 0 0 0,1 1 0 0 0,21-13 0 0 0,-29 23-80 0 0,-1 0 1 0 0,1 0-1 0 0,0 1 0 0 0,0 0 0 0 0,1 0 1 0 0,-1 1-1 0 0,0 0 0 0 0,1 1 1 0 0,16 1-1 0 0,-24-1-68 0 0,-1 0 1 0 0,0 1-1 0 0,1-1 1 0 0,-1 1-1 0 0,0 0 1 0 0,0-1-1 0 0,1 1 0 0 0,-1 0 1 0 0,0 0-1 0 0,0 0 1 0 0,0 0-1 0 0,0-1 1 0 0,0 2-1 0 0,0-1 1 0 0,0 0-1 0 0,0 0 1 0 0,0 0-1 0 0,-1 0 0 0 0,1 0 1 0 0,0 1-1 0 0,-1-1 1 0 0,1 0-1 0 0,-1 1 1 0 0,1-1-1 0 0,-1 0 1 0 0,0 1-1 0 0,0-1 1 0 0,1 1-1 0 0,-1 1 0 0 0,1 8 125 0 0,-1-1 0 0 0,-1 23 0 0 0,0-15-33 0 0,1-6-30 0 0,1-8-41 0 0,-1-1 0 0 0,0 1 0 0 0,1 0-1 0 0,-1 0 1 0 0,-1-1 0 0 0,1 1 0 0 0,-1 0 0 0 0,1-1-1 0 0,-1 1 1 0 0,0 0 0 0 0,0-1 0 0 0,-1 1 0 0 0,-1 3-1 0 0,-1-5-19 0 0,-2 5-1659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34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0 0 0,'-14'4'25418'0'0,"6"22"-24652"0"0,4 5-2 0 0,2 0 0 0 0,2 36 1 0 0,0-33-503 0 0,11 359 1335 0 0,-4-248-1102 0 0,-19 219 1 0 0,5-58-188 0 0,5-63-134 0 0,-1 2-128 0 0,-2 25-5 0 0,2-152 23 0 0,13 124 0 0 0,-1-91-58 0 0,3 218 142 0 0,6-194-109 0 0,0 16 39 0 0,-11-85-61 0 0,29 157 1 0 0,-5 63 74 0 0,-27-253-106 0 0,3 25-394 0 0,-7-97 331 0 0,0-1 0 0 0,1 1 0 0 0,-1-1 0 0 0,0 1 0 0 0,0-1 0 0 0,0 1 0 0 0,0-1 0 0 0,1 0 0 0 0,-1 1 0 0 0,0-1 0 0 0,0 1 0 0 0,1-1-1 0 0,-1 1 1 0 0,0-1 0 0 0,0 0 0 0 0,1 1 0 0 0,-1-1 0 0 0,1 0 0 0 0,-1 1 0 0 0,0-1 0 0 0,1 0 0 0 0,-1 1 0 0 0,1-1 0 0 0,-1 0 0 0 0,1 0 0 0 0,0 1 0 0 0,8 0-6245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36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27 0 0 0,'0'0'8825'0'0,"-3"-4"-7370"0"0,0-1-816 0 0,-4-6-40 0 0,-2 4 3244 0 0,43 20 5455 0 0,11-3-5846 0 0,56 7-3785 0 0,-59-11 1483 0 0,331 61 537 0 0,-349-65-1642 0 0,-1-1 0 0 0,1-1 0 0 0,0 0 0 0 0,0-2 1 0 0,31-6-1 0 0,-21 3-11 0 0,-13 3-9 0 0,-1 1 1 0 0,0 2-1 0 0,0 0 0 0 0,1 1 1 0 0,31 7-1 0 0,-27-4 8 0 0,36 2 197 0 0,123 0 0 0 0,-162-7-148 0 0,17-2 83 0 0,54-10-1 0 0,-54 7-106 0 0,56-3 0 0 0,87 4 37 0 0,19-14 20 0 0,-178 15-96 0 0,1 0 0 0 0,0-1 0 0 0,-1-1 0 0 0,0-2 0 0 0,34-13 0 0 0,-40 14 42 0 0,0 1-1 0 0,0 1 0 0 0,0 0 1 0 0,32-2-1 0 0,3 5-7726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0,'0'0'12175'0'0,"7"4"-11707"0"0,2-1-240 0 0,0 0 0 0 0,1 0 0 0 0,-1-1 0 0 0,0 0 0 0 0,1-1 0 0 0,14 1 0 0 0,-7-2 265 0 0,0 1-1 0 0,0 1 0 0 0,0 0 0 0 0,0 1 0 0 0,22 7 0 0 0,-29-7-299 0 0,-1 1 0 0 0,-1-1 0 0 0,1 2 0 0 0,0-1 0 0 0,-1 1 0 0 0,0 1-1 0 0,0 0 1 0 0,-1 0 0 0 0,1 0 0 0 0,11 14 0 0 0,62 89 640 0 0,-69-95-745 0 0,1-1 0 0 0,0 0 0 0 0,0-1 0 0 0,2-1 0 0 0,-1 0 0 0 0,18 10 0 0 0,-17-12-57 0 0,-1 0 0 0 0,0 1 0 0 0,-1 1 0 0 0,0 0 0 0 0,-1 1 0 0 0,0 0 1 0 0,14 20-1 0 0,-8-8 6 0 0,24 29 1 0 0,-27-37-7 0 0,-1 1 0 0 0,0 1 1 0 0,19 35-1 0 0,-3 14-1 0 0,23 75 1 0 0,-39-100-27 0 0,40 113-4 0 0,16 8 0 0 0,-69-160 0 0 0,5 11 0 0 0,-1 0 0 0 0,4 20 0 0 0,-6-23 0 0 0,0 1 0 0 0,0-1 0 0 0,2 0 0 0 0,6 15 0 0 0,21 25 0 0 0,-28-40 0 0 0,0 0 0 0 0,-1 0 0 0 0,0 0 0 0 0,-1 0 0 0 0,2 20 0 0 0,6 24 0 0 0,-6-32 0 0 0,-1 0 0 0 0,-1 0 0 0 0,-1 0 0 0 0,-1 1 0 0 0,-1-1 0 0 0,-6 31 0 0 0,0 49 0 0 0,9-71 0 0 0,9 54 0 0 0,0-1 0 0 0,-9-60 0 0 0,-1 0 0 0 0,-1 0 0 0 0,-1 0 0 0 0,-1-1 0 0 0,-2 1 0 0 0,-7 30 0 0 0,-14 51 0 0 0,-6 18 0 0 0,29-114 0 0 0,0 0 0 0 0,0 0 0 0 0,1 0 0 0 0,1 19 0 0 0,0-20 0 0 0,0 0 0 0 0,0 0 0 0 0,-1-1 0 0 0,0 1 0 0 0,-1 0 0 0 0,1-1 0 0 0,-4 10 0 0 0,-16 32 0 0 0,7-13 0 0 0,-2-1 0 0 0,-28 48 0 0 0,40-77-285 0 0,0 0 1 0 0,0 1-1 0 0,1-1 1 0 0,-5 14-1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3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9 2000 0 0,'0'0'15741'0'0,"-14"-8"-9057"0"0,12 9-6473 0 0,0-1 0 0 0,0 1 0 0 0,0 0 0 0 0,0 0 0 0 0,1 0 0 0 0,-1 0 0 0 0,0 0-1 0 0,1 0 1 0 0,-1 0 0 0 0,1 1 0 0 0,-1-1 0 0 0,1 1 0 0 0,-1-1 0 0 0,1 1 0 0 0,0-1 0 0 0,0 1 0 0 0,0 0 0 0 0,-1 1 0 0 0,0 1-52 0 0,-1 1 0 0 0,1-1 0 0 0,0 0 0 0 0,0 1 1 0 0,1-1-1 0 0,-1 1 0 0 0,0 5 0 0 0,1 6-25 0 0,1 0-1 0 0,0 0 0 0 0,2-1 0 0 0,-1 1 0 0 0,2 0 1 0 0,0 0-1 0 0,7 18 0 0 0,49 228 909 0 0,-33-128-730 0 0,12 25-58 0 0,-13-63-62 0 0,15 118-1 0 0,-2 58-186 0 0,-10-82-6 0 0,-11-41 1 0 0,10 64 0 0 0,-2-100 0 0 0,-14-69 0 0 0,7 50 0 0 0,13 245 0 0 0,-24-134 0 0 0,-7-175 0 0 0,12 53 0 0 0,-9-75-59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44 0 0 0,'0'0'8910'0'0,"-2"-7"-7692"0"0,-1 0-722 0 0,2 5-177 0 0,0 0 0 0 0,0 0 0 0 0,0 0 0 0 0,0-1 0 0 0,0 1 0 0 0,0 0 0 0 0,1-1 0 0 0,-1-8 8990 0 0,-3 21-8313 0 0,0 0-1 0 0,0 0 1 0 0,-1 0 0 0 0,-11 16 0 0 0,9-14-638 0 0,0 1 0 0 0,-8 18 0 0 0,8-14-189 0 0,-39 110 935 0 0,-99 191 1 0 0,56-145-776 0 0,62-117-257 0 0,22-73 76 0 0,1 0 0 0 0,-4-33 0 0 0,-34-153-74 0 0,26 139-68 0 0,12 43-54 0 0,0-1 0 0 0,1 0 0 0 0,1 1 0 0 0,1-1 0 0 0,1 0 0 0 0,1 0 0 0 0,1 0 0 0 0,1 1 0 0 0,1-1 0 0 0,1 1 0 0 0,11-31 0 0 0,-15 50-123 0 0,0 0 0 0 0,0 0 0 0 0,-1 0 0 0 0,2 1 0 0 0,-1-1 0 0 0,0 0 0 0 0,0 1-1 0 0,0-1 1 0 0,1 1 0 0 0,2-3 0 0 0,2 1-3299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49 3921 0 0,'0'0'11728'0'0,"0"-7"-10415"0"0,-2-29 2097 0 0,2 36-3294 0 0,0 0 0 0 0,0 0-1 0 0,0 0 1 0 0,0 0-1 0 0,0-1 1 0 0,0 1 0 0 0,0 0-1 0 0,0 0 1 0 0,0 0 0 0 0,0 0-1 0 0,0-1 1 0 0,0 1-1 0 0,0 0 1 0 0,-2-2 2081 0 0,2 1-2081 0 0,0 1-1 0 0,0 0 1 0 0,0 0-1 0 0,0 0 1 0 0,0 0 0 0 0,-1 0-1 0 0,1 0 1 0 0,0 0 0 0 0,0 0-1 0 0,0 0 1 0 0,0 0-1 0 0,-1 0 1 0 0,-2 8 2190 0 0,2-1-2139 0 0,1 1 1 0 0,0 0-1 0 0,1-1 0 0 0,0 1 1 0 0,0 0-1 0 0,0-1 1 0 0,1 1-1 0 0,1-1 1 0 0,-1 0-1 0 0,6 10 0 0 0,1 3 168 0 0,14 40 0 0 0,-4-9-66 0 0,165 376 853 0 0,-178-414-1090 0 0,1 3 25 0 0,11 34 1 0 0,-18-49-57 0 0,1-1 0 0 0,-1 1 0 0 0,0 0 0 0 0,1-1 0 0 0,-1 1 1 0 0,0-1-1 0 0,1 1 0 0 0,-1-1 0 0 0,1 1 0 0 0,-1-1 0 0 0,1 1 1 0 0,0-1-1 0 0,-1 1 0 0 0,1-1 0 0 0,-1 0 0 0 0,1 1 0 0 0,0-1 1 0 0,-1 0-1 0 0,1 1 0 0 0,0-1 0 0 0,-1 0 0 0 0,1 0 0 0 0,1 0 1 0 0,-1 0-1 0 0,0-1 1 0 0,-1 0 0 0 0,1 0 0 0 0,0 0-1 0 0,0 0 1 0 0,-1 0 0 0 0,1 1 0 0 0,0-1 0 0 0,-1 0-1 0 0,1-1 1 0 0,-1 1 0 0 0,1 0 0 0 0,-1 0-1 0 0,0 0 1 0 0,0 0 0 0 0,1 0 0 0 0,-1 0 0 0 0,0 0-1 0 0,0-2 1 0 0,1-2 5 0 0,155-357 31 0 0,-123 289-113 0 0,-4-1 1 0 0,22-82 0 0 0,-44 137-454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5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42 0 0 0,'0'0'1160'0'0,"-16"-19"2661"0"0,12-2 10633 0 0,3 20-13902 0 0,-8 0 4428 0 0,9 4-4800 0 0,1 1 0 0 0,-1-1-1 0 0,0 1 1 0 0,1-1 0 0 0,-2 1 0 0 0,0 6 0 0 0,1-2 213 0 0,-1 58 840 0 0,-1-17-591 0 0,8 66 0 0 0,10-37-317 0 0,-10-57-219 0 0,-2 0 0 0 0,5 37-1 0 0,-2 135 451 0 0,4-72-418 0 0,-3-52-102 0 0,0 42 15 0 0,13 95 21 0 0,-13-138-8 0 0,0 81 0 0 0,-6-103-31 0 0,12 102 93 0 0,-1-28 41 0 0,6 67-53 0 0,-15-145-99 0 0,-2 1 0 0 0,-4 46 0 0 0,1-16 22 0 0,1 26-27 0 0,3 224-26 0 0,2-223 67 0 0,2 62-105 0 0,3 66 69 0 0,2 9-18 0 0,-17 96-158 0 0,-5-16-90 0 0,9-254 147 0 0,0-21 50 0 0,1-1 0 0 0,6 42 1 0 0,0-26-1105 0 0,-5-38-2788 0 0,-1 0-4796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41 3641 0 0,'0'0'11502'0'0,"-3"-7"-10475"0"0,-10-20-91 0 0,13 27-887 0 0,0-1 0 0 0,0 1 0 0 0,-1-1 0 0 0,1 1 0 0 0,0 0 0 0 0,0 0 0 0 0,0-1 0 0 0,0 1 0 0 0,-1 0 0 0 0,1-1 0 0 0,0 1 0 0 0,0 0 0 0 0,-1 0 0 0 0,1-1 0 0 0,0 1 0 0 0,-1 0 0 0 0,1 0 0 0 0,0 0 0 0 0,-1-1 0 0 0,1 1 0 0 0,0 0 0 0 0,-1 0 0 0 0,1 0 0 0 0,0 0 0 0 0,-1 0 0 0 0,1 0 0 0 0,0 0 0 0 0,-1 0 0 0 0,1-1 0 0 0,0 1 0 0 0,-1 1 0 0 0,1-1 0 0 0,-1 0 0 0 0,1 0 0 0 0,0 0 0 0 0,-1 0 0 0 0,1 0 0 0 0,0 0 0 0 0,-1 0 0 0 0,1 0 0 0 0,0 1 0 0 0,-1-1 0 0 0,1 0 0 0 0,0 0 0 0 0,-1 0 0 0 0,1 1 0 0 0,0-1 0 0 0,0 0 0 0 0,-1 0 0 0 0,1 1 0 0 0,0-1 0 0 0,-12 17 991 0 0,11-14-764 0 0,-3 4-56 0 0,0 0 0 0 0,0 0-1 0 0,0 0 1 0 0,1 0 0 0 0,0 1 0 0 0,1 0 0 0 0,0-1 0 0 0,0 1 0 0 0,1 0-1 0 0,-1 0 1 0 0,2 0 0 0 0,-1 0 0 0 0,2 9 0 0 0,-1-13-185 0 0,0-1 0 0 0,0 1-1 0 0,1-1 1 0 0,0 1 0 0 0,0-1 0 0 0,0 0 0 0 0,0 1 0 0 0,1-1 0 0 0,-1 0-1 0 0,1 0 1 0 0,-1 0 0 0 0,5 5 0 0 0,-5-7-28 0 0,0 1 0 0 0,0-1 0 0 0,0 0 0 0 0,1 1 0 0 0,-1-1 0 0 0,0 0 0 0 0,1 0 0 0 0,-1 0 0 0 0,1 0 0 0 0,-1 0-1 0 0,1-1 1 0 0,-1 1 0 0 0,1 0 0 0 0,-1-1 0 0 0,1 1 0 0 0,0-1 0 0 0,0 0 0 0 0,-1 1 0 0 0,1-1 0 0 0,0 0 0 0 0,-1 0 0 0 0,1 0 0 0 0,0 0 0 0 0,0 0 0 0 0,-1-1 0 0 0,1 1 0 0 0,0 0 0 0 0,2-2 0 0 0,-2 1 2 0 0,1-1 0 0 0,-1 1 0 0 0,0-1 1 0 0,0 0-1 0 0,0 0 0 0 0,0 0 1 0 0,0 0-1 0 0,-1 0 0 0 0,1-1 0 0 0,0 1 1 0 0,-1 0-1 0 0,0-1 0 0 0,0 1 0 0 0,0-1 1 0 0,0 0-1 0 0,0 1 0 0 0,0-1 1 0 0,0 0-1 0 0,0-3 0 0 0,0 1 19 0 0,-1 1-1 0 0,1-1 1 0 0,0 0 0 0 0,-1 1-1 0 0,0-1 1 0 0,0 0 0 0 0,-1 1-1 0 0,1-1 1 0 0,-1 0 0 0 0,0 1-1 0 0,-2-6 1 0 0,0 5-23 0 0,0 0-1 0 0,0-1 1 0 0,-1 1 0 0 0,0 1-1 0 0,0-1 1 0 0,0 1 0 0 0,-1-1-1 0 0,-4-3 1 0 0,-8-7-2422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9146 0 0,'0'0'12141'0'0,"-4"11"-11675"0"0,-13 35-20 0 0,15-38-277 0 0,0-1-1 0 0,1 1 1 0 0,0-1-1 0 0,0 1 1 0 0,1 0-1 0 0,0-1 1 0 0,0 1-1 0 0,2 9 1 0 0,-1 1 41 0 0,0-11-131 0 0,0 0 0 0 0,0 0-1 0 0,5 13 1 0 0,-6-18-71 0 0,1 0 0 0 0,-1 0 1 0 0,1 0-1 0 0,0 0 1 0 0,0 0-1 0 0,0 0 0 0 0,0 0 1 0 0,0-1-1 0 0,0 1 1 0 0,1 0-1 0 0,-1-1 0 0 0,0 1 1 0 0,1-1-1 0 0,-1 1 1 0 0,1-1-1 0 0,0 0 0 0 0,2 1 1 0 0,-4-1-5 0 0,1-1 0 0 0,0 0 0 0 0,0 1 0 0 0,0-1 0 0 0,0 0 1 0 0,0 0-1 0 0,0 0 0 0 0,0 0 0 0 0,0 0 0 0 0,0 0 0 0 0,0 0 0 0 0,0-1 0 0 0,0 1 0 0 0,0 0 1 0 0,0 0-1 0 0,0-1 0 0 0,0 1 0 0 0,0-1 0 0 0,-1 1 0 0 0,1-1 0 0 0,0 1 0 0 0,0-1 0 0 0,1 0 1 0 0,0-1 6 0 0,0-1 0 0 0,-1 1 0 0 0,1 0 0 0 0,0 0 0 0 0,-1-1 0 0 0,1 1 0 0 0,-1-1 0 0 0,1-3 0 0 0,2-4 13 0 0,-1 1 1 0 0,-1-1-1 0 0,2-17 1 0 0,-2 19 63 0 0,-2 1 1 0 0,1-1-1 0 0,-1 0 1 0 0,0 1-1 0 0,-1-1 1 0 0,-2-10 0 0 0,3 16-217 0 0,-1 0 1 0 0,0-1-1 0 0,0 1 1 0 0,0 0-1 0 0,0 0 1 0 0,0 0-1 0 0,0 0 1 0 0,-1 0-1 0 0,1 0 1 0 0,-3-2-1 0 0,2 2-491 0 0,0 1 0 0 0,0-1-1 0 0,0 1 1 0 0,-1 0 0 0 0,1-1 0 0 0,0 1-1 0 0,-1 0 1 0 0,1 0 0 0 0,0 1 0 0 0,-1-1-1 0 0,-3 0 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5:48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7114 0 0,'0'0'11979'0'0,"-3"3"-11014"0"0,0-1-765 0 0,1 0 0 0 0,-1 1 0 0 0,1-1 0 0 0,0 1 0 0 0,0-1 0 0 0,0 1 0 0 0,1 0 0 0 0,-1-1 0 0 0,1 1 0 0 0,-1 0 0 0 0,1 0 0 0 0,-2 6 0 0 0,-1 6 90 0 0,1-1 0 0 0,0 1 0 0 0,1 0-1 0 0,0 0 1 0 0,1 0 0 0 0,2 26 0 0 0,0-39-289 0 0,-1 1 1 0 0,1-1 0 0 0,-1 0 0 0 0,1 0 0 0 0,0 1 0 0 0,0-1-1 0 0,0 0 1 0 0,0 0 0 0 0,0 0 0 0 0,0 0 0 0 0,0 0 0 0 0,1 0-1 0 0,-1 0 1 0 0,4 2 0 0 0,-5-3-7 0 0,1-1 0 0 0,0 1 0 0 0,0-1 0 0 0,-1 1 0 0 0,1-1 0 0 0,0 0 0 0 0,0 1 1 0 0,0-1-1 0 0,-1 0 0 0 0,1 1 0 0 0,0-1 0 0 0,0 0 0 0 0,0 0 0 0 0,0 0 0 0 0,0 0 0 0 0,-1 0 0 0 0,1 0 0 0 0,0 0 0 0 0,0 0 0 0 0,0 0 0 0 0,0-1 1 0 0,0 1-1 0 0,-1 0 0 0 0,1 0 0 0 0,0-1 0 0 0,0 1 0 0 0,-1 0 0 0 0,1-1 0 0 0,0 1 0 0 0,0-1 0 0 0,-1 1 0 0 0,1-1 0 0 0,0 0 0 0 0,-1 1 0 0 0,1-1 1 0 0,-1 1-1 0 0,1-1 0 0 0,-1 0 0 0 0,1 0 0 0 0,0-1 0 0 0,6-8 19 0 0,0-1 0 0 0,0 0 1 0 0,5-14-1 0 0,-10 22 6 0 0,-1-1 1 0 0,1 0 0 0 0,-1 0-1 0 0,0 1 1 0 0,0-1 0 0 0,0 0-1 0 0,-1 0 1 0 0,1 0 0 0 0,-1 0-1 0 0,0 0 1 0 0,0 0 0 0 0,-1 0-1 0 0,1 0 1 0 0,-2-6 0 0 0,1 7 14 0 0,-1 0 1 0 0,1 0-1 0 0,-1 0 1 0 0,0 0-1 0 0,0 1 1 0 0,0-1-1 0 0,0 0 1 0 0,0 1-1 0 0,-1 0 1 0 0,1-1-1 0 0,-1 1 1 0 0,0 0-1 0 0,0 0 1 0 0,1 0-1 0 0,-6-2 1 0 0,-16-1-9172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2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3617 0 0,'2'5'19684'0'0,"7"19"-17248"0"0,-7-16-2072 0 0,-1-1-1 0 0,0 1 1 0 0,-1 0-1 0 0,0 0 1 0 0,0 0-1 0 0,0 0 1 0 0,-1 0-1 0 0,-3 13 1 0 0,-1 27 21 0 0,-1 26-50 0 0,3-52-169 0 0,1-1 0 0 0,2 31-1 0 0,1-43-124 0 0,1 1-1 0 0,0-1 1 0 0,4 11-1 0 0,5 26 32 0 0,-11-42-62 0 0,15 104 157 0 0,-13-97-145 0 0,1 1 1 0 0,0-1-1 0 0,1 0 0 0 0,0 0 1 0 0,1-1-1 0 0,0 1 1 0 0,8 12-1 0 0,-10-19-15 0 0,0-1 0 0 0,-1 1 0 0 0,1-1 0 0 0,0 1 1 0 0,1-1-1 0 0,-1 0 0 0 0,1 0 0 0 0,-1 0 0 0 0,1 0 0 0 0,0-1 0 0 0,0 0 1 0 0,0 0-1 0 0,0 0 0 0 0,0 0 0 0 0,1 0 0 0 0,-1-1 0 0 0,1 0 0 0 0,-1 0 1 0 0,1 0-1 0 0,-1-1 0 0 0,1 1 0 0 0,-1-1 0 0 0,1 0 0 0 0,-1 0 0 0 0,1-1 1 0 0,0 1-1 0 0,-1-1 0 0 0,1 0 0 0 0,-1 0 0 0 0,0-1 0 0 0,1 1 0 0 0,-1-1 0 0 0,8-4 1 0 0,51-34 30 0 0,-46 29-142 0 0,-16 11 78 0 0,-1-1-1 0 0,1 1 0 0 0,-1-1 0 0 0,1 0 1 0 0,-1 1-1 0 0,1-1 0 0 0,-1 0 1 0 0,1 1-1 0 0,-1-1 0 0 0,0 0 1 0 0,1 0-1 0 0,-1 1 0 0 0,0-1 0 0 0,1 0 1 0 0,-1 0-1 0 0,0-1 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 0 0,'0'0'17610'0'0,"4"2"-16729"0"0,-2-1-536 0 0,0 1 0 0 0,0 0 1 0 0,0-1-1 0 0,0 1 1 0 0,0 0-1 0 0,-1 0 0 0 0,1 0 1 0 0,0 0-1 0 0,-1 1 1 0 0,0-1-1 0 0,0 0 1 0 0,2 5-1 0 0,17 40 2188 0 0,-16-34-2086 0 0,1 0-1 0 0,1-1 1 0 0,0 0 0 0 0,13 20 0 0 0,-16-29-425 0 0,-1 0 1 0 0,1 0 0 0 0,0 0-1 0 0,0 0 1 0 0,0-1 0 0 0,0 1-1 0 0,1-1 1 0 0,-1 0 0 0 0,1 0-1 0 0,-1 0 1 0 0,1 0 0 0 0,0 0-1 0 0,0-1 1 0 0,0 0-1 0 0,0 0 1 0 0,0 0 0 0 0,0 0-1 0 0,0-1 1 0 0,0 1 0 0 0,5-1-1 0 0,4-4-3154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2977 0 0,'0'0'13214'0'0,"2"-5"-11687"0"0,0-2-2956 0 0,2-2 8477 0 0,6 25-1538 0 0,36 113-3817 0 0,-27-72-1329 0 0,17 67 404 0 0,26 161 0 0 0,-41-181-561 0 0,-13-72-168 0 0,1-1 0 0 0,26 56 0 0 0,-28-70-36 0 0,-5-13-173 0 0,-1 1 1 0 0,0-1-1 0 0,0 0 1 0 0,0 1-1 0 0,-1-1 1 0 0,1 0-1 0 0,-1 1 1 0 0,-1 4-1 0 0,1-1-182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998 1 11010 0 0,'-1'3'10549'0'0,"0"5"-10048"0"0,0 0 0 0 0,-1 1 0 0 0,0-1 0 0 0,-1 0 0 0 0,0 0 0 0 0,0 0 0 0 0,-1 0 0 0 0,0 0 0 0 0,0-1 0 0 0,-11 14 0 0 0,4-7 15 0 0,-1-1 0 0 0,-1 0 0 0 0,0 0 0 0 0,-20 13 0 0 0,-2 3 112 0 0,-39 41 0 0 0,22-18-209 0 0,25-27-182 0 0,2 2 0 0 0,-30 38 0 0 0,46-52-156 0 0,-5 8 10 0 0,-1-2 0 0 0,-1 0 0 0 0,-19 19-1 0 0,7-13-68 0 0,2-2 44 0 0,1 0 1 0 0,1 2-1 0 0,-40 53 0 0 0,42-48-66 0 0,17-25 0 0 0,0 1 0 0 0,0 0 0 0 0,1 0 0 0 0,0 1 0 0 0,0-1 0 0 0,0 1 0 0 0,1 0 0 0 0,0 0 0 0 0,-3 13 0 0 0,1-3 0 0 0,-1 0 0 0 0,0-1 0 0 0,-2 0 0 0 0,1 0 0 0 0,-19 27 0 0 0,14-23 0 0 0,-3 10 0 0 0,1 0 0 0 0,-20 61 0 0 0,32-84 0 0 0,-25 62 0 0 0,18-49 0 0 0,1 0 0 0 0,1 1 0 0 0,0 0 0 0 0,-4 27 0 0 0,-30 186 0 0 0,37-218 0 0 0,-6 20 0 0 0,2 0 0 0 0,2 0 0 0 0,-5 69 0 0 0,12-62 0 0 0,2 0 0 0 0,1 1 0 0 0,14 53 0 0 0,-14-72 0 0 0,-1 0 0 0 0,1 37 0 0 0,2 19 0 0 0,6 72 0 0 0,-8-83 0 0 0,8-4 0 0 0,-1-6 0 0 0,-9-52 0 0 0,-1-1 0 0 0,2 0 0 0 0,-1 1 0 0 0,1-1 0 0 0,0 0 0 0 0,0 0 0 0 0,1-1 0 0 0,5 8 0 0 0,-3-6 0 0 0,-2 1 0 0 0,1-1 0 0 0,-1 1 0 0 0,6 16 0 0 0,17 44 0 0 0,-27-65 0 0 0,1-1 0 0 0,0 0 0 0 0,0 1 0 0 0,1-1 0 0 0,-1 0 0 0 0,1 0 0 0 0,-1 0 0 0 0,1 0 0 0 0,0-1 0 0 0,0 1 0 0 0,0 0 0 0 0,1-1 0 0 0,-1 1 0 0 0,1-1 0 0 0,-1 0 0 0 0,6 4 0 0 0,-6-4 2 0 0,0-1 0 0 0,0 1 0 0 0,0 0 0 0 0,-1 0 0 0 0,1 0 0 0 0,0 0 0 0 0,-1 0 0 0 0,0 0 0 0 0,1 0 0 0 0,-1 0 0 0 0,0 1 0 0 0,0-1 1 0 0,-1 0-1 0 0,2 4 0 0 0,2 37-8 0 0,0 0-184 0 0,2-20-1011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6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4497 0 0,'0'0'18811'0'0,"6"1"-16979"0"0,-16 44 1358 0 0,6-2-2258 0 0,-22 147 783 0 0,13-135-1358 0 0,2 2-1 0 0,2-1 1 0 0,0 68-1 0 0,9-120-352 0 0,1 30 68 0 0,-2 0 0 0 0,-1-1 0 0 0,-2 1 0 0 0,-8 34 0 0 0,-10 32-72 0 0,21-97 0 0 0,-1-1-39 0 0,-1-24-4574 0 0,3 15-1757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81 5281 0 0,'0'0'18433'0'0,"-24"-7"-13818"0"0,-8-12-3449 0 0,27 15-1073 0 0,-1 0-1 0 0,0 1 0 0 0,0-1 0 0 0,0 2 0 0 0,0-1 0 0 0,0 0 1 0 0,0 1-1 0 0,-1 0 0 0 0,1 1 0 0 0,-11-2 0 0 0,9 3-37 0 0,-206-19 598 0 0,199 16-645 0 0,0 2 1 0 0,0 0-1 0 0,0 1 0 0 0,0 1 0 0 0,0 0 0 0 0,0 0 0 0 0,0 2 0 0 0,0 0 0 0 0,0 1 0 0 0,1 0 0 0 0,-1 1 0 0 0,1 1 0 0 0,0 0 1 0 0,1 1-1 0 0,-21 13 0 0 0,30-16-1 0 0,1 0 1 0 0,-1 0 0 0 0,0 0-1 0 0,1 0 1 0 0,0 1-1 0 0,0-1 1 0 0,0 1 0 0 0,1 0-1 0 0,0 0 1 0 0,0 0-1 0 0,0 0 1 0 0,0 0 0 0 0,1 0-1 0 0,-1 1 1 0 0,1-1-1 0 0,1 0 1 0 0,-1 1 0 0 0,1-1-1 0 0,0 0 1 0 0,0 1-1 0 0,1-1 1 0 0,1 7 0 0 0,-1-1 11 0 0,1 0 0 0 0,1 1 1 0 0,0-1-1 0 0,1 0 0 0 0,0 0 1 0 0,1-1-1 0 0,0 1 0 0 0,0-1 0 0 0,10 13 1 0 0,-4-9 25 0 0,1-1 0 0 0,0-1 0 0 0,1 0-1 0 0,0-1 1 0 0,1 0 0 0 0,1-1 0 0 0,22 13 0 0 0,-16-12 22 0 0,-1-1 0 0 0,1-2 0 0 0,1 0 0 0 0,0-1 0 0 0,29 6 0 0 0,-7-8-14 0 0,0-3-1 0 0,0-1 1 0 0,67-7-1 0 0,-73 4-114 0 0,-33 1 6 0 0,1 0 0 0 0,-1 0 0 0 0,0 0 1 0 0,0 0-1 0 0,-1-1 0 0 0,1 0 0 0 0,0 0 0 0 0,0 0 0 0 0,8-6 0 0 0,12-11-1596 0 0,-3-1-3539 0 0,-15 13 2544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2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 0 0 0,'9'4'24026'0'0,"-16"27"-20445"0"0,6 10-2839 0 0,0-17-470 0 0,1 0-1 0 0,5 41 1 0 0,-4-23-22 0 0,-16-16-167 0 0,9-17-70 0 0,2-5 16 0 0,1 0 0 0 0,-1 0 0 0 0,1-1 0 0 0,-1 1 0 0 0,0-1 0 0 0,-1 0 0 0 0,1 0 0 0 0,0 0 0 0 0,-1-1 0 0 0,-9 4 0 0 0,-7 5-2679 0 0,3 1-4627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3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57 5457 0 0,'-6'-5'22686'0'0,"9"47"-21827"0"0,1-1-1 0 0,17 74 0 0 0,-4-35-445 0 0,-11-41-250 0 0,3 0 0 0 0,20 60 0 0 0,-25-89-141 0 0,0 0 0 0 0,1 0-1 0 0,0 0 1 0 0,1 0-1 0 0,0-1 1 0 0,0 0 0 0 0,1 0-1 0 0,0-1 1 0 0,1 0-1 0 0,0 0 1 0 0,0 0-1 0 0,0-1 1 0 0,1-1 0 0 0,13 9-1 0 0,-14-12-18 0 0,1 0 0 0 0,0-1 0 0 0,0 0 0 0 0,0 0 0 0 0,0-1 0 0 0,0 0 1 0 0,0 0-1 0 0,1-1 0 0 0,-1 0 0 0 0,0-1 0 0 0,0 0 0 0 0,0 0 0 0 0,0-1 0 0 0,0-1 0 0 0,0 1 0 0 0,0-1 0 0 0,-1-1 0 0 0,1 1 0 0 0,-1-2 0 0 0,10-5 0 0 0,-12 5-6 0 0,0 0 0 0 0,-1 0 0 0 0,1-1 0 0 0,-1 0 0 0 0,-1 0 0 0 0,1 0 0 0 0,-1 0 0 0 0,0-1 0 0 0,0 1 0 0 0,-1-1-1 0 0,3-8 1 0 0,-2 4-8 0 0,-1 0 0 0 0,0-1 0 0 0,-1 1 0 0 0,-1-1-1 0 0,1 1 1 0 0,-2-21 0 0 0,-2 9-5 0 0,0-1 0 0 0,-2 1 0 0 0,-1 0 0 0 0,0 0-1 0 0,-2 0 1 0 0,-15-34 0 0 0,2 18-19 0 0,-36-55 0 0 0,7 13 2 0 0,48 79 33 0 0,0 0-1 0 0,0-1 0 0 0,0 1 0 0 0,-1 0 1 0 0,1 0-1 0 0,-1 1 0 0 0,1-1 0 0 0,-1 0 1 0 0,0 0-1 0 0,1 1 0 0 0,-1-1 0 0 0,0 1 1 0 0,0 0-1 0 0,0-1 0 0 0,0 1 0 0 0,-1 0 0 0 0,1 0 1 0 0,0 0-1 0 0,0 1 0 0 0,-1-1 0 0 0,1 0 1 0 0,0 1-1 0 0,-1-1 0 0 0,1 1 0 0 0,0 0 1 0 0,-1 0-1 0 0,-2 0 0 0 0,4 0 13 0 0,-14 24-4 0 0,12-15-1 0 0,0 0 0 0 0,-1 0 0 0 0,0-1 0 0 0,0 1 0 0 0,-1-1 0 0 0,0 0 0 0 0,-6 7 0 0 0,8-12-5 0 0,0-1 0 0 0,0 0 0 0 0,0-1 0 0 0,0 1 0 0 0,0 0-1 0 0,0-1 1 0 0,0 0 0 0 0,-1 0 0 0 0,1 0 0 0 0,-7 1 0 0 0,-40 4 22 0 0,35-5-21 0 0,10 0-8 0 0,-1-1-1 0 0,0 0 0 0 0,0 0 1 0 0,1 0-1 0 0,-1 0 1 0 0,-11-3-1 0 0,15 2 4 0 0,1 1 0 0 0,-1-1 0 0 0,0 0 0 0 0,1 0 0 0 0,-1 0 0 0 0,1 0 0 0 0,-1 0 0 0 0,1 0 0 0 0,0 0 0 0 0,-1-1 0 0 0,1 1 0 0 0,0 0 0 0 0,0-1 0 0 0,0 1 0 0 0,0-1-1 0 0,0 1 1 0 0,0-1 0 0 0,0 1 0 0 0,1-1 0 0 0,-1 0 0 0 0,0 1 0 0 0,1-1 0 0 0,0 0 0 0 0,-1 0 0 0 0,1-2 0 0 0,-1 0-158 0 0,0 0 0 0 0,1-1 0 0 0,0 1 0 0 0,0 0 0 0 0,0 0 0 0 0,0-1 0 0 0,0 1 0 0 0,3-8 0 0 0,-2 9-830 0 0,0 0-1 0 0,0 1 1 0 0,1-1-1 0 0,-1 0 1 0 0,1 1-1 0 0,0 0 1 0 0,-1-1-1 0 0,5-3 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3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8554 0 0,'0'0'11464'0'0,"2"-2"-10403"0"0,5-3 5531 0 0,-14 24-5414 0 0,-6 13-646 0 0,10 209 1242 0 0,4-134-1418 0 0,12 155 208 0 0,2-164-262 0 0,-5-37-200 0 0,-10-58-98 0 0,1-1-3 0 0,-1 1 0 0 0,0 0 1 0 0,1 0-1 0 0,0 0 0 0 0,-1 0 0 0 0,1 0 0 0 0,0 0 0 0 0,2 3 1 0 0,-3-6-9 0 0,0 0-163 0 0,-1 0 84 0 0,1 1-1 0 0,-1-1 1 0 0,0 1 0 0 0,1-1 0 0 0,-1 1 0 0 0,1-1 0 0 0,0 1-1 0 0,-1-1 1 0 0,1 1 0 0 0,-1-1 0 0 0,1 1 0 0 0,0-1-1 0 0,-1 1 1 0 0,1 0 0 0 0,0-1 0 0 0,-1 1 0 0 0,1 0 0 0 0,0-1-1 0 0,0 1 1 0 0,0 0 0 0 0,0-1 0 0 0,0 1 0 0 0,0 0-1 0 0,0-1 1 0 0,0 2 0 0 0,-1 20-4507 0 0,1-21 3849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97 1336 0 0,'0'0'13163'0'0,"-6"1"-11987"0"0,-24-2 1711 0 0,16 1 5905 0 0,283-7-6248 0 0,-253 7-2496 0 0,0-1-1 0 0,-1-1 1 0 0,1-1 0 0 0,-1 0-1 0 0,26-10 1 0 0,72-36-308 0 0,-88 37 4 0 0,-4 6-1842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4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1408 0 0,'0'0'13190'0'0,"0"-5"-11839"0"0,0-19 1785 0 0,3 62 5756 0 0,2 6-6571 0 0,4 58-2130 0 0,-15 92 1099 0 0,5-152-1110 0 0,0-26-119 0 0,1 0 1 0 0,0 0 0 0 0,1 1 0 0 0,0-2 0 0 0,6 22 0 0 0,-1 9 57 0 0,-6-41-109 0 0,0 0-1 0 0,1 0 0 0 0,-1 0 0 0 0,1-1 0 0 0,0 1 0 0 0,0 0 1 0 0,0 0-1 0 0,1-1 0 0 0,-1 1 0 0 0,1-1 0 0 0,0 1 1 0 0,1-1-1 0 0,-1 0 0 0 0,1 0 0 0 0,5 7 0 0 0,-1-5-3 0 0,-1-1-1 0 0,1 1 1 0 0,1-1-1 0 0,-1-1 1 0 0,1 1-1 0 0,0-1 1 0 0,0 0-1 0 0,0-1 1 0 0,0 0-1 0 0,1-1 1 0 0,-1 1-1 0 0,15 1 0 0 0,7-1 26 0 0,2-1-1 0 0,37-2 0 0 0,-26-1-21 0 0,-23 1-52 0 0,0-1-1 0 0,0-1 1 0 0,0 0-1 0 0,27-8 1 0 0,-36 7 10 0 0,-1-1 0 0 0,1 0 0 0 0,0-1 0 0 0,-1 0-1 0 0,0 0 1 0 0,0-1 0 0 0,-1-1 0 0 0,0 0 0 0 0,10-9 0 0 0,-14 11-316 0 0,0 0 1 0 0,0 0-1 0 0,0-1 1 0 0,3-6-1 0 0,-3 4-4199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41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6065 0 0,'0'0'8089'0'0,"2"-1"-7282"0"0,0-1-1278 0 0,5-3 3427 0 0,-6 5-2830 0 0,-1 0 1 0 0,0 0-1 0 0,0 0 1 0 0,1 0-1 0 0,-1 0 1 0 0,0 0 0 0 0,0 0-1 0 0,1 1 1 0 0,-1-1-1 0 0,0 0 1 0 0,0 0-1 0 0,0 0 1 0 0,1 0-1 0 0,-1 1 1 0 0,0-1 0 0 0,0 0-1 0 0,0 0 1 0 0,0 0-1 0 0,0 1 1 0 0,1-1-1 0 0,-1 0 1 0 0,0 0-1 0 0,0 0 1 0 0,0 1-1 0 0,0-1 1 0 0,0 0 0 0 0,0 0-1 0 0,0 1 1 0 0,0-1-1 0 0,0 0 1 0 0,0 0-1 0 0,0 1 1 0 0,0-1-1 0 0,0 0 1 0 0,0 0 0 0 0,0 1-1 0 0,0-1 1 0 0,0 0-1 0 0,0 0 1 0 0,0 1-1 0 0,0-1 1 0 0,0 5 424 0 0,1 0-1 0 0,0-1 1 0 0,0 1 0 0 0,0 0 0 0 0,4 5 0 0 0,2 15 553 0 0,-4-10-644 0 0,0 8 91 0 0,1 0 1 0 0,2 0-1 0 0,14 40 1 0 0,-16-52-441 0 0,0 0 1 0 0,-1 0 0 0 0,0 1-1 0 0,-1-1 1 0 0,1 23 0 0 0,-3 62 467 0 0,-2-41-427 0 0,4 8-83 0 0,0-37-10 0 0,-1 0 1 0 0,-6 49-1 0 0,3-66-320 0 0,-1-1 0 0 0,0 1-1 0 0,0-1 1 0 0,-1 0 0 0 0,0 1 0 0 0,-1-2 0 0 0,0 1-1 0 0,-6 8 1 0 0,4-7-1115 0 0,0 1 1 0 0,2 0-1 0 0,-10 19 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4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77 161 1864 0 0,'0'0'14133'0'0,"-5"-1"-13140"0"0,-1-1-183 0 0,0 1 0 0 0,0 0-1 0 0,0 0 1 0 0,-1 1-1 0 0,1 0 1 0 0,0 0 0 0 0,-1 0-1 0 0,1 1 1 0 0,-10 2 0 0 0,35 1 3025 0 0,16-4-3495 0 0,14-6 178 0 0,-2-2-1 0 0,88-27 1 0 0,86-48-149 0 0,-212 80-421 0 0,2-2-80 0 0,0 0-1 0 0,1 1 1 0 0,0 0-1 0 0,0 1 1 0 0,0 1 0 0 0,17-2-1 0 0,-28 4-60 0 0,-1 0-1 0 0,1 0 1 0 0,-1 0-1 0 0,1 0 1 0 0,-1 0-1 0 0,1 0 0 0 0,-1 0 1 0 0,1 1-1 0 0,-1-1 1 0 0,0 0-1 0 0,1 0 1 0 0,-1 1-1 0 0,1-1 1 0 0,-1 0-1 0 0,0 1 1 0 0,1-1-1 0 0,-1 0 1 0 0,0 1-1 0 0,1-1 1 0 0,-1 0-1 0 0,0 1 1 0 0,0-1-1 0 0,1 1 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2609 0 0,'0'0'17009'0'0,"-1"-11"-10507"0"0,0 11-6405 0 0,1 0 1 0 0,0 0-1 0 0,-1 1 0 0 0,1-1 0 0 0,-1 0 0 0 0,1 1 0 0 0,0-1 0 0 0,-1 0 1 0 0,1 1-1 0 0,0-1 0 0 0,-1 1 0 0 0,1-1 0 0 0,0 0 0 0 0,0 1 1 0 0,-1-1-1 0 0,1 1 0 0 0,0-1 0 0 0,0 1 0 0 0,0-1 0 0 0,0 1 1 0 0,0-1-1 0 0,0 1 0 0 0,0-1 0 0 0,0 1 0 0 0,0-1 0 0 0,0 1 0 0 0,0-1 1 0 0,0 1-1 0 0,0 22 189 0 0,0-16 60 0 0,2 21 67 0 0,0 0 0 0 0,2-1 1 0 0,9 35-1 0 0,-4-25 45 0 0,7 58 1 0 0,-15-77-371 0 0,0 1 1 0 0,-1-1-1 0 0,-1 1 0 0 0,-1-1 0 0 0,-5 23 1 0 0,5-34-83 0 0,1 0 1 0 0,0 0-1 0 0,1 1 1 0 0,-1-1-1 0 0,2 0 1 0 0,-1 0-1 0 0,1 1 1 0 0,0-1-1 0 0,0 0 1 0 0,1 0-1 0 0,-1 0 1 0 0,2 0-1 0 0,-1 0 1 0 0,7 11-1 0 0,-6-13-6 0 0,0 0 0 0 0,0-1 0 0 0,0 0 0 0 0,1 0 0 0 0,0 0 0 0 0,0 0 0 0 0,0 0 0 0 0,0-1 0 0 0,0 0 0 0 0,1 0 0 0 0,-1 0 0 0 0,1 0 0 0 0,0-1 0 0 0,0 0 0 0 0,0 0 0 0 0,0 0 0 0 0,0 0 0 0 0,0-1 0 0 0,1 0 0 0 0,-1 0 0 0 0,9 0 0 0 0,11 0 0 0 0,1 0 0 0 0,-1-2 0 0 0,33-5 0 0 0,-42 4 0 0 0,-2 0-77 0 0,-1 0 0 0 0,0-1 0 0 0,0-1 0 0 0,-1 0 0 0 0,1 0 0 0 0,19-11 0 0 0,-11 3-233 0 0,-1-1 0 0 0,35-28-1 0 0,-5 0-3546 0 0,-33 28 18 0 0,-1 0-3557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0 138 24197 0 0,'0'0'1190'0'0,"33"-6"-868"0"0,-9 1-244 0 0,33-6 135 0 0,1 2 1 0 0,62-1-1 0 0,469 1 522 0 0,-32 0-306 0 0,-31 0 325 0 0,-600 13-497 0 0,-134 25-1 0 0,94-11-38 0 0,-41 5 164 0 0,-711 115 410 0 0,849-134-775 0 0,-7 0 43 0 0,0 1 0 0 0,0 1 0 0 0,-27 11 0 0 0,49-16-55 0 0,1-1 1 0 0,0 1 0 0 0,0-1-1 0 0,-1 1 1 0 0,1-1 0 0 0,0 1-1 0 0,0-1 1 0 0,0 1 0 0 0,0 0-1 0 0,0 0 1 0 0,0 0 0 0 0,0-1-1 0 0,0 1 1 0 0,0 0 0 0 0,0 0-1 0 0,0 0 1 0 0,1 1 0 0 0,-1-1-1 0 0,0 0 1 0 0,1 0 0 0 0,-2 2 0 0 0,3-2-4 0 0,-1 0 1 0 0,0 0 0 0 0,0-1-1 0 0,1 1 1 0 0,-1 0 0 0 0,0 0-1 0 0,1 0 1 0 0,-1 0 0 0 0,1-1-1 0 0,-1 1 1 0 0,1 0 0 0 0,0-1-1 0 0,-1 1 1 0 0,1 0 0 0 0,0-1 0 0 0,-1 1-1 0 0,1-1 1 0 0,0 1 0 0 0,0-1-1 0 0,0 1 1 0 0,-1-1 0 0 0,2 1-1 0 0,8 3 11 0 0,-1 0 0 0 0,1-1-1 0 0,19 5 1 0 0,57 5 42 0 0,131 3 1 0 0,-116-10-20 0 0,870 89-83 0 0,-956-93 49 0 0,16 2-7 0 0,1 2-1 0 0,-2 1 1 0 0,36 13-1 0 0,-65-20 5 0 0,0 0 0 0 0,1 1 0 0 0,-1-1 0 0 0,0 1 0 0 0,1-1 0 0 0,-1 1 0 0 0,0-1 0 0 0,0 1 0 0 0,1 0 0 0 0,-1 0 0 0 0,0-1 0 0 0,0 1 0 0 0,0 0 0 0 0,0 0 0 0 0,0 0 0 0 0,0 0-1 0 0,0 0 1 0 0,0 0 0 0 0,-1 1 0 0 0,1-1 0 0 0,0 0 0 0 0,-1 0 0 0 0,1 1 0 0 0,0-1 0 0 0,-1 0 0 0 0,1 3 0 0 0,-2-3 1 0 0,0 1 0 0 0,1-1 0 0 0,-1 1 0 0 0,0-1 0 0 0,0 0 0 0 0,0 1 1 0 0,0-1-1 0 0,0 0 0 0 0,0 0 0 0 0,-1 0 0 0 0,1 1 0 0 0,0-1 0 0 0,-1-1 0 0 0,1 1 0 0 0,0 0 0 0 0,-1 0 0 0 0,1 0 0 0 0,-1-1 0 0 0,0 1 0 0 0,1-1 0 0 0,-1 1 0 0 0,-1-1 0 0 0,-46 15 10 0 0,0-3-1 0 0,-71 8 1 0 0,-108 0 45 0 0,127-13-33 0 0,-893 111 239 0 0,971-115-254 0 0,13-2-2 0 0,0 1 0 0 0,1-1 0 0 0,-1 1 0 0 0,0 1 1 0 0,1 0-1 0 0,0 0 0 0 0,0 1 0 0 0,-15 9 0 0 0,23-13-4 0 0,1 0 0 0 0,-1 0-1 0 0,1 1 1 0 0,0-1 0 0 0,-1 0-1 0 0,1 0 1 0 0,0 1 0 0 0,-1-1 0 0 0,1 1-1 0 0,0-1 1 0 0,-1 0 0 0 0,1 1-1 0 0,0-1 1 0 0,0 1 0 0 0,0-1-1 0 0,-1 0 1 0 0,1 1 0 0 0,0-1-1 0 0,0 1 1 0 0,0-1 0 0 0,0 1-1 0 0,0-1 1 0 0,0 1 0 0 0,0-1-1 0 0,0 1 1 0 0,0-1 0 0 0,0 1-1 0 0,0-1 1 0 0,0 1 0 0 0,11 9 7 0 0,22 2-7 0 0,-33-12-1 0 0,72 13 11 0 0,0-3 0 0 0,128 2 0 0 0,-139-9-3 0 0,-17-2-3 0 0,367 21-70 0 0,-4 26-19 0 0,-400-47 82 0 0,112 24-22 0 0,-107-22 19 0 0,0 1 1 0 0,0 1-1 0 0,0-1 0 0 0,-1 2 0 0 0,1 0 1 0 0,-1 0-1 0 0,11 9 0 0 0,-20-14 3 0 0,-1 0 0 0 0,1 1-1 0 0,-1-1 1 0 0,1 0 0 0 0,-1 1 0 0 0,0-1 0 0 0,1 1 0 0 0,-1-1 0 0 0,0 1-1 0 0,0 0 1 0 0,0-1 0 0 0,0 1 0 0 0,0 0 0 0 0,-1 0 0 0 0,1 0-1 0 0,-1 0 1 0 0,1 0 0 0 0,-1-1 0 0 0,1 4 0 0 0,-1-3 1 0 0,-1-1-1 0 0,1 1 1 0 0,-1 0 0 0 0,1 0 0 0 0,-1-1 0 0 0,0 1 0 0 0,1 0 0 0 0,-1-1 0 0 0,0 1 0 0 0,0 0-1 0 0,0-1 1 0 0,0 1 0 0 0,0-1 0 0 0,-1 0 0 0 0,1 1 0 0 0,-2 1 0 0 0,-5 3-1 0 0,0-1 0 0 0,-1 0 0 0 0,1 0 1 0 0,-1 0-1 0 0,0-1 0 0 0,-10 3 0 0 0,-29 8 1 0 0,-1-1 0 0 0,-56 8 0 0 0,-104 5 42 0 0,149-20-3 0 0,-68 8 34 0 0,-332 49 532 0 0,444-61-558 0 0,-26 6 67 0 0,40-9-100 0 0,-1 1-1 0 0,0 0 1 0 0,1 0-1 0 0,-1 0 1 0 0,1 1-1 0 0,-1-1 1 0 0,1 0 0 0 0,0 1-1 0 0,-1 0 1 0 0,1-1-1 0 0,-2 4 1 0 0,3-5-12 0 0,1 1 0 0 0,0-1 0 0 0,-1 1 0 0 0,1-1 0 0 0,0 1 0 0 0,0-1 0 0 0,0 1 0 0 0,0-1-1 0 0,-1 1 1 0 0,1 0 0 0 0,0-1 0 0 0,0 1 0 0 0,0-1 0 0 0,0 1 0 0 0,0-1 0 0 0,0 1 0 0 0,0-1 0 0 0,1 1 0 0 0,-1 0 0 0 0,0-1 0 0 0,0 1 0 0 0,0-1 0 0 0,0 1 0 0 0,1-1 0 0 0,-1 1 0 0 0,0-1 0 0 0,1 1 0 0 0,-1-1 0 0 0,0 0 0 0 0,1 1 0 0 0,-1-1-1 0 0,0 1 1 0 0,1-1 0 0 0,-1 0 0 0 0,1 1 0 0 0,-1-1 0 0 0,1 0 0 0 0,-1 1 0 0 0,1-1 0 0 0,-1 0 0 0 0,2 1 0 0 0,22 9-5 0 0,16-1 1 0 0,1-1-1 0 0,0-2 1 0 0,1-2 0 0 0,42-2-1 0 0,-32 0-18 0 0,76 3-73 0 0,132 8-108 0 0,-191-6 111 0 0,116 26 1 0 0,-174-30 83 0 0,1 0 1 0 0,-1 1 0 0 0,0 0-1 0 0,-1 1 1 0 0,1 0-1 0 0,15 10 1 0 0,-25-13 7 0 0,1-1 0 0 0,0 0-1 0 0,0 1 1 0 0,-1-1 0 0 0,1 1 0 0 0,-1 0 0 0 0,1 0 0 0 0,-1-1 0 0 0,0 1-1 0 0,0 0 1 0 0,0 0 0 0 0,0 0 0 0 0,0 0 0 0 0,0 1 0 0 0,0-1 0 0 0,0 4-1 0 0,-1-4 2 0 0,0 0-1 0 0,-1 1 0 0 0,1-1 1 0 0,0 1-1 0 0,-1-1 0 0 0,0 0 1 0 0,1 1-1 0 0,-1-1 0 0 0,0 0 1 0 0,0 0-1 0 0,-1 0 0 0 0,1 1 1 0 0,0-1-1 0 0,-1-1 0 0 0,1 1 0 0 0,-1 0 1 0 0,0 0-1 0 0,1 0 0 0 0,-3 1 1 0 0,-10 8-2 0 0,1 0 0 0 0,-2-1 0 0 0,1-1 0 0 0,-1 0 0 0 0,-24 10 0 0 0,-86 28 17 0 0,-401 83 200 0 0,162-49-98 0 0,343-72-118 0 0,21-9 0 0 0,0 0 0 0 0,0 0 0 0 0,0 1 0 0 0,0-1 0 0 0,0 0 0 0 0,1 0 0 0 0,-1 1 0 0 0,0-1 0 0 0,0 0 0 0 0,0 0 0 0 0,0 0 0 0 0,1 1 0 0 0,-1-1 0 0 0,0 0 0 0 0,0 0 0 0 0,1 0 0 0 0,-1 0 0 0 0,0 1 0 0 0,0-1 0 0 0,1 0 0 0 0,-1 0 0 0 0,0 0 0 0 0,0 0 0 0 0,1 0 0 0 0,-1 0 0 0 0,0 0 0 0 0,1 0 0 0 0,-1 0 0 0 0,0 0 0 0 0,0 0 0 0 0,1 0 0 0 0,-1 0 0 0 0,0 0 0 0 0,1 0 0 0 0,-1 0 0 0 0,48 1 0 0 0,-43-1 0 0 0,275-5-94 0 0,57 0-34 0 0,-239 11 136 0 0,-86-4-4 0 0,0 0 1 0 0,0 1 0 0 0,0 0 0 0 0,0 1 0 0 0,20 9-1 0 0,-30-11-3 0 0,1-1-1 0 0,-1 0 1 0 0,0 1-1 0 0,0-1 1 0 0,0 1-1 0 0,0-1 1 0 0,0 1-1 0 0,-1 0 1 0 0,1 0-1 0 0,0 0 1 0 0,-1 0-1 0 0,1 0 1 0 0,-1 0-1 0 0,0 1 1 0 0,2 2-1 0 0,-3-4 1 0 0,0 1-1 0 0,1 0 0 0 0,-1 0 1 0 0,0-1-1 0 0,0 1 0 0 0,0 0 0 0 0,0-1 1 0 0,0 1-1 0 0,0 0 0 0 0,0 0 1 0 0,-1-1-1 0 0,1 1 0 0 0,-1 0 0 0 0,1-1 1 0 0,-1 1-1 0 0,1 0 0 0 0,-1-1 0 0 0,0 1 1 0 0,0-1-1 0 0,0 1 0 0 0,0-1 1 0 0,0 0-1 0 0,-2 2 0 0 0,-3 3 2 0 0,0 0 0 0 0,-1-1-1 0 0,1 1 1 0 0,-1-2 0 0 0,-1 1 0 0 0,1-1-1 0 0,-9 4 1 0 0,-61 22 10 0 0,59-24-1 0 0,-102 34 70 0 0,-1-5-1 0 0,-171 25 1 0 0,276-57-42 0 0,22-3-15 0 0,12-1-22 0 0,36-1-6 0 0,64-12-1 0 0,-34 3-15 0 0,201-21-68 0 0,440-43 41 0 0,-2 39 70 0 0,-393 40-17 0 0,-5 25-40 0 0,-311-27 37 0 0,-9-2-4 0 0,0 0 0 0 0,0 1 0 0 0,0 0 0 0 0,0 0-1 0 0,0 0 1 0 0,-1 0 0 0 0,1 1 0 0 0,0 0 0 0 0,-1 0 0 0 0,1 0-1 0 0,7 5 1 0 0,-12-7 2 0 0,0 1-1 0 0,0-1 1 0 0,1 0-1 0 0,-1 0 1 0 0,0 0-1 0 0,0 0 1 0 0,0 1-1 0 0,0-1 1 0 0,0 0-1 0 0,0 0 1 0 0,0 0 0 0 0,0 1-1 0 0,0-1 1 0 0,0 0-1 0 0,0 0 1 0 0,0 0-1 0 0,0 1 1 0 0,0-1-1 0 0,0 0 1 0 0,0 0-1 0 0,0 0 1 0 0,0 1-1 0 0,0-1 1 0 0,0 0-1 0 0,0 0 1 0 0,0 0-1 0 0,0 1 1 0 0,0-1 0 0 0,0 0-1 0 0,0 0 1 0 0,0 0-1 0 0,0 1 1 0 0,0-1-1 0 0,-1 0 1 0 0,1 0-1 0 0,0 0 1 0 0,0 1-1 0 0,-11 4 15 0 0,-12 2-2 0 0,23-7-13 0 0,-75 11-13 0 0,1-3 0 0 0,-95-1-1 0 0,111-6 31 0 0,-554 1 27 0 0,537-2-41 0 0,-470-32-54 0 0,540 31 55 0 0,-20-1 17 0 0,-35-10 0 0 0,45 4-22 0 0,15 8 1 0 0,0 0 0 0 0,0-1 0 0 0,0 1 1 0 0,0 0-1 0 0,0 0 0 0 0,0-1 0 0 0,0 1 0 0 0,0 0 0 0 0,0-1 0 0 0,0 1 0 0 0,0 0 0 0 0,0 0 0 0 0,0-1 0 0 0,0 1 0 0 0,0 0 1 0 0,0 0-1 0 0,0-1 0 0 0,0 1 0 0 0,0 0 0 0 0,1-1 0 0 0,-1 1 0 0 0,0 0 0 0 0,0 0 0 0 0,0 0 0 0 0,0-1 0 0 0,1 1 0 0 0,-1 0 1 0 0,0 0-1 0 0,0 0 0 0 0,0-1 0 0 0,1 1 0 0 0,2-2 0 0 0,0 0 0 0 0,0 0 0 0 0,0 1 0 0 0,0-1 0 0 0,1 1 0 0 0,4-2 1 0 0,45-10-21 0 0,80-12 0 0 0,60 5-48 0 0,-127 14 49 0 0,468-37-85 0 0,11 0 8 0 0,-6-29-91 0 0,-512 67 165 0 0,-3 1-7 0 0,-1 0-1 0 0,1-2 1 0 0,34-13-1 0 0,-45 10 13 0 0,-13 9 17 0 0,0 0 0 0 0,0 0 0 0 0,0 0 0 0 0,1-1 0 0 0,-1 1-1 0 0,0 0 1 0 0,0 0 0 0 0,0-1 0 0 0,0 1 0 0 0,0 0 0 0 0,0 0 0 0 0,0-1-1 0 0,0 1 1 0 0,0 0 0 0 0,0 0 0 0 0,0-1 0 0 0,0 1 0 0 0,0 0 0 0 0,0 0-1 0 0,0-1 1 0 0,0 1 0 0 0,0 0 0 0 0,0 0 0 0 0,0-1 0 0 0,-1 1-1 0 0,1 0 1 0 0,0 0 0 0 0,0-1 0 0 0,0 1 0 0 0,-1 0 0 0 0,0-2 0 0 0,-1 1 0 0 0,0 0 0 0 0,0 0 0 0 0,0 0 0 0 0,0 0 1 0 0,0 0-1 0 0,0 0 0 0 0,0 0 0 0 0,-4 0 0 0 0,-62-14 36 0 0,-1 4 0 0 0,-92-4 1 0 0,81 9-39 0 0,-791-61 24 0 0,80 8 26 0 0,266 23-29 0 0,508 34-15 0 0,7 2 7 0 0,1-1 0 0 0,0 0 0 0 0,-1-1 0 0 0,-12-3 0 0 0,22 5-11 0 0,-1 0 1 0 0,1 0 0 0 0,0 0-1 0 0,0 0 1 0 0,0 0 0 0 0,0 0 0 0 0,-1 0-1 0 0,1 0 1 0 0,0 0 0 0 0,0 0-1 0 0,0 0 1 0 0,-1 0 0 0 0,1 0-1 0 0,0 0 1 0 0,0-1 0 0 0,0 1-1 0 0,0 0 1 0 0,-1 0 0 0 0,1 0 0 0 0,0 0-1 0 0,0 0 1 0 0,0 0 0 0 0,0-1-1 0 0,0 1 1 0 0,-1 0 0 0 0,1 0-1 0 0,0 0 1 0 0,0 0 0 0 0,0 0-1 0 0,0-1 1 0 0,0 1 0 0 0,0 0-1 0 0,0 0 1 0 0,0 0 0 0 0,0-1 0 0 0,0 1-1 0 0,0 0 1 0 0,0 0 0 0 0,0 0-1 0 0,0-1 1 0 0,0 1 0 0 0,0 0-1 0 0,0 0 1 0 0,0 0 0 0 0,0 0-1 0 0,0-1 1 0 0,0 1 0 0 0,0 0 0 0 0,0 0-1 0 0,0 0 1 0 0,0-1 0 0 0,0 1-1 0 0,0 0 1 0 0,0 0 0 0 0,0 0-1 0 0,1 0 1 0 0,-1 0 0 0 0,0-1-1 0 0,0 1 1 0 0,0 0 0 0 0,0 0-1 0 0,0 0 1 0 0,1 0 0 0 0,-1 0 0 0 0,0 0-1 0 0,0 0 1 0 0,0-1 0 0 0,1 1-1 0 0,-1 0 1 0 0,16-6 29 0 0,52-11-26 0 0,103-12-1 0 0,-105 19-16 0 0,499-57 18 0 0,3 22-2 0 0,14 0-8 0 0,-5-25-17 0 0,-539 65 9 0 0,-24 4 8 0 0,0-1 0 0 0,0 0-1 0 0,0-1 1 0 0,0 0 0 0 0,-1-1 0 0 0,17-8 0 0 0,-29 12 5 0 0,-1 0-1 0 0,1 0 1 0 0,-1 0 0 0 0,0-1 0 0 0,1 1 0 0 0,-1 0-1 0 0,0 0 1 0 0,1 0 0 0 0,-1 0 0 0 0,0-1 0 0 0,1 1 0 0 0,-1 0-1 0 0,0 0 1 0 0,0-1 0 0 0,1 1 0 0 0,-1 0 0 0 0,0-1-1 0 0,0 1 1 0 0,0 0 0 0 0,1-1 0 0 0,-1 1 0 0 0,0 0 0 0 0,0-1-1 0 0,0 1 1 0 0,0 0 0 0 0,0-1 0 0 0,0 1 0 0 0,1-1 0 0 0,-1 1-1 0 0,0 0 1 0 0,0-1 0 0 0,-10-6-13 0 0,-21-1-9 0 0,31 8 21 0 0,-134-17 12 0 0,-140 0-1 0 0,160 12 3 0 0,-1636-117 80 0 0,1729 120-90 0 0,-61-6 2 0 0,-105-23 0 0 0,186 31-4 0 0,0 0 0 0 0,-1 0 0 0 0,1 0-1 0 0,0-1 1 0 0,-1 1 0 0 0,1 0 0 0 0,0-1-1 0 0,0 1 1 0 0,-1-1 0 0 0,1 0 0 0 0,0 1-1 0 0,0-1 1 0 0,0 0 0 0 0,0 0 0 0 0,0 1-1 0 0,0-1 1 0 0,0 0 0 0 0,0 0 0 0 0,-2-2-1 0 0,4 2 1 0 0,0-1 0 0 0,-1 1-1 0 0,1 0 1 0 0,0 1 0 0 0,-1-1 0 0 0,1 0-1 0 0,0 0 1 0 0,0 0 0 0 0,0 0-1 0 0,0 1 1 0 0,0-1 0 0 0,0 0-1 0 0,0 1 1 0 0,0-1 0 0 0,0 1-1 0 0,0-1 1 0 0,0 1 0 0 0,1-1-1 0 0,-1 1 1 0 0,0 0 0 0 0,0 0-1 0 0,3-1 1 0 0,71-17-23 0 0,144-16-1 0 0,-166 28 21 0 0,616-58 1 0 0,5 25-58 0 0,73-6 38 0 0,-623 36 41 0 0,170-36 0 0 0,-285 43-18 0 0,28-7-1 0 0,-36 8-1 0 0,0 1 0 0 0,0 0 0 0 0,0-1 0 0 0,0 1 0 0 0,0 0 0 0 0,0-1 1 0 0,0 1-1 0 0,0-1 0 0 0,0 0 0 0 0,0 1 0 0 0,0-1 0 0 0,0 0 0 0 0,0 1 0 0 0,0-1 0 0 0,-1 0 1 0 0,1 0-1 0 0,0 0 0 0 0,-1 0 0 0 0,1 0 0 0 0,0 0 0 0 0,-1 0 0 0 0,1 0 0 0 0,0-2 0 0 0,-2 2 0 0 0,1 0 0 0 0,0 0 0 0 0,-1 0 0 0 0,0 0 0 0 0,1 0-1 0 0,-1 0 1 0 0,1 0 0 0 0,-1 0 0 0 0,0 0 0 0 0,0 0 0 0 0,0 1-1 0 0,1-1 1 0 0,-1 0 0 0 0,0 0 0 0 0,0 1 0 0 0,0-1 0 0 0,0 1-1 0 0,0-1 1 0 0,0 1 0 0 0,0-1 0 0 0,0 1 0 0 0,0 0 0 0 0,-1-1-1 0 0,1 1 1 0 0,0 0 0 0 0,-2 0 0 0 0,-3-2-1 0 0,-39-9 1 0 0,0 3 0 0 0,-82-6 0 0 0,83 10 3 0 0,-1269-77 38 0 0,657 49-6 0 0,548 26-32 0 0,-619-50-18 0 0,692 52 21 0 0,15 2-2 0 0,0 0 0 0 0,0-1-1 0 0,1-1 1 0 0,-1-1 0 0 0,-31-12 0 0 0,49 17-4 0 0,1-1-1 0 0,0 0 1 0 0,-1 1 0 0 0,1-1 0 0 0,0 0-1 0 0,0 0 1 0 0,0 0 0 0 0,0 0-1 0 0,-1 0 1 0 0,1 0 0 0 0,-1-2-1 0 0,2 2 1 0 0,-1 1 0 0 0,1-1-1 0 0,0 1 1 0 0,0-1 0 0 0,0 1-1 0 0,0-1 1 0 0,0 1 0 0 0,-1-1-1 0 0,1 1 1 0 0,0-1 0 0 0,0 0-1 0 0,0 1 1 0 0,0-1 0 0 0,1 1-1 0 0,-1-1 1 0 0,0 1 0 0 0,0-1-1 0 0,0 1 1 0 0,0-1 0 0 0,0 1-1 0 0,1-1 1 0 0,-1 0 0 0 0,2-1-1 0 0,0 0 1 0 0,0 0-1 0 0,-1 1 1 0 0,1-1-1 0 0,0 0 1 0 0,1 1-1 0 0,-1-1 1 0 0,0 1-1 0 0,0 0 1 0 0,1 0-1 0 0,3-2 1 0 0,30-9-1 0 0,0 1 0 0 0,74-12-1 0 0,82 1 8 0 0,-138 17-6 0 0,578-29-6 0 0,5 31-7 0 0,-503 4 15 0 0,1980 82-25 0 0,-2079-81 24 0 0,172 19 14 0 0,-193-16-18 0 0,-21-3-4 0 0,-26-1-5 0 0,-113-8 7 0 0,-185-32 1 0 0,181 17-7 0 0,-1963-216-23 0 0,1957 223 29 0 0,-390-45 68 0 0,528 57-73 0 0,18 3 9 0 0,0 0 1 0 0,0 0-1 0 0,0 0 0 0 0,0 0 1 0 0,0 0-1 0 0,0 0 1 0 0,1 0-1 0 0,-1 0 1 0 0,0 0-1 0 0,0 0 0 0 0,0 0 1 0 0,0 0-1 0 0,0 0 1 0 0,0 0-1 0 0,0 0 1 0 0,0 0-1 0 0,0 0 0 0 0,0-1 1 0 0,0 1-1 0 0,0 0 1 0 0,0 0-1 0 0,0 0 1 0 0,0 0-1 0 0,0 0 0 0 0,0 0 1 0 0,0 0-1 0 0,0 0 1 0 0,0 0-1 0 0,0 0 1 0 0,0 0-1 0 0,0 0 0 0 0,0 0 1 0 0,0 0-1 0 0,0 0 1 0 0,0 0-1 0 0,0 0 1 0 0,0-1-1 0 0,0 1 0 0 0,0 0 1 0 0,30-1-40 0 0,-20 1 41 0 0,1113 15-169 0 0,-7 52 172 0 0,-87-4-16 0 0,176-41-42 0 0,-1356-28 69 0 0,64 1-10 0 0,-1116-25 70 0 0,2 24-64 0 0,1192 6-10 0 0,-120 5 19 0 0,101 1-13 0 0,28-6-7 0 0,0 0 0 0 0,1 0 0 0 0,-1 0 0 0 0,0 0 0 0 0,0 0 0 0 0,0 0 0 0 0,0 0 0 0 0,0 0 0 0 0,1 0 0 0 0,-1 0 1 0 0,0 0-1 0 0,0 0 0 0 0,0 0 0 0 0,0 0 0 0 0,1 1 0 0 0,-1-1 0 0 0,0 0 0 0 0,0 0 0 0 0,0 0 0 0 0,0 0 0 0 0,0 0 0 0 0,0 0 0 0 0,0 0 1 0 0,1 1-1 0 0,-1-1 0 0 0,0 0 0 0 0,0 0 0 0 0,0 0 0 0 0,0 0 0 0 0,0 0 0 0 0,0 1 0 0 0,0-1 0 0 0,0 0 0 0 0,0 0 0 0 0,0 0 0 0 0,0 0 0 0 0,0 1 1 0 0,0-1-1 0 0,0 0 0 0 0,0 0 0 0 0,0 0 0 0 0,0 0 0 0 0,0 0 0 0 0,0 1 0 0 0,0-1 0 0 0,0 0 0 0 0,0 0 0 0 0,0 0 0 0 0,0 0 0 0 0,0 1 1 0 0,0-1-1 0 0,0 0 0 0 0,-1 0 0 0 0,1 0 0 0 0,0 0 0 0 0,0 0 0 0 0,0 0 0 0 0,0 1 0 0 0,0-1 0 0 0,0 0 0 0 0,0 0 0 0 0,-1 0 0 0 0,1 0 0 0 0,0 0 1 0 0,0 0-1 0 0,18 5-5 0 0,90 8-4 0 0,179-1 1 0 0,-170-10-10 0 0,1536 54-87 0 0,-893 22 115 0 0,-748-76-5 0 0,0 0-1 0 0,1 0-1 0 0,-1 1 0 0 0,16 6 0 0 0,-28-9-3 0 0,0 0 0 0 0,-1 0 0 0 0,1 0 0 0 0,0 0 0 0 0,0 0 0 0 0,0 0 0 0 0,0 0 0 0 0,0 0 0 0 0,0 0 0 0 0,0 1 0 0 0,0-1 0 0 0,0 0 0 0 0,0 0 0 0 0,0 0 0 0 0,0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0,1 0 0 0 0,-1 0 0 0 0,0 0 0 0 0,0 0 0 0 0,0 0 0 0 0,0 0 0 0 0,0 0 0 0 0,0 0 0 0 0,0 0 0 0 0,0 0 0 0 0,0 0 0 0 0,0 0 0 0 0,0 0 0 0 0,0 0 0 0 0,1 0 0 0 0,-1 0 0 0 0,0 0 0 0 0,0 0 0 0 0,-10 2 0 0 0,-14-1 6 0 0,-158-2 13 0 0,-394 10 68 0 0,484-4-84 0 0,-254 24 32 0 0,336-27-32 0 0,4-1-2 0 0,0-1 0 0 0,0 2 0 0 0,1-1 0 0 0,-11 4 0 0 0,16-5-1 0 0,0 0 0 0 0,0 0-1 0 0,-1 0 1 0 0,1 0 0 0 0,0 0-1 0 0,0 0 1 0 0,0 0 0 0 0,0 0-1 0 0,0 0 1 0 0,-1 1 0 0 0,1-1-1 0 0,0 0 1 0 0,0 0 0 0 0,0 0-1 0 0,0 0 1 0 0,0 0 0 0 0,0 0-1 0 0,0 0 1 0 0,-1 0 0 0 0,1 0-1 0 0,0 0 1 0 0,0 1 0 0 0,0-1-1 0 0,0 0 1 0 0,0 0 0 0 0,0 0-1 0 0,0 0 1 0 0,0 0 0 0 0,0 0-1 0 0,0 1 1 0 0,0-1 0 0 0,0 0-1 0 0,0 0 1 0 0,0 0 0 0 0,0 0-1 0 0,0 0 1 0 0,0 1 0 0 0,0-1-1 0 0,0 0 1 0 0,0 0 0 0 0,0 0-1 0 0,0 0 1 0 0,0 0 0 0 0,0 0-1 0 0,0 1 1 0 0,0-1 0 0 0,0 0-1 0 0,0 0 1 0 0,0 0 0 0 0,0 0-1 0 0,0 0 1 0 0,1 1 0 0 0,8 3-6 0 0,15 1 11 0 0,41-2-24 0 0,82-4-1 0 0,67-17-16 0 0,-91 7 16 0 0,26-3 3 0 0,-1-6-1 0 0,210-56 1 0 0,-345 73 15 0 0,20-7-18 0 0,-33 10 20 0 0,-1 0-1 0 0,1 0 1 0 0,0 0 0 0 0,0 0-1 0 0,0 0 1 0 0,0 0 0 0 0,0 0-1 0 0,0 0 1 0 0,0 0 0 0 0,0 0-1 0 0,0-1 1 0 0,0 1 0 0 0,0 0-1 0 0,0 0 1 0 0,0 0-1 0 0,0 0 1 0 0,0 0 0 0 0,0 0-1 0 0,-1 0 1 0 0,1 0 0 0 0,0 0-1 0 0,0 0 1 0 0,0 0 0 0 0,0 0-1 0 0,0 0 1 0 0,0 0-1 0 0,0 0 1 0 0,0 0 0 0 0,0 0-1 0 0,0-1 1 0 0,0 1 0 0 0,0 0-1 0 0,0 0 1 0 0,0 0 0 0 0,0 0-1 0 0,-23 2-11 0 0,-349 63 34 0 0,253-43-6 0 0,93-17-15 0 0,-1122 196 83 0 0,973-175-106 0 0,-614 117 7 0 0,772-139 14 0 0,-12 2 1 0 0,0 1 1 0 0,1 2-1 0 0,0 1 1 0 0,-38 20-1 0 0,64-29-1 0 0,0 0 1 0 0,0 1-1 0 0,-1-1 1 0 0,1 1-1 0 0,0-1 0 0 0,0 1 1 0 0,1 0-1 0 0,-1 0 1 0 0,0 0-1 0 0,1 0 1 0 0,-1 0-1 0 0,-1 4 0 0 0,3-6 1 0 0,-1 1 0 0 0,1 0-1 0 0,0 0 1 0 0,0 0 0 0 0,0 0 0 0 0,0 0-1 0 0,0 0 1 0 0,0 0 0 0 0,0 0-1 0 0,1 0 1 0 0,-1 0 0 0 0,0 0-1 0 0,0 0 1 0 0,1 0 0 0 0,-1 0-1 0 0,0 0 1 0 0,1 0 0 0 0,-1-1 0 0 0,1 1-1 0 0,-1 0 1 0 0,1 0 0 0 0,0 0-1 0 0,-1-1 1 0 0,1 1 0 0 0,0 0-1 0 0,0-1 1 0 0,-1 1 0 0 0,1 0 0 0 0,0-1-1 0 0,0 1 1 0 0,0-1 0 0 0,0 0-1 0 0,-1 1 1 0 0,1-1 0 0 0,2 1-1 0 0,17 6 2 0 0,1 0-1 0 0,0-2 0 0 0,-1 0 0 0 0,2-1 0 0 0,-1-1 1 0 0,32 0-1 0 0,-19-1 1 0 0,816 37-182 0 0,4-36-270 0 0,-487-4 338 0 0,-248 2 129 0 0,187 24 1 0 0,-302-24-17 0 0,4 0 0 0 0,0 0 0 0 0,1 0 0 0 0,-1 1 0 0 0,-1 0 0 0 0,1 1 0 0 0,14 7 0 0 0,-21-10 1 0 0,-1 0-1 0 0,0 0 1 0 0,1 0 0 0 0,-1 0 0 0 0,0 0 0 0 0,0 0-1 0 0,1 1 1 0 0,-1-1 0 0 0,0 0 0 0 0,0 0-1 0 0,1 0 1 0 0,-1 1 0 0 0,0-1 0 0 0,0 0-1 0 0,1 0 1 0 0,-1 1 0 0 0,0-1 0 0 0,0 0 0 0 0,0 0-1 0 0,0 1 1 0 0,0-1 0 0 0,1 0 0 0 0,-1 1-1 0 0,0-1 1 0 0,0 0 0 0 0,0 0 0 0 0,0 1 0 0 0,0-1-1 0 0,0 0 1 0 0,0 1 0 0 0,0-1 0 0 0,0 0-1 0 0,0 1 1 0 0,0-1 0 0 0,0 0 0 0 0,0 1-1 0 0,0-1 1 0 0,0 0 0 0 0,-1 0 0 0 0,1 1 0 0 0,0-1-1 0 0,0 0 1 0 0,0 1 0 0 0,-15 7 41 0 0,-13 0-9 0 0,0-1-1 0 0,0-2 1 0 0,-46 3-1 0 0,35-4-18 0 0,-556 35 67 0 0,377-29-30 0 0,55-2 8 0 0,-496 30 170 0 0,5 33-112 0 0,634-68-112 0 0,-8 0-3 0 0,0 2-1 0 0,1 1 1 0 0,0 1 0 0 0,-37 14 0 0 0,63-21-3 0 0,-1 1 1 0 0,1 0 0 0 0,-1 0 0 0 0,0-1 0 0 0,1 1-1 0 0,0 0 1 0 0,-1 0 0 0 0,1 0 0 0 0,-1 1-1 0 0,1-1 1 0 0,0 0 0 0 0,0 0 0 0 0,0 1-1 0 0,0-1 1 0 0,-1 2 0 0 0,2-2 1 0 0,-1 0 1 0 0,1-1-1 0 0,0 1 1 0 0,0 0-1 0 0,0 0 1 0 0,0-1-1 0 0,0 1 1 0 0,0 0-1 0 0,0-1 1 0 0,0 1-1 0 0,1 0 1 0 0,-1 0-1 0 0,0-1 1 0 0,0 1-1 0 0,0 0 1 0 0,1-1-1 0 0,-1 1 1 0 0,0-1-1 0 0,1 1 1 0 0,-1 0-1 0 0,1-1 1 0 0,-1 1-1 0 0,1-1 1 0 0,0 2-1 0 0,3 1 4 0 0,0 0 0 0 0,0 0 0 0 0,1-1 0 0 0,-1 1 0 0 0,1-1 0 0 0,-1 0 0 0 0,1 0 0 0 0,8 2 0 0 0,43 7-27 0 0,1-2-1 0 0,1-3 1 0 0,71 0 0 0 0,-80-5 17 0 0,1098 21-319 0 0,-493-73-42 0 0,-637 48 408 0 0,-27 3 24 0 0,-29 3 0 0 0,-235 37 107 0 0,62-8-49 0 0,-231 20 179 0 0,-380 57-19 0 0,814-108-282 0 0,-43 8 38 0 0,0 1 1 0 0,-97 34 0 0 0,112-26-18 0 0,34-16-23 0 0,1-1 1 0 0,0 1 0 0 0,0-1 0 0 0,0 1-1 0 0,1-1 1 0 0,-1 1 0 0 0,0 0 0 0 0,1 0-1 0 0,-1 0 1 0 0,1 0 0 0 0,-1 0 0 0 0,1 1-1 0 0,-1 2 1 0 0,2-5-1 0 0,-1 1 0 0 0,1 0 0 0 0,0 0-1 0 0,-1 0 1 0 0,1 0 0 0 0,0 0 0 0 0,0 0 0 0 0,0 0-1 0 0,0 0 1 0 0,0 0 0 0 0,0 0 0 0 0,0 0 0 0 0,0 0-1 0 0,1 0 1 0 0,-1 0 0 0 0,0 0 0 0 0,0 0-1 0 0,1-1 1 0 0,-1 1 0 0 0,1 0 0 0 0,-1 0 0 0 0,1 0-1 0 0,-1 0 1 0 0,1-1 0 0 0,-1 1 0 0 0,2 1 0 0 0,1 0-4 0 0,0 1 0 0 0,0-1 1 0 0,1 0-1 0 0,-1 0 1 0 0,0-1-1 0 0,5 3 0 0 0,18 5-10 0 0,0-2-1 0 0,1 0 0 0 0,0-1 0 0 0,0-2 0 0 0,51 2 0 0 0,-49-4 6 0 0,974 31-214 0 0,-456-65-58 0 0,-194 5 199 0 0,-617 42 242 0 0,-66 11-22 0 0,-659 57 82 0 0,933-78-214 0 0,-168 20 28 0 0,168-16-7 0 0,-103 30-1 0 0,150-36-20 0 0,1 0 0 0 0,-1 1 0 0 0,1 0 0 0 0,0 0 0 0 0,-10 7 0 0 0,17-10-5 0 0,-1 0 0 0 0,1 1 0 0 0,0-1 0 0 0,-1 0 0 0 0,1 1-1 0 0,0-1 1 0 0,0 1 0 0 0,-1-1 0 0 0,1 1 0 0 0,1 0 0 0 0,-1-1-1 0 0,0 1 1 0 0,-1 3 0 0 0,2-4-2 0 0,0 0 0 0 0,0 1 0 0 0,0-1 0 0 0,0 0 0 0 0,0 1 0 0 0,0-1 0 0 0,1 0 0 0 0,-1 0 0 0 0,0 1 0 0 0,1-1 0 0 0,-1 0 0 0 0,1 0 0 0 0,-1 0 0 0 0,1 1-1 0 0,-1-1 1 0 0,1 0 0 0 0,0 0 0 0 0,0 0 0 0 0,0 0 0 0 0,-1 0 0 0 0,1 0 0 0 0,2 1 0 0 0,3 2-10 0 0,0 1 1 0 0,0-1-1 0 0,1 0 1 0 0,-1 0-1 0 0,1-1 0 0 0,0 0 1 0 0,0 0-1 0 0,12 2 0 0 0,66 12-32 0 0,-71-15 38 0 0,526 36-22 0 0,-449-35 15 0 0,1443-3-758 0 0,-1511-1 743 0 0,-4 1-23 0 0,-17-1 0 0 0,-8 1-25 0 0,-52 0-59 0 0,-1324 20-413 0 0,1151-12 714 0 0,-369 26 718 0 0,563-30-815 0 0,21-4-40 0 0,0 2 0 0 0,0 0 0 0 0,0 1 0 0 0,1 0 0 0 0,-1 1 0 0 0,-23 10 0 0 0,39-14-31 0 0,-1 0 1 0 0,0 1-1 0 0,1-1 1 0 0,-1 0-1 0 0,1 0 0 0 0,-1 1 1 0 0,1-1-1 0 0,-1 0 1 0 0,1 1-1 0 0,-1-1 1 0 0,1 1-1 0 0,-1-1 0 0 0,1 1 1 0 0,-1-1-1 0 0,1 1 1 0 0,0-1-1 0 0,-1 1 0 0 0,1-1 1 0 0,0 1-1 0 0,-1-1 1 0 0,1 1-1 0 0,0-1 0 0 0,0 1 1 0 0,-1 1-1 0 0,2-2 1 0 0,-1 1 0 0 0,0-1 0 0 0,1 1 0 0 0,-1 0 1 0 0,0-1-1 0 0,1 1 0 0 0,-1-1 0 0 0,0 1 0 0 0,1-1 0 0 0,-1 1 0 0 0,1-1 0 0 0,-1 0 0 0 0,1 1 0 0 0,-1-1 0 0 0,1 1 0 0 0,-1-1 0 0 0,1 0 0 0 0,0 0 0 0 0,0 1 0 0 0,33 9 5 0 0,37 0-9 0 0,117-1 1 0 0,-119-7-20 0 0,1253 12-205 0 0,-1247-16 192 0 0,0-2 0 0 0,145-29 0 0 0,-216 32 45 0 0,-1 0-1 0 0,1 0 0 0 0,-1 0 0 0 0,1-1 0 0 0,-1 1 1 0 0,1-1-1 0 0,-1 0 0 0 0,0 0 0 0 0,5-4 1 0 0,-7 5-7 0 0,-1 1 1 0 0,1-1-1 0 0,-1 1 1 0 0,0-1-1 0 0,1 1 1 0 0,-1-1-1 0 0,0 1 1 0 0,1-1-1 0 0,-1 1 1 0 0,0-1-1 0 0,0 1 1 0 0,0-1-1 0 0,1 0 1 0 0,-1 1-1 0 0,0-1 1 0 0,0 1-1 0 0,0-1 1 0 0,0 0-1 0 0,0 1 1 0 0,0-1-1 0 0,0 0 1 0 0,0 1-1 0 0,-1-2 1 0 0,1 1-2 0 0,-1 0-1 0 0,0-1 1 0 0,0 1-1 0 0,0 0 1 0 0,0 0-1 0 0,0 0 1 0 0,0 0-1 0 0,0 0 1 0 0,0 0-1 0 0,0 0 1 0 0,0 0-1 0 0,0 1 1 0 0,-1-1-1 0 0,-1-1 1 0 0,-11-4 20 0 0,0 0 0 0 0,-28-6 0 0 0,-13-6 67 0 0,55 18-88 0 0,0 0-1 0 0,0 0 1 0 0,0 0 0 0 0,0 0 0 0 0,0 0 0 0 0,0 0 0 0 0,0-1 0 0 0,-1 1-1 0 0,1 0 1 0 0,0 0 0 0 0,0 0 0 0 0,0 0 0 0 0,0 0 0 0 0,0 0 0 0 0,0 0-1 0 0,0 0 1 0 0,0 0 0 0 0,0 0 0 0 0,0 0 0 0 0,0 0 0 0 0,0 0 0 0 0,0-1-1 0 0,0 1 1 0 0,0 0 0 0 0,0 0 0 0 0,0 0 0 0 0,-1 0 0 0 0,1 0 0 0 0,0 0-1 0 0,0 0 1 0 0,0 0 0 0 0,0 0 0 0 0,0-1 0 0 0,0 1 0 0 0,0 0 0 0 0,1 0-1 0 0,-1 0 1 0 0,0 0 0 0 0,0 0 0 0 0,0 0 0 0 0,0 0 0 0 0,0 0 0 0 0,0 0-1 0 0,0-1 1 0 0,0 1 0 0 0,0 0 0 0 0,0 0 0 0 0,0 0 0 0 0,0 0 0 0 0,0 0-1 0 0,0 0 1 0 0,0 0 0 0 0,0 0 0 0 0,1 0 0 0 0,6-5-8 0 0,12-4 5 0 0,-18 9 4 0 0,19-8-1 0 0,2 0 0 0 0,0 0-1 0 0,-1-2 0 0 0,0 0 1 0 0,-1-2-1 0 0,20-14 0 0 0,97-94 25 0 0,-77 64-44 0 0,-34 33 19 0 0,-1-2-1 0 0,-2-1 1 0 0,0-1 0 0 0,-2-1-1 0 0,19-31 1 0 0,-29 41 4 0 0,-2-1 0 0 0,0 0 0 0 0,-1-1 0 0 0,0 1 0 0 0,-2-2 0 0 0,-1 1 0 0 0,0 0 0 0 0,-1-1 0 0 0,1-36 0 0 0,-5-22 6 0 0,5-80-23 0 0,-2 135 12 0 0,0 0 0 0 0,2 1 1 0 0,1-1-1 0 0,13-35 0 0 0,25-35 12 0 0,-28 63-1 0 0,-1 1 1 0 0,13-46-1 0 0,-17 42 0 0 0,-5 16 15 0 0,0 1-1 0 0,-1-1 0 0 0,-1-1 0 0 0,-1 1 0 0 0,-1 0 0 0 0,0-1 0 0 0,-2-34 0 0 0,0 50-19 0 0,-1 0 0 0 0,0 0 0 0 0,0-1-1 0 0,0 1 1 0 0,0 0 0 0 0,0 0 0 0 0,-1 0 0 0 0,1 0-1 0 0,-1 0 1 0 0,0 0 0 0 0,0 1 0 0 0,0-1-1 0 0,0 1 1 0 0,-1-1 0 0 0,1 1 0 0 0,-1 0-1 0 0,1-1 1 0 0,-1 1 0 0 0,0 1 0 0 0,1-1-1 0 0,-1 0 1 0 0,0 1 0 0 0,0-1 0 0 0,-1 1 0 0 0,1 0-1 0 0,-6-1 1 0 0,-7-1 1 0 0,1 0 0 0 0,-1 1 0 0 0,0 1 0 0 0,-22 1 1 0 0,23 0-10 0 0,-16 2 11 0 0,0 2 1 0 0,0 0-1 0 0,1 2 0 0 0,0 1 0 0 0,0 2 0 0 0,0 1 0 0 0,1 1 0 0 0,1 1 0 0 0,-45 27 0 0 0,62-33-5 0 0,1 1 0 0 0,0 0 0 0 0,0 1 0 0 0,0-1 0 0 0,1 2 0 0 0,0-1 0 0 0,1 2 0 0 0,0-1 0 0 0,-13 19 0 0 0,21-26-3 0 0,-1-1 1 0 0,1 0-1 0 0,-1 0 0 0 0,1 0 0 0 0,-1 0 0 0 0,1 0 1 0 0,0 1-1 0 0,-1-1 0 0 0,1 0 0 0 0,0 0 0 0 0,0 1 1 0 0,0-1-1 0 0,0 0 0 0 0,0 0 0 0 0,0 1 1 0 0,0-1-1 0 0,0 0 0 0 0,1 0 0 0 0,-1 1 0 0 0,0-1 1 0 0,1 0-1 0 0,-1 0 0 0 0,1 0 0 0 0,-1 0 1 0 0,1 0-1 0 0,0 1 0 0 0,-1-1 0 0 0,1 0 0 0 0,0-1 1 0 0,0 1-1 0 0,0 0 0 0 0,0 0 0 0 0,0 0 0 0 0,0 0 1 0 0,0-1-1 0 0,0 1 0 0 0,0 0 0 0 0,0-1 1 0 0,0 1-1 0 0,0-1 0 0 0,1 1 0 0 0,-1-1 0 0 0,1 1 1 0 0,8 2-5 0 0,-1 0-1 0 0,1-1 1 0 0,0 0 0 0 0,12 1 0 0 0,-19-3 5 0 0,56 4-17 0 0,-38-4 6 0 0,-1 2 0 0 0,40 7-1 0 0,-59-9 12 0 0,0 0 0 0 0,0 1 0 0 0,0-1 0 0 0,0 1 0 0 0,0-1 0 0 0,0 0 0 0 0,0 1 0 0 0,-1-1 0 0 0,1 1 0 0 0,0 0-1 0 0,0-1 1 0 0,0 1 0 0 0,-1 0 0 0 0,1 0 0 0 0,0-1 0 0 0,-1 1 0 0 0,1 0 0 0 0,0 0 0 0 0,-1 0 0 0 0,1 0 0 0 0,-1 0 0 0 0,0 0-1 0 0,1-1 1 0 0,-1 1 0 0 0,0 0 0 0 0,0 0 0 0 0,1 0 0 0 0,-1 0 0 0 0,0 0 0 0 0,0 1 0 0 0,0-1 0 0 0,0 0 0 0 0,0 0 0 0 0,0 0-1 0 0,0 0 1 0 0,-1 0 0 0 0,1 0 0 0 0,0 0 0 0 0,-1 0 0 0 0,1 0 0 0 0,0-1 0 0 0,-1 1 0 0 0,-1 2 0 0 0,-1 4 10 0 0,-1 0 0 0 0,0 0 1 0 0,0-1-1 0 0,-7 9 0 0 0,-55 62 42 0 0,-16 19-163 0 0,34-28-4971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58 141 0 0 0,'0'0'4781'0'0,"-3"-2"-4554"0"0,0 1 212 0 0,0 0 0 0 0,0 0 1 0 0,0 0-1 0 0,0 0 0 0 0,-1 0 1 0 0,1 1-1 0 0,-5-1 0 0 0,-16 0 10571 0 0,39 1-8976 0 0,0-2 0 0 0,0 1 0 0 0,17-5 0 0 0,87-31-1252 0 0,-34 9-375 0 0,-17 6-474 0 0,20-6 43 0 0,-75 26-1972 0 0,-1 0 0 0 0,25-1 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2104 0 0,'-7'-7'22224'0'0,"8"8"-21932"0"0,0 0 0 0 0,0 0 0 0 0,0 1 0 0 0,0-1 0 0 0,-1 0 0 0 0,1 0 0 0 0,0 0 0 0 0,0 0-1 0 0,-1 1 1 0 0,1-1 0 0 0,-1 0 0 0 0,1 1 0 0 0,-1-1 0 0 0,0 0 0 0 0,0 1 0 0 0,1 1 0 0 0,5 26 159 0 0,-3-14-159 0 0,0-1 0 0 0,6 15-1 0 0,-4-15-79 0 0,-1 0 0 0 0,4 21 0 0 0,3 187 626 0 0,-11-215-829 0 0,0 0 0 0 0,0 0 1 0 0,1 0-1 0 0,0 0 0 0 0,2 7 0 0 0,-2-12-3 0 0,-1 0 0 0 0,1-1 0 0 0,-1 1 1 0 0,1 0-1 0 0,0-1 0 0 0,0 1 0 0 0,0-1 0 0 0,0 0 0 0 0,0 1 0 0 0,0-1 0 0 0,0 0 0 0 0,1 1 0 0 0,-1-1 1 0 0,0 0-1 0 0,1 0 0 0 0,-1 0 0 0 0,1 0 0 0 0,-1 0 0 0 0,1-1 0 0 0,-1 1 0 0 0,1 0 0 0 0,0-1 0 0 0,-1 1 1 0 0,1-1-1 0 0,0 1 0 0 0,2-1 0 0 0,15 1-169 0 0,0 0 0 0 0,-1-2 1 0 0,1 0-1 0 0,0-1 0 0 0,0-1 1 0 0,-1-1-1 0 0,1-1 0 0 0,-1 0 1 0 0,0-1-1 0 0,-1-1 0 0 0,1-1 0 0 0,-1 0 1 0 0,-1-1-1 0 0,28-20 0 0 0,-41 26-318 0 0,1-1 0 0 0,-1 1-1 0 0,1 0 1 0 0,-1-1 0 0 0,0 0-1 0 0,0 0 1 0 0,2-4 0 0 0,5-19-9522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97 3713 0 0,'0'0'4235'0'0,"1"-9"-3472"0"0,0-27 688 0 0,0-15 6155 0 0,-1 80-1289 0 0,1-8-5565 0 0,1-1 0 0 0,5 27 1 0 0,-4-31-516 0 0,-1 1 0 0 0,0 0 1 0 0,-1 0-1 0 0,-1 0 0 0 0,-1 0 1 0 0,0 0-1 0 0,-5 22 0 0 0,-5 12 20 0 0,-19 51 0 0 0,7-35-1775 0 0,12-39-5764 0 0,10-26 6299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0 0 0,'0'0'16243'0'0,"0"35"-11476"0"0,-1-6-2956 0 0,0-19-1538 0 0,1 0 0 0 0,0 0 0 0 0,0 0 1 0 0,1 0-1 0 0,0 0 0 0 0,1 0 0 0 0,3 13 1 0 0,-4-22-404 0 0,2 8 6 0 0,1-1 1 0 0,0 0 0 0 0,8 13 0 0 0,3-4-8343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11 264 0 0,'8'-10'20340'0'0,"-7"19"-17464"0"0,0 4-2405 0 0,-1 1 1 0 0,2-1 0 0 0,0 1-1 0 0,1-1 1 0 0,7 25 0 0 0,-9-37-520 0 0,-1 0 1 0 0,1-1 0 0 0,-1 1 0 0 0,1-1-1 0 0,0 1 1 0 0,-1-1 0 0 0,1 1 0 0 0,-1-1 0 0 0,1 1-1 0 0,0-1 1 0 0,-1 0 0 0 0,1 1 0 0 0,0-1-1 0 0,0 0 1 0 0,-1 1 0 0 0,1-1 0 0 0,0 0 0 0 0,0 0-1 0 0,-1 0 1 0 0,1 0 0 0 0,0 0 0 0 0,0 0-1 0 0,0 0 1 0 0,0 0 0 0 0,7-1-3056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 3761 0 0,'0'0'2096'0'0,"-10"-11"-4359"0"0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6:58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1 384 0 0,'0'0'15918'0'0,"0"3"-14682"0"0,-9 48 3632 0 0,6-34-3128 0 0,-3 30 0 0 0,5-41-1576 0 0,1-1-1 0 0,1 0 0 0 0,-1 0 1 0 0,1 0-1 0 0,0 0 0 0 0,0 0 1 0 0,0 0-1 0 0,0 0 1 0 0,1 0-1 0 0,3 7 0 0 0,23 44 340 0 0,-23-48-827 0 0,1 1-1498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1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73 1736 0 0,'0'0'13593'0'0,"-13"-5"-8658"0"0,2 4-3549 0 0,10 1-1281 0 0,-1 0 0 0 0,1-1 0 0 0,-1 1 0 0 0,1 0 0 0 0,-1 0 0 0 0,0 0 0 0 0,1 0 0 0 0,-1 0 0 0 0,1 1 0 0 0,-1-1 0 0 0,1 0 1 0 0,-1 1-1 0 0,1-1 0 0 0,-1 1 0 0 0,1-1 0 0 0,0 1 0 0 0,-1 0 0 0 0,1-1 0 0 0,0 1 0 0 0,-1 0 0 0 0,1 0 0 0 0,0 0 0 0 0,0 0 0 0 0,0 0 0 0 0,0 0 0 0 0,0 1 0 0 0,0-1 0 0 0,0 0 1 0 0,0 0-1 0 0,-1 3 0 0 0,1-2-76 0 0,0 0 0 0 0,0 0 1 0 0,0 0-1 0 0,1 0 0 0 0,-1 0 1 0 0,0 0-1 0 0,1 0 0 0 0,-1 1 1 0 0,1-1-1 0 0,0 0 0 0 0,0 3 1 0 0,0-5-22 0 0,0 1 0 0 0,1 0 0 0 0,-1 0 0 0 0,0-1 1 0 0,1 1-1 0 0,-1 0 0 0 0,1-1 0 0 0,-1 1 0 0 0,1 0 0 0 0,-1-1 1 0 0,1 1-1 0 0,-1-1 0 0 0,1 1 0 0 0,0 0 0 0 0,-1-1 0 0 0,1 0 0 0 0,0 1 1 0 0,0-1-1 0 0,-1 1 0 0 0,1-1 0 0 0,0 0 0 0 0,0 0 0 0 0,-1 1 1 0 0,1-1-1 0 0,0 0 0 0 0,0 0 0 0 0,0 0 0 0 0,-1 0 0 0 0,1 0 0 0 0,0 0 1 0 0,0 0-1 0 0,0 0 0 0 0,0 0 0 0 0,12 0 173 0 0,0 0-72 0 0,0 0 0 0 0,24-4 1 0 0,-34 4-97 0 0,-1-1 1 0 0,1 1 0 0 0,-1-1 0 0 0,0 1 0 0 0,1-1-1 0 0,-1 0 1 0 0,1 0 0 0 0,-1 0 0 0 0,0-1 0 0 0,0 1-1 0 0,0 0 1 0 0,0-1 0 0 0,0 1 0 0 0,0-1 0 0 0,0 0-1 0 0,0 0 1 0 0,-1 0 0 0 0,1 0 0 0 0,-1 0 0 0 0,1 0-1 0 0,1-3 1 0 0,-3 4-3 0 0,0 0-1 0 0,0 0 0 0 0,0 0 1 0 0,0 0-1 0 0,0 0 1 0 0,0 0-1 0 0,0-1 0 0 0,0 1 1 0 0,0 0-1 0 0,0 0 0 0 0,0 0 1 0 0,-1 0-1 0 0,1 0 0 0 0,0 0 1 0 0,-1 0-1 0 0,1 0 1 0 0,-1 0-1 0 0,1 0 0 0 0,-1 0 1 0 0,0 0-1 0 0,1 0 0 0 0,-1 0 1 0 0,0 0-1 0 0,0 1 1 0 0,0-1-1 0 0,0 0 0 0 0,1 0 1 0 0,-1 1-1 0 0,0-1 0 0 0,0 1 1 0 0,0-1-1 0 0,0 1 0 0 0,0-1 1 0 0,0 1-1 0 0,-1 0 1 0 0,1-1-1 0 0,0 1 0 0 0,0 0 1 0 0,-2 0-1 0 0,2-1-8 0 0,-1 0-1 0 0,0 1 1 0 0,0-1-1 0 0,0 1 1 0 0,0 0-1 0 0,0 0 1 0 0,0 0 0 0 0,0 0-1 0 0,0 0 1 0 0,0 0-1 0 0,0 0 1 0 0,0 1-1 0 0,0-1 1 0 0,0 1 0 0 0,0-1-1 0 0,0 1 1 0 0,1 0-1 0 0,-1 0 1 0 0,0 0-1 0 0,0 0 1 0 0,1 0-1 0 0,-4 2 1 0 0,0 5 35 0 0,0 1 0 0 0,1 0-1 0 0,0 0 1 0 0,0 0 0 0 0,1 0 0 0 0,0 1 0 0 0,1-1-1 0 0,0 1 1 0 0,0-1 0 0 0,1 1 0 0 0,0 14-1 0 0,1-24-35 0 0,0 1 0 0 0,0 0 0 0 0,0 0 0 0 0,0-1 0 0 0,0 1-1 0 0,0 0 1 0 0,0-1 0 0 0,0 1 0 0 0,0 0 0 0 0,1 0 0 0 0,-1-1-1 0 0,0 1 1 0 0,0 0 0 0 0,1-1 0 0 0,-1 1 0 0 0,1-1 0 0 0,-1 1 0 0 0,0 0-1 0 0,1-1 1 0 0,-1 1 0 0 0,1-1 0 0 0,-1 1 0 0 0,1-1 0 0 0,0 0-1 0 0,-1 1 1 0 0,1-1 0 0 0,0 1 0 0 0,0-1 3 0 0,1 1 0 0 0,-1-1 0 0 0,1 0 0 0 0,0 0 0 0 0,-1 0 0 0 0,1 0-1 0 0,-1 0 1 0 0,1 0 0 0 0,-1 0 0 0 0,1 0 0 0 0,-1 0 0 0 0,2-1 0 0 0,4-2 11 0 0,0 1 0 0 0,0-1 0 0 0,-1 0 0 0 0,8-4 0 0 0,-8 3-11 0 0,0-1 0 0 0,0 1 0 0 0,-1-1 0 0 0,10-9 0 0 0,-13 11 2 0 0,0 1 1 0 0,0 0-1 0 0,0-1 1 0 0,-1 1-1 0 0,1-1 1 0 0,-1 1-1 0 0,0-1 1 0 0,0 0-1 0 0,0 1 1 0 0,0-1-1 0 0,0 0 1 0 0,0 0-1 0 0,-1 0 1 0 0,1-3-1 0 0,-1 5-3 0 0,-1 0 0 0 0,1 0 0 0 0,0 1 0 0 0,-1-1-1 0 0,1 0 1 0 0,0 1 0 0 0,-1-1 0 0 0,1 0 0 0 0,-1 1 0 0 0,1-1-1 0 0,-1 0 1 0 0,0 1 0 0 0,1-1 0 0 0,-1 1 0 0 0,1-1 0 0 0,-1 1 0 0 0,0 0-1 0 0,0-1 1 0 0,1 1 0 0 0,-1 0 0 0 0,0-1 0 0 0,0 1 0 0 0,1 0-1 0 0,-1 0 1 0 0,0-1 0 0 0,0 1 0 0 0,1 0 0 0 0,-1 0 0 0 0,0 0 0 0 0,-1 0-1 0 0,-29-1 3 0 0,26 1-6 0 0,2 1 1 0 0,-1-1 0 0 0,1 1 0 0 0,-1 0-1 0 0,0 0 1 0 0,1 0 0 0 0,-1 1 0 0 0,1-1-1 0 0,0 1 1 0 0,0-1 0 0 0,-1 1 0 0 0,1 0-1 0 0,0 0 1 0 0,1 1 0 0 0,-1-1 0 0 0,0 1-1 0 0,1-1 1 0 0,-1 1 0 0 0,1 0 0 0 0,-3 4-1 0 0,2-3 16 0 0,0 0-1 0 0,1 0 0 0 0,0 0 1 0 0,0 0-1 0 0,0 1 0 0 0,0-1 0 0 0,1 0 1 0 0,-1 1-1 0 0,1-1 0 0 0,0 1 0 0 0,1-1 1 0 0,-1 1-1 0 0,1 0 0 0 0,0 9 1 0 0,1-13-5 0 0,0 1 0 0 0,-1 0 0 0 0,1 0 0 0 0,0 0 0 0 0,0-1 0 0 0,0 1 0 0 0,0 0 0 0 0,0-1 0 0 0,0 1 0 0 0,0-1 0 0 0,1 1 0 0 0,-1-1 0 0 0,1 0 0 0 0,-1 1 0 0 0,1-1 0 0 0,-1 0 0 0 0,1 0 0 0 0,0 0 0 0 0,-1 0 0 0 0,1-1 0 0 0,0 1 0 0 0,0 0 0 0 0,0-1 0 0 0,2 1 0 0 0,-1 0 7 0 0,1 0 0 0 0,0 0 0 0 0,0-1 0 0 0,0 1 0 0 0,0-1 0 0 0,0 0 0 0 0,0 0 0 0 0,0 0 0 0 0,0-1 0 0 0,7-1 0 0 0,-7 1-16 0 0,0 0 1 0 0,0-1-1 0 0,0 1 1 0 0,0-1-1 0 0,-1 0 1 0 0,1 0-1 0 0,-1 0 0 0 0,1 0 1 0 0,-1-1-1 0 0,0 1 1 0 0,0-1-1 0 0,0 0 1 0 0,0 0-1 0 0,-1 0 0 0 0,1 0 1 0 0,-1 0-1 0 0,1-1 1 0 0,-1 1-1 0 0,0-1 0 0 0,-1 1 1 0 0,1-1-1 0 0,-1 0 1 0 0,1 0-1 0 0,-1 0 1 0 0,0 0-1 0 0,-1 0 0 0 0,1 0 1 0 0,-1 0-1 0 0,1-5 1 0 0,-2 8-2 0 0,1-1 0 0 0,-1 1 0 0 0,1 0 0 0 0,-1 0 0 0 0,0 0 0 0 0,1 0 0 0 0,-1 0 0 0 0,0-1 0 0 0,0 1 0 0 0,0 1 0 0 0,0-1 0 0 0,0 0 1 0 0,0 0-1 0 0,0 0 0 0 0,0 0 0 0 0,0 1 0 0 0,0-1 0 0 0,0 1 0 0 0,0-1 0 0 0,-1 1 0 0 0,1-1 0 0 0,0 1 0 0 0,0-1 0 0 0,-1 1 0 0 0,-1 0 0 0 0,-36-6 0 0 0,27 6 6 0 0,7 0-9 0 0,1 0 1 0 0,-1 0-1 0 0,1 0 0 0 0,-1 0 1 0 0,1 1-1 0 0,-6 1 1 0 0,9-1 2 0 0,-1-1 0 0 0,1 1 1 0 0,0 0-1 0 0,-1 0 1 0 0,1-1-1 0 0,0 1 1 0 0,0 0-1 0 0,0 0 0 0 0,0 0 1 0 0,0 0-1 0 0,0 1 1 0 0,0-1-1 0 0,0 0 0 0 0,0 0 1 0 0,0 1-1 0 0,1-1 1 0 0,-1 0-1 0 0,0 1 1 0 0,1-1-1 0 0,-1 1 0 0 0,1-1 1 0 0,-1 3-1 0 0,-5 19 32 0 0,4-18-35 0 0,0 1 1 0 0,1-1-1 0 0,-1 1 1 0 0,1 0-1 0 0,1 0 1 0 0,-1-1-1 0 0,1 1 1 0 0,0 0-1 0 0,0 0 1 0 0,0 0-1 0 0,3 9 1 0 0,-3-13 3 0 0,1-1 0 0 0,-1 0 1 0 0,1 0-1 0 0,-1 0 0 0 0,1 0 1 0 0,-1 0-1 0 0,1 0 0 0 0,0 0 1 0 0,0 0-1 0 0,0 0 0 0 0,-1 0 1 0 0,1 0-1 0 0,0 0 0 0 0,0 0 1 0 0,0-1-1 0 0,0 1 0 0 0,0 0 1 0 0,1-1-1 0 0,-1 1 0 0 0,0-1 1 0 0,0 1-1 0 0,0-1 0 0 0,0 1 1 0 0,1-1-1 0 0,-1 0 0 0 0,0 0 1 0 0,0 0-1 0 0,1 1 0 0 0,-1-1 1 0 0,0 0-1 0 0,0-1 0 0 0,1 1 1 0 0,-1 0-1 0 0,2-1 0 0 0,0 1 2 0 0,-1-1-1 0 0,1 0 1 0 0,-1 0-1 0 0,1 0 1 0 0,-1 0-1 0 0,0 0 1 0 0,0 0-1 0 0,0-1 1 0 0,1 1-1 0 0,-1-1 1 0 0,0 0-1 0 0,-1 1 1 0 0,1-1-1 0 0,0 0 1 0 0,2-4-1 0 0,5-8-1 0 0,-6 11 4 0 0,-1-1 0 0 0,0 1 0 0 0,1-1 0 0 0,-2 0 0 0 0,1 0 0 0 0,2-6 0 0 0,-4 9-4 0 0,0 0-1 0 0,0 0 1 0 0,0-1-1 0 0,0 1 1 0 0,0 0 0 0 0,0 0-1 0 0,0-1 1 0 0,0 1-1 0 0,0 0 1 0 0,-1 0 0 0 0,1 0-1 0 0,0-1 1 0 0,-1 1 0 0 0,1 0-1 0 0,-1 0 1 0 0,0 0-1 0 0,1 0 1 0 0,-1 0 0 0 0,0 0-1 0 0,1 0 1 0 0,-1 0-1 0 0,0 0 1 0 0,0 1 0 0 0,0-1-1 0 0,0 0 1 0 0,0 0-1 0 0,0 1 1 0 0,-1-2 0 0 0,-5-1-2 0 0,1-1 0 0 0,-1 1-1 0 0,0 0 1 0 0,0 1 0 0 0,-1 0 0 0 0,1 0 0 0 0,0 0 0 0 0,-1 1 0 0 0,1 0 0 0 0,-1 1 0 0 0,-10 0-1 0 0,10 31-70 0 0,6-18 63 0 0,-1 10 52 0 0,2-19-3 0 0,-1-11 8 0 0,1 3-41 0 0,0 0 0 0 0,0 0 0 0 0,0 0 0 0 0,-1 1 0 0 0,1-1 0 0 0,-1 1 0 0 0,0-1 0 0 0,0 1 0 0 0,0 0 0 0 0,0-1 0 0 0,0 1 0 0 0,-1 0 0 0 0,-3-3 0 0 0,-5-14-39 0 0,11 20 31 0 0,0 0 1 0 0,0 0 0 0 0,0 0 0 0 0,0 0 0 0 0,0 0-1 0 0,0 0 1 0 0,0 0 0 0 0,0 0 0 0 0,0 0-1 0 0,0 0 1 0 0,0 0 0 0 0,0 0 0 0 0,0 0 0 0 0,0 0-1 0 0,0 0 1 0 0,0 0 0 0 0,0 0 0 0 0,1 0-1 0 0,-1 0 1 0 0,0 0 0 0 0,0 0 0 0 0,0 0 0 0 0,0 0-1 0 0,0 0 1 0 0,0 0 0 0 0,0 0 0 0 0,0 0-1 0 0,0 0 1 0 0,0 0 0 0 0,0 0 0 0 0,0 0 0 0 0,0 0-1 0 0,0 0 1 0 0,0 0 0 0 0,0 0 0 0 0,0 0-1 0 0,0 0 1 0 0,0 0 0 0 0,0-1 0 0 0,0 1 0 0 0,0 0-1 0 0,0 0 1 0 0,0 0 0 0 0,0 0 0 0 0,0 0-1 0 0,0 0 1 0 0,0 0 0 0 0,0 0 0 0 0,0 0 0 0 0,0 0-1 0 0,0 0 1 0 0,0 0 0 0 0,0 0 0 0 0,0 0 0 0 0,0 0-1 0 0,0 0 1 0 0,0-1 0 0 0,9 14 33 0 0,-6-6 52 0 0,0 1-1 0 0,0 1 0 0 0,0-1 0 0 0,-1 0 0 0 0,0 1 0 0 0,-1-1 1 0 0,0 1-1 0 0,0 15 0 0 0,6 33 341 0 0,-6-53-399 0 0,0 1-1 0 0,1-1 1 0 0,-1 1-1 0 0,1-1 1 0 0,0 0-1 0 0,0 0 1 0 0,0 0-1 0 0,1 0 1 0 0,5 7-1 0 0,18 14 43 0 0,-21-21-51 0 0,0 0 0 0 0,0 1 1 0 0,0 0-1 0 0,-1 0 1 0 0,1 1-1 0 0,-1-1 0 0 0,0 1 1 0 0,3 8-1 0 0,-6-13-14 0 0,-1 1-1 0 0,1-1 1 0 0,0 1-1 0 0,-1-1 1 0 0,1 1-1 0 0,0-1 1 0 0,0 0 0 0 0,0 0-1 0 0,0 1 1 0 0,0-1-1 0 0,0 0 1 0 0,0 0-1 0 0,0 0 1 0 0,1 0 0 0 0,-1 0-1 0 0,0 0 1 0 0,1-1-1 0 0,-1 1 1 0 0,1 0-1 0 0,2 0 1 0 0,-3-1 0 0 0,0 0-1 0 0,0 0 1 0 0,0-1 0 0 0,1 1 0 0 0,-1 0-1 0 0,0-1 1 0 0,0 1 0 0 0,0-1 0 0 0,0 1-1 0 0,0-1 1 0 0,0 1 0 0 0,0-1 0 0 0,0 0-1 0 0,0 1 1 0 0,-1-1 0 0 0,1 0 0 0 0,0 0-1 0 0,0 0 1 0 0,-1 0 0 0 0,1 0-1 0 0,0 0 1 0 0,-1 0 0 0 0,1 0 0 0 0,-1 0-1 0 0,1 0 1 0 0,-1 0 0 0 0,0 0 0 0 0,1 0-1 0 0,-1-2 1 0 0,7-21-69 0 0,-2-1 0 0 0,0 0-1 0 0,-2 0 1 0 0,0 0 0 0 0,-2-42 0 0 0,-1 66 64 0 0,0 1 0 0 0,0-1 0 0 0,0 1 1 0 0,0-1-1 0 0,0 1 0 0 0,0-1 0 0 0,0 1 0 0 0,0-1 0 0 0,0 1 1 0 0,0-1-1 0 0,0 1 0 0 0,0-1 0 0 0,0 1 0 0 0,0-1 1 0 0,0 1-1 0 0,0 0 0 0 0,-1-1 0 0 0,1 1 0 0 0,0-1 1 0 0,0 1-1 0 0,-1-1 0 0 0,1 1 0 0 0,0 0 0 0 0,0-1 1 0 0,-1 1-1 0 0,1 0 0 0 0,0-1 0 0 0,-1 1 0 0 0,1 0 1 0 0,-1-1-1 0 0,1 1 0 0 0,0 0 0 0 0,-1 0 0 0 0,1-1 1 0 0,-1 1-1 0 0,1 0 0 0 0,-1 0 0 0 0,1 0 0 0 0,-1 0 1 0 0,1 0-1 0 0,-1 0 0 0 0,1 0 0 0 0,-1-1 0 0 0,1 1 1 0 0,-1 1-1 0 0,1-1 0 0 0,-1 0 0 0 0,1 0 0 0 0,-1 0 1 0 0,1 0-1 0 0,0 0 0 0 0,-1 0 0 0 0,0 1 0 0 0,-1 0-3 0 0,-1 0 0 0 0,1 0-1 0 0,0 1 1 0 0,0-1 0 0 0,0 1-1 0 0,0-1 1 0 0,0 1 0 0 0,0 0-1 0 0,-2 2 1 0 0,-5 8 23 0 0,0 0-1 0 0,1 1 1 0 0,0 1 0 0 0,-11 25-1 0 0,17-32 6 0 0,0-1 0 0 0,0 0 0 0 0,0 1 0 0 0,1 0 0 0 0,0-1 0 0 0,0 1 1 0 0,0 0-1 0 0,1-1 0 0 0,0 1 0 0 0,1 0 0 0 0,-1 0 0 0 0,1-1 0 0 0,3 12 0 0 0,-3-16-19 0 0,-1-1-1 0 0,1 1 1 0 0,-1-1 0 0 0,1 1-1 0 0,-1-1 1 0 0,1 1 0 0 0,0-1 0 0 0,0 0-1 0 0,0 1 1 0 0,0-1 0 0 0,0 0 0 0 0,0 0-1 0 0,0 0 1 0 0,0 0 0 0 0,1 0 0 0 0,-1 0-1 0 0,0 0 1 0 0,1 0 0 0 0,-1 0-1 0 0,0 0 1 0 0,1-1 0 0 0,-1 1 0 0 0,1-1-1 0 0,-1 1 1 0 0,1-1 0 0 0,-1 0 0 0 0,1 1-1 0 0,0-1 1 0 0,-1 0 0 0 0,1 0 0 0 0,-1 0-1 0 0,1 0 1 0 0,1 0 0 0 0,1-1-2 0 0,-1 0 0 0 0,0 0 0 0 0,1 0 0 0 0,-1 0-1 0 0,0-1 1 0 0,0 1 0 0 0,0-1 0 0 0,0 0 0 0 0,0 0 0 0 0,0 0 0 0 0,-1 0 0 0 0,1-1 0 0 0,-1 1 0 0 0,4-4 0 0 0,1-3-5 0 0,-1 0 1 0 0,0 0-1 0 0,0-1 0 0 0,-1 0 1 0 0,0 0-1 0 0,5-15 1 0 0,-8 18-8 0 0,-1 0 0 0 0,1 1 0 0 0,-1-1 0 0 0,0 0 0 0 0,-1 0 0 0 0,1 0 0 0 0,-1 0 0 0 0,-1 1 0 0 0,1-1 0 0 0,-1 0 0 0 0,-4-13 0 0 0,5 18 8 0 0,-1 0-1 0 0,0 0 1 0 0,0 0-1 0 0,0 0 1 0 0,0 0-1 0 0,0 0 1 0 0,0 1-1 0 0,-1-1 1 0 0,1 0-1 0 0,-1 1 0 0 0,1-1 1 0 0,-1 0-1 0 0,1 1 1 0 0,-1 0-1 0 0,-2-2 1 0 0,3 3 0 0 0,0-1 1 0 0,0 1 0 0 0,0-1 0 0 0,0 1-1 0 0,0 0 1 0 0,0-1 0 0 0,-1 1 0 0 0,1 0-1 0 0,0 0 1 0 0,0 0 0 0 0,0 0 0 0 0,0 0-1 0 0,0 0 1 0 0,0 0 0 0 0,-1 1-1 0 0,1-1 1 0 0,0 0 0 0 0,0 0 0 0 0,0 1-1 0 0,0-1 1 0 0,0 1 0 0 0,0-1 0 0 0,0 1-1 0 0,0-1 1 0 0,0 1 0 0 0,0 0 0 0 0,0-1-1 0 0,1 1 1 0 0,-1 0 0 0 0,-1 2-1 0 0,-5 4 5 0 0,0 1 0 0 0,1 0 0 0 0,0 0 0 0 0,1 0 0 0 0,0 1 0 0 0,0 0 0 0 0,1 0 0 0 0,-4 12-1 0 0,7-17 5 0 0,-1 0-1 0 0,2 0 0 0 0,-1 0 1 0 0,0 0-1 0 0,1 0 0 0 0,0 0 1 0 0,0 0-1 0 0,0 0 0 0 0,0 0 0 0 0,1 0 1 0 0,0 0-1 0 0,0 0 0 0 0,0 0 1 0 0,0 0-1 0 0,0-1 0 0 0,1 1 0 0 0,0 0 1 0 0,-1 0-1 0 0,1-1 0 0 0,1 0 1 0 0,-1 1-1 0 0,6 5 0 0 0,28 26 29 0 0,-33-33-32 0 0,-1 0-1 0 0,1 0 1 0 0,0 0-1 0 0,0 0 1 0 0,0 0-1 0 0,0-1 0 0 0,0 0 1 0 0,0 1-1 0 0,0-1 1 0 0,0 0-1 0 0,1-1 0 0 0,5 2 1 0 0,-8-3-1 0 0,1 0 0 0 0,0 1 0 0 0,-1-1 0 0 0,1 0 0 0 0,-1 0 0 0 0,1 0 0 0 0,-1-1 0 0 0,1 1 0 0 0,-1 0 0 0 0,0 0 0 0 0,0-1 0 0 0,2-2 0 0 0,14-18 19 0 0,-17 21-22 0 0,8-10-22 0 0,-1-1 0 0 0,8-14-1 0 0,-14 23 20 0 0,1 0 0 0 0,-1 0 0 0 0,0 0 0 0 0,0 0-1 0 0,0 0 1 0 0,-1 0 0 0 0,1 0 0 0 0,-1 0 0 0 0,0 0 0 0 0,1-1-1 0 0,-1 1 1 0 0,-1 0 0 0 0,1 0 0 0 0,0 0 0 0 0,-1 0-1 0 0,0-4 1 0 0,0 6 3 0 0,1 0 0 0 0,0 0 0 0 0,-1 0-1 0 0,1 0 1 0 0,-1 0 0 0 0,1 0 0 0 0,-1 0 0 0 0,1 0-1 0 0,-1 0 1 0 0,0 1 0 0 0,1-1 0 0 0,-1 0 0 0 0,0 0-1 0 0,0 0 1 0 0,0 1 0 0 0,0-1 0 0 0,1 0 0 0 0,-1 1-1 0 0,0-1 1 0 0,0 1 0 0 0,0-1 0 0 0,0 1 0 0 0,0 0-1 0 0,-1-1 1 0 0,1 1 0 0 0,-1-1 0 0 0,0 2 0 0 0,0-1 0 0 0,0 0-1 0 0,0 1 1 0 0,1-1 0 0 0,-1 1 0 0 0,0 0 0 0 0,0-1 0 0 0,1 1 0 0 0,-1 0 0 0 0,1 0 0 0 0,-1 0 0 0 0,1 0 0 0 0,-1 1 0 0 0,-1 0-1 0 0,-3 4 5 0 0,1 0 0 0 0,0 0-1 0 0,0 0 1 0 0,0 0-1 0 0,1 1 1 0 0,-5 9-1 0 0,6-9 3 0 0,0 1 0 0 0,0 0 0 0 0,1 0 0 0 0,0 0 0 0 0,0 0 0 0 0,1 0 0 0 0,0 1 0 0 0,1-1 0 0 0,0 0 0 0 0,1 13 0 0 0,-1-18-2 0 0,1-1 0 0 0,-1 1 0 0 0,1 0 0 0 0,0-1 0 0 0,0 1 1 0 0,0 0-1 0 0,0-1 0 0 0,1 1 0 0 0,-1-1 0 0 0,0 0 0 0 0,1 1 0 0 0,0-1 0 0 0,0 0 0 0 0,-1 0 0 0 0,1 0 1 0 0,0 0-1 0 0,1 0 0 0 0,-1-1 0 0 0,0 1 0 0 0,0-1 0 0 0,1 1 0 0 0,-1-1 0 0 0,1 0 0 0 0,-1 0 1 0 0,1 0-1 0 0,0 0 0 0 0,-1 0 0 0 0,1-1 0 0 0,0 1 0 0 0,0-1 0 0 0,-1 0 0 0 0,1 1 0 0 0,5-2 0 0 0,-6 1-1 0 0,0 0-1 0 0,0-1 0 0 0,0 1 0 0 0,0-1 1 0 0,0 1-1 0 0,0-1 0 0 0,0 0 0 0 0,0 0 0 0 0,0 0 1 0 0,0 0-1 0 0,-1 0 0 0 0,1 0 0 0 0,0 0 1 0 0,-1-1-1 0 0,1 1 0 0 0,-1-1 0 0 0,0 1 0 0 0,1-1 1 0 0,-1 1-1 0 0,0-1 0 0 0,0 0 0 0 0,0 1 1 0 0,0-1-1 0 0,0 0 0 0 0,0 0 0 0 0,0-3 0 0 0,2-2-5 0 0,-1 0-1 0 0,0 0 0 0 0,-1 0 1 0 0,0-1-1 0 0,0 1 0 0 0,0-8 1 0 0,-1 12-3 0 0,0 0 1 0 0,0 0-1 0 0,-1 0 1 0 0,1 0-1 0 0,-1 0 1 0 0,1 0 0 0 0,-1 0-1 0 0,0 0 1 0 0,0 0-1 0 0,0 0 1 0 0,-1 1-1 0 0,1-1 1 0 0,0 0 0 0 0,-1 1-1 0 0,-2-3 1 0 0,2 3 1 0 0,1 1 1 0 0,-1-1 0 0 0,0 1 0 0 0,0-1-1 0 0,0 1 1 0 0,0 0 0 0 0,-1 0 0 0 0,1 0-1 0 0,0 0 1 0 0,0 1 0 0 0,0-1 0 0 0,-1 0-1 0 0,1 1 1 0 0,0 0 0 0 0,-1 0 0 0 0,1-1-1 0 0,0 1 1 0 0,-1 0 0 0 0,1 1 0 0 0,-4 0-1 0 0,4-1 5 0 0,-1 1-1 0 0,1 0 0 0 0,0 0 0 0 0,0 0 0 0 0,0 0 0 0 0,0 1 0 0 0,0-1 0 0 0,0 0 0 0 0,0 1 0 0 0,0 0 0 0 0,0-1 0 0 0,1 1 0 0 0,-1 0 0 0 0,1 0 0 0 0,-1 0 0 0 0,1 0 0 0 0,0 0 0 0 0,-1 0 0 0 0,1 0 0 0 0,0 3 0 0 0,-2 0-1 0 0,1 1-1 0 0,0 0 1 0 0,0-1-1 0 0,1 1 1 0 0,-1 0-1 0 0,1 0 1 0 0,0 8-1 0 0,1-13 5 0 0,0 1-1 0 0,0 0 1 0 0,0 0-1 0 0,0-1 1 0 0,0 1-1 0 0,0 0 1 0 0,1 0-1 0 0,-1-1 1 0 0,1 1-1 0 0,-1 0 1 0 0,1-1-1 0 0,0 1 1 0 0,0 0-1 0 0,-1-1 1 0 0,3 2-1 0 0,-2-2 1 0 0,0 0 0 0 0,0 0-1 0 0,0 0 1 0 0,1-1-1 0 0,-1 1 1 0 0,0-1 0 0 0,1 1-1 0 0,-1-1 1 0 0,1 1-1 0 0,-1-1 1 0 0,0 0 0 0 0,1 0-1 0 0,-1 0 1 0 0,1 0-1 0 0,-1 0 1 0 0,1 0 0 0 0,-1 0-1 0 0,1 0 1 0 0,1-1-1 0 0,-1 0 0 0 0,0 0 0 0 0,0 1 0 0 0,-1-1 0 0 0,1-1 0 0 0,0 1 0 0 0,-1 0 0 0 0,1 0 0 0 0,-1 0 0 0 0,1-1 0 0 0,-1 1 0 0 0,0-1 0 0 0,0 1 0 0 0,2-3 0 0 0,15-24 7 0 0,-16 25-8 0 0,3-5 1 0 0,-3 5 0 0 0,1-1 0 0 0,-1 1 1 0 0,0 0-1 0 0,0-1 0 0 0,-1 1 1 0 0,1-1-1 0 0,-1 0 1 0 0,0 0-1 0 0,1-4 0 0 0,-1 19-60 0 0,1 15 60 0 0,-2-25-3 0 0,0 0 1 0 0,0 0-1 0 0,-1 0 0 0 0,1-1 0 0 0,0 1 0 0 0,0 0 0 0 0,0 0 0 0 0,0 0 0 0 0,-1-1 0 0 0,1 1 0 0 0,0 0 0 0 0,-1-1 0 0 0,1 1 0 0 0,-1 0 0 0 0,1-1 0 0 0,-1 1 0 0 0,1 0 0 0 0,-1-1 0 0 0,1 1 0 0 0,-1-1 0 0 0,1 1 0 0 0,-1-1 0 0 0,0 1 0 0 0,1-1 0 0 0,-2 1 0 0 0,-5 5 13 0 0,13-2-52 0 0,-6-4 40 0 0,1 0 1 0 0,0 0 0 0 0,0 0 0 0 0,-1 0 0 0 0,1 1 0 0 0,0-1 0 0 0,0-1-1 0 0,0 1 1 0 0,-1 0 0 0 0,1 0 0 0 0,0 0 0 0 0,0 0 0 0 0,-1-1 0 0 0,1 1-1 0 0,0 0 1 0 0,-1 0 0 0 0,1-1 0 0 0,0 1 0 0 0,0-1 0 0 0,-1 1 0 0 0,1-1-1 0 0,-1 1 1 0 0,1-1 0 0 0,-1 1 0 0 0,1-1 0 0 0,0 1 0 0 0,-1-1 0 0 0,1-1-1 0 0,15-24 14 0 0,-13 21-7 0 0,0 1-1 0 0,0 0 0 0 0,0-1 0 0 0,-1 0 0 0 0,0 1 0 0 0,0-1 0 0 0,0 0 0 0 0,1-8 0 0 0,-2 7-4 0 0,0 1 0 0 0,-1-1 0 0 0,0 1-1 0 0,-1-1 1 0 0,1 1 0 0 0,-1-1 0 0 0,0 1 0 0 0,0 0 0 0 0,-1-1-1 0 0,1 1 1 0 0,-1 0 0 0 0,0 0 0 0 0,-1 0 0 0 0,1 0 0 0 0,-4-4-1 0 0,-3-14 7 0 0,9 53-64 0 0,-1-15 71 0 0,0 3 2 0 0,1-4-6 0 0,0-1 1 0 0,1 1-1 0 0,3 20 1 0 0,0-102-7 0 0,-6 55-8 0 0,-1 0 1 0 0,0 0 0 0 0,-1 0-1 0 0,-1 0 1 0 0,0 0-1 0 0,0 1 1 0 0,-1 0 0 0 0,-10-14-1 0 0,11 12-11 0 0,6 13-19 0 0,4 8 34 0 0,4 10 6 0 0,0 0 1 0 0,-1 1 0 0 0,-1 0-1 0 0,6 24 1 0 0,-13-54 74 0 0,1 7-76 0 0,-1 0 0 0 0,0 0 1 0 0,0 0-1 0 0,-1 0 0 0 0,0-1 0 0 0,1 1 1 0 0,-2 0-1 0 0,-2-8 0 0 0,-29-40-15 0 0,24 40 22 0 0,0 0 1 0 0,-10-22-1 0 0,12 23-40 0 0,5 16-35 0 0,10 20 67 0 0,24 23 24 0 0,-22-33-20 0 0,17 30 0 0 0,-38-70 226 0 0,0-2-231 0 0,-26-45 0 0 0,15 31-48 0 0,19 35-123 0 0,2 6 160 0 0,0 0 0 0 0,1 0 0 0 0,-1 0-1 0 0,1-1 1 0 0,-1 1 0 0 0,1 0 0 0 0,-1 0-1 0 0,1-1 1 0 0,0 1 0 0 0,0 0 0 0 0,0-1 0 0 0,0 1-1 0 0,0-3 1 0 0,-4-30 40 0 0,4 32-31 0 0,0 1 1 0 0,-1 0-1 0 0,1 0 0 0 0,0 0 0 0 0,0 0 0 0 0,-1 0 0 0 0,1 0 0 0 0,-1 0 0 0 0,1 0 0 0 0,-1 0 0 0 0,1 0 0 0 0,-1 0 0 0 0,1 0 0 0 0,-1 1 0 0 0,0-1 0 0 0,0 0 0 0 0,1 0 0 0 0,-1 0 0 0 0,0 1 0 0 0,0-1 0 0 0,0 1 0 0 0,0-1 1 0 0,0 0-1 0 0,0 1 0 0 0,0 0 0 0 0,0-1 0 0 0,0 1 0 0 0,-1-1 0 0 0,0-5 1 0 0,3 3-37 0 0,2 6 33 0 0,0 3 7 0 0,1 0 0 0 0,-1 1 0 0 0,0-1 0 0 0,-1 1 0 0 0,0-1 0 0 0,2 11 0 0 0,11 25 4 0 0,-11-37 42 0 0,-3-11-16 0 0,-6-13-44 0 0,1 14 6 0 0,0 0-1 0 0,1 0 1 0 0,0-1-1 0 0,0 1 0 0 0,0-1 1 0 0,0 0-1 0 0,1 1 1 0 0,0-1-1 0 0,-2-11 0 0 0,5 16 4 0 0,1 1-1 0 0,0 0 0 0 0,-1 0 0 0 0,1 0 1 0 0,-1 1-1 0 0,1-1 0 0 0,-1 0 0 0 0,1 0 1 0 0,-1 1-1 0 0,0-1 0 0 0,1 1 0 0 0,-1-1 1 0 0,2 2-1 0 0,6 7 32 0 0,0 1 1 0 0,-1 0 0 0 0,0 0-1 0 0,-1 1 1 0 0,0 0 0 0 0,-1 0-1 0 0,0 0 1 0 0,0 1 0 0 0,-2 0-1 0 0,6 17 1 0 0,-9-24-22 0 0,1 0 1 0 0,0 0-1 0 0,1 0 0 0 0,-1 0 0 0 0,1-1 1 0 0,0 1-1 0 0,0-1 0 0 0,1 1 1 0 0,-1-1-1 0 0,1 0 0 0 0,6 5 1 0 0,-3-2 10 0 0,-15-15 112 0 0,-41-43-30 0 0,44 45-116 0 0,0 0 0 0 0,0 0 0 0 0,1-1 0 0 0,-1 1 0 0 0,2-1 0 0 0,-1 0 0 0 0,-4-13 0 0 0,8 10-40 0 0,7 12 7 0 0,8 12 41 0 0,-4 0 31 0 0,-1 1-1 0 0,-1 0 1 0 0,0 1 0 0 0,-1 0-1 0 0,-1 0 1 0 0,-1 1 0 0 0,0 0-1 0 0,-1 0 1 0 0,3 18-1 0 0,-7-7-236 0 0,2 17 467 0 0,4-25-2703 0 0,6-5-3448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1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32 7234 0 0,'0'0'14395'0'0,"1"-4"-13718"0"0,0-16-114 0 0,-1 20-533 0 0,0-1-1 0 0,1 1 1 0 0,-1 0-1 0 0,0 0 1 0 0,0-1 0 0 0,0 1-1 0 0,0 0 1 0 0,0 0-1 0 0,0-1 1 0 0,0 1 0 0 0,0 0-1 0 0,-1 0 1 0 0,1 0 0 0 0,0-1-1 0 0,0 1 1 0 0,0 0-1 0 0,0 0 1 0 0,0 0 0 0 0,0-1-1 0 0,0 1 1 0 0,0 0-1 0 0,-1 0 1 0 0,1 0 0 0 0,0-1-1 0 0,0 1 1 0 0,0 0 0 0 0,0 0-1 0 0,-1 0 1 0 0,1 0-1 0 0,0 0 1 0 0,0-1 0 0 0,0 1-1 0 0,-1 0 1 0 0,1 0 0 0 0,0 0-1 0 0,0 0 1 0 0,0 0-1 0 0,-1 0 1 0 0,1 0 0 0 0,0 0-1 0 0,0 0 1 0 0,-1 0-1 0 0,1 0 1 0 0,0 0 0 0 0,0 0-1 0 0,-1 0 1 0 0,1 0 0 0 0,0 0-1 0 0,0 0 1 0 0,0 0-1 0 0,-1 0 1 0 0,1 0 0 0 0,0 1-1 0 0,-10 4 551 0 0,6 3-434 0 0,-1 0-1 0 0,2 0 1 0 0,-1 1-1 0 0,1-1 1 0 0,1 1 0 0 0,-1 0-1 0 0,2 0 1 0 0,-1 0-1 0 0,0 12 1 0 0,-4 21 212 0 0,3-32-296 0 0,2 0 0 0 0,-1 0 1 0 0,1 12-1 0 0,1-22-49 0 0,14-7 77 0 0,-11 0-72 0 0,0 0 0 0 0,0 0 0 0 0,0 0 0 0 0,-1-1-1 0 0,0 1 1 0 0,-1-1 0 0 0,2-13 0 0 0,-2-3-1 0 0,-3-28-1 0 0,-4 24 0 0 0,6 28-12 0 0,0-1 0 0 0,0 0 1 0 0,0 1-1 0 0,-1-1 0 0 0,1 0 0 0 0,0 1 1 0 0,0-1-1 0 0,0 1 0 0 0,-1-1 0 0 0,1 0 1 0 0,0 1-1 0 0,-1-1 0 0 0,1 1 0 0 0,-1-1 0 0 0,1 1 1 0 0,0-1-1 0 0,-1 1 0 0 0,1-1 0 0 0,-1 1 1 0 0,0 0-1 0 0,1-1 0 0 0,-1 1 0 0 0,1 0 1 0 0,-1-1-1 0 0,1 1 0 0 0,-1 0 0 0 0,0 0 1 0 0,1-1-1 0 0,-1 1 0 0 0,0 0 0 0 0,1 0 1 0 0,-1 0-1 0 0,0 0 0 0 0,1 0 0 0 0,-1 0 1 0 0,1 0-1 0 0,-1 0 0 0 0,-1 0 0 0 0,0 4 9 0 0,0-1-1 0 0,1 0 1 0 0,-1 0-1 0 0,0 1 0 0 0,1-1 1 0 0,0 1-1 0 0,0-1 1 0 0,0 1-1 0 0,0 0 0 0 0,0 5 1 0 0,0-3 8 0 0,-1 3 42 0 0,1-1 0 0 0,0 1 1 0 0,0 0-1 0 0,0 0 1 0 0,1 0-1 0 0,1 0 1 0 0,0-1-1 0 0,3 17 0 0 0,-3-20-269 0 0,1 0-1 0 0,0 0 0 0 0,0-1 1 0 0,0 1-1 0 0,1-1 0 0 0,5 8 1 0 0,-5-8-649 0 0,1 0 0 0 0,-1 0 0 0 0,1 0 0 0 0,0-1 0 0 0,0 0 0 0 0,1 0 0 0 0,4 3 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1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3985 0 0,'0'0'12549'0'0,"3"-4"-11713"0"0,8-15 23 0 0,-11 19-774 0 0,0-1 0 0 0,0 1 0 0 0,1 0-1 0 0,-1-1 1 0 0,0 1 0 0 0,1 0 0 0 0,-1 0 0 0 0,0-1-1 0 0,1 1 1 0 0,-1 0 0 0 0,0 0 0 0 0,1 0 0 0 0,-1-1-1 0 0,1 1 1 0 0,-1 0 0 0 0,1 0 0 0 0,-1 0 0 0 0,0 0-1 0 0,1 0 1 0 0,-1 0 0 0 0,1 0 0 0 0,-1 0-1 0 0,1 0 1 0 0,-1 0 0 0 0,0 0 0 0 0,1 0 0 0 0,-1 0-1 0 0,1 0 1 0 0,-1 0 0 0 0,0 1 0 0 0,1-1 0 0 0,-1 0-1 0 0,1 0 1 0 0,-1 0 0 0 0,0 1 0 0 0,1-1 0 0 0,-1 0-1 0 0,0 1 1 0 0,1-1 0 0 0,-1 0 0 0 0,0 0 0 0 0,1 1-1 0 0,-1-1 1 0 0,0 1 0 0 0,0-1 0 0 0,0 0 0 0 0,1 1-1 0 0,12 19 1303 0 0,-12-19-1140 0 0,2 6 29 0 0,0 0-1 0 0,-1 0 1 0 0,0 0-1 0 0,0 1 1 0 0,-1-1-1 0 0,1 0 1 0 0,-2 1-1 0 0,1-1 1 0 0,-1 1 0 0 0,-1 9-1 0 0,1-8-79 0 0,-3 1-1121 0 0,0-3-1221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36 17812 0 0,'0'0'1676'0'0,"26"-5"-1246"0"0,79-14 0 0 0,-73 14 406 0 0,0 1 0 0 0,1 2 0 0 0,50 2 0 0 0,-25 2 232 0 0,113 4 711 0 0,-39 0-747 0 0,1-4-315 0 0,209 9 423 0 0,27 5-641 0 0,-2 0-181 0 0,-59-4-15 0 0,11 0-103 0 0,121 12 267 0 0,-36-23-352 0 0,0 1-78 0 0,-50 8-79 0 0,-82-7 53 0 0,-30-2-36 0 0,-130 3 62 0 0,477 13-26 0 0,-281-13 2 0 0,-144-14-5 0 0,39 10 133 0 0,-115 0-6898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21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111 121 11210 0 0,'0'0'7599'0'0,"7"-1"-6992"0"0,17-4 107 0 0,-24 5-666 0 0,0 0 1 0 0,0 0 0 0 0,1 0 0 0 0,-1 0-1 0 0,0 0 1 0 0,1 0 0 0 0,-1 0 0 0 0,0 0 0 0 0,0 0-1 0 0,1 0 1 0 0,-1 0 0 0 0,0 0 0 0 0,0-1-1 0 0,1 1 1 0 0,-1 0 0 0 0,0 0 0 0 0,0 0-1 0 0,1 0 1 0 0,-1 0 0 0 0,0 0 0 0 0,0-1 0 0 0,1 1-1 0 0,-1 0 1 0 0,0 0 0 0 0,0 0 0 0 0,0-1-1 0 0,0 1 1 0 0,1 0 0 0 0,-1 0 0 0 0,0 0 0 0 0,0-1-1 0 0,0 1 1 0 0,0 0 0 0 0,0 0 0 0 0,0-1-1 0 0,0 1 1 0 0,1 0 0 0 0,-1-1 0 0 0,0 1-1 0 0,0 0 1 0 0,0 0 0 0 0,0-1 0 0 0,0 1 0 0 0,0 0-1 0 0,0 0 1 0 0,0-1 0 0 0,-1 1 0 0 0,1 0-1 0 0,0-1 1 0 0,0 1 0 0 0,0 0 0 0 0,0 0-1 0 0,0-1 1 0 0,0 1 0 0 0,0 0 0 0 0,-1 0 0 0 0,1 0-1 0 0,0-1 1 0 0,0 1 0 0 0,0 0 0 0 0,0 0-1 0 0,-1-1 1 0 0,-12-7 1050 0 0,-18-1-359 0 0,20 7-499 0 0,0-1 1 0 0,0-1-1 0 0,-19-9 1 0 0,30 13-225 0 0,-1 0 0 0 0,1 0-1 0 0,0-1 1 0 0,0 1 0 0 0,0 0 0 0 0,-1 0 0 0 0,1 0 0 0 0,0 0-1 0 0,0 0 1 0 0,-1-1 0 0 0,1 1 0 0 0,0 0 0 0 0,0 0-1 0 0,-1 0 1 0 0,1 0 0 0 0,0 0 0 0 0,-1 0 0 0 0,1 0 0 0 0,0 0-1 0 0,0 0 1 0 0,-1 0 0 0 0,1 0 0 0 0,0 0 0 0 0,0 0 0 0 0,-1 0-1 0 0,1 0 1 0 0,0 0 0 0 0,0 1 0 0 0,-1-1 0 0 0,1 0 0 0 0,0 0-1 0 0,0 0 1 0 0,-1 0 0 0 0,1 0 0 0 0,0 1 0 0 0,-1 10 107 0 0,2-9-125 0 0,-1 1 0 0 0,1-1 0 0 0,0 0 0 0 0,0 0 1 0 0,0 0-1 0 0,0 0 0 0 0,0 0 0 0 0,0 0 0 0 0,0 0 0 0 0,2 2 0 0 0,1-2 12 0 0,1 1 1 0 0,-1-1-1 0 0,0 0 1 0 0,1-1-1 0 0,-1 1 1 0 0,1-1-1 0 0,0 0 1 0 0,0 0-1 0 0,-1 0 1 0 0,1-1-1 0 0,8 1 0 0 0,-5-1 8 0 0,-1 0 0 0 0,1-1 0 0 0,-1 0 0 0 0,1 0 0 0 0,-1 0 0 0 0,14-5-1 0 0,-21 5-9 0 0,1 1 0 0 0,-1 0 0 0 0,1 0 0 0 0,-1-1 0 0 0,0 1-1 0 0,1 0 1 0 0,-1-1 0 0 0,1 1 0 0 0,-1 0 0 0 0,0-1 0 0 0,1 1-1 0 0,-1-1 1 0 0,0 1 0 0 0,1 0 0 0 0,-1-1 0 0 0,0 1-1 0 0,0-1 1 0 0,1 1 0 0 0,-1-1 0 0 0,0 1 0 0 0,0-1 0 0 0,0 1-1 0 0,0-1 1 0 0,0 1 0 0 0,0-1 0 0 0,0 1 0 0 0,0-1 0 0 0,0 1-1 0 0,0-1 1 0 0,0 0 0 0 0,0 1 0 0 0,0-1 0 0 0,0 1 0 0 0,0-1-1 0 0,0 1 1 0 0,-1-1 0 0 0,1 1 0 0 0,0 0 0 0 0,0-1-1 0 0,-1 1 1 0 0,1-1 0 0 0,0 1 0 0 0,-1-1 0 0 0,1 1 0 0 0,0 0-1 0 0,-1-1 1 0 0,1 1 0 0 0,-1 0 0 0 0,1-1 0 0 0,-1 1 0 0 0,0-1-1 0 0,-26-21 25 0 0,22 18-7 0 0,-5-4-18 0 0,4 2 2 0 0,0 1-1 0 0,-1 0 1 0 0,0 0 0 0 0,0 0-1 0 0,0 1 1 0 0,0 0 0 0 0,-11-4-1 0 0,17 10-9 0 0,0 1 0 0 0,1-1-1 0 0,0 0 1 0 0,-1 0 0 0 0,1 1 0 0 0,0-1-1 0 0,0 0 1 0 0,0 0 0 0 0,1 3 0 0 0,-1-2 8 0 0,1 1 1 0 0,0-1 0 0 0,0 0-1 0 0,0 0 1 0 0,1 0 0 0 0,-1 0-1 0 0,1 0 1 0 0,-1-1 0 0 0,1 1 0 0 0,0 0-1 0 0,0-1 1 0 0,0 1 0 0 0,1-1-1 0 0,-1 0 1 0 0,0 1 0 0 0,1-1-1 0 0,0 0 1 0 0,-1-1 0 0 0,1 1-1 0 0,0 0 1 0 0,0-1 0 0 0,0 0 0 0 0,0 1-1 0 0,4 0 1 0 0,1 0 22 0 0,1 0 1 0 0,-1 0-1 0 0,1 0 1 0 0,-1-1-1 0 0,1-1 0 0 0,0 1 1 0 0,-1-2-1 0 0,10 0 1 0 0,-12-1 618 0 0,-16-1-520 0 0,-19 2-168 0 0,7 2 54 0 0,11 1-9 0 0,0-1 0 0 0,-1-1 0 0 0,-13-1 0 0 0,22 0-5 0 0,0 1-1 0 0,0-1 0 0 0,0 1 0 0 0,1-1 1 0 0,-1 0-1 0 0,0 0 0 0 0,1 0 1 0 0,-1 0-1 0 0,1-1 0 0 0,-1 1 0 0 0,1-1 1 0 0,0 1-1 0 0,0-1 0 0 0,-1 0 0 0 0,1 0 1 0 0,0 0-1 0 0,1 0 0 0 0,-3-3 1 0 0,4 5-3 0 0,-1 0 1 0 0,1-1 0 0 0,-1 1 0 0 0,1-1-1 0 0,0 1 1 0 0,-1-1 0 0 0,1 1 0 0 0,0-1 0 0 0,0 1-1 0 0,-1-1 1 0 0,1 1 0 0 0,0-1 0 0 0,0 1-1 0 0,0-1 1 0 0,0 1 0 0 0,0-1 0 0 0,-1 0 0 0 0,1 1-1 0 0,0-1 1 0 0,0 1 0 0 0,1-1 0 0 0,-1 1-1 0 0,0-1 1 0 0,0 0 0 0 0,0 1 0 0 0,0-1 0 0 0,0 1-1 0 0,1-1 1 0 0,-1 1 0 0 0,0-1 0 0 0,0 1 0 0 0,1-1-1 0 0,-1 1 1 0 0,0-1 0 0 0,1 0 0 0 0,1 0-1 0 0,0 0-1 0 0,-1 1 1 0 0,1-1 0 0 0,0 0 0 0 0,0 1 0 0 0,-1-1 0 0 0,1 1 0 0 0,0 0 0 0 0,0-1 0 0 0,0 1 0 0 0,2 0-1 0 0,3 0 8 0 0,-1 1 0 0 0,0-1-1 0 0,1 1 1 0 0,-1 0 0 0 0,0 0-1 0 0,10 4 1 0 0,-10-2-14 0 0,8 4 21 0 0,-1 1-1 0 0,0 0 0 0 0,18 15 281 0 0,-55-25-175 0 0,13 0-115 0 0,-1 0 0 0 0,1-1 0 0 0,0 0 0 0 0,0-1 0 0 0,0 0 0 0 0,0-1-1 0 0,1 0 1 0 0,-1-1 0 0 0,2 0 0 0 0,-1 0 0 0 0,0-1 0 0 0,-11-12 0 0 0,17 12-68 0 0,12 7-55 0 0,4 1 141 0 0,-10-1-21 0 0,0 1 1 0 0,1-1 0 0 0,-1 0 0 0 0,0 1 0 0 0,0-1-1 0 0,0 1 1 0 0,0-1 0 0 0,0 1 0 0 0,0 0-1 0 0,0 0 1 0 0,0 0 0 0 0,0 0 0 0 0,-1 0 0 0 0,1 1-1 0 0,0-1 1 0 0,2 3 0 0 0,21 30 13 0 0,-23-29-9 0 0,1-1 1 0 0,-1 0-1 0 0,1 0 0 0 0,0 0 0 0 0,0 0 0 0 0,1 0 0 0 0,-1-1 0 0 0,1 0 0 0 0,-1 1 0 0 0,6 2 1 0 0,-5-6 157 0 0,-7-7-121 0 0,-10-8-57 0 0,-27-14 21 0 0,24 17 2 0 0,-2 0 1 0 0,-18-10-1 0 0,27 8 8 0 0,3 7-1 0 0,6 12 3 0 0,0-2-12 0 0,1-1-1 0 0,0 0 0 0 0,0 0 0 0 0,1 0 1 0 0,-1 0-1 0 0,0 0 0 0 0,1 0 0 0 0,-1 0 1 0 0,1 0-1 0 0,0 0 0 0 0,-1-1 0 0 0,1 1 1 0 0,0-1-1 0 0,4 3 0 0 0,33 15 175 0 0,-13-8-41 0 0,-21-8-107 0 0,9 5 20 0 0,0 0-1 0 0,1 0 0 0 0,0-2 0 0 0,0 0 0 0 0,0 0 1 0 0,1-2-1 0 0,0 0 0 0 0,16 2 0 0 0,5 4-45 0 0,-33-8-8 0 0,-1-1 1 0 0,1 1 0 0 0,0-1-1 0 0,0 0 1 0 0,-1 0 0 0 0,1-1-1 0 0,0 1 1 0 0,0-1 0 0 0,0 1-1 0 0,0-1 1 0 0,0-1 0 0 0,7 0-1 0 0,-9 0-5 0 0,0 0 0 0 0,0 0 1 0 0,-1 0-1 0 0,1 0 0 0 0,0 0 0 0 0,-1-1 0 0 0,1 1 0 0 0,-1-1 0 0 0,1 1 0 0 0,-1-1 0 0 0,0 1 1 0 0,1-1-1 0 0,-1 0 0 0 0,0 0 0 0 0,1-3 0 0 0,1-9-8949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57:23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86 2192 0 0,'0'0'10272'0'0,"1"-4"-9644"0"0,-1 2-881 0 0,0 0 557 0 0,1 0 0 0 0,-1 1 0 0 0,0-1-1 0 0,0 0 1 0 0,0 1 0 0 0,0-1-1 0 0,0 0 1 0 0,0 1 0 0 0,-1-1 0 0 0,1 1-1 0 0,0-1 1 0 0,-1 0 0 0 0,1 1-1 0 0,-1-1 1 0 0,0 1 0 0 0,-1-3 0 0 0,1 1 158 0 0,-1 0 1 0 0,1 0 0 0 0,0 0 0 0 0,0 0 0 0 0,1 0 0 0 0,-1 0 0 0 0,0 0 0 0 0,1-1 0 0 0,0 1 0 0 0,0 0 0 0 0,0 0 0 0 0,0 0 0 0 0,1-6 0 0 0,0 12-433 0 0,1 0 1 0 0,-1 0-1 0 0,1 0 0 0 0,0 0 1 0 0,0 0-1 0 0,0 0 1 0 0,0 0-1 0 0,4 3 0 0 0,52 48 941 0 0,-58-55-958 0 0,1 1-1 0 0,-1 0 1 0 0,0-1-1 0 0,0 1 1 0 0,0 0-1 0 0,0 0 1 0 0,0-1 0 0 0,0 1-1 0 0,0 0 1 0 0,1-1-1 0 0,-1 1 1 0 0,0 0-1 0 0,0-1 1 0 0,0 1-1 0 0,0 0 1 0 0,0-1-1 0 0,0 1 1 0 0,-1 0 0 0 0,1-1-1 0 0,0 1 1 0 0,0 0-1 0 0,0 0 1 0 0,0-1-1 0 0,0 1 1 0 0,0 0-1 0 0,0-1 1 0 0,-1 1-1 0 0,1 0 1 0 0,0 0 0 0 0,0-1-1 0 0,0 1 1 0 0,-1 0-1 0 0,1-1 1 0 0,-7-9 36 0 0,-7-5-103 0 0,2 3-26 0 0,9 11 51 0 0,4 6 18 0 0,5 5 80 0 0,-1 0 117 0 0,-6-10-184 0 0,1 0 1 0 0,0 1 0 0 0,0-1-1 0 0,0 0 1 0 0,-1 0 0 0 0,1 0-1 0 0,0 0 1 0 0,0 0 0 0 0,0 0 0 0 0,-1 1-1 0 0,1-1 1 0 0,0 0 0 0 0,0 0-1 0 0,-1 0 1 0 0,1 0 0 0 0,0 0-1 0 0,0 0 1 0 0,-1 0 0 0 0,1 0-1 0 0,0 0 1 0 0,0 0 0 0 0,-1 0-1 0 0,1 0 1 0 0,0 0 0 0 0,0 0 0 0 0,-1-1-1 0 0,1 1 1 0 0,0 0 0 0 0,0 0-1 0 0,0 0 1 0 0,-1 0 0 0 0,1 0-1 0 0,0 0 1 0 0,0-1 0 0 0,0 1-1 0 0,-1 0 1 0 0,1 0 0 0 0,0 0 0 0 0,0 0-1 0 0,0-1 1 0 0,-1 1 0 0 0,6 4 0 0 0,0 1 0 0 0,0 1 0 0 0,-1-1 0 0 0,0 1 0 0 0,0-1 0 0 0,5 11 1 0 0,0 0-21 0 0,0-2-216 0 0,9 13-674 0 0,-6-10-3454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5:2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5:30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121 226 0 0 0,'0'0'13623'0'0,"-13"-6"-6084"0"0,13 5-7257 0 0,0 0 0 0 0,-1 1 0 0 0,1-1 0 0 0,0 0 0 0 0,-1 0 1 0 0,1 0-1 0 0,0 0 0 0 0,0 0 0 0 0,0 0 0 0 0,0 0 0 0 0,0 0 0 0 0,0 0 0 0 0,0 0 1 0 0,0 0-1 0 0,0 0 0 0 0,0 0 0 0 0,1 0 0 0 0,-1-1 0 0 0,14-14 1778 0 0,-6 10-2103 0 0,0 1 0 0 0,0 0 0 0 0,12-4 0 0 0,-1 0 653 0 0,14-10-207 0 0,60-27 0 0 0,-12 9-228 0 0,-51 22 30 0 0,40-14-1 0 0,-61 27-178 0 0,0 1-1 0 0,-1 0 0 0 0,1 0 0 0 0,0 1 0 0 0,0 0 0 0 0,11 2 0 0 0,9-1-4 0 0,-28-1-20 0 0,0 0 0 0 0,0 1 1 0 0,0-1-1 0 0,-1 0 0 0 0,1 0 1 0 0,0 0-1 0 0,0 0 0 0 0,0 1 1 0 0,-1-1-1 0 0,1 0 0 0 0,0 1 1 0 0,0-1-1 0 0,-1 1 0 0 0,1-1 1 0 0,0 1-1 0 0,-1-1 0 0 0,1 1 1 0 0,0 0-1 0 0,-1-1 0 0 0,1 1 1 0 0,-1 0-1 0 0,1 1 0 0 0,7 22 67 0 0,-8-15-43 0 0,0 1 0 0 0,0-1-1 0 0,-2 13 1 0 0,1-17-20 0 0,-1-1 0 0 0,1 0 0 0 0,-1 1 0 0 0,0-1 0 0 0,0 0 0 0 0,-1 0 0 0 0,1 0 0 0 0,-1 0 0 0 0,0 0 0 0 0,-3 3 0 0 0,-35 34 56 0 0,24-27-18 0 0,-35 20 0 0 0,33-22-41 0 0,-28 23-1 0 0,43-32 10 0 0,-2 1 0 0 0,1-1 0 0 0,0 0 0 0 0,0 0 0 0 0,-1 0-1 0 0,0-1 1 0 0,0 0 0 0 0,-9 3 0 0 0,-3 0-1 0 0,4-2-2 0 0,11-2-6 0 0,0-1 0 0 0,0 1-1 0 0,1-1 1 0 0,-1 1 0 0 0,1 0 0 0 0,-1 0-1 0 0,1 0 1 0 0,-1 1 0 0 0,-2 1 0 0 0,4-2-10 0 0,0-1 21 0 0,2 0-17 0 0,37-5 65 0 0,-20 1-47 0 0,-16 4-11 0 0,0 0 1 0 0,0 0-1 0 0,1 0 1 0 0,-1 0-1 0 0,0 1 1 0 0,1-1-1 0 0,-1 1 1 0 0,0-1-1 0 0,0 1 1 0 0,0 0-1 0 0,0 0 1 0 0,0 0-1 0 0,0 0 1 0 0,0 0-1 0 0,0 0 1 0 0,4 3-1 0 0,25 28 56 0 0,-29-27-46 0 0,0-1 1 0 0,0 0-1 0 0,0 1 0 0 0,-1-1 0 0 0,0 1 0 0 0,0-1 0 0 0,0 1 0 0 0,0 0 0 0 0,-1 0 0 0 0,0-1 0 0 0,-1 9 0 0 0,1-12-8 0 0,-1 1 0 0 0,0 0 0 0 0,0 0 1 0 0,-1 0-1 0 0,1-1 0 0 0,-1 1 1 0 0,0 0-1 0 0,0-1 1 0 0,1 1-1 0 0,-1-1 0 0 0,0 1 1 0 0,-3 0-1 0 0,-1 2 4 0 0,2 0-4 0 0,0 0-1 0 0,-1-1 0 0 0,0 0 1 0 0,1 0-1 0 0,-1 0 1 0 0,0-1-1 0 0,-1 0 1 0 0,1 0-1 0 0,0 0 1 0 0,-1 0-1 0 0,1-1 0 0 0,-1 0 1 0 0,1 0-1 0 0,-1 0 1 0 0,1-1-1 0 0,-1 0 1 0 0,-6-1-1 0 0,11 1-9 0 0,22 14-75 0 0,-14-6 85 0 0,1-1 0 0 0,-1 1 0 0 0,10 15 1 0 0,14 15 14 0 0,-31-37-19 0 0,1-1 0 0 0,-1 0 0 0 0,0 1 0 0 0,0-1 0 0 0,1 1 0 0 0,-1-1 0 0 0,0 1 0 0 0,0-1 1 0 0,1 1-1 0 0,-1-1 0 0 0,0 1 0 0 0,0-1 0 0 0,0 1 0 0 0,0-1 0 0 0,0 1 0 0 0,0 0 0 0 0,0-1 0 0 0,0 1 0 0 0,0-1 0 0 0,0 1 0 0 0,0-1 0 0 0,0 1 0 0 0,0-1 0 0 0,0 1 0 0 0,-1-1 0 0 0,1 1 0 0 0,0-1 1 0 0,0 1-1 0 0,-1-1 0 0 0,1 1 0 0 0,0-1 0 0 0,-1 1 0 0 0,1-1 0 0 0,0 0 0 0 0,-1 1 0 0 0,1-1 0 0 0,-1 0 0 0 0,1 1 0 0 0,0-1 0 0 0,-1 0 0 0 0,1 1 0 0 0,-1-1 0 0 0,1 0 0 0 0,-1 0 0 0 0,1 0 0 0 0,-2 1 0 0 0,-27 11-3 0 0,25-10 6 0 0,-3 0-4 0 0,-1 0 1 0 0,0 0-1 0 0,0-1 0 0 0,1 0 1 0 0,-1 0-1 0 0,-8-1 0 0 0,15 0-8 0 0,30 18-37 0 0,-19-7 65 0 0,13 21 16 0 0,-23-30-35 0 0,1-1 0 0 0,0 1 0 0 0,0-1 0 0 0,-1 1 1 0 0,1 0-1 0 0,-1-1 0 0 0,0 1 0 0 0,1 0 0 0 0,-1-1 0 0 0,0 1 1 0 0,0 0-1 0 0,0 0 0 0 0,0-1 0 0 0,0 1 0 0 0,0 0 0 0 0,-1-1 1 0 0,1 1-1 0 0,-1 0 0 0 0,1-1 0 0 0,-2 3 0 0 0,-2-2 4 0 0,-1-1 0 0 0,0 1 0 0 0,0-1 0 0 0,0 0 1 0 0,0 0-1 0 0,-8-1 0 0 0,11 1-5 0 0,-18 2 12 0 0,-31 8 1 0 0,37-7-11 0 0,1-2 37 0 0,0-1 0 0 0,1 0 1 0 0,-1-1-1 0 0,0 0 0 0 0,-22-4 0 0 0,20 3-91 0 0,-1-1 1 0 0,1 2-1 0 0,-23 1 0 0 0,-5 5-3440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5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8522 0 0,'3'-3'15983'0'0,"1"14"-14565"0"0,0 1 0 0 0,4 19 0 0 0,-4-11-957 0 0,2 1 46 0 0,-4-13-332 0 0,1 0 0 0 0,-2 1 0 0 0,2 11-1 0 0,2 12 110 0 0,-3-25-244 0 0,0 0-1 0 0,0 11 1 0 0,9 57 355 0 0,-11-55-343 0 0,1 1-1 0 0,5 23 1 0 0,-3-30-20 0 0,-1 24 0 0 0,0-2-7 0 0,2-8-7 0 0,3 57 69 0 0,-6-70-77 0 0,2-1-1 0 0,5 22 0 0 0,7 26 37 0 0,-12-53-57 0 0,0-1 0 0 0,0 1 0 0 0,1-1 0 0 0,1 0 0 0 0,0 0-1 0 0,10 13 1 0 0,0-6 18 0 0,1 1 0 0 0,1-2-1 0 0,27 19 1 0 0,-28-21 7 0 0,-11-8-16 0 0,1-1 1 0 0,-1 1-1 0 0,1 0 1 0 0,9 3 0 0 0,6 4 0 0 0,-17-8 0 0 0,0-1 0 0 0,1 1 1 0 0,-1-1-1 0 0,8 2 1 0 0,-4-1-433 0 0,9 2-109 0 0,-4-4-8535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6:2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 0 0 0,'-13'-1'24481'0'0,"12"2"-24272"0"0,0 0 0 0 0,0 0 0 0 0,0 0 1 0 0,0 0-1 0 0,0 1 0 0 0,0-1 0 0 0,0 0 0 0 0,1 1 0 0 0,-1-1 0 0 0,0 1 0 0 0,1-1 0 0 0,0 1 0 0 0,-1-1 0 0 0,1 0 1 0 0,0 1-1 0 0,0-1 0 0 0,0 1 0 0 0,0-1 0 0 0,0 1 0 0 0,1-1 0 0 0,-1 1 0 0 0,1 1 0 0 0,2-1-116 0 0,-1 0-1 0 0,0 1 0 0 0,0-2 1 0 0,1 1-1 0 0,-1 0 0 0 0,1 0 1 0 0,0 0-1 0 0,0-1 0 0 0,0 1 1 0 0,0-1-1 0 0,0 0 0 0 0,0 0 1 0 0,0 0-1 0 0,1 0 1 0 0,5 1-1 0 0,-5-1-50 0 0,-1 0 0 0 0,0 0 0 0 0,0 1 0 0 0,-1-1 1 0 0,1 1-1 0 0,4 1 0 0 0,12 7 108 0 0,-7-6-83 0 0,0-1-1 0 0,0 0 1 0 0,22 2-1 0 0,14 3 178 0 0,-37-6-190 0 0,0 0 0 0 0,21 0 1 0 0,-10-1-2 0 0,54 3 15 0 0,-35-2-49 0 0,-1-2 1 0 0,42-3 0 0 0,2-1-88 0 0,-80 4 75 0 0,0 0 0 0 0,-1-1 0 0 0,1 0 0 0 0,0 0 0 0 0,0 1 0 0 0,-1-2 0 0 0,4 0 0 0 0,-2 0-15 0 0,-1 1 0 0 0,0 0 1 0 0,1 0-1 0 0,7-1 0 0 0,-6 1 2 0 0,0-1 1 0 0,1 1-1 0 0,-1-1 0 0 0,0 1 1 0 0,0-1-1 0 0,0-1 1 0 0,-1 1-1 0 0,1-1 0 0 0,8-5 1 0 0,-4-1 15 0 0,-8 7-13 0 0,-1 0 0 0 0,1 0-1 0 0,0 1 1 0 0,0-1-1 0 0,0 1 1 0 0,3-3-1 0 0,-4 4 11 0 0,0-1-1 0 0,0 1 0 0 0,-1-1 0 0 0,1 1 0 0 0,0-1 0 0 0,-1 1 0 0 0,1-1 0 0 0,0 0 0 0 0,-1 1 1 0 0,1-1-1 0 0,-1 1 0 0 0,0-1 0 0 0,1 0 0 0 0,-1 0 0 0 0,0 1 0 0 0,1-1 0 0 0,-1 0 0 0 0,0 1 1 0 0,0-1-1 0 0,0 0 0 0 0,0 0 0 0 0,0 1 0 0 0,0-3 0 0 0,-3-6-1920 0 0,-1 0-5495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7:24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20 4761 0 0,'0'0'5114'0'0,"3"-6"104"0"0,-4 6-4505 0 0,0 0 1 0 0,-1 0-1 0 0,1 0 1 0 0,-1 0 0 0 0,1 0-1 0 0,-1 0 1 0 0,1-1-1 0 0,-1 1 1 0 0,1 0 0 0 0,0-1-1 0 0,-1 1 1 0 0,-2-2-1 0 0,-2 0-14 0 0,-9-1 446 0 0,14 4-1071 0 0,0-1-1 0 0,0 0 0 0 0,0 0 0 0 0,0-1 0 0 0,0 1 0 0 0,0 0 0 0 0,1 0 1 0 0,-1 0-1 0 0,0 0 0 0 0,0 0 0 0 0,0-1 0 0 0,0 1 0 0 0,1 0 1 0 0,-1-1-1 0 0,0 1 0 0 0,0 0 0 0 0,1-1 0 0 0,-2 0 0 0 0,-1 1-39 0 0,0-1 0 0 0,1 1-1 0 0,-1 0 1 0 0,0 0 0 0 0,0 0-1 0 0,0 0 1 0 0,1 1 0 0 0,-1-1 0 0 0,0 0-1 0 0,-3 2 1 0 0,-6 2 96 0 0,10-4-82 0 0,1 1 0 0 0,-1-1-1 0 0,0 1 1 0 0,1-1 0 0 0,-1 1-1 0 0,1-1 1 0 0,0 1 0 0 0,-1 0-1 0 0,1 0 1 0 0,0 0 0 0 0,-1 0-1 0 0,1 0 1 0 0,0 0 0 0 0,0 0-1 0 0,0 0 1 0 0,0 0 0 0 0,-1 2-1 0 0,0 0 43 0 0,0-1-1 0 0,0 1 1 0 0,1 0-1 0 0,-1 0 1 0 0,1 0-1 0 0,0 0 1 0 0,0 1-1 0 0,1-1 1 0 0,-1 5-1 0 0,1-4 50 0 0,-1 1-1 0 0,0-1 1 0 0,0 0-1 0 0,-4 9 1 0 0,3-9-39 0 0,1 0 0 0 0,-1 0 0 0 0,1 1-1 0 0,-1 8 1 0 0,1 16 261 0 0,0-15-31 0 0,3 27 1 0 0,0-19-166 0 0,-1-11-35 0 0,6 20 0 0 0,-1-8-69 0 0,-6-19-40 0 0,1 1 0 0 0,0 0 0 0 0,0-1 0 0 0,1 1 0 0 0,0-1 0 0 0,0 1 0 0 0,0-1 0 0 0,1 0 0 0 0,6 9 0 0 0,13 15-21 0 0,-17-20 0 0 0,1 0 0 0 0,-1 0 0 0 0,-1 0 0 0 0,5 11 0 0 0,-6-13 0 0 0,1-1 0 0 0,0 1 0 0 0,0-1 0 0 0,0 1 0 0 0,1-1 0 0 0,0 0 0 0 0,8 6 0 0 0,1 1 0 0 0,-6-5 0 0 0,4 5 0 0 0,1 0 0 0 0,1-1 0 0 0,0 0 0 0 0,0-1 0 0 0,2 0 0 0 0,18 9 0 0 0,-5-5-434 0 0,4 1-4496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9:15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50 1880 0 0,'0'0'6358'0'0,"2"-2"-6525"0"0,2-4 2864 0 0,-18 5 9568 0 0,24-7-10015 0 0,16 4-58 0 0,-4-5-1802 0 0,-19 7-367 0 0,-1 1 1 0 0,1-1 0 0 0,0 1 0 0 0,0 0 0 0 0,0 0-1 0 0,3-1 1 0 0,30-4 375 0 0,-33 5-367 0 0,0 0 1 0 0,0 1-1 0 0,1-1 0 0 0,-1 1 0 0 0,0 0 0 0 0,1-1 1 0 0,-1 1-1 0 0,1 0 0 0 0,-1 1 0 0 0,0-1 1 0 0,5 1-1 0 0,27 6 164 0 0,-27-3-181 0 0,-6-3 16 0 0,0 0-1 0 0,1 1 1 0 0,-1-1 0 0 0,1 0 0 0 0,-1-1 0 0 0,1 1-1 0 0,0 0 1 0 0,3 0 0 0 0,-5 0-20 0 0,0-1-1 0 0,-1 1 1 0 0,1-1 0 0 0,0 1 0 0 0,-1 0 0 0 0,1-1-1 0 0,-1 1 1 0 0,1 0 0 0 0,-1-1 0 0 0,1 1-1 0 0,-1 0 1 0 0,0 0 0 0 0,0-1 0 0 0,1 1-1 0 0,-1 1 1 0 0,4 14 116 0 0,6 26 189 0 0,-10-30-173 0 0,-4 59 275 0 0,3-54-291 0 0,1 28-1 0 0,1-15-20 0 0,-1-28-89 0 0,-1 0 0 0 0,1 0 0 0 0,-1 0 0 0 0,0 0 0 0 0,0 0 0 0 0,0 0 0 0 0,0 0 0 0 0,-2 2 0 0 0,-6 14 23 0 0,5-7-10 0 0,3-9-25 0 0,0-1 1 0 0,0 1 0 0 0,0 0 0 0 0,1-1 0 0 0,-1 1 0 0 0,1 0-1 0 0,-1 3 1 0 0,1-2-6 0 0,-1 0 0 0 0,0 0 0 0 0,0 0 0 0 0,-1 0 0 0 0,1 1 0 0 0,-1-1 0 0 0,-4 5 0 0 0,-2 4 15 0 0,-18 62-19 0 0,12-59 23 0 0,12-13-23 0 0,0 0 1 0 0,0 0-1 0 0,0 0 0 0 0,0 1 1 0 0,0-1-1 0 0,-1 4 0 0 0,1-4 9 0 0,1 1 0 0 0,-1-1 0 0 0,0 1-1 0 0,0-1 1 0 0,-5 5 0 0 0,-3 3-36 0 0,1 2 32 0 0,6-9 1 0 0,1 0 0 0 0,-1 0 0 0 0,1 0 1 0 0,-6 5-1 0 0,4-5 1 0 0,0 1 0 0 0,0 0 0 0 0,1 0 0 0 0,-1 0 0 0 0,-2 6 0 0 0,-13 14-29 0 0,6-8 42 0 0,-9 8-60 0 0,20-21 45 0 0,-1 0 0 0 0,1 0 0 0 0,-1 0 0 0 0,0 0 0 0 0,-5 5 0 0 0,-16 5 11 0 0,-30 27-28 0 0,30-25-346 0 0,18-12-241 0 0,1 1-1 0 0,-1-1 1 0 0,1 1 0 0 0,-7 6 0 0 0,8-8-937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9:56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49 4465 0 0,'0'0'11325'0'0,"6"-8"-10615"0"0,17-24 2 0 0,-16 24 1499 0 0,-8 20 1871 0 0,-40 41 211 0 0,-33 21-2765 0 0,14-28-1008 0 0,43-34-475 0 0,1 1 0 0 0,-25 23 0 0 0,39-34-47 0 0,0 0 0 0 0,1 0 0 0 0,-1 0 0 0 0,1 1 1 0 0,0-1-1 0 0,-2 3 0 0 0,3-5 162 0 0,9 0-118 0 0,-1-1 0 0 0,1 0 0 0 0,-1 0 0 0 0,9-3 1 0 0,23-3 106 0 0,4 3-61 0 0,86-8 251 0 0,-116 9-312 0 0,0 0 1 0 0,0-1 0 0 0,-1 0 0 0 0,19-8-1 0 0,-22 6 254 0 0,-9 6-276 0 0,-1 0 0 0 0,0 0-1 0 0,0-1 1 0 0,0 1-1 0 0,0 0 1 0 0,0-1 0 0 0,0 1-1 0 0,0 0 1 0 0,0 0-1 0 0,0-1 1 0 0,0 1 0 0 0,0 0-1 0 0,0 0 1 0 0,0-1-1 0 0,0 1 1 0 0,-1 0 0 0 0,1 0-1 0 0,0-1 1 0 0,0 1-1 0 0,0 0 1 0 0,0 0 0 0 0,-1-1-1 0 0,1 1 1 0 0,0 0-1 0 0,0 0 1 0 0,-1 0 0 0 0,1-1-1 0 0,0 1 1 0 0,0 0 0 0 0,-1 0-1 0 0,1 0 1 0 0,0 0-1 0 0,-1-1 1 0 0,1 1 0 0 0,0 0-1 0 0,-1 0 1 0 0,1 0-1 0 0,-68-36 4 0 0,-29-12 4 0 0,48 31 19 0 0,34 13-26 0 0,0-1 0 0 0,-15-7 0 0 0,20 7 17 0 0,0-1-1 0 0,-12-8 1 0 0,17 11 76 0 0,2 4-47 0 0,5 10-40 0 0,12 15 8 0 0,0-10 83 0 0,1-1-1 0 0,25 20 1 0 0,-28-24-33 0 0,-1 0 0 0 0,-1 1 0 0 0,0 0 1 0 0,14 25-1 0 0,6 6 36 0 0,-27-37-76 0 0,0-1 1 0 0,0 0-1 0 0,2 8 1 0 0,-3-8-21 0 0,1 0 1 0 0,-1 0 0 0 0,6 8 0 0 0,-2-8 10 0 0,-5-5-20 0 0,-1 0 1 0 0,1 0 0 0 0,-1 1 0 0 0,1-1 0 0 0,-1 0-1 0 0,1 1 1 0 0,-1-1 0 0 0,0 0 0 0 0,1 1 0 0 0,-1-1 0 0 0,0 1-1 0 0,1-1 1 0 0,-1 0 0 0 0,0 1 0 0 0,1-1 0 0 0,-1 1-1 0 0,0-1 1 0 0,0 1 0 0 0,-3-46-1 0 0,1 26 0 0 0,1 1 0 0 0,1 0 0 0 0,3-20 0 0 0,2 4 0 0 0,7-24 0 0 0,-1 23 0 0 0,-10 30-1078 0 0,1-5-6642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5:58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552 0 512 0 0,'0'0'9956'0'0,"-7"12"-192"0"0,6-11-9413 0 0,-1 0 1 0 0,0 0-1 0 0,1 0 0 0 0,0 0 0 0 0,-1 0 0 0 0,1 0 0 0 0,0 0 0 0 0,0 1 1 0 0,-1-1-1 0 0,1 0 0 0 0,1 1 0 0 0,-1-1 0 0 0,0 1 0 0 0,-1 2 0 0 0,-7 25 570 0 0,7-19-173 0 0,-13 66 667 0 0,13-62-1176 0 0,-1 21-1 0 0,3-24-184 0 0,-1 0-1 0 0,0-1 1 0 0,-1 1 0 0 0,-4 11 0 0 0,5-18-46 0 0,0-1-1 0 0,0 1 1 0 0,1-1-1 0 0,0 1 1 0 0,0 6-1 0 0,1-6 4 0 0,-1 0 0 0 0,0-1-1 0 0,-1 1 1 0 0,1 0 0 0 0,-2 5-1 0 0,-23 65 272 0 0,19-46-225 0 0,4-15-33 0 0,-9 22 0 0 0,-16 45 63 0 0,22-67-113 0 0,-1 1 36 0 0,-5 24-1 0 0,7-22 19 0 0,-1 0 1 0 0,-10 19-1 0 0,14-31-13 0 0,-7 16-42 0 0,6-13 28 0 0,-1 1 1 0 0,-1-1-1 0 0,-8 14 1 0 0,-8 8 18 0 0,11-20-26 0 0,8-7 10 0 0,-1 0 0 0 0,1 0-1 0 0,-1 0 1 0 0,0 0-1 0 0,0 0 1 0 0,0-1-1 0 0,0 1 1 0 0,-5 2-1 0 0,5-3-1 0 0,1 0-1 0 0,0 0 1 0 0,-1-1-1 0 0,1 1 1 0 0,0 1-1 0 0,0-1 1 0 0,0 0-1 0 0,0 0 1 0 0,0 0-1 0 0,0 0 1 0 0,0 0-1 0 0,0 1 1 0 0,0 1-1 0 0,0-2-3 0 0,1 1 0 0 0,-1-1-1 0 0,0 1 1 0 0,0-1 0 0 0,0 1-1 0 0,0-1 1 0 0,-1 0 0 0 0,1 0 0 0 0,0 1-1 0 0,-1-1 1 0 0,-2 2 0 0 0,-10 6 40 0 0,13-8-34 0 0,-1 0-1 0 0,1 0 1 0 0,0 0-1 0 0,-1 0 1 0 0,1-1 0 0 0,-1 1-1 0 0,0 0 1 0 0,1 0-1 0 0,-1-1 1 0 0,0 1 0 0 0,-2 0-1 0 0,0 0 8 0 0,1 0 1 0 0,0 0-1 0 0,0 0 0 0 0,-1 1 1 0 0,1-1-1 0 0,-3 3 0 0 0,3-2 1 0 0,-1 0-1 0 0,1-1 0 0 0,0 1 1 0 0,0-1-1 0 0,-1 0 0 0 0,-5 2 1 0 0,2-2 32 0 0,-1 1 0 0 0,0 0 1 0 0,-7 4-1 0 0,10-5-8 0 0,0 0 0 0 0,1 0 0 0 0,-1 0-1 0 0,0 0 1 0 0,-9 0 0 0 0,-48-5-5 0 0,62 4-88 0 0,-1 0 0 0 0,0 0 0 0 0,0 0 0 0 0,0 0 1 0 0,0 0-1 0 0,0 0 0 0 0,0-1 0 0 0,0 1 0 0 0,0 0 1 0 0,0 0-1 0 0,1-1 0 0 0,-1 1 0 0 0,0 0 1 0 0,0-1-1 0 0,0 1 0 0 0,1-1 0 0 0,-1 1 0 0 0,0 0 1 0 0,0-1-1 0 0,1 1 0 0 0,-1-1 0 0 0,1 0 0 0 0,-2 0 1 0 0,0-5-3671 0 0,1 0-3865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14 20500 0 0,'0'0'1287'0'0,"26"-2"-892"0"0,84-7-42 0 0,-63 6 126 0 0,73 6-1 0 0,-59 1-186 0 0,232-3 1188 0 0,169 10-1636 0 0,-397-4-2128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5:5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3777 0 0,'0'0'11804'0'0,"4"15"-6284"0"0,-2-8-4865 0 0,0 1 0 0 0,-1-1 0 0 0,0 1 0 0 0,-1-1 0 0 0,0 1 0 0 0,-1-1 0 0 0,-2 13 1 0 0,2-13-412 0 0,1-6-196 0 0,-1 1 0 0 0,1 0 1 0 0,-1-1-1 0 0,1 1 1 0 0,-1 0-1 0 0,0-1 0 0 0,1 1 1 0 0,-1 0-1 0 0,0-1 0 0 0,-3 3 1 0 0,-2 9 107 0 0,5-12-133 0 0,1 0 1 0 0,-1 0 0 0 0,1 1-1 0 0,-1-1 1 0 0,0 0 0 0 0,1 0-1 0 0,-1 0 1 0 0,0 1 0 0 0,0-1-1 0 0,-1 1 1 0 0,-10 13 64 0 0,3-2-31 0 0,-26 16-1194 0 0,35-29 662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6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2745 0 0,'0'0'10634'0'0,"-2"15"148"0"0,1-11-10504 0 0,0 1 75 0 0,1-1 1 0 0,0 1 0 0 0,0-1 0 0 0,0 1-1 0 0,1-1 1 0 0,0 1 0 0 0,0-1 0 0 0,0 1 0 0 0,1-1-1 0 0,4 9 1 0 0,-3-6-122 0 0,-3-6-167 0 0,1 0 1 0 0,-1 1-1 0 0,1-1 1 0 0,0 0 0 0 0,-1 0-1 0 0,1 1 1 0 0,0-1 0 0 0,0 0-1 0 0,0 0 1 0 0,0 0-1 0 0,0 0 1 0 0,0 0 0 0 0,1 0-1 0 0,-1 0 1 0 0,0 0-1 0 0,3 1 1 0 0,-2-1-47 0 0,0 0-1 0 0,-1 1 1 0 0,1-1 0 0 0,-1 0 0 0 0,1 0-1 0 0,-1 0 1 0 0,0 1 0 0 0,0-1-1 0 0,2 3 1 0 0,-2-3 0 0 0,0 1 0 0 0,1 0 0 0 0,-1-1 0 0 0,1 1 0 0 0,-1-1 0 0 0,1 0 1 0 0,0 1-1 0 0,2 0 0 0 0,-2 0-16 0 0,0-1 0 0 0,0 1 0 0 0,0-1 0 0 0,0 1 0 0 0,0-1 0 0 0,-1 1 0 0 0,1 0 0 0 0,1 2 0 0 0,-2-2-1 0 0,1 0 0 0 0,-1-1 1 0 0,1 1-1 0 0,-1 0 0 0 0,1-1 0 0 0,0 1 0 0 0,-1-1 0 0 0,1 1 0 0 0,0-1 0 0 0,3 1 0 0 0,3 6 377 0 0,-2-2-2468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6:1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0 7642 0 0,'0'0'4511'0'0,"-19"11"3016"0"0,18-10-7136 0 0,0 0 0 0 0,0 0-1 0 0,-1 0 1 0 0,1 0-1 0 0,0 0 1 0 0,0 0 0 0 0,-1 0-1 0 0,1-1 1 0 0,-1 1 0 0 0,1 0-1 0 0,-1 0 1 0 0,1-1 0 0 0,-3 1-1 0 0,1 1-194 0 0,1-1-1 0 0,0 1 1 0 0,0 0-1 0 0,0-1 1 0 0,0 1-1 0 0,1 0 1 0 0,-1 0-1 0 0,0 0 1 0 0,1 0-1 0 0,0 0 0 0 0,-2 2 1 0 0,1-1-100 0 0,-26 52 1951 0 0,26-49-1932 0 0,0 0 0 0 0,0 1 0 0 0,0-1 0 0 0,0 11-1 0 0,0-3 11 0 0,2-8-37 0 0,-2 2 46 0 0,1-1 0 0 0,-6 14 0 0 0,4-13-79 0 0,-1 0 0 0 0,-10 13 0 0 0,5-4-15 0 0,8-14-33 0 0,0 0 0 0 0,-1 0 0 0 0,0 0 0 0 0,-4 5 0 0 0,-5 6 98 0 0,8-10-97 0 0,0 0 0 0 0,-1 0 1 0 0,1 0-1 0 0,-5 3 0 0 0,-6 8-1 0 0,-3 1-79 0 0,13-12-1463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6:19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1488 0 0,'0'0'11629'0'0,"20"14"-728"0"0,13 55-6574 0 0,-28-58-4031 0 0,-3-5-95 0 0,1-1 0 0 0,-1 1 0 0 0,2 11 0 0 0,11 51 739 0 0,1-25-653 0 0,-15-38-275 0 0,0 0 1 0 0,1 0-1 0 0,0 1 0 0 0,0-1 1 0 0,0 0-1 0 0,1-1 0 0 0,0 1 1 0 0,1 0-1 0 0,-1-1 0 0 0,1 1 1 0 0,5 4-1 0 0,34 31 51 0 0,-40-36-405 0 0,4 4-597 0 0,-1-3-5173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5:47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1016 32 0 0 0,'2'-1'18368'0'0,"-10"-3"-15435"0"0,7 3-2813 0 0,0 1 0 0 0,0-1-1 0 0,0 0 1 0 0,-1 1 0 0 0,1-1 0 0 0,0 1 0 0 0,-1-1 0 0 0,1 1 0 0 0,-1-1 0 0 0,-1 0 0 0 0,-53-4 1341 0 0,46 4-971 0 0,-69-4 307 0 0,-9 0-627 0 0,28 1 67 0 0,-44 5 111 0 0,38 0-212 0 0,31 2-118 0 0,27-3 9 0 0,-1 1-1 0 0,1 0 1 0 0,-15-2-1 0 0,-11 0-1 0 0,-49 1 1 0 0,24 2 0 0 0,19-3-10 0 0,-85 4-16 0 0,50 9 71 0 0,74-11-69 0 0,0-1 0 0 0,0 0 0 0 0,0 1 0 0 0,0-1 0 0 0,0 1 0 0 0,0-1 1 0 0,0 1-1 0 0,0-1 0 0 0,0 1 0 0 0,0-1 0 0 0,0 1 0 0 0,0 0 0 0 0,0 0 0 0 0,0 0 27 0 0,0 0 0 0 0,1 0 0 0 0,-1-1 0 0 0,0 1 0 0 0,0-1 0 0 0,0 1 0 0 0,0 0 0 0 0,0-1 0 0 0,0 1 0 0 0,0-1 0 0 0,0 0 0 0 0,0 1 0 0 0,0-1 0 0 0,0 0 0 0 0,-2 1 0 0 0,22 12 74 0 0,-13-11-81 0 0,1 1 0 0 0,0-1 1 0 0,-1 0-1 0 0,1-1 0 0 0,0 1 0 0 0,0-1 0 0 0,0 0 1 0 0,0-1-1 0 0,1 1 0 0 0,-1-1 0 0 0,8 0 0 0 0,30 2 63 0 0,58 7 83 0 0,-87-7-85 0 0,0-1 0 0 0,18 0 0 0 0,-16-1-61 0 0,27 3 0 0 0,74 5 228 0 0,-101-7-151 0 0,1-1-1 0 0,19-1 1 0 0,-18 0-84 0 0,30 2-1 0 0,-22 0 17 0 0,49-3 1 0 0,-11-1-23 0 0,-45 3 5 0 0,30-5 1 0 0,-20 1-48 0 0,-24 4 41 0 0,-2-1-24 0 0,0 1 1 0 0,-1 0 0 0 0,1-1-1 0 0,0 0 1 0 0,-1 1 0 0 0,1-1 0 0 0,0-1-1 0 0,-1 1 1 0 0,0-1 0 0 0,1 1-1 0 0,5-4 1 0 0,-3-5 132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15:50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5017 0 0,'0'0'12756'0'0,"2"1"-12185"0"0,-1 0-387 0 0,0-1 1 0 0,0 1-1 0 0,-1-1 1 0 0,1 1-1 0 0,0 0 1 0 0,-1-1-1 0 0,1 1 1 0 0,-1 0-1 0 0,1-1 1 0 0,-1 1-1 0 0,1 0 1 0 0,-1-1-1 0 0,1 1 1 0 0,-1 0-1 0 0,0-1 1 0 0,0 1-1 0 0,1 1 1 0 0,-5 17 3249 0 0,3-14-3048 0 0,1 0 1 0 0,-1 0 0 0 0,1 0 0 0 0,1 9 0 0 0,0 1-70 0 0,-1-14-306 0 0,1-1 1 0 0,-1 1-1 0 0,0-1 0 0 0,1 1 1 0 0,-1-1-1 0 0,0 1 1 0 0,1-1-1 0 0,-1 1 0 0 0,1-1 1 0 0,-1 0-1 0 0,1 1 0 0 0,-1-1 1 0 0,1 0-1 0 0,-1 1 1 0 0,1-1-1 0 0,0 0 0 0 0,-1 0 1 0 0,1 1-1 0 0,0-1 0 0 0,-1 0 1 0 0,1 0-1 0 0,0 0 1 0 0,-1 0-1 0 0,1 1 0 0 0,0-1 1 0 0,-1 0-1 0 0,1 0 1 0 0,0 0-1 0 0,0 0 0 0 0,-1 0 1 0 0,1-1-1 0 0,0 1 0 0 0,16 3 106 0 0,-15-2-102 0 0,1 0 0 0 0,-1-1 1 0 0,0 1-1 0 0,1 0 0 0 0,-1-1 1 0 0,1 0-1 0 0,-1 0 0 0 0,1 1 0 0 0,-1-1 1 0 0,1 0-1 0 0,-1 0 0 0 0,1-1 0 0 0,2 1 1 0 0,-2-1 0 0 0,1 1 1 0 0,-1 0 0 0 0,1 0 0 0 0,-1 0-1 0 0,1 1 1 0 0,3 0 0 0 0,0 0 49 0 0,-1 1 0 0 0,1-1 1 0 0,0 0-1 0 0,-1 0 0 0 0,1 0 0 0 0,9 0 1 0 0,66 3 180 0 0,-16 1 195 0 0,20 3-253 0 0,-51-4-68 0 0,19 1-19 0 0,70 0 0 0 0,-92-5-147 0 0,-2 0 23 0 0,53-4-1 0 0,45-6 75 0 0,-75 6-48 0 0,-33 3-5 0 0,33-6 0 0 0,-32 5-176 0 0,-17 2 133 0 0,0 0 0 0 0,-1 0 1 0 0,1-1-1 0 0,0 1 0 0 0,-1-1 1 0 0,5-1-1 0 0,-5 1 1 0 0,-1 0-1 0 0,0-1 1 0 0,-1 1 0 0 0,1 0-1 0 0,0-1 1 0 0,0 1 0 0 0,-1 0 0 0 0,1-1-1 0 0,-1 0 1 0 0,0 1 0 0 0,1-1-1 0 0,-1 0 1 0 0,0 1 0 0 0,0-1-1 0 0,0 0 1 0 0,-1 0 0 0 0,1 0 0 0 0,-1 0-1 0 0,1 0 1 0 0,-1 0 0 0 0,0 1-1 0 0,0-1 1 0 0,0 0 0 0 0,0 0-1 0 0,0 0 1 0 0,-1 0 0 0 0,1 0-1 0 0,-1 0 1 0 0,0 0 0 0 0,1 1 0 0 0,-2-3-1 0 0,0 2-2275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0:09.7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9810 0 0,'0'0'8325'0'0,"2"-1"-7964"0"0,6 0 7883 0 0,-8 2-8141 0 0,1 0 0 0 0,1 0 0 0 0,-1 0 0 0 0,0 0 0 0 0,0 0 0 0 0,1 0 0 0 0,-1 0 0 0 0,0 0 0 0 0,1 0 0 0 0,-1 0 0 0 0,1 0 0 0 0,0-1 0 0 0,-1 1 0 0 0,1-1 0 0 0,0 1 0 0 0,-1-1 0 0 0,1 1 0 0 0,0-1 0 0 0,0 0 0 0 0,0 1 0 0 0,-1-1 0 0 0,1 0 0 0 0,0 0 0 0 0,0 0 0 0 0,3 0 0 0 0,-4 0-92 0 0,19 1 266 0 0,28 6 0 0 0,11 1-26 0 0,-53-7-252 0 0,0-1-1 0 0,0 0 0 0 0,0 0 0 0 0,0-1 0 0 0,1 1 0 0 0,-1-1 0 0 0,0 0 0 0 0,9-3 0 0 0,0-1-563 0 0,28-12 0 0 0,-21 7-575 0 0,-19 9 599 0 0,18-7-1297 0 0,-6 4-7120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20:10.6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10 3977 0 0,'0'0'7964'0'0,"-13"-10"8640"0"0,14 12-16526 0 0,0 0-1 0 0,0 0 1 0 0,1 0 0 0 0,-1 0 0 0 0,1 0 0 0 0,-1-1 0 0 0,1 1-1 0 0,0 0 1 0 0,0-1 0 0 0,0 1 0 0 0,0-1 0 0 0,0 1 0 0 0,0-1 0 0 0,4 2-1 0 0,3 2 73 0 0,-5-2-106 0 0,0-1 0 0 0,0 0 0 0 0,1 0 0 0 0,-1 0 0 0 0,1 0 0 0 0,0-1 0 0 0,-1 0 0 0 0,1 1 0 0 0,0-1 0 0 0,0 0 0 0 0,0-1 0 0 0,8 1 0 0 0,8 0 16 0 0,38-3-1 0 0,-14 0-19 0 0,-33 2-424 0 0,0 0 0 0 0,0-1-1 0 0,20-3 1 0 0,11-8-4643 0 0,-41 11 4604 0 0,13-4-3378 0 0,-6 2-1970 0 0,-1-1-5574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6:5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20420 0 0,'0'0'496'0'0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0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1599 0 5001 0 0,'0'0'16250'0'0,"-19"13"-12908"0"0,-2-2-2319 0 0,-21 10 308 0 0,33-16-1132 0 0,0-1 0 0 0,1 1 1 0 0,-13 10-1 0 0,-14 9 190 0 0,-119 43 381 0 0,149-65-768 0 0,-54 25 43 0 0,34-15 4 0 0,-52 16 0 0 0,77-28-51 0 0,-30 8 3 0 0,-42 17 0 0 0,-27 8 67 0 0,87-30-83 0 0,-122 41 62 0 0,124-40-69 0 0,7-3 29 0 0,-1 0 0 0 0,1 1 0 0 0,-1-1 1 0 0,1 1-1 0 0,-7 5 0 0 0,10-7 80 0 0,-12 1-121 0 0,6 1 45 0 0,0 0 0 0 0,1 0 1 0 0,-1-1-1 0 0,0 1 0 0 0,-7-1 0 0 0,13-1 26 0 0,-10-2 385 0 0,2-4-355 0 0,7 5-65 0 0,-1-1 0 0 0,0 1 0 0 0,1 0 0 0 0,-1 0 0 0 0,0 0 0 0 0,0 0 0 0 0,0 0 0 0 0,-3 0 0 0 0,-45-10 187 0 0,46 9-158 0 0,0 1-1 0 0,0 0 0 0 0,0-1 0 0 0,0 0 1 0 0,-6-5-1 0 0,-10-3 66 0 0,5 3-72 0 0,0 0 0 0 0,0-1 1 0 0,-24-18-1 0 0,30 20-18 0 0,-1 0-1 0 0,0 1 1 0 0,-14-5-1 0 0,-5-3 38 0 0,9-1-32 0 0,18 12-9 0 0,0 1-1 0 0,-1-1 0 0 0,1 0 0 0 0,-1 1 0 0 0,1-1 0 0 0,-1 1 0 0 0,1 0 0 0 0,-1 0 0 0 0,1 0 1 0 0,-1 0-1 0 0,0 1 0 0 0,-5-1 0 0 0,1 0 2 0 0,-1 0 1 0 0,0 0-1 0 0,0-1 1 0 0,-13-5-1 0 0,2 1 12 0 0,12 5-18 0 0,-1 0 0 0 0,1 0 0 0 0,0 1 0 0 0,-1 0 0 0 0,1 0 0 0 0,-1 1 0 0 0,1 0 0 0 0,-13 5 0 0 0,-3-1 11 0 0,-1 11-22 0 0,21-14 19 0 0,-1 0 0 0 0,1 1 0 0 0,-1-1 0 0 0,1 1 0 0 0,0 0 1 0 0,0 0-1 0 0,-4 5 0 0 0,-17 30 84 0 0,12-18 43 0 0,0 0-1 0 0,-10 24 1 0 0,19-39-111 0 0,1 0 0 0 0,0 1 0 0 0,0-1 1 0 0,0 1-1 0 0,0-1 0 0 0,1 1 0 0 0,-1 0 0 0 0,1 0 0 0 0,1 0 0 0 0,-1 0 1 0 0,1-1-1 0 0,-1 1 0 0 0,2 10 0 0 0,7 17 112 0 0,-8-31-128 0 0,1 0 0 0 0,0 0 0 0 0,0 0 0 0 0,0 0 0 0 0,-1 0 0 0 0,2 0 0 0 0,-1 0 1 0 0,0-1-1 0 0,0 1 0 0 0,0 0 0 0 0,1-1 0 0 0,-1 1 0 0 0,2 1 0 0 0,-1-2 8 0 0,0 1 0 0 0,0 0 0 0 0,0 0-1 0 0,0 0 1 0 0,0 0 0 0 0,-1 0 0 0 0,3 4 0 0 0,-3-4-11 0 0,0-1 1 0 0,-1 1-1 0 0,1-1 1 0 0,0 0-1 0 0,0 1 1 0 0,0-1-1 0 0,0 0 1 0 0,0 0-1 0 0,0 0 1 0 0,0 0-1 0 0,0 0 1 0 0,1 0-1 0 0,-1 0 1 0 0,0 0-1 0 0,0-1 1 0 0,1 1-1 0 0,-1-1 1 0 0,0 1-1 0 0,1-1 1 0 0,-1 1-1 0 0,1-1 1 0 0,1 0-1 0 0,2 0 10 0 0,0-1 1 0 0,0 1-1 0 0,0-1 1 0 0,0-1-1 0 0,0 1 0 0 0,0-1 1 0 0,0 0-1 0 0,4-3 0 0 0,4-3-8 0 0,18-15 0 0 0,-23 17 14 0 0,-1-1 0 0 0,-1 0 0 0 0,1 0 1 0 0,-1-1-1 0 0,10-17 0 0 0,-5 11-22 0 0,-8 12 3 0 0,-1-1 0 0 0,0 0 0 0 0,0 1 0 0 0,0-1 0 0 0,2-5-1 0 0,-4 8 2 0 0,0-1 0 0 0,1 1 0 0 0,-1-1 0 0 0,0 1 0 0 0,0 0-1 0 0,0-1 1 0 0,1 1 0 0 0,-1 0 0 0 0,0 0-1 0 0,0-1 1 0 0,1 1 0 0 0,-1 0 0 0 0,0 0-1 0 0,0-1 1 0 0,1 1 0 0 0,-1 0 0 0 0,0 0 0 0 0,1 0-1 0 0,-1-1 1 0 0,0 1 0 0 0,1 0 0 0 0,-1 0-1 0 0,1 0 1 0 0,-1 0 24 0 0,0 0-16 0 0,1 0-43 0 0,3-3 38 0 0,-4 3-4 0 0,1 1 0 0 0,-1-1 1 0 0,1 1-1 0 0,-1-1 0 0 0,1 1 0 0 0,-1-1 0 0 0,1 1 0 0 0,-1 0 1 0 0,1-1-1 0 0,-1 1 0 0 0,0 0 0 0 0,1 0 0 0 0,-1-1 0 0 0,1 2 1 0 0,6 11 0 0 0,11-3 81 0 0,-12-8-61 0 0,0 1-1 0 0,-1 0 0 0 0,10 8 1 0 0,-10-7-1 0 0,0-1-1 0 0,0 1 1 0 0,0-1 0 0 0,10 3-1 0 0,0 2 49 0 0,-13-8-67 0 0,-1 1 0 0 0,0 0 0 0 0,1 1 1 0 0,-1-1-1 0 0,0 0 0 0 0,0 0 0 0 0,1 1 0 0 0,-1-1 1 0 0,1 2-1 0 0,-1-1 0 0 0,-1-1 1 0 0,1 0-1 0 0,0 0 1 0 0,0 1 0 0 0,0-1-1 0 0,0 0 1 0 0,0 0-1 0 0,0 0 1 0 0,0-1-1 0 0,0 1 1 0 0,0 0-1 0 0,1 0 1 0 0,-1-1 0 0 0,0 1-1 0 0,0-1 1 0 0,1 1-1 0 0,1 0 1 0 0,0-1 3 0 0,0 1 1 0 0,1 1-1 0 0,-1-1 0 0 0,0 1 1 0 0,1-1-1 0 0,-1 1 1 0 0,0 0-1 0 0,5 5 0 0 0,12 6-12 0 0,-16-11 11 0 0,0-1 0 0 0,0 0 0 0 0,0 0 0 0 0,0-1 1 0 0,0 1-1 0 0,1-1 0 0 0,4 0 0 0 0,-4 0-379 0 0,0 0-1 0 0,0 0 0 0 0,1 1 1 0 0,6 1-1 0 0,-1 2-1278 0 0,-4 0-2419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7913 132 6097 0 0,'13'2'15473'0'0,"-16"-2"-15261"0"0,1-1 0 0 0,-1 0 1 0 0,1 1-1 0 0,-1 0 0 0 0,1-1 0 0 0,-1 1 1 0 0,0 0-1 0 0,1 0 0 0 0,-1 1 0 0 0,1-1 0 0 0,-1 0 1 0 0,-4 2-1 0 0,-7 0 110 0 0,-187 3 769 0 0,-129 5-469 0 0,37-2 230 0 0,-16-5 21 0 0,109-12-730 0 0,74 2-77 0 0,88 6-55 0 0,-399-4 525 0 0,-236 12-113 0 0,399-9-101 0 0,227 2-291 0 0,-168-6 98 0 0,-373-11-103 0 0,468 18-21 0 0,-172 5 42 0 0,183-5-73 0 0,-87-1 20 0 0,-129-7-9 0 0,293 5 16 0 0,1-1 1 0 0,0-1-1 0 0,-32-9 0 0 0,56 12-5 0 0,-89-11 39 0 0,73 10-27 0 0,1 0 0 0 0,0-1 1 0 0,0-1-1 0 0,-39-14 0 0 0,42 12-13 0 0,1 0 0 0 0,-1 2 0 0 0,0 0 0 0 0,0 1 0 0 0,-21-1 0 0 0,-101 3 7 0 0,72 2-34 0 0,27-2 46 0 0,-81-13 0 0 0,26 5-34 0 0,19 3 62 0 0,55 5-57 0 0,1 1 1 0 0,-1 0 0 0 0,-35 6 0 0 0,-30 1 125 0 0,-60-10-123 0 0,66-1-3 0 0,0 5 0 0 0,-121 14 0 0 0,177-10 19 0 0,0-2 0 0 0,-1 0 0 0 0,0-2 0 0 0,-29-3 0 0 0,-11-11-187 0 0,41 11 176 0 0,1 1-1 0 0,0 1 0 0 0,-1 1 1 0 0,1 2-1 0 0,0 0 1 0 0,-30 8-1 0 0,45-8-6 0 0,2 0 28 0 0,0-1-1 0 0,-1 0 1 0 0,-15 2-1 0 0,14 23-281 0 0,-30 33 277 0 0,29-49-19 0 0,-1 0-1 0 0,0-1 1 0 0,0 0 0 0 0,-1-1-1 0 0,-20 11 1 0 0,17-11 5 0 0,1 2 1 0 0,-1-1 0 0 0,-17 18-1 0 0,14-8-11 0 0,12-12 17 0 0,0 0 1 0 0,-1-1-1 0 0,0 0 0 0 0,-1 0 1 0 0,-10 6-1 0 0,-22 8 6 0 0,27-14-6 0 0,-1 0 0 0 0,-24 18 0 0 0,35-21-12 0 0,0-1 1 0 0,1 1 0 0 0,-1 0 0 0 0,1 0 0 0 0,0 0 0 0 0,0 0 0 0 0,0 1 0 0 0,0-1 0 0 0,1 1-1 0 0,0 0 1 0 0,0 0 0 0 0,0 0 0 0 0,0 0 0 0 0,1 0 0 0 0,0 0 0 0 0,-1 7 0 0 0,1-10 6 0 0,0 1 0 0 0,-1-1 1 0 0,1 0-1 0 0,-1 0 1 0 0,1 0-1 0 0,-1 0 0 0 0,0 0 1 0 0,0-1-1 0 0,0 1 1 0 0,0 0-1 0 0,0-1 0 0 0,0 1 1 0 0,-1-1-1 0 0,-4 2 1 0 0,0 1-25 0 0,-17 20-482 0 0,21-20 488 0 0,-1 0 0 0 0,1-1 0 0 0,-1 1 0 0 0,1-1 0 0 0,-1 0-1 0 0,0 0 1 0 0,-6 3 0 0 0,-38 18-442 0 0,-2 14-327 0 0,35-30 432 0 0,1 0 0 0 0,-1-1 0 0 0,-21 7 0 0 0,-17 8-630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0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8074 0 0,'0'0'13205'0'0,"6"1"-7977"0"0,-6 0-5106 0 0,0 1 0 0 0,0-1 0 0 0,1 1 0 0 0,-1-1 0 0 0,0 0 0 0 0,0 1 0 0 0,1-1 0 0 0,-1 0 0 0 0,1 0 0 0 0,-1 1 0 0 0,1-1 0 0 0,0 0 0 0 0,-1 0 0 0 0,1 0 0 0 0,0 0 0 0 0,-1 0 0 0 0,2 2 0 0 0,4 5 497 0 0,19 40 642 0 0,-22-42-1149 0 0,-1-1 0 0 0,1 1 1 0 0,2 11-1 0 0,-2-8 0 0 0,-2-8-91 0 0,-1 1 0 0 0,1-1 1 0 0,0 1-1 0 0,0-1 0 0 0,0 1 0 0 0,0-1 1 0 0,0 0-1 0 0,0 0 0 0 0,0 0 0 0 0,1 1 0 0 0,-1-1 1 0 0,0-1-1 0 0,1 1 0 0 0,1 1 0 0 0,-1-1-3 0 0,0 1-1 0 0,-1-1 0 0 0,1 0 0 0 0,0 0 0 0 0,-1 1 1 0 0,1-1-1 0 0,2 4 0 0 0,1 4 48 0 0,0 0-1 0 0,4 12 1 0 0,-9-20-63 0 0,2 3 28 0 0,1 1-1 0 0,0-1 0 0 0,-1 0 1 0 0,1 1-1 0 0,1-1 0 0 0,-1-1 1 0 0,5 5-1 0 0,5 6 115 0 0,-5-3-90 0 0,-4-6-38 0 0,1 0 0 0 0,-1 0-1 0 0,8 6 1 0 0,-9-7-4 0 0,-1 1 0 0 0,1-1-1 0 0,0 0 1 0 0,3 9 0 0 0,-6-12-10 0 0,0 1 1 0 0,1-1-1 0 0,-1 0 1 0 0,1 1-1 0 0,0-1 1 0 0,-1 0-1 0 0,1 1 1 0 0,0-1-1 0 0,0 0 1 0 0,0 0-1 0 0,0 0 1 0 0,0 0-1 0 0,0 0 1 0 0,0 0-1 0 0,0 0 1 0 0,0 0-1 0 0,0 0 1 0 0,0-1-1 0 0,0 1 1 0 0,0 0-1 0 0,1-1 1 0 0,-1 1-1 0 0,0-1 1 0 0,0 0-1 0 0,1 1 1 0 0,-1-1-1 0 0,0 0 1 0 0,1 0-1 0 0,-1 0 1 0 0,0 0-1 0 0,3-1 1 0 0,6 1 3 0 0,0 0 0 0 0,0-1 0 0 0,0-1 0 0 0,16-5 1 0 0,69-26-21 0 0,20-9 70 0 0,-72 28-48 0 0,22-9-26 0 0,-57 20 16 0 0,1 1 1 0 0,16-2 0 0 0,10-2-23 0 0,-7 0 31 0 0,-1 1 1 0 0,33-1 0 0 0,-20 3-27 0 0,1-2 6 0 0,54-2-10 0 0,-46 4-160 0 0,-49 3 80 0 0,1 1-1 0 0,-1-1 1 0 0,0 0-1 0 0,1 0 1 0 0,-1 1 0 0 0,0-1-1 0 0,1 0 1 0 0,-1 1-1 0 0,0-1 1 0 0,1 0 0 0 0,-1 1-1 0 0,0-1 1 0 0,0 1 0 0 0,1-1-1 0 0,-1 0 1 0 0,0 1-1 0 0,0-1 1 0 0,0 1 0 0 0,0-1-1 0 0,1 1 1 0 0,-1-1 0 0 0,0 2-1 0 0,1 5-8274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0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7674 0 0,'0'0'14604'0'0,"-14"9"-11613"0"0,-3-5-1848 0 0,0 0-1 0 0,-19 1 1 0 0,29-3-968 0 0,1 0 0 0 0,-1 0-1 0 0,-11 7 1 0 0,6-4-5 0 0,1 0 10 0 0,0 0 0 0 0,-22 4 0 0 0,26-7-68 0 0,-1 0 0 0 0,1 1-1 0 0,-8 5 1 0 0,0-1-41 0 0,-13 5 14 0 0,28-11-223 0 0,0-1 0 0 0,-1 1-1 0 0,1-1 1 0 0,0 1 0 0 0,0-1 0 0 0,-1 0-1 0 0,1 1 1 0 0,0-1 0 0 0,0 1-1 0 0,0-1 1 0 0,0 1 0 0 0,0-1 0 0 0,0 1-1 0 0,0-1 1 0 0,0 1 0 0 0,0-1 0 0 0,0 1-1 0 0,0-1 1 0 0,0 1 0 0 0,0-1-1 0 0,0 2 1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1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816 441 9370 0 0,'0'0'12127'0'0,"7"-5"-6126"0"0,-7 5-5938 0 0,0-1 0 0 0,0 1 1 0 0,0-1-1 0 0,0 1 0 0 0,0 0 1 0 0,0-1-1 0 0,0 1 0 0 0,0-1 1 0 0,0 1-1 0 0,0 0 0 0 0,0-1 1 0 0,0 1-1 0 0,0 0 0 0 0,0-1 0 0 0,0 1 1 0 0,0-1-1 0 0,-1 1 0 0 0,1 0 1 0 0,0-1-1 0 0,0 1 0 0 0,0 0 1 0 0,0-1-1 0 0,-1 1 0 0 0,1 0 0 0 0,0-1 1 0 0,-1 1-1 0 0,-10-11 587 0 0,-18-6-479 0 0,24 15 21 0 0,-89-60 354 0 0,31 19-188 0 0,-184-84 318 0 0,216 112-653 0 0,-27-19 12 0 0,43 24-18 0 0,-1 1 0 0 0,-26-12 0 0 0,22 14-20 0 0,4 2 11 0 0,1-1 0 0 0,0 0-1 0 0,0-1 1 0 0,-15-11-1 0 0,25 14-7 0 0,-1 1 0 0 0,0 0 0 0 0,1 1 0 0 0,-1-1 0 0 0,0 1 0 0 0,0 1 0 0 0,0-1 0 0 0,0 1 0 0 0,0 1 0 0 0,-10-1 0 0 0,9 0-382 0 0,-5-2 90 0 0,7 4-2602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19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797 278 1720 0 0,'-2'-4'20493'0'0,"2"3"-20336"0"0,0 0-35 0 0,0 0 0 0 0,0 0 0 0 0,0 0 1 0 0,0 0-1 0 0,0 0 0 0 0,0 0 0 0 0,0 0 0 0 0,0 0 0 0 0,0 0 0 0 0,-1 0 1 0 0,1 0-1 0 0,0 0 0 0 0,-1 0 0 0 0,1 0 0 0 0,0 0 0 0 0,-1 0 0 0 0,1 0 1 0 0,-1 0-1 0 0,1 0 0 0 0,-1 1 0 0 0,1-1 0 0 0,-1 0 0 0 0,-1-1 0 0 0,-5-10 1643 0 0,-4 5-1533 0 0,5 3-86 0 0,1 1 0 0 0,-1 0 1 0 0,-11-4-1 0 0,-56-19 1104 0 0,9 2-562 0 0,21 8-395 0 0,-24-4-177 0 0,14 6 11 0 0,33 7-79 0 0,-1 0 24 0 0,-22-4-1 0 0,26 8-62 0 0,-15-2 56 0 0,-55-17 0 0 0,-12-10-3 0 0,28 15-60 0 0,32 9-25 0 0,34 8-444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0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11570 0 0,'0'0'9724'0'0,"5"-3"-7328"0"0,0 20 412 0 0,-4-14-2570 0 0,0 1 1 0 0,0 0-1 0 0,0 0 1 0 0,-1-1-1 0 0,1 1 1 0 0,0 7-1 0 0,-1-4-34 0 0,-1 0 52 0 0,1 0-1 0 0,1-1 1 0 0,1 11-1 0 0,-2-15-215 0 0,1 0 0 0 0,-1 1 0 0 0,1-1 0 0 0,0 0 0 0 0,0 0-1 0 0,0 0 1 0 0,0 0 0 0 0,0 0 0 0 0,0 0 0 0 0,0 0 0 0 0,1 0 0 0 0,-1 0 0 0 0,3 2 0 0 0,3 3-11 0 0,6 6 51 0 0,-12-13-75 0 0,0 1 0 0 0,0-1 0 0 0,-1 0 0 0 0,1 0 0 0 0,0 1 1 0 0,0-1-1 0 0,-1 0 0 0 0,1 0 0 0 0,0 0 0 0 0,0 0 0 0 0,0-1 1 0 0,-1 1-1 0 0,1 0 0 0 0,0 0 0 0 0,0 0 0 0 0,-1-1 1 0 0,1 1-1 0 0,0 0 0 0 0,0-1 0 0 0,-1 1 0 0 0,2-2 0 0 0,46-23-159 0 0,-36 12 29 0 0,-11 11 115 0 0,1 0 0 0 0,-1 0-1 0 0,1 0 1 0 0,0 0 0 0 0,-1 1 0 0 0,4-3 0 0 0,-4 3 11 0 0,12 3-8569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1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4 142 9266 0 0,'0'0'12259'0'0,"-1"-1"-11807"0"0,1-1-278 0 0,-1 0 0 0 0,1 1 1 0 0,-1-1-1 0 0,1 1 0 0 0,0-1 0 0 0,-1 0 1 0 0,1 0-1 0 0,0 1 0 0 0,0-1 0 0 0,0 0 1 0 0,0 1-1 0 0,0-1 0 0 0,1 0 1 0 0,-1 1-1 0 0,0-1 0 0 0,1 0 0 0 0,-1 1 1 0 0,1-1-1 0 0,-1 1 0 0 0,1-1 1 0 0,1-2-1 0 0,7-12 667 0 0,2 1 0 0 0,15-19 0 0 0,-24 31-773 0 0,1 0 0 0 0,-1 0 0 0 0,1 0 0 0 0,-1 0 0 0 0,1 1 1 0 0,0-1-1 0 0,-1 1 0 0 0,1 0 0 0 0,0 0 0 0 0,0 0 0 0 0,1 1 0 0 0,-1-1 0 0 0,0 1 0 0 0,0 0 0 0 0,1 0 0 0 0,-1 0 0 0 0,0 0 1 0 0,1 1-1 0 0,5 0 0 0 0,-8-1-55 0 0,0 1 1 0 0,1 0 0 0 0,-1 0-1 0 0,0 0 1 0 0,1 0 0 0 0,-1 0 0 0 0,0 1-1 0 0,1-1 1 0 0,-1 0 0 0 0,0 1-1 0 0,1-1 1 0 0,-1 1 0 0 0,0-1 0 0 0,0 1-1 0 0,0 0 1 0 0,1 0 0 0 0,-1-1-1 0 0,0 1 1 0 0,0 0 0 0 0,0 0-1 0 0,0 0 1 0 0,0 1 0 0 0,0-1 0 0 0,-1 0-1 0 0,1 0 1 0 0,0 1 0 0 0,0-1-1 0 0,0 3 1 0 0,2 2 31 0 0,-2 0 0 0 0,1 0 0 0 0,-1 0 0 0 0,1 1 0 0 0,-1 6 0 0 0,0-10-20 0 0,-1 0 0 0 0,-1 1 0 0 0,1-1 0 0 0,0 0 0 0 0,-1 0 0 0 0,1 1 0 0 0,-1-1 0 0 0,0 0 0 0 0,0 0 0 0 0,0 0 0 0 0,-2 6 0 0 0,-4 12 66 0 0,7-18-82 0 0,-1 0 0 0 0,1-1 0 0 0,-1 1 1 0 0,0-1-1 0 0,0 1 0 0 0,0-1 0 0 0,0 0 0 0 0,0 1 0 0 0,-2 2 0 0 0,1-2-7 0 0,1-1 0 0 0,0 1 0 0 0,0-1 0 0 0,0 1 0 0 0,0 0-1 0 0,0-1 1 0 0,0 1 0 0 0,1 0 0 0 0,-1 3 0 0 0,1-7 5 0 0,0-1 0 0 0,1 1 0 0 0,-1 0 0 0 0,0 0 0 0 0,1 0-1 0 0,-1 0 1 0 0,1-1 0 0 0,-1 1 0 0 0,1 0 0 0 0,-1 0 0 0 0,1 0 0 0 0,0 0 0 0 0,-1 0 0 0 0,2-1 0 0 0,17-17-33 0 0,-15 15 34 0 0,1 0 0 0 0,-1 0 1 0 0,6-9-1 0 0,-5 7-11 0 0,0-1 1 0 0,0 2 0 0 0,0-1 0 0 0,1 1 0 0 0,0 0 0 0 0,0 0-1 0 0,7-4 1 0 0,1 0-24 0 0,-9 5 35 0 0,1 1 0 0 0,-1 1 0 0 0,0-1 1 0 0,1 1-1 0 0,0 0 0 0 0,-1 1 0 0 0,1 0 0 0 0,0 0 1 0 0,0 0-1 0 0,0 1 0 0 0,8 0 0 0 0,-14 1-7 0 0,1-1 0 0 0,0 0 0 0 0,-1 1-1 0 0,1-1 1 0 0,-1 0 0 0 0,1 1 0 0 0,-1-1-1 0 0,1 1 1 0 0,-1 0 0 0 0,1-1 0 0 0,-1 1-1 0 0,1-1 1 0 0,-1 1 0 0 0,0 0 0 0 0,1-1-1 0 0,-1 1 1 0 0,0 0 0 0 0,1 0 0 0 0,-1-1-1 0 0,0 1 1 0 0,0 0 0 0 0,0 0 0 0 0,0-1-1 0 0,1 1 1 0 0,-1 0 0 0 0,0 1 0 0 0,1 22 112 0 0,-1-16-82 0 0,1-4-16 0 0,-1 0-1 0 0,0 0 0 0 0,0-1 1 0 0,0 1-1 0 0,-1 0 0 0 0,1-1 1 0 0,-1 1-1 0 0,1 0 0 0 0,-1-1 1 0 0,0 1-1 0 0,-1-1 0 0 0,-1 6 1 0 0,2-7-9 0 0,0 1 1 0 0,-1 0-1 0 0,1 0 1 0 0,1 0-1 0 0,-1 0 1 0 0,0 0-1 0 0,0 4 1 0 0,1-4-4 0 0,-1 0 1 0 0,0 0-1 0 0,1 1 0 0 0,-1-1 1 0 0,0 0-1 0 0,0-1 0 0 0,-2 5 0 0 0,-15 31 27 0 0,13-23 59 0 0,4-11-30 0 0,4-10-33 0 0,0 2-27 0 0,1 0-1 0 0,-1 0 1 0 0,0 0-1 0 0,1 1 1 0 0,0-1-1 0 0,0 1 1 0 0,0 0-1 0 0,0 0 1 0 0,5-2-1 0 0,-1 0-8 0 0,-4 3 7 0 0,1 0 0 0 0,-1 0 1 0 0,1 0-1 0 0,0 1 0 0 0,-1 0 1 0 0,1 0-1 0 0,0 1 0 0 0,0-1 1 0 0,-1 1-1 0 0,8 1 0 0 0,1 0 2 0 0,-12-1 1 0 0,-1 0 0 0 0,1 0-1 0 0,-1 0 1 0 0,1 0 0 0 0,-1 1-1 0 0,1-1 1 0 0,-1 0 0 0 0,1 0-1 0 0,-1 1 1 0 0,1-1 0 0 0,-1 1 0 0 0,1-1-1 0 0,-1 0 1 0 0,0 1 0 0 0,1-1-1 0 0,-1 1 1 0 0,1-1 0 0 0,-1 1-1 0 0,0-1 1 0 0,1 1 0 0 0,-1 0 0 0 0,0 0-1 0 0,7 18 50 0 0,-4-9-49 0 0,-2-5 9 0 0,0 0 0 0 0,0 0 0 0 0,0 1-1 0 0,-1-1 1 0 0,1 0 0 0 0,-1 1 0 0 0,0-1 0 0 0,-1 9 0 0 0,0 5-21 0 0,1-18 14 0 0,-1 1-1 0 0,1-1 0 0 0,0 0 1 0 0,0 1-1 0 0,-1-1 0 0 0,1 0 1 0 0,-1 1-1 0 0,1-1 0 0 0,-1 0 0 0 0,1 0 1 0 0,-1 0-1 0 0,0 0 0 0 0,1 0 1 0 0,-1 0-1 0 0,0 0 0 0 0,0 0 0 0 0,0 0 1 0 0,1 0-1 0 0,-1 0 0 0 0,0 0 1 0 0,0-1-1 0 0,-2 2 0 0 0,0 0 3 0 0,1-1-1 0 0,-1 0 1 0 0,1 0-1 0 0,-1 0 1 0 0,1 0-1 0 0,-1 0 1 0 0,0-1-1 0 0,-4 1 1 0 0,-41 5-1232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1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5449 0 0,'0'0'12429'0'0,"9"11"-8394"0"0,-10-7-3507 0 0,1 0 0 0 0,1 0 0 0 0,-1 0 0 0 0,0 0 0 0 0,1-1 0 0 0,0 1 0 0 0,0 0 0 0 0,0 0 0 0 0,0 0 0 0 0,2 4 0 0 0,-2-6-442 0 0,0 1 1 0 0,0-1 0 0 0,0 0-1 0 0,0 0 1 0 0,0 0 0 0 0,0 0-1 0 0,1 0 1 0 0,-1 0 0 0 0,0-1-1 0 0,1 1 1 0 0,0 0 0 0 0,-1-1-1 0 0,1 1 1 0 0,0-1 0 0 0,-1 0 0 0 0,1 0-1 0 0,0 0 1 0 0,0 0 0 0 0,0 0-1 0 0,0 0 1 0 0,2 0 0 0 0,-2 0-68 0 0,0-1 0 0 0,0 1 1 0 0,0 0-1 0 0,0 0 0 0 0,0 0 0 0 0,0 0 1 0 0,3 2-1 0 0,-4-1-5 0 0,1-1 0 0 0,-1 0-1 0 0,1 0 1 0 0,0 0 0 0 0,-1 0 0 0 0,1-1 0 0 0,0 1-1 0 0,-1 0 1 0 0,1-1 0 0 0,0 0 0 0 0,3 1 0 0 0,-3-1-9 0 0,0-1 0 0 0,0 1 1 0 0,0-1-1 0 0,0 1 0 0 0,0-1 1 0 0,0 0-1 0 0,0 0 0 0 0,0 0 1 0 0,0 0-1 0 0,2-2 0 0 0,-4 3-5 0 0,0-1 0 0 0,0 1 0 0 0,1 0 0 0 0,-1 0-1 0 0,0 0 1 0 0,0 0 0 0 0,0-1 0 0 0,0 1 0 0 0,0 0-1 0 0,1 0 1 0 0,-1 0 0 0 0,0 0 0 0 0,0 0 0 0 0,0 0-1 0 0,0 0 1 0 0,0 0 0 0 0,1 0 0 0 0,-1 0 0 0 0,0 0-1 0 0,0 0 1 0 0,0 0 0 0 0,1 0 0 0 0,-1 0 0 0 0,0 0-1 0 0,0 0 1 0 0,0 0 0 0 0,0 0 0 0 0,1 0 0 0 0,-1 0-1 0 0,0 0 1 0 0,0 0 0 0 0,0 0 0 0 0,0 0 0 0 0,1 0-1 0 0,-1 0 1 0 0,0 0 0 0 0,0 1 0 0 0,0-1 0 0 0,0 0-1 0 0,0 0 1 0 0,1 0 0 0 0,-1 0 0 0 0,0 1 0 0 0,0-1-1 0 0,0 0 1 0 0,0 0 0 0 0,0 0 0 0 0,0 0 0 0 0,0 1-1 0 0,0-1 1 0 0,0 0 0 0 0,0 0 0 0 0,0 0 0 0 0,0 1-1 0 0,1-1 1 0 0,2 16 54 0 0,-2-9-11 0 0,2 0 80 0 0,13 27 285 0 0,-12-28-352 0 0,8 9 49 0 0,-3-6-65 0 0,-8-8-32 0 0,0 1 1 0 0,0-1 0 0 0,1 1 0 0 0,-1-1-1 0 0,1 0 1 0 0,-1 0 0 0 0,1 0-1 0 0,-1 0 1 0 0,1 0 0 0 0,0 0 0 0 0,-1 0-1 0 0,1-1 1 0 0,0 1 0 0 0,-1-1 0 0 0,1 1-1 0 0,2-1 1 0 0,4 1 36 0 0,-6-1-45 0 0,-1 0 0 0 0,1 0 0 0 0,-1 0 0 0 0,0 0 0 0 0,1 0 0 0 0,-1 0 1 0 0,1 0-1 0 0,-1-1 0 0 0,0 1 0 0 0,1-1 0 0 0,-1 1 0 0 0,0-1 0 0 0,1 0 0 0 0,1 0 1 0 0,-2 0-4 0 0,0 0 1 0 0,1 0-1 0 0,0 0 0 0 0,-1 0 1 0 0,1 0-1 0 0,-1 1 1 0 0,1-1-1 0 0,0 1 1 0 0,2-1-1 0 0,-3 1-5 0 0,0-1 0 0 0,0 1 0 0 0,0 0 0 0 0,0-1 0 0 0,-1 0 0 0 0,1 1-1 0 0,0-1 1 0 0,0 1 0 0 0,0-1 0 0 0,0 0 0 0 0,0 0 0 0 0,-1 0 0 0 0,1 1-1 0 0,0-1 1 0 0,0 0 0 0 0,0-2 0 0 0,7-7-62 0 0,-8 10 73 0 0,1 0-10 0 0,-1 0-2 0 0,1 24 40 0 0,0-22-27 0 0,-1 1 1 0 0,0-1 0 0 0,1 0-1 0 0,0 1 1 0 0,-1-1 0 0 0,1 0-1 0 0,0 1 1 0 0,0-1 0 0 0,0 0-1 0 0,0 0 1 0 0,0 0 0 0 0,2 2-1 0 0,2 3 36 0 0,-4-5-40 0 0,0 0 1 0 0,0-1 0 0 0,1 1-1 0 0,-1 0 1 0 0,0-1-1 0 0,1 1 1 0 0,-1-1 0 0 0,1 0-1 0 0,0 0 1 0 0,3 2 0 0 0,7 6 0 0 0,-11-8-1 0 0,0-1 1 0 0,0 1 0 0 0,-1 0 0 0 0,1-1-1 0 0,0 0 1 0 0,0 1 0 0 0,0-1-1 0 0,0 0 1 0 0,0 1 0 0 0,0-1 0 0 0,0 0-1 0 0,0 0 1 0 0,0 0 0 0 0,0 0 0 0 0,0 0-1 0 0,0 0 1 0 0,0 0 0 0 0,0 0 0 0 0,0-1-1 0 0,-1 1 1 0 0,1 0 0 0 0,0-1-1 0 0,0 1 1 0 0,1-1 0 0 0,3-2 5 0 0,-1 0 1 0 0,0-1-1 0 0,7-6 0 0 0,3-3 1 0 0,-10 10-469 0 0,-3 2-400 0 0,0-1 0 0 0,1 1 0 0 0,-1 0 0 0 0,0 1 1 0 0,1-1-1 0 0,-1 0 0 0 0,0 0 0 0 0,1 1 0 0 0,2-2 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2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577 0 9218 0 0,'0'0'19436'0'0,"4"19"-18588"0"0,-2-17-788 0 0,-1 1-1 0 0,0-1 0 0 0,0 1 0 0 0,0-1 1 0 0,0 1-1 0 0,-1-1 0 0 0,1 1 1 0 0,0 0-1 0 0,-1 0 0 0 0,0-1 0 0 0,1 1 1 0 0,-1 0-1 0 0,0-1 0 0 0,0 4 1 0 0,-1 3 29 0 0,1 0 0 0 0,-1 0 1 0 0,-2 10-1 0 0,3-18-75 0 0,-1 1 0 0 0,0-1 0 0 0,1 1-1 0 0,-1-1 1 0 0,0 1 0 0 0,0-1 0 0 0,0 0 0 0 0,1 0 0 0 0,-1 1-1 0 0,0-1 1 0 0,-1 0 0 0 0,1 0 0 0 0,0 0 0 0 0,-2 1-1 0 0,-21 13 123 0 0,13-10-109 0 0,-25 22 37 0 0,35-26-55 0 0,-1-1 0 0 0,1 1 0 0 0,-1-1 1 0 0,0 0-1 0 0,1 1 0 0 0,-1-1 0 0 0,0 0 1 0 0,0-1-1 0 0,1 1 0 0 0,-1 0 0 0 0,0 0 1 0 0,1-1-1 0 0,-1 1 0 0 0,1-1 0 0 0,-3-1 1 0 0,4 2-2 0 0,-1 0-12 0 0,2 2-12 0 0,0 0 14 0 0,0 1 0 0 0,-1-1-1 0 0,1 0 1 0 0,-1 0 0 0 0,0 1 0 0 0,0-1-1 0 0,0 0 1 0 0,1 1 0 0 0,-2-1 0 0 0,1 0 0 0 0,0 4-1 0 0,-9 28-34 0 0,7-25 35 0 0,0-4 14 0 0,0 1 0 0 0,-1 0-1 0 0,1-1 1 0 0,-1 0 0 0 0,0 0-1 0 0,0 0 1 0 0,-5 5 0 0 0,6-9-6 0 0,-1 1 1 0 0,0-1-1 0 0,0 0 1 0 0,0 0 0 0 0,0 0-1 0 0,0-1 1 0 0,0 1-1 0 0,0-1 1 0 0,0 0-1 0 0,0 0 1 0 0,0 0 0 0 0,0 0-1 0 0,-4-2 1 0 0,1 0-9 0 0,1 0 1 0 0,-1 0-1 0 0,0 1 1 0 0,1-1-1 0 0,-1 2 1 0 0,0-1 0 0 0,0 1-1 0 0,1 0 1 0 0,-1 0-1 0 0,0 0 1 0 0,-9 4-1 0 0,14-4 2 0 0,1 0-1 0 0,0 0 0 0 0,0 1 0 0 0,0-1 0 0 0,0 0 1 0 0,0 1-1 0 0,0-1 0 0 0,0 0 0 0 0,0 0 0 0 0,0 1 0 0 0,0-1 1 0 0,0 0-1 0 0,0 1 0 0 0,0-1 0 0 0,0 0 0 0 0,0 1 1 0 0,0-1-1 0 0,0 0 0 0 0,0 0 0 0 0,1 1 0 0 0,-1-1 1 0 0,0 0-1 0 0,0 0 0 0 0,0 1 0 0 0,0-1 0 0 0,0 0 0 0 0,1 1 1 0 0,4 9-1 0 0,-4-9 10 0 0,0 2-6 0 0,0-1 0 0 0,0 1 1 0 0,0 0-1 0 0,0 0 0 0 0,0 0 0 0 0,0 0 1 0 0,-1 0-1 0 0,1 0 0 0 0,-1 0 0 0 0,0 0 1 0 0,0 0-1 0 0,0 0 0 0 0,0 0 1 0 0,0 1-1 0 0,-1-1 0 0 0,1 0 0 0 0,-1 0 1 0 0,0 0-1 0 0,1 0 0 0 0,-1-1 0 0 0,-2 5 1 0 0,0 1-7 0 0,-4 5 43 0 0,5-11-39 0 0,0 1 0 0 0,0 0 0 0 0,0-1 0 0 0,-1 0 0 0 0,1 0-1 0 0,-1 0 1 0 0,1 0 0 0 0,-1 0 0 0 0,1-1 0 0 0,-1 1 0 0 0,-4 1 0 0 0,-2-1 13 0 0,0 0 1 0 0,-1 0 0 0 0,1-1-1 0 0,-13 0 1 0 0,19-2-11 0 0,0 0-1 0 0,0 0 1 0 0,0 0 0 0 0,0 0-1 0 0,0 0 1 0 0,-3-3 0 0 0,-4-1 23 0 0,1 1-24 0 0,8 3-5 0 0,-1 0 1 0 0,1 0-1 0 0,-1 0 1 0 0,1 1 0 0 0,-1-1-1 0 0,0 1 1 0 0,1-1-1 0 0,-3 1 1 0 0,4 0 1 0 0,-6 22-35 0 0,12 44 72 0 0,-6-61-18 0 0,0-4-20 0 0,0 0 1 0 0,1 1-1 0 0,-1-1 1 0 0,0 0 0 0 0,-1 1-1 0 0,1-1 1 0 0,0 0-1 0 0,0 0 1 0 0,0 1-1 0 0,-1-1 1 0 0,1 0-1 0 0,0 1 1 0 0,-1-1-1 0 0,1 0 1 0 0,-1 0 0 0 0,1 0-1 0 0,-1 0 1 0 0,0 0-1 0 0,-1 2 1 0 0,0-1 5 0 0,0 0 1 0 0,0 0-1 0 0,-1 0 0 0 0,1 0 1 0 0,-1-1-1 0 0,1 1 1 0 0,-1-1-1 0 0,1 0 0 0 0,-1 0 1 0 0,0 0-1 0 0,0 0 1 0 0,1-1-1 0 0,-1 1 1 0 0,0-1-1 0 0,0 0 0 0 0,-5 0 1 0 0,-1-4 47 0 0,7 3-55 0 0,1 0 0 0 0,0 1 0 0 0,0-1 0 0 0,0 1 0 0 0,0-1 0 0 0,0 1 0 0 0,0 0 0 0 0,0-1 0 0 0,-1 1 0 0 0,-1 0-1 0 0,-1 0 12 0 0,2 0-5 0 0,0 1-1 0 0,0-1 1 0 0,0 0 0 0 0,0-1-1 0 0,-1 1 1 0 0,1 0 0 0 0,0-1-1 0 0,0 1 1 0 0,0-1-1 0 0,0 0 1 0 0,0 0 0 0 0,0 0-1 0 0,0 0 1 0 0,0 0 0 0 0,-1-2-1 0 0,-12-4-57 0 0,14 7 56 0 0,-1-1 1 0 0,1 1 0 0 0,0-1-1 0 0,-1 1 1 0 0,1-1 0 0 0,-1 0-1 0 0,1 0 1 0 0,0 1 0 0 0,0-1-1 0 0,-2-2 1 0 0,-3-11 26 0 0,6 13-74 0 0,0-1 0 0 0,-1 1 0 0 0,1 0 0 0 0,-1-1 0 0 0,1 1 0 0 0,-1-1 0 0 0,1 1 0 0 0,-1 0-1 0 0,-1-2 1 0 0,1 1-471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2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 13051 0 0,'0'0'9985'0'0,"-1"-2"-9811"0"0,1 2-147 0 0,0 0 1 0 0,0 0-1 0 0,-1 0 0 0 0,1 0 0 0 0,0 0 0 0 0,0 0 0 0 0,0 0 1 0 0,0 0-1 0 0,0 0 0 0 0,-1-1 0 0 0,1 1 0 0 0,0 0 0 0 0,0 0 1 0 0,0 0-1 0 0,0 0 0 0 0,0 0 0 0 0,0-1 0 0 0,0 1 0 0 0,0 0 1 0 0,-1 0-1 0 0,1 0 0 0 0,0-1 0 0 0,0 1 0 0 0,0 0 0 0 0,0 0 1 0 0,0 0-1 0 0,0-1 0 0 0,0 1 0 0 0,0 0 0 0 0,0 0 0 0 0,0 0 1 0 0,0 0-1 0 0,0-1 0 0 0,0 1 0 0 0,0 0 0 0 0,0 0 0 0 0,0 0 1 0 0,1-1-1 0 0,-1 1 0 0 0,0 0 0 0 0,0 0 0 0 0,0 0 0 0 0,0 0 1 0 0,0-1-1 0 0,0 1 0 0 0,0 0 0 0 0,0 0 0 0 0,0 0 0 0 0,1 0 1 0 0,-1 0-1 0 0,0-1 0 0 0,0 1 0 0 0,0 0 0 0 0,0 0 0 0 0,0 0 1 0 0,1 0-1 0 0,-1 0 0 0 0,0 0 0 0 0,0 0 0 0 0,15-1 2893 0 0,-7 2-3118 0 0,-7-1 257 0 0,0 0 1 0 0,1 0-1 0 0,-1 0 0 0 0,0 1 1 0 0,0-1-1 0 0,1 1 0 0 0,-1-1 1 0 0,0 1-1 0 0,0-1 0 0 0,0 1 1 0 0,1 0-1 0 0,-1 0 0 0 0,0 0 1 0 0,1 1-1 0 0,-1-1-35 0 0,0 0-1 0 0,0 0 1 0 0,0-1-1 0 0,0 1 1 0 0,1 0-1 0 0,-1 0 1 0 0,0-1-1 0 0,0 1 1 0 0,1-1-1 0 0,-1 1 1 0 0,0-1-1 0 0,1 0 1 0 0,-1 1-1 0 0,2-1 1 0 0,-2 0-44 0 0,0 0 0 0 0,-1 0-1 0 0,1 0 1 0 0,0 0 0 0 0,0 0 0 0 0,-1 0 0 0 0,1 0 0 0 0,0 0-1 0 0,0 1 1 0 0,0-1 0 0 0,-1 0 0 0 0,1 1 0 0 0,0-1 0 0 0,-1 0 0 0 0,1 1-1 0 0,0-1 1 0 0,-1 1 0 0 0,1 0 0 0 0,0-1 0 0 0,-1 1 0 0 0,1 0-1 0 0,-1-1 1 0 0,1 1 0 0 0,-1 0 0 0 0,1 0 0 0 0,-1-1 0 0 0,1 1 0 0 0,-1 0-1 0 0,1 2 1 0 0,5 9-7188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9298 0 0,'2'-2'17086'0'0,"5"12"-16255"0"0,0 1-1 0 0,11 22 1 0 0,-11-17-728 0 0,-1-3-2304 0 0,-2-4-3813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51 0 0 0,'13'0'13789'0'0,"15"-1"-12339"0"0,0-4-359 0 0,1 0 0 0 0,-1 3 0 0 0,1 0 0 0 0,41 4 0 0 0,-38-1-617 0 0,1-1 0 0 0,56-6 0 0 0,17-1 32 0 0,274-2 1081 0 0,-237 0-971 0 0,-98 4-415 0 0,0 2-1 0 0,82 6 1 0 0,-127-3-201 0 0,195 15 809 0 0,-150-15-774 0 0,19-1 6 0 0,100 13-1 0 0,-83-5 132 0 0,1-3 0 0 0,145-11 0 0 0,-76-1-64 0 0,-110 7-442 0 0,210-5 998 0 0,-86 5-7612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2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6025 0 0,'0'0'12228'0'0,"2"-1"-11669"0"0,-1 0-390 0 0,-1 1-1 0 0,1 0 1 0 0,0-1-1 0 0,-1 1 1 0 0,1-1 0 0 0,0 1-1 0 0,-1 0 1 0 0,1-1-1 0 0,0 1 1 0 0,0 0 0 0 0,-1 0-1 0 0,1 0 1 0 0,0 0-1 0 0,0 0 1 0 0,0 0 0 0 0,-1 0-1 0 0,1 0 1 0 0,0 0-1 0 0,0 0 1 0 0,-1 0 0 0 0,1 1-1 0 0,0-1 1 0 0,-1 0-1 0 0,1 1 1 0 0,0-1 0 0 0,0 1-1 0 0,-1-1 1 0 0,1 1-1 0 0,-1-1 1 0 0,1 1 0 0 0,0-1-1 0 0,-1 1 1 0 0,1 0-1 0 0,-1-1 1 0 0,1 1 0 0 0,-1 0-1 0 0,1-1 1 0 0,-1 1 0 0 0,1 1-1 0 0,0 2 36 0 0,1-1-1 0 0,0 1 1 0 0,1-1 0 0 0,-1 0-1 0 0,0 0 1 0 0,1 0 0 0 0,-1 0-1 0 0,5 3 1 0 0,6 8 365 0 0,-2 3-1934 0 0,-3 2-3867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37:31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2553 0 0,'0'1'24278'0'0,"2"-4"-24470"0"0,0 0 273 0 0,0 1 0 0 0,1-1 0 0 0,-1 1 0 0 0,1 0 0 0 0,-1 0 0 0 0,1 0 0 0 0,0 0 0 0 0,-1 1 0 0 0,7-3 1 0 0,4-4 67 0 0,-8 6-26 0 0,-1 0 1 0 0,1 0-1 0 0,0 0 0 0 0,0 0 0 0 0,0 1 1 0 0,0 0-1 0 0,0 1 0 0 0,0-1 0 0 0,10 2 0 0 0,-12-1-74 0 0,-2 0-29 0 0,1-1 0 0 0,0 1 0 0 0,-1 0 0 0 0,1 0 0 0 0,-1 1 0 0 0,1-1 0 0 0,-1 0 1 0 0,1 1-1 0 0,-1-1 0 0 0,1 1 0 0 0,-1-1 0 0 0,1 1 0 0 0,-1 0 0 0 0,1 0 0 0 0,-1 0 0 0 0,0 0 0 0 0,1 0 0 0 0,1 2 0 0 0,6 4 104 0 0,-8-6-117 0 0,0-1 1 0 0,0 1 0 0 0,0-1-1 0 0,0 1 1 0 0,0 0 0 0 0,0 0 0 0 0,-1 0-1 0 0,1 0 1 0 0,0 0 0 0 0,0 0-1 0 0,-1 0 1 0 0,1 0 0 0 0,0 0 0 0 0,-1 0-1 0 0,1 0 1 0 0,0 1 0 0 0,6 12 31 0 0,-7-14-34 0 0,1 1 0 0 0,-1-1 1 0 0,1 1-1 0 0,-1 0 0 0 0,0-1 0 0 0,1 1 0 0 0,-1 0 0 0 0,1-1 1 0 0,-1 1-1 0 0,0 0 0 0 0,0 0 0 0 0,1-1 0 0 0,-1 1 1 0 0,0 0-1 0 0,0 0 0 0 0,0 0 0 0 0,0 0 0 0 0,0-1 1 0 0,0 1-1 0 0,0 0 0 0 0,0 0 0 0 0,0 0 0 0 0,0 0 1 0 0,0-1-1 0 0,0 1 0 0 0,0 0 0 0 0,-1 0 0 0 0,1 0 1 0 0,0-1-1 0 0,0 1 0 0 0,-1 0 0 0 0,0 1 0 0 0,-2 5 38 0 0,2-5-27 0 0,0 0-1 0 0,1 0 1 0 0,-1-1-1 0 0,0 1 1 0 0,0 0-1 0 0,0 0 1 0 0,0-1-1 0 0,-1 1 1 0 0,1-1-1 0 0,0 1 1 0 0,-1-1-1 0 0,1 0 1 0 0,0 1-1 0 0,-1-1 1 0 0,-3 2-1 0 0,-8 7-651 0 0,10-5-1883 0 0,2 0-3419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5:4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37 2529 0 0,'0'0'8531'0'0,"-1"-4"-7494"0"0,1-2-535 0 0,0-5-54 0 0,-3 2 3445 0 0,0 21 2343 0 0,-9 16-5640 0 0,10-23 149 0 0,-9 20 143 0 0,-7 17-50 0 0,35-85-1117 0 0,-11 33 255 0 0,-2-1 0 0 0,0 1 0 0 0,5-17 0 0 0,-21 69 543 0 0,7-30-479 0 0,2 0 1 0 0,-1 1-1 0 0,2-1 0 0 0,-3 24 0 0 0,5-43-65 0 0,1-1 0 0 0,0 1-1 0 0,1 0 1 0 0,-1 0 0 0 0,4-8-1 0 0,5-10-140 0 0,-6 14 98 0 0,1 1 0 0 0,3-19 1 0 0,-8 29 79 0 0,0 0-1 0 0,0 0 1 0 0,0 0 0 0 0,0 0 0 0 0,0 0 0 0 0,0 0-1 0 0,0 0 1 0 0,0 0 0 0 0,0 0 0 0 0,0 0-1 0 0,0 0 1 0 0,0 0 0 0 0,0 0 0 0 0,0 0 0 0 0,0 0-1 0 0,-1 0 1 0 0,1 0 0 0 0,0 0 0 0 0,0 0-1 0 0,0 0 1 0 0,0 0 0 0 0,0 0 0 0 0,0 0 0 0 0,0 0-1 0 0,0 0 1 0 0,0 0 0 0 0,0 0 0 0 0,0 0-1 0 0,0 0 1 0 0,0 0 0 0 0,0 0 0 0 0,0 0 0 0 0,0 0-1 0 0,0 0 1 0 0,0 0 0 0 0,-1 0 0 0 0,1 0-1 0 0,0 0 1 0 0,0 0 0 0 0,0 0 0 0 0,0 0 0 0 0,0 0-1 0 0,0 0 1 0 0,0 0 0 0 0,0 0 0 0 0,0-1-1 0 0,0 1 1 0 0,0 0 0 0 0,0 0 0 0 0,0 0 0 0 0,0 0-1 0 0,0 0 1 0 0,-7 9 118 0 0,-7 11-88 0 0,-1 6 168 0 0,9-16-169 0 0,0-1 0 0 0,1 1 0 0 0,0 0 0 0 0,-6 20 0 0 0,11-30-41 0 0,0 0 0 0 0,0 0 0 0 0,0 0 0 0 0,0 0 1 0 0,0 0-1 0 0,1-1 0 0 0,-1 1 0 0 0,0 0 0 0 0,0 0 0 0 0,0 0 1 0 0,0 0-1 0 0,0 0 0 0 0,0 0 0 0 0,0 0 0 0 0,1 0 0 0 0,-1 0 1 0 0,0 0-1 0 0,0 0 0 0 0,0 0 0 0 0,0 0 0 0 0,0 0 0 0 0,0 0 1 0 0,0 0-1 0 0,1 0 0 0 0,-1 0 0 0 0,0 0 0 0 0,0 0 0 0 0,0 0 0 0 0,0 1 1 0 0,0-1-1 0 0,0 0 0 0 0,0 0 0 0 0,0 0 0 0 0,1 0 0 0 0,-1 0 1 0 0,0 0-1 0 0,0 0 0 0 0,0 0 0 0 0,0 0 0 0 0,0 0 0 0 0,0 0 1 0 0,0 1-1 0 0,0-1 0 0 0,0 0 0 0 0,0 0 0 0 0,0 0 0 0 0,0 0 1 0 0,0 0-1 0 0,0 0 0 0 0,0 1 0 0 0,17-19-18 0 0,24-37-33 0 0,-34 46 46 0 0,7-10-11 0 0,20-20 0 0 0,-33 39 15 0 0,-12 26 124 0 0,-36 63 97 0 0,37-72-201 0 0,9-15-20 0 0,0 1 0 0 0,0-1 0 0 0,0 1 1 0 0,0 0-1 0 0,0-1 0 0 0,0 1 0 0 0,1 0 1 0 0,-1 3-1 0 0,1-6-7 0 0,0 0-35 0 0,0 1 45 0 0,15-16 14 0 0,36-77 57 0 0,-51 92-76 0 0,0 0-1 0 0,1-1 1 0 0,-1 1 0 0 0,0 0-1 0 0,0-1 1 0 0,0 1 0 0 0,0 0-1 0 0,1-1 1 0 0,-1 1 0 0 0,0 0-1 0 0,0 0 1 0 0,1-1 0 0 0,-1 1-1 0 0,0 0 1 0 0,0 0 0 0 0,1-1-1 0 0,-1 1 1 0 0,0 0 0 0 0,1 0-1 0 0,-1 0 1 0 0,0 0 0 0 0,1-1-1 0 0,-1 1 1 0 0,0 0 0 0 0,1 0-1 0 0,-1 0 1 0 0,0 0 0 0 0,1 0-1 0 0,-1 0 1 0 0,1 0 0 0 0,-1 0-1 0 0,0 0 1 0 0,1 0 0 0 0,-1 0-1 0 0,0 0 1 0 0,1 0 0 0 0,-1 0-1 0 0,0 1 1 0 0,1-1 0 0 0,-1 0-1 0 0,1 0 1 0 0,-1 1-1 0 0,1-1 0 0 0,-1 0 0 0 0,0 1-1 0 0,1-1 1 0 0,-1 1 0 0 0,0-1 0 0 0,0 1 0 0 0,0-1 0 0 0,1 1 0 0 0,-1-1 0 0 0,0 1-1 0 0,0-1 1 0 0,0 1 0 0 0,0-1 0 0 0,0 1 0 0 0,0-1 0 0 0,0 1 0 0 0,0-1 0 0 0,0 1-1 0 0,0-1 1 0 0,0 1 0 0 0,0-1 0 0 0,0 1 0 0 0,0-1 0 0 0,-1 0 0 0 0,1 1 0 0 0,0-1 0 0 0,0 1-1 0 0,0-1 1 0 0,-1 1 0 0 0,1-1 0 0 0,0 1 0 0 0,-1-1 0 0 0,-12 22 33 0 0,1 0 0 0 0,-15 37 0 0 0,23-50-27 0 0,0 3 16 0 0,4-10-56 0 0,3-9 62 0 0,6-14-35 0 0,22-39 0 0 0,-26 52-27 0 0,-3 5 29 0 0,0 1 1 0 0,0-1-1 0 0,-1 0 1 0 0,1 0 0 0 0,-1 0-1 0 0,0 0 1 0 0,0 0-1 0 0,0 0 1 0 0,0-1 0 0 0,-1 1-1 0 0,1 0 1 0 0,-1 0-1 0 0,0-1 1 0 0,0-2-1 0 0,1-1 9 0 0,-1-19 9 0 0,0 25-9 0 0,0 1 0 0 0,0-1 1 0 0,0 0-1 0 0,0 1 0 0 0,0-1 0 0 0,0 1 1 0 0,0-1-1 0 0,0 0 0 0 0,0 1 0 0 0,0-1 1 0 0,0 1-1 0 0,-1-1 0 0 0,1 0 0 0 0,0 1 1 0 0,0-1-1 0 0,-1 1 0 0 0,1-1 0 0 0,0 1 1 0 0,-1-1-1 0 0,1 1 0 0 0,0-1 0 0 0,-1 1 1 0 0,1 0-1 0 0,-1-1 0 0 0,1 1 0 0 0,-1-1 1 0 0,1 1-1 0 0,-1 0 0 0 0,0-1 0 0 0,1 1 3 0 0,-18 18-62 0 0,-7 12 230 0 0,0-2-457 0 0,12-7-2818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32:53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10558 1872 0 0,'0'0'11591'0'0,"24"0"-6970"0"0,-15 0-3798 0 0,0 1-507 0 0,-1-1 0 0 0,1 0 1 0 0,0 0-1 0 0,0-1 0 0 0,0 0 0 0 0,-1-1 1 0 0,1 0-1 0 0,-1 0 0 0 0,1-1 1 0 0,-1 0-1 0 0,16-8 0 0 0,20-17 94 0 0,1 3 0 0 0,55-24 0 0 0,-82 41-282 0 0,-1 0 1 0 0,0-1-1 0 0,-1-1 1 0 0,22-18-1 0 0,56-55 212 0 0,-60 51-194 0 0,49-35-1 0 0,85-35 282 0 0,-156 95-355 0 0,-1-1-1 0 0,1 0 0 0 0,-2 0 1 0 0,1-1-1 0 0,-1 0 1 0 0,14-18-1 0 0,47-71 144 0 0,-20 26-123 0 0,-3 8-23 0 0,-3-1 0 0 0,42-83 0 0 0,-69 113-52 0 0,13-26 68 0 0,60-86-1 0 0,-3 32 406 0 0,-58 74-390 0 0,1 1 0 0 0,1 2 0 0 0,3 1 0 0 0,1 2 0 0 0,1 1 0 0 0,47-32 0 0 0,67-28 380 0 0,-82 46-259 0 0,109-59 0 0 0,-159 100-182 0 0,0 0 1 0 0,0 1 0 0 0,0 1 0 0 0,1 0 0 0 0,20-1 0 0 0,-11 2 98 0 0,34-10 1 0 0,33-18 81 0 0,60-16-53 0 0,-128 41-147 0 0,0 1-1 0 0,1 2 1 0 0,48-1-1 0 0,43 17 129 0 0,161-26 231 0 0,-176 2-356 0 0,638-50 17 0 0,-637 57-32 0 0,-1-5 0 0 0,-1-4 1 0 0,198-54-1 0 0,45-19 21 0 0,-80 23-5 0 0,-153 28 7 0 0,145-67 1 0 0,-187 73 0 0 0,55-25-5 0 0,164-66-74 0 0,123-60 50 0 0,-413 180-3 0 0,99-51 0 0 0,-2-5 1 0 0,127-97 0 0 0,152-152 4 0 0,-23-25 25 0 0,-305 285-33 0 0,4-5 5 0 0,66-79 0 0 0,-71 66 3 0 0,49-90 1 0 0,25-77 6 0 0,-68 133-4 0 0,96-128 0 0 0,-32 53 4 0 0,106-167 17 0 0,-195 300-29 0 0,2 1 0 0 0,1 1 0 0 0,2 2-1 0 0,2 1 1 0 0,1 2 0 0 0,48-33 0 0 0,226-139-11 0 0,21 32 37 0 0,-97 72-16 0 0,313-89 1 0 0,28 28 9 0 0,-461 128-14 0 0,292-77-27 0 0,421-32 98 0 0,-689 124-51 0 0,911-167 34 0 0,-721 122-104 0 0,141-41 64 0 0,-112 23 5 0 0,146-16 54 0 0,136-44-60 0 0,-9-41-12 0 0,-559 161 0 0 0,31-9-8 0 0,329-110 45 0 0,-1-17-18 0 0,168-67-47 0 0,-19-35 77 0 0,-471 213-55 0 0,-2-4-1 0 0,175-115 1 0 0,-72 21-25 0 0,134-95 9 0 0,366-323-92 0 0,-438 355 129 0 0,-138 109-62 0 0,420-275-1970 0 0,-334 249-785 0 0,-74 49-5427 0 0,-89 48-3485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2:32:5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11367 0 0 0,'0'0'11433'0'0,"-5"4"-10458"0"0,-18 23 7815 0 0,34-25-7062 0 0,13-3-1533 0 0,-11-1-22 0 0,0-1-1 0 0,0 1 1 0 0,-1-2 0 0 0,1 0 0 0 0,-1-1-1 0 0,0 0 1 0 0,0 0 0 0 0,-1-1 0 0 0,0-1-1 0 0,0 0 1 0 0,0-1 0 0 0,14-12 0 0 0,127-121 790 0 0,-43 42-599 0 0,106-86-6 0 0,-194 168-333 0 0,-2 0-1 0 0,0-1 0 0 0,-1-1 0 0 0,-1 0 1 0 0,-1-1-1 0 0,14-24 0 0 0,69-136 152 0 0,-96 174-172 0 0,4-11 11 0 0,-1 0-1 0 0,-1 0 1 0 0,0-1 0 0 0,4-31 0 0 0,-5 25-7 0 0,12-41 1 0 0,1 24 4 0 0,1 2 1 0 0,3 0 0 0 0,32-47-1 0 0,32-61 51 0 0,-42 60-14 0 0,71-109 0 0 0,-101 174-10 0 0,20-46 1 0 0,-23 45 42 0 0,26-44 1 0 0,-20 45-41 0 0,1 0-1 0 0,1 1 0 0 0,37-34 1 0 0,71-44 88 0 0,-126 98-130 0 0,157-135 161 0 0,-145 125-154 0 0,39-39 25 0 0,33-28 45 0 0,-71 68-62 0 0,1 0 0 0 0,0 1-1 0 0,0 0 1 0 0,30-13 0 0 0,3 4-21 0 0,92-41 234 0 0,-105 44-191 0 0,0 2 0 0 0,1 1 0 0 0,68-12 0 0 0,-50 12-1 0 0,151-29 137 0 0,-2-3 184 0 0,-117 27-322 0 0,116-40 0 0 0,45-10 12 0 0,-117 47-24 0 0,131-1 0 0 0,10-1-14 0 0,-167 9-16 0 0,224-31 33 0 0,-4-25 21 0 0,142-76-31 0 0,-402 127-12 0 0,427-134 9 0 0,-429 128-11 0 0,-1-2 1 0 0,74-45-1 0 0,103-82 8 0 0,-99 55-5 0 0,183-170-1 0 0,133-195 18 0 0,-406 403-31 0 0,66-109 0 0 0,48-107 10 0 0,-96 172 6 0 0,89-108 0 0 0,-84 119-13 0 0,332-389 18 0 0,-394 471-15 0 0,231-253 32 0 0,-158 169-27 0 0,15-15 33 0 0,-16 30-43 0 0,5 4 0 0 0,172-118 0 0 0,190-89 35 0 0,-372 244-32 0 0,81-31 1 0 0,85-18 36 0 0,33-14-35 0 0,160-40 31 0 0,211-58-58 0 0,-431 133 49 0 0,228-41 0 0 0,248-46 69 0 0,-123 24-70 0 0,85-30 22 0 0,358-191-50 0 0,-468 79 110 0 0,-282 132-36 0 0,583-330-53 0 0,-16-87-17 0 0,-349 139 5 0 0,-449 390 4 0 0,194-190 82 0 0,155-136 90 0 0,66 13-941 0 0,-364 292-366 0 0,-24 23-4148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469 87 6865 0 0,'0'0'10740'0'0,"-3"-6"-9762"0"0,-11-22-10 0 0,13 27-838 0 0,0 0 1 0 0,0 0-1 0 0,-1 0 0 0 0,1 0 1 0 0,0 1-1 0 0,-1-1 0 0 0,1 0 1 0 0,-1 1-1 0 0,1-1 0 0 0,-1 1 1 0 0,1-1-1 0 0,-1 1 0 0 0,1 0 1 0 0,-1 0-1 0 0,1 0 0 0 0,-1-1 1 0 0,0 1-1 0 0,1 0 1 0 0,-1 1-1 0 0,1-1 0 0 0,-1 0 1 0 0,1 0-1 0 0,-2 1 0 0 0,-4 0 377 0 0,-29 3 938 0 0,31-2-1258 0 0,0-1 0 0 0,1 0 0 0 0,-1-1 0 0 0,0 1 0 0 0,0-1 0 0 0,0 0 0 0 0,0 0 0 0 0,0 0 0 0 0,0 0 0 0 0,0-1 0 0 0,-6-1 0 0 0,9 1-129 0 0,0-1-1 0 0,0 1 1 0 0,0 0-1 0 0,0-1 1 0 0,0 1-1 0 0,0-1 1 0 0,0 0-1 0 0,0 1 1 0 0,-2-5-1 0 0,3 5-48 0 0,0 0 0 0 0,1 0-1 0 0,-1 0 1 0 0,0 0 0 0 0,0 0 0 0 0,0 0 0 0 0,0 0-1 0 0,0 0 1 0 0,0 0 0 0 0,0 0 0 0 0,0 1-1 0 0,0-1 1 0 0,0 0 0 0 0,-1 1 0 0 0,1-1-1 0 0,0 1 1 0 0,-1-1 0 0 0,1 1 0 0 0,0-1 0 0 0,-1 1-1 0 0,1 0 1 0 0,0 0 0 0 0,-1 0 0 0 0,1-1-1 0 0,-1 1 1 0 0,1 0 0 0 0,0 1 0 0 0,-1-1 0 0 0,1 0-1 0 0,-1 0 1 0 0,1 0 0 0 0,0 1 0 0 0,-1-1-1 0 0,1 1 1 0 0,-2 0 0 0 0,-34 16-32 0 0,31-13 52 0 0,0-1 0 0 0,-1 0 1 0 0,1 0-1 0 0,-1-1 0 0 0,1 1 0 0 0,-1-1 0 0 0,0-1 0 0 0,0 1 0 0 0,0-1 0 0 0,-10 1 0 0 0,17-2-1 0 0,-2 1-48 0 0,1 0 25 0 0,-1 0-1 0 0,1 0 0 0 0,-1 1 0 0 0,1-1 0 0 0,-1 0 0 0 0,1 1 0 0 0,0-1 0 0 0,0 1 0 0 0,-1 1 1 0 0,-9 10 16 0 0,10-13-1 0 0,0 1 1 0 0,1-1-1 0 0,-1 0 0 0 0,0 0 1 0 0,0 0-1 0 0,1 0 0 0 0,-1 1 1 0 0,0-1-1 0 0,0 0 0 0 0,0 0 1 0 0,0-1-1 0 0,1 1 0 0 0,-1 0 1 0 0,0 0-1 0 0,0 0 0 0 0,1 0 1 0 0,-1-1-1 0 0,0 1 0 0 0,0 0 1 0 0,1-1-1 0 0,-1 1 0 0 0,0 0 1 0 0,1-1-1 0 0,-1 1 0 0 0,0-1 1 0 0,1 1-1 0 0,-1-1 0 0 0,1 1 1 0 0,-1-1-1 0 0,1 1 0 0 0,-1-1 1 0 0,1 0-1 0 0,-1 1 0 0 0,1-1 1 0 0,-1-1-1 0 0,0 1-7 0 0,0 0-1 0 0,0-1 1 0 0,0 1-1 0 0,0 0 1 0 0,0 0 0 0 0,0 0-1 0 0,0 0 1 0 0,-1 0-1 0 0,1 0 1 0 0,0 1-1 0 0,-1-1 1 0 0,1 0-1 0 0,-1 0 1 0 0,1 1 0 0 0,-1-1-1 0 0,1 1 1 0 0,-1-1-1 0 0,-1 1 1 0 0,0 2-8 0 0,1 0 1 0 0,0 0-1 0 0,0 1 1 0 0,1-1-1 0 0,-1 1 1 0 0,1-1-1 0 0,-1 1 0 0 0,1-1 1 0 0,0 1-1 0 0,0 0 1 0 0,0-1-1 0 0,-1 4 1 0 0,3 3 20 0 0,0 0 1 0 0,1 0 0 0 0,0-1 0 0 0,0 1 0 0 0,5 9 0 0 0,-3-8 7 0 0,-1 0 0 0 0,0 0 0 0 0,2 16 0 0 0,-7 103 485 0 0,-2-43-293 0 0,5-30-143 0 0,1-25-56 0 0,-2 0-1 0 0,-2-1 0 0 0,-6 35 0 0 0,-8 5-674 0 0,9-65 238 0 0,7-5 407 0 0,0 0 0 0 0,-1 0 0 0 0,1 0 1 0 0,0 0-1 0 0,-1 0 0 0 0,1 0 0 0 0,0 0 0 0 0,-1 0 0 0 0,1 1 0 0 0,0-1 0 0 0,-1 0 0 0 0,1 0 0 0 0,0 0 0 0 0,0 1 0 0 0,-1-1 0 0 0,1 0 0 0 0,0 0 0 0 0,0 1 0 0 0,-1-1 0 0 0,1 0 0 0 0,0 0 0 0 0,0 1 0 0 0,0-1 0 0 0,0 0 0 0 0,-1 1 0 0 0,1-1 0 0 0,0 1 0 0 0,-2 11-9 0 0,1 0 1 0 0,0 0-1 0 0,1 16 0 0 0,0-8 6 0 0,8-2 80 0 0,-7-17-67 0 0,1 1 0 0 0,-1 0 0 0 0,0 0 0 0 0,0 0 0 0 0,-1 0 0 0 0,1 0 0 0 0,0 0 0 0 0,-1 0-1 0 0,1 0 1 0 0,-1 2 0 0 0,2-6 14 0 0,-1 1-1 0 0,1-1 1 0 0,0 0-1 0 0,0 1 1 0 0,-1-1-1 0 0,1 1 0 0 0,0-1 1 0 0,1 1-1 0 0,-1 0 1 0 0,0 0-1 0 0,3-1 1 0 0,-3 2-20 0 0,1 0 0 0 0,0 0 0 0 0,0 1 0 0 0,-1-1 0 0 0,1 1 0 0 0,-1 0 0 0 0,1-1 0 0 0,0 1 0 0 0,-1 0 0 0 0,1 0 0 0 0,-1 1 0 0 0,0-1 0 0 0,5 3 0 0 0,6 4 33 0 0,-12-7-28 0 0,0-1 1 0 0,0 0 0 0 0,0 0-1 0 0,0 1 1 0 0,0-1 0 0 0,1 0 0 0 0,-1 0-1 0 0,0 0 1 0 0,0 0 0 0 0,0 0-1 0 0,0 0 1 0 0,1-1 0 0 0,-1 1 0 0 0,0 0-1 0 0,0 0 1 0 0,0-1 0 0 0,0 1-1 0 0,0-1 1 0 0,0 1 0 0 0,0-1-1 0 0,0 1 1 0 0,0-1 0 0 0,0 1 0 0 0,0-1-1 0 0,0 0 1 0 0,0 0 0 0 0,-1 1-1 0 0,2-3 1 0 0,0 2-7 0 0,0 0 0 0 0,-1-1 1 0 0,1 1-1 0 0,0 0 0 0 0,-1 0 0 0 0,1 0 0 0 0,0 0 0 0 0,0 0 0 0 0,0 1 1 0 0,3-2-1 0 0,40-2 42 0 0,-33 3-55 0 0,-1 1-1 0 0,1-2 1 0 0,-1 1 0 0 0,1-2-1 0 0,-1 1 1 0 0,1-1 0 0 0,-1-1 0 0 0,19-8-1 0 0,-30 11 11 0 0,0 1-1 0 0,1 0 0 0 0,-1-1 0 0 0,0 1 1 0 0,1 0-1 0 0,-1-1 0 0 0,0 1 0 0 0,1 0 1 0 0,-1 0-1 0 0,0-1 0 0 0,1 1 0 0 0,-1 0 1 0 0,1 0-1 0 0,-1 0 0 0 0,0 0 0 0 0,1-1 1 0 0,-1 1-1 0 0,1 0 0 0 0,-1 0 0 0 0,0 0 1 0 0,1 0-1 0 0,-1 0 0 0 0,1 0 0 0 0,-1 0 1 0 0,1 0-1 0 0,-1 0 0 0 0,1 0 0 0 0,-1 0 1 0 0,0 0-1 0 0,1 0 0 0 0,-1 1 0 0 0,1-1 1 0 0,-1 0-1 0 0,1 0 0 0 0,-1 0 1 0 0,0 0-1 0 0,1 1 0 0 0,0-1 0 0 0,-2 1 3 0 0,1 0 1 0 0,0-1-1 0 0,-1 1 0 0 0,1 0 0 0 0,0-1 0 0 0,-1 1 0 0 0,1-1 0 0 0,-1 1 0 0 0,1 0 1 0 0,-1-1-1 0 0,1 1 0 0 0,-1-1 0 0 0,0 1 0 0 0,1-1 0 0 0,-1 0 0 0 0,0 1 0 0 0,1-1 0 0 0,-1 0 1 0 0,0 1-1 0 0,1-1 0 0 0,-2 1 0 0 0,-23 7 8 0 0,0 0 0 0 0,-45 7 1 0 0,51-12-15 0 0,0 1 0 0 0,0 1 0 0 0,1 0 0 0 0,0 1 0 0 0,0 0 0 0 0,-30 17 0 0 0,38-17 40 0 0,8-4-23 0 0,-1 0 0 0 0,0 0 0 0 0,1 0 0 0 0,-1-1 0 0 0,0 1 0 0 0,-1-1 0 0 0,1 1 0 0 0,0-1 1 0 0,-6 1-1 0 0,8-2-26 0 0,5-4-12 0 0,0 1 24 0 0,0-1-1 0 0,0 1 0 0 0,0-1 1 0 0,7-2-1 0 0,-6 4 12 0 0,0 0 0 0 0,1 1 0 0 0,-1-1 0 0 0,1 1 0 0 0,0 0 0 0 0,-1 1 0 0 0,1-1 0 0 0,0 1-1 0 0,0 0 1 0 0,-1 1 0 0 0,1-1 0 0 0,0 1 0 0 0,8 2 0 0 0,-7-1 8 0 0,0-1-1 0 0,0 0 1 0 0,0-1-1 0 0,1 1 1 0 0,-1-1 0 0 0,0 0-1 0 0,0-1 1 0 0,0 0-1 0 0,12-2 1 0 0,7-6-4 0 0,-9 2 3 0 0,0 1-1 0 0,1 1 1 0 0,0 0 0 0 0,0 2-1 0 0,0-1 1 0 0,34 0-1 0 0,-47 4-15 0 0,2 0 3 0 0,0 1 1 0 0,1-1 0 0 0,-1 0 0 0 0,0-1 0 0 0,1 0 0 0 0,-1 0 0 0 0,0 0 0 0 0,0-1-1 0 0,0 1 1 0 0,0-2 0 0 0,0 1 0 0 0,-1-1 0 0 0,1 0 0 0 0,10-6 0 0 0,-14 7-2 0 0,0 0 0 0 0,-1 1 1 0 0,1 0-1 0 0,0-1 0 0 0,0 1 1 0 0,0 0-1 0 0,-1 0 0 0 0,1 1 1 0 0,1-1-1 0 0,-1 0 0 0 0,0 1 1 0 0,0 0-1 0 0,0 0 0 0 0,0 0 1 0 0,4 0-1 0 0,-7 0 9 0 0,5-8 78 0 0,-6-39-54 0 0,0 19-26 0 0,5-50 0 0 0,7-95 26 0 0,-9 163-42 0 0,1-17 5 0 0,1-28-1 0 0,-4 47 12 0 0,-1 0 0 0 0,1 0-1 0 0,-2 1 1 0 0,1-1-1 0 0,-1 0 1 0 0,0 1-1 0 0,-1 0 1 0 0,-4-10-1 0 0,2 6-6 0 0,1 1 0 0 0,1-1-1 0 0,0 0 1 0 0,1 0 0 0 0,0 0-1 0 0,1 0 1 0 0,0-14 0 0 0,-2-9-6 0 0,2-33 34 0 0,2 35-76 0 0,-23 7 68 0 0,19 14-32 0 0,3 9 12 0 0,0 1 0 0 0,0 0 1 0 0,0-1-1 0 0,-1 1 0 0 0,1 0 0 0 0,0-1 1 0 0,-1 1-1 0 0,1 0 0 0 0,-1 0 0 0 0,0-1 1 0 0,1 1-1 0 0,-1 0 0 0 0,0 0 0 0 0,0 0 1 0 0,0 0-1 0 0,0 0 0 0 0,0 0 0 0 0,-2-2 0 0 0,-2 2-4 0 0,-1-1 0 0 0,1 1-1 0 0,-1-1 1 0 0,0 1-1 0 0,0 1 1 0 0,0-1-1 0 0,0 1 1 0 0,0 0-1 0 0,0 0 1 0 0,1 1 0 0 0,-1 0-1 0 0,0 0 1 0 0,-9 2-1 0 0,-4 2-18 0 0,0 1 1 0 0,-34 15-1 0 0,-63 35 44 0 0,108-53-21 0 0,7-2 0 0 0,0-1 0 0 0,1 1 1 0 0,-1-1-1 0 0,0 1 0 0 0,0-1 0 0 0,0 0 0 0 0,0 1 0 0 0,0-1 0 0 0,0 0 0 0 0,0 0 0 0 0,0 0 0 0 0,0 0 1 0 0,0 1-1 0 0,-2-2 0 0 0,2 1 0 0 0,0-1 0 0 0,1 0 0 0 0,-1 1 0 0 0,1-1 0 0 0,-1 0 0 0 0,1 0 0 0 0,-1 1 0 0 0,1-1 0 0 0,-1 0 0 0 0,1 0 0 0 0,0 0 0 0 0,0 0 0 0 0,-1 0 0 0 0,1 0 0 0 0,0 1 0 0 0,0-1 1 0 0,0 0-1 0 0,0 0 0 0 0,0 0 0 0 0,0 0 0 0 0,1-1 0 0 0,-4 23 2 0 0,0 1-1 0 0,-2-1 1 0 0,-1 0 0 0 0,0 0 0 0 0,-2 0 0 0 0,-11 19-1 0 0,5-7 1 0 0,-15 32-27 0 0,50-112 0 0 0,65-101 34 0 0,-66 115-6 0 0,19-26-51 0 0,-55 87 56 0 0,-119 236 4 0 0,134-262-11 0 0,0 1 0 0 0,0-1 1 0 0,0 1-1 0 0,0-1 0 0 0,1 1 1 0 0,-1 0-1 0 0,1-1 0 0 0,-1 6 1 0 0,1-8-3 0 0,0 0 1 0 0,0 1 0 0 0,0-1-1 0 0,0 0 1 0 0,1 0 0 0 0,-1 0-1 0 0,0 0 1 0 0,0 0 0 0 0,0 1-1 0 0,0-1 1 0 0,0 0 0 0 0,0 0-1 0 0,0 0 1 0 0,0 0 0 0 0,0 0-1 0 0,1 0 1 0 0,-1 0 0 0 0,0 0-1 0 0,0 1 1 0 0,0-1 0 0 0,0 0-1 0 0,0 0 1 0 0,1 0 0 0 0,-1 0-1 0 0,0 0 1 0 0,0 0 0 0 0,0 0-1 0 0,0 0 1 0 0,0 0 0 0 0,1 0-1 0 0,-1 0 1 0 0,0 0 0 0 0,0 0-1 0 0,0 0 1 0 0,0 0 0 0 0,1 0-1 0 0,-1 0 1 0 0,0 0 0 0 0,0 0-1 0 0,0 0 1 0 0,0 0 0 0 0,1 0 0 0 0,-1 0-1 0 0,0 0 1 0 0,0 0 0 0 0,15-12-15 0 0,97-115-11 0 0,-82 90 55 0 0,-11 13-27 0 0,8-9-26 0 0,41-40 1 0 0,-64 70 22 0 0,-3 5 1 0 0,-6 9-3 0 0,-11 16 4 0 0,-49 77 8 0 0,-73 156-1 0 0,73-128-28 0 0,59-116-51 0 0,6-16 68 0 0,0 0 1 0 0,0 0 0 0 0,0 0-1 0 0,0 0 1 0 0,0 0-1 0 0,0 0 1 0 0,0 0-1 0 0,0 0 1 0 0,0 1-1 0 0,0-1 1 0 0,0 0-1 0 0,0 0 1 0 0,0 0 0 0 0,1 0-1 0 0,-1 0 1 0 0,0 0-1 0 0,0 0 1 0 0,0 0-1 0 0,0 0 1 0 0,0 0-1 0 0,0 0 1 0 0,0 1 0 0 0,0-1-1 0 0,1 0 1 0 0,-1 0-1 0 0,0 0 1 0 0,0 0-1 0 0,0 0 1 0 0,0 0-1 0 0,0 0 1 0 0,0 0 0 0 0,0 0-1 0 0,1 0 1 0 0,-1 0-1 0 0,0 0 1 0 0,0 0-1 0 0,0 0 1 0 0,0 0-1 0 0,0 0 1 0 0,0 0 0 0 0,1 0-1 0 0,-1 0 1 0 0,0 0-1 0 0,0-1 1 0 0,0 1-1 0 0,0 0 1 0 0,0 0-1 0 0,0 0 1 0 0,0 0-1 0 0,0 0 1 0 0,1 0 0 0 0,-1 0-1 0 0,0 0 1 0 0,0 0-1 0 0,0 0 1 0 0,0-1-1 0 0,22-18-82 0 0,145-180-88 0 0,-130 155 30 0 0,35-56-1 0 0,-64 89 139 0 0,-7 14 55 0 0,-10 20-11 0 0,-114 184 87 0 0,73-124-58 0 0,37-64-67 0 0,2 1 0 0 0,1 1 1 0 0,-10 26-1 0 0,20-47 0 0 0,0 0-1 0 0,0 1 1 0 0,-1-1-1 0 0,1 0 1 0 0,0 0-1 0 0,0 0 1 0 0,0 1-1 0 0,0-1 1 0 0,0 0 0 0 0,0 0-1 0 0,0 1 1 0 0,-1-1-1 0 0,1 0 1 0 0,0 1-1 0 0,0-1 1 0 0,0 0 0 0 0,0 0-1 0 0,0 1 1 0 0,0-1-1 0 0,0 0 1 0 0,1 0-1 0 0,-1 1 1 0 0,0-1-1 0 0,0 0 1 0 0,0 0 0 0 0,0 1-1 0 0,0-1 1 0 0,0 0-1 0 0,0 0 1 0 0,1 1-1 0 0,-1-1 1 0 0,0 0-1 0 0,0 0 1 0 0,0 0 0 0 0,1 1-1 0 0,8-7 26 0 0,9-15 1 0 0,35-54 0 0 0,43-69-61 0 0,-83 122 14 0 0,-2 0 1 0 0,-1 0-1 0 0,-1-1 1 0 0,11-42-1 0 0,-16 39 21 0 0,-4 20-2 0 0,1 1 1 0 0,-1-1 0 0 0,1 1 0 0 0,1 0-1 0 0,-1-1 1 0 0,4-7 0 0 0,-3 14-1 0 0,-1-1 1 0 0,0 0 0 0 0,0 1 0 0 0,0-1 0 0 0,0 1-1 0 0,0-1 1 0 0,0 1 0 0 0,0 0 0 0 0,0-1-1 0 0,0 1 1 0 0,-1 0 0 0 0,1 0 0 0 0,0 0 0 0 0,0-1-1 0 0,-1 1 1 0 0,2 2 0 0 0,10 7 0 0 0,-12-10 2 0 0,1 0 1 0 0,-1 0-1 0 0,0 0 1 0 0,1-1-1 0 0,-1 1 1 0 0,0 0-1 0 0,1 0 1 0 0,-1-1-1 0 0,0 1 1 0 0,1 0-1 0 0,-1 0 1 0 0,0-1-1 0 0,0 1 1 0 0,1 0-1 0 0,-1-1 1 0 0,0 1-1 0 0,0 0 1 0 0,0-1-1 0 0,0 1 1 0 0,1 0-1 0 0,-1-1 1 0 0,0 1-1 0 0,0 0 1 0 0,0-1-1 0 0,0 1 1 0 0,0 0-1 0 0,0-1 1 0 0,0 1-1 0 0,0-1 1 0 0,0 1-1 0 0,0 0 1 0 0,-1-1-1 0 0,1-18 11 0 0,0 16-7 0 0,-5-146 3 0 0,7 131-17 0 0,3 23-11 0 0,5 31 38 0 0,-4-7-6 0 0,-2-1 1 0 0,-1 0-1 0 0,-2 51 0 0 0,-18 85-24 0 0,12-38 9 0 0,5-114 1 0 0,0-12 12 0 0,-3-6 12 0 0,3 4-25 0 0,-1 6-6 0 0,1 20 21 0 0,-1-6-6 0 0,1-1 0 0 0,1 0 1 0 0,1 0-1 0 0,0 0 0 0 0,8 27 0 0 0,-20-49 35 0 0,-1 0-1 0 0,1 1 1 0 0,-13-4 0 0 0,15 7-49 0 0,1 0 0 0 0,-1 0 0 0 0,1 1-1 0 0,-1 0 1 0 0,1 0 0 0 0,-9 2 0 0 0,13-2 3 0 0,-1 1 0 0 0,0 0 0 0 0,1 0 0 0 0,-1 0-1 0 0,1 0 1 0 0,0 1 0 0 0,-1-1 0 0 0,1 1 0 0 0,0 0 0 0 0,0 0-1 0 0,0 0 1 0 0,0 0 0 0 0,0 0 0 0 0,-2 4 0 0 0,-3 0-9 0 0,7-6 6 0 0,1 1-1 0 0,-1-1 1 0 0,0 1-1 0 0,0-1 1 0 0,1 1-1 0 0,-1-1 1 0 0,0 1-1 0 0,1-1 1 0 0,-1 1-1 0 0,0-1 1 0 0,1 1 0 0 0,-1 0-1 0 0,1-1 1 0 0,-1 1-1 0 0,1 0 1 0 0,0 0-1 0 0,-1-1 1 0 0,1 1-1 0 0,0 0 1 0 0,0 0-1 0 0,-1-1 1 0 0,1 1 0 0 0,0 0-1 0 0,0 0 1 0 0,0 0-1 0 0,0 0 1 0 0,0-1-1 0 0,0 1 1 0 0,0 0-1 0 0,0 0 1 0 0,1 0-1 0 0,-1 0 1 0 0,1 0 6 0 0,-1-1 0 0 0,0 1 0 0 0,1-1 0 0 0,-1 0 0 0 0,1 1 0 0 0,-1-1 0 0 0,1 0 0 0 0,-1 0 0 0 0,1 0 0 0 0,-1 1 0 0 0,1-1 0 0 0,0 0 0 0 0,-1 0 0 0 0,1 0 0 0 0,-1 0 0 0 0,1 0 0 0 0,-1 0 0 0 0,1 0 0 0 0,0 0 0 0 0,-1 0 0 0 0,1 0 0 0 0,-1 0 0 0 0,1 0 0 0 0,-1 0 0 0 0,1 0 0 0 0,0 0 0 0 0,-1-1 0 0 0,1 1 0 0 0,-1 0 0 0 0,1 0 0 0 0,-1-1 0 0 0,1 1 0 0 0,-1 0 0 0 0,1 0-1 0 0,-1-1 1 0 0,0 1 0 0 0,1-1 0 0 0,0 1 0 0 0,17-15 1 0 0,-11 8-6 0 0,-1-1 1 0 0,0 1-1 0 0,-1-1 1 0 0,0 0-1 0 0,0-1 0 0 0,-1 1 1 0 0,0-1-1 0 0,0 0 1 0 0,-1 0-1 0 0,-1 0 1 0 0,1 0-1 0 0,-2 0 0 0 0,1 0 1 0 0,-2-1-1 0 0,1-11 1 0 0,-15 28-3 0 0,-95 99 14 0 0,109-106-6 0 0,0 0 0 0 0,0 0 0 0 0,0 0 0 0 0,0 1-1 0 0,0-1 1 0 0,0 0 0 0 0,0 0 0 0 0,0 0 0 0 0,0 0 0 0 0,0 0-1 0 0,0 0 1 0 0,0 0 0 0 0,0 0 0 0 0,0 0 0 0 0,0 0-1 0 0,-1 0 1 0 0,1 0 0 0 0,0 0 0 0 0,0 0 0 0 0,0 0 0 0 0,0 0-1 0 0,0 0 1 0 0,0 0 0 0 0,0 0 0 0 0,0 0 0 0 0,0 0 0 0 0,0 0-1 0 0,0 0 1 0 0,0 0 0 0 0,-1 0 0 0 0,1 0 0 0 0,0 0 0 0 0,0 0-1 0 0,0 0 1 0 0,0 0 0 0 0,0 0 0 0 0,0 0 0 0 0,0 0-1 0 0,0 0 1 0 0,0 0 0 0 0,0 0 0 0 0,0 0 0 0 0,0 0 0 0 0,0 0-1 0 0,-1 0 1 0 0,1 0 0 0 0,0 0 0 0 0,0 0 0 0 0,0 0 0 0 0,0 0-1 0 0,0 0 1 0 0,0 0 0 0 0,0 0 0 0 0,0 0 0 0 0,0 0 0 0 0,0-1-1 0 0,0 1 1 0 0,0 0 0 0 0,0 0 0 0 0,0 0 0 0 0,0 0 0 0 0,0 0-1 0 0,0 0 1 0 0,0 0 0 0 0,0 0 0 0 0,0 0 0 0 0,0 0-1 0 0,0 0 1 0 0,0-9-13 0 0,5-10 0 0 0,-2 11 0 0 0,1 0 0 0 0,0 1 1 0 0,0-1-1 0 0,1 1 0 0 0,0 0 1 0 0,0 0-1 0 0,1 0 0 0 0,0 0 1 0 0,0 1-1 0 0,1 0 0 0 0,0 0 1 0 0,0 1-1 0 0,11-7 0 0 0,-17 12 6 0 0,-1-1 1 0 0,0 1-1 0 0,1 0 0 0 0,-1 0 0 0 0,1 0 0 0 0,-1-1 1 0 0,0 1-1 0 0,1 0 0 0 0,-1 0 0 0 0,1 0 0 0 0,-1 0 1 0 0,1 0-1 0 0,-1 0 0 0 0,1-1 0 0 0,-1 1 0 0 0,1 0 1 0 0,-1 0-1 0 0,0 0 0 0 0,1 1 0 0 0,-1-1 0 0 0,1 0 1 0 0,-1 0-1 0 0,1 0 0 0 0,-1 0 0 0 0,1 0 0 0 0,0 1 1 0 0,-1 8-24 0 0,-1-6 30 0 0,0-1-1 0 0,-1 0 1 0 0,1 0 0 0 0,0 1 0 0 0,-1-1 0 0 0,1 0 0 0 0,-1 0 0 0 0,-3 2 0 0 0,-18 15-4 0 0,-35 31 1 0 0,42-34 2 0 0,0-1 0 0 0,-2 0 0 0 0,0-1 0 0 0,-23 13 0 0 0,40-27 1 0 0,1 1 0 0 0,-1-1 0 0 0,1 0 0 0 0,-1 1 1 0 0,1-1-1 0 0,-1 0 0 0 0,1 1 0 0 0,-1-1 0 0 0,0 0 1 0 0,1 0-1 0 0,-1 0 0 0 0,1 0 0 0 0,-1 1 0 0 0,0-1 0 0 0,1 0 1 0 0,-1 0-1 0 0,0 0 0 0 0,1 0 0 0 0,-1 0 0 0 0,-1-1 1 0 0,3-7-8 0 0,11-13 2 0 0,-11 20 5 0 0,5-6-3 0 0,0-1 0 0 0,1 1 0 0 0,0 0 0 0 0,0 1 0 0 0,1 0 0 0 0,0 0 0 0 0,0 0 0 0 0,10-5 0 0 0,-16 10 10 0 0,-2 1 17 0 0,-6 17 37 0 0,6-17 20 0 0,1-2-85 0 0,0 0-1 0 0,1 1 0 0 0,-1-1 1 0 0,1 0-1 0 0,-1 1 1 0 0,1-1-1 0 0,0 1 0 0 0,0 0 1 0 0,0-1-1 0 0,2 0 1 0 0,4-4-2 0 0,1-1-6 0 0,10-8-110 0 0,0-1 0 0 0,-1-1 0 0 0,0-1 0 0 0,-2 0 0 0 0,19-27 0 0 0,-14 13-1103 0 0,21-35-780 0 0,-22 20-8451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96 5249 0 0,'0'0'13982'0'0,"-8"1"-13502"0"0,-11 1-243 0 0,-57 6 5791 0 0,77-8-5923 0 0,0 1 0 0 0,0 0 0 0 0,1 0 0 0 0,-1-1 0 0 0,0 1 0 0 0,1-1 0 0 0,-1 1 0 0 0,1-1 0 0 0,-1 1 0 0 0,1-1 1 0 0,-1 0-1 0 0,0 0 0 0 0,1 0 0 0 0,-1 0 0 0 0,1 0 0 0 0,1 0 0 0 0,29 1 263 0 0,266-19 769 0 0,-69 1-528 0 0,124 2-144 0 0,529-12 6 0 0,7 8-346 0 0,-371 4-71 0 0,246 12-129 0 0,-427 4 131 0 0,357 7-48 0 0,-416-4-16 0 0,491 49 48 0 0,-280-11 65 0 0,-192-39-177 0 0,-64-2-234 0 0,-230-1 271 0 0,0 0 0 0 0,-1 0-1 0 0,1 0 1 0 0,0 1 0 0 0,-1 0 0 0 0,1-1 0 0 0,-1 1 0 0 0,6 2 0 0 0,-2 5-2471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216 268 3881 0 0,'0'0'10837'0'0,"-16"1"-9565"0"0,-10-1-754 0 0,-7 1 276 0 0,-8 3 4602 0 0,27-3-4842 0 0,0 1 0 0 0,-1 1-1 0 0,1 0 1 0 0,1 0 0 0 0,-17 7-1 0 0,80-7 1157 0 0,257-10-456 0 0,-6-4-462 0 0,-48 1-326 0 0,573-47 205 0 0,-664 42-597 0 0,412 0 68 0 0,-299 15-98 0 0,59-21 23 0 0,-47 1-52 0 0,61 15 51 0 0,133-6-79 0 0,377-25 53 0 0,32 16-47 0 0,-798 19 31 0 0,222-6-49 0 0,-231 2 10 0 0,145-28-1 0 0,-133 8-92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17 5641 0 0,'0'0'8009'0'0,"0"-3"-7660"0"0,1-6 59 0 0,-1 9-368 0 0,0 0 0 0 0,0 0 0 0 0,0 0 0 0 0,0 0 0 0 0,0-1-1 0 0,0 1 1 0 0,0 0 0 0 0,0 0 0 0 0,0 0 0 0 0,0 0 0 0 0,0-1 0 0 0,0 1 0 0 0,0 0 0 0 0,0 0-1 0 0,0 0 1 0 0,0 0 0 0 0,0-1 0 0 0,0 1 0 0 0,0 0 0 0 0,0 0 0 0 0,0 0 0 0 0,1 0-1 0 0,-1 0 1 0 0,0-1 0 0 0,0 1 0 0 0,0 0 0 0 0,0 0 0 0 0,0 0 0 0 0,1 0 0 0 0,-1 0 0 0 0,0 0-1 0 0,0 0 1 0 0,0 0 0 0 0,0 0 0 0 0,1-1 0 0 0,-1 1 0 0 0,0 0 0 0 0,0 0 0 0 0,0 0-1 0 0,0 0 1 0 0,1 0 0 0 0,-1 0 0 0 0,0 0 0 0 0,0 0 0 0 0,0 0 0 0 0,1 0 0 0 0,-1 0 0 0 0,0 0-1 0 0,0 0 1 0 0,0 0 0 0 0,1 1 0 0 0,-1-1 0 0 0,0 0 0 0 0,0 0 0 0 0,0 0 0 0 0,0 0-1 0 0,0 0 1 0 0,1 0 0 0 0,-1 0 0 0 0,0 0 0 0 0,0 0 0 0 0,0 1 0 0 0,0-1 0 0 0,2 4 492 0 0,-1 0 0 0 0,0 0 0 0 0,0 0 0 0 0,-1 0 1 0 0,0 0-1 0 0,1 0 0 0 0,-1 0 0 0 0,-1 0 0 0 0,1 0 1 0 0,-1 0-1 0 0,0 0 0 0 0,0 0 0 0 0,-1 4 1 0 0,-2 3 88 0 0,0 1 1 0 0,1-1-1 0 0,1 1 1 0 0,0 0 0 0 0,1 0-1 0 0,0 19 1 0 0,10 77-375 0 0,-8-93-50 0 0,38 244 502 0 0,11 172-15 0 0,-20-180-502 0 0,-17-172-146 0 0,3 114 0 0 0,-17-94-4 0 0,3 107 12 0 0,13-86-29 0 0,2 12-1 0 0,-4 80 45 0 0,-5-116-63 0 0,1 59 18 0 0,-7 12-94 0 0,0-1-1 0 0,-3-164 73 0 0,1 0 0 0 0,1-1 1 0 0,-1 1-1 0 0,0-1 0 0 0,0 1 0 0 0,1 0 1 0 0,-1-1-1 0 0,1 1 0 0 0,-1-1 0 0 0,1 1 1 0 0,0-1-1 0 0,0 1 0 0 0,0-1 0 0 0,-1 0 1 0 0,1 1-1 0 0,1-1 0 0 0,-1 0 0 0 0,0 0 1 0 0,0 0-1 0 0,0 0 0 0 0,1 0 0 0 0,-1 0 1 0 0,1 0-1 0 0,-1 0 0 0 0,1 0 0 0 0,-1 0 1 0 0,1-1-1 0 0,0 1 0 0 0,2 0 0 0 0,-1 0-34 0 0,0 1-1 0 0,0-1 1 0 0,0 0-1 0 0,0 1 0 0 0,-1-1 1 0 0,1 1-1 0 0,0 0 0 0 0,-1 0 1 0 0,0 0-1 0 0,1 0 0 0 0,1 3 1 0 0,8 13-564 0 0,-1 2 0 0 0,-1-1 0 0 0,-1 1 1 0 0,8 25-1 0 0,2 4-6229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12 0 0 0,'-27'-11'21825'0'0,"27"12"-21552"0"0,-1 1 1 0 0,1 2 415 0 0,-1 0 0 0 0,1 0 0 0 0,0 1 0 0 0,0-1 0 0 0,1 8 1 0 0,0 5-983 0 0,-1 18 811 0 0,2 0 1 0 0,1 0 0 0 0,17 67 0 0 0,-7-47-166 0 0,-2 1 0 0 0,-3 0 0 0 0,1 72-1 0 0,-20 170 280 0 0,9 9-285 0 0,6-210-274 0 0,-2 172-17 0 0,-4-220-48 0 0,-7 118-9 0 0,7-56-10 0 0,0 484-353 0 0,-11-487-210 0 0,11-117 666 0 0,-2 13-98 0 0,-2 18-16 0 0,5-22 22 0 0,0 0-1 0 0,0 0 0 0 0,0 0 0 0 0,0 0 0 0 0,0 0 1 0 0,0 0-1 0 0,0 0 0 0 0,0 0 0 0 0,0 1 0 0 0,0-1 0 0 0,0 0 1 0 0,0 0-1 0 0,0 1 0 0 0,0-1 0 0 0,0 1 0 0 0,0-1 1 0 0,-1 2-1 0 0,1 1-36 0 0,0 0 1 0 0,0 0 0 0 0,0 0 0 0 0,-1 0 0 0 0,1 0-1 0 0,-1 0 1 0 0,0 0 0 0 0,0-1 0 0 0,0 1-1 0 0,0-1 1 0 0,0 1 0 0 0,-5 2 0 0 0,-12 3-6288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1 228 19228 0 0,'0'0'739'0'0,"30"-2"-631"0"0,100-8 113 0 0,-83 7 105 0 0,1223-81 4411 0 0,-1257 83-4721 0 0,460 0 340 0 0,-458 3-367 0 0,3-1-25 0 0,0 0 1 0 0,0 2-1 0 0,0 0 0 0 0,18 7 0 0 0,-35-10 33 0 0,-1 0 0 0 0,0 0 0 0 0,1 0 0 0 0,-1 0 0 0 0,0 0 0 0 0,1 0-1 0 0,-1 0 1 0 0,1 1 0 0 0,-1-1 0 0 0,0 0 0 0 0,1 0 0 0 0,-1 0 0 0 0,0 1 0 0 0,1-1-1 0 0,-1 0 1 0 0,0 0 0 0 0,0 1 0 0 0,1-1 0 0 0,-1 0 0 0 0,0 0 0 0 0,0 1-1 0 0,1-1 1 0 0,-1 0 0 0 0,0 1 0 0 0,0-1 0 0 0,0 0 0 0 0,0 1 0 0 0,1-1-1 0 0,-1 1 1 0 0,0-1 0 0 0,0 0 0 0 0,0 1 0 0 0,-10 8-54 0 0,-20 1 11 0 0,-26-2-27 0 0,0-3 0 0 0,-108-2 0 0 0,95-4 92 0 0,-492-45 112 0 0,68 0 63 0 0,436 45-160 0 0,-7-2 93 0 0,-125 10-1 0 0,181-6-124 0 0,-30 7 5 0 0,37-8-13 0 0,0 0 0 0 0,-1 1 0 0 0,1-1 0 0 0,0 1 0 0 0,0-1 0 0 0,-1 1 0 0 0,1-1 0 0 0,0 1 0 0 0,0 0 1 0 0,0 0-1 0 0,0 0 0 0 0,0 0 0 0 0,0-1 0 0 0,0 1 0 0 0,0 0 0 0 0,0 1 0 0 0,0-1 0 0 0,1 0 0 0 0,-1 0 0 0 0,0 0 0 0 0,1 0 0 0 0,-1 1 0 0 0,0 0 0 0 0,1-1 2 0 0,1 1 0 0 0,-1-1 0 0 0,0 0-1 0 0,1 0 1 0 0,-1 0 0 0 0,0 0 0 0 0,1 0-1 0 0,0 0 1 0 0,-1 0 0 0 0,1 0-1 0 0,-1 0 1 0 0,1 0 0 0 0,0 0 0 0 0,0 0-1 0 0,0 0 1 0 0,-1-1 0 0 0,1 1 0 0 0,0 0-1 0 0,0-1 1 0 0,0 1 0 0 0,0 0-1 0 0,0-1 1 0 0,0 1 0 0 0,0-1 0 0 0,1 0-1 0 0,-1 1 1 0 0,0-1 0 0 0,2 1 0 0 0,38 9 33 0 0,-36-9-28 0 0,289 33 139 0 0,-198-26-129 0 0,226 20 8 0 0,331 31 138 0 0,-509-45-124 0 0,-20-4-75 0 0,199 43 0 0 0,-310-50 11 0 0,31 9-72 0 0,-41-11 81 0 0,-1 0 0 0 0,1 0 0 0 0,0 1 0 0 0,-1-1 0 0 0,1 0 0 0 0,-1 1 1 0 0,0 0-1 0 0,1-1 0 0 0,-1 1 0 0 0,0 0 0 0 0,0 0 0 0 0,2 3 0 0 0,-4-5 16 0 0,0 1-1 0 0,1-1 0 0 0,-1 1 0 0 0,0-1 0 0 0,0 0 0 0 0,0 1 0 0 0,0-1 1 0 0,1 1-1 0 0,-1-1 0 0 0,0 1 0 0 0,0 0 0 0 0,0-1 0 0 0,0 1 1 0 0,0-1-1 0 0,0 1 0 0 0,0-1 0 0 0,0 1 0 0 0,0-1 0 0 0,0 1 0 0 0,-1-1 1 0 0,1 1-1 0 0,0-1 0 0 0,0 1 0 0 0,0-1 0 0 0,-1 1 0 0 0,1-1 0 0 0,0 0 1 0 0,0 1-1 0 0,-1-1 0 0 0,1 1 0 0 0,0-1 0 0 0,-1 0 0 0 0,1 1 1 0 0,-1-1-1 0 0,1 0 0 0 0,0 1 0 0 0,-1-1 0 0 0,1 0 0 0 0,-1 0 0 0 0,1 1 1 0 0,-1-1-1 0 0,0 0 0 0 0,-25 8-63 0 0,22-7 41 0 0,-51 10-120 0 0,-1-2 0 0 0,-59 1 0 0 0,-115-7 132 0 0,183-3 0 0 0,-814 0 99 0 0,796 2-87 0 0,0 3 0 0 0,-93 18 1 0 0,154-22 2 0 0,0 0 0 0 0,0 0 0 0 0,1 1 0 0 0,-1-1 1 0 0,0 1-1 0 0,1 0 0 0 0,-1 0 0 0 0,-3 3 1 0 0,7-5 6 0 0,0 0 0 0 0,0 0 1 0 0,0 0-1 0 0,0 1 1 0 0,0-1-1 0 0,0 0 1 0 0,0 0-1 0 0,0 1 1 0 0,0-1-1 0 0,0 0 0 0 0,0 0 1 0 0,0 0-1 0 0,0 1 1 0 0,0-1-1 0 0,0 0 1 0 0,0 0-1 0 0,0 1 0 0 0,0-1 1 0 0,0 0-1 0 0,0 0 1 0 0,0 0-1 0 0,0 1 1 0 0,0-1-1 0 0,1 0 1 0 0,-1 0-1 0 0,0 0 0 0 0,0 0 1 0 0,0 1-1 0 0,0-1 1 0 0,1 0-1 0 0,-1 0 1 0 0,0 0-1 0 0,0 0 1 0 0,0 0-1 0 0,0 0 0 0 0,1 1 1 0 0,-1-1-1 0 0,0 0 1 0 0,0 0-1 0 0,0 0 1 0 0,1 0-1 0 0,-1 0 0 0 0,0 0 1 0 0,0 0-1 0 0,1 0 1 0 0,-1 0-1 0 0,0 0 1 0 0,0 0-1 0 0,0 0 1 0 0,1 0-1 0 0,-1 0 0 0 0,0 0 1 0 0,13 2 106 0 0,11-2-47 0 0,0 0 1 0 0,24-3-1 0 0,21-2 323 0 0,32 3 791 0 0,51-8-561 0 0,102-2-253 0 0,345 20 800 0 0,-406-7-934 0 0,253-3 280 0 0,-1-26-101 0 0,92-4-98 0 0,3 30 20 0 0,-290 3-175 0 0,459 10-156 0 0,-687-11 10 0 0,640 5 30 0 0,-446 4 21 0 0,130 1-41 0 0,-222-16 6 0 0,-73 2-33 0 0,90 5 1 0 0,-46 15 29 0 0,-67-10-37 0 0,-1-1 1 0 0,48 2-1 0 0,-8-6-74 0 0,-29 1 81 0 0,0-2 0 0 0,1-2 0 0 0,-1-1 0 0 0,42-10 0 0 0,-50 8 7 0 0,1 1 0 0 0,-1 1 1 0 0,1 2-1 0 0,33 3 0 0 0,-8-1-27 0 0,89 8 27 0 0,-143-9-10 0 0,1 0 0 0 0,-1 0 0 0 0,0 1 0 0 0,0-1 0 0 0,0 0 0 0 0,0 1-1 0 0,0 0 1 0 0,0-1 0 0 0,0 1 0 0 0,0 0 0 0 0,3 2 0 0 0,-4-2 2 0 0,0 0 0 0 0,1 0-1 0 0,-1-1 1 0 0,0 1 0 0 0,0 0 0 0 0,1-1 0 0 0,-1 1 0 0 0,0-1 0 0 0,1 0 0 0 0,-1 0 0 0 0,3 1 0 0 0,-4-4 5 0 0,0 0 0 0 0,0 0 1 0 0,0 0-1 0 0,0 0 1 0 0,-1 0-1 0 0,1 0 1 0 0,-1 0-1 0 0,0 0 0 0 0,1 0 1 0 0,-4-5-1 0 0,-3 0-18 0 0,-1 0 0 0 0,0 1 0 0 0,0 0 0 0 0,-1 0 0 0 0,-16-10 0 0 0,-52-24-111 0 0,62 34 109 0 0,-68-28-22 0 0,63 28 53 0 0,0-1 0 0 0,1 0 1 0 0,1-1-1 0 0,-1-1 0 0 0,2-1 1 0 0,-19-14-1 0 0,14 7 18 0 0,15 13-23 0 0,-1-1 0 0 0,2-1 1 0 0,-1 1-1 0 0,-7-9 0 0 0,-4 0-20 0 0,16 14 14 0 0,0 0 0 0 0,0-1-1 0 0,0 1 1 0 0,1 0 0 0 0,-1-1 0 0 0,0 0 0 0 0,1 1-1 0 0,-3-3 1 0 0,0-2 7 0 0,-1 0-1 0 0,0 1 1 0 0,-1 0-1 0 0,-9-8 1 0 0,10 9-2 0 0,0 0 0 0 0,0 0 0 0 0,0 0 0 0 0,1-1 0 0 0,0 0 0 0 0,0 0 0 0 0,-5-8 0 0 0,7 11-4 0 0,1 0 0 0 0,0-1 0 0 0,0 1 0 0 0,0-1 1 0 0,0 1-1 0 0,0-1 0 0 0,1 1 0 0 0,-1-1 0 0 0,1 0 0 0 0,0 1 1 0 0,0-1-1 0 0,-1 1 0 0 0,2-1 0 0 0,-1 0 0 0 0,0 1 0 0 0,0-1 0 0 0,1 1 1 0 0,0-1-1 0 0,-1 0 0 0 0,1 1 0 0 0,2-4 0 0 0,-2 5-3 0 0,1-1 1 0 0,-1 1-1 0 0,1-1 0 0 0,0 1 0 0 0,0 0 1 0 0,0-1-1 0 0,-1 1 0 0 0,1 0 0 0 0,0 0 0 0 0,1 0 1 0 0,-1 1-1 0 0,0-1 0 0 0,0 0 0 0 0,0 1 1 0 0,3-1-1 0 0,40-1-55 0 0,-38 2 45 0 0,-7 0 32 0 0,26 16-40 0 0,-22-12 28 0 0,0-1 0 0 0,0 0 0 0 0,0 1 1 0 0,-1 0-1 0 0,0 0 0 0 0,0 0 0 0 0,0 0 0 0 0,4 9 0 0 0,-4-9 6 0 0,-1 1 0 0 0,1-1 0 0 0,-1 0 0 0 0,1 0 0 0 0,1 0 0 0 0,-1-1 0 0 0,0 1 0 0 0,1-1 0 0 0,6 5 0 0 0,16 6 13 0 0,-19-11-19 0 0,0 1 1 0 0,0 0 0 0 0,0 0-1 0 0,10 9 1 0 0,-5 0-37 0 0,-7-8 39 0 0,0 0 1 0 0,0 0-1 0 0,1 0 1 0 0,-1 0-1 0 0,12 6 1 0 0,-2-2 9 0 0,-1 0 1 0 0,14 14-1 0 0,-17-15 2 0 0,16 8-34 0 0,-23-14 15 0 0,1 0-1 0 0,-1 0 0 0 0,0 0 1 0 0,0 1-1 0 0,0-1 0 0 0,-1 1 1 0 0,7 6-1 0 0,4 12 4 0 0,-13-17-6 0 0,1-1 0 0 0,0 0 0 0 0,0 0 0 0 0,0 0 0 0 0,0 0 0 0 0,1-1 0 0 0,-1 1 0 0 0,1-1 0 0 0,0 1 0 0 0,-1-1 1 0 0,1 0-1 0 0,0 0 0 0 0,0 0 0 0 0,5 2 0 0 0,7 2 23 0 0,-11-5-23 0 0,0 1-1 0 0,0-1 1 0 0,0 1 0 0 0,0 0 0 0 0,-1 0 0 0 0,1 1 0 0 0,0-1-1 0 0,-1 1 1 0 0,0-1 0 0 0,1 1 0 0 0,4 7 0 0 0,-4-7 2 0 0,-1 0 0 0 0,0 0-1 0 0,1 0 1 0 0,0-1 0 0 0,0 1 0 0 0,0-1 0 0 0,0 0 0 0 0,0 0 0 0 0,0 0-1 0 0,1-1 1 0 0,4 2 0 0 0,22 10-75 0 0,-23-8 65 0 0,-1-2-19 0 0,0 1-1 0 0,-1 0 0 0 0,1 1 1 0 0,-1-1-1 0 0,0 1 1 0 0,0 1-1 0 0,-1-1 0 0 0,0 1 1 0 0,9 11-1 0 0,-11-13 3 0 0,0 0 0 0 0,1 0 0 0 0,-1 0-1 0 0,1 0 1 0 0,0 0 0 0 0,1-1 0 0 0,-1 0 0 0 0,0 0-1 0 0,1 0 1 0 0,0 0 0 0 0,0-1 0 0 0,0 1 0 0 0,0-1-1 0 0,9 2 1 0 0,3 3-65 0 0,5 4-95 0 0,-17-9 177 0 0,-1 1 0 0 0,1-1-1 0 0,0 0 1 0 0,0 0 0 0 0,5 1 0 0 0,-6-1-70 0 0,1-1 1 0 0,-1 1-1 0 0,1-1 1 0 0,-1 1-1 0 0,1 1 1 0 0,-1-1-1 0 0,0 1 1 0 0,0-1-1 0 0,7 8 1 0 0,-6-6-34 0 0,14 7-52 0 0,-16-10 144 0 0,-1 0 0 0 0,1 0 0 0 0,-1 1 0 0 0,0-1 0 0 0,0 1 0 0 0,1-1 0 0 0,-1 1-1 0 0,0 0 1 0 0,0-1 0 0 0,-1 1 0 0 0,1 0 0 0 0,0 0 0 0 0,-1 1 0 0 0,3 2 0 0 0,-2-1-50 0 0,-1-1 0 0 0,1 0 1 0 0,0 0-1 0 0,1 0 0 0 0,-1 0 0 0 0,0 0 0 0 0,1 0 0 0 0,0-1 1 0 0,0 1-1 0 0,0-1 0 0 0,0 0 0 0 0,0 0 0 0 0,0 0 1 0 0,0 0-1 0 0,0 0 0 0 0,1-1 0 0 0,-1 0 0 0 0,1 1 1 0 0,5 0-1 0 0,-4 0-13 0 0,1 0 1 0 0,-1 0 0 0 0,0 0 0 0 0,0 1 0 0 0,0 0-1 0 0,0 0 1 0 0,0 0 0 0 0,6 6 0 0 0,-11-9 75 0 0,0 0 0 0 0,0 0 0 0 0,0 0 0 0 0,1 0 0 0 0,-1 0 0 0 0,0 0 0 0 0,0 0 1 0 0,0 0-1 0 0,0 1 0 0 0,0-1 0 0 0,0 0 0 0 0,1 0 0 0 0,-1 0 0 0 0,0 0 0 0 0,0 0 1 0 0,0 1-1 0 0,0-1 0 0 0,0 0 0 0 0,0 0 0 0 0,0 0 0 0 0,0 0 0 0 0,0 1 0 0 0,0-1 1 0 0,0 0-1 0 0,0 0 0 0 0,0 0 0 0 0,0 1 0 0 0,0-1 0 0 0,0 0 0 0 0,0 0 1 0 0,0 0-1 0 0,0 1 0 0 0,0-1 0 0 0,0 0 0 0 0,0 0 0 0 0,0 0 0 0 0,0 0 0 0 0,0 1 1 0 0,0-1-1 0 0,0 0 0 0 0,-1 0 0 0 0,-8 2-51 0 0,-16-4 124 0 0,23 2-84 0 0,-244-34-166 0 0,-293-36 142 0 0,101 24-464 0 0,255 31-6555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5761 0 0,'0'0'10352'0'0,"-9"-32"-423"0"0,16 137-8425 0 0,-1-30-658 0 0,-4 95 1 0 0,-4-97-409 0 0,13 107 1 0 0,-10-173-416 0 0,16 107 327 0 0,1 127 0 0 0,-18-184-278 0 0,8 333 210 0 0,-3-161-227 0 0,3 37 13 0 0,-3-213-69 0 0,-3 0 0 0 0,-3 1 0 0 0,-7 53 0 0 0,0-36 18 0 0,5 86 1 0 0,3-117-6 0 0,1-27-24 0 0,0 0 1 0 0,2 0-1 0 0,4 17 1 0 0,-3-16 27 0 0,-1 1 0 0 0,2 19 0 0 0,-3 189-821 0 0,-5-231-1401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9 0 0 0,'-7'-9'23938'0'0,"6"10"-23817"0"0,-1 0 0 0 0,1 0 0 0 0,0 1-1 0 0,0-1 1 0 0,0 0 0 0 0,0 1 0 0 0,0-1-1 0 0,0 1 1 0 0,0-1 0 0 0,1 1 0 0 0,-1-1-1 0 0,0 1 1 0 0,1-1 0 0 0,-1 1 0 0 0,1-1-1 0 0,0 4 1 0 0,-4 31 393 0 0,4-31-372 0 0,-1 35 363 0 0,7 51 0 0 0,-1-41-243 0 0,8 139 630 0 0,-22 299 1 0 0,3-385-697 0 0,17 189 0 0 0,-8 39-83 0 0,-15-159-142 0 0,0 49-1 0 0,3-43 133 0 0,0 1-238 0 0,9-129-205 0 0,-10 73-1 0 0,6-86-929 0 0,4-12-4426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51 2625 0 0,'0'0'11130'0'0,"-4"-8"-10093"0"0,-8-34 4066 0 0,18 51-3172 0 0,1 14-1005 0 0,-2 1 0 0 0,-1-1 1 0 0,-1 1-1 0 0,0 37 0 0 0,2 26-29 0 0,29 293 1054 0 0,-24-229-1566 0 0,-5-112-315 0 0,2 0-1 0 0,14 40 0 0 0,-18-68-57 0 0,-1-10-13 0 0,0 0-1 0 0,0 0 1 0 0,0-1-1 0 0,0 1 0 0 0,0-1 1 0 0,0 0-1 0 0,0 1 1 0 0,0-1-1 0 0,0 0 0 0 0,0 0 1 0 0,0 0-1 0 0,0 0 1 0 0,0 0-1 0 0,4-1 0 0 0,313-56 100 0 0,-307 54-89 0 0,0 0 1 0 0,0 0 0 0 0,0-1 0 0 0,-1-1-1 0 0,1 0 1 0 0,-1 0 0 0 0,0-1 0 0 0,-1 0-1 0 0,1-1 1 0 0,-1 0 0 0 0,-1 0 0 0 0,11-11-1 0 0,-18 16-11 0 0,1-2 2 0 0,0 1 1 0 0,1 0-1 0 0,0 0 1 0 0,-1 0-1 0 0,1 0 1 0 0,1 0-1 0 0,-1 1 1 0 0,0 0-1 0 0,0-1 1 0 0,1 1-1 0 0,0 1 0 0 0,-1-1 1 0 0,8-1-1 0 0,-12-19-4 0 0,-2-6 5 0 0,-1 1 0 0 0,-14-54 0 0 0,-2-13-29 0 0,11 40 34 0 0,1 8 3 0 0,2 0 0 0 0,2-1 0 0 0,5-65-1 0 0,4 70-21 0 0,-1 10-39 0 0,-2 0 0 0 0,-2-52 0 0 0,-9 60-54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8106 0 0,'0'0'9584'0'0,"11"22"-6132"0"0,-6 7-723 0 0,1 43 1 0 0,-9 84-845 0 0,-1-70-1290 0 0,3 356 261 0 0,-2-417-845 0 0,2-20-13 0 0,1 1 0 0 0,-1-1 0 0 0,1 0 0 0 0,0 0 0 0 0,0 0 0 0 0,1 0 0 0 0,1 7 0 0 0,-2-12 1 0 0,0 0 1 0 0,1 1 0 0 0,-1-1 0 0 0,1 0 0 0 0,-1 1-1 0 0,1-1 1 0 0,-1 0 0 0 0,1 0 0 0 0,-1 1-1 0 0,1-1 1 0 0,-1 0 0 0 0,1 0 0 0 0,0 0-1 0 0,-1 0 1 0 0,1 1 0 0 0,-1-1 0 0 0,1 0 0 0 0,-1 0-1 0 0,1 0 1 0 0,0 0 0 0 0,-1 0 0 0 0,1-1-1 0 0,-1 1 1 0 0,1 0 0 0 0,-1 0 0 0 0,1 0-1 0 0,-1 0 1 0 0,1-1 0 0 0,0 1 0 0 0,-1 0-1 0 0,1 0 1 0 0,-1-1 0 0 0,0 1 0 0 0,1 0 0 0 0,-1-1-1 0 0,1 0 1 0 0,19-10-5 0 0,-14 5 1 0 0,0 2 1 0 0,0-1-1 0 0,1 1 0 0 0,0-1 0 0 0,0 2 0 0 0,0-1 0 0 0,0 1 0 0 0,0 0 0 0 0,1 0 0 0 0,0 1 0 0 0,0 0 1 0 0,0 0-1 0 0,9-1 0 0 0,14-3 8 0 0,-1-2-1 0 0,51-19 1 0 0,-50 15-3 0 0,0 2-1 0 0,39-8 1 0 0,-61 17 4 0 0,0 0 0 0 0,-1 1 0 0 0,16 0 0 0 0,-20 1-7 0 0,1-1 0 0 0,0 1 0 0 0,0-1 0 0 0,-1 0 0 0 0,1-1-1 0 0,0 1 1 0 0,0-1 0 0 0,-1 0 0 0 0,1 0 0 0 0,0 0 0 0 0,-1 0 0 0 0,1-1-1 0 0,-1 0 1 0 0,5-2 0 0 0,11-10-50 0 0,29-25 0 0 0,-49 39 48 0 0,1 0 0 0 0,-1-1 0 0 0,1 1 0 0 0,-1 0 0 0 0,1 0 0 0 0,0-1 0 0 0,-1 1 0 0 0,1 0 0 0 0,0 0 0 0 0,-1 0 0 0 0,1 0 0 0 0,-1 0 0 0 0,1 0 0 0 0,0 0 0 0 0,-1 0 0 0 0,1 0 0 0 0,0 0 0 0 0,-1 0 0 0 0,1 0 0 0 0,0 0 0 0 0,0 0 1 0 0,-1 0-1 0 0,1 1 0 0 0,-1-1 0 0 0,1 0 0 0 0,-1 0 1 0 0,1 0-1 0 0,0 0 0 0 0,-1 0 0 0 0,1 0 1 0 0,-1 0-1 0 0,1 0 0 0 0,-1 0 0 0 0,1 0 0 0 0,-1 0 1 0 0,1-1-1 0 0,-1 1 0 0 0,1 0 0 0 0,-1 0 0 0 0,1 0 1 0 0,-1 0-1 0 0,1-1 0 0 0,-1 1 0 0 0,1 0 1 0 0,-1-1-1 0 0,0 1 0 0 0,1 0 0 0 0,-1-1 0 0 0,1 1 1 0 0,-1 0-1 0 0,0-1 0 0 0,1 1 0 0 0,-1-1 1 0 0,0 1-1 0 0,0-1 0 0 0,1 1 0 0 0,-1 0 0 0 0,0-1 1 0 0,0 1-1 0 0,0-1 0 0 0,0 0 0 0 0,5-25 12 0 0,-2 1 0 0 0,-2-1 0 0 0,0 0 0 0 0,-2 0 0 0 0,-8-45 0 0 0,2 4 20 0 0,2 5-121 0 0,3 0-1 0 0,2 0 0 0 0,11-62 1 0 0,-8 111-398 0 0,0 0 0 0 0,2-1 1 0 0,6-12-1 0 0,-2 3-4705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200 141 944 0 0,'0'0'9436'0'0,"-10"-11"-8219"0"0,-33-35 145 0 0,41 43-908 0 0,1 1 1 0 0,-1 0-1 0 0,0 0 1 0 0,0 0-1 0 0,0 0 1 0 0,0 1 0 0 0,-1-1-1 0 0,1 1 1 0 0,0-1-1 0 0,-1 1 1 0 0,-14-9 5228 0 0,20 8-5639 0 0,0 1 0 0 0,0-1 0 0 0,1 0 0 0 0,-1 1 1 0 0,1-1-1 0 0,6-1 0 0 0,11-4 27 0 0,-10 2-48 0 0,22-13 379 0 0,-67 21 171 0 0,14 0-222 0 0,0-1-1 0 0,-41-1 1 0 0,43-1-259 0 0,18 1-91 0 0,-1-1 0 0 0,0 0-1 0 0,1 1 1 0 0,-1-1-1 0 0,1 1 1 0 0,-1-1 0 0 0,1 1-1 0 0,0-1 1 0 0,-1 1 0 0 0,1-1-1 0 0,-1 1 1 0 0,1-1 0 0 0,0 1-1 0 0,0 0 1 0 0,-1-1-1 0 0,1 1 1 0 0,0-1 0 0 0,0 1-1 0 0,0 0 1 0 0,0-1 0 0 0,0 1-1 0 0,0 0 1 0 0,0-1 0 0 0,0 1-1 0 0,0 0 1 0 0,0-1-1 0 0,0 1 1 0 0,0-1 0 0 0,0 1-1 0 0,1 0 1 0 0,-1-1 0 0 0,0 1-1 0 0,0-1 1 0 0,1 1 0 0 0,-1 0-1 0 0,11 25-5 0 0,-8-24-2 0 0,-1 1 1 0 0,1 0-1 0 0,0-1 1 0 0,0 1 0 0 0,0-1-1 0 0,0 0 1 0 0,1 0 0 0 0,-1 0-1 0 0,1 0 1 0 0,-1 0 0 0 0,1-1-1 0 0,0 0 1 0 0,0 1-1 0 0,-1-1 1 0 0,1-1 0 0 0,0 1-1 0 0,6 0 1 0 0,-10-22 101 0 0,-1 19-91 0 0,1 0 1 0 0,-1-1 0 0 0,0 2 0 0 0,1-1 0 0 0,-1 0 0 0 0,0 0-1 0 0,0 0 1 0 0,-1 0 0 0 0,1 0 0 0 0,0 1 0 0 0,-1-1 0 0 0,1 0-1 0 0,-1 1 1 0 0,1-1 0 0 0,-1 1 0 0 0,0 0 0 0 0,0-1-1 0 0,1 1 1 0 0,-1 0 0 0 0,0 0 0 0 0,0 0 0 0 0,-1 0 0 0 0,1 0-1 0 0,-4 0 1 0 0,-2-1 7 0 0,-1 1 1 0 0,0 0-1 0 0,0 0 0 0 0,-18 1 0 0 0,14 0-9 0 0,12 1-3 0 0,1-1 0 0 0,0 0 0 0 0,-1 1 0 0 0,1-1 1 0 0,-1 1-1 0 0,1-1 0 0 0,-1 1 0 0 0,1-1 0 0 0,0 1 0 0 0,-1-1 1 0 0,1 1-1 0 0,0-1 0 0 0,0 1 0 0 0,-1-1 0 0 0,1 1 0 0 0,0-1 1 0 0,0 1-1 0 0,0-1 0 0 0,0 1 0 0 0,0 0 0 0 0,0-1 1 0 0,0 1-1 0 0,0-1 0 0 0,0 1 0 0 0,0 0 0 0 0,0 22 45 0 0,1-17-34 0 0,-1 21 146 0 0,1 0 1 0 0,8 39-1 0 0,-6-52-104 0 0,1 0-1 0 0,1-1 1 0 0,0 1 0 0 0,1-1 0 0 0,0 1-1 0 0,12 15 1 0 0,-14-20-41 0 0,-1-1-1 0 0,1 0 1 0 0,-1 1-1 0 0,-1 0 1 0 0,0-1-1 0 0,0 1 1 0 0,-1 0-1 0 0,0 11 1 0 0,-2 48 65 0 0,1-66-68 0 0,-1-163-190 0 0,1 29-11 0 0,-1 122 185 0 0,-1-1-1 0 0,0 1 0 0 0,-1 0 1 0 0,0-1-1 0 0,-1 1 0 0 0,0 1 1 0 0,-12-19-1 0 0,15 66 193 0 0,24 262 1462 0 0,-23-183-1346 0 0,4 59-112 0 0,6-112-192 0 0,-5-41 25 0 0,2 44 0 0 0,-7-66-3 0 0,-4-29 46 0 0,3 23-73 0 0,1 1 0 0 0,0-1 0 0 0,0 1 0 0 0,0-1-1 0 0,0 1 1 0 0,1 0 0 0 0,0-1 0 0 0,0 1 0 0 0,1-1 0 0 0,-1 1 0 0 0,1 0-1 0 0,0 0 1 0 0,0 0 0 0 0,0 0 0 0 0,1 0 0 0 0,0 0 0 0 0,6-6-1 0 0,-5 6 0 0 0,-1-1 1 0 0,1 0-1 0 0,-1 0 0 0 0,0 0 0 0 0,-1 0 0 0 0,1 0 0 0 0,-1 0 0 0 0,0 0 0 0 0,0-1 0 0 0,-1 1 0 0 0,0-1 0 0 0,1-5 1 0 0,-3 10 8 0 0,1-1 0 0 0,-1 1 0 0 0,1 0 0 0 0,-1 0 0 0 0,1 0 1 0 0,-1-1-1 0 0,0 1 0 0 0,0 0 0 0 0,1 0 0 0 0,-1 0 0 0 0,0 0 1 0 0,0 0-1 0 0,0 0 0 0 0,0 1 0 0 0,-1-1 0 0 0,1 0 1 0 0,0 0-1 0 0,0 1 0 0 0,0-1 0 0 0,-1 0 0 0 0,1 1 0 0 0,0-1 1 0 0,-1 1-1 0 0,1 0 0 0 0,0-1 0 0 0,-1 1 0 0 0,1 0 0 0 0,-1 0 1 0 0,-2 0-1 0 0,-47-3 4 0 0,47 3-4 0 0,3 0-2 0 0,1 0 1 0 0,0 0-1 0 0,-1 0 0 0 0,1 0 1 0 0,0 0-1 0 0,-1 0 1 0 0,1 0-1 0 0,-1 0 0 0 0,1 0 1 0 0,0 0-1 0 0,-1 0 1 0 0,1 0-1 0 0,0 1 0 0 0,-1-1 1 0 0,1 0-1 0 0,0 0 1 0 0,-1 0-1 0 0,1 1 0 0 0,0-1 1 0 0,0 0-1 0 0,-1 0 1 0 0,1 1-1 0 0,0-1 0 0 0,0 0 1 0 0,-1 0-1 0 0,1 1 1 0 0,0-1-1 0 0,0 0 0 0 0,0 1 1 0 0,0-1-1 0 0,0 0 1 0 0,-1 1-1 0 0,1 0 0 0 0,2 15-40 0 0,13 13 28 0 0,-14-27 14 0 0,0 0 1 0 0,1 0-1 0 0,-1 0 0 0 0,1-1 0 0 0,0 1 1 0 0,-1 0-1 0 0,1-1 0 0 0,0 1 0 0 0,0-1 1 0 0,0 0-1 0 0,0 1 0 0 0,0-1 0 0 0,1 0 0 0 0,-1 0 1 0 0,0-1-1 0 0,1 1 0 0 0,-1 0 0 0 0,0 0 1 0 0,5 0-1 0 0,1-1 7 0 0,-1 0 0 0 0,1-1 0 0 0,-1 1 0 0 0,1-1 0 0 0,8-2 0 0 0,30-3-22 0 0,13 13 59 0 0,-57-9-40 0 0,0 0-1 0 0,0 0 0 0 0,0-1 0 0 0,0 1 1 0 0,0-1-1 0 0,0 1 0 0 0,-1-1 1 0 0,0 0-1 0 0,1 0 0 0 0,0-2 0 0 0,4-7 5 0 0,-5 11-9 0 0,0 0 1 0 0,0 0-1 0 0,-1 0 0 0 0,2 0 0 0 0,-1 0 1 0 0,0 0-1 0 0,0 1 0 0 0,0-1 0 0 0,0 0 1 0 0,0 1-1 0 0,1-1 0 0 0,-1 0 0 0 0,0 1 1 0 0,1 0-1 0 0,-1-1 0 0 0,0 1 0 0 0,1 0 1 0 0,-1 0-1 0 0,1-1 0 0 0,-1 1 0 0 0,0 0 1 0 0,1 0-1 0 0,-1 1 0 0 0,1-1 0 0 0,-1 0 1 0 0,0 0-1 0 0,1 0 0 0 0,-1 1 0 0 0,0-1 1 0 0,2 1-1 0 0,16 2-6 0 0,-19-4 7 0 0,1 1 0 0 0,0-1 1 0 0,0 0-1 0 0,-1 0 0 0 0,1 0 1 0 0,0 1-1 0 0,-1-1 0 0 0,1 0 1 0 0,-1 0-1 0 0,1 0 0 0 0,-1 0 1 0 0,0 0-1 0 0,1 0 1 0 0,-1 0-1 0 0,0 0 0 0 0,0 0 1 0 0,0 0-1 0 0,0-1 0 0 0,4-20 23 0 0,-3-17-11 0 0,-2 0 1 0 0,-2 0 0 0 0,-15-73-1 0 0,3 28-6 0 0,12 46-12 0 0,1-1 0 0 0,9-74 1 0 0,-7 109 10 0 0,1 0 1 0 0,-1 0-1 0 0,0 0 1 0 0,0 0-1 0 0,0 0 0 0 0,-1 0 1 0 0,1 0-1 0 0,-1 1 1 0 0,0-1-1 0 0,-1 0 1 0 0,1 0-1 0 0,-1 1 1 0 0,1-1-1 0 0,-1 0 1 0 0,0 1-1 0 0,-1 0 1 0 0,-4-6-1 0 0,6 6-9 0 0,0 0-1 0 0,-1 0 0 0 0,1 0 0 0 0,1 0 1 0 0,-1 0-1 0 0,0 0 0 0 0,1 0 1 0 0,-1 0-1 0 0,1 0 0 0 0,0 0 1 0 0,1-6-1 0 0,-1 1-1 0 0,-2-3-82 0 0,1 21-48 0 0,-33 12 118 0 0,26-15 24 0 0,0 0 0 0 0,1 1 0 0 0,0 0 0 0 0,0 0 0 0 0,1 1 0 0 0,0-1-1 0 0,-8 19 1 0 0,1 3 5 0 0,-10 37 0 0 0,0 1-14 0 0,17-51 18 0 0,0 1 1 0 0,2-1 0 0 0,0 1-1 0 0,1 0 1 0 0,0 29 0 0 0,3-37-4 0 0,0-1 1 0 0,0 0-1 0 0,1 0 1 0 0,1 1-1 0 0,0-1 1 0 0,0 0 0 0 0,1 0-1 0 0,0-1 1 0 0,1 1-1 0 0,0 0 1 0 0,0-1-1 0 0,10 13 1 0 0,-12-18-16 0 0,0 0 0 0 0,1 0 0 0 0,-1 0 0 0 0,1 0 0 0 0,0 0 0 0 0,0-1 0 0 0,0 1-1 0 0,0-1 1 0 0,0 0 0 0 0,1 0 0 0 0,-1 0 0 0 0,1 0 0 0 0,0-1 0 0 0,-1 1 0 0 0,1-1 0 0 0,5 2 0 0 0,-9-3 35 0 0,-2-99-203 0 0,1-21-190 0 0,3 106 280 0 0,-1 29 46 0 0,0 29 29 0 0,-1 100 77 0 0,0-371-134 0 0,-2 207 65 0 0,2 20-1 0 0,0-1 0 0 0,0 0 1 0 0,0 1-1 0 0,0-1 0 0 0,0 0 0 0 0,0 1 0 0 0,-1-1 0 0 0,1 0 1 0 0,0 1-1 0 0,0-1 0 0 0,-1 0 0 0 0,1 1 0 0 0,-1-1 0 0 0,1 1 0 0 0,0-1 1 0 0,-1 0-1 0 0,1 1 0 0 0,-1-1 0 0 0,0 1 0 0 0,1 0 0 0 0,-1-1 0 0 0,1 1 1 0 0,-2-1-1 0 0,2 26-23 0 0,12 120-16 0 0,-5-94-942 0 0,-3-29-2829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15947 0 0,'0'0'-56'0'0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54 3609 0 0,'0'0'9148'0'0,"7"-10"-7315"0"0,33-33 7625 0 0,-38 43-9195 0 0,2 10 1873 0 0,-6 14-1651 0 0,-2-12-282 0 0,-2-1 0 0 0,0 1 0 0 0,0-1 0 0 0,-1-1 0 0 0,-15 19 0 0 0,6-9-50 0 0,-69 86 579 0 0,-17 22-145 0 0,97-121-676 0 0,1 0-1 0 0,0 1 1 0 0,0-1-1 0 0,1 1 0 0 0,0 0 1 0 0,0 0-1 0 0,1 0 0 0 0,1 0 1 0 0,-2 9-1 0 0,2 3-3769 0 0,1 0-3496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10 0 0 0,'0'0'20878'0'0,"-1"-1"-20774"0"0,1 0-1 0 0,0 1 1 0 0,-1-1 0 0 0,1 1 0 0 0,0-1-1 0 0,-1 1 1 0 0,1-1 0 0 0,-1 1-1 0 0,1-1 1 0 0,-1 1 0 0 0,0-1 0 0 0,1 1-1 0 0,-1-1 1 0 0,1 1 0 0 0,-1 0 0 0 0,0-1-1 0 0,1 1 1 0 0,-2 0 0 0 0,-27 26 1176 0 0,0 1 1 0 0,3 1 0 0 0,-38 51-1 0 0,53-65-1050 0 0,-51 62 376 0 0,25-33-519 0 0,2 3 0 0 0,-35 59 0 0 0,57-81-1477 0 0,1 0-5666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0 5793 0 0,'0'0'15525'0'0,"-9"5"-14808"0"0,-29 16 6 0 0,36-20-478 0 0,0 1 0 0 0,-1-1 0 0 0,1 1 1 0 0,0-1-1 0 0,0 1 0 0 0,1 0 0 0 0,-1 0 0 0 0,0-1 0 0 0,0 1 0 0 0,1 0 0 0 0,0 0 0 0 0,-1 1 0 0 0,0 1 0 0 0,-5 7 142 0 0,-58 67 827 0 0,-37 38-543 0 0,8-15-2037 0 0,68-65-3504 0 0,4 2-6013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16 1848 0 0,'-6'-15'20229'0'0,"6"14"-20061"0"0,-1 1 1 0 0,1 0-1 0 0,-1 0 1 0 0,0 0-1 0 0,-13 5 3862 0 0,3 3-5292 0 0,-25 28 2222 0 0,-59 80 0 0 0,65-78-670 0 0,-11 12-415 0 0,-34 46 847 0 0,67-84-2867 0 0,1 0 1 0 0,1 0-1 0 0,-8 20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30 2320 0 0,'1'-17'26176'0'0,"15"4"-25506"0"0,-12 15-650 0 0,-1 1 0 0 0,1-1 0 0 0,-1 1 0 0 0,0 0 0 0 0,0 0 0 0 0,0 0 0 0 0,0 0 0 0 0,-1 0 0 0 0,1 0 0 0 0,2 7 0 0 0,16 16 170 0 0,-15-18-124 0 0,1 0 1 0 0,-1 1 0 0 0,-1-1-1 0 0,8 16 1 0 0,-7-13 12 0 0,0-1 1 0 0,0 0-1 0 0,11 14 0 0 0,40 36 195 0 0,24 27 22 0 0,-74-77-266 0 0,9 8 41 0 0,-1 2 0 0 0,18 29 0 0 0,69 124 381 0 0,-29-40-196 0 0,-49-87-162 0 0,3 5-68 0 0,46 99 98 0 0,-44-70-71 0 0,21 50 19 0 0,-23-78-93 0 0,-19-39 29 0 0,0 1 1 0 0,-1 0-1 0 0,-1 0 1 0 0,0 0-1 0 0,-1 1 1 0 0,-1-1-1 0 0,4 20 1 0 0,-3 12-4 0 0,5 75 33 0 0,-12-74-1 0 0,-10 58 0 0 0,5-58-14 0 0,-1 58 1 0 0,9-37-51 0 0,-1 52 80 0 0,-1-99-51 0 0,-1-1-1 0 0,-1 0 1 0 0,-10 36 0 0 0,1-19 42 0 0,4-15-32 0 0,0 0 0 0 0,2 1 0 0 0,1-1 0 0 0,1 1 0 0 0,-2 36 0 0 0,4-43-7 0 0,0 1 0 0 0,-1 0-1 0 0,-1 0 1 0 0,0-1 0 0 0,-1 0 0 0 0,-15 31-1 0 0,-7 26 9 0 0,-14 54 39 0 0,-14 3-94 0 0,52-123 67 0 0,0 0 0 0 0,-1 0 0 0 0,0 0-1 0 0,-1 0 1 0 0,-8 11 0 0 0,-11 16-2335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387 13 0 0 0,'18'-12'18643'0'0,"-26"22"-14727"0"0,1-1-3319 0 0,-71 69 2665 0 0,-40 46-1378 0 0,31-38-1437 0 0,59-60-766 0 0,-46 53-1 0 0,73-78 251 0 0,1-1 1 0 0,0 0-1 0 0,-1 0 0 0 0,1 1 0 0 0,0-1 1 0 0,0 0-1 0 0,-1 1 0 0 0,1-1 0 0 0,0 0 1 0 0,0 0-1 0 0,-1 1 0 0 0,1-1 0 0 0,0 1 1 0 0,0-1-1 0 0,0 0 0 0 0,0 1 0 0 0,0-1 1 0 0,0 0-1 0 0,-1 1 0 0 0,1-1 0 0 0,0 1 1 0 0,0-1-1 0 0,0 0 0 0 0,0 1 0 0 0,1-1 1 0 0,-1 0-1 0 0,0 1 0 0 0,0-1 0 0 0,0 1 1 0 0,0-1-1 0 0,0 0 0 0 0,1 1 0 0 0,12-1-2093 0 0,15-10-6367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547 20 5913 0 0,'0'0'9198'0'0,"0"-3"-8415"0"0,0-13 4642 0 0,-9 24-2153 0 0,-18 27-2713 0 0,-2-2 1 0 0,-1 0 0 0 0,-42 33 0 0 0,-114 79 932 0 0,69-57-1159 0 0,105-78-1204 0 0,-35 29 2357 0 0,30-17-4700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1 5937 0 0,'0'0'13617'0'0,"-8"5"-12744"0"0,-7 6 449 0 0,-1 1 0 0 0,2 0 0 0 0,-22 24 0 0 0,1 1-342 0 0,-54 46 1 0 0,7-9-535 0 0,36-30-375 0 0,21-22-298 0 0,2 1-1 0 0,1 1 1 0 0,-38 52-1 0 0,57-65-1235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16 0 0 0,'14'-16'21282'0'0,"-30"30"-20574"0"0,1-2 509 0 0,-24 23 0 0 0,-5 5 3 0 0,11-14-568 0 0,-133 115 1166 0 0,32-17-1450 0 0,74-75-3513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196 112 5289 0 0,'-3'-1'10158'0'0,"1"1"-9979"0"0,0 0 1 0 0,-1 0-1 0 0,1 1 0 0 0,0-1 0 0 0,-1 1 0 0 0,1-1 0 0 0,0 1 0 0 0,0 0 1 0 0,-1 0-1 0 0,1 0 0 0 0,0 0 0 0 0,0 0 0 0 0,0 0 0 0 0,0 1 0 0 0,1-1 1 0 0,-1 1-1 0 0,0-1 0 0 0,0 1 0 0 0,1-1 0 0 0,-1 1 0 0 0,1 0 0 0 0,-2 3 1 0 0,-2 4-199 0 0,0 0 0 0 0,1 1 0 0 0,-5 16 1 0 0,3-10 313 0 0,44-49-624 0 0,-32 27 250 0 0,-6 5 65 0 0,1 0 0 0 0,-1 0-1 0 0,1 0 1 0 0,0 1 0 0 0,-1-1 0 0 0,1 0 0 0 0,0 0-1 0 0,0 1 1 0 0,-1-1 0 0 0,1 0 0 0 0,0 1 0 0 0,0-1 0 0 0,0 1-1 0 0,0-1 1 0 0,0 1 0 0 0,1-1 149 0 0,-21 23-40 0 0,6-4 53 0 0,10-13-97 0 0,0 1-1 0 0,-1-1 1 0 0,0 0 0 0 0,0 0-1 0 0,-1-1 1 0 0,-6 6 0 0 0,1-1-23 0 0,-10 4 68 0 0,17-11-86 0 0,0-1 1 0 0,0 0 0 0 0,0 1 0 0 0,1-1-1 0 0,-1 1 1 0 0,0 0 0 0 0,1 0 0 0 0,0 0-1 0 0,-1 0 1 0 0,1 0 0 0 0,0 1 0 0 0,0-1-1 0 0,1 0 1 0 0,-1 1 0 0 0,-2 4 0 0 0,3-5 37 0 0,-1-1 1 0 0,1 1 0 0 0,0 0-1 0 0,0 0 1 0 0,0 0-1 0 0,0-1 1 0 0,0 1 0 0 0,1 0-1 0 0,-1 0 1 0 0,0 0 0 0 0,1 0-1 0 0,0 1 1 0 0,0-1 0 0 0,-1 0-1 0 0,2 3 1 0 0,-1-1 134 0 0,-2-30 255 0 0,2 26-400 0 0,0 29 38 0 0,-5-9 168 0 0,1-17 47 0 0,3-13-252 0 0,1 9-44 0 0,0-2-1 0 0,1-1 1 0 0,-1 1 0 0 0,0-1 0 0 0,-1 1 0 0 0,1-1 0 0 0,-1 1-1 0 0,1 0 1 0 0,-1-1 0 0 0,0 1 0 0 0,0 0 0 0 0,-1 0 0 0 0,1-1-1 0 0,-1 1 1 0 0,-3-5 0 0 0,4 8 17 0 0,1 31-31 0 0,5 28 330 0 0,-5-57-294 0 0,0 1-1 0 0,0 0 0 0 0,1-1 1 0 0,-1 1-1 0 0,1-1 1 0 0,0 0-1 0 0,0 1 0 0 0,0-1 1 0 0,0 1-1 0 0,0-1 1 0 0,0 0-1 0 0,1 0 1 0 0,-1 0-1 0 0,1 0 0 0 0,3 3 1 0 0,-4-4-13 0 0,0 1-1 0 0,0-1 1 0 0,0 0-1 0 0,0 0 1 0 0,0 0 0 0 0,0 1-1 0 0,0-1 1 0 0,0 0 0 0 0,-1 1-1 0 0,1-1 1 0 0,-1 1 0 0 0,1-1-1 0 0,-1 1 1 0 0,0-1-1 0 0,1 1 1 0 0,-1-1 0 0 0,0 1-1 0 0,0-1 1 0 0,0 1 0 0 0,0-1-1 0 0,0 1 1 0 0,-1-1 0 0 0,0 3-1 0 0,1-1 9 0 0,-1 1 0 0 0,1-1-1 0 0,-1 0 1 0 0,0 0 0 0 0,0 0-1 0 0,0 0 1 0 0,-1 0 0 0 0,1 0 0 0 0,-1 0-1 0 0,-3 4 1 0 0,5-15 304 0 0,5-5-291 0 0,39-38 137 0 0,-11 3 320 0 0,-26 37-472 0 0,2 1-1 0 0,-1 0 1 0 0,1 1-1 0 0,1-1 1 0 0,0 2-1 0 0,0-1 1 0 0,19-11-1 0 0,-14 17-53 0 0,-15 3 47 0 0,1 1-1 0 0,-1-1 0 0 0,1 0 1 0 0,-1 0-1 0 0,1 0 0 0 0,-1 0 1 0 0,1 0-1 0 0,-1 0 0 0 0,0 0 1 0 0,1-1-1 0 0,-1 1 0 0 0,1 0 1 0 0,-1 0-1 0 0,1 0 0 0 0,-1 0 1 0 0,1 0-1 0 0,-1-1 0 0 0,0 1 1 0 0,1 0-1 0 0,-1 0 1 0 0,1-1-1 0 0,-1 1 0 0 0,0 0 1 0 0,1 0-1 0 0,-1-1 0 0 0,0 1 1 0 0,0 0-1 0 0,1-1 0 0 0,-1 1 1 0 0,0-1-1 0 0,0 1 0 0 0,1 0 1 0 0,-1-1-1 0 0,0 1 0 0 0,0-1 1 0 0,0 1-1 0 0,0 0 0 0 0,0-1 1 0 0,0 1-1 0 0,0-1 0 0 0,1-2-6 0 0,0 1-1 0 0,1 0 0 0 0,-1-1 0 0 0,0 1 0 0 0,1 0 1 0 0,-1 0-1 0 0,1 0 0 0 0,0 0 0 0 0,-1 0 0 0 0,1 0 1 0 0,0 1-1 0 0,4-3 0 0 0,2-3-39 0 0,18-32 54 0 0,-21 33-25 0 0,-5 5 8 0 0,0 1 1 0 0,1-1 0 0 0,-1 0-1 0 0,0 1 1 0 0,1-1 0 0 0,-1 1 0 0 0,1-1-1 0 0,-1 1 1 0 0,1-1 0 0 0,-1 1-1 0 0,1-1 1 0 0,0 1 0 0 0,-1-1-1 0 0,1 1 1 0 0,-1-1 0 0 0,1 1 0 0 0,0 0-1 0 0,0 0 1 0 0,-1-1 0 0 0,1 1-1 0 0,0 0 1 0 0,0 0 0 0 0,-1 0-1 0 0,2-1 1 0 0,-2 1-25 0 0,12-20-9 0 0,-12 20 39 0 0,0-1 0 0 0,0 1-1 0 0,0-1 1 0 0,0 0-1 0 0,0 1 1 0 0,0-1-1 0 0,0 1 1 0 0,0-1-1 0 0,0 1 1 0 0,0-1 0 0 0,0 1-1 0 0,-1-1 1 0 0,1 1-1 0 0,0-1 1 0 0,0 1-1 0 0,-1-1 1 0 0,1 1-1 0 0,-1-1 1 0 0,1 1 0 0 0,0-1-1 0 0,-1 1 1 0 0,1 0-1 0 0,-1-1 1 0 0,1 1-1 0 0,-1-1 1 0 0,1 1 0 0 0,-1 0-1 0 0,1 0 1 0 0,-1-1-1 0 0,1 1 1 0 0,-1 0-1 0 0,1 0 1 0 0,-1 0-1 0 0,0-1 1 0 0,1 1 0 0 0,-1 0-1 0 0,0 0 1 0 0,1 0-1 0 0,-1 0 1 0 0,1 0-1 0 0,-1 0 1 0 0,0 0 0 0 0,1 0-1 0 0,-1 0 1 0 0,1 0-1 0 0,-1 1 1 0 0,0-1-1 0 0,-19-2-37 0 0,19-1 25 0 0,1 0 0 0 0,-1 0 0 0 0,1 1-1 0 0,0-1 1 0 0,-1 0 0 0 0,1 0-1 0 0,1 0 1 0 0,-1 1 0 0 0,0-1-1 0 0,1 0 1 0 0,0 0 0 0 0,-1 1 0 0 0,4-6-1 0 0,-3 4 24 0 0,1 0 0 0 0,-1 0 0 0 0,0 0-1 0 0,0 0 1 0 0,0 0 0 0 0,0 0 0 0 0,-1 0-1 0 0,0 0 1 0 0,0 0 0 0 0,0 0 0 0 0,0 0-1 0 0,-1 0 1 0 0,0 0 0 0 0,0 0-1 0 0,0 0 1 0 0,0 0 0 0 0,-4-7 0 0 0,-2 1-46 0 0,6 10 35 0 0,1-1 0 0 0,-1 1 1 0 0,0-1-1 0 0,1 1 0 0 0,-1-1 0 0 0,1 1 0 0 0,-1-1 1 0 0,1 0-1 0 0,0 1 0 0 0,-1-1 0 0 0,1 0 0 0 0,0 0 0 0 0,0 1 1 0 0,-1-1-1 0 0,1 0 0 0 0,0 1 0 0 0,0-1 0 0 0,0 0 1 0 0,0 0-1 0 0,0 0 0 0 0,0 1 0 0 0,0-1 0 0 0,0-1 1 0 0,-6 16-6 0 0,-1 0 0 0 0,-17 23 0 0 0,0 0 28 0 0,2-3-185 0 0,-5 8-787 0 0,20-27-3416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 37 600 0 0,'0'0'7662'0'0,"0"-5"-7205"0"0,1-2-221 0 0,-1-3 3542 0 0,-2 13-3132 0 0,0-1-1 0 0,1 1 0 0 0,-2-1 0 0 0,1 1 0 0 0,0-1 1 0 0,0 0-1 0 0,-1 0 0 0 0,-4 3 0 0 0,-11 11 630 0 0,-19 25-263 0 0,25-28-856 0 0,0 0 0 0 0,1 1 0 0 0,0 0 0 0 0,1 1 0 0 0,-8 16 0 0 0,16-26-111 0 0,1-2-11 0 0,0-1 0 0 0,0 1 1 0 0,0-1-1 0 0,-1 1 1 0 0,1-1-1 0 0,-1 0 0 0 0,0 0 1 0 0,0 1-1 0 0,0-1 1 0 0,0 0-1 0 0,0 0 0 0 0,0-1 1 0 0,0 1-1 0 0,-4 2 0 0 0,3-1-1 0 0,1 0-1 0 0,1 0 0 0 0,-1 0 0 0 0,0 0 0 0 0,1 0 0 0 0,0 0 1 0 0,0 1-1 0 0,0-1 0 0 0,0 0 0 0 0,0 1 0 0 0,1-1 0 0 0,-1 5 0 0 0,-2 10 20 0 0,0-6 5 0 0,1-2-10 0 0,-1-1 0 0 0,0 0 0 0 0,-5 11 0 0 0,7-18-10 0 0,1 0 0 0 0,-1 1 1 0 0,1-1-1 0 0,0 0 0 0 0,0 1 0 0 0,0-1 0 0 0,1 0 0 0 0,-1 0 0 0 0,0 1 0 0 0,1-1 1 0 0,1 4-1 0 0,-1-6-60 0 0,-1 25-70 0 0,-1-23 82 0 0,1 1-1 0 0,-1-1 1 0 0,1 1 0 0 0,-1-1 0 0 0,0 0 0 0 0,0 1 0 0 0,-2 3 0 0 0,-5 15 12 0 0,8-20-1 0 0,1-22 0 0 0,1 15-3 0 0,0 0 1 0 0,0 0 0 0 0,1 0 0 0 0,0 0 0 0 0,1 1-1 0 0,-1-1 1 0 0,1 1 0 0 0,0 0 0 0 0,1 0-1 0 0,-1 0 1 0 0,8-6 0 0 0,16-20 30 0 0,7-5 8 0 0,-28 30-63 0 0,14-18-3 0 0,-18 20 10 0 0,1 0 0 0 0,-1 1-1 0 0,1-1 1 0 0,-1 0 0 0 0,1 1-1 0 0,0 0 1 0 0,1 0 0 0 0,-1 0-1 0 0,6-3 1 0 0,-9 5 7 0 0,0 0-1 0 0,1 0 1 0 0,-1 0 0 0 0,0 0-1 0 0,0 0 1 0 0,1-1 0 0 0,-1 1 0 0 0,0-1-1 0 0,-1 1 1 0 0,1 0 0 0 0,0-1-1 0 0,0 0 1 0 0,-1 1 0 0 0,1-1-1 0 0,-1 1 1 0 0,1-1 0 0 0,-1 1 0 0 0,0-1-1 0 0,0 0 1 0 0,1 1 0 0 0,-1-1-1 0 0,-1-2 1 0 0,1 3 16 0 0,0-1 0 0 0,0 0 1 0 0,0 1-1 0 0,0-1 0 0 0,1 0 0 0 0,-1 1 0 0 0,0-1 0 0 0,1 0 0 0 0,-1 1 1 0 0,1-1-1 0 0,0 1 0 0 0,0-1 0 0 0,0 0 0 0 0,-1 1 0 0 0,1 0 1 0 0,1-1-1 0 0,-1 1 0 0 0,0 0 0 0 0,3-3 0 0 0,-1 2-6 0 0,1-1 0 0 0,-1 0 0 0 0,0 0 0 0 0,0 0 0 0 0,0-1 0 0 0,0 1 0 0 0,0-1 0 0 0,-1 1 0 0 0,0-1 0 0 0,0 0 0 0 0,2-5 0 0 0,2-3-18 0 0,-2 7 14 0 0,3-11-121 0 0,-7 15 123 0 0,0 1 0 0 0,0-1-1 0 0,0 1 1 0 0,-1-1 0 0 0,1 0 0 0 0,0 1-1 0 0,0-1 1 0 0,-1 1 0 0 0,1-1-1 0 0,0 1 1 0 0,-1-1 0 0 0,1 1 0 0 0,-1-1-1 0 0,1 1 1 0 0,0-1 0 0 0,-1 1-1 0 0,1-1 1 0 0,-1 1 0 0 0,0 0-1 0 0,1-1 1 0 0,-1 1 0 0 0,1 0 0 0 0,-1-1-1 0 0,0 1 1 0 0,1 0 0 0 0,-1 0-1 0 0,1-1 1 0 0,-1 1 0 0 0,-1 0-1 0 0,1 0 4 0 0,1-1-1 0 0,-1 1 0 0 0,0-1 0 0 0,0 1 1 0 0,1 0-1 0 0,-1-1 0 0 0,1 1 0 0 0,-1-1 1 0 0,1 0-1 0 0,-1 1 0 0 0,1-1 0 0 0,-1 1 1 0 0,1-1-1 0 0,-1 0 0 0 0,1 1 0 0 0,0-1 1 0 0,-1 0-1 0 0,1 0 0 0 0,0 1 0 0 0,0-1 1 0 0,0 0-1 0 0,-1 1 0 0 0,1-1 0 0 0,0 0 1 0 0,0 0-1 0 0,0 1 0 0 0,0-1 0 0 0,0 0 1 0 0,1 0-1 0 0,-1 0 0 0 0,8-31-53 0 0,-2 10-2475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425 15 3593 0 0,'0'0'3435'0'0,"-11"1"-3492"0"0,16-15 5224 0 0,-5 14-5008 0 0,-1 0 1 0 0,1 0-1 0 0,-1 0 1 0 0,1-1 0 0 0,0 1-1 0 0,-1 0 1 0 0,1 0 0 0 0,-1 0-1 0 0,1 0 1 0 0,-1 0 0 0 0,1 0-1 0 0,-1 0 1 0 0,1 0 0 0 0,-5 2 1915 0 0,4-1-1915 0 0,-8 5 589 0 0,0 0 0 0 0,0 0 1 0 0,1 0-1 0 0,0 1 0 0 0,1 1 1 0 0,-10 11-1 0 0,-13 11 451 0 0,-39 38-10 0 0,44-47-1069 0 0,14-12-90 0 0,0 1-1 0 0,0 1 1 0 0,-14 17 0 0 0,19-17-42 0 0,6-10 15 0 0,-1 0 1 0 0,1 0-1 0 0,0-1 1 0 0,-1 1-1 0 0,1 0 1 0 0,-1 0 0 0 0,1-1-1 0 0,-1 1 1 0 0,1 0-1 0 0,-1-1 1 0 0,0 1-1 0 0,1-1 1 0 0,-1 1-1 0 0,0-1 1 0 0,0 1-1 0 0,1-1 1 0 0,-2 1-1 0 0,-3 2-8 0 0,1 0 1 0 0,0 1-1 0 0,0-1 0 0 0,1 1 0 0 0,-5 5 0 0 0,-9 9-38 0 0,16-16 39 0 0,-9 6-7 0 0,-3-2 18 0 0,11-6-5 0 0,0 1-1 0 0,0 0 1 0 0,0 0-1 0 0,0-1 1 0 0,1 1-1 0 0,-1 1 1 0 0,0-1-1 0 0,1 0 1 0 0,-1 0-1 0 0,0 1 1 0 0,1-1 0 0 0,0 0-1 0 0,-1 1 1 0 0,-1 2-1 0 0,-2 3 1 0 0,3-5-1 0 0,-1 1 0 0 0,1 0 1 0 0,0 0-1 0 0,0 0 0 0 0,0 0 1 0 0,1 0-1 0 0,-1 0 0 0 0,1 0 1 0 0,0 1-1 0 0,-1 3 0 0 0,-1 17 50 0 0,3-21-41 0 0,-1 1 0 0 0,1-1 0 0 0,-1 1 0 0 0,1 0 0 0 0,0-1 0 0 0,1 1 0 0 0,-1-1 0 0 0,2 5 0 0 0,-1-2 0 0 0,-1 1 1 0 0,1-1-1 0 0,-1 0 1 0 0,0 1-1 0 0,-1-1 1 0 0,0 0-1 0 0,0 0 0 0 0,0 1 1 0 0,-4 8-1 0 0,2-7 6 0 0,1 1 0 0 0,0 1 0 0 0,-1 14-1 0 0,62-84-153 0 0,-8 20 119 0 0,-38 31 29 0 0,0-1 0 0 0,0 0 1 0 0,19-23-1 0 0,-25 26-10 0 0,11-16-3 0 0,24-22-1 0 0,-5 18 100 0 0,-10-9-21 0 0,4 3-39 0 0,-25 25-32 0 0,1 1 1 0 0,0-1-1 0 0,0 1 0 0 0,1 0 1 0 0,16-10-1 0 0,-21 15-26 0 0,0 0-1 0 0,0 1 0 0 0,0-1 0 0 0,0-1 1 0 0,0 1-1 0 0,0 0 0 0 0,-1 0 1 0 0,1-1-1 0 0,-1 1 0 0 0,0-1 0 0 0,0 0 1 0 0,0 0-1 0 0,2-3 0 0 0,-6 6-601 0 0,14-22-6447 0 0,-10 19 5894 0 0,1 0 1 0 0,-1 0-1 0 0,0 0 0 0 0,0 0 1 0 0,0 0-1 0 0,0-1 1 0 0,2-4-1 0 0,-23 27-555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3:57:48.9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396 20 3577 0 0,'-14'-20'20109'0'0,"-22"46"-19188"0"0,-43 39 975 0 0,-15 22-1565 0 0,59-48-309 0 0,28-30-21 0 0,-1 0 0 0 0,0 0 0 0 0,-12 10 0 0 0,-18 15 27 0 0,32-31-25 0 0,5-2-4 0 0,0-1 1 0 0,0 0 0 0 0,1 1 0 0 0,-1-1 0 0 0,0 1 0 0 0,0-1-1 0 0,0 1 1 0 0,1-1 0 0 0,-1 1 0 0 0,0 0 0 0 0,1-1-1 0 0,-1 1 1 0 0,1 0 0 0 0,-1-1 0 0 0,1 1 0 0 0,-1 0-1 0 0,1 0 1 0 0,-1 0 0 0 0,1 2 2 0 0,-1-1 0 0 0,0 1 0 0 0,1-1 0 0 0,-1 1 0 0 0,0-1 0 0 0,0 0 0 0 0,0 1-1 0 0,-1-1 1 0 0,1 0 0 0 0,0 0 0 0 0,-4 4 0 0 0,3-4-2 0 0,0 0-1 0 0,1 0 1 0 0,-1 1 0 0 0,1-1-1 0 0,-1 0 1 0 0,1 1 0 0 0,0-1-1 0 0,0 1 1 0 0,0-1-1 0 0,1 1 1 0 0,-2 4 0 0 0,5 29 54 0 0,-2-28-22 0 0,0 1 0 0 0,-1-1 0 0 0,0 1 0 0 0,-1 0-1 0 0,-2 15 1 0 0,-4 19 0 0 0,8-44-27 0 0,3 4-11 0 0,4 8 1 0 0,-7-9 27 0 0,0-2-15 0 0,-1 0-4 0 0,1 0 1 0 0,-1 0 0 0 0,1-1-1 0 0,-1 1 1 0 0,1 0-1 0 0,-1-1 1 0 0,1 1 0 0 0,-1 0-1 0 0,1-1 1 0 0,-1 1 0 0 0,0 0-1 0 0,1-1 1 0 0,-1 1-1 0 0,0-1 1 0 0,1 1 0 0 0,-1-1-1 0 0,0 1 1 0 0,0-1-1 0 0,0 1 1 0 0,1-1 0 0 0,-1 0-1 0 0,0 0-5 0 0,0 1-1 0 0,1-1 0 0 0,-1 0 1 0 0,0 0-1 0 0,1 0 0 0 0,-1 1 1 0 0,1-1-1 0 0,-1 0 0 0 0,1 0 1 0 0,-1 1-1 0 0,1-1 1 0 0,0 0-1 0 0,-1 1 0 0 0,1-1 1 0 0,0 1-1 0 0,-1-1 0 0 0,1 1 1 0 0,0-1-1 0 0,0 1 0 0 0,0-1 1 0 0,0 1-1 0 0,-1 0 0 0 0,1-1 1 0 0,0 1-1 0 0,2 0 0 0 0,8 2-49 0 0,-5-2 79 0 0,2-12-23 0 0,3-5 0 0 0,1 1 0 0 0,0 0 0 0 0,1 0-1 0 0,1 1 1 0 0,1 1 0 0 0,24-19 0 0 0,-4 2-24 0 0,-22 18 42 0 0,-8 8-31 0 0,-1 1 1 0 0,1-1 0 0 0,0 1-1 0 0,10-8 1 0 0,-11 10 10 0 0,0 0 1 0 0,-1-1-1 0 0,0 0 0 0 0,1 1 1 0 0,-1-1-1 0 0,0 0 0 0 0,-1-1 1 0 0,1 1-1 0 0,-1 0 1 0 0,3-5-1 0 0,17-19-52 0 0,-21 26 42 0 0,0 0 1 0 0,1 1-1 0 0,-1-1 0 0 0,1 0 1 0 0,-1 1-1 0 0,1-1 1 0 0,-1 1-1 0 0,1 0 0 0 0,-1-1 1 0 0,1 1-1 0 0,2 0 1 0 0,-2 0 5 0 0,0 0 1 0 0,1-1-1 0 0,-1 1 0 0 0,0 0 1 0 0,0-1-1 0 0,0 0 1 0 0,0 1-1 0 0,0-1 1 0 0,3-2-1 0 0,-1 0-12 0 0,0 0 0 0 0,0-1-1 0 0,0 1 1 0 0,0-1 0 0 0,-1 0-1 0 0,0 0 1 0 0,0 0 0 0 0,0-1 0 0 0,0 1-1 0 0,-1-1 1 0 0,0 1 0 0 0,0-1-1 0 0,0 0 1 0 0,0 1 0 0 0,-1-1 0 0 0,0 0-1 0 0,0 0 1 0 0,-1 0 0 0 0,1 0-1 0 0,-1 0 1 0 0,0 0 0 0 0,-1 0 0 0 0,-1-8-1 0 0,2 14 5 0 0,0 0 1 0 0,0 0-1 0 0,0 0 0 0 0,0 1 0 0 0,-1-1 0 0 0,1 0 0 0 0,0 0 0 0 0,-1 0 0 0 0,1 0 0 0 0,-1 0 0 0 0,1 0 0 0 0,-1 0 1 0 0,0 0-1 0 0,1 0 0 0 0,-1 0 0 0 0,0 0 0 0 0,0 0 0 0 0,0 0 0 0 0,0 0 0 0 0,-1 0 0 0 0,-29 18 79 0 0,2 0-86 0 0,-85 85-1163 0 0,95-82-1980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23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923 31 9074 0 0,'0'0'15305'0'0,"0"-4"-14663"0"0,0 4-571 0 0,1-1-1 0 0,-1 0 1 0 0,0 0 0 0 0,0 0-1 0 0,0 0 1 0 0,0 0-1 0 0,0 0 1 0 0,0 0 0 0 0,0 0-1 0 0,-1 0 1 0 0,1 1-1 0 0,0-1 1 0 0,0 0-1 0 0,-1 0 1 0 0,1 0 0 0 0,0 0-1 0 0,-1 1 1 0 0,1-1-1 0 0,-1 0 1 0 0,1 0-1 0 0,-1 1 1 0 0,0-1 0 0 0,1 0-1 0 0,-2-1 1 0 0,0 2-5 0 0,1-1 0 0 0,-1 0 1 0 0,1 1-1 0 0,-1-1 1 0 0,0 1-1 0 0,1-1 0 0 0,-1 1 1 0 0,0 0-1 0 0,1 0 0 0 0,-1 0 1 0 0,0 0-1 0 0,0 0 1 0 0,1 0-1 0 0,-1 0 0 0 0,0 1 1 0 0,-2 0-1 0 0,0 0-15 0 0,0 1-1 0 0,-1-1 1 0 0,1 1 0 0 0,0 0-1 0 0,0 1 1 0 0,1-1-1 0 0,-1 1 1 0 0,0-1 0 0 0,-3 5-1 0 0,-30 31 235 0 0,30-30-231 0 0,-63 78 443 0 0,3 3-1 0 0,-82 148 0 0 0,73-102-93 0 0,7 4 0 0 0,-82 238 0 0 0,90-185-311 0 0,-55 310 0 0 0,99-393-1102 0 0,-3 133 0 0 0,18-167-4157 0 0,3-1-4580 0 0,0-50-3144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24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16428 0 0,'0'0'9260'0'0,"30"7"-8508"0"0,102 24-94 0 0,-76-16-189 0 0,-1 2 1 0 0,-1 2 0 0 0,0 3-1 0 0,-2 2 1 0 0,64 38-1 0 0,-39-11-149 0 0,-3 3 0 0 0,86 81 0 0 0,-31-12-306 0 0,-6 6 0 0 0,-6 4 1 0 0,162 241-1 0 0,-249-329-424 0 0,61 90-580 0 0,-32-45-3837 0 0,-34-50-6483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1419 0 12243 0 0,'0'0'12042'0'0,"-4"1"-11554"0"0,-2 2-11 0 0,-1 0-1 0 0,0 0 0 0 0,1 0 0 0 0,-1 1 1 0 0,1 0-1 0 0,0 1 0 0 0,1-1 0 0 0,-10 10 1 0 0,-5 5 63 0 0,-25 34 1 0 0,29-34-362 0 0,0-1-1 0 0,-27 24 0 0 0,-62 47 397 0 0,-17 15-159 0 0,-48 37-252 0 0,133-114-136 0 0,-110 87 21 0 0,144-111-46 0 0,-44 42 26 0 0,-3-3 1 0 0,-62 42-1 0 0,65-55-14 0 0,-54 37 30 0 0,92-58-38 0 0,0 0 1 0 0,-13 16-1 0 0,15-17-9 0 0,1 0-1 0 0,-1 0 0 0 0,0 0 0 0 0,-1-1 0 0 0,-12 9 0 0 0,2-4 29 0 0,14-8-20 0 0,-1 1-1 0 0,1-2 1 0 0,-1 1 0 0 0,0 0-1 0 0,1-1 1 0 0,-1 0 0 0 0,0 0-1 0 0,0 0 1 0 0,-1-1 0 0 0,-4 1-1 0 0,9-1 14 0 0,-85 75-40 0 0,82-74 22 0 0,4-2-2 0 0,0 0 0 0 0,-1 0 0 0 0,1 0 0 0 0,0 0 1 0 0,-1 0-1 0 0,1 0 0 0 0,0 0 0 0 0,-1 1 0 0 0,1-1 0 0 0,0 0 0 0 0,0 0 1 0 0,-1 0-1 0 0,1 0 0 0 0,0 1 0 0 0,0-1 0 0 0,-1 0 0 0 0,1 0 1 0 0,0 1-1 0 0,0-1 0 0 0,0 0 0 0 0,0 0 0 0 0,-1 1 0 0 0,1-1 0 0 0,0 0 1 0 0,0 0-1 0 0,0 1 0 0 0,0-1 0 0 0,0 0 0 0 0,0 1 0 0 0,0-1 1 0 0,0 0-1 0 0,0 1 0 0 0,0-1 22 0 0,6 5-43 0 0,194-10 123 0 0,-43-5-84 0 0,-75 2-6 0 0,334-31 63 0 0,-294 27-49 0 0,188 2 74 0 0,-104 6-46 0 0,-60-1-43 0 0,149 13 0 0 0,64 1 13 0 0,-78-6 11 0 0,265 2-24 0 0,-311-7-45 0 0,71-11 95 0 0,-2-1 53 0 0,-255 14-112 0 0,579-10 38 0 0,28 4-39 0 0,-391 7 0 0 0,46 9 0 0 0,-80-1 0 0 0,637-2 0 0 0,-695-1 0 0 0,-49 0 0 0 0,431 15 0 0 0,-312-11 0 0 0,-53-7 0 0 0,138 10 0 0 0,-38 7 0 0 0,-276-19 0 0 0,93 3 0 0 0,221 19 0 0 0,-192-12 0 0 0,17 3 0 0 0,-135-11-814 0 0,0 1 0 0 0,27 9 0 0 0,-36-10-109 0 0,-1 0-1 0 0,0 1 1 0 0,0 0 0 0 0,-1 0-1 0 0,1 1 1 0 0,-1 0 0 0 0,11 9-1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756 1 240 0 0,'-41'11'24138'0'0,"21"21"-22865"0"0,5-6-640 0 0,-14 24 1061 0 0,12-18-1267 0 0,-13 9-4 0 0,24-34-334 0 0,0 1 0 0 0,0 0 0 0 0,0 0 0 0 0,-5 11 0 0 0,-6 19 99 0 0,-2-2 0 0 0,-1 0 0 0 0,-3-1 0 0 0,-28 35 0 0 0,-49 60 144 0 0,40-34-112 0 0,41-62-98 0 0,-28 37-1 0 0,40-63-92 0 0,1 2-1 0 0,0-1 1 0 0,0 1 0 0 0,1 0-1 0 0,0 0 1 0 0,1 0 0 0 0,0 1-1 0 0,1 0 1 0 0,0 0 0 0 0,1 0-1 0 0,-2 16 1 0 0,2-14 64 0 0,-1 0 0 0 0,-1-1 0 0 0,-8 22 0 0 0,0 1 28 0 0,-2 8 56 0 0,5-18-56 0 0,1 1 0 0 0,-7 39-1 0 0,12-32-19 0 0,3-21-63 0 0,-1 0 0 0 0,-1 0 0 0 0,-4 16 1 0 0,-32 116 90 0 0,35-128-129 0 0,0 0 0 0 0,1 0 0 0 0,0 0 0 0 0,1 0 0 0 0,2 23 0 0 0,0-10 0 0 0,-2-6 0 0 0,-8 41 0 0 0,5-41 0 0 0,-2 43 0 0 0,17 77 0 0 0,-11-122 0 0 0,1-1 0 0 0,1 1 0 0 0,7 26 0 0 0,-7-36 0 0 0,3 7 0 0 0,-2 0 0 0 0,0 0 0 0 0,0 26 0 0 0,-1-15 0 0 0,9 59 0 0 0,-8-74 0 0 0,1 0 0 0 0,1-1 0 0 0,0 1 0 0 0,11 17 0 0 0,1 7 0 0 0,18 59 0 0 0,-22-59 0 0 0,11 52 0 0 0,-16-54 0 0 0,-2-15 0 0 0,-2 0 0 0 0,0 1 0 0 0,-2-1 0 0 0,0 23 0 0 0,-2-32-134 0 0,3 43-3718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4:03:58.31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26 238 840 0 0,'0'0'16101'0'0,"-21"5"-7410"0"0,21-5-8611 0 0,0 0-1 0 0,-1 0 1 0 0,1 0-1 0 0,0-1 1 0 0,-1 1 0 0 0,1 0-1 0 0,0-1 1 0 0,0 1-1 0 0,-1 0 1 0 0,1-1 0 0 0,0 1-1 0 0,0 0 1 0 0,-1-1-1 0 0,1 1 1 0 0,0 0 0 0 0,0-1-1 0 0,0 1 1 0 0,0-1-1 0 0,0 1 1 0 0,0 0-1 0 0,0-1 1 0 0,-1 1 0 0 0,1-1-1 0 0,0 1 1 0 0,0 0-1 0 0,1-2 1 0 0,-1-14 437 0 0,0 13-332 0 0,0-4-73 0 0,0 0 0 0 0,0 1 0 0 0,1-1 1 0 0,0 1-1 0 0,1-1 0 0 0,-1 1 0 0 0,5-11 0 0 0,22-65 382 0 0,-27 78-470 0 0,0 1 0 0 0,0 0 0 0 0,1 0 0 0 0,-1 0 0 0 0,1 0 0 0 0,0 1 0 0 0,-1-1 0 0 0,2 0 0 0 0,-1 1 0 0 0,0-1 0 0 0,0 1 0 0 0,1 0 0 0 0,-1-1 0 0 0,1 1 0 0 0,0 0 0 0 0,0 1 0 0 0,-1-1 0 0 0,1 0 0 0 0,0 1 0 0 0,1 0 0 0 0,-1-1 0 0 0,0 1 1 0 0,0 1-1 0 0,5-2 0 0 0,3-1 35 0 0,0 0-30 0 0,-1 0 1 0 0,18-1-1 0 0,-24 3-17 0 0,-1 1 1 0 0,1 0-1 0 0,0 0 1 0 0,-1 1-1 0 0,1-1 1 0 0,-1 1-1 0 0,1 0 1 0 0,-1 0-1 0 0,1 0 1 0 0,-1 0-1 0 0,6 3 1 0 0,13 7 14 0 0,-12-6 13 0 0,0 0 0 0 0,0 1 1 0 0,10 7-1 0 0,-19-12-29 0 0,0 0-1 0 0,0 1 1 0 0,0-1-1 0 0,0 0 1 0 0,0 0 0 0 0,0 1-1 0 0,-1-1 1 0 0,1 1-1 0 0,0-1 1 0 0,-1 1 0 0 0,1-1-1 0 0,-1 1 1 0 0,0-1-1 0 0,0 1 1 0 0,1 1 0 0 0,-1 26 112 0 0,0-18-135 0 0,2 23-2 0 0,-1-25 42 0 0,0 1 0 0 0,-1-1 0 0 0,0 0 0 0 0,0 0 0 0 0,-3 12 0 0 0,1-16-22 0 0,0 0 0 0 0,0 0 1 0 0,-1-1-1 0 0,0 1 0 0 0,0-1 1 0 0,0 1-1 0 0,0-1 0 0 0,-7 6 1 0 0,-8 12-8 0 0,-5-1 101 0 0,17-15-108 0 0,5-5 7 0 0,0-1-1 0 0,0 1 1 0 0,1 0-1 0 0,-1 0 1 0 0,0-1 0 0 0,1 1-1 0 0,-1 0 1 0 0,1 0-1 0 0,-1 0 1 0 0,1 0-1 0 0,-1 0 1 0 0,1 0-1 0 0,0 0 1 0 0,-1 0 0 0 0,1 0-1 0 0,0 1 1 0 0,0-2 5 0 0,4 1-3 0 0,1 0 16 0 0,-1 0 0 0 0,1 0 0 0 0,-1 1 1 0 0,1-1-1 0 0,-1 1 0 0 0,0 0 0 0 0,0 0 0 0 0,8 5 0 0 0,16 8 138 0 0,-10-9-172 0 0,-14-5-114 0 0,0-1 0 0 0,0 2 1 0 0,-1-1-1 0 0,1 0 0 0 0,0 1 0 0 0,-1-1 0 0 0,0 1 1 0 0,1 0-1 0 0,-1 0 0 0 0,0 0 0 0 0,0 1 1 0 0,0-1-1 0 0,2 4 0 0 0,-3-4-552 0 0,2 3-1383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69 6537 0 0,'0'0'15246'0'0,"-3"-5"-14415"0"0,-9-15-101 0 0,12 20-679 0 0,0-1 1 0 0,0 1-1 0 0,0 0 1 0 0,0 0 0 0 0,-1-1-1 0 0,1 1 1 0 0,0 0-1 0 0,0 0 1 0 0,0-1-1 0 0,0 1 1 0 0,-1 0 0 0 0,1 0-1 0 0,0-1 1 0 0,0 1-1 0 0,-1 0 1 0 0,1 0-1 0 0,0 0 1 0 0,0 0 0 0 0,-1 0-1 0 0,1-1 1 0 0,0 1-1 0 0,0 0 1 0 0,-1 0-1 0 0,1 0 1 0 0,0 0 0 0 0,-1 0-1 0 0,1 0 1 0 0,0 0-1 0 0,0 0 1 0 0,-1 0-1 0 0,1 0 1 0 0,0 0 0 0 0,-1 0-1 0 0,1 0 1 0 0,0 0-1 0 0,-1 0 1 0 0,1 0-1 0 0,0 0 1 0 0,0 0 0 0 0,-1 1-1 0 0,1-1 1 0 0,0 0-1 0 0,0 0 1 0 0,-1 0-1 0 0,1 0 1 0 0,0 1 0 0 0,0-1-1 0 0,-1 0 1 0 0,1 0-1 0 0,0 0 1 0 0,0 1-1 0 0,-6 9 459 0 0,4-7-383 0 0,1 0 0 0 0,0 1 0 0 0,1-1 0 0 0,-1 0 0 0 0,1 0 0 0 0,-1 1 0 0 0,1-1 0 0 0,0 0 0 0 0,0 1 0 0 0,1 5 0 0 0,0-8-110 0 0,-1 0 0 0 0,1 1 0 0 0,-1-1 0 0 0,1 0 0 0 0,0 0 0 0 0,-1 0 1 0 0,1 0-1 0 0,0 0 0 0 0,0 0 0 0 0,0 0 0 0 0,0 0 0 0 0,0 0 0 0 0,0 0 0 0 0,0-1 0 0 0,0 1 0 0 0,0 0 0 0 0,0-1 0 0 0,0 1 0 0 0,0-1 0 0 0,1 1 0 0 0,-1-1 0 0 0,0 1 0 0 0,0-1 0 0 0,1 0 0 0 0,-1 1 1 0 0,0-1-1 0 0,1 0 0 0 0,-1 0 0 0 0,0 0 0 0 0,3-1 0 0 0,-3 1-11 0 0,1 0 0 0 0,-1 0 1 0 0,1 0-1 0 0,-1 0 1 0 0,0-1-1 0 0,1 1 0 0 0,-1-1 1 0 0,0 1-1 0 0,1-1 0 0 0,-1 1 1 0 0,0-1-1 0 0,0 0 0 0 0,1 0 1 0 0,-1 1-1 0 0,0-1 0 0 0,0 0 1 0 0,1-2-1 0 0,1 0 0 0 0,-1 0-1 0 0,0 0 1 0 0,0 0 0 0 0,0 0-1 0 0,-1 0 1 0 0,3-7 0 0 0,-1 2 10 0 0,-1-1 0 0 0,0 0 0 0 0,-1 1 0 0 0,1-1 0 0 0,-1-10 0 0 0,-1 19-13 0 0,0-1 0 0 0,0 1-1 0 0,0-1 1 0 0,0 1-1 0 0,0-1 1 0 0,0 1-1 0 0,-1-1 1 0 0,1 1 0 0 0,0-1-1 0 0,0 1 1 0 0,0 0-1 0 0,0-1 1 0 0,-1 1-1 0 0,1-1 1 0 0,0 1 0 0 0,0-1-1 0 0,-1 1 1 0 0,1 0-1 0 0,0-1 1 0 0,-1 1-1 0 0,1 0 1 0 0,0-1 0 0 0,-1 1-1 0 0,1 0 1 0 0,-1-1-1 0 0,1 1 1 0 0,0 0-1 0 0,-1 0 1 0 0,0-1 0 0 0,0 1 3 0 0,-1 0 0 0 0,1 0 0 0 0,0-1 1 0 0,0 1-1 0 0,-1 0 0 0 0,1 1 1 0 0,0-1-1 0 0,-1 0 0 0 0,1 0 0 0 0,0 0 1 0 0,-2 1-1 0 0,-1 0 1 0 0,1 1 1 0 0,0-1-1 0 0,0 0 0 0 0,-1 1 1 0 0,1 0-1 0 0,0 0 0 0 0,0 0 1 0 0,-3 3-1 0 0,4-4-94 0 0,1 1 0 0 0,0-1-1 0 0,0 1 1 0 0,0-1 0 0 0,0 1 0 0 0,0-1-1 0 0,0 1 1 0 0,0 0 0 0 0,0-1 0 0 0,1 1 0 0 0,-2 2-1 0 0,4 8-6687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16 202 4377 0 0,'-3'0'19083'0'0,"3"-6"-18396"0"0,-1 1 0 0 0,0-1 0 0 0,0 0 0 0 0,-2-5 0 0 0,1 5-410 0 0,1 0-1 0 0,-1 0 1 0 0,1 0-1 0 0,0-7 1 0 0,1 9-189 0 0,1 0 0 0 0,0-1-1 0 0,-1 1 1 0 0,1 0 0 0 0,1 0 0 0 0,-1 0 0 0 0,1 0-1 0 0,-1 0 1 0 0,1 0 0 0 0,0 0 0 0 0,1 0 0 0 0,-1 1-1 0 0,1-1 1 0 0,3-3 0 0 0,-1 2-44 0 0,-1 0 1 0 0,1 1-1 0 0,0 0 0 0 0,0 0 1 0 0,0 0-1 0 0,1 1 0 0 0,-1 0 1 0 0,1 0-1 0 0,7-3 0 0 0,9-2 95 0 0,-15 5-101 0 0,0-1 0 0 0,1 2 0 0 0,0-1 1 0 0,-1 1-1 0 0,1 1 0 0 0,0-1 0 0 0,14 0 1 0 0,-18 3-32 0 0,-1-1 1 0 0,0 1 0 0 0,1 0 0 0 0,-1 0 0 0 0,0 0 0 0 0,0 0 0 0 0,1 0 0 0 0,-1 1-1 0 0,0 0 1 0 0,0-1 0 0 0,0 1 0 0 0,-1 0 0 0 0,1 0 0 0 0,0 1 0 0 0,-1-1 0 0 0,0 1-1 0 0,1-1 1 0 0,-1 1 0 0 0,2 3 0 0 0,5 7 38 0 0,-2-1 0 0 0,1 1 0 0 0,5 15 0 0 0,-9-18-11 0 0,0 1 0 0 0,5 18 0 0 0,-8-24-6 0 0,0 0 0 0 0,-1 0 0 0 0,1 0 0 0 0,-1 1 0 0 0,0-1 0 0 0,0 0-1 0 0,-1 0 1 0 0,0 6 0 0 0,-2-4-16 0 0,0 0 0 0 0,0 0-1 0 0,-1 0 1 0 0,-5 7-1 0 0,1 1 9 0 0,-40 61-5 0 0,48-76-16 0 0,0 0 0 0 0,0 1 0 0 0,0-1-1 0 0,0 0 1 0 0,0 0 0 0 0,-1 1-1 0 0,1-1 1 0 0,0 0 0 0 0,0 1 0 0 0,-1-1-1 0 0,1 0 1 0 0,0 0 0 0 0,0 1 0 0 0,-1-1-1 0 0,1 0 1 0 0,0 0 0 0 0,0 0 0 0 0,-1 1-1 0 0,1-1 1 0 0,0 0 0 0 0,-1 0-1 0 0,1 0 1 0 0,0 0 0 0 0,-1 0 0 0 0,1 0-1 0 0,0 0 1 0 0,-1 1 0 0 0,1-1 0 0 0,0 0-1 0 0,-1 0 1 0 0,1 0 0 0 0,-1 0-1 0 0,1-1 1 0 0,0 1 0 0 0,-1 0 0 0 0,-2 0 0 0 0,3 0 0 0 0,0 0 0 0 0,0 1 0 0 0,0-1 0 0 0,0 0 0 0 0,0 0 0 0 0,-1 0 0 0 0,1 0 0 0 0,0 1 1 0 0,0-1-1 0 0,0 0 0 0 0,0 0 0 0 0,0 0 0 0 0,0 0 0 0 0,0 1 0 0 0,0-1 0 0 0,0 0 0 0 0,0 0 0 0 0,0 0 0 0 0,0 0 0 0 0,0 1 0 0 0,0-1 0 0 0,0 0 0 0 0,0 0 0 0 0,0 0 0 0 0,0 0 0 0 0,0 1 1 0 0,1-1-1 0 0,-1 0 0 0 0,0 0 0 0 0,0 0 0 0 0,0 0 0 0 0,0 0 0 0 0,0 1 0 0 0,0-1 0 0 0,0 0 0 0 0,1 0 0 0 0,-1 0 0 0 0,0 0 0 0 0,0 0 0 0 0,0 0 0 0 0,0 0 0 0 0,0 0 0 0 0,1 1 0 0 0,4 5-5 0 0,6 3 65 0 0,-8-6-40 0 0,1 0 0 0 0,-1 0 0 0 0,1-1-1 0 0,-1 1 1 0 0,5 1 0 0 0,-2 0 2 0 0,0-1 0 0 0,0 2 0 0 0,-1-1 0 0 0,0 0-1 0 0,1 1 1 0 0,-2 0 0 0 0,7 8 0 0 0,9 8-644 0 0,-5-10-1122 0 0,-4-7-3221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82 8266 0 0,'0'0'15700'0'0,"-4"-5"-15106"0"0,-14-13-117 0 0,18 18-461 0 0,0 0-1 0 0,0 0 1 0 0,0 0 0 0 0,0 0-1 0 0,0 0 1 0 0,0 0-1 0 0,0 0 1 0 0,0 0-1 0 0,0 0 1 0 0,0 0-1 0 0,0 0 1 0 0,0 0 0 0 0,-1 0-1 0 0,1 0 1 0 0,0 0-1 0 0,0 0 1 0 0,0 0-1 0 0,0 0 1 0 0,0 0-1 0 0,0 0 1 0 0,0 0-1 0 0,0 0 1 0 0,0 0 0 0 0,0 0-1 0 0,-1 0 1 0 0,1 0-1 0 0,0 0 1 0 0,0 0-1 0 0,0 0 1 0 0,0 0-1 0 0,0 0 1 0 0,0 0 0 0 0,0 0-1 0 0,0 0 1 0 0,0 0-1 0 0,0 0 1 0 0,0 0-1 0 0,0 0 1 0 0,-1 0-1 0 0,1 0 1 0 0,0 0-1 0 0,0 0 1 0 0,0 0 0 0 0,0 1-1 0 0,0-1 1 0 0,0 0-1 0 0,0 0 1 0 0,0 0-1 0 0,0 0 1 0 0,0 0-1 0 0,0 0 1 0 0,0 0 0 0 0,0 0-1 0 0,0 0 1 0 0,0 0-1 0 0,-2 9 534 0 0,2 7 236 0 0,-1-16-755 0 0,1 1 1 0 0,0-1-1 0 0,0 1 1 0 0,0-1-1 0 0,0 1 1 0 0,0 0 0 0 0,0-1-1 0 0,1 1 1 0 0,-1-1-1 0 0,0 1 1 0 0,0 0-1 0 0,0-1 1 0 0,1 1-1 0 0,-1-1 1 0 0,0 1-1 0 0,0-1 1 0 0,1 1-1 0 0,-1-1 1 0 0,0 1-1 0 0,1-1 1 0 0,-1 1-1 0 0,1-1 1 0 0,-1 0-1 0 0,1 1 1 0 0,-1-1 0 0 0,1 1-1 0 0,17 0 366 0 0,-11-1-376 0 0,-6 0-16 0 0,0 0 0 0 0,0 0 1 0 0,0 0-1 0 0,0 0 0 0 0,0 0 0 0 0,-1 0 0 0 0,1 0 1 0 0,0 0-1 0 0,0-1 0 0 0,0 1 0 0 0,0 0 0 0 0,0-1 0 0 0,0 1 1 0 0,0 0-1 0 0,0-1 0 0 0,0 1 0 0 0,-1-1 0 0 0,1 0 1 0 0,0 1-1 0 0,0-2 0 0 0,0 1 2 0 0,0 0 0 0 0,-1-1 0 0 0,1 1 0 0 0,0-1 0 0 0,-1 0 0 0 0,0 1 0 0 0,1-1 0 0 0,-1 1 0 0 0,0-1 0 0 0,0 0 0 0 0,0 1-1 0 0,0-3 1 0 0,0 0 23 0 0,0 0-1 0 0,-1 0 1 0 0,0-1-1 0 0,0 1 1 0 0,0 0-1 0 0,0 0 1 0 0,0 0-1 0 0,-1 0 1 0 0,0 0-1 0 0,-3-6 1 0 0,4 8-20 0 0,0 1-1 0 0,0-1 1 0 0,0 1 0 0 0,0 0 0 0 0,-1 0 0 0 0,1-1 0 0 0,0 1 0 0 0,0 0 0 0 0,-1 0 0 0 0,1 0 0 0 0,-1 0 0 0 0,1 1-1 0 0,-1-1 1 0 0,1 0 0 0 0,-1 0 0 0 0,0 1 0 0 0,1-1 0 0 0,-1 1 0 0 0,0 0 0 0 0,1-1 0 0 0,-1 1 0 0 0,0 0 0 0 0,0 0 0 0 0,1 0-1 0 0,-1 0 1 0 0,0 0 0 0 0,1 1 0 0 0,-1-1 0 0 0,0 0 0 0 0,-2 2 0 0 0,3-2-4 0 0,0 1 0 0 0,0-1 0 0 0,0 1 0 0 0,0-1 1 0 0,0 1-1 0 0,0 0 0 0 0,0-1 0 0 0,1 1 0 0 0,-1 0 0 0 0,0 0 0 0 0,0-1 1 0 0,1 1-1 0 0,-1 0 0 0 0,1 0 0 0 0,-1 0 0 0 0,1 0 0 0 0,-1 0 0 0 0,1 0 1 0 0,-1 0-1 0 0,1 0 0 0 0,0 0 0 0 0,-1 0 0 0 0,1 2 0 0 0,-1 28-64 0 0,2-20-85 0 0,-1-8-26 0 0,0 0 0 0 0,0-1 1 0 0,1 1-1 0 0,0 0 0 0 0,-1-1 0 0 0,1 1 1 0 0,1 3-1 0 0,3 4-3112 0 0,-4-7 1695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7 130 4865 0 0,'0'0'19740'0'0,"-6"-4"-17770"0"0,5 1-1756 0 0,1 1 1 0 0,0 0-1 0 0,0 0 0 0 0,1 0 0 0 0,-1 0 1 0 0,0 0-1 0 0,1 0 0 0 0,-1 0 0 0 0,1 0 1 0 0,0 0-1 0 0,-1 0 0 0 0,1 0 0 0 0,0 0 1 0 0,2-2-1 0 0,6-7 15 0 0,1 0 0 0 0,0 0 1 0 0,17-13-1 0 0,-15 14-144 0 0,-9 8-69 0 0,1-2 45 0 0,-1 1 0 0 0,1 0 1 0 0,0 0-1 0 0,0 1 0 0 0,5-3 0 0 0,-8 4-49 0 0,1 0 1 0 0,-1 1-1 0 0,0 0 1 0 0,1-1-1 0 0,-1 1 0 0 0,1 0 1 0 0,-1 0-1 0 0,1 0 1 0 0,-1 0-1 0 0,0 0 0 0 0,1 0 1 0 0,-1 0-1 0 0,1 0 1 0 0,-1 0-1 0 0,1 1 0 0 0,-1-1 1 0 0,0 1-1 0 0,1-1 1 0 0,-1 1-1 0 0,0-1 0 0 0,2 2 1 0 0,4 2-27 0 0,-3-2 36 0 0,-1 1-1 0 0,1-1 1 0 0,0 0 0 0 0,0 0-1 0 0,1-1 1 0 0,-1 1 0 0 0,0-1 0 0 0,1 0-1 0 0,-1 0 1 0 0,0 0 0 0 0,6 0-1 0 0,-8 0-17 0 0,1 0 0 0 0,-1 0-1 0 0,0 0 1 0 0,0 0-1 0 0,1 1 1 0 0,-1-1-1 0 0,0 1 1 0 0,0 0 0 0 0,-1 0-1 0 0,1-1 1 0 0,2 4-1 0 0,1 0 8 0 0,6 7-21 0 0,-7-7 22 0 0,0-1 0 0 0,0 0-1 0 0,7 5 1 0 0,-9-7-14 0 0,0 0-1 0 0,0 0 1 0 0,0 0-1 0 0,0 0 1 0 0,-1 0-1 0 0,1 0 1 0 0,-1 0-1 0 0,1 1 1 0 0,-1-1-1 0 0,0 0 1 0 0,0 1-1 0 0,0-1 1 0 0,-1 1-1 0 0,1-1 1 0 0,0 1-1 0 0,0 4 1 0 0,0 7 16 0 0,-1 27 0 0 0,0-26 25 0 0,0-11-36 0 0,-1 1 0 0 0,1-1 0 0 0,-1 1 0 0 0,0-1 0 0 0,0 1-1 0 0,-1-1 1 0 0,0 0 0 0 0,1 0 0 0 0,-1 0 0 0 0,-1 0 0 0 0,1 0-1 0 0,-1 0 1 0 0,-3 4 0 0 0,-3 2 4 0 0,1-1 1 0 0,-2 0-1 0 0,-15 12 1 0 0,21-19-11 0 0,1 0 0 0 0,0 0 0 0 0,-1 0 0 0 0,0-1 0 0 0,1 1 0 0 0,-1-1 0 0 0,0 0 0 0 0,0 0 1 0 0,0 0-1 0 0,-7 0 0 0 0,-6 0 1 0 0,-22-2 0 0 0,10-1-26 0 0,29 3 24 0 0,0-1-1 0 0,-1 0 1 0 0,1 1 0 0 0,0-1 0 0 0,0 0-1 0 0,-1 1 1 0 0,1-1 0 0 0,0 0-1 0 0,0 1 1 0 0,-1-1 0 0 0,1 0 0 0 0,0 1-1 0 0,0-1 1 0 0,0 1 0 0 0,0-1 0 0 0,0 0-1 0 0,0 1 1 0 0,0-1 0 0 0,0 1 0 0 0,0-1-1 0 0,0 0 1 0 0,0 1 0 0 0,0-1 0 0 0,0 1-1 0 0,0-1 1 0 0,0 1 0 0 0,0-1 0 0 0,0 0-1 0 0,0 1 1 0 0,3 13 60 0 0,1-2-49 0 0,-1 1 0 0 0,2 20 0 0 0,-5-30-8 0 0,12 37 75 0 0,1-13-20 0 0,0-20-3622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51 5537 0 0,'0'0'18903'0'0,"-4"0"-18312"0"0,3 0-529 0 0,0 0-1 0 0,0 1 1 0 0,0-1 0 0 0,0 0 0 0 0,0 0 0 0 0,0 0 0 0 0,0 1 0 0 0,0-1 0 0 0,0 1 0 0 0,1-1 0 0 0,-1 0-1 0 0,0 1 1 0 0,0-1 0 0 0,0 1 0 0 0,0 0 0 0 0,1-1 0 0 0,-1 1 0 0 0,0 0 0 0 0,1-1 0 0 0,-1 1-1 0 0,0 0 1 0 0,1 0 0 0 0,-1 0 0 0 0,1 0 0 0 0,-1-1 0 0 0,1 1 0 0 0,0 0 0 0 0,-1 0 0 0 0,1 0-1 0 0,0 0 1 0 0,0 0 0 0 0,-1 0 0 0 0,1 0 0 0 0,0 0 0 0 0,0 0 0 0 0,0 0 0 0 0,0 0 0 0 0,1 0-1 0 0,-1 0 1 0 0,0 0 0 0 0,0 0 0 0 0,0 0 0 0 0,1 1 0 0 0,0-1-44 0 0,-1 0 1 0 0,1 0-1 0 0,0 0 0 0 0,-1 0 1 0 0,1-1-1 0 0,0 1 0 0 0,-1 0 1 0 0,1 0-1 0 0,0-1 1 0 0,0 1-1 0 0,0-1 0 0 0,0 1 1 0 0,0 0-1 0 0,0-1 0 0 0,0 0 1 0 0,0 1-1 0 0,0-1 0 0 0,0 1 1 0 0,0-1-1 0 0,0 0 0 0 0,0 0 1 0 0,0 0-1 0 0,0 0 1 0 0,0 0-1 0 0,0 0 0 0 0,0 0 1 0 0,0 0-1 0 0,0 0 0 0 0,0 0 1 0 0,0 0-1 0 0,0 0 0 0 0,0-1 1 0 0,0 1-1 0 0,0-1 0 0 0,0 1 1 0 0,0 0-1 0 0,0-1 1 0 0,0 0-1 0 0,0 1 0 0 0,0-1 1 0 0,0 1-1 0 0,-1-1 0 0 0,1 0 1 0 0,0 0-1 0 0,0 1 0 0 0,0-2 1 0 0,-1 1-15 0 0,6-11 34 0 0,1 0 0 0 0,11-15-1 0 0,-18 26-26 0 0,1 1-1 0 0,-1 0 0 0 0,0-1 1 0 0,0 1-1 0 0,1-1 0 0 0,-1 1 1 0 0,0-1-1 0 0,0 1 1 0 0,1-1-1 0 0,-1 1 0 0 0,0-1 1 0 0,0 1-1 0 0,0-1 1 0 0,0 1-1 0 0,0-1 0 0 0,0 1 1 0 0,0-1-1 0 0,0 1 1 0 0,0-1-1 0 0,0 1 0 0 0,0-1 1 0 0,0 1-1 0 0,0-1 1 0 0,0 1-1 0 0,0-1 0 0 0,-1 1 1 0 0,1-1-1 0 0,-1 0 3 0 0,0 0-1 0 0,1 0 1 0 0,-1 0 0 0 0,0 0-1 0 0,0 0 1 0 0,0 0 0 0 0,0 1-1 0 0,0-1 1 0 0,0 0 0 0 0,0 1-1 0 0,-2-1 1 0 0,0-1 48 0 0,0 1 0 0 0,-1-1 0 0 0,1 1 1 0 0,-1 0-1 0 0,0 0 0 0 0,-5 0 0 0 0,8 1-48 0 0,1 0-1 0 0,-1 0 1 0 0,1 0-1 0 0,-1 0 1 0 0,1 0-1 0 0,-1 0 1 0 0,1 0 0 0 0,-1 0-1 0 0,1 0 1 0 0,0 0-1 0 0,-1 0 1 0 0,1 0-1 0 0,-1 1 1 0 0,1-1 0 0 0,0 0-1 0 0,-1 0 1 0 0,1 0-1 0 0,-1 1 1 0 0,1-1-1 0 0,0 0 1 0 0,-1 1 0 0 0,1-1-1 0 0,0 0 1 0 0,0 1-1 0 0,-1-1 1 0 0,1 0-1 0 0,0 1 1 0 0,0-1 0 0 0,-1 0-1 0 0,1 1 1 0 0,0-1-1 0 0,0 1 1 0 0,0-1-1 0 0,0 0 1 0 0,0 1 0 0 0,-1-1-1 0 0,1 1 1 0 0,0-1-1 0 0,0 1 1 0 0,0-1-1 0 0,0 1 1 0 0,0-1 0 0 0,0 0-1 0 0,1 1 1 0 0,-1-1-1 0 0,0 1 1 0 0,0-1-1 0 0,0 0 1 0 0,0 1 0 0 0,1 6-19 0 0,-1-6-9 0 0,0 0 0 0 0,0 0 0 0 0,0 0 0 0 0,0 0 0 0 0,0 0 0 0 0,0 0 0 0 0,0 0 1 0 0,0 0-1 0 0,1 0 0 0 0,-1 0 0 0 0,0 0 0 0 0,1 0 0 0 0,-1 0 0 0 0,1 0 0 0 0,-1 0 0 0 0,1 0 0 0 0,0 0 1 0 0,0 1-1 0 0,8 1-1840 0 0,3-2-3925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8 4449 0 0,'0'0'16996'0'0,"8"3"-13585"0"0,-1-5-3076 0 0,-1-1 0 0 0,1 2 1 0 0,-1-1-1 0 0,1 1 0 0 0,0 0 0 0 0,-1 0 0 0 0,1 1 0 0 0,0 0 1 0 0,0 0-1 0 0,0 1 0 0 0,7 1 0 0 0,-11-1-289 0 0,0 0 0 0 0,0 0-1 0 0,0 1 1 0 0,-1-1 0 0 0,1 1-1 0 0,0-1 1 0 0,-1 1 0 0 0,1 0 0 0 0,-1 0-1 0 0,1 0 1 0 0,3 5 0 0 0,24 32 345 0 0,-26-33-340 0 0,47 72 476 0 0,-49-75-510 0 0,0 0-1 0 0,0 1 1 0 0,0-1 0 0 0,-1 0-1 0 0,0 1 1 0 0,1-1 0 0 0,-1 0-1 0 0,0 1 1 0 0,0 6 0 0 0,1 33 106 0 0,-2-29-97 0 0,0-12-18 0 0,-1 1 1 0 0,1 0-1 0 0,0-1 1 0 0,-1 1-1 0 0,1-1 0 0 0,-1 1 1 0 0,0-1-1 0 0,0 0 1 0 0,0 1-1 0 0,0-1 0 0 0,0 0 1 0 0,0 1-1 0 0,-1-1 1 0 0,1 0-1 0 0,-3 3 1 0 0,1-2 1 0 0,-1 0 0 0 0,1-1 0 0 0,-1 1 0 0 0,0 0 1 0 0,1-1-1 0 0,-1 0 0 0 0,0 0 0 0 0,-6 2 1 0 0,-6 1 15 0 0,-1 0 0 0 0,1-2 0 0 0,-30 4 0 0 0,41-6-21 0 0,-11 1 3 0 0,5 0-4 0 0,-1-1 1 0 0,1 0-1 0 0,0-1 1 0 0,-1 0-1 0 0,-12-1 1 0 0,21 0-8 0 0,-1-1 1 0 0,1 1-1 0 0,-1 0 0 0 0,1-1 1 0 0,0 0-1 0 0,0 0 1 0 0,0 0-1 0 0,-6-4 1 0 0,-3-3 21 0 0,8 7-6 0 0,4 2-12 0 0,-1 0 0 0 0,1 0-1 0 0,0-1 1 0 0,-1 1-1 0 0,1 0 1 0 0,0 0 0 0 0,-1 0-1 0 0,1 0 1 0 0,0-1-1 0 0,-1 1 1 0 0,1 0-1 0 0,0 0 1 0 0,0 0 0 0 0,-1-1-1 0 0,1 1 1 0 0,0 0-1 0 0,0 0 1 0 0,0-1 0 0 0,0 1-1 0 0,-1 0 1 0 0,1-1-1 0 0,0 1 1 0 0,0 0 0 0 0,0 0-1 0 0,0-1 1 0 0,0 1-1 0 0,0 0 1 0 0,0-1 0 0 0,0 1-1 0 0,0 0 1 0 0,0-1-1 0 0,0 1 1 0 0,0 0-2 0 0,0 0 0 0 0,0 0 0 0 0,0 0 0 0 0,-1 0 0 0 0,1 0 0 0 0,0 0 0 0 0,0 0 0 0 0,0 0 1 0 0,0 0-1 0 0,0 0 0 0 0,0 0 0 0 0,0 0 0 0 0,0 0 0 0 0,0 0 0 0 0,0 0 0 0 0,0 0 0 0 0,0 0 0 0 0,0 0 0 0 0,0 0 0 0 0,0 0 0 0 0,0 0 0 0 0,0 0 0 0 0,0 0 0 0 0,0 0 0 0 0,0 0 0 0 0,0 0 1 0 0,0 0-1 0 0,0 0 0 0 0,0 0 0 0 0,0 0 0 0 0,0 0 0 0 0,0 0 0 0 0,0 0 0 0 0,0 0 0 0 0,0 0 0 0 0,-1 0 0 0 0,1 0 0 0 0,0 0 0 0 0,0 0 0 0 0,0 0 0 0 0,0 0 0 0 0,0 0 0 0 0,0 0 1 0 0,0 0-1 0 0,0 0 0 0 0,0 0 0 0 0,0 0 0 0 0,-1 4-41 0 0,1 60 293 0 0,-25-48-1586 0 0,24-12-912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51 7674 0 0,'0'0'14836'0'0,"0"-3"-14228"0"0,1-17 522 0 0,9 46 1841 0 0,-9-24-2930 0 0,-1 0 1 0 0,0 0-1 0 0,1 0 0 0 0,-1-1 0 0 0,1 1 1 0 0,0 0-1 0 0,-1 0 0 0 0,1 0 0 0 0,0 0 1 0 0,0-1-1 0 0,0 1 0 0 0,1 0 0 0 0,-1-1 0 0 0,2 3 1 0 0,-2-4-30 0 0,0 1 0 0 0,-1 0 1 0 0,1-1-1 0 0,0 0 0 0 0,0 1 0 0 0,0-1 1 0 0,-1 1-1 0 0,1-1 0 0 0,0 0 0 0 0,0 0 1 0 0,0 1-1 0 0,0-1 0 0 0,0 0 1 0 0,-1 0-1 0 0,1 0 0 0 0,0 0 0 0 0,0 0 1 0 0,0 0-1 0 0,0 0 0 0 0,0 0 1 0 0,0 0-1 0 0,-1-1 0 0 0,1 1 0 0 0,0 0 1 0 0,0-1-1 0 0,0 1 0 0 0,0 0 0 0 0,-1-1 1 0 0,1 1-1 0 0,0-1 0 0 0,0 1 1 0 0,-1-1-1 0 0,1 1 0 0 0,1-2 0 0 0,1-1 19 0 0,0 0 0 0 0,1-1-1 0 0,-2 1 1 0 0,1-1 0 0 0,4-7-1 0 0,-6 9-19 0 0,1 0 0 0 0,-2 0-1 0 0,1 0 1 0 0,0 0 0 0 0,0 0-1 0 0,-1 0 1 0 0,1-1 0 0 0,-1 1-1 0 0,1 0 1 0 0,-1 0 0 0 0,0-1-1 0 0,0 1 1 0 0,-1-4 0 0 0,1 5-3 0 0,-1 0 0 0 0,1 0 0 0 0,-1 1 1 0 0,1-1-1 0 0,-1 0 0 0 0,1 1 0 0 0,-1-1 1 0 0,0 1-1 0 0,1-1 0 0 0,-1 1 0 0 0,0-1 1 0 0,1 1-1 0 0,-1-1 0 0 0,0 1 0 0 0,0 0 1 0 0,0 0-1 0 0,-1-1 0 0 0,-17-5 68 0 0,17 6-78 0 0,0-1 12 0 0,1 1 0 0 0,-1-1 0 0 0,1 1-1 0 0,-1 0 1 0 0,0-1 0 0 0,1 1-1 0 0,-1 0 1 0 0,1 0 0 0 0,-1 0-1 0 0,1 0 1 0 0,-1 0 0 0 0,1 0 0 0 0,-1 1-1 0 0,0-1 1 0 0,1 1 0 0 0,-1-1-1 0 0,1 1 1 0 0,-1-1 0 0 0,1 1-1 0 0,0 0 1 0 0,-1-1 0 0 0,1 1 0 0 0,0 0-1 0 0,-1 0 1 0 0,1 0 0 0 0,0 0-1 0 0,0 0 1 0 0,0 0 0 0 0,-2 3-1 0 0,2-1-37 0 0,-1 1-1 0 0,1 0 0 0 0,-1 0 0 0 0,1 0 0 0 0,0 0 0 0 0,1 0 0 0 0,-1 0 0 0 0,1 0 1 0 0,-1 0-1 0 0,2 5 0 0 0,-1-8-120 0 0,0 0 0 0 0,0 0 0 0 0,0 0 0 0 0,0-1 0 0 0,0 1 0 0 0,0 0 0 0 0,1 0 0 0 0,-1 0 0 0 0,0 0 0 0 0,1 0 0 0 0,-1 0 0 0 0,2 1 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241 34 88 0 0,'-1'-1'18688'0'0,"0"-4"-17308"0"0,0 1 0 0 0,0 0 0 0 0,1-1 0 0 0,0 1 0 0 0,0-7 1051 0 0,8 17-1679 0 0,-4-2-628 0 0,0 0-1 0 0,0 0 1 0 0,0-1-1 0 0,0 1 1 0 0,1-1-1 0 0,-1 0 1 0 0,1 0-1 0 0,0-1 0 0 0,0 0 1 0 0,0 1-1 0 0,7 1 1 0 0,-4-1-26 0 0,-1 0 0 0 0,1 1 0 0 0,-1 0 0 0 0,9 6 0 0 0,6 7 96 0 0,0 1 0 0 0,28 33 0 0 0,-49-49-184 0 0,0-1 0 0 0,0 0-1 0 0,-1 0 1 0 0,1 1 0 0 0,0-1-1 0 0,-1 0 1 0 0,1 1 0 0 0,-1-1-1 0 0,0 1 1 0 0,0-1-1 0 0,1 1 1 0 0,-1-1 0 0 0,0 1-1 0 0,0-1 1 0 0,0 0 0 0 0,0 1-1 0 0,-1-1 1 0 0,1 1 0 0 0,0-1-1 0 0,-1 2 1 0 0,0 1-1 0 0,0-1 0 0 0,-1 1 0 0 0,1-1 0 0 0,-1 0 0 0 0,0 0 0 0 0,0 0 0 0 0,-2 3 0 0 0,-19 25 62 0 0,15-20-55 0 0,1-1 0 0 0,-1 0-1 0 0,-1 0 1 0 0,-11 9-1 0 0,17-16-5 0 0,-2-1-1 0 0,1 0 0 0 0,0 0 1 0 0,0 0-1 0 0,-1-1 0 0 0,1 1 0 0 0,-1-1 1 0 0,-5 1-1 0 0,-14 4 1 0 0,4 2 2 0 0,14-5-10 0 0,-1 0-1 0 0,0-1 1 0 0,1 0 0 0 0,-1 0-1 0 0,0 0 1 0 0,0-1-1 0 0,0 0 1 0 0,0 0-1 0 0,-11-1 1 0 0,16 0-4 0 0,0-1 0 0 0,0 0 0 0 0,0 0 1 0 0,-1 0-1 0 0,1-1 0 0 0,0 1 0 0 0,1 0 0 0 0,-1-1 0 0 0,0 1 1 0 0,0-1-1 0 0,1 0 0 0 0,-3-2 0 0 0,-14-12 23 0 0,-14 3-19 0 0,-6-3-5 0 0,35 15 3 0 0,1 0 0 0 0,0-1 0 0 0,-1 1 0 0 0,1-1 0 0 0,0 0-1 0 0,0 0 1 0 0,0 0 0 0 0,0 0 0 0 0,0 0 0 0 0,1 0 0 0 0,-3-4-1 0 0,4 16-7 0 0,-1 1 0 0 0,0-1 0 0 0,-4 19 0 0 0,2-17 17 0 0,3-10-9 0 0,0 0 1 0 0,-1 0-1 0 0,1 0 1 0 0,-1 0 0 0 0,0 0-1 0 0,1 0 1 0 0,-1 0-1 0 0,0 0 1 0 0,0 0 0 0 0,0-1-1 0 0,0 1 1 0 0,-3 3-1 0 0,-3 1-21 0 0,6-5 7 0 0,0 0-1 0 0,0 0 1 0 0,0 0 0 0 0,0 0-1 0 0,0 0 1 0 0,0 0 0 0 0,0-1-1 0 0,0 1 1 0 0,0 0-1 0 0,0-1 1 0 0,-1 1 0 0 0,1-1-1 0 0,0 1 1 0 0,0-1 0 0 0,0 0-1 0 0,-1 1 1 0 0,-1-1-1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141 68 0 0 0,'0'0'12179'0'0,"-6"-11"-11286"0"0,-15-32-149 0 0,21 42-700 0 0,-1 0 0 0 0,1 1 0 0 0,-1-1 0 0 0,1 0-1 0 0,-1 0 1 0 0,1 0 0 0 0,-1 1 0 0 0,0-1 0 0 0,0 0 0 0 0,1 1-1 0 0,-1-1 1 0 0,0 1 0 0 0,0-1 0 0 0,1 1 0 0 0,-1-1 0 0 0,0 1-1 0 0,0 0 1 0 0,0-1 0 0 0,0 1 0 0 0,0 0 0 0 0,0 0 0 0 0,0-1-1 0 0,0 1 1 0 0,0 0 0 0 0,1 0 0 0 0,-1 0 0 0 0,0 0 0 0 0,0 0-1 0 0,0 0 1 0 0,0 1 0 0 0,0-1 0 0 0,-1 0 0 0 0,-3 1 231 0 0,-77 7 8720 0 0,267-8-5785 0 0,92 3-2531 0 0,-206 2-395 0 0,102 19 0 0 0,-68-6 70 0 0,-27-11-148 0 0,90-2 1 0 0,-33-2-206 0 0,113 6 192 0 0,176 10 260 0 0,-245-4-338 0 0,133 5-14 0 0,-89-27-73 0 0,71 2 65 0 0,-107 23-15 0 0,-67-5 135 0 0,60 2-27 0 0,298 31-31 0 0,-235-35-76 0 0,-44-4-127 0 0,-33 15 89 0 0,22 1 33 0 0,112-13-98 0 0,-160-7 70 0 0,77-3-45 0 0,5 1-2 0 0,-145 3 60 0 0,-43-1-61 0 0,0-1-1 0 0,-1-2 1 0 0,42-5 0 0 0,66-14 25 0 0,132-24-40 0 0,-245 39 1 0 0,0 1 0 0 0,47 1 0 0 0,15-1 10 0 0,-60-1-51 0 0,-15 2 44 0 0,1 0-1 0 0,0 1 1 0 0,0 1-1 0 0,31 3 1 0 0,-3 4-41 0 0,86 3 1 0 0,-101-19-268 0 0,-19 9 304 0 0,0 2 0 0 0,0-1 0 0 0,19 6 0 0 0,-20-4 2 0 0,1-1 0 0 0,0 0 0 0 0,20 2 0 0 0,-13-3 2 0 0,0 0-1 0 0,24 7 1 0 0,-24-5-1 0 0,-1 0-1 0 0,26 0 1 0 0,-10-2 424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0:01.3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46 5929 0 0,'0'0'17316'0'0,"-1"-4"-16784"0"0,-4-15-53 0 0,5 19-386 0 0,0-1 0 0 0,0 1 0 0 0,-1 0 0 0 0,1-1 0 0 0,0 1 0 0 0,0-1 0 0 0,0 1 0 0 0,-1-1 0 0 0,1 1 0 0 0,0 0 0 0 0,0-1 0 0 0,-1 1 0 0 0,1-1 0 0 0,0 1 0 0 0,-1 0 0 0 0,1-1 0 0 0,0 1 0 0 0,-1 0 0 0 0,1-1 0 0 0,-1 1 0 0 0,-7 3 999 0 0,-1 10-518 0 0,6 7-266 0 0,3-20-303 0 0,0 1 0 0 0,0-1-1 0 0,0 1 1 0 0,0 0-1 0 0,0-1 1 0 0,1 1-1 0 0,-1 0 1 0 0,0-1 0 0 0,0 1-1 0 0,0 0 1 0 0,0-1-1 0 0,1 1 1 0 0,-1-1 0 0 0,0 1-1 0 0,1-1 1 0 0,-1 1-1 0 0,0 0 1 0 0,1-1 0 0 0,-1 1-1 0 0,1-1 1 0 0,-1 0-1 0 0,1 1 1 0 0,-1-1 0 0 0,1 1-1 0 0,-1-1 1 0 0,2 1-1 0 0,-1-1 2 0 0,0 0-1 0 0,1 0 1 0 0,-1 0-1 0 0,1 0 1 0 0,-1 0-1 0 0,0 0 1 0 0,1 0-1 0 0,-1-1 1 0 0,0 1-1 0 0,1 0 1 0 0,-1-1-1 0 0,0 1 1 0 0,0-1 0 0 0,0 1-1 0 0,1-1 1 0 0,-1 0-1 0 0,0 1 1 0 0,0-1-1 0 0,0 0 1 0 0,0 0-1 0 0,0 0 1 0 0,0 0-1 0 0,0 0 1 0 0,0 0-1 0 0,1-2 1 0 0,-1 2 2 0 0,0-1 0 0 0,0 0 1 0 0,0 0-1 0 0,0 0 0 0 0,0 0 1 0 0,0 0-1 0 0,-1 0 0 0 0,1 0 1 0 0,-1 0-1 0 0,1 0 0 0 0,-1 0 1 0 0,0 0-1 0 0,0 0 0 0 0,0 0 1 0 0,0 0-1 0 0,0 0 0 0 0,-1-3 1 0 0,1 5-1 0 0,-1-1 1 0 0,1 0 0 0 0,-1 0 0 0 0,0 0-1 0 0,0 0 1 0 0,1 1 0 0 0,-1-1-1 0 0,0 0 1 0 0,0 1 0 0 0,0-1-1 0 0,0 1 1 0 0,0-1 0 0 0,0 1-1 0 0,0-1 1 0 0,0 1 0 0 0,0 0-1 0 0,0-1 1 0 0,0 1 0 0 0,0 0-1 0 0,0 0 1 0 0,0 0 0 0 0,0-1-1 0 0,-2 1 1 0 0,-1 0 7 0 0,0 0 0 0 0,0 0-1 0 0,0 0 1 0 0,0 0 0 0 0,-5 1 0 0 0,9-1-23 0 0,-1 1 0 0 0,1-1 1 0 0,-1 0-1 0 0,1 0 0 0 0,-1 0 1 0 0,1 1-1 0 0,0-1 1 0 0,-1 0-1 0 0,1 1 0 0 0,-1-1 1 0 0,1 0-1 0 0,0 1 1 0 0,-1-1-1 0 0,1 0 0 0 0,0 1 1 0 0,0-1-1 0 0,-1 1 1 0 0,1-1-1 0 0,0 0 0 0 0,0 1 1 0 0,0-1-1 0 0,-1 1 1 0 0,1-1-1 0 0,0 1 0 0 0,0-1 1 0 0,0 1-1 0 0,0-1 1 0 0,0 1-1 0 0,0-1 0 0 0,0 1 1 0 0,0-1-1 0 0,0 1 1 0 0,0-1-1 0 0,0 1 0 0 0,0-1 1 0 0,1 0-1 0 0,-1 2 1 0 0,1 0-112 0 0,-1 0 1 0 0,1 0 0 0 0,0 0-1 0 0,0 0 1 0 0,0 0 0 0 0,0 0-1 0 0,2 1 1 0 0,9 11-2417 0 0,-5-5-2782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3:58:09.7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142 80,'0'0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7566 8269 18652 0 0,'0'0'1400'0'0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10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144 986 4113 0 0,'0'0'10737'0'0,"15"3"-5551"0"0,-15-1-5000 0 0,1-1-1 0 0,-1 1 0 0 0,1-1 0 0 0,-1 1 1 0 0,1 0-1 0 0,0-1 0 0 0,-1 1 1 0 0,1-1-1 0 0,0 0 0 0 0,0 1 1 0 0,0-1-1 0 0,0 0 0 0 0,0 0 0 0 0,1 1 1 0 0,-1-1-1 0 0,0 0 0 0 0,1 0 1 0 0,-1 0-1 0 0,0 0 0 0 0,1-1 0 0 0,-1 1 1 0 0,1 0-1 0 0,2 0 0 0 0,0 0 49 0 0,0 0-1 0 0,-1 0 1 0 0,1-1-1 0 0,0 0 0 0 0,0 0 1 0 0,0 0-1 0 0,-1 0 1 0 0,1 0-1 0 0,0-1 1 0 0,5-1-1 0 0,-6 1-201 0 0,1 0-1 0 0,-1 0 0 0 0,1 0 1 0 0,-1 1-1 0 0,1-1 1 0 0,0 1-1 0 0,-1 0 1 0 0,1 0-1 0 0,0 0 0 0 0,-1 0 1 0 0,1 1-1 0 0,-1-1 1 0 0,1 1-1 0 0,-1 0 1 0 0,1 0-1 0 0,-1 1 0 0 0,1-1 1 0 0,-1 1-1 0 0,0-1 1 0 0,0 1-1 0 0,0 0 1 0 0,4 4-1 0 0,3-2 100 0 0,-17-5 47 0 0,1 0-184 0 0,0 1-1 0 0,1-1 0 0 0,-1-1 1 0 0,1 1-1 0 0,0-1 0 0 0,-1 0 0 0 0,-5-3 1 0 0,-19-7-10 0 0,-7 3-28 0 0,38 13 22 0 0,-1-3 20 0 0,0-1 1 0 0,-1 1-1 0 0,1 0 1 0 0,0-1 0 0 0,0 1-1 0 0,0 0 1 0 0,0-1-1 0 0,1 1 1 0 0,-1 0-1 0 0,0-1 1 0 0,0 1-1 0 0,0 0 1 0 0,0-1-1 0 0,1 1 1 0 0,-1 0 0 0 0,0-1-1 0 0,1 1 1 0 0,-1-1-1 0 0,0 1 1 0 0,1 0-1 0 0,-1-1 1 0 0,1 1-1 0 0,-1-1 1 0 0,1 0-1 0 0,0 2 1 0 0,81 20 126 0 0,-75-18 119 0 0,-19-5-201 0 0,-21-5-80 0 0,28 4 31 0 0,-1 0 0 0 0,0 1 1 0 0,0-1-1 0 0,1 2 1 0 0,-1-1-1 0 0,0 0 0 0 0,0 1 1 0 0,-7 1-1 0 0,2-1-7 0 0,11 0 19 0 0,2 2-76 0 0,1 0 82 0 0,0 0 0 0 0,-1 0 0 0 0,1-1 1 0 0,0 1-1 0 0,6 1 0 0 0,2-1 62 0 0,-1-1 1 0 0,1 0-1 0 0,0 0 0 0 0,0-1 0 0 0,0-1 0 0 0,-1 0 1 0 0,1 0-1 0 0,0-1 0 0 0,20-7 0 0 0,5 1 35 0 0,-18 5-100 0 0,-14 3-6 0 0,-1 0-1 0 0,0-1 1 0 0,1 1 0 0 0,-1-1 0 0 0,1 0 0 0 0,-1 0 0 0 0,4-2 0 0 0,1-2-27 0 0,-13 3-25 0 0,-8-4 5 0 0,-16-17-20 0 0,25 18 54 0 0,-1 1 0 0 0,0 0 0 0 0,0 1 0 0 0,-7-6 0 0 0,25 14-1 0 0,1-1-1 0 0,0-1 1 0 0,0 0-1 0 0,1-1 1 0 0,-1 0-1 0 0,0-2 1 0 0,19 0-1 0 0,-33 0 13 0 0,0 0 0 0 0,1 0-1 0 0,-1 0 1 0 0,0 0 0 0 0,0 0 0 0 0,0 0 0 0 0,1 0-1 0 0,-1 0 1 0 0,0 0 0 0 0,0 0 0 0 0,0 0-1 0 0,0 0 1 0 0,1 0 0 0 0,-1-1 0 0 0,0 1-1 0 0,0 0 1 0 0,0 0 0 0 0,0 0 0 0 0,0 0-1 0 0,1 0 1 0 0,-1 0 0 0 0,0-1 0 0 0,0 1-1 0 0,0 0 1 0 0,0 0 0 0 0,0 0 0 0 0,0 0 0 0 0,0-1-1 0 0,0 1 1 0 0,0 0 0 0 0,0 0 0 0 0,1 0-1 0 0,-1 0 1 0 0,0-1 0 0 0,0 1 0 0 0,0 0-1 0 0,0 0 1 0 0,0 0 0 0 0,0-1 0 0 0,0 1-1 0 0,0 0 1 0 0,-1 0 0 0 0,1 0 0 0 0,0 0 0 0 0,0-1-1 0 0,0 1 1 0 0,0 0 0 0 0,0 0 0 0 0,0 0-1 0 0,0 0 1 0 0,0-1 0 0 0,0 1 0 0 0,0 0-1 0 0,-1 0 1 0 0,1 0 0 0 0,0 0 0 0 0,0 0-1 0 0,0 0 1 0 0,0-1 0 0 0,0 1 0 0 0,-1 0 0 0 0,1 0-1 0 0,0 0 1 0 0,0 0 0 0 0,0 0 0 0 0,0 0-1 0 0,-1 0 1 0 0,-8-9-1 0 0,-22-4-8 0 0,25 11-4 0 0,0 0 1 0 0,-1 0-1 0 0,1-1 1 0 0,0 0-1 0 0,1 0 1 0 0,-1-1 0 0 0,-8-6-1 0 0,24 26-27 0 0,-9-13 43 0 0,0-1 0 0 0,0 1-1 0 0,1-1 1 0 0,-1 1 0 0 0,1-1-1 0 0,0 0 1 0 0,-1 1 0 0 0,1-1-1 0 0,0 0 1 0 0,4 2-1 0 0,-1-1 4 0 0,-1 0 0 0 0,1-1-1 0 0,1 0 1 0 0,-1 0 0 0 0,6 2-1 0 0,-10-4-3 0 0,0 0-1 0 0,1 1 0 0 0,-1-1 1 0 0,0 0-1 0 0,0 0 1 0 0,0 1-1 0 0,1-1 0 0 0,-1 0 1 0 0,0 0-1 0 0,0 0 1 0 0,1 0-1 0 0,-1-1 0 0 0,0 1 1 0 0,0 0-1 0 0,0 0 1 0 0,0-1-1 0 0,1 1 1 0 0,-1-1-1 0 0,0 1 0 0 0,0-1 1 0 0,0 1-1 0 0,0-1 1 0 0,0 0-1 0 0,0 0 0 0 0,0 1 1 0 0,0-1-1 0 0,0 0 1 0 0,-1 0-1 0 0,2-2 0 0 0,-1 3 0 0 0,-1-1 0 0 0,0 1 0 0 0,0-1 0 0 0,0 1 0 0 0,0-1 0 0 0,1 1 0 0 0,-1-1 0 0 0,0 1 0 0 0,0-1 0 0 0,0 1 0 0 0,0-1 0 0 0,0 1 0 0 0,0-1 0 0 0,0 1 0 0 0,0-1 0 0 0,0 1 0 0 0,0-1 0 0 0,-1 1 0 0 0,1-1 0 0 0,0 0 0 0 0,0 1 0 0 0,0 0 0 0 0,-1-1 0 0 0,1 1 0 0 0,0-1 0 0 0,-1 1 0 0 0,0-2 0 0 0,-16-7 5 0 0,12 7-6 0 0,-1 0 1 0 0,0 1 0 0 0,0 0-1 0 0,-11-1 1 0 0,17 2-12 0 0,14 18-42 0 0,-9-14 66 0 0,0 0 0 0 0,0 0 1 0 0,0-1-1 0 0,0 0 0 0 0,1 0 1 0 0,0 0-1 0 0,-1 0 1 0 0,1-1-1 0 0,0 0 0 0 0,0 0 1 0 0,1-1-1 0 0,-1 0 1 0 0,7 1-1 0 0,-13-2-10 0 0,0 0-1 0 0,1 0 1 0 0,-1 0-1 0 0,0 0 1 0 0,1 0 0 0 0,-1 0-1 0 0,0 0 1 0 0,1 0 0 0 0,-1 0-1 0 0,0 0 1 0 0,0 0 0 0 0,1 0-1 0 0,-1 0 1 0 0,0-1 0 0 0,1 1-1 0 0,-1 0 1 0 0,0 0-1 0 0,0 0 1 0 0,1 0 0 0 0,-1-1-1 0 0,0 1 1 0 0,0 0 0 0 0,1 0-1 0 0,-1 0 1 0 0,0-1 0 0 0,0 1-1 0 0,0 0 1 0 0,1-1 0 0 0,-1 1-1 0 0,0 0 1 0 0,0 0-1 0 0,0-1 1 0 0,0 1 0 0 0,0 0-1 0 0,0-1 1 0 0,0 1 0 0 0,0 0-1 0 0,0-1 1 0 0,0 1 0 0 0,0 0-1 0 0,0 0 1 0 0,0-1 0 0 0,0 1-1 0 0,0 0 1 0 0,0-1-1 0 0,0 1 1 0 0,0-1 0 0 0,3-10-4 0 0,-3 11 18 0 0,0 0-31 0 0,1 0-4 0 0,0 0 19 0 0,-1 0 5 0 0,0-1-3 0 0,0 0 29 0 0,30 16 6 0 0,-29-14-29 0 0,1 0 0 0 0,-1-1 0 0 0,0 1 0 0 0,1 0 0 0 0,-1-1 0 0 0,1 1 0 0 0,-1-1 0 0 0,1 0 1 0 0,-1 1-1 0 0,1-1 0 0 0,-1 0 0 0 0,1 0 0 0 0,-1 0 0 0 0,1 0 0 0 0,-1 0 0 0 0,1 0 0 0 0,0 0 0 0 0,-1-1 0 0 0,1 1 0 0 0,-1-1 0 0 0,1 1 0 0 0,-1-1 1 0 0,0 1-1 0 0,1-1 0 0 0,-1 0 0 0 0,0 0 0 0 0,1 0 0 0 0,1-1 0 0 0,-2 1-8 0 0,0 0-1 0 0,0 1 1 0 0,0-1-1 0 0,0 0 1 0 0,0 1-1 0 0,0-1 1 0 0,0 1-1 0 0,0-1 1 0 0,0 1-1 0 0,0 0 1 0 0,0-1-1 0 0,1 1 1 0 0,-1 0-1 0 0,0 0 1 0 0,0 0-1 0 0,2 0 1 0 0,-2 0 1 0 0,0 0 0 0 0,0 0 0 0 0,0 0 0 0 0,0 0 1 0 0,0 0-1 0 0,0-1 0 0 0,1 1 0 0 0,-1 0 0 0 0,0 0 0 0 0,0-1 0 0 0,0 1 0 0 0,0-1 0 0 0,0 1 0 0 0,-1-1 1 0 0,1 1-1 0 0,0-1 0 0 0,0 0 0 0 0,0 1 0 0 0,0-1 0 0 0,-1 0 0 0 0,1 0 0 0 0,1-1 0 0 0,1-2-5 0 0,0 0 0 0 0,-1-1 0 0 0,1 1 0 0 0,-1 0 0 0 0,0-1 0 0 0,0 1 0 0 0,-1-1 0 0 0,1 0 0 0 0,-1 0 0 0 0,0 0 0 0 0,0 1 0 0 0,-1-1 0 0 0,0 0 0 0 0,0 0 0 0 0,0 0 0 0 0,0 0 0 0 0,0 0 0 0 0,-1 0 0 0 0,0 0 0 0 0,0 0 0 0 0,-2-4 0 0 0,1 4-5 0 0,-1-2 0 0 0,1 0 1 0 0,-1 0-1 0 0,2 0 1 0 0,-1 0-1 0 0,0-10 1 0 0,2 16 12 0 0,0 27-3 0 0,1-18 3 0 0,0 0 0 0 0,0 0-1 0 0,1-1 1 0 0,0 1 0 0 0,1-1 0 0 0,3 9-1 0 0,5 13 51 0 0,-3-10-29 0 0,-4-19-10 0 0,-3-12-9 0 0,5-69-91 0 0,-2 39 49 0 0,-3 33-10 0 0,0 10 27 0 0,0 19 32 0 0,0 33 35 0 0,-2-37-30 0 0,1-12-12 0 0,-1-1 0 0 0,1 1 0 0 0,-1 0 1 0 0,1-1-1 0 0,0 1 0 0 0,1-1 0 0 0,-1 1 0 0 0,1 0 1 0 0,-1-1-1 0 0,1 1 0 0 0,0-1 0 0 0,0 1 0 0 0,0-1 1 0 0,1 0-1 0 0,-1 1 0 0 0,1-1 0 0 0,0 0 0 0 0,3 3 1 0 0,1-36 23 0 0,2-42-112 0 0,-7 57 76 0 0,0 13 9 0 0,-1 4 4 0 0,0 11 10 0 0,1 1-1 0 0,0-1 0 0 0,1 0 0 0 0,5 17 0 0 0,-7-29-18 0 0,0-1 0 0 0,0 0 0 0 0,0 0 1 0 0,0 0-1 0 0,0 0 0 0 0,0 1 0 0 0,0-1 0 0 0,0 0 0 0 0,0 0 0 0 0,0 0 0 0 0,1 0 0 0 0,-1 1 1 0 0,0-1-1 0 0,0 0 0 0 0,0 0 0 0 0,0 0 0 0 0,0 0 0 0 0,0 0 0 0 0,0 1 0 0 0,0-1 0 0 0,0 0 1 0 0,1 0-1 0 0,-1 0 0 0 0,0 0 0 0 0,0 0 0 0 0,0 0 0 0 0,0 0 0 0 0,0 0 0 0 0,0 1 1 0 0,1-1-1 0 0,-1 0 0 0 0,0 0 0 0 0,0 0 0 0 0,0 0 0 0 0,0 0 0 0 0,1 0 0 0 0,-1 0 0 0 0,0 0 1 0 0,0 0-1 0 0,0 0 0 0 0,0 0 0 0 0,1 0 0 0 0,3-7-2 0 0,0-10-5 0 0,-2-55 17 0 0,-2 43 0 0 0,0 22-3 0 0,0 10-1 0 0,-1 30 13 0 0,0-18-10 0 0,1 0 0 0 0,0 0 0 0 0,4 21 0 0 0,-5-36-10 0 0,1 1 1 0 0,0-1-1 0 0,0 0 0 0 0,0 1 0 0 0,0-1 0 0 0,0 0 1 0 0,0 1-1 0 0,0-1 0 0 0,0 1 0 0 0,1-1 1 0 0,-1 0-1 0 0,0 1 0 0 0,0-1 0 0 0,0 0 1 0 0,0 1-1 0 0,0-1 0 0 0,1 0 0 0 0,-1 1 1 0 0,0-1-1 0 0,0 0 0 0 0,0 1 0 0 0,1-1 0 0 0,-1 0 1 0 0,0 0-1 0 0,1 1 0 0 0,-1-1 0 0 0,0 0 1 0 0,1 0-1 0 0,-1 1 0 0 0,0-1 0 0 0,1 0 1 0 0,-1 0-1 0 0,1 0 0 0 0,7-11-29 0 0,3-24 22 0 0,-7 7 30 0 0,-1-1 1 0 0,0-37-1 0 0,-3 65-17 0 0,0 32 18 0 0,0-10 8 0 0,1-1 0 0 0,0 1 0 0 0,2-1 0 0 0,1 0 0 0 0,9 32 0 0 0,-13-52-30 0 0,0 0 0 0 0,0 0 0 0 0,1-1 0 0 0,-1 1 0 0 0,0 0 0 0 0,0 0 0 0 0,0 0-1 0 0,0 0 1 0 0,0-1 0 0 0,0 1 0 0 0,1 0 0 0 0,-1 0 0 0 0,0 0 0 0 0,0 0 0 0 0,0 0 0 0 0,1-1-1 0 0,-1 1 1 0 0,0 0 0 0 0,0 0 0 0 0,0 0 0 0 0,1 0 0 0 0,-1 0 0 0 0,0 0 0 0 0,0 0-1 0 0,0 0 1 0 0,1 0 0 0 0,-1 0 0 0 0,0 0 0 0 0,0 0 0 0 0,1 0 0 0 0,-1 0 0 0 0,0 0-1 0 0,0 0 1 0 0,0 0 0 0 0,1 0 0 0 0,-1 0 0 0 0,0 0 0 0 0,0 0 0 0 0,0 0 0 0 0,1 1-1 0 0,-1-1 1 0 0,0 0 0 0 0,0 0 0 0 0,0 0 0 0 0,1 0 0 0 0,-1 0 0 0 0,0 1 0 0 0,0-1 0 0 0,0 0-1 0 0,0 0 1 0 0,0 0 0 0 0,0 1 0 0 0,1-1 0 0 0,-1 0 0 0 0,0 0 0 0 0,0 0 0 0 0,0 1-1 0 0,7-27-12 0 0,-5 19 16 0 0,3-21 12 0 0,-2 0 0 0 0,-1 0 0 0 0,-2-40 0 0 0,-3 93-34 0 0,1-8 43 0 0,0 0 0 0 0,1-1 0 0 0,1 1 0 0 0,1 0-1 0 0,0-1 1 0 0,6 32 0 0 0,-4-51-41 0 0,0-9 18 0 0,2-14 14 0 0,6-42-21 0 0,-6 44 13 0 0,-1 1-1 0 0,1-36 1 0 0,2 235 216 0 0,-5-152-225 0 0,-2-25 1 0 0,0 1 0 0 0,0 0-1 0 0,0 0 1 0 0,0 0 0 0 0,0 0 0 0 0,0 0-1 0 0,0 0 1 0 0,0 0 0 0 0,0 0-1 0 0,0 0 1 0 0,0 0 0 0 0,0 0 0 0 0,0 0-1 0 0,0 0 1 0 0,0 0 0 0 0,0 0-1 0 0,0 0 1 0 0,0 0 0 0 0,0 0-1 0 0,0 0 1 0 0,1 0 0 0 0,-1 0 0 0 0,0 0-1 0 0,0 0 1 0 0,0 0 0 0 0,0 0-1 0 0,0 0 1 0 0,0 0 0 0 0,0 0 0 0 0,0 0-1 0 0,0 0 1 0 0,0 0 0 0 0,0 0-1 0 0,0 0 1 0 0,0 0 0 0 0,0 0-1 0 0,0 0 1 0 0,1 0 0 0 0,-1 0 0 0 0,0 0-1 0 0,0 0 1 0 0,0 0 0 0 0,0 0-1 0 0,0 0 1 0 0,0 0 0 0 0,0 0 0 0 0,0 0-1 0 0,0 0 1 0 0,0 0 0 0 0,0 0-1 0 0,0 0 1 0 0,0 0 0 0 0,0 0-1 0 0,0 0 1 0 0,0 0 0 0 0,0 0 0 0 0,0 0-1 0 0,0 1 1 0 0,0-1 0 0 0,0 0-1 0 0,0 0 1 0 0,0 0 0 0 0,0 0-1 0 0,0 0 1 0 0,0 0 0 0 0,0 0 0 0 0,0 0-1 0 0,4-13 13 0 0,28-176-63 0 0,-24 139 83 0 0,-4 92-12 0 0,-5 103 172 0 0,-1-48 34 0 0,2-96-237 0 0,1-2 11 0 0,0-1 0 0 0,0 1 1 0 0,0 0-1 0 0,-1 0 0 0 0,1-1 0 0 0,0 1 0 0 0,-1-1 1 0 0,0 1-1 0 0,1 0 0 0 0,-1-1 0 0 0,1-2 0 0 0,0 0-2 0 0,60-219 35 0 0,-57 211-12 0 0,-1 27-8 0 0,-2 35 26 0 0,-1-47-32 0 0,-5 157 183 0 0,5-159-196 0 0,2-26 18 0 0,41-143-32 0 0,-42 162 23 0 0,1 0 0 0 0,-1 0-1 0 0,1 1 1 0 0,4-11 0 0 0,-5 16-15 0 0,0 22 16 0 0,1 190 186 0 0,1-202-179 0 0,3-14-23 0 0,4-14 1 0 0,0-13-2 0 0,-2 1 0 0 0,6-49-1 0 0,4-14-14 0 0,-12 77-4 0 0,-2 27 52 0 0,-3 29 44 0 0,-1-40-64 0 0,-7 115 84 0 0,6-56-49 0 0,1-59-35 0 0,1 0-1 0 0,-1-1 1 0 0,0 1 0 0 0,0 0-1 0 0,0 0 1 0 0,0 0 0 0 0,1 0-1 0 0,-1 0 1 0 0,0 0 0 0 0,0-1-1 0 0,0 1 1 0 0,1 0 0 0 0,-1 0-1 0 0,0 0 1 0 0,0 0 0 0 0,1 0-1 0 0,-1 0 1 0 0,0 0 0 0 0,0 0-1 0 0,0 0 1 0 0,1 0 0 0 0,-1 0-1 0 0,0 0 1 0 0,0 0 0 0 0,1 0-1 0 0,-1 0 1 0 0,0 0-1 0 0,0 0 1 0 0,0 1 0 0 0,1-1-1 0 0,-1 0 1 0 0,0 0 0 0 0,0 0-1 0 0,0 0 1 0 0,1 0 0 0 0,-1 0-1 0 0,0 1 1 0 0,0-1 0 0 0,0 0-1 0 0,0 0 1 0 0,0 0 0 0 0,1 0-1 0 0,-1 1 1 0 0,0-1 0 0 0,0 0-1 0 0,0 0 1 0 0,0 0 0 0 0,0 1-1 0 0,0-1 1 0 0,0 0 0 0 0,0 0-1 0 0,0 0 1 0 0,0 1 0 0 0,0-1-1 0 0,0 0 1 0 0,0 0 0 0 0,0 1-1 0 0,11-17 5 0 0,13-46-43 0 0,17-73 1 0 0,-41 135 37 0 0,1-4 0 0 0,-1 1 0 0 0,1-1 1 0 0,0 1-1 0 0,0 0 0 0 0,1 0 0 0 0,-1 0 1 0 0,1 0-1 0 0,0 0 0 0 0,0 0 0 0 0,0 0 1 0 0,0 0-1 0 0,2-2 0 0 0,-2 4-8 0 0,-1 18 37 0 0,0 2-8 0 0,-2 1 0 0 0,0-1 0 0 0,-6 28 1 0 0,3-23-21 0 0,-1 39 0 0 0,21-88 13 0 0,59-167-89 0 0,-66 170 44 0 0,-8 16 39 0 0,1 0 0 0 0,1 0 0 0 0,-1 0 0 0 0,1 0 0 0 0,1 0 0 0 0,-1 1 0 0 0,6-9 0 0 0,-7 45 56 0 0,-4-12-44 0 0,0 0-1 0 0,-1-1 1 0 0,-10 34-1 0 0,0 0 39 0 0,9-5 9 0 0,4-47-80 0 0,1 0 13 0 0,-1 0 0 0 0,1 0 0 0 0,0 0-1 0 0,0 0 1 0 0,0 0 0 0 0,0-1 0 0 0,0 1 0 0 0,0 0 0 0 0,0-1 0 0 0,-1 1 0 0 0,1 0 0 0 0,0-1 0 0 0,0 1 0 0 0,-1-1 0 0 0,1 1-1 0 0,0-1 1 0 0,0 1 0 0 0,-1-1 0 0 0,1 0 0 0 0,-1 1 0 0 0,1-1 0 0 0,0-1 0 0 0,15-21 21 0 0,-10 14-30 0 0,10-16-25 0 0,-1 0 1 0 0,12-28-1 0 0,-14 25 38 0 0,30-47-1 0 0,-26 49-1 0 0,-10 15-10 0 0,0 1-1 0 0,1-1 0 0 0,9-9 0 0 0,-17 20 26 0 0,0 19 22 0 0,-3-6-29 0 0,0 0 0 0 0,-1-1 0 0 0,-1 0 0 0 0,-10 21 0 0 0,-2 5-2 0 0,2-1 6 0 0,6-16-14 0 0,0 0 1 0 0,-8 37-1 0 0,17-57 1 0 0,-1-1-1 0 0,1 1 1 0 0,0-1-1 0 0,0 0 1 0 0,0 1 0 0 0,-1-1-1 0 0,1 1 1 0 0,0-1-1 0 0,0 0 1 0 0,0 1 0 0 0,0-1-1 0 0,0 1 1 0 0,0-1-1 0 0,0 1 1 0 0,0-1 0 0 0,0 0-1 0 0,0 1 1 0 0,0-1-1 0 0,0 1 1 0 0,0-1 0 0 0,0 1-1 0 0,1-1 1 0 0,-1 0-1 0 0,0 1 1 0 0,0-1-1 0 0,0 1 1 0 0,1-1 0 0 0,-1 0-1 0 0,0 1 1 0 0,0-1-1 0 0,1 1 1 0 0,10-10-24 0 0,12-21-8 0 0,43-86-34 0 0,-24 39 29 0 0,-39 72 40 0 0,0 0-1 0 0,1-1 1 0 0,-1 1-1 0 0,1 0 1 0 0,0 0-1 0 0,0 1 1 0 0,1 0-1 0 0,6-6 1 0 0,-10 10-1 0 0,-1 0 0 0 0,0 0 1 0 0,1 0-1 0 0,-1 0 0 0 0,0 1 1 0 0,0-1-1 0 0,1 0 0 0 0,-1 0 1 0 0,0 1-1 0 0,0-1 0 0 0,1 0 1 0 0,-1 1-1 0 0,0-1 0 0 0,0 0 1 0 0,0 1-1 0 0,1-1 1 0 0,-1 0-1 0 0,0 1 0 0 0,0-1 1 0 0,0 0-1 0 0,0 1 0 0 0,0-1 1 0 0,0 0-1 0 0,0 1 0 0 0,0-1 1 0 0,0 0-1 0 0,0 1 0 0 0,0-1 1 0 0,0 1-1 0 0,0-1 0 0 0,0 0 1 0 0,0 1-1 0 0,0 16 29 0 0,0-15-22 0 0,-1 11 6 0 0,-1 0 0 0 0,0 0-1 0 0,-1 0 1 0 0,-1 0 0 0 0,-5 14-1 0 0,-7 28 21 0 0,11-38-34 0 0,-1 14-4 0 0,6-31 2 0 0,0 0 0 0 0,0 1 0 0 0,0-1 0 0 0,0 0-1 0 0,0 0 1 0 0,0 0 0 0 0,0 0 0 0 0,0 0 0 0 0,0 0-1 0 0,0 0 1 0 0,0 1 0 0 0,0-1 0 0 0,0 0-1 0 0,0 0 1 0 0,0 0 0 0 0,0 0 0 0 0,0 0 0 0 0,0 0-1 0 0,0 0 1 0 0,1 0 0 0 0,-1 0 0 0 0,0 1 0 0 0,0-1-1 0 0,0 0 1 0 0,0 0 0 0 0,0 0 0 0 0,0 0-1 0 0,0 0 1 0 0,0 0 0 0 0,0 0 0 0 0,1 0 0 0 0,-1 0-1 0 0,0 0 1 0 0,0 0 0 0 0,0 0 0 0 0,0 0-1 0 0,0 0 1 0 0,0 0 0 0 0,0 0 0 0 0,1 0 0 0 0,-1 0-1 0 0,0 0 1 0 0,0 0 0 0 0,0 0 0 0 0,0 0 0 0 0,0 0-1 0 0,0 0 1 0 0,1 0 0 0 0,7-4-32 0 0,5-6 12 0 0,0-11-2 0 0,0 0 0 0 0,-1 0 0 0 0,-2-1 0 0 0,0-1 0 0 0,-1 0 0 0 0,8-32 0 0 0,-8 25 16 0 0,1 0 1 0 0,27-53-1 0 0,-29 72 12 0 0,-7 13 53 0 0,-9 24 8 0 0,8-25-70 0 0,-17 51 81 0 0,6-23-59 0 0,1 0 0 0 0,2 1 0 0 0,0 0 0 0 0,3 1 0 0 0,-4 47 0 0 0,10-82-28 0 0,-1 1 0 0 0,1-1 0 0 0,1 1 0 0 0,-1-1 0 0 0,0 1 0 0 0,4-6 0 0 0,2-6-6 0 0,20-71-82 0 0,-12 37 75 0 0,36-79 0 0 0,-49 163 165 0 0,-4-11-112 0 0,0-1 0 0 0,-2 0-1 0 0,-6 25 1 0 0,-2 9 21 0 0,5-29-60 0 0,5-20 3 0 0,0 0 0 0 0,0 0 0 0 0,1 0 0 0 0,-1 9 0 0 0,2-17 8 0 0,3-2 0 0 0,-1-1 0 0 0,0 1 1 0 0,0-1-1 0 0,0 0 0 0 0,-1 0 1 0 0,1 0-1 0 0,2-6 0 0 0,53-160-115 0 0,-29 76 83 0 0,-27 90 34 0 0,0 0 0 0 0,0 0 0 0 0,1 0 0 0 0,-1 0 0 0 0,0 0 0 0 0,1 1 0 0 0,0-1 0 0 0,-1 0-1 0 0,1 1 1 0 0,0 0 0 0 0,4-4 0 0 0,-5 8 7 0 0,0 0-1 0 0,0 0 1 0 0,0 0 0 0 0,-1 0 0 0 0,1 0-1 0 0,-1 0 1 0 0,0 0 0 0 0,0 0-1 0 0,1 4 1 0 0,-1-6-8 0 0,-4 131 153 0 0,0-34-72 0 0,4-97-85 0 0,0 0 1 0 0,0 0-1 0 0,0 0 1 0 0,0 1-1 0 0,0-1 1 0 0,-1 0-1 0 0,1 0 1 0 0,0 0 0 0 0,0 0-1 0 0,0 0 1 0 0,0 1-1 0 0,1-1 1 0 0,-1 0-1 0 0,0 0 1 0 0,0 0 0 0 0,0 0-1 0 0,0 0 1 0 0,0 0-1 0 0,0 1 1 0 0,0-1-1 0 0,0 0 1 0 0,0 0-1 0 0,0 0 1 0 0,0 0 0 0 0,0 0-1 0 0,0 0 1 0 0,0 0-1 0 0,1 1 1 0 0,-1-1-1 0 0,0 0 1 0 0,0 0 0 0 0,0 0-1 0 0,0 0 1 0 0,0 0-1 0 0,0 0 1 0 0,1 0-1 0 0,-1 0 1 0 0,0 0-1 0 0,0 0 1 0 0,0 0 0 0 0,0 0-1 0 0,0 0 1 0 0,0 0-1 0 0,1 0 1 0 0,-1 0-1 0 0,0 0 1 0 0,0 0 0 0 0,0 0-1 0 0,0 0 1 0 0,0 0-1 0 0,1 0 1 0 0,-1 0-1 0 0,0 0 1 0 0,0 0-1 0 0,0 0 1 0 0,0 0 0 0 0,0 0-1 0 0,0 0 1 0 0,1 0-1 0 0,-1 0 1 0 0,0 0-1 0 0,0-1 1 0 0,0 1 0 0 0,0 0-1 0 0,0 0 1 0 0,0 0-1 0 0,7-7-17 0 0,4-26-30 0 0,-2-1 0 0 0,-1 0 1 0 0,5-49-1 0 0,-6 36 9 0 0,13-47-1 0 0,-20 93 41 0 0,0 0 0 0 0,0 1 0 0 0,0-1 0 0 0,0 0 0 0 0,1 0 0 0 0,-1 1-1 0 0,0-1 1 0 0,0 0 0 0 0,1 0 0 0 0,-1 1 0 0 0,0-1 0 0 0,1 0 0 0 0,-1 1 0 0 0,0-1 0 0 0,1 0-1 0 0,-1 1 1 0 0,1-1 0 0 0,0 1 0 0 0,-1-1 0 0 0,1 1 0 0 0,0-1 0 0 0,3 14 66 0 0,-1 27 28 0 0,-5 31 14 0 0,4 73 3 0 0,-2-143-112 0 0,0 0 0 0 0,0-1 1 0 0,0 1-1 0 0,0 0 0 0 0,0-1 0 0 0,0 1 1 0 0,0 0-1 0 0,0-1 0 0 0,0 1 0 0 0,0 0 1 0 0,1-1-1 0 0,-1 1 0 0 0,0 0 0 0 0,0-1 1 0 0,1 1-1 0 0,-1-1 0 0 0,1 1 0 0 0,-1 0 1 0 0,0-1-1 0 0,1 1 0 0 0,-1-1 0 0 0,1 1 1 0 0,-1-1-1 0 0,1 1 0 0 0,-1-1 0 0 0,1 0 1 0 0,0 1-1 0 0,-1-1 0 0 0,1 0 0 0 0,-1 1 1 0 0,1-1-1 0 0,0 0 0 0 0,-1 0 0 0 0,2 1 1 0 0,-1-2-2 0 0,0 1 0 0 0,0 0 0 0 0,-1-1 1 0 0,1 1-1 0 0,0 0 0 0 0,0-1 0 0 0,0 1 1 0 0,-1-1-1 0 0,1 0 0 0 0,0 1 0 0 0,-1-1 0 0 0,1 1 1 0 0,0-1-1 0 0,-1 0 0 0 0,1 1 0 0 0,-1-1 1 0 0,1 0-1 0 0,-1 0 0 0 0,0 0 0 0 0,1 1 1 0 0,-1-1-1 0 0,0 0 0 0 0,1 0 0 0 0,-1 0 0 0 0,0 0 1 0 0,0-1-1 0 0,26-89-66 0 0,5-27-61 0 0,-30 101 139 0 0,-1 14-9 0 0,0-1 0 0 0,0 1 0 0 0,1 0-1 0 0,-1-1 1 0 0,1 1 0 0 0,-1 0 0 0 0,1 0-1 0 0,0-1 1 0 0,0 1 0 0 0,1 0-1 0 0,1-4 1 0 0,0 25 36 0 0,-4 35 46 0 0,3 60-19 0 0,3-93-67 0 0,1-18-5 0 0,0-11 4 0 0,2-16-17 0 0,-1 0 0 0 0,-1-1 0 0 0,-2 1-1 0 0,-1-1 1 0 0,1-27 0 0 0,2-19-26 0 0,9 167 285 0 0,-15-89-221 0 0,5 58 39 0 0,-4-60-54 0 0,0 1 0 0 0,0-1 0 0 0,0 1 0 0 0,0-1 0 0 0,1 1 0 0 0,0-1 0 0 0,-1 0 0 0 0,2 0 0 0 0,-1 0 0 0 0,0 0 0 0 0,5 5 0 0 0,-7-9-3 0 0,0 0 0 0 0,0 1 0 0 0,0-1 1 0 0,1 0-1 0 0,-1 0 0 0 0,0 0 0 0 0,0 0 0 0 0,0 0 1 0 0,0 0-1 0 0,0 0 0 0 0,0 1 0 0 0,1-1 1 0 0,-1 0-1 0 0,0 0 0 0 0,0 0 0 0 0,0 0 1 0 0,0 0-1 0 0,1 0 0 0 0,-1 0 0 0 0,0 0 1 0 0,0 0-1 0 0,0 0 0 0 0,0 0 0 0 0,1 0 0 0 0,-1 0 1 0 0,0 0-1 0 0,0 0 0 0 0,0 0 0 0 0,0 0 1 0 0,1 0-1 0 0,-1 0 0 0 0,0 0 0 0 0,0 0 1 0 0,0 0-1 0 0,0 0 0 0 0,1 0 0 0 0,-1 0 1 0 0,0 0-1 0 0,0-1 0 0 0,0 1 0 0 0,0 0 0 0 0,1 0 1 0 0,2-10 18 0 0,-2-10 9 0 0,0-17-72 0 0,0 11-42 0 0,-2-1 0 0 0,0 1 1 0 0,-6-31-1 0 0,3 19 64 0 0,4 37 31 0 0,4 21 78 0 0,0-4-19 0 0,0 0 1 0 0,3 29-1 0 0,3 13 1 0 0,-9-56-68 0 0,-1 0 0 0 0,1 0 0 0 0,0 0 0 0 0,0-1 0 0 0,0 1 0 0 0,0 0 0 0 0,0 0 0 0 0,0-1 0 0 0,0 1 0 0 0,1 0 0 0 0,-1-1 0 0 0,0 1 0 0 0,1-1 0 0 0,-1 0-1 0 0,1 1 1 0 0,2 0 0 0 0,-3-1-1 0 0,-1-1 0 0 0,0 0 0 0 0,1 0 0 0 0,-1 0-1 0 0,1 0 1 0 0,-1 1 0 0 0,1-1 0 0 0,-1 0 0 0 0,1 0-1 0 0,-1 0 1 0 0,1 0 0 0 0,-1 0 0 0 0,0 0 0 0 0,1 0-1 0 0,-1 0 1 0 0,1 0 0 0 0,-1-1 0 0 0,1 1-1 0 0,-1 0 1 0 0,1 0 0 0 0,-1 0 0 0 0,1 0 0 0 0,-1-1-1 0 0,0 1 1 0 0,1 0 0 0 0,0-1 0 0 0,0 0-1 0 0,-1 0 0 0 0,1 0 0 0 0,0 0 0 0 0,-1-1 0 0 0,1 1-1 0 0,-1 0 1 0 0,1 0 0 0 0,-1-1 0 0 0,1 1 0 0 0,-1 0 0 0 0,0-1 0 0 0,0 1 0 0 0,1 0 0 0 0,-1-2 0 0 0,1-21-40 0 0,0 0 0 0 0,-1 1 0 0 0,-2-1 0 0 0,0 0 0 0 0,-7-27 1 0 0,6 27 10 0 0,3 19 37 0 0,0 1 0 0 0,-1 0 0 0 0,0-1-1 0 0,1 1 1 0 0,-2 0 0 0 0,-1-6 0 0 0,3 10 0 0 0,1 18 10 0 0,2 4-1 0 0,-1-5 17 0 0,0 0 0 0 0,1 0 1 0 0,1 0-1 0 0,1-1 0 0 0,12 30 0 0 0,-17-46-33 0 0,10 16-13 0 0,-10-16 13 0 0,0 1 0 0 0,0-1-1 0 0,1 1 1 0 0,-1-1-1 0 0,0 1 1 0 0,0-1 0 0 0,1 0-1 0 0,-1 1 1 0 0,0-1-1 0 0,1 1 1 0 0,-1-1 0 0 0,0 0-1 0 0,1 1 1 0 0,-1-1-1 0 0,0 0 1 0 0,1 0-1 0 0,-1 1 1 0 0,1-1 0 0 0,-1 0-1 0 0,1 0 1 0 0,-1 1-1 0 0,1-1 1 0 0,-1 0 0 0 0,1 0-1 0 0,-1 0 1 0 0,1 0-1 0 0,0 0 1 0 0,0-3-8 0 0,0 0 0 0 0,0-1 0 0 0,0 1 0 0 0,0 0 0 0 0,-1-1 0 0 0,1 1 0 0 0,-1-1 0 0 0,0 1 0 0 0,0-1 0 0 0,0 1 0 0 0,-1-4 0 0 0,1-2-8 0 0,0-16-73 0 0,-1-1-1 0 0,-8-50 1 0 0,7 53 83 0 0,4 20 19 0 0,4 13 3 0 0,3 10 16 0 0,-3-10-19 0 0,-2 1 0 0 0,1 0 0 0 0,-1 0 0 0 0,2 13 0 0 0,3 8 10 0 0,-8-29-22 0 0,0-4-5 0 0,-4-19-17 0 0,-3-16-28 0 0,1-1 1 0 0,0-37-1 0 0,5 74 49 0 0,0 0 0 0 0,1 0 0 0 0,-1 0-1 0 0,0 0 1 0 0,0 1 0 0 0,0-1 0 0 0,0 0 0 0 0,0 0 0 0 0,0 0-1 0 0,1 0 1 0 0,-1 0 0 0 0,0 0 0 0 0,0 0 0 0 0,0 0-1 0 0,0 1 1 0 0,1-1 0 0 0,-1 0 0 0 0,0 0 0 0 0,0 0 0 0 0,0 0-1 0 0,0 0 1 0 0,1 0 0 0 0,-1 0 0 0 0,0 0 0 0 0,0 0-1 0 0,0 0 1 0 0,0 0 0 0 0,1 0 0 0 0,-1 0 0 0 0,0 0 0 0 0,0-1-1 0 0,0 1 1 0 0,0 0 0 0 0,1 0 0 0 0,-1 0 0 0 0,0 0-1 0 0,0 0 1 0 0,0 0 0 0 0,0 0 0 0 0,0 0 0 0 0,1 0 0 0 0,-1-1-1 0 0,0 1 1 0 0,0 0 0 0 0,0 0 0 0 0,0 0 0 0 0,0 0-1 0 0,0 0 1 0 0,0-1 0 0 0,0 1 0 0 0,0 0 0 0 0,0 0 0 0 0,1 0-1 0 0,-1 0 1 0 0,0-1 0 0 0,0 1 0 0 0,0 0 0 0 0,0 0-1 0 0,0 0 1 0 0,0 0 0 0 0,0-1 0 0 0,8 14 10 0 0,29 81 91 0 0,-36-90-99 0 0,0 1-1 0 0,0 0 1 0 0,-1-1 0 0 0,1 1-1 0 0,-1 9 1 0 0,0-6-48 0 0,-1-15 32 0 0,0-1-1 0 0,-1 0 1 0 0,1 1 0 0 0,-6-14-1 0 0,4 13-20 0 0,1-1-1 0 0,-1 1 1 0 0,2-1-1 0 0,-3-17 1 0 0,3 15 8 0 0,1 11 6 0 0,0 24-13 0 0,0-9 40 0 0,-1 0-1 0 0,-1 0 0 0 0,0 0 0 0 0,0-1 0 0 0,-2 1 0 0 0,0-1 1 0 0,-8 21-1 0 0,11-33-3 0 0,1-2 9 0 0,-1-1-16 0 0,0 1 0 0 0,0-1 0 0 0,0 0 0 0 0,1 1 0 0 0,-1-1 0 0 0,0 0 0 0 0,0 0 0 0 0,0 0-1 0 0,1 0 1 0 0,-1 0 0 0 0,1 0 0 0 0,-1 0 0 0 0,0 0 0 0 0,1 0 0 0 0,0 0 0 0 0,-1 0 0 0 0,1 0 0 0 0,0 0 0 0 0,-1-2 0 0 0,-2-5-26 0 0,0 4 20 0 0,0 0 0 0 0,0 0 0 0 0,0 1 0 0 0,0-1 0 0 0,-1 1 0 0 0,0-1 0 0 0,1 1 0 0 0,-1 0 0 0 0,-1 1 0 0 0,1-1 1 0 0,-6-2-1 0 0,7 4 8 0 0,0 0 1 0 0,0 0 0 0 0,0 0 0 0 0,0 0 0 0 0,0 1-1 0 0,0 0 1 0 0,0 0 0 0 0,1-1 0 0 0,-1 2 0 0 0,0-1 0 0 0,0 0-1 0 0,0 0 1 0 0,0 1 0 0 0,0 0 0 0 0,0 0 0 0 0,0 0-1 0 0,0 0 1 0 0,1 0 0 0 0,-1 0 0 0 0,-4 3 0 0 0,-8 5 2 0 0,-1 1 0 0 0,2 1 0 0 0,-1 0 0 0 0,2 1 0 0 0,-1 0 0 0 0,2 1 0 0 0,0 1 0 0 0,0 0 0 0 0,1 0 0 0 0,1 1 0 0 0,0 1 0 0 0,-7 16 0 0 0,8-15-1 0 0,0-1 0 0 0,-1 0 0 0 0,-1 0 1 0 0,-16 17-1 0 0,27-33-2 0 0,-1 1 1 0 0,1 0 0 0 0,0-1 0 0 0,-1 1-1 0 0,1 0 1 0 0,-1-1 0 0 0,1 1 0 0 0,-1-1-1 0 0,1 1 1 0 0,-1-1 0 0 0,1 1-1 0 0,-1-1 1 0 0,0 0 0 0 0,1 1 0 0 0,-1-1-1 0 0,0 0 1 0 0,1 1 0 0 0,-1-1 0 0 0,0 0-1 0 0,0 0 1 0 0,1 0 0 0 0,-1 1 0 0 0,0-1-1 0 0,1 0 1 0 0,-1 0 0 0 0,0 0-1 0 0,0 0 1 0 0,1 0 0 0 0,-1 0 0 0 0,0-1-1 0 0,-1 1 1 0 0,1-1-27 0 0,-1-1-1 0 0,1 1 1 0 0,-1-1-1 0 0,1 1 1 0 0,0-1 0 0 0,0 1-1 0 0,0-1 1 0 0,0 0 0 0 0,-2-2-1 0 0,0-1-35 0 0,3 4 63 0 0,0 1-1 0 0,0-1 1 0 0,0 1 0 0 0,-1-1 0 0 0,1 1 0 0 0,0-1 0 0 0,-1 1-1 0 0,1-1 1 0 0,0 1 0 0 0,-1-1 0 0 0,1 1 0 0 0,0-1 0 0 0,-1 1 0 0 0,1 0-1 0 0,-1-1 1 0 0,1 1 0 0 0,-1 0 0 0 0,1-1 0 0 0,-1 1 0 0 0,1 0 0 0 0,-1 0-1 0 0,1 0 1 0 0,-1-1 0 0 0,1 1 0 0 0,-1 0 0 0 0,0 0 0 0 0,1 0 0 0 0,-1 0-1 0 0,1 0 1 0 0,-1 0 0 0 0,0 0 0 0 0,1 0 0 0 0,-1 0 0 0 0,1 0-1 0 0,-1 0 1 0 0,1 0 0 0 0,-1 1 0 0 0,1-1 0 0 0,-1 0 0 0 0,0 0 0 0 0,1 1-1 0 0,-1-1 1 0 0,1 0 0 0 0,0 0 0 0 0,-1 1 0 0 0,1-1 0 0 0,-1 1 0 0 0,1-1-1 0 0,-1 0 1 0 0,1 1 0 0 0,0-1 0 0 0,-1 1 0 0 0,1 0 0 0 0,-90 111 162 0 0,79-99-146 0 0,4-5 21 0 0,0 0 0 0 0,1 1 0 0 0,-6 10 0 0 0,10-60-180 0 0,2 32 143 0 0,-2 12 14 0 0,-4 14 1 0 0,-55 80 40 0 0,57-83-77 0 0,4-12 8 0 0,2-9 8 0 0,13-38 6 0 0,-8 27-1 0 0,-1 0 0 0 0,-1-1 0 0 0,4-30-1 0 0,-3-45-25 0 0,-5 93 30 0 0,-1 0-1 0 0,0 0 1 0 0,0 1 0 0 0,0-1-1 0 0,0 0 1 0 0,0 0 0 0 0,0 0-1 0 0,0 0 1 0 0,0 0 0 0 0,0 1-1 0 0,-1-1 1 0 0,1 0 0 0 0,0 0-1 0 0,0 0 1 0 0,-1 1 0 0 0,1-1-1 0 0,0 0 1 0 0,-1 0 0 0 0,1 1-1 0 0,-1-1 1 0 0,1 0 0 0 0,-1 1-1 0 0,0-1 1 0 0,1 1 0 0 0,-1-1-1 0 0,1 0 1 0 0,-1 1 0 0 0,0-1-1 0 0,1 1 1 0 0,-1 0 0 0 0,0-1-1 0 0,0 1 1 0 0,0 0 0 0 0,1-1-1 0 0,-1 1 1 0 0,0 0-1 0 0,0 0 1 0 0,0 0 0 0 0,1-1-1 0 0,-1 1 1 0 0,0 0 0 0 0,0 0-1 0 0,0 0 1 0 0,0 0 0 0 0,1 1-1 0 0,-1-1 1 0 0,-1 0 0 0 0,-1 1-1 0 0,0 0 1 0 0,1 0 0 0 0,-1 0-1 0 0,0 0 1 0 0,1 1 0 0 0,-1-1-1 0 0,1 1 1 0 0,0 0-1 0 0,0-1 1 0 0,-1 1 0 0 0,1 0-1 0 0,-3 5 1 0 0,-43 64 83 0 0,24-33 3 0 0,0-2 1 0 0,-3-1 0 0 0,-45 46 0 0 0,52-64 46 0 0,15-16-86 0 0,12-14-58 0 0,-7 13 10 0 0,11-18-57 0 0,18-36 0 0 0,-26 48 46 0 0,-1-1 0 0 0,0 1 0 0 0,0-1 0 0 0,0 0 1 0 0,-1 0-1 0 0,0 0 0 0 0,0 1 0 0 0,-1-1 0 0 0,-1-14 0 0 0,1 21 11 0 0,0-1 0 0 0,0 0 0 0 0,0 0 0 0 0,-1 1 0 0 0,1-1-1 0 0,0 0 1 0 0,0 1 0 0 0,-1-1 0 0 0,1 0 0 0 0,-1 1 0 0 0,1-1 0 0 0,0 0 0 0 0,-1 1-1 0 0,1-1 1 0 0,-1 1 0 0 0,0-1 0 0 0,1 1 0 0 0,-1-1 0 0 0,1 1 0 0 0,-1-1 0 0 0,0 1 0 0 0,1-1-1 0 0,-1 1 1 0 0,0 0 0 0 0,0 0 0 0 0,1-1 0 0 0,-1 1 0 0 0,0 0 0 0 0,0 0 0 0 0,1 0 0 0 0,-1 0-1 0 0,0 0 1 0 0,0 0 0 0 0,1 0 0 0 0,-1 0 0 0 0,0 0 0 0 0,0 0 0 0 0,1 0 0 0 0,-1 0-1 0 0,0 1 1 0 0,0-1 0 0 0,1 0 0 0 0,-1 0 0 0 0,0 1 0 0 0,1-1 0 0 0,-2 1 0 0 0,-2 1 1 0 0,0-1 0 0 0,0 1 0 0 0,0 0 0 0 0,1 1-1 0 0,-1-1 1 0 0,-6 5 0 0 0,-19 25 30 0 0,2 1 0 0 0,0 1 0 0 0,-29 51 0 0 0,53-81-24 0 0,1 1-1 0 0,-1-1 1 0 0,1 1-1 0 0,0-1 0 0 0,0 1 1 0 0,0 0-1 0 0,1-1 0 0 0,-2 10 1 0 0,5-15-11 0 0,-1 1 0 0 0,1-1 1 0 0,-1 1-1 0 0,0-1 0 0 0,1 0 1 0 0,-1 0-1 0 0,0 0 0 0 0,0 0 1 0 0,0 0-1 0 0,1 0 0 0 0,-1 0 0 0 0,1-2 1 0 0,14-18-11 0 0,0-1 1 0 0,14-26 0 0 0,-24 38 5 0 0,0-1-1 0 0,-2 1 1 0 0,1-1 0 0 0,-1 0 0 0 0,-1-1 0 0 0,0 1 0 0 0,2-16-1 0 0,-7 6 12 0 0,2 21-3 0 0,0-1 0 0 0,-1 1 1 0 0,1 0-1 0 0,0-1 0 0 0,0 1 0 0 0,0 0 1 0 0,-1-1-1 0 0,1 1 0 0 0,0 0 0 0 0,0 0 1 0 0,-1-1-1 0 0,1 1 0 0 0,0 0 0 0 0,0 0 1 0 0,-1 0-1 0 0,1-1 0 0 0,0 1 0 0 0,-1 0 1 0 0,1 0-1 0 0,0 0 0 0 0,-1 0 0 0 0,1 0 1 0 0,0 0-1 0 0,-1 0 0 0 0,1 0 0 0 0,0 0 1 0 0,-1 0-1 0 0,1 0 0 0 0,0 0 0 0 0,-1 0 1 0 0,-1 1 1 0 0,-1 0 1 0 0,1 0-1 0 0,0 0 1 0 0,0 0 0 0 0,0 1-1 0 0,0-1 1 0 0,0 1-1 0 0,0-1 1 0 0,0 1 0 0 0,1 0-1 0 0,-1-1 1 0 0,-2 4-1 0 0,-15 21 31 0 0,1 1 0 0 0,1 0 0 0 0,1 2 0 0 0,-11 29-1 0 0,25-54-46 0 0,4-10-11 0 0,10-37-32 0 0,-12 43 58 0 0,0 0 0 0 0,0 0-1 0 0,0 0 1 0 0,-1-1-1 0 0,1 1 1 0 0,0 0 0 0 0,0 0-1 0 0,0 0 1 0 0,0 0-1 0 0,-1 0 1 0 0,1-1-1 0 0,0 1 1 0 0,0 0 0 0 0,0 0-1 0 0,-1 0 1 0 0,1 0-1 0 0,0 0 1 0 0,0 0 0 0 0,-1 0-1 0 0,1 0 1 0 0,0 0-1 0 0,0 0 1 0 0,0 0-1 0 0,-1 0 1 0 0,1 0 0 0 0,0 0-1 0 0,0 0 1 0 0,-1 0-1 0 0,1 0 1 0 0,0 0 0 0 0,0 0-1 0 0,-1 0 1 0 0,1 0-1 0 0,0 0 1 0 0,0 0-1 0 0,0 0 1 0 0,-1 0 0 0 0,1 1-1 0 0,0-1 1 0 0,0 0-1 0 0,0 0 1 0 0,-1 0-1 0 0,1 0 1 0 0,0 1 0 0 0,0-1-1 0 0,0 0 1 0 0,-1 1-1 0 0,-10 7 12 0 0,-25 33-7 0 0,-61 62 1 0 0,93-99-5 0 0,-1-1 0 0 0,0 1 0 0 0,0-1 0 0 0,0 0 0 0 0,0 0 0 0 0,0-1 0 0 0,0 1 0 0 0,-1-1 0 0 0,0-1 0 0 0,1 1 0 0 0,-12 1 0 0 0,-2-1 2 0 0,-1-1 0 0 0,-25-2 0 0 0,31 0-8 0 0,0 0 0 0 0,0 2 0 0 0,0-1 0 0 0,0 2 0 0 0,-22 4 0 0 0,11 2 5 0 0,-48 16 29 0 0,57-18-27 0 0,-1-1 0 0 0,0-1 0 0 0,-25 3-1 0 0,-23 6 11 0 0,60-11-13 0 0,0-1-1 0 0,0 0 1 0 0,0-1 0 0 0,0 1 0 0 0,0-1 0 0 0,0 0-1 0 0,0 0 1 0 0,0-1 0 0 0,-9-1 0 0 0,3-2-4 0 0,1 1 0 0 0,-1-2 0 0 0,-11-5 0 0 0,19 9 5 0 0,0 0 1 0 0,0 0-1 0 0,-1 0 1 0 0,1 1-1 0 0,0-1 1 0 0,0 1-1 0 0,-1 0 1 0 0,1 0-1 0 0,-5 1 1 0 0,4-1 0 0 0,0 0 0 0 0,0 0 1 0 0,-1 0-1 0 0,1 0 1 0 0,0-1-1 0 0,-5-1 0 0 0,2 0 1 0 0,-1-1-1 0 0,1 1 0 0 0,-1 1 0 0 0,1-1 1 0 0,-1 1-1 0 0,1 1 0 0 0,-1-1 0 0 0,0 1 1 0 0,1 1-1 0 0,-1-1 0 0 0,0 1 0 0 0,-10 3 0 0 0,-29 4 8 0 0,31-5-4 0 0,-1 0 0 0 0,1 0 0 0 0,-26 11-1 0 0,35-12 8 0 0,0 0 0 0 0,0 0 0 0 0,0-1 0 0 0,-14 1 0 0 0,-21 6-9 0 0,37-7 0 0 0,-1-1-1 0 0,0 1 1 0 0,1-1 0 0 0,-1 0 0 0 0,-10-2-1 0 0,-7 0-14 0 0,2 38 12 0 0,21-35 0 0 0,0 0 0 0 0,-1 0-1 0 0,1 0 1 0 0,0 0 0 0 0,0 0-1 0 0,0 0 1 0 0,0 0 0 0 0,-1 0 0 0 0,2 0-1 0 0,-1 0 1 0 0,0 0 0 0 0,0 0-1 0 0,0 0 1 0 0,0 0 0 0 0,1 0-1 0 0,-1 0 1 0 0,1 1 0 0 0,1 12 1 0 0,-2-13 14 0 0,0-1 1 0 0,0 1-1 0 0,0-1 31 0 0,2 31-44 0 0,-1-29 0 0 0,0 0 1 0 0,0 0 0 0 0,0-1 0 0 0,0 1 0 0 0,0 0 0 0 0,0 0 0 0 0,1-1 0 0 0,-1 1 0 0 0,0-1 0 0 0,1 1 0 0 0,0-1 0 0 0,-1 0 0 0 0,1 0 0 0 0,0 1 0 0 0,-1-1-1 0 0,1 0 1 0 0,0 0 0 0 0,0-1 0 0 0,0 1 0 0 0,0 0 0 0 0,0-1 0 0 0,0 1 0 0 0,0-1 0 0 0,0 0 0 0 0,0 1 0 0 0,1-1 0 0 0,-1 0 0 0 0,0 0 0 0 0,0-1 0 0 0,0 1-1 0 0,0 0 1 0 0,0-1 0 0 0,0 1 0 0 0,0-1 0 0 0,0 1 0 0 0,0-1 0 0 0,0 0 0 0 0,0 0 0 0 0,2-1 0 0 0,-1 0 3 0 0,0 0-1 0 0,0 0 1 0 0,0 0 0 0 0,1 1-1 0 0,-1 0 1 0 0,1 0 0 0 0,-1 0-1 0 0,1 0 1 0 0,-1 0 0 0 0,1 1-1 0 0,0-1 1 0 0,-1 1 0 0 0,1 0-1 0 0,0 0 1 0 0,3 1 0 0 0,6 1 19 0 0,0 1 0 0 0,23 8 0 0 0,-30-9-12 0 0,1-1 8 0 0,0 1 0 0 0,1-1 0 0 0,-1-1 0 0 0,0 1 0 0 0,0-1 1 0 0,1-1-1 0 0,7 0 0 0 0,32 0 79 0 0,-42 2-86 0 0,0-1 1 0 0,0 0-1 0 0,-1 0 0 0 0,1-1 0 0 0,0 1 1 0 0,0-1-1 0 0,0 0 0 0 0,-1 0 0 0 0,6-2 1 0 0,8-2 6 0 0,-11 4-21 0 0,0 0 0 0 0,-1 0 0 0 0,1 1 0 0 0,0 0 0 0 0,7 2 0 0 0,-9-1 0 0 0,1-1 0 0 0,-1 0 0 0 0,1 0 0 0 0,-1 0 0 0 0,1 0 0 0 0,-1-1 0 0 0,0 0 0 0 0,10-2 0 0 0,16-16 0 0 0,-28 16 0 0 0,1 0 0 0 0,0 1 0 0 0,0-1 0 0 0,0 1 0 0 0,0 0 0 0 0,1 0 0 0 0,-1 0 0 0 0,0 1 0 0 0,9-2 0 0 0,-1 1 0 0 0,-5 0 0 0 0,-1 1 0 0 0,0 0 0 0 0,0 0 0 0 0,1 1 0 0 0,-1 0 0 0 0,1 0 0 0 0,11 3 0 0 0,-16-3 0 0 0,0 1 0 0 0,0 0 0 0 0,-1 0 0 0 0,1 0 0 0 0,0 1 0 0 0,-1-1 0 0 0,1 0 0 0 0,-1 1 0 0 0,0-1 0 0 0,1 0 0 0 0,-1 1 0 0 0,0 0 0 0 0,0-1 0 0 0,1 3 0 0 0,13 29 0 0 0,-7-14 0 0 0,-3-7 0 0 0,-1-1 0 0 0,-1 1 0 0 0,0 0 0 0 0,0 0 0 0 0,-1 0 0 0 0,-1 1 0 0 0,0-1 0 0 0,-1 0 0 0 0,0 1 0 0 0,-3 19 0 0 0,2-29 0 0 0,0 0 0 0 0,0 0 0 0 0,-1 0 0 0 0,1-1 0 0 0,-1 1 0 0 0,0 0 0 0 0,0-1 0 0 0,-3 5 0 0 0,1-36 0 0 0,15-189-104 0 0,-4 84 31 0 0,-9 170 102 0 0,-2-1 0 0 0,-13 61 0 0 0,9-61 1 0 0,2 0 0 0 0,-4 63 0 0 0,11-98-30 0 0,-1 1 0 0 0,0-1 0 0 0,0 0 0 0 0,0 0 0 0 0,0 0 0 0 0,0 1 0 0 0,0-1 0 0 0,0 0 0 0 0,0 0 0 0 0,1 0 0 0 0,-1 0 0 0 0,0 1 0 0 0,0-1 0 0 0,0 0 0 0 0,0 0 0 0 0,0 0 0 0 0,1 0 0 0 0,-1 0 0 0 0,0 0 0 0 0,0 0 0 0 0,0 1 0 0 0,1-1 0 0 0,-1 0 0 0 0,0 0 0 0 0,0 0 0 0 0,0 0 0 0 0,1 0 0 0 0,-1 0 0 0 0,0 0 0 0 0,0 0 0 0 0,0 0 0 0 0,1 0 0 0 0,-1 0 0 0 0,0 0 0 0 0,0 0 0 0 0,0 0 0 0 0,1 0 0 0 0,-1 0 0 0 0,0-1 0 0 0,0 1 0 0 0,0 0 0 0 0,1 0 0 0 0,-1 0 0 0 0,0 0 0 0 0,0 0 0 0 0,0 0 0 0 0,0 0 0 0 0,1-1 0 0 0,-1 1 0 0 0,0 0 0 0 0,0 0 0 0 0,0 0 0 0 0,0 0 0 0 0,0-1 0 0 0,0 1 0 0 0,0 0 0 0 0,1 0 0 0 0,9-10 0 0 0,14-34 0 0 0,-3-1 0 0 0,-1 0 0 0 0,21-75 0 0 0,-36 100 0 0 0,0 0 0 0 0,0-1 0 0 0,2 1 0 0 0,15-35 0 0 0,-24 86 0 0 0,-17 42 0 0 0,-3-1 0 0 0,-45 98 0 0 0,53-139 0 0 0,8-22 0 0 0,2 1 0 0 0,-1 0 0 0 0,-5 20 0 0 0,43-78 0 0 0,95-183 0 0 0,-115 206-6 0 0,-9 18 3 0 0,0 0 0 0 0,0-1 0 0 0,-1 1 0 0 0,0-1 0 0 0,0 0 0 0 0,-1 0 0 0 0,0 0 0 0 0,2-15 0 0 0,-4 22 15 0 0,-10 28 9 0 0,-85 184-21 0 0,85-189 0 0 0,5-13 0 0 0,1 0 0 0 0,0 1 0 0 0,0 0 0 0 0,1 0 0 0 0,0 0 0 0 0,0 0 0 0 0,-1 17 0 0 0,4-27 0 0 0,1 1 0 0 0,-1-1 0 0 0,0 0 0 0 0,0 0 0 0 0,0 1 0 0 0,1-1 0 0 0,-1 0 0 0 0,0 0 0 0 0,0 0 0 0 0,0 0 0 0 0,1 1 0 0 0,-1-1 0 0 0,0 0 0 0 0,1 0 0 0 0,-1 0 0 0 0,0 0 0 0 0,0 0 0 0 0,1 0 0 0 0,-1 0 0 0 0,0 0 0 0 0,0 0 0 0 0,1 0 0 0 0,-1 0 0 0 0,0 0 0 0 0,1 0 0 0 0,-1 0 0 0 0,0 0 0 0 0,0 0 0 0 0,1 0 0 0 0,-1 0 0 0 0,0 0 0 0 0,1 0 0 0 0,-1 0 0 0 0,1-1 0 0 0,10-3 0 0 0,0-4 0 0 0,-1-1 0 0 0,-1 0 0 0 0,1 0 0 0 0,-2-1 0 0 0,15-20 0 0 0,-17 21 0 0 0,24-34 0 0 0,-1-2 0 0 0,37-82 0 0 0,-53 107 0 0 0,-11 20 0 0 0,-7 12 0 0 0,-20 42 0 0 0,12-29 0 0 0,1 1 0 0 0,-14 47 0 0 0,25-70 0 0 0,0 1 0 0 0,0 0 0 0 0,0-1 0 0 0,1 1 0 0 0,0 0 0 0 0,0 0 0 0 0,0 0 0 0 0,0 6 0 0 0,1-10 0 0 0,0 1 0 0 0,-1-1 0 0 0,1 0 0 0 0,-1 0 0 0 0,1 0 0 0 0,0 0 0 0 0,-1 0 0 0 0,1 0 0 0 0,-1 0 0 0 0,1 0 0 0 0,0 0 0 0 0,-1 0 0 0 0,1 0 0 0 0,0 0 0 0 0,-1 0 0 0 0,1 0 0 0 0,-1 0 0 0 0,1-1 0 0 0,0 1 0 0 0,-1 0 0 0 0,1 0 0 0 0,-1-1 0 0 0,1 1 0 0 0,-1 0 0 0 0,1-1 0 0 0,-1 1 0 0 0,1-1 0 0 0,-1 1 0 0 0,1-1 0 0 0,-1 1 0 0 0,0-1 0 0 0,1 1 0 0 0,-1-1 0 0 0,1 0 0 0 0,15-21 0 0 0,-16 22 0 0 0,33-56-522 0 0,-20 33-1047 0 0,0 0 0 0 0,2 1 0 0 0,1 0 0 0 0,31-34 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25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1138 0 5697 0 0,'0'0'9185'0'0,"-1"21"-4527"0"0,-1-19-4363 0 0,0 1-1 0 0,0 0 1 0 0,0-1-1 0 0,0 1 1 0 0,-1-1-1 0 0,1 1 1 0 0,-1-1-1 0 0,1 0 1 0 0,-1 0-1 0 0,-3 2 1 0 0,-37 18 1486 0 0,9-5-919 0 0,13-3-388 0 0,-47 26 669 0 0,60-35-993 0 0,-1-1-1 0 0,0-1 0 0 0,0 1 0 0 0,0-1 0 0 0,-18 3 0 0 0,19-6-33 0 0,-1 0 0 0 0,0 0-1 0 0,0 0 1 0 0,-8-3 0 0 0,-22 0 67 0 0,26 4-120 0 0,-1 0 0 0 0,1 1 0 0 0,0 1 0 0 0,-1 0 0 0 0,1 1-1 0 0,-24 11 1 0 0,23-9-11 0 0,2-3 14 0 0,1 0-1 0 0,-1 0 1 0 0,1-1-1 0 0,-1-1 1 0 0,-17 1 0 0 0,13-1 60 0 0,0 0 1 0 0,-17 4-1 0 0,21-1-40 0 0,-1 0 0 0 0,1 1 0 0 0,-20 11 0 0 0,22-11 0 0 0,0 1 1 0 0,-1-2 0 0 0,0 1-1 0 0,0-1 1 0 0,-13 2-1 0 0,20-5-26 0 0,-1-1 1 0 0,0 0-1 0 0,1 0 0 0 0,-1-1 0 0 0,0 1 1 0 0,1-1-1 0 0,-1 0 0 0 0,1 0 0 0 0,-6-2 0 0 0,-14-3 22 0 0,19 5-70 0 0,0 0 0 0 0,0 1 0 0 0,1 0 0 0 0,-1 0 0 0 0,0 0 0 0 0,1 0 0 0 0,-1 1 0 0 0,0 0 1 0 0,1 0-1 0 0,-1 0 0 0 0,0 1 0 0 0,1-1 0 0 0,0 1 0 0 0,-1 0 0 0 0,1 0 0 0 0,-7 5 0 0 0,0 2-12 0 0,1 0 1 0 0,1 1-1 0 0,-1-1 1 0 0,-10 17-1 0 0,-17 18 31 0 0,168-144-375 0 0,-125 96 335 0 0,-1-1 0 0 0,0 1 1 0 0,0-2-1 0 0,0 1 0 0 0,0 0 1 0 0,-1-1-1 0 0,5-7 0 0 0,-9 13 12 0 0,0-1-1 0 0,0 1 1 0 0,0 0-1 0 0,0-1 1 0 0,1 1-1 0 0,-1 0 1 0 0,0-1-1 0 0,0 1 1 0 0,0 0-1 0 0,0-1 1 0 0,0 1-1 0 0,0 0 1 0 0,0-1-1 0 0,0 1 1 0 0,-1 0-1 0 0,1-1 1 0 0,0 1-1 0 0,0 0 1 0 0,0-1-1 0 0,0 1 1 0 0,0 0-1 0 0,0-1 1 0 0,-1 1-1 0 0,1 0 1 0 0,0 0-1 0 0,0-1 1 0 0,0 1-1 0 0,-1 0 1 0 0,1 0-1 0 0,0-1 1 0 0,0 1-1 0 0,-1 0 1 0 0,-14-7 35 0 0,-15 1-132 0 0,20 6 101 0 0,1 0 0 0 0,0-1 0 0 0,-1 0 0 0 0,1-1 0 0 0,0 0 0 0 0,0 0 0 0 0,-16-7 0 0 0,36 17-43 0 0,-7-5 43 0 0,-1 0 1 0 0,1 0 0 0 0,0 0 0 0 0,-1-1 0 0 0,1 1-1 0 0,0-1 1 0 0,0 0 0 0 0,1 0 0 0 0,4 1-1 0 0,-6-3-10 0 0,1 1 0 0 0,0 0 0 0 0,-1 0 0 0 0,1 0 0 0 0,-1 1 0 0 0,0-1 0 0 0,1 1 0 0 0,2 2 0 0 0,-5-3 2 0 0,-1-1-1 0 0,1 1 1 0 0,0-1-1 0 0,-1 1 1 0 0,0-1-1 0 0,1 1 1 0 0,-1 0-1 0 0,1-1 1 0 0,-1 1 0 0 0,0-1-1 0 0,1 1 1 0 0,-1 0-1 0 0,0 0 1 0 0,0-1-1 0 0,1 1 1 0 0,-1 0 0 0 0,0-1-1 0 0,0 1 1 0 0,0 0-1 0 0,0 0 1 0 0,0-1-1 0 0,0 1 1 0 0,0 0-1 0 0,0 0 1 0 0,-1-1 0 0 0,1 1-1 0 0,0 0 1 0 0,0-1-1 0 0,0 1 1 0 0,-1 0-1 0 0,1 0 1 0 0,0-1 0 0 0,-1 1-1 0 0,1-1 1 0 0,-1 1-1 0 0,1 0 1 0 0,-1-1-1 0 0,1 1 1 0 0,-1-1-1 0 0,1 1 1 0 0,-1-1 0 0 0,1 1-1 0 0,-2 0 1 0 0,-35 35-389 0 0,-58 61 1084 0 0,54-44-2333 0 0,5 5-3405 0 0,27-42-6725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04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1942 125 0 0 0,'7'-3'20392'0'0,"-9"-6"-17594"0"0,0-1-4551 0 0,1 8 1901 0 0,1 0 1 0 0,-1 0 0 0 0,1-1 0 0 0,-1 1 0 0 0,0 0 0 0 0,0 0-1 0 0,0 0 1 0 0,0 0 0 0 0,-1 0 0 0 0,1 0 0 0 0,0 0 0 0 0,-1 1-1 0 0,-3-4 1 0 0,-26-17 880 0 0,8 6-353 0 0,18 13-554 0 0,1 0-1 0 0,-1 0 1 0 0,1 1 0 0 0,-1-1-1 0 0,0 1 1 0 0,0 0-1 0 0,0 1 1 0 0,-10-3-1 0 0,-45-2 6 0 0,19 3 66 0 0,34 3-160 0 0,-1 0 0 0 0,0 0 0 0 0,1 1-1 0 0,-1 0 1 0 0,1 1 0 0 0,-1 0 0 0 0,1 0 0 0 0,0 0-1 0 0,-1 1 1 0 0,1 0 0 0 0,-9 6 0 0 0,-23 8 84 0 0,-41 18 176 0 0,37-26 161 0 0,19-5-368 0 0,20-4-70 0 0,-1 0-1 0 0,0 0 0 0 0,1 0 1 0 0,-1-1-1 0 0,1 1 0 0 0,-1-1 1 0 0,1 0-1 0 0,0-1 0 0 0,-1 1 1 0 0,1-1-1 0 0,0 0 0 0 0,0 0 1 0 0,0 0-1 0 0,0 0 0 0 0,-5-5 1 0 0,1 2-13 0 0,1 1 0 0 0,-1 0 1 0 0,-10-4-1 0 0,-10-3 13 0 0,21 8-15 0 0,1 0-1 0 0,-1 1 1 0 0,0 0-1 0 0,-1 0 1 0 0,1 0-1 0 0,0 1 1 0 0,-13-1-1 0 0,-13 2 32 0 0,1 2 1 0 0,-38 6-1 0 0,64-5-28 0 0,-1 0-1 0 0,2 0 1 0 0,-1 1-1 0 0,0 0 1 0 0,1 0-1 0 0,0 0 1 0 0,-1 0-1 0 0,2 1 1 0 0,-6 6-1 0 0,5-6-2 0 0,-12 10 40 0 0,0 0-1 0 0,-1-1 1 0 0,-1 0-1 0 0,0-2 1 0 0,-39 20-1 0 0,50-28 13 0 0,0 0-1 0 0,0 1 1 0 0,1 0 0 0 0,-1 1-1 0 0,-8 8 1 0 0,-19 14 53 0 0,26-23-95 0 0,-1 1 0 0 0,1-2 0 0 0,-1 0 0 0 0,0 0 0 0 0,-19 5 0 0 0,-56 6 16 0 0,26-5 36 0 0,-90 22-42 0 0,141-29-25 0 0,0 1 0 0 0,0-1-1 0 0,0 2 1 0 0,1-1 0 0 0,-1 1 0 0 0,1 0 0 0 0,0 0-1 0 0,1 1 1 0 0,-12 12 0 0 0,-19 15 17 0 0,20-19 12 0 0,1 2-1 0 0,0 0 1 0 0,2 1 0 0 0,-14 20 0 0 0,13-19-16 0 0,-38 63 178 0 0,34-48-166 0 0,-6 11 93 0 0,-24 60 0 0 0,40-85-30 0 0,5-10-54 0 0,0-1 0 0 0,1 2-1 0 0,0-1 1 0 0,0 0 0 0 0,1 1 0 0 0,0-1 0 0 0,1 1-1 0 0,-1 13 1 0 0,2 0-19 0 0,1-5 45 0 0,-1 1 1 0 0,-1-1 0 0 0,-4 21-1 0 0,4-30-23 0 0,0 1 0 0 0,1 0-1 0 0,0-1 1 0 0,0 1-1 0 0,1 0 1 0 0,3 14-1 0 0,1 13 67 0 0,8 59 79 0 0,-11-84-156 0 0,0 0 1 0 0,2-1 0 0 0,-1 1-1 0 0,2-1 1 0 0,6 13 0 0 0,-2-5 58 0 0,2 0 0 0 0,0-1 0 0 0,25 31 0 0 0,-32-44-68 0 0,0 0 1 0 0,-1 0-1 0 0,0 0 1 0 0,2 6-1 0 0,9 14 82 0 0,-10-21-84 0 0,-1-1 0 0 0,1 0 0 0 0,0 0-1 0 0,-1-1 1 0 0,1 1 0 0 0,1-1 0 0 0,-1 0-1 0 0,0 0 1 0 0,0 0 0 0 0,7 2 0 0 0,16 8 40 0 0,-22-10-43 0 0,0 0 0 0 0,1 0 0 0 0,-1-1 0 0 0,1 1 0 0 0,-1-1 0 0 0,1 0 0 0 0,0-1 0 0 0,6 1-1 0 0,28 5 43 0 0,78 22 53 0 0,-75-19-44 0 0,-34-8-48 0 0,-1 1-1 0 0,1-1 1 0 0,-1 2 0 0 0,10 3 0 0 0,0 2 2 0 0,-12-5-8 0 0,0 0-1 0 0,0 0 0 0 0,0-1 0 0 0,1 0 0 0 0,-1 0 1 0 0,1 0-1 0 0,-1-1 0 0 0,1 0 0 0 0,0 0 1 0 0,0 0-1 0 0,-1-1 0 0 0,13-1 0 0 0,14-4-385 0 0,21-4-1662 0 0,-18 2-7686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07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1625 124 4417 0 0,'0'0'8028'0'0,"3"-2"-6778"0"0,14-7 3956 0 0,-25-9-189 0 0,-14-6-2976 0 0,9 10-1103 0 0,-21-18-1 0 0,30 29-837 0 0,-1 0 1 0 0,0 1-1 0 0,0-1 1 0 0,0 1-1 0 0,-1 0 1 0 0,1 1-1 0 0,0-1 0 0 0,-1 1 1 0 0,1 0-1 0 0,-1 0 1 0 0,1 1-1 0 0,-11 0 1 0 0,0 0 12 0 0,0 1 0 0 0,0 1 1 0 0,-19 5-1 0 0,-121 21 729 0 0,149-26-821 0 0,-1 1 0 0 0,1-1 0 0 0,-1 1 0 0 0,1 1 0 0 0,0-1 0 0 0,0 1 0 0 0,-9 8 0 0 0,-2-1 91 0 0,-128 77 504 0 0,142-86-594 0 0,1 0 0 0 0,-1-1 1 0 0,0 1-1 0 0,0 0 0 0 0,0-1 1 0 0,0 0-1 0 0,0 0 0 0 0,0 0 1 0 0,0-1-1 0 0,-1 1 0 0 0,-7-1 0 0 0,-1-1 3 0 0,-1-1 0 0 0,-17-4-1 0 0,19 3-8 0 0,-1 0 0 0 0,-23 0 0 0 0,-15 2-15 0 0,-64-7-1 0 0,99 5 5 0 0,14 2-2 0 0,-1 1 0 0 0,0-1 0 0 0,1 0 0 0 0,-1 1-1 0 0,1 0 1 0 0,-1 0 0 0 0,0 0 0 0 0,0 0 0 0 0,1 0 0 0 0,-1 0-1 0 0,1 1 1 0 0,-1-1 0 0 0,0 1 0 0 0,1 0 0 0 0,-1-1 0 0 0,1 1-1 0 0,-1 1 1 0 0,-3 1 0 0 0,-15 10 5 0 0,-44 18-1 0 0,10-5-6 0 0,14-3-15 0 0,0 1 1 0 0,-39 33-1 0 0,59-38 15 0 0,1 0-1 0 0,0 2 1 0 0,-21 28 0 0 0,24-27 32 0 0,-101 132 64 0 0,69-84-15 0 0,47-65-74 0 0,-1 0 0 0 0,1 0 0 0 0,-1 1 0 0 0,1-1 1 0 0,1 0-1 0 0,-1 1 0 0 0,1 0 0 0 0,0-1 0 0 0,0 9 1 0 0,0 9 64 0 0,2 24 0 0 0,0-12-67 0 0,0-32 3 0 0,0 0-1 0 0,1 0 1 0 0,-1 0 0 0 0,1 0-1 0 0,-1 0 1 0 0,1 0-1 0 0,0-1 1 0 0,0 1 0 0 0,0-1-1 0 0,1 1 1 0 0,-1-1 0 0 0,0 0-1 0 0,4 2 1 0 0,10 12 56 0 0,2 11 6 0 0,-15-22-54 0 0,1 1 0 0 0,0-1-1 0 0,0 1 1 0 0,0-1-1 0 0,0 0 1 0 0,1-1 0 0 0,0 1-1 0 0,8 5 1 0 0,33 26 20 0 0,-34-26-11 0 0,0-1-1 0 0,15 10 1 0 0,-23-17-22 0 0,1 1 0 0 0,0-1-1 0 0,-1 0 1 0 0,1 0 0 0 0,0-1 0 0 0,0 0 0 0 0,0 1 0 0 0,1-2-1 0 0,-1 1 1 0 0,6 0 0 0 0,5-1-4 0 0,0 1 0 0 0,-1-1 0 0 0,1-1 0 0 0,0 0 0 0 0,0-1 0 0 0,-1-1 0 0 0,0 0 0 0 0,22-8 0 0 0,33-9 0 0 0,-64 18 0 0 0,1 1 0 0 0,0-1 0 0 0,12 0 0 0 0,12-2 0 0 0,-6-3 0 0 0,-1 1 0 0 0,36-6 0 0 0,-48 10 0 0 0,0 0 0 0 0,-1-1 0 0 0,12-4 0 0 0,-14 3 0 0 0,0 1 0 0 0,1 0 0 0 0,-1 1 0 0 0,1 0 0 0 0,16 0 0 0 0,-15 1 0 0 0,0-1 0 0 0,21-4 0 0 0,-5 0 0 0 0,-11 3 0 0 0,25-10 0 0 0,-30 9 0 0 0,-1 1 0 0 0,1 0 0 0 0,0 0 0 0 0,0 1 0 0 0,17-1 0 0 0,-26 3 0 0 0,-1 0 0 0 0,1 0 0 0 0,0 0 0 0 0,-1-1 0 0 0,1 1 0 0 0,0-1 0 0 0,-1 1 0 0 0,1-1 0 0 0,-1 0 0 0 0,1 1 0 0 0,-1-1 0 0 0,1 0 0 0 0,-1 0 0 0 0,1 0 0 0 0,-1 0 0 0 0,2-2 0 0 0,17-24 0 0 0,-9 10 0 0 0,-9 15-1 0 0,0-1 0 0 0,-1 1 1 0 0,1-1-1 0 0,-1 1 0 0 0,0-1 0 0 0,0 0 1 0 0,0 0-1 0 0,0 1 0 0 0,-1-1 0 0 0,1 0 1 0 0,-1 0-1 0 0,1 0 0 0 0,-1 0 0 0 0,0 0 1 0 0,0 0-1 0 0,0 1 0 0 0,-1-1 0 0 0,1 0 1 0 0,-1 0-1 0 0,0 0 0 0 0,1 0 0 0 0,-1 1 1 0 0,0-1-1 0 0,-1 0 0 0 0,0-2 0 0 0,-1 0 0 0 0,0 1-1 0 0,0-1 0 0 0,0 1 1 0 0,0 0-1 0 0,0 0 0 0 0,-1 0 1 0 0,0 0-1 0 0,0 0 0 0 0,0 1 1 0 0,0 0-1 0 0,-1 0 0 0 0,-8-5 1 0 0,4 5-2 0 0,0-1 1 0 0,0 2-1 0 0,-1-1 1 0 0,1 1-1 0 0,-1 1 1 0 0,1 0-1 0 0,-1 0 1 0 0,1 1-1 0 0,-1 0 1 0 0,0 0-1 0 0,-11 3 1 0 0,-12 4 1 0 0,-62 20 1 0 0,14-3-1 0 0,58-20 14 0 0,0-1 1 0 0,-1 0 0 0 0,-28-2-1 0 0,49 0-12 0 0,0 0 1 0 0,1 0-1 0 0,-1 0 0 0 0,1 0 0 0 0,0 0 0 0 0,-1 0 0 0 0,1 1 0 0 0,0-1 1 0 0,0 1-1 0 0,0 0 0 0 0,0 0 0 0 0,-2 2 0 0 0,-10 8 3 0 0,11-11-38 0 0,-17 13-2673 0 0,19-13 2359 0 0,0 0-1 0 0,0 0 0 0 0,0 0 0 0 0,0-1 1 0 0,1 1-1 0 0,-1 1 0 0 0,0-1 0 0 0,0 0 1 0 0,1 0-1 0 0,-1 0 0 0 0,1 0 0 0 0,-1 0 1 0 0,1 0-1 0 0,0 1 0 0 0,-1-1 1 0 0,1 0-1 0 0,0 2 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0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1442 1 7762 0 0,'0'0'13408'0'0,"-1"2"-12812"0"0,-11 40 2987 0 0,7-26-3176 0 0,-1 0 0 0 0,-1-1 0 0 0,-1 0-1 0 0,0 0 1 0 0,-1 0 0 0 0,-1-1 0 0 0,-12 15-1 0 0,20-27-379 0 0,-2 3 40 0 0,0-1-1 0 0,-1 1 1 0 0,0-1-1 0 0,1 0 1 0 0,-2 0-1 0 0,1 0 1 0 0,-8 4-1 0 0,-45 19 235 0 0,19-10-62 0 0,25-11-57 0 0,-1 0-1 0 0,0-1 0 0 0,-25 4 1 0 0,25-6-115 0 0,0 1 1 0 0,-1 1 0 0 0,-22 10 0 0 0,34-13-36 0 0,-1 0 0 0 0,1 0-1 0 0,-1 0 1 0 0,0-1 0 0 0,1 1 0 0 0,-7 0 0 0 0,8-2-24 0 0,1 0 0 0 0,0 0 0 0 0,0 0 0 0 0,0 0 0 0 0,0-1 0 0 0,0 1 0 0 0,0-1 0 0 0,-1 1 0 0 0,1-1 0 0 0,0 0 0 0 0,0 1 0 0 0,1-1 0 0 0,-1 0-1 0 0,0 0 1 0 0,0-1 0 0 0,-2-1 0 0 0,2 2-4 0 0,1 0 0 0 0,0 0 0 0 0,-1 0-1 0 0,1 1 1 0 0,-1-1 0 0 0,1 0 0 0 0,-1 1-1 0 0,1-1 1 0 0,-1 1 0 0 0,1 0-1 0 0,-1-1 1 0 0,1 1 0 0 0,-1 0 0 0 0,0 0-1 0 0,1 0 1 0 0,-1 0 0 0 0,-2 1 0 0 0,-27 9 32 0 0,7-1 71 0 0,19-8-100 0 0,-1 1-1 0 0,1 0 1 0 0,-1 1 0 0 0,-7 3-1 0 0,-8 5-34 0 0,-19 3 75 0 0,0-2 0 0 0,-1-2-1 0 0,-1-1 1 0 0,-48 3 0 0 0,63-7-30 0 0,0 1 1 0 0,0 1-1 0 0,-41 17 1 0 0,11-3 5 0 0,29-10-12 0 0,2 1 0 0 0,-1 1 0 0 0,-29 21 0 0 0,-24 22 29 0 0,73-52-32 0 0,0 1-1 0 0,0-1 1 0 0,0 1-1 0 0,1 0 1 0 0,0 1-1 0 0,0 0 1 0 0,0 0-1 0 0,1 0 1 0 0,0 1-1 0 0,-7 10 1 0 0,-62 90 72 0 0,74-107-81 0 0,0 0 0 0 0,0 0 0 0 0,0 0 0 0 0,1 0 0 0 0,-1 0 0 0 0,0 0 0 0 0,0 0 0 0 0,1 0 0 0 0,-1 0 1 0 0,0 0-1 0 0,0 0 0 0 0,0 0 0 0 0,1 0 0 0 0,-1 0 0 0 0,0 0 0 0 0,0 0 0 0 0,1 0 0 0 0,-1 0 0 0 0,0 0 0 0 0,0 0 0 0 0,0 0 0 0 0,1 0 1 0 0,-1 0-1 0 0,0 0 0 0 0,0 1 0 0 0,0-1 0 0 0,1 0 0 0 0,-1 0 0 0 0,0 0 0 0 0,0 0 0 0 0,0 0 0 0 0,0 1 0 0 0,1-1 0 0 0,-1 0 0 0 0,0 0 1 0 0,0 0-1 0 0,0 1 0 0 0,0-1 0 0 0,0 0 0 0 0,0 0 0 0 0,0 0 0 0 0,0 1 0 0 0,0-1 0 0 0,1 0 0 0 0,-1 0 0 0 0,0 1 0 0 0,0-1 0 0 0,0 0 1 0 0,0 0-1 0 0,0 1 0 0 0,0-1 0 0 0,-1 0 0 0 0,1 0 0 0 0,0 0 0 0 0,0 1 0 0 0,0-1 0 0 0,0 0 0 0 0,0 0 0 0 0,0 1 0 0 0,0-1 0 0 0,0 0 1 0 0,-1 0-1 0 0,1 1 0 0 0,17-8-19 0 0,24-32 33 0 0,-8 12-41 0 0,-23 17-8 0 0,21-14 0 0 0,6 0-40 0 0,-1-1 0 0 0,61-57-1 0 0,-72 62 65 0 0,-19 15 9 0 0,0 1 0 0 0,0-1 0 0 0,8-9 0 0 0,0-1-18 0 0,-10 11 10 0 0,0 0 0 0 0,-1 0 1 0 0,1-1-1 0 0,-1 1 0 0 0,4-8 1 0 0,-4 6 11 0 0,-2 5 0 0 0,0-1 0 0 0,1 1 1 0 0,-2-1-1 0 0,1 0 0 0 0,0 0 0 0 0,0 0 1 0 0,0 0-1 0 0,-1 1 0 0 0,1-1 1 0 0,-1 0-1 0 0,0 0 0 0 0,1 0 0 0 0,-1 0 1 0 0,0 0-1 0 0,0 0 0 0 0,0 0 1 0 0,0 0-1 0 0,-1 0 0 0 0,0-2 0 0 0,-1 1 0 0 0,-1 1-1 0 0,1 0 1 0 0,-1 0-1 0 0,0 0 1 0 0,0 0-1 0 0,0 1 0 0 0,0-1 1 0 0,0 1-1 0 0,0-1 1 0 0,0 1-1 0 0,-5-1 1 0 0,17 7-2834 0 0,-4-3-1988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0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11827 0 0,'0'0'11898'0'0,"5"3"-11849"0"0,0 0-166 0 0,-1 0-1 0 0,0 1 0 0 0,0-1 0 0 0,0 1 0 0 0,4 5 1 0 0,4 9-9867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14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1820 0 0 0,'0'0'11773'0'0,"1"-27"387"0"0,51 23-10271 0 0,-42 3-1713 0 0,1 0 0 0 0,-1 0 1 0 0,0 1-1 0 0,1 0 0 0 0,-1 1 1 0 0,1 0-1 0 0,17 4 0 0 0,-17-3-69 0 0,0 0-1 0 0,0-1 0 0 0,0 0 0 0 0,1-1 0 0 0,-1 0 0 0 0,0-1 1 0 0,1 0-1 0 0,-1-1 0 0 0,16-4 0 0 0,-23 5-85 0 0,0 1-1 0 0,1-1 0 0 0,-1 1 1 0 0,0 0-1 0 0,1 0 1 0 0,-1 0-1 0 0,0 1 1 0 0,0-1-1 0 0,1 1 1 0 0,-1 0-1 0 0,0 1 1 0 0,0-1-1 0 0,5 3 0 0 0,12 3 162 0 0,-8-4-90 0 0,0-2-1 0 0,-1 0 1 0 0,1 0-1 0 0,0-1 1 0 0,-1-1-1 0 0,1 0 1 0 0,23-6-1 0 0,16 0 76 0 0,-31 4-129 0 0,0-1-1 0 0,-1-1 1 0 0,0-1 0 0 0,0-1 0 0 0,21-10-1 0 0,2 0-47 0 0,-17 6 120 0 0,32-19 1 0 0,11-5-52 0 0,-42 23 275 0 0,50-31 0 0 0,-65 36-304 0 0,-1-1 0 0 0,0-1 0 0 0,0 0 0 0 0,-1-1 1 0 0,-1 0-1 0 0,13-16 0 0 0,-17 19 46 0 0,0-1 0 0 0,0 0 1 0 0,-1 0-1 0 0,0 0 0 0 0,3-11 0 0 0,2-6-43 0 0,-6 18-9 0 0,0-1 0 0 0,0 0 0 0 0,-1 1-1 0 0,0-1 1 0 0,-1 0 0 0 0,0-1-1 0 0,1-8 1 0 0,2-10-50 0 0,-3 24 32 0 0,0 0 0 0 0,0-1 1 0 0,-1 1-1 0 0,1-1 0 0 0,-1 1 0 0 0,0-1 1 0 0,0 1-1 0 0,0-1 0 0 0,0 1 0 0 0,-1-1 0 0 0,1 1 1 0 0,-2-4-1 0 0,-9-4 29 0 0,10 10-24 0 0,0 1 0 0 0,0-1 0 0 0,0 1 0 0 0,0-1 0 0 0,1 0 0 0 0,-1 1 0 0 0,0-1 0 0 0,0 0-1 0 0,1 0 1 0 0,-1 0 0 0 0,0 0 0 0 0,1 0 0 0 0,-2-1 0 0 0,1 0 3 0 0,0 0 0 0 0,-1 1-1 0 0,1-1 1 0 0,-1 0 0 0 0,0 1 0 0 0,0-1 0 0 0,0 1 0 0 0,0 0 0 0 0,-2-2 0 0 0,4 3-15 0 0,0-1 1 0 0,0 1 0 0 0,-1 0 0 0 0,1-1 0 0 0,0 1 0 0 0,0-1 0 0 0,0 1 0 0 0,-1-1 0 0 0,1 1 0 0 0,0-1 0 0 0,0 1 0 0 0,0-1 0 0 0,0 1 0 0 0,0-1 0 0 0,0 1 0 0 0,0-1-1 0 0,0 1 1 0 0,0-1 0 0 0,0 1 0 0 0,0 0 0 0 0,1-1 0 0 0,-1 1 0 0 0,0-1 0 0 0,0 0 0 0 0,6-14-5 0 0,-6 14 4 0 0,3-8 1 0 0,-1 1 0 0 0,0-1 0 0 0,-1 0 0 0 0,0 1 0 0 0,0-10 0 0 0,-1 10-8 0 0,0 1 0 0 0,1-1 0 0 0,0 1-1 0 0,0 0 1 0 0,1-1 0 0 0,0 1-1 0 0,4-11 1 0 0,-4 13 13 0 0,0 0 0 0 0,0-1 0 0 0,-1 0 0 0 0,0 1 0 0 0,0-1 0 0 0,0 0 0 0 0,-1 1 0 0 0,1-1 0 0 0,-2 0 0 0 0,1 0 0 0 0,-2-7 0 0 0,1 10-1 0 0,-1-1 0 0 0,1 1 0 0 0,-1-1 0 0 0,0 1 0 0 0,-1 0 0 0 0,1 0 0 0 0,0 0 0 0 0,-5-4 0 0 0,3 3-4 0 0,1 0-1 0 0,0 1 0 0 0,0-1 0 0 0,0-1 0 0 0,-2-4 0 0 0,4 7 2 0 0,0 1 0 0 0,0-1 0 0 0,0 0 0 0 0,0 0 0 0 0,0 1 0 0 0,-1-1 1 0 0,1 1-1 0 0,-1-1 0 0 0,1 1 0 0 0,-1 0 0 0 0,1-1 0 0 0,-1 1 0 0 0,0 0 0 0 0,0 0 0 0 0,1 0 0 0 0,-1 0 1 0 0,0 1-1 0 0,0-1 0 0 0,0 0 0 0 0,-3 0 0 0 0,-18-9 16 0 0,22 9-17 0 0,1 1 1 0 0,-1-1 0 0 0,1 0-1 0 0,-1 0 1 0 0,1 0-1 0 0,-1 0 1 0 0,1 0-1 0 0,-1 0 1 0 0,1 0-1 0 0,0 0 1 0 0,0 0 0 0 0,-1 0-1 0 0,1 0 1 0 0,0 0-1 0 0,0 0 1 0 0,0-1-1 0 0,1-23-30 0 0,0 15 70 0 0,-2-9-39 0 0,0 1 0 0 0,-1-1 1 0 0,-7-30-1 0 0,6 36-3 0 0,1 6 2 0 0,1 0-1 0 0,-1 0 1 0 0,-4-10-1 0 0,5 16 0 0 0,0-1-1 0 0,-1 1 1 0 0,1-1 0 0 0,0 1 0 0 0,0 0-1 0 0,-1-1 1 0 0,1 1 0 0 0,-1 0 0 0 0,1 0-1 0 0,-1 0 1 0 0,1 0 0 0 0,-1 0 0 0 0,0 0-1 0 0,0 1 1 0 0,1-1 0 0 0,-1 1-1 0 0,-3-1 1 0 0,-40-5 16 0 0,20 4-52 0 0,20 2 36 0 0,4 0 2 0 0,0 0-1 0 0,-1 0 0 0 0,1 0 1 0 0,0-1-1 0 0,-1 1 0 0 0,1 0 1 0 0,0 0-1 0 0,0-1 0 0 0,-1 1 1 0 0,1-1-1 0 0,0 1 0 0 0,0-1 1 0 0,0 0-1 0 0,0 1 0 0 0,0-1 1 0 0,0 0-1 0 0,0 0 0 0 0,0 1 1 0 0,0-1-1 0 0,0 0 0 0 0,0 0 1 0 0,0 0-1 0 0,1 0 0 0 0,-1 0 1 0 0,0-1-1 0 0,1 1 0 0 0,-1 0 1 0 0,0-2-1 0 0,-4-7 67 0 0,4 9-70 0 0,-1-1 1 0 0,1-1 0 0 0,0 1 0 0 0,0 0-1 0 0,1 0 1 0 0,-1 0 0 0 0,0 0 0 0 0,1-1-1 0 0,0 1 1 0 0,-1 0 0 0 0,1-1-1 0 0,0-2 1 0 0,2-32-26 0 0,-1 30 30 0 0,0 0 0 0 0,0 0 0 0 0,-1-1 1 0 0,0 1-1 0 0,-1 0 0 0 0,0-1 0 0 0,0 1 1 0 0,0 0-1 0 0,-1 0 0 0 0,-2-8 0 0 0,-9-21-38 0 0,4 7 55 0 0,8 25-23 0 0,1-1 0 0 0,-2 1 1 0 0,1 0-1 0 0,-1-1 1 0 0,1 1-1 0 0,-1 0 0 0 0,0 0 1 0 0,-1 0-1 0 0,1 0 0 0 0,-5-4 1 0 0,6 6 1 0 0,-1 1 0 0 0,0 0 0 0 0,0 0 0 0 0,0 0 0 0 0,0 0 0 0 0,0 0 0 0 0,0 0-1 0 0,-1 0 1 0 0,1 1 0 0 0,0-1 0 0 0,-4 0 0 0 0,4 1 3 0 0,-1 0-1 0 0,1-1 1 0 0,-1 1-1 0 0,1-1 1 0 0,0 0-1 0 0,-1 0 1 0 0,1 1-1 0 0,0-2 1 0 0,0 1-1 0 0,0 0 1 0 0,-4-3-1 0 0,1 0 1 0 0,1 0-1 0 0,-1 1 0 0 0,1 0 1 0 0,-1 0-1 0 0,0 0 0 0 0,0 0 1 0 0,-1 1-1 0 0,-6-3 0 0 0,4 2-8 0 0,1 0-8 0 0,4 2 13 0 0,1 0 0 0 0,-1 0 1 0 0,0 0-1 0 0,1 0 0 0 0,-1 0 0 0 0,0 1 0 0 0,0 0 0 0 0,-3-1 1 0 0,-29 5-24 0 0,28-3 35 0 0,-1 0-1 0 0,0 0 1 0 0,0-1-1 0 0,-12 0 1 0 0,18-1-9 0 0,1 1-1 0 0,0-1 1 0 0,0 1 0 0 0,-1-1 0 0 0,1 0 0 0 0,0 1 0 0 0,0-1-1 0 0,0 0 1 0 0,0 0 0 0 0,0 0 0 0 0,0 0 0 0 0,0 0 0 0 0,0 0-1 0 0,0 0 1 0 0,0 0 0 0 0,1-1 0 0 0,-2-1 0 0 0,-13-28-14 0 0,9 16 11 0 0,0 2-27 0 0,-7-26 1 0 0,11 30 15 0 0,-1 0 0 0 0,0 1 1 0 0,0-1-1 0 0,-1 1 1 0 0,0-1-1 0 0,-1 1 0 0 0,-6-8 1 0 0,10 14 6 0 0,-1 1 1 0 0,1 0 0 0 0,-1 0-1 0 0,0 0 1 0 0,1 0-1 0 0,-1 0 1 0 0,0 0 0 0 0,0 1-1 0 0,0-1 1 0 0,1 0-1 0 0,-1 1 1 0 0,0 0 0 0 0,0-1-1 0 0,0 1 1 0 0,-3 0-1 0 0,-35 1-45 0 0,22 0 67 0 0,11-2-18 0 0,-1 0 0 0 0,1 0 0 0 0,0 0-1 0 0,0-1 1 0 0,0 0 0 0 0,-9-4 0 0 0,-7-1 5 0 0,20 6-8 0 0,0 0 1 0 0,0 1 0 0 0,0-1-1 0 0,0 1 1 0 0,0 0-1 0 0,-1 0 1 0 0,1 0-1 0 0,0 0 1 0 0,0 1 0 0 0,0-1-1 0 0,0 1 1 0 0,-4 1-1 0 0,-34 18 16 0 0,23-11-24 0 0,2 1-34 0 0,14-9 59 0 0,0 1 0 0 0,0-1-1 0 0,0 0 1 0 0,0 0 0 0 0,-1 0-1 0 0,1 0 1 0 0,0 0 0 0 0,-1 0-1 0 0,1-1 1 0 0,0 1 0 0 0,-1-1-1 0 0,1 1 1 0 0,-1-1-1 0 0,-2 0 1 0 0,0 0-14 0 0,0-1-1 0 0,0 1 0 0 0,0-1 1 0 0,0 0-1 0 0,1 0 0 0 0,-1 0 1 0 0,0-1-1 0 0,1 0 1 0 0,-1 0-1 0 0,1 0 0 0 0,-1 0 1 0 0,-4-4-1 0 0,-1-2 17 0 0,-1-1 0 0 0,-17-19 0 0 0,21 20-20 0 0,0 0 1 0 0,0 1 0 0 0,-1 1 0 0 0,0-1 0 0 0,0 1 0 0 0,-1 0 0 0 0,-12-6 0 0 0,9 7-19 0 0,-1 1 0 0 0,0 0 0 0 0,0 1 1 0 0,0 0-1 0 0,0 1 0 0 0,-14 0 0 0 0,24 2 22 0 0,0 1-1 0 0,1-1 0 0 0,-1 1 0 0 0,0-1 1 0 0,0 1-1 0 0,1 0 0 0 0,-1 0 0 0 0,0 0 1 0 0,1 0-1 0 0,-1 1 0 0 0,1-1 0 0 0,0 1 1 0 0,-1-1-1 0 0,1 1 0 0 0,0 0 0 0 0,0 0 1 0 0,0 0-1 0 0,0 0 0 0 0,0 0 0 0 0,1 1 0 0 0,-3 2 1 0 0,-10 7 30 0 0,3-4-26 0 0,-112 105-12 0 0,120-109 13 0 0,0 0 0 0 0,1 0-1 0 0,-1 0 1 0 0,1 1 0 0 0,0-1 0 0 0,0 1 0 0 0,0 0-1 0 0,1 0 1 0 0,0-1 0 0 0,-1 1 0 0 0,2 0 0 0 0,-1 8-1 0 0,-7 23 33 0 0,-10 35-43 0 0,13-42 16 0 0,5-22-2 0 0,-1-1 0 0 0,0 0-1 0 0,-1 1 1 0 0,-2 8 0 0 0,-2-3 7 0 0,0 0 1 0 0,-1-1 0 0 0,-15 20-1 0 0,-4 6-33 0 0,20-29 29 0 0,-1 1 0 0 0,0-1 0 0 0,-13 12 1 0 0,12-13-10 0 0,1 0 1 0 0,1 0-1 0 0,-1 1 1 0 0,-10 15 0 0 0,10-10 3 0 0,0-1-11 0 0,0 1 0 0 0,1 0 0 0 0,-7 20 0 0 0,12-30 10 0 0,0 0 0 0 0,0 1 1 0 0,0-1-1 0 0,1 1 0 0 0,0 0 0 0 0,-1-1 1 0 0,1 1-1 0 0,1-1 0 0 0,-1 1 0 0 0,0-1 1 0 0,1 1-1 0 0,0 0 0 0 0,0-1 0 0 0,0 0 1 0 0,0 1-1 0 0,0-1 0 0 0,1 0 0 0 0,-1 1 1 0 0,3 2-1 0 0,4 7-7 0 0,-1 0 0 0 0,8 18 0 0 0,-5-4 61 0 0,-15-29-26 0 0,0 0 1 0 0,0 0-1 0 0,0 1 0 0 0,0 0 1 0 0,0 0-1 0 0,0 0 0 0 0,-6 1 1 0 0,8 0-38 0 0,1 0 1 0 0,0 0-1 0 0,0 0 1 0 0,-1 1-1 0 0,1-1 1 0 0,0 1-1 0 0,0 0 1 0 0,0 0-1 0 0,0-1 1 0 0,0 1-1 0 0,0 1 1 0 0,0-1-1 0 0,0 0 1 0 0,0 0-1 0 0,0 1 1 0 0,1-1-1 0 0,-1 1 0 0 0,1-1 1 0 0,-1 1-1 0 0,1 0 1 0 0,-1-1-1 0 0,1 1 1 0 0,0 0-1 0 0,-2 4 1 0 0,1-3 5 0 0,-23 43-2 0 0,20-37 0 0 0,0 1 0 0 0,0-1 0 0 0,-1 0-1 0 0,-7 10 1 0 0,5-2 71 0 0,6-7-1927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70 2889 0 0,'25'-69'22247'0'0,"-25"70"-22158"0"0,9 35 1920 0 0,-1 43-566 0 0,3 49 70 0 0,-9-100-1324 0 0,0 0-1 0 0,3 0 0 0 0,9 37 0 0 0,-6-34-91 0 0,-1 1-1 0 0,2 39 0 0 0,-8 3 162 0 0,-1-36-31 0 0,9 69 0 0 0,-3-59-34 0 0,-2 0 0 0 0,-3 64 0 0 0,0 12 46 0 0,10-53-233 0 0,-8-51-6 0 0,1-1-1 0 0,-1 28 1 0 0,-6 57 0 0 0,1 56 0 0 0,0-39 0 0 0,0 3 0 0 0,4 3 0 0 0,0 12 0 0 0,3 76 0 0 0,-5-169 0 0 0,1-37 0 0 0,0-1 0 0 0,1 1 0 0 0,0 0 0 0 0,0-1 0 0 0,6 15 0 0 0,-3-8 0 0 0,-3-9 0 0 0,-1-1 0 0 0,0 1 0 0 0,0-1 0 0 0,-1 10 0 0 0,0-11 0 0 0,0 1 0 0 0,1-1 0 0 0,-1 1 0 0 0,1-1 0 0 0,0 1 0 0 0,0-1 0 0 0,0 0 0 0 0,3 6 0 0 0,-1 2 0 0 0,4 3 0 0 0,-5-12 0 0 0,-1 0 0 0 0,1 1 0 0 0,-1-1 0 0 0,0 1 0 0 0,0-1 0 0 0,0 1 0 0 0,-1-1 0 0 0,1 1 0 0 0,-1-1 0 0 0,0 6 0 0 0,4 17 0 0 0,2-4 0 0 0,-1 0 0 0 0,-1 0 0 0 0,-1 0 0 0 0,0 22 0 0 0,-3-39 0 0 0,1 0 0 0 0,0 0 0 0 0,0 0 0 0 0,0 0 0 0 0,1 0 0 0 0,0 0 0 0 0,0-1 0 0 0,0 1 0 0 0,4 5 0 0 0,-2 0 0 0 0,1 11 0 0 0,-5-19 0 0 0,0 0 0 0 0,0 0 0 0 0,1 0 0 0 0,-1 0 0 0 0,0-1 0 0 0,1 1 0 0 0,-1 0 0 0 0,1 0 0 0 0,0 0 0 0 0,0-1 0 0 0,-1 1 0 0 0,1 0 0 0 0,2 1 0 0 0,-2-2 0 0 0,-1 1 0 0 0,1-1 0 0 0,-1 0 0 0 0,1 0 0 0 0,-1 1 0 0 0,1-1 0 0 0,-1 0 0 0 0,0 1 0 0 0,0-1 0 0 0,0 1 0 0 0,0-1 0 0 0,0 0 0 0 0,0 1 0 0 0,0-1 0 0 0,0 3 0 0 0,-1 5 0 0 0,3-3-201 0 0,0 0-1 0 0,-1 0 1 0 0,2 0-1 0 0,-1-1 1 0 0,1 1-1 0 0,0-1 1 0 0,0 1 0 0 0,0-1-1 0 0,1 0 1 0 0,0 0-1 0 0,7 6 1 0 0,-8-7-10 0 0,1-1 1 0 0,0 1-1 0 0,1-1 1 0 0,-1 0-1 0 0,1-1 1 0 0,-1 1-1 0 0,1-1 1 0 0,8 3-1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1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 8 1736 0 0,'0'0'17199'0'0,"4"-1"-16402"0"0,3 0-113 0 0,0-1 0 0 0,0 1 0 0 0,-1 0 0 0 0,1 1 0 0 0,8 0 0 0 0,-13 0-560 0 0,0 0-1 0 0,-1 0 1 0 0,1 0-1 0 0,0 1 1 0 0,0-1-1 0 0,0 0 1 0 0,0 1 0 0 0,0 0-1 0 0,0-1 1 0 0,-1 1-1 0 0,1 0 1 0 0,0 0-1 0 0,-1 0 1 0 0,1 0-1 0 0,0 0 1 0 0,-1 0-1 0 0,1 0 1 0 0,-1 1-1 0 0,0-1 1 0 0,1 0-1 0 0,-1 1 1 0 0,0 0-1 0 0,0-1 1 0 0,0 1 0 0 0,0-1-1 0 0,0 1 1 0 0,1 2-1 0 0,2 9 316 0 0,2 0 1 0 0,12 22-1 0 0,-14-28-365 0 0,-1 1 1 0 0,0-1-1 0 0,0 1 1 0 0,-1 0 0 0 0,0-1-1 0 0,0 1 1 0 0,1 12-1 0 0,-1 58 428 0 0,-3-49-308 0 0,0-16-142 0 0,-1 1-1 0 0,0-1 1 0 0,-2 0 0 0 0,1 0-1 0 0,-1 0 1 0 0,-9 18-1 0 0,10-24-19 0 0,-5 9 11 0 0,0 0-1 0 0,-1-1 0 0 0,-20 26 0 0 0,12-19 19 0 0,8-10-15 0 0,0 0 1 0 0,-1-1-1 0 0,-1 0 0 0 0,0-1 0 0 0,0 0 1 0 0,0-1-1 0 0,-2 0 0 0 0,1-1 1 0 0,-1 0-1 0 0,0-1 0 0 0,0 0 1 0 0,-1-1-1 0 0,0-1 0 0 0,-20 5 1 0 0,3 0-12 0 0,23-7 6 0 0,0-1-1 0 0,1 0 1 0 0,-1 0 0 0 0,0-1 0 0 0,-16 2 0 0 0,13-2-30 0 0,0 0 1 0 0,0 1 0 0 0,1 0-1 0 0,-1 1 1 0 0,-11 4-1 0 0,7-2 19 0 0,-27 5-1 0 0,13-8 51 0 0,-56-2 1 0 0,35-1-64 0 0,41 1-1 0 0,1-1-1 0 0,-1-1 1 0 0,-15-4-1 0 0,-14-2 38 0 0,14 6-57 0 0,18 3 15 0 0,0-2-1 0 0,0 1 1 0 0,1-1-1 0 0,-1 0 1 0 0,1 0-1 0 0,-1 0 1 0 0,-8-4-1 0 0,12 5-2 0 0,-1-1-1 0 0,0 1 1 0 0,0-1-1 0 0,0 1 1 0 0,1 0-1 0 0,-1 0 1 0 0,0 1-1 0 0,0-1 1 0 0,0 0-1 0 0,1 1 1 0 0,-1 0-1 0 0,0 0 1 0 0,-3 1-1 0 0,-21 4-62 0 0,3-4 81 0 0,23-2-28 0 0,0 0 1 0 0,0 0-1 0 0,1 0 1 0 0,-1 0-1 0 0,0 0 1 0 0,1 0-1 0 0,-1 0 1 0 0,0 0-1 0 0,1 1 1 0 0,-1-1-1 0 0,0 0 1 0 0,1 1-1 0 0,-1-1 1 0 0,0 0-1 0 0,1 1 1 0 0,-1-1-1 0 0,1 1 1 0 0,-1-1-1 0 0,1 1 1 0 0,-1-1-1 0 0,1 1 1 0 0,-1-1-1 0 0,1 1 1 0 0,0-1-1 0 0,-1 1 1 0 0,1 0-1 0 0,-1 0 1 0 0,0 8 6 0 0,0-1 1 0 0,0 1 0 0 0,-4 11 0 0 0,3-11-3 0 0,0-1 0 0 0,1 1 0 0 0,-2 13 1 0 0,4-19 6 0 0,-1 0 0 0 0,1-1 0 0 0,-1 1 1 0 0,1 0-1 0 0,0-1 0 0 0,0 1 1 0 0,0-1-1 0 0,0 1 0 0 0,0-1 1 0 0,1 1-1 0 0,-1-1 0 0 0,1 0 1 0 0,3 4-1 0 0,29 28 112 0 0,-16-18-71 0 0,-13-11-60 0 0,-1 1 0 0 0,1 0 0 0 0,-2-1-1 0 0,5 8 1 0 0,13 19-2516 0 0,-11-22-1563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18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8 9666 0 0,'0'0'11439'0'0,"-7"0"-10982"0"0,-34-3 606 0 0,37 4-850 0 0,1 0 0 0 0,-1 0 0 0 0,0 1 0 0 0,0-1 0 0 0,1 1 0 0 0,-1 0 0 0 0,1 0 0 0 0,-7 5 0 0 0,-8 4 534 0 0,8-6-509 0 0,0 1-1 0 0,1 1 0 0 0,0-1 0 0 0,0 1 0 0 0,0 1 0 0 0,1 0 0 0 0,0 0 0 0 0,1 0 0 0 0,-13 18 1 0 0,16-18-100 0 0,-1 1 0 0 0,1 0 0 0 0,1 0 0 0 0,0 0 0 0 0,0 0 0 0 0,1 0 0 0 0,0 0 0 0 0,-2 14 0 0 0,3 3 241 0 0,2 48 0 0 0,1-61-266 0 0,0 0 0 0 0,1 0 0 0 0,1-1 0 0 0,0 1 0 0 0,6 12 0 0 0,9 29 151 0 0,-17-48-298 0 0,2 11 199 0 0,1-1 1 0 0,11 26-1 0 0,-14-38-271 0 0,0 0 1 0 0,0 0-1 0 0,0-1 0 0 0,1 1 0 0 0,-1-1 0 0 0,1 1 0 0 0,0-1 1 0 0,0 0-1 0 0,0 0 0 0 0,0 0 0 0 0,0-1 0 0 0,1 1 1 0 0,-1-1-1 0 0,1 0 0 0 0,-1 0 0 0 0,6 2 0 0 0,3-2-3201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1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5025 0 0,'0'0'13326'0'0,"0"7"-7718"0"0,-1 23-3093 0 0,2-20-2198 0 0,0 0 1 0 0,1 0 0 0 0,1 0 0 0 0,0 0-1 0 0,0-1 1 0 0,1 1 0 0 0,0-1-1 0 0,5 9 1 0 0,9 21 270 0 0,-15-31-499 0 0,1 0 0 0 0,0-1 1 0 0,1 0-1 0 0,-1 0 0 0 0,1 0 0 0 0,1-1 0 0 0,-1 1 1 0 0,8 5-1 0 0,57 44 416 0 0,-29-25-293 0 0,-37-27-198 0 0,0 0-1 0 0,1 0 0 0 0,0-1 0 0 0,0 0 1 0 0,0 0-1 0 0,0 0 0 0 0,0 0 0 0 0,1-1 1 0 0,-1 0-1 0 0,1 0 0 0 0,0-1 0 0 0,-1 1 1 0 0,1-1-1 0 0,0 0 0 0 0,11 0 0 0 0,39-6 178 0 0,-56 32-207 0 0,1-18 63 0 0,0 0 1 0 0,0 0-1 0 0,0-1 1 0 0,1 1-1 0 0,6 16 0 0 0,-3-9 36 0 0,-2-7-35 0 0,0 0 0 0 0,0 0 0 0 0,1-1 0 0 0,-1 1 0 0 0,10 12 0 0 0,54 60 236 0 0,-55-69-284 0 0,1 0 0 0 0,0-1 0 0 0,19 12 0 0 0,2 3 0 0 0,-29-22-225 0 0,0-1 1 0 0,1 1-1 0 0,-1-1 0 0 0,1 0 1 0 0,0 0-1 0 0,0 0 0 0 0,12 3 1 0 0,-11-5-679 0 0,0 0 0 0 0,1 0 0 0 0,-1 0 0 0 0,0-1 0 0 0,1 0 0 0 0,12-1 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4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2 6393 0 0,'0'0'11947'0'0,"1"8"-11306"0"0,3 18 1522 0 0,0 32-1 0 0,-4-43-1695 0 0,0 1 0 0 0,-1-1 0 0 0,-1 1 0 0 0,0-1 0 0 0,-1 0 0 0 0,-6 20 0 0 0,1-13-233 0 0,5-13-116 0 0,0-1 0 0 0,0 0 1 0 0,-6 9-1 0 0,4 0 55 0 0,5-15-159 0 0,0-1 0 0 0,-1 1 0 0 0,1 0 0 0 0,0 0 0 0 0,-1-1 0 0 0,0 1 0 0 0,1 0 0 0 0,-1-1 0 0 0,-1 3 0 0 0,-4 4 75 0 0,2-1-22 0 0,-1 0-1 0 0,0-1 1 0 0,-1 0 0 0 0,0 1 0 0 0,1-2 0 0 0,-9 7-1 0 0,9-8-40 0 0,-1 1 0 0 0,1 1 0 0 0,0-1 0 0 0,0 1 0 0 0,1 0-1 0 0,-7 10 1 0 0,7-9 10 0 0,-1 0-1 0 0,0 0 0 0 0,0-1 0 0 0,-11 11 1 0 0,8-12 10 0 0,1 0 0 0 0,-17 9 0 0 0,16-10-9 0 0,0 0-1 0 0,-14 10 1 0 0,-40 36 112 0 0,57-44-105 0 0,-1 1 0 0 0,1 0 0 0 0,-6 12 0 0 0,-10 12 78 0 0,9-15 33 0 0,1 1-1 0 0,-9 17 1 0 0,0 0-58 0 0,19-31-81 0 0,-1 0 0 0 0,1 0 1 0 0,0 0-1 0 0,0 1 0 0 0,0-1 0 0 0,1 0 1 0 0,-1 1-1 0 0,1-1 0 0 0,-1 0 0 0 0,1 1 0 0 0,0-1 1 0 0,1 4-1 0 0,7 40 244 0 0,-8-46-251 0 0,1 1-1 0 0,-1-1 1 0 0,1 0 0 0 0,-1 0 0 0 0,1 1-1 0 0,-1-1 1 0 0,1 0 0 0 0,0 0 0 0 0,-1 0-1 0 0,1 0 1 0 0,0 0 0 0 0,0 0 0 0 0,0 0-1 0 0,0 0 1 0 0,0 0 0 0 0,0 0 0 0 0,0 0-1 0 0,0-1 1 0 0,0 1 0 0 0,2 0 0 0 0,1 1 4 0 0,0-1 1 0 0,0 0-1 0 0,0 0 1 0 0,0-1-1 0 0,5 1 1 0 0,17 4-38 0 0,-32-13-163 0 0,5 7 179 0 0,0-1 1 0 0,-1 1-1 0 0,1 0 1 0 0,0 0-1 0 0,-1 0 1 0 0,1 0-1 0 0,-1 0 1 0 0,1 0-1 0 0,-1 0 1 0 0,0 0-1 0 0,1 0 1 0 0,-1 1-1 0 0,0-1 1 0 0,-1 0-1 0 0,1 1 3 0 0,0 0 0 0 0,0 0 0 0 0,0 0 1 0 0,0 0-1 0 0,0 0 0 0 0,1 0 0 0 0,-1 0 0 0 0,0 1 0 0 0,0-1 0 0 0,0 1 0 0 0,1-1 0 0 0,-1 1 1 0 0,0 0-1 0 0,1 0 0 0 0,-1 0 0 0 0,0 0 0 0 0,1 0 0 0 0,-1 0 0 0 0,1 0 0 0 0,-1 0 0 0 0,1 0 1 0 0,0 1-1 0 0,0-1 0 0 0,-1 1 0 0 0,1-1 0 0 0,0 1 0 0 0,0-1 0 0 0,1 1 0 0 0,-2 2 0 0 0,-6 13-33 0 0,5-12 46 0 0,0 1 1 0 0,1-1-1 0 0,0 1 1 0 0,0-1 0 0 0,1 1-1 0 0,-2 11 1 0 0,1-4-124 0 0,2 0-1 0 0,0 0 1 0 0,0 1 0 0 0,1-1 0 0 0,1 0 0 0 0,0 0 0 0 0,1 0-1 0 0,1-1 1 0 0,0 1 0 0 0,8 17 0 0 0,-7-23-2121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75 656 0 0,'0'0'17248'0'0,"2"-6"-16443"0"0,1-1-554 0 0,-2 5-137 0 0,0-1 0 0 0,0 1-1 0 0,0 0 1 0 0,-1-1 0 0 0,1 1 0 0 0,-1-1-1 0 0,1 1 1 0 0,-1-1 0 0 0,0-3 0 0 0,0 5 9 0 0,0 1 1 0 0,-1-1-1 0 0,1 0 0 0 0,0 0 1 0 0,-1 1-1 0 0,1-1 1 0 0,-1 0-1 0 0,1 1 1 0 0,-1-1-1 0 0,1 0 1 0 0,-1 1-1 0 0,1-1 0 0 0,-1 1 1 0 0,0-1-1 0 0,1 1 1 0 0,-1-1-1 0 0,0 1 1 0 0,1-1-1 0 0,-1 1 1 0 0,0 0-1 0 0,0-1 1 0 0,1 1-1 0 0,-2-1 0 0 0,-20-3 605 0 0,10 3-468 0 0,0 0 0 0 0,-22-5-1 0 0,-1 0 486 0 0,18 4-192 0 0,-28 3 0 0 0,17-1-264 0 0,26 1-272 0 0,-1 0 0 0 0,0 0-1 0 0,1 0 1 0 0,-1 0 0 0 0,1 0 0 0 0,-1 0 0 0 0,1 1 0 0 0,0-1-1 0 0,0 1 1 0 0,-1 0 0 0 0,1 0 0 0 0,0 0 0 0 0,0 0 0 0 0,-2 4-1 0 0,-8 5 112 0 0,-70 68 438 0 0,78-75-495 0 0,-1 0 1 0 0,1 0 0 0 0,0 1 0 0 0,0 0 0 0 0,0 0 0 0 0,-5 9-1 0 0,9-13-57 0 0,0-1-1 0 0,-1 0 0 0 0,1 1 0 0 0,0-1 0 0 0,-1 0 1 0 0,1 1-1 0 0,0-1 0 0 0,-1 0 0 0 0,1 0 0 0 0,-1 1 1 0 0,1-1-1 0 0,0 0 0 0 0,-1 0 0 0 0,1 0 0 0 0,-1 0 1 0 0,1 1-1 0 0,-1-1 0 0 0,1 0 0 0 0,-1 0 0 0 0,1 0 1 0 0,-1 0-1 0 0,1 0 0 0 0,-1 0 0 0 0,1 0 0 0 0,0 0 1 0 0,-1-1-1 0 0,0 1 0 0 0,-18-4 59 0 0,12 2-56 0 0,-7 0-10 0 0,1 1-1 0 0,-23 1 1 0 0,32 0-8 0 0,0 0-1 0 0,0 1 1 0 0,0-1-1 0 0,0 1 1 0 0,0 0-1 0 0,0 0 1 0 0,0 0-1 0 0,1 0 1 0 0,-1 1-1 0 0,0 0 1 0 0,1 0-1 0 0,-1 0 1 0 0,-4 4-1 0 0,7-6-6 0 0,1 0 0 0 0,0 1 0 0 0,0-1 0 0 0,-1 0 0 0 0,1 1 0 0 0,0-1 0 0 0,0 0 0 0 0,-1 1 0 0 0,1-1 0 0 0,0 0 0 0 0,0 1 0 0 0,0-1 0 0 0,0 1 0 0 0,0-1 0 0 0,0 0 0 0 0,-1 1 0 0 0,1-1 0 0 0,0 1 0 0 0,0-1 0 0 0,0 0 0 0 0,0 1 0 0 0,1-1 0 0 0,-1 1 0 0 0,0-1 0 0 0,0 0 0 0 0,0 1 0 0 0,0-1 0 0 0,0 0 0 0 0,1 1 0 0 0,9 10 263 0 0,-7-9-519 0 0,-1-1 0 0 0,0 1 0 0 0,1-1 0 0 0,-1 0 0 0 0,1 0 0 0 0,0 0 0 0 0,-1 0 0 0 0,6 1 0 0 0,-5-2-593 0 0,3 0-1802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8 792 0 0,'0'0'18067'0'0,"-15"8"-15713"0"0,-10-12-933 0 0,0 1 1 0 0,-45 0-1 0 0,43 1-1387 0 0,24 2-6 0 0,0-1 1 0 0,0 0-1 0 0,0 1 0 0 0,0 0 0 0 0,0 0 1 0 0,0 0-1 0 0,0 0 0 0 0,0 0 0 0 0,0 0 1 0 0,1 1-1 0 0,-1 0 0 0 0,0-1 0 0 0,0 1 1 0 0,0 0-1 0 0,0 0 0 0 0,1 1 0 0 0,-1-1 1 0 0,1 0-1 0 0,-5 4 0 0 0,2-1 19 0 0,0 0 0 0 0,1 0-1 0 0,-1 1 1 0 0,1-1 0 0 0,0 1 0 0 0,1 0-1 0 0,-1 0 1 0 0,1 0 0 0 0,0 1 0 0 0,0-1-1 0 0,0 1 1 0 0,1-1 0 0 0,0 1 0 0 0,0 0-1 0 0,1 0 1 0 0,0 0 0 0 0,0 0 0 0 0,0 0-1 0 0,0 10 1 0 0,1-12 7 0 0,0 1 0 0 0,0-1 0 0 0,0 0 0 0 0,0 1 0 0 0,1-1 0 0 0,-1 0 0 0 0,1 0 0 0 0,0 1 0 0 0,1-1 0 0 0,-1 0 0 0 0,1 0 0 0 0,-1 0 0 0 0,1-1 0 0 0,1 1 0 0 0,2 5 0 0 0,16 16 281 0 0,-15-18-250 0 0,0 1-1 0 0,0-1 1 0 0,-1 1 0 0 0,7 13 0 0 0,11 19-376 0 0,-23-40 183 0 0,0 0 0 0 0,0 0 0 0 0,1 1 0 0 0,-1-1 0 0 0,0 0-1 0 0,0 0 1 0 0,1 0 0 0 0,-1 1 0 0 0,0-1 0 0 0,1 0 0 0 0,-1 0-1 0 0,0 0 1 0 0,0 0 0 0 0,1 0 0 0 0,-1 0 0 0 0,0 0 0 0 0,1 0-1 0 0,-1 0 1 0 0,0 0 0 0 0,1 0 0 0 0,-1 0 0 0 0,0 0 0 0 0,1 0 0 0 0,-1 0-1 0 0,0 0 1 0 0,1 0 0 0 0,-1 0 0 0 0,0 0 0 0 0,0 0 0 0 0,1 0-1 0 0,-1 0 1 0 0,0-1 0 0 0,1 1 0 0 0,-1 0 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7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98 6585 0 0,'0'0'10831'0'0,"0"-12"-10162"0"0,1-37-31 0 0,-1 47-529 0 0,0 1 0 0 0,0 0 0 0 0,0 0 1 0 0,0 0-1 0 0,0-1 0 0 0,0 1 1 0 0,0 0-1 0 0,-1 0 0 0 0,1 0 0 0 0,0 0 1 0 0,-1 0-1 0 0,1 0 0 0 0,-1-1 0 0 0,1 1 1 0 0,-1 0-1 0 0,0 0 0 0 0,1 0 1 0 0,-1 0-1 0 0,0 1 0 0 0,0-1 0 0 0,0 0 1 0 0,0 0-1 0 0,1 0 0 0 0,-1 1 0 0 0,0-1 1 0 0,-2-1-1 0 0,0 1 21 0 0,0 1 0 0 0,0-1 0 0 0,1 0 0 0 0,-1 1 0 0 0,0-1 0 0 0,0 1 0 0 0,-4 0-1 0 0,2 0 133 0 0,3 0-220 0 0,-17-2 87 0 0,-1 1 0 0 0,0 0 1 0 0,-21 4-1 0 0,37-2-495 0 0,-1 0-1 0 0,1 0 1 0 0,0 1 0 0 0,-1 0-1 0 0,1 0 1 0 0,0 0 0 0 0,-5 4-1 0 0,-11 10-7776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8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5 2088 0 0,'0'0'12933'0'0,"-5"0"-12539"0"0,-4-1-276 0 0,-13 0 2285 0 0,-35 2 0 0 0,50 1-2227 0 0,0 1 0 0 0,0 0 0 0 0,1 0 0 0 0,0 1 0 0 0,-1 0 0 0 0,1 0 0 0 0,-5 5 0 0 0,-4 1 232 0 0,0-1-1 0 0,-24 11 0 0 0,27-13 181 0 0,10-6-525 0 0,0 0 0 0 0,0 1 0 0 0,0 0 0 0 0,0-1 0 0 0,0 1 0 0 0,0 0 1 0 0,0 0-1 0 0,1 0 0 0 0,-1 0 0 0 0,0 1 0 0 0,1-1 0 0 0,0 0 0 0 0,0 1 0 0 0,0-1 0 0 0,0 1 0 0 0,0-1 0 0 0,0 1 0 0 0,1-1 0 0 0,-1 1 0 0 0,1 0 1 0 0,-1 3-1 0 0,1-2 24 0 0,0 1 0 0 0,0 0 1 0 0,0 0-1 0 0,0 0 0 0 0,1-1 0 0 0,0 1 1 0 0,0 0-1 0 0,0-1 0 0 0,1 1 1 0 0,0-1-1 0 0,2 5 0 0 0,0 1 36 0 0,0-1-1 0 0,0 1 1 0 0,3 11-1 0 0,-6-14-45 0 0,1 0 0 0 0,0-1 0 0 0,0 1 0 0 0,1-1 0 0 0,0 0 0 0 0,0 0 0 0 0,1 0 0 0 0,-1 0 0 0 0,1 0 0 0 0,5 4 0 0 0,8 5-99 0 0,3 3-587 0 0,-10-3-8765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2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3617 0 0,'0'0'14518'0'0,"1"8"-13456"0"0,2 9 667 0 0,1 30-1 0 0,-3-43-1568 0 0,-1 0 0 0 0,0 1 0 0 0,1-1-1 0 0,0 0 1 0 0,0 1 0 0 0,0-1 0 0 0,1 0 0 0 0,-1 0-1 0 0,1 0 1 0 0,0 0 0 0 0,0-1 0 0 0,0 1-1 0 0,1 0 1 0 0,-1-1 0 0 0,1 1 0 0 0,0-1 0 0 0,0 0-1 0 0,0 0 1 0 0,0 0 0 0 0,1 0 0 0 0,-1-1 0 0 0,6 4-1 0 0,-4-4-118 0 0,-1 1 0 0 0,1-1-1 0 0,0 0 1 0 0,0-1 0 0 0,0 1-1 0 0,0-1 1 0 0,0 0 0 0 0,0 0-1 0 0,0-1 1 0 0,0 1 0 0 0,1-1-1 0 0,-1 0 1 0 0,0-1 0 0 0,0 1-1 0 0,0-1 1 0 0,0 0-1 0 0,0 0 1 0 0,8-3 0 0 0,17-3 19 0 0,-27 7-53 0 0,0 0 1 0 0,1-1-1 0 0,-1 0 0 0 0,0 1 1 0 0,0-1-1 0 0,1 0 0 0 0,-1 0 1 0 0,0-1-1 0 0,0 1 0 0 0,0-1 0 0 0,3-2 1 0 0,8-7-483 0 0,-9 6 733 0 0,2 0-1 0 0,-1 1 1 0 0,13-8-1 0 0,3 6-1662 0 0,4 8-3632 0 0,-20-1-107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0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588 355 2665 0 0,'0'0'12742'0'0,"-11"-2"-11872"0"0,-33-9 3 0 0,41 10-616 0 0,-1 1-1 0 0,0-1 0 0 0,0 1 1 0 0,1 0-1 0 0,-1 0 1 0 0,0 0-1 0 0,1 1 0 0 0,-1-1 1 0 0,0 1-1 0 0,1 0 0 0 0,-1 0 1 0 0,-3 1-1 0 0,-12 3 384 0 0,1-2-375 0 0,1 1-1 0 0,0 0 1 0 0,0 1-1 0 0,0 1 0 0 0,1 1 1 0 0,0 0-1 0 0,0 1 1 0 0,1 1-1 0 0,-26 19 1 0 0,22-13 234 0 0,7-5-75 0 0,-25 16 0 0 0,33-24-355 0 0,0 0 0 0 0,-1 1 0 0 0,1-1 0 0 0,-1-1 0 0 0,1 1 0 0 0,-1-1 0 0 0,0 0 1 0 0,0 0-1 0 0,1 0 0 0 0,-7 0 0 0 0,10-3-63 0 0,0 0 0 0 0,0 0 0 0 0,0 0 0 0 0,0 1 0 0 0,0-1 0 0 0,1 0 0 0 0,-1 0 0 0 0,1 0 0 0 0,-1 0 0 0 0,1 0 0 0 0,0 0 0 0 0,0 0 0 0 0,0-4 0 0 0,-1-3-17 0 0,-2-8 14 0 0,1 10-4 0 0,0 0 0 0 0,1-1 1 0 0,-1-9-1 0 0,2 14-1 0 0,1 1 1 0 0,-1-1-1 0 0,0 0 1 0 0,1 1-1 0 0,-1-1 1 0 0,1 0-1 0 0,0 1 1 0 0,0-1-1 0 0,0 1 1 0 0,0-1-1 0 0,0 1 1 0 0,1 0-1 0 0,1-3 1 0 0,9-11-9 0 0,0 1 0 0 0,17-16 0 0 0,-23 25 9 0 0,1 1 0 0 0,0-1 0 0 0,0 1 0 0 0,0 0 0 0 0,1 1 0 0 0,-1 0 1 0 0,11-4-1 0 0,7 1 30 0 0,-21 7-24 0 0,-1-1-1 0 0,0 1 1 0 0,0-1-1 0 0,1 0 1 0 0,-1 0-1 0 0,0 0 1 0 0,0-1-1 0 0,0 1 1 0 0,0-1-1 0 0,0 0 1 0 0,4-2 0 0 0,-5 2 1 0 0,0 0 0 0 0,0 0 1 0 0,0 1-1 0 0,0-1 1 0 0,-1-1-1 0 0,1 1 1 0 0,0 0-1 0 0,-1 0 1 0 0,1 0-1 0 0,0-4 1 0 0,-1 4 4 0 0,-1 1 1 0 0,0-1-1 0 0,0 1 1 0 0,0-1-1 0 0,0 1 1 0 0,0-1-1 0 0,0 1 1 0 0,0-1-1 0 0,0 1 0 0 0,-1-1 1 0 0,1 1-1 0 0,0-1 1 0 0,-1 1-1 0 0,1-1 1 0 0,-1 1-1 0 0,0 0 1 0 0,0-1-1 0 0,-1-1 1 0 0,-1-1 3 0 0,-1 0 0 0 0,1 1 1 0 0,-1-1-1 0 0,-1 1 0 0 0,1 0 0 0 0,0 0 1 0 0,-8-4-1 0 0,-10-7-5 0 0,18 10-6 0 0,0 1 0 0 0,-1 0 0 0 0,1 0 0 0 0,-1 1 0 0 0,0-1 0 0 0,0 1 0 0 0,0 0 1 0 0,0 0-1 0 0,-7-1 0 0 0,9 3-2 0 0,-1-1 1 0 0,0 1 0 0 0,0 0-1 0 0,0 0 1 0 0,0 1-1 0 0,0-1 1 0 0,1 1 0 0 0,-1-1-1 0 0,0 1 1 0 0,0 1-1 0 0,1-1 1 0 0,-1 0 0 0 0,-6 5-1 0 0,-44 29 182 0 0,39-24-70 0 0,-29 16-1 0 0,40-24-81 0 0,0-1 0 0 0,0-1-1 0 0,0 1 1 0 0,0-1 0 0 0,-1 1 0 0 0,1-1-1 0 0,0 0 1 0 0,-1-1 0 0 0,-7 1-1 0 0,12-1-33 0 0,-1 0 0 0 0,1-1-1 0 0,-1 1 1 0 0,1-1 0 0 0,-1 1-1 0 0,1-1 1 0 0,-1 1 0 0 0,1-1-1 0 0,0 1 1 0 0,-1-1-1 0 0,1 1 1 0 0,0-1 0 0 0,-1 0-1 0 0,1 1 1 0 0,0-1 0 0 0,0 1-1 0 0,0-1 1 0 0,-1 0 0 0 0,1 1-1 0 0,0-1 1 0 0,0 0-1 0 0,0 1 1 0 0,0-1 0 0 0,0 0-1 0 0,0 1 1 0 0,0-1 0 0 0,1 0-1 0 0,1-21-105 0 0,0 17 103 0 0,0 1-1 0 0,0-1 1 0 0,1 1 0 0 0,-1 0-1 0 0,1-1 1 0 0,0 1 0 0 0,0 1 0 0 0,0-1-1 0 0,1 0 1 0 0,7-5 0 0 0,3-2-45 0 0,27-15 1 0 0,-16 11 70 0 0,-8 7-13 0 0,-1 0 1 0 0,1 1-1 0 0,1 1 1 0 0,-1 1 0 0 0,1 0-1 0 0,36-4 1 0 0,35-10-176 0 0,-69 16-1098 0 0,-7 3-4034 0 0,-8 0 619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0,'0'0'9062'0'0,"12"29"-8306"0"0,37 95-93 0 0,24 65 1503 0 0,-57-135-1489 0 0,11 61 1 0 0,-7-10-150 0 0,45 255 747 0 0,-23 2-703 0 0,-40-291-524 0 0,-3 0 0 0 0,-11 77 0 0 0,-35 137 110 0 0,40-247-402 0 0,2 0 1 0 0,-1 56 0 0 0,6-93 181 0 0,0-1 0 0 0,0 1 0 0 0,0 0 1 0 0,0 0-1 0 0,0 0 0 0 0,0 0 0 0 0,0-1 0 0 0,0 1 0 0 0,0 0 0 0 0,1 0 0 0 0,-1 0 0 0 0,0-1 1 0 0,1 1-1 0 0,-1 0 0 0 0,1 0 0 0 0,-1-1 0 0 0,0 1 0 0 0,1 0 0 0 0,0-1 0 0 0,-1 1 0 0 0,1-1 0 0 0,-1 1 1 0 0,1 0-1 0 0,0-1 0 0 0,-1 0 0 0 0,1 1 0 0 0,1 0 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 8818 0 0,'0'0'12579'0'0,"5"2"-11798"0"0,20 6-65 0 0,-24-6-586 0 0,1-1 1 0 0,0 0-1 0 0,-1 0 0 0 0,1 1 0 0 0,-1-1 0 0 0,0 1 1 0 0,0-1-1 0 0,1 1 0 0 0,-1-1 0 0 0,0 1 0 0 0,0 0 1 0 0,0 0-1 0 0,-1 0 0 0 0,2 3 0 0 0,4 7 515 0 0,15 14 447 0 0,37 36 1 0 0,-51-54-1007 0 0,-6-6-253 0 0,-1-1-1 0 0,1 0 0 0 0,0 1 1 0 0,0-1-1 0 0,1 0 0 0 0,-1 0 1 0 0,0 0-1 0 0,0 0 1 0 0,0 0-1 0 0,1 0 0 0 0,-1 0 1 0 0,1 0-1 0 0,-1-1 0 0 0,0 1 1 0 0,1 0-1 0 0,2 0 0 0 0,-5-2-514 0 0,1 0 455 0 0,0 0 1 0 0,-1 0 0 0 0,0 0-1 0 0,1 0 1 0 0,-1 1-1 0 0,1-1 1 0 0,-1 0-1 0 0,0 0 1 0 0,1 1-1 0 0,-1-1 1 0 0,0 0 0 0 0,0 1-1 0 0,0-1 1 0 0,0 1-1 0 0,1-1 1 0 0,-1 1-1 0 0,0 0 1 0 0,0-1 0 0 0,0 1-1 0 0,0 0 1 0 0,0-1-1 0 0,0 1 1 0 0,0 0-1 0 0,0 0 1 0 0,0 0 0 0 0,0 0-1 0 0,-1 0 1 0 0,-9-2-5784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10842 0 0,'0'0'11555'0'0,"2"12"-11216"0"0,8 37-29 0 0,-8-43-147 0 0,-1-1-1 0 0,1 0 0 0 0,0 1 1 0 0,0-1-1 0 0,1 0 0 0 0,-1 0 1 0 0,1 0-1 0 0,0 0 1 0 0,1-1-1 0 0,-1 1 0 0 0,1-1 1 0 0,0 0-1 0 0,7 6 0 0 0,-1-3 70 0 0,1 0-1 0 0,0 0 1 0 0,0-1-1 0 0,12 5 1 0 0,-20-10-222 0 0,-1 0 8 0 0,1 0-1 0 0,0 1 1 0 0,0-1-1 0 0,0 0 1 0 0,0-1-1 0 0,0 1 1 0 0,0 0-1 0 0,0-1 1 0 0,0 0-1 0 0,1 0 1 0 0,-1 0-1 0 0,0 0 1 0 0,0 0 0 0 0,0-1-1 0 0,4 0 1 0 0,-1-1 3 0 0,-1-1 1 0 0,1 0 0 0 0,-1 0 0 0 0,0 0 0 0 0,0 0 0 0 0,9-9-1 0 0,20-14 8 0 0,-18 15-29 0 0,0-2-1 0 0,14-15 0 0 0,-26 24 9 0 0,0-1-1 0 0,0 0 1 0 0,0 0-1 0 0,-1 0 0 0 0,1 0 1 0 0,-1 0-1 0 0,-1-1 1 0 0,1 0-1 0 0,-1 1 1 0 0,0-1-1 0 0,1-6 0 0 0,2-11-11 0 0,1-9 15 0 0,1 0-1 0 0,17-47 0 0 0,-21 71-18 0 0,1 1-1 0 0,0-1 1 0 0,0 0-1 0 0,7-9 1 0 0,-9 15 4 0 0,-1 0 0 0 0,1 0 0 0 0,0 1 0 0 0,0-1 0 0 0,0 0 0 0 0,0 1 0 0 0,0-1 1 0 0,0 1-1 0 0,0-1 0 0 0,0 1 0 0 0,1 0 0 0 0,-1 0 0 0 0,1 0 0 0 0,-1 1 0 0 0,1-1 1 0 0,-1 0-1 0 0,1 1 0 0 0,-1-1 0 0 0,4 1 0 0 0,-5 0 5 0 0,-1 1 0 0 0,1-1-1 0 0,-1 0 1 0 0,1 0 0 0 0,-1 1 0 0 0,0-1-1 0 0,1 0 1 0 0,-1 1 0 0 0,0-1-1 0 0,1 1 1 0 0,-1-1 0 0 0,0 0 0 0 0,1 1-1 0 0,-1-1 1 0 0,0 1 0 0 0,0-1 0 0 0,0 1-1 0 0,1-1 1 0 0,-1 1 0 0 0,0-1 0 0 0,0 1-1 0 0,0-1 1 0 0,0 1 0 0 0,0-1 0 0 0,0 1-1 0 0,0-1 1 0 0,0 1 0 0 0,0 0-1 0 0,0 19 79 0 0,0-16-54 0 0,-1 5 7 0 0,0 0-1 0 0,0-1 1 0 0,-1 1-1 0 0,0 0 1 0 0,-1-1-1 0 0,0 0 0 0 0,-6 11 1 0 0,5-11 19 0 0,1 1 0 0 0,0-1 0 0 0,0 1 0 0 0,0-1 0 0 0,1 1 0 0 0,1 0 0 0 0,-2 12 1 0 0,4-12 18 0 0,0 0 1 0 0,1 0 0 0 0,0 0-1 0 0,0 0 1 0 0,1 0 0 0 0,0-1-1 0 0,1 1 1 0 0,-1-1 0 0 0,2 0-1 0 0,9 16 1 0 0,-13-23-62 0 0,0 1 1 0 0,0-1-1 0 0,1 0 1 0 0,-1 1-1 0 0,0-1 0 0 0,1 0 1 0 0,-1 1-1 0 0,1-1 0 0 0,-1 0 1 0 0,1 0-1 0 0,-1 0 0 0 0,1-1 1 0 0,0 1-1 0 0,0 0 1 0 0,-1-1-1 0 0,1 1 0 0 0,0-1 1 0 0,0 1-1 0 0,3-1 0 0 0,-2 0-1 0 0,0 0-1 0 0,0 0 0 0 0,0-1 0 0 0,0 1 0 0 0,1-1 0 0 0,-1 0 1 0 0,0 0-1 0 0,0 0 0 0 0,0-1 0 0 0,4-2 0 0 0,3-2-16 0 0,-1 0 0 0 0,0-1 0 0 0,0-1 0 0 0,-1 0 0 0 0,11-12 0 0 0,42-41-216 0 0,-5 4-69 0 0,-36 35 215 0 0,-1-1-1 0 0,20-31 1 0 0,-37 50 80 0 0,0 0 0 0 0,0 1 0 0 0,0-1 0 0 0,0-1 1 0 0,-1 1-1 0 0,0 0 0 0 0,1 0 0 0 0,-2 0 0 0 0,2-5 1 0 0,4-2 4 0 0,-6 11-6 0 0,0 0-1 0 0,1-1 1 0 0,-1 1 0 0 0,0 0 0 0 0,0 0-1 0 0,0 0 1 0 0,0 0 0 0 0,0 0 0 0 0,1 0 0 0 0,-1 0-1 0 0,0 0 1 0 0,0 0 0 0 0,0 0 0 0 0,1 0-1 0 0,-1-1 1 0 0,0 1 0 0 0,0 0 0 0 0,0 0 0 0 0,0 0-1 0 0,1 0 1 0 0,-1 0 0 0 0,0 0 0 0 0,0 1-1 0 0,0-1 1 0 0,1 0 0 0 0,-1 0 0 0 0,0 0 0 0 0,0 0-1 0 0,0 0 1 0 0,0 0 0 0 0,1 0 0 0 0,-1 0-1 0 0,0 0 1 0 0,0 0 0 0 0,0 0 0 0 0,0 1-1 0 0,0-1 1 0 0,0 0 0 0 0,1 0 0 0 0,-1 0 0 0 0,0 0-1 0 0,0 0 1 0 0,0 1 0 0 0,0-1 0 0 0,0 0-1 0 0,0 0 1 0 0,0 0 0 0 0,0 0 0 0 0,0 1 0 0 0,0-1-1 0 0,0 0 1 0 0,0 0 0 0 0,0 0 0 0 0,0 1-1 0 0,0-1 1 0 0,0 0 0 0 0,0 0 0 0 0,0 0 0 0 0,0 0-1 0 0,0 1 1 0 0,0-1 0 0 0,0 0 0 0 0,0 0-1 0 0,0 0 1 0 0,0 0 0 0 0,0 1 0 0 0,0-1 0 0 0,0 0-1 0 0,-2 11 21 0 0,1-1 0 0 0,-1 0 0 0 0,-1 0 0 0 0,0 0 0 0 0,0 0-1 0 0,-9 17 1 0 0,-1 7 75 0 0,-3 6-45 0 0,11-29-29 0 0,0 1 1 0 0,1 0-1 0 0,0 1 1 0 0,1-1 0 0 0,0 1-1 0 0,1-1 1 0 0,-1 19-1 0 0,3-30-15 0 0,0 1-1 0 0,0 0 0 0 0,0 0 1 0 0,0 0-1 0 0,1-1 0 0 0,-1 1 1 0 0,0 0-1 0 0,1 0 0 0 0,-1-1 1 0 0,1 1-1 0 0,0 0 0 0 0,0-1 1 0 0,0 1-1 0 0,0 0 0 0 0,0-1 1 0 0,1 3-1 0 0,2-1-1 0 0,-1-1 0 0 0,1 1-1 0 0,0 0 1 0 0,0-1 0 0 0,6 3 0 0 0,-9-5-4 0 0,2 2 84 0 0,1 1 0 0 0,0-1 1 0 0,-1 1-1 0 0,0 0 0 0 0,1 0 1 0 0,3 5-1 0 0,6 5-2886 0 0,-6-7-2011 0 0,2-1-3285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21 448 0 0,'0'0'9945'0'0,"-2"-4"-9050"0"0,0-2-1072 0 0,-2-3 2643 0 0,3 9-2262 0 0,0 1 0 0 0,0-1 0 0 0,0 0 1 0 0,1 1-1 0 0,-1-1 0 0 0,0 1 0 0 0,0-1 0 0 0,1 1 0 0 0,-1-1 1 0 0,0 1-1 0 0,1 0 0 0 0,-1-1 0 0 0,1 1 0 0 0,-1 0 0 0 0,1-1 0 0 0,-2 3 1 0 0,-16 18 1998 0 0,15-18-1906 0 0,-1 0 0 0 0,1 1 0 0 0,-1 0 0 0 0,1 0-1 0 0,0 0 1 0 0,1 0 0 0 0,-1 0 0 0 0,1 0 0 0 0,0 1 0 0 0,0-1 0 0 0,0 1 0 0 0,0 0 0 0 0,1 0 0 0 0,0-1 0 0 0,0 1 0 0 0,0 10 0 0 0,1-9-167 0 0,0-1 0 0 0,1 1 0 0 0,0 0 0 0 0,0-1 0 0 0,0 1 0 0 0,1 0 0 0 0,3 7 0 0 0,-5-12-125 0 0,9 18 290 0 0,-5-16-129 0 0,-3-14-93 0 0,-1 9-72 0 0,-1 1 0 0 0,1 0 0 0 0,-1-1 0 0 0,1 1 0 0 0,-1 0 0 0 0,0-1 0 0 0,1 1 0 0 0,-1 0 0 0 0,0 0 0 0 0,0-1 0 0 0,0 1 0 0 0,0 0 0 0 0,0 0 0 0 0,0 0 0 0 0,0 0 0 0 0,0 0 1 0 0,-1 1-1 0 0,1-1 0 0 0,-2-1 0 0 0,-31-14 29 0 0,27 12-27 0 0,-33-9 23 0 0,32 12-24 0 0,1-1 0 0 0,-1-1 0 0 0,1 1 0 0 0,0-1 0 0 0,-8-5 0 0 0,19 11 11 0 0,1 0 0 0 0,-1 1 0 0 0,1 0 0 0 0,-1 0 0 0 0,0 0 0 0 0,0 1 0 0 0,-1 0 0 0 0,4 5 0 0 0,-3 0 40 0 0,-1 0 0 0 0,-1 0 0 0 0,0 0 0 0 0,0 0 0 0 0,-1 0 0 0 0,-1 1 0 0 0,1-1-1 0 0,-2 0 1 0 0,-2 19 0 0 0,3-25-36 0 0,-1 0 0 0 0,0 0-1 0 0,-1-1 1 0 0,1 1-1 0 0,-1-1 1 0 0,1 1 0 0 0,-1-1-1 0 0,0 1 1 0 0,0-1-1 0 0,-1 0 1 0 0,1 0 0 0 0,-1 0-1 0 0,1 0 1 0 0,-1-1-1 0 0,0 1 1 0 0,0-1 0 0 0,0 0-1 0 0,0 1 1 0 0,-5 1-1 0 0,-29 1 103 0 0,32-5-120 0 0,-1 1 0 0 0,1-1-1 0 0,-1 1 1 0 0,1 0 0 0 0,-1 1 0 0 0,1-1 0 0 0,0 1-1 0 0,0 0 1 0 0,0 0 0 0 0,-6 4 0 0 0,9-4 0 0 0,0 0-1 0 0,0 0 1 0 0,0 1 0 0 0,0-1 0 0 0,0 1 0 0 0,1-1 0 0 0,-1 1 0 0 0,1 0-1 0 0,0 0 1 0 0,0-1 0 0 0,0 1 0 0 0,0 0 0 0 0,0 0 0 0 0,0 5 0 0 0,-1 4 52 0 0,0 0 0 0 0,1 16 0 0 0,1-9 60 0 0,0 0 1 0 0,2 0-1 0 0,6 34 0 0 0,-7-45-84 0 0,0 0 0 0 0,0 1 0 0 0,-1-1 0 0 0,0 0 0 0 0,-1 0 1 0 0,0 0-1 0 0,0 0 0 0 0,-3 10 0 0 0,1-6 13 0 0,1 0 1 0 0,0 19 0 0 0,-3 6-32 0 0,4-31-7 0 0,0-1-1 0 0,0 1 1 0 0,0 0 0 0 0,1 0-1 0 0,0-1 1 0 0,0 1-1 0 0,0 0 1 0 0,2 8 0 0 0,-2-13-2 0 0,1 0-1 0 0,-1 0 1 0 0,0 0 0 0 0,1-1 0 0 0,-1 1 0 0 0,1 0 0 0 0,-1 0 0 0 0,1-1 0 0 0,-1 1 0 0 0,1 0 0 0 0,0-1 0 0 0,-1 1-1 0 0,1-1 1 0 0,0 1 0 0 0,-1-1 0 0 0,1 1 0 0 0,0-1 0 0 0,0 1 0 0 0,-1-1 0 0 0,1 0 0 0 0,0 1 0 0 0,0-1 0 0 0,0 0-1 0 0,0 0 1 0 0,-1 1 0 0 0,1-1 0 0 0,0 0 0 0 0,0 0 0 0 0,2 0 0 0 0,26-5 92 0 0,-19 3-97 0 0,32-9-119 0 0,-11 2-4825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1 394 3577 0 0,'0'0'18025'0'0,"6"2"-17300"0"0,-2-1-531 0 0,0 1 0 0 0,0 0 0 0 0,0 0-1 0 0,0 1 1 0 0,0-1 0 0 0,0 1-1 0 0,-1 0 1 0 0,1-1 0 0 0,-1 2 0 0 0,0-1-1 0 0,4 4 1 0 0,5 8 241 0 0,0 1-1 0 0,-1 0 1 0 0,-1 1 0 0 0,10 20 0 0 0,-15-25-354 0 0,0-1 0 0 0,-1 1 0 0 0,-1-1 0 0 0,0 1 0 0 0,-1 0 0 0 0,0 0 0 0 0,0 23 0 0 0,-2-34-80 0 0,0 1 0 0 0,0-1 0 0 0,0 0 0 0 0,0 0 0 0 0,1 1 0 0 0,-1-1 0 0 0,0 0 0 0 0,0 0 0 0 0,1 1 0 0 0,-1-1 0 0 0,1 0 0 0 0,-1 0 0 0 0,1 0 0 0 0,-1 0 0 0 0,1 0 0 0 0,0 0 0 0 0,-1 0 0 0 0,1 0 0 0 0,0 0 0 0 0,0 0 1 0 0,0 0-1 0 0,0 0 0 0 0,0 0 0 0 0,0-1 0 0 0,0 1 0 0 0,0 0 0 0 0,0-1 0 0 0,0 1 0 0 0,0-1 0 0 0,0 1 0 0 0,2 0 0 0 0,2-1 8 0 0,-1 1-1 0 0,1-1 1 0 0,-1 0 0 0 0,0 0 0 0 0,1 0 0 0 0,-1 0-1 0 0,1-1 1 0 0,4-1 0 0 0,-2 1-22 0 0,-1-1 1 0 0,0 0 0 0 0,0 0-1 0 0,-1-1 1 0 0,1 1-1 0 0,0-1 1 0 0,-1 0-1 0 0,1-1 1 0 0,-1 1 0 0 0,0-1-1 0 0,0 0 1 0 0,-1 0-1 0 0,1-1 1 0 0,-1 1-1 0 0,0-1 1 0 0,0 0 0 0 0,4-7-1 0 0,-4 3-15 0 0,1 0 0 0 0,-1 0 0 0 0,-1 0 0 0 0,0-1 0 0 0,0 1 0 0 0,-1-1 0 0 0,0 1 0 0 0,-1-1 0 0 0,0 0 0 0 0,0-13 0 0 0,-1 21 28 0 0,0 1 0 0 0,-1-1 0 0 0,1 1 0 0 0,-1 0 0 0 0,1-1 0 0 0,-1 1 1 0 0,1-1-1 0 0,-1 1 0 0 0,0 0 0 0 0,0-1 0 0 0,1 1 0 0 0,-1 0 0 0 0,0 0 0 0 0,0 0 0 0 0,-2-2 1 0 0,-20-16-10 0 0,14 12-28 0 0,-20-17-25 0 0,-45-51 1 0 0,72 73 67 0 0,0-1-1 0 0,1 0 1 0 0,-1 0-1 0 0,0 0 1 0 0,1 0-1 0 0,0 0 1 0 0,-1 0-1 0 0,1 0 1 0 0,0 0-1 0 0,1 0 1 0 0,-1-1-1 0 0,0-4 1 0 0,-5-20 39 0 0,4 25-28 0 0,1 4-10 0 0,4 12-9 0 0,-2-9 9 0 0,0 1-1 0 0,1-1 1 0 0,-1 1-1 0 0,1-1 1 0 0,4 7 0 0 0,10 7 80 0 0,2 0 1 0 0,0-1-1 0 0,0-1 1 0 0,26 17-1 0 0,-42-32-84 0 0,1 1 0 0 0,-1-1 1 0 0,1 1-1 0 0,0-1 0 0 0,-1 0 0 0 0,1 0 0 0 0,0 0 0 0 0,-1 0 0 0 0,1-1 0 0 0,0 1 0 0 0,0-1 0 0 0,0 0 1 0 0,0 1-1 0 0,0-2 0 0 0,0 1 0 0 0,-1 0 0 0 0,1 0 0 0 0,0-1 0 0 0,0 1 0 0 0,0-1 0 0 0,-1 0 0 0 0,1 0 0 0 0,0 0 1 0 0,-1 0-1 0 0,1-1 0 0 0,0 1 0 0 0,-1-1 0 0 0,0 1 0 0 0,1-1 0 0 0,-1 0 0 0 0,0 0 0 0 0,0 0 0 0 0,2-2 1 0 0,8-7-2 0 0,-10 10-2 0 0,0-1 0 0 0,0 1 0 0 0,0-1 0 0 0,0 0 0 0 0,0 0 0 0 0,-1 0 0 0 0,1 0 0 0 0,1-2 0 0 0,-1 1 2 0 0,-1-1-1 0 0,1 1 1 0 0,-1-1 0 0 0,0 1-1 0 0,0 0 1 0 0,0-1-1 0 0,0 0 1 0 0,0 1-1 0 0,-1-1 1 0 0,0 0 0 0 0,0 1-1 0 0,0-1 1 0 0,0 0-1 0 0,0 1 1 0 0,-1-1 0 0 0,0 1-1 0 0,1-1 1 0 0,-1 0-1 0 0,-1 1 1 0 0,1 0-1 0 0,0-1 1 0 0,-1 1 0 0 0,0 0-1 0 0,0 0 1 0 0,0-1-1 0 0,-3-2 1 0 0,-64-65 61 0 0,68 70-57 0 0,-1 0 1 0 0,1 0-1 0 0,-1 0 1 0 0,1 1-1 0 0,-1-1 1 0 0,1 0 0 0 0,-1 1-1 0 0,0-1 1 0 0,1 1-1 0 0,-1-1 1 0 0,0 1-1 0 0,1 0 1 0 0,-1 0-1 0 0,0 0 1 0 0,-1 0 0 0 0,-30 5-1 0 0,6-1 177 0 0,26-34-173 0 0,7-120 14 0 0,-9 134 16 0 0,3 15-51 0 0,0 1 0 0 0,0-1-1 0 0,0 0 1 0 0,0 1 0 0 0,-1-1 0 0 0,1 1 0 0 0,0-1 0 0 0,0 1 0 0 0,0-1 0 0 0,-1 0-1 0 0,1 1 1 0 0,0-1 0 0 0,-1 1 0 0 0,1-1 0 0 0,-1 1 0 0 0,1 0 0 0 0,-1-1 0 0 0,1 1 0 0 0,0-1-1 0 0,-1 1 1 0 0,1 0 0 0 0,-1-1 0 0 0,0 1 0 0 0,2 16-3769 0 0,2-8-861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7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2-1 2417 0 0,'0'0'20353'0'0,"11"6"-19565"0"0,35 19-93 0 0,-35-18-275 0 0,0 0 0 0 0,0 1 0 0 0,-1 0-1 0 0,-1 0 1 0 0,1 1 0 0 0,-1 0 0 0 0,10 14-1 0 0,-6-8-304 0 0,-6-6-182 0 0,-1 0 0 0 0,1 0 0 0 0,-1 1 0 0 0,4 9 0 0 0,-1 2-2517 0 0,-1-1-3599 0 0,-3-8-5415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8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9 7194 0 0,'0'0'15199'0'0,"-12"-1"-14808"0"0,-36-2-31 0 0,47 3-336 0 0,0 0 0 0 0,-1 0 1 0 0,1 0-1 0 0,0 0 0 0 0,0 1 1 0 0,0-1-1 0 0,0 0 0 0 0,0 0 1 0 0,0 1-1 0 0,0-1 0 0 0,0 1 0 0 0,0-1 1 0 0,0 1-1 0 0,0-1 0 0 0,0 1 1 0 0,1-1-1 0 0,-1 1 0 0 0,0 0 1 0 0,0 0-1 0 0,0-1 0 0 0,1 1 1 0 0,-1 0-1 0 0,0 0 0 0 0,1 0 1 0 0,-1 0-1 0 0,1 0 0 0 0,-1 0 1 0 0,1 0-1 0 0,0 0 0 0 0,-1 2 1 0 0,-2 2 90 0 0,-16 26 355 0 0,5-9-96 0 0,-11 23 1 0 0,21-39-254 0 0,2 1 0 0 0,-1 0 1 0 0,1 0-1 0 0,0 0 1 0 0,0 0-1 0 0,1 0 0 0 0,-1 1 1 0 0,1 8-1 0 0,2-14-81 0 0,-1 1 0 0 0,1-1 0 0 0,-1 1 0 0 0,1 0-1 0 0,0-1 1 0 0,0 1 0 0 0,0-1 0 0 0,0 0 0 0 0,0 1 0 0 0,1-1-1 0 0,-1 0 1 0 0,1 0 0 0 0,0 1 0 0 0,-1-1 0 0 0,1-1-1 0 0,0 1 1 0 0,0 0 0 0 0,3 2 0 0 0,6 3 98 0 0,0 1-1 0 0,16 7 1 0 0,-18-10-78 0 0,1 1-28 0 0,0-2 0 0 0,1 1 0 0 0,-1-2 0 0 0,1 1 0 0 0,0-1 0 0 0,19 2 0 0 0,1-2 20 0 0,34-2 1 0 0,-58-1-47 0 0,-6 0-10 0 0,0 1 0 0 0,0-1 0 0 0,-1 0 0 0 0,1 0 0 0 0,0 0 0 0 0,0 0 1 0 0,-1 1-1 0 0,1-1 0 0 0,0 0 0 0 0,0 1 0 0 0,-1-1 0 0 0,1 0 1 0 0,0 1-1 0 0,-1-1 0 0 0,1 1 0 0 0,-1-1 0 0 0,1 1 0 0 0,-1-1 0 0 0,1 1 1 0 0,-1 0-1 0 0,1-1 0 0 0,-1 1 0 0 0,1 0 0 0 0,-1-1 0 0 0,0 1 0 0 0,1 0 1 0 0,-1 0-1 0 0,0-1 0 0 0,0 1 0 0 0,1 0 0 0 0,-1 0 0 0 0,0 1 0 0 0,0-1 2 0 0,0 0 0 0 0,0 1 0 0 0,0-1-1 0 0,0 0 1 0 0,0 0 0 0 0,0 1 0 0 0,0-1-1 0 0,0 0 1 0 0,-1 1 0 0 0,1-1 0 0 0,0 0 0 0 0,-1 0-1 0 0,1 0 1 0 0,-1 1 0 0 0,1-1 0 0 0,-1 0-1 0 0,0 0 1 0 0,0 0 0 0 0,0 1 0 0 0,-12 7 5 0 0,0 0 1 0 0,0-1 0 0 0,-1-1 0 0 0,0 0 0 0 0,0-1 0 0 0,-20 6-1 0 0,2 1 7 0 0,23-10-9 0 0,-54 25 26 0 0,56-24-17 0 0,0-1 1 0 0,0 2 0 0 0,1-1 0 0 0,-1 1 0 0 0,1 0 0 0 0,-8 9 0 0 0,13-13-13 0 0,0 1 1 0 0,0-1-1 0 0,0 1 1 0 0,1 0-1 0 0,-1-1 1 0 0,1 1 0 0 0,-1 0-1 0 0,1 0 1 0 0,-1-1-1 0 0,1 1 1 0 0,0 0-1 0 0,0 0 1 0 0,0-1 0 0 0,0 1-1 0 0,1 3 1 0 0,-1 3-4 0 0,2-8 15 0 0,0 1 1 0 0,0-1-1 0 0,1 0 1 0 0,-1 0-1 0 0,0 0 1 0 0,0 0-1 0 0,0 0 1 0 0,0-1-1 0 0,4 0 1 0 0,69-29-32 0 0,-58 22 3 0 0,-1 0-1 0 0,1 2 1 0 0,0 0 0 0 0,0 1 0 0 0,21-3-1 0 0,-13 3 48 0 0,25-6-1 0 0,-33 6-46 0 0,1 1 1 0 0,0 1-1 0 0,31-2 0 0 0,-48 5-114 0 0,-1 1 1 0 0,1-1 0 0 0,-1 1-1 0 0,1-1 1 0 0,-1 1 0 0 0,0 0-1 0 0,1-1 1 0 0,-1 1 0 0 0,0-1-1 0 0,1 1 1 0 0,-1 0 0 0 0,0-1-1 0 0,0 1 1 0 0,0-1 0 0 0,1 1-1 0 0,-1 0 1 0 0,0-1-1 0 0,0 1 1 0 0,0 0 0 0 0,0 0-1 0 0,0-1 1 0 0,0 1 0 0 0,0 0-1 0 0,-1-1 1 0 0,1 1 0 0 0,0 0-1 0 0,0 3-2853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 9498 0 0,'0'0'6284'0'0,"-8"10"-5164"0"0,-2 2-673 0 0,5-7-126 0 0,1 1-1 0 0,-1-1 1 0 0,1 1-1 0 0,1 0 0 0 0,-1 0 1 0 0,-3 9-1 0 0,5-11 0 0 0,0 1 0 0 0,0 0 0 0 0,1-1 0 0 0,0 1 1 0 0,0 0-1 0 0,0-1 0 0 0,0 1 0 0 0,1 0 0 0 0,0 0 0 0 0,0 0 0 0 0,0-1 0 0 0,1 1 0 0 0,-1 0 0 0 0,1 0 0 0 0,0-1 0 0 0,1 1 0 0 0,-1 0 0 0 0,1-1 0 0 0,0 1 0 0 0,0-1 1 0 0,0 0-1 0 0,4 6 0 0 0,-1-4-261 0 0,-1 0 0 0 0,1-1 0 0 0,0 1 1 0 0,1-1-1 0 0,-1 0 0 0 0,1-1 0 0 0,0 0 0 0 0,0 1 1 0 0,0-2-1 0 0,1 1 0 0 0,-1-1 0 0 0,1 0 1 0 0,0 0-1 0 0,8 1 0 0 0,21 7-1698 0 0,-13-4-6812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3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-1 21 12283 0 0,'0'0'10569'0'0,"6"-4"-9944"0"0,20-10-34 0 0,-26 14-535 0 0,1-1 0 0 0,0 1-1 0 0,-1 0 1 0 0,1 0 0 0 0,-1 0 0 0 0,1 0 0 0 0,0 0 0 0 0,-1 0-1 0 0,1 0 1 0 0,0 0 0 0 0,-1 0 0 0 0,1 0 0 0 0,0 0 0 0 0,-1 1 0 0 0,1-1-1 0 0,-1 0 1 0 0,1 0 0 0 0,0 1 0 0 0,-1-1 0 0 0,1 0 0 0 0,-1 1 0 0 0,1-1-1 0 0,-1 0 1 0 0,1 1 0 0 0,11 12 626 0 0,-9-9-529 0 0,12 9-98 0 0,8 9-528 0 0,-4-12-6093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40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280 592 9970 0 0,'0'0'11929'0'0,"5"-13"-11683"0"0,15-39 72 0 0,-19 49-205 0 0,0 1 0 0 0,0-1-1 0 0,-1 0 1 0 0,1 0-1 0 0,0 1 1 0 0,-1-1-1 0 0,0 0 1 0 0,1 0 0 0 0,-1 0-1 0 0,0 0 1 0 0,-1 1-1 0 0,1-1 1 0 0,0 0-1 0 0,-1 0 1 0 0,0 0-1 0 0,1 1 1 0 0,-1-1 0 0 0,0 0-1 0 0,-1 1 1 0 0,1-1-1 0 0,0 1 1 0 0,-1-1-1 0 0,1 1 1 0 0,-1 0-1 0 0,0-1 1 0 0,-2-1 0 0 0,-2-1-25 0 0,-1 0 1 0 0,1 0 0 0 0,-1 1-1 0 0,0 0 1 0 0,0 0 0 0 0,-13-4-1 0 0,16 6-72 0 0,-8-4 41 0 0,-1 1 0 0 0,1 0-1 0 0,-1 1 1 0 0,0 1 0 0 0,0 0 0 0 0,-1 0 0 0 0,-23 0 0 0 0,26 3 31 0 0,2-1 38 0 0,1 1 0 0 0,-1 0 0 0 0,1 1 0 0 0,-1 0 0 0 0,1 0 0 0 0,0 0 0 0 0,0 1-1 0 0,-10 4 1 0 0,18-6-130 0 0,0 1 0 0 0,-1-1 0 0 0,1 0 0 0 0,0 1 0 0 0,0-1 0 0 0,-1 1 0 0 0,1-1 0 0 0,0 0 0 0 0,0 1 0 0 0,0-1 0 0 0,0 1 0 0 0,0-1 0 0 0,0 1 0 0 0,0-1 0 0 0,-1 0 0 0 0,1 1 0 0 0,0-1 0 0 0,1 1 0 0 0,-1-1 0 0 0,0 1 0 0 0,0-1 0 0 0,0 1 0 0 0,0-1 0 0 0,0 0 0 0 0,0 1 0 0 0,0-1-1 0 0,1 1 1 0 0,-1-1 0 0 0,0 0 0 0 0,0 1 0 0 0,1-1 0 0 0,-1 0 0 0 0,0 1 0 0 0,0-1 0 0 0,1 0 0 0 0,-1 1 0 0 0,0-1 0 0 0,1 0 0 0 0,-1 0 0 0 0,0 1 0 0 0,1-1 0 0 0,-1 0 0 0 0,1 0 0 0 0,-1 0 0 0 0,1 1 0 0 0,-1-1 0 0 0,1 0 0 0 0,11-1 4 0 0,-1-1 0 0 0,1 0 1 0 0,-1 0-1 0 0,0-1 0 0 0,19-8 0 0 0,-14 6 5 0 0,32-8 0 0 0,-30 10-13 0 0,-1 2 1 0 0,1 0 0 0 0,0 2 0 0 0,25 2 0 0 0,-40-3 13 0 0,0 1 1 0 0,1-1-1 0 0,-1 0 1 0 0,0-1 0 0 0,0 1-1 0 0,1-1 1 0 0,-1 1 0 0 0,0-1-1 0 0,0 0 1 0 0,0 0 0 0 0,0 0-1 0 0,0-1 1 0 0,0 1-1 0 0,0-1 1 0 0,0 0 0 0 0,0 1-1 0 0,-1-1 1 0 0,1 0 0 0 0,-1-1-1 0 0,1 1 1 0 0,-1 0-1 0 0,0-1 1 0 0,0 1 0 0 0,0-1-1 0 0,0 0 1 0 0,-1 0 0 0 0,1 0-1 0 0,-1 1 1 0 0,1-2 0 0 0,-1 1-1 0 0,0 0 1 0 0,0 0-1 0 0,0 0 1 0 0,-1 0 0 0 0,1-1-1 0 0,-1 1 1 0 0,0-6 0 0 0,-4-176-13 0 0,3 180 6 0 0,1-1-1 0 0,-1 1 1 0 0,-1 0 0 0 0,1-1-1 0 0,-1 1 1 0 0,1 0-1 0 0,-2 0 1 0 0,-2-6 0 0 0,-25-38 39 0 0,29 48-36 0 0,0-1 4 0 0,1 2-18 0 0,9 41-188 0 0,-3-18-505 0 0,-5-22 470 0 0,-1 0 1 0 0,0 0-1 0 0,1 0 0 0 0,0 1 1 0 0,-1-1-1 0 0,1 0 1 0 0,-1 0-1 0 0,1 0 0 0 0,0 0 1 0 0,0 0-1 0 0,0 0 0 0 0,0 0 1 0 0,0-1-1 0 0,1 2 0 0 0,10 4-9298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4:4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33 7186 0 0,'0'0'10372'0'0,"4"-3"-9979"0"0,0-1-122 0 0,-1 1 0 0 0,1 1 0 0 0,0-1 0 0 0,0 0 0 0 0,0 1 1 0 0,0 0-1 0 0,1 0 0 0 0,-1 0 0 0 0,1 1 0 0 0,-1 0 0 0 0,1-1 1 0 0,-1 1-1 0 0,1 1 0 0 0,9-1 0 0 0,-12 0-130 0 0,1 1 0 0 0,0 0 0 0 0,-1 1 0 0 0,1-1 0 0 0,0 0 0 0 0,-1 1 0 0 0,1-1 0 0 0,0 1 0 0 0,-1 0 0 0 0,1 0-1 0 0,-1 0 1 0 0,0 0 0 0 0,5 3 0 0 0,-5-3-52 0 0,-1 1 1 0 0,0 0-1 0 0,1 0 0 0 0,-1-1 0 0 0,0 1 0 0 0,0 0 0 0 0,0 0 0 0 0,-1 0 0 0 0,1 0 0 0 0,0 0 0 0 0,-1 0 0 0 0,1 0 1 0 0,-1 0-1 0 0,0 0 0 0 0,1 1 0 0 0,-1-1 0 0 0,0 0 0 0 0,-1 3 0 0 0,1 0-27 0 0,0 1 0 0 0,0-1 0 0 0,-1 1 0 0 0,0-1 0 0 0,0 0 0 0 0,-1 1 0 0 0,1-1 0 0 0,-1 0 0 0 0,0 0 0 0 0,-1 0 0 0 0,1 0 0 0 0,-1 0 0 0 0,0 0 0 0 0,0-1 0 0 0,-1 0 0 0 0,1 1 0 0 0,-1-1 0 0 0,-5 4 0 0 0,-36 34 164 0 0,30-29-106 0 0,0 1 0 0 0,-13 16 1 0 0,25-25-108 0 0,1-1 0 0 0,0 1 0 0 0,0-1 1 0 0,0 1-1 0 0,0 0 0 0 0,1 0 0 0 0,0 0 1 0 0,0 0-1 0 0,0 0 0 0 0,0 0 0 0 0,1 0 1 0 0,0 0-1 0 0,0 0 0 0 0,1 8 0 0 0,0-12-9 0 0,-1-1 1 0 0,0 1-1 0 0,1-1 0 0 0,-1 1 0 0 0,1 0 1 0 0,-1-1-1 0 0,1 1 0 0 0,-1-1 0 0 0,1 1 0 0 0,-1-1 1 0 0,1 0-1 0 0,0 1 0 0 0,-1-1 0 0 0,1 0 1 0 0,0 1-1 0 0,-1-1 0 0 0,1 0 0 0 0,0 0 0 0 0,-1 1 1 0 0,1-1-1 0 0,0 0 0 0 0,0 0 0 0 0,-1 0 0 0 0,1 0 1 0 0,0 0-1 0 0,0 0 0 0 0,-1 0 0 0 0,1 0 1 0 0,0 0-1 0 0,0-1 0 0 0,23-4 100 0 0,128-57-51 0 0,-151 61-49 0 0,1 1 1 0 0,-1-1-1 0 0,0 1 0 0 0,1 0 0 0 0,-1-1 0 0 0,1 1 1 0 0,-1 0-1 0 0,0 0 0 0 0,1 0 0 0 0,-1 0 0 0 0,1 0 0 0 0,-1 0 1 0 0,1 0-1 0 0,-1 0 0 0 0,1 1 0 0 0,-1-1 0 0 0,0 1 0 0 0,1-1 1 0 0,-1 1-1 0 0,0-1 0 0 0,1 1 0 0 0,-1 0 0 0 0,0-1 1 0 0,0 1-1 0 0,0 0 0 0 0,0 0 0 0 0,1 0 0 0 0,-1 0 0 0 0,0 0 1 0 0,-1 0-1 0 0,1 1 0 0 0,0-1 0 0 0,0 0 0 0 0,0 0 0 0 0,-1 1 1 0 0,1-1-1 0 0,-1 0 0 0 0,1 1 0 0 0,-1-1 0 0 0,1 0 1 0 0,-1 1-1 0 0,0-1 0 0 0,1 3 0 0 0,-1 0 18 0 0,1 0-1 0 0,0 0 1 0 0,-1 0 0 0 0,0 0 0 0 0,0 0-1 0 0,0 0 1 0 0,-1 0 0 0 0,1 0-1 0 0,-1 0 1 0 0,0 0 0 0 0,0 0 0 0 0,0 0-1 0 0,-1 0 1 0 0,-1 4 0 0 0,-3 0-85 0 0,-1 0 0 0 0,0-1 0 0 0,0 0 0 0 0,0 0 1 0 0,-1-1-1 0 0,0 0 0 0 0,-13 8 0 0 0,-1 1-3348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4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93 0 0 0 0,'0'0'12516'0'0,"1"30"-10425"0"0,2 97-289 0 0,-1-57 592 0 0,-3 0 0 0 0,-13 89-1 0 0,10-131-1933 0 0,-1 0 0 0 0,-13 40-1 0 0,17-66-440 0 0,-2 5-12 0 0,1 0 0 0 0,-1 0 0 0 0,2 0 0 0 0,-1 1 0 0 0,1-1 0 0 0,0 0 0 0 0,0 10 0 0 0,0-11 43 0 0,1 1 0 0 0,-1-1 0 0 0,-1 0-1 0 0,1 0 1 0 0,-5 10 0 0 0,4-10 44 0 0,-1 0 0 0 0,2 1 1 0 0,-1-1-1 0 0,1 0 0 0 0,-2 13 0 0 0,3-10 174 0 0,-1 0 0 0 0,0-1 0 0 0,0 1 0 0 0,-4 12 0 0 0,3-14-221 0 0,2 33 632 0 0,0-39-655 0 0,0 20 61 0 0,-3-3-601 0 0,-3 22 1685 0 0,7-22-3441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1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15 203 3289 0 0,'0'0'17105'0'0,"-3"-5"-16637"0"0,-6-13-44 0 0,9 17-388 0 0,-1 1 1 0 0,1-1-1 0 0,0 1 1 0 0,0 0-1 0 0,0-1 1 0 0,0 1-1 0 0,0-1 1 0 0,0 1-1 0 0,0 0 1 0 0,0-1-1 0 0,0 1 1 0 0,0-1-1 0 0,0 1 1 0 0,0 0-1 0 0,0-1 1 0 0,0 1-1 0 0,1-1 1 0 0,-1 1-1 0 0,0 0 1 0 0,0-1-1 0 0,0 1 1 0 0,1 0-1 0 0,-1-1 1 0 0,0 1 0 0 0,0 0-1 0 0,1-1 1 0 0,-1 1-1 0 0,0 0 1 0 0,1 0-1 0 0,-1-1 1 0 0,0 1-1 0 0,1 0 1 0 0,-1 0-1 0 0,0-1 1 0 0,1 1-1 0 0,-1 0 1 0 0,0 0-1 0 0,1 0 1 0 0,-1 0-1 0 0,1 0 1 0 0,-1 0-1 0 0,0 0 1 0 0,1 0-1 0 0,-1 0 1 0 0,1 0-1 0 0,-1 0 1 0 0,1 0-1 0 0,22-1 1006 0 0,-20 1-815 0 0,2 0-77 0 0,-1 1 1 0 0,0 0 0 0 0,1 0 0 0 0,-1 1 0 0 0,0-1 0 0 0,1 1 0 0 0,6 4 0 0 0,-7-4-62 0 0,1 1 1 0 0,0-1 0 0 0,1 0 0 0 0,-1 0-1 0 0,11 2 1 0 0,-12-4-62 0 0,-1 0-1 0 0,1 0 0 0 0,0-1 1 0 0,0 1-1 0 0,0-1 1 0 0,-1 0-1 0 0,1 0 0 0 0,0 0 1 0 0,-1 0-1 0 0,1-1 0 0 0,-1 1 1 0 0,1-1-1 0 0,-1 0 1 0 0,0 0-1 0 0,0 0 0 0 0,0 0 1 0 0,0-1-1 0 0,0 0 1 0 0,4-3-1 0 0,9-8-15 0 0,5 2-43 0 0,-18 11 12 0 0,1 0 0 0 0,-1-1 0 0 0,0 1-1 0 0,0-1 1 0 0,0 0 0 0 0,4-3 0 0 0,-2 0-20 0 0,0-1-1 0 0,0 1 1 0 0,-1-1-1 0 0,1 0 1 0 0,-1 0-1 0 0,-1-1 1 0 0,1 1-1 0 0,-1-1 1 0 0,0 0-1 0 0,-1 0 1 0 0,2-8-1 0 0,2-26-8107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17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1236 12 3561 0 0,'0'0'17780'0'0,"-5"-8"-15732"0"0,88 16 2846 0 0,-81-8-4862 0 0,-1 0 0 0 0,1 0 0 0 0,0 0 0 0 0,-1 1-1 0 0,1-1 1 0 0,0 1 0 0 0,0-1 0 0 0,-1 1 0 0 0,1-1 0 0 0,-1 1-1 0 0,1 0 1 0 0,-1 0 0 0 0,1 0 0 0 0,-1 0 0 0 0,1 0-1 0 0,-1 0 1 0 0,0 0 0 0 0,1 0 0 0 0,-1 0 0 0 0,0 1 0 0 0,0-1-1 0 0,0 0 1 0 0,0 1 0 0 0,0-1 0 0 0,0 1 0 0 0,-1-1-1 0 0,1 1 1 0 0,0 0 0 0 0,-1-1 0 0 0,1 1 0 0 0,-1 0 0 0 0,0-1-1 0 0,1 1 1 0 0,-1 0 0 0 0,0 0 0 0 0,0-1 0 0 0,0 3-1 0 0,0 3 14 0 0,-1-1-1 0 0,1 0 0 0 0,-1 1 0 0 0,0-1 0 0 0,0 0 0 0 0,-1 0 0 0 0,0 0 0 0 0,0 0 0 0 0,-5 9 0 0 0,4-10-20 0 0,0 1 0 0 0,0 0 0 0 0,-1-1 0 0 0,0 1 0 0 0,0-1 0 0 0,0 0-1 0 0,0-1 1 0 0,-1 1 0 0 0,0-1 0 0 0,0 0 0 0 0,0 0 0 0 0,-1 0 0 0 0,1-1 0 0 0,-13 6 0 0 0,-24 17 22 0 0,37-22-39 0 0,-1 0-1 0 0,1 0 1 0 0,-1-1 0 0 0,0 0 0 0 0,0 0 0 0 0,0 0 0 0 0,-1-1 0 0 0,-12 4 0 0 0,-35 8 43 0 0,42-10-31 0 0,-1 0 0 0 0,0-1 0 0 0,1 0 0 0 0,-27 1 0 0 0,22-3 35 0 0,0 1 0 0 0,0 1 1 0 0,-31 8-1 0 0,-18 4 359 0 0,33-10-125 0 0,12-1 6 0 0,-37 2 1 0 0,-102-8 204 0 0,157 2-487 0 0,-1 1 1 0 0,1 0-1 0 0,-1-1 0 0 0,1 1 1 0 0,0 0-1 0 0,-1 1 0 0 0,-3 1 1 0 0,3-1 1 0 0,1 0 0 0 0,-1-1 0 0 0,1 0 0 0 0,-1 0 0 0 0,0 0 1 0 0,0 0-1 0 0,-5 0 0 0 0,3 0-14 0 0,0 1 1 0 0,0-1-1 0 0,1 1 1 0 0,-1 0-1 0 0,1 0 1 0 0,0 1-1 0 0,-1 0 1 0 0,1-1-1 0 0,-9 8 1 0 0,-11 6-2 0 0,11-8 1 0 0,1 1 0 0 0,0 0 0 0 0,1 1 0 0 0,0 1 0 0 0,1 0 0 0 0,-16 19 0 0 0,21-24 0 0 0,0 0 0 0 0,0 0 0 0 0,0-1 0 0 0,-1 0 0 0 0,-10 7 0 0 0,-4 2 0 0 0,9-4 0 0 0,0 0 0 0 0,1 2 0 0 0,0-1 0 0 0,-13 21 0 0 0,9-14 0 0 0,-1 0 0 0 0,-21 18 0 0 0,12-12 0 0 0,19-17 0 0 0,-7 5 0 0 0,2 0 0 0 0,-15 20 0 0 0,25-30 0 0 0,-1 0 0 0 0,1-1 0 0 0,-1 1 0 0 0,0 0 0 0 0,0-1 0 0 0,1 1 0 0 0,-1-1 0 0 0,0 1 0 0 0,-4 1 0 0 0,6-3 0 0 0,0-1 0 0 0,-1 1 0 0 0,1 0 0 0 0,0 0 0 0 0,0-1 0 0 0,-1 1 0 0 0,1 0 0 0 0,0 0 0 0 0,0-1 0 0 0,0 1 0 0 0,-1 0 0 0 0,1-1 0 0 0,0 1 0 0 0,0 0 0 0 0,0-1 0 0 0,0 1 0 0 0,0 0 0 0 0,0-1 0 0 0,0 1 0 0 0,0 0 0 0 0,0-1 0 0 0,0 1 0 0 0,0 0 0 0 0,0-1 0 0 0,0 1 0 0 0,0 0 0 0 0,0-1 0 0 0,0 1 0 0 0,0 0 0 0 0,0-1 0 0 0,1 1 0 0 0,-1 0 0 0 0,0 0 0 0 0,0-1 0 0 0,0 1 0 0 0,0 0 0 0 0,1-1 0 0 0,4-11 0 0 0,-1 5 0 0 0,0 0 0 0 0,1 1 0 0 0,0 0 0 0 0,0 0 0 0 0,0 0 0 0 0,0 0 0 0 0,1 1 0 0 0,0 0 0 0 0,0 0 0 0 0,10-5 0 0 0,-9 7 0 0 0,1 1 0 0 0,0 0 0 0 0,15-1 0 0 0,-15 2 0 0 0,-1 0 0 0 0,1 0 0 0 0,0-1 0 0 0,11-4 0 0 0,6-8-282 0 0,-24 14 248 0 0,0-1 1 0 0,1 0-1 0 0,-1 1 1 0 0,0-1-1 0 0,0 0 0 0 0,0 0 1 0 0,0 0-1 0 0,0 0 1 0 0,0 0-1 0 0,0 0 0 0 0,-1-1 1 0 0,1 1-1 0 0,0 0 1 0 0,-1 0-1 0 0,1 0 1 0 0,-1-1-1 0 0,1 1 0 0 0,0-3 1 0 0,16 0-5901 0 0,-9 2 456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2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612 498 1576 0 0,'0'0'16951'0'0,"-1"-3"-16017"0"0,1 3-829 0 0,0-1 0 0 0,0 1 0 0 0,0 0-1 0 0,0-1 1 0 0,0 1 0 0 0,-1-1 0 0 0,1 1-1 0 0,0-1 1 0 0,0 1 0 0 0,0-1 0 0 0,0 1-1 0 0,0-1 1 0 0,0 1 0 0 0,1 0 0 0 0,-1-1-1 0 0,0 1 1 0 0,0-1 0 0 0,0 1 0 0 0,0-1-1 0 0,0 1 1 0 0,1 0 0 0 0,-1-1 0 0 0,0 1-1 0 0,0-1 1 0 0,1 1 0 0 0,-1 0 0 0 0,0-1-1 0 0,1 1 1 0 0,-1 0 0 0 0,0-1 0 0 0,1 1-1 0 0,-1 0 1 0 0,0 0 0 0 0,1-1-1 0 0,-1 1 1 0 0,1 0 0 0 0,-1 0 0 0 0,0 0-1 0 0,1 0 1 0 0,-1-1 0 0 0,1 1 0 0 0,-1 0-1 0 0,1 0 1 0 0,-1 0 0 0 0,1 0 0 0 0,-1 0-1 0 0,0 0 1 0 0,1 0 0 0 0,-1 0 0 0 0,1 0-1 0 0,-1 0 1 0 0,2 1 0 0 0,-1-1 51 0 0,1 0 0 0 0,0 0 0 0 0,0 0 0 0 0,0-1 0 0 0,0 1 0 0 0,-1 0-1 0 0,1-1 1 0 0,0 1 0 0 0,2-2 0 0 0,4-2 315 0 0,-1-1 1 0 0,0 0-1 0 0,11-11 0 0 0,10-7 476 0 0,-18 16-785 0 0,0-1 1 0 0,-1-1 0 0 0,0 0-1 0 0,9-12 1 0 0,-13 14-126 0 0,1 0 1 0 0,-1 1-1 0 0,1 0 0 0 0,1 0 0 0 0,-1 0 0 0 0,1 1 1 0 0,0 0-1 0 0,0 0 0 0 0,1 0 0 0 0,11-4 1 0 0,19 1 172 0 0,-34 8-176 0 0,1-1 0 0 0,0 1 0 0 0,-1-1 0 0 0,1 0 0 0 0,-1 0 0 0 0,1-1 0 0 0,-1 1 0 0 0,0-1 0 0 0,0 0 0 0 0,0-1 0 0 0,5-2 0 0 0,8-8 56 0 0,1 0 0 0 0,1 1 0 0 0,0 0 0 0 0,1 2 0 0 0,0 0 0 0 0,0 1 0 0 0,42-11 1 0 0,3 0 44 0 0,-51 15-117 0 0,-1 0 0 0 0,1 1 0 0 0,0 0 0 0 0,0 2 0 0 0,0-1 0 0 0,15 1 0 0 0,-1 2 36 0 0,-9 1-22 0 0,1-1 1 0 0,-1-1-1 0 0,0-1 0 0 0,0 0 1 0 0,24-7-1 0 0,16-6 4 0 0,-45 13-32 0 0,-1-1 0 0 0,1 0 1 0 0,-1-1-1 0 0,0 0 0 0 0,0-1 0 0 0,0-1 0 0 0,-1 0 0 0 0,23-16 0 0 0,0-16-24 0 0,-35 38 32 0 0,-10-5 15 0 0,-12 7-20 0 0,-1 1 1 0 0,1 1-1 0 0,0 1 1 0 0,-43 15-1 0 0,0 6-4 0 0,48-18 11 0 0,0-1-1 0 0,-1-1 0 0 0,0 0 0 0 0,-36 6 1 0 0,39-9-11 0 0,0 0 0 0 0,1 1 0 0 0,-1 1 1 0 0,1 1-1 0 0,-1 0 0 0 0,-18 12 0 0 0,12-7 31 0 0,-36 13 0 0 0,44-20-38 0 0,-11 5-10 0 0,0-2 1 0 0,-1 0-1 0 0,-41 5 1 0 0,54-11 15 0 0,0 1 1 0 0,1 1 0 0 0,-1-1-1 0 0,1 2 1 0 0,0 0-1 0 0,-18 9 1 0 0,-59 39 32 0 0,40-21-27 0 0,30-18-8 0 0,1 1 0 0 0,1 0 0 0 0,0 1 0 0 0,1 1 0 0 0,-14 19 0 0 0,23-29 0 0 0,0 0 0 0 0,-1-1 0 0 0,1 0 0 0 0,-1 0 0 0 0,-10 5 0 0 0,-3 2 0 0 0,17-10 0 0 0,-1-1 0 0 0,1 1 0 0 0,-1-1 0 0 0,1 0 0 0 0,-1 0 0 0 0,1 0 0 0 0,-1-1 0 0 0,0 1 0 0 0,-6-1 0 0 0,6 0 0 0 0,1 1 0 0 0,-1-1 0 0 0,0 0 0 0 0,0 1 0 0 0,1 0 0 0 0,-1 0 0 0 0,0 0 0 0 0,1 0 0 0 0,-7 4 0 0 0,4-3 0 0 0,0 0 0 0 0,0 0 0 0 0,-1 0 0 0 0,1-1 0 0 0,0 0 0 0 0,-1 0 0 0 0,1-1 0 0 0,-1 0 0 0 0,-11-1 0 0 0,2 1 0 0 0,-15-7 0 0 0,7 0 0 0 0,3 4 0 0 0,-1 1 0 0 0,0 1 0 0 0,0 0 0 0 0,-36 5 0 0 0,48-4 0 0 0,0 0 0 0 0,0-1 0 0 0,1 0 0 0 0,-1-1 0 0 0,1 0 0 0 0,-1 0 0 0 0,1-1 0 0 0,0 0 0 0 0,-13-7 0 0 0,14 7 0 0 0,4 1 0 0 0,-1-1 0 0 0,1 1 0 0 0,0-1 0 0 0,0 0 0 0 0,0 0 0 0 0,-4-5 0 0 0,6 6 0 0 0,-1-1 0 0 0,1 1 0 0 0,-1-1 0 0 0,0 1 0 0 0,0 0 0 0 0,0 0 0 0 0,0 0 0 0 0,0 0 0 0 0,0 1 0 0 0,0-1 0 0 0,-1 1 0 0 0,1 0 0 0 0,-1 0 0 0 0,1 0 0 0 0,-8-1 0 0 0,8 1 0 0 0,-13-1 0 0 0,16 4 0 0 0,0-1 0 0 0,0 1 0 0 0,0 0 0 0 0,0 0 0 0 0,1-1 0 0 0,-1 1 0 0 0,0 0 0 0 0,1 0 0 0 0,-1-1 0 0 0,1 1 0 0 0,0 0 0 0 0,0-1 0 0 0,1 3 0 0 0,2 2 0 0 0,1-1 0 0 0,-1 1 0 0 0,1-1 0 0 0,1 0 0 0 0,-1 0 0 0 0,1 0 0 0 0,0-1 0 0 0,0 1 0 0 0,0-1 0 0 0,0-1 0 0 0,11 5 0 0 0,-8-4 0 0 0,0-1 0 0 0,1 0 0 0 0,-1-1 0 0 0,1 0 0 0 0,-1 0 0 0 0,1-1 0 0 0,0 0 0 0 0,0-1 0 0 0,-1 0 0 0 0,1 0 0 0 0,0-1 0 0 0,-1 0 0 0 0,1-1 0 0 0,14-4 0 0 0,-21 4 0 0 0,1 1 0 0 0,-1 0 0 0 0,1 0 0 0 0,-1 0 0 0 0,1 1 0 0 0,-1-1 0 0 0,1 1 0 0 0,0 0 0 0 0,-1 0 0 0 0,1 0 0 0 0,6 1 0 0 0,-2 2 0 0 0,0-1 0 0 0,0 1 0 0 0,12 6 0 0 0,-6-3 0 0 0,-8-4 0 0 0,0 0 0 0 0,0-1 0 0 0,0 0 0 0 0,-1 0 0 0 0,1 0 0 0 0,0-1 0 0 0,0 0 0 0 0,0 0 0 0 0,0-1 0 0 0,7-1 0 0 0,-6 1 0 0 0,-1 1 0 0 0,1-1 0 0 0,0 1 0 0 0,-1 0 0 0 0,1 0 0 0 0,-1 1 0 0 0,1 0 0 0 0,9 3 0 0 0,-8-2 0 0 0,-1 0 0 0 0,1 0 0 0 0,-1 0 0 0 0,1-1 0 0 0,0 0 0 0 0,0 0 0 0 0,0-1 0 0 0,-1 0 0 0 0,1-1 0 0 0,0 0 0 0 0,0 0 0 0 0,-1 0 0 0 0,1-1 0 0 0,-1 0 0 0 0,1-1 0 0 0,-1 1 0 0 0,9-6 0 0 0,-2 3-768 0 0,-1 1 0 0 0,1 1 0 0 0,0 0 0 0 0,0 0 0 0 0,0 2 1 0 0,0 0-1 0 0,26 1 0 0 0,-6-1-2594 0 0,-16 1-8706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2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 0 0 0,'0'0'13117'0'0,"-11"2"-8194"0"0,10 47-133 0 0,1-34-3845 0 0,-2 0-1 0 0,-6 28 0 0 0,5-28-655 0 0,0 0 1 0 0,1 1 0 0 0,1-1-1 0 0,0 0 1 0 0,1 1 0 0 0,1-1-1 0 0,1 1 1 0 0,0-1-1 0 0,1 0 1 0 0,0 0 0 0 0,9 23-1 0 0,-12-36-267 0 0,1-1-1 0 0,0 1 0 0 0,0-1 0 0 0,0 1 1 0 0,0-1-1 0 0,0 1 0 0 0,0-1 0 0 0,0 1 1 0 0,0-1-1 0 0,1 0 0 0 0,-1 0 1 0 0,0 0-1 0 0,1 0 0 0 0,-1 0 0 0 0,1 0 1 0 0,0 0-1 0 0,-1 0 0 0 0,1 0 1 0 0,-1-1-1 0 0,1 1 0 0 0,0-1 0 0 0,0 1 1 0 0,-1-1-1 0 0,1 0 0 0 0,0 1 1 0 0,2-1-1 0 0,-1 0 5 0 0,0 0 1 0 0,0 0-1 0 0,0 0 1 0 0,1-1-1 0 0,-1 1 1 0 0,0-1-1 0 0,0 0 1 0 0,0 0-1 0 0,0 0 1 0 0,0 0-1 0 0,0 0 1 0 0,0-1-1 0 0,-1 1 1 0 0,4-3-1 0 0,13-13 14 0 0,-1-1 0 0 0,-1-1 0 0 0,-1 0-1 0 0,22-35 1 0 0,-34 51-33 0 0,-1-1 0 0 0,0 1 0 0 0,1 0 0 0 0,-1 0 0 0 0,1 0-1 0 0,0 1 1 0 0,5-4 0 0 0,16-11-34 0 0,-14 7 27 0 0,56-46 23 0 0,-55 47-22 0 0,-1-1-1 0 0,-1 0 1 0 0,1-1 0 0 0,-2 0 0 0 0,12-16 0 0 0,0-1-14 0 0,-13 19 5 0 0,-6 11-292 0 0,-9 18-1206 0 0,0 0-1198 0 0,5-10-2004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31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5 134 704 0 0,'-3'-8'22418'0'0,"13"10"-22092"0"0,0-1-1 0 0,0 1 0 0 0,1-2 0 0 0,-1 1 1 0 0,0-1-1 0 0,0-1 0 0 0,0 0 0 0 0,0-1 1 0 0,16-4-1 0 0,-9 3-134 0 0,0 0-1 0 0,21 0 1 0 0,-9 2-204 0 0,1-1 1 0 0,-1-1-1 0 0,-1-2 0 0 0,1 0 0 0 0,-1-2 1 0 0,51-20-1 0 0,28-9-2072 0 0,-65 23-2746 0 0,-1 0-5948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32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13 126 0 0 0,'0'0'15477'0'0,"-9"17"-11541"0"0,11-16-3677 0 0,1 1-1 0 0,-1-1 0 0 0,1 0 0 0 0,-1 0 1 0 0,1 0-1 0 0,-1 0 0 0 0,1-1 0 0 0,-1 1 1 0 0,1-1-1 0 0,0 1 0 0 0,-1-1 1 0 0,1 0-1 0 0,0 0 0 0 0,4-1 0 0 0,40-6 1150 0 0,229-51 703 0 0,-246 52-2268 0 0,1-1 0 0 0,51-19 0 0 0,-52 13-1438 0 0,30-17 0 0 0,-57 28 642 0 0,4-1 271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3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3929 0 0,'0'0'15466'0'0,"10"0"-14703"0"0,14 1 750 0 0,31 5 0 0 0,-36-4-1009 0 0,-1 0 0 0 0,1-1 0 0 0,-1-1 0 0 0,1-1 0 0 0,18-3 1 0 0,91-24 132 0 0,-103 22-649 0 0,-7 2-206 0 0,0-1 1 0 0,0 0-1 0 0,0-2 0 0 0,31-15 0 0 0,-5-6-3040 0 0,-15 10-6232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6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 11178 0 0,'0'0'12883'0'0,"0"8"-12292"0"0,0 24 26 0 0,-1-31-535 0 0,1-1 1 0 0,-1 1-1 0 0,1 0 0 0 0,-1 0 0 0 0,0 0 0 0 0,1-1 0 0 0,-1 1 0 0 0,0-1 0 0 0,0 1 0 0 0,0 0 0 0 0,1-1 0 0 0,-1 1 0 0 0,0-1 0 0 0,0 0 0 0 0,0 1 0 0 0,0-1 0 0 0,0 0 1 0 0,0 1-1 0 0,0-1 0 0 0,0 0 0 0 0,0 0 0 0 0,0 0 0 0 0,0 0 0 0 0,0 0 0 0 0,-1 0 0 0 0,-2 1 141 0 0,-4 3-18 0 0,-1 1 0 0 0,1 1 0 0 0,-10 8 0 0 0,15-11-290 0 0,0-1 0 0 0,1 0 0 0 0,-1 1 0 0 0,1-1 0 0 0,0 1-1 0 0,-1 0 1 0 0,1 0 0 0 0,1 0 0 0 0,-1 0 0 0 0,0 0 0 0 0,1 0-1 0 0,-2 6 1 0 0,2 1-5736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49.5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3 11050 0 0,'0'0'13722'0'0,"-2"2"-13153"0"0,2-2-535 0 0,0 0 0 0 0,-1 1 0 0 0,1-1 0 0 0,0 0 0 0 0,0 0 0 0 0,-1 1 0 0 0,1-1 0 0 0,0 0 0 0 0,0 1 0 0 0,-1-1-1 0 0,1 1 1 0 0,0-1 0 0 0,0 0 0 0 0,0 1 0 0 0,0-1 0 0 0,0 1 0 0 0,0-1 0 0 0,0 0 0 0 0,0 1 0 0 0,0-1 0 0 0,0 1-1 0 0,0-1 1 0 0,0 0 0 0 0,0 1 0 0 0,0-1 0 0 0,0 1 0 0 0,0 0 0 0 0,9 14 774 0 0,24 18 347 0 0,-20-20-826 0 0,265 273 2589 0 0,-253-258-2673 0 0,42 60 0 0 0,-47-58-48 0 0,50 54-1 0 0,-57-74-551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0.4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19084 0 0,'0'0'9306'0'0,"20"29"-8792"0"0,63 95 0 0 0,-49-75 650 0 0,75 81-1 0 0,-90-109-948 0 0,27 29-46 0 0,-5-7 44 0 0,-3 1-1 0 0,45 65 1 0 0,-77-98-1942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632 1 0 0 0,'-46'38'22615'0'0,"26"-25"-21550"0"0,10-7-785 0 0,1 1 1 0 0,-1 1 0 0 0,-10 10 0 0 0,13-9-133 0 0,0 1 0 0 0,0-1 0 0 0,-5 12 0 0 0,-8 11 141 0 0,10-15-116 0 0,1 0-1 0 0,0 1 1 0 0,-9 26-1 0 0,2-3 40 0 0,7-24-80 0 0,0 0 1 0 0,-1-2 0 0 0,-16 20-1 0 0,12-17 8 0 0,-17 31 1 0 0,-75 168 492 0 0,97-193-510 0 0,2 0-1 0 0,0 0 1 0 0,-5 44 0 0 0,-4 12 158 0 0,-43 114 13 0 0,35-124-1315 0 0,3 1 0 0 0,-15 101 1 0 0,31-130-1837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1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 12075 0 0,'0'0'15847'0'0,"9"15"-15318"0"0,30 48-18 0 0,-30-48-208 0 0,-1 0-1 0 0,-1 1 1 0 0,-1 0 0 0 0,0 0-1 0 0,6 34 1 0 0,-5-21 27 0 0,24 103 198 0 0,41 135 603 0 0,-67-247-1155 0 0,0 0 0 0 0,0 0 0 0 0,1 36 0 0 0,-3-31-71 0 0,0-12-1514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2.0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 17588 0 0,'0'0'9722'0'0,"6"6"-9021"0"0,-3-2-563 0 0,0 1-1 0 0,0 0 1 0 0,0-1 0 0 0,0 1-1 0 0,-1 0 1 0 0,0 1-1 0 0,0-1 1 0 0,0 0-1 0 0,0 0 1 0 0,-1 1 0 0 0,0-1-1 0 0,0 8 1 0 0,-2 275 1615 0 0,-2-38-539 0 0,5-217-1218 0 0,-1-20-49 0 0,0 0 0 0 0,0 1 0 0 0,-2-1-1 0 0,1 1 1 0 0,-2-1 0 0 0,-4 20 0 0 0,4-20-1132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3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1 671 11178 0 0,'0'0'15265'0'0,"8"-17"-14614"0"0,49-103 981 0 0,10-5 257 0 0,109-155 0 0 0,-156 254-1783 0 0,26-26-1 0 0,-11 13-53 0 0,-21 27-2725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3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1 581 19068 0 0,'0'0'11206'0'0,"27"-24"-10781"0"0,86-74-24 0 0,-105 90-306 0 0,0 1-1 0 0,1 0 1 0 0,0 1 0 0 0,0-1 0 0 0,12-4-1 0 0,-7 4 70 0 0,62-33 103 0 0,-43 24-133 0 0,0-2-1 0 0,-1-1 1 0 0,-1-1-1 0 0,30-26 1 0 0,178-172-134 0 0,-208 189-103 0 0,-31 46-5554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4.5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2 397 14595 0 0,'0'0'14841'0'0,"16"-5"-14297"0"0,-3 1-415 0 0,15-4 455 0 0,50-22 0 0 0,-16-4-244 0 0,-2-3-1 0 0,92-73 1 0 0,30-20 131 0 0,-178 127-471 0 0,3-1-33 0 0,0-1 0 0 0,0 1 0 0 0,0 0 1 0 0,1 0-1 0 0,0 1 0 0 0,-1 0 0 0 0,1 0 1 0 0,0 1-1 0 0,14-2 0 0 0,-21 4-65 0 0,-1 0-1 0 0,0 0 1 0 0,1 0 0 0 0,-1 0-1 0 0,0 0 1 0 0,1 0 0 0 0,-1 0-1 0 0,1 0 1 0 0,-1 1 0 0 0,0-1-1 0 0,1 0 1 0 0,-1 0 0 0 0,0 0-1 0 0,1 1 1 0 0,-1-1 0 0 0,0 0 0 0 0,1 0-1 0 0,-1 1 1 0 0,0-1 0 0 0,0 0-1 0 0,1 1 1 0 0,-1-1 0 0 0,0 0-1 0 0,0 1 1 0 0,0-1 0 0 0,0 0-1 0 0,1 1 1 0 0,-1 0 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5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1 206 17972 0 0,'0'0'11678'0'0,"30"-5"-11223"0"0,97-18-37 0 0,0-4 649 0 0,-17 5-287 0 0,-49 12-714 0 0,-1-2 0 0 0,0-2 0 0 0,-1-4 1 0 0,-1-2-1 0 0,59-28 0 0 0,-100 42-2523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6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15627 0 0,'0'0'13825'0'0,"19"5"-13269"0"0,119 34 887 0 0,-87-29-1224 0 0,1-2 0 0 0,0-3 1 0 0,0-2-1 0 0,0-2 1 0 0,58-6-1 0 0,-42-4-219 0 0,-46 6 0 0 0,0 0 0 0 0,1 1 0 0 0,36 2 0 0 0,-56 0-322 0 0,-1 1-1 0 0,1 0 1 0 0,0 0-1 0 0,-1 0 1 0 0,1 0-1 0 0,-1 1 1 0 0,0-1-1 0 0,1 0 1 0 0,-1 1-1 0 0,0 0 1 0 0,0-1 0 0 0,3 4-1 0 0,20 24-8588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19:57.6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 16339 0 0,'0'0'9577'0'0,"11"3"-9063"0"0,78 12 1009 0 0,-74-12-1227 0 0,-1 0 1 0 0,0 1-1 0 0,0 1 1 0 0,0 0-1 0 0,0 1 1 0 0,-1 0 0 0 0,1 1-1 0 0,-2 1 1 0 0,13 9-1 0 0,17 15 261 0 0,44 45 1 0 0,-44-39-300 0 0,9 9-48 0 0,103 86 49 0 0,-146-127-696 0 0,9 7 805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1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26 269 0 0 0,'0'0'14251'0'0,"-6"0"-13208"0"0,-3 0-2182 0 0,-2 1 5060 0 0,29-3 2763 0 0,12-4-6174 0 0,-1-1 1 0 0,-1-1-1 0 0,48-21 1 0 0,19-7-134 0 0,25-1-238 0 0,273-76 506 0 0,-373 109-1014 0 0,120-23-12444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2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 5577 0 0,'0'-2'15226'0'0,"3"78"-10497"0"0,0 1-3626 0 0,0 388 1834 0 0,-1-411-2822 0 0,0-34-55 0 0,-2 0 1 0 0,0 0-1 0 0,-5 35 1 0 0,-3-1 32 0 0,3 0 0 0 0,1 86 0 0 0,4-137-93 0 0,0 0-1 0 0,-1 1 1 0 0,1-1 0 0 0,-1 0 0 0 0,0 0-1 0 0,-2 5 1 0 0,1-5-4 0 0,1 1 0 0 0,0-1 0 0 0,0 0 0 0 0,0 1 0 0 0,0-1 0 0 0,1 1 0 0 0,-1 3 0 0 0,-6 20-5 0 0,1-4-44 0 0,3 4-82 0 0,5-27 134 0 0,-1-1-1 0 0,1 1 1 0 0,0-1-1 0 0,-1 1 1 0 0,1-1-1 0 0,-1 1 1 0 0,1-1 0 0 0,-1 0-1 0 0,1 0 1 0 0,1-2-1 0 0,-1 2 13 0 0,13-4 13 0 0,-1 0 0 0 0,25-4 0 0 0,-16 4-16 0 0,160-28 307 0 0,-124 23-245 0 0,123-10 405 0 0,5 0-162 0 0,-65-8-253 0 0,-76 16-181 0 0,-24 7-623 0 0,-1 1-6339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3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599 1 7330 0 0,'0'2'14057'0'0,"-2"34"-11403"0"0,-7 44-1 0 0,-2 11-1462 0 0,-15 160 1222 0 0,6-118-1607 0 0,1 37-327 0 0,15-122-132 0 0,6 84 0 0 0,-1-126-330 0 0,5 65 135 0 0,1 23 34 0 0,-7-56-167 0 0,1 5 19 0 0,-2 0 1 0 0,-9 56 0 0 0,6-65-39 0 0,1 1 0 0 0,4 68 0 0 0,0-60 0 0 0,-3 50 0 0 0,-8 63 0 0 0,9-141 0 0 0,-1 1 0 0 0,0 0 0 0 0,-1-1 0 0 0,0 0 0 0 0,-12 29 0 0 0,4-8 0 0 0,9-27 0 0 0,0 1 0 0 0,1 0 0 0 0,0 0 0 0 0,1 0 0 0 0,1 16 0 0 0,0 1 0 0 0,1-44-299 0 0,1 0 1 0 0,9-28-1 0 0,-5 20-65 0 0,0-1 0 0 0,-2 1 0 0 0,3-41-1 0 0,-8 29 226 0 0,1-1 0 0 0,2 1-1 0 0,11-47 1 0 0,-8 56 129 0 0,-1 0-1 0 0,-1 0 1 0 0,-2 0-1 0 0,0 0 1 0 0,-2-1-1 0 0,-1 1 1 0 0,-2 0 0 0 0,0 0-1 0 0,-2 0 1 0 0,-11-38-1 0 0,6 47 231 0 0,6 20-27 0 0,3 12-138 0 0,1-5 31 0 0,1-1-1 0 0,0 1 1 0 0,1 0-1 0 0,2 8 0 0 0,5 27 423 0 0,-9 166 397 0 0,1-17-188 0 0,-4 48-717 0 0,0-78 0 0 0,1-133 0 0 0,-1 0 0 0 0,-1 1 0 0 0,-1-1 0 0 0,-13 36 0 0 0,16-52 0 0 0,-1 1 0 0 0,2 0 0 0 0,-1 23 0 0 0,2-21 0 0 0,0 0 0 0 0,-5 22 0 0 0,-2-3 0 0 0,5-20 0 0 0,-1 0 0 0 0,-1 0 0 0 0,-7 21 0 0 0,6-21 0 0 0,1 0 0 0 0,0 1 0 0 0,1-1 0 0 0,1 1 0 0 0,0 0 0 0 0,2 29 0 0 0,-3 18 0 0 0,-1-37 0 0 0,-1 0 0 0 0,-1-1 0 0 0,-2 0 0 0 0,0 0 0 0 0,-13 24 0 0 0,-4 4 0 0 0,12-28 0 0 0,-14 39 0 0 0,23-55 0 0 0,0-1 0 0 0,0 0 0 0 0,-1 0 0 0 0,0 0 0 0 0,-11 13 0 0 0,-10 15 0 0 0,18-25 0 0 0,0-1 0 0 0,0 0 0 0 0,-1 0 0 0 0,-1-1 0 0 0,0 0 0 0 0,0 0 0 0 0,0-2 0 0 0,-1 1 0 0 0,-1-1 0 0 0,-14 7 0 0 0,19-10 0 0 0,1 1 0 0 0,0 0 0 0 0,0 0 0 0 0,1 1 0 0 0,-8 8 0 0 0,-4 4 0 0 0,6-5-81 0 0,7-8 20 0 0,0 0 0 0 0,0-1 0 0 0,-1 1 0 0 0,0-1 0 0 0,-9 7 0 0 0,14-14-14 0 0,0-1 0 0 0,0 1-1 0 0,1 0 1 0 0,-1 0-1 0 0,1 0 1 0 0,0 0 0 0 0,1-4-1 0 0,8-11 51 0 0,0 0 0 0 0,1 0 0 0 0,22-26 0 0 0,-10 12-116 0 0,31-56 0 0 0,70-162 107 0 0,-119 237 32 0 0,-1 0-1 0 0,0 0 0 0 0,-1-1 0 0 0,0 0 1 0 0,-1 1-1 0 0,1-25 0 0 0,-4-24-1545 0 0,-7 3-4456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3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4585 0 0,'0'0'14219'0'0,"-1"13"-9554"0"0,0 18-2635 0 0,-1 83 286 0 0,0-31-1166 0 0,15 154-1 0 0,-4-151-789 0 0,-5 0 0 0 0,-8 111-1 0 0,2-164-285 0 0,2 131 134 0 0,13-68-152 0 0,-11-85-45 0 0,0 0 0 0 0,6 17 1 0 0,4 18-29 0 0,-10-29-58 0 0,-1 0 0 0 0,-2 26 0 0 0,-13-62-155 0 0,14 16 206 0 0,-1 2 0 0 0,0-1 0 0 0,0 0-1 0 0,-1 0 1 0 0,1 0 0 0 0,0 0 0 0 0,0 1 0 0 0,-1-1-1 0 0,1 0 1 0 0,-1 1 0 0 0,0 0 0 0 0,1-1-1 0 0,-1 1 1 0 0,0 0 0 0 0,0 0 0 0 0,0 0-1 0 0,0 0 1 0 0,0 0 0 0 0,-3-1 0 0 0,2 2 88 0 0,0-1 0 0 0,-1 1 0 0 0,0-1 1 0 0,1 1-1 0 0,-1 1 0 0 0,1-1 0 0 0,-1 0 1 0 0,1 1-1 0 0,-1-1 0 0 0,1 1 0 0 0,-4 1 1 0 0,-1 2-467 0 0,-1-1 0 0 0,1 1 1 0 0,-13 8-1 0 0,-15 14-7214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5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7 143 0 0 0,'0'0'14599'0'0,"-6"13"-6668"0"0,25-15-7225 0 0,0 0 0 0 0,0-2 0 0 0,0-1 0 0 0,0 0 0 0 0,-1-1-1 0 0,21-10 1 0 0,8-2-148 0 0,136-43 156 0 0,-151 47-688 0 0,-26 11-27 0 0,0 0 0 0 0,0 0 0 0 0,0 1 0 0 0,1 0 0 0 0,-1 0 0 0 0,1 0 0 0 0,9-1 0 0 0,-16 3 10 0 0,32-2-42 0 0,-17 1 30 0 0,-15 32 373 0 0,-8 114 698 0 0,0 1-381 0 0,11 28-150 0 0,0 72 131 0 0,-7-174-577 0 0,1-39-32 0 0,1 1-1 0 0,2-1 0 0 0,5 36 0 0 0,0-19-29 0 0,-1 74 0 0 0,-4-124 29 0 0,-3 1-160 0 0,-1-1 91 0 0,1 1 0 0 0,0-1 0 0 0,-1 1 0 0 0,1-1-1 0 0,0 0 1 0 0,-1-1 0 0 0,-2 1 0 0 0,1-1-3 0 0,-90-11 21 0 0,65 12-36 0 0,-1 2 0 0 0,1 2 0 0 0,-46 10 0 0 0,45-8-341 0 0,-4 0-1645 0 0,14 1-4677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6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2 109 11258 0 0,'0'0'11140'0'0,"-2"5"-8746"0"0,11-5-1780 0 0,9 0-199 0 0,-1 0 0 0 0,1-1 0 0 0,-1-1 0 0 0,0 0-1 0 0,20-6 1 0 0,71-30-36 0 0,-63 21-581 0 0,1 2 0 0 0,59-12 1 0 0,-60 23-2633 0 0,-30 5-652 0 0,-3 1-3572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12 138 0 0 0,'0'0'20034'0'0,"-2"0"-19338"0"0,-8 2 574 0 0,14-3 1502 0 0,23-5-946 0 0,114-34-698 0 0,24-7-1139 0 0,-147 41-737 0 0,85-25 873 0 0,-68 25-3990 0 0,1 4-4966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7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9218 0 0,'0'0'14363'0'0,"5"-1"-13704"0"0,44-13 1104 0 0,38-11-804 0 0,140-22 1 0 0,-200 45-1354 0 0,33 1 0 0 0,-31 2-3242 0 0,-2 3-5003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3809 0 0,'0'0'18608'0'0,"15"-2"-17815"0"0,117-17 1558 0 0,38-14-711 0 0,-97 18-3818 0 0,3-2-6780 0 0,-62 14-2274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9458 0 0,'0'0'14734'0'0,"5"-1"-14467"0"0,28-4 76 0 0,61-19 1 0 0,-44 10-2137 0 0,0 3-3648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10290 0 0,'0'0'14473'0'0,"7"-2"-14031"0"0,44-7-169 0 0,43-8-443 0 0,-63 13-3591 0 0,-1 1-3354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4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8914 0 0,'0'0'15495'0'0,"15"-6"-15337"0"0,47-20-78 0 0,-55 23-269 0 0,0 0 1 0 0,0 1-1 0 0,0 0 1 0 0,0 0 0 0 0,0 1-1 0 0,0 0 1 0 0,0 0-1 0 0,12 0 1 0 0,-1 1-2365 0 0,-7 0-2418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1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 6481 0 0,'0'0'12008'0'0,"-2"2"-11373"0"0,2-3-572 0 0,0 1 0 0 0,0 0-1 0 0,0 1 1 0 0,1-1 0 0 0,-1 0 0 0 0,0 0 0 0 0,0 0-1 0 0,0 0 1 0 0,0 0 0 0 0,1 0 0 0 0,-1 0-1 0 0,0 0 1 0 0,0 0 0 0 0,0 0 0 0 0,0 0 0 0 0,0 0-1 0 0,0 0 1 0 0,1 0 0 0 0,-1 0 0 0 0,0 1-1 0 0,0-1 1 0 0,0 0 0 0 0,0 0 0 0 0,0 0 0 0 0,0 0-1 0 0,0 0 1 0 0,0 0 0 0 0,0 1 0 0 0,1-1-1 0 0,-1 0 1 0 0,0 0 0 0 0,0 0 0 0 0,0 0 0 0 0,0 1-1 0 0,0-1 1 0 0,0 0 0 0 0,0 0 0 0 0,0 0-1 0 0,0 0 1 0 0,0 0 0 0 0,0 1 0 0 0,0-1 0 0 0,0 0-1 0 0,0 0 1 0 0,0 0 0 0 0,-1 0 0 0 0,1 0-1 0 0,0 1 1 0 0,0-1 0 0 0,0 0 0 0 0,0 0 0 0 0,0 0-1 0 0,0 0 1 0 0,0 0 0 0 0,0 0 0 0 0,0 1 0 0 0,0-1-1 0 0,-1 0 1 0 0,1 0 0 0 0,0 0 0 0 0,0 0-1 0 0,0 0 1 0 0,0 0 0 0 0,0 0 0 0 0,-1 0 0 0 0,1 0-1 0 0,0 0 1 0 0,0 0 0 0 0,23 4 1706 0 0,39-3-1170 0 0,-54-1-317 0 0,85-1 291 0 0,134 6 422 0 0,-103 0-286 0 0,-61-11-1828 0 0,-53 4-460 0 0,1-1 1 0 0,0 0-1 0 0,15-7 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73 129 0 0 0,'0'0'14974'0'0,"-13"0"-14131"0"0,-46-3 9670 0 0,63 2-10627 0 0,8 0 634 0 0,1 0-1 0 0,21-6 0 0 0,-22 5-327 0 0,0 0 0 0 0,22-2 0 0 0,25 3 300 0 0,-1-2-1 0 0,67-13 1 0 0,-62 7-239 0 0,81 1 0 0 0,-92 6-117 0 0,49-6 117 0 0,37 0-12 0 0,-102 6-166 0 0,53-9 0 0 0,21-2 85 0 0,348 7 234 0 0,-259 6-187 0 0,102-6-13 0 0,-233 0-150 0 0,0 2 0 0 0,101 9 1 0 0,111 0 153 0 0,-160-7-139 0 0,259-8 163 0 0,-127 7-133 0 0,-169 8-89 0 0,93 2 0 0 0,109-11 0 0 0,171 2 0 0 0,248 11 0 0 0,-645-9 0 0 0,232 5 0 0 0,-78 19 0 0 0,33-21 0 0 0,-45-3 0 0 0,-172 3 0 0 0,42 9 0 0 0,15 1 0 0 0,-49-9 0 0 0,213 10 0 0 0,-41-26 0 0 0,-115 15 0 0 0,162 24 0 0 0,-209-21 0 0 0,64-1 0 0 0,-19-2 0 0 0,-51 0 0 0 0,-1 2 0 0 0,69 17 0 0 0,-78-16 0 0 0,0-1 0 0 0,1-2 0 0 0,-1-1 0 0 0,39-2 0 0 0,41 2 0 0 0,-4 0 0 0 0,11 2 0 0 0,-7 0 0 0 0,-72-5 0 0 0,1 3 0 0 0,40 7 0 0 0,-68-8 0 0 0,0 0 0 0 0,24-1 0 0 0,-24-1 0 0 0,-1 1 0 0 0,1 1 0 0 0,15 1 0 0 0,-3 2 0 0 0,-1-2 0 0 0,40 0 0 0 0,-60-2-29 0 0,0 1-1 0 0,0 0 1 0 0,0 0 0 0 0,0 0-1 0 0,0 1 1 0 0,0-1 0 0 0,2 3-1 0 0,6 1-136 0 0,-9-4-207 0 0,11 5 266 0 0,-11-2-2467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5609 0 0,'0'0'15229'0'0,"-6"5"-14446"0"0,-17 20 1231 0 0,-28 40 1 0 0,-7 8-128 0 0,16-27-1463 0 0,-53 65 771 0 0,71-82-4522 0 0,-14 10-7588 0 0,38-38 10743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3 110 6833 0 0,'0'0'11380'0'0,"-3"5"-7235"0"0,66-6-758 0 0,83-9-2184 0 0,-101 6-786 0 0,72 4-1 0 0,-77 1-213 0 0,-1-1 1 0 0,64-9-1 0 0,-5-13-114 0 0,-60 12-22 0 0,76-9 0 0 0,-77 17-76 0 0,-21 2-4 0 0,0-1-1 0 0,0-1 1 0 0,22-5-1 0 0,-26 3-27 0 0,15-3-163 0 0,-27 7 185 0 0,26-5-173 0 0,-26 5 129 0 0,22-9 78 0 0,-15 5-291 0 0,-14 5-909 0 0,0 4-1126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4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 3649 0 0,'0'0'14052'0'0,"-24"13"-10783"0"0,-26 29 230 0 0,39-34-3167 0 0,0 1-1 0 0,1 0 1 0 0,0 0-1 0 0,0 1 0 0 0,-16 20 1 0 0,17-13-71 0 0,1 1 1 0 0,1-1-1 0 0,0 1 1 0 0,2 1-1 0 0,-5 22 1 0 0,0-2 101 0 0,6-21-196 0 0,2 0 0 0 0,0 1 0 0 0,2-1 0 0 0,0 1 0 0 0,3 26 0 0 0,-2-39-144 0 0,1 0 1 0 0,0 0 0 0 0,0 0 0 0 0,0 0 0 0 0,1 0-1 0 0,0 0 1 0 0,0-1 0 0 0,0 1 0 0 0,1-1 0 0 0,-1 0 0 0 0,1 0-1 0 0,5 5 1 0 0,1 0-219 0 0,-1-1 0 0 0,1 0-1 0 0,1-1 1 0 0,20 13 0 0 0,-8-11-2307 0 0,-7-7-5238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3249 0 0,'0'0'11846'0'0,"-6"4"-11176"0"0,-1 1-455 0 0,4-3-76 0 0,0 0 0 0 0,0 0-1 0 0,0 0 1 0 0,0-1 0 0 0,0 1 0 0 0,-6 1 0 0 0,4 0 331 0 0,1 0 0 0 0,0 0 0 0 0,-1 1 0 0 0,2-1 0 0 0,-1 1 0 0 0,0 0 0 0 0,1 0 0 0 0,-1 0 0 0 0,1 0 0 0 0,0 1 0 0 0,-4 8 0 0 0,0-1 191 0 0,2-3-292 0 0,0 0 1 0 0,1 0 0 0 0,1 1-1 0 0,0 0 1 0 0,0-1-1 0 0,-2 15 1 0 0,-5 17 374 0 0,6-23-525 0 0,0 0 0 0 0,1 0-1 0 0,0 0 1 0 0,2 0 0 0 0,0 1 0 0 0,1-1-1 0 0,1 1 1 0 0,1-1 0 0 0,7 34-1 0 0,-8-48-162 0 0,1 1 0 0 0,-1-1 0 0 0,1 0 0 0 0,0 0 0 0 0,0 0 0 0 0,0 0 0 0 0,1 0 0 0 0,0-1-1 0 0,-1 1 1 0 0,1-1 0 0 0,0 1 0 0 0,0-1 0 0 0,1 0 0 0 0,-1 0 0 0 0,8 4 0 0 0,25 9-1490 0 0,4-7-6904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1 3825 0 0,'0'0'13105'0'0,"-6"3"-12054"0"0,-17 13 1177 0 0,0 1-1 0 0,-35 35 0 0 0,55-50-2266 0 0,-67 71 1651 0 0,-9 7-333 0 0,55-57-964 0 0,1 1 0 0 0,-33 45-1 0 0,51-65-308 0 0,1 1-1 0 0,-1-1 0 0 0,1 0 0 0 0,-10 6 1 0 0,10-7-516 0 0,0-1 0 0 0,0 1 0 0 0,1 0 0 0 0,-1 0 0 0 0,1 1 0 0 0,-1-1 0 0 0,1 1 0 0 0,-3 5 0 0 0,4 0-7524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0:5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42 424 0 0,'0'0'15217'0'0,"-35"-3"-7804"0"0,28 1-7136 0 0,-1-1 0 0 0,0 1 0 0 0,0 1 0 0 0,0 0-1 0 0,0 0 1 0 0,0 0 0 0 0,0 1 0 0 0,-11 1 0 0 0,-30-2 471 0 0,-18-11 2 0 0,41 7-625 0 0,1 0-1 0 0,-42 0 1 0 0,-94 8-247 0 0,144 7-5820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0 0 0,'5'0'19729'0'0,"24"-4"-19348"0"0,228-6 811 0 0,-86 8-4091 0 0,-156 3 83 0 0,-5 0-2805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2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0,'-3'3'16880'0'0,"8"-2"-16424"0"0,1 1 0 0 0,-1-1 0 0 0,1 0 1 0 0,-1-1-1 0 0,1 0 0 0 0,-1 0 0 0 0,1 0 0 0 0,6-1 1 0 0,7 0-222 0 0,102-2-27 0 0,86 3-3498 0 0,-179 4 646 0 0,-11 1-3976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5041 0 0,'0'0'4576'0'0,"7"1"1512"0"0,29 3-4223 0 0,148-3 456 0 0,-92-1-3296 0 0,0 0-3893 0 0,-77 0-4035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4833 0 0,'0'0'9943'0'0,"-27"23"-8920"0"0,-87 69-154 0 0,-58 46 1603 0 0,160-127-2894 0 0,-21 24-1 0 0,17-14-4923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44 1136 0 0,'0'0'7622'0'0,"15"11"-5820"0"0,-23-21 4905 0 0,6 7-6455 0 0,0-1 0 0 0,0 1-1 0 0,-1 0 1 0 0,1 0 0 0 0,-1 0 0 0 0,0 1 0 0 0,0-1 0 0 0,0 1 0 0 0,0-1 0 0 0,0 1 0 0 0,0 0 0 0 0,-1 0-1 0 0,1 1 1 0 0,-1-1 0 0 0,1 1 0 0 0,-1-1 0 0 0,1 1 0 0 0,-1 0 0 0 0,-5 0 0 0 0,9 1-240 0 0,-1 0 0 0 0,1 0 0 0 0,-1 0 1 0 0,1 0-1 0 0,-1 0 0 0 0,1 0 0 0 0,-1 0 1 0 0,1 0-1 0 0,-1 0 0 0 0,1 0 0 0 0,-1 0 1 0 0,1 1-1 0 0,-1-1 0 0 0,1 0 0 0 0,0 0 1 0 0,-1 1-1 0 0,1-1 0 0 0,-1 0 0 0 0,1 1 1 0 0,0-1-1 0 0,-1 0 0 0 0,1 1 0 0 0,0-1 0 0 0,-1 0 1 0 0,1 1-1 0 0,0-1 0 0 0,0 1 0 0 0,-1-1 1 0 0,1 0-1 0 0,0 1 0 0 0,0-1 0 0 0,0 1 1 0 0,0-1-1 0 0,0 1 0 0 0,0-1 0 0 0,-1 1 1 0 0,1-1-1 0 0,0 1 0 0 0,0-1 0 0 0,0 1 1 0 0,0-1-1 0 0,1 1 0 0 0,-1-1 0 0 0,0 1 0 0 0,0-1 1 0 0,0 0-1 0 0,0 1 0 0 0,0-1 0 0 0,1 1 1 0 0,-1-1-1 0 0,0 1 0 0 0,1 1 34 0 0,0 0-1 0 0,0 0 0 0 0,0 0 1 0 0,0 0-1 0 0,0-1 1 0 0,0 1-1 0 0,1 0 1 0 0,-1-1-1 0 0,1 1 0 0 0,-1-1 1 0 0,1 1-1 0 0,1 0 1 0 0,3 3 30 0 0,0-1 0 0 0,0 0 1 0 0,-1 1-1 0 0,6 6 0 0 0,-11-14 495 0 0,0 2-568 0 0,0 0-1 0 0,1 0 0 0 0,-1 1 1 0 0,0-1-1 0 0,0 0 0 0 0,0 0 1 0 0,0 1-1 0 0,0-1 0 0 0,0 0 1 0 0,0 0-1 0 0,-1 1 0 0 0,1-1 1 0 0,0 0-1 0 0,0 0 0 0 0,-1 1 1 0 0,1-1-1 0 0,0 0 0 0 0,-1 1 1 0 0,1-1-1 0 0,-1-1 0 0 0,-6-6 19 0 0,6 7-23 0 0,1 0 1 0 0,-1 0 0 0 0,1 0 0 0 0,-1 0-1 0 0,0 0 1 0 0,1 1 0 0 0,-1-1-1 0 0,0 0 1 0 0,0 0 0 0 0,1 1-1 0 0,-1-1 1 0 0,0 0 0 0 0,0 1 0 0 0,0-1-1 0 0,0 1 1 0 0,0-1 0 0 0,0 1-1 0 0,0 0 1 0 0,0-1 0 0 0,-1 1 0 0 0,2 0 5 0 0,11 25-11 0 0,-9-21 21 0 0,-1 0 1 0 0,1 0-1 0 0,0-1 0 0 0,0 1 1 0 0,1-1-1 0 0,-1 0 1 0 0,1 1-1 0 0,0-1 0 0 0,-1 0 1 0 0,1-1-1 0 0,0 1 0 0 0,1 0 1 0 0,-1-1-1 0 0,0 0 1 0 0,1 0-1 0 0,0 0 0 0 0,3 2 1 0 0,-5-3-13 0 0,1 1 0 0 0,-1 0 0 0 0,0 0 0 0 0,-1 0 0 0 0,1 0 0 0 0,0 1 0 0 0,0-1 0 0 0,-1 0 0 0 0,1 1 0 0 0,1 4 0 0 0,-1-4 316 0 0,3-48-636 0 0,-3 40 236 0 0,-1 5 29 0 0,1 25 98 0 0,-2-25-43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0,1 0 0 0 0,-1 0 1 0 0,0 0-1 0 0,0-1 0 0 0,0 1 0 0 0,0 0 0 0 0,0 0 0 0 0,7-8 24 0 0,5-10-56 0 0,-12 18 18 0 0,0 0 0 0 0,0 0-1 0 0,0 0 1 0 0,0 1 0 0 0,0-1 0 0 0,0 0 0 0 0,0 0 0 0 0,1 0 0 0 0,-1 0 0 0 0,0 0 0 0 0,0 0 0 0 0,0 0 0 0 0,0 0 0 0 0,0 0 0 0 0,0 0 0 0 0,0 0-1 0 0,0 0 1 0 0,0 0 0 0 0,0 0 0 0 0,0 0 0 0 0,0 0 0 0 0,1 0 0 0 0,-1 0 0 0 0,0 0 0 0 0,0 0 0 0 0,0 0 0 0 0,0 0 0 0 0,0 0 0 0 0,0 0-1 0 0,0 0 1 0 0,0 0 0 0 0,0 0 0 0 0,0 0 0 0 0,1 0 0 0 0,-1 0 0 0 0,0 0 0 0 0,0 0 0 0 0,0 0 0 0 0,0 0 0 0 0,0 0 0 0 0,0 0 0 0 0,0 0 0 0 0,0 0-1 0 0,0 0 1 0 0,0 0 0 0 0,0 12-3755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4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7346 0 0,'0'0'10122'0'0,"-26"19"-9494"0"0,-81 62-52 0 0,-16 24 1178 0 0,58-47-4768 0 0,54-50-364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7482 0 0,'0'0'10188'0'0,"-11"10"-10128"0"0,-84 76-64 0 0,70-66-1054 0 0,8-8-4818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5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7730 0 0,'0'0'7045'0'0,"-5"3"-6683"0"0,-21 13 86 0 0,1 1 1 0 0,0 2 0 0 0,-42 42 0 0 0,53-44-1675 0 0,-3 3-5922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0 512 0 0,'0'0'14957'0'0,"-8"5"-14131"0"0,-12 5-180 0 0,1 1-1 0 0,1 1 0 0 0,-20 16 0 0 0,20-13-869 0 0,-24 17-1 0 0,16-16-6629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06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3321 0 0,'0'0'14187'0'0,"-5"6"-14151"0"0,-31 37-274 0 0,7-10-4501 0 0,17-22-4403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12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16 704 0 0,'0'0'14298'0'0,"10"-16"-1761"0"0,-10 21-12406 0 0,0 1 0 0 0,1-1 0 0 0,-1 0 0 0 0,1 1 1 0 0,1-1-1 0 0,-1 0 0 0 0,1 0 0 0 0,0 0 0 0 0,0 0 0 0 0,0 0 0 0 0,0-1 0 0 0,1 1 0 0 0,0-1 0 0 0,7 9 0 0 0,1-2 14 0 0,1 0 0 0 0,0 0 0 0 0,23 15 0 0 0,70 43-317 0 0,-79-55-1480 0 0,-7-8-6281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13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143 1 0 0 0,'-4'4'20240'0'0,"-11"14"-17388"0"0,-40 114 1282 0 0,38-98-3731 0 0,5-11-206 0 0,1-1 0 0 0,-14 49-1 0 0,23-63-500 0 0,1 1-1 0 0,1-1 0 0 0,-1 0 0 0 0,2 11 1 0 0,-1-1-5456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17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11074 0 0,'0'0'14769'0'0,"25"16"-14172"0"0,77 49-70 0 0,-89-56-314 0 0,0 0 1 0 0,0 1-1 0 0,0 1 1 0 0,-1 0-1 0 0,12 15 0 0 0,7 7 73 0 0,14 8-644 0 0,43 41 509 0 0,-60-54-3563 0 0,0 2-3427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1:17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472 0 15531 0 0,'0'0'10196'0'0,"-27"23"-9841"0"0,-88 74-33 0 0,105-90-263 0 0,1 1-1 0 0,1 1 0 0 0,-1 0 1 0 0,1 0-1 0 0,1 0 0 0 0,-8 12 1 0 0,5-5 23 0 0,-171 277-351 0 0,148-227-3545 0 0,3-1-3549 0 0,21-42-4309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1161 34 5041 0 0,'0'0'12111'0'0,"-6"1"-10910"0"0,1 0-1365 0 0,-1 0 931 0 0,0 0 0 0 0,1-1 0 0 0,-1 1-1 0 0,0-1 1 0 0,0 0 0 0 0,0-1 0 0 0,0 1 0 0 0,-5-2 0 0 0,6 0-619 0 0,1 0 0 0 0,-1 1 1 0 0,1 0-1 0 0,-1 0 1 0 0,0 0-1 0 0,0 1 0 0 0,-8 0 1 0 0,11 0-123 0 0,0-1-1 0 0,0 1 1 0 0,0-1 0 0 0,0 1 0 0 0,0-1 0 0 0,0 0 0 0 0,0 0 0 0 0,1 0 0 0 0,-1 0 0 0 0,0 0-1 0 0,0 0 1 0 0,-2-3 0 0 0,2 2 0 0 0,1 1-1 0 0,-1-1 1 0 0,0 1-1 0 0,0 0 1 0 0,0 0-1 0 0,0 0 1 0 0,0 0-1 0 0,0 0 1 0 0,0 0-1 0 0,-1 0 1 0 0,1 1-1 0 0,0-1 1 0 0,-3 1-1 0 0,-9 0 12 0 0,1-1 90 0 0,0 1 0 0 0,-23 4 0 0 0,24-2 33 0 0,-1-1 0 0 0,-14 0 0 0 0,-21 2 185 0 0,-10 11 56 0 0,48-10-355 0 0,3-1 8 0 0,0-1 0 0 0,1 0-1 0 0,-1 0 1 0 0,0 0 0 0 0,-12 0 0 0 0,13-1-27 0 0,0 0 0 0 0,1 0 0 0 0,-1 0 0 0 0,1 1 1 0 0,-1 0-1 0 0,1 0 0 0 0,0 0 0 0 0,-1 1 1 0 0,1 0-1 0 0,1 0 0 0 0,-6 4 0 0 0,-13 7 85 0 0,19-12-96 0 0,0 0-1 0 0,0 1 0 0 0,0-1 1 0 0,0 1-1 0 0,-6 6 0 0 0,5-5 9 0 0,0 0 0 0 0,0 0 0 0 0,-1 0 0 0 0,1-1 0 0 0,-1 0 0 0 0,0 0 0 0 0,-8 2 0 0 0,5-1 28 0 0,-66 38 122 0 0,58-33-160 0 0,-33 22 1 0 0,23-4 25 0 0,22-22-17 0 0,0 0 0 0 0,0 0 0 0 0,0-1 0 0 0,0 0 0 0 0,-7 5-1 0 0,-2 6 5 0 0,5-5-20 0 0,-55 47 29 0 0,42-30 26 0 0,-33 26-2 0 0,51-50-51 0 0,0 1 0 0 0,1-1-1 0 0,-1 1 1 0 0,1 0 0 0 0,0 0-1 0 0,-1 0 1 0 0,2 0-1 0 0,-1 1 1 0 0,0-1 0 0 0,-1 7-1 0 0,2-7 18 0 0,-1 0 0 0 0,1 1 0 0 0,-1-1 0 0 0,0 0 0 0 0,0-1 0 0 0,-5 7 0 0 0,6-8-14 0 0,-1 1-1 0 0,0 0 1 0 0,1 0 0 0 0,0 0-1 0 0,0 0 1 0 0,0 0 0 0 0,0 1-1 0 0,0-1 1 0 0,0 1 0 0 0,1 0-1 0 0,0-1 1 0 0,-2 7 0 0 0,2-6-8 0 0,0 0 1 0 0,0-1-1 0 0,0 1 1 0 0,-1-1 0 0 0,1 1-1 0 0,-1-1 1 0 0,0 0-1 0 0,-4 7 1 0 0,4-8 7 0 0,0 1 0 0 0,0 0 1 0 0,0 0-1 0 0,1 0 0 0 0,-1 0 0 0 0,1 0 0 0 0,0 0 1 0 0,-1 1-1 0 0,1-1 0 0 0,1 0 0 0 0,-1 1 0 0 0,0 5 1 0 0,0-1 40 0 0,1 1 1 0 0,-2-1 0 0 0,-1 9 0 0 0,1-8-7 0 0,0-1 0 0 0,1 1 1 0 0,0 9-1 0 0,0 10 51 0 0,0-16-54 0 0,1 0 1 0 0,0 0 0 0 0,1 0-1 0 0,3 17 1 0 0,-1-13 3 0 0,-1 0-1 0 0,-1 0 1 0 0,-1 21 0 0 0,0-33-42 0 0,-7 38 41 0 0,8-25 20 0 0,5 33 0 0 0,1-5-11 0 0,-4-16-15 0 0,2 40-8 0 0,-5-60-13 0 0,0-6-13 0 0,-1 1-1 0 0,1 0 0 0 0,1 0 1 0 0,-1 0-1 0 0,0 0 0 0 0,1 0 1 0 0,0-1-1 0 0,0 1 0 0 0,0 0 1 0 0,0-1-1 0 0,0 1 1 0 0,3 4-1 0 0,1 0 22 0 0,-1 1-1 0 0,0 0 1 0 0,5 17 0 0 0,6 14 10 0 0,7-4 37 0 0,-17-30-61 0 0,-1 0 1 0 0,0 1-1 0 0,0-1 1 0 0,-1 1-1 0 0,0 0 1 0 0,5 13-1 0 0,-7-16-10 0 0,1 1 0 0 0,0-1-1 0 0,0 0 1 0 0,0-1 0 0 0,1 1-1 0 0,-1 0 1 0 0,1-1 0 0 0,0 1-1 0 0,0-1 1 0 0,4 4 0 0 0,17 21 30 0 0,-18-19-23 0 0,1 0-1 0 0,0 0 1 0 0,1 0 0 0 0,-1-1-1 0 0,14 11 1 0 0,-4-4-3 0 0,-13-11-8 0 0,0 0 0 0 0,0 1 0 0 0,-1-1 0 0 0,1 1 0 0 0,-1 0 0 0 0,-1-1 0 0 0,1 1 0 0 0,-1 1 0 0 0,3 5 0 0 0,-4-8 0 0 0,1 0 0 0 0,0-1 0 0 0,-1 1 0 0 0,1-1 0 0 0,0 1 0 0 0,0-1 0 0 0,1 1 0 0 0,-1-1 0 0 0,0 0 0 0 0,1 0 0 0 0,-1-1 0 0 0,6 4 0 0 0,36 15 0 0 0,-22-11 0 0 0,41 28 0 0 0,-58-35 0 0 0,1 1 0 0 0,-1 1 0 0 0,0-1 0 0 0,0 1 0 0 0,0 0 0 0 0,-1 0 0 0 0,6 6 0 0 0,7 7 0 0 0,-13-15 0 0 0,0 0 0 0 0,1 1 0 0 0,-1-2 0 0 0,0 1 0 0 0,1-1 0 0 0,-1 1 0 0 0,1-1 0 0 0,-1 0 0 0 0,1-1 0 0 0,-1 1 0 0 0,7-1 0 0 0,17 3 0 0 0,10 12 0 0 0,-31-12 0 0 0,-1 0 0 0 0,0-1 0 0 0,1 1 0 0 0,-1-1 0 0 0,12 1 0 0 0,1-1 0 0 0,0 0 0 0 0,0-2 0 0 0,0-1 0 0 0,31-4 0 0 0,-26 2 0 0 0,1 1 0 0 0,47 3 0 0 0,-20 0 0 0 0,-44-1 0 0 0,105-5 0 0 0,-95 3 0 0 0,0 0 0 0 0,0-2 0 0 0,-1 0 0 0 0,20-8 0 0 0,-22 6 0 0 0,25-5 0 0 0,-26 8 0 0 0,-1-1 0 0 0,-1 0 0 0 0,19-8 0 0 0,8-7-13 0 0,-22 12-1 0 0,28-18 0 0 0,62-41-90 0 0,-102 63 106 0 0,-1 0 0 0 0,1-1 1 0 0,-1 0-1 0 0,1 0 1 0 0,5-7-1 0 0,0 0 29 0 0,42-34-72 0 0,-48 41 36 0 0,1 0 0 0 0,0 0-1 0 0,0 1 1 0 0,5-3 0 0 0,-5 3 7 0 0,-1 1 0 0 0,1-1-1 0 0,-1 0 1 0 0,0-1 0 0 0,0 1 0 0 0,6-7-1 0 0,-5 4 29 0 0,-4 5-32 0 0,0 1 0 0 0,0-1 0 0 0,-1 0 0 0 0,1 0 0 0 0,0 0 1 0 0,-1 0-1 0 0,1 0 0 0 0,-1 1 0 0 0,1-1 0 0 0,-1 0 0 0 0,1 0 0 0 0,-1-2 1 0 0,2-1 0 0 0,-1 0 0 0 0,1 1 1 0 0,0-1-1 0 0,-1 1 1 0 0,2 0-1 0 0,-1-1 1 0 0,0 1-1 0 0,0 0 0 0 0,4-3 1 0 0,-3 3-5 0 0,0 0 1 0 0,-1-1-1 0 0,1 1 0 0 0,-1-1 1 0 0,4-7-1 0 0,-3 5 20 0 0,0 1 0 0 0,-1 0 0 0 0,2 0 0 0 0,4-6 0 0 0,-5 7-14 0 0,0 1 0 0 0,-1-1 0 0 0,1 0 0 0 0,-1 0 0 0 0,0-1-1 0 0,0 1 1 0 0,0 0 0 0 0,2-8 0 0 0,7-29 10 0 0,1-2-22 0 0,-6 28 16 0 0,-5 13-5 0 0,0 0-1 0 0,0 0 1 0 0,0 0-1 0 0,-1-1 1 0 0,1 1 0 0 0,-1 0-1 0 0,1 0 1 0 0,-1-4-1 0 0,1 0 3 0 0,0 0-1 0 0,0 0 1 0 0,0-1-1 0 0,1 1 1 0 0,3-10-1 0 0,4-15 6 0 0,-2 8-14 0 0,-5 20 5 0 0,-1-1 0 0 0,0 1 1 0 0,0-1-1 0 0,0 0 0 0 0,0 1 0 0 0,-1-1 1 0 0,1-5-1 0 0,1-31 5 0 0,-1 29-4 0 0,0-1 0 0 0,-1 0 0 0 0,-1-14 0 0 0,2-12 38 0 0,0 32-32 0 0,-1-1 0 0 0,0 1-1 0 0,0 0 1 0 0,0-1-1 0 0,-2-8 1 0 0,-9-40-28 0 0,9 49 22 0 0,0 1-1 0 0,0-1 0 0 0,-1 1 1 0 0,-5-9-1 0 0,4 9 10 0 0,1-1 0 0 0,0 1-1 0 0,-4-12 1 0 0,4 8 6 0 0,-1 1 0 0 0,-8-15 0 0 0,8 16-26 0 0,-1-1 0 0 0,2 0 0 0 0,-5-13 1 0 0,-7-25 17 0 0,-18-36 33 0 0,24 64-39 0 0,6 14 0 0 0,1 0 0 0 0,0 0 0 0 0,0 0 0 0 0,0 0 0 0 0,1 0 0 0 0,0-1 0 0 0,-1 1 0 0 0,0-8 0 0 0,-15-15 0 0 0,0-13 0 0 0,11 26 0 0 0,3 6 0 0 0,-1-1 0 0 0,0 1 0 0 0,-1 0 0 0 0,0 0 0 0 0,0 0 0 0 0,0 1 0 0 0,-9-10 0 0 0,1 2 0 0 0,12 13 0 0 0,-1 0 0 0 0,1-1 0 0 0,-1 1 0 0 0,0 0 0 0 0,0 0 0 0 0,0 0 0 0 0,-4-3 0 0 0,1 2 0 0 0,0-1 0 0 0,0 0 0 0 0,0 0 0 0 0,-7-9 0 0 0,3 3 0 0 0,-42-37 0 0 0,45 42 0 0 0,-1-1 0 0 0,1 1 0 0 0,-12-6 0 0 0,-2-3 0 0 0,-11-3 0 0 0,-1-1 0 0 0,-19-9 0 0 0,43 22 0 0 0,0 0 0 0 0,-1 1 0 0 0,1 0 0 0 0,-1 0 0 0 0,1 1 0 0 0,-18-4 0 0 0,-17-6 0 0 0,20 1 0 0 0,-9-2 0 0 0,1 3 0 0 0,24 8 0 0 0,0 0 0 0 0,0 1 0 0 0,0 0 0 0 0,0 0 0 0 0,0 1 0 0 0,0 0 0 0 0,-8 0 0 0 0,-28-2-639 0 0,35 2 188 0 0,0 0 0 0 0,0 1 0 0 0,0-1 1 0 0,0 2-1 0 0,0-1 0 0 0,0 1 0 0 0,0 0 0 0 0,0 1 0 0 0,0 0 0 0 0,-10 4 0 0 0,5 1-6538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1667 1 248 0 0,'-5'5'27379'0'0,"-17"17"-26827"0"0,11-11-324 0 0,-1 1-1 0 0,0-2 0 0 0,-23 16 1 0 0,24-19-137 0 0,0 1 0 0 0,1 0 1 0 0,0 0-1 0 0,1 1 0 0 0,0 0 0 0 0,-13 17 1 0 0,6-2 40 0 0,-2 0 0 0 0,0-2 0 0 0,-36 35 0 0 0,-55 24 108 0 0,73-56-162 0 0,-46 40 0 0 0,17-3 56 0 0,-64 57 48 0 0,71-74-134 0 0,31-25-13 0 0,0 2 0 0 0,-24 25 0 0 0,19-16 15 0 0,-1-2 0 0 0,-2-1-1 0 0,-46 29 1 0 0,56-39-34 0 0,-26 20 4 0 0,2 3 1 0 0,-58 62-1 0 0,89-85-12 0 0,-21 18 26 0 0,-64 45-1 0 0,44-37-22 0 0,-37 41 72 0 0,33-28-94 0 0,62-57-12 0 0,1 0 1 0 0,0 0-1 0 0,-1 0 1 0 0,1 0-1 0 0,0 0 1 0 0,-1 1 0 0 0,1-1-1 0 0,0 0 1 0 0,0 0-1 0 0,-1 0 1 0 0,1 0-1 0 0,0 0 1 0 0,0 1-1 0 0,0-1 1 0 0,-1 0-1 0 0,1 0 1 0 0,0 1-1 0 0,0-1 1 0 0,0 0-1 0 0,-1 0 1 0 0,1 1 0 0 0,0-1-1 0 0,0 0 1 0 0,0 0-1 0 0,0 1 1 0 0,0-1-1 0 0,0 0 1 0 0,0 1-1 0 0,0-1 1 0 0,0 0-1 0 0,-1 0 1 0 0,1 1-1 0 0,0-1 1 0 0,0 0 0 0 0,1 1-1 0 0,-1-1 1 0 0,0 0-1 0 0,0 0 1 0 0,0 1-1 0 0,0-1 1 0 0,0 0-1 0 0,0 1 1 0 0,0-1-1 0 0,0 0 1 0 0,1 0-1 0 0,-1 1 1 0 0,0-1 0 0 0,0 0-1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637 82 0 0 0,'0'0'10565'0'0,"-1"-8"-7386"0"0,-1 8-2584 0 0,0 0 0 0 0,-1 0 0 0 0,1 1 0 0 0,-1 0 0 0 0,1-1 0 0 0,0 1 0 0 0,-3 1 0 0 0,-28 18 868 0 0,5-2-1278 0 0,25-17-274 0 0,-1 1 0 0 0,1 0-1 0 0,0 0 1 0 0,0 0 0 0 0,-6 5-1 0 0,12-8-1266 0 0,1 0 1059 0 0,-1 0 1 0 0,0 0-1 0 0,1 0 1 0 0,-1-1 0 0 0,0 1-1 0 0,0-1 1 0 0,0 0-1 0 0,0 0 1 0 0,0-1 0 0 0,0 1-1 0 0,4-5 1 0 0,15-11 321 0 0,50-24 1979 0 0,-78 43 765 0 0,-14 4-2443 0 0,-83 59 1176 0 0,89-54-1753 0 0,13-9-249 0 0,4-3 108 0 0,4-2 321 0 0,23-13-38 0 0,0 0-237 0 0,30-22-1 0 0,-55 35 1146 0 0,-6 1-296 0 0,-12 3-98 0 0,-20 9-14 0 0,-11 15 67 0 0,30-15-541 0 0,-1-1 0 0 0,-20 8-1 0 0,34-15 18 0 0,18-10-548 0 0,72-44 317 0 0,-91 52 368 0 0,-1 1 0 0 0,0-1 1 0 0,0 1-1 0 0,0 0 0 0 0,0 0 0 0 0,0 0 1 0 0,0 1-1 0 0,-4 0 0 0 0,-44 25 92 0 0,31-17-192 0 0,-30 20 1 0 0,126-61-913 0 0,-29-3 932 0 0,-80 53 435 0 0,-67 33-487 0 0,96-49-10 0 0,5 0-161 0 0,9-4 95 0 0,11-10 66 0 0,-10 7 88 0 0,-1-2 0 0 0,1 1 1 0 0,-1-2-1 0 0,18-14 0 0 0,-49 28 240 0 0,-9 13-158 0 0,21-14-44 0 0,1 0 0 0 0,-1 0 0 0 0,1 1 0 0 0,-12 12 0 0 0,10-6-70 0 0,-1-1 0 0 0,-1 0 0 0 0,0-1 0 0 0,0 0 0 0 0,-15 8 0 0 0,135-90-961 0 0,-73 47 940 0 0,-86 49 1036 0 0,-67 48-387 0 0,61-35-977 0 0,84-50-297 0 0,28-22 594 0 0,23-16-35 0 0,-66 41 198 0 0,-22 14 118 0 0,-22 15 115 0 0,-7 6-112 0 0,-54 30-170 0 0,85-50-66 0 0,1 0 0 0 0,-1 1-1 0 0,1 0 1 0 0,0 0 0 0 0,-10 12 0 0 0,14-15-56 0 0,15-13-123 0 0,1 0 0 0 0,0 1 0 0 0,20-11 0 0 0,-21 14 154 0 0,118-80 18 0 0,-113 73 23 0 0,-24 14 118 0 0,0 0 0 0 0,-1 0 1 0 0,1 0-1 0 0,-9 4 0 0 0,-8 7-34 0 0,1 1 0 0 0,0 0 0 0 0,1 2 1 0 0,1 1-1 0 0,-24 21 0 0 0,44-36-86 0 0,0 0-1 0 0,0 0 1 0 0,0 0 0 0 0,1 0-1 0 0,-1 0 1 0 0,0 0 0 0 0,0 0-1 0 0,1 0 1 0 0,-1 1 0 0 0,0-1-1 0 0,1 0 1 0 0,-1 0 0 0 0,1 1-1 0 0,-1 1 1 0 0,1-2 66 0 0,3-2-389 0 0,0 1 328 0 0,0-1 1 0 0,-1 0 0 0 0,1 1 0 0 0,0-1 0 0 0,0-1-1 0 0,-1 1 1 0 0,1 0 0 0 0,3-3 0 0 0,26-19-25 0 0,-22 15 50 0 0,20-15-25 0 0,14-11 58 0 0,49-28 0 0 0,-88 60-57 0 0,20-13 15 0 0,46-18 0 0 0,-67 32-19 0 0,0 0 0 0 0,0 0-1 0 0,0 0 1 0 0,0 0 0 0 0,0 1-1 0 0,7 0 367 0 0,-32 1-434 0 0,7 4 131 0 0,0 0-1 0 0,1 1 1 0 0,-1 1 0 0 0,2 0-1 0 0,-1 1 1 0 0,1 1-1 0 0,-12 10 1 0 0,-29 18 13 0 0,45-31-62 0 0,7-4-38 0 0,0-1 0 0 0,-1 0 0 0 0,1 0 0 0 0,0 0 0 0 0,-1 0 0 0 0,1 0 0 0 0,0 0 0 0 0,-1-1 0 0 0,0 1 0 0 0,1 0-1 0 0,-1-1 1 0 0,-2 1 0 0 0,24-21 49 0 0,70-42 101 0 0,-71 49-85 0 0,-13 9-24 0 0,0 0 0 0 0,0 0 0 0 0,0 0 0 0 0,7-2 1 0 0,-9 5 68 0 0,-1 1 1 0 0,1-1 0 0 0,0 1 0 0 0,-1 0-1 0 0,1 0 1 0 0,7 0 0 0 0,-7 1-53 0 0,0-1-1 0 0,-1 0 1 0 0,1 0-1 0 0,0 0 1 0 0,7-1 0 0 0,12-8 28 0 0,-18 7-29 0 0,-1 0-1 0 0,1 0 0 0 0,0 1 1 0 0,0 0-1 0 0,1 0 1 0 0,-1 0-1 0 0,6 0 1 0 0,-5 0-26 0 0,-1 1 1 0 0,1-1 0 0 0,0 0-1 0 0,9-4 1 0 0,-9 3-6 0 0,0 0 1 0 0,0 0-1 0 0,-1 1 1 0 0,12-1-1 0 0,-30 6 123 0 0,1 0 0 0 0,0 1-1 0 0,-17 10 1 0 0,-12 4 74 0 0,6-5-174 0 0,-44 20 4 0 0,74-33 176 0 0,13-8-182 0 0,16-11-7 0 0,69-24 38 0 0,-74 34-46 0 0,0 6-60 0 0,-18 2 54 0 0,0 0 0 0 0,1 0 0 0 0,-1 0 0 0 0,0 0 0 0 0,1 0 0 0 0,-1 0 0 0 0,1 0 0 0 0,-1-1 0 0 0,0 1-1 0 0,1 0 1 0 0,-1-1 0 0 0,0 1 0 0 0,0-1 0 0 0,1 0 0 0 0,1-1 0 0 0,-3 2 4 0 0,0 0-1 0 0,0 0 1 0 0,1 0 0 0 0,-1 0-1 0 0,0-1 1 0 0,0 1 0 0 0,0 0-1 0 0,0 0 1 0 0,1 0 0 0 0,-1 0-1 0 0,0-1 1 0 0,0 1-1 0 0,0 0 1 0 0,0 0 0 0 0,0-1-1 0 0,0 1 1 0 0,0 0 0 0 0,0 0-1 0 0,0 0 1 0 0,0-1 0 0 0,0 1-1 0 0,0 0 1 0 0,0 0-1 0 0,0-1 1 0 0,0 1 0 0 0,0 0-1 0 0,0 0 1 0 0,0-1 0 0 0,0 1-1 0 0,0 0 1 0 0,0 0 0 0 0,0 0-1 0 0,0-1 1 0 0,0 1-1 0 0,0 0 1 0 0,0 0 0 0 0,0-1-1 0 0,-1 1 1 0 0,1 0 0 0 0,0 0-1 0 0,0 0 1 0 0,0 0 0 0 0,0-1-1 0 0,0 1 1 0 0,-1 0-1 0 0,1 0 1 0 0,0 0 0 0 0,0 0-1 0 0,0 0 1 0 0,-1 0 0 0 0,1-1-1 0 0,0 1 1 0 0,0 0 0 0 0,0 0-1 0 0,-1 0 1 0 0,1 0 0 0 0,0 0-1 0 0,0 0 1 0 0,-1 0-1 0 0,1 0 1 0 0,0 0 0 0 0,0 0-1 0 0,-1 0 1 0 0,1 0 0 0 0,0 0-1 0 0,0 0 1 0 0,-20 0-135 0 0,18 0 178 0 0,2 0-46 0 0,-6-1 4 0 0,1 1 0 0 0,-1 0 0 0 0,0 1-1 0 0,1 0 1 0 0,-1-1 0 0 0,1 2 0 0 0,-1-1 0 0 0,1 1 0 0 0,-5 2-1 0 0,-42 18-11 0 0,-24 12 201 0 0,68-30-188 0 0,0 1-1 0 0,1 0 1 0 0,-1 0 0 0 0,1 1-1 0 0,0 0 1 0 0,1 1 0 0 0,-7 6 0 0 0,13-12-12 0 0,0-1 1 0 0,-1 0-1 0 0,1 0 1 0 0,0 1-1 0 0,-1-1 1 0 0,1 0-1 0 0,0 1 1 0 0,-1-1-1 0 0,1 1 1 0 0,0-1-1 0 0,0 0 1 0 0,-1 1-1 0 0,1-1 1 0 0,0 1-1 0 0,0-1 1 0 0,0 1-1 0 0,0-1 1 0 0,-1 1-1 0 0,1-1 1 0 0,0 1-1 0 0,0-1 1 0 0,0 1 0 0 0,0-1-1 0 0,0 1 1 0 0,0-1-1 0 0,0 1 1 0 0,1 0-1 0 0,-1-1 3 0 0,1 0 0 0 0,0 1 0 0 0,0-1 0 0 0,0 0 0 0 0,0 0 0 0 0,0 0 0 0 0,0 0-1 0 0,0 0 1 0 0,0 0 0 0 0,0 0 0 0 0,0 0 0 0 0,0 0 0 0 0,0 0 0 0 0,-1-1 0 0 0,3 1 0 0 0,9-4-25 0 0,1-1 0 0 0,16-8 1 0 0,-22 9 22 0 0,1 0 0 0 0,0 1 0 0 0,-1 0 1 0 0,1 0-1 0 0,1 0 0 0 0,-1 1 0 0 0,0 1 1 0 0,0 0-1 0 0,10-1 0 0 0,-27 11 125 0 0,0-5-103 0 0,-64 27 68 0 0,64-26-75 0 0,0 0 0 0 0,0 1 0 0 0,1 0 0 0 0,-1 0 0 0 0,-10 12 0 0 0,15-15-10 0 0,1-1 0 0 0,-1 1 0 0 0,0-1 0 0 0,0 0 0 0 0,0 0 0 0 0,0 0 0 0 0,-7 2 0 0 0,7-2-9 0 0,0-1 0 0 0,-1 1 0 0 0,1 0 0 0 0,0 0 0 0 0,0 0 0 0 0,1 1 0 0 0,-7 5 0 0 0,9-6-238 0 0,5-3 109 0 0,16-8 75 0 0,23-14 21 0 0,-30 15-89 0 0,0-1 1 0 0,0-1-1 0 0,-1 0 0 0 0,13-13 1 0 0,-22 20 227 0 0,-3 5 82 0 0,-7 4-57 0 0,-101 60 332 0 0,89-55-415 0 0,0 2 0 0 0,1 0-1 0 0,-25 24 1 0 0,19-16 53 0 0,2-3-81 0 0,14-12 1 0 0,-1 1 1 0 0,1 0-1 0 0,1 0 0 0 0,-1 1 1 0 0,-9 13-1 0 0,12-8-73 0 0,4-8-26 0 0,6-8 0 0 0,118-129-601 0 0,-83 102 655 0 0,-40 29 47 0 0,-1 1-1 0 0,1 0 0 0 0,-1 0 0 0 0,0-1-1 0 0,1 1 1 0 0,-1 0 0 0 0,1 0 0 0 0,-1 0-1 0 0,0 0 1 0 0,1 0 0 0 0,-1 0 0 0 0,1 0-1 0 0,-1 0 1 0 0,1 0 0 0 0,-1 0 0 0 0,0 1-1 0 0,1-1 1 0 0,-1 0 0 0 0,1 0-1 0 0,-1 1 1 0 0,1-1 0 0 0,-1 0 0 0 0,1 0-1 0 0,-2 1 1 0 0,-15 8-1 0 0,-9 8 127 0 0,2 0 0 0 0,0 2 0 0 0,-27 29 0 0 0,24-23-42 0 0,-36 35-19 0 0,60-56-126 0 0,5-4 18 0 0,7-8-7 0 0,1-6-22 0 0,1 0 0 0 0,24-23 1 0 0,-15 17 26 0 0,9-10 30 0 0,1 2 0 0 0,54-40 0 0 0,-76 61 74 0 0,-9 4 129 0 0,-18 6-112 0 0,11 1-62 0 0,0 0 1 0 0,0 1 0 0 0,0 0-1 0 0,1 1 1 0 0,-9 8-1 0 0,-4 2 57 0 0,-46 42 390 0 0,50-42-369 0 0,-19 13-29 0 0,25-22-64 0 0,1 0 0 0 0,0 1 0 0 0,-13 14 0 0 0,17-17 1 0 0,4-4-19 0 0,0 0 0 0 0,0 0 1 0 0,0 0-1 0 0,0 0 0 0 0,0 0 0 0 0,0 0 0 0 0,0 0 1 0 0,0 0-1 0 0,0 1 0 0 0,0-1 0 0 0,1 0 1 0 0,-1 1-1 0 0,0 1 0 0 0,1-3-18 0 0,2 0-74 0 0,-1-1 94 0 0,1 1 0 0 0,-1-1 0 0 0,1 1 0 0 0,0-1 0 0 0,-1 0 0 0 0,1 0 1 0 0,-1 0-1 0 0,0 0 0 0 0,1 0 0 0 0,-1 0 0 0 0,0 0 0 0 0,1 0 0 0 0,1-3 1 0 0,1 0-14 0 0,43-36-169 0 0,35-26 29 0 0,-38 35 81 0 0,-44 31 80 0 0,1 0 0 0 0,-1 0 0 0 0,1-1 0 0 0,-1 1 0 0 0,1 0-1 0 0,-1 0 1 0 0,1-1 0 0 0,-1 1 0 0 0,0 0 0 0 0,1-1 0 0 0,-1 1 0 0 0,1-1 0 0 0,-1 1 0 0 0,0 0 0 0 0,1-1 0 0 0,-1 1 0 0 0,0-1 0 0 0,1 1-1 0 0,-1-1 1 0 0,0 1 0 0 0,0-1 0 0 0,0 1 0 0 0,1-1 0 0 0,-1 1 0 0 0,0-1 0 0 0,0 0 0 0 0,0 1 0 0 0,0-1 0 0 0,0 1 0 0 0,0-2 0 0 0,-1 2 1 0 0,0-1 0 0 0,0 1 1 0 0,1-1-1 0 0,-1 1 1 0 0,0-1-1 0 0,0 1 0 0 0,0 0 1 0 0,0-1-1 0 0,0 1 1 0 0,0 0-1 0 0,0 0 0 0 0,0 0 1 0 0,0 0-1 0 0,0 0 1 0 0,0 0-1 0 0,-2 0 0 0 0,0 1 6 0 0,0 0-1 0 0,0 0 0 0 0,-1 0 0 0 0,1 1 0 0 0,0-1 1 0 0,0 1-1 0 0,0 0 0 0 0,-5 4 0 0 0,-4 3 66 0 0,-6 3 68 0 0,1 0-1 0 0,0 2 0 0 0,1 0 1 0 0,-24 28-1 0 0,26-28-115 0 0,12-11-28 0 0,0 1 0 0 0,0-1 0 0 0,0 0 0 0 0,0 0 1 0 0,0 1-1 0 0,1-1 0 0 0,0 1 0 0 0,-2 6 1 0 0,-8 16-2 0 0,-8-7-51 0 0,19-18 35 0 0,1-3-197 0 0,0-1 189 0 0,1 1-1 0 0,-1 0 1 0 0,1 0-1 0 0,0 0 1 0 0,-1 0-1 0 0,1 1 1 0 0,0-1-1 0 0,2-1 1 0 0,3-3-1 0 0,100-97-530 0 0,-84 81 382 0 0,31-23 0 0 0,-51 43 168 0 0,6-5 44 0 0,-18 15 17 0 0,-6 5-39 0 0,-44 41 77 0 0,30-29 38 0 0,1 1 0 0 0,2 1 0 0 0,-27 35 0 0 0,36-34-93 0 0,14-22-38 0 0,-1 1 0 0 0,0-1 0 0 0,0 0 1 0 0,-6 7-1 0 0,3-4-23 0 0,7-9 21 0 0,0 0 1 0 0,0 0 0 0 0,0 1 0 0 0,0-1 0 0 0,0 0 0 0 0,1 0-1 0 0,-1 0 1 0 0,0 0 0 0 0,0 0 0 0 0,0 0 0 0 0,0 0 0 0 0,0 0 0 0 0,0 1-1 0 0,0-1 1 0 0,0 0 0 0 0,0 0 0 0 0,0 0 0 0 0,0 0 0 0 0,0 0-1 0 0,0 0 1 0 0,1 0 0 0 0,-1 0 0 0 0,0 0 0 0 0,0 0 0 0 0,0 0-1 0 0,0 0 1 0 0,0 0 0 0 0,0 0 0 0 0,0 1 0 0 0,0-1 0 0 0,0 0-1 0 0,1 0 1 0 0,-1 0 0 0 0,0 0 0 0 0,0 0 0 0 0,0 0 0 0 0,0 0-1 0 0,0 0 1 0 0,0-1 0 0 0,0 1 0 0 0,1 0 0 0 0,-1 0 0 0 0,0 0-1 0 0,0 0 1 0 0,0 0 0 0 0,2 0-2 0 0,0-1 0 0 0,0 0 1 0 0,0 1-1 0 0,0-1 0 0 0,-1 0 0 0 0,1 0 0 0 0,0 0 0 0 0,1-2 0 0 0,33-29-33 0 0,-2-1 0 0 0,-1-2-1 0 0,38-52 1 0 0,-66 81 38 0 0,5-10 77 0 0,-11 26 19 0 0,-13 12-20 0 0,-19 21 1 0 0,20-26 97 0 0,0 0-1 0 0,-15 28 1 0 0,13-12 35 0 0,12-24-191 0 0,-1 0 0 0 0,0 0-1 0 0,0-1 1 0 0,-10 14-1 0 0,-2-5-86 0 0,25-30 34 0 0,2 2-4 0 0,-1 0-1 0 0,-1 0 1 0 0,0-1-1 0 0,-1-1 0 0 0,9-15 1 0 0,37-66-373 0 0,-105 183 651 0 0,46-78-195 0 0,0 1 0 0 0,0 1 1 0 0,1-1-1 0 0,1 1 0 0 0,0-1 0 0 0,-2 18 1 0 0,5-24-1 0 0,2-11 5 0 0,6-24 29 0 0,-1 2-81 0 0,-3 14 3 0 0,3-10-29 0 0,0 1 0 0 0,2 0 0 0 0,19-38 0 0 0,-24 56 34 0 0,-4 8-89 0 0,-5 10 55 0 0,0-9 23 0 0,4-3 2 0 0,0-1 1 0 0,0 0-1 0 0,0 1 0 0 0,0-1 1 0 0,0 1-1 0 0,0-1 0 0 0,0 1 1 0 0,0 0-1 0 0,0-1 1 0 0,1 1-1 0 0,-1 0 0 0 0,1-1 1 0 0,-1 5-1 0 0,2-6 5 0 0,0 0 0 0 0,0 0 1 0 0,1 0-1 0 0,-1-1 0 0 0,0 1 0 0 0,0 0 1 0 0,0-1-1 0 0,0 1 0 0 0,1 0 0 0 0,-1-1 0 0 0,0 1 1 0 0,0-1-1 0 0,1 0 0 0 0,3-4-11 0 0,0 0 1 0 0,0 0-1 0 0,-1-1 0 0 0,0 1 0 0 0,0-1 0 0 0,6-12 0 0 0,12-16-17 0 0,-21 32 29 0 0,0 1 0 0 0,0-1 0 0 0,1 0 0 0 0,-1 1-1 0 0,1-1 1 0 0,-1 1 0 0 0,1 0 0 0 0,-1 0 0 0 0,1-1 0 0 0,0 1-1 0 0,-1 0 1 0 0,1 0 0 0 0,0 1 0 0 0,0-1 0 0 0,3-1 0 0 0,-5 2-3 0 0,0 1 1 0 0,1-1-1 0 0,-1 0 0 0 0,0 1 1 0 0,1-1-1 0 0,-1 1 1 0 0,0-1-1 0 0,0 0 1 0 0,0 1-1 0 0,1-1 1 0 0,-1 1-1 0 0,0-1 1 0 0,0 0-1 0 0,0 1 1 0 0,0-1-1 0 0,0 1 1 0 0,0-1-1 0 0,0 1 1 0 0,0-1-1 0 0,0 1 1 0 0,0-1-1 0 0,0 1 1 0 0,0-1-1 0 0,0 0 1 0 0,0 1-1 0 0,0-1 1 0 0,0 1-1 0 0,0-1 1 0 0,-1 1-1 0 0,-3 15-278 0 0,-1-11-764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200 196 5457 0 0,'0'0'17090'0'0,"-4"-1"-16324"0"0,3 1-764 0 0,1-1 68 0 0,-1 0 0 0 0,0 1 0 0 0,0-1 0 0 0,0 1 0 0 0,0 0 0 0 0,0-1 0 0 0,0 1 0 0 0,0 0 0 0 0,0 0 0 0 0,0 0 0 0 0,0 0 0 0 0,0-1 0 0 0,0 1 0 0 0,0 1 0 0 0,0-1 0 0 0,0 0 0 0 0,0 0 0 0 0,0 0 0 0 0,0 0 0 0 0,0 1 0 0 0,0-1 0 0 0,0 1 0 0 0,0-1 0 0 0,0 1 0 0 0,0-1 0 0 0,1 1 0 0 0,-1-1 0 0 0,0 1 0 0 0,0 0 0 0 0,0-1 0 0 0,1 1 0 0 0,-1 0 0 0 0,0 0 0 0 0,1 0 0 0 0,-2 1 0 0 0,-6 8 588 0 0,1 1 1 0 0,-12 20-1 0 0,16-26-735 0 0,1 0 0 0 0,-1 1 0 0 0,1-1 0 0 0,1 0 0 0 0,-1 1 0 0 0,1-1 0 0 0,0 1 0 0 0,0-1 0 0 0,0 8 0 0 0,15-43-1073 0 0,0-1 417 0 0,-10 25 784 0 0,-1-1-1 0 0,0 0 1 0 0,0 0 0 0 0,0 0-1 0 0,-1 0 1 0 0,0-1-1 0 0,-1 1 1 0 0,2-10-1 0 0,-4 17 16 0 0,0 0 0 0 0,0 0-1 0 0,0 1 1 0 0,0-1 0 0 0,1 0-1 0 0,-1 1 1 0 0,0-1 0 0 0,0 1-1 0 0,1-1 1 0 0,-1 1 0 0 0,0 0 0 0 0,0-1-1 0 0,1 1 1 0 0,-2 1 0 0 0,-7 10 120 0 0,0 1 0 0 0,1 0 0 0 0,0 1 0 0 0,1 0 0 0 0,-11 29 0 0 0,68-160-1374 0 0,-40 93 1922 0 0,-31 37-197 0 0,10 3-364 0 0,-1 0 0 0 0,2 0 0 0 0,0 1 0 0 0,1 1 0 0 0,0-1 0 0 0,2 2 0 0 0,-9 27 0 0 0,14-37-367 0 0,7-16 91 0 0,5-13 9 0 0,-2 0 22 0 0,-1 3-145 0 0,0-1-1 0 0,15-23 1 0 0,-22 41 221 0 0,0 0 0 0 0,0 0 0 0 0,-1 0 0 0 0,1 0-1 0 0,0 0 1 0 0,0 0 0 0 0,0 0 0 0 0,0-1 0 0 0,0 1 0 0 0,0 0 0 0 0,0 0 0 0 0,0 0 0 0 0,0 0-1 0 0,0 0 1 0 0,-1 0 0 0 0,1 0 0 0 0,0 0 0 0 0,0 0 0 0 0,0 0 0 0 0,0 0 0 0 0,0 0 0 0 0,0 0 0 0 0,0 0-1 0 0,0-1 1 0 0,0 1 0 0 0,0 0 0 0 0,0 0 0 0 0,0 0 0 0 0,0 0 0 0 0,0 0 0 0 0,0 0 0 0 0,0 0-1 0 0,0 0 1 0 0,0-1 0 0 0,0 1 0 0 0,0 0 0 0 0,0 0 0 0 0,0 0 0 0 0,0 0 0 0 0,0 0 0 0 0,0 0-1 0 0,0 0 1 0 0,0 0 0 0 0,0 0 0 0 0,0-1 0 0 0,0 1 0 0 0,0 0 0 0 0,0 0 0 0 0,0 0 0 0 0,0 0 0 0 0,0 0-1 0 0,0 0 1 0 0,0 0 0 0 0,0 0 0 0 0,0 0 0 0 0,1 0 0 0 0,-1 0 0 0 0,0-1 0 0 0,-9 8 278 0 0,3-1-230 0 0,1 1-1 0 0,0 0 1 0 0,1 0 0 0 0,-1 1-1 0 0,2-1 1 0 0,-1 1-1 0 0,1 0 1 0 0,0 0 0 0 0,0 0-1 0 0,-2 12 1 0 0,0-2 34 0 0,0 0 7 0 0,0-4-79 0 0,1 0 0 0 0,0 0 0 0 0,2 0 1 0 0,-4 28-1 0 0,17-57-306 0 0,15-80-363 0 0,-22 83 606 0 0,-3 9 34 0 0,-1-1 0 0 0,1 1 0 0 0,1 0 0 0 0,-1 0 1 0 0,0 0-1 0 0,1-1 0 0 0,2-2 0 0 0,-11 9 99 0 0,-5 4 84 0 0,9-2-146 0 0,-1-1 0 0 0,1 1 1 0 0,0 0-1 0 0,0 0 0 0 0,0 0 0 0 0,1 0 1 0 0,-1 0-1 0 0,1 1 0 0 0,0-1 0 0 0,1 1 1 0 0,0-1-1 0 0,-1 1 0 0 0,2 0 0 0 0,-1-1 1 0 0,0 12-1 0 0,-1 10 47 0 0,1-23-48 0 0,0 0 1 0 0,0 0-1 0 0,1 0 1 0 0,0 0-1 0 0,0 0 1 0 0,0 0-1 0 0,0 0 1 0 0,1 0-1 0 0,1 5 1 0 0,1 3-27 0 0,-2-9-4 0 0,-1-8-33 0 0,0-3-11 0 0,0-5-8 0 0,2 0 1 0 0,0 1 0 0 0,0-1 0 0 0,1 1 0 0 0,0 0-1 0 0,1 0 1 0 0,8-17 0 0 0,-17 41 127 0 0,1 1 0 0 0,-4 18 1 0 0,7-28-47 0 0,-3 19 136 0 0,1 0 1 0 0,0 23 0 0 0,-1 0-71 0 0,-1 12-118 0 0,11-69 21 0 0,4-31-32 0 0,19-47 1 0 0,-3 7 4 0 0,-17 62 64 0 0,-9 20-30 0 0,0 0 1 0 0,1 0-1 0 0,-1 0 0 0 0,1 0 0 0 0,-1 1 1 0 0,1-1-1 0 0,-1 0 0 0 0,1 0 1 0 0,0 1-1 0 0,-1-1 0 0 0,1 0 1 0 0,0 1-1 0 0,0-1 0 0 0,-1 0 0 0 0,1 1 1 0 0,0-1-1 0 0,0 1 0 0 0,0 0 1 0 0,0-1-1 0 0,1 1 0 0 0,-2 3 7 0 0,0 0-1 0 0,0 0 1 0 0,0 0 0 0 0,0 0-1 0 0,0 0 1 0 0,-1 4 0 0 0,-29 139 236 0 0,29-138-247 0 0,1-3 8 0 0,-1-2 1 0 0,1-1 1 0 0,0 0-1 0 0,0 1 1 0 0,-1-1 0 0 0,0 1-1 0 0,1-1 1 0 0,-1 0-1 0 0,-1 4 1 0 0,1-6-16 0 0,5-22-22 0 0,17-41 38 0 0,36-72-1 0 0,-65 165-71 0 0,-40 114-15 0 0,47-141 79 0 0,1-2 3 0 0,-1 0 0 0 0,1 0 0 0 0,0-1 1 0 0,0 1-1 0 0,0 0 0 0 0,-1 0 0 0 0,1-1 1 0 0,0 1-1 0 0,-1 0 0 0 0,1-1 1 0 0,0 1-1 0 0,-1 0 0 0 0,1-1 0 0 0,-1 1 1 0 0,1 0-1 0 0,-1-1 0 0 0,1 1 0 0 0,-1-1 1 0 0,-1 1-1 0 0,2-26-67 0 0,4 8 55 0 0,1 1 1 0 0,11-24-1 0 0,-4 11 51 0 0,3-8-36 0 0,23-39 0 0 0,-17 37-14 0 0,-13 20 17 0 0,-7 15 1 0 0,0 0-1 0 0,1 1 0 0 0,0-1 1 0 0,-1 0-1 0 0,5-5 1 0 0,8-9-6 0 0,1 1 1 0 0,18-17-1 0 0,-15 15 28 0 0,-1-2 0 0 0,29-42 0 0 0,-44 60-18 0 0,-1 1-8 0 0,0 0 0 0 0,0 0 1 0 0,1 0-1 0 0,-1 0 1 0 0,0 0-1 0 0,0 0 1 0 0,-1 0-1 0 0,1 0 1 0 0,0 0-1 0 0,-1-1 0 0 0,1-3 1 0 0,-1 6-6 0 0,-19 5-8 0 0,10 0 18 0 0,0 1 0 0 0,0 0 0 0 0,1 0 0 0 0,0 1 0 0 0,-14 15 0 0 0,1-2 2 0 0,-6 11-23 0 0,36-41-13 0 0,0-2-1 0 0,9-15 1 0 0,4-8-15 0 0,-21 34 51 0 0,-2 3 14 0 0,-5 9 45 0 0,3-7-47 0 0,0 0 1 0 0,0 1-1 0 0,-1-1 0 0 0,-4 4 1 0 0,-2 1 23 0 0,8-7-38 0 0,0 0 0 0 0,-1 1-1 0 0,1-1 1 0 0,0-1-1 0 0,-1 1 1 0 0,0 0 0 0 0,1-1-1 0 0,-1 1 1 0 0,0-1 0 0 0,1 0-1 0 0,-5 1 1 0 0,7-3-4 0 0,0 0 0 0 0,0-1-1 0 0,0 1 1 0 0,0-1 0 0 0,0 1 0 0 0,0-1 0 0 0,0 1-1 0 0,0-1 1 0 0,1 1 0 0 0,-1 0 0 0 0,0-1 0 0 0,1 1-1 0 0,0-2 1 0 0,-1 3-2 0 0,1-1-1 0 0,-1 1 1 0 0,0-1-1 0 0,0 1 1 0 0,1-1-1 0 0,-1 1 1 0 0,0 0-1 0 0,1-1 1 0 0,-1 1-1 0 0,0 0 1 0 0,1-1-1 0 0,-1 1 1 0 0,1 0-1 0 0,-1-1 1 0 0,1 1-1 0 0,-1 0 1 0 0,1 0-1 0 0,-1 0 1 0 0,0-1-1 0 0,2 1 1 0 0,-1 8-18 0 0,-9 15-7 0 0,-32 41 98 0 0,26-46-27 0 0,2 2 0 0 0,-17 33 0 0 0,-2 3 359 0 0,24-42-370 0 0,2-5-21 0 0,1 0 0 0 0,0 0 1 0 0,0 0-1 0 0,1 1 0 0 0,0-1 1 0 0,-1 13-1 0 0,1-13 32 0 0,1 0 1 0 0,-1-1-1 0 0,-1 1 1 0 0,1-1-1 0 0,-9 12 1 0 0,9-11-24 0 0,-1 1 1 0 0,1-1 0 0 0,1 0 0 0 0,-1 1 0 0 0,2 0 0 0 0,-1-1 0 0 0,1 1 0 0 0,1 17 0 0 0,-5 23 47 0 0,2-1-75 0 0,8-83 12 0 0,-3-11-168 0 0,2-1-1 0 0,9-44 1 0 0,-10 76 95 0 0,0 1-1 0 0,8-19 1 0 0,-1 4 3 0 0,-10 28 63 0 0,0 0-1 0 0,0 0 0 0 0,0 0 0 0 0,1 0 0 0 0,-1 0 1 0 0,0 0-1 0 0,0-1 0 0 0,0 1 0 0 0,0 0 0 0 0,0 0 0 0 0,0 0 1 0 0,0 0-1 0 0,0 0 0 0 0,0 0 0 0 0,0 0 0 0 0,0 0 1 0 0,0-1-1 0 0,0 1 0 0 0,0 0 0 0 0,1 0 0 0 0,-1 0 1 0 0,0 0-1 0 0,0 0 0 0 0,0 0 0 0 0,0-1 0 0 0,0 1 0 0 0,0 0 1 0 0,0 0-1 0 0,0 0 0 0 0,0 0 0 0 0,-1 0 0 0 0,1 0 1 0 0,0 0-1 0 0,0-1 0 0 0,0 1 0 0 0,0 0 0 0 0,0 0 1 0 0,0 0-1 0 0,0 0 0 0 0,0 0 0 0 0,0 0 0 0 0,0 0 0 0 0,0 0 1 0 0,0-1-1 0 0,0 1 0 0 0,0 0 0 0 0,-1 0 0 0 0,1 0 1 0 0,0 0-1 0 0,0 0 0 0 0,0 0 0 0 0,0 0 0 0 0,0 0 1 0 0,0 0-1 0 0,0 0 0 0 0,0 0 0 0 0,-1 0 0 0 0,1 0 0 0 0,0 0 1 0 0,-8 6 23 0 0,-8 12 12 0 0,12-10-10 0 0,0 0-1 0 0,1 0 1 0 0,-1 0-1 0 0,2 1 1 0 0,-1-1-1 0 0,1 1 1 0 0,0 0-1 0 0,1 0 0 0 0,0 0 1 0 0,0-1-1 0 0,1 15 1 0 0,-5 19 108 0 0,4-35-89 0 0,-1 0-1 0 0,2 1 1 0 0,-1-1-1 0 0,1 0 0 0 0,0 0 1 0 0,1 10-1 0 0,1-4-26 0 0,-2 1-1 0 0,1-1 1 0 0,-1 0-1 0 0,-3 14 0 0 0,1 17 15 0 0,2-44-33 0 0,0 0 1 0 0,0 0-1 0 0,0 0 0 0 0,1-1 1 0 0,-1 1-1 0 0,0 0 0 0 0,0 0 1 0 0,0 0-1 0 0,0 0 1 0 0,0 0-1 0 0,0 0 0 0 0,0 0 1 0 0,1 0-1 0 0,-1 0 0 0 0,0 0 1 0 0,0 0-1 0 0,0 0 0 0 0,0 0 1 0 0,0 0-1 0 0,0 0 0 0 0,0 0 1 0 0,1 0-1 0 0,-1 0 1 0 0,0 0-1 0 0,0 0 0 0 0,0 0 1 0 0,0 0-1 0 0,0 1 0 0 0,0-1 1 0 0,0 0-1 0 0,1 0 0 0 0,-1 0 1 0 0,0 0-1 0 0,0 0 0 0 0,0 0 1 0 0,0 0-1 0 0,0 0 1 0 0,0 0-1 0 0,0 0 0 0 0,0 1 1 0 0,0-1-1 0 0,5-13-32 0 0,-3-9-32 0 0,0-1 0 0 0,-1 0 0 0 0,-2 0 0 0 0,0 1 0 0 0,-7-37 1 0 0,7 49 26 0 0,1 1 1 0 0,-1-1-1 0 0,1 0 1 0 0,1 0 0 0 0,0 0-1 0 0,0 1 1 0 0,5-19 0 0 0,-3 22-65 0 0,-2 16 80 0 0,-1-6 32 0 0,0-1 1 0 0,0 1 0 0 0,0 0-1 0 0,-1-1 1 0 0,-1 7 0 0 0,-1-3 10 0 0,0 0 1 0 0,1 1-1 0 0,0-1 0 0 0,1 0 1 0 0,-1 1-1 0 0,1 0 1 0 0,0 7-1 0 0,2 58 263 0 0,0-33-179 0 0,-2 2-55 0 0,1-5-51 0 0,0 1 1 0 0,7 40-1 0 0,-7-78 0 0 0,0 1 1 0 0,0-1-1 0 0,0 0 0 0 0,0 1 1 0 0,0-1-1 0 0,0 1 1 0 0,0-1-1 0 0,0 1 0 0 0,0-1 1 0 0,0 1-1 0 0,0-1 0 0 0,1 1 1 0 0,-1-1-1 0 0,0 0 1 0 0,0 1-1 0 0,0-1 0 0 0,1 1 1 0 0,-1-1-1 0 0,0 0 0 0 0,0 1 1 0 0,1-1-1 0 0,-1 0 1 0 0,0 1-1 0 0,1-1 0 0 0,-1 0 1 0 0,0 1-1 0 0,1-1 0 0 0,-1 0 1 0 0,1 0-1 0 0,0 1 1 0 0,-1-2-1 0 0,1 1 0 0 0,-1 0 0 0 0,1-1 0 0 0,0 1 0 0 0,-1-1 0 0 0,1 1 1 0 0,-1-1-1 0 0,1 0 0 0 0,-1 1 0 0 0,0-1 0 0 0,1 1 0 0 0,-1-1 0 0 0,0 0 1 0 0,1 1-1 0 0,-1-1 0 0 0,0 0 0 0 0,1-1 0 0 0,4-12-15 0 0,-1 0 1 0 0,-1-1-1 0 0,1 1 0 0 0,-2-1 0 0 0,1-16 1 0 0,-2-76-157 0 0,-1 7 91 0 0,1 92 102 0 0,1 14-26 0 0,1 13-8 0 0,-4 68 182 0 0,0-50-61 0 0,7 72 1 0 0,-2-94-78 0 0,-2-14-50 0 0,-1-10-7 0 0,-5-91-76 0 0,2-35-99 0 0,5 120 194 0 0,-3 15 7 0 0,0 1 1 0 0,1-1-1 0 0,-1 0 0 0 0,0 1 0 0 0,1-1 0 0 0,-1 0 0 0 0,0 1 1 0 0,1-1-1 0 0,-1 0 0 0 0,0 1 0 0 0,0-1 0 0 0,0 0 0 0 0,1 1 1 0 0,-1-1-1 0 0,0 1 0 0 0,0-1 0 0 0,0 1 0 0 0,0-1 0 0 0,0 0 1 0 0,0 1-1 0 0,0-1 0 0 0,1 1 0 0 0,-1-1 0 0 0,-1 1 0 0 0,1-1 1 0 0,0 1-1 0 0,0 0 0 0 0,2 19 11 0 0,-2 37-1 0 0,-2-44-4 0 0,2 0 0 0 0,0 0-1 0 0,1 0 1 0 0,0 0 0 0 0,0 0-1 0 0,1 0 1 0 0,5 14 0 0 0,-7-27-7 0 0,0 0 1 0 0,0 0 0 0 0,0 0 0 0 0,0 0 0 0 0,0 0 0 0 0,0 0 0 0 0,0 0 0 0 0,0 0 0 0 0,0 0 0 0 0,1-1 0 0 0,-1 1-1 0 0,0 0 1 0 0,0 0 0 0 0,0 0 0 0 0,0 0 0 0 0,0 0 0 0 0,0 0 0 0 0,0 0 0 0 0,0 0 0 0 0,0 0 0 0 0,0 0 0 0 0,0 0-1 0 0,0 0 1 0 0,0 0 0 0 0,1 0 0 0 0,-1 0 0 0 0,0 0 0 0 0,0 0 0 0 0,0 0 0 0 0,0 0 0 0 0,0 0 0 0 0,0 0 0 0 0,0 0-1 0 0,0 0 1 0 0,0 0 0 0 0,0 1 0 0 0,0-1 0 0 0,0 0 0 0 0,0 0 0 0 0,0 0 0 0 0,1 0 0 0 0,-1 0 0 0 0,0 0-1 0 0,0 0 1 0 0,0 0 0 0 0,0 0 0 0 0,0 0 0 0 0,0 0 0 0 0,0 0 0 0 0,0 0 0 0 0,0 0 0 0 0,0 0 0 0 0,0 1 0 0 0,0-1-1 0 0,0 0 1 0 0,2-13 30 0 0,-1-16-28 0 0,-3-166-50 0 0,3 191 33 0 0,0 0-1 0 0,0 0 1 0 0,0 0 0 0 0,0 0-1 0 0,0 1 1 0 0,4-7-1 0 0,3-11-215 0 0,-16 40 59 0 0,1-2 187 0 0,0-1 0 0 0,1 2 0 0 0,1-1 0 0 0,-5 26 0 0 0,8-23 21 0 0,-11 40 0 0 0,8-40-18 0 0,0-1-1 0 0,-1 27 1 0 0,4-18-6 0 0,2-1 0 0 0,0 1 0 0 0,2-1 0 0 0,6 30 0 0 0,-4-93-84 0 0,-4 23 72 0 0,-1 1 0 0 0,-4-25 0 0 0,5 33-7 0 0,-1 1-1 0 0,0-1 1 0 0,0 1-1 0 0,0-1 1 0 0,0 1-1 0 0,-1 0 1 0 0,1 0-1 0 0,-1-1 1 0 0,0 1-1 0 0,0 0 1 0 0,0 0-1 0 0,0 1 1 0 0,0-1-1 0 0,-1 0 1 0 0,-2-2-1 0 0,4 9 11 0 0,1 0-1 0 0,-1-1 0 0 0,1 1 0 0 0,0-1 0 0 0,0 1 1 0 0,0-1-1 0 0,2 7 0 0 0,-2-7-4 0 0,1 8 10 0 0,0 2 23 0 0,0-1 1 0 0,1 1-1 0 0,3 14 0 0 0,-4-24-23 0 0,0 0-1 0 0,0 1 0 0 0,0-1 0 0 0,1 0 0 0 0,-1 0 1 0 0,1 0-1 0 0,0-1 0 0 0,-1 1 0 0 0,1 0 1 0 0,0-1-1 0 0,1 1 0 0 0,-1-1 0 0 0,0 0 0 0 0,1 1 1 0 0,-1-1-1 0 0,1 0 0 0 0,3 1 0 0 0,-18-23-210 0 0,8 11 95 0 0,9 26 154 0 0,1 2 24 0 0,-5-13-54 0 0,1 0 1 0 0,0 0 0 0 0,1 0 0 0 0,-1 0 0 0 0,1 0-1 0 0,0-1 1 0 0,5 8 0 0 0,-8-13-17 0 0,0 0 1 0 0,0 0-1 0 0,0 0 1 0 0,0 0 0 0 0,0 0-1 0 0,0 1 1 0 0,0-1-1 0 0,0 0 1 0 0,0 0-1 0 0,1 0 1 0 0,-1 0 0 0 0,0 0-1 0 0,0 0 1 0 0,0 0-1 0 0,0 0 1 0 0,0 0-1 0 0,0 1 1 0 0,0-1-1 0 0,0 0 1 0 0,0 0 0 0 0,1 0-1 0 0,-1 0 1 0 0,0 0-1 0 0,0 0 1 0 0,0 0-1 0 0,0 0 1 0 0,0 0-1 0 0,0 0 1 0 0,0 0 0 0 0,1 0-1 0 0,-1 0 1 0 0,0 0-1 0 0,0 0 1 0 0,0 0-1 0 0,0 0 1 0 0,0 0-1 0 0,0 0 1 0 0,0 0 0 0 0,1 0-1 0 0,-1 0 1 0 0,0 0-1 0 0,0-1 1 0 0,0 1-1 0 0,0 0 1 0 0,0 0 0 0 0,0 0-1 0 0,0 0 1 0 0,0 0-1 0 0,0 0 1 0 0,1 0-1 0 0,-1 0 1 0 0,0 0-1 0 0,0-1 1 0 0,0 1 0 0 0,0 0-1 0 0,0 0 1 0 0,0 0-1 0 0,0 0 1 0 0,0 0-1 0 0,2-13 24 0 0,-5-14-21 0 0,-2 4-41 0 0,0 8-18 0 0,1-1 0 0 0,1 1 0 0 0,1-1 0 0 0,-2-20 0 0 0,5 45 98 0 0,1 0-1 0 0,-1-1 0 0 0,6 17 0 0 0,-1-4 33 0 0,-4-13-65 0 0,0 0 1 0 0,1 0-1 0 0,0 0 0 0 0,0-1 1 0 0,1 1-1 0 0,9 13 0 0 0,-13-62-78 0 0,-2 12 35 0 0,0 0 1 0 0,-12-54-1 0 0,25 150 222 0 0,-8-50-111 0 0,-1-9-51 0 0,-1 0 1 0 0,1 0-1 0 0,6 14 1 0 0,-14-37-98 0 0,1-1 0 0 0,1 1 0 0 0,0-1 0 0 0,-2-18 0 0 0,0-1-85 0 0,1 1 88 0 0,5 22 60 0 0,2 12-2 0 0,1 7-7 0 0,3 11 114 0 0,0 1 0 0 0,4 25 0 0 0,-7-28-24 0 0,0 0 0 0 0,1-1-1 0 0,1 1 1 0 0,10 20 0 0 0,-8-16-36 0 0,-6-17-29 0 0,0 1-1 0 0,0-1 0 0 0,0 0 0 0 0,0 0 1 0 0,1 0-1 0 0,-1 0 0 0 0,1 0 0 0 0,2 3 1 0 0,-11-31 36 0 0,6 22-248 0 0,-1 0 0 0 0,0 0 0 0 0,1-1 0 0 0,-1 1 0 0 0,0 0 0 0 0,-1 0 0 0 0,1 1 0 0 0,0-1 0 0 0,-5-3 0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809 122 848 0 0,'-2'2'23837'0'0,"-49"-31"-21552"0"0,46 26-2229 0 0,0 0-1 0 0,-1 1 0 0 0,0 0 0 0 0,1 1 1 0 0,-1-1-1 0 0,0 1 0 0 0,-10-1 1 0 0,16 2-62 0 0,0 1 0 0 0,0-1 0 0 0,0 0 0 0 0,0 0 0 0 0,1 0 0 0 0,-1 0 0 0 0,0 0 0 0 0,0 0 1 0 0,0 0-1 0 0,0 0 0 0 0,0 0 0 0 0,0 0 0 0 0,0 0 0 0 0,0 1 0 0 0,0-1 0 0 0,0 0 1 0 0,0 0-1 0 0,0 0 0 0 0,0 0 0 0 0,0 0 0 0 0,0 0 0 0 0,0 0 0 0 0,0 1 0 0 0,0-1 1 0 0,0 0-1 0 0,0 0 0 0 0,0 0 0 0 0,0 0 0 0 0,0 0 0 0 0,0 0 0 0 0,0 1 0 0 0,0-1 1 0 0,0 0-1 0 0,0 0 0 0 0,0 0 0 0 0,0 0 0 0 0,0 0 0 0 0,0 0 0 0 0,0 0 0 0 0,0 0 0 0 0,0 1 1 0 0,0-1-1 0 0,0 0 0 0 0,0 0 0 0 0,0 0 0 0 0,-1 0 0 0 0,1 0 0 0 0,0 0 0 0 0,0 0 1 0 0,0 0-1 0 0,0 0 0 0 0,0 0 0 0 0,0 0 0 0 0,0 0 0 0 0,0 0 0 0 0,-1 0 0 0 0,10 6-21 0 0,98 29 73 0 0,-97-31 1186 0 0,-21-10-901 0 0,-19-7-20 0 0,-29-16 635 0 0,9 4-237 0 0,-35-2 177 0 0,80 25-861 0 0,-1 0 0 0 0,0 0 0 0 0,0 1 0 0 0,-1 0 1 0 0,-5 0-1 0 0,-18-3 64 0 0,16 0-68 0 0,0 1 0 0 0,1 1 0 0 0,-27-2 0 0 0,15 3 20 0 0,18 0-20 0 0,-1 1 0 0 0,1-1 0 0 0,-1 2 0 0 0,1-1 0 0 0,-1 1 0 0 0,-7 2 0 0 0,10-2-10 0 0,0 0 0 0 0,0 0 0 0 0,0 0 0 0 0,-9-1 0 0 0,10 0-8 0 0,0 0 0 0 0,1 0-1 0 0,-1 1 1 0 0,0-1-1 0 0,1 1 1 0 0,-1 0-1 0 0,0 0 1 0 0,1 0 0 0 0,-7 3-1 0 0,8-2 0 0 0,-1-2 0 0 0,1 1 0 0 0,-1 0 1 0 0,1 0-1 0 0,0-1 0 0 0,-1 1 0 0 0,0-1 0 0 0,1 0 0 0 0,-4 0 0 0 0,3 0 0 0 0,1 0 0 0 0,0 0 0 0 0,0 0-1 0 0,-1 0 1 0 0,1 1 0 0 0,0-1 0 0 0,0 1 0 0 0,-1-1-1 0 0,1 1 1 0 0,0 0 0 0 0,0 0 0 0 0,0 0 0 0 0,0 0-1 0 0,-2 2 1 0 0,-2 1-8 0 0,1 0-1 0 0,-1 0 1 0 0,-10 4-1 0 0,-12 10 60 0 0,26-17-53 0 0,0 0 1 0 0,0 0-1 0 0,0 0 1 0 0,-1-1-1 0 0,1 1 1 0 0,0 0-1 0 0,0-1 0 0 0,0 0 1 0 0,0 1-1 0 0,-3-1 1 0 0,-16 4-19 0 0,20-3 16 0 0,1-1 0 0 0,-1 0 0 0 0,0 1 0 0 0,0 0 0 0 0,1-1 0 0 0,-1 1-1 0 0,0-1 1 0 0,1 1 0 0 0,-1 0 0 0 0,0-1 0 0 0,1 1 0 0 0,-1 0 0 0 0,1 0 0 0 0,-1 0 0 0 0,1-1 0 0 0,0 1 0 0 0,-1 0 0 0 0,1 0-1 0 0,0 0 1 0 0,-1 0 0 0 0,1 1 0 0 0,0-1 1 0 0,-1 0 1 0 0,1-1-1 0 0,0 1 0 0 0,-1 0 0 0 0,1-1 0 0 0,-1 1 0 0 0,1 0 1 0 0,-1-1-1 0 0,1 1 0 0 0,-1-1 0 0 0,1 1 0 0 0,-1-1 1 0 0,0 1-1 0 0,1-1 0 0 0,-1 0 0 0 0,0 1 0 0 0,1-1 0 0 0,-2 1 1 0 0,-18 6 14 0 0,4-1-26 0 0,13-5 2 0 0,-1 1 0 0 0,1-1 0 0 0,-1 1 0 0 0,1-1 0 0 0,-1 0-1 0 0,0-1 1 0 0,1 1 0 0 0,-1-1 0 0 0,0 0 0 0 0,-4 0 0 0 0,8 0 5 0 0,-1 4-244 0 0,10-9 106 0 0,1 3 136 0 0,0 0 0 0 0,0 0 0 0 0,0 0 1 0 0,15 1-1 0 0,-10 1 15 0 0,32 0-14 0 0,-38 1 5 0 0,1 0 1 0 0,-1-1-1 0 0,1 0 0 0 0,0-1 1 0 0,-1 0-1 0 0,1-1 1 0 0,-1 0-1 0 0,11-3 0 0 0,-7-2-18 0 0,-10 5 10 0 0,0 0 1 0 0,0 1-1 0 0,0 0 1 0 0,0-1-1 0 0,0 1 1 0 0,0 1 0 0 0,0-1-1 0 0,0 0 1 0 0,6 0-1 0 0,-25 1 40 0 0,8-1-38 0 0,-1 1-1 0 0,1 1 1 0 0,0-1 0 0 0,0 1 0 0 0,0 1 0 0 0,-14 3-1 0 0,18-4 7 0 0,0 1 0 0 0,0-1 0 0 0,0 1-1 0 0,0 0 1 0 0,0 0 0 0 0,1 0 0 0 0,-1 1-1 0 0,1-1 1 0 0,-1 1 0 0 0,1 0 0 0 0,0 0 0 0 0,0 0-1 0 0,-4 6 1 0 0,6-9 1 0 0,1 1 0 0 0,0-1 0 0 0,0 0 0 0 0,-1 1 0 0 0,1-1 1 0 0,0 0-1 0 0,-1 1 0 0 0,1-1 0 0 0,0 0 0 0 0,-1 0 0 0 0,1 1 0 0 0,0-1 0 0 0,-1 0 0 0 0,1 0 0 0 0,0 0 0 0 0,-1 1 0 0 0,1-1 1 0 0,-1 0-1 0 0,1 0 0 0 0,0 0 0 0 0,-1 0 0 0 0,1 0 0 0 0,-1 0 0 0 0,1 0 0 0 0,-1 0 0 0 0,1 0 0 0 0,0 0 0 0 0,-1 0 0 0 0,1 0 1 0 0,-1 0-1 0 0,1 0 0 0 0,0-1 0 0 0,-1 1 0 0 0,1 0 0 0 0,0 0 0 0 0,-1 0 0 0 0,1-1 0 0 0,-1 1 0 0 0,1 0 0 0 0,-1-1 3 0 0,0 1-1 0 0,1-1 0 0 0,-1 1 0 0 0,1-1 0 0 0,-1 0 1 0 0,0 1-1 0 0,1-1 0 0 0,-1 0 0 0 0,1 1 0 0 0,-1-1 1 0 0,1 0-1 0 0,0 0 0 0 0,-1 1 0 0 0,1-1 1 0 0,0 0-1 0 0,-1 0 0 0 0,1 0 0 0 0,0-1 0 0 0,0 2-4 0 0,0 0 0 0 0,0 0-1 0 0,0-1 1 0 0,1 1-1 0 0,-1 0 1 0 0,0 0 0 0 0,0 0-1 0 0,0 0 1 0 0,0 0-1 0 0,1-1 1 0 0,-1 1-1 0 0,0 0 1 0 0,0 0 0 0 0,0 0-1 0 0,1 0 1 0 0,-1 0-1 0 0,0 0 1 0 0,0 0 0 0 0,0 0-1 0 0,1 0 1 0 0,-1 0-1 0 0,0 0 1 0 0,0 0 0 0 0,0 0-1 0 0,1 0 1 0 0,-1 0-1 0 0,0 0 1 0 0,0 0-1 0 0,1 0 1 0 0,-1 0 0 0 0,0 0-1 0 0,0 1 1 0 0,0-1-1 0 0,0 0 1 0 0,1 0 0 0 0,-1 0-1 0 0,0 0 1 0 0,0 0-1 0 0,0 1 1 0 0,0-1 0 0 0,1 0-1 0 0,-1 0 1 0 0,0 0-1 0 0,0 0 1 0 0,0 1 0 0 0,0-1-1 0 0,0 0 1 0 0,0 0-1 0 0,0 0 1 0 0,0 1-1 0 0,1-1 1 0 0,-1 0 0 0 0,0 0-1 0 0,0 1 1 0 0,0-1-1 0 0,0 0 1 0 0,0 1 11 0 0,-25 14 17 0 0,12-5-7 0 0,11-8-2 0 0,5-7 1 0 0,-1 2-11 0 0,1 0-6 0 0,0 1 1 0 0,0 0-1 0 0,0-1 1 0 0,1 1-1 0 0,-1 0 1 0 0,1 1-1 0 0,-1-1 1 0 0,1 1-1 0 0,-1 0 0 0 0,8-2 1 0 0,10-5 2 0 0,-15 6-4 0 0,0 0 0 0 0,0 1 0 0 0,0 0 0 0 0,0 0 0 0 0,7-1 0 0 0,-8 2-1 0 0,0 0 0 0 0,-1-1 1 0 0,1 0-1 0 0,0 0 0 0 0,0 0 1 0 0,-1-1-1 0 0,1 1 0 0 0,8-6 0 0 0,-10 6 2 0 0,1 0 0 0 0,0 1-1 0 0,-1-1 1 0 0,1 0 0 0 0,0 1 0 0 0,0 0-1 0 0,0 0 1 0 0,-1 0 0 0 0,7 2-1 0 0,4-2 3 0 0,116-6 186 0 0,-103 5-192 0 0,-1 2 0 0 0,1 0 1 0 0,-1 2-1 0 0,47 12 0 0 0,-55-11 12 0 0,11 1-20 0 0,-14-2 9 0 0,0 0 1 0 0,1 1-1 0 0,17 8 0 0 0,-26-10-6 0 0,10 6-8 0 0,-15-6 17 0 0,-1-1-1 0 0,0 1 0 0 0,1-1 0 0 0,-1 0 1 0 0,0 0-1 0 0,1 0 0 0 0,0 0 1 0 0,-1 0-1 0 0,1 0 0 0 0,-1 0 0 0 0,1 0 1 0 0,0-1-1 0 0,0 1 0 0 0,-1-1 0 0 0,1 1 1 0 0,0-1-1 0 0,0 0 0 0 0,0 1 0 0 0,2-1 1 0 0,-4 0-13 0 0,-19-11 56 0 0,-36-17-57 0 0,39 18 45 0 0,-1 1 1 0 0,-1 1 0 0 0,1 0 0 0 0,-35-8-1 0 0,-187-20 55 0 0,234 36-67 0 0,3-1-20 0 0,-1 1 0 0 0,1-1 1 0 0,0 1-1 0 0,0 0 0 0 0,0 0 1 0 0,0 0-1 0 0,0 0 0 0 0,0 0 1 0 0,-1 0-1 0 0,1 1 0 0 0,0-1 0 0 0,0 1 1 0 0,0-1-1 0 0,0 1 0 0 0,0 0 1 0 0,0 0-1 0 0,0 0 0 0 0,0 0 1 0 0,1 1-1 0 0,-1-1 0 0 0,0 0 1 0 0,-1 2-1 0 0,3-2 0 0 0,0-1 0 0 0,0 0 0 0 0,0 0 1 0 0,-1 1-1 0 0,1-1 0 0 0,0 0 0 0 0,0 0 1 0 0,0 1-1 0 0,0-1 0 0 0,0 0 0 0 0,-1 0 1 0 0,1 0-1 0 0,0 1 0 0 0,0-1 0 0 0,0 0 0 0 0,-1 0 1 0 0,1 0-1 0 0,0 0 0 0 0,0 1 0 0 0,0-1 1 0 0,-1 0-1 0 0,1 0 0 0 0,0 0 0 0 0,0 0 1 0 0,-1 0-1 0 0,1 0 0 0 0,0 0 0 0 0,-1 0 0 0 0,1 0 1 0 0,0 0-1 0 0,0 0 0 0 0,-1 0 0 0 0,1 0 1 0 0,0 0-1 0 0,0 0 0 0 0,-1 0 0 0 0,1 0-2 0 0,0 0 0 0 0,0-1 0 0 0,0 1 0 0 0,0 0 0 0 0,0 0-1 0 0,0 0 1 0 0,0 0 0 0 0,0-1 0 0 0,1 1 0 0 0,-1 0 0 0 0,0 0 0 0 0,0 0-1 0 0,0 0 1 0 0,0-1 0 0 0,0 1 0 0 0,0 0 0 0 0,0 0 0 0 0,1 0-1 0 0,-1 0 1 0 0,0 0 0 0 0,0 0 0 0 0,0-1 0 0 0,0 1 0 0 0,0 0 0 0 0,1 0-1 0 0,-1 0 1 0 0,0 0 0 0 0,0 0 0 0 0,0 0 0 0 0,0 0 0 0 0,1 0 0 0 0,-1 0-1 0 0,0 0 1 0 0,0 0 0 0 0,0 0 0 0 0,1 0 0 0 0,-1 0 0 0 0,0 0 0 0 0,0 0-1 0 0,90-4-57 0 0,-71 4 65 0 0,0 0 0 0 0,-1 1 0 0 0,1 1 0 0 0,0 0-1 0 0,-1 2 1 0 0,27 8 0 0 0,14 11 3 0 0,0 3 0 0 0,-2 3 1 0 0,69 45-1 0 0,-102-58-9 0 0,-10-7-7 0 0,0 1 0 0 0,-1 0 0 0 0,12 13 0 0 0,-13-7 52 0 0,-10-14-48 0 0,0 1-1 0 0,0 0 0 0 0,0-1 0 0 0,0 1 1 0 0,1-1-1 0 0,-1 0 0 0 0,5 4 0 0 0,-3-3 6 0 0,1 0 0 0 0,0 0-1 0 0,0-1 1 0 0,0 1-1 0 0,0-1 1 0 0,10 3-1 0 0,-15-5-6 0 0,-15-17-48 0 0,-32-26 53 0 0,6 4 40 0 0,-65-46 1 0 0,75 62-82 0 0,23 16 47 0 0,0 0 0 0 0,0 1 0 0 0,-1 0 0 0 0,0 1-1 0 0,0 0 1 0 0,0 0 0 0 0,-18-5 0 0 0,55 18-21 0 0,49 22-1 0 0,-29-10-3 0 0,-29-12 22 0 0,-1 0 0 0 0,20 14 0 0 0,-29-17-4 0 0,-1 1 0 0 0,1 0 0 0 0,-1 1-1 0 0,-1 0 1 0 0,1 0 0 0 0,6 9-1 0 0,12 10 32 0 0,-6-9-55 0 0,-39-20 49 0 0,-3-13-27 0 0,-1 1 1 0 0,0 1 0 0 0,0 1-1 0 0,-2 1 1 0 0,1 2 0 0 0,-1 0-1 0 0,-49-11 1 0 0,35 16-29 0 0,36 5 32 0 0,9 0-15 0 0,13 4 7 0 0,35 33 1 0 0,-15-10-19 0 0,-28-20 32 0 0,-2 1-1 0 0,1 0 0 0 0,-1 1 1 0 0,0 0-1 0 0,8 12 1 0 0,10 9 50 0 0,56 50-16 0 0,-77-75-37 0 0,0-1-6 0 0,-1 1 1 0 0,0 0-1 0 0,0-1 1 0 0,0 2-1 0 0,0-1 1 0 0,-1 1-1 0 0,0-1 1 0 0,0 1-1 0 0,-1 0 1 0 0,5 10-1 0 0,-6-5 14 0 0,-2-12-6 0 0,0-4-6 0 0,-1 1 3 0 0,0-1 0 0 0,-1 1 1 0 0,1 0-1 0 0,-1-1 0 0 0,1 1 1 0 0,-1 0-1 0 0,-1 0 0 0 0,1 0 1 0 0,-4-4-1 0 0,-6-12-28 0 0,3-2 13 0 0,4 11 12 0 0,0 1 0 0 0,0-1 0 0 0,-1 1 0 0 0,-9-13-1 0 0,13 21 2 0 0,1-1-1 0 0,-1 0 0 0 0,1 0 0 0 0,0 0 1 0 0,0 0-1 0 0,-1-5 0 0 0,-4-9-3 0 0,30 25 8 0 0,68 74-8 0 0,-89-80 9 0 0,-1 0 0 0 0,0 1 0 0 0,0-1 0 0 0,0 0 1 0 0,0 1-1 0 0,0-1 0 0 0,-1 1 0 0 0,1-1 0 0 0,0 1 0 0 0,-1 0 0 0 0,0 0 0 0 0,0 0 0 0 0,0 0 0 0 0,0 0 0 0 0,0 0 0 0 0,-1 0 0 0 0,1 0 1 0 0,-1 0-1 0 0,1 0 0 0 0,-1 4 0 0 0,0-14 7 0 0,0 3 3 0 0,0 1 0 0 0,0-1 0 0 0,0 0 0 0 0,-1 0 0 0 0,1 1 0 0 0,-1-1 0 0 0,0 0 0 0 0,-1-5 0 0 0,-2-1-16 0 0,0 1 0 0 0,-1 0 1 0 0,0 0-1 0 0,0 0 0 0 0,0 0 1 0 0,-1 1-1 0 0,-12-14 0 0 0,11 19-21 0 0,7 10-12 0 0,7 9 47 0 0,-6-14-29 0 0,1 0 0 0 0,-1 0 0 0 0,1 0-1 0 0,-1 1 1 0 0,1-1 0 0 0,-1 1 0 0 0,0-1-1 0 0,0 1 1 0 0,0 0 0 0 0,-1-1-1 0 0,1 1 1 0 0,-1 0 0 0 0,1-1 0 0 0,-1 1-1 0 0,0 0 1 0 0,0 0 0 0 0,0 4-1 0 0,-1-5-1006 0 0,1 0-1 0 0,-1 0 0 0 0,0 0 1 0 0,1 1-1 0 0,-1-1 0 0 0,0 0 1 0 0,0 0-1 0 0,-2 3 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200 434 6441 0 0,'0'0'14317'0'0,"1"2"-13664"0"0,2 5-677 0 0,1 2 3751 0 0,-4-23-1593 0 0,-2-5-1723 0 0,-1 0 0 0 0,0 1-1 0 0,-2-1 1 0 0,0 1-1 0 0,-1 0 1 0 0,-13-28-1 0 0,70 164-807 0 0,-50-115 382 0 0,0-1 8 0 0,0 0 0 0 0,0 0 0 0 0,-1 0 0 0 0,1 0 0 0 0,1 0 0 0 0,-1 0 0 0 0,0-1 0 0 0,0 1 0 0 0,3 2 0 0 0,-6-27 56 0 0,-33-97 354 0 0,27 98-434 0 0,5 19-41 0 0,5 15-1 0 0,25 74-210 0 0,-38-125 485 0 0,-1 1 0 0 0,-1 1 0 0 0,-3 0 0 0 0,0 0 0 0 0,-40-61 0 0 0,44 78-250 0 0,6 10 46 0 0,0 0 1 0 0,-15-17 0 0 0,21 27-23 0 0,3 17-8 0 0,23 28-31 0 0,-5-8-85 0 0,-2 0 0 0 0,18 46 0 0 0,-31-68 140 0 0,0 0-1 0 0,-2 0 0 0 0,0 1 0 0 0,0 0 1 0 0,-1 0-1 0 0,0 19 0 0 0,-7-39 66 0 0,-1-3-14 0 0,-36-80 220 0 0,27 55-149 0 0,-25-43 1 0 0,24 49-66 0 0,-9-16-44 0 0,22 39-6 0 0,0-1 1 0 0,-1 1 0 0 0,1 0-1 0 0,-1 0 1 0 0,0 1 0 0 0,0-1 0 0 0,0 0-1 0 0,-6-3 1 0 0,9 6 0 0 0,0 0-1 0 0,0 0 1 0 0,0 0 0 0 0,-1 0 0 0 0,1 0 0 0 0,0 0-1 0 0,0 0 1 0 0,0 0 0 0 0,0 0 0 0 0,0-1-1 0 0,0 1 1 0 0,0 0 0 0 0,-1 0 0 0 0,1 0 0 0 0,0 0-1 0 0,0 0 1 0 0,0 0 0 0 0,0 0 0 0 0,0 0-1 0 0,0 0 1 0 0,-1 0 0 0 0,1 0 0 0 0,0 0-1 0 0,0 0 1 0 0,0 0 0 0 0,0 1 0 0 0,0-1 0 0 0,0 0-1 0 0,0 0 1 0 0,-1 0 0 0 0,1 0 0 0 0,0 0-1 0 0,0 0 1 0 0,0 0 0 0 0,0 0 0 0 0,0 0-1 0 0,0 0 1 0 0,0 0 0 0 0,0 1 0 0 0,0-1 0 0 0,-1 0-1 0 0,1 0 1 0 0,0 0 0 0 0,0 0 0 0 0,0 0-1 0 0,0 0 1 0 0,0 1 0 0 0,0-1 0 0 0,0 0 0 0 0,0 0-1 0 0,0 0 1 0 0,0 0 0 0 0,1 12 3 0 0,7 11 17 0 0,25 43-102 0 0,-21-44 33 0 0,0 1 1 0 0,-2 1-1 0 0,13 38 1 0 0,-22-55 78 0 0,0-3-30 0 0,0 0 0 0 0,0 0 0 0 0,0 0 0 0 0,1 0 1 0 0,-1 0-1 0 0,1-1 0 0 0,0 1 0 0 0,4 6 1 0 0,-12-35-72 0 0,-17-41 76 0 0,9 25 0 0 0,-1 1 1 0 0,-30-55-1 0 0,48 102-132 0 0,42 98 183 0 0,-8 35 366 0 0,-26-95-330 0 0,-5-16-57 0 0,-1-1 1 0 0,-2 1-1 0 0,1 51 0 0 0,-5-59-12 0 0,0 0-1 0 0,-4 27 0 0 0,2-39-35 0 0,2-8 10 0 0,0 0 0 0 0,1 0 0 0 0,-1-1 1 0 0,1 1-1 0 0,0 0 0 0 0,-1 0 0 0 0,1 0 1 0 0,0 0-1 0 0,-1 1 0 0 0,1-1 0 0 0,0 0 1 0 0,0 0-1 0 0,0 0 0 0 0,0 0 0 0 0,0 0 0 0 0,0 0 1 0 0,0 0-1 0 0,0 0 0 0 0,0 0 0 0 0,0 0 1 0 0,1 0-1 0 0,-1 0 0 0 0,0 0 0 0 0,1 0 1 0 0,-1 0-1 0 0,1 0 0 0 0,0 2 0 0 0,-1-3 1 0 0,1 0 0 0 0,-1 0-1 0 0,0 0 1 0 0,0 0 0 0 0,0 0-1 0 0,0 0 1 0 0,0 0 0 0 0,1 0-1 0 0,-1 0 1 0 0,0 0 0 0 0,0 0 0 0 0,0 0-1 0 0,0 0 1 0 0,0 0 0 0 0,0 0-1 0 0,1 0 1 0 0,-1 0 0 0 0,0 0-1 0 0,0 0 1 0 0,0 0 0 0 0,0-1-1 0 0,0 1 1 0 0,0 0 0 0 0,0 0-1 0 0,1 0 1 0 0,-1 0 0 0 0,0 0-1 0 0,0 0 1 0 0,0 0 0 0 0,0 0 0 0 0,0-1-1 0 0,0 1 1 0 0,0 0 0 0 0,0 0-1 0 0,0 0 1 0 0,0 0 0 0 0,0 0-1 0 0,0 0 1 0 0,0-1 0 0 0,0 1-1 0 0,0 0 1 0 0,1 0 0 0 0,2-12-2 0 0,0-11 19 0 0,0-5-23 0 0,-1 0 0 0 0,-1-1 0 0 0,-1 0-1 0 0,-2 1 1 0 0,-5-35 0 0 0,2 40-19 0 0,1 0 1 0 0,-1-44-1 0 0,5 67 26 0 0,1 0 0 0 0,-1 0 1 0 0,0 0-1 0 0,0 0 0 0 0,0 0 0 0 0,0 0 0 0 0,0 0 0 0 0,1 0 1 0 0,-1 0-1 0 0,0 0 0 0 0,0 0 0 0 0,0 0 0 0 0,0 0 1 0 0,1 0-1 0 0,-1 0 0 0 0,0 0 0 0 0,0 0 0 0 0,0 0 1 0 0,0 0-1 0 0,1 0 0 0 0,-1 0 0 0 0,0 0 0 0 0,0 0 1 0 0,0 0-1 0 0,0 0 0 0 0,0 0 0 0 0,1 1 0 0 0,-1-1 0 0 0,0 0 1 0 0,0 0-1 0 0,0 0 0 0 0,0 0 0 0 0,0 0 0 0 0,0 1 1 0 0,0-1-1 0 0,1 0 0 0 0,-1 0 0 0 0,0 0 0 0 0,0 0 1 0 0,0 0-1 0 0,0 1 0 0 0,0-1 0 0 0,0 0 0 0 0,0 0 1 0 0,0 1-1 0 0,6 7-83 0 0,2 10 69 0 0,0 1 0 0 0,-1 0 1 0 0,-1 0-1 0 0,-1 0 0 0 0,-1 1 1 0 0,4 33-1 0 0,0 81 31 0 0,-8-133-3 0 0,5-18-50 0 0,-2-37 7 0 0,4-112 17 0 0,-7 166 14 0 0,1 0 0 0 0,-1-1-1 0 0,0 1 1 0 0,0 0 0 0 0,0 0-1 0 0,0 0 1 0 0,0 0 0 0 0,1 0 0 0 0,-1 0-1 0 0,0 0 1 0 0,0-1 0 0 0,0 1-1 0 0,1 0 1 0 0,-1 0 0 0 0,0 0 0 0 0,0 0-1 0 0,0 0 1 0 0,0 0 0 0 0,1 0-1 0 0,-1 0 1 0 0,0 0 0 0 0,0 0 0 0 0,0 0-1 0 0,1 0 1 0 0,-1 0 0 0 0,0 0-1 0 0,0 0 1 0 0,0 0 0 0 0,1 1 0 0 0,-1-1-1 0 0,0 0 1 0 0,0 0 0 0 0,0 0-1 0 0,0 0 1 0 0,1 0 0 0 0,-1 0 0 0 0,0 0-1 0 0,0 1 1 0 0,0-1 0 0 0,0 0-1 0 0,0 0 1 0 0,1 0 0 0 0,-1 0 0 0 0,0 1-1 0 0,8 5-13 0 0,-5-2 15 0 0,0 1 0 0 0,-1-1 0 0 0,1 1 0 0 0,-1-1 0 0 0,0 1 0 0 0,0 0 0 0 0,0 0 0 0 0,-1 0 1 0 0,0 0-1 0 0,0 0 0 0 0,1 9 0 0 0,-1 9 21 0 0,-1 32-1 0 0,-1-23-13 0 0,1-24-8 0 0,0-1 0 0 0,0 0 1 0 0,-1 0-1 0 0,0 0 0 0 0,0 0 1 0 0,-1 0-1 0 0,0 0 0 0 0,0-1 1 0 0,0 1-1 0 0,-6 11 0 0 0,7-16-16 0 0,0 1 1 0 0,0-1-1 0 0,0 1 0 0 0,0-1 0 0 0,0 1 1 0 0,0 0-1 0 0,1-1 0 0 0,-1 1 0 0 0,1 0 0 0 0,0 0 1 0 0,0-1-1 0 0,0 4 0 0 0,0-6-25 0 0,0-16-455 0 0,0 7 424 0 0,0 0-1 0 0,0-1 1 0 0,1 1-1 0 0,0 0 1 0 0,1 0-1 0 0,0 1 1 0 0,3-11-1 0 0,-3 14 10 0 0,-1 0 0 0 0,1 1 0 0 0,-1-1-1 0 0,0-1 1 0 0,0-8 0 0 0,-8 47 239 0 0,3-16-40 0 0,0 1 0 0 0,-8 20 0 0 0,-3 7 115 0 0,8-7-183 0 0,5-26-65 0 0,0 0 0 0 0,-5 14 0 0 0,7-26-5 0 0,-1 0 0 0 0,1-1 0 0 0,0 1 0 0 0,0 0 0 0 0,0 0 0 0 0,0 0 0 0 0,0 0 0 0 0,0 0 0 0 0,0-1 0 0 0,-1 1 0 0 0,1 0 0 0 0,0 0 0 0 0,0 0 0 0 0,0 0 0 0 0,0 0 0 0 0,0 0 0 0 0,-1 0 0 0 0,1-1 0 0 0,0 1 0 0 0,0 0 0 0 0,0 0 0 0 0,0 0 0 0 0,-1 0 0 0 0,1 0 0 0 0,0 0 0 0 0,0 0 0 0 0,0 0 0 0 0,0 0 0 0 0,-1 0 0 0 0,1 0 0 0 0,0 0 0 0 0,0 0 0 0 0,0 0 0 0 0,0 0 0 0 0,-1 0 0 0 0,1 1 0 0 0,0-1 0 0 0,0 0-1 0 0,0 0 1 0 0,0 0 0 0 0,-1 0 0 0 0,1 0 0 0 0,0 0 0 0 0,0 0 0 0 0,0 0 0 0 0,0 1 0 0 0,0-1 0 0 0,0 0 0 0 0,-1 0 0 0 0,1 0 0 0 0,0 0 0 0 0,0 1 0 0 0,0-1 0 0 0,0 0 0 0 0,0 0 0 0 0,0 1 0 0 0,-3-18-29 0 0,12-165-46 0 0,-9 179 84 0 0,-1-18-2 0 0,1 21-5 0 0,0-1-1 0 0,0 1 1 0 0,0 0 0 0 0,0-1-1 0 0,0 1 1 0 0,0 0 0 0 0,0-1-1 0 0,0 1 1 0 0,0 0 0 0 0,0-1-1 0 0,0 1 1 0 0,0 0 0 0 0,0-1-1 0 0,0 1 1 0 0,0 0 0 0 0,0 0-1 0 0,0-1 1 0 0,-1 1 0 0 0,1 0-1 0 0,0-1 1 0 0,0 1-1 0 0,0 0 1 0 0,-1 0 0 0 0,1-1-1 0 0,0 1 1 0 0,0 0 0 0 0,-1 0-1 0 0,1 0 1 0 0,0-1 0 0 0,0 1-1 0 0,-1 0 1 0 0,1 0 0 0 0,0 0-1 0 0,0 0 1 0 0,-1 0 0 0 0,1 0-1 0 0,0-1 1 0 0,-1 1 0 0 0,1 0-1 0 0,0 0 1 0 0,-1 0 0 0 0,1 0-1 0 0,0 0 1 0 0,-1 0 0 0 0,1 0-1 0 0,0 0 1 0 0,-1 1 0 0 0,0 1 9 0 0,0 0 0 0 0,0 0 0 0 0,0 0 1 0 0,1 1-1 0 0,-1-1 0 0 0,1 0 0 0 0,-1 1 1 0 0,1-1-1 0 0,0 0 0 0 0,0 1 0 0 0,0 4 1 0 0,0-5-6 0 0,-1 17 34 0 0,-5 33-1 0 0,5-47-26 0 0,0 0 0 0 0,0 0 0 0 0,-1 0 0 0 0,1 0 0 0 0,-1 0 0 0 0,0 0 0 0 0,-1 0 0 0 0,1 0 0 0 0,-1-1 0 0 0,0 1 0 0 0,-4 3 0 0 0,7-61-93 0 0,8-7 33 0 0,-6 46 56 0 0,1 0-1 0 0,-2 0 1 0 0,1-1-1 0 0,-2 1 1 0 0,-2-27-1 0 0,2 41-7 0 0,0-1-1 0 0,0 0 1 0 0,0 0-1 0 0,0 1 1 0 0,0-1-1 0 0,0 1 1 0 0,-1-1 0 0 0,1 0-1 0 0,0 1 1 0 0,0-1-1 0 0,-1 0 1 0 0,1 1-1 0 0,0-1 1 0 0,-1 1-1 0 0,1-1 1 0 0,-1 1 0 0 0,1-1-1 0 0,-1 1 1 0 0,1-1-1 0 0,-1 1 1 0 0,1-1-1 0 0,-1 1 1 0 0,1 0 0 0 0,-1-1-1 0 0,1 1 1 0 0,-1 0-1 0 0,1-1 1 0 0,-1 1-1 0 0,0 0 1 0 0,1 0-1 0 0,-1 0 1 0 0,0 0 0 0 0,0 0-1 0 0,0 0 3 0 0,0 0 0 0 0,1 0 0 0 0,-1 0 0 0 0,0 1-1 0 0,1-1 1 0 0,-1 0 0 0 0,1 1 0 0 0,-1-1 0 0 0,1 1 0 0 0,-1-1 0 0 0,1 1 0 0 0,-1-1-1 0 0,1 1 1 0 0,-1-1 0 0 0,1 1 0 0 0,-1-1 0 0 0,1 1 0 0 0,0 0 0 0 0,-1-1-1 0 0,1 1 1 0 0,0 0 0 0 0,0-1 0 0 0,-1 1 0 0 0,1 0 0 0 0,0-1 0 0 0,0 1 0 0 0,0 0-1 0 0,0-1 1 0 0,0 1 0 0 0,0 0 0 0 0,0 0 0 0 0,0 0 0 0 0,0 26 34 0 0,1-15 10 0 0,0 0 1 0 0,-2 1-1 0 0,1-1 0 0 0,-1 0 1 0 0,-1 0-1 0 0,0 0 1 0 0,-1 0-1 0 0,0 0 0 0 0,-6 15 1 0 0,3-8 31 0 0,7-18-34 0 0,4-11-75 0 0,0-3-11 0 0,-1 0 0 0 0,-1 0 0 0 0,4-20 0 0 0,2-12-54 0 0,-6 38-173 0 0,1-11 483 0 0,-4 6-4775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257 197 2921 0 0,'0'0'7065'0'0,"0"-4"-5343"0"0,8-30 6041 0 0,-2 9-7639 0 0,-6 23 273 0 0,1-1 1 0 0,-1 0-1 0 0,0 0 1 0 0,0 0-1 0 0,0 0 1 0 0,0 0-1 0 0,-1 0 1 0 0,1 0-1 0 0,-1 0 1 0 0,1 0-1 0 0,-1 1 1 0 0,0-1-1 0 0,-2-3 1 0 0,0-4 836 0 0,4 19-761 0 0,-1-1 0 0 0,1 0 0 0 0,-1 0 0 0 0,-1 1 0 0 0,0-1 1 0 0,0 0-1 0 0,-3 12 0 0 0,1-4-124 0 0,-16 63-34 0 0,15-107-1076 0 0,5 3 224 0 0,5-31 0 0 0,-2 31 297 0 0,0-32-1 0 0,-4 57 276 0 0,-4 16 109 0 0,1-5 3 0 0,0 0 0 0 0,-1 24 0 0 0,3-23-58 0 0,0-1 0 0 0,-7 23 0 0 0,21-95-848 0 0,-1 13 502 0 0,-11 42 262 0 0,0 1 1 0 0,0 0 0 0 0,-1 0-1 0 0,0 0 1 0 0,0 0 0 0 0,0 0 0 0 0,-2-9-1 0 0,0 9 121 0 0,1-1 0 0 0,0 0-1 0 0,-1-11 239 0 0,0 42 301 0 0,1-4-312 0 0,0 0 1 0 0,-1 0-1 0 0,-1 0 1 0 0,-9 37-1 0 0,-12 38-144 0 0,25-119-1632 0 0,-2 20 1305 0 0,1 1 1 0 0,-1-1-1 0 0,1 1 1 0 0,0-1 0 0 0,0 0-1 0 0,0 1 1 0 0,1-1-1 0 0,-1 1 1 0 0,1-1 0 0 0,-1 0-1 0 0,1 1 1 0 0,0-1 0 0 0,0 1-1 0 0,0-1 1 0 0,2-3-1 0 0,2-3 96 0 0,0 0 0 0 0,-1-1 0 0 0,0 0 0 0 0,-1 0-1 0 0,1 0 1 0 0,-2-1 0 0 0,3-18 0 0 0,-5 29 22 0 0,7-29 223 0 0,-3 13 26 0 0,-3 13 100 0 0,-3 7 236 0 0,-3 15-110 0 0,-6 29 0 0 0,8-29-203 0 0,-11 32-1 0 0,4-22-53 0 0,5-10-96 0 0,-2-1 0 0 0,-18 35 0 0 0,6-13-112 0 0,3-9 67 0 0,7-17-44 0 0,-14 10 13 0 0,9-5-48 0 0,9-10 1 0 0,-1 0 0 0 0,-1-1 0 0 0,0 0 0 0 0,-12 11 0 0 0,9-7-22 0 0,9-10 19 0 0,0 0 0 0 0,0-1-1 0 0,-1 1 1 0 0,1 0 0 0 0,-1-1 0 0 0,1 1-1 0 0,-1-1 1 0 0,-2 2 0 0 0,1-2 1 0 0,3-1 0 0 0,-1 0 1 0 0,0 0 0 0 0,1 0 0 0 0,-1 0 0 0 0,1 1 0 0 0,-1-1-1 0 0,0 0 1 0 0,1 0 0 0 0,-1 1 0 0 0,1-1 0 0 0,-1 0 0 0 0,1 1-1 0 0,-1-1 1 0 0,1 0 0 0 0,-1 1 0 0 0,1-1 0 0 0,-1 1 0 0 0,1-1 0 0 0,-1 1-1 0 0,1-1 1 0 0,0 1 0 0 0,-1 0 0 0 0,1-1 0 0 0,0 1 0 0 0,-1-1-1 0 0,1 1 1 0 0,0 0 0 0 0,0-1 0 0 0,-1 2 0 0 0,1-2-16 0 0,3 0-23 0 0,-1 0 45 0 0,-1 0 1 0 0,0 0 0 0 0,1 0-1 0 0,-1 0 1 0 0,0 0 0 0 0,0 0-1 0 0,1-1 1 0 0,-1 1 0 0 0,0 0-1 0 0,0-1 1 0 0,0 1 0 0 0,1-1-1 0 0,-1 1 1 0 0,0-1-1 0 0,0 0 1 0 0,0 1 0 0 0,0-1-1 0 0,2-2 1 0 0,34-18 78 0 0,-29 16-64 0 0,1 1 1 0 0,-1-1-1 0 0,14-11 0 0 0,-2 2 14 0 0,-17 13-21 0 0,-1 0 0 0 0,1 0 0 0 0,-1-1 0 0 0,1 0 0 0 0,-1 1 0 0 0,0-1 0 0 0,0 0 0 0 0,1 0 1 0 0,-1 0-1 0 0,2-4 0 0 0,-2 3-10 0 0,1 0 0 0 0,0 0 0 0 0,0 1 0 0 0,0-1 1 0 0,0 1-1 0 0,0-1 0 0 0,4-1 0 0 0,15-13 23 0 0,1-8-25 0 0,25-37 0 0 0,-40 49-24 0 0,11-24-1 0 0,-14 26-6 0 0,0-1 1 0 0,-1 0 0 0 0,0 0-1 0 0,0-1 1 0 0,-1 1-1 0 0,-1-1 1 0 0,0 1 0 0 0,-1-1-1 0 0,0-15 1 0 0,0 25-1 0 0,-1-1 0 0 0,1 0 0 0 0,-1 1 0 0 0,1-1 0 0 0,0 0 0 0 0,2-3 0 0 0,-2 5 14 0 0,0 0-1 0 0,0-1 0 0 0,0 1 1 0 0,-1 0-1 0 0,1 0 0 0 0,-1-1 1 0 0,1 1-1 0 0,-1 0 0 0 0,0 0 1 0 0,0-1-1 0 0,0 1 0 0 0,0 0 1 0 0,0-1-1 0 0,-1 1 0 0 0,1 0 1 0 0,0-1-1 0 0,-1 1 0 0 0,-1-3 1 0 0,-1-8-11 0 0,3 14-12 0 0,-1 7 22 0 0,-3 15 58 0 0,-2 0 0 0 0,0-1-1 0 0,-1 0 1 0 0,-1 0 0 0 0,-1-1 0 0 0,-1 0-1 0 0,0 0 1 0 0,-22 30 0 0 0,16-26-15 0 0,9-13-20 0 0,-1 1 1 0 0,0-1-1 0 0,-1-1 0 0 0,0 0 1 0 0,-16 15-1 0 0,-3 1-97 0 0,87-103-163 0 0,-50 64 250 0 0,0 0 0 0 0,-1-1 1 0 0,-1 0-1 0 0,0-1 0 0 0,0 0 0 0 0,-1 0 0 0 0,8-27 0 0 0,-7 9-3267 0 0,0 1-3469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1224 378 4401 0 0,'0'0'8790'0'0,"4"-3"-7923"0"0,14-11 5631 0 0,-23 14-4979 0 0,-8 3-912 0 0,-10 11 357 0 0,13-8-766 0 0,0-1 0 0 0,0 0 0 0 0,-14 5 1 0 0,51-24-300 0 0,-15 7 47 0 0,0 0 0 0 0,0 1 0 0 0,15-5 0 0 0,-9 8 823 0 0,-30 6 84 0 0,-7 2-183 0 0,0 0-1 0 0,1 1 1 0 0,-22 11-1 0 0,24-10-399 0 0,-24 6 0 0 0,-3 1-96 0 0,11-7-127 0 0,4-1 0 0 0,20-3 1 0 0,-1-1-1 0 0,0 0 1 0 0,1 0 0 0 0,-1-1-1 0 0,-16 0 1 0 0,-33 5 44 0 0,32-2-75 0 0,-56 7-56 0 0,64-8 29 0 0,1-1 0 0 0,0-2-1 0 0,0 0 1 0 0,-31-3-1 0 0,28-2-1 0 0,1-1-1 0 0,-27-10 1 0 0,10 2 1 0 0,-68-31 81 0 0,34 17-60 0 0,54 20-7 0 0,-21-12 0 0 0,36 19-3 0 0,-4-2 5 0 0,1 1 0 0 0,0-1 0 0 0,0-1-1 0 0,0 1 1 0 0,0 0 0 0 0,-3-5 0 0 0,3 4-12 0 0,1 1 0 0 0,-1 0 0 0 0,1-1 0 0 0,-1 1 0 0 0,-4-2 0 0 0,-3-3 48 0 0,0 3-54 0 0,11 5 13 0 0,-1 0-1 0 0,0-1 0 0 0,1 1 1 0 0,-1 0-1 0 0,1 0 0 0 0,-1-1 1 0 0,0 1-1 0 0,1 0 0 0 0,-1-1 1 0 0,1 1-1 0 0,-1 0 0 0 0,1-1 1 0 0,-1 1-1 0 0,1-1 0 0 0,-1 1 1 0 0,1-1-1 0 0,-1 1 0 0 0,1-1 1 0 0,0 0-1 0 0,-1 1 0 0 0,1-1 1 0 0,-1 0-1 0 0,1 0 0 0 0,-1 0-1 0 0,1 0 1 0 0,-1 0 0 0 0,0 0 0 0 0,1 0-1 0 0,-1 1 1 0 0,0-1 0 0 0,0 0-1 0 0,1 0 1 0 0,-1 1 0 0 0,0-1 0 0 0,-2 0-1 0 0,-9-10 2 0 0,12 9 0 0 0,-1 1 1 0 0,0-1 0 0 0,0 1-1 0 0,-1 0 1 0 0,1-1 0 0 0,0 1-1 0 0,0 0 1 0 0,0 0 0 0 0,-1 0-1 0 0,-2-1 1 0 0,3 1-4 0 0,0 0 0 0 0,0 0 1 0 0,0 1-1 0 0,-1-1 0 0 0,1 0 0 0 0,0 0 0 0 0,0 0 0 0 0,0 0 0 0 0,0-1 0 0 0,0 1 1 0 0,1 0-1 0 0,-1 0 0 0 0,0-1 0 0 0,1 1 0 0 0,-1 0 0 0 0,-1-3 0 0 0,1-2 4 0 0,-1 1-1 0 0,-1 0 0 0 0,1 0 0 0 0,-7-9 1 0 0,-13-6-18 0 0,19 17 9 0 0,-1 1 0 0 0,1-1 0 0 0,0 1 0 0 0,0-1 0 0 0,0 0 0 0 0,-4-6 1 0 0,5 4 4 0 0,-1 0 0 0 0,0 1 0 0 0,0-1 0 0 0,-1 1 1 0 0,1 0-1 0 0,-1 0 0 0 0,0 1 0 0 0,-4-4 0 0 0,5 4 1 0 0,0 0 0 0 0,0 0 0 0 0,1 0 0 0 0,-1-1-1 0 0,-2-3 1 0 0,-7-9-31 0 0,10 13 18 0 0,1 0 1 0 0,-1 1-1 0 0,1-1 1 0 0,0 0-1 0 0,0 0 1 0 0,-2-6-1 0 0,1 2-45 0 0,2 7 51 0 0,0 0 0 0 0,0 0 0 0 0,0 0 1 0 0,0 0-1 0 0,0-1 0 0 0,0 1 0 0 0,0 0 0 0 0,-1 0 0 0 0,1 0 0 0 0,0-1 0 0 0,0 1 0 0 0,0 0 0 0 0,0 0 0 0 0,0-1 0 0 0,0 1 0 0 0,0 0 0 0 0,0 0 1 0 0,0 0-1 0 0,0-1 0 0 0,0 1 0 0 0,0 0 0 0 0,0 0 0 0 0,0 0 0 0 0,0-1 0 0 0,0 1 0 0 0,0 0 0 0 0,1 0 0 0 0,-1 0 0 0 0,0-1 0 0 0,0 1 0 0 0,0 0 0 0 0,0 0 1 0 0,0 0-1 0 0,0-1 0 0 0,0 1 0 0 0,1 0 0 0 0,-1 0 0 0 0,0 0 0 0 0,0 0 0 0 0,0 0 0 0 0,0-1 0 0 0,1 1 0 0 0,-1 0 0 0 0,11 4-69 0 0,10 11 108 0 0,-8-4-29 0 0,-13-11-2 0 0,0 0 0 0 0,0 0-1 0 0,0 0 1 0 0,0 0 0 0 0,0 1 0 0 0,0-1 0 0 0,0 0-1 0 0,1 0 1 0 0,-1 0 0 0 0,0 0 0 0 0,0 0 0 0 0,0 0 0 0 0,0 1-1 0 0,0-1 1 0 0,0 0 0 0 0,1 0 0 0 0,-1 0 0 0 0,0 0-1 0 0,0 0 1 0 0,0 0 0 0 0,0 0 0 0 0,1 0 0 0 0,-1 0-1 0 0,0 0 1 0 0,0 0 0 0 0,0 0 0 0 0,0 0 0 0 0,1 0-1 0 0,-1 0 1 0 0,0 0 0 0 0,0 0 0 0 0,0 0 0 0 0,0 0-1 0 0,1 0 1 0 0,-1 0 0 0 0,0 0 0 0 0,0 0 0 0 0,0 0-1 0 0,0 0 1 0 0,0 0 0 0 0,1-1 0 0 0,-1 1 0 0 0,0 0-1 0 0,0 0 1 0 0,0 0 0 0 0,0 0 0 0 0,0 0 0 0 0,0 0-1 0 0,1-1 1 0 0,-1 1 0 0 0,0 0 0 0 0,0 0 0 0 0,0 0-1 0 0,0 0 1 0 0,0-1 0 0 0,0 1 0 0 0,0 0 0 0 0,0 0-1 0 0,0 0 53 0 0,0 0-106 0 0,0 0 56 0 0,0 0-1 0 0,0 0 0 0 0,-1 0 0 0 0,1 0 0 0 0,0 0 0 0 0,0 0 0 0 0,0 0 0 0 0,0 0 0 0 0,0 1 0 0 0,-1-1 0 0 0,1 0 0 0 0,0 0 0 0 0,0 0 0 0 0,0 0 0 0 0,0 0 1 0 0,0 0-1 0 0,0 1 0 0 0,0-1 0 0 0,0 0 0 0 0,0 0 0 0 0,0 0 0 0 0,0 0 0 0 0,-1 1 0 0 0,1-1 0 0 0,0 0 0 0 0,0 0 0 0 0,0 0 0 0 0,0 1 0 0 0,0-1 1 0 0,0 0-1 0 0,0 0 0 0 0,1 0 0 0 0,-1 0 0 0 0,0 1 0 0 0,0-1 0 0 0,0 0 0 0 0,0 0 0 0 0,0 0 0 0 0,0 0 0 0 0,0 1 0 0 0,0-1 0 0 0,0 0 0 0 0,0 0 0 0 0,0 0 1 0 0,1 0-1 0 0,-1 0 0 0 0,0 1 0 0 0,0-1 0 0 0,0 0 0 0 0,0 0 0 0 0,0 0 0 0 0,1 0 0 0 0,5 9 17 0 0,-6-8-8 0 0,10 21 73 0 0,-4-5-59 0 0,-2-2-17 0 0,-4-15-5 0 0,0 1 1 0 0,0 0-1 0 0,1 0 0 0 0,-1 0 1 0 0,0 0-1 0 0,0 0 1 0 0,1 0-1 0 0,-1 0 1 0 0,0 0-1 0 0,1 0 1 0 0,-1-1-1 0 0,1 1 0 0 0,-1 0 1 0 0,1 0-1 0 0,0 0 1 0 0,-1-1-1 0 0,1 1 1 0 0,-1 0-1 0 0,1-1 0 0 0,0 1 1 0 0,0-1-1 0 0,-1 1 1 0 0,3 0-1 0 0,-2-1-6 0 0,0 1 0 0 0,0 0 0 0 0,0-1 0 0 0,0 1 0 0 0,0 0 0 0 0,-1-1 0 0 0,1 1 0 0 0,0 0 0 0 0,0 0 0 0 0,0 0 0 0 0,-1 0 0 0 0,1 0 0 0 0,0 0 0 0 0,-1 0 0 0 0,1 0 0 0 0,-1 0 0 0 0,1 1 0 0 0,2 6-8 0 0,-2-6 15 0 0,1 0-1 0 0,-1 0 0 0 0,1 0 0 0 0,-1 0 0 0 0,1-1 1 0 0,0 1-1 0 0,1 1 0 0 0,-1-1-2 0 0,0 0 1 0 0,0 0-1 0 0,0-1 0 0 0,-1 1 1 0 0,1 0-1 0 0,-1 0 0 0 0,2 3 0 0 0,-1-1-41 0 0,-2-4-5 0 0,-6-12-43 0 0,-10-21 29 0 0,2 12 28 0 0,12 19 32 0 0,1 1-1 0 0,-1-1 1 0 0,1 0 0 0 0,0 0 0 0 0,-1 0 0 0 0,1 0-1 0 0,0 0 1 0 0,0 0 0 0 0,0 0 0 0 0,0 0-1 0 0,1 0 1 0 0,-1 0 0 0 0,0-1 0 0 0,1 1-1 0 0,-1-4 1 0 0,1 4-3 0 0,-1 0 0 0 0,0 0 0 0 0,0 0 0 0 0,0 0 0 0 0,0 0 0 0 0,0 0 0 0 0,0 0 0 0 0,0 1 0 0 0,0-1 0 0 0,-1 0 0 0 0,1 1 0 0 0,-1-1 0 0 0,1 1 0 0 0,-1 0 0 0 0,1 0 0 0 0,-1-1 0 0 0,-3-1 0 0 0,-8-7-16 0 0,10 3-21 0 0,2 4-10 0 0,1 11 24 0 0,0-7 29 0 0,0 0-1 0 0,0 0 1 0 0,1 0 0 0 0,-1 0-1 0 0,0 0 1 0 0,1 1-1 0 0,-1-1 1 0 0,0 0-1 0 0,1 0 1 0 0,-1-1-1 0 0,1 1 1 0 0,0 0 0 0 0,-1 0-1 0 0,1 0 1 0 0,0 0-1 0 0,-1 0 1 0 0,1-1-1 0 0,0 1 1 0 0,0 0-1 0 0,0-1 1 0 0,-1 1 0 0 0,1-1-1 0 0,0 1 1 0 0,0-1-1 0 0,1 1 1 0 0,0 0-1 0 0,-1-1 1 0 0,0 1 0 0 0,0-1-1 0 0,0 1 1 0 0,0 0 0 0 0,0-1 0 0 0,0 1-1 0 0,0 0 1 0 0,-1 0 0 0 0,1 0-1 0 0,0 0 1 0 0,0 0 0 0 0,-1 0-1 0 0,1 0 1 0 0,0 0 0 0 0,-1 0-1 0 0,1 0 1 0 0,-1 0 0 0 0,1 0-1 0 0,-1 0 1 0 0,1 3 0 0 0,-1-3-1 0 0,0 1 1 0 0,1 0-1 0 0,-1-1 1 0 0,1 1-1 0 0,-1-1 1 0 0,1 1-1 0 0,-1-1 1 0 0,1 1-1 0 0,0-1 1 0 0,0 0-1 0 0,-1 1 1 0 0,1-1-1 0 0,0 0 1 0 0,0 1-1 0 0,0-1 1 0 0,1 0-1 0 0,-1 0 1 0 0,0 0-1 0 0,2 1 1 0 0,-1-1-3 0 0,0 1 1 0 0,-1-1 0 0 0,1 1-1 0 0,-1-1 1 0 0,1 1 0 0 0,-1 0-1 0 0,1-1 1 0 0,-1 1 0 0 0,1 2-1 0 0,2 13 18 0 0,-4-16-15 0 0,0-1-1 0 0,0 1 1 0 0,0 0 0 0 0,0 0-1 0 0,0 0 1 0 0,0 0 0 0 0,1 0-1 0 0,-1 0 1 0 0,0-1 0 0 0,1 1-1 0 0,-1 0 1 0 0,0 0-1 0 0,1 0 1 0 0,-1-1 0 0 0,1 1-1 0 0,-1 0 1 0 0,1 0 0 0 0,-1-1-1 0 0,1 1 1 0 0,0-1 0 0 0,-1 1-1 0 0,2 1 1 0 0,38 34 15 0 0,-29-24-5 0 0,2 2-46 0 0,-13-14 32 0 0,0 1 0 0 0,1 0 1 0 0,-1-1-1 0 0,0 1 0 0 0,1 0 1 0 0,-1-1-1 0 0,0 1 0 0 0,0 0 0 0 0,0-1 1 0 0,1 1-1 0 0,-1 0 0 0 0,0-1 1 0 0,0 1-1 0 0,0 0 0 0 0,0-1 0 0 0,0 1 1 0 0,0 0-1 0 0,-1 1 0 0 0,2 7 15 0 0,-1-9-18 0 0,1 1 0 0 0,-1-1 1 0 0,0 0-1 0 0,1 1 1 0 0,-1-1-1 0 0,0 1 0 0 0,0-1 1 0 0,1 1-1 0 0,-1-1 1 0 0,0 0-1 0 0,0 1 0 0 0,0-1 1 0 0,0 1-1 0 0,0-1 0 0 0,0 1 1 0 0,0-1-1 0 0,0 1 1 0 0,0-1-1 0 0,0 1 0 0 0,0-1 1 0 0,0 1-1 0 0,0-1 0 0 0,0 1 1 0 0,-10-5-225 0 0,-1-2 157 0 0,-2 1-422 0 0,-1-2-2665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0 0 0,'4'0'19740'0'0,"-3"2"-19509"0"0,0-1 0 0 0,0 1-1 0 0,1 0 1 0 0,-1 0 0 0 0,1-1-1 0 0,-1 1 1 0 0,1-1 0 0 0,0 0-1 0 0,-1 1 1 0 0,4 0 0 0 0,7 7 761 0 0,-11-8-963 0 0,-1 0 0 0 0,1 0-1 0 0,-1 0 1 0 0,1 0 0 0 0,-1 0-1 0 0,0 0 1 0 0,1 0 0 0 0,-1 0-1 0 0,0 0 1 0 0,0 0-1 0 0,0 0 1 0 0,0 0 0 0 0,0 0-1 0 0,0 0 1 0 0,0 0 0 0 0,0 0-1 0 0,0 0 1 0 0,0 0 0 0 0,-1 0-1 0 0,1 0 1 0 0,0 0 0 0 0,-1 0-1 0 0,1 0 1 0 0,0 0 0 0 0,-1 0-1 0 0,1 0 1 0 0,-1 0 0 0 0,0 0-1 0 0,1-1 1 0 0,-1 1 0 0 0,0 0-1 0 0,1 0 1 0 0,-1-1 0 0 0,0 1-1 0 0,0 0 1 0 0,0-1 0 0 0,1 1-1 0 0,-3 0 1 0 0,4-1-22 0 0,-1-1 1 0 0,0 1-1 0 0,1 0 0 0 0,-1 0 1 0 0,1 0-1 0 0,-1-1 1 0 0,0 1-1 0 0,0 0 0 0 0,1 0 1 0 0,-1-1-1 0 0,0 1 1 0 0,1 0-1 0 0,-1-1 0 0 0,0 1 1 0 0,0 0-1 0 0,0-1 1 0 0,1 1-1 0 0,-1-1 0 0 0,0 1 1 0 0,0 0-1 0 0,0-1 1 0 0,0 1-1 0 0,0-1 0 0 0,0 1 1 0 0,0 0-1 0 0,1-1 1 0 0,-1 1-1 0 0,0-1 0 0 0,0 1 1 0 0,-1 0-1 0 0,1-1 1 0 0,0 1-1 0 0,0-1 0 0 0,0 1 1 0 0,0-1-1 0 0,0 0 1 0 0,0 0-2 0 0,-1 0 1 0 0,1 0-1 0 0,0 0 1 0 0,0 0-1 0 0,-1 0 1 0 0,1 0-1 0 0,0 1 1 0 0,-1-1-1 0 0,1 0 1 0 0,-1 0-1 0 0,1 0 1 0 0,-1 0-1 0 0,1 0 1 0 0,-1 1-1 0 0,0-1 1 0 0,1 0-1 0 0,-2 0 1 0 0,-8-5 86 0 0,7 4 603 0 0,9 7-130 0 0,-4-3-529 0 0,3 2 28 0 0,-3-3-42 0 0,-1-1 1 0 0,0 1-1 0 0,0 0 0 0 0,0 0 1 0 0,1 0-1 0 0,-1 0 1 0 0,0 0-1 0 0,0 0 1 0 0,0 0-1 0 0,-1 0 1 0 0,1 0-1 0 0,0 1 1 0 0,0-1-1 0 0,-1 0 1 0 0,1 0-1 0 0,0 1 1 0 0,-1-1-1 0 0,1 1 0 0 0,-1-1 1 0 0,0 0-1 0 0,1 1 1 0 0,-1-1-1 0 0,0 1 1 0 0,0-1-1 0 0,0 3 1 0 0,1 0 22 0 0,1-1 0 0 0,0 0-1 0 0,0 0 1 0 0,0-1 0 0 0,0 1 0 0 0,0 0 0 0 0,1-1 0 0 0,-1 1 0 0 0,1-1 0 0 0,0 0 0 0 0,4 3 0 0 0,-6-4-37 0 0,1 0 0 0 0,-1 0 0 0 0,1 1 1 0 0,-1-1-1 0 0,0 0 0 0 0,0 0 1 0 0,0 1-1 0 0,1-1 0 0 0,-1 1 1 0 0,0-1-1 0 0,-1 1 0 0 0,1-1 0 0 0,1 4 1 0 0,-1-3 9 0 0,0 0 0 0 0,0 0 0 0 0,0-1 0 0 0,0 1 0 0 0,0 0 0 0 0,0-1 0 0 0,0 1 0 0 0,3 2 0 0 0,-2-3 26 0 0,-1 1 0 0 0,1 0-1 0 0,-1-1 1 0 0,0 1 0 0 0,0 0 0 0 0,0 0 0 0 0,0 0-1 0 0,2 3 1 0 0,-2-2-3 0 0,0-1 0 0 0,0 0 0 0 0,0 0-1 0 0,0 0 1 0 0,0 0 0 0 0,0 0 0 0 0,1 0 0 0 0,-1-1 0 0 0,3 3-1 0 0,36 33 352 0 0,-25-21-318 0 0,-13-14-68 0 0,-1 0 0 0 0,1 0-1 0 0,-1 0 1 0 0,1 0-1 0 0,0-1 1 0 0,0 1-1 0 0,0 0 1 0 0,0-1-1 0 0,3 2 1 0 0,22 12 40 0 0,-21-12-61 0 0,-1 0 1 0 0,1 0-1 0 0,0 0 0 0 0,0-1 0 0 0,0 1 1 0 0,0-1-1 0 0,8 1 0 0 0,-12-3 1 0 0,0 1-1 0 0,0-1 0 0 0,0 1 1 0 0,0 0-1 0 0,0 0 0 0 0,0 0 1 0 0,0 0-1 0 0,0 0 0 0 0,-1 0 1 0 0,1 1-1 0 0,0-1 0 0 0,-1 1 0 0 0,1-1 1 0 0,-1 1-1 0 0,1 0 0 0 0,-1-1 1 0 0,0 1-1 0 0,0 0 0 0 0,2 3 1 0 0,-42-35-1476 0 0,8-1 1664 0 0,-41-30-1 0 0,64 54-85 0 0,1-1 1 0 0,1 1 0 0 0,-12-17-1 0 0,2-3 23 0 0,12 18-136 0 0,-1 2 1 0 0,0-1-1 0 0,-11-13 1 0 0,12 16 48 0 0,4 4-25 0 0,-1 1-1 0 0,1-1 0 0 0,0 1 1 0 0,0 0-1 0 0,-1-1 0 0 0,1 1 1 0 0,0 0-1 0 0,-1-1 0 0 0,1 1 1 0 0,0 0-1 0 0,-1 0 0 0 0,1-1 1 0 0,0 1-1 0 0,-1 0 0 0 0,1 0 1 0 0,-1 0-1 0 0,1-1 1 0 0,0 1-1 0 0,-1 0 0 0 0,1 0 1 0 0,-1 0-1 0 0,1 0 0 0 0,0 0 1 0 0,-1 0-1 0 0,1 0 0 0 0,-1 0 1 0 0,1 0-1 0 0,-1 0 0 0 0,1 0 1 0 0,-1 0-1 0 0,17 16 80 0 0,-3-7-85 0 0,-8-6 2 0 0,0 0-1 0 0,0 1 1 0 0,8 7 0 0 0,-13-11 0 0 0,-2 0 9 0 0,1 0 0 0 0,-1-1 0 0 0,1 1 0 0 0,-1-1 0 0 0,1 1 0 0 0,0-1 0 0 0,-1 0 0 0 0,1 1 0 0 0,0-1 0 0 0,-2-2 0 0 0,-6-4-34 0 0,1 0 0 0 0,1-1 0 0 0,-13-15 1 0 0,7 8 69 0 0,9 9-46 0 0,5 4 7 0 0,13 9 15 0 0,18 17-35 0 0,-9-1-7 0 0,23 30 0 0 0,-26-29 63 0 0,-9-8-16 0 0,-9-13-18 0 0,-1-1 0 0 0,1 1 0 0 0,0-1-1 0 0,0 0 1 0 0,0 0 0 0 0,0 0 0 0 0,0 0 0 0 0,0 0 0 0 0,0 0-1 0 0,4 2 1 0 0,4 2-44 0 0,0 0 0 0 0,-1 0 0 0 0,0 1-1 0 0,0 0 1 0 0,11 11 0 0 0,-9-10-179 0 0,-10-8 186 0 0,0 0 0 0 0,0 1 0 0 0,1-1 1 0 0,-1 1-1 0 0,0 0 0 0 0,0-1 0 0 0,0 1 1 0 0,0 0-1 0 0,0 0 0 0 0,0 0 0 0 0,0 0 0 0 0,-1 0 1 0 0,1 0-1 0 0,1 1 0 0 0,-2-2 24 0 0,-1 1 10 0 0,0-1 2 0 0,-1 0 1 0 0,1 1-1 0 0,0-1 1 0 0,0 0-1 0 0,0 0 1 0 0,-1 0-1 0 0,1 0 1 0 0,0 0-1 0 0,0 0 1 0 0,0-1-1 0 0,0 1 1 0 0,-1 0-1 0 0,1-1 1 0 0,-2 0-1 0 0,-21-10 48 0 0,7 2 43 0 0,4 5-17 0 0,-1 0 20 0 0,-24-12-1 0 0,34 14 206 0 0,7 5-21 0 0,2 2-248 0 0,8 7 61 0 0,-10-10-63 0 0,-1 0 0 0 0,0 0 0 0 0,0 0 0 0 0,1 0 0 0 0,-1 1 0 0 0,0-1 0 0 0,-1 1 0 0 0,4 4 0 0 0,-4-5-23 0 0,0-1-1 0 0,0 0 0 0 0,1 0 1 0 0,-1 0-1 0 0,0 0 0 0 0,1 0 1 0 0,-1 0-1 0 0,0 0 1 0 0,1 0-1 0 0,-1-1 0 0 0,1 1 1 0 0,-1 0-1 0 0,1-1 0 0 0,0 0 1 0 0,-1 1-1 0 0,1-1 0 0 0,2 0 1 0 0,-2 0-1 0 0,0 1 1 0 0,0-1 0 0 0,-1 0-1 0 0,1 1 1 0 0,0-1-1 0 0,0 1 1 0 0,-1 0 0 0 0,1-1-1 0 0,0 1 1 0 0,-1 0 0 0 0,1 0-1 0 0,-1 0 1 0 0,1 0 0 0 0,2 3-1 0 0,-4-4-9 0 0,1 1 0 0 0,0 0-1 0 0,0 0 1 0 0,0-1 0 0 0,0 1 0 0 0,0-1 0 0 0,0 1-1 0 0,0-1 1 0 0,0 0 0 0 0,0 1 0 0 0,0-1-1 0 0,0 0 1 0 0,0 0 0 0 0,0 1 0 0 0,0-1 0 0 0,0 0-1 0 0,0 0 1 0 0,2-1 0 0 0,-1 1 0 0 0,-1 0 0 0 0,1 0-1 0 0,-1 0 1 0 0,0 0 0 0 0,1 1 0 0 0,-1-1 0 0 0,1 0 0 0 0,-1 1-1 0 0,0-1 1 0 0,1 1 0 0 0,-1-1 0 0 0,0 1 0 0 0,1 0 0 0 0,1 1-1 0 0,-3-2-2 0 0,-7-1-115 0 0,-1 0 41 0 0,1 0 0 0 0,0-1 0 0 0,0 0 0 0 0,1 0 0 0 0,-1-1-1 0 0,-11-6 1 0 0,-26-8 54 0 0,53 24 772 0 0,-7-5-713 0 0,1 1 1 0 0,0-1-1 0 0,-1 1 1 0 0,1-1 0 0 0,0 0-1 0 0,0 0 1 0 0,0-1-1 0 0,5 3 1 0 0,45 17 86 0 0,-35-11-102 0 0,-5-3-30 0 0,2-2 21 0 0,5 2 7 0 0,-14-4-22 0 0,-1 0-1 0 0,1-1 1 0 0,10 4 0 0 0,-8-4 3 0 0,15 8 61 0 0,-16-7-39 0 0,-1 0 0 0 0,1 0 0 0 0,9 1 0 0 0,8 7 283 0 0,-21-9-259 0 0,1 0 0 0 0,0 0 1 0 0,0-1-1 0 0,-1 1 0 0 0,8 1 0 0 0,2-1 8 0 0,7 2-90 0 0,1-1 1 0 0,22 0 0 0 0,-43-3 38 0 0,-21 0-133 0 0,-1-1 126 0 0,0-2 1 0 0,0 0-1 0 0,1-1 0 0 0,-1-2 0 0 0,1 0 0 0 0,-28-13 0 0 0,19 1-65 0 0,25 14 47 0 0,0 1 1 0 0,0-1-1 0 0,0 1 0 0 0,-8-3 1 0 0,7 4 22 0 0,-1 0 1 0 0,0 1 0 0 0,0-1 0 0 0,-9 1-1 0 0,37 16 200 0 0,21 0-164 0 0,42 18-5 0 0,-9-7 12 0 0,-58-22-40 0 0,0-1 1 0 0,0 0-1 0 0,0-1 0 0 0,0-1 1 0 0,18-2-1 0 0,40-2 50 0 0,-26 1 17 0 0,-22 1 12 0 0,36 2 0 0 0,-12 0 17 0 0,-23-2-55 0 0,17-8-117 0 0,-37 9 76 0 0,0 0 1 0 0,0 0-1 0 0,0-1 1 0 0,0 0-1 0 0,12-4 0 0 0,-9-2 15 0 0,-9 6-21 0 0,0 0-1 0 0,0 0 1 0 0,-1 0 0 0 0,1 0-1 0 0,0 0 1 0 0,0 0-1 0 0,4 0 1 0 0,-2 0 10 0 0,-1 0 0 0 0,1 0 0 0 0,-1-1 0 0 0,0 1 1 0 0,6-4-1 0 0,-7 4-7 0 0,1-1 1 0 0,-1 1 0 0 0,1 0-1 0 0,0 0 1 0 0,-1 0-1 0 0,1 0 1 0 0,0 0 0 0 0,5 0-1 0 0,-8 1 18 0 0,2-2-19 0 0,0 1-1 0 0,0-1 1 0 0,0 1-1 0 0,0-1 1 0 0,0 1-1 0 0,1 0 0 0 0,-1 0 1 0 0,5-1-1 0 0,-5 1 7 0 0,0 0 0 0 0,1 0 0 0 0,-1 0 1 0 0,0 0-1 0 0,1 0 0 0 0,-1 0 0 0 0,0-1 0 0 0,3-2 0 0 0,-1 3-7 0 0,-1 0 0 0 0,0 0 1 0 0,1 0-1 0 0,-1 1 0 0 0,0 0 1 0 0,1 0-1 0 0,3 0 0 0 0,4 0-26 0 0,48-13 49 0 0,-31-7-55 0 0,-12 10 29 0 0,-25 18-1 0 0,2-3 21 0 0,-1 0 1 0 0,1 0-1 0 0,-1-1 0 0 0,1 0 1 0 0,-1-1-1 0 0,-12 4 1 0 0,-8 4 79 0 0,8-4 15 0 0,15-6-105 0 0,1 0 1 0 0,0 0-1 0 0,1 1 0 0 0,-8 3 1 0 0,0 1 36 0 0,0-1 0 0 0,-21 7 1 0 0,26-10-40 0 0,-8 3 19 0 0,0 0 0 0 0,-27 4 0 0 0,-9-3-5 0 0,-2 0 43 0 0,-94 2-95 0 0,39 0-27 0 0,69-7 34 0 0,28-1 19 0 0,1 0 1 0 0,-1 1 0 0 0,-15 2-1 0 0,17-2 11 0 0,0 0 0 0 0,0-1 1 0 0,0 0-1 0 0,0 0 0 0 0,0-1 0 0 0,0 0 0 0 0,-11-3 0 0 0,-3 0 4 0 0,-1-3-28 0 0,19 6 17 0 0,0 0-1 0 0,-1-1 1 0 0,1 1-1 0 0,0 1 1 0 0,-5-1-1 0 0,2 0-198 0 0,1 0 0 0 0,-1 0 0 0 0,1-1 0 0 0,0 0 0 0 0,-1 0 0 0 0,1-1 0 0 0,0 0 0 0 0,0 0 0 0 0,1 0 0 0 0,-9-7 0 0 0,6 5-208 0 0,0 0 0 0 0,0 1 0 0 0,0 0 1 0 0,-10-4-1 0 0,10 6-2992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238 20 168 0 0,'0'0'15839'0'0,"-12"15"-12801"0"0,6-10-2716 0 0,0-1-1 0 0,-1 0 1 0 0,1 0-1 0 0,-1 0 0 0 0,0-1 1 0 0,0 0-1 0 0,0-1 1 0 0,0 1-1 0 0,0-1 0 0 0,-1-1 1 0 0,-9 1-1 0 0,39-14-620 0 0,0 6-94 0 0,-10 4 422 0 0,0-1 0 0 0,0 0 0 0 0,21-11 0 0 0,-43 18 557 0 0,0-2-1 0 0,-1 1 0 0 0,-10 0 1 0 0,0 0-282 0 0,7 0-116 0 0,-6 0 171 0 0,-29 10 0 0 0,96-31-714 0 0,49-26 1 0 0,-155 67 1449 0 0,31-12-864 0 0,-18 6-83 0 0,45-17-160 0 0,1 0-4 0 0,65-23-296 0 0,-64 22 387 0 0,-9 2-48 0 0,-11 5-16 0 0,9-2 27 0 0,-9 6 98 0 0,0-2 1 0 0,-39 11-1 0 0,52-17 168 0 0,5-3-292 0 0,1 1 1 0 0,0 0-1 0 0,-1 0 0 0 0,1 0 0 0 0,-1 0 0 0 0,1 0 0 0 0,-1 1 0 0 0,1-1 0 0 0,-1 0 1 0 0,1 0-1 0 0,-1 0 0 0 0,1 0 0 0 0,-1 0 0 0 0,1 1 0 0 0,0-1 0 0 0,-1 0 0 0 0,1 0 0 0 0,-1 1 1 0 0,1-1-1 0 0,0 0 0 0 0,-1 1 0 0 0,1-1 0 0 0,0 0 0 0 0,-1 1 0 0 0,1-1 0 0 0,0 1 1 0 0,0-1-1 0 0,-1 0 0 0 0,1 1 0 0 0,0-1 0 0 0,0 1 0 0 0,0-1 0 0 0,0 1 0 0 0,-1-1 1 0 0,1 1-1 0 0,0-1 0 0 0,0 1 0 0 0,0-1 0 0 0,0 1 0 0 0,0-1 0 0 0,0 1 0 0 0,0-1 0 0 0,0 2 1 0 0,0-1 1 0 0,0 0 1 0 0,0 1-1 0 0,-1-1 1 0 0,1 0-1 0 0,0 0 1 0 0,-1 1-1 0 0,0-1 0 0 0,1 0 1 0 0,-1 0-1 0 0,1 0 1 0 0,-2 2-1 0 0,1-2-1 0 0,0 0-1 0 0,0 0 1 0 0,0 1 0 0 0,1-1-1 0 0,-1 0 1 0 0,1 1-1 0 0,-1-1 1 0 0,1 1-1 0 0,-1-1 1 0 0,1 1-1 0 0,-1 2 1 0 0,1-4 3 0 0,0 0 0 0 0,0 1 0 0 0,0-1 1 0 0,0 0-1 0 0,0 0 0 0 0,0 1 0 0 0,0-1 1 0 0,0 0-1 0 0,0 0 0 0 0,0 1 0 0 0,0-1 1 0 0,0 0-1 0 0,1 1 0 0 0,-1-1 0 0 0,0 0 1 0 0,0 0-1 0 0,0 0 0 0 0,0 1 0 0 0,0-1 1 0 0,1 0-1 0 0,-1 0 0 0 0,0 1 0 0 0,0-1 1 0 0,0 0-1 0 0,1 0 0 0 0,-1 0 0 0 0,0 0 0 0 0,0 1 1 0 0,1-1-1 0 0,-1 0 0 0 0,0 0 0 0 0,0 0 1 0 0,0 0-1 0 0,1 0 0 0 0,-1 0 0 0 0,0 0 1 0 0,1 0-1 0 0,-1 0 0 0 0,0 0 0 0 0,0 0 1 0 0,1 0-1 0 0,-1 0 0 0 0,0 0 0 0 0,0 0 1 0 0,1 0-1 0 0,-1 0 0 0 0,0 0 0 0 0,0 0 1 0 0,1-1-1 0 0,19-8 85 0 0,-17 7-100 0 0,1 0-1 0 0,-1 1 1 0 0,0-1 0 0 0,1 1 0 0 0,4-2-1 0 0,7 1 123 0 0,0-2-1 0 0,0 0 1 0 0,20-8-1 0 0,22-7 39 0 0,-9 6-77 0 0,-32 7-85 0 0,-13 5-6 0 0,-1 0-1 0 0,1 0 1 0 0,0 0-1 0 0,-1 0 0 0 0,1 0 1 0 0,0 1-1 0 0,4-1 1 0 0,11-2-71 0 0,-18 3 68 0 0,1-1-1 0 0,-1 1 1 0 0,1 0-1 0 0,-1 0 1 0 0,1 0-1 0 0,-1-1 1 0 0,1 1 0 0 0,-1 0-1 0 0,1 0 1 0 0,-1-1-1 0 0,1 1 1 0 0,-1 0-1 0 0,1-1 1 0 0,-1 1-1 0 0,0-1 1 0 0,1 1-1 0 0,-1-1 1 0 0,0 1-1 0 0,1-1 1 0 0,-1 1 0 0 0,0-1-1 0 0,1 1 1 0 0,-1-1-1 0 0,0 1 1 0 0,0-2-1 0 0,-4-5-76 0 0,4 6 87 0 0,-1 1 0 0 0,1-1 0 0 0,-1 1-1 0 0,1-1 1 0 0,0 1 0 0 0,-1-1 0 0 0,1 0-1 0 0,-1 1 1 0 0,1-1 0 0 0,0 1 0 0 0,0-1-1 0 0,-1 0 1 0 0,1 1 0 0 0,0-1 0 0 0,0-1 0 0 0,0 2 6 0 0,0 0 4 0 0,-23-16-266 0 0,22 16 251 0 0,0 0 0 0 0,0 0 0 0 0,-1 0 0 0 0,1 0 0 0 0,0 0 0 0 0,0 0 1 0 0,0 0-1 0 0,0 0 0 0 0,0 0 0 0 0,0 0 0 0 0,0 1 0 0 0,0-1 1 0 0,0 0-1 0 0,0 1 0 0 0,0-1 0 0 0,0 1 0 0 0,0-1 0 0 0,0 1 1 0 0,-1 1-1 0 0,-23 13 41 0 0,24-14-41 0 0,-4 2 7 0 0,0 0 0 0 0,0-1 1 0 0,0 1-1 0 0,0-1 0 0 0,-7 1 0 0 0,1 1-112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51 31 288 0 0,'0'0'6655'0'0,"-11"-9"904"0"0,15 2-2129 0 0,2-5-1383 0 0,-8 9-3167 0 0,-5 5-636 0 0,1 1-112 0 0,0 1-1 0 0,0 0 1 0 0,1 0 0 0 0,0 0 0 0 0,-8 8 0 0 0,24-15-36 0 0,-6 1 55 0 0,-9 2 630 0 0,5 2-710 0 0,-1 0 1 0 0,1-1 0 0 0,-1 1 0 0 0,1 0-1 0 0,0 0 1 0 0,0-1 0 0 0,-1 1 0 0 0,1-1-1 0 0,2 3 1 0 0,9 15 87 0 0,-6-18-83 0 0,-1-11-56 0 0,-4-13-227 0 0,-2 19-3327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4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52 16 2000 0 0,'0'0'14556'0'0,"-1"-6"-9874"0"0,1 5-4595 0 0,0 1-1 0 0,0-1 1 0 0,0 1 0 0 0,-1-1-1 0 0,1 1 1 0 0,0-1 0 0 0,0 1 0 0 0,0-1-1 0 0,-1 1 1 0 0,1-1 0 0 0,0 1 0 0 0,-1 0-1 0 0,1-1 1 0 0,0 1 0 0 0,-1 0-1 0 0,1-1 1 0 0,0 1 0 0 0,-1 0 0 0 0,1-1-1 0 0,-1 1 1 0 0,1 0 0 0 0,-1-1-1 0 0,-13 4 758 0 0,11-1-747 0 0,1 0 1 0 0,-1 0-1 0 0,1 1 1 0 0,0-1-1 0 0,0 1 1 0 0,0 0-1 0 0,1-1 0 0 0,-1 1 1 0 0,0 0-1 0 0,1 0 1 0 0,0 0-1 0 0,-2 5 1 0 0,7 4-83 0 0,-1-3-33 0 0,-3-8 18 0 0,-1-1 0 0 0,1 1 0 0 0,0-1 0 0 0,-1 1 0 0 0,1 0 0 0 0,-1-1 0 0 0,1 1 0 0 0,0-1 0 0 0,-1 1 1 0 0,1-1-1 0 0,-1 0 0 0 0,1 1 0 0 0,-1-1 0 0 0,0 1 0 0 0,1-1 0 0 0,-1 0 0 0 0,1 0 0 0 0,-1 1 0 0 0,-1-1 0 0 0,4-4-70 0 0,10-9 53 0 0,18-13-185 0 0,-28 24-349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 6081 0 0,'0'0'16629'0'0,"-3"-3"-16127"0"0,-6-8-31 0 0,7 7 215 0 0,10 6 456 0 0,-5 0-885 0 0,0 0 0 0 0,0 1 1 0 0,0 0-1 0 0,-1-1 0 0 0,1 1 1 0 0,-1 0-1 0 0,4 5 0 0 0,10 12 461 0 0,40 36 513 0 0,-37-35-925 0 0,0-2 0 0 0,39 30 0 0 0,-19-19 15 0 0,57 57 0 0 0,0 0 44 0 0,-79-73-303 0 0,2-1 0 0 0,-1 0 1 0 0,37 17-1 0 0,-36-22-35 0 0,0 2 0 0 0,-1 0 0 0 0,0 2 0 0 0,0-1-1 0 0,-1 2 1 0 0,19 19 0 0 0,-23-20 24 0 0,6 9 32 0 0,2-2 1 0 0,28 21 0 0 0,2-7-12 0 0,-24-16-5 0 0,31 25 0 0 0,-48-33-47 0 0,-1 1 0 0 0,12 14 0 0 0,-13-13 2 0 0,1-1 0 0 0,12 12 0 0 0,15 4 1 0 0,-28-22-17 0 0,-1 1 1 0 0,-1 0 0 0 0,1 0 0 0 0,0 0-1 0 0,-1 1 1 0 0,0 0 0 0 0,-1 0 0 0 0,1 0-1 0 0,-1 1 1 0 0,8 13 0 0 0,-9-13-2 0 0,1 0 1 0 0,0 0-1 0 0,0-1 1 0 0,1 1-1 0 0,0-1 1 0 0,0 0-1 0 0,1-1 1 0 0,-1 0-1 0 0,1 0 1 0 0,7 4-1 0 0,20 17 27 0 0,-14-1 12 0 0,-9-9-24 0 0,-10-15-20 0 0,0 0 0 0 0,-1 0 0 0 0,1 0 0 0 0,0 0 0 0 0,0 0 0 0 0,-1 0 0 0 0,1 0 0 0 0,-1 0 0 0 0,1 0 0 0 0,-1 0 0 0 0,1 0 0 0 0,-1 1 0 0 0,0-1 0 0 0,0 0 0 0 0,0 0 0 0 0,1 1 0 0 0,-1-1 0 0 0,0 0 0 0 0,0 0 0 0 0,-1 0 0 0 0,1 1 0 0 0,0-1 0 0 0,0 0 0 0 0,-1 0 0 0 0,1 0 0 0 0,0 1 0 0 0,-1-1 0 0 0,1 0 0 0 0,-1 0 0 0 0,1 0 0 0 0,-1 0 0 0 0,0 0 0 0 0,0 0 0 0 0,1 0 0 0 0,-1 0 0 0 0,-2 1 0 0 0,-7 12-4 0 0,10-13 4 0 0,-1 1-1 0 0,0-1 1 0 0,0 1-1 0 0,0-1 0 0 0,-1 1 1 0 0,1-1-1 0 0,0 0 1 0 0,0 0-1 0 0,-1 1 1 0 0,1-1-1 0 0,-4 2 0 0 0,1-1 2 0 0,0-1 0 0 0,0 1 0 0 0,0 0 0 0 0,0-1 0 0 0,0 0 0 0 0,-1 0 0 0 0,1 0-1 0 0,0-1 1 0 0,-1 1 0 0 0,1-1 0 0 0,-6 0 0 0 0,-100-10-930 0 0,87 6-138 0 0,0 2 0 0 0,0 0 1 0 0,0 1-1 0 0,0 1 0 0 0,-44 7 0 0 0,53-4-10775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11 4249 0 0,'-12'-11'26032'0'0,"30"34"-25805"0"0,-8-7-58 0 0,0-1-1 0 0,1-1 1 0 0,1 0 0 0 0,22 21 0 0 0,-29-31-105 0 0,18 17 114 0 0,1-1 0 0 0,1-1 0 0 0,37 20 0 0 0,37 27-6 0 0,-64-39-145 0 0,177 135 216 0 0,-162-122-165 0 0,69 71 1 0 0,-51-45-39 0 0,109 83-40 0 0,-151-128 0 0 0,12 10 0 0 0,54 60 0 0 0,-84-82 0 0 0,0-1 0 0 0,1 0 0 0 0,1 0 0 0 0,-1-1 0 0 0,19 11 0 0 0,-14-4 0 0 0,0 0 0 0 0,-6-8 0 0 0,0 0 0 0 0,0 0 0 0 0,-1 0 0 0 0,1 1 0 0 0,9 12 0 0 0,4 12 0 0 0,-16-23 0 0 0,-1-1 0 0 0,1 0 0 0 0,0 0 0 0 0,1 0 0 0 0,0-1 0 0 0,0 0 0 0 0,0 0 0 0 0,14 10 0 0 0,11-7 0 0 0,-5 16 0 0 0,-17-16-3488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574 14 4033 0 0,'0'0'14576'0'0,"-4"-1"-13732"0"0,-1 1-495 0 0,-14-2 2247 0 0,10-3-960 0 0,7 4-1520 0 0,1 1 1 0 0,-1-1-1 0 0,0 0 1 0 0,0 1-1 0 0,1-1 1 0 0,-1 1-1 0 0,0-1 1 0 0,0 1-1 0 0,-2 0 1 0 0,-4 0 58 0 0,3-1-78 0 0,1 1 0 0 0,0 1 0 0 0,-1-1 0 0 0,1 0 0 0 0,0 1 0 0 0,-1 0 0 0 0,-5 2 0 0 0,-1 1 167 0 0,0-1 0 0 0,-17 2 1 0 0,3-1-17 0 0,-10-3 739 0 0,20-1-862 0 0,2 0-113 0 0,8-1 34 0 0,-1 1 1 0 0,0 0-1 0 0,0 1 0 0 0,0-1 1 0 0,1 1-1 0 0,-9 3 0 0 0,-42 10 413 0 0,29-6-365 0 0,20-6-60 0 0,-1 0 0 0 0,1 0 1 0 0,-10 5-1 0 0,-38 22 51 0 0,27-21 11 0 0,21-5-106 0 0,3-1 12 0 0,1 0 0 0 0,-1 0 0 0 0,1 0 0 0 0,-1 0 0 0 0,1 1 0 0 0,-4 4 0 0 0,3-3 112 0 0,0 2-1 0 0,1-1 0 0 0,-1 0 1 0 0,1 1-1 0 0,-2 6 0 0 0,-7 11-54 0 0,11-20-55 0 0,0-1-1 0 0,0 1 1 0 0,0-1 0 0 0,0 1-1 0 0,1-1 1 0 0,-1 1-1 0 0,1-1 1 0 0,0 1 0 0 0,0 0-1 0 0,0-1 1 0 0,0 4-1 0 0,4 29 272 0 0,-3-30-126 0 0,18 24 524 0 0,-18-26-635 0 0,0-1-1 0 0,0 1 0 0 0,-1 0 1 0 0,1-1-1 0 0,-1 1 0 0 0,0 0 0 0 0,0 0 1 0 0,0-1-1 0 0,-1 6 0 0 0,1-5-18 0 0,0 0-1 0 0,-1 0 1 0 0,1 0 0 0 0,1 0-1 0 0,-1 0 1 0 0,0 0-1 0 0,2 3 1 0 0,7 7 19 0 0,-8-13-31 0 0,0 1 0 0 0,0-1-1 0 0,-1 1 1 0 0,1 0 0 0 0,0-1-1 0 0,-1 1 1 0 0,1 0 0 0 0,-1-1-1 0 0,1 1 1 0 0,-1 0 0 0 0,1 0-1 0 0,-1 0 1 0 0,1 0 0 0 0,-1-1-1 0 0,0 1 1 0 0,1 0 0 0 0,-1 0 0 0 0,0 1-1 0 0,1 7 6 0 0,0 0-1 0 0,1 0 1 0 0,0 0-1 0 0,3 8 1 0 0,-5-16-10 0 0,1 0 0 0 0,-1 0 1 0 0,1-1-1 0 0,-1 1 1 0 0,1 0-1 0 0,0 0 1 0 0,0 0-1 0 0,-1-1 1 0 0,1 1-1 0 0,0-1 0 0 0,0 1 1 0 0,1 1-1 0 0,0-2 0 0 0,-1 1 0 0 0,0-1-1 0 0,0 1 1 0 0,-1 0-1 0 0,1-1 1 0 0,0 1 0 0 0,0 0-1 0 0,0 0 1 0 0,0 0-1 0 0,-1 0 1 0 0,1 0 0 0 0,0 0-1 0 0,-1 0 1 0 0,1 0-1 0 0,0 2 1 0 0,5 7 17 0 0,-2-1-24 0 0,-4-9-7 0 0,0 0 0 0 0,0 0 1 0 0,0 0-1 0 0,0 0 1 0 0,0 0-1 0 0,0 1 1 0 0,0-1-1 0 0,0 0 1 0 0,0 0-1 0 0,0 0 0 0 0,0 0 1 0 0,0 0-1 0 0,0 0 1 0 0,0 1-1 0 0,0-1 1 0 0,0 0-1 0 0,0 0 1 0 0,0 0-1 0 0,-1 0 0 0 0,1 0 1 0 0,0 0-1 0 0,0 1 1 0 0,0-1-1 0 0,0 0 1 0 0,0 0-1 0 0,0 0 1 0 0,0 0-1 0 0,0 0 0 0 0,0 0 1 0 0,-1 0-1 0 0,1 0 1 0 0,0 0-1 0 0,0 1 1 0 0,0-1-1 0 0,0 0 1 0 0,0 0-1 0 0,0 0 0 0 0,-1 0 1 0 0,1 0-1 0 0,0 0 1 0 0,0 0-1 0 0,0 0 1 0 0,0 0-1 0 0,0 0 1 0 0,0 0-1 0 0,-1 0 0 0 0,-3 1-945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64 39 6761 0 0,'0'0'5326'0'0,"0"-4"-4902"0"0,0-2-2169 0 0,-1-2 8865 0 0,-5 21-94 0 0,-8 25-4855 0 0,10-30-1969 0 0,1-1 1 0 0,0 1 0 0 0,0 0 0 0 0,1 0 0 0 0,0 0 0 0 0,0 0 0 0 0,1 1 0 0 0,-1 8 0 0 0,1-4-46 0 0,0 1 1 0 0,-3 13-1 0 0,2-13-142 0 0,-9 23-37 0 0,10-33 20 0 0,2-4-14 0 0,-1 0 15 0 0,0 0 1 0 0,0 0 0 0 0,0 0-1 0 0,0 0 1 0 0,1 0 0 0 0,-1 0-1 0 0,0 0 1 0 0,0 0 0 0 0,0 0-1 0 0,0 0 1 0 0,1 0-1 0 0,-1 0 1 0 0,0 0 0 0 0,0 0-1 0 0,0 0 1 0 0,0 0 0 0 0,0 0-1 0 0,1 0 1 0 0,-1 0 0 0 0,0 0-1 0 0,0 0 1 0 0,0 0 0 0 0,0 0-1 0 0,0 0 1 0 0,1 0-1 0 0,-1 0 1 0 0,0 0 0 0 0,0 1-1 0 0,0-1 1 0 0,0 0 0 0 0,0 0-1 0 0,0 0 1 0 0,0 0 0 0 0,1 0-1 0 0,-1 0 1 0 0,0 1 0 0 0,0-1-1 0 0,0 0 1 0 0,0 0 0 0 0,0 0-1 0 0,0 0 1 0 0,0 0-1 0 0,0 1 1 0 0,0-1 0 0 0,0 0-1 0 0,0 0 1 0 0,0 0 0 0 0,0 0-1 0 0,0 1 1 0 0,0-1 0 0 0,0 0-1 0 0,0 0 1 0 0,0 0 0 0 0,0 0-1 0 0,0 1 1 0 0,0-1-1 0 0,0 0 1 0 0,0 0 0 0 0,0 0-1 0 0,-1 0 1 0 0,1 0 0 0 0,0 1-1 0 0,0-1 1 0 0,0 2 4 0 0,-1-7-8 0 0,1 5 5 0 0,1 0-1 0 0,-1 0 1 0 0,0 1 0 0 0,0-1-1 0 0,0 0 1 0 0,0 0 0 0 0,0 0-1 0 0,0 0 1 0 0,0 0 0 0 0,0 1 0 0 0,0-1-1 0 0,1 0 1 0 0,-1 0 0 0 0,0 0-1 0 0,0 0 1 0 0,0 0 0 0 0,0 0-1 0 0,0 0 1 0 0,1 0 0 0 0,-1 1-1 0 0,0-1 1 0 0,0 0 0 0 0,0 0 0 0 0,0 0-1 0 0,0 0 1 0 0,1 0 0 0 0,-1 0-1 0 0,0 0 1 0 0,0 0 0 0 0,0 0-1 0 0,0 0 1 0 0,1 0 0 0 0,-1 0 0 0 0,0 0-1 0 0,0 0 1 0 0,0 0 0 0 0,0 0-1 0 0,1-1 1 0 0,-1 1 0 0 0,0 0-1 0 0,0 0 1 0 0,0 0 0 0 0,0 0 0 0 0,0 0-1 0 0,0 0 1 0 0,1 0 0 0 0,-1 0-1 0 0,0-1 1 0 0,0 1 0 0 0,0 0-1 0 0,0 0 1 0 0,0 0 0 0 0,0 0-1 0 0,0 0 1 0 0,0-1 0 0 0,1 1 0 0 0,-1 0-1 0 0,0 0 1 0 0,0 0 0 0 0,0 0-1 0 0,0-1 1 0 0,0 1 0 0 0,0 0-1 0 0,0 0 1 0 0,0 0 0 0 0,0 0 0 0 0,0-1-1 0 0,0 1 1 0 0,10 7-36 0 0,-10-7 34 0 0,1 0 0 0 0,-1 0 0 0 0,1-1 0 0 0,0 1 0 0 0,-1 0 0 0 0,1-1 1 0 0,-1 1-1 0 0,1 0 0 0 0,-1-1 0 0 0,1 1 0 0 0,-1-1 0 0 0,1 1 0 0 0,-1-1 0 0 0,1 1 0 0 0,-1-1 1 0 0,0 1-1 0 0,1-1 0 0 0,0-1 0 0 0,13-15 24 0 0,-11 14-21 0 0,0-1 1 0 0,-1 1 0 0 0,1-1 0 0 0,0 0 0 0 0,-1 0 0 0 0,0 0-1 0 0,3-6 1 0 0,31-81-28 0 0,-35 82-44 0 0,-1 8 60 0 0,0 0 1 0 0,0-1-1 0 0,0 1 1 0 0,1 0-1 0 0,-1-1 1 0 0,0 1-1 0 0,0 0 1 0 0,1-1-1 0 0,-1 1 1 0 0,1 0-1 0 0,-1 0 1 0 0,1-1-1 0 0,0 0 1 0 0,-1 2 21 0 0,8-33 19 0 0,-7 32-31 0 0,-1 1-1 0 0,0-1 1 0 0,0 1-1 0 0,0-1 1 0 0,1 0-1 0 0,-1 1 1 0 0,0-1-1 0 0,0 1 1 0 0,0-1-1 0 0,0 1 1 0 0,0-1-1 0 0,0 1 1 0 0,0-1-1 0 0,0 0 1 0 0,0 1-1 0 0,0-1 1 0 0,-1 1-1 0 0,1-1 1 0 0,0 1-1 0 0,0-1 1 0 0,0 1-1 0 0,-1-1 1 0 0,1 1 0 0 0,0-1-1 0 0,0 1 1 0 0,-1-1-1 0 0,1 1 1 0 0,0-1-1 0 0,-1 1 1 0 0,0-1-1 0 0,-15-4 29 0 0,3 1-15 0 0,12 4-10 0 0,0-1-1 0 0,1 0 1 0 0,-1 0 0 0 0,0 0 0 0 0,1 0-1 0 0,-1 0 1 0 0,0 0 0 0 0,1 0-1 0 0,-1 0 1 0 0,1 0 0 0 0,0 0 0 0 0,-1 0-1 0 0,1-2 1 0 0,0 3-5 0 0,0-1 1 0 0,-1 0-1 0 0,1 0 0 0 0,0 1 1 0 0,0-1-1 0 0,0 0 0 0 0,-1 0 1 0 0,1 1-1 0 0,0-1 0 0 0,-1 0 1 0 0,1 1-1 0 0,0-1 0 0 0,-1 1 1 0 0,1-1-1 0 0,-1 0 0 0 0,1 1 1 0 0,-1-1-1 0 0,1 1 0 0 0,-1-1 1 0 0,0 1-1 0 0,1 0 0 0 0,-1-1 1 0 0,0 0-1 0 0,0 1 13 0 0,-10 20-17 0 0,10-17 4 0 0,1 0 1 0 0,0 0-1 0 0,0 0 1 0 0,0 0-1 0 0,0 0 1 0 0,1 0-1 0 0,-1 0 1 0 0,1 0-1 0 0,-1 0 1 0 0,1-1-1 0 0,2 7 1 0 0,-1-5 1 0 0,-1 0 0 0 0,0 0 0 0 0,0 0 1 0 0,0 0-1 0 0,0 7 0 0 0,-10 42-56 0 0,25-82-37 0 0,-11 6 106 0 0,-5 22-13 0 0,0 1-1 0 0,0-1 1 0 0,0 0-1 0 0,1 1 0 0 0,-1-1 1 0 0,-1 1-1 0 0,1-1 0 0 0,0 1 1 0 0,0-1-1 0 0,0 1 0 0 0,0-1 1 0 0,0 1-1 0 0,0-1 0 0 0,-1 1 1 0 0,1-1-1 0 0,0 1 0 0 0,0-1 1 0 0,-1 1-1 0 0,1-1 0 0 0,0 1 1 0 0,-1-1-1 0 0,1 1 0 0 0,0 0 1 0 0,-1-1-1 0 0,1 1 0 0 0,-1-1 1 0 0,1 1-1 0 0,0 0 0 0 0,-1 0 1 0 0,1-1-1 0 0,-1 1 0 0 0,1 0 1 0 0,-1 0-1 0 0,1 0 1 0 0,-1-1-1 0 0,1 1 0 0 0,-1 0 1 0 0,1 0-1 0 0,-2 0 0 0 0,4-28-206 0 0,-3 27 207 0 0,0 1 1 0 0,1-1 0 0 0,-1 0 0 0 0,0 0 0 0 0,0 1 0 0 0,1-1 0 0 0,-1 0 0 0 0,0 1 0 0 0,0-1 0 0 0,0 1 0 0 0,0-1 0 0 0,0 1 0 0 0,0 0 0 0 0,-1-1 0 0 0,1 1-6 0 0,1 0 1 0 0,-1 0 0 0 0,0 0-1 0 0,1-1 1 0 0,-1 1 0 0 0,1 0 0 0 0,-1-1-1 0 0,0 1 1 0 0,1 0 0 0 0,-1-1-1 0 0,1 1 1 0 0,-1-1 0 0 0,1 1-1 0 0,-1 0 1 0 0,1-1 0 0 0,-1 1-1 0 0,1-1 1 0 0,0 0 0 0 0,-1 1-1 0 0,1-1 1 0 0,0 1 0 0 0,-1-1 0 0 0,1 0-1 0 0,0 1 1 0 0,0-1 0 0 0,0 0-1 0 0,-1 1 1 0 0,1-1 0 0 0,0 0-1 0 0,0 1 1 0 0,0-1 0 0 0,0 0-1 0 0,0 1 1 0 0,0-1 0 0 0,0 0-1 0 0,1-1 1 0 0,-2-9-36 0 0,-2 16-15 0 0,3-4 53 0 0,-1 1 0 0 0,1-1-1 0 0,-1 0 1 0 0,0 0 0 0 0,1 1-1 0 0,-1-1 1 0 0,0 0-1 0 0,0 0 1 0 0,0 0 0 0 0,0 0-1 0 0,-2 2 1 0 0,3-1 12 0 0,-1 1 0 0 0,1-1 1 0 0,-1 0-1 0 0,1 1 1 0 0,0-1-1 0 0,0 0 0 0 0,0 1 1 0 0,0-1-1 0 0,1 3 0 0 0,-1 0 5 0 0,-3 29 33 0 0,1-28-44 0 0,2-1 0 0 0,-1 1 0 0 0,1 0 0 0 0,-1 0-1 0 0,2 0 1 0 0,-1 6 0 0 0,1-10 2 0 0,-1 1 0 0 0,0-1 0 0 0,0 1 1 0 0,0 0-1 0 0,-1-1 0 0 0,1 1 0 0 0,-1-1 0 0 0,1 1 0 0 0,-1-1 1 0 0,-1 3-1 0 0,-3 19 31 0 0,10-16 22 0 0,-5-7-59 0 0,1-1 1 0 0,0 1-1 0 0,-1 0 1 0 0,1 0-1 0 0,0 0 1 0 0,-1-1-1 0 0,1 1 0 0 0,-1 0 1 0 0,0 0-1 0 0,1 0 1 0 0,-1 0-1 0 0,1 0 1 0 0,-1 0-1 0 0,0 1 1 0 0,-1 46 26 0 0,1-47-31 0 0,0-1 8 0 0,0 0 5 0 0,0 0 35 0 0,0 0-38 0 0,-2-2-75 0 0,-1 7 26 0 0,3-5 24 0 0,0 1 0 0 0,0-1 0 0 0,0 0 0 0 0,0 0 0 0 0,0 0-1 0 0,-1 1 1 0 0,1-1 0 0 0,0 0 0 0 0,0 0 0 0 0,0 1 0 0 0,0-1 0 0 0,0 0-1 0 0,0 0 1 0 0,0 1 0 0 0,0-1 0 0 0,0 0 0 0 0,0 0 0 0 0,0 0 0 0 0,0 1 0 0 0,0-1-1 0 0,1 0 1 0 0,-1 0 0 0 0,0 1 0 0 0,0-1 0 0 0,0 0 0 0 0,0 0 0 0 0,0 0-1 0 0,0 1 1 0 0,0-1 0 0 0,1 0 0 0 0,-1 0 0 0 0,0 0 0 0 0,0 1 0 0 0,0-1-1 0 0,0 0 1 0 0,1 0 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55 10 1320 0 0,'0'0'15416'0'0,"2"-7"-10786"0"0,-3 7-4477 0 0,1-1 0 0 0,-1 1 0 0 0,1 0 0 0 0,-1 0 0 0 0,1-1 0 0 0,-1 1 0 0 0,1 0 0 0 0,-1 0 0 0 0,0 0 0 0 0,1-1 1 0 0,-1 1-1 0 0,1 0 0 0 0,-1 0 0 0 0,0 0 0 0 0,1 0 0 0 0,-1 0 0 0 0,1 0 0 0 0,-1 1 0 0 0,0-1 0 0 0,1 0 0 0 0,-1 0 0 0 0,1 0 0 0 0,-1 0 0 0 0,1 1 0 0 0,-1-1 0 0 0,0 0 0 0 0,1 1 0 0 0,-1-1 1 0 0,1 0-1 0 0,-1 2 0 0 0,-8 17 797 0 0,9-18-892 0 0,-1 0-1 0 0,1 1 1 0 0,-1-1 0 0 0,1 1 0 0 0,-1-1 0 0 0,1 1-1 0 0,-1-1 1 0 0,0 0 0 0 0,0 0 0 0 0,0 1 0 0 0,1-1-1 0 0,-1 0 1 0 0,-2 2 0 0 0,0-2-20 0 0,3-1-24 0 0,-1 0-1 0 0,1 0 1 0 0,-1 1 0 0 0,1-1 0 0 0,-1 0 0 0 0,1 0-1 0 0,-1 0 1 0 0,1 1 0 0 0,-1-1 0 0 0,1 0 0 0 0,0 1-1 0 0,-1-1 1 0 0,1 0 0 0 0,-1 1 0 0 0,1-1 0 0 0,0 0-1 0 0,-1 1 1 0 0,1-1 0 0 0,0 1 0 0 0,-1-1 0 0 0,1 1-1 0 0,0-1 1 0 0,0 1 0 0 0,0-1 0 0 0,-1 1 0 0 0,1-1-1 0 0,0 1 1 0 0,0-1 0 0 0,0 1 0 0 0,0-1 0 0 0,0 1-1 0 0,0 0 1 0 0,0-1 0 0 0,0 1 0 0 0,0-1 0 0 0,0 1-1 0 0,0-1 1 0 0,0 2 0 0 0,0 5 121 0 0,-3-19 495 0 0,0 11-639 0 0,3 11 147 0 0,1-7-69 0 0,0 0 0 0 0,-1 0 1 0 0,1 0-1 0 0,0 0 0 0 0,0 0 1 0 0,1-1-1 0 0,-1 1 0 0 0,0 0 1 0 0,1-1-1 0 0,0 1 0 0 0,-1-1 1 0 0,1 1-1 0 0,0-1 0 0 0,0 0 1 0 0,0 0-1 0 0,1 0 1 0 0,-1 0-1 0 0,0-1 0 0 0,1 1 1 0 0,3 2-1 0 0,-4-3-47 0 0,0 0 0 0 0,-1 0 0 0 0,1 1 0 0 0,-1-1 0 0 0,0 1 0 0 0,1-1 0 0 0,-1 1 0 0 0,0 0 0 0 0,0 0 0 0 0,0-1 1 0 0,0 1-1 0 0,2 4 0 0 0,6 10 116 0 0,1 0-114 0 0,-10-15-20 0 0,1 0-1 0 0,-1 0 0 0 0,1 0 0 0 0,-1 0 0 0 0,1 0 1 0 0,-1 0-1 0 0,1 0 0 0 0,0 0 0 0 0,-1 0 0 0 0,1 0 1 0 0,0 0-1 0 0,0-1 0 0 0,0 1 0 0 0,-1 0 0 0 0,1 0 1 0 0,0-1-1 0 0,0 1 0 0 0,0-1 0 0 0,0 1 0 0 0,0-1 1 0 0,0 1-1 0 0,0-1 0 0 0,0 0 0 0 0,2 1 0 0 0,-3-1-3 0 0,1 0 0 0 0,0 0 0 0 0,-1 0 0 0 0,1 0 0 0 0,-1 0 0 0 0,1 0 0 0 0,-1 0 0 0 0,1 1 0 0 0,-1-1 0 0 0,1 0 0 0 0,-1 0 0 0 0,1 1 0 0 0,-1-1 0 0 0,1 0 0 0 0,-1 1 0 0 0,0-1 0 0 0,1 0 0 0 0,-1 1 0 0 0,1-1 0 0 0,-1 1 0 0 0,0-1 0 0 0,1 1 0 0 0,-1-1 0 0 0,0 1 0 0 0,0-1 0 0 0,1 1 0 0 0,-1-1 0 0 0,0 1 0 0 0,0-1 0 0 0,0 1 0 0 0,1-1 0 0 0,-1 1 0 0 0,0-1-1 0 0,0 1 1 0 0,0 0 0 0 0,0-1 0 0 0,0 1 0 0 0,0-1 0 0 0,0 1 0 0 0,-1 0 0 0 0,4 13-69 0 0,1-8 80 0 0,-3-4-9 0 0,0 1 0 0 0,0-1 0 0 0,0-1-1 0 0,1 1 1 0 0,-1 0 0 0 0,1 0 0 0 0,-1 0-1 0 0,1-1 1 0 0,-1 1 0 0 0,1-1 0 0 0,0 1-1 0 0,0-1 1 0 0,0 0 0 0 0,0 0 0 0 0,0 1-1 0 0,2-1 1 0 0,-3 0-6 0 0,0-1-1 0 0,1 0 1 0 0,-1 1-1 0 0,0-1 1 0 0,0 1-1 0 0,0-1 1 0 0,0 1-1 0 0,0-1 1 0 0,0 1-1 0 0,-1 0 1 0 0,1-1-1 0 0,0 1 1 0 0,0 0-1 0 0,0 0 1 0 0,-1 0 0 0 0,1 0-1 0 0,0 0 1 0 0,-1 0-1 0 0,2 2 1 0 0,-2 0-44 0 0,0-3 46 0 0,0 0 0 0 0,0 1 0 0 0,1-1 1 0 0,-1 1-1 0 0,0-1 0 0 0,0 0 0 0 0,0 1 0 0 0,0-1 0 0 0,0 1 1 0 0,0-1-1 0 0,0 0 0 0 0,0 1 0 0 0,0-1 0 0 0,0 1 1 0 0,0-1-1 0 0,0 1 0 0 0,0-1 0 0 0,-1 0 0 0 0,1 1 0 0 0,0-1 1 0 0,0 1-1 0 0,0-1 0 0 0,-1 0 0 0 0,1 1 0 0 0,0-1 1 0 0,0 0-1 0 0,-1 1 0 0 0,1-1 0 0 0,0 0 0 0 0,0 1 0 0 0,-1-1 1 0 0,1 0-1 0 0,0 0 0 0 0,-1 0 0 0 0,0 1 0 0 0,1-1-58 0 0,0 0-6 0 0,-1-1 44 0 0,1 1 0 0 0,0 0 0 0 0,0-1 0 0 0,-1 1 0 0 0,1 0 0 0 0,-1-1 0 0 0,1 1 0 0 0,0 0 0 0 0,-1 0 0 0 0,1 0 0 0 0,0-1 0 0 0,-1 1 0 0 0,1 0 0 0 0,-1 0 0 0 0,1 0-1 0 0,-1 0 1 0 0,1 0 0 0 0,0 0 0 0 0,-1 0 0 0 0,1 0 0 0 0,-1 0 0 0 0,1 0 0 0 0,-1 0 0 0 0,1 0 0 0 0,-1 0 0 0 0,1 0 0 0 0,-17-2 18 0 0,17 2 4 0 0,-1 0-1 0 0,1 0 1 0 0,-1 0 0 0 0,1-1-1 0 0,-1 1 1 0 0,0 0 0 0 0,1 0-1 0 0,0-1 1 0 0,-1 1 0 0 0,1 0 0 0 0,-1-1-1 0 0,1 1 1 0 0,-1 0 0 0 0,1-1-1 0 0,-1 1 1 0 0,1-1 0 0 0,0 1 0 0 0,-1-1-1 0 0,1 1 1 0 0,0-1 0 0 0,0 1-1 0 0,-1-1 1 0 0,1 1 0 0 0,0-1 0 0 0,0 1-1 0 0,0-1 1 0 0,-1 1 0 0 0,1-1-1 0 0,0 0 1 0 0,0 1 0 0 0,0-2-1 0 0,0 2 1 0 0,28-4-25 0 0,-23 5 24 0 0,-3-1 3 0 0,-1 0 0 0 0,1 1-1 0 0,0-1 1 0 0,-1 0 0 0 0,1 0-1 0 0,0 0 1 0 0,0-1 0 0 0,-1 1-1 0 0,3-1 1 0 0,-4 1-2 0 0,1 0 0 0 0,-1-1 0 0 0,1 1 0 0 0,-1-1 0 0 0,0 1 0 0 0,1 0 0 0 0,-1-1 0 0 0,0 1 0 0 0,0-1 0 0 0,1 1 0 0 0,-1-1 0 0 0,0 1-1 0 0,0-1 1 0 0,0 1 0 0 0,1-1 0 0 0,-1 1 0 0 0,0-1 0 0 0,0 1 0 0 0,0-1 0 0 0,0 1 0 0 0,0-1 0 0 0,0 0 0 0 0,0 1 0 0 0,0-1 0 0 0,0 1 0 0 0,0-1 0 0 0,-1 1 0 0 0,1-1 0 0 0,0 1 0 0 0,0-1 0 0 0,0 1-1 0 0,-1-1 1 0 0,1 1 0 0 0,0-1 0 0 0,0 1 0 0 0,-1-1 0 0 0,1 1 0 0 0,0 0 0 0 0,-1-1 0 0 0,0 0 0 0 0,-14-15-49 0 0,14 15 51 0 0,0 0 0 0 0,0 0 0 0 0,0 0 0 0 0,0 0 0 0 0,1-1 0 0 0,-1 1 0 0 0,0 0 0 0 0,0 0 0 0 0,1-1 0 0 0,-1 1 0 0 0,0 0 0 0 0,1-1 0 0 0,-1 1 0 0 0,1-1 0 0 0,0 1 0 0 0,-1-1 0 0 0,1 1 0 0 0,0-3 0 0 0,0 3 1 0 0,0-1 1 0 0,0 1-1 0 0,0 0 1 0 0,-1-1-1 0 0,1 1 1 0 0,0 0-1 0 0,-1-1 1 0 0,1 1-1 0 0,-1 0 1 0 0,1-1-1 0 0,-1 1 0 0 0,0 0 1 0 0,1 0-1 0 0,-1 0 1 0 0,0 0-1 0 0,0 0 1 0 0,0 0-1 0 0,0 0 1 0 0,-2-2-1 0 0,2 1 7 0 0,-1-1-1 0 0,0 1 0 0 0,1-1 1 0 0,0 1-1 0 0,-1-1 1 0 0,1 0-1 0 0,0 0 1 0 0,0 0-1 0 0,1 0 1 0 0,-1 1-1 0 0,0-1 0 0 0,0-6 1 0 0,-17-7 90 0 0,11 10-93 0 0,7 5-6 0 0,-1 1 0 0 0,1 0-1 0 0,0 0 1 0 0,-1-1 0 0 0,1 1-1 0 0,-1 0 1 0 0,1 0 0 0 0,0-1-1 0 0,-1 1 1 0 0,1 0 0 0 0,0-1-1 0 0,-1 1 1 0 0,1-1 0 0 0,0 1-1 0 0,-1-1 1 0 0,1 1 0 0 0,0 0-1 0 0,0-1 1 0 0,0 1 0 0 0,-1-1-1 0 0,1 1 1 0 0,0-1 0 0 0,0 1-1 0 0,0-1 1 0 0,-5-8 27 0 0,4 8-26 0 0,0 1 0 0 0,1-1 0 0 0,-1 0 0 0 0,1 0-1 0 0,-1 0 1 0 0,0 1 0 0 0,1-1 0 0 0,0 0 0 0 0,-1 0 0 0 0,1 0 0 0 0,-1 0-1 0 0,1 0 1 0 0,0 0 0 0 0,0-1 0 0 0,-7-5-14 0 0,7 6 13 0 0,-1 1 0 0 0,0 0-1 0 0,1-1 1 0 0,-1 1-1 0 0,0-1 1 0 0,1 1 0 0 0,-1-1-1 0 0,1 0 1 0 0,-1 1-1 0 0,1-1 1 0 0,-1 0 0 0 0,1 1-1 0 0,-1-1 1 0 0,1 0 0 0 0,0 1-1 0 0,-1-1 1 0 0,1 0-1 0 0,0 0 1 0 0,0 0 0 0 0,-1 0-1 0 0,-1-8 16 0 0,2 9-29 0 0,0 0 0 0 0,0 0 0 0 0,0 0 0 0 0,0 1 0 0 0,0-1 0 0 0,0 0-1 0 0,0 0 1 0 0,0 0 0 0 0,0 0 0 0 0,0 0 0 0 0,0 0 0 0 0,0 0 0 0 0,0 0 0 0 0,-1 0-1 0 0,1 0 1 0 0,0 0 0 0 0,0 0 0 0 0,0 0 0 0 0,0 0 0 0 0,0 0 0 0 0,0 0 0 0 0,0 0-1 0 0,0 0 1 0 0,0 0 0 0 0,0 0 0 0 0,0 0 0 0 0,0 0 0 0 0,0 0 0 0 0,0 0 0 0 0,0 0 0 0 0,-1 0-1 0 0,1 0 1 0 0,0 0 0 0 0,0 0 0 0 0,0 0 0 0 0,0 0 0 0 0,0 0-98 0 0,13 1-2761 0 0,-5 1-3240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602 1 5209 0 0,'5'4'14955'0'0,"-5"3"-14185"0"0,1-5-432 0 0,-1 1 1 0 0,0 0-1 0 0,0-1 1 0 0,0 1 0 0 0,0-1-1 0 0,-1 1 1 0 0,1 0 0 0 0,0-1-1 0 0,-1 1 1 0 0,0-1-1 0 0,0 1 1 0 0,0-1 0 0 0,0 0-1 0 0,0 1 1 0 0,0-1-1 0 0,0 0 1 0 0,-1 0 0 0 0,1 0-1 0 0,-3 3 1 0 0,-17 22 418 0 0,18-22-681 0 0,0 0 0 0 0,0-1 1 0 0,-1 1-1 0 0,0-1 0 0 0,0 0 0 0 0,0 0 1 0 0,-5 4-1 0 0,6-6-12 0 0,0 0 1 0 0,1 1-1 0 0,-1-1 0 0 0,1 1 0 0 0,-1 0 1 0 0,1 0-1 0 0,0 0 0 0 0,0 0 1 0 0,-1 4-1 0 0,1-4 8 0 0,-1 1 0 0 0,1 0-1 0 0,-1-1 1 0 0,1 0 0 0 0,-6 6-1 0 0,1-2 48 0 0,1 0-1 0 0,-1 0 1 0 0,-9 16-1 0 0,-12 13 67 0 0,-34 46-97 0 0,52-74-82 0 0,-4 5-16 0 0,9-6 15 0 0,0 0 0 0 0,0-1 0 0 0,0 1-1 0 0,-7 4 1 0 0,2 0-14 0 0,0 0 0 0 0,1 0 0 0 0,0 1 0 0 0,-11 20-1 0 0,-3 4-12 0 0,16-24 33 0 0,0-1 0 0 0,-5 13 1 0 0,12-23-29 0 0,0 0 0 0 0,-1 0 0 0 0,1 0 0 0 0,-1 0 0 0 0,1-1 1 0 0,-1 1-1 0 0,0 0 0 0 0,1 0 0 0 0,-1-1 0 0 0,1 1 0 0 0,-1 0 1 0 0,0-1-1 0 0,0 1 0 0 0,1 0 0 0 0,-1-1 0 0 0,0 1 0 0 0,0-1 1 0 0,0 0-1 0 0,0 1 0 0 0,0-1 0 0 0,0 0 0 0 0,1 1 0 0 0,-1-1 1 0 0,0 0-1 0 0,0 0 0 0 0,0 0 0 0 0,0 0 0 0 0,0 0 0 0 0,0 0 1 0 0,0 0-1 0 0,-1-1 0 0 0,-1 1 11 0 0,3 0 30 0 0,-5-4-3 0 0,1-1 0 0 0,-1-1-1 0 0,2 1 1 0 0,-1-1-1 0 0,0 0 1 0 0,-3-8 0 0 0,-14-19 47 0 0,20 31-71 0 0,0 1 1 0 0,1 0 0 0 0,-1 0 0 0 0,0-1 0 0 0,0 1 0 0 0,1 0-1 0 0,-1 0 1 0 0,0 0 0 0 0,0 0 0 0 0,0 0 0 0 0,0 0 0 0 0,-1 0-1 0 0,1 0 1 0 0,-2-1 0 0 0,-4-2 40 0 0,-6-9-31 0 0,11 11-5 0 0,0 0-1 0 0,1 0 1 0 0,-1 0 0 0 0,0 1-1 0 0,0-1 1 0 0,0 1-1 0 0,-2-2 1 0 0,2 1-2 0 0,1 1 0 0 0,0-1 1 0 0,0 1-1 0 0,0-1 0 0 0,-1 1 0 0 0,2-1 1 0 0,-1 0-1 0 0,0 1 0 0 0,0-1 0 0 0,0 0 1 0 0,1 0-1 0 0,-1 0 0 0 0,1 0 0 0 0,-1 0 1 0 0,1 0-1 0 0,0 0 0 0 0,0 0 0 0 0,0 0 1 0 0,0 0-1 0 0,0-2 0 0 0,-3-18 6 0 0,-8-11-18 0 0,8 11 42 0 0,1 1 0 0 0,2-37 0 0 0,0 37-82 0 0,-1 1 2 0 0,0 13-7 0 0,1 0-1 0 0,0 0 1 0 0,2-11-1 0 0,11-27-115 0 0,-13 43 162 0 0,1 1 0 0 0,0-1 0 0 0,-1 1 0 0 0,0-1 0 0 0,1 0 0 0 0,-1 1 0 0 0,0-1-1 0 0,0 0 1 0 0,0 1 0 0 0,0-1 0 0 0,0 0 0 0 0,0 1 0 0 0,0-1 0 0 0,-1 0 0 0 0,1 1 0 0 0,0-1 0 0 0,-2-2 0 0 0,2 4 8 0 0,0 0 1 0 0,0-1-1 0 0,0 1 0 0 0,0 0 0 0 0,-1 0 0 0 0,1 0 1 0 0,0 0-1 0 0,0 0 0 0 0,0 0 0 0 0,0 0 0 0 0,0 0 1 0 0,0 0-1 0 0,0 0 0 0 0,0 0 0 0 0,-1 0 1 0 0,1-1-1 0 0,0 1 0 0 0,0 0 0 0 0,0 0 0 0 0,0 0 1 0 0,0 0-1 0 0,0 0 0 0 0,0 0 0 0 0,-1 0 0 0 0,1 0 1 0 0,0 0-1 0 0,0 0 0 0 0,0 0 0 0 0,0 0 1 0 0,0 0-1 0 0,0 0 0 0 0,0 1 0 0 0,0-1 0 0 0,-1 0 1 0 0,1 0-1 0 0,0 0 0 0 0,0 0 0 0 0,0 0 0 0 0,0 0 1 0 0,0 0-1 0 0,0 0 0 0 0,0 0 0 0 0,0 0 1 0 0,0 0-1 0 0,-1 0 0 0 0,1 1 0 0 0,0-1 0 0 0,0 0 1 0 0,0 0-1 0 0,0 0 0 0 0,0 0 0 0 0,0 0 0 0 0,0 0 1 0 0,0 0-1 0 0,0 1 0 0 0,0-1 0 0 0,0 0 1 0 0,0 0-1 0 0,0 0 0 0 0,0 0 0 0 0,-8 15-20 0 0,-3 18 44 0 0,9 50 75 0 0,2-68-81 0 0,0-15-15 0 0,0 0 1 0 0,0 0 0 0 0,0 1-1 0 0,0-1 1 0 0,0 0 0 0 0,0 0-1 0 0,0 1 1 0 0,0-1-1 0 0,0 0 1 0 0,0 0 0 0 0,0 0-1 0 0,0 1 1 0 0,0-1 0 0 0,0 0-1 0 0,0 0 1 0 0,0 1 0 0 0,0-1-1 0 0,0 0 1 0 0,0 0 0 0 0,0 1-1 0 0,0-1 1 0 0,0 0-1 0 0,0 0 1 0 0,-1 0 0 0 0,1 1-1 0 0,0-1 1 0 0,0 0 0 0 0,0 0-1 0 0,0 0 1 0 0,-1 0 0 0 0,1 1-1 0 0,0-1 1 0 0,0 0 0 0 0,0 0-1 0 0,0 0 1 0 0,-1 0-1 0 0,1 0 1 0 0,0 0 0 0 0,0 0-1 0 0,-1 1 1 0 0,1-1 0 0 0,0 0-1 0 0,0 0 1 0 0,0 0 0 0 0,-1 0-1 0 0,1 0 1 0 0,0 0-1 0 0,0 0 1 0 0,-1 0 0 0 0,1 0-1 0 0,0 0 1 0 0,0 0 0 0 0,0-1-1 0 0,-1 1 1 0 0,1 0 0 0 0,0 0-1 0 0,0 0 1 0 0,-1 0 0 0 0,1 0-1 0 0,0 0 1 0 0,0 0-1 0 0,0-1 1 0 0,-1 1 0 0 0,1-1 0 0 0,-1 1 0 0 0,0-1 0 0 0,1 1 0 0 0,-1-1 0 0 0,0 0 1 0 0,1 0-1 0 0,-1 1 0 0 0,1-1 0 0 0,-1 0 0 0 0,1 0 0 0 0,0 0 0 0 0,-1 1 0 0 0,1-1 1 0 0,0 0-1 0 0,-1 0 0 0 0,1 0 0 0 0,0-2 0 0 0,0 3-1 0 0,0 0-1 0 0,0 0 1 0 0,-1 0 0 0 0,1 0-1 0 0,0 0 1 0 0,0 0 0 0 0,0 0-1 0 0,0 0 1 0 0,0 0 0 0 0,0 0-1 0 0,-1 0 1 0 0,1-1 0 0 0,0 1-1 0 0,0 0 1 0 0,0 0 0 0 0,0 0-1 0 0,0 0 1 0 0,-1 0 0 0 0,1 0 0 0 0,0 0-1 0 0,0 0 1 0 0,0 0 0 0 0,0 0-1 0 0,0 0 1 0 0,-1 0 0 0 0,1 1-1 0 0,0-1 1 0 0,0 0 0 0 0,0 0-1 0 0,0 0 1 0 0,0 0 0 0 0,0 0-1 0 0,-1 0 1 0 0,1 0 0 0 0,0 0-1 0 0,0 0 1 0 0,0 0 0 0 0,0 1-1 0 0,0-1 1 0 0,0 0 0 0 0,0 0-1 0 0,0 0 1 0 0,0 0 0 0 0,0 0-1 0 0,-1 0 1 0 0,1 1 0 0 0,0-1-1 0 0,0 0 1 0 0,0 0 0 0 0,0 0-1 0 0,0 0 1 0 0,0 0 0 0 0,0 1-1 0 0,0-1 1 0 0,0 0 0 0 0,0 0-1 0 0,0 0 1 0 0,0 0 0 0 0,0 0-1 0 0,0 1 1 0 0,1 4-1 0 0,-1-1 1 0 0,1 1-1 0 0,-1 0 0 0 0,1-1 1 0 0,1 1-1 0 0,-1-1 0 0 0,1 1 1 0 0,-1-1-1 0 0,1 0 0 0 0,0 0 1 0 0,1 0-1 0 0,2 4 0 0 0,-3-4 2 0 0,7 8-30 0 0,-5-9 11 0 0,-5-10 94 0 0,-1 3-400 0 0,0-2-1974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1044 61 6617 0 0,'0'0'10715'0'0,"-5"-12"-7117"0"0,-4 8-2797 0 0,-1 1 0 0 0,1-1 1 0 0,-1 2-1 0 0,0 0 0 0 0,0 0 1 0 0,-15 0-1 0 0,13 1-468 0 0,1-1 0 0 0,0 1 1 0 0,-1-2-1 0 0,1 0 0 0 0,-12-4 0 0 0,12 3-206 0 0,0 2-1 0 0,0-1 0 0 0,0 2 1 0 0,0-1-1 0 0,0 2 1 0 0,-1-1-1 0 0,-19 4 0 0 0,-4-2 161 0 0,29-1-256 0 0,-7-1 52 0 0,0 2-1 0 0,0 0 1 0 0,-22 4-1 0 0,26-3-32 0 0,-1-1-1 0 0,1 0 1 0 0,-12 0-1 0 0,15-1-24 0 0,-1 0-1 0 0,0 0 1 0 0,0 1-1 0 0,0 0 1 0 0,1 0-1 0 0,-1 1 1 0 0,0 0-1 0 0,-8 3 1 0 0,-23 13 182 0 0,-48 15 0 0 0,83-32-201 0 0,0 0 16 0 0,-1 1 0 0 0,1 0 0 0 0,-1 0 0 0 0,1 0 0 0 0,-5 5 0 0 0,5-4-1 0 0,0-1-1 0 0,0 0 1 0 0,0 0 0 0 0,0 0-1 0 0,0 0 1 0 0,-6 2-1 0 0,2-1-8 0 0,1-1 0 0 0,0 1 0 0 0,0 0 0 0 0,1 1 0 0 0,-1 0 0 0 0,1 0 0 0 0,-1 0 0 0 0,1 0 0 0 0,-6 8 0 0 0,-7 4 81 0 0,-22 27 168 0 0,16-17-194 0 0,14-15-23 0 0,5-7-29 0 0,1 0 0 0 0,0 1 0 0 0,0-1 0 0 0,1 1 0 0 0,-1 0 0 0 0,-4 10 0 0 0,5-10-2 0 0,0-1 0 0 0,0 0 1 0 0,0 0-1 0 0,-1 0 1 0 0,-5 6-1 0 0,4-6 1 0 0,1 0 0 0 0,0 1 0 0 0,-6 9 0 0 0,2-1 17 0 0,-19 23 0 0 0,23-31-7 0 0,2-1-15 0 0,0 0-1 0 0,0-1 0 0 0,0 1 1 0 0,0 0-1 0 0,1 0 1 0 0,-1 0-1 0 0,1 0 0 0 0,-1 8 1 0 0,1-7 4 0 0,0-1-1 0 0,0 0 1 0 0,0 1 0 0 0,-1-1 0 0 0,1 0 0 0 0,-1 0 0 0 0,-4 6 0 0 0,1-1 6 0 0,0 0 0 0 0,1 0 0 0 0,0 1-1 0 0,0 0 1 0 0,1-1 0 0 0,0 1 0 0 0,-2 13 0 0 0,5-23-19 0 0,-5 30 40 0 0,1 0 1 0 0,1 0 0 0 0,1 53-1 0 0,2-70-30 0 0,-1 29 0 0 0,0-24-2 0 0,1-1 0 0 0,0 1-1 0 0,4 25 1 0 0,-2-34-8 0 0,1 0 0 0 0,0 0 0 0 0,1 0 0 0 0,0-1 0 0 0,0 1 0 0 0,7 9 0 0 0,9 20 0 0 0,49 54 0 0 0,-67-89 0 0 0,8 9 0 0 0,-2 0 0 0 0,13 24 0 0 0,-13-21 0 0 0,18 26 0 0 0,-7-19 0 0 0,-15-17 0 0 0,1 0 0 0 0,-1 0 0 0 0,7 10 0 0 0,-9-12 0 0 0,0 0 0 0 0,0 0 0 0 0,1 0 0 0 0,-1-1 0 0 0,1 1 0 0 0,0-1 0 0 0,0 0 0 0 0,5 3 0 0 0,-4-3 0 0 0,-1 1 0 0 0,1-1 0 0 0,-1 1 0 0 0,0 0 0 0 0,0 0 0 0 0,4 4 0 0 0,-2-1 0 0 0,0-1 0 0 0,0 0 0 0 0,0-1 0 0 0,1 1 0 0 0,0-1 0 0 0,0 0 0 0 0,0-1 0 0 0,0 0 0 0 0,11 5 0 0 0,26 15 0 0 0,-34-16 0 0 0,-6-5 0 0 0,0 0 0 0 0,0 0 0 0 0,0 0 0 0 0,0 0 0 0 0,0 0 0 0 0,0-1 0 0 0,1 0 0 0 0,-1 1 0 0 0,0-1 0 0 0,1-1 0 0 0,4 2 0 0 0,11 1 0 0 0,26 10 0 0 0,-15-5 0 0 0,2-4 0 0 0,-26-4 0 0 0,-1 0 0 0 0,0 0 0 0 0,0 1 0 0 0,0 0 0 0 0,1 0 0 0 0,-1 0 0 0 0,0 1 0 0 0,0-1 0 0 0,5 4 0 0 0,-6-3 0 0 0,-1 0 0 0 0,1 0 0 0 0,0-1 0 0 0,0 1 0 0 0,0-1 0 0 0,0 0 0 0 0,0 0 0 0 0,1 0 0 0 0,6-1 0 0 0,43 0 0 0 0,-25-2 0 0 0,8 4 0 0 0,-25-1 0 0 0,-1 0 0 0 0,0-1 0 0 0,1 0 0 0 0,13-3 0 0 0,61-13 0 0 0,-14 2 0 0 0,-59 12 0 0 0,1 0 0 0 0,-1 0 0 0 0,0-1 0 0 0,23-8 0 0 0,39-25 0 0 0,-71 34-8 0 0,-1 0 0 0 0,1-1 0 0 0,-1 0 0 0 0,0 0 0 0 0,0 0 0 0 0,0 0 0 0 0,-1 0 0 0 0,4-6 0 0 0,-3 4-2 0 0,0 1 0 0 0,1 0 0 0 0,-1 0 0 0 0,7-6 1 0 0,-6 8 9 0 0,0-1 0 0 0,-1 0 1 0 0,0-1-1 0 0,1 1 0 0 0,-1-1 1 0 0,-1 1-1 0 0,1-1 1 0 0,0 0-1 0 0,-1 0 0 0 0,4-7 1 0 0,-5 7-2 0 0,1 1 1 0 0,0-1 0 0 0,1 1-1 0 0,-1-1 1 0 0,0 1 0 0 0,5-4-1 0 0,5-9-2 0 0,-5 5 10 0 0,-3 5 4 0 0,0 0 0 0 0,0 0 0 0 0,-1 0 0 0 0,0-1 0 0 0,0 0 0 0 0,3-11 0 0 0,-4 13-6 0 0,0 1-1 0 0,-1-1 0 0 0,1 1 0 0 0,1-1 0 0 0,3-5 1 0 0,-4 7-5 0 0,0 0 0 0 0,-1 0 0 0 0,1 0 0 0 0,0 0 0 0 0,-1-1 0 0 0,0 1 0 0 0,1-1 0 0 0,-1 1 0 0 0,-1-1 0 0 0,1 1 0 0 0,0-7 0 0 0,0 6 0 0 0,-1 1 1 0 0,1-1 0 0 0,0 1 0 0 0,-1-1-1 0 0,1 1 1 0 0,1 0 0 0 0,-1-1 0 0 0,2-3-1 0 0,-1 4-3 0 0,0 0-1 0 0,-1-1 0 0 0,0 0 0 0 0,1 1 1 0 0,-1-1-1 0 0,-1 0 0 0 0,1 0 1 0 0,0-4-1 0 0,0-3 13 0 0,0 0-1 0 0,4-16 1 0 0,0-4-8 0 0,0-78 5 0 0,-4 101-10 0 0,0 0-1 0 0,0 0 0 0 0,1 1 0 0 0,4-15 0 0 0,-4 15-8 0 0,0-1 0 0 0,0 0 0 0 0,0 0 0 0 0,0-15 0 0 0,-9-31 82 0 0,8 26-82 0 0,0 19 6 0 0,-1 0 1 0 0,1 0-1 0 0,-3-18 0 0 0,-8 2 6 0 0,8 21 0 0 0,0 1-1 0 0,1-1 1 0 0,-1 0 0 0 0,1 0-1 0 0,-2-8 1 0 0,2 6-2 0 0,0 0 1 0 0,0 0-1 0 0,0 0 1 0 0,-1 0-1 0 0,0 0 1 0 0,0 1-1 0 0,-1-1 1 0 0,1 1-1 0 0,-4-6 1 0 0,-2-1-4 0 0,-1 1-1 0 0,-16-17 1 0 0,23 25 8 0 0,-1 1 0 0 0,1-1 0 0 0,0 0 0 0 0,1 0 0 0 0,-1 0 0 0 0,0 0-1 0 0,1 0 1 0 0,0 0 0 0 0,-1 0 0 0 0,1 0 0 0 0,1-1 0 0 0,-1 1 0 0 0,0-1 0 0 0,1 1 0 0 0,-1-6 0 0 0,-1-7-1 0 0,1 14 0 0 0,1 0 0 0 0,-1 0 0 0 0,1 1 0 0 0,-1-1 0 0 0,0 0 0 0 0,0 0 0 0 0,0 1 0 0 0,0-1 0 0 0,0 1 0 0 0,-2-3 0 0 0,2 3 0 0 0,0 0 0 0 0,0-1 0 0 0,0 1 1 0 0,0 0-1 0 0,0-1 0 0 0,0 1 0 0 0,1-1 1 0 0,-1 1-1 0 0,0-1 0 0 0,1 0 0 0 0,-1 1 1 0 0,1-1-1 0 0,0 0 0 0 0,-1-2 0 0 0,0 0-1 0 0,0 1-1 0 0,0 0 0 0 0,0 0 0 0 0,0 0 0 0 0,0 0 0 0 0,-1 0 1 0 0,1 0-1 0 0,-1 0 0 0 0,0 1 0 0 0,0-1 0 0 0,0 0 1 0 0,0 1-1 0 0,0 0 0 0 0,-1-1 0 0 0,-2-1 0 0 0,-3-4 6 0 0,-1-2 27 0 0,6 6-38 0 0,0 1 1 0 0,1 0-1 0 0,-1 0 0 0 0,0 0 0 0 0,-6-3 1 0 0,5 3 7 0 0,1 0 1 0 0,0 0 0 0 0,0 0-1 0 0,-1 0 1 0 0,2-1 0 0 0,-1 1-1 0 0,0-1 1 0 0,1 0 0 0 0,-1 0 0 0 0,-1-6-1 0 0,-3-3-2 0 0,4 10-3 0 0,1 0 1 0 0,-1 0-1 0 0,1 0 1 0 0,-1 0-1 0 0,0 0 1 0 0,0 1-1 0 0,0-1 1 0 0,0 1-1 0 0,0 0 0 0 0,0 0 1 0 0,-1 0-1 0 0,1 0 1 0 0,-1 1-1 0 0,-5-2 1 0 0,-7-2-223 0 0,0 2 0 0 0,-19-3 1 0 0,7 2-954 0 0,12 1-542 0 0,7 2-2497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17 5721 0 0,'0'0'12156'0'0,"5"-3"-11197"0"0,15-8-17 0 0,-15 8 3400 0 0,-28 3-2122 0 0,19 0-2035 0 0,-115 5 2321 0 0,106-4-2464 0 0,-1 2 1 0 0,1-1-1 0 0,0 1 0 0 0,0 1 1 0 0,1 1-1 0 0,-23 10 1 0 0,18-5 61 0 0,12-6-84 0 0,0-1 0 0 0,0 0 0 0 0,-1 0 0 0 0,1 0 0 0 0,-1-1 0 0 0,1 0 0 0 0,-1 0 0 0 0,0 0 0 0 0,0-1 0 0 0,-9 1 0 0 0,14-2 8 0 0,0 0 1 0 0,0 0-1 0 0,-1 0 1 0 0,1 0-1 0 0,0 0 1 0 0,0 0-1 0 0,0 0 1 0 0,0 1-1 0 0,0-1 1 0 0,0 0-1 0 0,-1 0 0 0 0,1 1 1 0 0,-1 0-1 0 0,1 0-7 0 0,1 1-1 0 0,-1-1 1 0 0,1 0-1 0 0,-1 0 0 0 0,1 0 1 0 0,0 0-1 0 0,0 0 1 0 0,0 0-1 0 0,-1 1 0 0 0,1-1 1 0 0,0 0-1 0 0,1 0 0 0 0,-1 2 1 0 0,4 71 748 0 0,-4-69-717 0 0,-1 2 12 0 0,1-1 1 0 0,1 1-1 0 0,-1 0 0 0 0,1-1 0 0 0,2 10 1 0 0,-2-15-57 0 0,-1 0 0 0 0,0-1 1 0 0,1 1-1 0 0,-1 0 0 0 0,1-1 0 0 0,0 1 1 0 0,-1 0-1 0 0,1-1 0 0 0,-1 1 1 0 0,1-1-1 0 0,0 1 0 0 0,-1-1 0 0 0,1 1 1 0 0,0-1-1 0 0,0 1 0 0 0,-1-1 1 0 0,1 0-1 0 0,0 1 0 0 0,0-1 0 0 0,0 0 1 0 0,0 0-1 0 0,-1 0 0 0 0,1 0 1 0 0,0 0-1 0 0,0 0 0 0 0,0 0 0 0 0,0 0 1 0 0,-1 0-1 0 0,1 0 0 0 0,0 0 1 0 0,1-1-1 0 0,36-10 2 0 0,-18 4 15 0 0,-4 4-53 0 0,0 0 0 0 0,24 0 0 0 0,-40 3 30 0 0,1 0 1 0 0,-1 1 0 0 0,1-1-1 0 0,-1 0 1 0 0,1 0 0 0 0,0 1-1 0 0,-1-1 1 0 0,1 0 0 0 0,-1 1-1 0 0,0-1 1 0 0,1 0 0 0 0,-1 1-1 0 0,1-1 1 0 0,-1 1-1 0 0,0-1 1 0 0,1 1 0 0 0,-1-1-1 0 0,0 1 1 0 0,1-1 0 0 0,-1 1-1 0 0,0-1 1 0 0,0 1 0 0 0,1 0-1 0 0,-1-1 1 0 0,0 2 0 0 0,5 20 42 0 0,-2-9-87 0 0,3 4 175 0 0,-2 0 1 0 0,5 23-1 0 0,-7-25-26 0 0,1 0 0 0 0,1 0 1 0 0,0 0-1 0 0,8 17 0 0 0,-10-27-107 0 0,0 0 0 0 0,0 1 0 0 0,-1-1 0 0 0,1 0 0 0 0,-1 1 0 0 0,-1-1 0 0 0,1 1 0 0 0,-1 0 0 0 0,0 6 0 0 0,0-11-295 0 0,-1 0-1 0 0,0-1 1 0 0,0 1 0 0 0,0 0 0 0 0,1 0-1 0 0,-1 0 1 0 0,0-1 0 0 0,0 1 0 0 0,0 0-1 0 0,0-1 1 0 0,0 1 0 0 0,0-1 0 0 0,-2 1-1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8354 0 0,'0'0'12433'0'0,"2"-11"-8499"0"0,-1 11-3728 0 0,0 1-1 0 0,0 0 1 0 0,0-1 0 0 0,0 1-1 0 0,0 0 1 0 0,0 0-1 0 0,0 0 1 0 0,0 0 0 0 0,-1 0-1 0 0,1 0 1 0 0,0 0-1 0 0,0 0 1 0 0,-1 0 0 0 0,1 0-1 0 0,-1 0 1 0 0,2 3-1 0 0,7 22 791 0 0,-3-2-374 0 0,2 0 0 0 0,0 0 0 0 0,21 39 0 0 0,-25-53-549 0 0,-1 1 0 0 0,0-1-1 0 0,-1 1 1 0 0,0 0 0 0 0,0-1 0 0 0,-1 1 0 0 0,-1 0-1 0 0,0 21 1 0 0,-1-16-46 0 0,1-16-39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6401 0 0,'0'0'15646'0'0,"4"-1"-14609"0"0,6 0 73 0 0,-1 0 1 0 0,20 1 0 0 0,-18 0-464 0 0,1 0-1 0 0,21-3 0 0 0,-29 2-585 0 0,0-1-1 0 0,0 1 0 0 0,0-1 0 0 0,0 0 0 0 0,6-3 0 0 0,-9 5-35 0 0,0-1-1 0 0,0 1 0 0 0,-1-1 0 0 0,1 0 1 0 0,0 1-1 0 0,0-1 0 0 0,0 0 1 0 0,-1 1-1 0 0,1-1 0 0 0,0 0 1 0 0,0 0-1 0 0,-1 0 0 0 0,1 0 1 0 0,-1 0-1 0 0,1 0 0 0 0,-1 0 1 0 0,1 0-1 0 0,-1 0 0 0 0,0 0 0 0 0,1 0 1 0 0,-1 0-1 0 0,0 0 0 0 0,0 0 1 0 0,0 0-1 0 0,0 0 0 0 0,0 0 1 0 0,0-2-1 0 0,-20-20 305 0 0,3-18-83 0 0,12 27-153 0 0,0 1-1 0 0,-10-17 0 0 0,10 13 96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10 191 4993 0 0,'0'0'12183'0'0,"4"0"-11155"0"0,1 0-590 0 0,3-1 3 0 0,1 1 4977 0 0,10 11-2027 0 0,-6-4-2917 0 0,8 2 37 0 0,-12-5-211 0 0,-1-1-1 0 0,0 1 1 0 0,10 7 0 0 0,-8-5-24 0 0,-1-1 0 0 0,15 6 1 0 0,-19-9-233 0 0,1 0-1 0 0,-1 0 1 0 0,1 1 0 0 0,-1 0 0 0 0,0 0 0 0 0,0 0 0 0 0,0 1 0 0 0,0 0 0 0 0,-1 0 0 0 0,1 0 0 0 0,6 9 0 0 0,-6-7 18 0 0,0 0 1 0 0,1 0-1 0 0,0 0 1 0 0,0 0-1 0 0,1-1 1 0 0,-1 0-1 0 0,1-1 0 0 0,0 1 1 0 0,0-2-1 0 0,9 5 1 0 0,-3-2-16 0 0,22 16 1 0 0,-32-19-34 0 0,1 1 0 0 0,-1-1 0 0 0,1 1 0 0 0,-1 0 0 0 0,4 7 0 0 0,10 13 66 0 0,1-1-14 0 0,-17-20-55 0 0,2 0 0 0 0,-1 1-1 0 0,0-1 1 0 0,1 0 0 0 0,-1-1-1 0 0,1 1 1 0 0,0 0 0 0 0,0-1-1 0 0,0 1 1 0 0,5 2 0 0 0,7 3-12 0 0,-8-5 15 0 0,0 1 0 0 0,0 0-1 0 0,9 7 1 0 0,-13-9-13 0 0,-1 0-1 0 0,0 0 1 0 0,0 0 0 0 0,0 1-1 0 0,-1-1 1 0 0,1 1 0 0 0,0-1 0 0 0,-1 1-1 0 0,1-1 1 0 0,-1 1 0 0 0,0 0-1 0 0,0 0 1 0 0,1 4 0 0 0,0-3 2 0 0,-1 0 0 0 0,1 0 1 0 0,1 0-1 0 0,-1 0 0 0 0,0-1 0 0 0,6 7 1 0 0,3 5 2 0 0,-11-15-10 0 0,1 1 1 0 0,0 0-1 0 0,-1-1 1 0 0,1 1-1 0 0,0-1 1 0 0,-1 1-1 0 0,1 0 1 0 0,0-1-1 0 0,0 0 1 0 0,-1 1-1 0 0,1-1 1 0 0,0 1-1 0 0,0-1 1 0 0,0 0-1 0 0,0 0 1 0 0,-1 1-1 0 0,1-1 1 0 0,0 0-1 0 0,0 0 0 0 0,0 0 1 0 0,0 0-1 0 0,0 0 1 0 0,0 0-1 0 0,-1-1 1 0 0,1 1-1 0 0,0 0 1 0 0,0 0-1 0 0,0 0 1 0 0,0-1-1 0 0,-1 1 1 0 0,1-1-1 0 0,0 1 1 0 0,1-1-1 0 0,5-2-7 0 0,-6 2 4 0 0,0 0 1 0 0,1 0-1 0 0,-1-1 0 0 0,0 1 0 0 0,0-1 0 0 0,-1 1 0 0 0,1 0 0 0 0,0-1 1 0 0,0 0-1 0 0,-1 1 0 0 0,1-1 0 0 0,-1 1 0 0 0,1-1 0 0 0,0-2 1 0 0,4-27 16 0 0,-4 16-8 0 0,1 2-1 0 0,0-1 1 0 0,5-18 0 0 0,-5 25-17 0 0,2-15 28 0 0,0 0-1 0 0,0-26 0 0 0,-2 26-55 0 0,4-21 58 0 0,-4 33-19 0 0,0-1 0 0 0,-1 0 0 0 0,0 1 0 0 0,-1-1 0 0 0,-1-14 1 0 0,-8-2 28 0 0,-1 1-34 0 0,8 19 8 0 0,-1 0 0 0 0,1 1 0 0 0,-1-1 0 0 0,-1 1 0 0 0,1-1 1 0 0,-1 1-1 0 0,0 0 0 0 0,0 0 0 0 0,-1 1 0 0 0,-10-10 0 0 0,4-3 41 0 0,10 16-44 0 0,0 0 1 0 0,0 0 0 0 0,0 0 0 0 0,-1 0-1 0 0,1 0 1 0 0,-1 0 0 0 0,-2-2 0 0 0,-21-22-23 0 0,21 21 24 0 0,0 0 0 0 0,0 0 1 0 0,-1 1-1 0 0,0 0 0 0 0,0 0 0 0 0,-8-5 0 0 0,3 3-8 0 0,5 4 9 0 0,1-1 1 0 0,0 1-1 0 0,-1 0 1 0 0,1 0-1 0 0,-1 1 0 0 0,1-1 1 0 0,-1 1-1 0 0,0 0 1 0 0,0 0-1 0 0,-7 0 1 0 0,-159 1 17 0 0,160 2-18 0 0,0 0 0 0 0,1 0-1 0 0,0 1 1 0 0,-21 8 0 0 0,15-3 13 0 0,-1 0 1 0 0,-21 16 0 0 0,-3 2 6 0 0,37-24-12 0 0,0 0 1 0 0,-1 1 0 0 0,1 0-1 0 0,0 0 1 0 0,0 1-1 0 0,1-1 1 0 0,-1 1-1 0 0,1 0 1 0 0,0 0-1 0 0,0 0 1 0 0,0 0-1 0 0,0 0 1 0 0,-3 8-1 0 0,5-10-176 0 0,1 0 1 0 0,-1-1-1 0 0,0 1 0 0 0,0 0 0 0 0,0-1 0 0 0,1 1 0 0 0,-1-1 1 0 0,-1 0-1 0 0,1 1 0 0 0,0-1 0 0 0,-2 2 0 0 0,2-2-411 0 0,0 0 0 0 0,-1 1 0 0 0,1-1 0 0 0,0 1 0 0 0,0 0 0 0 0,0-1 0 0 0,0 1-1 0 0,0 0 1 0 0,-1 2 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7746 0 0,'0'0'12420'0'0,"4"-18"-3397"0"0,-3 13-9003 0 0,-1 2 24 0 0,1 1 1 0 0,-1-1-1 0 0,1 1 1 0 0,-1-1-1 0 0,1 1 0 0 0,0 0 1 0 0,0-1-1 0 0,0 1 1 0 0,0 0-1 0 0,0 0 1 0 0,1 0-1 0 0,-1 0 0 0 0,0 0 1 0 0,1 0-1 0 0,0 0 1 0 0,-1 0-1 0 0,1 1 1 0 0,0-1-1 0 0,0 1 0 0 0,0-1 1 0 0,0 1-1 0 0,0 0 1 0 0,0 0-1 0 0,0 0 1 0 0,4-2-1 0 0,6-2 103 0 0,1 1 0 0 0,1 0 1 0 0,16-2-1 0 0,-18 4-152 0 0,-2-1 12 0 0,-8 2 11 0 0,0 1 0 0 0,-1-1 0 0 0,1 0 0 0 0,0 1 0 0 0,0 0-1 0 0,0-1 1 0 0,0 1 0 0 0,0 0 0 0 0,-1 0 0 0 0,1 0 0 0 0,0 0 0 0 0,0 0 0 0 0,0 1 0 0 0,0-1 0 0 0,-1 1 0 0 0,1-1 0 0 0,0 1 0 0 0,0 0 0 0 0,-1-1 0 0 0,3 2 0 0 0,-3 0 6 0 0,1 0 0 0 0,-1 0 0 0 0,1 0 0 0 0,-1 0 0 0 0,0 0 0 0 0,1 0 0 0 0,-1 1 0 0 0,0-1 1 0 0,-1 0-1 0 0,1 1 0 0 0,0-1 0 0 0,-1 1 0 0 0,1-1 0 0 0,-1 1 0 0 0,1 2 0 0 0,-1 44 203 0 0,-1-30-61 0 0,1-17-180 0 0,0 1 0 0 0,-1 0 1 0 0,1 0-1 0 0,-1 0 1 0 0,0-1-1 0 0,0 1 1 0 0,0 0-1 0 0,0-1 0 0 0,0 1 1 0 0,0-1-1 0 0,-1 1 1 0 0,1-1-1 0 0,-1 0 1 0 0,0 1-1 0 0,1-1 1 0 0,-1 0-1 0 0,0 0 0 0 0,0-1 1 0 0,-1 1-1 0 0,-2 2 1 0 0,-14 15-6624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 0 0 0,'-18'-14'29569'0'0,"29"19"-30157"0"0,4-3 752 0 0,-1-1 0 0 0,0 0 0 0 0,1-1 1 0 0,17-1-1 0 0,-15-1-75 0 0,0 2 1 0 0,25 2-1 0 0,35 19 210 0 0,-67-20-243 0 0,12 2 9 0 0,-8 4-68 0 0,-11-6 18 0 0,0 0 0 0 0,0 0 0 0 0,1 0 0 0 0,-1 0 1 0 0,0-1-1 0 0,0 1 0 0 0,1-1 0 0 0,-1 0 1 0 0,0 0-1 0 0,5 0 0 0 0,33-5 55 0 0,7-1 31 0 0,0 2 0 0 0,57 2 1 0 0,-5 0-11 0 0,-68 1-57 0 0,27-3-20 0 0,0 3 1 0 0,0 2-1 0 0,77 12 1 0 0,-71-5 16 0 0,77 1 1 0 0,-88-6-1 0 0,511 5 9 0 0,-384-16-4 0 0,53 0 12 0 0,499-7 74 0 0,-104 7-49 0 0,-388 10-52 0 0,61 6 55 0 0,0-1-76 0 0,132-4 54 0 0,263-2-8 0 0,-6-1 55 0 0,-305 2-47 0 0,-105 4-36 0 0,-101-1 18 0 0,476-3-64 0 0,-448-11 57 0 0,61-1-45 0 0,267 10 45 0 0,-343-9-55 0 0,-138 6 59 0 0,3-3-29 0 0,29 0 11 0 0,371 6-42 0 0,-350 5 8 0 0,-57-2 8 0 0,54-3 1 0 0,16-2-142 0 0,-136 21-2884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12707 0 0,'0'0'11832'0'0,"0"3"-11254"0"0,0 3-170 0 0,0 1-1 0 0,0 0 0 0 0,-1-1 1 0 0,1 1-1 0 0,-1-1 1 0 0,0 1-1 0 0,-1-1 0 0 0,0 0 1 0 0,0 0-1 0 0,0 1 0 0 0,-1-1 1 0 0,-3 6-1 0 0,4-9-433 0 0,1 0 0 0 0,-1 0-1 0 0,0 0 1 0 0,1 1 0 0 0,0-1 0 0 0,0 1-1 0 0,0-1 1 0 0,0 1 0 0 0,-1 3-1 0 0,8-3-2806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14363 0 0,'0'0'13651'0'0,"-4"8"-13271"0"0,-9 13 27 0 0,-21 26 0 0 0,24-34-1140 0 0,5-3-7382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726 135 3809 0 0,'0'0'18445'0'0,"-25"-2"-13704"0"0,15 8-4305 0 0,1 1 0 0 0,0-1-1 0 0,0 2 1 0 0,0-1 0 0 0,-14 17-1 0 0,4-4-42 0 0,8-9-222 0 0,0 0-1 0 0,0 1 0 0 0,1 1 0 0 0,0 0 0 0 0,1 0 0 0 0,-9 20 0 0 0,10-21-85 0 0,0 0-1 0 0,0 0 1 0 0,-1-1-1 0 0,-1 0 1 0 0,-15 14-1 0 0,4-4 5 0 0,-39 52 191 0 0,-1 0-130 0 0,57-67-142 0 0,0 0 0 0 0,0 0-1 0 0,0 0 1 0 0,-5 10 0 0 0,-12 19 18 0 0,5-19-15 0 0,13-13-9 0 0,0-1 1 0 0,0 1 0 0 0,1 0 0 0 0,-1 0 0 0 0,1 0 0 0 0,-1 1 0 0 0,-1 3 0 0 0,3-5-2 0 0,0 0 1 0 0,-1-1 0 0 0,1 1 0 0 0,-1 0-1 0 0,1-1 1 0 0,-1 1 0 0 0,1-1 0 0 0,-1 0 0 0 0,1 1-1 0 0,-1-1 1 0 0,-3 1 0 0 0,3-1-6 0 0,1 0 1 0 0,-1 0-1 0 0,1 0 1 0 0,-1 0-1 0 0,1 1 1 0 0,-1-1-1 0 0,1 0 0 0 0,0 1 1 0 0,-1-1-1 0 0,1 1 1 0 0,-1 1-1 0 0,2-3 5 0 0,0 1-1 0 0,0-1 0 0 0,-1 0 0 0 0,1 0 1 0 0,0 1-1 0 0,0-1 0 0 0,0 0 0 0 0,0 0 1 0 0,-1 1-1 0 0,1-1 0 0 0,0 0 0 0 0,0 0 1 0 0,0 0-1 0 0,-1 1 0 0 0,1-1 1 0 0,0 0-1 0 0,0 0 0 0 0,-1 0 0 0 0,1 0 1 0 0,0 1-1 0 0,0-1 0 0 0,-1 0 0 0 0,1 0 1 0 0,0 0-1 0 0,0 0 0 0 0,-1 0 0 0 0,1 0 1 0 0,0 0-1 0 0,-1 0 0 0 0,1 0 1 0 0,0 0-1 0 0,0 0 0 0 0,-1 0 0 0 0,1 0 1 0 0,0 0-1 0 0,0 0 0 0 0,-1-1 0 0 0,-10-9-3 0 0,-5-16 22 0 0,10 11-10 0 0,5 12-11 0 0,0 0 0 0 0,-1 0-1 0 0,1 0 1 0 0,-1 0 0 0 0,1 0 0 0 0,-1 0 0 0 0,0 1 0 0 0,0-1 0 0 0,-5-4 0 0 0,-1 0-1 0 0,4 4 4 0 0,0-1 0 0 0,0 1 1 0 0,0-1-1 0 0,1 0 0 0 0,-1 0 1 0 0,1 0-1 0 0,0 0 0 0 0,0 0 1 0 0,1-1-1 0 0,-1 0 1 0 0,-2-6-1 0 0,2 4-3 0 0,0 0 1 0 0,0 1-1 0 0,0-1 0 0 0,-1 1 1 0 0,-5-7-1 0 0,6 9 5 0 0,-1-1 1 0 0,1 1-1 0 0,1-1 0 0 0,-1 0 1 0 0,1 1-1 0 0,0-1 0 0 0,0 0 1 0 0,0-1-1 0 0,0 1 0 0 0,-1-9 1 0 0,2 2-2 0 0,-1 0 0 0 0,0 0 0 0 0,-1 1 0 0 0,0-1 0 0 0,0 1 0 0 0,-10-19 0 0 0,12 25-2 0 0,0-1-1 0 0,-1 1 1 0 0,2 0-1 0 0,-1-1 1 0 0,1 1-1 0 0,0-1 1 0 0,0 1-1 0 0,1-9 1 0 0,-1-4 2 0 0,0 8 6 0 0,1-1 1 0 0,-1 1 0 0 0,1-1 0 0 0,1 1 0 0 0,0 0 0 0 0,0-1-1 0 0,7-16 1 0 0,-7 22-9 0 0,-1 0 0 0 0,0 0 0 0 0,0 0 1 0 0,1-8-1 0 0,-2 10-1 0 0,0 0 1 0 0,0 1 0 0 0,0-1-1 0 0,1 0 1 0 0,-1 1 0 0 0,1-1-1 0 0,0 0 1 0 0,-1 1 0 0 0,1-1-1 0 0,0 1 1 0 0,1-1 0 0 0,-1 1-1 0 0,0 0 1 0 0,1-1 0 0 0,-1 1-1 0 0,4-3 1 0 0,-1 0-2 0 0,1 1-1 0 0,0 0 1 0 0,1 1-1 0 0,-1-1 1 0 0,0 1 0 0 0,1 0-1 0 0,0 1 1 0 0,6-3 0 0 0,100-35-29 0 0,-102 38 30 0 0,0 0 1 0 0,18-2-1 0 0,2 0 3 0 0,137-15 21 0 0,-151 18-23 0 0,15-5-49 0 0,-26 4 55 0 0,0 1-1 0 0,0 0 1 0 0,0 0 0 0 0,0 0-1 0 0,0 1 1 0 0,0 0 0 0 0,1 0 0 0 0,6 1-1 0 0,73 11 119 0 0,-82-11-126 0 0,-1 0 0 0 0,0 0-1 0 0,1 1 1 0 0,-1-1 0 0 0,0 0 0 0 0,0 1-1 0 0,0 0 1 0 0,0-1 0 0 0,0 1 0 0 0,0 0-1 0 0,0 0 1 0 0,-1 0 0 0 0,1 0 0 0 0,-1 0-1 0 0,1 1 1 0 0,1 2 0 0 0,-2-2 4 0 0,1-1 0 0 0,-1 1 1 0 0,1 0-1 0 0,0-1 0 0 0,0 0 1 0 0,0 1-1 0 0,0-1 1 0 0,0 0-1 0 0,1 0 0 0 0,-1 0 1 0 0,1-1-1 0 0,4 3 0 0 0,-5-3-1 0 0,0 0-1 0 0,0 0 0 0 0,1-1 1 0 0,-1 1-1 0 0,0 1 0 0 0,0-1 1 0 0,0 0-1 0 0,0 0 0 0 0,0 1 1 0 0,0-1-1 0 0,0 1 1 0 0,-1 0-1 0 0,1 0 0 0 0,0-1 1 0 0,-1 1-1 0 0,1 0 0 0 0,-1 1 1 0 0,2 2-1 0 0,4 10 16 0 0,-6-13-13 0 0,0 0 0 0 0,0 0 1 0 0,0 0-1 0 0,0 0 0 0 0,0 0 0 0 0,0 0 0 0 0,-1 1 0 0 0,1-1 1 0 0,-1 0-1 0 0,0 0 0 0 0,1 1 0 0 0,-1 2 0 0 0,0-5-5 0 0,-19 9 26 0 0,-34 36-1956 0 0,1 0-4221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8042 0 0,'0'0'12306'0'0,"4"-3"-11952"0"0,16-13 5991 0 0,-3 32-3844 0 0,-12-12-2279 0 0,1 0-74 0 0,0 0 0 0 0,0 0 0 0 0,0 0 0 0 0,8 2 1 0 0,-11-1-2663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7794 0 0,'0'0'13201'0'0,"4"-5"-11783"0"0,10-14-150 0 0,-11 14 750 0 0,13 19 1739 0 0,49 35-2386 0 0,-51-32-2560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77 11402 0 0,'0'0'11867'0'0,"-1"-23"-7150"0"0,-30-26-3361 0 0,30 48-1352 0 0,-1 1 0 0 0,1-1 0 0 0,0 1 0 0 0,0-1 0 0 0,-1 1 0 0 0,1-1 0 0 0,0 1 0 0 0,-1 0 0 0 0,1 0 0 0 0,0-1 0 0 0,-1 1 0 0 0,1 0-1 0 0,0 1 1 0 0,-1-1 0 0 0,1 0 0 0 0,0 0 0 0 0,-1 0 0 0 0,1 1 0 0 0,0-1 0 0 0,-1 1 0 0 0,1-1 0 0 0,0 1 0 0 0,0 0 0 0 0,-3 1 0 0 0,-14 4 29 0 0,16-6-28 0 0,1 0 0 0 0,-1 0-1 0 0,0 0 1 0 0,1 0-1 0 0,-1 1 1 0 0,0-1 0 0 0,1 0-1 0 0,-1 1 1 0 0,1 0 0 0 0,-1-1-1 0 0,1 1 1 0 0,-1 0-1 0 0,1 0 1 0 0,-1 0 0 0 0,1 0-1 0 0,0 0 1 0 0,-1 0 0 0 0,-1 2-1 0 0,2 0 26 0 0,-1-1-1 0 0,1 1 1 0 0,-1 0-1 0 0,1-1 1 0 0,0 1-1 0 0,-1 0 1 0 0,1 0-1 0 0,1 0 1 0 0,-2 6-1 0 0,0 4 82 0 0,1 0-1 0 0,1 0 0 0 0,2 26 0 0 0,-2-37-178 0 0,1 0-1 0 0,-1 1 1 0 0,1-1-1 0 0,-1 0 1 0 0,1 0-1 0 0,0 0 1 0 0,0 0-1 0 0,0 0 1 0 0,0 0-1 0 0,0 0 1 0 0,0 0-1 0 0,0 0 1 0 0,1 0-1 0 0,-1-1 1 0 0,1 1-1 0 0,1 1 1 0 0,11 7-7751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91 1416 0 0,'0'0'10892'0'0,"5"-8"-9814"0"0,2-3-693 0 0,-5 6 89 0 0,1 0 0 0 0,0 1 0 0 0,0-1 0 0 0,1 1 0 0 0,4-6 1 0 0,-6 3 4352 0 0,-3-11-2697 0 0,0 11-1122 0 0,1 1 694 0 0,-1 11 150 0 0,-4 10-1078 0 0,1-5-583 0 0,0-1-1 0 0,1 1 1 0 0,0 0 0 0 0,1 0-1 0 0,-2 20 1 0 0,2-15 12 0 0,-1-1-1 0 0,-5 17 1 0 0,6-25-146 0 0,-21 72 529 0 0,21-69-519 0 0,1 0 1 0 0,-1 0-1 0 0,1 0 1 0 0,1 0-1 0 0,0 0 1 0 0,1 16-1 0 0,0-20-52 0 0,1-1 0 0 0,-1 1 0 0 0,1-1 0 0 0,0 0 0 0 0,0 0 0 0 0,1 0 1 0 0,-1 0-1 0 0,1 0 0 0 0,0 0 0 0 0,0 0 0 0 0,0-1 0 0 0,0 0 0 0 0,7 5 0 0 0,2 5 10 0 0,-6-4-26 0 0,-5-8 1 0 0,-1-1-1 0 0,0 1 1 0 0,0 0 0 0 0,1-1 0 0 0,-1 1 0 0 0,0-1 0 0 0,1 1 0 0 0,-1-1-1 0 0,1 1 1 0 0,-1-1 0 0 0,1 1 0 0 0,-1-1 0 0 0,1 1 0 0 0,-1-1 0 0 0,1 1-1 0 0,-1-1 1 0 0,1 0 0 0 0,-1 1 0 0 0,1-1 0 0 0,0 0 0 0 0,-1 0-1 0 0,1 1 1 0 0,-1-1 0 0 0,1 0 0 0 0,0 0 0 0 0,-1 0 0 0 0,1 0 0 0 0,0 0-1 0 0,-1 0 1 0 0,1 0 0 0 0,0 0 0 0 0,-1 0 0 0 0,1 0 0 0 0,0 0 0 0 0,-1-1-1 0 0,1 1 1 0 0,0 0 0 0 0,-1 0 0 0 0,1-1 0 0 0,-1 1 0 0 0,1 0 0 0 0,-1-1-1 0 0,2 0 1 0 0,4-2-2 0 0,0-1-1 0 0,-1 0 1 0 0,1-1-1 0 0,-1 1 1 0 0,0-1-1 0 0,0 0 1 0 0,-1 0 0 0 0,1-1-1 0 0,-1 0 1 0 0,5-9-1 0 0,3-7-16 0 0,15-38 0 0 0,-19 39 15 0 0,-1 5-3 0 0,-1-1 1 0 0,-1 0 0 0 0,0 0-1 0 0,4-33 1 0 0,-6-3-3254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36 132 4577 0 0,'0'0'15023'0'0,"-4"-10"-14304"0"0,-11-28-76 0 0,8 26-554 0 0,1 12 3140 0 0,2 9 1424 0 0,5-2-4468 0 0,-1 0 1 0 0,1-1 0 0 0,1 1-1 0 0,-1-1 1 0 0,1 1 0 0 0,0-1-1 0 0,0 0 1 0 0,5 10 0 0 0,31 48 631 0 0,-19-33-415 0 0,-6-9-203 0 0,-1-2 12 0 0,19 42 0 0 0,-28-56-199 0 0,0 0 0 0 0,1-1-1 0 0,-1 0 1 0 0,1 1 0 0 0,0-2-1 0 0,0 1 1 0 0,0 0 0 0 0,1-1 0 0 0,0 0-1 0 0,0 0 1 0 0,0 0 0 0 0,9 4-1 0 0,-3 3 10 0 0,-10-10-19 0 0,0 0 0 0 0,-1 0 0 0 0,1 0 0 0 0,0 0 0 0 0,0 0 0 0 0,0-1 0 0 0,0 1 0 0 0,0 0 0 0 0,0 0 0 0 0,0-1 0 0 0,0 1 0 0 0,1-1 0 0 0,-1 1 0 0 0,0-1 0 0 0,0 1 0 0 0,0-1 0 0 0,0 0 0 0 0,3 1 0 0 0,10-1-3 0 0,-12 0 1 0 0,0 1 0 0 0,-1-1-1 0 0,1 0 1 0 0,0 0 0 0 0,0 0-1 0 0,0 0 1 0 0,0 0 0 0 0,-1 0-1 0 0,1-1 1 0 0,0 1 0 0 0,0 0-1 0 0,-1-1 1 0 0,1 0 0 0 0,0 1-1 0 0,-1-1 1 0 0,1 0 0 0 0,0 0-1 0 0,-1 0 1 0 0,1 0 0 0 0,-1 0-1 0 0,1-1 1 0 0,-1 1 0 0 0,0 0-1 0 0,0-1 1 0 0,2-1 0 0 0,0-2-8 0 0,0 1 0 0 0,0-1 0 0 0,-1 1 1 0 0,0-1-1 0 0,0 0 0 0 0,0 0 0 0 0,0 0 1 0 0,-1 0-1 0 0,0 0 0 0 0,0 0 0 0 0,0-1 1 0 0,-1 1-1 0 0,1 0 0 0 0,-1-1 0 0 0,0 1 1 0 0,-1 0-1 0 0,1 0 0 0 0,-1-1 0 0 0,0 1 1 0 0,0 0-1 0 0,-1 0 0 0 0,1 0 0 0 0,-1 0 1 0 0,0 0-1 0 0,-4-7 0 0 0,-1 0 17 0 0,-21-33-35 0 0,3-2-1 0 0,-32-79 1 0 0,49 105-114 0 0,0 2-1180 0 0,4 6-3638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 11682 0 0,'0'0'15120'0'0,"7"-1"-14440"0"0,21-3-71 0 0,-28 4-570 0 0,1 0 0 0 0,-1 1 0 0 0,1-1 0 0 0,-1 0 0 0 0,1 0-1 0 0,-1 0 1 0 0,1 0 0 0 0,-1 0 0 0 0,1 1 0 0 0,-1-1 0 0 0,1 0 0 0 0,-1 0-1 0 0,1 1 1 0 0,-1-1 0 0 0,0 0 0 0 0,1 1 0 0 0,-1-1 0 0 0,1 1 0 0 0,-1-1-1 0 0,0 1 1 0 0,1-1 0 0 0,-1 0 0 0 0,0 1 0 0 0,0-1 0 0 0,1 1 0 0 0,-1-1 0 0 0,0 1-1 0 0,0 0 1 0 0,1 0 0 0 0,1 16 627 0 0,-2-14-516 0 0,1 11 155 0 0,0-1 0 0 0,-1 1 0 0 0,0 0-1 0 0,-1 0 1 0 0,-1 0 0 0 0,-5 23 0 0 0,5-29-375 0 0,0-1 0 0 0,-1 1 0 0 0,0-1 0 0 0,0 0 1 0 0,-1 1-1 0 0,0-2 0 0 0,0 1 0 0 0,-1 0 0 0 0,1-1 0 0 0,-1 0 0 0 0,0 0 1 0 0,-11 9-1 0 0,8-7-901 0 0,-2 1-4426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 13307 0 0,'0'0'14536'0'0,"8"7"-13884"0"0,24 25-78 0 0,-31-31-524 0 0,0 0-1 0 0,0 0 1 0 0,0 1 0 0 0,0-1-1 0 0,-1 1 1 0 0,1-1 0 0 0,0 1 0 0 0,-1-1-1 0 0,1 1 1 0 0,-1 0 0 0 0,1-1-1 0 0,-1 1 1 0 0,1-1 0 0 0,-1 1 0 0 0,0 0-1 0 0,0-1 1 0 0,0 1 0 0 0,0 0 0 0 0,0 0-1 0 0,0-1 1 0 0,-1 3 0 0 0,0 5 192 0 0,1 3-228 0 0,-1-1 0 0 0,0 1 0 0 0,-1 0 0 0 0,0-1 0 0 0,-1 1 0 0 0,0-1 0 0 0,0 0 0 0 0,-1 0 0 0 0,-1 0 0 0 0,0-1 0 0 0,0 1 0 0 0,-1-1 0 0 0,0-1 0 0 0,-1 1 0 0 0,1-1 0 0 0,-2 0 0 0 0,1-1 0 0 0,-13 11 0 0 0,12-12-680 0 0,-9 9-5154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10322 0 0,'-5'10'14505'0'0,"65"-6"-11711"0"0,-37-2-2374 0 0,32 0 0 0 0,-25-4-229 0 0,0 2 0 0 0,0 2 0 0 0,0 1 0 0 0,38 8 0 0 0,27 5 49 0 0,102 4 1 0 0,4 1-133 0 0,44-6-51 0 0,-114-11-34 0 0,3 6 39 0 0,-41-2-31 0 0,123-5-1 0 0,-7-14-19 0 0,266 21 0 0 0,-23 2 80 0 0,-56-4 21 0 0,-42 4-108 0 0,-81-4 46 0 0,223-7 12 0 0,-219-5-78 0 0,-177 4 46 0 0,374 4 10 0 0,-109 19-38 0 0,-35-1-16 0 0,27-3 31 0 0,-6-13 18 0 0,-309-6-50 0 0,-39 0 16 0 0,0 1 1 0 0,1-1-1 0 0,-1 1 1 0 0,0 0-1 0 0,0 0 0 0 0,6 2 1 0 0,16 4 0 0 0,32-5-6 0 0,68-4 0 0 0,9-8-56 0 0,-134 9-23 0 0,15 1 117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22 10066 0 0,'0'0'14082'0'0,"0"-3"-13427"0"0,0 2-580 0 0,0 1 1 0 0,-1-1-1 0 0,1 0 1 0 0,0 0-1 0 0,0 0 1 0 0,0 1-1 0 0,-1-1 1 0 0,1 0 0 0 0,0 1-1 0 0,-1-1 1 0 0,1 0-1 0 0,-1 1 1 0 0,1-1-1 0 0,0 0 1 0 0,-1 1-1 0 0,0-1 1 0 0,1 1 0 0 0,-1-1-1 0 0,1 1 1 0 0,-1-1-1 0 0,1 1 1 0 0,-1-1-1 0 0,0 1 1 0 0,1 0-1 0 0,-1-1 1 0 0,-1 1-1 0 0,-24-3 1590 0 0,11 3-1570 0 0,1 1 0 0 0,0 0-1 0 0,0 1 1 0 0,0 0-1 0 0,0 2 1 0 0,1-1 0 0 0,-1 2-1 0 0,1 0 1 0 0,0 0-1 0 0,0 2 1 0 0,0-1-1 0 0,-13 12 1 0 0,16-7-1295 0 0,8-1-6477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 9522 0 0,'0'0'16796'0'0,"-9"1"-16219"0"0,-66 4 1468 0 0,64-5-1996 0 0,-1 1 0 0 0,1 1 1 0 0,-1-1-1 0 0,1 2 0 0 0,0 0 1 0 0,0 0-1 0 0,0 1 0 0 0,0 0 1 0 0,1 1-1 0 0,0 1 0 0 0,-11 6 1 0 0,3 0-2098 0 0,13-7-1156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41 7306 0 0,'0'0'13967'0'0,"6"1"-9804"0"0,-78-26-309 0 0,52 20-3864 0 0,1 1-1 0 0,-1 1 0 0 0,-36-1 1 0 0,52 4-182 0 0,1 0 0 0 0,0 1 1 0 0,0-1-1 0 0,-1 1 0 0 0,1 0 1 0 0,0 0-1 0 0,0 0 0 0 0,0 1 1 0 0,0-1-1 0 0,0 1 0 0 0,-4 3 1 0 0,-7 8-8593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34 11098 0 0,'0'0'12366'0'0,"-5"-1"-11599"0"0,-58-13 3456 0 0,45 9-3682 0 0,0 0 0 0 0,0 2 0 0 0,-32-3-1 0 0,47 7-657 0 0,0-1-1 0 0,1 1 1 0 0,-1 0 0 0 0,0 0-1 0 0,0 0 1 0 0,0 0-1 0 0,0 0 1 0 0,1 1-1 0 0,-6 2 1 0 0,-9 10-6385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6409 0 0,'0'0'18994'0'0,"-1"19"-16314"0"0,2-6-2455 0 0,0 1-1 0 0,0-1 1 0 0,1 1-1 0 0,1-1 1 0 0,0 0-1 0 0,1 0 1 0 0,0 0-1 0 0,1-1 1 0 0,0 1-1 0 0,1-1 1 0 0,0 0-1 0 0,1-1 1 0 0,0 0-1 0 0,1 0 1 0 0,0 0-1 0 0,0-1 1 0 0,12 10-1 0 0,-19-19-329 0 0,1 0 0 0 0,0 0 1 0 0,0 0-1 0 0,-1 0 0 0 0,1 0 0 0 0,0 0 0 0 0,0-1 0 0 0,0 1 0 0 0,0-1 1 0 0,4 1-1 0 0,2-1-2957 0 0,0-2-3825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15251 0 0,'0'0'14798'0'0,"-1"12"-14383"0"0,-1 34-76 0 0,2-42-291 0 0,0-1 0 0 0,1 1 1 0 0,-1 0-1 0 0,1-1 1 0 0,0 1-1 0 0,0-1 1 0 0,0 0-1 0 0,0 1 1 0 0,1-1-1 0 0,-1 0 0 0 0,1 0 1 0 0,0 0-1 0 0,0 0 1 0 0,0 0-1 0 0,0 0 1 0 0,0 0-1 0 0,4 2 0 0 0,-1 2 15 0 0,5 3-137 0 0,-1-1-1 0 0,1 0 0 0 0,0 0 0 0 0,22 14 0 0 0,2-4-5112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3545 0 0,'0'0'17696'0'0,"2"-2"-17058"0"0,1-1-296 0 0,5-3 258 0 0,-8 6-505 0 0,0 0-1 0 0,0 0 0 0 0,0 0 0 0 0,0 0 0 0 0,0 0 1 0 0,0 0-1 0 0,0 0 0 0 0,-1 0 0 0 0,1 0 0 0 0,0 0 1 0 0,0 0-1 0 0,0 0 0 0 0,0 0 0 0 0,0 0 0 0 0,0 0 1 0 0,0 0-1 0 0,-1 0 0 0 0,1 0 0 0 0,0 0 0 0 0,0 0 1 0 0,0 0-1 0 0,0 0 0 0 0,0 0 0 0 0,0 0 0 0 0,0 0 1 0 0,-1 0-1 0 0,1 0 0 0 0,0 0 0 0 0,0 0 0 0 0,0 0 1 0 0,0-1 376 0 0,-1 1-377 0 0,1 0 0 0 0,0 0 0 0 0,0 0 0 0 0,0 0 1 0 0,0 0-1 0 0,0 0 0 0 0,0 0 0 0 0,0-1 0 0 0,0 1 1 0 0,0 0-1 0 0,0 0 0 0 0,0 0 0 0 0,0 0 0 0 0,0 0 1 0 0,0 0-1 0 0,0-1 0 0 0,0 1 0 0 0,0 0 0 0 0,0 0 1 0 0,0 0-1 0 0,0 0 0 0 0,0 0 0 0 0,0 0 0 0 0,0-1 1 0 0,0 1-1 0 0,0 0 0 0 0,0 0 0 0 0,0 0 0 0 0,0 0 1 0 0,1 0-1 0 0,-3 3 80 0 0,1 0 0 0 0,1 0-1 0 0,-1 0 1 0 0,0 1 0 0 0,1-1 0 0 0,0 0 0 0 0,0 6 0 0 0,0 0-401 0 0,1 40 1544 0 0,6-17-7384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7794 0 0,'0'0'19184'0'0,"0"0"-19116"0"0,0 0 0 0 0,0 0 0 0 0,0 0 0 0 0,0 0 1 0 0,-1 0-1 0 0,1 0 0 0 0,0 0 0 0 0,0 0 0 0 0,0 0 1 0 0,0 0-1 0 0,-1 0 0 0 0,1 0 0 0 0,0 0 0 0 0,0 0 0 0 0,0 0 1 0 0,0 0-1 0 0,-1 0 0 0 0,1 0 0 0 0,0 0 0 0 0,0 0 1 0 0,0 1-1 0 0,0-1 0 0 0,0 0 0 0 0,-1 0 0 0 0,1 0 0 0 0,0 0 1 0 0,0 0-1 0 0,0 0 0 0 0,0 0 0 0 0,0 1 0 0 0,-1-1 1 0 0,-2 13 478 0 0,0 0 1 0 0,-2 20 0 0 0,4-28-678 0 0,1 0 1 0 0,0 1-1 0 0,0-1 0 0 0,1 0 0 0 0,-1 0 0 0 0,1 0 0 0 0,0 0 1 0 0,1 0-1 0 0,3 9 0 0 0,-3-6-2252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4993 0 0,'0'0'20714'0'0,"-20"0"-18814"0"0,13 3-1715 0 0,1 0 0 0 0,-1 0 0 0 0,1 1 0 0 0,0-1 0 0 0,0 1 0 0 0,0 1 0 0 0,0-1 0 0 0,1 1 0 0 0,0 0 0 0 0,-9 11 0 0 0,7-2-1332 0 0,4-4-6454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9874 0 0,'0'0'16564'0'0,"-22"0"-14256"0"0,15 0-2279 0 0,0 1 1 0 0,0 0-1 0 0,0 0 0 0 0,0 0 1 0 0,0 1-1 0 0,0 0 1 0 0,0 1-1 0 0,1 0 0 0 0,-1 0 1 0 0,-5 4-1 0 0,3 3-1388 0 0,6-2-5368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15 5441 0 0,'0'0'13911'0'0,"0"-14"-2823"0"0,1 79-10308 0 0,-3 74-249 0 0,-14-52-63 0 0,10-19-298 0 0,3 70 1 0 0,3-130-156 0 0,-7 37 78 0 0,1-9-17 0 0,-7 153-53 0 0,0-87-23 0 0,7-64 0 0 0,-2 61 0 0 0,7-63 0 0 0,-10 58 0 0 0,2-17 0 0 0,-1 123 0 0 0,1-78 0 0 0,7-106 0 0 0,-2 18 0 0 0,-3 36 0 0 0,8-47 0 0 0,0 0 0 0 0,7 38 0 0 0,-6-44 0 0 0,-1 0 0 0 0,0 0 0 0 0,-3 30 0 0 0,1-28 0 0 0,0 1 0 0 0,4 25 0 0 0,1 7 0 0 0,-3 74 0 0 0,-2-63 0 0 0,2-46 0 0 0,0 0 0 0 0,2-1 0 0 0,0 0 0 0 0,0 1 0 0 0,2-1 0 0 0,9 24 0 0 0,-7-14 0 0 0,-1 0 0 0 0,-2 1 0 0 0,0-1 0 0 0,-2 1 0 0 0,-1 44 0 0 0,2 30 0 0 0,12 134 0 0 0,-14-223 0 0 0,1 1 0 0 0,0 0 0 0 0,7 21 0 0 0,2 25 0 0 0,-10-46 0 0 0,2 1 0 0 0,-1-1 0 0 0,7 17 0 0 0,-8-27 0 0 0,38 91 0 0 0,-34-83 0 0 0,-1-1 0 0 0,4 19 0 0 0,-6-20 0 0 0,1 0 0 0 0,0 0 0 0 0,0 0 0 0 0,8 14 0 0 0,2 1 0 0 0,16 39 0 0 0,-5-8 0 0 0,-9-24 0 0 0,16 46 0 0 0,-29-72 0 0 0,0 0 0 0 0,0 0 0 0 0,1 0 0 0 0,-1 0 0 0 0,1-1 0 0 0,1 1 0 0 0,-1-1 0 0 0,0 0 0 0 0,1 0 0 0 0,4 4 0 0 0,3 1 0 0 0,1 0 0 0 0,17 9 0 0 0,-17-10 0 0 0,-2-2-667 0 0,-1 1 0 0 0,0 0 1 0 0,10 11-1 0 0,19 27-7090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9202 0 0,'0'0'18295'0'0,"5"6"-17754"0"0,-4-4-548 0 0,3 3 145 0 0,0 0-1 0 0,0 0 0 0 0,1 0 0 0 0,0-1 0 0 0,0 1 0 0 0,0-1 0 0 0,0 0 0 0 0,0-1 0 0 0,1 0 0 0 0,0 1 0 0 0,0-2 0 0 0,0 1 0 0 0,7 2 0 0 0,10-4-77 0 0,-19-1-174 0 0,0 0 0 0 0,0 0 0 0 0,-1 1 1 0 0,1-1-1 0 0,0 1 0 0 0,0 0 0 0 0,0 0 0 0 0,-1 0 1 0 0,1 0-1 0 0,5 4 0 0 0,-4 2-5414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6721 0 0,'0'0'21394'0'0,"9"6"-20863"0"0,-3-2-438 0 0,6 4 216 0 0,1 1 0 0 0,-1 0 1 0 0,11 12-1 0 0,-9-12-3 0 0,1 0-1600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13579 0 0,'0'0'15230'0'0,"6"11"-15003"0"0,16 37-63 0 0,-21-46-169 0 0,0 1 0 0 0,0-1 0 0 0,0 1 0 0 0,0 0 0 0 0,0-1 1 0 0,0 1-1 0 0,-1 0 0 0 0,0 0 0 0 0,1 0 0 0 0,-1 0 0 0 0,0 4 1 0 0,2 9-5464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15051 0 0,'0'0'11947'0'0,"-4"14"-11866"0"0,-14 54-58 0 0,15-64-196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8890 0 0,'0'0'17445'0'0,"-1"2"-16812"0"0,-4 5-272 0 0,0 0-1 0 0,-1 0 0 0 0,0 0 0 0 0,0-1 1 0 0,0 0-1 0 0,-14 10 0 0 0,18-13-793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7 16315 0 0,'0'0'10584'0'0,"-9"-1"-10541"0"0,-3-1-64 0 0,-30-1-742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15715 0 0,'0'0'11521'0'0,"3"-5"-11394"0"0,10-11-23 0 0,-10 41 256 0 0,-2-10-318 0 0,0-13-70 0 0,-1 0 0 0 0,1 1 0 0 0,0-1 0 0 0,0 0 0 0 0,0 0 0 0 0,0 0 0 0 0,0 0 0 0 0,0 0 0 0 0,0 0 0 0 0,1 0 0 0 0,-1 0 0 0 0,1-1 0 0 0,2 3 0 0 0,14 10-6238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17180 0 0,'0'0'10618'0'0,"82"32"-11538"0"0,-77-24-313 0 0,0-1-2311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92 6513 0 0,'0'0'12542'0'0,"5"-4"-11613"0"0,18-13 22 0 0,-22 17-838 0 0,-1-1 0 0 0,1 1-1 0 0,-1 0 1 0 0,0-1 0 0 0,1 1 0 0 0,-1-1-1 0 0,1 1 1 0 0,-1-1 0 0 0,0 1 0 0 0,1 0-1 0 0,-1-1 1 0 0,0 0 0 0 0,0 1 0 0 0,1-1-1 0 0,-1 1 1 0 0,0-1 0 0 0,0 1 0 0 0,0-1-1 0 0,0 1 1 0 0,0-1 0 0 0,1 0 0 0 0,-1 1-1 0 0,0-1 1 0 0,0 1 0 0 0,0-1 0 0 0,-1 0-1 0 0,1 1 1 0 0,0-1 0 0 0,0 1 0 0 0,0-1-1 0 0,0 1 1 0 0,0-1 0 0 0,-1 0 0 0 0,-10-14 1020 0 0,7 11-817 0 0,2 1-260 0 0,0 0 1 0 0,0 1-1 0 0,0-1 1 0 0,-1 1-1 0 0,1 0 1 0 0,0 0 0 0 0,-1 0-1 0 0,0 0 1 0 0,1 0-1 0 0,-1 0 1 0 0,0 1-1 0 0,0 0 1 0 0,0-1 0 0 0,0 1-1 0 0,0 0 1 0 0,0 0-1 0 0,0 1 1 0 0,0-1-1 0 0,0 1 1 0 0,0 0 0 0 0,-1 0-1 0 0,1 0 1 0 0,0 0-1 0 0,0 0 1 0 0,0 1-1 0 0,0-1 1 0 0,0 1-1 0 0,0 0 1 0 0,0 0 0 0 0,0 0-1 0 0,0 0 1 0 0,0 1-1 0 0,0 0 1 0 0,0-1-1 0 0,-3 4 1 0 0,3-3 8 0 0,-1 1-1 0 0,1-1 1 0 0,0 1 0 0 0,0 0-1 0 0,0 0 1 0 0,0 0 0 0 0,1 0-1 0 0,-1 1 1 0 0,1-1-1 0 0,0 1 1 0 0,0 0 0 0 0,-3 5-1 0 0,3-2 48 0 0,1-1 0 0 0,-1 1-1 0 0,1 0 1 0 0,0 0-1 0 0,0 0 1 0 0,1 12 0 0 0,0-16-87 0 0,0 0 0 0 0,1 0 0 0 0,-1 1 0 0 0,1-1 0 0 0,0 0 0 0 0,-1 0 0 0 0,1 0 1 0 0,1 1-1 0 0,-1-1 0 0 0,0-1 0 0 0,1 1 0 0 0,-1 0 0 0 0,1 0 0 0 0,0 0 0 0 0,0-1 0 0 0,0 1 0 0 0,0-1 1 0 0,0 0-1 0 0,1 0 0 0 0,-1 1 0 0 0,0-1 0 0 0,1-1 0 0 0,5 4 0 0 0,-5-3-16 0 0,1 0 0 0 0,0-1-1 0 0,1 1 1 0 0,-1-1 0 0 0,0 0-1 0 0,0 0 1 0 0,0 0 0 0 0,1-1 0 0 0,-1 0-1 0 0,0 0 1 0 0,1 0 0 0 0,-1 0 0 0 0,0-1-1 0 0,1 1 1 0 0,-1-1 0 0 0,7-3 0 0 0,-4 2-9 0 0,4-2-3 0 0,0-1-1 0 0,-1 0 1 0 0,0 0-1 0 0,11-7 0 0 0,-20 11 6 0 0,1 0 1 0 0,-1 0-1 0 0,1 0 0 0 0,-1 0 0 0 0,1-1 0 0 0,-1 1 0 0 0,0 0 0 0 0,0-1 0 0 0,1 1 0 0 0,-1-1 1 0 0,0 1-1 0 0,0-1 0 0 0,0 1 0 0 0,-1-1 0 0 0,1 0 0 0 0,0 1 0 0 0,0-1 0 0 0,-1 0 0 0 0,1 0 1 0 0,-1 0-1 0 0,0 0 0 0 0,1 1 0 0 0,-1-1 0 0 0,0 0 0 0 0,0 0 0 0 0,0 0 0 0 0,0 0 1 0 0,-1 0-1 0 0,1 0 0 0 0,0 1 0 0 0,-1-1 0 0 0,1 0 0 0 0,-2-3 0 0 0,-1 0 22 0 0,0 1-1 0 0,0-1 0 0 0,-1 1 1 0 0,1 0-1 0 0,-1 0 0 0 0,0 0 1 0 0,-6-4-1 0 0,7 5-215 0 0,-1 1 0 0 0,1-1-1 0 0,0 0 1 0 0,0 0 0 0 0,0 0 0 0 0,0 0 0 0 0,1-1 0 0 0,-1 1 0 0 0,1-1-1 0 0,0 0 1 0 0,0 1 0 0 0,-2-8 0 0 0,3 9-1004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62 422 0 0 0,'0'0'21810'0'0,"-2"9"-17792"0"0,-1-15-3153 0 0,0-1-1 0 0,0 1 1 0 0,1-1-1 0 0,-2-9 0 0 0,1 4-613 0 0,2 1 0 0 0,-1-1-1 0 0,1 0 1 0 0,1-19-1 0 0,0 17 30 0 0,-9-26 149 0 0,-8-53-33 0 0,14 78-386 0 0,2 0 0 0 0,-1-25 0 0 0,-4-46-12 0 0,6 86 13 0 0,0-1-30 0 0,1 1 15 0 0,-1 0 1 0 0,0-1 0 0 0,0 1-1 0 0,0 0 1 0 0,0-1 0 0 0,1 1-1 0 0,-1 0 1 0 0,0-1 0 0 0,0 1 0 0 0,1 0-1 0 0,-1 0 1 0 0,0-1 0 0 0,0 1-1 0 0,1 0 1 0 0,-1 0 0 0 0,0-1-1 0 0,1 1 1 0 0,-1 0 0 0 0,0 0 0 0 0,1 0-1 0 0,-1 0 1 0 0,1 0 0 0 0,-1-1-1 0 0,14 1-1 0 0,-9 0-1 0 0,0-1-1 0 0,0 1 1 0 0,-1 1-1 0 0,1-1 0 0 0,0 1 1 0 0,0 0-1 0 0,0 0 1 0 0,8 3-1 0 0,-4 5 1 0 0,-8-8 6 0 0,-1-1 1 0 0,1 1 0 0 0,-1 0 0 0 0,0 0-1 0 0,1-1 1 0 0,-1 1 0 0 0,0 0 0 0 0,1 0-1 0 0,-1 0 1 0 0,0 0 0 0 0,0-1 0 0 0,0 1-1 0 0,0 0 1 0 0,0 0 0 0 0,0 0 0 0 0,0 0 0 0 0,0-1-1 0 0,0 1 1 0 0,0 0 0 0 0,0 1 0 0 0,-4 18 15 0 0,1-10-18 0 0,0 0 1 0 0,0 0 0 0 0,1 1 0 0 0,0-1 0 0 0,-1 18 0 0 0,3 58-12 0 0,0-45 7 0 0,1-29 12 0 0,0 0 0 0 0,4 16 0 0 0,-3-16-38 0 0,0 0-1 0 0,0 17 0 0 0,-2 12-1893 0 0,0-27-1335 0 0,0 0-3660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64 0 0 0,'0'0'16528'0'0,"1"-8"-15598"0"0,1-3-469 0 0,2-8-159 0 0,-5-1 4622 0 0,1 19-4792 0 0,0 1 0 0 0,0 0 1 0 0,0 0-1 0 0,0 0 0 0 0,0-1 0 0 0,0 1 1 0 0,0 0-1 0 0,0 0 0 0 0,0 0 0 0 0,-1-1 1 0 0,1 1-1 0 0,0 0 0 0 0,0 0 0 0 0,0 0 1 0 0,0-1-1 0 0,0 1 0 0 0,0 0 0 0 0,0 0 0 0 0,-1-1 265 0 0,1 1-265 0 0,0 0 1 0 0,0 0-1 0 0,0 0 0 0 0,-1 0 0 0 0,1 0 1 0 0,0 0-1 0 0,0 0 0 0 0,0-1 0 0 0,0 1 1 0 0,-1 0-1 0 0,1 0 0 0 0,0 0 0 0 0,0 0 1 0 0,-1 0-1 0 0,1 0 0 0 0,0 0 0 0 0,0 0 0 0 0,-10 6 1596 0 0,-11 14-2063 0 0,18-16 905 0 0,2-1-504 0 0,0-1-1 0 0,0 1 1 0 0,0 0-1 0 0,1 0 1 0 0,-1 0-1 0 0,1 0 1 0 0,0 0-1 0 0,-1 0 1 0 0,2 0-1 0 0,-1 0 1 0 0,0 0-1 0 0,0 0 1 0 0,2 4-1 0 0,-1 2 76 0 0,5 110 303 0 0,7 82 424 0 0,-11-105-868 0 0,-3-68 0 0 0,2 0 0 0 0,3 30 0 0 0,1-16 0 0 0,-3 1 0 0 0,-4 55 0 0 0,1-22 0 0 0,1-38 0 0 0,8 64 0 0 0,-3-63 0 0 0,-2 63 0 0 0,0 8 0 0 0,5 153 0 0 0,-8-212 0 0 0,-8 92 0 0 0,2 64 0 0 0,3 154 0 0 0,2-345 0 0 0,0 0 0 0 0,-4 16 0 0 0,-1 5 0 0 0,-24 174 0 0 0,23-139 0 0 0,-8 46 0 0 0,5-49 0 0 0,-23 50 0 0 0,25-88 0 0 0,-12 55 0 0 0,18-76 0 0 0,0 0 0 0 0,-1 0 0 0 0,-6 12 0 0 0,-3 9 0 0 0,6-10 0 0 0,3-7 0 0 0,-1-1 0 0 0,-1 0 0 0 0,-10 20 0 0 0,9-22 0 0 0,1 0 0 0 0,-1 1 0 0 0,-5 21 0 0 0,6-22 0 0 0,1 0 0 0 0,-1 0 0 0 0,-1 0 0 0 0,0-1 0 0 0,-8 9 0 0 0,11-14 0 0 0,-79 106 0 0 0,62-78-682 0 0,2-2-3672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33 6953 0 0,'0'0'14288'0'0,"7"-5"-13363"0"0,23-17-177 0 0,-23 17 1359 0 0,-24 23 362 0 0,13-14-2152 0 0,0 1 0 0 0,-1-1 1 0 0,1-1-1 0 0,-1 1 0 0 0,-7 5 0 0 0,-13 10 207 0 0,-49 51 706 0 0,52-50-1012 0 0,13-13-125 0 0,1 1 0 0 0,-1 0-1 0 0,2 0 1 0 0,-1 1 0 0 0,1 0 0 0 0,-6 10 0 0 0,11-16-80 0 0,1 0-1 0 0,-1-1 1 0 0,0 0 0 0 0,0 1 0 0 0,0-1 0 0 0,0 0-1 0 0,0 0 1 0 0,-1 0 0 0 0,1 0 0 0 0,-1 0-1 0 0,-3 2 1 0 0,5-3-11 0 0,-1 0-1 0 0,0 0 1 0 0,1 0-1 0 0,0 0 1 0 0,-1 0-1 0 0,1 1 0 0 0,0-1 1 0 0,0 0-1 0 0,-2 3 1 0 0,3-4-2 0 0,0 0 24 0 0,1 2-21 0 0,0-1-1 0 0,0 1 1 0 0,1-1 0 0 0,-1 1 0 0 0,0-1 0 0 0,1 0-1 0 0,-1 1 1 0 0,1-1 0 0 0,-1 0 0 0 0,1 0-1 0 0,2 1 1 0 0,6 6 7 0 0,-2 0-7 0 0,-3-4 1 0 0,-1 0 1 0 0,0 1 0 0 0,0-1-1 0 0,-1 1 1 0 0,1 0 0 0 0,3 7 0 0 0,-2-9 7 0 0,-4-3-4 0 0,12 2-58 0 0,7-35 46 0 0,-14 20-7 0 0,2 1-1 0 0,-1 0 0 0 0,1 0 0 0 0,19-19 1 0 0,5-4-6 0 0,-25 25 11 0 0,1 1 0 0 0,1 0 0 0 0,17-15 1 0 0,22-16-388 0 0,-8 8-930 0 0,-19 14-4239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94 5897 0 0,'0'0'13584'0'0,"0"-20"-8564"0"0,-3 17-4878 0 0,0 0 0 0 0,0 0 0 0 0,0 1 0 0 0,0-1 0 0 0,0 1-1 0 0,-1 0 1 0 0,1 0 0 0 0,-1 1 0 0 0,0-1 0 0 0,1 1 0 0 0,-1-1 0 0 0,0 1 0 0 0,1 0-1 0 0,-6 0 1 0 0,-2 0-13 0 0,1 0 0 0 0,0 1 0 0 0,-1 0 0 0 0,-12 3 0 0 0,22-3-128 0 0,0 0 0 0 0,0 0 0 0 0,1 0 0 0 0,-1 0 1 0 0,0 0-1 0 0,1 1 0 0 0,-1-1 0 0 0,1 0 0 0 0,-1 0 0 0 0,0 1 0 0 0,1-1 1 0 0,-1 0-1 0 0,1 1 0 0 0,-1-1 0 0 0,0 0 0 0 0,1 1 0 0 0,-1-1 0 0 0,1 1 1 0 0,-1-1-1 0 0,1 1 0 0 0,0-1 0 0 0,-1 1 0 0 0,1 0 0 0 0,0-1 0 0 0,-1 1 1 0 0,1 0-1 0 0,0-1 0 0 0,-1 1 0 0 0,1-1 0 0 0,0 1 0 0 0,0 0 0 0 0,0 0 1 0 0,0-1-1 0 0,0 1 0 0 0,0 0 0 0 0,0-1 0 0 0,0 1 0 0 0,0 0 0 0 0,0 0 1 0 0,0-1-1 0 0,0 1 0 0 0,0 1 0 0 0,1-1-2 0 0,-1 1 0 0 0,1-1 1 0 0,-1 1-1 0 0,1-1 0 0 0,0 1 0 0 0,0-1 0 0 0,0 0 1 0 0,-1 1-1 0 0,1-1 0 0 0,0 0 0 0 0,0 0 0 0 0,1 1 1 0 0,-1-1-1 0 0,0 0 0 0 0,0 0 0 0 0,0 0 0 0 0,3 1 1 0 0,3 0-20 0 0,0 1 0 0 0,0-1 0 0 0,0 0 0 0 0,1-1 1 0 0,-1 0-1 0 0,1 0 0 0 0,-1 0 0 0 0,16-2 0 0 0,-20 1 23 0 0,1-1 0 0 0,-1 1 0 0 0,1-1 0 0 0,-1 0 0 0 0,0 0 0 0 0,1 0 0 0 0,-1 0 0 0 0,0-1 0 0 0,0 1 0 0 0,0-1 0 0 0,0 0 0 0 0,0 0 0 0 0,0 0 0 0 0,0 0 0 0 0,0-1-1 0 0,-1 1 1 0 0,1-1 0 0 0,-1 1 0 0 0,0-1 0 0 0,0 0 0 0 0,3-5 0 0 0,-5 8-1 0 0,0 0 0 0 0,0 0-1 0 0,0-1 1 0 0,0 1 0 0 0,1 0-1 0 0,-1 0 1 0 0,0-1 0 0 0,0 1-1 0 0,0 0 1 0 0,0 0 0 0 0,0-1 0 0 0,0 1-1 0 0,0 0 1 0 0,0-1 0 0 0,0 1-1 0 0,0 0 1 0 0,0-1 0 0 0,0 1 0 0 0,0 0-1 0 0,-1 0 1 0 0,1-1 0 0 0,0 1-1 0 0,0 0 1 0 0,0 0 0 0 0,0-1-1 0 0,0 1 1 0 0,0 0 0 0 0,-1 0 0 0 0,1-1-1 0 0,0 1 1 0 0,0 0 0 0 0,0 0-1 0 0,-1-1 1 0 0,-11-3 18 0 0,-18 2-21 0 0,24 2 7 0 0,-5-1 5 0 0,4 0 2 0 0,0 1 0 0 0,1 0 1 0 0,-1 0-1 0 0,-10 2 0 0 0,16-2-10 0 0,0 0-1 0 0,0 0 1 0 0,-1 1-1 0 0,1-1 1 0 0,0 0 0 0 0,0 1-1 0 0,0-1 1 0 0,0 1-1 0 0,0 0 1 0 0,0-1-1 0 0,0 1 1 0 0,0 0-1 0 0,0-1 1 0 0,1 1-1 0 0,-1 0 1 0 0,0 0-1 0 0,0 0 1 0 0,1 0 0 0 0,-1 0-1 0 0,0 0 1 0 0,1 0-1 0 0,-1 0 1 0 0,1 0-1 0 0,-1 0 1 0 0,1 0-1 0 0,-1 0 1 0 0,1 1-1 0 0,0-1 1 0 0,0 0 0 0 0,-1 0-1 0 0,1 0 1 0 0,0 2-1 0 0,1-2-1 0 0,-1 0 0 0 0,0 0 0 0 0,0 0 0 0 0,1 0 0 0 0,-1-1-1 0 0,1 1 1 0 0,-1 0 0 0 0,1 0 0 0 0,-1 0 0 0 0,1-1 0 0 0,-1 1 0 0 0,1 0 0 0 0,0-1 0 0 0,-1 1-1 0 0,1-1 1 0 0,0 1 0 0 0,-1-1 0 0 0,1 1 0 0 0,0-1 0 0 0,0 1 0 0 0,-1-1 0 0 0,1 0-1 0 0,0 1 1 0 0,0-1 0 0 0,0 0 0 0 0,0 0 0 0 0,-1 0 0 0 0,2 0 0 0 0,27 4-92 0 0,-27-4 83 0 0,1 0 1 0 0,1 0 0 0 0,-1 1-1 0 0,0-2 1 0 0,1 1 0 0 0,-1 0 0 0 0,1-1 0 0 0,-1 0 0 0 0,1 1 0 0 0,-1-2 0 0 0,4-1 0 0 0,-5 2 2 0 0,-1 0 1 0 0,0 0 0 0 0,0 0 0 0 0,1 0 0 0 0,-1 0-1 0 0,0-1 1 0 0,0 1 0 0 0,0-1 0 0 0,0 1 0 0 0,0-1 0 0 0,-1 1-1 0 0,1-1 1 0 0,0 1 0 0 0,-1-1 0 0 0,1 0 0 0 0,-1 1-1 0 0,1-1 1 0 0,-1 0 0 0 0,0 1 0 0 0,0-1 0 0 0,0 0 0 0 0,0 0-1 0 0,0-2 1 0 0,0 3 3 0 0,0 0 0 0 0,0-1-1 0 0,-1 1 1 0 0,1 0 0 0 0,0 0-1 0 0,0 0 1 0 0,-1 0 0 0 0,1 0-1 0 0,-1 0 1 0 0,1 0 0 0 0,-1 0-1 0 0,1 0 1 0 0,-1 1 0 0 0,1-1-1 0 0,-1 0 1 0 0,0 0 0 0 0,1 0-1 0 0,-1 1 1 0 0,-2-2 0 0 0,1 0-6 0 0,-1 0 0 0 0,1 1 1 0 0,-1-1-1 0 0,0 1 1 0 0,0 0-1 0 0,1 0 0 0 0,-4-1 1 0 0,0 1-3 0 0,1 0 1 0 0,0 0 0 0 0,0 1-1 0 0,-1-1 1 0 0,1 1 0 0 0,0 1-1 0 0,-1-1 1 0 0,-4 2-1 0 0,7-2 18 0 0,1 1 0 0 0,1 0-1 0 0,-1 0 1 0 0,0 0-1 0 0,0 0 1 0 0,0 0 0 0 0,0 0-1 0 0,1 0 1 0 0,-1 1-1 0 0,0-1 1 0 0,1 1 0 0 0,-1-1-1 0 0,1 1 1 0 0,0 0 0 0 0,-1-1-1 0 0,1 1 1 0 0,0 0-1 0 0,0 0 1 0 0,0 0 0 0 0,0 0-1 0 0,0 0 1 0 0,1 0-1 0 0,-1 0 1 0 0,1 1 0 0 0,-1-1-1 0 0,1 0 1 0 0,0 0-1 0 0,-1 0 1 0 0,1 1 0 0 0,1 2-1 0 0,-1-4-9 0 0,1 1-1 0 0,0-1 1 0 0,0 0 0 0 0,0 1-1 0 0,-1-1 1 0 0,1 0-1 0 0,1 0 1 0 0,-1 0 0 0 0,0 0-1 0 0,0 0 1 0 0,0 0-1 0 0,0 0 1 0 0,1 0 0 0 0,-1-1-1 0 0,0 1 1 0 0,1 0-1 0 0,-1-1 1 0 0,1 1 0 0 0,2 0-1 0 0,29 6-111 0 0,-29-6 106 0 0,0 0 0 0 0,0-1 0 0 0,1 0 0 0 0,-1 0 1 0 0,0 0-1 0 0,0-1 0 0 0,8-1 0 0 0,-10 1 11 0 0,0 0-1 0 0,0 0 1 0 0,1 0 0 0 0,-1-1-1 0 0,0 1 1 0 0,0-1 0 0 0,0 1-1 0 0,0-1 1 0 0,-1 0 0 0 0,1 0-1 0 0,0 0 1 0 0,-1 0-1 0 0,1 0 1 0 0,0-3 0 0 0,-1 4-11 0 0,13-24-63 0 0,-13 24 71 0 0,0 0 1 0 0,0-1 0 0 0,-1 1 0 0 0,1-1-1 0 0,-1 1 1 0 0,1-1 0 0 0,-1 1-1 0 0,0-1 1 0 0,1 0 0 0 0,-1 1 0 0 0,0-1-1 0 0,0 1 1 0 0,0-1 0 0 0,0 0 0 0 0,-1-1-1 0 0,-1 2 5 0 0,0 0 0 0 0,0 0-1 0 0,0 0 1 0 0,0 0 0 0 0,0 0-1 0 0,0 0 1 0 0,0 1-1 0 0,0-1 1 0 0,0 1 0 0 0,-1 0-1 0 0,1 0 1 0 0,0-1 0 0 0,-3 2-1 0 0,2-2 3 0 0,-22-2 42 0 0,15 2-16 0 0,-1-1 0 0 0,1 1 0 0 0,0 1 0 0 0,-1 0 0 0 0,-15 3 0 0 0,23-3-7 0 0,1 1 1 0 0,-1 0 0 0 0,1 0 0 0 0,0 1 0 0 0,0-1 0 0 0,-1 0 0 0 0,1 1-1 0 0,0 0 1 0 0,0-1 0 0 0,0 1 0 0 0,1 0 0 0 0,-1 0 0 0 0,0 0 0 0 0,1 0 0 0 0,-1 0-1 0 0,1 0 1 0 0,0 1 0 0 0,-1-1 0 0 0,1 1 0 0 0,-1 3 0 0 0,1-4-24 0 0,1-1-1 0 0,-1 1 1 0 0,1 0 0 0 0,-1 0 0 0 0,1 0 0 0 0,0 0-1 0 0,0 0 1 0 0,0 0 0 0 0,0 0 0 0 0,0 0 0 0 0,0 0 0 0 0,0 0-1 0 0,1 0 1 0 0,-1 0 0 0 0,0 0 0 0 0,1 0 0 0 0,0 0-1 0 0,0 0 1 0 0,-1-1 0 0 0,1 1 0 0 0,0 0 0 0 0,0 0 0 0 0,0-1-1 0 0,1 1 1 0 0,-1-1 0 0 0,0 1 0 0 0,2 1 0 0 0,2 0-25 0 0,-1-1 1 0 0,1 1 0 0 0,0-1 0 0 0,0 0-1 0 0,-1 0 1 0 0,1-1 0 0 0,1 0 0 0 0,-1 0 0 0 0,0 0-1 0 0,0 0 1 0 0,0-1 0 0 0,0 0 0 0 0,0 0-1 0 0,1 0 1 0 0,-1-1 0 0 0,6-1 0 0 0,-9 1 20 0 0,1 0 0 0 0,-1-1 1 0 0,0 1-1 0 0,0 0 0 0 0,0-1 1 0 0,0 0-1 0 0,3-1 0 0 0,-5 2 4 0 0,1 1-1 0 0,-1-1 1 0 0,1 1-1 0 0,-1-1 0 0 0,1 1 1 0 0,-1-1-1 0 0,1 1 0 0 0,-1-1 1 0 0,1 0-1 0 0,-1 1 1 0 0,0-1-1 0 0,1 1 0 0 0,-1-1 1 0 0,0 0-1 0 0,0 0 0 0 0,1 1 1 0 0,-1-1-1 0 0,0 0 1 0 0,0 1-1 0 0,0-1 0 0 0,0 0 1 0 0,0 0-1 0 0,0 1 0 0 0,0-1 1 0 0,0 0-1 0 0,0 0 1 0 0,0 1-1 0 0,0-1 0 0 0,-1-1 1 0 0,1 2-2 0 0,0 0 1 0 0,-1-1 0 0 0,1 1-1 0 0,0 0 1 0 0,-1 0 0 0 0,1 0-1 0 0,0 0 1 0 0,0 0-1 0 0,-1 0 1 0 0,1 0 0 0 0,0 0-1 0 0,-1 0 1 0 0,1 0 0 0 0,0 0-1 0 0,-1 0 1 0 0,1 0 0 0 0,0 0-1 0 0,-1 0 1 0 0,1 0 0 0 0,0 1-1 0 0,0-1 1 0 0,-1 0-1 0 0,1 0 1 0 0,0 0 0 0 0,0 0-1 0 0,-1 1 1 0 0,1-1 0 0 0,0 0-1 0 0,0 0 1 0 0,-1 0 0 0 0,1 1-1 0 0,0-1 1 0 0,0 0 0 0 0,0 1-1 0 0,-1-1 1 0 0,1 0 0 0 0,0 0-1 0 0,0 1 1 0 0,0-1-1 0 0,-6 6 254 0 0,1-2-84 0 0,0-1 1 0 0,1 1-1 0 0,0 0 0 0 0,0 0 1 0 0,0 0-1 0 0,-5 8 0 0 0,6-7-47 0 0,0-1 0 0 0,-1 0-1 0 0,1 0 1 0 0,-1 0 0 0 0,0-1 0 0 0,0 0-1 0 0,0 1 1 0 0,-5 1 0 0 0,-22 16 210 0 0,24-15-290 0 0,-1-1 0 0 0,-15 8 0 0 0,19-11-37 0 0,0 1-1 0 0,-1 0 1 0 0,1 0-1 0 0,-5 6 1 0 0,6-7-7 0 0,-1 1-1 0 0,1 0 1 0 0,0-1-1 0 0,-1 1 1 0 0,1-1 0 0 0,-1 0-1 0 0,-4 2 1 0 0,-4-1 79 0 0,10-3-75 0 0,0 1 0 0 0,0-1-1 0 0,0 1 1 0 0,0-1-1 0 0,0 1 1 0 0,0 0-1 0 0,1 0 1 0 0,-1 0-1 0 0,0 0 1 0 0,0 0 0 0 0,1 0-1 0 0,-1 0 1 0 0,1 1-1 0 0,-1-1 1 0 0,-2 4-1 0 0,1-1 12 0 0,0 0-6 0 0,-1 0 1 0 0,1 0-1 0 0,-1-1 1 0 0,-4 5-1 0 0,-4 1-6 0 0,9-6-9 0 0,0 0 0 0 0,0-1 0 0 0,-1 0 0 0 0,1 1 0 0 0,-1-1 1 0 0,-5 2-1 0 0,-11 9-11 0 0,4-2-16 0 0,70-28-155 0 0,-36 9 120 0 0,-1 0 0 0 0,0-2 0 0 0,0 0 0 0 0,0-1 0 0 0,-2-1 0 0 0,25-22 0 0 0,-37 30 83 0 0,1 1 1 0 0,-1 1-1 0 0,1-1 1 0 0,0 0-1 0 0,0 1 1 0 0,4-2 0 0 0,-6 3-32 0 0,2-3 133 0 0,-11 3-95 0 0,-14 6-16 0 0,13 0 22 0 0,0 0 0 0 0,1 1 0 0 0,-1 0 0 0 0,1 0 0 0 0,0 1 0 0 0,1 0 0 0 0,-10 13 0 0 0,-17 17 95 0 0,-3 4-152 0 0,27-34-38 0 0,8-6 62 0 0,0-1 0 0 0,0 1 1 0 0,0 0-1 0 0,1-1 0 0 0,-1 1 0 0 0,0 0 0 0 0,0 0 0 0 0,0 0 0 0 0,1 0 0 0 0,-1-1 1 0 0,0 1-1 0 0,1 0 0 0 0,-1 2 0 0 0,0-6-156 0 0,1 3 158 0 0,0-1 0 0 0,0 0 0 0 0,0 0 0 0 0,0 0 0 0 0,0 0 0 0 0,0 1 0 0 0,0-1 0 0 0,-1 0 0 0 0,1 0 0 0 0,0 0 0 0 0,0 1 0 0 0,-1-1 0 0 0,1 0 0 0 0,0 0 0 0 0,-1 1 0 0 0,1-1 0 0 0,-1 0 0 0 0,1 1-1 0 0,-1-1 1 0 0,1 0 0 0 0,-1 1 0 0 0,0-2 0 0 0,-1 2 0 0 0,1-1-1 0 0,-1 1 1 0 0,1-1 0 0 0,0 1-1 0 0,-1-1 1 0 0,0 1-1 0 0,1 0 1 0 0,-1 0-1 0 0,-2 0 1 0 0,3 3-65 0 0,8 4 69 0 0,-6-6-3 0 0,0 1 0 0 0,-1-1 0 0 0,1 1 0 0 0,-1-1 0 0 0,0 1 0 0 0,1-1 0 0 0,-1 1 0 0 0,0-1 0 0 0,0 1 0 0 0,0 0 0 0 0,0-1-1 0 0,0 1 1 0 0,0-1 0 0 0,-1 1 0 0 0,1-1 0 0 0,-1 3 0 0 0,0 7 8 0 0,4-14-238 0 0,0-4-998 0 0,-3 2-2683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5433 0 0,'0'0'10092'0'0,"7"4"-7649"0"0,-15-14 547 0 0,12 11-1002 0 0,-3-1-1941 0 0,0 1 1 0 0,0-1-1 0 0,0 0 0 0 0,0 1 0 0 0,1-1 0 0 0,-1 0 1 0 0,0 0-1 0 0,0 0 0 0 0,0 0 0 0 0,0 0 0 0 0,0 0 1 0 0,0 0-1 0 0,0 0 0 0 0,0 0 0 0 0,0 0 0 0 0,1-1 1 0 0,-1 1-1 0 0,0 0 0 0 0,0-1 0 0 0,0 1 0 0 0,0-1 1 0 0,1 0-1 0 0,-1 0-354 0 0,-2 2 194 0 0,-3 5-1400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0 4089 0 0,'0'0'12945'0'0,"-3"1"-12369"0"0,-4 2 5342 0 0,1 3-5226 0 0,-1 0 1 0 0,1 1-1 0 0,0 0 1 0 0,0 0-1 0 0,-8 15 0 0 0,-6 7 1094 0 0,-18 8-381 0 0,32-29-1193 0 0,-1 0 0 0 0,1 0-1 0 0,1 0 1 0 0,-1 1 0 0 0,1-1-1 0 0,-6 18 1 0 0,10-25-196 0 0,0 0 0 0 0,0 1 0 0 0,0-1 0 0 0,0 0 0 0 0,0 0 0 0 0,0 0-1 0 0,0 0 1 0 0,0-1 0 0 0,0 1 0 0 0,0 0 0 0 0,0 0 0 0 0,-2 0 0 0 0,2 0 3 0 0,-1 0-1 0 0,1-1 1 0 0,0 1 0 0 0,-1 0-1 0 0,1 0 1 0 0,0 0-1 0 0,0 1 1 0 0,-1-1 0 0 0,1 0-1 0 0,-1 3 1 0 0,-2 0-19 0 0,1 1 0 0 0,0-1 0 0 0,-1 0 0 0 0,-5 5 0 0 0,2-2 0 0 0,-9 5 0 0 0,-3 4 0 0 0,-13 14 0 0 0,6-6 0 0 0,19-18 0 0 0,0 0 0 0 0,1 1 0 0 0,0 0 0 0 0,0 0 0 0 0,-8 11 0 0 0,6-7 0 0 0,0 0 0 0 0,-1-1 0 0 0,0 0 0 0 0,0 0 0 0 0,-17 11 0 0 0,6 3 0 0 0,-3 1 0 0 0,0 0 0 0 0,10-9 0 0 0,12-15-94 0 0,0 1 0 0 0,0-1 0 0 0,1 0 0 0 0,-1 1 0 0 0,0-1-1 0 0,1 1 1 0 0,-1-1 0 0 0,1 1 0 0 0,-1 2 0 0 0,-1 3-372 0 0,-2 3 30 0 0,0-2 1 0 0,-1 1-1 0 0,-9 11 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18 0 0 0,'0'0'9981'0'0,"0"-13"-2318"0"0,-18 9-4737 0 0,17 4-2764 0 0,1 0-1 0 0,-1 0 1 0 0,0 0 0 0 0,1-1 0 0 0,-1 1-1 0 0,0 0 1 0 0,1 0 0 0 0,-1 1 0 0 0,0-1-1 0 0,1 0 1 0 0,-1 0 0 0 0,0 0 0 0 0,1 0-1 0 0,-1 1 1 0 0,1-1 0 0 0,-1 0 0 0 0,1 0-1 0 0,-1 1 1 0 0,0-1 0 0 0,1 1 0 0 0,-1-1-1 0 0,1 0 1 0 0,-1 1 0 0 0,-1 3 46 0 0,0 0 0 0 0,1 0 1 0 0,-1 0-1 0 0,1 0 0 0 0,0 1 0 0 0,0-1 1 0 0,0 0-1 0 0,1 1 0 0 0,-1-1 1 0 0,1 0-1 0 0,1 8 0 0 0,-1-11-200 0 0,0-1-1 0 0,1 1 1 0 0,-1-1-1 0 0,1 0 1 0 0,-1 1 0 0 0,1-1-1 0 0,-1 0 1 0 0,1 1-1 0 0,0-1 1 0 0,-1 0-1 0 0,1 0 1 0 0,-1 1 0 0 0,1-1-1 0 0,-1 0 1 0 0,1 0-1 0 0,0 0 1 0 0,-1 0-1 0 0,1 0 1 0 0,-1 0 0 0 0,1 0-1 0 0,0 0 1 0 0,-1 0-1 0 0,1 0 1 0 0,-1-1-1 0 0,1 1 1 0 0,0 0 0 0 0,0-1-1 0 0,0 1-23 0 0,0 0 0 0 0,1 0-1 0 0,-1-1 1 0 0,0 1 0 0 0,0 0 0 0 0,0-1-1 0 0,0 1 1 0 0,0-1 0 0 0,0 0-1 0 0,0 1 1 0 0,0-1 0 0 0,0 0 0 0 0,0 0-1 0 0,1-1 1 0 0,-1-2 10 0 0,0 0 0 0 0,-1 0 0 0 0,0 0-1 0 0,1 1 1 0 0,-1-1 0 0 0,-1 0 0 0 0,0-7 0 0 0,1 11 8 0 0,0 0 0 0 0,-1-1-1 0 0,1 1 1 0 0,0 0 0 0 0,0 0 0 0 0,-1 0 0 0 0,1 0 0 0 0,0 0 0 0 0,0 0 0 0 0,-1 0 0 0 0,1 0-1 0 0,0 0 1 0 0,0 0 0 0 0,-1 0 0 0 0,1 0 0 0 0,0 0 0 0 0,-1 0 0 0 0,1 0 0 0 0,0 0 0 0 0,0 0-1 0 0,-1 0 1 0 0,1 0 0 0 0,0 0 0 0 0,0 0 0 0 0,-1 0 0 0 0,1 1 0 0 0,0-1 0 0 0,0 0 0 0 0,0 0-1 0 0,-1 0 1 0 0,1 0 0 0 0,0 1 0 0 0,0-1 0 0 0,0 0 0 0 0,-1 0 0 0 0,1 0 0 0 0,0 1 0 0 0,0-1-1 0 0,0 0 1 0 0,0 0 0 0 0,0 1 0 0 0,0-1 0 0 0,-1 0 0 0 0,1 1 0 0 0,-9 13 66 0 0,8-12-51 0 0,0-2-11 0 0,1 1 0 0 0,-1-1 0 0 0,1 1-1 0 0,0-1 1 0 0,-1 0 0 0 0,1 1-1 0 0,0-1 1 0 0,-1 1 0 0 0,1-1-1 0 0,0 1 1 0 0,0 0 0 0 0,0-1 0 0 0,-1 1-1 0 0,1-1 1 0 0,0 1 0 0 0,0-1-1 0 0,0 1 1 0 0,0-1 0 0 0,0 1-1 0 0,0 0 1 0 0,0-1 0 0 0,0 1 0 0 0,0-1-1 0 0,0 1 1 0 0,0 0 0 0 0,1-1-1 0 0,-1 1 1 0 0,0-1 0 0 0,0 1-1 0 0,1 0 1 0 0,-1-1 19 0 0,1 1 1 0 0,0 0-1 0 0,0-1 0 0 0,0 0 0 0 0,0 1 0 0 0,-1-1 1 0 0,1 1-1 0 0,0-1 0 0 0,0 0 0 0 0,0 0 0 0 0,0 0 1 0 0,0 1-1 0 0,0-1 0 0 0,0 0 0 0 0,2 0 1 0 0,-3 0-39 0 0,1 0 0 0 0,-1 0 1 0 0,1 0-1 0 0,-1 0 1 0 0,1 0-1 0 0,-1 0 1 0 0,1 0-1 0 0,-1 0 0 0 0,1 0 1 0 0,-1-1-1 0 0,1 1 1 0 0,-1 0-1 0 0,1 0 1 0 0,-1 0-1 0 0,0-1 0 0 0,1 1 1 0 0,-1 0-1 0 0,1 0 1 0 0,-1-1-1 0 0,1 1 0 0 0,-1 0 1 0 0,0-1-1 0 0,1 1 1 0 0,-1-1-1 0 0,0 1 1 0 0,1 0-1 0 0,-1-1 0 0 0,0 1 1 0 0,1-2-1 0 0,0-6-8307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 2721 0 0,'0'0'16523'0'0,"-8"-2"-14685"0"0,7 4-1675 0 0,-1 0 67 0 0,0 1-1 0 0,1-1 0 0 0,0 1 0 0 0,-1 0 1 0 0,1-1-1 0 0,0 1 0 0 0,0 0 1 0 0,0 0-1 0 0,0 5 0 0 0,7-20 10 0 0,-2 6-130 0 0,-2 7 457 0 0,-9 8-164 0 0,6-8-461 0 0,0-1 0 0 0,0 1 0 0 0,1 0 0 0 0,-1 0 0 0 0,0 0 0 0 0,0-1-1 0 0,1 1 1 0 0,-1 0 0 0 0,0 0 0 0 0,1 0 0 0 0,-1 0 0 0 0,1 0 0 0 0,-1 0 0 0 0,1 0 0 0 0,-1 2 0 0 0,1-1-1040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19 33 0 0 0,'0'0'2051'0'0,"5"-24"5668"0"0,4 20-1514 0 0,-12 9-5128 0 0,1-3 232 0 0,0-1-1162 0 0,1 1 0 0 0,-1 0 0 0 0,1-1 0 0 0,0 1 0 0 0,-1 0 0 0 0,1 0 0 0 0,0-1 0 0 0,0 1 0 0 0,-1 3 0 0 0,-7 14 532 0 0,9-22-781 0 0,0 0 0 0 0,0 0 0 0 0,0 0 0 0 0,0 0 0 0 0,1 0 1 0 0,-1 0-1 0 0,2-4 0 0 0,-2 16 452 0 0,0-7-104 0 0,0-8-121 0 0,0 5-121 0 0,2-13 119 0 0,-3 14-130 0 0,1 0-1 0 0,1-1 0 0 0,-1 1 0 0 0,0 0 1 0 0,0 0-1 0 0,0-1 0 0 0,0 1 0 0 0,0 0 0 0 0,0-1 1 0 0,0 1-1 0 0,0 0 0 0 0,0 0 0 0 0,0-1 0 0 0,1 1 1 0 0,-1 0-1 0 0,0 0 0 0 0,0 0 0 0 0,0-1 1 0 0,0 1-1 0 0,1 0 0 0 0,-1 0 0 0 0,0 0 0 0 0,0-1 1 0 0,0 1-1 0 0,1 0 0 0 0,-1 0 0 0 0,0 0 1 0 0,0 0-1 0 0,1 0 0 0 0,-1 0 0 0 0,0-1 0 0 0,0 1 1 0 0,1 0-1 0 0,-1 0 0 0 0,0 0 0 0 0,1 0 0 0 0,-1 0 1 0 0,0 0-1 0 0,0 0 0 0 0,1 0 0 0 0,-1 0 1 0 0,0 0-1 0 0,0 1 0 0 0,1-1 0 0 0,-1 0 0 0 0,0 0 1 0 0,4 4 182 0 0,-1 0 42 0 0,-1-14 83 0 0,-2 10-297 0 0,0 0 0 0 0,0 0 1 0 0,0 0-1 0 0,0 0 0 0 0,0 0 1 0 0,0 0-1 0 0,0-1 0 0 0,0 1 1 0 0,0 0-1 0 0,0 0 0 0 0,0 0 1 0 0,0 0-1 0 0,0 0 0 0 0,0 0 1 0 0,0-1-1 0 0,0 1 0 0 0,0 0 1 0 0,0 0-1 0 0,0 0 0 0 0,0 0 1 0 0,0 0-1 0 0,0 0 0 0 0,0-1 1 0 0,0 1-1 0 0,0 0 0 0 0,0 0 1 0 0,0 0-1 0 0,0 0 0 0 0,0 0 1 0 0,-1 0-1 0 0,1-1 0 0 0,0 1 1 0 0,0 0-1 0 0,0 0 0 0 0,0 0 1 0 0,0 0-1 0 0,0 0 0 0 0,0 0 1 0 0,0 0-1 0 0,-1 0 0 0 0,1 0 1 0 0,0 0-1 0 0,0 0 0 0 0,0 0 1 0 0,0 0-1 0 0,0 0 0 0 0,0 0 1 0 0,-1 0-1 0 0,1 0 0 0 0,0 0 1 0 0,0 0-1 0 0,0 0 0 0 0,0 0 1 0 0,0 0-1 0 0,-1 0 0 0 0,1 0 1 0 0,0 0-1 0 0,0 0 0 0 0,0 0 1 0 0,0 0-1 0 0,0 0 0 0 0,-1 0 1 0 0,-8 11 89 0 0,7-8-129 0 0,1 0 0 0 0,-1 0 0 0 0,0 0-1 0 0,1 0 1 0 0,0 1 0 0 0,0-1 0 0 0,0 0-1 0 0,-1 4 1 0 0,10-12-5575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429 115 7570 0 0,'0'0'9870'0'0,"2"0"-9251"0"0,12 2 725 0 0,-31-16 2177 0 0,15 14-3399 0 0,-8-5 312 0 0,0 1 0 0 0,0 0 0 0 0,-1 1 0 0 0,1 0 0 0 0,-1 0 0 0 0,-13 0 0 0 0,23 3-462 0 0,25 2-49 0 0,-2 5 86 0 0,-13-4 59 0 0,-1-1 1 0 0,1 1 0 0 0,0-2-1 0 0,15 2 1 0 0,-24-3-66 0 0,0-1 0 0 0,0 1 0 0 0,0 0 0 0 0,0 0 0 0 0,0-1 0 0 0,0 1 0 0 0,0 0 0 0 0,0 0 0 0 0,0 0 0 0 0,0-1 0 0 0,0 1 0 0 0,0 0 1 0 0,0 0-1 0 0,0-1 0 0 0,0 1 0 0 0,0 0 0 0 0,0 0 0 0 0,-1-1 0 0 0,1 1 0 0 0,0 0 0 0 0,0 0 0 0 0,0 0 0 0 0,0-1 0 0 0,0 1 0 0 0,0 0 0 0 0,-1 0 0 0 0,1 0 0 0 0,0 0 0 0 0,0-1 0 0 0,0 1 0 0 0,-1 0 0 0 0,1 0 0 0 0,0 0 0 0 0,0 0 1 0 0,0 0-1 0 0,-1-1 0 0 0,-6-6-24 0 0,4 4 21 0 0,1 1 2 0 0,0 1 1 0 0,0-1-1 0 0,0 0 1 0 0,-1 1-1 0 0,1-1 0 0 0,0 1 1 0 0,-1-1-1 0 0,1 1 1 0 0,-1 0-1 0 0,1 0 0 0 0,-1 1 1 0 0,1-1-1 0 0,-1 0 1 0 0,-5 0-1 0 0,8 1-9 0 0,23 3-93 0 0,-10 0 149 0 0,-22-4 2 0 0,8 1-33 0 0,0-1-1 0 0,0 0 1 0 0,0 0-1 0 0,0 0 0 0 0,0 0 1 0 0,1 0-1 0 0,-1-1 1 0 0,0 1-1 0 0,1 0 0 0 0,-1 0 1 0 0,1 0-1 0 0,-1-1 1 0 0,1 1-1 0 0,0 0 1 0 0,-1-1-1 0 0,1 0 0 0 0,0 1-13 0 0,0 1-1 0 0,-1 0 0 0 0,1-1 1 0 0,0 1-1 0 0,0-1 0 0 0,0 1 1 0 0,-1 0-1 0 0,1 0 1 0 0,0-1-1 0 0,0 1 0 0 0,-1 0 1 0 0,1-1-1 0 0,0 1 0 0 0,-1 0 1 0 0,1 0-1 0 0,0 0 0 0 0,-1-1 1 0 0,1 1-1 0 0,0 0 0 0 0,-1 0 1 0 0,1 0-1 0 0,-1 0 0 0 0,0-1 14 0 0,1 1 0 0 0,-1 0-1 0 0,1 0 1 0 0,-1 0 0 0 0,1-1-1 0 0,-1 1 1 0 0,1 0-1 0 0,-1-1 1 0 0,1 1 0 0 0,-1 0-1 0 0,1-1 1 0 0,-1 1-1 0 0,1-1 1 0 0,-1 1 0 0 0,1-1-1 0 0,0 1 1 0 0,-1-1-1 0 0,1 1 1 0 0,0-1 0 0 0,-1 1-1 0 0,1-1 1 0 0,0 1-1 0 0,0-1 1 0 0,0 1 0 0 0,-1-1-1 0 0,1-1 1 0 0,0 2-14 0 0,0-1 0 0 0,0 0 0 0 0,0 1 0 0 0,0-1 0 0 0,0 0-1 0 0,-1 0 1 0 0,1 1 0 0 0,0-1 0 0 0,0 0 0 0 0,-1 1 0 0 0,1-1 0 0 0,0 0 0 0 0,-1 1 0 0 0,1-1 0 0 0,-1 1 0 0 0,1-1 0 0 0,-1 1 0 0 0,1-1 0 0 0,-1 1 0 0 0,1-1 0 0 0,-2 0-1 0 0,-17-6 61 0 0,8 6-7 0 0,0 0 1 0 0,-14 1-1 0 0,17 0 7 0 0,-23-2 229 0 0,23 1-237 0 0,0 0 0 0 0,1 1 1 0 0,-1 0-1 0 0,0 0 0 0 0,0 1 1 0 0,1 0-1 0 0,-1 0 0 0 0,1 1 1 0 0,-15 5-1 0 0,10 0 104 0 0,7-4-93 0 0,0 0-1 0 0,0-1 1 0 0,0 0-1 0 0,-6 2 1 0 0,3-1-10 0 0,-11 1 101 0 0,14-4-151 0 0,0 1 0 0 0,1 0-1 0 0,-1 0 1 0 0,1 1 0 0 0,0-1 0 0 0,-1 1-1 0 0,1 0 1 0 0,0 0 0 0 0,0 1 0 0 0,0-1-1 0 0,0 1 1 0 0,-6 5 0 0 0,8-6-6 0 0,1 0 0 0 0,-1 0 0 0 0,0-1 0 0 0,0 1 0 0 0,0-1 0 0 0,0 0-1 0 0,0 1 1 0 0,0-1 0 0 0,0 0 0 0 0,0 0 0 0 0,-1 0 0 0 0,1-1 0 0 0,0 1 0 0 0,0-1 0 0 0,-1 1 0 0 0,1-1 0 0 0,0 0 0 0 0,-1 0 0 0 0,-2 0 0 0 0,5 0 0 0 0,0 0 0 0 0,0 0 0 0 0,0 0 0 0 0,-1 0 0 0 0,1 0 0 0 0,0 0 0 0 0,0 0 0 0 0,0 0 0 0 0,0 0 0 0 0,-1 0 0 0 0,1 0 0 0 0,0 0 0 0 0,0 0 0 0 0,0 0 0 0 0,-1 0 0 0 0,1 0 0 0 0,0 0 0 0 0,0 0 0 0 0,0 0 0 0 0,0 0 0 0 0,-1 0 0 0 0,1 0 0 0 0,0 0 0 0 0,0 0 0 0 0,0 0 0 0 0,0 0 0 0 0,0 1 0 0 0,-1-1 0 0 0,1 0 0 0 0,0 0 0 0 0,0 0 0 0 0,0 0 0 0 0,0 0 0 0 0,0 1 0 0 0,0-1 0 0 0,0 0 0 0 0,-1 0 0 0 0,1 0 0 0 0,0 0 0 0 0,0 1 0 0 0,0-1 0 0 0,0 0 0 0 0,0 0 0 0 0,0 0 0 0 0,0 1 0 0 0,0-1 0 0 0,0 0 0 0 0,0 0 0 0 0,0 0 0 0 0,0 0 0 0 0,0 1 0 0 0,0-1 0 0 0,0 0 0 0 0,0 0 0 0 0,0 0 0 0 0,1 1 0 0 0,-1-1 3 0 0,0 1 0 0 0,1 0-1 0 0,-1-1 1 0 0,1 1-1 0 0,-1-1 1 0 0,1 1-1 0 0,-1-1 1 0 0,1 0-1 0 0,-1 1 1 0 0,1-1-1 0 0,0 1 1 0 0,-1-1-1 0 0,1 0 1 0 0,-1 0 0 0 0,1 1-1 0 0,1-1 1 0 0,15 3 25 0 0,-7-1-10 0 0,1 0 0 0 0,-1 0-1 0 0,0 1 1 0 0,0 1-1 0 0,0 0 1 0 0,16 8 0 0 0,-15-4 19 0 0,-4-2 27 0 0,0-2-1 0 0,15 9 1 0 0,15 9 299 0 0,-15-7-241 0 0,-6-6-29 0 0,0 0 0 0 0,27 9 0 0 0,-10-1-105 0 0,4-9 15 0 0,-77-31-332 0 0,15 11 321 0 0,-109-56-141 0 0,113 53 138 0 0,20 15 11 0 0,0-1 0 0 0,0 0 0 0 0,1 0 1 0 0,-1 1-1 0 0,0-1 0 0 0,1 0 0 0 0,-1 0 0 0 0,0 0 0 0 0,1 1 0 0 0,-1-1 1 0 0,1 0-1 0 0,-1 0 0 0 0,1 0 0 0 0,0 0 0 0 0,-1 0 0 0 0,1 0 0 0 0,0 0 1 0 0,0 0-1 0 0,-1 0 0 0 0,1 0 0 0 0,0-2 0 0 0,1 3 0 0 0,-1-1-1 0 0,1 1 1 0 0,-1-1-1 0 0,1 1 1 0 0,-1-1 0 0 0,1 1-1 0 0,-1 0 1 0 0,1-1-1 0 0,-1 1 1 0 0,1 0-1 0 0,-1-1 1 0 0,1 1 0 0 0,0 0-1 0 0,-1 0 1 0 0,1 0-1 0 0,0 0 1 0 0,-1-1-1 0 0,1 1 1 0 0,0 0 0 0 0,0 0-1 0 0,17 0-13 0 0,-16 0 10 0 0,65 4-58 0 0,-48-1 46 0 0,0-2 0 0 0,0 0 0 0 0,35-5 0 0 0,-33-1-10 0 0,-20 5 25 0 0,0 0-1 0 0,0-1 0 0 0,0 1 0 0 0,0 0 1 0 0,-1 0-1 0 0,1-1 0 0 0,0 1 0 0 0,0-1 1 0 0,0 1-1 0 0,-1-1 0 0 0,1 1 1 0 0,0-1-1 0 0,0 1 0 0 0,-1-1 0 0 0,1 0 1 0 0,0 1-1 0 0,-1-1 0 0 0,1 0 0 0 0,0-1 1 0 0,-2 1-9 0 0,-1 0 0 0 0,1 0 1 0 0,-1 0-1 0 0,1 0 0 0 0,-1 0 1 0 0,1 1-1 0 0,-1-1 0 0 0,1 1 0 0 0,-1-1 1 0 0,0 1-1 0 0,1-1 0 0 0,-1 1 1 0 0,-2 0-1 0 0,0-1 8 0 0,-27-4-16 0 0,0 2 0 0 0,0 0 0 0 0,-38 4-1 0 0,-15-2 8 0 0,77 1-95 0 0,1-1-1 0 0,-1 0 0 0 0,-12-4 1 0 0,43-3-572 0 0,78 2 42 0 0,4-1 472 0 0,-86 6 175 0 0,-19 2-18 0 0,-2-1-5 0 0,-11-1-28 0 0,-95-8 184 0 0,147 8-135 0 0,0 2 1 0 0,1 2-1 0 0,46 11 0 0 0,-87-14-10 0 0,1 0 0 0 0,-1-1 1 0 0,0 1-1 0 0,0 0 0 0 0,1 0 0 0 0,-1 0 0 0 0,0 0 0 0 0,0 1 0 0 0,0-1 0 0 0,1 0 0 0 0,-1 0 0 0 0,0 0 0 0 0,0 0 1 0 0,0 0-1 0 0,1 0 0 0 0,-1 0 0 0 0,0 0 0 0 0,0 0 0 0 0,0 0 0 0 0,1 1 0 0 0,-1-1 0 0 0,0 0 0 0 0,0 0 1 0 0,0 0-1 0 0,0 0 0 0 0,1 1 0 0 0,-1-1 0 0 0,0 0 0 0 0,0 0 0 0 0,0 0 0 0 0,0 1 0 0 0,0-1 0 0 0,0 0 0 0 0,0 0 1 0 0,0 0-1 0 0,0 1 0 0 0,-7 4 19 0 0,-14 1 20 0 0,21-6-39 0 0,-53 10 163 0 0,-32 10 22 0 0,71-13-223 0 0,14-7 40 0 0,0 1 1 0 0,0-1-1 0 0,0 0 1 0 0,0 0-1 0 0,0 1 0 0 0,1-1 1 0 0,-1 0-1 0 0,0 0 1 0 0,0 0-1 0 0,0 1 1 0 0,0-1-1 0 0,0 0 0 0 0,1 0 1 0 0,-1 0-1 0 0,0 0 1 0 0,0 1-1 0 0,0-1 1 0 0,1 0-1 0 0,-1 0 0 0 0,0 0 1 0 0,0 0-1 0 0,1 0 1 0 0,-1 0-1 0 0,0 0 1 0 0,0 0-1 0 0,0 0 1 0 0,1 1-1 0 0,-1-1 0 0 0,0 0 1 0 0,0 0-1 0 0,1 0 1 0 0,-1-1-1 0 0,35 5 113 0 0,-30-4-124 0 0,24 2-11 0 0,69 7-75 0 0,-135 2 103 0 0,-29-3-2 0 0,-10 1-60 0 0,76-9 55 0 0,0 0 0 0 0,0 0 0 0 0,-1 0-1 0 0,1 0 1 0 0,0 0 0 0 0,0 0 0 0 0,-1 0 0 0 0,1 0-1 0 0,0 0 1 0 0,-1 0 0 0 0,1 0 0 0 0,0 0-1 0 0,0 0 1 0 0,-1 0 0 0 0,1 0 0 0 0,0 1-1 0 0,0-1 1 0 0,-1 0 0 0 0,1 0 0 0 0,0 0 0 0 0,0 0-1 0 0,-1 1 1 0 0,1-1 0 0 0,0 0 0 0 0,0 0-1 0 0,0 1 1 0 0,0-1 0 0 0,-1 0 0 0 0,1 0 0 0 0,0 1-1 0 0,0-1 1 0 0,0 0 0 0 0,0 0 0 0 0,0 1-1 0 0,0-1 1 0 0,0 1 0 0 0,8 6-3 0 0,16 4 4 0 0,50 9-52 0 0,-33-10 30 0 0,-87-10 42 0 0,17-6 20 0 0,-10-2-92 0 0,28 7 17 0 0,10 1 22 0 0,4 2 4 0 0,10 3 11 0 0,0 1 1 0 0,-1 0-1 0 0,1 1 0 0 0,-1 1 1 0 0,14 11-1 0 0,-25-18-4 0 0,-1-1 0 0 0,1 0 0 0 0,-1 1 0 0 0,1-1 0 0 0,-1 1 0 0 0,1-1 0 0 0,-1 1 0 0 0,0-1 0 0 0,1 1 0 0 0,-1-1 1 0 0,0 1-1 0 0,1-1 0 0 0,-1 1 0 0 0,0-1 0 0 0,0 1 0 0 0,1 0 0 0 0,-1-1 0 0 0,0 1 0 0 0,0 0 0 0 0,0-1-4 0 0,0 1 0 0 0,0-1 0 0 0,0 0-1 0 0,-1 0 1 0 0,1 1 0 0 0,0-1 0 0 0,0 0 0 0 0,0 0 0 0 0,-1 1 0 0 0,1-1 0 0 0,0 0-1 0 0,0 0 1 0 0,-1 0 0 0 0,1 0 0 0 0,0 1 0 0 0,0-1 0 0 0,-1 0 0 0 0,1 0-1 0 0,0 0 1 0 0,0 0 0 0 0,-1 0 0 0 0,1 0 0 0 0,0 0 0 0 0,-1 0 0 0 0,1 0 0 0 0,-1 0-1 0 0,-1 0-13 0 0,0 0 0 0 0,-1 0-1 0 0,1 0 1 0 0,0 0 0 0 0,0-1 0 0 0,-1 1-1 0 0,1-1 1 0 0,0 0 0 0 0,-3-1-1 0 0,-30-19-118 0 0,16 9 131 0 0,-23-11-1 0 0,39 20 232 0 0,6 9-172 0 0,-1-3-36 0 0,1-1 0 0 0,-1 0-1 0 0,0 1 1 0 0,1-1 0 0 0,-1-1 0 0 0,1 1 0 0 0,0 0 0 0 0,-1-1 0 0 0,1 1 0 0 0,0-1-1 0 0,5 2 1 0 0,0 1-13 0 0,10 3 29 0 0,-14-6-36 0 0,0 1 0 0 0,0-1-1 0 0,-1 1 1 0 0,1 0 0 0 0,0 0-1 0 0,0 1 1 0 0,5 4 0 0 0,-3 1 22 0 0,-6-7-13 0 0,1 0-1 0 0,-1 0 1 0 0,1 0-1 0 0,-1 0 1 0 0,1-1-1 0 0,0 1 1 0 0,0 0-1 0 0,-1 0 1 0 0,1-1-1 0 0,0 1 1 0 0,0 0-1 0 0,0-1 0 0 0,0 1 1 0 0,-1-1-1 0 0,1 1 1 0 0,2 0-1 0 0,1 0 12 0 0,1 1 0 0 0,-1 0-1 0 0,1 1 1 0 0,-1-1 0 0 0,0 1-1 0 0,0 0 1 0 0,6 5 0 0 0,3 8-7958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0 672 0 0,'0'0'5977'0'0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83 121 5489 0 0,'-38'-20'800'0'0,"36"19"-734"0"0,1 1-1 0 0,0-1 0 0 0,0 0 1 0 0,0 0-1 0 0,0 0 1 0 0,0 0-1 0 0,0-1 0 0 0,1 1 1 0 0,-1 0-1 0 0,0 0 0 0 0,0-1 1 0 0,1 1-1 0 0,-1 0 1 0 0,1-1-1 0 0,-1 1 0 0 0,1 0 1 0 0,-1-2-1 0 0,-3-7 2341 0 0,4 9-2206 0 0,0 1 1 0 0,0 0-1 0 0,-1 0 1 0 0,1 0-1 0 0,0 0 1 0 0,0 0-1 0 0,0-1 1 0 0,-1 1-1 0 0,1 0 1 0 0,0 0-1 0 0,0 0 1 0 0,-1 0-1 0 0,1 0 1 0 0,0 0-1 0 0,0 0 1 0 0,-1 0-1 0 0,1 0 1 0 0,0 0-1 0 0,0 0 1 0 0,-1 0-1 0 0,1 0 1 0 0,0 0-1 0 0,0 0 1 0 0,-1 0-1 0 0,1 0 1 0 0,0 1-1 0 0,0-1 1 0 0,-1 0-1 0 0,1 0 1 0 0,0 0-1 0 0,-6 5 1871 0 0,6-5-1947 0 0,0 0 0 0 0,-1 1 0 0 0,1-1 0 0 0,0 0 0 0 0,-1 1 0 0 0,1-1 0 0 0,0 0 0 0 0,0 0 1 0 0,-1 0-1 0 0,1 1 0 0 0,0-1 0 0 0,-1 0 0 0 0,1 0 0 0 0,-1 0 0 0 0,1 0 0 0 0,0 0 0 0 0,-1 0 0 0 0,1 0 0 0 0,0 0 1 0 0,-1 0-1 0 0,1 0 0 0 0,-1 0 0 0 0,1 0 0 0 0,0 0 0 0 0,-1 0 0 0 0,1 0 0 0 0,0 0 0 0 0,-1 0 0 0 0,1 0 0 0 0,0-1 1 0 0,-1 1-1 0 0,1 0 57 0 0,0 0-124 0 0,0 0 1 0 0,0 0-1 0 0,0 0 0 0 0,0 0 1 0 0,0 0-1 0 0,0 0 0 0 0,0 0 1 0 0,0 0-1 0 0,0 1 1 0 0,0-1-1 0 0,0 0 0 0 0,0 0 1 0 0,0 0-1 0 0,0 0 0 0 0,0 0 1 0 0,0 0-1 0 0,0 0 0 0 0,0 0 1 0 0,0 0-1 0 0,0 0 0 0 0,0 0 1 0 0,0 0-1 0 0,0 1 0 0 0,0-1 1 0 0,-1 0 572 0 0,1 0-572 0 0,0 0-1 0 0,0 0 0 0 0,0 0 1 0 0,0 0-1 0 0,0 0 0 0 0,0 0 1 0 0,0 1-1 0 0,0-1 0 0 0,0 0 1 0 0,8 5 494 0 0,-3-5-290 0 0,-1 0-140 0 0,-1 0 0 0 0,1 0 0 0 0,-1 1 0 0 0,1-1 0 0 0,-1 1 1 0 0,0 0-1 0 0,1 0 0 0 0,-1 0 0 0 0,0 0 0 0 0,0 0 0 0 0,1 1 0 0 0,-1 0 1 0 0,0 0-1 0 0,0 0 0 0 0,-1 0 0 0 0,1 0 0 0 0,0 0 0 0 0,-1 1 1 0 0,3 3-1 0 0,-2-3-62 0 0,0-1 0 0 0,0 1 0 0 0,0-1 0 0 0,0 0 0 0 0,0 0 0 0 0,1 0 0 0 0,-1 0 0 0 0,8 2 0 0 0,12 8 331 0 0,-8 1 31 0 0,-12-11-378 0 0,-1 1 0 0 0,1-1 0 0 0,-1 0 0 0 0,1 0 0 0 0,0 0 0 0 0,3 2 0 0 0,14 10 267 0 0,-18-12-247 0 0,0 0 0 0 0,0 0 1 0 0,1 0-1 0 0,-1 0 0 0 0,0-1 0 0 0,1 1 0 0 0,3 1 1 0 0,-4-2-57 0 0,-1-1 0 0 0,1 1 0 0 0,-1 0 0 0 0,1 0 0 0 0,-1 0 0 0 0,0 0 0 0 0,0 0-1 0 0,3 3 1 0 0,-3-3 3 0 0,0 1 0 0 0,0-1 0 0 0,1 0-1 0 0,-1 1 1 0 0,1-1 0 0 0,-1 0-1 0 0,1 0 1 0 0,-1 0 0 0 0,4 1-1 0 0,-3-2 11 0 0,-1 1-1 0 0,1 0 0 0 0,0-1 0 0 0,0 1 1 0 0,-1 0-1 0 0,1 0 0 0 0,-1 0 0 0 0,1 0 1 0 0,-1 0-1 0 0,1 0 0 0 0,-1 1 1 0 0,0-1-1 0 0,1 0 0 0 0,-1 1 0 0 0,0-1 1 0 0,0 1-1 0 0,0-1 0 0 0,0 1 0 0 0,1 2 1 0 0,16 24 113 0 0,-16-26-125 0 0,-1 1 0 0 0,0-1 0 0 0,1 0 0 0 0,0 0 0 0 0,-1 0 0 0 0,1 0 0 0 0,0 0 0 0 0,0-1-1 0 0,0 1 1 0 0,3 2 0 0 0,-2-2-2 0 0,-1 0-1 0 0,1 0 1 0 0,-1 0 0 0 0,0 0-1 0 0,0 0 1 0 0,4 6-1 0 0,-4-6-7 0 0,-1 0-1 0 0,1 1 0 0 0,0-1 0 0 0,0 0 0 0 0,0 0 0 0 0,4 2 0 0 0,-4-2 2 0 0,0-1 0 0 0,0 1-1 0 0,-1-1 1 0 0,1 1-1 0 0,0 0 1 0 0,-1 0 0 0 0,1 0-1 0 0,-1 0 1 0 0,0 0-1 0 0,3 4 1 0 0,13 18-13 0 0,-8-10-395 0 0,-18-23 72 0 0,3 1 311 0 0,-1 1-326 0 0,8 19 160 0 0,9 15 153 0 0,-2-9 25 0 0,-8-18 13 0 0,0 0 0 0 0,1 0 0 0 0,-1 0 0 0 0,0 0-1 0 0,0 0 1 0 0,0 0 0 0 0,0 0 0 0 0,1 0 0 0 0,-1 0 0 0 0,0-1 0 0 0,0 1-1 0 0,0 0 1 0 0,0 0 0 0 0,1 0 0 0 0,-1 0 0 0 0,0 0 0 0 0,0 0 0 0 0,0 0-1 0 0,0 0 1 0 0,0-1 0 0 0,0 1 0 0 0,1 0 0 0 0,-1 0 0 0 0,0 0 0 0 0,0 0-1 0 0,0 0 1 0 0,0-1 0 0 0,0 1 0 0 0,0 0 0 0 0,0 0 0 0 0,0 0 0 0 0,0 0-1 0 0,0-1 1 0 0,0 1 0 0 0,0 0 0 0 0,0 0 0 0 0,0 0 0 0 0,0-1 0 0 0,0 1-1 0 0,0 0 1 0 0,0 0 0 0 0,3-12-2 0 0,-1-32 73 0 0,-1 23 9 0 0,-2-34 0 0 0,-2 3-79 0 0,3 33 5 0 0,-1 0-1 0 0,-5-27 0 0 0,2 13-22 0 0,3 28 14 0 0,1-1-1 0 0,-1 0 1 0 0,1 1-1 0 0,-2-1 1 0 0,1 1-1 0 0,0-1 1 0 0,-1 1 0 0 0,-3-6-1 0 0,-1-2-3 0 0,3 6-4 0 0,-1 0-1 0 0,0 0 0 0 0,0 0 0 0 0,-10-11 1 0 0,13 17 11 0 0,0 0 1 0 0,1 0 0 0 0,-1 0-1 0 0,0 0 1 0 0,1 1 0 0 0,-1-1-1 0 0,1 0 1 0 0,-1 0 0 0 0,1 0-1 0 0,-1 0 1 0 0,1 0 0 0 0,0 0-1 0 0,-1 0 1 0 0,1 0 0 0 0,0-1-1 0 0,0 1 1 0 0,0-2 0 0 0,0 3-8 0 0,2 0 3 0 0,1 1 12 0 0,-1-1 0 0 0,1 1 0 0 0,0-1 0 0 0,-1 1 0 0 0,1 0 0 0 0,-1 0-1 0 0,1 0 1 0 0,-1 0 0 0 0,0 1 0 0 0,0-1 0 0 0,1 1 0 0 0,-1-1 0 0 0,0 1 0 0 0,0 0 0 0 0,0 0 0 0 0,-1 0 0 0 0,3 3-1 0 0,-1-2 1 0 0,0 3-3 0 0,1 0 0 0 0,-1 1 0 0 0,0-1 0 0 0,-1 1 1 0 0,0 0-1 0 0,0 0 0 0 0,2 8 0 0 0,-4-12-10 0 0,8 45 54 0 0,-6-38-43 0 0,-1-8-6 0 0,-1-1 1 0 0,0 1-1 0 0,1 0 1 0 0,-1-1 0 0 0,0 1-1 0 0,0 0 1 0 0,0-1-1 0 0,0 1 1 0 0,0 0 0 0 0,0-1-1 0 0,-1 1 1 0 0,1 0-1 0 0,0-1 1 0 0,-2 3 0 0 0,1 1-2 0 0,0-1 0 0 0,1 1 1 0 0,-1 0-1 0 0,1-1 1 0 0,0 1-1 0 0,0 0 1 0 0,0-1-1 0 0,2 6 1 0 0,-1 9 3 0 0,4 45-67 0 0,0 19 22 0 0,-10-73-32 0 0,5-10 74 0 0,0 0 0 0 0,0 1 1 0 0,0-1-1 0 0,0 0 0 0 0,0 1 0 0 0,0-1 0 0 0,0 1 0 0 0,0-1 0 0 0,0 0 1 0 0,0 1-1 0 0,0-1 0 0 0,0 1 0 0 0,0-1 0 0 0,0 0 0 0 0,0 1 0 0 0,0-1 1 0 0,0 1-1 0 0,0-1 0 0 0,0 0 0 0 0,0 1 0 0 0,1-1 0 0 0,-1 0 0 0 0,0 1 1 0 0,0-1-1 0 0,1 0 0 0 0,-1 1 0 0 0,0-1 0 0 0,0 0 0 0 0,1 1 0 0 0,5-12 19 0 0,3-25 44 0 0,-1-84-63 0 0,-4 86 39 0 0,1-12-57 0 0,-5 39-1 0 0,-1-1 1 0 0,0 1 0 0 0,0 0-1 0 0,-1 0 1 0 0,0-1-1 0 0,0 1 1 0 0,0 0 0 0 0,-1 1-1 0 0,-4-8 1 0 0,7 14 10 0 0,0 0 1 0 0,0 0-1 0 0,0 0 1 0 0,0 0-1 0 0,0 0 1 0 0,0 0-1 0 0,0 0 1 0 0,0 0-1 0 0,0 0 1 0 0,0 1-1 0 0,0-1 1 0 0,0 0-1 0 0,0 0 1 0 0,0 0-1 0 0,0 0 1 0 0,-1 0-1 0 0,1 0 1 0 0,0 0-1 0 0,0 0 1 0 0,0 0-1 0 0,0 0 1 0 0,0 0-1 0 0,0 0 1 0 0,0 0-1 0 0,0 0 1 0 0,0 0-1 0 0,0 0 1 0 0,0 0-1 0 0,0 0 1 0 0,0 0-1 0 0,-1 0 1 0 0,1 0-1 0 0,0 0 1 0 0,0 0-1 0 0,0 0 1 0 0,0 0-1 0 0,0 0 1 0 0,0 0-1 0 0,0 0 1 0 0,0-1-1 0 0,0 1 1 0 0,0 0-1 0 0,0 0 1 0 0,0 0-1 0 0,0 0 1 0 0,0 0-1 0 0,0 14-47 0 0,5 20 121 0 0,-3-28-72 0 0,-1 0-1 0 0,0-1 0 0 0,0 1 0 0 0,-1 0 0 0 0,0 11 0 0 0,0-15 8 0 0,0 0 0 0 0,0-1 1 0 0,0 1-1 0 0,0 0 0 0 0,0-1 0 0 0,-1 1 0 0 0,1-1 0 0 0,-1 1 0 0 0,1 0 0 0 0,-1-1 1 0 0,1 1-1 0 0,-1-1 0 0 0,0 0 0 0 0,0 1 0 0 0,0-1 0 0 0,0 1 0 0 0,0-1 0 0 0,0 0 1 0 0,0 0-1 0 0,0 0 0 0 0,0 0 0 0 0,0 0 0 0 0,-1 0 0 0 0,1 0 0 0 0,-3 1 0 0 0,3-2-18 0 0,0 0 0 0 0,1 0-1 0 0,-1 0 1 0 0,0 0-1 0 0,0 0 1 0 0,0 0 0 0 0,0 0-1 0 0,0 0 1 0 0,0-1-1 0 0,0 1 1 0 0,0 0 0 0 0,0-1-1 0 0,0 1 1 0 0,0-1-1 0 0,0 1 1 0 0,0-1 0 0 0,1 0-1 0 0,-1 1 1 0 0,0-1 0 0 0,0 0-1 0 0,1 1 1 0 0,-1-1-1 0 0,0 0 1 0 0,1 0 0 0 0,-1 0-1 0 0,1 0 1 0 0,-1 1-1 0 0,1-1 1 0 0,-1 0 0 0 0,1 0-1 0 0,0-1 1 0 0,-15-38-710 0 0,13 31 474 0 0,0 3 110 0 0,-12-31-668 0 0,13 35 783 0 0,0 0-1 0 0,0 0 1 0 0,0 0 0 0 0,0 0-1 0 0,-1 0 1 0 0,1 0 0 0 0,-1 0-1 0 0,1 0 1 0 0,-1 0 0 0 0,0 1-1 0 0,0-1 1 0 0,1 1-1 0 0,-3-2 1 0 0,3 3 33 0 0,1 0 1 0 0,0 0-1 0 0,0 0 1 0 0,0 0-1 0 0,0 0 0 0 0,-1 0 1 0 0,1 0-1 0 0,0 0 0 0 0,0 0 1 0 0,0 0-1 0 0,0 0 0 0 0,-1 0 1 0 0,1 0-1 0 0,0 0 1 0 0,0 0-1 0 0,0 0 0 0 0,-1 0 1 0 0,1 0-1 0 0,0 0 0 0 0,0 0 1 0 0,0 0-1 0 0,0 0 0 0 0,0 0 1 0 0,-1 1-1 0 0,1-1 1 0 0,0 0-1 0 0,0 0 0 0 0,0 0 1 0 0,0 0-1 0 0,0 0 0 0 0,0 0 1 0 0,-1 1-1 0 0,1-1 0 0 0,0 0 1 0 0,0 0-1 0 0,0 0 0 0 0,0 0 1 0 0,0 1-1 0 0,-2 10 103 0 0,2 16 80 0 0,0-26-146 0 0,2 17 274 0 0,1 0 0 0 0,9 31 0 0 0,-7-30-186 0 0,-1 0 1 0 0,3 22 0 0 0,-5-28-97 0 0,-1-22-12 0 0,0-23-36 0 0,-4 14-57 0 0,1 0 1 0 0,-2 0-1 0 0,-1 0 1 0 0,0 0-1 0 0,-14-32 1 0 0,19 49 72 0 0,0 0-1 0 0,-1 0 1 0 0,1 1 0 0 0,-1-1 0 0 0,1 0-1 0 0,-1 0 1 0 0,1 0 0 0 0,-1 1 0 0 0,1-1-1 0 0,-1 0 1 0 0,0 0 0 0 0,1 1 0 0 0,-1-1 0 0 0,0 1-1 0 0,1-1 1 0 0,-1 1 0 0 0,0-1 0 0 0,0 1-1 0 0,0-1 1 0 0,0 1 0 0 0,1 0 0 0 0,-1-1-1 0 0,-2 1 1 0 0,3 0 0 0 0,-1 0-1 0 0,1 1 1 0 0,-1-1-1 0 0,0 0 1 0 0,1 1 0 0 0,-1-1-1 0 0,1 1 1 0 0,-1-1-1 0 0,1 1 1 0 0,-1-1-1 0 0,1 1 1 0 0,0-1-1 0 0,-1 1 1 0 0,1 0-1 0 0,0-1 1 0 0,-1 1 0 0 0,1 0-1 0 0,0-1 1 0 0,0 1-1 0 0,-1 0 1 0 0,1-1-1 0 0,0 1 1 0 0,0 0-1 0 0,0-1 1 0 0,0 1-1 0 0,0 0 1 0 0,0 0 0 0 0,0-1-1 0 0,0 1 1 0 0,0 0-1 0 0,0 0 1 0 0,1 19 77 0 0,0-1 1 0 0,2 1 0 0 0,0-1-1 0 0,1 0 1 0 0,0 0 0 0 0,10 25-1 0 0,-10-40-157 0 0,-4-12 44 0 0,-2-12-4 0 0,1 15 26 0 0,-3-10-41 0 0,-1 0-1 0 0,0 0 0 0 0,-1 1 1 0 0,0 0-1 0 0,-1 0 0 0 0,-12-17 1 0 0,19 30 54 0 0,0 1 0 0 0,0 0 0 0 0,0-1 0 0 0,-1 1 0 0 0,1 0 0 0 0,0 0 0 0 0,0-1 0 0 0,0 1 0 0 0,0 0 0 0 0,-1 0 0 0 0,1-1 0 0 0,0 1 0 0 0,0 0 0 0 0,0 0 0 0 0,-1 0 0 0 0,1-1 0 0 0,0 1 0 0 0,-1 0 0 0 0,1 0 0 0 0,0 0 0 0 0,0 0 0 0 0,-1 0 0 0 0,1-1 0 0 0,0 1 0 0 0,-1 0 0 0 0,1 0 0 0 0,0 0 0 0 0,0 0 0 0 0,-1 0 0 0 0,1 0 0 0 0,0 0 0 0 0,-1 0 0 0 0,1 0 0 0 0,-1 11 40 0 0,7 17 76 0 0,-4-20-76 0 0,1 1-14 0 0,0-1-1 0 0,0 0 0 0 0,0 0 0 0 0,1 0 1 0 0,0 0-1 0 0,9 12 0 0 0,-13-19-38 0 0,0-6 6 0 0,-1 0-1 0 0,0 0 1 0 0,0 1-1 0 0,-1-1 1 0 0,1 1-1 0 0,-1-1 0 0 0,0 1 1 0 0,0 0-1 0 0,-6-8 1 0 0,6 10 28 0 0,2 7-47 0 0,3 7-5 0 0,26 40-1078 0 0,-17-31-6278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30 152 5729 0 0,'0'0'13430'0'0,"-7"-2"-12931"0"0,-16-6 6892 0 0,40 8-6302 0 0,175-9-408 0 0,0 0-96 0 0,-105 8-460 0 0,89-13 0 0 0,431-20-37 0 0,124 39-86 0 0,-463-21-46 0 0,-114 3 109 0 0,56-6-62 0 0,102-4 11 0 0,-54 30 38 0 0,49-2-104 0 0,-104-5 144 0 0,137-9 34 0 0,-58 0 7 0 0,-88 7-67 0 0,133 1 83 0 0,-210 11-53 0 0,9-1 17 0 0,373-4 22 0 0,-319-4-45 0 0,-65-1-64 0 0,119 14 1 0 0,135 16 162 0 0,201 11-68 0 0,-454-28-113 0 0,123 6-4 0 0,-173-19-1 0 0,358 12 30 0 0,-348-5-35 0 0,253 34-29 0 0,-300-37 41 0 0,0 0-1 0 0,41-2 1 0 0,-40-2-7 0 0,0 2 0 0 0,32 6 1 0 0,18 11 34 0 0,-72-18-28 0 0,0 0-1 0 0,0 0 1 0 0,0-1 0 0 0,0 0-1 0 0,-1-1 1 0 0,1 0-1 0 0,0 0 1 0 0,0-1-1 0 0,15-5 1 0 0,-13 4-16 0 0,1 0 0 0 0,0 1 1 0 0,0 0-1 0 0,13 0 0 0 0,-24 2 13 0 0,-14 5-626 0 0,-19 18-2470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33 1 1608 0 0,'0'0'16340'0'0,"-1"4"-16027"0"0,1-2-352 0 0,-2 13 622 0 0,2-15-551 0 0,0 1 0 0 0,0-1 0 0 0,-1 1 0 0 0,1-1 0 0 0,0 1 0 0 0,0-1 0 0 0,0 0 0 0 0,-1 1 0 0 0,1-1 0 0 0,0 1 0 0 0,0-1 0 0 0,-1 0 0 0 0,1 1 0 0 0,0-1 0 0 0,-1 0 0 0 0,1 1 0 0 0,0-1 0 0 0,-1 0 0 0 0,1 1 0 0 0,0-1 0 0 0,-1 0 0 0 0,1 0 0 0 0,-1 0 1 0 0,1 1-1 0 0,-1-1 0 0 0,1 0 0 0 0,-1 0 0 0 0,0 0 0 0 0,1 0-31 0 0,-1 0 1 0 0,0 0 0 0 0,0 0 0 0 0,1 0 0 0 0,-1 0-1 0 0,0 0 1 0 0,0 0 0 0 0,1 0 0 0 0,-1 0 0 0 0,0 0-1 0 0,0 0 1 0 0,1 1 0 0 0,-1-1 0 0 0,0 0 0 0 0,0 0-1 0 0,1 1 1 0 0,-1-1 0 0 0,0 1 0 0 0,1-1 0 0 0,-1 1-1 0 0,1-1 1 0 0,-1 1 0 0 0,0-1 0 0 0,1 1 0 0 0,-1-1-1 0 0,1 1 1 0 0,-1 1 0 0 0,1 0 160 0 0,-1 0-1 0 0,1 1 1 0 0,0-1-1 0 0,0 0 1 0 0,1 0-1 0 0,-1 1 1 0 0,0-1-1 0 0,1 0 1 0 0,0 4-1 0 0,-1-6-126 0 0,1 5 223 0 0,1 1 0 0 0,-1-1 0 0 0,1 0-1 0 0,2 7 1 0 0,-3-11-215 0 0,0 0 0 0 0,-1 0-1 0 0,1 0 1 0 0,0 0 0 0 0,-1 0 0 0 0,1 0 0 0 0,0 0 0 0 0,0 0-1 0 0,0 0 1 0 0,0 0 0 0 0,0-1 0 0 0,0 1 0 0 0,0 0-1 0 0,0-1 1 0 0,0 1 0 0 0,0-1 0 0 0,0 1 0 0 0,1-1-1 0 0,-1 1 1 0 0,0-1 0 0 0,0 0 0 0 0,0 1 0 0 0,3-1-1 0 0,-4-1-9 0 0,0 1 1 0 0,0-1-1 0 0,0 1 0 0 0,0-1 0 0 0,0 1 0 0 0,0-1 0 0 0,-1 1 0 0 0,1-1 0 0 0,0 1 0 0 0,0-1 0 0 0,0 1 0 0 0,0 0 0 0 0,-1-1 0 0 0,1 1 0 0 0,0-1 0 0 0,-1 1 1 0 0,1 0-1 0 0,0-1 0 0 0,0 1 0 0 0,-1 0 0 0 0,1-1 0 0 0,-1 1 0 0 0,1 0 0 0 0,0-1 0 0 0,-1 1 0 0 0,1 0 0 0 0,-1 0 0 0 0,0-1 0 0 0,1 1-23 0 0,0 0-1 0 0,0 0 0 0 0,0 0 1 0 0,-1 0-1 0 0,1 0 0 0 0,0 0 1 0 0,0 0-1 0 0,0 0 0 0 0,-1 0 1 0 0,1 0-1 0 0,0 0 0 0 0,0 0 1 0 0,0 0-1 0 0,-1 0 0 0 0,1 0 1 0 0,0 0-1 0 0,0 0 1 0 0,-1 0-1 0 0,1 0 0 0 0,0 0 1 0 0,0 0-1 0 0,0 0 0 0 0,-1 0 1 0 0,1 0-1 0 0,0 1 0 0 0,0-1 1 0 0,0 0-1 0 0,0 0 0 0 0,-1 0 1 0 0,1 0-1 0 0,0 1 0 0 0,0-1 1 0 0,0 0-1 0 0,2 8 351 0 0,15 15 377 0 0,-12-16-447 0 0,-2-4-222 0 0,-1 1-10 0 0,1 0 0 0 0,0 0 0 0 0,0-1 1 0 0,0 1-1 0 0,0-1 0 0 0,0 0 0 0 0,8 5 0 0 0,-11-7-49 0 0,1-1 0 0 0,-1 0 0 0 0,1 1-1 0 0,0-1 1 0 0,-1 1 0 0 0,0-1 0 0 0,1 1 0 0 0,-1 0-1 0 0,1-1 1 0 0,-1 1 0 0 0,1-1 0 0 0,-1 1 0 0 0,0 0 0 0 0,1-1-1 0 0,-1 2 1 0 0,0-1-9 0 0,0-1 0 0 0,1 1 0 0 0,-1-1 0 0 0,0 1 0 0 0,0 0 0 0 0,1-1 0 0 0,-1 0 0 0 0,0 1-1 0 0,0-1 1 0 0,1 1 0 0 0,-1-1 0 0 0,0 1 0 0 0,1-1 0 0 0,-1 0 0 0 0,1 1 0 0 0,-1-1 0 0 0,1 0 0 0 0,-1 1 0 0 0,0-1 0 0 0,1 0 0 0 0,-1 1 0 0 0,1-1-1 0 0,-1 0 1 0 0,1 0 0 0 0,-1 0 0 0 0,1 0 0 0 0,-1 0 0 0 0,1 0 0 0 0,0 1 0 0 0,-1-1 0 0 0,2-1 0 0 0,-2 1-6 0 0,7 8 39 0 0,-7-8-32 0 0,1 0-1 0 0,-1 1 1 0 0,0-1-1 0 0,0 0 1 0 0,0 0 0 0 0,0 0-1 0 0,0 0 1 0 0,1 0-1 0 0,-1 0 1 0 0,0 1 0 0 0,0-1-1 0 0,0 0 1 0 0,0 0-1 0 0,1 0 1 0 0,-1 0-1 0 0,0 0 1 0 0,0 0 0 0 0,0 0-1 0 0,1 0 1 0 0,-1 0-1 0 0,0 0 1 0 0,0 0 0 0 0,0 0-1 0 0,0 0 1 0 0,1 0-1 0 0,-1 0 1 0 0,0 0-1 0 0,0 0 1 0 0,0 0 0 0 0,1-1-1 0 0,-1 1 1 0 0,0 0-1 0 0,0 0 1 0 0,0 0 0 0 0,0 0-1 0 0,0 0 1 0 0,1 0-1 0 0,-1 0 1 0 0,0-1-1 0 0,0 1 1 0 0,0 0 0 0 0,0 0-1 0 0,0 0 1 0 0,0 0-1 0 0,1-1 1 0 0,-1 1-1 0 0,0 0 1 0 0,0 0 0 0 0,0 0-1 0 0,0 0 1 0 0,0-1-1 0 0,0 1 1 0 0,0 0 0 0 0,0 0-1 0 0,0 0 1 0 0,0-1-1 0 0,0 1 1 0 0,0 0-1 0 0,0 0 1 0 0,0 0 0 0 0,0-1-1 0 0,0 1 1 0 0,4-80-1896 0 0,-3 66-1246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113 153 5441 0 0,'0'0'10208'0'0,"2"-5"-8977"0"0,6-17-27 0 0,-6 16-141 0 0,-3 6-787 0 0,-1 1 0 0 0,0-1 0 0 0,1 0 0 0 0,-1 0 0 0 0,1 0 0 0 0,-1 1 0 0 0,1-1 0 0 0,-1 1 0 0 0,1 0 0 0 0,-1-1 0 0 0,1 1 0 0 0,-2 1 0 0 0,1-1-25 0 0,-14 4 642 0 0,13-4-795 0 0,0 0 0 0 0,0-1 0 0 0,1 1 0 0 0,-1 0 1 0 0,0 1-1 0 0,1-1 0 0 0,-1 0 0 0 0,0 1 0 0 0,1-1 0 0 0,-4 4 1 0 0,6-3 176 0 0,5-4-173 0 0,5-5-58 0 0,-3-2 30 0 0,-3 6-6 0 0,0-1 1 0 0,-1 0-1 0 0,0 0 0 0 0,0 0 0 0 0,0 0 1 0 0,0-1-1 0 0,-1 0 0 0 0,4-7 0 0 0,-27 37 1095 0 0,-41 55-323 0 0,59-73-796 0 0,7-7-73 0 0,9-8-38 0 0,-6-1 49 0 0,29-34-112 0 0,-33 39 126 0 0,0-1 0 0 0,0 1 0 0 0,-1-1 0 0 0,1 0 0 0 0,-1 0 0 0 0,0 0 0 0 0,2-10 0 0 0,-6 14 56 0 0,-4 6-35 0 0,-5 5-10 0 0,-4 13 89 0 0,0 0 0 0 0,1 1 0 0 0,2 1 0 0 0,-14 35 0 0 0,42-69-82 0 0,23-31-11 0 0,-20 23-12 0 0,-1-2 1 0 0,26-33-1 0 0,-44 51 14 0 0,1 1 1 0 0,-1-1-1 0 0,1 1 0 0 0,-1-1 1 0 0,0 0-1 0 0,1 1 0 0 0,-1-1 0 0 0,0 1 1 0 0,1-1-1 0 0,-1 0 0 0 0,0 1 1 0 0,0-1-1 0 0,0 0 0 0 0,0 1 1 0 0,1-1-1 0 0,-1 0 0 0 0,0 1 0 0 0,0-1 1 0 0,0 0-1 0 0,0 1 0 0 0,0-2 1 0 0,-1 2-3 0 0,1 0 1 0 0,-1 0-1 0 0,1 0 1 0 0,-1 0 0 0 0,1 0-1 0 0,-1 0 1 0 0,1 0 0 0 0,0 0-1 0 0,-1 0 1 0 0,1 1 0 0 0,-1-1-1 0 0,1 0 1 0 0,-1 0-1 0 0,1 0 1 0 0,0 1 0 0 0,-1-1-1 0 0,1 0 1 0 0,0 1 0 0 0,-1-1-1 0 0,1 0 1 0 0,0 1-1 0 0,-1-1 1 0 0,1 0 0 0 0,0 1-1 0 0,0-1 1 0 0,-1 0 0 0 0,1 1-1 0 0,0-1 1 0 0,-1 2-1 0 0,-9 12 105 0 0,-4 3-11 0 0,1 1-1 0 0,0 0 1 0 0,2 1 0 0 0,0 0 0 0 0,-15 36 0 0 0,26-53-101 0 0,-1 1 1 0 0,0-1 0 0 0,0 1 0 0 0,1 0 0 0 0,-1 0 0 0 0,1-1 0 0 0,0 1-1 0 0,0 0 1 0 0,0 0 0 0 0,1 3 0 0 0,-1-6 1 0 0,0 0 0 0 0,0 0 0 0 0,1 1 0 0 0,-1-1 0 0 0,0 0 0 0 0,0 0 0 0 0,1 0 1 0 0,-1 0-1 0 0,0 1 0 0 0,1-1 0 0 0,-1 0 0 0 0,0 0 0 0 0,0 0 0 0 0,1 0 0 0 0,-1 0 0 0 0,0 0 0 0 0,1 0 0 0 0,-1 0 0 0 0,0 0 1 0 0,1 0-1 0 0,-1 0 0 0 0,0 0 0 0 0,1 0 0 0 0,-1 0 0 0 0,0 0 0 0 0,1 0 0 0 0,-1 0 0 0 0,0 0 0 0 0,1-1 0 0 0,-1 1 0 0 0,0 0 0 0 0,0 0 1 0 0,1 0-1 0 0,-1-1 0 0 0,0 1 0 0 0,0 0 0 0 0,1 0 0 0 0,-1-1 0 0 0,0 1 0 0 0,12-10-41 0 0,12-16 45 0 0,-1 0 0 0 0,38-60 1 0 0,-107 152 354 0 0,32-44-280 0 0,2 0 1 0 0,1 1-1 0 0,0 1 0 0 0,-13 43 1 0 0,24-67-82 0 0,0 1 1 0 0,0-1 0 0 0,-1 0 0 0 0,1 1 0 0 0,0-1-1 0 0,0 1 1 0 0,0-1 0 0 0,0 0 0 0 0,0 1-1 0 0,0-1 1 0 0,0 1 0 0 0,0-1 0 0 0,0 1-1 0 0,0-1 1 0 0,0 1 0 0 0,0-1 0 0 0,0 0-1 0 0,0 1 1 0 0,0-1 0 0 0,0 1 0 0 0,0-1-1 0 0,0 0 1 0 0,0 1 0 0 0,1-1 0 0 0,-1 1-1 0 0,0-1 1 0 0,0 0 0 0 0,1 1 0 0 0,9-5-68 0 0,11-18 0 0 0,32-54 31 0 0,-5 5 88 0 0,-61 101 74 0 0,-35 66 4 0 0,43-83-123 0 0,0 0 0 0 0,1 0-1 0 0,0 0 1 0 0,1 0 0 0 0,-4 27 0 0 0,7-40-6 0 0,0 0 0 0 0,0 1 1 0 0,0-1-1 0 0,0 0 0 0 0,0 0 0 0 0,0 1 1 0 0,0-1-1 0 0,0 0 0 0 0,0 1 0 0 0,0-1 0 0 0,0 0 1 0 0,0 1-1 0 0,0-1 0 0 0,0 0 0 0 0,0 1 1 0 0,0-1-1 0 0,0 0 0 0 0,0 0 0 0 0,0 1 0 0 0,0-1 1 0 0,0 0-1 0 0,1 1 0 0 0,-1-1 0 0 0,0 0 0 0 0,0 0 1 0 0,0 1-1 0 0,0-1 0 0 0,1 0 0 0 0,-1 0 1 0 0,0 0-1 0 0,0 1 0 0 0,0-1 0 0 0,1 0 0 0 0,-1 0 1 0 0,0 0-1 0 0,1 0 0 0 0,-1 1 0 0 0,1-1 1 0 0,10-7-64 0 0,11-19-3 0 0,-22 26 67 0 0,12-15-12 0 0,-1-1-1 0 0,-1 1 1 0 0,-1-2 0 0 0,0 1 0 0 0,-1-2 0 0 0,8-21 0 0 0,-25 60 33 0 0,-13 23 0 0 0,-9 19-22 0 0,26-50 14 0 0,2-7-24 0 0,0-1 1 0 0,1 1-1 0 0,-1 0 1 0 0,1 0-1 0 0,1 0 1 0 0,-1 0-1 0 0,1 0 1 0 0,-1 7-1 0 0,4-13 9 0 0,-1-1 0 0 0,0 1 0 0 0,0-1 0 0 0,0 1 0 0 0,0-1 0 0 0,0 0 0 0 0,0 1 0 0 0,0-1 0 0 0,0 0 0 0 0,0 0 0 0 0,1-1 0 0 0,10-11-25 0 0,0-1-1 0 0,-1-1 0 0 0,-1 0 1 0 0,12-23-1 0 0,-72 132 37 0 0,26-38-54 0 0,25-64 42 0 0,-1 7 4 0 0,0 1 1 0 0,0-1 0 0 0,0 0-1 0 0,0 0 1 0 0,0 0-1 0 0,0 0 1 0 0,1 1 0 0 0,-1-1-1 0 0,0 0 1 0 0,0 0 0 0 0,1 0-1 0 0,-1 1 1 0 0,1-1 0 0 0,-1 0-1 0 0,1 1 1 0 0,-1-1-1 0 0,1 0 1 0 0,-1 1 0 0 0,1-1-1 0 0,0 0 1 0 0,15-16 26 0 0,4-13 58 0 0,-2 2-39 0 0,30-34 9 0 0,1 0 110 0 0,-24 27-60 0 0,-8 11-94 0 0,25-26-1 0 0,26-16 42 0 0,-49 45-74 0 0,30-45 0 0 0,-47 64 11 0 0,-1 0 10 0 0,-1 1 1 0 0,1 0 0 0 0,0-1 0 0 0,0 1 0 0 0,0 0 0 0 0,0 0-1 0 0,0-1 1 0 0,0 1 0 0 0,0 0 0 0 0,0 0 0 0 0,1 1 0 0 0,1-3-1 0 0,-2 3-1 0 0,0 0-1 0 0,0-1 0 0 0,0 1 1 0 0,0-1-1 0 0,-1 1 0 0 0,1-1 1 0 0,0 1-1 0 0,0-1 0 0 0,0 0 1 0 0,-1 1-1 0 0,1-1 0 0 0,0 0 1 0 0,0-1-1 0 0,0 2 1 0 0,-1 0 0 0 0,0-1 0 0 0,0 1 1 0 0,1 0-1 0 0,-1 0 0 0 0,0-1 0 0 0,0 1 0 0 0,1 0 1 0 0,-1-1-1 0 0,0 1 0 0 0,0 0 0 0 0,0-1 0 0 0,0 1 0 0 0,1-1 1 0 0,-1 1-1 0 0,0 0 0 0 0,0-1 0 0 0,0 1 0 0 0,0 0 0 0 0,0-1 1 0 0,0 1-1 0 0,0-1 0 0 0,0 1 0 0 0,0 0 0 0 0,0-1 1 0 0,0 1-1 0 0,0-1 0 0 0,0 1 0 0 0,0 0 0 0 0,-1-1 0 0 0,1 1 1 0 0,0-1-1 0 0,0 1 0 0 0,0 0 0 0 0,0-1 0 0 0,-1 1 1 0 0,1-1-1 0 0,-7-7 13 0 0,7 8-9 0 0,0-1-1 0 0,-1 1 1 0 0,1-1 0 0 0,0 1-1 0 0,-1-1 1 0 0,1 1-1 0 0,0 0 1 0 0,-1-1-1 0 0,1 1 1 0 0,-1-1-1 0 0,1 1 1 0 0,0 0-1 0 0,-1-1 1 0 0,1 1 0 0 0,-1 0-1 0 0,1 0 1 0 0,-1-1-1 0 0,1 1 1 0 0,-1 0-1 0 0,0 0 1 0 0,1 0-1 0 0,-1 0 1 0 0,1 0 0 0 0,-1-1-1 0 0,1 1 1 0 0,-1 0-1 0 0,1 0 1 0 0,-2 1-1 0 0,-20 2 38 0 0,19-2-35 0 0,-1-1-1 0 0,1 1 0 0 0,-1-1 1 0 0,0 1-1 0 0,-6-1 0 0 0,5-1 18 0 0,1 1 0 0 0,-1 0 0 0 0,1 1 0 0 0,-1-1 0 0 0,-6 2 1 0 0,9-1-7 0 0,-1 0 1 0 0,1 0 0 0 0,-1-1 0 0 0,1 0 0 0 0,-1 1 0 0 0,1-1 0 0 0,-1 0 0 0 0,0 0-1 0 0,1-1 1 0 0,-1 1 0 0 0,1 0 0 0 0,-1-1 0 0 0,1 0 0 0 0,-1 0 0 0 0,1 1 0 0 0,-1-1 0 0 0,-3-3-1 0 0,5 4-7 0 0,0-1 0 0 0,0 1 0 0 0,-1-1-1 0 0,1 1 1 0 0,0 0 0 0 0,0 0 0 0 0,-1-1-1 0 0,1 1 1 0 0,0 0 0 0 0,-1 0 0 0 0,1 0-1 0 0,0 1 1 0 0,-1-1 0 0 0,1 0 0 0 0,0 0-1 0 0,0 1 1 0 0,-1-1 0 0 0,1 1 0 0 0,-1 0-1 0 0,-28 16 26 0 0,16-9 25 0 0,-2 0-41 0 0,0-1-1 0 0,0-1 0 0 0,-25 7 1 0 0,23-11 57 0 0,14-2-67 0 0,1 0 0 0 0,-1 1 0 0 0,1-1 1 0 0,0 1-1 0 0,-1 0 0 0 0,1 0 0 0 0,-6 3 1 0 0,-65 29-47 0 0,64-27 41 0 0,8-4-3 0 0,-1 0 0 0 0,0 0 0 0 0,0-1 0 0 0,0 1 0 0 0,0-1 0 0 0,0 0 0 0 0,0 0 1 0 0,0 0-1 0 0,-1 0 0 0 0,1 0 0 0 0,-5-1 0 0 0,-1 5-17 0 0,9-3 3 0 0,6-4 9 0 0,6-3 7 0 0,1 1 1 0 0,22-5-1 0 0,-23 6 2 0 0,0 0-1 0 0,0 0 1 0 0,17-8-1 0 0,-15 2 14 0 0,9-5-3 0 0,-22 13-16 0 0,0 1 0 0 0,0-1 0 0 0,1 1 0 0 0,-1-1 0 0 0,0 1 0 0 0,0-1 0 0 0,1 1 0 0 0,-1 0 0 0 0,0 0 0 0 0,1 0 0 0 0,-1 0 0 0 0,0 0 0 0 0,1 0 0 0 0,1 0 0 0 0,-3 1 5 0 0,0-1-1 0 0,1 0 0 0 0,-1 1 1 0 0,0-1-1 0 0,0 0 0 0 0,0 1 1 0 0,0-1-1 0 0,0 0 1 0 0,0 1-1 0 0,1-1 0 0 0,-1 1 1 0 0,0-1-1 0 0,0 0 1 0 0,0 1-1 0 0,0-1 0 0 0,0 0 1 0 0,0 1-1 0 0,0-1 1 0 0,-1 1-1 0 0,1-1 0 0 0,0 0 1 0 0,0 1-1 0 0,0-1 1 0 0,0 0-1 0 0,0 1 0 0 0,-1-1 1 0 0,1 0-1 0 0,0 1 0 0 0,0-1 1 0 0,0 0-1 0 0,-1 1 1 0 0,1-1-1 0 0,0 0 0 0 0,0 0 1 0 0,-1 1-1 0 0,-8 11 2 0 0,-1-2 28 0 0,-1-1 0 0 0,1 0 0 0 0,-18 10 0 0 0,18-12 6 0 0,-1 1-1 0 0,1-1 1 0 0,0 2-1 0 0,-9 10 1 0 0,19-19-36 0 0,0 0 0 0 0,0 0 0 0 0,1 0 0 0 0,-1 0 0 0 0,0 0 0 0 0,0 0 0 0 0,0 0 0 0 0,1 0 1 0 0,-1 0-1 0 0,0 0 0 0 0,0 0 0 0 0,0 0 0 0 0,1 0 0 0 0,-1 0 0 0 0,0 0 0 0 0,0 0 1 0 0,0 0-1 0 0,1 0 0 0 0,-1 0 0 0 0,0 0 0 0 0,0 0 0 0 0,0 1 0 0 0,1-1 0 0 0,-1 0 0 0 0,0 0 1 0 0,0 0-1 0 0,0 0 0 0 0,0 0 0 0 0,0 1 0 0 0,1-1 0 0 0,-1 0 0 0 0,0 0 0 0 0,0 0 1 0 0,0 1-1 0 0,0-1 0 0 0,0 0 0 0 0,0 0 0 0 0,0 0 0 0 0,0 1 0 0 0,0-1 0 0 0,0 0 0 0 0,0 0 1 0 0,0 1-1 0 0,0-1 0 0 0,0 0 0 0 0,0 0 0 0 0,0 0 0 0 0,0 1 0 0 0,0-1 0 0 0,0 0 1 0 0,0 0-1 0 0,0 0 0 0 0,0 1 0 0 0,0-1 0 0 0,0 0 0 0 0,0 0 0 0 0,0 0 0 0 0,-1 1 0 0 0,1-1 1 0 0,0 0-1 0 0,0 0 0 0 0,0 0 0 0 0,0 0 0 0 0,-1 1 0 0 0,18-5-10 0 0,26-22-5 0 0,54-44-1 0 0,-43 29 18 0 0,-48 36-4 0 0,-4 3 0 0 0,0 1 1 0 0,0-1 0 0 0,1 0-1 0 0,-1 1 1 0 0,0-1-1 0 0,1 1 1 0 0,-1 0-1 0 0,1 0 1 0 0,0 0 0 0 0,3-1-1 0 0,-6 2 3 0 0,0 1 0 0 0,0-1-1 0 0,0 0 1 0 0,0 0 0 0 0,0 0-1 0 0,1 1 1 0 0,-1-1-1 0 0,0 0 1 0 0,0 0 0 0 0,0 1-1 0 0,0-1 1 0 0,0 0 0 0 0,0 0-1 0 0,0 1 1 0 0,0-1 0 0 0,0 0-1 0 0,0 0 1 0 0,0 1 0 0 0,0-1-1 0 0,0 0 1 0 0,0 0 0 0 0,0 1-1 0 0,0-1 1 0 0,0 0 0 0 0,0 0-1 0 0,0 1 1 0 0,0-1 0 0 0,-1 0-1 0 0,1 0 1 0 0,0 0 0 0 0,0 1-1 0 0,0-1 1 0 0,0 0 0 0 0,0 0-1 0 0,-1 1 1 0 0,-4 8 26 0 0,-18 19 29 0 0,-44 41 1 0 0,4-5-5 0 0,54-52-59 0 0,16-13 28 0 0,19-15-15 0 0,-24 15-18 0 0,27-20 11 0 0,43-41-1 0 0,-5 3 20 0 0,-66 60-12 0 0,-3 5 0 0 0,-3 6 3 0 0,-14 12 1 0 0,-36 34 0 0 0,35-39-12 0 0,2 1 0 0 0,-27 36 0 0 0,39-44-9 0 0,6-12 10 0 0,0 1 0 0 0,0-1 0 0 0,0 0 1 0 0,0 0-1 0 0,0 0 0 0 0,1 0 1 0 0,-1 1-1 0 0,0-1 0 0 0,0 0 0 0 0,0 0 1 0 0,0 0-1 0 0,0 0 0 0 0,0 0 1 0 0,0 1-1 0 0,0-1 0 0 0,0 0 0 0 0,0 0 1 0 0,0 0-1 0 0,0 0 0 0 0,1 0 0 0 0,-1 0 1 0 0,0 0-1 0 0,0 1 0 0 0,0-1 1 0 0,0 0-1 0 0,0 0 0 0 0,0 0 0 0 0,1 0 1 0 0,-1 0-1 0 0,0 0 0 0 0,0 0 0 0 0,0 0 1 0 0,0 0-1 0 0,0 0 0 0 0,1 0 1 0 0,-1 0-1 0 0,0 0 0 0 0,0 0 0 0 0,0 0 1 0 0,2 0-1 0 0,0-1 0 0 0,-1 1 0 0 0,1 0 0 0 0,-1-1 0 0 0,1 0 0 0 0,-1 1 0 0 0,1-1 1 0 0,-1 0-1 0 0,1 0 0 0 0,-1 0 0 0 0,2-2 0 0 0,102-101-20 0 0,-30 28 38 0 0,-61 61-75 0 0,-10 11 53 0 0,-1 1 0 0 0,0-1-1 0 0,1 0 1 0 0,0 1 0 0 0,0 0 0 0 0,0 0-1 0 0,0 0 1 0 0,5-3 0 0 0,-8 6 10 0 0,-2 3-1 0 0,0 0 1 0 0,-1-1-1 0 0,1 1 1 0 0,0 0-1 0 0,-1-1 1 0 0,1 1-1 0 0,-1-1 1 0 0,0 0-1 0 0,-3 3 1 0 0,1 1 5 0 0,-76 90 67 0 0,-51 37-92 0 0,116-121-17 0 0,15-12 31 0 0,0 0 0 0 0,0 0 1 0 0,0 0-1 0 0,0 0 0 0 0,0 0 0 0 0,1 0 0 0 0,-1 0 1 0 0,0 0-1 0 0,-1 0 0 0 0,1 0 0 0 0,0 0 0 0 0,0 0 1 0 0,0 0-1 0 0,0 0 0 0 0,0 0 0 0 0,0 0 0 0 0,0 0 1 0 0,0 0-1 0 0,0-1 0 0 0,0 1 0 0 0,0 0 0 0 0,0 0 1 0 0,0 0-1 0 0,0 0 0 0 0,0 0 0 0 0,0 0 0 0 0,0 0 1 0 0,0 0-1 0 0,0 0 0 0 0,0 0 0 0 0,0 0 0 0 0,0 0 1 0 0,0 0-1 0 0,0 0 0 0 0,0 0 0 0 0,0 0 0 0 0,0 0 1 0 0,0 0-1 0 0,0 0 0 0 0,7-8-64 0 0,5-6 65 0 0,-1 0-1 0 0,11-19 1 0 0,-15 22-9 0 0,0 0-1 0 0,1 1 1 0 0,0-1-1 0 0,0 2 1 0 0,19-17 0 0 0,-54 63-49 0 0,-12 16 93 0 0,-38 68 1 0 0,59-89-36 0 0,12-26-14 0 0,6-11 9 0 0,6-12-11 0 0,14-18 3 0 0,35-46-1 0 0,-28 43 12 0 0,-16 23 4 0 0,1 1 0 0 0,1 1 0 0 0,0 0 0 0 0,16-12 1 0 0,23-23 2 0 0,-35 32-70 0 0,-12 13 39 0 0,-1-1 0 0 0,0 0 0 0 0,0 1 0 0 0,0-2-1 0 0,-1 1 1 0 0,1 0 0 0 0,-1-1 0 0 0,0 1 0 0 0,0-1 0 0 0,-1 0-1 0 0,4-7 1 0 0,-10 14 30 0 0,1 1 0 0 0,-1-1-1 0 0,1 1 1 0 0,0-1 0 0 0,-4 5 0 0 0,-15 22-28 0 0,13-16-3700 0 0,5-6-1165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26 7 2817 0 0,'0'0'6669'0'0,"-8"-6"-1791"0"0,-9 35 2631 0 0,18-21-7256 0 0,4 8-110 0 0,14 28-1 0 0,-23-87-339 0 0,4 8 1556 0 0,3 70-500 0 0,1-1 0 0 0,2 0 0 0 0,10 38-1 0 0,-13-62-798 0 0,0 0 0 0 0,-1 0 0 0 0,-1 0 0 0 0,2 18 1 0 0,8-10-145 0 0,-5-11 57 0 0,4 6-90 0 0,-6-12 34 0 0,-2-10 39 0 0,1 4-260 0 0,-3 5 302 0 0,0 0 1 0 0,0 0-1 0 0,0 0 1 0 0,1 0-1 0 0,-1 0 1 0 0,0 0-1 0 0,0 0 1 0 0,0 0-1 0 0,0 0 1 0 0,0 0-1 0 0,0 0 1 0 0,1 0-1 0 0,-1 0 1 0 0,0 0 0 0 0,0 0-1 0 0,0 0 1 0 0,0 0-1 0 0,0 0 1 0 0,0 0-1 0 0,0 0 1 0 0,1 0-1 0 0,-1 0 1 0 0,0 0-1 0 0,0 1 1 0 0,0-1-1 0 0,0 0 1 0 0,0 0-1 0 0,0 0 1 0 0,0 0 0 0 0,0 0-1 0 0,0 0 1 0 0,0 0-1 0 0,1 1 1 0 0,-1-1-1 0 0,0 0 1 0 0,0 0-1 0 0,0 0 1 0 0,0 0-1 0 0,0 0 1 0 0,0 0-1 0 0,0 1 1 0 0,0-1-1 0 0,0 0 1 0 0,0 0 0 0 0,0 0-1 0 0,0 0 1 0 0,0 0-1 0 0,0 0 1 0 0,0 1-1 0 0,0-1 1 0 0,0 0-1 0 0,0 0 1 0 0,-1 0-1 0 0,1 0 1 0 0,0 0-1 0 0,0 0 1 0 0,0 1-1 0 0,0-1 1 0 0,0-9-30 0 0,-1 0 1 0 0,0 0-1 0 0,0 0 0 0 0,-5-17 1 0 0,-1 2 13 0 0,6 21 10 0 0,1 0-1 0 0,-1-1 1 0 0,0 1-1 0 0,0 0 1 0 0,0 0-1 0 0,-1 0 1 0 0,1 0-1 0 0,-1 0 1 0 0,1 0-1 0 0,-3-3 1 0 0,1 1 0 0 0,0 0 0 0 0,1-1-1 0 0,-1 1 1 0 0,1-1 0 0 0,0 1 0 0 0,1-1 0 0 0,0 0 0 0 0,0 0-1 0 0,0 1 1 0 0,0-7 0 0 0,-5-21-33 0 0,5 13-3 0 0,1 20-20 0 0,-1-1 0 0 0,1 1 0 0 0,0-1 0 0 0,0 0 0 0 0,0 1 0 0 0,0-1 0 0 0,0 1 0 0 0,0-1 0 0 0,1 0 0 0 0,-1 1 0 0 0,0-1 0 0 0,0 1 0 0 0,0-1 0 0 0,0 1 0 0 0,1-1 0 0 0,-1 1 0 0 0,0-1 0 0 0,0 1 0 0 0,1-1 0 0 0,-1 1-1 0 0,0-1 1 0 0,1 1 0 0 0,-1-1 0 0 0,1 1 0 0 0,-1 0 0 0 0,0-1 0 0 0,1 1 0 0 0,0-1 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 38 3001 0 0,'0'0'4590'0'0,"1"-3"-4427"0"0,3-6 340 0 0,4-10 10619 0 0,-3 12-11067 0 0,-3 8 130 0 0,-5 8-70 0 0,2-3-59 0 0,0-4 1 0 0,1-1 0 0 0,-1 1-1 0 0,1 0 1 0 0,-1 0 0 0 0,0 0 0 0 0,1 0 0 0 0,-1-1-1 0 0,0 1 1 0 0,0 0 0 0 0,0-1 0 0 0,0 1-1 0 0,0-1 1 0 0,-1 1 0 0 0,-2 2 445 0 0,-6 16-155 0 0,10-20-294 0 0,0-1-1 0 0,1 1 1 0 0,-1 0 0 0 0,0 0 0 0 0,1 0-1 0 0,-1 0 1 0 0,0 0 0 0 0,1 0-1 0 0,-1 0 1 0 0,1 0 0 0 0,-1 0 0 0 0,0 0-1 0 0,1 0 1 0 0,-1 0 0 0 0,1 0-1 0 0,-1 1 1 0 0,0-1 0 0 0,1 0 0 0 0,-1 0-1 0 0,0 0 1 0 0,1 0 0 0 0,-1 1-1 0 0,0-1 1 0 0,1 1 0 0 0,15 3 45 0 0,-8-18-89 0 0,-6 12-26 0 0,-1-1 0 0 0,1 1 0 0 0,-1 0-1 0 0,0 0 1 0 0,0-1 0 0 0,0 1 0 0 0,0-1 0 0 0,0 1-1 0 0,0-1 1 0 0,-1 1 0 0 0,1-1 0 0 0,0-4 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2:37.65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28 87 560 0 0,'0'0'8317'0'0,"-1"-12"-1172"0"0,2 17-4693 0 0,1-10-1359 0 0,3-4-507 0 0,-3 8-155 0 0,1 8 458 0 0,0-1-548 0 0,0-6 194 0 0,-1-12-20 0 0,-2 11-435 0 0,-11 13 132 0 0,8-8-274 0 0,2-3 90 0 0,1 0-1 0 0,0-1 1 0 0,-1 1-1 0 0,1-1 1 0 0,0 1-1 0 0,-1 0 1 0 0,1-1-1 0 0,-1 1 1 0 0,1-1-1 0 0,-1 1 1 0 0,1-1-1 0 0,-1 1 1 0 0,1-1-1 0 0,-1 0 1 0 0,0 1-1 0 0,1-1 1 0 0,-1 0-1 0 0,1 1 1 0 0,-1-1-1 0 0,0 0 1 0 0,1 0-1 0 0,-1 0 1 0 0,0 0-1 0 0,1 1 1 0 0,-1-1-1 0 0,0 0 1 0 0,1 0-1 0 0,-1 0 0 0 0,0 0 1 0 0,0-1-1 0 0,13-8 210 0 0,-12 9-209 0 0,1 0-1 0 0,-1-1 0 0 0,0 1 1 0 0,1 0-1 0 0,-1 0 1 0 0,0-1-1 0 0,1 1 0 0 0,-1 0 1 0 0,0-1-1 0 0,0 1 1 0 0,1 0-1 0 0,-1-1 0 0 0,0 1 1 0 0,0 0-1 0 0,0-1 1 0 0,1 1-1 0 0,-1-1 0 0 0,0 1 1 0 0,0 0-1 0 0,0-1 1 0 0,0 1-1 0 0,0-1 0 0 0,0 1 1 0 0,0-1-1 0 0,0 1 1 0 0,0 0-1 0 0,0-1 0 0 0,0 1 1 0 0,0-1-1 0 0,0 1 1 0 0,0-1-1 0 0,-1 1-23 0 0,1 0 1 0 0,-1 0-1 0 0,0 0 1 0 0,1 0-1 0 0,-1 0 0 0 0,0 0 1 0 0,1 0-1 0 0,-1 1 1 0 0,1-1-1 0 0,-1 0 0 0 0,0 0 1 0 0,1 1-1 0 0,-1-1 1 0 0,1 0-1 0 0,-1 1 0 0 0,1-1 1 0 0,-1 1-1 0 0,1-1 1 0 0,-1 1-1 0 0,1-1 0 0 0,0 1 1 0 0,-1-1-1 0 0,1 1 1 0 0,0-1-1 0 0,-1 1 0 0 0,1 0 1 0 0,0-1-1 0 0,0 1 1 0 0,-1-1-1 0 0,1 1 0 0 0,0 0 1 0 0,0-1-1 0 0,0 1 1 0 0,0 0-1 0 0,0-1 0 0 0,0 2 1 0 0,0-2-23 0 0,14-8 180 0 0,-5-1-205 0 0,-8 9 46 0 0,-1 0 0 0 0,1-1-1 0 0,-1 0 1 0 0,1 1 0 0 0,0-1-1 0 0,-1 1 1 0 0,1-1 0 0 0,-1 0 0 0 0,1 1-1 0 0,-1-1 1 0 0,1 0 0 0 0,-1 0-1 0 0,0 1 1 0 0,1-1 0 0 0,-1 0 0 0 0,0 0-1 0 0,0 0 1 0 0,1 0 0 0 0,-1 1-1 0 0,0-1 1 0 0,0 0 0 0 0,0 0 0 0 0,0 0-1 0 0,0-1 1 0 0,-5-48 201 0 0,5 50-206 0 0,0 0 1 0 0,0 0-1 0 0,0 0 0 0 0,0 0 1 0 0,0 0-1 0 0,0 0 0 0 0,0 0 1 0 0,0 0-1 0 0,0 0 0 0 0,0 0 1 0 0,0 1-1 0 0,0-1 0 0 0,0 0 1 0 0,0 0-1 0 0,0 0 0 0 0,0 0 1 0 0,-1 0-1 0 0,1 0 0 0 0,0 0 1 0 0,0 0-1 0 0,0 0 0 0 0,0 0 1 0 0,0 0-1 0 0,0 0 0 0 0,0 0 1 0 0,0 0-1 0 0,0 0 0 0 0,0 0 1 0 0,0 0-1 0 0,0 0 0 0 0,0 0 1 0 0,0 0-1 0 0,0 0 0 0 0,0 0 1 0 0,0 0-1 0 0,0 0 0 0 0,0 0 1 0 0,-4 10 39 0 0,-7 16 54 0 0,8-19-127 0 0,3-6 36 0 0,-1 0 1 0 0,1 1 0 0 0,-1-1 0 0 0,1 0 0 0 0,-1 0-1 0 0,0 0 1 0 0,1 1 0 0 0,-1-1 0 0 0,0 0-1 0 0,0 0 1 0 0,1 0 0 0 0,-3 1 0 0 0,-7-4 633 0 0,5 2-1589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12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 77 0 0 0,'0'0'11053'0'0,"-15"-18"-6127"0"0,-5-1-3334 0 0,18 16-1442 0 0,-1 0 0 0 0,0 1 0 0 0,0-1-1 0 0,0 0 1 0 0,0 1 0 0 0,0 0 0 0 0,0 0 0 0 0,-1 0-1 0 0,1 0 1 0 0,-1 0 0 0 0,0 1 0 0 0,1-1-1 0 0,-5 0 1 0 0,-5-1 214 0 0,1 1 1 0 0,0 0-1 0 0,-16 1 0 0 0,23 1-338 0 0,0 0 0 0 0,1 0 0 0 0,-1 1-1 0 0,1 0 1 0 0,-1 0 0 0 0,1 0 0 0 0,-1 0 0 0 0,1 1-1 0 0,-1 0 1 0 0,1 0 0 0 0,0 0 0 0 0,-5 3 0 0 0,-15 11 380 0 0,-31 15-1 0 0,-3 2 476 0 0,34-18-626 0 0,0 1 1 0 0,2 2-1 0 0,0 0 1 0 0,1 1-1 0 0,1 2 1 0 0,-22 27-1 0 0,34-36-136 0 0,0 0 0 0 0,0 1 0 0 0,1 0 0 0 0,1 0 0 0 0,0 0 0 0 0,-5 22 0 0 0,-19 38 509 0 0,23-42-438 0 0,1-1 1 0 0,2 1-1 0 0,1 0 1 0 0,2 0-1 0 0,4 57 1 0 0,-1-62-61 0 0,1-1 1 0 0,2 1 0 0 0,8 27-1 0 0,-9-43-63 0 0,0 1-1 0 0,1-1 1 0 0,0-1 0 0 0,1 1-1 0 0,0-1 1 0 0,9 11-1 0 0,49 47 194 0 0,-48-50-240 0 0,-7-10 7 0 0,0 0 0 0 0,1 0 1 0 0,0-1-1 0 0,0 0 0 0 0,0-1 0 0 0,11 5 1 0 0,-7-4 0 0 0,-1 0 0 0 0,0 1 0 0 0,13 11 0 0 0,-13-11-22 0 0,0 1 0 0 0,0-1 0 0 0,1-1 0 0 0,0 0 0 0 0,0-1 0 0 0,0-1 0 0 0,1 0 0 0 0,21 2 0 0 0,-7 0 21 0 0,-7-2-48 0 0,1-2 0 0 0,0-1 0 0 0,37-2 0 0 0,-15 0-47 0 0,-36 1 35 0 0,0-1 0 0 0,0-1 1 0 0,0 0-1 0 0,-1 0 0 0 0,1 0 0 0 0,-1-1 0 0 0,0 0 1 0 0,1-1-1 0 0,13-8 0 0 0,5-5-150 0 0,33-28 0 0 0,-49 37 127 0 0,1-3-16 0 0,-1 1 0 0 0,0-2 0 0 0,9-12-1 0 0,24-23-96 0 0,-35 37 84 0 0,0 1 1 0 0,-1-1 0 0 0,13-21-1 0 0,2-1-3 0 0,-19 26 78 0 0,0 0 1 0 0,-1 0-1 0 0,1-1 0 0 0,-1 1 0 0 0,0-1 0 0 0,-1 0 0 0 0,1 0 1 0 0,-1 0-1 0 0,1-12 0 0 0,0-5-12 0 0,-1-38 0 0 0,0-7 32 0 0,0 41 8 0 0,-1 1 0 0 0,-1-1-1 0 0,-4-30 1 0 0,-14 2 158 0 0,16 31-92 0 0,2 19-70 0 0,0 0 0 0 0,-1 0 0 0 0,1 1 1 0 0,-1-1-1 0 0,-1 0 0 0 0,1 1 0 0 0,-1-1 1 0 0,0 1-1 0 0,0-1 0 0 0,0 1 0 0 0,-5-8 1 0 0,2 6 19 0 0,0-1 1 0 0,1 0 0 0 0,0 0-1 0 0,-4-14 1 0 0,-9-18 41 0 0,2 18 159 0 0,8 15-190 0 0,4 3-12 0 0,-1 0-1 0 0,1 0 1 0 0,-1 0 0 0 0,-1 1-1 0 0,1 0 1 0 0,0-1-1 0 0,-1 1 1 0 0,0 1 0 0 0,1-1-1 0 0,-1 1 1 0 0,0 0 0 0 0,-6-2-1 0 0,5 2-18 0 0,0 0-1 0 0,0 0 1 0 0,0 0 0 0 0,0-1-1 0 0,0 0 1 0 0,0 0 0 0 0,-8-7-1 0 0,7 5 10 0 0,0 1 0 0 0,0 0 0 0 0,0 0 0 0 0,-9-3 0 0 0,-89-33 176 0 0,99 38-210 0 0,-1 1 1 0 0,1 0 0 0 0,-1 0-1 0 0,0 0 1 0 0,1 1-1 0 0,-1 0 1 0 0,0 0 0 0 0,1 1-1 0 0,-1 0 1 0 0,-9 3-1 0 0,-6 2-355 0 0,-37 17-1 0 0,13-4-898 0 0,41-17 959 0 0,-20 7-1337 0 0,7-3-2384 0 0,2 1-6751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29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969 202 648 0 0,'0'0'9640'0'0,"0"-7"-9174"0"0,1-1-296 0 0,0 5-65 0 0,-1 0 0 0 0,0 1 0 0 0,0-1-1 0 0,0 0 1 0 0,0 0 0 0 0,0 0 0 0 0,0 1 0 0 0,-2-6 0 0 0,1 6 81 0 0,1 1 0 0 0,-1 0 0 0 0,0-1 0 0 0,0 1 1 0 0,0 0-1 0 0,1-1 0 0 0,-2 1 0 0 0,1 0 0 0 0,0 0 0 0 0,0 0 0 0 0,0 0 1 0 0,0 0-1 0 0,-1 0 0 0 0,1 0 0 0 0,0 0 0 0 0,-1 1 0 0 0,1-1 0 0 0,-1 0 1 0 0,1 1-1 0 0,-1-1 0 0 0,1 1 0 0 0,-1 0 0 0 0,-2-1 0 0 0,2 1 72 0 0,-1-1 0 0 0,1 1-1 0 0,0-1 1 0 0,0 0-1 0 0,0 0 1 0 0,0 0 0 0 0,0 0-1 0 0,0 0 1 0 0,0 0-1 0 0,0-1 1 0 0,0 1 0 0 0,-3-4-1 0 0,0-1 57 0 0,0 0 0 0 0,-1 1 0 0 0,0-1 0 0 0,0 1 0 0 0,0 1 0 0 0,0-1 0 0 0,-1 1 0 0 0,0 0-1 0 0,0 0 1 0 0,0 1 0 0 0,0 0 0 0 0,-10-3 0 0 0,-11-8 403 0 0,25 12-683 0 0,0 0 1 0 0,-1 0 0 0 0,1 0-1 0 0,-1 1 1 0 0,1-1-1 0 0,-1 1 1 0 0,0 0 0 0 0,0 0-1 0 0,0 0 1 0 0,0 0 0 0 0,-5 0-1 0 0,-2 1 74 0 0,-1 0-1 0 0,0-1 1 0 0,1-1-1 0 0,-1 0 1 0 0,1-1-1 0 0,0 0 1 0 0,-12-5 0 0 0,14 6-85 0 0,1 0 1 0 0,-1 1 0 0 0,0 0 0 0 0,0 0-1 0 0,0 1 1 0 0,0 1 0 0 0,-11 0 0 0 0,-12 1 43 0 0,12-2 53 0 0,1 2 0 0 0,0 0-1 0 0,0 0 1 0 0,1 2 0 0 0,-1 1 0 0 0,-30 11 0 0 0,33-8-69 0 0,1 0 1 0 0,1 1 0 0 0,-1 1-1 0 0,2 0 1 0 0,-1 1 0 0 0,-14 15-1 0 0,-59 54 687 0 0,80-74-665 0 0,2 0 0 0 0,-1 0 0 0 0,0 0 0 0 0,1 1 0 0 0,0 0 0 0 0,1 0 0 0 0,0 1 0 0 0,0-1 1 0 0,0 1-1 0 0,-4 15 0 0 0,6-17-35 0 0,0 0-1 0 0,-1-1 1 0 0,1 1 0 0 0,-1-1 0 0 0,-5 7 0 0 0,-4 8-10 0 0,-36 69 281 0 0,44-79-273 0 0,1-1 0 0 0,0 1 0 0 0,0 0 0 0 0,1 1 1 0 0,1-1-1 0 0,-1 0 0 0 0,2 1 0 0 0,-1-1 0 0 0,2 11 0 0 0,12 47 328 0 0,-14-53-307 0 0,1-11-42 0 0,0 0 0 0 0,-1 0 0 0 0,1 0 0 0 0,1 0 0 0 0,-1 1 0 0 0,1-1 0 0 0,-1 0 0 0 0,1 0 0 0 0,0 0 0 0 0,1 0 0 0 0,-1 0 0 0 0,3 4 0 0 0,-3-5-5 0 0,1-1 0 0 0,-1 1 0 0 0,0 0 0 0 0,0 0 0 0 0,0-1 0 0 0,-1 1 0 0 0,1 0 0 0 0,0 5 0 0 0,5 19 39 0 0,9 7 6 0 0,-1-8 92 0 0,20 45-1 0 0,-28-57-115 0 0,-4-11-22 0 0,-1 1 0 0 0,1 0-1 0 0,-1 0 1 0 0,1-1 0 0 0,0 9 0 0 0,2 0 23 0 0,0 0 0 0 0,1 0 0 0 0,0 0-1 0 0,1 0 1 0 0,13 20 0 0 0,-13-24-18 0 0,0 1 1 0 0,0-1-1 0 0,1 0 1 0 0,0 0-1 0 0,1-1 1 0 0,11 10-1 0 0,-18-16-13 0 0,4 3 8 0 0,0 1 1 0 0,0-1 0 0 0,0 0-1 0 0,1-1 1 0 0,0 1 0 0 0,0-1-1 0 0,0 0 1 0 0,0-1 0 0 0,0 1-1 0 0,11 1 1 0 0,-11-2-8 0 0,-1 0-1 0 0,0 0 1 0 0,0 0 0 0 0,0 0 0 0 0,0 1-1 0 0,-1 0 1 0 0,7 5 0 0 0,-6-5-1 0 0,0 1 1 0 0,1-1-1 0 0,-1 0 1 0 0,10 4-1 0 0,-7-6 1 0 0,0 0-1 0 0,0 0 0 0 0,0-1 1 0 0,0 0-1 0 0,15-2 0 0 0,3 1-13 0 0,59 11-60 0 0,31-9-241 0 0,-114-1 294 0 0,1 0-1 0 0,-1-1 1 0 0,0 1-1 0 0,0-1 1 0 0,0 0 0 0 0,1 0-1 0 0,-1 1 1 0 0,0-2-1 0 0,0 1 1 0 0,0 0 0 0 0,2-2-1 0 0,-2 1 13 0 0,0 1-1 0 0,0 0 0 0 0,1-1 1 0 0,-1 1-1 0 0,0 0 1 0 0,0 0-1 0 0,1 0 0 0 0,-1 0 1 0 0,1 1-1 0 0,-1-1 0 0 0,5 0 1 0 0,-1 1-20 0 0,0 0 1 0 0,0 0-1 0 0,0 0 0 0 0,0-1 0 0 0,0 0 1 0 0,0-1-1 0 0,0 1 0 0 0,0-1 1 0 0,11-5-1 0 0,7 2-220 0 0,-22 5 227 0 0,0 0 0 0 0,0 0 0 0 0,0 0 0 0 0,0-1 0 0 0,0 1 0 0 0,1-1 0 0 0,-1 1 0 0 0,0-1 0 0 0,0 0 0 0 0,-1 1 0 0 0,1-1 0 0 0,0 0 0 0 0,0 0 0 0 0,0-1 0 0 0,2 0 0 0 0,8-9-211 0 0,1 0-1 0 0,18-10 0 0 0,-27 19 210 0 0,9-7-26 0 0,-6 5-55 0 0,0-1 1 0 0,1-1-1 0 0,7-7 0 0 0,14-29-450 0 0,-19 33 443 0 0,-8 7 97 0 0,0 1-1 0 0,0-1 1 0 0,0 0-1 0 0,0 0 1 0 0,0 0 0 0 0,-1 0-1 0 0,1 0 1 0 0,-1 0-1 0 0,1-1 1 0 0,-1 1 0 0 0,0 0-1 0 0,0-1 1 0 0,0 1-1 0 0,1-5 1 0 0,-1 3 13 0 0,0 1 1 0 0,1-1-1 0 0,-1 1 1 0 0,1 0-1 0 0,0-1 1 0 0,3-3-1 0 0,7-13 2 0 0,1-4-19 0 0,-11 21 14 0 0,0 0 0 0 0,0-1-1 0 0,0 1 1 0 0,0 0-1 0 0,-1-1 1 0 0,1 0-1 0 0,-1 1 1 0 0,0-1-1 0 0,0 0 1 0 0,1-5 0 0 0,9-46 25 0 0,-10 41 3 0 0,0 1 0 0 0,1-1-1 0 0,6-24 1 0 0,-4 23-36 0 0,7-21-11 0 0,-10 30 24 0 0,1 0 0 0 0,-1 0 1 0 0,0 0-1 0 0,-1 0 1 0 0,1 0-1 0 0,-1 0 0 0 0,-1 0 1 0 0,0-7-1 0 0,0-6-21 0 0,1 18 19 0 0,1-8 6 0 0,-1-1-1 0 0,0 0 1 0 0,-1 1-1 0 0,0-1 1 0 0,-1 1-1 0 0,0-1 1 0 0,0 1-1 0 0,-5-13 1 0 0,-3-12 33 0 0,8 28-24 0 0,1 0 0 0 0,-1 0 0 0 0,0 0 0 0 0,0 1 1 0 0,0-1-1 0 0,-6-8 0 0 0,1 1 5 0 0,0 0 0 0 0,-8-21 0 0 0,4 7-5 0 0,-1-5-59 0 0,-1-3-1399 0 0,-1 14-7008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3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765 87 3673 0 0,'0'0'8068'0'0,"-1"-4"-7528"0"0,-5-11-115 0 0,6 13-107 0 0,-1 1-1 0 0,0-1 0 0 0,0 1 1 0 0,0-1-1 0 0,0 1 1 0 0,0 0-1 0 0,0-1 0 0 0,0 1 1 0 0,0 0-1 0 0,-1 0 0 0 0,1 0 1 0 0,0 0-1 0 0,-1 0 0 0 0,1 0 1 0 0,-1 0-1 0 0,1 0 0 0 0,-1 1 1 0 0,0-1-1 0 0,1 1 1 0 0,-1-1-1 0 0,1 1 0 0 0,-1-1 1 0 0,-3 1-1 0 0,-7-2 418 0 0,1-1 0 0 0,-1-1 0 0 0,-21-9 0 0 0,26 10-691 0 0,-1-1-1 0 0,0 1 1 0 0,0 1 0 0 0,0-1 0 0 0,0 1-1 0 0,0 0 1 0 0,0 1 0 0 0,0 0-1 0 0,-1 1 1 0 0,-8 0 0 0 0,15 0 4 0 0,0 0 1 0 0,0 1 0 0 0,0 0-1 0 0,0-1 1 0 0,0 1 0 0 0,0 0-1 0 0,0 0 1 0 0,0 0 0 0 0,0 0-1 0 0,0 0 1 0 0,1 1 0 0 0,-1-1-1 0 0,0 1 1 0 0,1-1 0 0 0,-1 1-1 0 0,1-1 1 0 0,-2 3-1 0 0,-16 34 385 0 0,17-32-384 0 0,0-1 0 0 0,-1 0 0 0 0,1 0 0 0 0,-1 0 0 0 0,0 0 0 0 0,-6 7 0 0 0,2-5-10 0 0,6-5-33 0 0,0-1-1 0 0,-1 1 0 0 0,1-1 0 0 0,0 1 1 0 0,-1-1-1 0 0,0 0 0 0 0,1 0 0 0 0,-1 0 1 0 0,0 0-1 0 0,1 0 0 0 0,-1 0 0 0 0,0 0 0 0 0,0 0 1 0 0,0-1-1 0 0,0 1 0 0 0,1-1 0 0 0,-1 1 1 0 0,0-1-1 0 0,0 0 0 0 0,0 0 0 0 0,-4 0 0 0 0,0 0 4 0 0,1-1 0 0 0,0 0 0 0 0,0 0 0 0 0,-1-1-1 0 0,1 1 1 0 0,-7-4 0 0 0,8 3-21 0 0,-1 0 0 0 0,0 1 0 0 0,0-1 0 0 0,0 1 0 0 0,-8-1 0 0 0,11 2 10 0 0,0 0 0 0 0,0 1 0 0 0,0-1 1 0 0,0 0-1 0 0,0 1 0 0 0,0-1 0 0 0,0 1 0 0 0,0-1 1 0 0,0 1-1 0 0,0 0 0 0 0,0 0 0 0 0,1 0 1 0 0,-1 0-1 0 0,0 0 0 0 0,0 1 0 0 0,1-1 1 0 0,-3 3-1 0 0,3-3 2 0 0,-10 10 15 0 0,0 0-1 0 0,-12 18 0 0 0,20-25-4 0 0,1 0 1 0 0,-1 0 0 0 0,1 0-1 0 0,0 1 1 0 0,0-1 0 0 0,1 1-1 0 0,-1-1 1 0 0,1 1 0 0 0,0-1-1 0 0,0 1 1 0 0,0 9-1 0 0,1-12 9 0 0,1 0-1 0 0,-1 0 1 0 0,1 0-1 0 0,-1 0 1 0 0,1 0-1 0 0,-1 0 1 0 0,1 0-1 0 0,0-1 1 0 0,0 1-1 0 0,2 2 1 0 0,-2-2-9 0 0,0-1 0 0 0,0 1 0 0 0,0 0 1 0 0,0 0-1 0 0,0 0 0 0 0,-1 0 1 0 0,1 1-1 0 0,0-1 0 0 0,-1 0 0 0 0,1 3 1 0 0,-16 15 53 0 0,7-10-54 0 0,0 1-7 0 0,-1-1-1 0 0,-1 0 0 0 0,1 0 1 0 0,-2 0-1 0 0,-11 7 0 0 0,8-6 13 0 0,0 1-1 0 0,-14 16 1 0 0,26-26-17 0 0,1 0 0 0 0,-1 0 1 0 0,0 1-1 0 0,1-1 0 0 0,-1 0 0 0 0,1 1 1 0 0,0-1-1 0 0,0 1 0 0 0,0 0 1 0 0,-1 3-1 0 0,2-5 4 0 0,0 1 1 0 0,0-1-1 0 0,0 0 0 0 0,0 1 0 0 0,0-1 1 0 0,0 1-1 0 0,1-1 0 0 0,-1 0 1 0 0,0 1-1 0 0,1-1 0 0 0,-1 0 0 0 0,1 1 1 0 0,-1-1-1 0 0,1 0 0 0 0,0 1 1 0 0,-1-1-1 0 0,1 0 0 0 0,0 0 0 0 0,0 0 1 0 0,2 2-1 0 0,-2-1-2 0 0,0-1 0 0 0,0 1 1 0 0,0-1-1 0 0,0 1 0 0 0,-1 0 0 0 0,1 0 0 0 0,-1-1 1 0 0,1 1-1 0 0,-1 0 0 0 0,1 0 0 0 0,-1-1 1 0 0,0 1-1 0 0,0 0 0 0 0,0 3 0 0 0,-3 32 0 0 0,1-26 0 0 0,1 76 81 0 0,0-83-74 0 0,0-1 0 0 0,1 0-1 0 0,-1 0 1 0 0,-1 0 0 0 0,1 1 0 0 0,0-1 0 0 0,-3 3 0 0 0,-3 10 63 0 0,5-11-57 0 0,0 0 0 0 0,-1-1 1 0 0,0 1-1 0 0,0-1 0 0 0,0 0 0 0 0,0 0 0 0 0,0 0 0 0 0,-1 0 0 0 0,0 0 0 0 0,0-1 0 0 0,-5 4 0 0 0,3-2 9 0 0,0 0 0 0 0,1 0 0 0 0,0 0 0 0 0,-8 11 0 0 0,11-15 0 0 0,1 1 0 0 0,0 0 1 0 0,0 0-1 0 0,0-1 0 0 0,0 1 0 0 0,1 0 1 0 0,-1 0-1 0 0,0 0 0 0 0,1 0 0 0 0,0 0 1 0 0,-1 0-1 0 0,1 0 0 0 0,0 0 0 0 0,0 0 1 0 0,0 0-1 0 0,0 0 0 0 0,0 0 0 0 0,0 0 0 0 0,1 0 1 0 0,0 3-1 0 0,0-4-13 0 0,-1 0-1 0 0,1 1 1 0 0,0-1 0 0 0,0 0 0 0 0,0 0-1 0 0,0 0 1 0 0,0 0 0 0 0,0 1 0 0 0,0-2-1 0 0,0 1 1 0 0,0 0 0 0 0,0 0 0 0 0,1 0-1 0 0,-1 0 1 0 0,0-1 0 0 0,1 1-1 0 0,-1-1 1 0 0,0 1 0 0 0,1-1 0 0 0,-1 1-1 0 0,1-1 1 0 0,-1 0 0 0 0,1 0 0 0 0,-1 1-1 0 0,1-1 1 0 0,1-1 0 0 0,-2 1-8 0 0,0 0 0 0 0,0 1 1 0 0,0-1-1 0 0,0 0 0 0 0,0 0 1 0 0,1 0-1 0 0,-1 1 0 0 0,0-1 1 0 0,0 0-1 0 0,0 1 0 0 0,0-1 1 0 0,0 1-1 0 0,-1 0 0 0 0,1-1 0 0 0,0 1 1 0 0,0 0-1 0 0,0-1 0 0 0,0 1 1 0 0,-1 0-1 0 0,1 0 0 0 0,0 0 1 0 0,-1-1-1 0 0,1 1 0 0 0,0 0 0 0 0,-1 0 1 0 0,1 0-1 0 0,-1 0 0 0 0,0 0 1 0 0,1 0-1 0 0,-1 0 0 0 0,0 0 1 0 0,1 1-1 0 0,-1-1 0 0 0,0 0 1 0 0,0 0-1 0 0,0 0 0 0 0,0 0 0 0 0,0 0 1 0 0,0 0-1 0 0,-1 0 0 0 0,1 0 1 0 0,0 0-1 0 0,-1 2 0 0 0,0 1 12 0 0,0 1 0 0 0,0-1-1 0 0,0 0 1 0 0,-1 1 0 0 0,1-1-1 0 0,-1 0 1 0 0,0 0 0 0 0,-1 0-1 0 0,-3 6 1 0 0,1-4 2 0 0,-1 1 0 0 0,1-1 1 0 0,1 1-1 0 0,-1 1 0 0 0,1-1 1 0 0,1 0-1 0 0,-1 1 0 0 0,1 0 1 0 0,0 0-1 0 0,1 0 0 0 0,0 0 0 0 0,0 0 1 0 0,1 1-1 0 0,0-1 0 0 0,1 0 1 0 0,0 14-1 0 0,0-20-12 0 0,0 1 0 0 0,0-1 1 0 0,0 1-1 0 0,0-1 0 0 0,0 1 0 0 0,1-1 1 0 0,-1 0-1 0 0,1 1 0 0 0,0-1 0 0 0,0 0 1 0 0,0 1-1 0 0,0-1 0 0 0,0 0 0 0 0,3 4 1 0 0,-2-5-3 0 0,0 1 1 0 0,0 0 0 0 0,0-1 0 0 0,0 0 0 0 0,0 1 0 0 0,1-1-1 0 0,-1 0 1 0 0,1 0 0 0 0,-1 0 0 0 0,0 0 0 0 0,1-1-1 0 0,0 1 1 0 0,-1-1 0 0 0,5 1 0 0 0,14-1 13 0 0,8 2-66 0 0,-28-1 51 0 0,0-1 0 0 0,0 1 0 0 0,0-1 0 0 0,0 1 0 0 0,0-1 1 0 0,0 1-1 0 0,0-1 0 0 0,0 1 0 0 0,0 0 0 0 0,-1 0 0 0 0,1-1 0 0 0,0 1 0 0 0,0 0 0 0 0,-1 0 1 0 0,1 0-1 0 0,-1 0 0 0 0,1 0 0 0 0,-1 0 0 0 0,1 0 0 0 0,-1 0 0 0 0,1 0 0 0 0,-1 0 0 0 0,0 0 0 0 0,1 1 1 0 0,-1 2-5 0 0,2-1 0 0 0,-1 1 0 0 0,0-1 0 0 0,1 0 0 0 0,0 1 0 0 0,0-1 0 0 0,3 5 0 0 0,10 18 32 0 0,-12-14-5 0 0,-1 0 1 0 0,0 0 0 0 0,-1 0 0 0 0,0-1 0 0 0,-1 1 0 0 0,0 0-1 0 0,-2 18 1 0 0,-5 41 56 0 0,7-71-80 0 0,0 1 0 0 0,0 0-1 0 0,0-1 1 0 0,0 1 0 0 0,0-1-1 0 0,0 1 1 0 0,0 0 0 0 0,0-1-1 0 0,0 1 1 0 0,1-1 0 0 0,-1 1-1 0 0,0 0 1 0 0,0-1 0 0 0,1 1 0 0 0,-1-1-1 0 0,0 1 1 0 0,1-1 0 0 0,-1 1-1 0 0,1-1 1 0 0,-1 0 0 0 0,0 1-1 0 0,1-1 1 0 0,-1 1 0 0 0,1-1-1 0 0,-1 0 1 0 0,1 1 0 0 0,-1-1-1 0 0,1 0 1 0 0,0 0 0 0 0,-1 1-1 0 0,1-1 1 0 0,-1 0 0 0 0,1 0-1 0 0,0 0 1 0 0,-1 0 0 0 0,1 0-1 0 0,-1 0 1 0 0,1 0 0 0 0,0 0 0 0 0,-1 0-1 0 0,1 0 1 0 0,-1 0 0 0 0,1 0-1 0 0,0 0 1 0 0,-1 0 0 0 0,1 0-1 0 0,-1-1 1 0 0,2 1 0 0 0,36-16-23 0 0,-22 8 17 0 0,-14 7 5 0 0,-1 1 0 0 0,1-1-1 0 0,-1 1 1 0 0,1 0 0 0 0,0-1-1 0 0,-1 1 1 0 0,1 0 0 0 0,0 0 0 0 0,-1 0-1 0 0,1 0 1 0 0,0 0 0 0 0,2 1-1 0 0,-3-1 2 0 0,0 1-1 0 0,0 0 1 0 0,0 0-1 0 0,0 0 1 0 0,-1 0-1 0 0,1 0 0 0 0,0 0 1 0 0,0 0-1 0 0,-1 0 1 0 0,1 0-1 0 0,-1 0 1 0 0,1 0-1 0 0,-1 0 1 0 0,1 0-1 0 0,-1 1 1 0 0,0-1-1 0 0,0 0 0 0 0,1 0 1 0 0,-1 2-1 0 0,30 96 201 0 0,-29-98-196 0 0,-1 0 0 0 0,0 1-1 0 0,1-1 1 0 0,-1 0 0 0 0,1 0-1 0 0,-1 0 1 0 0,1 1-1 0 0,-1-1 1 0 0,1 0 0 0 0,0 0-1 0 0,0 0 1 0 0,-1 0 0 0 0,1 0-1 0 0,0 0 1 0 0,0-1-1 0 0,0 1 1 0 0,0 0 0 0 0,0 0-1 0 0,0-1 1 0 0,1 1 0 0 0,-1 0-1 0 0,0-1 1 0 0,0 1 0 0 0,0-1-1 0 0,1 0 1 0 0,-1 1-1 0 0,0-1 1 0 0,0 0 0 0 0,1 0-1 0 0,-1 0 1 0 0,0 1 0 0 0,0-1-1 0 0,1-1 1 0 0,0 1 0 0 0,6-1-12 0 0,0-1 0 0 0,0 0 1 0 0,-1-1-1 0 0,15-6 1 0 0,-17 6-9 0 0,0 1 1 0 0,0-1-1 0 0,1 1 0 0 0,0 1 1 0 0,-1-1-1 0 0,7 0 0 0 0,-10 2 18 0 0,-1 1-1 0 0,1-1 1 0 0,0 1-1 0 0,0-1 0 0 0,-1 1 1 0 0,1-1-1 0 0,0 1 0 0 0,-1 0 1 0 0,1 0-1 0 0,-1 0 1 0 0,1 0-1 0 0,-1 0 0 0 0,1 0 1 0 0,-1 0-1 0 0,0 1 0 0 0,1-1 1 0 0,-1 0-1 0 0,0 1 1 0 0,0-1-1 0 0,1 4 0 0 0,22 42 107 0 0,-5-7-102 0 0,-18-39-5 0 0,-1 0-1 0 0,1 0 0 0 0,0 0 1 0 0,-1 0-1 0 0,1-1 1 0 0,0 1-1 0 0,0 0 1 0 0,0 0-1 0 0,0-1 1 0 0,0 1-1 0 0,0 0 1 0 0,0-1-1 0 0,0 1 1 0 0,0-1-1 0 0,0 1 1 0 0,0-1-1 0 0,1 0 1 0 0,-1 1-1 0 0,0-1 1 0 0,0 0-1 0 0,0 0 1 0 0,0 0-1 0 0,1 0 1 0 0,-1 0-1 0 0,0 0 1 0 0,0 0-1 0 0,0 0 1 0 0,0 0-1 0 0,1-1 0 0 0,-1 1 1 0 0,0 0-1 0 0,0-1 1 0 0,1 0-1 0 0,5-3-4 0 0,0 0-1 0 0,-1 0 0 0 0,0-1 0 0 0,10-8 0 0 0,-13 10-8 0 0,0 0 0 0 0,0 0-1 0 0,0 0 1 0 0,1 0 0 0 0,-1 1 0 0 0,1 0 0 0 0,-1 0-1 0 0,1 0 1 0 0,0 0 0 0 0,0 0 0 0 0,7-1-1 0 0,-4 3 35 0 0,1 1 0 0 0,-1 0-1 0 0,1 0 1 0 0,11 4-1 0 0,-15-4-17 0 0,-1 1 1 0 0,1-1-1 0 0,-1 0 0 0 0,1 1 0 0 0,-1 0 0 0 0,1 0 0 0 0,-1 0 0 0 0,0 0 0 0 0,0 1 0 0 0,0-1 0 0 0,2 3 0 0 0,6 16 15 0 0,-10-20-17 0 0,-1 1-1 0 0,0-1 1 0 0,1 0 0 0 0,-1 0 0 0 0,1 1 0 0 0,-1-1 0 0 0,1 0-1 0 0,0 0 1 0 0,0 0 0 0 0,0 0 0 0 0,-1 0 0 0 0,1 0 0 0 0,0 0 0 0 0,0 0-1 0 0,0 0 1 0 0,0 0 0 0 0,0 0 0 0 0,1-1 0 0 0,-1 1 0 0 0,0 0-1 0 0,0-1 1 0 0,0 1 0 0 0,1-1 0 0 0,-1 0 0 0 0,0 1 0 0 0,1-1 0 0 0,-1 0-1 0 0,0 1 1 0 0,1-1 0 0 0,-1 0 0 0 0,0 0 0 0 0,3-1 0 0 0,5 1-15 0 0,0-2 0 0 0,0 1 0 0 0,0-1 0 0 0,0 0 0 0 0,0-1 0 0 0,0 0 0 0 0,0-1 0 0 0,-1 0 0 0 0,11-7 0 0 0,30-11-230 0 0,-47 22 248 0 0,1 0 0 0 0,0 0 0 0 0,-1 0 1 0 0,1 0-1 0 0,0 1 0 0 0,-1-1 0 0 0,1 1 1 0 0,0 0-1 0 0,-1 0 0 0 0,1 0 0 0 0,-1 0 1 0 0,1 0-1 0 0,-1 0 0 0 0,0 1 0 0 0,1-1 0 0 0,2 4 1 0 0,12 4 83 0 0,28 20-146 0 0,-42-30 62 0 0,-1 1 0 0 0,0-1 1 0 0,1 0-1 0 0,-1 0 0 0 0,0 0 0 0 0,0-1 0 0 0,0 1 0 0 0,0 0 0 0 0,0-1 0 0 0,0 0 0 0 0,0 1 0 0 0,-1-1 0 0 0,3-2 0 0 0,5-5 6 0 0,19-12-29 0 0,-19 12-24 0 0,2 1 0 0 0,-1 0-1 0 0,1 1 1 0 0,0 0 0 0 0,1 1 0 0 0,0 0 0 0 0,14-5 0 0 0,60-7 368 0 0,-69 14-313 0 0,-3 0-9 0 0,1 1 0 0 0,0 1 0 0 0,24-1 0 0 0,-22-29 47 0 0,-12 24-94 0 0,0-1 1 0 0,0 1-1 0 0,0-1 1 0 0,-1 0-1 0 0,-1 0 1 0 0,1 0-1 0 0,3-17 1 0 0,-3 1-160 0 0,4-45 0 0 0,-8 65 175 0 0,1 0 1 0 0,0-1-1 0 0,0 1 0 0 0,0 0 1 0 0,0 0-1 0 0,1 0 0 0 0,0 0 0 0 0,4-8 1 0 0,-5 11 30 0 0,1 0 0 0 0,-1 1 0 0 0,0-1 0 0 0,1 0 0 0 0,-1 0 0 0 0,1 1 0 0 0,-1-1 0 0 0,1 1 0 0 0,0 0 0 0 0,0-1 1 0 0,0 1-1 0 0,0 0 0 0 0,0 0 0 0 0,0 0 0 0 0,0 0 0 0 0,0 0 0 0 0,0 1 0 0 0,0-1 0 0 0,0 1 0 0 0,0-1 0 0 0,1 1 0 0 0,3 0 0 0 0,-6 0 7 0 0,1 0-1 0 0,1 0 7 0 0,-2 0 63 0 0,-23-23-6 0 0,22 20-71 0 0,-1 0 0 0 0,1 0 0 0 0,0 0 0 0 0,0 0 0 0 0,0 0 0 0 0,0-1 0 0 0,0 1 0 0 0,1 0 0 0 0,0-1-1 0 0,-1 1 1 0 0,1 0 0 0 0,0-1 0 0 0,1-4 0 0 0,1-4-20 0 0,1 0-1 0 0,6-17 0 0 0,3-16 22 0 0,4-30 46 0 0,-14 63-49 0 0,0 6-2 0 0,0 1 0 0 0,-1-1 0 0 0,0 1 0 0 0,0-1 0 0 0,-1 0 0 0 0,1 1 0 0 0,-1-1 0 0 0,-1 0 0 0 0,1 1 1 0 0,-1-1-1 0 0,0 0 0 0 0,0 1 0 0 0,0-1 0 0 0,-1 1 0 0 0,-2-6 0 0 0,0 5 12 0 0,-1-1-1 0 0,1 1 0 0 0,-1 0 0 0 0,-8-6 1 0 0,10 9-6 0 0,-1 0 0 0 0,1 0 0 0 0,0 0 0 0 0,0 0-1 0 0,1-1 1 0 0,-1 1 0 0 0,1-1 0 0 0,-1 1 0 0 0,1-1 0 0 0,0 0 0 0 0,1 0 0 0 0,-1 0 0 0 0,0 0 0 0 0,1 0 0 0 0,0 0 0 0 0,0-1 0 0 0,0-4 0 0 0,2 0-6 0 0,0 0 0 0 0,1 0 1 0 0,0 0-1 0 0,1 0 1 0 0,-1 0-1 0 0,9-14 1 0 0,-6 10 0 0 0,0 1-1 0 0,4-19 1 0 0,0-9 3 0 0,-4 20 37 0 0,-1 0 1 0 0,-1 0-1 0 0,1-26 1 0 0,-4 45-31 0 0,0 0 0 0 0,-1 0 0 0 0,1 0-1 0 0,-1 0 1 0 0,1 0 0 0 0,0 0 0 0 0,-1 0 0 0 0,0 0 0 0 0,1 0 0 0 0,-1 0 0 0 0,1 0-1 0 0,-1 0 1 0 0,0 1 0 0 0,0-1 0 0 0,0 0 0 0 0,1 1 0 0 0,-1-1 0 0 0,-2 0 0 0 0,-22-14 109 0 0,5 3-105 0 0,18 11-13 0 0,1-1 1 0 0,-1 0-1 0 0,1 0 1 0 0,-1 0-1 0 0,1 0 1 0 0,0-1-1 0 0,0 1 0 0 0,0 0 1 0 0,0 0-1 0 0,0-1 1 0 0,1 1-1 0 0,-1-1 1 0 0,1 1-1 0 0,-1 0 0 0 0,1-5 1 0 0,1-46-85 0 0,0 29 58 0 0,-1 19 23 0 0,0 1 0 0 0,0-1 0 0 0,-1 0 0 0 0,1 1 0 0 0,-1-1 0 0 0,0 0 0 0 0,0 1 0 0 0,-1-1-1 0 0,-2-5 1 0 0,3 8 2 0 0,0 0 0 0 0,-1 0 0 0 0,1 1 0 0 0,0-1 0 0 0,-1 1-1 0 0,0-1 1 0 0,1 1 0 0 0,-1 0 0 0 0,0-1 0 0 0,1 1 0 0 0,-1 0-1 0 0,0 0 1 0 0,0 0 0 0 0,0 1 0 0 0,0-1 0 0 0,0 0 0 0 0,0 1 0 0 0,0-1-1 0 0,0 1 1 0 0,0 0 0 0 0,-1 0 0 0 0,1 0 0 0 0,-4 0 0 0 0,-2 0 12 0 0,-1 1 0 0 0,1 0 0 0 0,0 0 0 0 0,0 1 0 0 0,0 0 0 0 0,0 1 0 0 0,0-1 0 0 0,0 2 0 0 0,-7 3 0 0 0,3-2 3 0 0,10-3-7 0 0,-1-1 1 0 0,1 0-1 0 0,-1 0 1 0 0,0 0 0 0 0,1-1-1 0 0,-1 1 1 0 0,0-1 0 0 0,0 1-1 0 0,1-1 1 0 0,-1 0-1 0 0,0 0 1 0 0,0 0 0 0 0,0 0-1 0 0,0-1 1 0 0,-4 0-1 0 0,6 0-6 0 0,-1 0 0 0 0,0 0-1 0 0,1 0 1 0 0,-1 0 0 0 0,1 0-1 0 0,-1-1 1 0 0,1 1 0 0 0,-1 0 0 0 0,1-1-1 0 0,0 1 1 0 0,0-1 0 0 0,0 1-1 0 0,0-1 1 0 0,0 0 0 0 0,0 0-1 0 0,0 1 1 0 0,0-1 0 0 0,1 0-1 0 0,-1 0 1 0 0,1 0 0 0 0,-1 0-1 0 0,1-3 1 0 0,-2-7-17 0 0,1 6 16 0 0,0 1-1 0 0,0-1 1 0 0,-1 0-1 0 0,1 1 1 0 0,-5-10-1 0 0,5 13 4 0 0,0 1 0 0 0,0-1-1 0 0,0 1 1 0 0,0 0 0 0 0,0 0 0 0 0,-1-1-1 0 0,1 1 1 0 0,0 0 0 0 0,-1 0-1 0 0,1 0 1 0 0,0 0 0 0 0,-1 0 0 0 0,1 1-1 0 0,-1-1 1 0 0,0 0 0 0 0,1 1 0 0 0,-1-1-1 0 0,1 1 1 0 0,-1 0 0 0 0,0-1-1 0 0,1 1 1 0 0,-1 0 0 0 0,0 0 0 0 0,-2 0-1 0 0,-66 6 93 0 0,69-6-95 0 0,-1 0 0 0 0,1 0 0 0 0,0-1 0 0 0,0 1 1 0 0,0 0-1 0 0,-1-1 0 0 0,1 0 0 0 0,0 1 0 0 0,0-1 0 0 0,0 0 0 0 0,0 1 0 0 0,0-1 0 0 0,0 0 1 0 0,0 0-1 0 0,0 0 0 0 0,0 0 0 0 0,0 0 0 0 0,1 0 0 0 0,-2-1 0 0 0,-14-26-39 0 0,7 11 43 0 0,7 15-7 0 0,1 0 0 0 0,-1 0 1 0 0,0 1-1 0 0,0-1 0 0 0,0 0 1 0 0,0 1-1 0 0,-1-1 0 0 0,1 1 1 0 0,0 0-1 0 0,-1 0 0 0 0,1 0 1 0 0,-1 0-1 0 0,1 0 0 0 0,-1 0 1 0 0,1 1-1 0 0,-1-1 0 0 0,1 1 1 0 0,-1-1-1 0 0,0 1 0 0 0,1 0 1 0 0,-1 0-1 0 0,1 1 0 0 0,-1-1 1 0 0,-4 1-1 0 0,-16 7 6 0 0,19-6 7 0 0,1 0 0 0 0,-1-1 0 0 0,0 0 0 0 0,0 0 0 0 0,1 0 0 0 0,-1 0 0 0 0,-6 0 0 0 0,8-1-14 0 0,-1 0 0 0 0,0 0 0 0 0,1 0 0 0 0,-1-1 0 0 0,1 1 0 0 0,-1-1 0 0 0,1 1 0 0 0,-1-1 0 0 0,1 0 0 0 0,-1 0 0 0 0,1 0 0 0 0,0 0 1 0 0,-1-1-1 0 0,1 1 0 0 0,0-1 0 0 0,-3-1 0 0 0,-9-8 8 0 0,8 9-13 0 0,1 0 1 0 0,0 1-1 0 0,0-1 0 0 0,-1 1 1 0 0,1 0-1 0 0,-1 0 0 0 0,1 1 1 0 0,-1-1-1 0 0,1 1 0 0 0,-1 0 1 0 0,1 1-1 0 0,-1 0 0 0 0,1 0 1 0 0,-1 0-1 0 0,1 0 0 0 0,0 1 1 0 0,-1 0-1 0 0,1 0 0 0 0,-8 4 1 0 0,11-3-1355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3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7 0 0 0,'-11'-6'24888'0'0,"9"11"-24601"0"0,0 0-1 0 0,0 0 1 0 0,1 1 0 0 0,0-1 0 0 0,0 1-1 0 0,1 0 1 0 0,-1 5 0 0 0,1-5-170 0 0,0-1 0 0 0,-1 1 0 0 0,0 0 0 0 0,0-1 0 0 0,0 1 0 0 0,-1-1 0 0 0,-2 6 0 0 0,-17 48 519 0 0,1-3-177 0 0,2-14-2 0 0,-21 83-1 0 0,6-16-39 0 0,26-84-320 0 0,-7 37 0 0 0,0 1-14 0 0,-12 10-55 0 0,24-67-31 0 0,1-1 0 0 0,1 0 0 0 0,-1 0 1 0 0,1 1-1 0 0,0 7 0 0 0,-1 18-12 0 0,0-26 9 0 0,0-1 0 0 0,-1 1 1 0 0,1-1-1 0 0,-1 1 0 0 0,0-1 0 0 0,0 0 0 0 0,0 0 1 0 0,-6 8-1 0 0,8-12-5 0 0,0 2 6 0 0,0-2-8 0 0,3-3 2 0 0,0 1 7 0 0,0-1-1 0 0,0 1 1 0 0,1 0 0 0 0,-1 0 0 0 0,5-2 0 0 0,7-3 3 0 0,-1-2 0 0 0,-1 0 1 0 0,0 0-1 0 0,21-21 0 0 0,-3 4 29 0 0,22-13-49 0 0,-31 24 22 0 0,0-1 0 0 0,19-20 0 0 0,-29 25-16 0 0,0 1-1 0 0,1 0 1 0 0,0 0-1 0 0,19-10 1 0 0,-29 19 10 0 0,-1-1-1 0 0,1 1 1 0 0,0 0 0 0 0,-1 0 0 0 0,1 0 0 0 0,0 0-1 0 0,-1 1 1 0 0,1-1 0 0 0,0 1 0 0 0,0-1-1 0 0,3 1 1 0 0,-4 2 11 0 0,1-1 0 0 0,-1 1 0 0 0,0 0-1 0 0,0 0 1 0 0,0 0 0 0 0,-1 1 0 0 0,4 3 0 0 0,-2-2 2 0 0,16 18 57 0 0,-1 1-1 0 0,-1 1 1 0 0,13 26 0 0 0,-21-23-487 0 0,-5-11-2352 0 0,2-3-5355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37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4089 0 0,'0'0'14778'0'0,"-4"10"-14083"0"0,1-2-771 0 0,-8 19 2542 0 0,-9 33 1 0 0,15-47-1853 0 0,1 1 0 0 0,-10 16 0 0 0,-7 20 249 0 0,-38 205 1218 0 0,53-228-1781 0 0,-19 50 0 0 0,-3 13-1402 0 0,26-78-822 0 0,0 0-1 0 0,0 1 1 0 0,1 12 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44 4497 0 0,'0'0'3370'0'0,"4"-11"-2080"0"0,12-22 12919 0 0,-13 58-10095 0 0,4 48-3332 0 0,0 116 1441 0 0,-16-65-1540 0 0,-1 2-387 0 0,14 82 94 0 0,-2 117-14 0 0,-11-257-327 0 0,2-28 0 0 0,-21 135 113 0 0,20-82-51 0 0,6 170 0 0 0,5-122-56 0 0,-3-101-55 0 0,9 63 0 0 0,0 47 0 0 0,-6-75 0 0 0,27 292 0 0 0,-16-242 0 0 0,9-18 0 0 0,-19-77 0 0 0,1 20 0 0 0,3 0 0 0 0,2-1 0 0 0,25 78 0 0 0,-23-99 0 0 0,-3-6 0 0 0,0 0 0 0 0,8 37 0 0 0,-14-47 0 0 0,0 0 0 0 0,1 0 0 0 0,1-1 0 0 0,0 1 0 0 0,0-1 0 0 0,9 12 0 0 0,46 58 0 0 0,-46-62 0 0 0,-1 1 0 0 0,17 34 0 0 0,-18-30 0 0 0,22 31 0 0 0,-32-52-120 0 0,0-1 0 0 0,0 0 0 0 0,0 1 0 0 0,1-1 0 0 0,-1 0 0 0 0,0 0 1 0 0,1 0-1 0 0,-1-1 0 0 0,1 1 0 0 0,0-1 0 0 0,0 1 0 0 0,3 0 0 0 0,-1 0-843 0 0,1-1 1 0 0,-1 0-1 0 0,1 0 0 0 0,-1 0 1 0 0,11-1-1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38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 1864 0 0,'0'0'12356'0'0,"-3"-8"-10175"0"0,3 48 2100 0 0,1 5-1627 0 0,12 71 0 0 0,-8-54-1371 0 0,2 11-350 0 0,0-24-566 0 0,-3 0-1 0 0,-4 91 1 0 0,-2-56-81 0 0,13 21-216 0 0,-10-105-70 0 0,-1 1-1 0 0,1-1 1 0 0,-1 0-1 0 0,1 0 0 0 0,-1 0 1 0 0,1 1-1 0 0,-1-1 1 0 0,1 0-1 0 0,-1 0 1 0 0,1 0-1 0 0,-1 0 0 0 0,1 0 1 0 0,-1 0-1 0 0,1 0 1 0 0,-1 0-1 0 0,1 0 1 0 0,0 0-1 0 0,-1 0 0 0 0,1 0 1 0 0,-1-1-1 0 0,1 1 1 0 0,-1 0-1 0 0,1 0 1 0 0,-1 0-1 0 0,1-1 0 0 0,14-5-56 0 0,-7-7-16 0 0,-1 1 0 0 0,-1-1 0 0 0,0 0 0 0 0,-1-1 0 0 0,0 0 0 0 0,5-26 0 0 0,-6 24 11 0 0,1-1 0 0 0,0 1 0 0 0,1-1 0 0 0,15-26 0 0 0,-4 16 66 0 0,-3 5-6 0 0,-1-1 0 0 0,13-29-1 0 0,-24 48 4 0 0,0 0 0 0 0,-1 0 0 0 0,1 1 1 0 0,0-1-1 0 0,5-5 0 0 0,-6 8-1 0 0,0 0 1 0 0,0 0-1 0 0,0 0 0 0 0,0 0 1 0 0,1 0-1 0 0,-1 0 0 0 0,0 0 1 0 0,1 0-1 0 0,-1 1 0 0 0,0-1 1 0 0,1 1-1 0 0,-1-1 0 0 0,1 1 1 0 0,-1-1-1 0 0,1 1 0 0 0,-1 0 1 0 0,1 0-1 0 0,1 0 0 0 0,0 0 13 0 0,0 0-1 0 0,-1 1 0 0 0,1 0 0 0 0,0 0 1 0 0,-1-1-1 0 0,1 2 0 0 0,-1-1 0 0 0,1 0 0 0 0,-1 0 1 0 0,0 1-1 0 0,0-1 0 0 0,1 1 0 0 0,-1 0 1 0 0,0-1-1 0 0,2 4 0 0 0,30 36 287 0 0,-23-26-247 0 0,20 31 147 0 0,-26-36-196 0 0,0-1 0 0 0,1 0 1 0 0,0 0-1 0 0,1 0 0 0 0,0-1 1 0 0,0 0-1 0 0,16 13 1 0 0,-10-17-1769 0 0,-3-4-4647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3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5217 0 0,'1'-3'15049'0'0,"4"9"-12769"0"0,8 21-17 0 0,14 35-1010 0 0,-1-6-377 0 0,-20-45-713 0 0,0 1 0 0 0,-1 0 1 0 0,0 0-1 0 0,4 15 0 0 0,14 54 394 0 0,-15-60-464 0 0,-1 2 1 0 0,-1-1 0 0 0,4 35 0 0 0,-9 1 56 0 0,-1-41-117 0 0,0 0 0 0 0,1 0 0 0 0,6 30 0 0 0,-6-42-31 0 0,0-1 1 0 0,0 0-1 0 0,-1 0 1 0 0,0 0-1 0 0,1 1 1 0 0,-2-1 0 0 0,1 0-1 0 0,0 0 1 0 0,-1 1-1 0 0,0-1 1 0 0,0 0-1 0 0,0 0 1 0 0,-1 0 0 0 0,-2 5-1 0 0,-9 25-18 0 0,10-25-136 0 0,3-8 6 0 0,0 0 1 0 0,0 0-1 0 0,-1 0 1 0 0,1 1-1 0 0,0-1 0 0 0,-1 0 1 0 0,1 0-1 0 0,-1 0 0 0 0,1 0 1 0 0,-1 0-1 0 0,0 0 1 0 0,1 0-1 0 0,-1 0 0 0 0,0 0 1 0 0,0 0-1 0 0,1 0 0 0 0,-1 0 1 0 0,0 0-1 0 0,-2 0 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2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7898 0 0,'0'1'14325'0'0,"0"11"-13176"0"0,2 1 0 0 0,4 22 0 0 0,2 8-80 0 0,-4-15-655 0 0,1 0 0 0 0,2-1 1 0 0,0 0-1 0 0,18 41 0 0 0,-19-45-1093 0 0,-6-18-3022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3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6337 0 0,'0'0'13233'0'0,"5"-14"-12773"0"0,15-42 48 0 0,-18 52-348 0 0,0 0 0 0 0,0 0 0 0 0,0 0 0 0 0,0 0 0 0 0,1 1 0 0 0,0-1 0 0 0,0 1 0 0 0,-1-1 0 0 0,2 1 0 0 0,-1 0 0 0 0,7-5 0 0 0,1-1 430 0 0,-10 9-564 0 0,38-31 1434 0 0,-37 29-1404 0 0,1 1-1 0 0,-1-1 1 0 0,1 1 0 0 0,0 0-1 0 0,0-1 1 0 0,0 2-1 0 0,0-1 1 0 0,0 0-1 0 0,0 0 1 0 0,0 1 0 0 0,0 0-1 0 0,0-1 1 0 0,0 1-1 0 0,4 1 1 0 0,-6 0-35 0 0,0-1-1 0 0,0 1 1 0 0,0 0-1 0 0,0 0 1 0 0,0 0-1 0 0,0 0 1 0 0,0 0-1 0 0,0 0 1 0 0,0 0-1 0 0,-1 0 1 0 0,1 0-1 0 0,0 0 1 0 0,-1 0 0 0 0,1 1-1 0 0,-1-1 1 0 0,1 0-1 0 0,-1 0 1 0 0,1 1-1 0 0,-1-1 1 0 0,0 0-1 0 0,0 0 1 0 0,0 1-1 0 0,0 1 1 0 0,2 36 223 0 0,-2-37-233 0 0,-1 14 52 0 0,0 1 1 0 0,-1-1-1 0 0,-1 1 0 0 0,-1-1 0 0 0,0 0 1 0 0,-1 0-1 0 0,-1-1 0 0 0,0 1 0 0 0,-10 15 0 0 0,13-26-223 0 0,1-1-1 0 0,-1-1 1 0 0,0 1-1 0 0,0 0 1 0 0,-1-1-1 0 0,1 1 1 0 0,-7 3-1 0 0,-6 3-10218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8994 0 0,'0'0'13990'0'0,"11"4"-13462"0"0,34 15 10 0 0,-36-15-120 0 0,-1 0 0 0 0,0 1 0 0 0,0 1 0 0 0,13 11 0 0 0,11 6 533 0 0,-2-3-831 0 0,0 1 1967 0 0,-9-10-3444 0 0,-4-4-3297 0 0,0-5-4545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4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10722 0 0,'0'0'12816'0'0,"4"7"-12237"0"0,5 12 55 0 0,-2 0 0 0 0,0 0-1 0 0,5 22 1 0 0,-5-13 255 0 0,20 45 0 0 0,8 23-374 0 0,-32-85 80 0 0,-1-3-2665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7154 0 0,'0'0'14220'0'0,"13"-21"-13975"0"0,41-64 81 0 0,-51 79-134 0 0,1 0 0 0 0,0 1-1 0 0,1-1 1 0 0,-1 1 0 0 0,8-7 0 0 0,-10 11-77 0 0,-1 0 0 0 0,1 0 1 0 0,-1 0-1 0 0,1 1 0 0 0,0-1 0 0 0,0 0 0 0 0,-1 1 0 0 0,1-1 0 0 0,0 1 1 0 0,0 0-1 0 0,3-1 0 0 0,0 1 102 0 0,-2 0-156 0 0,1-1 0 0 0,-1 2 0 0 0,0-1 0 0 0,0 0 0 0 0,1 1 0 0 0,-1-1 0 0 0,0 1 0 0 0,0 0 0 0 0,0 0 0 0 0,0 0 0 0 0,0 0 0 0 0,0 1 0 0 0,0-1 1 0 0,0 1-1 0 0,0 0 0 0 0,-1 0 0 0 0,1 0 0 0 0,-1 0 0 0 0,1 0 0 0 0,-1 0 0 0 0,3 4 0 0 0,-4-4-9 0 0,1 0 0 0 0,0 1 0 0 0,-1-1 0 0 0,0 0-1 0 0,1 1 1 0 0,-1-1 0 0 0,0 1 0 0 0,0-1 0 0 0,-1 1 0 0 0,1 0 0 0 0,0-1 0 0 0,-1 1 0 0 0,0 0 0 0 0,1 0-1 0 0,-1-1 1 0 0,0 1 0 0 0,0 0 0 0 0,-1-1 0 0 0,1 1 0 0 0,-1 0 0 0 0,1 0 0 0 0,-1-1 0 0 0,0 1-1 0 0,0-1 1 0 0,-2 5 0 0 0,-2 0 50 0 0,0 0-1 0 0,-1 0 0 0 0,-11 11 1 0 0,-10 13-106 0 0,22-24-838 0 0,-20 33 980 0 0,19-26-4865 0 0,4 0-5752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4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8090 0 0,'0'0'13703'0'0,"2"-1"-12987"0"0,1 0-503 0 0,0 1 0 0 0,0-1-1 0 0,1 1 1 0 0,-1-1 0 0 0,0 1 0 0 0,0 0 0 0 0,1 0 0 0 0,-1 1 0 0 0,0-1 0 0 0,0 1-1 0 0,0-1 1 0 0,0 1 0 0 0,1 0 0 0 0,-1 0 0 0 0,0 0 0 0 0,0 1 0 0 0,-1-1 0 0 0,4 3-1 0 0,11 5 501 0 0,28 23-1 0 0,-35-24-440 0 0,86 65 268 0 0,-85-60-2071 0 0,-5-4-3305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34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9 0 0 0,'0'0'14274'0'0,"28"-5"-11890"0"0,-24 4-1975 0 0,1 0 0 0 0,-1 1-1 0 0,1-1 1 0 0,0 1 0 0 0,7 0 0 0 0,-12 1-394 0 0,0 0 1 0 0,0 0 0 0 0,0 0 0 0 0,0 0-1 0 0,0 0 1 0 0,1 0 0 0 0,-1-1 0 0 0,0 1-1 0 0,1 0 1 0 0,-1 0 0 0 0,0 0 0 0 0,1 0-1 0 0,-1-1 1 0 0,1 1 0 0 0,-1 0 0 0 0,1 0-1 0 0,0-1 1 0 0,-1 1 0 0 0,2 1-1 0 0,3-1 44 0 0,0 0 0 0 0,1 0 0 0 0,-1-1 0 0 0,0 0 0 0 0,0 0 0 0 0,8-1 0 0 0,-9 1-80 0 0,1 0 0 0 0,-1-1-1 0 0,0 1 1 0 0,1 1 0 0 0,-1-1 0 0 0,1 1-1 0 0,-1-1 1 0 0,0 1 0 0 0,8 3 0 0 0,-7 3-585 0 0,-5-6 580 0 0,0-1 0 0 0,0 1-1 0 0,0-1 1 0 0,0 1 0 0 0,1-1 0 0 0,-1 1 0 0 0,0-1 0 0 0,1 1 0 0 0,-1-1 0 0 0,0 1-1 0 0,1-1 1 0 0,-1 1 0 0 0,0-1 0 0 0,1 0 0 0 0,-1 1 0 0 0,1-1 0 0 0,-1 0-1 0 0,1 1 1 0 0,-1-1 0 0 0,1 0 0 0 0,-1 0 0 0 0,1 1 0 0 0,-1-1 0 0 0,1 0 0 0 0,13 5-848 0 0,-16-3 321 0 0,-27-2 256 0 0,17 0 444 0 0,-106 0 971 0 0,117 0-1100 0 0,3 1-20 0 0,-1 0 0 0 0,1 0 0 0 0,0-1 0 0 0,-1 1 0 0 0,1 0 0 0 0,0-1 0 0 0,0 1 0 0 0,0-1 0 0 0,-1 0 0 0 0,1 1 0 0 0,0-1 0 0 0,3 0-1 0 0,32-1-15 0 0,-18 0-21 0 0,-4 1 15 0 0,-7 0 41 0 0,-1 1 0 0 0,0-2 0 0 0,0 1 0 0 0,1-1 0 0 0,11-3 0 0 0,-13 3-31 0 0,-10 6 182 0 0,-13 4 121 0 0,-62 3 192 0 0,46-7-430 0 0,-1 1 0 0 0,-36 11-1 0 0,77-18-83 0 0,1 1 1 0 0,0 0-1 0 0,0 0 1 0 0,8 1-1 0 0,11 1 51 0 0,38-5 19 0 0,79-13 0 0 0,-144 16-36 0 0,18-2-111 0 0,-18 2 100 0 0,0 0 0 0 0,1 0 0 0 0,-1 1-1 0 0,1-1 1 0 0,-1 0 0 0 0,0 0 0 0 0,1 0-1 0 0,-1 0 1 0 0,0 0 0 0 0,1 0 0 0 0,-1 0 0 0 0,0 1-1 0 0,1-1 1 0 0,-1 0 0 0 0,0 0 0 0 0,1 0-1 0 0,-1 1 1 0 0,0-1 0 0 0,0 0 0 0 0,1 0-1 0 0,-1 1 1 0 0,0-1 0 0 0,0 0 0 0 0,1 1 0 0 0,-1-1-1 0 0,0 0 1 0 0,0 1 0 0 0,0-1 0 0 0,0 0-1 0 0,0 1 1 0 0,1-1 0 0 0,-1 0 0 0 0,0 1-1 0 0,0-1 1 0 0,0 1 0 0 0,-2 0 18 0 0,1 0-1 0 0,-1 0 1 0 0,0 0 0 0 0,0 0-1 0 0,0 0 1 0 0,1 0 0 0 0,-1-1-1 0 0,0 1 1 0 0,0-1 0 0 0,0 1-1 0 0,0-1 1 0 0,-4 1 0 0 0,3-1 1 0 0,-21 3 129 0 0,-31 1-1 0 0,34-4-67 0 0,1 2 0 0 0,-36 7 1 0 0,48-7-115 0 0,-5 1-16 0 0,20-8-122 0 0,3 6-398 0 0,-10 1 585 0 0,-9-1 98 0 0,-17-1 94 0 0,15-1-174 0 0,0 1 1 0 0,0 0-1 0 0,0 0 0 0 0,-12 3 1 0 0,6 3 31 0 0,17-6-61 0 0,0 0 1 0 0,-1 0-1 0 0,1 0 0 0 0,-1 0 1 0 0,1 0-1 0 0,-1 1 0 0 0,1-1 1 0 0,-1 0-1 0 0,1 0 1 0 0,0 1-1 0 0,-1-1 0 0 0,1 0 1 0 0,-1 0-1 0 0,1 1 0 0 0,0-1 1 0 0,-1 0-1 0 0,1 1 0 0 0,0-1 1 0 0,-1 0-1 0 0,1 1 0 0 0,0-1 1 0 0,0 1-1 0 0,-1-1 0 0 0,1 1 1 0 0,0-1-1 0 0,0 0 0 0 0,0 1 1 0 0,0-1-1 0 0,0 1 0 0 0,-1 0 1 0 0,32-1 347 0 0,-21-1-310 0 0,1 0-1 0 0,-1-1 0 0 0,1 0 1 0 0,14-5-1 0 0,9-3-14 0 0,-9 5-10 0 0,-1-1-27 0 0,1 1 0 0 0,0 2 0 0 0,29-1-1 0 0,-33 3 42 0 0,0 0 0 0 0,-1-1-1 0 0,35-9 1 0 0,-54 11-33 0 0,1 0 0 0 0,-1-1-1 0 0,0 1 1 0 0,1 0 0 0 0,-1 0 0 0 0,0 0-1 0 0,1 0 1 0 0,-1 0 0 0 0,0 0 0 0 0,1 0-1 0 0,-1 1 1 0 0,0-1 0 0 0,1 0 0 0 0,-1 1-1 0 0,0-1 1 0 0,0 1 0 0 0,0-1 0 0 0,1 1-1 0 0,-1 0 1 0 0,0-1 0 0 0,1 2 0 0 0,-1-1 42 0 0,1-1 1 0 0,-1 0 0 0 0,0 0-1 0 0,1 0 1 0 0,-1 0 0 0 0,0 0-1 0 0,1 0 1 0 0,-1 0 0 0 0,0 0-1 0 0,1 0 1 0 0,-1 0 0 0 0,0-1 0 0 0,0 1-1 0 0,1-1 1 0 0,1 0 0 0 0,2-4 111 0 0,-18 3-210 0 0,-75-5 150 0 0,1-1 114 0 0,86 8-176 0 0,1 0 1 0 0,-1 0 0 0 0,0 0 0 0 0,1 0 0 0 0,-1 0 0 0 0,1 0 0 0 0,-1 0-1 0 0,1 0 1 0 0,-1 0 0 0 0,1-1 0 0 0,-1 1 0 0 0,1 0 0 0 0,-1 0 0 0 0,1-1 0 0 0,-1 1-1 0 0,1 0 1 0 0,-1-1 0 0 0,1 1 0 0 0,-1-1 0 0 0,0 0-9 0 0,1 1 1 0 0,-1-1-1 0 0,1 1 1 0 0,-1 0 0 0 0,1-1-1 0 0,-1 1 1 0 0,0-1-1 0 0,1 1 1 0 0,-1 0-1 0 0,0 0 1 0 0,1-1-1 0 0,-1 1 1 0 0,0 0-1 0 0,1 0 1 0 0,-1 0 0 0 0,0 0-1 0 0,1 0 1 0 0,-1 0-1 0 0,-1 0 1 0 0,-14 1 233 0 0,31-1 192 0 0,-5 1-409 0 0,0 0 1 0 0,0 1-1 0 0,0 0 0 0 0,10 3 1 0 0,27 6 24 0 0,-42-11-58 0 0,-1 1 1 0 0,1 0-1 0 0,-1 0 0 0 0,0 1 0 0 0,0 0 1 0 0,1-1-1 0 0,5 5 0 0 0,2 0 25 0 0,-9-5-9 0 0,0 0 1 0 0,1 0 0 0 0,-1 0-1 0 0,1-1 1 0 0,-1 1-1 0 0,1-1 1 0 0,-1 0-1 0 0,1 0 1 0 0,3-1-1 0 0,-4 0-18 0 0,0 1-1 0 0,1 0 0 0 0,-1 0 0 0 0,0 0 0 0 0,0 0 1 0 0,0 1-1 0 0,0-1 0 0 0,0 1 0 0 0,0 0 0 0 0,0-1 1 0 0,6 4-1 0 0,-9-4 1 0 0,0 0 0 0 0,1 0 1 0 0,-1 0-1 0 0,0 0 0 0 0,0 0 0 0 0,0 0 0 0 0,1 0 1 0 0,-1 1-1 0 0,0-1 0 0 0,0 0 0 0 0,0 0 1 0 0,1 0-1 0 0,-1 0 0 0 0,0 1 0 0 0,0-1 0 0 0,0 0 1 0 0,0 0-1 0 0,1 0 0 0 0,-1 1 0 0 0,0-1 1 0 0,0 0-1 0 0,0 0 0 0 0,0 0 0 0 0,0 1 0 0 0,0-1 1 0 0,0 0-1 0 0,0 0 0 0 0,0 1 0 0 0,0-1 1 0 0,0 0-1 0 0,0 0 0 0 0,0 1 0 0 0,0-1 1 0 0,0 0-1 0 0,0 0 0 0 0,0 0 0 0 0,0 1 0 0 0,0-1 1 0 0,0 0-1 0 0,0 0 0 0 0,0 1 0 0 0,0-1 1 0 0,0 0-1 0 0,-1 0 0 0 0,1 0 0 0 0,0 1 0 0 0,0-1 1 0 0,0 0-1 0 0,0 0 0 0 0,-1 0 0 0 0,1 0 1 0 0,0 1-1 0 0,0-1 0 0 0,0 0 0 0 0,0 0 0 0 0,-1 0 1 0 0,1 0-1 0 0,0 0 0 0 0,0 0 0 0 0,-1 0 1 0 0,1 1-1 0 0,0-1 0 0 0,-1 0 0 0 0,-14 3 106 0 0,-131-11-104 0 0,97 6 56 0 0,33 0 67 0 0,-1 2 0 0 0,-31 1 0 0 0,30 3-111 0 0,26-2-87 0 0,34-2-6 0 0,-36 0 135 0 0,95-7-80 0 0,1 0 70 0 0,-82 6-21 0 0,-14 0-36 0 0,0 1 0 0 0,0 0 0 0 0,0 0 0 0 0,0 0-1 0 0,-1 0 1 0 0,1 1 0 0 0,0 0 0 0 0,7 2 0 0 0,-13-3 37 0 0,1-1 0 0 0,-1 0 1 0 0,1 0-1 0 0,-1 0 0 0 0,1 0 0 0 0,-1 0 1 0 0,1 0-1 0 0,-1 0 0 0 0,0 0 0 0 0,0 0 1 0 0,1 0-1 0 0,-1 0 0 0 0,0 0 0 0 0,0 0 1 0 0,0 0-1 0 0,0 0 0 0 0,0 0 0 0 0,0 0 1 0 0,0 0-1 0 0,-1-1 0 0 0,1-2-34 0 0,0 1 1 0 0,0 0-1 0 0,-1 0 0 0 0,1 0 0 0 0,-1 0 1 0 0,1 0-1 0 0,-1 0 0 0 0,-2-4 0 0 0,1 6 9 0 0,0 0 0 0 0,1 0 1 0 0,-1 0-1 0 0,-1 0 0 0 0,1 0 0 0 0,0 1 0 0 0,0-1 0 0 0,0 0 0 0 0,0 1 0 0 0,0 0 0 0 0,-1 0 0 0 0,1-1 1 0 0,0 1-1 0 0,0 1 0 0 0,-3-1 0 0 0,2 0 5 0 0,2 0-8 0 0,-4 10-152 0 0,4-10 161 0 0,0 1 1 0 0,1-1 0 0 0,-1 1 0 0 0,1 0-1 0 0,-1-1 1 0 0,1 1 0 0 0,-1 0 0 0 0,1-1-1 0 0,-1 1 1 0 0,1 0 0 0 0,0 0 0 0 0,-1 0-1 0 0,1-1 1 0 0,0 1 0 0 0,-1 2 0 0 0,6 42 498 0 0,18-41-708 0 0,-10-1 234 0 0,0 0 1 0 0,1-1 0 0 0,-1-1 0 0 0,0 0 0 0 0,22-2 0 0 0,-9 0 85 0 0,-26 1 11 0 0,-38-1-441 0 0,37 1 294 0 0,-2 13-21 0 0,2-13 53 0 0,0 1 1 0 0,1 0-1 0 0,-1-1 1 0 0,0 1-1 0 0,0-1 1 0 0,1 1-1 0 0,-1-1 1 0 0,0 1-1 0 0,0-1 1 0 0,0 0-1 0 0,0 1 1 0 0,0-1-1 0 0,0 0 1 0 0,0 0-1 0 0,0 0 1 0 0,0 0-1 0 0,1 0 0 0 0,-3 0 1 0 0,-22 0 81 0 0,18 0-81 0 0,-5-1-8 0 0,0 0-1 0 0,-20-5 1 0 0,20 4-3 0 0,0-1-1 0 0,-22 0 1 0 0,-30 1 26 0 0,73-2 406 0 0,18 5-334 0 0,0 1 0 0 0,44 9-1 0 0,76 28-196 0 0,-134-30-72 0 0,-12-9 159 0 0,0 1 1 0 0,-1 0-1 0 0,1-1 1 0 0,0 1-1 0 0,0-1 1 0 0,0 1-1 0 0,-1-1 1 0 0,1 1-1 0 0,0-1 1 0 0,0 0-1 0 0,0 1 1 0 0,0-1-1 0 0,0 0 1 0 0,0 0-1 0 0,0 1 1 0 0,0-1-1 0 0,0 0 1 0 0,1 0-1 0 0,-6-1 22 0 0,0 0 0 0 0,0 0 0 0 0,0-1 0 0 0,1 1 0 0 0,-1-1 1 0 0,-5-4-1 0 0,1 2 13 0 0,7 4-13 0 0,1-1 1 0 0,-1 1-1 0 0,0-1 0 0 0,1 0 1 0 0,-1 1-1 0 0,1-1 1 0 0,-1 1-1 0 0,1-1 0 0 0,-1 0 1 0 0,1 0-1 0 0,-1 1 1 0 0,1-1-1 0 0,0 0 0 0 0,-1 0 1 0 0,1 1-1 0 0,0-1 1 0 0,0 0-1 0 0,0 0 1 0 0,-1 0-1 0 0,1 0 0 0 0,0 1 1 0 0,0-1-1 0 0,0 0 1 0 0,0 0-1 0 0,1 0 0 0 0,-1 0 1 0 0,0 1-1 0 0,0-1 1 0 0,1-1-1 0 0,-1 1-14 0 0,0-1 0 0 0,1 1 0 0 0,-1 0-1 0 0,0 0 1 0 0,1 0 0 0 0,-1 0 0 0 0,1 0 0 0 0,0-1-1 0 0,-1 1 1 0 0,1 0 0 0 0,0 0 0 0 0,0 1 0 0 0,0-1-1 0 0,-1 0 1 0 0,1 0 0 0 0,0 0 0 0 0,0 0 0 0 0,2 0-1 0 0,-3 0 4 0 0,1 1-1 0 0,-1 0 0 0 0,1 0 1 0 0,-1 0-1 0 0,1 0 0 0 0,-1-1 0 0 0,1 1 1 0 0,0 0-1 0 0,-1 0 0 0 0,1 0 1 0 0,-1 0-1 0 0,1 0 0 0 0,-1 0 0 0 0,1 0 1 0 0,-1 0-1 0 0,1 1 0 0 0,-1-1 1 0 0,1 0-1 0 0,-1 0 0 0 0,1 0 1 0 0,-1 0-1 0 0,1 1 0 0 0,-1-1 0 0 0,1 0 1 0 0,-1 1-1 0 0,1-1 0 0 0,-1 0 1 0 0,0 1-1 0 0,1-1 0 0 0,-1 0 0 0 0,0 1 1 0 0,1-1-1 0 0,-1 1 0 0 0,1 0 1 0 0,4 21 148 0 0,-5-19-132 0 0,1-1-1 0 0,-1 1 0 0 0,0-1 0 0 0,1 1 1 0 0,0-1-1 0 0,-1 1 0 0 0,1-1 0 0 0,0 0 0 0 0,0 1 1 0 0,0-1-1 0 0,3 3 0 0 0,5 2-8 0 0,-9-6-5 0 0,1-1 1 0 0,-1 1-1 0 0,1-1 0 0 0,0 0 1 0 0,-1 1-1 0 0,0-1 0 0 0,1 1 1 0 0,-1-1-1 0 0,1 1 1 0 0,-1-1-1 0 0,1 1 0 0 0,-1 0 1 0 0,0-1-1 0 0,1 1 0 0 0,-1-1 1 0 0,0 1-1 0 0,0 0 1 0 0,0-1-1 0 0,1 1 0 0 0,-1 0 1 0 0,0-1-1 0 0,0 1 1 0 0,0 0-1 0 0,0-1 0 0 0,0 1 1 0 0,0 0-1 0 0,0-1 0 0 0,0 1 1 0 0,-1 0-1 0 0,1-1 1 0 0,0 1-1 0 0,0 0 0 0 0,0-1 1 0 0,-1 1-1 0 0,0 0 0 0 0,1 0 7 0 0,0 0-1 0 0,-1 0 1 0 0,1 0-1 0 0,0 0 0 0 0,0 0 1 0 0,0 0-1 0 0,0 0 0 0 0,0 0 1 0 0,0 0-1 0 0,0 0 0 0 0,0 0 1 0 0,0 0-1 0 0,0 0 1 0 0,0 0-1 0 0,0 0 0 0 0,1 0 1 0 0,-1 0-1 0 0,0-1 0 0 0,1 1 1 0 0,-1 0-1 0 0,1 1 1 0 0,1-1-11 0 0,-1 0 0 0 0,1-1 0 0 0,-1 1 0 0 0,1-1 0 0 0,-1 0 0 0 0,1 1 0 0 0,-1-1 0 0 0,1 0 1 0 0,-1 0-1 0 0,1 0 0 0 0,-1 0 0 0 0,3 0 0 0 0,6 8-116 0 0,-9-7 125 0 0,0 0 0 0 0,0 0 0 0 0,0 1 1 0 0,1-1-1 0 0,-1 0 0 0 0,0 0 0 0 0,1 0 0 0 0,-1 0 0 0 0,0 0 0 0 0,1-1 0 0 0,-1 1 0 0 0,1 0 0 0 0,-1-1 0 0 0,3 1 0 0 0,-2-1-4 0 0,-1 0 0 0 0,1 0 0 0 0,-1 0 0 0 0,1-1 0 0 0,-1 1 0 0 0,1-1 1 0 0,-1 1-1 0 0,0-1 0 0 0,1 0 0 0 0,-1 1 0 0 0,0-1 0 0 0,0 0 0 0 0,0 0 0 0 0,1 0 0 0 0,0-1 0 0 0,-1 0-12 0 0,1 1 0 0 0,-1 0-1 0 0,0 0 1 0 0,0 0 0 0 0,1 0 0 0 0,-1 1-1 0 0,0-1 1 0 0,1 0 0 0 0,-1 1 0 0 0,1-1 0 0 0,-1 0-1 0 0,1 1 1 0 0,-1 0 0 0 0,1-1 0 0 0,2 1-1 0 0,74 5-28 0 0,-76-5 43 0 0,-1-1-1 0 0,0 1 1 0 0,1 0 0 0 0,-1-1 0 0 0,1 1-1 0 0,-1-1 1 0 0,0 0 0 0 0,1 1 0 0 0,-1-1-1 0 0,0 0 1 0 0,0 0 0 0 0,2-1-1 0 0,-2 1 1 0 0,1-1-1 0 0,-1 1 1 0 0,0 1-1 0 0,1-1 0 0 0,-1 0 1 0 0,1 0-1 0 0,-1 0 0 0 0,1 1 1 0 0,-1-1-1 0 0,1 1 0 0 0,-1-1 1 0 0,1 1-1 0 0,1-1 0 0 0,-2 1-19 0 0,-18 18-68 0 0,6-3 143 0 0,9-13-39 0 0,0 1 0 0 0,-1 0 1 0 0,1 0-1 0 0,-1-1 0 0 0,1 1 0 0 0,-4 2 0 0 0,5-5-28 0 0,0 0 0 0 0,1 1 0 0 0,-1-1 0 0 0,1 1 0 0 0,-1-1 0 0 0,1 1 0 0 0,-1-1 0 0 0,1 1 0 0 0,-1 0 0 0 0,1-1 0 0 0,-1 1 0 0 0,1 0 0 0 0,0-1 0 0 0,0 1 0 0 0,-1 0 0 0 0,1-1 0 0 0,0 1 0 0 0,0 0 0 0 0,-1 0-1 0 0,1-1 1 0 0,0 1 0 0 0,0 0 0 0 0,0 0 0 0 0,0-1 0 0 0,0 2 0 0 0,-3 14-47 0 0,3-15 58 0 0,0 0 1 0 0,0-1-1 0 0,-1 1 1 0 0,1-1-1 0 0,0 1 1 0 0,-1 0-1 0 0,1-1 1 0 0,-1 1 0 0 0,1-1-1 0 0,-1 1 1 0 0,1-1-1 0 0,-1 1 1 0 0,1-1-1 0 0,-1 0 1 0 0,0 1-1 0 0,1-1 1 0 0,-1 0-1 0 0,1 1 1 0 0,-1-1-1 0 0,0 0 1 0 0,1 0 0 0 0,-1 0-1 0 0,0 1 1 0 0,1-1-1 0 0,-1 0 1 0 0,0 0-1 0 0,0 0 1 0 0,1 0-1 0 0,-1 0 1 0 0,0 0-1 0 0,1 0 1 0 0,-1-1-1 0 0,0 1 1 0 0,1 0 0 0 0,-1 0-1 0 0,0 0 1 0 0,1-1-1 0 0,-1 1 1 0 0,0 0-1 0 0,1-1 1 0 0,-1 1-1 0 0,1 0 1 0 0,-2-2-1 0 0,-3-2 26 0 0,0 0 0 0 0,0 0 0 0 0,-9-11 0 0 0,2 3-2 0 0,10 11-28 0 0,1 0 1 0 0,0 1 0 0 0,-1-1-1 0 0,1 0 1 0 0,-1 1-1 0 0,1-1 1 0 0,-1 1 0 0 0,1 0-1 0 0,-1 0 1 0 0,1-1-1 0 0,-4 1 1 0 0,-10-3-403 0 0,23 18 708 0 0,-3-9-270 0 0,0-1 0 0 0,1 0 0 0 0,11 8-1 0 0,8 8-55 0 0,-25-21 25 0 0,-1 0-1 0 0,1 0 1 0 0,-1 0 0 0 0,1 1 0 0 0,-1-1-1 0 0,1 0 1 0 0,-1 0 0 0 0,1 0 0 0 0,-1 0-1 0 0,1 0 1 0 0,-1 0 0 0 0,1 0-1 0 0,-1 0 1 0 0,1 0 0 0 0,-1 0 0 0 0,1 0-1 0 0,-1 0 1 0 0,1 0 0 0 0,-1-1-1 0 0,1 1 1 0 0,0 0 0 0 0,-1 0 0 0 0,1 0-1 0 0,-1-1 1 0 0,1 1 0 0 0,-1 0 0 0 0,1-1-1 0 0,0 1 1 0 0,-1 0 0 0 0,0-1-1 0 0,0-1 4 0 0,-1 0-1 0 0,1 0 1 0 0,-1 0-1 0 0,0 1 1 0 0,0-1-1 0 0,0 1 0 0 0,0-1 1 0 0,-3-1-1 0 0,3 2 1 0 0,0 0 0 0 0,0 0 0 0 0,0 0 0 0 0,0-1 0 0 0,1 1 0 0 0,-1-1 0 0 0,0 1 0 0 0,1-1 0 0 0,0 1 0 0 0,-2-3 0 0 0,3 4-5 0 0,0-1-1 0 0,0 1 1 0 0,-1 0-1 0 0,1 0 1 0 0,0-1-1 0 0,0 1 1 0 0,0 0 0 0 0,0 0-1 0 0,0-1 1 0 0,0 1-1 0 0,0 0 1 0 0,0 0-1 0 0,0-1 1 0 0,0 1-1 0 0,0 0 1 0 0,0 0 0 0 0,1-1-1 0 0,-1 1 1 0 0,0 0-1 0 0,0 0 1 0 0,0-1-1 0 0,0 1 1 0 0,0 0 0 0 0,0 0-1 0 0,1 0 1 0 0,-1-1-1 0 0,0 1 1 0 0,0 0-1 0 0,0 0 1 0 0,0 0-1 0 0,1 0 1 0 0,-1-1 0 0 0,0 1-1 0 0,0 0 1 0 0,1 0-1 0 0,12-5-35 0 0,14 2-45 0 0,-24 3 83 0 0,0 1-1 0 0,-1 0 1 0 0,1 0 0 0 0,0 0 0 0 0,-1 0 0 0 0,1 0 0 0 0,-1 0 0 0 0,1 1 0 0 0,-1-1-1 0 0,1 1 1 0 0,-1-1 0 0 0,0 1 0 0 0,0 0 0 0 0,0 0 0 0 0,0 0 0 0 0,0 1 0 0 0,2 2-1 0 0,5 6 108 0 0,-7-46 393 0 0,0 34-536 0 0,1 2 0 0 0,-1-1-1 0 0,0 0 1 0 0,0 0 0 0 0,0 1 0 0 0,0-1 0 0 0,0 1 0 0 0,0-1 0 0 0,3 2-1 0 0,-3-1 35 0 0,-1 1 0 0 0,1-1-1 0 0,0 1 1 0 0,-1-1 0 0 0,1 1-1 0 0,-1 0 1 0 0,1-1 0 0 0,-1 1-1 0 0,0 0 1 0 0,0 0 0 0 0,1 0-1 0 0,-1 0 1 0 0,-1 0 0 0 0,1 0-1 0 0,0 0 1 0 0,-1 0 0 0 0,1 1-1 0 0,-1-1 1 0 0,1 0 0 0 0,-1 0-1 0 0,0 0 1 0 0,0 1 0 0 0,0 2-1 0 0,0 0 17 0 0,0-1-1 0 0,1 1 0 0 0,0 0 1 0 0,0-1-1 0 0,2 6 0 0 0,-1-6 8 0 0,-2-3-16 0 0,0 0 0 0 0,0-1 1 0 0,0 1-1 0 0,0 0 0 0 0,1-1 1 0 0,-1 1-1 0 0,0-1 0 0 0,1 1 1 0 0,-1 0-1 0 0,0-1 0 0 0,1 1 0 0 0,-1-1 1 0 0,1 1-1 0 0,-1-1 0 0 0,1 1 1 0 0,-1-1-1 0 0,1 1 0 0 0,-1-1 0 0 0,1 1 1 0 0,-1-1-1 0 0,1 0 0 0 0,0 1 1 0 0,-1-1-1 0 0,1 0 0 0 0,-1 1 1 0 0,1-1-1 0 0,1 0 0 0 0,-2 0 73 0 0,6-36-188 0 0,-5 26 78 0 0,-3-8-137 0 0,2 18 165 0 0,-1-1 0 0 0,1 1 0 0 0,-1-1 0 0 0,1 0 0 0 0,-1 1 0 0 0,1 0 0 0 0,-1-1 0 0 0,1 1-1 0 0,-1-1 1 0 0,0 1 0 0 0,1 0 0 0 0,-1-1 0 0 0,0 1 0 0 0,1 0 0 0 0,-1 0 0 0 0,0-1 0 0 0,0 1 0 0 0,1 0-1 0 0,-1 0 1 0 0,0 0 0 0 0,1 0 0 0 0,-1 0 0 0 0,0 0 0 0 0,-1 0 0 0 0,1 4 12 0 0,0 0 0 0 0,0-1 0 0 0,0 1 0 0 0,0 0 0 0 0,0 0 0 0 0,1 6 0 0 0,-1-2 28 0 0,0-5-24 0 0,1 0-1 0 0,0 0 1 0 0,0 0 0 0 0,0 0-1 0 0,0 0 1 0 0,0-1 0 0 0,1 1 0 0 0,0 0-1 0 0,0 4 1 0 0,0-7-15 0 0,-2-22 180 0 0,-3 18-198 0 0,0 0 1 0 0,0 1 0 0 0,0-1-1 0 0,0 1 1 0 0,0 0 0 0 0,-10-5-1 0 0,2 1 42 0 0,12 7-23 0 0,0 0 0 0 0,-1-1 0 0 0,1 1 0 0 0,0 0 0 0 0,0 0 0 0 0,-1-1 0 0 0,1 1 0 0 0,0 0 0 0 0,0 0 0 0 0,-1 0 0 0 0,1-1 0 0 0,0 1 0 0 0,-1 0 0 0 0,1 0 0 0 0,0 0 0 0 0,-1 0 1 0 0,1 0-1 0 0,0 0 0 0 0,-1 0 0 0 0,1-1 0 0 0,-1 1 0 0 0,1 0 0 0 0,0 0 0 0 0,-1 1 0 0 0,1-1 0 0 0,0 0 0 0 0,-1 0 0 0 0,1 0 0 0 0,0 0 0 0 0,-1 0 0 0 0,1 0 0 0 0,0 0 0 0 0,-1 0 0 0 0,1 1 0 0 0,0-1 0 0 0,-1 0 0 0 0,1 0 0 0 0,0 0 0 0 0,0 1 0 0 0,-1-1 0 0 0,1 0 0 0 0,0 1 0 0 0,-1 16 46 0 0,1-6-6 0 0,2 19 381 0 0,1-57-923 0 0,-3 26 487 0 0,0 1 1 0 0,1-1-1 0 0,-1 0 1 0 0,0 1-1 0 0,0-1 1 0 0,0 0-1 0 0,-1 1 1 0 0,1-1-1 0 0,0 1 1 0 0,0-1 0 0 0,0 0-1 0 0,0 1 1 0 0,-1-1-1 0 0,1 1 1 0 0,0-1-1 0 0,0 0 1 0 0,-1 1-1 0 0,1-1 1 0 0,0 1 0 0 0,-1-1-1 0 0,1 1 1 0 0,-1-1-1 0 0,1 1 1 0 0,-1-1-1 0 0,1 1 1 0 0,-1 0-1 0 0,1-1 1 0 0,-1 1-1 0 0,1 0 1 0 0,-1-1 0 0 0,1 1-1 0 0,-1 0 1 0 0,0 0-1 0 0,1-1 1 0 0,-2 1-1 0 0,1 0 18 0 0,0 0 1 0 0,0 0-1 0 0,0 1 0 0 0,-1-1 0 0 0,1 0 1 0 0,0 1-1 0 0,0-1 0 0 0,0 1 0 0 0,0-1 0 0 0,0 1 1 0 0,0-1-1 0 0,0 1 0 0 0,0 0 0 0 0,0-1 0 0 0,0 1 1 0 0,0 0-1 0 0,0 0 0 0 0,1 0 0 0 0,-2 1 0 0 0,1 0-32 0 0,0-1-1 0 0,0 1 1 0 0,0 0-1 0 0,1 0 1 0 0,-1 0-1 0 0,1 0 1 0 0,-1 0-1 0 0,1 0 0 0 0,0 0 1 0 0,0 0-1 0 0,-1 1 1 0 0,2 1-1 0 0,0 8-3860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38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3 304 0 0,'0'0'7830'0'0,"2"-3"-6195"0"0,9 25 2103 0 0,-5-14-3630 0 0,-1 1 0 0 0,-1 1 1 0 0,0-1-1 0 0,0 1 0 0 0,3 13 0 0 0,-1-13-1061 0 0,-3-5-3755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443 9 3801 0 0,'-3'-8'19603'0'0,"3"15"-19196"0"0,0-1-91 0 0,0 0 0 0 0,0 0-1 0 0,0 1 1 0 0,1-1 0 0 0,0 0-1 0 0,0 0 1 0 0,1 1 0 0 0,3 9-1 0 0,-2-9-67 0 0,-1 1-1 0 0,1-1 1 0 0,-2 1-1 0 0,1 0 1 0 0,-1-1-1 0 0,0 1 1 0 0,-1 8-1 0 0,-5 58 758 0 0,1-10-613 0 0,11 236 792 0 0,-1 105-737 0 0,-12-152-200 0 0,9 238-158 0 0,-15-306-30 0 0,1-8-57 0 0,-1 1 68 0 0,11-137-87 0 0,-13 76 1 0 0,-2 27 77 0 0,10-92-73 0 0,6-38 17 0 0,-1-1 0 0 0,-1 1 0 0 0,0-1 0 0 0,-8 24 0 0 0,0-6 5 0 0,-10 53 0 0 0,15-68-39 0 0,0 0-1 0 0,-8 17 0 0 0,-5 18 79 0 0,-13 55-70 0 0,23-84 18 0 0,0-1 1 0 0,-2-1 0 0 0,0 0-1 0 0,-1 0 1 0 0,-1-1-1 0 0,-16 20 1 0 0,-10 16 48 0 0,31-41-51 0 0,0 0-1 0 0,0 0 1 0 0,2 1-1 0 0,-5 15 1 0 0,5-11 26 0 0,-15 30 0 0 0,5-25-49 0 0,12-19 27 0 0,0-1-1 0 0,0 0 1 0 0,1 1-1 0 0,0-1 0 0 0,0 1 1 0 0,0 0-1 0 0,-2 7 1 0 0,1 1-89 0 0,-1-1 0 0 0,0 1 1 0 0,0-1-1 0 0,-1 0 0 0 0,-1 0 1 0 0,0 0-1 0 0,-14 19 0 0 0,19-30-287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56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330 137 3689 0 0,'0'0'13679'0'0,"-3"2"-13566"0"0,-9 11 182 0 0,12-13-276 0 0,0 1-1 0 0,-1-1 1 0 0,1 1 0 0 0,-1-1 0 0 0,1 1-1 0 0,0-1 1 0 0,-1 1 0 0 0,1-1-1 0 0,0 1 1 0 0,0 0 0 0 0,-1-1-1 0 0,1 1 1 0 0,0-1 0 0 0,0 1 0 0 0,0 0-1 0 0,0-1 1 0 0,0 1 0 0 0,0 0-1 0 0,0-1 1 0 0,0 1 0 0 0,0 0 0 0 0,0-1-1 0 0,0 1 1 0 0,1 0 0 0 0,-1-1-1 0 0,0 1 1 0 0,0-1 0 0 0,1 1 0 0 0,-1-1-1 0 0,1 2 1 0 0,-1-2-2 0 0,1 1 1 0 0,0-1-1 0 0,-1 0 1 0 0,1 0-1 0 0,0 0 1 0 0,0 1-1 0 0,-1-1 1 0 0,1 0-1 0 0,0 0 1 0 0,0 0-1 0 0,-1 0 0 0 0,1 0 1 0 0,0-1-1 0 0,-1 1 1 0 0,1 0-1 0 0,0 0 1 0 0,0 0-1 0 0,-1 0 1 0 0,1-1-1 0 0,0 1 1 0 0,-1 0-1 0 0,1-1 1 0 0,-1 1-1 0 0,1-1 1 0 0,0 1-1 0 0,-1-1 0 0 0,1 1 1 0 0,-1-1-1 0 0,1 0 1 0 0,19-17 35 0 0,-18 16-33 0 0,6-5 7 0 0,-6 5 6 0 0,0 0 0 0 0,0 1 0 0 0,0-1-1 0 0,0 0 1 0 0,0 0 0 0 0,0 0 0 0 0,0-1-1 0 0,-1 1 1 0 0,1 0 0 0 0,-1-1 0 0 0,0 1-1 0 0,0-1 1 0 0,2-4 535 0 0,-5 8-565 0 0,0 0 0 0 0,0 0-1 0 0,0 1 1 0 0,0-1 0 0 0,0 1 0 0 0,0 0 0 0 0,0-1 0 0 0,1 1 0 0 0,-1 0 0 0 0,0 0 0 0 0,1 0 0 0 0,0 0 0 0 0,-1 0 0 0 0,1 0 0 0 0,0 1 0 0 0,-1 2 0 0 0,-7 10 17 0 0,2 4-62 0 0,7-12-101 0 0,4-10 10 0 0,5-12 182 0 0,-6 11-40 0 0,0 0-1 0 0,0-1 1 0 0,-1 1 0 0 0,0-1 0 0 0,0 1-1 0 0,3-9 1 0 0,-3 6-74 0 0,1-9 458 0 0,-3 15-389 0 0,-1 1 1 0 0,1 0 0 0 0,-1-1 0 0 0,1 1-1 0 0,0 0 1 0 0,-1-1 0 0 0,1 1 0 0 0,0 0-1 0 0,-1 0 1 0 0,1 0 0 0 0,-1-1 0 0 0,1 1 0 0 0,-1 0-1 0 0,1 0 1 0 0,-1 0 0 0 0,1 0 0 0 0,-1 0-1 0 0,1 0 1 0 0,-1 0 0 0 0,1 0 0 0 0,0 0-1 0 0,-1 0 1 0 0,1 0 0 0 0,-1 0 0 0 0,1 0-1 0 0,-1 0 1 0 0,1 0 0 0 0,-1 1 0 0 0,1-1-1 0 0,-1 0 1 0 0,1 0 0 0 0,0 0 0 0 0,-1 1-1 0 0,1-1 1 0 0,-1 0 0 0 0,1 1 0 0 0,-1 0-1 0 0,-3 1 37 0 0,-1 1 0 0 0,1 0-1 0 0,-1 1 1 0 0,1-1-1 0 0,0 1 1 0 0,1 0 0 0 0,-1 0-1 0 0,1 0 1 0 0,-1 0 0 0 0,1 1-1 0 0,1-1 1 0 0,-4 8-1 0 0,8-15-2 0 0,0 0-1 0 0,0 0 1 0 0,1 0-1 0 0,0 1 1 0 0,-1 0-1 0 0,1-1 1 0 0,0 1-1 0 0,4-3 1 0 0,-4 4-36 0 0,0-1 1 0 0,0 0-1 0 0,0 0 1 0 0,0 0 0 0 0,-1-1-1 0 0,1 1 1 0 0,-1-1-1 0 0,1 1 1 0 0,-1-1-1 0 0,0 0 1 0 0,3-6 0 0 0,-6 9 34 0 0,0-1 1 0 0,0 1-1 0 0,0-1 1 0 0,-1 1-1 0 0,1-1 1 0 0,0 1-1 0 0,0 0 1 0 0,0-1-1 0 0,0 1 1 0 0,-1 0-1 0 0,1 0 1 0 0,0 0-1 0 0,0 0 1 0 0,0 0-1 0 0,-1 0 1 0 0,1 0-1 0 0,-2 1 1 0 0,-27 3 105 0 0,27-2-139 0 0,1 0 1 0 0,-1 0-1 0 0,0 0 0 0 0,1 0 0 0 0,0 0 0 0 0,-1 0 0 0 0,1 1 0 0 0,0-1 0 0 0,0 1 0 0 0,0-1 0 0 0,0 1 1 0 0,1 0-1 0 0,-3 4 0 0 0,4-6-35 0 0,26-17 47 0 0,-24 15-20 0 0,9-6 7 0 0,-11 7 179 0 0,-15 11-126 0 0,-39 48 485 0 0,54-59-527 0 0,0 0 0 0 0,-1 1 1 0 0,1-1-1 0 0,0 0 0 0 0,-1 0 1 0 0,1 0-1 0 0,0 0 0 0 0,0 0 1 0 0,-1 1-1 0 0,1-1 1 0 0,0 0-1 0 0,-1 0 0 0 0,1 0 1 0 0,0 0-1 0 0,-1 0 0 0 0,1 0 1 0 0,0 0-1 0 0,-1 0 0 0 0,1 0 1 0 0,0 0-1 0 0,0 0 0 0 0,-1-1 1 0 0,1 1-1 0 0,0 0 1 0 0,-1 0-1 0 0,1 0 0 0 0,0 0 1 0 0,-1 0-1 0 0,1-1 0 0 0,0 1 1 0 0,0 0-1 0 0,-1 0 0 0 0,1 0 1 0 0,0-1-1 0 0,0 1 1 0 0,-1 0-1 0 0,-10-16 123 0 0,8 12-141 0 0,1 0-1 0 0,1-1 1 0 0,-1 1 0 0 0,0 0 0 0 0,1-1 0 0 0,-2-7-1 0 0,1-4 44 0 0,0 16-24 0 0,2 7 2 0 0,0-7-41 0 0,0 0-60 0 0,1 0 88 0 0,-1 0-1 0 0,1 0 1 0 0,-1 0 0 0 0,1 0 0 0 0,-1 0-1 0 0,1 0 1 0 0,0 0 0 0 0,-1-1 0 0 0,1 1 0 0 0,-1 0-1 0 0,1 0 1 0 0,-1 0 0 0 0,1-1 0 0 0,-1 1-1 0 0,0 0 1 0 0,1-1 0 0 0,-1 1 0 0 0,1 0 0 0 0,-1-1-1 0 0,1 1 1 0 0,-1-1 0 0 0,0 1 0 0 0,1-1-1 0 0,-1 1 1 0 0,0 0 0 0 0,0-1 0 0 0,1 1 0 0 0,-1-1-1 0 0,0 0 1 0 0,1-18 95 0 0,-1 12-12 0 0,0 7-81 0 0,2 31-130 0 0,-2-30 127 0 0,0-1 0 0 0,0 0 0 0 0,0 0 0 0 0,1 0-1 0 0,-1 0 1 0 0,0 0 0 0 0,0 0 0 0 0,0 1-1 0 0,0-1 1 0 0,1 0 0 0 0,-1 0 0 0 0,0 0-1 0 0,0 0 1 0 0,0 0 0 0 0,0 0 0 0 0,1 0 0 0 0,-1 0-1 0 0,0 0 1 0 0,0 0 0 0 0,0 0 0 0 0,1 0-1 0 0,-1 0 1 0 0,0 0 0 0 0,0 0 0 0 0,0 0 0 0 0,0 0-1 0 0,1 0 1 0 0,-1 0 0 0 0,0 0 0 0 0,0-1-1 0 0,0 1 1 0 0,0 0 0 0 0,1 0 0 0 0,-1 0 0 0 0,0 0-1 0 0,0 0 1 0 0,0 0 0 0 0,0 0 0 0 0,0-1-1 0 0,0 1 1 0 0,1 0 0 0 0,-1 0 0 0 0,0 0 0 0 0,0 0-1 0 0,0 0 1 0 0,0-1 0 0 0,0 1 0 0 0,0 0-1 0 0,0 0 1 0 0,0 0 0 0 0,0-1 0 0 0,0 1 0 0 0,0 0-1 0 0,0 0 1 0 0,0 0 0 0 0,0 0 0 0 0,0-1 0 0 0,2-16 121 0 0,-2 17 81 0 0,-6-3-247 0 0,6 2 49 0 0,0 1 0 0 0,-1 0 0 0 0,1 0 0 0 0,0 0 0 0 0,0 0 0 0 0,-1-1 0 0 0,1 1 0 0 0,0 0 0 0 0,0 0 0 0 0,-1-1-1 0 0,1 1 1 0 0,0 0 0 0 0,0 0 0 0 0,0-1 0 0 0,-1 1 0 0 0,1 0 0 0 0,0-1 0 0 0,0 1 0 0 0,0 0 0 0 0,0-1 0 0 0,0 1 0 0 0,0 0 0 0 0,0-1 0 0 0,0 1-1 0 0,0 0 1 0 0,0-1 0 0 0,0 1 0 0 0,0 0 0 0 0,0-1 0 0 0,0 1 0 0 0,0 0 0 0 0,0-1 0 0 0,0 1 0 0 0,0 0 0 0 0,0 0 0 0 0,0-1 0 0 0,1 0 0 0 0,-1 1-4 0 0,0 0 1 0 0,0-1 0 0 0,0 1-1 0 0,0 0 1 0 0,0 0 0 0 0,0-1-1 0 0,0 1 1 0 0,0 0 0 0 0,0-1-1 0 0,0 1 1 0 0,0 0 0 0 0,0-1-1 0 0,0 1 1 0 0,0 0 0 0 0,-1 0-1 0 0,1-1 1 0 0,0 1 0 0 0,0 0-1 0 0,0 0 1 0 0,0-1 0 0 0,0 1-1 0 0,-1 0 1 0 0,1 0 0 0 0,0-1-1 0 0,0 1 1 0 0,-1 0 0 0 0,1 0-1 0 0,0 0 1 0 0,0-1 0 0 0,-1 1 0 0 0,1 0-1 0 0,0 0 1 0 0,0 0 0 0 0,-1 0-1 0 0,1 0 1 0 0,0 0 0 0 0,0 0-1 0 0,-1-1 1 0 0,1 1 0 0 0,0 0-1 0 0,-1 0 1 0 0,1 0 0 0 0,0 0-1 0 0,-1 0 1 0 0,1 0 0 0 0,0 0-1 0 0,-1 1 1 0 0,1-1 0 0 0,0 0-1 0 0,0 0 1 0 0,-1 0 0 0 0,1 0-1 0 0,0 0 1 0 0,0 0 0 0 0,-1 0-1 0 0,1 1 1 0 0,0-1 0 0 0,0 0-1 0 0,-1 0 1 0 0,1 0 0 0 0,0 1-1 0 0,0-1 1 0 0,-1 0 0 0 0,1 0-1 0 0,0 1 1 0 0,0-1 0 0 0,0 0 0 0 0,0 1-1 0 0,-19 17 142 0 0,17-15-97 0 0,1-2-34 0 0,0 1 0 0 0,0-1-1 0 0,0 1 1 0 0,0 0 0 0 0,1-1 0 0 0,-1 1-1 0 0,1 0 1 0 0,-1 0 0 0 0,1 0 0 0 0,0-1-1 0 0,-1 3 1 0 0,1-1 37 0 0,0-1 0 0 0,-1 1 0 0 0,1 0 0 0 0,-1-1 0 0 0,0 1 0 0 0,0-1 0 0 0,-2 4-1 0 0,-5 12 288 0 0,7-15-291 0 0,1-1 0 0 0,-1 1 0 0 0,-1-1 1 0 0,1 1-1 0 0,0-1 0 0 0,0 0 1 0 0,-1 0-1 0 0,-1 3 0 0 0,0-2-15 0 0,1 1-1 0 0,-1-1 1 0 0,1 1 0 0 0,0-1-1 0 0,0 1 1 0 0,1 0-1 0 0,-1 0 1 0 0,1 0-1 0 0,0 0 1 0 0,0 0 0 0 0,0 0-1 0 0,1 0 1 0 0,-1 4-1 0 0,1-3 3 0 0,-1 0-1 0 0,0 0 0 0 0,0 0 0 0 0,0-1 1 0 0,-1 1-1 0 0,1 0 0 0 0,-1-1 1 0 0,0 1-1 0 0,-4 6 0 0 0,5-9-22 0 0,0-1-1 0 0,0 1 0 0 0,0 0 1 0 0,0 0-1 0 0,1 0 1 0 0,-1 0-1 0 0,1-1 1 0 0,-1 1-1 0 0,1 0 0 0 0,0 0 1 0 0,0 3-1 0 0,0-3 7 0 0,0 0-1 0 0,0 0 1 0 0,0-1-1 0 0,-1 1 0 0 0,1 0 1 0 0,0 0-1 0 0,-1 0 1 0 0,0-1-1 0 0,1 1 1 0 0,-1 0-1 0 0,0-1 0 0 0,0 1 1 0 0,0 0-1 0 0,0-1 1 0 0,-1 3-1 0 0,-1-1-8 0 0,0 0 0 0 0,1 0 0 0 0,0 1 0 0 0,0-1 0 0 0,0 1 0 0 0,-2 3 0 0 0,-7 14 20 0 0,9-18-26 0 0,0 0 0 0 0,1 0-1 0 0,0 0 1 0 0,0 0 0 0 0,0 1-1 0 0,0-1 1 0 0,0 5 0 0 0,-6 15 11 0 0,4-17-2 0 0,0 0-1 0 0,0 0 1 0 0,1 1 0 0 0,-1-1-1 0 0,1 0 1 0 0,1 1 0 0 0,-1 0-1 0 0,0 11 1 0 0,-11 35 13 0 0,13-53-33 0 0,-1 0-11 0 0,0 1 18 0 0,0 1 1 0 0,0-1 0 0 0,0 0 0 0 0,0 0 0 0 0,0 1 0 0 0,0-1 0 0 0,0 1 0 0 0,0-1 0 0 0,1 0 0 0 0,-1 1 0 0 0,1 0 0 0 0,-1 2 0 0 0,-7 12-15 0 0,-1-7-27 0 0,9-8-26 0 0,5-6 48 0 0,29-21 72 0 0,-26 21-49 0 0,-1 0 1 0 0,-1-1-1 0 0,1 1 0 0 0,6-8 1 0 0,1-1-5 0 0,1 0 1 0 0,19-15-1 0 0,-8 9 16 0 0,-1-3-31 0 0,-15 14 15 0 0,0 0 0 0 0,19-13 0 0 0,-1 10-17 0 0,-24 11 18 0 0,0 0-1 0 0,-1-1 0 0 0,1 1 0 0 0,0-1 0 0 0,-1 0 1 0 0,1 0-1 0 0,-1 0 0 0 0,1-1 0 0 0,-1 1 0 0 0,5-6 1 0 0,-1 3 9 0 0,-7 4-7 0 0,1 1-1 0 0,0-1 0 0 0,0 1 0 0 0,0-1 0 0 0,-1 0 0 0 0,1 1 0 0 0,0-1 0 0 0,-1 0 0 0 0,1 0 0 0 0,0 1 0 0 0,-1-1 0 0 0,1 0 1 0 0,-1 0-1 0 0,1 0 0 0 0,-1 0 0 0 0,0 0 0 0 0,1 1 0 0 0,-1-1 0 0 0,0 0 0 0 0,0-2 0 0 0,0 3-2 0 0,0 0 0 0 0,-1 0 1 0 0,1-1-1 0 0,-1 1 0 0 0,1 0 0 0 0,0 0 0 0 0,-1-1 0 0 0,1 1 0 0 0,-1 0 0 0 0,1 0 0 0 0,-1 0 1 0 0,1 0-1 0 0,-1 0 0 0 0,1 0 0 0 0,0 0 0 0 0,-1 0 0 0 0,1 0 0 0 0,-1 0 0 0 0,1 0 1 0 0,-1 0-1 0 0,1 0 0 0 0,-1 0 0 0 0,1 0 0 0 0,-1 1 0 0 0,1-1 0 0 0,-1 0 0 0 0,-12 4-37 0 0,-16 14 15 0 0,-28 24 0 0 0,20-14-17 0 0,-55 40 41 0 0,92-68 2 0 0,-1 1-1 0 0,1-1 1 0 0,0 0-1 0 0,0 0 1 0 0,0 0-1 0 0,0 0 0 0 0,0 0 1 0 0,0 0-1 0 0,0 0 1 0 0,0 0-1 0 0,-1 0 1 0 0,1 0-1 0 0,0 0 0 0 0,0 0 1 0 0,0 0-1 0 0,0 0 1 0 0,0 0-1 0 0,0 0 1 0 0,0 0-1 0 0,-1 0 0 0 0,1 0 1 0 0,0 0-1 0 0,0 0 1 0 0,0 0-1 0 0,0 0 1 0 0,0 0-1 0 0,0 0 0 0 0,0-1 1 0 0,0 1-1 0 0,-1 0 1 0 0,1 0-1 0 0,0 0 1 0 0,0 0-1 0 0,0 0 0 0 0,0 0 1 0 0,0 0-1 0 0,0 0 1 0 0,0 0-1 0 0,0 0 1 0 0,0-1-1 0 0,0 1 0 0 0,0 0 1 0 0,0 0-1 0 0,0 0 1 0 0,0 0-1 0 0,0 0 0 0 0,0 0 1 0 0,0 0-1 0 0,0-1 1 0 0,0 1-1 0 0,0 0 1 0 0,0 0-1 0 0,0 0 0 0 0,0 0 1 0 0,0 0-1 0 0,0 0 1 0 0,0-13 21 0 0,0 10-26 0 0,0 0-1 0 0,1 1 1 0 0,-1-1 0 0 0,1 0-1 0 0,0 1 1 0 0,-1-1 0 0 0,1 1-1 0 0,3-5 1 0 0,151-187-8 0 0,-135 160 5 0 0,-47 55-28 0 0,1 2 38 0 0,2 2-1 0 0,0 0 0 0 0,-25 37 1 0 0,40-45-4 0 0,9-16 2 0 0,6-10 1 0 0,3-4-3 0 0,0 1 0 0 0,0 0 0 0 0,1 0 0 0 0,16-14 0 0 0,17-20 9 0 0,-14 15-63 0 0,-24 26 53 0 0,0 0 0 0 0,0 0 1 0 0,0 0-1 0 0,-1-1 1 0 0,1 0-1 0 0,-1 1 0 0 0,-1-1 1 0 0,1-1-1 0 0,-1 1 1 0 0,0 0-1 0 0,0-1 0 0 0,1-8 1 0 0,-3 5 3 0 0,-4 7-24 0 0,-13 14 7 0 0,15-10 18 0 0,-114 106-43 0 0,138-141-87 0 0,-11 19 130 0 0,27-27 1 0 0,31-18 29 0 0,-70 60-33 0 0,0 0 0 0 0,0 0-1 0 0,0-1 1 0 0,1 1 0 0 0,-1 0 0 0 0,0 0-1 0 0,0 0 1 0 0,0 0 0 0 0,0 0-1 0 0,0 0 1 0 0,0 0 0 0 0,0 0-1 0 0,0 0 1 0 0,0-1 0 0 0,0 1-1 0 0,0 0 1 0 0,1 0 0 0 0,-1 0-1 0 0,0 0 1 0 0,0 0 0 0 0,0 0-1 0 0,0-1 1 0 0,0 1 0 0 0,0 0-1 0 0,0 0 1 0 0,0 0 0 0 0,0 0-1 0 0,0 0 1 0 0,0 0 0 0 0,0-1-1 0 0,0 1 1 0 0,-1 0 0 0 0,1 0-1 0 0,0 0 1 0 0,0 0 0 0 0,0 0 0 0 0,0 0-1 0 0,0 0 1 0 0,0-1 0 0 0,0 1-1 0 0,0 0 1 0 0,0 0 0 0 0,0 0-1 0 0,0 0 1 0 0,0 0 0 0 0,-1 0-1 0 0,1 0 1 0 0,0 0 0 0 0,0 0-1 0 0,0 0 1 0 0,0 0 0 0 0,0-1-1 0 0,-1 1 1 0 0,-10-2 0 0 0,-12 2-24 0 0,18 2 22 0 0,0 0 0 0 0,-1 0 0 0 0,1 0-1 0 0,0 0 1 0 0,0 1 0 0 0,1 0 0 0 0,-1 0 0 0 0,-6 5 0 0 0,-15 10 10 0 0,37-34-31 0 0,19-5 25 0 0,-7 5 0 0 0,41-37 1 0 0,-50 43 16 0 0,-11 8-14 0 0,0 1 0 0 0,0-1 0 0 0,0 0 0 0 0,-1 0 0 0 0,1 0 1 0 0,-1-1-1 0 0,1 1 0 0 0,-1-1 0 0 0,2-2 0 0 0,-3 4-7 0 0,0-1 1 0 0,0 1-1 0 0,0 0 0 0 0,0-1 1 0 0,0 1-1 0 0,0 0 0 0 0,0 0 1 0 0,0 0-1 0 0,1 0 0 0 0,-1 0 0 0 0,0 0 1 0 0,1 0-1 0 0,-1 0 0 0 0,1 0 1 0 0,-1 1-1 0 0,1-1 0 0 0,-1 1 1 0 0,3-1-1 0 0,7 35 25 0 0,-11-33-21 0 0,0 0 0 0 0,0 0 0 0 0,0 0 1 0 0,0 0-1 0 0,0 0 0 0 0,0 0 0 0 0,1 0 0 0 0,-1 0 1 0 0,0 1-1 0 0,1-1 0 0 0,-1 0 0 0 0,1 0 0 0 0,-1 0 0 0 0,1 0 1 0 0,-1 0-1 0 0,1-1 0 0 0,0 1 0 0 0,-1 0 0 0 0,1 0 1 0 0,0 0-1 0 0,0-1 0 0 0,1 2 0 0 0,5 3 30 0 0,-6-4-30 0 0,0-1 0 0 0,-1 1 0 0 0,1-1 0 0 0,-1 0 0 0 0,1 1 0 0 0,0-1 0 0 0,-1 1 0 0 0,1-1 0 0 0,0 0 0 0 0,-1 0 0 0 0,1 1 0 0 0,0-1 0 0 0,0 0 0 0 0,-1 0 0 0 0,1 0 0 0 0,1 0 0 0 0,-1 1-1 0 0,1 0 0 0 0,-1-1-1 0 0,0 1 1 0 0,1 0 0 0 0,-1 0-1 0 0,0 0 1 0 0,0 0 0 0 0,0 0-1 0 0,0 0 1 0 0,0 0 0 0 0,0 0-1 0 0,0 1 1 0 0,0-1 0 0 0,0 0-1 0 0,0 1 1 0 0,-1-1 0 0 0,1 0-1 0 0,0 1 1 0 0,-1-1 0 0 0,1 4 0 0 0,9 11 21 0 0,-10-15-22 0 0,0 0 0 0 0,1-1 0 0 0,-1 1-1 0 0,1-1 1 0 0,-1 1 0 0 0,1-1 0 0 0,-1 1 0 0 0,1-1 0 0 0,0 1 0 0 0,-1-1 0 0 0,1 1 0 0 0,0-1 0 0 0,-1 0-1 0 0,1 1 1 0 0,0-1 0 0 0,-1 0 0 0 0,1 0 0 0 0,0 0 0 0 0,-1 0 0 0 0,1 1 0 0 0,0-1 0 0 0,0 0 0 0 0,-1 0-1 0 0,1 0 1 0 0,0 0 0 0 0,0 0 0 0 0,-1-1 0 0 0,1 1 0 0 0,0 0 0 0 0,-1 0 0 0 0,1 0 0 0 0,0-1-1 0 0,-1 1 1 0 0,1 0 0 0 0,0-1 0 0 0,-1 1 0 0 0,1 0 0 0 0,0-1 0 0 0,-1 1 0 0 0,1-1 0 0 0,-1 1 0 0 0,1-1-1 0 0,-1 0 1 0 0,1 1 0 0 0,0-2 0 0 0,29-42-35 0 0,-29 44 30 0 0,-1 0 1 0 0,0-1-1 0 0,1 1 1 0 0,-1 0 0 0 0,1 0-1 0 0,-1 0 1 0 0,1 0 0 0 0,-1-1-1 0 0,1 1 1 0 0,-1 0 0 0 0,1 0-1 0 0,-1 0 1 0 0,1 0 0 0 0,-1 0-1 0 0,1 0 1 0 0,-1 0 0 0 0,1 1-1 0 0,-1-1 1 0 0,0 0 0 0 0,1 0-1 0 0,0 1 1 0 0,10 0 14 0 0,-11-1-19 0 0,6 2-51 0 0,-6-2 58 0 0,0 0 0 0 0,1 0 0 0 0,-1 0 0 0 0,0 0-1 0 0,0 0 1 0 0,1 0 0 0 0,-1 0 0 0 0,0 0 0 0 0,1 0-1 0 0,-1 0 1 0 0,0 0 0 0 0,0 0 0 0 0,1 0 0 0 0,-1 0-1 0 0,0 0 1 0 0,1 0 0 0 0,-1 0 0 0 0,0 0 0 0 0,0 0-1 0 0,1 1 1 0 0,-1-1 0 0 0,0 0 0 0 0,0 0 0 0 0,1 0-1 0 0,-1 0 1 0 0,0 1 0 0 0,0-1 0 0 0,0 0 0 0 0,1 0-1 0 0,-1 1 1 0 0,0-1 0 0 0,0 0 0 0 0,0 0 0 0 0,0 1-1 0 0,1-1 1 0 0,-1 0 0 0 0,0 0 0 0 0,0 1-1 0 0,-1 2 3 0 0,0 0 0 0 0,1-1 0 0 0,-1 1 0 0 0,-1-1 0 0 0,1 1-1 0 0,0 0 1 0 0,-1-1 0 0 0,1 0 0 0 0,-1 1 0 0 0,1-1 0 0 0,-4 3-1 0 0,-8 13 8 0 0,-2 11 28 0 0,8-19-9 0 0,2 1 0 0 0,-1-1 0 0 0,1 1 0 0 0,1 0-1 0 0,-5 18 1 0 0,9-24-22 0 0,-1-1 0 0 0,0 0 0 0 0,0 0 0 0 0,0 1 0 0 0,-1-1 0 0 0,1 0 0 0 0,-1 0 0 0 0,0 0 0 0 0,-3 5 0 0 0,5-9-7 0 0,0 0 1 0 0,0 1 0 0 0,0-1 0 0 0,0 0-1 0 0,0 0 1 0 0,0 0 0 0 0,0 1 0 0 0,0-1-1 0 0,0 0 1 0 0,0 0 0 0 0,0 0 0 0 0,-1 0-1 0 0,1 0 1 0 0,0 1 0 0 0,0-1 0 0 0,0 0-1 0 0,0 0 1 0 0,0 0 0 0 0,0 0 0 0 0,0 0-1 0 0,0 1 1 0 0,-1-1 0 0 0,1 0 0 0 0,0 0-1 0 0,0 0 1 0 0,0 0 0 0 0,0 0 0 0 0,0 0-1 0 0,-1 0 1 0 0,1 0 0 0 0,0 0 0 0 0,0 1-1 0 0,0-1 1 0 0,0 0 0 0 0,-1 0 0 0 0,1 0-1 0 0,0 0 1 0 0,0 0 0 0 0,0 0 0 0 0,0 0-1 0 0,-1 0 1 0 0,1 0 0 0 0,0 0 0 0 0,0 0-1 0 0,0 0 1 0 0,0-1 0 0 0,-1 1 0 0 0,1 0-1 0 0,0 0 1 0 0,0 0 0 0 0,0 0 0 0 0,0 0-1 0 0,-1 0 1 0 0,1-13-50 0 0,5-19-76 0 0,-2 22 74 0 0,0 0 0 0 0,-1 0 0 0 0,0-1 0 0 0,1-18 0 0 0,-3 29 53 0 0,0 0 0 0 0,0 0 0 0 0,0 0 0 0 0,0 0 0 0 0,0-1 0 0 0,0 1 0 0 0,0 0 0 0 0,0 0 0 0 0,0 0 0 0 0,0 0 0 0 0,0 0 0 0 0,0 0 0 0 0,0 0 0 0 0,0-1 0 0 0,0 1 0 0 0,0 0 0 0 0,0 0 0 0 0,0 0 0 0 0,0 0 0 0 0,0 0 0 0 0,-1 0 0 0 0,1 0 0 0 0,0 0 0 0 0,0 0 0 0 0,0-1 0 0 0,0 1 0 0 0,0 0 0 0 0,0 0 0 0 0,0 0 0 0 0,0 0 0 0 0,0 0 0 0 0,-1 0-1 0 0,1 0 1 0 0,0 0 0 0 0,0 0 0 0 0,0 0 0 0 0,0 0 0 0 0,0 0 0 0 0,0 0 0 0 0,0 0 0 0 0,-1 0 0 0 0,1 0 0 0 0,0 0 0 0 0,0 0 0 0 0,0 0 0 0 0,0 0 0 0 0,0 0 0 0 0,0 0 0 0 0,0 0 0 0 0,-1 0 0 0 0,1 0 0 0 0,-8 5 4 0 0,-6 7-1 0 0,7-4-8 0 0,-5 6 29 0 0,0 0-1 0 0,-1-1 1 0 0,-1 0-1 0 0,0-1 1 0 0,-31 20-1 0 0,45-32-23 0 0,0 0 0 0 0,-1 1-1 0 0,1-1 1 0 0,0 0-1 0 0,0 0 1 0 0,0 0 0 0 0,-1 0-1 0 0,1 0 1 0 0,0 1 0 0 0,0-1-1 0 0,-1 0 1 0 0,1 0-1 0 0,0 0 1 0 0,0 0 0 0 0,-1 0-1 0 0,1 0 1 0 0,0 0-1 0 0,0 0 1 0 0,-1 0 0 0 0,1 0-1 0 0,0 0 1 0 0,0 0-1 0 0,-1 0 1 0 0,1 0 0 0 0,0 0-1 0 0,0 0 1 0 0,-1 0-1 0 0,1 0 1 0 0,0 0 0 0 0,0 0-1 0 0,0-1 1 0 0,-1 1-1 0 0,1 0 1 0 0,0 0 0 0 0,0 0-1 0 0,-1-1 1 0 0,4-9-41 0 0,13-19-32 0 0,-13 25 73 0 0,81-136-150 0 0,-82 134 163 0 0,-11 12-10 0 0,-10 11 3 0 0,0 1 6 0 0,-8 8 46 0 0,1 2 0 0 0,1 0-1 0 0,-42 63 1 0 0,66-89-58 0 0,0 0 0 0 0,0 0 0 0 0,0 0 0 0 0,0 0 0 0 0,1 0-1 0 0,-1 1 1 0 0,1-1 0 0 0,-1 0 0 0 0,1 0 0 0 0,0 5 0 0 0,2-7-5 0 0,0-1 0 0 0,0 0 0 0 0,0 1 1 0 0,0-1-1 0 0,0 0 0 0 0,0 0 0 0 0,-1 0 0 0 0,1 0 1 0 0,2-3-1 0 0,16-14-19 0 0,-1-2 1 0 0,30-37-1 0 0,-13 12-45 0 0,-26 34 42 0 0,-1 1-18 0 0,-1 0-1 0 0,1 0 1 0 0,9-19 0 0 0,-17 29 62 0 0,-3 3-16 0 0,0 0-1 0 0,0 0 1 0 0,0 0 0 0 0,-1 0-1 0 0,1 0 1 0 0,-1 0 0 0 0,1 0-1 0 0,-7 4 1 0 0,2-1 10 0 0,-3 4 6 0 0,1 0 0 0 0,0 0 0 0 0,1 1 0 0 0,-13 21 0 0 0,17-25-7 0 0,1 1 0 0 0,0-1 0 0 0,0 1 0 0 0,1-1 0 0 0,0 1 0 0 0,0 0 0 0 0,1 0 0 0 0,0 0 1 0 0,0 12-1 0 0,1-19-12 0 0,0 0 1 0 0,-1 0 0 0 0,1 1-1 0 0,0-1 1 0 0,0 0 0 0 0,0 0-1 0 0,0 1 1 0 0,1-1 0 0 0,-1 0-1 0 0,0 0 1 0 0,0 1 0 0 0,1-1-1 0 0,-1 0 1 0 0,1 0 0 0 0,-1 0 0 0 0,1 0-1 0 0,0 1 1 0 0,-1-1 0 0 0,1 0-1 0 0,0 0 1 0 0,0 0 0 0 0,0 0-1 0 0,1-1 3 0 0,-1 0 1 0 0,0 0-1 0 0,0 0 0 0 0,0 0 0 0 0,1-1 0 0 0,-1 1 0 0 0,0 0 0 0 0,0-1 1 0 0,0 1-1 0 0,0-1 0 0 0,0 0 0 0 0,0 1 0 0 0,0-1 0 0 0,0 0 1 0 0,0 1-1 0 0,0-1 0 0 0,0 0 0 0 0,0 0 0 0 0,0 0 0 0 0,-1 0 0 0 0,1 0 1 0 0,0-1-1 0 0,12-11-34 0 0,-2 0 1 0 0,0 0 0 0 0,0-2 0 0 0,-1 1-1 0 0,-1-1 1 0 0,-1 0 0 0 0,0-1-1 0 0,6-18 1 0 0,-19 46 35 0 0,-3 4 44 0 0,0 0-1 0 0,2 1 1 0 0,-6 20-1 0 0,10-26-28 0 0,-4 42 58 0 0,6-52-76 0 0,0-1 0 0 0,0 0-1 0 0,0 1 1 0 0,0-1 0 0 0,0 0 0 0 0,0 1 0 0 0,0-1 0 0 0,0 1 0 0 0,0-1 0 0 0,0 0 0 0 0,0 1 0 0 0,0-1 0 0 0,1 0 0 0 0,-1 1-1 0 0,0-1 1 0 0,0 0 0 0 0,0 1 0 0 0,0-1 0 0 0,1 0 0 0 0,-1 1 0 0 0,0-1 0 0 0,0 0 0 0 0,1 1 0 0 0,-1-1 0 0 0,0 0 0 0 0,0 0-1 0 0,1 1 1 0 0,-1-1 0 0 0,0 0 0 0 0,1 0 0 0 0,-1 0 0 0 0,0 0 0 0 0,1 1 0 0 0,-1-1 0 0 0,0 0 0 0 0,1 0 0 0 0,-1 0-1 0 0,0 0 1 0 0,1 0 0 0 0,-1 0 0 0 0,1 0 0 0 0,-1 0 0 0 0,0 0 0 0 0,1 0 0 0 0,-1 0 0 0 0,0 0 0 0 0,1 0 0 0 0,-1 0 0 0 0,1 0-1 0 0,-1 0 1 0 0,0-1 0 0 0,1 1 0 0 0,-1 0 0 0 0,0 0 0 0 0,1 0 0 0 0,-1-1 0 0 0,0 1 0 0 0,18-13-7 0 0,-13 5-13 0 0,0-1 1 0 0,-1 1-1 0 0,6-14 0 0 0,1-4-24 0 0,24-30-115 0 0,-27 46 134 0 0,0-1 0 0 0,-1 0 0 0 0,-1 0 1 0 0,0-1-1 0 0,7-18 0 0 0,-6 15 22 0 0,-4 15 4 0 0,-4 8 5 0 0,-1 1 3 0 0,-1-1-1 0 0,0 1 1 0 0,-1-1 0 0 0,0 0-1 0 0,-7 11 1 0 0,6-10 2 0 0,0 0 0 0 0,1 0 0 0 0,0 0 0 0 0,-3 10 0 0 0,-1 2 16 0 0,6-17-33 0 0,1 0 1 0 0,-1 1-1 0 0,1-1 0 0 0,0 1 0 0 0,0-1 1 0 0,0 1-1 0 0,0 6 0 0 0,1-11-10 0 0,12-31-337 0 0,64-141-730 0 0,-60 122 997 0 0,-9 34 29 0 0,-4 11 29 0 0,-1 8 16 0 0,-2-2 243 0 0,-12 21-110 0 0,9-15-86 0 0,-13 20 44 0 0,7-11 46 0 0,0 0-1 0 0,0 0 0 0 0,2 1 1 0 0,0 0-1 0 0,-8 33 0 0 0,-3 16 268 0 0,13-49-305 0 0,0 0-1 0 0,1 0 0 0 0,-1 19 1 0 0,-3 17-44 0 0,5-34-40 0 0,-2 37-1 0 0,5-56-17 0 0,0 0 12 0 0,1 0 0 0 0,0 0 1 0 0,-1 0-1 0 0,1-1 0 0 0,0 1 0 0 0,-1 0 0 0 0,1 0 0 0 0,0-1 1 0 0,-1 1-1 0 0,1 0 0 0 0,-1-1 0 0 0,1 1 0 0 0,0-1 0 0 0,-1 1 0 0 0,1-1 1 0 0,-1 1-1 0 0,0-1 0 0 0,1 1 0 0 0,-1-1 0 0 0,1 1 0 0 0,-1-1 1 0 0,0 0-1 0 0,1 1 0 0 0,-1-1 0 0 0,0 0 0 0 0,0 1 0 0 0,1-1 1 0 0,-1 0-1 0 0,0 1 0 0 0,0-1 0 0 0,0 0 0 0 0,0 1 0 0 0,0-1 1 0 0,0 0-1 0 0,0 0 0 0 0,0 0-10 0 0,0-1 0 0 0,0 1 0 0 0,0 0 1 0 0,0 0-1 0 0,0-1 0 0 0,-1 1 0 0 0,1 0 0 0 0,0 0 0 0 0,-1 0 1 0 0,1 0-1 0 0,0-1 0 0 0,-1 1 0 0 0,0 0 0 0 0,1 0 0 0 0,-1 0 1 0 0,0 0-1 0 0,1 0 0 0 0,-1 0 0 0 0,-1-1 0 0 0,0 0-3 0 0,0 1-1 0 0,1-1 0 0 0,-1 0 0 0 0,1 0 1 0 0,-1-1-1 0 0,1 1 0 0 0,0 0 0 0 0,0 0 0 0 0,0-1 1 0 0,-1-3-1 0 0,-11-18-41 0 0,12 23 57 0 0,0-1 1 0 0,0 0-1 0 0,0 1 1 0 0,0-1 0 0 0,0 1-1 0 0,0-1 1 0 0,1 0-1 0 0,-1 1 1 0 0,1-1-1 0 0,0 0 1 0 0,-1 0 0 0 0,1 0-1 0 0,0 1 1 0 0,0-1-1 0 0,0 0 1 0 0,0-3 0 0 0,1 3-1 0 0,-1 0 0 0 0,0 0 0 0 0,0 1 1 0 0,0-1-1 0 0,0 0 0 0 0,0 0 0 0 0,-1 1 0 0 0,1-1 1 0 0,-1 0-1 0 0,1 0 0 0 0,-1 1 0 0 0,1-1 1 0 0,-1 0-1 0 0,0 1 0 0 0,0-1 0 0 0,-2-2 1 0 0,2 3-4 0 0,0 1 0 0 0,-1 0 0 0 0,1-1 0 0 0,0 1 0 0 0,-1 0 0 0 0,1 0 0 0 0,-1 0 0 0 0,1 0 0 0 0,0 0 0 0 0,-1 0 0 0 0,1 0 0 0 0,0 1 0 0 0,-1-1 0 0 0,1 0 0 0 0,0 1 0 0 0,-1-1 0 0 0,1 1 0 0 0,0 0 0 0 0,0-1 0 0 0,-1 1 0 0 0,-1 1 0 0 0,-12 4 16 0 0,11-8-13 0 0,1 0 0 0 0,0 0 0 0 0,0 0 1 0 0,0 0-1 0 0,0 0 0 0 0,0-1 1 0 0,0 0-1 0 0,0 1 0 0 0,1-1 1 0 0,-4-5-1 0 0,-2-1 25 0 0,8 9-25 0 0,0 0 1 0 0,0-1-1 0 0,0 1 1 0 0,-1 0-1 0 0,1 0 1 0 0,0 0-1 0 0,0 0 1 0 0,0 0-1 0 0,-1-1 1 0 0,1 1-1 0 0,0 0 1 0 0,0 0-1 0 0,0 0 1 0 0,-1 0 0 0 0,1 0-1 0 0,0 0 1 0 0,0 0-1 0 0,0 0 1 0 0,-1 0-1 0 0,1 0 1 0 0,0 0-1 0 0,0 0 1 0 0,-1 0-1 0 0,1 0 1 0 0,0 0-1 0 0,0 0 1 0 0,-1 0-1 0 0,1 0 1 0 0,0 0-1 0 0,0 0 1 0 0,0 0-1 0 0,-1 1 1 0 0,1-1 0 0 0,0 0-1 0 0,0 0 1 0 0,0 0-1 0 0,0 0 1 0 0,-1 0-1 0 0,1 0 1 0 0,0 1-1 0 0,0-1 1 0 0,0 0-1 0 0,0 0 1 0 0,0 0-1 0 0,-1 1 1 0 0,1-1-1 0 0,0 0 1 0 0,0 0-1 0 0,0 0 1 0 0,0 1-1 0 0,0-1 1 0 0,0 0 0 0 0,0 0-1 0 0,0 1 1 0 0,0-1-1 0 0,0 0 1 0 0,0 0-1 0 0,0 0 1 0 0,0 1-1 0 0,0-1 1 0 0,0 0-1 0 0,0 1 1 0 0,1 15 3 0 0,41 41 98 0 0,-42-57-104 0 0,0 1-1 0 0,1-1 1 0 0,-1 0-1 0 0,0 0 1 0 0,0 0-1 0 0,0 0 1 0 0,0 1-1 0 0,1-1 0 0 0,-1 0 1 0 0,0 0-1 0 0,0 0 1 0 0,0 0-1 0 0,1 0 1 0 0,-1 0-1 0 0,0 0 1 0 0,0 1-1 0 0,0-1 1 0 0,1 0-1 0 0,-1 0 1 0 0,0 0-1 0 0,0 0 0 0 0,1 0 1 0 0,-1 0-1 0 0,0 0 1 0 0,0 0-1 0 0,0 0 1 0 0,1 0-1 0 0,-1 0 1 0 0,0 0-1 0 0,0 0 1 0 0,1-1-1 0 0,-1 1 1 0 0,0 0-1 0 0,0 0 0 0 0,0 0 1 0 0,1 0-1 0 0,-1 0 1 0 0,0 0-1 0 0,0 0 1 0 0,0-1-1 0 0,0 1 1 0 0,1 0-1 0 0,-1 0 1 0 0,8-10-430 0 0,-6 8 180 0 0,5-7-728 0 0,-2 2-3161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57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1328 0 0,'0'0'10455'0'0,"0"-4"-9523"0"0,0-9-414 0 0,0 3 2801 0 0,1 11-3067 0 0,0-1 0 0 0,1 1 1 0 0,-1-1-1 0 0,0 1 1 0 0,1-1-1 0 0,-1 1 1 0 0,0 0-1 0 0,0 0 1 0 0,0 0-1 0 0,0 0 1 0 0,0 0-1 0 0,1 1 1 0 0,4 5 176 0 0,0 0 1 0 0,-1 1 0 0 0,0-1 0 0 0,5 11-1 0 0,11 17 591 0 0,-5-20-837 0 0,-14-13-153 0 0,0 0 0 0 0,0-1 1 0 0,0 1-1 0 0,0 0 1 0 0,0 0-1 0 0,-1 0 0 0 0,3 4 1 0 0,-2-5-14 0 0,-1-1-1 0 0,0 1 1 0 0,1-1 0 0 0,-1 0 0 0 0,1 1 0 0 0,-1-1 0 0 0,0 0 0 0 0,1 0 0 0 0,-1 0 0 0 0,1 0 0 0 0,-1 0-1 0 0,0 0 1 0 0,1 0 0 0 0,1-1 0 0 0,3 1-109 0 0,-6 0 88 0 0,0 0 0 0 0,0 0 1 0 0,0-1-1 0 0,0 1 0 0 0,-1 0 0 0 0,1 0 0 0 0,0 0 1 0 0,0 0-1 0 0,0 0 0 0 0,0 0 0 0 0,-1 0 0 0 0,1 0 1 0 0,0 0-1 0 0,0 0 0 0 0,0 0 0 0 0,0 0 0 0 0,-1 0 1 0 0,1 0-1 0 0,0 0 0 0 0,0 0 0 0 0,0 0 0 0 0,-1 1 1 0 0,1-1-1 0 0,0 0 0 0 0,0 0 0 0 0,0 0 0 0 0,0 0 1 0 0,0 0-1 0 0,-1 0 0 0 0,1 0 0 0 0,0 1 0 0 0,0-1 1 0 0,0 0-1 0 0,0 0 0 0 0,0 0 0 0 0,0 0 0 0 0,0 0 1 0 0,0 1-1 0 0,-1-1 0 0 0,1 0 0 0 0,0 0 0 0 0,0 0 1 0 0,0 0-1 0 0,0 1 0 0 0,0-1 0 0 0,0 0 0 0 0,0 0 1 0 0,0 0-1 0 0,0 0 0 0 0,0 1 0 0 0,0-1 1 0 0,0 0-1 0 0,0 1 18 0 0,0-2-17 0 0,-1 1 0 0 0,0 0-1 0 0,1 0 1 0 0,-1 0 0 0 0,1-1-1 0 0,-1 1 1 0 0,0 0 0 0 0,1 0-1 0 0,-1-1 1 0 0,1 1-1 0 0,-1-1 1 0 0,1 1 0 0 0,-1 0-1 0 0,1-1 1 0 0,0 1 0 0 0,-1-1-1 0 0,1 1 1 0 0,-1-1 0 0 0,1 0-1 0 0,0 1 1 0 0,-1-1 0 0 0,1 1-1 0 0,0-1 1 0 0,0 1 0 0 0,0-1-1 0 0,-1 0 1 0 0,1 1-1 0 0,0-1 1 0 0,0 0 0 0 0,0 1-1 0 0,0-1 1 0 0,0-1 0 0 0,0-27-161 0 0,1 20 94 0 0,-2-62-501 0 0,1 41 472 0 0,-1 24 214 0 0,1 9 154 0 0,1 41 10 0 0,0-14-106 0 0,-3 35 0 0 0,-3-42-283 0 0,5-23 104 0 0,0 0 0 0 0,-1 0 1 0 0,1 0-1 0 0,0 0 1 0 0,0-1-1 0 0,0 1 0 0 0,0 0 1 0 0,0 0-1 0 0,0 0 0 0 0,0 0 1 0 0,0 0-1 0 0,0 0 1 0 0,0 0-1 0 0,0 0 0 0 0,0 0 1 0 0,0 0-1 0 0,0 0 0 0 0,0 0 1 0 0,0 0-1 0 0,0 0 0 0 0,0 0 1 0 0,0 0-1 0 0,0 0 1 0 0,0 0-1 0 0,0 0 0 0 0,0 0 1 0 0,0 0-1 0 0,0 0 0 0 0,0 0 1 0 0,0 0-1 0 0,0 0 1 0 0,0 0-1 0 0,-1 0 0 0 0,1 0 1 0 0,0 0-1 0 0,0 0 0 0 0,0 0 1 0 0,0 0-1 0 0,0 0 1 0 0,0 0-1 0 0,0 0 0 0 0,0 0 1 0 0,0 0-1 0 0,0 0 0 0 0,0 0 1 0 0,0 0-1 0 0,0 0 0 0 0,0 0 1 0 0,0 0-1 0 0,1-14-181 0 0,5-13 13 0 0,2-1 0 0 0,18-45 0 0 0,-4 13-105 0 0,-10 27 140 0 0,-13 44 235 0 0,-1 0-1 0 0,0 0 1 0 0,-1 0-1 0 0,0 0 1 0 0,-7 15 0 0 0,-8 32 216 0 0,15-9-166 0 0,3-39-328 0 0,0 0 0 0 0,-4 19-1 0 0,2-24-332 0 0,0 2-3379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09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196 118 0 0 0,'0'0'14783'0'0,"-2"-2"-14028"0"0,2 1-656 0 0,-1 0 1 0 0,0 1-1 0 0,1-1 1 0 0,-1 0-1 0 0,0 1 1 0 0,0-1-1 0 0,1 1 1 0 0,-1-1-1 0 0,0 1 1 0 0,0-1-1 0 0,0 1 1 0 0,0 0-1 0 0,0-1 1 0 0,0 1-1 0 0,0 0 1 0 0,0 0-1 0 0,1 0 1 0 0,-1-1-1 0 0,0 1 1 0 0,0 0-1 0 0,0 0 1 0 0,0 1-1 0 0,0-1 1 0 0,0 0-1 0 0,0 0 1 0 0,0 0-1 0 0,0 1 1 0 0,0-1-1 0 0,0 0 1 0 0,0 1-1 0 0,0-1 1 0 0,1 1-1 0 0,-1-1 1 0 0,0 1-1 0 0,0-1 1 0 0,0 1-1 0 0,1-1 1 0 0,-1 1-1 0 0,0 0 0 0 0,1 0 1 0 0,-1-1-1 0 0,1 1 1 0 0,-1 0-1 0 0,0 1 1 0 0,-3 2 217 0 0,0 0 1 0 0,-1-1-1 0 0,0 1 0 0 0,1-1 1 0 0,-1 0-1 0 0,-9 4 1 0 0,-5 3 38 0 0,18-9-388 0 0,-1 0 1 0 0,1 0 0 0 0,0 0-1 0 0,-1 0 1 0 0,1 0-1 0 0,0 0 1 0 0,0 0 0 0 0,0 0-1 0 0,0 0 1 0 0,0 1-1 0 0,0-1 1 0 0,0 0-1 0 0,1 1 1 0 0,-1-1 0 0 0,0 1-1 0 0,1-1 1 0 0,-2 3-1 0 0,2-4-101 0 0,4-2 132 0 0,-1 1 1 0 0,0-1-1 0 0,0 0 0 0 0,0 0 1 0 0,-1-1-1 0 0,1 1 0 0 0,0 0 1 0 0,-1-1-1 0 0,4-4 0 0 0,2-2 5 0 0,39-28-38 0 0,-101 38 1213 0 0,54-1-1189 0 0,0 0 1 0 0,0 0-1 0 0,0 0 0 0 0,0 0 1 0 0,0 0-1 0 0,0 0 1 0 0,0 0-1 0 0,0 0 1 0 0,0 0-1 0 0,0-1 1 0 0,0 1-1 0 0,0 0 1 0 0,0 0-1 0 0,0 0 1 0 0,0 0-1 0 0,0 0 1 0 0,1 0-1 0 0,-1 0 1 0 0,0 0-1 0 0,0 0 1 0 0,0 0-1 0 0,0 0 1 0 0,0 0-1 0 0,-1 0 0 0 0,1-1 1 0 0,0 1-1 0 0,0 0 1 0 0,0 0-1 0 0,0 0 1 0 0,0 0-1 0 0,0 0 1 0 0,0 0-1 0 0,0 0 1 0 0,0 0-1 0 0,0 0 1 0 0,0 0-1 0 0,0 0 1 0 0,0 0-1 0 0,0 0 1 0 0,0 0-1 0 0,0 0 1 0 0,0-1-1 0 0,0 1 0 0 0,0 0 1 0 0,0 0-1 0 0,0 0 1 0 0,0 0-1 0 0,-1 0 1 0 0,1 0-1 0 0,0 0 1 0 0,0 0-1 0 0,0 0 1 0 0,0 0-1 0 0,0 0 1 0 0,0 0-1 0 0,0 0 1 0 0,0 0-1 0 0,0 0 1 0 0,0 0-1 0 0,0 0 1 0 0,0 0-1 0 0,0 0 1 0 0,-1 0-1 0 0,1 0 0 0 0,0 0 1 0 0,0 0-1 0 0,0 0 1 0 0,0 0-1 0 0,6-8-212 0 0,6-11 473 0 0,-12 18-238 0 0,1 1 1 0 0,-1 0-1 0 0,0-1 1 0 0,0 1-1 0 0,0-1 1 0 0,1 1-1 0 0,-1 0 1 0 0,0-1-1 0 0,0 1 0 0 0,0 0 1 0 0,0-1-1 0 0,0 1 1 0 0,0-1-1 0 0,0 1 1 0 0,0 0-1 0 0,0-1 1 0 0,0 1-1 0 0,0-1 1 0 0,0 1-1 0 0,-1 0 1 0 0,1-1-1 0 0,0 1 1 0 0,0-1-1 0 0,0 1 1 0 0,0 0-1 0 0,-1-1 1 0 0,1 1-1 0 0,0 0 1 0 0,0-1-1 0 0,0 1 1 0 0,-1 0-1 0 0,1 0 1 0 0,0-1-1 0 0,-1 1 1 0 0,1 0-1 0 0,0 0 1 0 0,-1-1-1 0 0,1 1 0 0 0,0 0 1 0 0,-1 0-1 0 0,0 0 1 0 0,0-1-19 0 0,0 1 1 0 0,-1 0-1 0 0,1 0 0 0 0,0 0 1 0 0,-1 0-1 0 0,1 0 0 0 0,0 1 1 0 0,-1-1-1 0 0,1 0 0 0 0,0 1 1 0 0,0-1-1 0 0,-1 1 0 0 0,1-1 1 0 0,0 1-1 0 0,0-1 0 0 0,0 1 1 0 0,0 0-1 0 0,0 0 0 0 0,-2 1 1 0 0,2-1 18 0 0,-1 0 1 0 0,0 1-1 0 0,1-1 1 0 0,-1 0-1 0 0,0-1 1 0 0,1 1-1 0 0,-1 0 1 0 0,0 0 0 0 0,0-1-1 0 0,0 1 1 0 0,-3 0-1 0 0,-5-1-107 0 0,12 0-195 0 0,-1 0 281 0 0,0-1 0 0 0,0 1 0 0 0,0 0 0 0 0,0 0 0 0 0,0-1 0 0 0,0 1 0 0 0,0 0 0 0 0,0-1 0 0 0,0 1 0 0 0,0-1 0 0 0,0 0 0 0 0,0 1 0 0 0,-1-1 0 0 0,1 0 0 0 0,1 0 0 0 0,10-13-3 0 0,-10 12 8 0 0,0 0 0 0 0,-1 1 1 0 0,1-1-1 0 0,0-1 0 0 0,-1 1 1 0 0,1 0-1 0 0,-1 0 0 0 0,2-4 0 0 0,-5 10 54 0 0,0-1 0 0 0,0 0 0 0 0,-1 0 0 0 0,1 0 0 0 0,0 0-1 0 0,-1 0 1 0 0,0-1 0 0 0,0 1 0 0 0,0-1 0 0 0,0 0-1 0 0,0 1 1 0 0,-7 2 0 0 0,0 1-186 0 0,10-6 134 0 0,0 0 0 0 0,0 0 0 0 0,0 0 0 0 0,0 0-1 0 0,0 0 1 0 0,0 0 0 0 0,0 0 0 0 0,0 0 0 0 0,1 0 0 0 0,-1 0 0 0 0,0 0 0 0 0,0 0 0 0 0,0 1 0 0 0,0-1 0 0 0,0 0-1 0 0,0 0 1 0 0,0 0 0 0 0,0 0 0 0 0,0 0 0 0 0,0 0 0 0 0,0 0 0 0 0,0 0 0 0 0,0 0 0 0 0,0 0 0 0 0,0 0 0 0 0,0 0 0 0 0,0 1-1 0 0,0-1 1 0 0,0 0 0 0 0,0 0 0 0 0,0 0 0 0 0,0 0 0 0 0,0 0 0 0 0,0 0 0 0 0,0 0 0 0 0,0 0 0 0 0,0 0 0 0 0,0 0-1 0 0,0 1 1 0 0,0-1 0 0 0,0 0 0 0 0,0 0 0 0 0,0 0 0 0 0,0 0 0 0 0,0 0 0 0 0,0 0 0 0 0,0 0 0 0 0,0 0 0 0 0,0 0 0 0 0,0 0-1 0 0,-1 0 1 0 0,1 0 0 0 0,5 3 317 0 0,-9 1-139 0 0,-8 4-3 0 0,8-7-152 0 0,4-1-21 0 0,0 0 1 0 0,-1 0 0 0 0,1 0 0 0 0,-1 0-1 0 0,1 0 1 0 0,-1 0 0 0 0,1 0 0 0 0,-1 0-1 0 0,1 1 1 0 0,0-1 0 0 0,-1 0 0 0 0,1 0-1 0 0,-1 0 1 0 0,1 1 0 0 0,0-1 0 0 0,-1 0-1 0 0,1 1 1 0 0,0-1 0 0 0,-1 0 0 0 0,1 1-1 0 0,0-1 1 0 0,-1 0 0 0 0,1 1 0 0 0,0-1-1 0 0,0 0 1 0 0,0 1 0 0 0,-1-1-1 0 0,1 1 1 0 0,0-1 0 0 0,0 1 0 0 0,0 0-14 0 0,-1-1 29 0 0,1 0-1 0 0,-1 0 1 0 0,1 0 0 0 0,-1 0-1 0 0,1 1 1 0 0,-1-1 0 0 0,1 0-1 0 0,-1 0 1 0 0,1 1 0 0 0,-1-1-1 0 0,1 0 1 0 0,0 1-1 0 0,-1-1 1 0 0,1 1 0 0 0,0-1-1 0 0,-1 0 1 0 0,1 1 0 0 0,0-1-1 0 0,-1 1 1 0 0,1-1 0 0 0,0 1-1 0 0,0-1 1 0 0,0 1 0 0 0,-1-1-1 0 0,1 1 1 0 0,0-1 0 0 0,0 1-1 0 0,0-1 1 0 0,0 1-1 0 0,0-1 1 0 0,0 2 0 0 0,0 22 100 0 0,0-15 1164 0 0,0 19-1296 0 0,0-24 38 0 0,1 1 1 0 0,-1 0-1 0 0,1 0 0 0 0,0-1 0 0 0,0 1 1 0 0,0-1-1 0 0,1 1 0 0 0,0-1 0 0 0,0 0 0 0 0,0 1 1 0 0,4 5-1 0 0,-6-9 177 0 0,-3-26-113 0 0,0 7-157 0 0,1 0 0 0 0,-1-26-1 0 0,-2 20 41 0 0,5 24 16 0 0,0 5-44 0 0,1-12 50 0 0,1 4-3 0 0,0 1 0 0 0,0-1 0 0 0,0 0 1 0 0,1 1-1 0 0,-1-1 0 0 0,1 1 0 0 0,0 0 1 0 0,0 0-1 0 0,-1 0 0 0 0,8-3 0 0 0,-1-1-2 0 0,-6 4 11 0 0,1 1 1 0 0,-1 0-1 0 0,0 0 0 0 0,1 0 1 0 0,-1 0-1 0 0,0 0 1 0 0,1 0-1 0 0,-1 1 1 0 0,1 0-1 0 0,-1 0 1 0 0,1 0-1 0 0,5 1 1 0 0,5-1 3 0 0,-14 0 22 0 0,-14 12-274 0 0,13-10 251 0 0,0-1 1 0 0,0 0-1 0 0,0 0 0 0 0,0 0 0 0 0,0 0 0 0 0,0 0 0 0 0,-1 0 0 0 0,1 0 0 0 0,0-1 0 0 0,0 1 0 0 0,-1 0 0 0 0,1-1 1 0 0,0 1-1 0 0,-1 0 0 0 0,1-1 0 0 0,-1 0 0 0 0,1 1 0 0 0,0-1 0 0 0,-4 0 0 0 0,4 0-7 0 0,-1 0-1 0 0,0 0 1 0 0,1 0-1 0 0,-1 0 1 0 0,0-1-1 0 0,1 1 1 0 0,-1-1-1 0 0,1 1 1 0 0,-1-1-1 0 0,1 1 1 0 0,-1-1-1 0 0,1 0 1 0 0,-1 0-1 0 0,-1-2 1 0 0,2 3 1 0 0,1-1 0 0 0,0 1 0 0 0,-1-1 1 0 0,1 1-1 0 0,0-1 0 0 0,0 1 0 0 0,-1-1 1 0 0,1 1-1 0 0,0-1 0 0 0,0 1 0 0 0,0-1 1 0 0,0 0-1 0 0,0 1 0 0 0,0-1 0 0 0,0 1 1 0 0,0-1-1 0 0,0 1 0 0 0,0-1 0 0 0,0 0 1 0 0,0 1-1 0 0,0-1 0 0 0,0 1 0 0 0,0-1 1 0 0,1 0-1 0 0,-1 1 0 0 0,0-1 0 0 0,0 1 0 0 0,1-1 1 0 0,-1 1-1 0 0,0-1 0 0 0,1 1 0 0 0,-1-1 1 0 0,1 1-1 0 0,-1 0 0 0 0,0-1 0 0 0,1 1 1 0 0,-1 0-1 0 0,1-1 0 0 0,-1 1 0 0 0,1 0 1 0 0,-1-1-1 0 0,2 1 0 0 0,6-6 13 0 0,29-19 38 0 0,-34 24-43 0 0,-1 0-1 0 0,1 0 1 0 0,0 0 0 0 0,-1 0 0 0 0,1 0 0 0 0,0 1 0 0 0,0-1-1 0 0,0 1 1 0 0,0 0 0 0 0,0 0 0 0 0,0 0 0 0 0,-1 0 0 0 0,5 1-1 0 0,7 6 56 0 0,-13-6-56 0 0,0 0 0 0 0,0-1 0 0 0,0 1 0 0 0,0 0 0 0 0,0-1 1 0 0,0 1-1 0 0,1-1 0 0 0,-1 1 0 0 0,0-1 0 0 0,0 0 0 0 0,0 1 0 0 0,0-1 1 0 0,1 0-1 0 0,1 0 0 0 0,12-6 67 0 0,-14 5-75 0 0,1 1 1 0 0,-1-1-1 0 0,1 0 1 0 0,-1 0 0 0 0,1 1-1 0 0,0-1 1 0 0,-1 1-1 0 0,1-1 1 0 0,-1 1 0 0 0,4-1-1 0 0,-4 1 5 0 0,0 0 0 0 0,-1 0 0 0 0,1 0 0 0 0,0-1 0 0 0,0 1-1 0 0,0 0 1 0 0,0 0 0 0 0,0-1 0 0 0,-1 1 0 0 0,1-1 0 0 0,0 1 0 0 0,0-1 0 0 0,-1 1-1 0 0,1-1 1 0 0,0 1 0 0 0,-1-1 0 0 0,1 0 0 0 0,-1 1 0 0 0,1-1 0 0 0,-1 0 0 0 0,1 0-1 0 0,-1 1 1 0 0,1-1 0 0 0,-1 0 0 0 0,1 0 0 0 0,-1 0 0 0 0,0 0 0 0 0,0 1 0 0 0,1-1-1 0 0,-1 0 1 0 0,0 0 0 0 0,0 0 0 0 0,0 0 0 0 0,0 0 0 0 0,0 0 0 0 0,0 0 0 0 0,0 0-1 0 0,-1 1 1 0 0,1-1 0 0 0,0 0 0 0 0,0 0 0 0 0,-1 0 0 0 0,1 0 0 0 0,0 1 0 0 0,-1-1 0 0 0,1 0-1 0 0,-1 0 1 0 0,1 0 0 0 0,-1 1 0 0 0,1-1 0 0 0,-1 0 0 0 0,0 1 0 0 0,0-1-1 0 0,-4 1-363 0 0,5 0 363 0 0,0 0-1 0 0,0 1 1 0 0,0-1-1 0 0,0 0 1 0 0,0 0-1 0 0,0 0 0 0 0,0 0 1 0 0,0 0-1 0 0,0 1 1 0 0,0-1-1 0 0,0 0 1 0 0,0 0-1 0 0,0 0 1 0 0,1 0-1 0 0,-1 0 0 0 0,0 1 1 0 0,0-1-1 0 0,0 0 1 0 0,0 0-1 0 0,0 0 1 0 0,0 0-1 0 0,0 0 0 0 0,1 0 1 0 0,-1 0-1 0 0,0 0 1 0 0,0 0-1 0 0,0 0 1 0 0,0 1-1 0 0,0-1 1 0 0,1 0-1 0 0,-1 0 0 0 0,0 0 1 0 0,0 0-1 0 0,0 0 1 0 0,0 0-1 0 0,1 0 1 0 0,-1 0-1 0 0,0 0 1 0 0,0 0-1 0 0,0 0 0 0 0,0 0 1 0 0,1 0-1 0 0,-1-1 1 0 0,0 1-1 0 0,0 0 1 0 0,0 0-1 0 0,0 0 0 0 0,0 0 1 0 0,1 0-1 0 0,-1 0 1 0 0,0 0-1 0 0,0 0 1 0 0,12-1 3 0 0,-9 0-1 0 0,0 1-1 0 0,0 0 0 0 0,0 0 1 0 0,0 0-1 0 0,0 0 1 0 0,0 0-1 0 0,0 1 0 0 0,0-1 1 0 0,0 1-1 0 0,6 2 0 0 0,-9-3 5 0 0,0 0-1 0 0,1 0 1 0 0,-1 0-1 0 0,0 1 1 0 0,1-1-1 0 0,-1 0 1 0 0,0 0-1 0 0,1 1 1 0 0,-1-1-1 0 0,0 0 1 0 0,0 1-1 0 0,1-1 1 0 0,-1 0-1 0 0,0 1 1 0 0,0-1-1 0 0,0 0 1 0 0,1 1-1 0 0,-1-1 1 0 0,0 0-1 0 0,0 1 1 0 0,0-1-1 0 0,0 1 1 0 0,0-1-1 0 0,0 0 1 0 0,0 1-1 0 0,0-1 1 0 0,0 1-1 0 0,0-1 1 0 0,0 0-1 0 0,0 2 1 0 0,-10 8 99 0 0,-20 3 4 0 0,28-12-104 0 0,-8 3 1 0 0,0-1 0 0 0,-1 1 0 0 0,0-2 0 0 0,1 0 0 0 0,-1 0 0 0 0,-20 0 0 0 0,17-1-5 0 0,-1-1 1 0 0,0 2-1 0 0,-19 3 0 0 0,15-4-5 0 0,18-1 3 0 0,-1 0 0 0 0,1 0 0 0 0,0 0 0 0 0,0 0 0 0 0,-1 0 0 0 0,1 0 1 0 0,0 0-1 0 0,-1 0 0 0 0,1 0 0 0 0,0 1 0 0 0,0-1 0 0 0,-1 0 0 0 0,1 1 0 0 0,0-1 0 0 0,0 1 0 0 0,0 0 0 0 0,0-1 0 0 0,0 1 0 0 0,-1 0 0 0 0,1 0 0 0 0,-1 1 0 0 0,-5 8-5 0 0,-5 9-18 0 0,9-11 66 0 0,0 1 0 0 0,0 0 0 0 0,1 0 0 0 0,0 0 0 0 0,1 0 0 0 0,0 0 0 0 0,0 0 0 0 0,1 0 0 0 0,2 14 0 0 0,1-10 178 0 0,0 1-1 0 0,-1 0 1 0 0,0 21 0 0 0,2 98 143 0 0,-1-91-311 0 0,-2-35-44 0 0,1 1 0 0 0,-2-1 0 0 0,1 1 0 0 0,-1 0 0 0 0,0 0 0 0 0,-1-1 0 0 0,0 1 0 0 0,0 0 1 0 0,0-1-1 0 0,-5 13 0 0 0,2 1-47 0 0,4-21 54 0 0,8 25-107 0 0,-7-14 38 0 0,1-10-57 0 0,6-15-66 0 0,-3 3 233 0 0,21-37-40 0 0,9-18 36 0 0,23-36-37 0 0,-48 86-12 0 0,-8 13-3 0 0,-1 1 1 0 0,1-1 0 0 0,0 1-1 0 0,-1-1 1 0 0,0 0 0 0 0,1 1-1 0 0,-1-1 1 0 0,-1 0-1 0 0,1 0 1 0 0,1-4 0 0 0,-1 15-109 0 0,-1-6 107 0 0,0-1 0 0 0,0 0 0 0 0,1 1 0 0 0,-1-1 1 0 0,0 0-1 0 0,0 1 0 0 0,0-1 0 0 0,0 1 0 0 0,-1-1 0 0 0,1 0 1 0 0,0 1-1 0 0,0-1 0 0 0,-1 0 0 0 0,1 0 0 0 0,-1 1 0 0 0,1-1 0 0 0,-1 0 1 0 0,-1 3-1 0 0,-112 153-37 0 0,114-157 39 0 0,1 0 0 0 0,-1 0 0 0 0,0 0-1 0 0,0 0 1 0 0,0 0 0 0 0,0 0 0 0 0,0 0 0 0 0,0 0-1 0 0,0-1 1 0 0,0 1 0 0 0,0 0 0 0 0,0 0 0 0 0,0 0 0 0 0,0 0-1 0 0,0 0 1 0 0,0 0 0 0 0,0 0 0 0 0,0 0 0 0 0,0 0-1 0 0,0 0 1 0 0,0-1 0 0 0,0 1 0 0 0,0 0 0 0 0,0 0-1 0 0,0 0 1 0 0,-1 0 0 0 0,1 0 0 0 0,0 0 0 0 0,0 0 0 0 0,0 0-1 0 0,0 0 1 0 0,0 0 0 0 0,0 0 0 0 0,0 0 0 0 0,0 0-1 0 0,0 0 1 0 0,0-1 0 0 0,0 1 0 0 0,0 0 0 0 0,0 0 0 0 0,0 0-1 0 0,-1 0 1 0 0,1 0 0 0 0,0 0 0 0 0,0 0 0 0 0,0 0-1 0 0,0 0 1 0 0,0 0 0 0 0,0 0 0 0 0,0 0 0 0 0,0 0 0 0 0,0 0-1 0 0,0 0 1 0 0,-1 0 0 0 0,1 0 0 0 0,0 0 0 0 0,0 0-1 0 0,0 0 1 0 0,2-16-24 0 0,5-19-10 0 0,58-210-40 0 0,-59 217-56 0 0,-1 0-1 0 0,2-56 0 0 0,-7 84 114 0 0,-2 31-111 0 0,-4-7 139 0 0,-1-1 0 0 0,-21 45 0 0 0,0 0 7 0 0,-2 6-1 0 0,26-69 25 0 0,2-5-23 0 0,0-14-28 0 0,7-20-38 0 0,54-172-756 0 0,-53 182 629 0 0,-6 24 170 0 0,0 0 1 0 0,0 0 0 0 0,0 0-1 0 0,0 0 1 0 0,0 0 0 0 0,0 0-1 0 0,0 0 1 0 0,0 0-1 0 0,0 0 1 0 0,-1 0 0 0 0,1 0-1 0 0,0 1 1 0 0,0-1 0 0 0,0 0-1 0 0,0 0 1 0 0,0 0-1 0 0,0 0 1 0 0,0 0 0 0 0,0 0-1 0 0,0 0 1 0 0,0 0 0 0 0,0-1-1 0 0,0 1 1 0 0,0 0 0 0 0,0 0-1 0 0,-1 0 1 0 0,1 0-1 0 0,0 0 1 0 0,0 0 0 0 0,0 0-1 0 0,0 0 1 0 0,0 0 0 0 0,0 0-1 0 0,0 0 1 0 0,0 0-1 0 0,0 0 1 0 0,0 0 0 0 0,0 0-1 0 0,0 0 1 0 0,0 0 0 0 0,0 0-1 0 0,0 0 1 0 0,0 0 0 0 0,0 0-1 0 0,0 0 1 0 0,0-1-1 0 0,0 1 1 0 0,-9 11-70 0 0,-8 14 68 0 0,9-9 79 0 0,0 0 1 0 0,1 0-1 0 0,0 1 1 0 0,2-1-1 0 0,0 2 1 0 0,1-1-1 0 0,-4 32 1 0 0,9-49-73 0 0,0 1 1 0 0,-1-1 0 0 0,1 0-1 0 0,0 0 1 0 0,0-1-1 0 0,-1 1 1 0 0,1 0 0 0 0,0 0-1 0 0,0 0 1 0 0,-1 0-1 0 0,1-1 1 0 0,0 1 0 0 0,-1 0-1 0 0,1-1 1 0 0,0 1-1 0 0,-1 0 1 0 0,1-1 0 0 0,-1 1-1 0 0,2-1 1 0 0,7-11-13 0 0,-1-1-1 0 0,0 1 1 0 0,-1-1 0 0 0,-1-1 0 0 0,6-14 0 0 0,-5 10-35 0 0,1 1 1 0 0,13-20-1 0 0,-9 24 50 0 0,-12 13 1 0 0,1 1-1 0 0,-1-1 1 0 0,0 1 0 0 0,1 0 0 0 0,-1-1 0 0 0,1 1-1 0 0,-1 0 1 0 0,0 0 0 0 0,0-1 0 0 0,0 1 0 0 0,1 0-1 0 0,-1 0 1 0 0,0 0 0 0 0,0-1 0 0 0,0 1 0 0 0,0 0 0 0 0,0 0-1 0 0,0-1 1 0 0,0 1 0 0 0,-1 1 0 0 0,1 186 790 0 0,3-177-792 0 0,2-14 11 0 0,6-15-2 0 0,4-36-218 0 0,12-77-1 0 0,-27 103 192 0 0,0 28 68 0 0,0 8 4 0 0,-1 13 66 0 0,1-1 1 0 0,1 1-1 0 0,1-1 1 0 0,1 0 0 0 0,0 0-1 0 0,13 38 1 0 0,-13-48-117 0 0,-2-7-12 0 0,0 0 0 0 0,0 0 0 0 0,1 0 1 0 0,-1 0-1 0 0,1 0 0 0 0,-1 0 0 0 0,5 4 0 0 0,-6-7-12 0 0,0-22-128 0 0,5-167-927 0 0,-5 148 992 0 0,0 41 127 0 0,0 18 83 0 0,0-2-41 0 0,1 0 1 0 0,1-1-1 0 0,1 1 0 0 0,0-1 1 0 0,1 0-1 0 0,0 1 0 0 0,1-2 0 0 0,1 1 1 0 0,12 23-1 0 0,-18-38-92 0 0,0 0 1 0 0,0 0-1 0 0,0 0 1 0 0,0 0-1 0 0,0 0 0 0 0,0 0 1 0 0,0-1-1 0 0,0 1 0 0 0,0 0 1 0 0,0 0-1 0 0,0 0 1 0 0,0 0-1 0 0,0 0 0 0 0,0 0 1 0 0,0 0-1 0 0,0 0 0 0 0,0 0 1 0 0,0 0-1 0 0,0 0 0 0 0,0 0 1 0 0,1 0-1 0 0,-1 0 1 0 0,0 0-1 0 0,0-1 0 0 0,0 1 1 0 0,0 0-1 0 0,0 0 0 0 0,0 0 1 0 0,0 0-1 0 0,0 0 1 0 0,0 0-1 0 0,0 0 0 0 0,0 0 1 0 0,0 0-1 0 0,0 0 0 0 0,0 0 1 0 0,0 0-1 0 0,0 0 1 0 0,0 0-1 0 0,0 0 0 0 0,1 0 1 0 0,-1 0-1 0 0,0 0 0 0 0,0 0 1 0 0,0 0-1 0 0,0 0 0 0 0,0 0 1 0 0,0 0-1 0 0,-2-15-66 0 0,-8-34-51 0 0,2 8 9 0 0,-9-73-77 0 0,19 136 415 0 0,-2-13-199 0 0,0 1-1 0 0,1-1 1 0 0,1 0-1 0 0,-1 0 1 0 0,1 1-1 0 0,4 7 1 0 0,19 29 66 0 0,-18-35-89 0 0,-1-1-1 0 0,0 1 1 0 0,5 14-1 0 0,-11-25-7 0 0,0 0 0 0 0,0 0 0 0 0,-1 0 0 0 0,1-1 0 0 0,0 1 0 0 0,0 0 0 0 0,0 0 1 0 0,0 0-1 0 0,0 0 0 0 0,0 1 0 0 0,-1-1 0 0 0,1 0 0 0 0,0 0 0 0 0,0 0 0 0 0,0 0 0 0 0,0 0 0 0 0,0 0 0 0 0,0 0 0 0 0,-1 0 0 0 0,1 0 0 0 0,0 0 0 0 0,0 0 0 0 0,0 0 0 0 0,0 0 0 0 0,0 0 0 0 0,0 0 0 0 0,0 1 0 0 0,0-1 0 0 0,0 0 0 0 0,0 0 0 0 0,-1 0 0 0 0,1 0 0 0 0,0 0 0 0 0,0 0 0 0 0,0 0 0 0 0,0 1 0 0 0,0-1 0 0 0,0 0 0 0 0,0 0 0 0 0,0 0 0 0 0,0 0 0 0 0,0 0 0 0 0,0 0 0 0 0,0 1 0 0 0,0-1 0 0 0,0 0 0 0 0,0 0 0 0 0,-8-12-60 0 0,-34-167-187 0 0,41 159 204 0 0,1 19 43 0 0,0 1 1 0 0,0 0-1 0 0,0-1 1 0 0,0 1-1 0 0,0 0 1 0 0,1-1 0 0 0,-1 1-1 0 0,0 0 1 0 0,0-1-1 0 0,0 1 1 0 0,1 0-1 0 0,-1-1 1 0 0,0 1-1 0 0,0 0 1 0 0,1 0 0 0 0,-1-1-1 0 0,0 1 1 0 0,1 0-1 0 0,-1 0 1 0 0,0 0-1 0 0,1-1 1 0 0,-1 1-1 0 0,0 0 1 0 0,1 0 0 0 0,-1 0-1 0 0,0 0 1 0 0,1 0-1 0 0,1 0 6 0 0,-1 0 1 0 0,0 1-1 0 0,1-1 0 0 0,-1 1 0 0 0,0-1 0 0 0,1 1 0 0 0,-1 0 1 0 0,0-1-1 0 0,0 1 0 0 0,0 0 0 0 0,0 0 0 0 0,1 0 1 0 0,-1 0-1 0 0,0 0 0 0 0,-1 0 0 0 0,1 0 0 0 0,0 0 1 0 0,0 1-1 0 0,0-1 0 0 0,-1 0 0 0 0,2 2 0 0 0,3 10 66 0 0,0 0 0 0 0,-1 0 0 0 0,0 1 1 0 0,-1 0-1 0 0,0 0 0 0 0,1 22 0 0 0,4 19 87 0 0,-2-29-60 0 0,-3-16-79 0 0,-1 1-1 0 0,0 0 1 0 0,0 0-1 0 0,-1 0 0 0 0,0 0 1 0 0,-2 18-1 0 0,1-28-23 0 0,0 0-1 0 0,0 0 0 0 0,0 0 1 0 0,0-1-1 0 0,0 1 1 0 0,-1 0-1 0 0,1 0 1 0 0,0 0-1 0 0,0-1 1 0 0,-1 1-1 0 0,1 0 1 0 0,0-1-1 0 0,-1 1 0 0 0,1 0 1 0 0,-1-1-1 0 0,1 1 1 0 0,-1 0-1 0 0,1-1 1 0 0,-1 1-1 0 0,1-1 1 0 0,-1 1-1 0 0,0-1 0 0 0,1 1 1 0 0,-1-1-1 0 0,0 1 1 0 0,1-1-1 0 0,-1 0 1 0 0,0 1-1 0 0,0-1 1 0 0,1 0-1 0 0,-1 0 0 0 0,0 0 1 0 0,0 1-1 0 0,0-1 1 0 0,1 0-1 0 0,-1 0 1 0 0,0 0-1 0 0,0 0 1 0 0,0 0-1 0 0,1 0 0 0 0,-1-1 1 0 0,-1 1-1 0 0,-3-2-84 0 0,0 0-1 0 0,0 0 1 0 0,0 0-1 0 0,1-1 1 0 0,-7-4-1 0 0,3 2-46 0 0,5 3 72 0 0,-7-3-147 0 0,1 0-1 0 0,-17-14 1 0 0,24 17 192 0 0,0 0 0 0 0,0 1 0 0 0,0-1 0 0 0,0 0 0 0 0,1 0-1 0 0,-1 0 1 0 0,1-1 0 0 0,0 1 0 0 0,-1 0 0 0 0,1 0 0 0 0,0-1 0 0 0,0 1 0 0 0,0-1-1 0 0,1 1 1 0 0,-1-1 0 0 0,1 1 0 0 0,-1-6 0 0 0,1 8 84 0 0,0 32 97 0 0,0-27-137 0 0,1 0-1 0 0,-1 0 1 0 0,1-1 0 0 0,1 1 0 0 0,-1 0 0 0 0,0-1 0 0 0,1 1 0 0 0,0-1-1 0 0,0 1 1 0 0,1-1 0 0 0,-1 0 0 0 0,1 0 0 0 0,5 6 0 0 0,4 6 50 0 0,-54-47 58 0 0,8 8-171 0 0,25 21 20 0 0,9 2 19 0 0,0 0 1 0 0,0 0 0 0 0,0 1 0 0 0,-1-1 0 0 0,1 0 0 0 0,0 0 0 0 0,0 0 0 0 0,0 0-1 0 0,0 0 1 0 0,0 0 0 0 0,0 0 0 0 0,0 1 0 0 0,0-1 0 0 0,-1 0 0 0 0,1 0 0 0 0,0 0-1 0 0,0 0 1 0 0,0 0 0 0 0,0 1 0 0 0,0-1 0 0 0,0 0 0 0 0,0 0 0 0 0,0 0 0 0 0,0 0-1 0 0,0 1 1 0 0,0-1 0 0 0,0 0 0 0 0,0 0 0 0 0,0 0 0 0 0,0 0 0 0 0,0 0 0 0 0,0 1-1 0 0,0-1 1 0 0,0 0 0 0 0,1 0 0 0 0,-1 0 0 0 0,0 0 0 0 0,0 0 0 0 0,0 1 0 0 0,0-1-1 0 0,0 0 1 0 0,0 0 0 0 0,0 0 0 0 0,0 0 0 0 0,0 0 0 0 0,1 0 0 0 0,-1 0-1 0 0,0 0 1 0 0,0 0 0 0 0,0 1 0 0 0,0-1 0 0 0,0 0 0 0 0,1 0 0 0 0,-1 0 0 0 0,0 0-1 0 0,0 0 1 0 0,0 0 0 0 0,0 0 0 0 0,0 0 0 0 0,1 0 0 0 0,7 6 11 0 0,-4-3 1 0 0,-1 0 0 0 0,0-1 0 0 0,1 0 0 0 0,-1 0 1 0 0,1 0-1 0 0,0 0 0 0 0,0 0 0 0 0,5 1 0 0 0,-1-1 14 0 0,14 6 113 0 0,-21-7-123 0 0,-6 0 18 0 0,1 0-1 0 0,0-1 1 0 0,-1 0 0 0 0,1 0-1 0 0,-7 0 1 0 0,6 0-18 0 0,-5-1-25 0 0,12-2-4 0 0,17-1 20 0 0,-14 5 26 0 0,0 0-1 0 0,0 0 1 0 0,0 1 0 0 0,-1 0-1 0 0,1 0 1 0 0,0 0 0 0 0,-1 0-1 0 0,1 1 1 0 0,6 5 0 0 0,5 2 149 0 0,-12-7-141 0 0,0 0-1 0 0,-1 1 0 0 0,1 0 1 0 0,-1 0-1 0 0,0 0 1 0 0,0 0-1 0 0,0 0 0 0 0,-1 1 1 0 0,1-1-1 0 0,-1 1 0 0 0,0 0 1 0 0,0 0-1 0 0,-1 0 0 0 0,2 6 1 0 0,5 12 58 0 0,-7-22-93 0 0,0 1 0 0 0,1-1 1 0 0,-1 1-1 0 0,1-1 0 0 0,-1 1 0 0 0,1-1 1 0 0,-1 0-1 0 0,1 0 0 0 0,0 0 1 0 0,-1 0-1 0 0,1 0 0 0 0,0 0 1 0 0,0 0-1 0 0,0-1 0 0 0,0 1 1 0 0,0-1-1 0 0,0 1 0 0 0,0-1 1 0 0,0 0-1 0 0,0 0 0 0 0,0 1 1 0 0,4-2-1 0 0,-6 1-4 0 0,1 0 0 0 0,-1-1 0 0 0,0 1 0 0 0,1-1 0 0 0,-1 1 0 0 0,1 0 0 0 0,-1-1 0 0 0,0 1 0 0 0,1-1 0 0 0,-1 1 0 0 0,0-1 0 0 0,0 1 0 0 0,1-1 0 0 0,-1 1 0 0 0,0-1 0 0 0,0 1 0 0 0,0-1 0 0 0,0 1 0 0 0,0-1 0 0 0,0 0 0 0 0,1 1 0 0 0,-1-1 0 0 0,0 1 0 0 0,-1-2 0 0 0,2-16-39 0 0,-1 17 32 0 0,-1-6-11 0 0,1 0-1 0 0,-1 1 1 0 0,-1-1 0 0 0,1 1 0 0 0,-1-1 0 0 0,0 1-1 0 0,0 0 1 0 0,-1-1 0 0 0,0 1 0 0 0,0 0-1 0 0,-1 1 1 0 0,1-1 0 0 0,-1 1 0 0 0,0-1 0 0 0,-1 1-1 0 0,1 0 1 0 0,-9-6 0 0 0,12 9 5 0 0,0 0 1 0 0,-1 0 0 0 0,1 0-1 0 0,0 0 1 0 0,0 0 0 0 0,0 0-1 0 0,1 0 1 0 0,-1 0-1 0 0,1-1 1 0 0,-1 1 0 0 0,1 0-1 0 0,-1-3 1 0 0,1 3 6 0 0,0 1 0 0 0,0 0 1 0 0,0 0-1 0 0,0-1 0 0 0,0 1 1 0 0,0 0-1 0 0,0 0 0 0 0,0-1 0 0 0,0 1 1 0 0,1 0-1 0 0,-1 0 0 0 0,1 0 0 0 0,-1-1 1 0 0,0 1-1 0 0,1 0 0 0 0,0 0 1 0 0,-1 0-1 0 0,1 0 0 0 0,0 0 0 0 0,0 0 1 0 0,-1 0-1 0 0,1 0 0 0 0,0 0 1 0 0,1 0-1 0 0,-1 1 4 0 0,-1 0 0 0 0,1 0 0 0 0,-1 0 0 0 0,1 0-1 0 0,-1 0 1 0 0,1 0 0 0 0,-1 1 0 0 0,1-1 0 0 0,-1 0 0 0 0,1 0 0 0 0,-1 1 0 0 0,0-1 0 0 0,1 0 0 0 0,-1 1 0 0 0,1-1 0 0 0,-1 0 0 0 0,0 1 0 0 0,1-1 0 0 0,-1 0 0 0 0,0 1-1 0 0,0-1 1 0 0,1 1 0 0 0,-1-1 0 0 0,0 1 0 0 0,0-1 0 0 0,0 1 0 0 0,0-1 0 0 0,1 1 0 0 0,-1-1 0 0 0,0 1 0 0 0,0-1 0 0 0,0 1 0 0 0,0-1 0 0 0,0 1 0 0 0,5 24 37 0 0,-4-21-25 0 0,3 12 92 0 0,11 28 0 0 0,-4-14-31 0 0,-20-81-468 0 0,5 22 108 0 0,2 7 21 0 0,1 17 21 0 0,1 19 198 0 0,-1 10-338 0 0,1-10 569 0 0,-1-1 0 0 0,4 20-1 0 0,-3-30-923 0 0,1 1 0 0 0,0 0 0 0 0,0-1 0 0 0,0 1 0 0 0,0-1 0 0 0,1 1 0 0 0,3 5 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10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2897 0 0,'0'0'11426'0'0,"2"12"-10516"0"0,23 100 3640 0 0,-7-8-2450 0 0,-13-91-2293 0 0,1 5-4080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159 213 2353 0 0,'0'0'9191'0'0,"-1"-5"-8871"0"0,0 2-337 0 0,0-2 278 0 0,0 0 0 0 0,0 0 0 0 0,-1 1 0 0 0,1-1 0 0 0,-1 1 0 0 0,-3-6 0 0 0,3 7 63 0 0,0-1 1 0 0,1 0 0 0 0,-1 0 0 0 0,1 0-1 0 0,0 0 1 0 0,0 0 0 0 0,0 0 0 0 0,0-5-1 0 0,1 5-267 0 0,-1 0 0 0 0,1 0 0 0 0,-1 0 0 0 0,0-1 0 0 0,-1 1 0 0 0,1 0 0 0 0,-1 1 0 0 0,-2-6 0 0 0,3 8-43 0 0,0-1-1 0 0,-1 1 1 0 0,1 0-1 0 0,0 0 1 0 0,-1 0-1 0 0,1 0 1 0 0,0 0-1 0 0,-1 1 1 0 0,1-1-1 0 0,-1 0 1 0 0,-2 0-1 0 0,2 0-28 0 0,0 1 0 0 0,0-1 1 0 0,1 0-1 0 0,-1 0 0 0 0,0 0 0 0 0,0 0 0 0 0,1 0 0 0 0,-1 0 0 0 0,1 0 1 0 0,-3-3-1 0 0,1 0 94 0 0,-1 0 0 0 0,0 0-1 0 0,0 0 1 0 0,0 1 0 0 0,0-1 0 0 0,0 1 0 0 0,-1 0 0 0 0,0 0 0 0 0,1 0 0 0 0,-8-2 0 0 0,10 5-1 0 0,1-1 1 0 0,-1 0-1 0 0,0 0 1 0 0,0 0-1 0 0,1 0 1 0 0,-1 0-1 0 0,1 0 1 0 0,-1-1-1 0 0,1 1 1 0 0,-1 0-1 0 0,0-3 1 0 0,-4-2 889 0 0,16 26 413 0 0,-7-15-1369 0 0,-1 0 0 0 0,1 0 0 0 0,0 0 1 0 0,0-1-1 0 0,0 1 0 0 0,1-1 0 0 0,0 0 0 0 0,0 0 0 0 0,0 0 0 0 0,0 0 0 0 0,0-1 0 0 0,1 1 0 0 0,-1-1 0 0 0,1 0 0 0 0,7 2 1 0 0,14 9-585 0 0,-12-7-4280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11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8154 0 0,'0'0'5729'0'0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18.1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76 12 4937 0 0,'0'0'14282'0'0,"-5"-2"-13883"0"0,1 0-293 0 0,2 1-70 0 0,1 0 0 0 0,-1 0 0 0 0,0 0 0 0 0,1 1 0 0 0,-1-1 0 0 0,0 0 0 0 0,0 1 0 0 0,1-1 0 0 0,-1 1 0 0 0,0 0-1 0 0,0 0 1 0 0,0-1 0 0 0,0 1 0 0 0,0 0 0 0 0,-3 1 0 0 0,2 0-89 0 0,0 1 0 0 0,-1 0 0 0 0,1 0 0 0 0,0 0 0 0 0,0 0 0 0 0,1 0 0 0 0,-1 0 0 0 0,0 1 0 0 0,1 0 0 0 0,-4 4 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18.5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0 0 1288 0 0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4:20.78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429 49 1288 0 0,'26'-35'11657'0'0,"-28"33"-11378"0"0,-1 0 0 0 0,1 1-1 0 0,-1 0 1 0 0,1 0 0 0 0,-1 0-1 0 0,1 0 1 0 0,-1 0 0 0 0,0 0-1 0 0,1 1 1 0 0,-1-1 0 0 0,0 1-1 0 0,-4-1 1 0 0,-39 1 2319 0 0,33 0-2004 0 0,-9-1 880 0 0,-29 3-222 0 0,48-2-1232 0 0,-1 1 1 0 0,1-1-1 0 0,0 1 0 0 0,0 0 0 0 0,0 0 0 0 0,0 1 1 0 0,0-1-1 0 0,0 1 0 0 0,0-1 0 0 0,0 1 0 0 0,0 0 1 0 0,-4 4-1 0 0,-1 1 94 0 0,-1 0-1 0 0,0-1 1 0 0,-15 9 0 0 0,-8 4 327 0 0,26-14-380 0 0,0-1 0 0 0,0 1 0 0 0,1 1 0 0 0,-1-1 0 0 0,1 1 0 0 0,0 0 0 0 0,1 0 0 0 0,-1 0 0 0 0,1 1 0 0 0,-5 10 0 0 0,0 1 8 0 0,5-8 62 0 0,0-1-1 0 0,-1 0 1 0 0,-9 13 0 0 0,10-17-106 0 0,1 0 0 0 0,0 0 0 0 0,1 1 0 0 0,-4 8 0 0 0,-5 12 59 0 0,-11 33 272 0 0,20-50-230 0 0,-1 1-1 0 0,1-1 0 0 0,1 1 1 0 0,0-1-1 0 0,0 1 0 0 0,1-1 0 0 0,0 1 1 0 0,2 13-1 0 0,0 12-15 0 0,1-3 17 0 0,-1-25-84 0 0,1-1 1 0 0,-1 0-1 0 0,1 1 1 0 0,7 10-1 0 0,-6-9 7 0 0,0 0 1 0 0,1-1-1 0 0,1 0 0 0 0,-1 0 1 0 0,1 0-1 0 0,0 0 1 0 0,1-1-1 0 0,-1 0 0 0 0,1 0 1 0 0,0-1-1 0 0,11 6 0 0 0,-7-5-42 0 0,-1-1 4 0 0,0 0 0 0 0,0 0 0 0 0,0-1 0 0 0,1 0-1 0 0,0-1 1 0 0,16 3 0 0 0,10 0-58 0 0,-26-3 24 0 0,0-1-1 0 0,-1-1 1 0 0,1 0 0 0 0,0 0 0 0 0,0-1 0 0 0,13-1 0 0 0,-1-1-40 0 0,-19 2 47 0 0,0 0-1 0 0,0 0 1 0 0,0-1 0 0 0,0 1 0 0 0,0-1 0 0 0,6-2 0 0 0,15-6-41 0 0,-13 5-2 0 0,0 0 1 0 0,-1-1-1 0 0,14-8 0 0 0,-19 7 42 0 0,-1 1 0 0 0,-1-1-1 0 0,1 0 1 0 0,-1-1 0 0 0,0 1 0 0 0,0-1 0 0 0,4-11 0 0 0,-4 9 9 0 0,4-5-15 0 0,-1-1 0 0 0,-1 0 1 0 0,7-25-1 0 0,-4 7 7 0 0,-7 26 12 0 0,-1-1 0 0 0,0 1-1 0 0,-1-1 1 0 0,1 0-1 0 0,-1 1 1 0 0,-2-9 0 0 0,1-8 9 0 0,0 14-4 0 0,-1 1 1 0 0,0 0-1 0 0,0-1 0 0 0,-1 1 1 0 0,0 0-1 0 0,-1 0 0 0 0,0 1 1 0 0,0-1-1 0 0,-1 1 0 0 0,0 0 1 0 0,-11-14-1 0 0,7 6 17 0 0,7 14-21 0 0,1 0 0 0 0,0-1-1 0 0,0 1 1 0 0,-1 0 0 0 0,1 0 0 0 0,-1 0-1 0 0,0 0 1 0 0,-3-3 0 0 0,-24-13-31 0 0,23 15 23 0 0,1-1 0 0 0,-1 1 0 0 0,1-1 0 0 0,-7-5 0 0 0,8 7-3 0 0,1 1 1 0 0,-1-1-1 0 0,0 1 0 0 0,0 0 0 0 0,0 1 1 0 0,0-1-1 0 0,0 1 0 0 0,0 0 0 0 0,0 0 1 0 0,0 0-1 0 0,-4 1 0 0 0,0-1-27 0 0,3 1 33 0 0,0 1 0 0 0,1-1-1 0 0,-1 1 1 0 0,0 1 0 0 0,1-1 0 0 0,0 0 0 0 0,-1 1 0 0 0,1 0 0 0 0,0 0 0 0 0,-6 6 0 0 0,-5 4-3 0 0,8-9 8 0 0,0 1 1 0 0,1 0 0 0 0,-1 1 0 0 0,1-1 0 0 0,0 1-1 0 0,1 1 1 0 0,0-1 0 0 0,0 1 0 0 0,0 0 0 0 0,-7 13-1 0 0,10-14 5 0 0,-1-1 0 0 0,1 1-1 0 0,-1 0 1 0 0,2 0 0 0 0,-1 0-1 0 0,1 0 1 0 0,0 0 0 0 0,0 0-1 0 0,0 1 1 0 0,1-1 0 0 0,0 0-1 0 0,0 0 1 0 0,1 0 0 0 0,0 1-1 0 0,0-1 1 0 0,2 7 0 0 0,-2-11-1 0 0,-1 0 0 0 0,1 0 0 0 0,0 0 0 0 0,0 0 0 0 0,0-1 0 0 0,0 1 0 0 0,0 0 0 0 0,0 0 0 0 0,0-1 0 0 0,1 1 0 0 0,-1-1 0 0 0,1 1 0 0 0,-1-1 0 0 0,1 1 0 0 0,-1-1 0 0 0,1 0 0 0 0,0 0 0 0 0,0 0 0 0 0,0 0 1 0 0,0 0-1 0 0,0 0 0 0 0,0 0 0 0 0,0-1 0 0 0,0 1 0 0 0,3 0 0 0 0,1-1-2 0 0,0 1 1 0 0,0-1-1 0 0,0-1 1 0 0,-1 1-1 0 0,1-1 1 0 0,0 0-1 0 0,0 0 1 0 0,8-4-1 0 0,-12 5 28 0 0,-1-1 1 0 0,1 0-1 0 0,-1 1 0 0 0,0-1 0 0 0,0 0 1 0 0,1 0-1 0 0,-1 0 0 0 0,0 0 1 0 0,0 0-1 0 0,0 0 0 0 0,0-1 0 0 0,0 1 1 0 0,0 0-1 0 0,0-1 0 0 0,-1 1 0 0 0,1 0 1 0 0,0-1-1 0 0,-1 1 0 0 0,1-1 1 0 0,-1 1-1 0 0,1-3 0 0 0,2-18-1877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21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 22 0 0 0,'0'0'1994'0'0,"-11"-8"453"0"0,-1 17 5096 0 0,4-18-3712 0 0,8 8-3554 0 0,-1 0-1 0 0,1 0 1 0 0,-1 0 0 0 0,1 1-1 0 0,-1-1 1 0 0,0 0-1 0 0,0 0 1 0 0,1 1-1 0 0,-1-1 1 0 0,0 0-1 0 0,0 1 1 0 0,0-1 0 0 0,0 1-1 0 0,0-1 1 0 0,0 1-1 0 0,-1-1 1 0 0,1 1-231 0 0,0-1 0 0 0,-1 1 1 0 0,1 0-1 0 0,0 0 0 0 0,0 0 0 0 0,0 0 1 0 0,-1 0-1 0 0,1 0 0 0 0,0 0 0 0 0,0 0 1 0 0,-1 0-1 0 0,1 1 0 0 0,0-1 1 0 0,0 0-1 0 0,0 1 0 0 0,0-1 0 0 0,-1 1 1 0 0,1-1-1 0 0,0 1 0 0 0,0 0 0 0 0,0-1 1 0 0,0 1-1 0 0,-1 1 0 0 0,-2 3 334 0 0,0-2-125 0 0,0 1 1 0 0,0 0 0 0 0,1 1 0 0 0,-7 8 0 0 0,9-11-217 0 0,0 0 0 0 0,1 0 1 0 0,-1 0-1 0 0,0 0 0 0 0,1 0 1 0 0,-1 1-1 0 0,1-1 1 0 0,0 0-1 0 0,0 0 0 0 0,0 1 1 0 0,0-1-1 0 0,0 0 1 0 0,0 0-1 0 0,0 1 0 0 0,2 2 1 0 0,0 32-58 0 0,-2-26-12 0 0,0-10 15 0 0,1-7-61 0 0,0 0 0 0 0,-1 0-1 0 0,0 1 1 0 0,1-1 0 0 0,-2-8 0 0 0,0 2 5 0 0,1 7 72 0 0,1 3 1 0 0,-1 0 0 0 0,0 1 0 0 0,0-1 0 0 0,0 1 1 0 0,0-1-1 0 0,-1 1 0 0 0,1-1 0 0 0,0 1 0 0 0,-1-1 0 0 0,1 1 0 0 0,0-1 0 0 0,-2-1 1 0 0,1 3-2 0 0,0-1 0 0 0,0 0 0 0 0,0 1 0 0 0,0-1 0 0 0,0 1 0 0 0,-1-1 1 0 0,1 1-1 0 0,0-1 0 0 0,0 1 0 0 0,0 0 0 0 0,-1 0 0 0 0,1-1 1 0 0,0 1-1 0 0,0 0 0 0 0,-1 0 0 0 0,1 0 0 0 0,-2 1 0 0 0,2-1-1 0 0,0 0 0 0 0,1 0 0 0 0,-1 1 0 0 0,0-1 0 0 0,0 0-1 0 0,0 1 1 0 0,1-1 0 0 0,-1 1 0 0 0,0-1 0 0 0,1 0 0 0 0,-1 1 0 0 0,0 0-1 0 0,1-1 1 0 0,-1 1 0 0 0,1-1 0 0 0,-1 1 0 0 0,1 0 0 0 0,-1-1-1 0 0,1 1 1 0 0,-1 0 0 0 0,1 0 0 0 0,0-1 0 0 0,-1 1 0 0 0,1 0 0 0 0,0 0-1 0 0,0 0 1 0 0,-1-1 0 0 0,1 1 0 0 0,0 0 0 0 0,0 0 0 0 0,0 0 0 0 0,0 0-1 0 0,0 0 1 0 0,1 38 110 0 0,0-27-55 0 0,-1-12-43 0 0,13-22-4 0 0,-12 18-8 0 0,1-2 1 0 0,0 0 0 0 0,0-1 0 0 0,0 1 0 0 0,0-13-1 0 0,0 16-6 0 0,0 1 0 0 0,0 0 0 0 0,0 0-1 0 0,0 0 1 0 0,0 0 0 0 0,0 0 0 0 0,0 1-1 0 0,1-1 1 0 0,-1 1 0 0 0,1-1 0 0 0,-1 1-1 0 0,1 0 1 0 0,0 0 0 0 0,-1 0 0 0 0,4 0-1 0 0,-5 1 7 0 0,0 0 0 0 0,-1 0 0 0 0,1 0 0 0 0,0 0 0 0 0,0 0 0 0 0,-1 1 0 0 0,1-1 0 0 0,0 0-1 0 0,-1 0 1 0 0,1 1 0 0 0,0-1 0 0 0,-1 1 0 0 0,1-1 0 0 0,-1 0 0 0 0,1 1 0 0 0,0-1 0 0 0,0 2 0 0 0,-1-2-1 0 0,1 1 1 0 0,0 0 0 0 0,-1-1-1 0 0,1 1 1 0 0,0-1 0 0 0,0 1-1 0 0,-1-1 1 0 0,1 1-1 0 0,0-1 1 0 0,0 0 0 0 0,0 1-1 0 0,0-1 1 0 0,0 0 0 0 0,0 0-1 0 0,0 0 1 0 0,0 0 0 0 0,1 1-1 0 0,5 11 35 0 0,-7-12-32 0 0,0 0 0 0 0,0 0 0 0 0,1 0 0 0 0,-1 1 0 0 0,0-1 0 0 0,0 0 0 0 0,0 0 0 0 0,0 0 0 0 0,0 1 1 0 0,0-1-1 0 0,0 0 0 0 0,0 0 0 0 0,1 1 0 0 0,-1-1 0 0 0,0 0 0 0 0,0 0 0 0 0,0 0 0 0 0,0 1 0 0 0,0-1 0 0 0,0 0 0 0 0,0 0 0 0 0,-1 1 0 0 0,1-1 0 0 0,0 0 0 0 0,0 0 0 0 0,0 0 0 0 0,0 1 0 0 0,0-1 0 0 0,0 0 0 0 0,0 0 0 0 0,0 1 0 0 0,-1-1 0 0 0,1 0 0 0 0,0 0 0 0 0,0 0 0 0 0,0 0 0 0 0,0 1 0 0 0,0-1 0 0 0,-1 0 0 0 0,1 0 0 0 0,0 0 0 0 0,0 0 0 0 0,0 0 0 0 0,-1 0 0 0 0,1 0 0 0 0,0 1 0 0 0,0-1 0 0 0,-1 0 0 0 0,1 0 0 0 0,0 0 0 0 0,0 0 0 0 0,-1 0 0 0 0,1 0 0 0 0,0 0 0 0 0,0 0 0 0 0,0 0 0 0 0,-1 0 0 0 0,1 0 0 0 0,-1-1 0 0 0,-7-1-5 0 0,-1-1 0 0 0,0 1 0 0 0,0 0 0 0 0,0 1 0 0 0,0-1 0 0 0,-9 2 0 0 0,12-2-74 0 0,4 2-180 0 0,0 10 300 0 0,-2 17 84 0 0,0 39 1 0 0,3-62-112 0 0,0 0 1 0 0,-1-1-1 0 0,1 1 0 0 0,-1 0 1 0 0,0-1-1 0 0,0 1 1 0 0,0-1-1 0 0,-1 1 1 0 0,1-1-1 0 0,-1 0 1 0 0,0 0-1 0 0,0 0 1 0 0,0-1-1 0 0,-6 5 0 0 0,-5 8 108 0 0,13-14-111 0 0,1 0-1 0 0,-1 0 1 0 0,0 0 0 0 0,0 0-1 0 0,0 0 1 0 0,1 0 0 0 0,-1 0-1 0 0,0-1 1 0 0,0 1 0 0 0,0 0 0 0 0,0-1-1 0 0,-1 1 1 0 0,1 0 0 0 0,0-1-1 0 0,0 1 1 0 0,0-1 0 0 0,0 0-1 0 0,-1 1 1 0 0,1-1 0 0 0,0 0-1 0 0,-2 1 1 0 0,1-1-14 0 0,0 1-1 0 0,0 0 0 0 0,0 0 1 0 0,0 0-1 0 0,0 0 0 0 0,0 0 1 0 0,1 0-1 0 0,-1 0 0 0 0,0 0 1 0 0,1 1-1 0 0,-1-1 0 0 0,1 1 1 0 0,-1-1-1 0 0,1 1 0 0 0,0 0 1 0 0,0 0-1 0 0,-1 1 1 0 0,-7 8 78 0 0,2-4 36 0 0,4-5-82 0 0,1 0 0 0 0,-1 0 0 0 0,1 0 0 0 0,0 0 0 0 0,0 0 0 0 0,0 1 0 0 0,0-1 0 0 0,0 1 0 0 0,1-1 0 0 0,-1 1 0 0 0,1-1-1 0 0,-1 1 1 0 0,1 0 0 0 0,0 0 0 0 0,-1 5 0 0 0,-6 37 224 0 0,8-37-106 0 0,-1 8-76 0 0,1-16-66 0 0,0 0 1 0 0,0 0-1 0 0,0 0 0 0 0,1 0 1 0 0,-1 0-1 0 0,0 0 0 0 0,0-1 1 0 0,0 1-1 0 0,0 0 0 0 0,0 0 1 0 0,0 0-1 0 0,0 0 1 0 0,0 0-1 0 0,0 0 0 0 0,1 0 1 0 0,-1 0-1 0 0,0 0 0 0 0,0 0 1 0 0,0-1-1 0 0,0 1 1 0 0,0 0-1 0 0,0 0 0 0 0,1 0 1 0 0,-1 0-1 0 0,0 0 0 0 0,0 0 1 0 0,0 0-1 0 0,0 0 0 0 0,0 0 1 0 0,1 0-1 0 0,-1 0 1 0 0,0 0-1 0 0,0 0 0 0 0,0 0 1 0 0,0 0-1 0 0,0 0 0 0 0,1 0 1 0 0,-1 0-1 0 0,0 1 0 0 0,0-1 1 0 0,0 0-1 0 0,0 0 1 0 0,0 0-1 0 0,0 0 0 0 0,0 0 1 0 0,1 0-1 0 0,-1 0 0 0 0,0 0 1 0 0,0 0-1 0 0,0 0 1 0 0,0 1-1 0 0,0-1 0 0 0,0 0 1 0 0,0 0-1 0 0,0 0 0 0 0,0 0 1 0 0,0 0-1 0 0,0 0 0 0 0,0 1 1 0 0,0-1-1 0 0,1 0 1 0 0,-1 0-1 0 0,0 0 0 0 0,0 0 1 0 0,0 0-1 0 0,0 1 0 0 0,0-1 1 0 0,0 0-1 0 0,-1 0 1 0 0,11-10 1 0 0,-2-1 0 0 0,11-16 1 0 0,-11 15-10 0 0,0 1 1 0 0,14-16 0 0 0,-3 6 2 0 0,7-8 4 0 0,-12 18-6 0 0,-2-2 1 0 0,1 1-1 0 0,-1-2 1 0 0,12-18 0 0 0,-12 22-2 0 0,-10 9 0 0 0,0-1 0 0 0,0 1 0 0 0,0 0 0 0 0,-1-1 0 0 0,1 0 0 0 0,0 1 0 0 0,-1-1 0 0 0,2-2 0 0 0,38-47-150 0 0,-34 43 12 0 0,-7 8 135 0 0,1-1-1 0 0,0 1 1 0 0,-1-1 0 0 0,1 1-1 0 0,-1-1 1 0 0,1 1-1 0 0,-1-1 1 0 0,1 1 0 0 0,-1-1-1 0 0,0 0 1 0 0,1 0-1 0 0,-1 1 1 0 0,1-1 0 0 0,-1 0-1 0 0,0 1 1 0 0,0-1-1 0 0,0 0 1 0 0,1 0 0 0 0,-1 1-1 0 0,0-2 1 0 0,0 2 3 0 0,0-1-1 0 0,0 1 1 0 0,0 0 0 0 0,0 0-1 0 0,0 0 1 0 0,0 0 0 0 0,0 0 0 0 0,0-1-1 0 0,0 1 1 0 0,0 0 0 0 0,0 0 0 0 0,0 0-1 0 0,0 0 1 0 0,-1-1 0 0 0,1 1 0 0 0,0 0-1 0 0,0 0 1 0 0,0 0 0 0 0,0 0-1 0 0,0 0 1 0 0,0 0 0 0 0,0-1 0 0 0,0 1-1 0 0,-1 0 1 0 0,1 0 0 0 0,0 0 0 0 0,0 0-1 0 0,0 0 1 0 0,0 0 0 0 0,0 0-1 0 0,0 0 1 0 0,-1 0 0 0 0,1 0 0 0 0,0 0-1 0 0,0 0 1 0 0,0-1 0 0 0,0 1 0 0 0,-1 0-1 0 0,1 0 1 0 0,0 0 0 0 0,0 0 0 0 0,0 0-1 0 0,0 0 1 0 0,0 1 0 0 0,-1-1-1 0 0,1 0 1 0 0,0 0 0 0 0,-11 5-31 0 0,-9 10-15 0 0,4 1 70 0 0,0 0 0 0 0,1 1 0 0 0,1 1 0 0 0,0 0-1 0 0,-21 39 1 0 0,3-10 125 0 0,24-37-94 0 0,0 1 1 0 0,1-1-1 0 0,1 1 0 0 0,-6 12 1 0 0,4 15 48 0 0,-1-9-77 0 0,7-22-16 0 0,-1 1 0 0 0,1-1 0 0 0,0 1 0 0 0,1 0 0 0 0,0 0 0 0 0,0 11 0 0 0,-4-4 49 0 0,2-9-58 0 0,1-8-143 0 0,4-12-3 0 0,-4 23 101 0 0,-3 4 56 0 0,4-12-13 0 0,0 1-1 0 0,1-1 1 0 0,-1 0-1 0 0,0 1 1 0 0,1-1-1 0 0,-1 1 1 0 0,1-1 0 0 0,0 1-1 0 0,-1 0 1 0 0,1 2-1 0 0,0-4 57 0 0,7-24-25 0 0,10-12-76 0 0,-13 30 30 0 0,-1 0-1 0 0,0-1 0 0 0,0 1 0 0 0,3-10 0 0 0,-2 5-43 0 0,1 0-1 0 0,0 0 1 0 0,1 1 0 0 0,1-1 0 0 0,-1 2 0 0 0,2-1-1 0 0,11-12 1 0 0,-3 3-325 0 0,-15 17 318 0 0,0-1 1 0 0,0 1-1 0 0,1-1 0 0 0,-1 1 0 0 0,-1-1 0 0 0,1 0 0 0 0,0 1 1 0 0,0-6-1 0 0,4-13-179 0 0,-1 6 156 0 0,-4 15 83 0 0,0-1 1 0 0,0 1-1 0 0,0 0 0 0 0,0 0 1 0 0,0-1-1 0 0,-1 1 1 0 0,1 0-1 0 0,0 0 1 0 0,0-1-1 0 0,0 1 0 0 0,0 0 1 0 0,-1 0-1 0 0,1-1 1 0 0,0 1-1 0 0,0 0 0 0 0,0 0 1 0 0,-1 0-1 0 0,1 0 1 0 0,0-1-1 0 0,0 1 0 0 0,0 0 1 0 0,-1 0-1 0 0,1 0 1 0 0,0 0-1 0 0,-1 0 0 0 0,1 0 1 0 0,0 0-1 0 0,0-1 1 0 0,-1 1-1 0 0,1 0 0 0 0,-1 1 0 0 0,-1-1-1 0 0,1 0 0 0 0,0 0 0 0 0,0 1 1 0 0,-1-1-1 0 0,1 1 0 0 0,0-1 0 0 0,0 1 1 0 0,0-1-1 0 0,0 1 0 0 0,0 0 1 0 0,0-1-1 0 0,0 1 0 0 0,0 0 0 0 0,0 0 1 0 0,0 0-1 0 0,0 0 0 0 0,0 0 0 0 0,0 0 1 0 0,0 1-1 0 0,-25 32 19 0 0,19-26 24 0 0,0 0-1 0 0,1 0 0 0 0,0 1 1 0 0,-8 17-1 0 0,5-9-11 0 0,7-14 0 0 0,0 1-1 0 0,0 0 0 0 0,1 0 1 0 0,-1-1-1 0 0,1 1 1 0 0,-1 6-1 0 0,0-5 56 0 0,1 0 0 0 0,-1 0 0 0 0,0 0 0 0 0,-5 10 0 0 0,5-11-51 0 0,0-1 0 0 0,0 1 1 0 0,0 1-1 0 0,0-1 0 0 0,1 0 0 0 0,0 0 0 0 0,0 0 0 0 0,-1 9 0 0 0,1 0 33 0 0,0 1-1 0 0,-5 17 1 0 0,2-7-36 0 0,0-7-13 0 0,-2 19 235 0 0,5-33-231 0 0,0 0 1 0 0,0-1 0 0 0,-1 1-1 0 0,1-1 1 0 0,0 1-1 0 0,-1-1 1 0 0,0 1 0 0 0,1-1-1 0 0,-1 0 1 0 0,0 0-1 0 0,0 0 1 0 0,-4 3 0 0 0,3-2 5 0 0,-21 12 82 0 0,23-15-105 0 0,0 1-1 0 0,1 0 0 0 0,-1 0 1 0 0,0-1-1 0 0,0 1 0 0 0,0 0 1 0 0,0 0-1 0 0,1 0 0 0 0,-1 0 1 0 0,0 0-1 0 0,1 0 0 0 0,-1 1 1 0 0,1-1-1 0 0,-1 0 0 0 0,1 0 1 0 0,0 0-1 0 0,-1 0 0 0 0,1 1 1 0 0,0-1-1 0 0,0 0 0 0 0,0 0 0 0 0,0 2 1 0 0,0-3 7 0 0,0 1 4 0 0,0 0-1 0 0,0 0 1 0 0,1 1-1 0 0,-1-1 0 0 0,1 0 1 0 0,-1 0-1 0 0,1 1 0 0 0,-1-1 1 0 0,1 0-1 0 0,0 0 1 0 0,0 0-1 0 0,-1 0 0 0 0,1 0 1 0 0,0 0-1 0 0,0 0 1 0 0,0 0-1 0 0,0 0 0 0 0,0 0 1 0 0,0 0-1 0 0,0-1 0 0 0,1 1 1 0 0,-1 0-1 0 0,0-1 1 0 0,0 1-1 0 0,1-1 0 0 0,-1 0 1 0 0,0 1-1 0 0,2-1 1 0 0,-2 1-5 0 0,1-1 1 0 0,-1 1 0 0 0,1-1 0 0 0,-1 1 0 0 0,0 0 0 0 0,1 0 0 0 0,-1-1 0 0 0,0 1 0 0 0,1 0 0 0 0,-1 0-1 0 0,0 0 1 0 0,0 0 0 0 0,1 2 0 0 0,0 3 7 0 0,-1-1-1 0 0,0 1 1 0 0,0 0 0 0 0,-1 0-1 0 0,1 0 1 0 0,-1 0-1 0 0,-1 0 1 0 0,0 6-1 0 0,0 9 23 0 0,1-18-33 0 0,-1-1 0 0 0,0 0 1 0 0,1 0-1 0 0,-1 0 0 0 0,0 0 0 0 0,0 1 0 0 0,0-1 0 0 0,0-1 0 0 0,-1 1 0 0 0,1 0 0 0 0,0 0 0 0 0,-1 0 0 0 0,-1 1 0 0 0,0 0-5 0 0,2-1 0 0 0,-1 0-1 0 0,0 1 1 0 0,0-1 0 0 0,1 1 0 0 0,-1-1-1 0 0,-1 6 1 0 0,-3 7 6 0 0,5-13-4 0 0,0 1 1 0 0,0-1-1 0 0,0 1 1 0 0,0-1 0 0 0,1 1-1 0 0,-1 0 1 0 0,1 0-1 0 0,-1-1 1 0 0,1 5 0 0 0,-4 15-16 0 0,1-13 55 0 0,3-9-30 0 0,0 0-1 0 0,0 0 0 0 0,0 0 0 0 0,0 0 0 0 0,0 0 0 0 0,0 0 0 0 0,0 0 0 0 0,0 0 0 0 0,0 0 0 0 0,0 0 0 0 0,0 0 0 0 0,0 0 0 0 0,0 0 0 0 0,0 0 0 0 0,0 0 0 0 0,0 0 0 0 0,0 0 0 0 0,0 0 0 0 0,0 0 0 0 0,0 0 0 0 0,0 0 1 0 0,-1 0-1 0 0,1 0 0 0 0,0 0 0 0 0,0 0 0 0 0,0 0 0 0 0,0 0 0 0 0,0 0 0 0 0,0 0 0 0 0,0 0 0 0 0,0 0 0 0 0,0 0-4 0 0,14-22 20 0 0,-4 7-36 0 0,-6 9 11 0 0,0 1-1 0 0,0-1 1 0 0,-1 1 0 0 0,1-1-1 0 0,-1 0 1 0 0,-1 0 0 0 0,1-1-1 0 0,-1 1 1 0 0,0-1 0 0 0,1-7-1 0 0,0-54-7 0 0,-9 26-20 0 0,5 33-35 0 0,0-8 22 0 0,3 14-64 0 0,1 8-125 0 0,4 21 311 0 0,-6-23-74 0 0,-1-1 0 0 0,0 1 1 0 0,1-1-1 0 0,-1 1 0 0 0,1-1 0 0 0,0 1 0 0 0,0-1 1 0 0,0 0-1 0 0,0 1 0 0 0,0-1 0 0 0,0 0 0 0 0,1 0 0 0 0,2 4 1 0 0,-2 0-21 0 0,-2-6 24 0 0,0-29-246 0 0,0 20 194 0 0,1 7 40 0 0,-1 0 0 0 0,0 1-1 0 0,1-1 1 0 0,-1 0-1 0 0,0 1 1 0 0,0-1 0 0 0,0 0-1 0 0,-1 0 1 0 0,1 1 0 0 0,0-1-1 0 0,-1 0 1 0 0,1 1 0 0 0,-1-1-1 0 0,1 1 1 0 0,-1-1-1 0 0,0 0 1 0 0,0 1 0 0 0,0 0-1 0 0,1-1 1 0 0,-1 1 0 0 0,-2-2-1 0 0,3 2-3 0 0,-1 1 0 0 0,1-1 1 0 0,0 0-1 0 0,-1 1 0 0 0,1-1 0 0 0,0 0 0 0 0,-1 0 0 0 0,1 1 0 0 0,0-1 0 0 0,0 0 1 0 0,0 0-1 0 0,0 0 0 0 0,0 1 0 0 0,0-1 0 0 0,0-1 0 0 0,0-1-168 0 0,1 11 145 0 0,-1 30 89 0 0,0-38-66 0 0,1 0 1 0 0,0 0 6 0 0,-1-1-1 0 0,1 1 1 0 0,0-1 0 0 0,0 1 0 0 0,0-1 0 0 0,-1 1 0 0 0,1-1 0 0 0,0 0 0 0 0,-1 1-1 0 0,1-1 1 0 0,0 0 0 0 0,-1 0 0 0 0,1 1 0 0 0,-1-1 0 0 0,1 0 0 0 0,-1 0 0 0 0,1 0 0 0 0,-1 0-1 0 0,0 0 1 0 0,0 1 0 0 0,1-1 0 0 0,-1 0 0 0 0,0 0 0 0 0,0 0 0 0 0,0 0 0 0 0,0 0-1 0 0,0-1 1 0 0,2-33 30 0 0,-2 33-14 0 0,0-17-59 0 0,-1 5-293 0 0,1 1 0 0 0,1 0 0 0 0,4-23 0 0 0,3-4-832 0 0,-5 20-992 0 0,2-1-3720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1018 6 11707 0 0,'0'0'9574'0'0,"-10"-1"-9394"0"0,2 0-241 0 0,1 0 431 0 0,-1 0 0 0 0,1 0 0 0 0,0 1 1 0 0,-1 0-1 0 0,1 0 0 0 0,0 1 1 0 0,-1 0-1 0 0,1 0 0 0 0,-10 4 1 0 0,-59 33 2211 0 0,51-24-2078 0 0,0-1 0 0 0,-2-2 1 0 0,-41 14-1 0 0,61-23-456 0 0,0 0 0 0 0,0 0-1 0 0,0 1 1 0 0,1 0 0 0 0,0 0-1 0 0,-1 1 1 0 0,1 0 0 0 0,-7 6 0 0 0,0 1 52 0 0,1 1 0 0 0,-15 19 0 0 0,15-18 21 0 0,1 0 0 0 0,1 1 0 0 0,0 1 0 0 0,0-1 0 0 0,2 1 0 0 0,-14 32 0 0 0,-22 59 178 0 0,27-69-210 0 0,-24 67 9 0 0,13-41 108 0 0,-38 121-1 0 0,40-112-99 0 0,17-49-76 0 0,-12 39 0 0 0,-5 33 56 0 0,-4 20-55 0 0,2-12-7 0 0,22-73 4 0 0,-32 128-25 0 0,29-126-10 0 0,-4 42 0 0 0,-4 16-1 0 0,-1 7 21 0 0,14-65-6 0 0,-10 35 0 0 0,3-3-28 0 0,9-49 23 0 0,0 0 0 0 0,-1-1 1 0 0,-8 26-1 0 0,9-33 0 0 0,0 1 0 0 0,0 0 0 0 0,1 0 0 0 0,1-1 0 0 0,-1 1 0 0 0,2 13-1 0 0,-2 18 7 0 0,-1-6 0 0 0,1 0 0 0 0,2 0-1 0 0,2 0 1 0 0,9 48 0 0 0,15 109 15 0 0,-24-167-36 0 0,0-1 1 0 0,-2 25-1 0 0,-1-26 20 0 0,1-1 0 0 0,1 1-1 0 0,5 22 1 0 0,22 73-22 0 0,-24-91 19 0 0,0 6 4 0 0,2-1-1 0 0,16 45 1 0 0,-11-48-30 0 0,1 0 0 0 0,28 42-1 0 0,-40-66-13 0 0,1-1 0 0 0,-1 0 0 0 0,1 0 0 0 0,0 0 0 0 0,0-1-1 0 0,0 1 1 0 0,0 0 0 0 0,0-1 0 0 0,0 1 0 0 0,1-1 0 0 0,-1 0 0 0 0,0 0-1 0 0,1 0 1 0 0,2 1 0 0 0,15 2-1989 0 0,2-4-4016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23.1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0 355 0 0 0,'0'0'15679'0'0,"9"-11"-15229"0"0,1-4-260 0 0,5-6 807 0 0,27-28 0 0 0,-39 46-862 0 0,0 0-1 0 0,0 1 1 0 0,1-1 0 0 0,-1 1-1 0 0,1 0 1 0 0,0 0-1 0 0,-1 1 1 0 0,1-1 0 0 0,0 1-1 0 0,0 0 1 0 0,4-1-1 0 0,-6 1-67 0 0,3-1 2 0 0,0-1-1 0 0,0 1 1 0 0,-1-1-1 0 0,1-1 1 0 0,-1 1-1 0 0,0-1 1 0 0,0 1 0 0 0,0-1-1 0 0,0 0 1 0 0,-1 0-1 0 0,0-1 1 0 0,0 1-1 0 0,4-7 1 0 0,19-23 16 0 0,-8 22-176 0 0,-16 11 86 0 0,1 0 0 0 0,-1-1 1 0 0,1 1-1 0 0,-1 0 0 0 0,0-1 0 0 0,0 0 1 0 0,0 0-1 0 0,0 0 0 0 0,0 0 1 0 0,0 0-1 0 0,0 0 0 0 0,0 0 1 0 0,1-4-1 0 0,-67 38 183 0 0,61-31-178 0 0,-6 1 5 0 0,0 1 1 0 0,0 0-1 0 0,1 0 1 0 0,-1 1-1 0 0,-12 7 1 0 0,21-10-5 0 0,-1-1 1 0 0,0 1 0 0 0,0-1-1 0 0,1 0 1 0 0,-1 1 0 0 0,0-1-1 0 0,0 0 1 0 0,0 0 0 0 0,1 1-1 0 0,-1-1 1 0 0,0 0 0 0 0,0 0-1 0 0,0 0 1 0 0,0 0 0 0 0,0 0-1 0 0,1 0 1 0 0,-1-1 0 0 0,0 1-1 0 0,0 0 1 0 0,0 0 0 0 0,0 0-1 0 0,1-1 1 0 0,-1 1 0 0 0,-1-1-1 0 0,-17-15-14 0 0,9 7 25 0 0,8 8-27 0 0,0-1-1 0 0,1 0 1 0 0,-1 1 0 0 0,1-1 0 0 0,0 0 0 0 0,-1 0-1 0 0,1 0 1 0 0,0 0 0 0 0,0 0 0 0 0,0 0 0 0 0,0 0-1 0 0,1 0 1 0 0,-1 0 0 0 0,1 0 0 0 0,-1 0 0 0 0,1-1-1 0 0,0 1 1 0 0,-1 0 0 0 0,2-4 0 0 0,-2 6 18 0 0,1 0 0 0 0,0-1 0 0 0,0 1 0 0 0,0 0 0 0 0,0 0 0 0 0,0 0 0 0 0,0 0 0 0 0,0 0 0 0 0,-1 0 0 0 0,1-1 0 0 0,0 1 0 0 0,0 0 0 0 0,0 0 0 0 0,0 0 0 0 0,0 0 0 0 0,-1 0 0 0 0,1 0 0 0 0,0 0 0 0 0,0 0 0 0 0,0 0 0 0 0,0 0 0 0 0,0 0 0 0 0,-1 0 0 0 0,1 0 0 0 0,0 0 0 0 0,0 0 0 0 0,0 0 0 0 0,0 0 0 0 0,-1 0 0 0 0,1 0 0 0 0,0 0 0 0 0,0 0 0 0 0,0 0 0 0 0,0 0 0 0 0,-1 0 0 0 0,1 0 0 0 0,0 0 0 0 0,0 0 0 0 0,0 0 0 0 0,0 1 0 0 0,0-1 0 0 0,-1 0 0 0 0,1 0 0 0 0,0 0 0 0 0,0 0 0 0 0,0 0 0 0 0,0 0 0 0 0,0 1 0 0 0,0-1 0 0 0,0 0 0 0 0,0 0 0 0 0,0 0 0 0 0,-1 0 0 0 0,1 0 0 0 0,0 1 0 0 0,0-1 0 0 0,0 1-2 0 0,-1-1 1 0 0,0 1 0 0 0,1 0-1 0 0,-1-1 1 0 0,1 1-1 0 0,-1 0 1 0 0,1 0-1 0 0,-1 0 1 0 0,1-1 0 0 0,-1 1-1 0 0,1 0 1 0 0,0 0-1 0 0,0 0 1 0 0,-1 1-1 0 0,1 32 78 0 0,27-39 64 0 0,-23 4-127 0 0,0 0 0 0 0,0 0 0 0 0,0 0-1 0 0,0 0 1 0 0,9 1 0 0 0,-10 0 3 0 0,1-1-1 0 0,-1 1 0 0 0,1 0 1 0 0,-1-1-1 0 0,1 0 0 0 0,-1 0 1 0 0,1 0-1 0 0,-1 0 0 0 0,4-2 1 0 0,17-13-50 0 0,-20 13 30 0 0,0 0 0 0 0,0 0 1 0 0,1 0-1 0 0,-1 1 0 0 0,1-1 0 0 0,0 1 0 0 0,0 0 0 0 0,0 0 0 0 0,0 1 0 0 0,0 0 0 0 0,6-2 0 0 0,-9 3-1 0 0,0 0 0 0 0,0 0 0 0 0,0 0 0 0 0,0-1 0 0 0,-1 1 0 0 0,1-1 0 0 0,0 1 0 0 0,0-1 0 0 0,-1 0 0 0 0,1 0 0 0 0,0 1 0 0 0,-1-1 0 0 0,1 0 0 0 0,-1-1 0 0 0,1 1 0 0 0,-1 0 0 0 0,0 0 0 0 0,0-1 0 0 0,1 1 0 0 0,-1 0-1 0 0,0-1 1 0 0,0 1 0 0 0,0-1 0 0 0,0 0 0 0 0,0-2 0 0 0,4-4-39 0 0,-3 5 26 0 0,-1 0 0 0 0,-1 0 1 0 0,1 0-1 0 0,0-1 1 0 0,-1 1-1 0 0,0 0 0 0 0,0-1 1 0 0,0-3-1 0 0,-1-5-100 0 0,1 17 20 0 0,-5 56 285 0 0,7-53-78 0 0,2-9 86 0 0,4-13-103 0 0,6-11-51 0 0,-10 23 102 0 0,-8 17 60 0 0,1-9-172 0 0,0 1 0 0 0,-1-1-1 0 0,-8 12 1 0 0,-10 19-1440 0 0,17-30-393 0 0,3-2-2406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23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8458 0 0,'0'0'9978'0'0,"151"-10"-12747"0"0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55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47 568 0 0 0,'0'0'6581'0'0,"4"14"-6467"0"0,13 42-21 0 0,-11-32 303 0 0,-6-24-349 0 0,0 1 0 0 0,0-1 0 0 0,-1 0 1 0 0,1 0-1 0 0,0 1 0 0 0,0-1 1 0 0,0 0-1 0 0,0 1 0 0 0,0-1 0 0 0,0 0 1 0 0,0 0-1 0 0,0 1 0 0 0,1-1 0 0 0,-1 0 1 0 0,0 1-1 0 0,0-1 0 0 0,0 0 0 0 0,0 0 1 0 0,0 1-1 0 0,0-1 0 0 0,1 0 1 0 0,-1 0-1 0 0,0 0 0 0 0,0 1 0 0 0,0-1 1 0 0,0 0-1 0 0,1 0 0 0 0,-1 0 0 0 0,0 1 1 0 0,0-1-1 0 0,1 0 0 0 0,-1 0 1 0 0,0 0-1 0 0,0 0 0 0 0,1 0 0 0 0,-1 1 1 0 0,0-1-1 0 0,0 0 0 0 0,1 0 0 0 0,-1 0 1 0 0,0 0-1 0 0,1 0 0 0 0,-1 0 0 0 0,0 0 1 0 0,1 0-1 0 0,-1-26 935 0 0,-1 21-967 0 0,0 0 1 0 0,1 0 0 0 0,-2 1-1 0 0,1-1 1 0 0,-1 0 0 0 0,1 1-1 0 0,-1-1 1 0 0,0 1 0 0 0,-5-8-1 0 0,4 7 2 0 0,0 0 0 0 0,0-1-1 0 0,0 1 1 0 0,1-1 0 0 0,0 0-1 0 0,-2-9 1 0 0,1 2-96 0 0,2 11 53 0 0,0 0-1 0 0,1-1 0 0 0,-1 1 1 0 0,0-1-1 0 0,1 1 0 0 0,0-1 1 0 0,-1 1-1 0 0,1-1 0 0 0,0 1 1 0 0,0-1-1 0 0,1 1 0 0 0,0-5 1 0 0,-1 7 26 0 0,0-1 1 0 0,0 1 0 0 0,0 0 0 0 0,0 0 0 0 0,0 0-1 0 0,0 0 1 0 0,0-1 0 0 0,0 1 0 0 0,1 0 0 0 0,-1 0-1 0 0,0 0 1 0 0,0 0 0 0 0,0-1 0 0 0,0 1 0 0 0,0 0-1 0 0,0 0 1 0 0,1 0 0 0 0,-1 0 0 0 0,0 0 0 0 0,0 0-1 0 0,0-1 1 0 0,0 1 0 0 0,1 0 0 0 0,-1 0 0 0 0,0 0 0 0 0,0 0-1 0 0,0 0 1 0 0,0 0 0 0 0,1 0 0 0 0,-1 0 0 0 0,0 0-1 0 0,0 0 1 0 0,0 0 0 0 0,1 0 0 0 0,-1 0 0 0 0,0 0-1 0 0,0 0 1 0 0,0 0 0 0 0,1 0 0 0 0,-1 0 0 0 0,0 0-1 0 0,0 0 1 0 0,0 0 0 0 0,0 0 0 0 0,1 1 0 0 0,-1-1-1 0 0,0 0 1 0 0,0 0 0 0 0,0 0 0 0 0,0 0 0 0 0,1 0 0 0 0,-1 0-1 0 0,0 1 1 0 0,0-1 0 0 0,0 0 0 0 0,0 0 0 0 0,0 0-1 0 0,5 11 1036 0 0,-4 1-783 0 0,0 0-1 0 0,1 0 0 0 0,1-1 0 0 0,0 1 1 0 0,8 19-1 0 0,-3-8 588 0 0,-3-9-566 0 0,-3-10-205 0 0,-1 1 0 0 0,1-1 0 0 0,-1 0 0 0 0,0 1 0 0 0,0-1 0 0 0,-1 1 0 0 0,1 6 0 0 0,-2 3 234 0 0,-5-16 445 0 0,-12-6-566 0 0,16 7-196 0 0,0 1 0 0 0,0-1-1 0 0,1 0 1 0 0,-1 0 0 0 0,0 0-1 0 0,1 0 1 0 0,-1 0-1 0 0,1 0 1 0 0,-1-1 0 0 0,1 1-1 0 0,0 0 1 0 0,-1-1 0 0 0,-1-2-1 0 0,-14-23-268 0 0,12 19 253 0 0,0-4-8 0 0,10 13-42 0 0,-4 0 73 0 0,1 1 0 0 0,0-1 0 0 0,-1 1 0 0 0,0 0 0 0 0,1-1 0 0 0,-1 1 0 0 0,0 0 0 0 0,0 0 0 0 0,0 0 0 0 0,1 3 0 0 0,36 112 292 0 0,-55-134 390 0 0,12 12-682 0 0,0 1 0 0 0,1-1 1 0 0,0 0-1 0 0,0 0 0 0 0,0 0 0 0 0,-3-7 0 0 0,-16-20-54 0 0,22 32 5 0 0,4 1-440 0 0,0 1 496 0 0,-1-1 1 0 0,1 1-1 0 0,-1 0 1 0 0,0 0-1 0 0,1 0 0 0 0,-1 0 1 0 0,0 0-1 0 0,0 0 1 0 0,0 1-1 0 0,0-1 0 0 0,-1 1 1 0 0,2 2-1 0 0,7 8 156 0 0,-3-6 48 0 0,-1 0 1 0 0,-1 1-1 0 0,1 0 0 0 0,-1 1 0 0 0,-1-1 1 0 0,6 12-1 0 0,-1-1-43 0 0,-3-10-41 0 0,-6-16 258 0 0,-6-17-196 0 0,-4-3-316 0 0,9 21 90 0 0,-1 1 0 0 0,0-1 0 0 0,0 1 0 0 0,-1-1 1 0 0,1 1-1 0 0,-5-6 0 0 0,8 21-2 0 0,1 0 0 0 0,0 0 0 0 0,1-1 1 0 0,0 1-1 0 0,8 16 0 0 0,-10-23 88 0 0,0-1 0 0 0,0 1 0 0 0,0-1 1 0 0,0 1-1 0 0,-1-1 0 0 0,1 1 0 0 0,-1 0 0 0 0,1-1 0 0 0,-1 1 1 0 0,0 0-1 0 0,0-1 0 0 0,-1 1 0 0 0,1 2 0 0 0,-1 10-343 0 0,1-15 237 0 0,1 28 516 0 0,-1-16-123 0 0,-1-24-179 0 0,4-15 309 0 0,4 56-275 0 0,-9 40-123 0 0,2-68-78 0 0,4-27 106 0 0,-1 9-34 0 0,-1 0 0 0 0,-1-1-1 0 0,0 1 1 0 0,-1 0 0 0 0,-3-18-1 0 0,1 24-66 0 0,1 12-148 0 0,9 19 274 0 0,0-7 3 0 0,1 1 0 0 0,0-2 0 0 0,1 1 0 0 0,14 14 0 0 0,-16-21 115 0 0,-9-13 121 0 0,-1-1-503 0 0,-2-2 105 0 0,1 1 1 0 0,-2-1 0 0 0,1 0-1 0 0,-1 1 1 0 0,-1 0-1 0 0,1 0 1 0 0,-2 1-1 0 0,1 0 1 0 0,-1 0-1 0 0,-12-11 1 0 0,113 116 74 0 0,-78-70 718 0 0,-32-35-658 0 0,1-9-228 0 0,0-1 1 0 0,2-1 0 0 0,-21-40-1 0 0,23 40-92 0 0,-7-28-517 0 0,15 39 565 0 0,0-1 1 0 0,0 0-1 0 0,-1 1 0 0 0,-5-10 1 0 0,4 15-183 0 0,2 11 238 0 0,3 12 125 0 0,0-18-18 0 0,0 1 44 0 0,1 0 0 0 0,0 1-1 0 0,-1-1 1 0 0,2 0 0 0 0,-1 0 0 0 0,0 0-1 0 0,1 0 1 0 0,-1 0 0 0 0,1 0 0 0 0,0 0-1 0 0,4 5 1 0 0,-4-5-4 0 0,1 0 0 0 0,-1 0 0 0 0,0 0 0 0 0,0 0 0 0 0,-1 0 0 0 0,1 0 0 0 0,-1 0 1 0 0,1 1-1 0 0,-1-1 0 0 0,0 1 0 0 0,0-1 0 0 0,0 5 0 0 0,-22-53 26 0 0,21 45-86 0 0,9 23-216 0 0,36 54 481 0 0,63 116-250 0 0,-102-182 60 0 0,-7-16 24 0 0,-10-19-235 0 0,-20-13-109 0 0,-22-32-228 0 0,51 69 3 0 0,1 7 387 0 0,4 9 154 0 0,8-1 36 0 0,1-1 0 0 0,21 20 0 0 0,-29-30-84 0 0,-1-1 719 0 0,-6-7-596 0 0,-11-16-290 0 0,11 13 180 0 0,0 1 1 0 0,0 0-1 0 0,-1 0 1 0 0,0 0-1 0 0,-1 0 0 0 0,1 1 1 0 0,-1-1-1 0 0,0 1 1 0 0,-1 0-1 0 0,1 1 1 0 0,-8-6-1 0 0,13 13-67 0 0,0-1-1 0 0,0 0 0 0 0,0 1 1 0 0,1-1-1 0 0,-1 1 1 0 0,1-1-1 0 0,-1 0 1 0 0,3 5-1 0 0,-1-3 102 0 0,1 1-1 0 0,0-1 1 0 0,0 1-1 0 0,0-1 1 0 0,1 0-1 0 0,-1 0 1 0 0,1 0-1 0 0,0-1 0 0 0,0 1 1 0 0,1-1-1 0 0,-1 0 1 0 0,1 0-1 0 0,-1-1 1 0 0,1 1-1 0 0,0-1 1 0 0,0 0-1 0 0,0 0 1 0 0,8 1-1 0 0,-12-3-33 0 0,-1 1-1 0 0,0-1 1 0 0,0 0 0 0 0,1 0-1 0 0,-1 0 1 0 0,0 0-1 0 0,1 1 1 0 0,-1-1 0 0 0,0 0-1 0 0,1 0 1 0 0,-1 0 0 0 0,0 0-1 0 0,1 0 1 0 0,-1 0-1 0 0,0 0 1 0 0,1 0 0 0 0,-1 0-1 0 0,0 0 1 0 0,1 0 0 0 0,-1 0-1 0 0,0 0 1 0 0,1 0-1 0 0,-1 0 1 0 0,0 0 0 0 0,1 0-1 0 0,-1-1 1 0 0,0 1 0 0 0,0 0-1 0 0,1 0 1 0 0,-1 0-1 0 0,0 0 1 0 0,1-1 0 0 0,-1 1-1 0 0,0 0 1 0 0,0 0 0 0 0,0-1-1 0 0,1 1 1 0 0,-1 0-1 0 0,0 0 1 0 0,0-1 0 0 0,0 1-1 0 0,1 0 1 0 0,-1-1 0 0 0,0 1-1 0 0,0 0 1 0 0,0-1-1 0 0,0 1 1 0 0,0 0 0 0 0,0-1-1 0 0,0 1 1 0 0,0 0 0 0 0,0-1-1 0 0,0 1 1 0 0,0 0-1 0 0,0-1 1 0 0,0 1 0 0 0,0 0-1 0 0,0-1 1 0 0,0 1 0 0 0,0 0-1 0 0,0 0 1 0 0,0-1-1 0 0,-1 1 1 0 0,1-1-12 0 0,3 21-227 0 0,0-21 256 0 0,-1 1 0 0 0,0 0 0 0 0,0-1 0 0 0,0 1 1 0 0,0-1-1 0 0,0 0 0 0 0,0 0 0 0 0,0 0 0 0 0,0 0 0 0 0,0 0 1 0 0,-1 0-1 0 0,1 0 0 0 0,0-1 0 0 0,-1 1 0 0 0,1-1 1 0 0,-1 1-1 0 0,1-1 0 0 0,-1 1 0 0 0,0-1 0 0 0,1 0 1 0 0,0-3-1 0 0,-1 4 16 0 0,-1 1 1 0 0,0-1 0 0 0,0 0-1 0 0,0 0 1 0 0,0 1 0 0 0,0-1-1 0 0,0 0 1 0 0,0 0 0 0 0,0 0-1 0 0,0 1 1 0 0,0-1 0 0 0,-1 0-1 0 0,1 0 1 0 0,0 1 0 0 0,0-1-1 0 0,-1 0 1 0 0,1 0 0 0 0,-1 1 0 0 0,1-1-1 0 0,0 0 1 0 0,-1 1 0 0 0,1-1-1 0 0,-1 1 1 0 0,-1-2 0 0 0,-19-17 8 0 0,8 7-10 0 0,13 12-31 0 0,-2-3 0 0 0,0 1-1 0 0,0-1 0 0 0,0 1 0 0 0,-1 0 1 0 0,1-1-1 0 0,0 1 0 0 0,-1 0 0 0 0,1 1 1 0 0,-1-1-1 0 0,0 0 0 0 0,0 1 0 0 0,0-1 0 0 0,0 1 1 0 0,-3-1-1 0 0,8 22-368 0 0,1-16 379 0 0,0-1 0 0 0,0 0 0 0 0,0 0 0 0 0,1-1 1 0 0,-1 1-1 0 0,1-1 0 0 0,0 1 0 0 0,0-1 0 0 0,-1 0 0 0 0,9 2 0 0 0,-7-3 42 0 0,-1 1 0 0 0,0 0 0 0 0,-1-1 0 0 0,1 2 1 0 0,0-1-1 0 0,-1 0 0 0 0,1 1 0 0 0,-1-1 0 0 0,1 1 0 0 0,-1 0 0 0 0,0 0 0 0 0,4 6 0 0 0,1 1 57 0 0,-7-9-50 0 0,1 1 0 0 0,-1 0-1 0 0,1 0 1 0 0,-1 0 0 0 0,0 0 0 0 0,1 0 0 0 0,-1 0-1 0 0,0 0 1 0 0,0 0 0 0 0,-1 0 0 0 0,2 4-1 0 0,-25-16-250 0 0,-10-10 130 0 0,27 16 19 0 0,0 0 1 0 0,0 0-1 0 0,-1 0 1 0 0,0 1-1 0 0,1 0 1 0 0,-1 0-1 0 0,0 1 1 0 0,0 0-1 0 0,0 0 1 0 0,-15-2-1 0 0,22 4 34 0 0,0 0 0 0 0,0 0 0 0 0,0 0 1 0 0,-1 0-1 0 0,1 0 0 0 0,0 0 0 0 0,0 0 0 0 0,-1 0 0 0 0,1 1 0 0 0,0-1 0 0 0,0 0 0 0 0,0 0 0 0 0,0 0 0 0 0,-1 0 0 0 0,1 0 0 0 0,0 0 0 0 0,0 0 0 0 0,0 0 1 0 0,-1 1-1 0 0,1-1 0 0 0,0 0 0 0 0,0 0 0 0 0,0 0 0 0 0,0 0 0 0 0,0 1 0 0 0,0-1 0 0 0,-1 0 0 0 0,1 0 0 0 0,0 0 0 0 0,0 1 0 0 0,0-1 0 0 0,0 0 0 0 0,0 0 0 0 0,0 0 1 0 0,0 1-1 0 0,0-1 0 0 0,0 0 0 0 0,0 1 0 0 0,3 11-113 0 0,10 9 94 0 0,-10-18 33 0 0,-1 1-1 0 0,1-1 0 0 0,-1 1 1 0 0,1 0-1 0 0,2 7 1 0 0,11 16-18 0 0,-15-26 11 0 0,0 0 0 0 0,0 0 0 0 0,0 0 0 0 0,1 0 0 0 0,-1 0 1 0 0,0 0-1 0 0,1-1 0 0 0,-1 1 0 0 0,0 0 0 0 0,1-1 0 0 0,-1 1 1 0 0,1-1-1 0 0,0 1 0 0 0,-1-1 0 0 0,1 0 0 0 0,-1 0 0 0 0,1 0 1 0 0,1 0-1 0 0,-2 1 19 0 0,-1-1 0 0 0,1-1 0 0 0,-1 1 0 0 0,1 0 0 0 0,-1 0 0 0 0,1 0 0 0 0,-1 0-1 0 0,1 0 1 0 0,0 0 0 0 0,-1-1 0 0 0,1 1 0 0 0,-1 0 0 0 0,1 0 0 0 0,-1-1 0 0 0,1 1 0 0 0,-1 0 0 0 0,0-1 0 0 0,1 1 0 0 0,-1 0 0 0 0,1-1 0 0 0,-1 1 0 0 0,0-1 0 0 0,1 1 0 0 0,-1-1 0 0 0,1 0 0 0 0,-1 1-11 0 0,0 0-1 0 0,0 0 1 0 0,0-1 0 0 0,0 1 0 0 0,0 0 0 0 0,0 0 0 0 0,0 0-1 0 0,0-1 1 0 0,-1 1 0 0 0,1 0 0 0 0,0 0 0 0 0,0 0 0 0 0,0 0 0 0 0,0-1-1 0 0,0 1 1 0 0,0 0 0 0 0,0 0 0 0 0,0 0 0 0 0,0 0 0 0 0,-1-1-1 0 0,1 1 1 0 0,0 0 0 0 0,0 0 0 0 0,0 0 0 0 0,0 0 0 0 0,0 0 0 0 0,-1 0-1 0 0,1 0 1 0 0,0-1 0 0 0,0 1 0 0 0,0 0 0 0 0,-1 0 0 0 0,1 0-1 0 0,0 0 1 0 0,0 0 0 0 0,0 0 0 0 0,0 0 0 0 0,-1 0 0 0 0,1 0 0 0 0,0 0-1 0 0,0 0 1 0 0,0 0 0 0 0,-1 0 0 0 0,1 0 0 0 0,0 0 0 0 0,0 0-1 0 0,0 0 1 0 0,0 1 0 0 0,-1-1 0 0 0,1 0 0 0 0,0 0 0 0 0,0 0 0 0 0,0 0-1 0 0,0 0 1 0 0,-1 0 0 0 0,1 0 0 0 0,0 1 0 0 0,0-1 0 0 0,0 0-1 0 0,0 0 1 0 0,0 0 0 0 0,0 0 0 0 0,0 0 0 0 0,-1 1 0 0 0,-1 0-13 0 0,0-1 0 0 0,1 1 0 0 0,-1 0 0 0 0,0-1 0 0 0,-1 0 0 0 0,1 1 0 0 0,0-1 0 0 0,0 0 1 0 0,0 0-1 0 0,0 0 0 0 0,-2-1 0 0 0,3 1-17 0 0,0 0 0 0 0,0 0 0 0 0,0 0 0 0 0,0 0 0 0 0,0-1 0 0 0,0 1-1 0 0,1 0 1 0 0,-1-1 0 0 0,0 1 0 0 0,0 0 0 0 0,0-1 0 0 0,0 1 0 0 0,1-1 0 0 0,-1 0 0 0 0,0 1 0 0 0,0-1 0 0 0,1 0 0 0 0,-1 1 0 0 0,1-1 0 0 0,-1 0 0 0 0,1 0 0 0 0,-1 1 0 0 0,1-1 0 0 0,-1 0 0 0 0,0-1-1 0 0,31 2-3 0 0,-28 0 42 0 0,-1-1-1 0 0,1 1 1 0 0,-1 0 0 0 0,1 0 0 0 0,-1-1 0 0 0,1 1-1 0 0,-1-1 1 0 0,1 1 0 0 0,-1-1 0 0 0,1 0 0 0 0,-1 0-1 0 0,1 1 1 0 0,-1-1 0 0 0,2-1 0 0 0,14-7-4 0 0,-15 9 4 0 0,-1 1-1 0 0,1-1 1 0 0,0 0-1 0 0,-1 1 1 0 0,1-1 0 0 0,0 1-1 0 0,-1 0 1 0 0,1-1-1 0 0,-1 1 1 0 0,1 0-1 0 0,-1 0 1 0 0,1 0 0 0 0,-1 0-1 0 0,0 0 1 0 0,1 0-1 0 0,-1 1 1 0 0,0-1-1 0 0,0 0 1 0 0,0 1 0 0 0,0-1-1 0 0,0 1 1 0 0,0-1-1 0 0,1 3 1 0 0,4 5-12 0 0,-5-8 1 0 0,0 0 1 0 0,0 0-1 0 0,0 1 1 0 0,1-1 0 0 0,-1 0-1 0 0,0 0 1 0 0,1 0 0 0 0,-1-1-1 0 0,1 1 1 0 0,-1 0 0 0 0,1 0-1 0 0,-1-1 1 0 0,1 1 0 0 0,-1-1-1 0 0,1 0 1 0 0,0 1 0 0 0,-1-1-1 0 0,1 0 1 0 0,0 0 0 0 0,1 0-1 0 0,-3 0 33 0 0,-14-3 522 0 0,4 4-785 0 0,10-1 217 0 0,0 0 1 0 0,0 1 0 0 0,0-1-1 0 0,0 0 1 0 0,0 0-1 0 0,0 0 1 0 0,0 0 0 0 0,0 1-1 0 0,0-1 1 0 0,0 0 0 0 0,0 0-1 0 0,0 0 1 0 0,0 1-1 0 0,0-1 1 0 0,0 0 0 0 0,0 0-1 0 0,0 0 1 0 0,0 0 0 0 0,0 1-1 0 0,0-1 1 0 0,0 0-1 0 0,0 0 1 0 0,0 0 0 0 0,0 1-1 0 0,1-1 1 0 0,-1 0 0 0 0,0 0-1 0 0,0 0 1 0 0,0 0-1 0 0,0 0 1 0 0,0 1 0 0 0,0-1-1 0 0,1 0 1 0 0,-1 0 0 0 0,0 0-1 0 0,0 0 1 0 0,0 0-1 0 0,0 0 1 0 0,1 0 0 0 0,-1 0-1 0 0,0 1 1 0 0,0-1 0 0 0,0 0-1 0 0,0 0 1 0 0,1 0 0 0 0,3 1 9 0 0,-1 1 0 0 0,1-1 1 0 0,0 1-1 0 0,0-1 1 0 0,-1-1-1 0 0,1 1 1 0 0,0 0-1 0 0,0-1 0 0 0,0 0 1 0 0,0 0-1 0 0,5 0 1 0 0,21 2 53 0 0,-20 0-35 0 0,26 4 722 0 0,-50-16-919 0 0,1-1-1 0 0,-1 2 1 0 0,-26-14 0 0 0,29 17 114 0 0,-26-3-69 0 0,36 8 127 0 0,0 1-17 0 0,19 16-368 0 0,-12-11 449 0 0,-3-3-34 0 0,-1 1 0 0 0,1-1 0 0 0,0 0 0 0 0,0 0 0 0 0,1 0 0 0 0,-1 0 0 0 0,0-1 0 0 0,1 1 0 0 0,-1-1 0 0 0,1 0 0 0 0,-1 0 0 0 0,1 0 0 0 0,-1 0-1 0 0,1 0 1 0 0,0-1 0 0 0,-1 0 0 0 0,1 0 0 0 0,4 0 0 0 0,-7-1-12 0 0,-1 1 0 0 0,1-1 0 0 0,0 1-1 0 0,-1-1 1 0 0,1 1 0 0 0,-1-1 0 0 0,1 1-1 0 0,-1-1 1 0 0,1 0 0 0 0,-1 1 0 0 0,1-1 0 0 0,-1 0-1 0 0,1 0 1 0 0,-1 1 0 0 0,0-1 0 0 0,1 0 0 0 0,-1 0-1 0 0,0 1 1 0 0,0-1 0 0 0,0 0 0 0 0,0 0-1 0 0,0 0 1 0 0,0 0 0 0 0,0 1 0 0 0,0-1 0 0 0,0 0-1 0 0,0 0 1 0 0,0 0 0 0 0,0 1 0 0 0,0-1 0 0 0,-1 0-1 0 0,1 0 1 0 0,0 1 0 0 0,-1-1 0 0 0,1 0-1 0 0,-1 0 1 0 0,1 1 0 0 0,0-1 0 0 0,-1 0 0 0 0,0 1-1 0 0,1-1 1 0 0,-1 1 0 0 0,1-1 0 0 0,-1 0 0 0 0,0 1-1 0 0,1 0 1 0 0,-1-1 0 0 0,0 1 0 0 0,1-1 0 0 0,-1 1-1 0 0,0 0 1 0 0,0-1 0 0 0,0 1 0 0 0,1 0-1 0 0,-2 0 1 0 0,-18 0-107 0 0,12 1 83 0 0,1-1 0 0 0,-1 0 0 0 0,0 0 0 0 0,1-1 0 0 0,-1 0 0 0 0,1 0-1 0 0,-1 0 1 0 0,-13-6 0 0 0,25 11-61 0 0,1 0-1 0 0,0 0 0 0 0,-1 0 0 0 0,0 1 1 0 0,8 9-1 0 0,10 12 165 0 0,-21-25-73 0 0,0 1 0 0 0,1-1 0 0 0,-1 1 0 0 0,0-1 0 0 0,0 1 0 0 0,0-1 0 0 0,0 1 0 0 0,0-1 0 0 0,1 4 0 0 0,-2-4-3 0 0,0 0 0 0 0,0-1-1 0 0,0 1 1 0 0,0 0-1 0 0,0-1 1 0 0,0 1-1 0 0,0 0 1 0 0,0-1-1 0 0,0 1 1 0 0,0-1-1 0 0,-1 1 1 0 0,1 0 0 0 0,0-1-1 0 0,0 1 1 0 0,-1-1-1 0 0,1 1 1 0 0,0 0-1 0 0,-1-1 1 0 0,1 1-1 0 0,0-1 1 0 0,-1 1 0 0 0,1-1-1 0 0,-1 1 1 0 0,1-1-1 0 0,-1 0 1 0 0,1 1-1 0 0,-1-1 1 0 0,1 1-1 0 0,-1-1 1 0 0,0 0-1 0 0,1 0 1 0 0,-2 1 0 0 0,4-2-45 0 0,-1-1 0 0 0,0 1 1 0 0,-1-1-1 0 0,1 1 0 0 0,0-1 1 0 0,0 1-1 0 0,-1-1 1 0 0,1 1-1 0 0,-1-1 0 0 0,1 0 1 0 0,-1 1-1 0 0,0-1 0 0 0,1 0 1 0 0,-1-3-1 0 0,2-30 217 0 0,-2 25-205 0 0,0 8 39 0 0,1 0 0 0 0,-1 0 0 0 0,0 0 0 0 0,0 0 0 0 0,0 0 0 0 0,0 0 0 0 0,0 0 0 0 0,-1 0 0 0 0,1 0 0 0 0,-1 0 0 0 0,1 0 1 0 0,-1 0-1 0 0,0 0 0 0 0,1 0 0 0 0,-1 1 0 0 0,0-1 0 0 0,-2-3 0 0 0,2 5-23 0 0,1-1 1 0 0,-1 1 0 0 0,1 0-1 0 0,-1-1 1 0 0,0 1-1 0 0,1 0 1 0 0,-1 0-1 0 0,1-1 1 0 0,-1 1-1 0 0,0 0 1 0 0,1 0-1 0 0,-1 0 1 0 0,1 0-1 0 0,-1 0 1 0 0,0 0 0 0 0,1 0-1 0 0,-1 0 1 0 0,0 0-1 0 0,1 0 1 0 0,-1 0-1 0 0,0 0 1 0 0,1 0-1 0 0,-1 0 1 0 0,1 1-1 0 0,-1-1 1 0 0,0 0-1 0 0,1 1 1 0 0,-1-1 0 0 0,1 0-1 0 0,-1 1 1 0 0,1-1-1 0 0,-1 1 1 0 0,-10 3 192 0 0,10-5-394 0 0,4-1-92 0 0,8 0 244 0 0,-5 4 129 0 0,0 0 1 0 0,0 1-1 0 0,-1-1 0 0 0,1 1 1 0 0,0 0-1 0 0,-1 0 1 0 0,0 1-1 0 0,0 0 0 0 0,9 8 1 0 0,-10-8-33 0 0,0 0 0 0 0,0-1-1 0 0,0 1 1 0 0,1-1 0 0 0,-1 0 0 0 0,1 0 0 0 0,-1-1 0 0 0,1 0 0 0 0,0 1-1 0 0,0-2 1 0 0,0 1 0 0 0,0 0 0 0 0,0-1 0 0 0,0 0 0 0 0,8 0-1 0 0,-13-1-36 0 0,1 0 0 0 0,0 0 0 0 0,-1 0 0 0 0,1 0 0 0 0,0 0 0 0 0,-1-1 0 0 0,1 1 0 0 0,-1 0 0 0 0,1-1 0 0 0,0 1 0 0 0,-1 0 0 0 0,1-1 0 0 0,-1 1 0 0 0,1-1 0 0 0,-1 1 0 0 0,1-1 0 0 0,-1 1 0 0 0,1-1 0 0 0,-1 1 0 0 0,0-1 0 0 0,1 1 0 0 0,-1-1 0 0 0,0 0 0 0 0,1 1 0 0 0,-1-1 0 0 0,0 1 0 0 0,0-1 0 0 0,1-1 0 0 0,1-20-696 0 0,-34 19 147 0 0,-1-4 517 0 0,33 7-3 0 0,0 0 0 0 0,0-1 0 0 0,0 1 0 0 0,1 0-1 0 0,-1-1 1 0 0,0 1 0 0 0,0 0 0 0 0,0-1 0 0 0,1 1 0 0 0,-1 0 0 0 0,0-1 0 0 0,1 1 0 0 0,-1 0 0 0 0,0 0 0 0 0,1-1-1 0 0,-1 1 1 0 0,0 0 0 0 0,1 0 0 0 0,-1 0 0 0 0,0-1 0 0 0,1 1 0 0 0,-1 0 0 0 0,1 0 0 0 0,-1 0 0 0 0,0 0-1 0 0,1 0 1 0 0,-1 0 0 0 0,1 0 0 0 0,-1 0 0 0 0,4 1 80 0 0,0 0 0 0 0,-1 1 0 0 0,1-1 0 0 0,0 1 1 0 0,-1 0-1 0 0,0 0 0 0 0,1 0 0 0 0,-1 0 0 0 0,0 0 0 0 0,0 1 0 0 0,0-1 0 0 0,3 5 0 0 0,17 12 582 0 0,-20-16-585 0 0,0-2-1 0 0,1 1 1 0 0,-1 0-1 0 0,0-1 1 0 0,1 0-1 0 0,-1 1 1 0 0,1-1-1 0 0,0-1 1 0 0,4 2-1 0 0,-7-2 87 0 0,-2-2-149 0 0,1 0 1 0 0,0 0-1 0 0,-1 1 0 0 0,1-1 0 0 0,-1 0 0 0 0,1 0 1 0 0,-1 1-1 0 0,0-1 0 0 0,1 0 0 0 0,-1 1 0 0 0,0-1 1 0 0,0 1-1 0 0,0 0 0 0 0,-1-1 0 0 0,1 1 0 0 0,0 0 1 0 0,0-1-1 0 0,-1 1 0 0 0,1 0 0 0 0,-1 0 0 0 0,1 0 1 0 0,-1 0-1 0 0,1 0 0 0 0,-1 1 0 0 0,0-1 0 0 0,-2-1 1 0 0,-1 1-38 0 0,1 0 1 0 0,0-1-1 0 0,-1 1 1 0 0,0 1-1 0 0,1-1 1 0 0,-1 1-1 0 0,1 0 1 0 0,-1 0-1 0 0,-7 1 1 0 0,9 0 50 0 0,0 0 0 0 0,0 0 1 0 0,0 1-1 0 0,0 0 0 0 0,1-1 1 0 0,-1 1-1 0 0,0 0 1 0 0,1 0-1 0 0,-1 1 0 0 0,1-1 1 0 0,0 1-1 0 0,-4 4 0 0 0,-11 10-36 0 0,9-7 18 0 0,-6 7 3 0 0,14-17 24 0 0,0 1-1 0 0,-1-1 0 0 0,1 0 0 0 0,-1 1 1 0 0,1-1-1 0 0,0 1 0 0 0,-1-1 0 0 0,1 0 1 0 0,-1 0-1 0 0,1 1 0 0 0,-1-1 1 0 0,1 0-1 0 0,-1 0 0 0 0,1 1 0 0 0,-1-1 1 0 0,1 0-1 0 0,-1 0 0 0 0,1 0 0 0 0,-1 0 1 0 0,0 0-1 0 0,1 0 0 0 0,-1 0 1 0 0,1 0-1 0 0,-1 0 0 0 0,0 0 0 0 0,0 0-12 0 0,1 0 0 0 0,0 0 0 0 0,-1 0-1 0 0,1-1 1 0 0,-1 1 0 0 0,1 0 0 0 0,-1 0 0 0 0,1 0-1 0 0,0 0 1 0 0,-1-1 0 0 0,1 1 0 0 0,0 0 0 0 0,-1 0-1 0 0,1-1 1 0 0,0 1 0 0 0,-1 0 0 0 0,1-1-1 0 0,0 1 1 0 0,-1 0 0 0 0,1-1 0 0 0,0 1 0 0 0,0 0-1 0 0,-1-1 1 0 0,1 1 0 0 0,0-1 0 0 0,0 1-1 0 0,0 0 1 0 0,0-1 0 0 0,0 1 0 0 0,0-1 0 0 0,-1 1-1 0 0,1 0 1 0 0,0-1 0 0 0,0 1 0 0 0,0-1 0 0 0,0 1-1 0 0,1-1 1 0 0,-1 1 0 0 0,0-1 0 0 0,0 1-1 0 0,0-1 1 0 0,16-11 128 0 0,-8 6-95 0 0,-4 4-15 0 0,0 1-1 0 0,0 0 0 0 0,0-1 0 0 0,0 1 0 0 0,0 1 0 0 0,0-1 1 0 0,0 0-1 0 0,0 1 0 0 0,0 0 0 0 0,0 0 0 0 0,0 0 0 0 0,7 2 1 0 0,20-2 200 0 0,6-10-86 0 0,0 0-55 0 0,-35 10-50 0 0,0-1 1 0 0,0 1 0 0 0,1 1-1 0 0,-1-1 1 0 0,0 0-1 0 0,0 1 1 0 0,1-1 0 0 0,-1 1-1 0 0,0-1 1 0 0,0 1-1 0 0,0 0 1 0 0,0 0 0 0 0,0 0-1 0 0,0 0 1 0 0,3 3 0 0 0,8 3 92 0 0,-12-6-102 0 0,0-1-1 0 0,0 1 1 0 0,0-1 0 0 0,0 1 0 0 0,0-1 0 0 0,0 1 0 0 0,0 0 0 0 0,0 0 0 0 0,0-1 0 0 0,0 1-1 0 0,0 0 1 0 0,-1 0 0 0 0,1 0 0 0 0,0 0 0 0 0,-1 0 0 0 0,1 0 0 0 0,0 0 0 0 0,-1 0-1 0 0,1 0 1 0 0,-1 0 0 0 0,0 0 0 0 0,1 0 0 0 0,-1 1 0 0 0,0-1 0 0 0,0 0 0 0 0,0 0 0 0 0,1 0-1 0 0,-1 2 1 0 0,0 0-2 0 0,-2 8-314 0 0,2-11 294 0 0,-1 1 0 0 0,1-1 0 0 0,-1 0 0 0 0,1 0 1 0 0,-1 0-1 0 0,1 0 0 0 0,0 0 0 0 0,-1 0 0 0 0,1 0 0 0 0,-1 0 0 0 0,1 0 0 0 0,-1 0 0 0 0,1 0 1 0 0,0-1-1 0 0,-1 1 0 0 0,1 0 0 0 0,-1 0 0 0 0,1 0 0 0 0,0 0 0 0 0,-1-1 0 0 0,1 1 0 0 0,-1 0 1 0 0,1 0-1 0 0,0-1 0 0 0,-1 1 0 0 0,1 0 0 0 0,0-1 0 0 0,0 1 0 0 0,-1 0 0 0 0,1-1 0 0 0,0 1 1 0 0,-10-9-42 0 0,-21-15-149 0 0,29 24 176 0 0,0-1 0 0 0,1 0 0 0 0,-1 0 0 0 0,0 0-1 0 0,0 1 1 0 0,0-1 0 0 0,0 1 0 0 0,0 0 0 0 0,0-1 0 0 0,0 1-1 0 0,0 0 1 0 0,0 0 0 0 0,0 0 0 0 0,0 0 0 0 0,1 1-1 0 0,-1-1 1 0 0,-3 1 0 0 0,4 0 13 0 0,1-1-1 0 0,-1 0 1 0 0,0 1-1 0 0,1-1 1 0 0,-1 1-1 0 0,1-1 1 0 0,-1 1-1 0 0,1-1 1 0 0,-1 1-1 0 0,1 0 1 0 0,-1-1-1 0 0,1 1 1 0 0,-1 0-1 0 0,1-1 1 0 0,0 1-1 0 0,-1 0 1 0 0,1 0 0 0 0,0-1-1 0 0,0 1 1 0 0,-1 0-1 0 0,1 0 1 0 0,0-1-1 0 0,0 1 1 0 0,0 0-1 0 0,0 0 1 0 0,0 0-1 0 0,0-1 1 0 0,0 1-1 0 0,0 0 1 0 0,1 1-1 0 0,-1 0 11 0 0,1-1 0 0 0,-1 1 0 0 0,0-1-1 0 0,1 0 1 0 0,-1 1 0 0 0,1-1 0 0 0,-1 1 0 0 0,1-1-1 0 0,0 0 1 0 0,0 0 0 0 0,-1 1 0 0 0,1-1-1 0 0,0 0 1 0 0,0 0 0 0 0,2 2 0 0 0,4-1 46 0 0,-1 1 0 0 0,1-1 0 0 0,-1 0 0 0 0,1-1 0 0 0,-1 0 0 0 0,1 0-1 0 0,0 0 1 0 0,11-1 0 0 0,-18 0 11 0 0,5-7 107 0 0,-4 7-172 0 0,0-1 1 0 0,-1 0-1 0 0,1 1 1 0 0,0-1-1 0 0,-1 0 0 0 0,1 0 1 0 0,0 1-1 0 0,-1-1 1 0 0,1 0-1 0 0,-1 0 1 0 0,1 0-1 0 0,-1 0 0 0 0,0 0 1 0 0,1 0-1 0 0,-1-1 1 0 0,2-7-149 0 0,-5 6-197 0 0,-2 0 356 0 0,4 2-17 0 0,0 1-1 0 0,0-1 1 0 0,1 0 0 0 0,-1 0-1 0 0,0 1 1 0 0,1-1 0 0 0,-1 0-1 0 0,1 0 1 0 0,-1 0 0 0 0,1 0-1 0 0,-1 0 1 0 0,1 0 0 0 0,-1 0-1 0 0,1 0 1 0 0,0-1 0 0 0,-1 2-1 0 0,1-1 1 0 0,0 1 0 0 0,0 0 0 0 0,0 0 0 0 0,0-1 0 0 0,0 1 0 0 0,0 0 0 0 0,0 0 0 0 0,0-1 0 0 0,0 1 0 0 0,0 0 0 0 0,0 0 0 0 0,-1-1 0 0 0,2 1 0 0 0,-1 0 0 0 0,0 0 0 0 0,0-1 0 0 0,0 1 0 0 0,0 0-1 0 0,0 0 1 0 0,0-1 0 0 0,0 1 0 0 0,0 0 0 0 0,0 0 0 0 0,0 0 0 0 0,0-1 0 0 0,1 1 0 0 0,-1 0 0 0 0,0 0 0 0 0,0 0 0 0 0,0-1 0 0 0,0 1 0 0 0,1 0 0 0 0,-1 0 0 0 0,0 0 0 0 0,0 0 0 0 0,0-1 0 0 0,1 1 0 0 0,-1 0-1 0 0,0 0 1 0 0,0 0 0 0 0,0 0 0 0 0,1 0 0 0 0,-1 0 0 0 0,0 0 0 0 0,0 0 0 0 0,1 0 0 0 0,-1 0 0 0 0,0 0 0 0 0,0 0 0 0 0,1 0 0 0 0,-1 0 0 0 0,0 0 0 0 0,0 0 0 0 0,1 0 0 0 0,-1 0 0 0 0,0 0 0 0 0,0 0 0 0 0,1 0-1 0 0,-1 1 1 0 0,11 3 136 0 0,1-1 0 0 0,-1 0 0 0 0,0 0-1 0 0,1-1 1 0 0,23 2 701 0 0,-53-9-1219 0 0,15 4 375 0 0,1-1-1 0 0,-1 1 0 0 0,1 0 0 0 0,-1 0 0 0 0,0 0 1 0 0,1 0-1 0 0,-1 0 0 0 0,0 1 0 0 0,1-1 1 0 0,-1 1-1 0 0,0 0 0 0 0,0 0 0 0 0,0 0 0 0 0,0 0 1 0 0,1 0-1 0 0,-1 1 0 0 0,0-1 0 0 0,0 1 0 0 0,1 0 1 0 0,-1 0-1 0 0,0 0 0 0 0,1 0 0 0 0,-5 2 1 0 0,-7 6 60 0 0,11-6-317 0 0,13-3 151 0 0,-6 0 153 0 0,18 1 30 0 0,-16-1-21 0 0,-1 1-1 0 0,1-1 1 0 0,-1 0-1 0 0,1 0 1 0 0,0 0-1 0 0,-1-1 1 0 0,1 0-1 0 0,-1 0 1 0 0,0-1-1 0 0,1 1 1 0 0,-1-1-1 0 0,0 0 0 0 0,0 0 1 0 0,0-1-1 0 0,6-3 1 0 0,-9 2-178 0 0,-11 7-56 0 0,-21 10-240 0 0,15-6 249 0 0,11-5 148 0 0,0 0 1 0 0,0 1-1 0 0,0-1 1 0 0,0 1-1 0 0,0 0 0 0 0,-4 5 1 0 0,7-7 26 0 0,-1 1 0 0 0,0-1 0 0 0,1 1 0 0 0,0 0 0 0 0,-1 0 0 0 0,1 0 0 0 0,0 0 0 0 0,0 0 0 0 0,0 0 0 0 0,0 0 0 0 0,0 0 0 0 0,0 0 1 0 0,1 1-1 0 0,-1 3 0 0 0,1-6-49 0 0,31 2 331 0 0,-27-3-233 0 0,-1 0-1 0 0,0 0 0 0 0,0 0 1 0 0,0 0-1 0 0,0 0 1 0 0,0 0-1 0 0,0-1 1 0 0,0 1-1 0 0,-1-1 1 0 0,1 0-1 0 0,0 0 1 0 0,-1 0-1 0 0,1 0 1 0 0,-1-1-1 0 0,0 1 1 0 0,0-1-1 0 0,0 1 0 0 0,0-1 1 0 0,2-4-1 0 0,3-3-52 0 0,-5 8-3 0 0,0 1-1 0 0,-1-1 1 0 0,1 1-1 0 0,0-1 1 0 0,0 1 0 0 0,0 0-1 0 0,0 0 1 0 0,0 0 0 0 0,0 0-1 0 0,0 0 1 0 0,0 0 0 0 0,0 0-1 0 0,1 1 1 0 0,-1-1 0 0 0,3 0-1 0 0,-5 1 208 0 0,-35-6-1274 0 0,-75 6 820 0 0,109 0 641 0 0,1-2-334 0 0,0 1 1 0 0,0 0-1 0 0,0-1 1 0 0,0 1-1 0 0,0-1 1 0 0,0 1-1 0 0,0-1 0 0 0,1 1 1 0 0,-1 0-1 0 0,0-1 1 0 0,1 1-1 0 0,0 0 1 0 0,-1-1-1 0 0,1 1 0 0 0,0 0 1 0 0,-1 0-1 0 0,1-1 1 0 0,0 1-1 0 0,0 0 1 0 0,1-1-1 0 0,0 1 43 0 0,1 0 1 0 0,-1 0-1 0 0,0 0 0 0 0,1 0 1 0 0,-1 1-1 0 0,0-1 1 0 0,1 1-1 0 0,-1-1 0 0 0,1 1 1 0 0,-1 0-1 0 0,5 1 0 0 0,7-1 83 0 0,0 0 0 0 0,0-1 0 0 0,0 0 0 0 0,0-1 0 0 0,0-1 0 0 0,0 0-1 0 0,13-5 1 0 0,-27 8-157 0 0,28-9 70 0 0,-27 9-68 0 0,1 0 0 0 0,-1-1 0 0 0,0 1 0 0 0,1 0 0 0 0,-1 0 0 0 0,1 0 0 0 0,-1 0 0 0 0,0 0 0 0 0,1 0 0 0 0,-1 0 0 0 0,0 0 0 0 0,1 1 0 0 0,-1-1 0 0 0,0 0 0 0 0,1 1 0 0 0,-1-1 0 0 0,0 1 0 0 0,2 1 0 0 0,-32 4 429 0 0,17-5-768 0 0,0 1 1 0 0,0-1-1 0 0,-13 5 0 0 0,-26 3-631 0 0,47-8 880 0 0,-28 4-17 0 0,31-5 83 0 0,0 0 0 0 0,1 0 0 0 0,-1 1-1 0 0,0-1 1 0 0,1 0 0 0 0,-1 0-1 0 0,0 1 1 0 0,1-1 0 0 0,-1 1-1 0 0,1-1 1 0 0,-1 0 0 0 0,0 1-1 0 0,1-1 1 0 0,-1 1 0 0 0,1-1-1 0 0,-1 1 1 0 0,1-1 0 0 0,-1 1-1 0 0,1 0 1 0 0,0-1 0 0 0,-1 1 0 0 0,1-1-1 0 0,0 1 1 0 0,0 0 0 0 0,-1 0-1 0 0,1-1 1 0 0,0 1 0 0 0,0 0-1 0 0,0-1 1 0 0,0 1 0 0 0,0 0-1 0 0,0-1 1 0 0,0 1 0 0 0,0 0-1 0 0,0 0 1 0 0,0-1 0 0 0,0 1-1 0 0,0 1 1 0 0,1-2 38 0 0,0 1 0 0 0,0 0-1 0 0,-1-1 1 0 0,1 1 0 0 0,0-1 0 0 0,0 1-1 0 0,0-1 1 0 0,-1 1 0 0 0,1-1 0 0 0,0 0-1 0 0,0 0 1 0 0,0 1 0 0 0,0-1 0 0 0,0 0-1 0 0,0 0 1 0 0,0 0 0 0 0,0 0-1 0 0,0 0 1 0 0,0 0 0 0 0,1 0 0 0 0,22-1 555 0 0,-21 1-505 0 0,16-3 264 0 0,1-1 0 0 0,26-8-1 0 0,0 1-268 0 0,-20 4-91 0 0,-17 5-5 0 0,0-1 0 0 0,0 1 0 0 0,0 1 0 0 0,10-1 0 0 0,-19 2 21 0 0,0 1 7 0 0,0 0 0 0 0,0 0 0 0 0,0 1 0 0 0,-1-1 0 0 0,1 0 0 0 0,0 0 0 0 0,-1 0 0 0 0,1 0 0 0 0,0 0 0 0 0,-1-1-1 0 0,0 1 1 0 0,1 0 0 0 0,-1 0 0 0 0,1 0 0 0 0,-1 0 0 0 0,0 0 0 0 0,0-1 0 0 0,1 1 0 0 0,-1 0 0 0 0,-2 0 0 0 0,0 1-58 0 0,-1 0 0 0 0,1 0 1 0 0,0-1-1 0 0,-1 1 0 0 0,0-1 1 0 0,-4 1-1 0 0,-4 1-290 0 0,0-2 1 0 0,0 1 0 0 0,-14-1-1 0 0,25-1 333 0 0,0 0 0 0 0,-1 0 0 0 0,1 0 0 0 0,0 0 0 0 0,0 0 0 0 0,-1 0-1 0 0,1 0 1 0 0,0 1 0 0 0,0-1 0 0 0,0 0 0 0 0,-1 1 0 0 0,1-1 0 0 0,0 1 0 0 0,0-1-1 0 0,0 1 1 0 0,0 0 0 0 0,0 0 0 0 0,0-1 0 0 0,0 1 0 0 0,0 0 0 0 0,0 0 0 0 0,0 0 0 0 0,0 0-1 0 0,1 0 1 0 0,-1 0 0 0 0,0 0 0 0 0,1 0 0 0 0,-2 3 0 0 0,1 0 6 0 0,0 1-1 0 0,0 0 1 0 0,1-1 0 0 0,0 1 0 0 0,-1 0-1 0 0,2 6 1 0 0,-1 3 196 0 0,1-14-184 0 0,-1 1 0 0 0,0-1 0 0 0,0 1 0 0 0,0-1 0 0 0,0 1 0 0 0,0-1 0 0 0,0 1-1 0 0,1-1 1 0 0,-1 1 0 0 0,0-1 0 0 0,0 1 0 0 0,1-1 0 0 0,-1 0 0 0 0,0 1 0 0 0,0-1-1 0 0,1 0 1 0 0,-1 1 0 0 0,1-1 0 0 0,-1 0 0 0 0,0 1 0 0 0,1-1 0 0 0,-1 0 0 0 0,1 0-1 0 0,-1 1 1 0 0,0-1 0 0 0,1 0 0 0 0,-1 0 0 0 0,1 0 0 0 0,-1 0 0 0 0,1 0 0 0 0,-1 1-1 0 0,1-1 1 0 0,-1 0 0 0 0,1 0 0 0 0,-1 0 0 0 0,1 0 0 0 0,-1 0 0 0 0,1-1 0 0 0,-1 1-1 0 0,1 0 1 0 0,-1 0 0 0 0,1 0 0 0 0,-1 0 0 0 0,1 0 0 0 0,-1-1 0 0 0,0 1 0 0 0,1 0-1 0 0,0-1 1 0 0,23-12 276 0 0,-1-11-107 0 0,-16 17-172 0 0,-1 1 0 0 0,1-1 0 0 0,12-8 0 0 0,-14 12-40 0 0,-3 2 28 0 0,0 0 1 0 0,0-1-1 0 0,1 1 0 0 0,-1 0 0 0 0,0-1 1 0 0,0 0-1 0 0,0 1 0 0 0,-1-1 1 0 0,1 0-1 0 0,0 0 0 0 0,-1 0 0 0 0,1 0 1 0 0,-1 0-1 0 0,0 0 0 0 0,1 0 1 0 0,-1-1-1 0 0,1-2 0 0 0,-2 4-50 0 0,-6 22-793 0 0,4-15 848 0 0,0-1 6 0 0,1-1 0 0 0,-1 0 0 0 0,0 1 0 0 0,0-1 0 0 0,0 0 0 0 0,-1 0 0 0 0,-4 5 0 0 0,7-9-9 0 0,0 1 0 0 0,-1-1 0 0 0,1 0 0 0 0,-1 1-1 0 0,1-1 1 0 0,0 0 0 0 0,0 1 0 0 0,-1-1 0 0 0,1 1 0 0 0,0-1 0 0 0,0 0 0 0 0,-1 1 0 0 0,1-1 0 0 0,0 1 0 0 0,0-1 0 0 0,0 1 0 0 0,0-1 0 0 0,0 1 0 0 0,0-1 0 0 0,0 1 0 0 0,0-1 0 0 0,0 1 0 0 0,0-1 0 0 0,0 1 0 0 0,0-1-1 0 0,0 1 1 0 0,0-1 0 0 0,0 0 0 0 0,0 1 0 0 0,0-1 0 0 0,1 1 0 0 0,-1-1 0 0 0,0 1 0 0 0,0-1 0 0 0,0 1 0 0 0,1-1 0 0 0,-1 0 0 0 0,1 1 0 0 0,-1 0 21 0 0,1-1 0 0 0,0 1 0 0 0,0-1 0 0 0,-1 1 1 0 0,1-1-1 0 0,0 0 0 0 0,0 1 0 0 0,-1-1 0 0 0,1 0 0 0 0,0 0 1 0 0,0 0-1 0 0,0 1 0 0 0,0-1 0 0 0,0 0 0 0 0,-1 0 0 0 0,1 0 0 0 0,0 0 1 0 0,0 0-1 0 0,0 0 0 0 0,0-1 0 0 0,-1 1 0 0 0,2 0 0 0 0,0-1 5 0 0,1 0 0 0 0,-1 0-1 0 0,0 0 1 0 0,0-1-1 0 0,-1 1 1 0 0,1 0 0 0 0,0-1-1 0 0,0 1 1 0 0,-1-1 0 0 0,1 0-1 0 0,0 0 1 0 0,-1 1-1 0 0,0-1 1 0 0,1 0 0 0 0,-1 0-1 0 0,0 0 1 0 0,0 0 0 0 0,0 0-1 0 0,0-3 1 0 0,1-1-15 0 0,0 0 1 0 0,-1-1 0 0 0,0 1-1 0 0,0-1 1 0 0,0-11-1 0 0,3 23-218 0 0,0 8 398 0 0,-4-11-167 0 0,0 1 0 0 0,0 0 0 0 0,-1-1 0 0 0,1 1 0 0 0,-1 0 0 0 0,1-1 0 0 0,-1 1 1 0 0,0 0-1 0 0,0-1 0 0 0,0 0 0 0 0,-1 1 0 0 0,1-1 0 0 0,0 1 0 0 0,-1-1 0 0 0,0 0 0 0 0,1 0 0 0 0,-1 0 1 0 0,0 0-1 0 0,0 0 0 0 0,0 0 0 0 0,0-1 0 0 0,0 1 0 0 0,-1-1 0 0 0,1 1 0 0 0,-1-1 0 0 0,1 0 0 0 0,-5 1 0 0 0,-3 4-4 0 0,7-5-10 0 0,0 1 0 0 0,-1 0 0 0 0,1-1 0 0 0,0 0 0 0 0,0 0 0 0 0,-1 0 0 0 0,-4 1 0 0 0,8-2 12 0 0,3-22-205 0 0,5 6 178 0 0,0 0 0 0 0,16-21 0 0 0,-4 5-1 0 0,-20 32 17 0 0,0-1-1 0 0,0 1 1 0 0,0 0-1 0 0,0-1 1 0 0,0 1-1 0 0,0-1 0 0 0,1 1 1 0 0,-1-1-1 0 0,0 1 1 0 0,0 0-1 0 0,1-1 1 0 0,-1 1-1 0 0,0 0 1 0 0,0-1-1 0 0,1 1 1 0 0,-1 0-1 0 0,0-1 1 0 0,1 1-1 0 0,-1 0 1 0 0,0 0-1 0 0,1-1 1 0 0,-1 1-1 0 0,1 0 1 0 0,-1 0-1 0 0,0 0 1 0 0,1-1-1 0 0,-1 1 1 0 0,1 0-1 0 0,-1 0 1 0 0,1 0-1 0 0,0 0 0 0 0,-2 1 9 0 0,1 0-1 0 0,0 0 1 0 0,0 0-1 0 0,-1 0 1 0 0,1 0-1 0 0,0 0 1 0 0,-1 0-1 0 0,1 0 1 0 0,-1 0-1 0 0,0 0 1 0 0,1 0-1 0 0,-1 0 1 0 0,0 0-1 0 0,-1 1 0 0 0,-7 8 27 0 0,-1 0 0 0 0,-1-1 0 0 0,0-1 0 0 0,-21 13 0 0 0,19-11 39 0 0,3-5 116 0 0,8-5-140 0 0,7-3 49 0 0,2-2 7 0 0,0 0 0 0 0,0 0 0 0 0,-1-1 0 0 0,0 0 0 0 0,0-1 1 0 0,8-8-1 0 0,-8 7-28 0 0,1 0 0 0 0,0 0-1 0 0,15-11 1 0 0,-18 17 3 0 0,-1 0 0 0 0,1 1 1 0 0,-1 0-1 0 0,1 0 0 0 0,0 0 0 0 0,0 0 0 0 0,0 1 0 0 0,0-1 0 0 0,0 1 1 0 0,-1 0-1 0 0,5 0 0 0 0,-3 0-59 0 0,1 0-1 0 0,-1 0 1 0 0,0-1-1 0 0,0 1 1 0 0,0-1 0 0 0,6-2-1 0 0,-5 0-8 0 0,-1 0 0 0 0,1 0 0 0 0,-1-1-1 0 0,0 1 1 0 0,0-1 0 0 0,7-7-1 0 0,-10 9-30 0 0,1 0 0 0 0,-1-1-1 0 0,0 1 1 0 0,0-1-1 0 0,-1 1 1 0 0,1-1-1 0 0,0 1 1 0 0,-1-1 0 0 0,0 0-1 0 0,1 0 1 0 0,-1 0-1 0 0,0 0 1 0 0,-1 0 0 0 0,1 0-1 0 0,0-3 1 0 0,-1 8 0 0 0,-1 0 0 0 0,1 0-1 0 0,-1-1 1 0 0,0 1 0 0 0,1 0 0 0 0,-1-1 0 0 0,0 1 0 0 0,0 0 0 0 0,0-1 0 0 0,0 1 0 0 0,0-1 0 0 0,0 0 0 0 0,-1 1-1 0 0,1-1 1 0 0,0 0 0 0 0,-1 0 0 0 0,1 1 0 0 0,-2 0 0 0 0,-33 19 80 0 0,30-17-91 0 0,-40 27-148 0 0,36-23 77 0 0,-1-1 0 0 0,1 0 0 0 0,-17 8 0 0 0,23-13 56 0 0,-1-1 0 0 0,1 1 1 0 0,0-1-1 0 0,-1 0 0 0 0,1 0 0 0 0,-1-1 0 0 0,1 1 0 0 0,-1-1 0 0 0,1 0 0 0 0,-1 0 1 0 0,1 0-1 0 0,-1-1 0 0 0,-6-1 0 0 0,11 2-241 0 0,3 1 282 0 0,-1-1 1 0 0,0 1-1 0 0,1-1 1 0 0,-1 0-1 0 0,1 1 1 0 0,-1-1-1 0 0,0 0 1 0 0,1 0-1 0 0,-1-1 0 0 0,1 1 1 0 0,-1 0-1 0 0,0-1 1 0 0,1 1-1 0 0,-1-1 1 0 0,0 0-1 0 0,0 0 1 0 0,0 0-1 0 0,3-2 1 0 0,26-21 500 0 0,-18 12-432 0 0,26-16 1 0 0,-34 25-6 0 0,1 0-1 0 0,-1 1 1 0 0,1-1 0 0 0,0 1 0 0 0,0 0-1 0 0,-1 1 1 0 0,1-1 0 0 0,12 0-1 0 0,10 1 454 0 0,-17 1-481 0 0,0-1-1 0 0,0 0 1 0 0,0 0 0 0 0,18-5-1 0 0,-29 6-25 0 0,0 0 0 0 0,1 0 1 0 0,-1 0-1 0 0,0 0 0 0 0,0 0 0 0 0,1 0 0 0 0,-1 0 1 0 0,0 0-1 0 0,0 0 0 0 0,0 0 0 0 0,1 0 0 0 0,-1 0 1 0 0,0 0-1 0 0,0 0 0 0 0,1 0 0 0 0,-1-1 0 0 0,0 1 0 0 0,0 0 1 0 0,0 0-1 0 0,1 0 0 0 0,-1 0 0 0 0,0 0 0 0 0,0-1 1 0 0,0 1-1 0 0,0 0 0 0 0,1 0 0 0 0,-1 0 0 0 0,0 0 0 0 0,0-1 1 0 0,0 1-1 0 0,0 0 0 0 0,0 0 0 0 0,0 0 0 0 0,0-1 1 0 0,1 1-1 0 0,-1 0 0 0 0,0 0 0 0 0,0-1 0 0 0,0 1 1 0 0,0 0-1 0 0,0 0 0 0 0,0 0 0 0 0,0-1 0 0 0,0 1 0 0 0,0 0 1 0 0,0 0-1 0 0,0-1 0 0 0,0 1 0 0 0,-1 0 0 0 0,1 0 1 0 0,0-1-1 0 0,0 1 0 0 0,0 0 0 0 0,0 0 0 0 0,0 0 1 0 0,0-1-1 0 0,0 1 0 0 0,-1 0 0 0 0,1 0 0 0 0,0 0 0 0 0,0-1 1 0 0,-14-4-28 0 0,7 6-198 0 0,-1 0-1 0 0,1 0 0 0 0,-1 1 0 0 0,1-1 0 0 0,0 2 1 0 0,-1-1-1 0 0,1 1 0 0 0,1 0 0 0 0,-1 0 0 0 0,0 1 1 0 0,-9 7-1 0 0,4-2-12 0 0,1 0 0 0 0,-1 1 1 0 0,2 0-1 0 0,-18 22 0 0 0,10 3 120 0 0,17-35 54 0 0,7 0 140 0 0,-1-1 1 0 0,0 0 0 0 0,1 0 0 0 0,-1-1 0 0 0,0 1-1 0 0,0-1 1 0 0,0 0 0 0 0,0 0 0 0 0,0-1 0 0 0,0 0-1 0 0,-1 0 1 0 0,1 0 0 0 0,-1 0 0 0 0,5-5 0 0 0,2-2 241 0 0,0-1 1 0 0,-1-1-1 0 0,17-24 1 0 0,-26 35-341 0 0,-1 0 0 0 0,1 0 1 0 0,-1 0-1 0 0,1 0 1 0 0,-1 0-1 0 0,0 0 1 0 0,1 0-1 0 0,-1 0 0 0 0,0 0 1 0 0,0 0-1 0 0,0 0 1 0 0,1 0-1 0 0,-1-2 1 0 0,-4 1-128 0 0,-3 7 55 0 0,-18 20 32 0 0,-35 27-1 0 0,53-49-36 0 0,7-9-66 0 0,0-5 100 0 0,1 8 60 0 0,-1 0 1 0 0,1 0 0 0 0,-1 0-1 0 0,1 0 1 0 0,0 0 0 0 0,0 1 0 0 0,0-1-1 0 0,0 0 1 0 0,3-2 0 0 0,-3 3 50 0 0,0-1 0 0 0,0 1 0 0 0,0 0 0 0 0,0-1 0 0 0,0 1 0 0 0,0-1 0 0 0,0 1 0 0 0,0-6-1 0 0,-32 8 121 0 0,25 1-167 0 0,-1 0 1 0 0,1 0 0 0 0,0 1-1 0 0,0 0 1 0 0,0 0 0 0 0,0 1-1 0 0,1 0 1 0 0,-1 0 0 0 0,1 0-1 0 0,-1 1 1 0 0,-6 5-1 0 0,-23 13 81 0 0,24-14-110 0 0,10-7 42 0 0,0 0 0 0 0,0 0-1 0 0,0 0 1 0 0,0 0 0 0 0,0 0-1 0 0,0 0 1 0 0,-1-1-1 0 0,1 1 1 0 0,0 0 0 0 0,-1-1-1 0 0,1 1 1 0 0,0-1 0 0 0,-1 1-1 0 0,-1-1 301 0 0,6 0-247 0 0,0 0-1 0 0,-1 0 1 0 0,1 0-1 0 0,0 0 1 0 0,0-1 0 0 0,-1 1-1 0 0,1-1 1 0 0,3-1-1 0 0,4-5-15 0 0,-1 0 0 0 0,-1 0-1 0 0,13-14 1 0 0,-15 15-36 0 0,0-1 1 0 0,1 1 0 0 0,-1 0 0 0 0,1 1-1 0 0,0 0 1 0 0,1 0 0 0 0,7-4 0 0 0,-6 5 18 0 0,0-1 1 0 0,-1 0 0 0 0,1 0-1 0 0,-1-1 1 0 0,0 0 0 0 0,-1-1 0 0 0,1 1-1 0 0,6-9 1 0 0,-1-2-119 0 0,0 0 0 0 0,16-31 0 0 0,-15 28 36 0 0,-12 18 14 0 0,0 0 0 0 0,-1 0 0 0 0,1 0 1 0 0,-1-1-1 0 0,1 1 0 0 0,-1 0 0 0 0,0-1 0 0 0,0 1 0 0 0,0-1 1 0 0,0 0-1 0 0,-1 1 0 0 0,1-1 0 0 0,-1 0 0 0 0,1 1 1 0 0,-1-6-1 0 0,-5 21-615 0 0,-6 25 688 0 0,6-20-39 0 0,3-12 16 0 0,0 5 10 0 0,-1 0 0 0 0,0-1 0 0 0,-1 1-1 0 0,0-1 1 0 0,-1 0 0 0 0,0 0 0 0 0,0 0-1 0 0,-1-1 1 0 0,0 0 0 0 0,-9 9 0 0 0,-47 61-75 0 0,108-115-355 0 0,-33 28 496 0 0,-1-1 1 0 0,0 0 0 0 0,-1-1 0 0 0,18-19 0 0 0,-17 12-88 0 0,-7 10-25 0 0,0 0 1 0 0,1 0 0 0 0,-1 1 0 0 0,1 0 0 0 0,0 0 0 0 0,12-9 0 0 0,-1 8-187 0 0,-17 8 193 0 0,0-1 0 0 0,0 0 1 0 0,0 1-1 0 0,1-1 0 0 0,-1 0 1 0 0,0 1-1 0 0,0-1 1 0 0,0 0-1 0 0,0 1 0 0 0,0-1 1 0 0,0 0-1 0 0,0 1 0 0 0,0-1 1 0 0,0 0-1 0 0,0 1 0 0 0,0-1 1 0 0,-1 0-1 0 0,1 1 1 0 0,0-1-1 0 0,0 0 0 0 0,0 1 1 0 0,0-1-1 0 0,0 0 0 0 0,-1 0 1 0 0,1 1-1 0 0,0-1 1 0 0,0 0-1 0 0,-1 1 0 0 0,-23 31-222 0 0,20-27 229 0 0,-16 17-134 0 0,15-16 103 0 0,-1 0-1 0 0,1 0 0 0 0,0 0 1 0 0,1 0-1 0 0,0 1 1 0 0,0 0-1 0 0,-4 8 1 0 0,8-15 17 0 0,-1 1 0 0 0,1-1 1 0 0,0 1-1 0 0,0 0 1 0 0,-1-1-1 0 0,1 1 1 0 0,0-1-1 0 0,0 1 1 0 0,-1 0-1 0 0,1-1 1 0 0,0 1-1 0 0,0 0 1 0 0,0-1-1 0 0,0 1 1 0 0,0 0-1 0 0,0-1 1 0 0,0 1-1 0 0,0 0 0 0 0,0-1 1 0 0,1 1-1 0 0,-1 0 1 0 0,0-1-1 0 0,0 1 1 0 0,1-1-1 0 0,-1 1 1 0 0,0 0-1 0 0,0-1 1 0 0,1 1-1 0 0,-1-1 1 0 0,1 1-1 0 0,-1-1 1 0 0,1 1-1 0 0,1 0 36 0 0,-1-1 0 0 0,0 0 0 0 0,0 0 0 0 0,1 0 0 0 0,-1 0 0 0 0,0 0 0 0 0,1-1 0 0 0,-1 1 1 0 0,0 0-1 0 0,0 0 0 0 0,1-1 0 0 0,-1 1 0 0 0,0-1 0 0 0,0 1 0 0 0,2-2 0 0 0,1 0 65 0 0,1-1 0 0 0,0 0 0 0 0,-1 0 1 0 0,1 0-1 0 0,-1 0 0 0 0,0-1 0 0 0,0 0 0 0 0,3-4 0 0 0,-3 2-41 0 0,-2 2-26 0 0,1 0 0 0 0,-1 0 1 0 0,0 0-1 0 0,0 0 0 0 0,0 0 0 0 0,-1 0 1 0 0,0-1-1 0 0,1 1 0 0 0,-1-1 0 0 0,0-6 0 0 0,-1 11 6 0 0,-2 0-87 0 0,0 0 1 0 0,0 1-1 0 0,0-1 1 0 0,-1 1 0 0 0,1 0-1 0 0,0 0 1 0 0,0-1-1 0 0,1 1 1 0 0,-1 0-1 0 0,0 1 1 0 0,0-1 0 0 0,0 0-1 0 0,-1 2 1 0 0,-25 25-94 0 0,4-5 195 0 0,-10-5 30 0 0,29-17-60 0 0,1 1 0 0 0,0 0-1 0 0,0 0 1 0 0,0 0 0 0 0,0 0 0 0 0,0 1-1 0 0,1 0 1 0 0,-1-1 0 0 0,1 1-1 0 0,0 1 1 0 0,-6 5 0 0 0,7-6 16 0 0,2-3-18 0 0,0 0-1 0 0,0 0 0 0 0,0 0 1 0 0,0 0-1 0 0,1 0 0 0 0,-1 0 0 0 0,0 0 1 0 0,0 0-1 0 0,0 0 0 0 0,0 0 1 0 0,0 1-1 0 0,0-1 0 0 0,0 0 0 0 0,0 0 1 0 0,1 0-1 0 0,-1 0 0 0 0,0 0 1 0 0,0 0-1 0 0,0 0 0 0 0,0 0 0 0 0,0 0 1 0 0,0 0-1 0 0,0 0 0 0 0,0 0 1 0 0,0 0-1 0 0,0 0 0 0 0,0 1 0 0 0,0-1 1 0 0,0 0-1 0 0,0 0 0 0 0,0 0 1 0 0,1 0-1 0 0,-1 0 0 0 0,0 0 0 0 0,0 0 1 0 0,0 0-1 0 0,0 1 0 0 0,0-1 1 0 0,0 0-1 0 0,0 0 0 0 0,0 0 0 0 0,0 0 1 0 0,0 0-1 0 0,0 0 0 0 0,0 0 1 0 0,-1 0-1 0 0,1 1 0 0 0,0-1 0 0 0,0 0 1 0 0,0 0-1 0 0,9 0 99 0 0,2 0-30 0 0,-8 0-52 0 0,0 1 1 0 0,0-1-1 0 0,-1 0 1 0 0,1 0-1 0 0,0 0 1 0 0,0 0-1 0 0,0-1 1 0 0,0 1-1 0 0,-1-1 1 0 0,1 0-1 0 0,0 0 1 0 0,-1 0-1 0 0,1 0 1 0 0,0 0-1 0 0,-1 0 1 0 0,1-1-1 0 0,-1 1 1 0 0,0-1-1 0 0,1 0 1 0 0,-1 0-1 0 0,3-3 1 0 0,18-16 32 0 0,-22 20-55 0 0,0 0-1 0 0,0 0 1 0 0,1 1-1 0 0,-1-1 1 0 0,0 0-1 0 0,1 1 1 0 0,-1 0-1 0 0,0-1 1 0 0,1 1-1 0 0,-1 0 1 0 0,1 0-1 0 0,-1-1 1 0 0,1 1-1 0 0,-1 0 0 0 0,0 1 1 0 0,1-1-1 0 0,-1 0 1 0 0,1 0-1 0 0,2 1 1 0 0,4 4 73 0 0,-10-2 138 0 0,-16 4 214 0 0,0-1-659 0 0,13-2 182 0 0,0-1 0 0 0,0 1 0 0 0,1 1-1 0 0,0-1 1 0 0,-1 1 0 0 0,1 0 0 0 0,1-1 0 0 0,-6 10 0 0 0,9-14 37 0 0,0-2-255 0 0,-1-1 238 0 0,1 1 0 0 0,1 0 0 0 0,-1-1 0 0 0,0 1 0 0 0,0-1 0 0 0,1 1 0 0 0,0 0 0 0 0,-1-1 0 0 0,3-3 0 0 0,-3 5 29 0 0,1 0 1 0 0,0 0-1 0 0,-1 0 1 0 0,1 0-1 0 0,0 0 0 0 0,0 0 1 0 0,0 0-1 0 0,0 0 1 0 0,0 1-1 0 0,0-1 1 0 0,0 0-1 0 0,0 0 1 0 0,0 1-1 0 0,0-1 1 0 0,0 1-1 0 0,0-1 0 0 0,0 1 1 0 0,0 0-1 0 0,1-1 1 0 0,-1 1-1 0 0,0 0 1 0 0,0 0-1 0 0,0 0 1 0 0,1 0-1 0 0,-1 0 0 0 0,2 0 1 0 0,0 1 26 0 0,-1 0 1 0 0,1 0-1 0 0,-1 0 0 0 0,0 0 1 0 0,0 1-1 0 0,1-1 1 0 0,-1 1-1 0 0,0-1 0 0 0,0 1 1 0 0,2 3-1 0 0,-6-8 76 0 0,-1 1 1 0 0,1 0-1 0 0,-1 0 0 0 0,0 0 1 0 0,0 0-1 0 0,-5-2 0 0 0,7 3-116 0 0,1 1 0 0 0,-1 0-1 0 0,0 0 1 0 0,1-1-1 0 0,-1 1 1 0 0,0 0 0 0 0,1 0-1 0 0,-1 0 1 0 0,0 0-1 0 0,1 0 1 0 0,-1 0 0 0 0,0 0-1 0 0,1 0 1 0 0,-1 0-1 0 0,0 0 1 0 0,1 0 0 0 0,-1 1-1 0 0,0-1 1 0 0,1 0-1 0 0,-1 0 1 0 0,0 1 0 0 0,1-1-1 0 0,-1 0 1 0 0,1 1-1 0 0,-1-1 1 0 0,0 1 0 0 0,1-1-1 0 0,-1 1 1 0 0,1-1-1 0 0,0 1 1 0 0,-1-1-1 0 0,1 1 1 0 0,-1-1 0 0 0,1 1-1 0 0,0 0 1 0 0,-1-1-1 0 0,1 1 1 0 0,0 0 0 0 0,0-1-1 0 0,-1 1 1 0 0,1 0-1 0 0,0-1 1 0 0,0 1 0 0 0,0 1-1 0 0,-4 4-4 0 0,-1-1 134 0 0,5-4-115 0 0,0-1-32 0 0,17 0-415 0 0,-30 0 952 0 0,10 0-515 0 0,-1 0-1 0 0,1 0 0 0 0,-1 0 0 0 0,1 1 1 0 0,0-1-1 0 0,-1 1 0 0 0,1-1 1 0 0,0 1-1 0 0,-1 0 0 0 0,1 0 1 0 0,0 1-1 0 0,0-1 0 0 0,0 1 1 0 0,-3 2-1 0 0,50-3 17 0 0,-18-7 255 0 0,-23 4-221 0 0,0 1-1 0 0,0 0 1 0 0,0 0-1 0 0,0 1 1 0 0,0-1 0 0 0,6 0-1 0 0,-3 1-8 0 0,-4 0-6 0 0,-1 0-1 0 0,1 1 1 0 0,0-1 0 0 0,-1-1-1 0 0,1 1 1 0 0,-1 0 0 0 0,1 0 0 0 0,0-1-1 0 0,-1 1 1 0 0,4-2 0 0 0,-5 1-17 0 0,1 0-1 0 0,0 0 1 0 0,0 0 0 0 0,0 0 0 0 0,0 0-1 0 0,-1-1 1 0 0,1 1 0 0 0,-1 0 0 0 0,1-1 0 0 0,-1 1-1 0 0,1 0 1 0 0,-1-1 0 0 0,1-1 0 0 0,-1 2-15 0 0,0 0 1 0 0,0 0 0 0 0,1 1-1 0 0,-1-1 1 0 0,0 0 0 0 0,1 1-1 0 0,-1-1 1 0 0,1 0 0 0 0,-1 1-1 0 0,1-1 1 0 0,-1 1 0 0 0,1-1-1 0 0,-1 1 1 0 0,1-1 0 0 0,0 1-1 0 0,-1-1 1 0 0,1 1 0 0 0,0-1-1 0 0,-1 1 1 0 0,2-1 0 0 0,-1 1 12 0 0,-1 0 1 0 0,1-1 0 0 0,0 1-1 0 0,-1 0 1 0 0,1-1-1 0 0,0 1 1 0 0,-1-1-1 0 0,1 1 1 0 0,-1-1 0 0 0,1 1-1 0 0,-1-1 1 0 0,1 1-1 0 0,-1-1 1 0 0,1 1 0 0 0,-1-1-1 0 0,0 0 1 0 0,1 1-1 0 0,-1-1 1 0 0,0 0 0 0 0,1 1-1 0 0,-1-1 1 0 0,0 0-1 0 0,0 0 1 0 0,0 1-1 0 0,0-1 1 0 0,0 0 0 0 0,0 1-1 0 0,0-3 1 0 0,0 2-13 0 0,0-1-1 0 0,0 0 1 0 0,0 0 0 0 0,0 0 0 0 0,0 1-1 0 0,0-1 1 0 0,0 0 0 0 0,1 0 0 0 0,-1 1 0 0 0,1-1-1 0 0,-1 0 1 0 0,1 1 0 0 0,-1-1 0 0 0,1 1-1 0 0,0-1 1 0 0,0 0 0 0 0,0 1 0 0 0,0 0 0 0 0,0-1-1 0 0,0 1 1 0 0,0 0 0 0 0,3-3 0 0 0,-2 1 8 0 0,0 1 1 0 0,0-1-1 0 0,0 0 0 0 0,-1 0 1 0 0,0-1-1 0 0,1 1 0 0 0,-1 0 1 0 0,0 0-1 0 0,0-1 1 0 0,-1 1-1 0 0,1 0 0 0 0,0-6 1 0 0,0-49-61 0 0,-1 42-6 0 0,0-26 53 0 0,0 28-236 0 0,0 25-137 0 0,-2-1 435 0 0,1 1 0 0 0,-1-1 0 0 0,-1 1 0 0 0,0-1 0 0 0,-8 18 0 0 0,7-16 3 0 0,-6 13 6 0 0,10-25-39 0 0,0 1 0 0 0,-1 0 0 0 0,1 0 0 0 0,-1-1 0 0 0,0 1 0 0 0,1 0 0 0 0,-1-1 0 0 0,1 1 0 0 0,-1 0 0 0 0,0-1 0 0 0,0 1 0 0 0,1-1 0 0 0,-1 1 0 0 0,0-1 0 0 0,0 1 1 0 0,1-1-1 0 0,-1 0 0 0 0,0 0 0 0 0,0 1 0 0 0,0-1 0 0 0,0 0 0 0 0,-1 0 0 0 0,1-3-51 0 0,0 0 0 0 0,1 0 1 0 0,0 0-1 0 0,-1 0 0 0 0,1 0 1 0 0,0 0-1 0 0,1-3 0 0 0,-1 3 15 0 0,2-37-116 0 0,9-52 0 0 0,-5 53 54 0 0,1-54 0 0 0,-7 93 38 0 0,0 28 21 0 0,-2-12 38 0 0,0 0-1 0 0,-1-1 1 0 0,0 1-1 0 0,-1-1 1 0 0,-1 0-1 0 0,-11 25 1 0 0,-6 19 64 0 0,21-55-54 0 0,0 2-26 0 0,-1 0 0 0 0,0-1 1 0 0,0 1-1 0 0,0-1 1 0 0,0 0-1 0 0,-1 0 0 0 0,0 0 1 0 0,-4 6-1 0 0,5-17-28 0 0,1-1 1 0 0,0 1-1 0 0,0 0 0 0 0,1-12 1 0 0,1-5-6 0 0,2 0 0 0 0,0 0 0 0 0,2 1 0 0 0,0 0 1 0 0,2 0-1 0 0,16-38 0 0 0,-23 59 20 0 0,1 0 0 0 0,-1-1 0 0 0,1 1-1 0 0,-1 0 1 0 0,1-1 0 0 0,0 1 0 0 0,0 0 0 0 0,-1 0 0 0 0,1 0 0 0 0,0 0 0 0 0,0 0-1 0 0,0 0 1 0 0,0 0 0 0 0,0 0 0 0 0,1 0 0 0 0,-1 0 0 0 0,0 1 0 0 0,0-1 0 0 0,0 0 0 0 0,1 1-1 0 0,1-1 1 0 0,-3 3 25 0 0,1-1 1 0 0,0 1-1 0 0,-1 0 0 0 0,1 0 0 0 0,-1 0 1 0 0,1 0-1 0 0,-1 0 0 0 0,0 0 0 0 0,0 0 1 0 0,0 0-1 0 0,0 0 0 0 0,0 0 0 0 0,-1 2 0 0 0,1-1 2 0 0,-6 206 397 0 0,6-209-423 0 0,0 0 0 0 0,0 0 0 0 0,0 0 0 0 0,0 0 0 0 0,0 0 0 0 0,0-1 0 0 0,0 1 0 0 0,0 0-1 0 0,1 0 1 0 0,-1 0 0 0 0,0 0 0 0 0,0 0 0 0 0,0 0 0 0 0,0 0 0 0 0,0 0 0 0 0,0 0-1 0 0,0 0 1 0 0,0 0 0 0 0,0 0 0 0 0,0 1 0 0 0,1-1 0 0 0,-1 0 0 0 0,0 0 0 0 0,0 0 0 0 0,0 0-1 0 0,0 0 1 0 0,0 0 0 0 0,0 0 0 0 0,0 0 0 0 0,0 0 0 0 0,0 0 0 0 0,0 0 0 0 0,0 0 0 0 0,0 0-1 0 0,0 0 1 0 0,1 0 0 0 0,-1 0 0 0 0,0 1 0 0 0,0-1 0 0 0,0 0 0 0 0,0 0 0 0 0,0 0 0 0 0,0 0-1 0 0,3-11 9 0 0,0-5-112 0 0,8-30 0 0 0,2-11-123 0 0,18-126 37 0 0,-45 331 657 0 0,7-108-376 0 0,4-29-150 0 0,1 0 0 0 0,-1 20-1 0 0,3-31-43 0 0,0-2 24 0 0,1-1 97 0 0,-1 0 0 0 0,0 1-1 0 0,1-1 1 0 0,0 1 0 0 0,0-1-1 0 0,2-3 1 0 0,3-13-26 0 0,-1 1 0 0 0,3-22 0 0 0,4-11-20 0 0,19-57 122 0 0,-27 93-37 0 0,-3 12-29 0 0,-1 12-3 0 0,0-3-11 0 0,-1 7 29 0 0,0 0 0 0 0,-1 0 0 0 0,-7 21 0 0 0,0 7 34 0 0,6-18-76 0 0,0 0-1 0 0,2 25 0 0 0,1-47 18 0 0,-1-1-16 0 0,1 0-35 0 0,0-30-198 0 0,1 20 208 0 0,2 0-1 0 0,-1 0 1 0 0,8-19-1 0 0,3-9-89 0 0,-9 15 122 0 0,0 0 0 0 0,-2 0 0 0 0,0-39 0 0 0,-4 60 71 0 0,-3 7-130 0 0,-2 5-58 0 0,-9 37 103 0 0,3 0 1 0 0,-12 73-1 0 0,10-45-1 0 0,12-36-54 0 0,4-35-33 0 0,-1-24-45 0 0,1 4 60 0 0,1 0-1 0 0,0 0 1 0 0,6-18 0 0 0,2-12 6 0 0,-2-7 219 0 0,3-89 0 0 0,-12 141-133 0 0,1 0 1 0 0,0 0-1 0 0,-1 0 1 0 0,0 1-1 0 0,1-1 0 0 0,-1 0 1 0 0,1 0-1 0 0,-1 0 1 0 0,0 1-1 0 0,0-1 1 0 0,0 0-1 0 0,1 1 1 0 0,-1-1-1 0 0,0 1 0 0 0,0-1 1 0 0,0 1-1 0 0,0-1 1 0 0,0 1-1 0 0,0-1 1 0 0,0 1-1 0 0,0 0 1 0 0,0 0-1 0 0,0-1 1 0 0,0 1-1 0 0,0 0 0 0 0,0 0 1 0 0,0 0-1 0 0,-2 1 1 0 0,1 4-157 0 0,4-17 228 0 0,0-57-200 0 0,1 42 216 0 0,-1 23-76 0 0,-2 1 1 0 0,1 0-1 0 0,0-1 1 0 0,-1 1-1 0 0,1-1 0 0 0,-1 0 1 0 0,0 1-1 0 0,0-1 1 0 0,-1 1-1 0 0,1-1 1 0 0,-1 1-1 0 0,1-1 0 0 0,-1 1 1 0 0,0 0-1 0 0,-3-7 1 0 0,2 7-31 0 0,0 0 1 0 0,0 0-1 0 0,1-1 1 0 0,-1 1-1 0 0,1 0 1 0 0,0-1 0 0 0,0 1-1 0 0,0-1 1 0 0,1 1-1 0 0,-1-1 1 0 0,1-6-1 0 0,6-40-148 0 0,-5 46 179 0 0,17-52-111 0 0,-8 29 52 0 0,-10 26 16 0 0,1 0 1 0 0,-1 1 0 0 0,0-1 0 0 0,1 1-1 0 0,-1-1 1 0 0,1 1 0 0 0,-1 0 0 0 0,1-1-1 0 0,-1 1 1 0 0,1-1 0 0 0,-1 1 0 0 0,1 0-1 0 0,-1-1 1 0 0,1 1 0 0 0,0 0 0 0 0,-1 0-1 0 0,1-1 1 0 0,-1 1 0 0 0,1 0 0 0 0,0 0-1 0 0,0 0 34 0 0,0 0 0 0 0,0 0 0 0 0,0-1 0 0 0,-1 1 0 0 0,1 0-1 0 0,0 0 1 0 0,-1-1 0 0 0,1 1 0 0 0,0-1 0 0 0,-1 1-1 0 0,1 0 1 0 0,0-1 0 0 0,-1 1 0 0 0,1-1 0 0 0,-1 1 0 0 0,1-1-1 0 0,-1 0 1 0 0,1 1 0 0 0,-1-1 0 0 0,1 0 0 0 0,0 0-1 0 0,-1 0-6 0 0,1 0-1 0 0,-1 1 1 0 0,0-1-1 0 0,0 0 1 0 0,1 0-1 0 0,-1 0 1 0 0,0 1-1 0 0,0-1 1 0 0,0 0-1 0 0,0 0 1 0 0,0 0-1 0 0,0 0 1 0 0,0 0-1 0 0,0 1 1 0 0,0-1-1 0 0,0 0 1 0 0,0 0-1 0 0,0 0 1 0 0,-1 0-1 0 0,1 1 1 0 0,0-1-1 0 0,-1 0 1 0 0,1 0-1 0 0,0 1 1 0 0,-1-1-1 0 0,1 0 1 0 0,-1 1-1 0 0,1-1 1 0 0,-1 0-1 0 0,0 1 1 0 0,0-2 0 0 0,-2 1-6 0 0,0 0 0 0 0,0 0 1 0 0,0 0-1 0 0,0 0 0 0 0,0 1 1 0 0,0-1-1 0 0,-4 0 0 0 0,-19-3-199 0 0,26 3 192 0 0,-1 1 0 0 0,1 0 0 0 0,-1-1 0 0 0,1 1 0 0 0,-1 0 0 0 0,1 0 0 0 0,-1-1 0 0 0,1 1 0 0 0,-1 0 1 0 0,1 0-1 0 0,-1 0 0 0 0,1 0 0 0 0,-1 0 0 0 0,1 0 0 0 0,-1 0 0 0 0,0 0 0 0 0,1 0 0 0 0,-1 0 0 0 0,1 0 0 0 0,-1 0 1 0 0,1 0-1 0 0,-1 0 0 0 0,1 0 0 0 0,-1 1 0 0 0,1-1 0 0 0,-1 0 0 0 0,1 0 0 0 0,-1 1 0 0 0,1-1 0 0 0,-1 0 0 0 0,1 1 1 0 0,-1-1-1 0 0,1 0 0 0 0,0 1 0 0 0,-1-1 0 0 0,1 1 0 0 0,-1-1 0 0 0,1 1 0 0 0,0-1 0 0 0,0 0 0 0 0,-1 1 0 0 0,1 0 0 0 0,-1 27-163 0 0,2-15 270 0 0,-1 45-30 0 0,6-82 90 0 0,-6 18-173 0 0,0 0 1 0 0,-1 1 0 0 0,0-1 0 0 0,0 0-1 0 0,0 0 1 0 0,-1 0 0 0 0,0 1 0 0 0,0-1-1 0 0,0 1 1 0 0,-1-1 0 0 0,0 1 0 0 0,0 0-1 0 0,0 0 1 0 0,0 0 0 0 0,-1 1 0 0 0,0-1-1 0 0,0 1 1 0 0,-8-8 0 0 0,11 12 4 0 0,1 0 0 0 0,0 0 0 0 0,0 0 0 0 0,0 0 0 0 0,0-1 0 0 0,0 1 0 0 0,0 0 0 0 0,-1 0 0 0 0,1 0 0 0 0,0 0 0 0 0,0 0 0 0 0,0-1 0 0 0,0 1 1 0 0,-1 0-1 0 0,1 0 0 0 0,0 0 0 0 0,0 0 0 0 0,0 0 0 0 0,-1 0 0 0 0,1 0 0 0 0,0 0 0 0 0,0 0 0 0 0,-1 0 0 0 0,1 0 0 0 0,0 0 0 0 0,0 0 0 0 0,0 0 0 0 0,-1 0 0 0 0,1 0 0 0 0,0 0 0 0 0,0 0 0 0 0,0 0 0 0 0,-1 0 0 0 0,1 0 0 0 0,0 0 1 0 0,0 0-1 0 0,0 0 0 0 0,-1 0 0 0 0,1 1 0 0 0,0-1 0 0 0,0 0 0 0 0,0 0 0 0 0,0 0 0 0 0,-1 0 0 0 0,1 1 0 0 0,0 11-157 0 0,9 15 225 0 0,0-9 111 0 0,20 36 480 0 0,-22-37-606 0 0,-6-15-48 0 0,-1 0 0 0 0,1 0 0 0 0,-1-1 0 0 0,1 1 0 0 0,0 0 0 0 0,0 0 0 0 0,0-1 0 0 0,0 1 0 0 0,3 2 0 0 0,5 4-1 0 0,-6-10 80 0 0,-9-20 60 0 0,0 4-305 0 0,1 3 44 0 0,4 13 84 0 0,-1-1 0 0 0,1 1 1 0 0,1 0-1 0 0,-1-1 0 0 0,0 1 0 0 0,0-1 1 0 0,1 1-1 0 0,0-1 0 0 0,-1 1 0 0 0,1-1 1 0 0,0 1-1 0 0,0-1 0 0 0,1 0 0 0 0,-1 1 1 0 0,1-3-1 0 0,31-21-139 0 0,-31 25 179 0 0,-1 1 0 0 0,1-1-1 0 0,-1 0 1 0 0,1 1-1 0 0,-1-1 1 0 0,1 1-1 0 0,0 0 1 0 0,-1-1 0 0 0,1 1-1 0 0,0-1 1 0 0,-1 1-1 0 0,1 0 1 0 0,0-1 0 0 0,0 1-1 0 0,-1 0 1 0 0,1 0-1 0 0,0 0 1 0 0,0 0-1 0 0,0 0 1 0 0,-1 0 0 0 0,1 0-1 0 0,0 0 1 0 0,0 0-1 0 0,0 0 1 0 0,-1 0 0 0 0,1 0-1 0 0,0 0 1 0 0,0 1-1 0 0,-1-1 1 0 0,1 0-1 0 0,0 1 1 0 0,-1-1 0 0 0,1 0-1 0 0,0 1 1 0 0,-1-1-1 0 0,1 1 1 0 0,0-1 0 0 0,-1 1-1 0 0,1-1 1 0 0,-1 1-1 0 0,1 0 1 0 0,-1-1-1 0 0,1 1 1 0 0,-1 0 0 0 0,1-1-1 0 0,-1 1 1 0 0,0 0-1 0 0,0 0 1 0 0,1-1 0 0 0,-1 2-1 0 0,3 6 65 0 0,-1-1 0 0 0,0 1 1 0 0,0 0-1 0 0,0 10 0 0 0,1-2 38 0 0,-2-11-61 0 0,-1-1 0 0 0,1 0 0 0 0,-1 0 0 0 0,0 0 0 0 0,0 0-1 0 0,0 1 1 0 0,-1-1 0 0 0,0 0 0 0 0,-1 7 0 0 0,-16 39 90 0 0,12-35-139 0 0,2-3 15 0 0,1-5-38 0 0,0 0-1 0 0,1 0 1 0 0,-3 14 0 0 0,2 23-232 0 0,4-42 131 0 0,2-6 245 0 0,2-7 70 0 0,-3 1-183 0 0,-2 1 0 0 0,1-1-1 0 0,-2-14 1 0 0,0 17-28 0 0,1 0 0 0 0,0-1 0 0 0,0 1-1 0 0,1 0 1 0 0,-1 0 0 0 0,2 0 0 0 0,2-11-1 0 0,-3 10-390 0 0,1 0-1 0 0,-2 0 0 0 0,1-14 0 0 0,-1 21 367 0 0,0 1-76 0 0,0 0 18 0 0,1 24 295 0 0,-8 19 12 0 0,4-27 35 0 0,0-1 0 0 0,0 23 1 0 0,3 173-75 0 0,2-204-1314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5:55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10250 0 0,'0'0'2745'0'0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23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0,'0'0'0'0'0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33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3457 0 0,'0'0'10525'0'0,"0"-3"-9832"0"0,0-21 7322 0 0,4 44-6595 0 0,2 9-422 0 0,11 32-1 0 0,-8-33-495 0 0,7 38 1 0 0,-12-35-281 0 0,0-5-50 0 0,10 42 1 0 0,-11-52-182 0 0,-2-14-109 0 0,-1 1-1 0 0,1 0 1 0 0,-1 0 0 0 0,1 0 0 0 0,0-1 0 0 0,0 1-1 0 0,0 0 1 0 0,0-1 0 0 0,2 4 0 0 0,-2-5-302 0 0,-1-1 316 0 0,0 0-1 0 0,0 0 0 0 0,0 0 0 0 0,0 0 0 0 0,1 0 0 0 0,-1 0 1 0 0,0 0-1 0 0,0 0 0 0 0,0 0 0 0 0,0 0 0 0 0,0 0 0 0 0,1 0 1 0 0,-1 0-1 0 0,0 0 0 0 0,0 0 0 0 0,0 0 0 0 0,0 0 0 0 0,1 0 1 0 0,-1 0-1 0 0,0 0 0 0 0,0 0 0 0 0,0 0 0 0 0,0 0 0 0 0,0 0 1 0 0,0 0-1 0 0,1 0 0 0 0,-1 0 0 0 0,1-2-1153 0 0,-1 2 1153 0 0,0 0 0 0 0,0 0 1 0 0,0 0-1 0 0,0-1 0 0 0,0 1 0 0 0,0 0 0 0 0,0 0 0 0 0,0 0 1 0 0,0 0-1 0 0,0-1 0 0 0,2-8-7016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41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5777 0 0,'0'0'9234'0'0,"2"-5"-8624"0"0,-1 3-911 0 0,7-16 2441 0 0,-4-7 4432 0 0,-4 21-6477 0 0,1 1 1 0 0,0-1 0 0 0,0 1-1 0 0,0 0 1 0 0,0 0-1 0 0,1-1 1 0 0,-1 1 0 0 0,1 0-1 0 0,0 0 1 0 0,0 0-1 0 0,0 1 1 0 0,0-1 0 0 0,0 0-1 0 0,4-3 1 0 0,-1 1-28 0 0,1 0 0 0 0,-1 0 0 0 0,1 1 0 0 0,0 0 1 0 0,0 0-1 0 0,8-4 0 0 0,-11 8-55 0 0,-1-1 0 0 0,1 1-1 0 0,0-1 1 0 0,-1 1 0 0 0,1 0 0 0 0,0 0 0 0 0,0 0-1 0 0,-1 0 1 0 0,1 1 0 0 0,0-1 0 0 0,0 1 0 0 0,-1-1 0 0 0,1 1-1 0 0,-1 0 1 0 0,1 0 0 0 0,-1 0 0 0 0,1 0 0 0 0,-1 1 0 0 0,1-1-1 0 0,-1 1 1 0 0,0 0 0 0 0,4 3 0 0 0,2 2 36 0 0,1 1 1 0 0,-2 0 0 0 0,1 0-1 0 0,8 13 1 0 0,-15-19-42 0 0,1 0 0 0 0,-1 0 0 0 0,0 0 1 0 0,1 0-1 0 0,-1 1 0 0 0,0-1 1 0 0,-1 0-1 0 0,1 1 0 0 0,0-1 0 0 0,-1 0 1 0 0,1 1-1 0 0,-1-1 0 0 0,0 1 0 0 0,1-1 1 0 0,-1 1-1 0 0,-1-1 0 0 0,1 5 0 0 0,-2-3 4 0 0,1 0-1 0 0,-1-1 0 0 0,1 1 1 0 0,-1 0-1 0 0,0-1 0 0 0,0 0 1 0 0,-1 1-1 0 0,1-1 0 0 0,-1 0 1 0 0,-4 5-1 0 0,-40 44 115 0 0,35-37-125 0 0,-1-1-1 0 0,0 0 1 0 0,-1 0 0 0 0,-25 18-1 0 0,32-29 674 0 0,3-1-2157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4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7266 0 0,'0'0'15005'0'0,"12"4"-14172"0"0,35 17-87 0 0,-43-19-567 0 0,-1-1 0 0 0,1 2 0 0 0,0-1 0 0 0,-1 0 0 0 0,1 1 0 0 0,-1-1 0 0 0,0 1 0 0 0,0 0 0 0 0,0 0 0 0 0,4 6 0 0 0,4 4 254 0 0,-1-4-279 0 0,-1 1 0 0 0,0 0 0 0 0,-1 0 0 0 0,0 1 0 0 0,0 0 0 0 0,-1 0 1 0 0,-1 1-1 0 0,0 0 0 0 0,6 15 0 0 0,15 74-410 0 0,-20-86-1217 0 0,-3-11-1388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4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8050 0 0,'0'0'15372'0'0,"3"11"-14738"0"0,24 84 1150 0 0,-14-54-1086 0 0,41 151 706 0 0,-53-188-3111 0 0,-1-12-3994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4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5105 0 0,'0'0'11044'0'0,"7"-11"-10292"0"0,22-35 93 0 0,-27 42-514 0 0,1 0-1 0 0,0 1 0 0 0,1-1 1 0 0,-1 1-1 0 0,0-1 0 0 0,1 1 0 0 0,0 0 1 0 0,0 0-1 0 0,0 1 0 0 0,0-1 1 0 0,0 1-1 0 0,1 0 0 0 0,-1 0 1 0 0,1 0-1 0 0,8-2 0 0 0,-9 3-260 0 0,9-2 178 0 0,1 1 0 0 0,0 0-1 0 0,-1 1 1 0 0,1 0 0 0 0,14 2 0 0 0,-6-1 303 0 0,-21 0-522 0 0,0 1 1 0 0,0-1 0 0 0,0 1-1 0 0,0-1 1 0 0,0 1 0 0 0,0-1-1 0 0,0 1 1 0 0,0 0 0 0 0,0-1-1 0 0,-1 1 1 0 0,1 0 0 0 0,0 0-1 0 0,0-1 1 0 0,-1 1 0 0 0,1 0-1 0 0,-1 0 1 0 0,1 0 0 0 0,-1 0-1 0 0,1 0 1 0 0,-1 0 0 0 0,1 0-1 0 0,-1 0 1 0 0,0 0 0 0 0,1 0-1 0 0,-1 0 1 0 0,0 0 0 0 0,0 1-1 0 0,0 1 1 0 0,2 34 284 0 0,-2-36-304 0 0,1 11 40 0 0,-2 1 0 0 0,1-1 0 0 0,-2 0 1 0 0,0 0-1 0 0,0 0 0 0 0,-7 20 0 0 0,6-27-60 0 0,1 0-1 0 0,-1 0 1 0 0,1 0-1 0 0,-1 0 1 0 0,-1-1-1 0 0,1 0 1 0 0,-1 1-1 0 0,1-1 1 0 0,-1 0 0 0 0,0-1-1 0 0,-1 1 1 0 0,1-1-1 0 0,-1 0 1 0 0,0 0-1 0 0,1 0 1 0 0,-11 4-1 0 0,-4 0-592 0 0,-14 7-1607 0 0,13-3-6474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0,'0'0'16579'0'0,"26"6"-11109"0"0,-23-3-5160 0 0,1-1 0 0 0,0 1 0 0 0,0-1 0 0 0,0 0 0 0 0,1 1 0 0 0,5 1 0 0 0,15 7 379 0 0,-7 1-374 0 0,32 18 637 0 0,81 66-1 0 0,-122-88-877 0 0,1-2 1 0 0,16 10-1 0 0,15 10 88 0 0,-40-25-160 0 0,13 11 55 0 0,0-2-1 0 0,1 1 1 0 0,26 13-1 0 0,-32-19-27 0 0,-1 1 0 0 0,1 0 0 0 0,-1 0 0 0 0,-1 1 1 0 0,13 12-1 0 0,9 10 47 0 0,9 2-4 0 0,-1 2 1 0 0,-2 2 0 0 0,-2 1-1 0 0,-1 2 1 0 0,-2 1-1 0 0,28 48 1 0 0,-29-41-43 0 0,55 67 0 0 0,-69-92-30 0 0,0 2 0 0 0,19 36 0 0 0,-1 2 0 0 0,-24-45 0 0 0,-1 1 0 0 0,-1 1 0 0 0,0-1 0 0 0,4 20 0 0 0,10 27 0 0 0,51 124 0 0 0,-59-155 0 0 0,13 61 0 0 0,-7-21 0 0 0,11 47 0 0 0,-19-68 0 0 0,-4-22 0 0 0,-1 1 0 0 0,-1 0 0 0 0,1 47 0 0 0,-4 2 0 0 0,-3 66 0 0 0,-1-81 0 0 0,2-46 0 0 0,0-1 0 0 0,-1 0 0 0 0,-1 0 0 0 0,-1 0 0 0 0,0 0 0 0 0,-8 22 0 0 0,6-22 0 0 0,0 0 0 0 0,1 1 0 0 0,1 0 0 0 0,0-1 0 0 0,2 1 0 0 0,0 21 0 0 0,0-10 0 0 0,-5 34 0 0 0,-3 5 0 0 0,5-33 0 0 0,-10 37 0 0 0,-12 25 0 0 0,24-88 0 0 0,-2 5 0 0 0,1-1 0 0 0,0 0 0 0 0,-1 29 0 0 0,3-25 0 0 0,-1 0 0 0 0,-5 21 0 0 0,0 1 0 0 0,4-19-762 0 0,-2 0 1 0 0,-9 27-1 0 0,-19 40-6019 0 0,28-75 5314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06:4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6849 0 0,'0'0'14658'0'0,"13"7"-13719"0"0,43 21-93 0 0,-53-27-692 0 0,0 1 0 0 0,0 0 0 0 0,0 0 0 0 0,0 0 0 0 0,-1 0 0 0 0,1 0 0 0 0,0 1 0 0 0,-1-1 0 0 0,0 1 0 0 0,0 0 0 0 0,0-1 0 0 0,0 1 0 0 0,0 0 0 0 0,0 0 0 0 0,-1 0 0 0 0,3 6 0 0 0,2 4 194 0 0,0 1-39 0 0,-1-1 0 0 0,0 1 0 0 0,-1 0 0 0 0,-1 0 1 0 0,3 19-1 0 0,5 19-1908 0 0,-9-44-890 0 0,1 1-1 0 0,0-1 1 0 0,8 15 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19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1592 1135 7682 0 0,'0'0'12160'0'0,"-1"-2"-12023"0"0,-1-3 890 0 0,-1 0 1 0 0,0 1-1 0 0,0 0 0 0 0,0 0 0 0 0,0-1 1 0 0,-6-4-1 0 0,5 6-854 0 0,0-1-1 0 0,1 0 1 0 0,0 0 0 0 0,-1 0-1 0 0,2-1 1 0 0,-1 1-1 0 0,0-1 1 0 0,1 1 0 0 0,0-1-1 0 0,-1-5 1 0 0,-4-35 322 0 0,5 28-313 0 0,0 0 0 0 0,-2 0 1 0 0,-10-28-1 0 0,-7-14 10 0 0,17 44-136 0 0,-1-1 1 0 0,-1 1-1 0 0,-1 0 0 0 0,-16-25 1 0 0,8 15 93 0 0,0-1 1 0 0,-17-44-1 0 0,-6-12-19 0 0,-17-25-1 0 0,5 18-56 0 0,-45-66-46 0 0,89 148-28 0 0,1 0-1 0 0,-1 1 0 0 0,-1-1 0 0 0,1 1 0 0 0,-1 0 0 0 0,0 1 0 0 0,-1-1 1 0 0,0 1-1 0 0,0 0 0 0 0,-13-5 0 0 0,-24-16 41 0 0,37 20-40 0 0,0 1-1 0 0,-1 0 1 0 0,1 1-1 0 0,-1 0 1 0 0,0 0-1 0 0,-1 0 1 0 0,-9-2-1 0 0,-52-6 6 0 0,47 8 9 0 0,0 0-1 0 0,-35-11 0 0 0,39 10-14 0 0,0 0 0 0 0,0 1 0 0 0,0 1 0 0 0,-1 1-1 0 0,0 1 1 0 0,1 0 0 0 0,-1 1 0 0 0,0 1 0 0 0,0 1-1 0 0,-25 5 1 0 0,33-4 4 0 0,1 1-1 0 0,-1 0 1 0 0,1 0-1 0 0,0 1 1 0 0,-12 7-1 0 0,11-6 2 0 0,0 0 0 0 0,0 0 0 0 0,-28 7 0 0 0,31-9-1 0 0,0 0 1 0 0,0 0 0 0 0,1 1 0 0 0,0 0-1 0 0,0 1 1 0 0,1 0 0 0 0,-1 0-1 0 0,-7 9 1 0 0,-4 0 0 0 0,4-1-9 0 0,0 2 1 0 0,1 0-1 0 0,-26 35 0 0 0,2 14 43 0 0,34-56-38 0 0,1 1 1 0 0,0-1 0 0 0,1 1-1 0 0,0 0 1 0 0,1 0 0 0 0,0 0-1 0 0,-1 12 1 0 0,-3 16 2 0 0,-3 14 21 0 0,6-28 1 0 0,-2-1 1 0 0,-9 29 0 0 0,9-38-5 0 0,2 0 1 0 0,1 0-1 0 0,0 1 1 0 0,0 18-1 0 0,-1 12 32 0 0,-7 76 95 0 0,9-94-118 0 0,6 40 0 0 0,-3-39-18 0 0,5 126 114 0 0,-6-102-91 0 0,2 16-5 0 0,7-47-1649 0 0,1-9-6687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2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1820 36 4657 0 0,'0'0'15541'0'0,"-35"7"-9836"0"0,26-7-4974 0 0,-5 0-311 0 0,0 0 1 0 0,0 0-1 0 0,1-1 1 0 0,-1 0-1 0 0,0-1 1 0 0,1-1-1 0 0,-1 0 1 0 0,-13-5-1 0 0,17 6-319 0 0,-1-1 0 0 0,0 1 0 0 0,0 1 0 0 0,1-1 0 0 0,-1 2 0 0 0,0-1 0 0 0,0 1 0 0 0,0 1-1 0 0,-11 1 1 0 0,9 0 8 0 0,-1-2 0 0 0,1 1 0 0 0,0-1 0 0 0,-1-1 1 0 0,-24-4-1 0 0,13 1-20 0 0,1 1 1 0 0,-2 0 0 0 0,1 2-1 0 0,-50 3 1 0 0,37-1 27 0 0,-42-3 0 0 0,33-1-116 0 0,-1 2-1 0 0,1 2 1 0 0,-1 1-1 0 0,1 3 1 0 0,-70 13-1 0 0,-102 14 0 0 0,126-20 0 0 0,68-7 0 0 0,1 0 0 0 0,-26 10 0 0 0,-22 5 0 0 0,71-20 0 0 0,-217 54 0 0 0,194-44-192 0 0,20-8 87 0 0,1 0 1 0 0,-1 0-1 0 0,0-1 0 0 0,0 1 0 0 0,0-1 0 0 0,0 0 1 0 0,0 0-1 0 0,-6 0 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24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76 846 9082 0 0,'0'0'14158'0'0,"-13"-24"-9637"0"0,4 9-4151 0 0,2-1 0 0 0,0-1 1 0 0,1 1-1 0 0,1-1 0 0 0,1 0 1 0 0,0 0-1 0 0,2 0 0 0 0,0 0 1 0 0,1-21-1 0 0,1 6-237 0 0,-2 0 0 0 0,-8-39 0 0 0,8 52-94 0 0,0 0 1 0 0,2 0-1 0 0,1 0 1 0 0,1 0 0 0 0,0-1-1 0 0,7-20 1 0 0,5-40 66 0 0,-12 68-69 0 0,1 0 1 0 0,0 0-1 0 0,1 1 1 0 0,1-1-1 0 0,11-20 1 0 0,-5 17-1 0 0,0 0 1 0 0,1 0-1 0 0,15-13 1 0 0,-21 21-22 0 0,2 1 0 0 0,-1-1 1 0 0,1 2-1 0 0,0-1 0 0 0,0 1 0 0 0,1 0 1 0 0,0 0-1 0 0,10-4 0 0 0,53-13-16 0 0,-55 16 0 0 0,0 2 0 0 0,1 0 0 0 0,0 0 0 0 0,0 1 0 0 0,0 1 0 0 0,0 1 0 0 0,35 1 0 0 0,3 13 0 0 0,-50-13 0 0 0,0 1 0 0 0,-1 0 0 0 0,1 0 0 0 0,-1 0 0 0 0,1 1 0 0 0,-1 0 0 0 0,1 0 0 0 0,-1 0 0 0 0,0 0 0 0 0,0 1 0 0 0,5 2 0 0 0,0 1 0 0 0,3 0 0 0 0,-1 1 0 0 0,0 0 0 0 0,0 0 0 0 0,-1 1 0 0 0,0 1 0 0 0,-1 0 0 0 0,14 14 0 0 0,-14-12 0 0 0,-1 2 0 0 0,0-1 0 0 0,-1 1 0 0 0,0 0 0 0 0,-2 0 0 0 0,1 1 0 0 0,-2 0 0 0 0,4 16 0 0 0,10 24 0 0 0,-14-43 0 0 0,-1 1 0 0 0,0-1 0 0 0,-1 1 0 0 0,2 14 0 0 0,8 29 0 0 0,-1-5 0 0 0,-9-23 0 0 0,11 60 0 0 0,17 10 0 0 0,-16-47 0 0 0,1-17 0 0 0,-15-30-327 0 0,0 1-1 0 0,0 0 1 0 0,0-1-1 0 0,0 1 1 0 0,-1 0-1 0 0,1-1 1 0 0,-1 1 0 0 0,-1 6-1 0 0,3 17-5422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2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23 2208 0 0,'0'0'8670'0'0,"1"-3"-8634"0"0,7-17 15789 0 0,-19 22-12890 0 0,-12 3-3020 0 0,-26 20 1264 0 0,37-19-804 0 0,1 1 1 0 0,-26 9 0 0 0,-17 2-450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74 8554 0 0,'0'0'15440'0'0,"-3"-3"-14935"0"0,0-2-132 0 0,-1 1 0 0 0,0-1 0 0 0,0 1 0 0 0,0 0 0 0 0,0 1 0 0 0,-1-1 0 0 0,0 1 0 0 0,1-1 0 0 0,-2 1 0 0 0,1 0 0 0 0,0 1 0 0 0,-1-1 0 0 0,1 1 0 0 0,-1 0 0 0 0,0 0 0 0 0,-8-1 0 0 0,-8-4-17 0 0,19 6-317 0 0,-1 0 0 0 0,1-1 0 0 0,-1 1 0 0 0,0 1 0 0 0,1-1 1 0 0,-1 0-1 0 0,0 1 0 0 0,0 0 0 0 0,1-1 0 0 0,-1 1 0 0 0,0 0 0 0 0,0 1 1 0 0,1-1-1 0 0,-7 2 0 0 0,-43 4 199 0 0,44-6-208 0 0,1 0 0 0 0,0 1 0 0 0,-1 0 0 0 0,1 0 0 0 0,0 1 0 0 0,-1 0 1 0 0,-9 4-1 0 0,-72 35 119 0 0,85-38-136 0 0,0 1 0 0 0,0-1 1 0 0,0 1-1 0 0,0 0 0 0 0,1 1 0 0 0,0-1 1 0 0,0 0-1 0 0,0 1 0 0 0,-5 8 0 0 0,0 3 63 0 0,-13 29-1 0 0,19-37-71 0 0,0-1 1 0 0,0 1-1 0 0,1 0 1 0 0,0 0 0 0 0,1 0-1 0 0,0 0 1 0 0,0 0-1 0 0,1 0 1 0 0,1 0-1 0 0,-1 0 1 0 0,1 0 0 0 0,1 0-1 0 0,0 0 1 0 0,0 0-1 0 0,4 7 1 0 0,-2-7-5 0 0,1 0 0 0 0,1 0 0 0 0,0 0 0 0 0,0-1 0 0 0,1 0 0 0 0,7 7 0 0 0,12 13 0 0 0,-24-25 0 0 0,1 0 0 0 0,-1 0 0 0 0,1 0 0 0 0,0 0 0 0 0,0 0 0 0 0,0 0 0 0 0,0-1 0 0 0,1 1 0 0 0,-1-1 0 0 0,0 0 0 0 0,1 1 0 0 0,-1-2 0 0 0,1 1 0 0 0,-1 0 0 0 0,1 0 0 0 0,-1-1 0 0 0,1 0 0 0 0,0 0 0 0 0,4 0 0 0 0,25 4 0 0 0,-33-4 0 0 0,1 0 0 0 0,0 1 0 0 0,-1-1 0 0 0,1 0 0 0 0,-1 0 0 0 0,1 0 0 0 0,0 1 0 0 0,-1-1 0 0 0,1 0 0 0 0,-1 1 0 0 0,1-1 0 0 0,-1 0 0 0 0,1 1 0 0 0,-1-1 0 0 0,1 0 0 0 0,-1 1 0 0 0,0-1 0 0 0,1 1 0 0 0,-1-1 0 0 0,0 1 0 0 0,1-1 0 0 0,-1 1 0 0 0,0-1 0 0 0,0 1 0 0 0,0-1 0 0 0,1 1 0 0 0,-1-1 0 0 0,0 1 0 0 0,0-1 0 0 0,0 1 0 0 0,0 0 0 0 0,0-1 0 0 0,0 1 0 0 0,0-1 0 0 0,0 1 0 0 0,-1 0 0 0 0,-9 25 0 0 0,2-6 0 0 0,0 138 0 0 0,1-125 0 0 0,5-29 0 0 0,1 0 0 0 0,-1 0 0 0 0,1 0 0 0 0,1 0 0 0 0,-1 0 0 0 0,1 1 0 0 0,0-1 0 0 0,0 0 0 0 0,0 0 0 0 0,1 0 0 0 0,-1 0 0 0 0,1 1 0 0 0,2 4 0 0 0,2 2 0 0 0,-4-9 0 0 0,-1-1 0 0 0,1 1 0 0 0,0 0 0 0 0,0-1 0 0 0,0 1 0 0 0,0 0 0 0 0,0-1 0 0 0,0 1 0 0 0,0-1 0 0 0,2 2 0 0 0,-2-3 0 0 0,0 1 0 0 0,0-1 0 0 0,0 0 0 0 0,0 0 0 0 0,0 0 0 0 0,0 1 0 0 0,0-1 0 0 0,0 0 0 0 0,0 0 0 0 0,0 0 0 0 0,0 0 0 0 0,0-1 0 0 0,0 1 0 0 0,-1 0 0 0 0,1 0 0 0 0,0 0 0 0 0,0-1 0 0 0,0 1 0 0 0,0 0 0 0 0,0-1 0 0 0,0 1 0 0 0,-1-1 0 0 0,1 1 0 0 0,0-1 0 0 0,0 1 0 0 0,-1-1 0 0 0,2 0 0 0 0,1-1 0 0 0,0 1 0 0 0,0 0 0 0 0,0 0 0 0 0,0 0 0 0 0,0 0 0 0 0,1 1 0 0 0,-1-1 0 0 0,0 1 0 0 0,0-1 0 0 0,5 1 0 0 0,-4 0 0 0 0,1 0 0 0 0,-1-1 0 0 0,0 1 0 0 0,0-1 0 0 0,0 0 0 0 0,0 0 0 0 0,7-3 0 0 0,-5 2 0 0 0,0 0 0 0 0,1 0 0 0 0,-1 0 0 0 0,1 1 0 0 0,0 0 0 0 0,-1 0 0 0 0,12 0 0 0 0,-10 0 0 0 0,0 1 0 0 0,1-1 0 0 0,-1-1 0 0 0,-1 1 0 0 0,12-4 0 0 0,-7 1 0 0 0,-11 4 0 0 0,1-1 0 0 0,-1 1 0 0 0,1-1 0 0 0,0 1 0 0 0,-1-1 0 0 0,0 0 0 0 0,1 1 0 0 0,-1-1 0 0 0,1 0 0 0 0,-1 0 0 0 0,2-2 0 0 0,-2 2 0 0 0,-1 0 0 0 0,0 0 0 0 0,1 0 0 0 0,-1 0 0 0 0,0 0 0 0 0,0 0 0 0 0,0 0 0 0 0,0 0 0 0 0,0 0 0 0 0,0 0 0 0 0,0 0 0 0 0,0 0 0 0 0,-1 0 0 0 0,1-1 0 0 0,0 1 0 0 0,-1 0 0 0 0,1 0 0 0 0,-1 0 0 0 0,1 0 0 0 0,-2-1 0 0 0,0-5 0 0 0,-1 0 0 0 0,1-1 0 0 0,0 1 0 0 0,-1-14 0 0 0,3 12 0 0 0,-2 0 0 0 0,1 1 0 0 0,-5-12 0 0 0,1 7 0 0 0,2 0 0 0 0,0 0 0 0 0,0 0 0 0 0,2 0 0 0 0,0 0 0 0 0,0-1 0 0 0,1 1 0 0 0,4-19 0 0 0,-3 17 0 0 0,-2 10 0 0 0,1 1 0 0 0,1 0 0 0 0,-1 0 0 0 0,1 0 0 0 0,-1 0 0 0 0,1 0 0 0 0,4-7 0 0 0,-3 9 0 0 0,0 0 0 0 0,0 1 0 0 0,0-1 0 0 0,0 1 0 0 0,1-1 0 0 0,-1 1 0 0 0,1 0 0 0 0,-1 0 0 0 0,1 0 0 0 0,-1 0 0 0 0,1 1 0 0 0,0-1 0 0 0,3 0 0 0 0,-3 0 0 0 0,0 1 0 0 0,1-1 0 0 0,-1 0 0 0 0,0 0 0 0 0,0 0 0 0 0,0-1 0 0 0,0 1 0 0 0,0-1 0 0 0,0 1 0 0 0,4-4 0 0 0,7-9 0 0 0,-1-1 0 0 0,0 0 0 0 0,13-23 0 0 0,-23 32 0 0 0,1-1 0 0 0,-2 0 0 0 0,1 1 0 0 0,-1-1 0 0 0,-1 0 0 0 0,1 0 0 0 0,-1 0 0 0 0,0-8 0 0 0,-1-6 0 0 0,-4-32 0 0 0,3 48 0 0 0,0 1 0 0 0,0-1 0 0 0,-1 1 0 0 0,0-1 0 0 0,0 1 0 0 0,0 0 0 0 0,0 0 0 0 0,-1 0 0 0 0,0 0 0 0 0,0 0 0 0 0,0 0 0 0 0,-1 1 0 0 0,1-1 0 0 0,-1 1 0 0 0,0 0 0 0 0,0 0 0 0 0,-8-5 0 0 0,1 2 0 0 0,-1 0 0 0 0,1 1 0 0 0,-1 1 0 0 0,0-1 0 0 0,0 1 0 0 0,-15-2 0 0 0,19 3 0 0 0,0 1 0 0 0,0 1 0 0 0,1-1 0 0 0,-1 1 0 0 0,0 0 0 0 0,0 1 0 0 0,-1 0 0 0 0,1 0 0 0 0,0 0 0 0 0,0 1 0 0 0,0 0 0 0 0,0 0 0 0 0,1 1 0 0 0,-1 0 0 0 0,-12 4 0 0 0,-5 3 0 0 0,9-3 0 0 0,0 1 0 0 0,-18 9 0 0 0,29-12 0 0 0,0 0 0 0 0,0 0 0 0 0,0 1 0 0 0,1-1 0 0 0,0 1 0 0 0,0 0 0 0 0,0 0 0 0 0,1 0 0 0 0,-1 1 0 0 0,2-1 0 0 0,-1 1 0 0 0,1 0 0 0 0,0-1 0 0 0,0 1 0 0 0,0 0 0 0 0,1 0 0 0 0,0 0 0 0 0,1 0 0 0 0,0 0 0 0 0,0 0 0 0 0,2 12 0 0 0,-1-14 0 0 0,0 1 0 0 0,0-1 0 0 0,1 0 0 0 0,0 0 0 0 0,0 0 0 0 0,0 0 0 0 0,1 0 0 0 0,-1 0 0 0 0,1-1 0 0 0,0 1 0 0 0,0-1 0 0 0,1 1 0 0 0,-1-1 0 0 0,1 0 0 0 0,0 0 0 0 0,0 0 0 0 0,0-1 0 0 0,0 1 0 0 0,0-1 0 0 0,1 0 0 0 0,0 0 0 0 0,5 2 0 0 0,-3-1 0 0 0,0 0 0 0 0,0 0 0 0 0,-1 0 0 0 0,11 8 0 0 0,8 4 0 0 0,-20-12 0 0 0,-4-3 0 0 0,1 1 0 0 0,-1 0 0 0 0,0-1 0 0 0,0 1 0 0 0,0 0 0 0 0,0-1 0 0 0,0 1 0 0 0,0 0 0 0 0,0 0 0 0 0,0 0 0 0 0,0 0 0 0 0,0 0 0 0 0,-1 0 0 0 0,1 0 0 0 0,0 1 0 0 0,0-1 0 0 0,0 0 0 0 0,-1 0 0 0 0,1-1 0 0 0,0 1 0 0 0,-1 0 0 0 0,1 0 0 0 0,0-1 0 0 0,0 1 0 0 0,0 0 0 0 0,0-1 0 0 0,0 1 0 0 0,0-1 0 0 0,0 1 0 0 0,0-1 0 0 0,2 1 0 0 0,-3-1 0 0 0,1 0 0 0 0,0 1 0 0 0,0-1 0 0 0,0 0 0 0 0,0 1 0 0 0,-1-1 0 0 0,1 1 0 0 0,0-1 0 0 0,0 1 0 0 0,-1-1 0 0 0,1 1 0 0 0,-1-1 0 0 0,1 1 0 0 0,0 0 0 0 0,-1-1 0 0 0,1 1 0 0 0,-1 0 0 0 0,1-1 0 0 0,-1 1 0 0 0,0 0 0 0 0,1-1 0 0 0,-1 1 0 0 0,0 0 0 0 0,0 0 0 0 0,1 0 0 0 0,-1-1 0 0 0,0 1 0 0 0,0 0 0 0 0,0 0 0 0 0,0 0 0 0 0,0 0 0 0 0,-1 65 0 0 0,-1-15 0 0 0,11 85 0 0 0,-9-114-1399 0 0,0-20 963 0 0,-1 0-1 0 0,1 0 1 0 0,0 0-1 0 0,0 0 1 0 0,0 0-1 0 0,0 0 1 0 0,0 0-1 0 0,1 0 1 0 0,-1-1-1 0 0,0 1 1 0 0,1 0-1 0 0,0 0 1 0 0,-1 0-1 0 0,1 0 1 0 0,0-1-1 0 0,0 1 1 0 0,0 0-1 0 0,1-1 1 0 0,-1 1-1 0 0,0-1 1 0 0,1 1-1 0 0,2 1 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 3129 0 0,'-3'-3'22878'0'0,"6"78"-20379"0"0,17 94 0 0 0,-15-145-2150 0 0,13 32 0 0 0,-10-31-107 0 0,6 28 1 0 0,28 124 336 0 0,-1-9-579 0 0,-32-132 0 0 0,-2 0 0 0 0,-1 1 0 0 0,-1 42 0 0 0,1 4 0 0 0,20 85 0 0 0,-6-103 0 0 0,-19-65-39 0 0,-1 1 0 0 0,0-1 0 0 0,1 1 0 0 0,-1-1 0 0 0,1 1 0 0 0,-1-1 0 0 0,1 1 0 0 0,-1-1 0 0 0,1 0 0 0 0,-1 1 0 0 0,1-1 0 0 0,-1 0 0 0 0,1 1 0 0 0,0-1 0 0 0,-1 0 0 0 0,1 0 0 0 0,0 1 0 0 0,-1-1 0 0 0,1 0 0 0 0,0 0 1 0 0,-1 0-1 0 0,1 0 0 0 0,0 0 0 0 0,-1 0 0 0 0,1 0 0 0 0,0 0 0 0 0,-1 0 0 0 0,1 0 0 0 0,1 0 0 0 0,11-3-4347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97 10018 0 0,'0'0'14503'0'0,"-10"3"-13303"0"0,22 1-578 0 0,1-1 0 0 0,0 0 0 0 0,0-1-1 0 0,1 0 1 0 0,25 0 0 0 0,78 8 1126 0 0,-90-10-1361 0 0,46-5 0 0 0,-54 3-290 0 0,1 0 0 0 0,0 1-1 0 0,0 1 1 0 0,34 4 0 0 0,-35-2-70 0 0,0-1 0 0 0,0-1 0 0 0,0 0 0 0 0,0-1 1 0 0,0-1-1 0 0,25-5 0 0 0,-20 3 3 0 0,0 1 0 0 0,0 0-1 0 0,29 2 1 0 0,-13 5-30 0 0,-32-2 0 0 0,0-1 0 0 0,0 0 0 0 0,0-1 0 0 0,0 1 0 0 0,0-1 0 0 0,15-2 0 0 0,10-3 0 0 0,1 2 0 0 0,48 1 0 0 0,-31 1 0 0 0,-27-1 0 0 0,1 0 0 0 0,-1-2 0 0 0,31-9 0 0 0,-25 6 0 0 0,46-5 0 0 0,34-6 0 0 0,-77 12 0 0 0,1 1 0 0 0,63-3 0 0 0,32-1 0 0 0,-107 3-629 0 0,1 0-4326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0 15043 0 0,'0'0'10751'0'0,"-4"2"-10442"0"0,-27 19 1426 0 0,31-21-1698 0 0,0 0 1 0 0,0 0-1 0 0,0 0 1 0 0,0 0-1 0 0,0 0 1 0 0,0 0-1 0 0,0 0 1 0 0,0 0-1 0 0,0 0 1 0 0,0 1-1 0 0,0-1 1 0 0,0 0-1 0 0,0 0 1 0 0,0 0-1 0 0,0 0 1 0 0,0 0-1 0 0,0 0 1 0 0,0 0 0 0 0,0 0-1 0 0,0 0 1 0 0,0 0-1 0 0,0 0 1 0 0,0 0-1 0 0,0 0 1 0 0,0 1-1 0 0,0-1 1 0 0,0 0-1 0 0,0 0 1 0 0,0 0-1 0 0,0 0 1 0 0,0 0-1 0 0,0 0 1 0 0,0 0-1 0 0,0 0 1 0 0,0 0-1 0 0,0 0 1 0 0,0 0-1 0 0,0 0 1 0 0,0 0-1 0 0,0 0 1 0 0,0 0-1 0 0,-1 1 1 0 0,13-6 148 0 0,4 1 632 0 0,-46 30-192 0 0,29-25-609 0 0,-13 9 102 0 0,1 0 0 0 0,0 2 0 0 0,1-1 0 0 0,-16 21 0 0 0,27-30-98 0 0,0-1-1 0 0,0 0 0 0 0,-1 1 0 0 0,1-1 0 0 0,0 0 0 0 0,-1 1 0 0 0,1-1 1 0 0,-1 0-1 0 0,0 0 0 0 0,-2 1 0 0 0,3-4 202 0 0,13-8-152 0 0,65-46-143 0 0,-77 56 72 0 0,5-3-11 0 0,1-1-1 0 0,-1 0 0 0 0,0 0 1 0 0,0 0-1 0 0,-1-1 0 0 0,0 1 1 0 0,5-6-1 0 0,-4 7-994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9490 0 0,'0'0'11017'0'0,"4"30"-6843"0"0,1 51 369 0 0,30 106-2432 0 0,-27-144-1866 0 0,1 49 0 0 0,0 5-24 0 0,8-39-83 0 0,-1 0-11 0 0,-8 19-124 0 0,-4 84 1 0 0,1 15-8 0 0,1-28 1 0 0,-6-143-2 0 0,1 0 1 0 0,-1 0-1 0 0,1 0 1 0 0,0-1-1 0 0,1 1 1 0 0,-1 0-1 0 0,1-1 0 0 0,0 1 1 0 0,0 0-1 0 0,1-1 1 0 0,3 5-1 0 0,-4-10-13 0 0,1 0-1 0 0,-1-1 1 0 0,0 1-1 0 0,0 0 1 0 0,1-1-1 0 0,-1 1 1 0 0,0-1-1 0 0,0 0 0 0 0,2-3 1 0 0,-3 4 11 0 0,45-31 30 0 0,-38 23-21 0 0,1 0 1 0 0,1 0-1 0 0,-1 1 1 0 0,2 0-1 0 0,-1 1 1 0 0,21-11-1 0 0,-19 12-4 0 0,-6 3 4 0 0,-1 0-1 0 0,1 1 1 0 0,-1-2 0 0 0,0 1-1 0 0,0 0 1 0 0,8-8 0 0 0,-11 9-2 0 0,0 0 0 0 0,0 0 0 0 0,1 1 0 0 0,-1-1 0 0 0,1 0 0 0 0,-1 1 1 0 0,1 0-1 0 0,0-1 0 0 0,-1 1 0 0 0,1 0 0 0 0,0 0 0 0 0,0 0 0 0 0,4 0 1 0 0,6-3-3 0 0,-10 3 12 0 0,-1 0 1 0 0,0 0 0 0 0,1-1 0 0 0,-1 1 0 0 0,0-1 0 0 0,0 0 0 0 0,0 1-1 0 0,0-1 1 0 0,2-3 0 0 0,9-7-1568 0 0,-1 0-2299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1 744 0 0,'0'0'14959'0'0,"-5"0"-14266"0"0,1 1-240 0 0,0 0 0 0 0,0 0 0 0 0,0 0 0 0 0,0 0 0 0 0,0 1 0 0 0,0 0 1 0 0,0 0-1 0 0,0 0 0 0 0,-3 3 0 0 0,-20 6 2085 0 0,24-11-2466 0 0,0 1-1 0 0,1 0 0 0 0,-1 0 1 0 0,0 0-1 0 0,1 0 0 0 0,-1 0 1 0 0,1 0-1 0 0,-1 1 1 0 0,1-1-1 0 0,-1 1 0 0 0,1 0 1 0 0,0 0-1 0 0,0 0 0 0 0,0 0 1 0 0,0 0-1 0 0,-2 2 1 0 0,2-1 83 0 0,0-1 1 0 0,0 1 0 0 0,0-1 0 0 0,-1 0 0 0 0,1 0 0 0 0,-1 0 0 0 0,0-1 0 0 0,1 1 0 0 0,-1-1-1 0 0,-4 2 1 0 0,-12 9 217 0 0,12-6-262 0 0,3-3-26 0 0,1-1 1 0 0,-1 1-1 0 0,1 0 0 0 0,0 0 1 0 0,0 1-1 0 0,0-1 0 0 0,0 0 0 0 0,1 1 1 0 0,0 0-1 0 0,-1 0 0 0 0,-1 6 1 0 0,-7 20 632 0 0,1 0 1 0 0,-10 59 0 0 0,12-53-337 0 0,-15 45 0 0 0,19-65-315 0 0,2 1 0 0 0,0 0-1 0 0,1 1 1 0 0,0-1 0 0 0,1 0-1 0 0,3 17 1 0 0,-2-33-66 0 0,4 50 197 0 0,1 30 138 0 0,-6-51-192 0 0,1 0 1 0 0,1-1 0 0 0,9 44 0 0 0,-4-35 6 0 0,4 56 0 0 0,-5-63-120 0 0,0 10 1 0 0,-7 62-32 0 0,2 108 0 0 0,3-178 0 0 0,11 48 0 0 0,-1-5 0 0 0,-10-33 0 0 0,-2 65 0 0 0,-3-66 0 0 0,9 77 0 0 0,-5-92 0 0 0,0 33 0 0 0,-3-35 0 0 0,1-1 0 0 0,6 28 0 0 0,-1-21 0 0 0,-1 1 0 0 0,-2 0 0 0 0,-1 0 0 0 0,-2 1 0 0 0,-5 52 0 0 0,2-45 0 0 0,2 0 0 0 0,4 45 0 0 0,-2-64 0 0 0,-4 176 0 0 0,2-175 0 0 0,1 1 0 0 0,0 0 0 0 0,7 30 0 0 0,-3-16 0 0 0,-2-6 0 0 0,-4 60 0 0 0,0-67 0 0 0,1 0 0 0 0,1 0 0 0 0,1 0 0 0 0,7 40 0 0 0,-3-36 0 0 0,-2 0 0 0 0,-1 0 0 0 0,-2 1 0 0 0,-3 35 0 0 0,1 10 0 0 0,-10 78 0 0 0,10-114 0 0 0,0-28 0 0 0,2-1 0 0 0,-1 0 0 0 0,1 0 0 0 0,0 1 0 0 0,1-1 0 0 0,0 0 0 0 0,0 0 0 0 0,1 0 0 0 0,4 13 0 0 0,-5-21-140 0 0,0 0 0 0 0,0 1 0 0 0,-1-1 0 0 0,1 0 0 0 0,0 0 0 0 0,0 0 1 0 0,0 0-1 0 0,0 0 0 0 0,0 0 0 0 0,1 0 0 0 0,1 2 0 0 0,15 2-6316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8082 0 0,'0'0'11928'0'0,"-2"3"-11412"0"0,-8 16 2402 0 0,0 13 3295 0 0,8-22-6156 0 0,1-1 0 0 0,1 1 0 0 0,-1 0 0 0 0,1-1 0 0 0,2 12 0 0 0,0 9 193 0 0,-11 225 1002 0 0,29 88-438 0 0,-19-340-810 0 0,11 362 412 0 0,-16-123-398 0 0,3 141-4 0 0,2-343-14 0 0,1 364 0 0 0,-13-313 0 0 0,7-70 0 0 0,1 1 0 0 0,0 0 0 0 0,2 0 0 0 0,1 0 0 0 0,3 23 0 0 0,3-2 0 0 0,4 18 0 0 0,2 96 0 0 0,-1-14 0 0 0,-1 0 0 0 0,-11-70 0 0 0,3 79 0 0 0,15-60 0 0 0,-11-66 0 0 0,-1 0 0 0 0,3 31 0 0 0,-3 21 0 0 0,1 45 0 0 0,-6-110-290 0 0,0-1 0 0 0,1 1 1 0 0,0 0-1 0 0,1 0 0 0 0,0-1 0 0 0,1 1 0 0 0,0-1 1 0 0,1 0-1 0 0,0 0 0 0 0,1 0 0 0 0,1 0 0 0 0,7 12 1 0 0,-7-19-1327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2:3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11026 0 0,'0'0'14582'0'0,"1"6"-14106"0"0,5 12 271 0 0,1-1-1 0 0,11 20 0 0 0,-7-15 160 0 0,13 35-1 0 0,24 77 306 0 0,-6-19-647 0 0,-21-26-359 0 0,-2 0 11 0 0,-13-66-179 0 0,-2 0 1 0 0,-1 1 0 0 0,0 26 0 0 0,1 9-52 0 0,-1 0 90 0 0,-2-38-80 0 0,0-1 0 0 0,1 1 0 0 0,11 38 0 0 0,-10-48 7 0 0,-2 0-1 0 0,1 1 1 0 0,-2-1-1 0 0,0 0 1 0 0,-2 17 0 0 0,0 6 0 0 0,6 6-2202 0 0,0 0-4235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06.84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160 148 11386 0 0,'0'0'10803'0'0,"5"-1"-10417"0"0,255-92 3893 0 0,-245 86-4227 0 0,-10 4-47 0 0,-1 1 0 0 0,1 0 0 0 0,0 0 1 0 0,1 0-1 0 0,-1 1 0 0 0,0-1 0 0 0,11-1 0 0 0,-32 19 142 0 0,11-13-109 0 0,0 0 0 0 0,-1-1 0 0 0,1 0 0 0 0,-1 0 0 0 0,1 0 0 0 0,-1 0 0 0 0,0-1 0 0 0,0 1 0 0 0,0-1 1 0 0,-11 0-1 0 0,-28 7 82 0 0,26-2 35 0 0,0-1 0 0 0,0 0 0 0 0,0-2 1 0 0,-1 0-1 0 0,1-1 0 0 0,-29 1 0 0 0,48-3-91 0 0,0-1-45 0 0,0 0-16 0 0,0 1-13 0 0,23-6 49 0 0,177-67 149 0 0,-188 70-197 0 0,-18 8 42 0 0,-19 7 69 0 0,-47 8-49 0 0,52-16-26 0 0,-39 14 1 0 0,53-16 39 0 0,0-1 1 0 0,0 1 0 0 0,0-1-1 0 0,0 0 1 0 0,0 0 0 0 0,0 0-1 0 0,-12-1 1 0 0,17 0-24 0 0,0-1-24 0 0,2 0-21 0 0,0 0-1 0 0,-1 0 1 0 0,1 1 0 0 0,0-1-1 0 0,0 0 1 0 0,0 1-1 0 0,0-1 1 0 0,0 1 0 0 0,0-1-1 0 0,0 1 1 0 0,0-1-1 0 0,0 1 1 0 0,0 0 0 0 0,0 0-1 0 0,0-1 1 0 0,0 1 0 0 0,2 0-1 0 0,30-8-42 0 0,-30 8 41 0 0,16-5 23 0 0,-7 2-23 0 0,0 1 0 0 0,1 0 0 0 0,24-2 0 0 0,-36 4 28 0 0,-22 1-14 0 0,5 1-3 0 0,-5 1-6 0 0,1 1 0 0 0,-1 1 0 0 0,-29 11 0 0 0,43-13-1 0 0,-6 1 8 0 0,0 1-1 0 0,1 1 1 0 0,0-1-1 0 0,0 2 1 0 0,-16 11-1 0 0,36-22-6 0 0,1 0 0 0 0,-1 1 0 0 0,0 0 0 0 0,1 0 0 0 0,9-2 0 0 0,2-1 6 0 0,9-8 7 0 0,-25 12-18 0 0,0 0 0 0 0,0-1 0 0 0,1 1-1 0 0,-1 1 1 0 0,1-1 0 0 0,-1 0 0 0 0,1 1 0 0 0,-1 0 0 0 0,9-1 0 0 0,-13 2 52 0 0,-3-1-50 0 0,0 1 0 0 0,0-1 0 0 0,0 1 0 0 0,0 0 0 0 0,0 0-1 0 0,0 0 1 0 0,-1 0 0 0 0,1 1 0 0 0,-3 0 0 0 0,-6 0 26 0 0,8-1-37 0 0,-13 0 3 0 0,0 0-1 0 0,-19 4 0 0 0,30-3 11 0 0,-1 0-1 0 0,1 1 1 0 0,0 0 0 0 0,0 0-1 0 0,0 0 1 0 0,1 0 0 0 0,-1 1-1 0 0,-10 6 1 0 0,1 1 12 0 0,18-10-4 0 0,27-15 5 0 0,-11 5-2 0 0,-17 9-8 0 0,3-2-13 0 0,0 0 0 0 0,1 1-1 0 0,-1 0 1 0 0,0 0 0 0 0,1 0-1 0 0,0 1 1 0 0,9-2-1 0 0,-14 3 1 0 0,-1 0-15 0 0,1 0 24 0 0,-1 0-1 0 0,0 0 1 0 0,0 1 0 0 0,0-1-1 0 0,1 0 1 0 0,-1 0 0 0 0,0 0-1 0 0,0 0 1 0 0,0 1 0 0 0,0-1-1 0 0,1 0 1 0 0,-1 0 0 0 0,0 0-1 0 0,0 1 1 0 0,0-1 0 0 0,0 0-1 0 0,0 0 1 0 0,0 1-1 0 0,0-1 1 0 0,0 0 0 0 0,0 0-1 0 0,0 0 1 0 0,0 1 0 0 0,0-1-1 0 0,0 0 1 0 0,0 0 0 0 0,0 1-1 0 0,0-1 1 0 0,0 0 0 0 0,0 0-1 0 0,0 1 1 0 0,0-1 0 0 0,0 0-1 0 0,0 0 1 0 0,0 0 0 0 0,-1 1-1 0 0,1-1 1 0 0,0 0 0 0 0,0 0-1 0 0,0 0 1 0 0,0 1 0 0 0,-1-1-1 0 0,-6 10-3 0 0,-1-6 17 0 0,-1 1 0 0 0,0-1 0 0 0,0-1-1 0 0,-1 1 1 0 0,1-1 0 0 0,-1-1-1 0 0,0 0 1 0 0,0 0 0 0 0,0-1 0 0 0,0 0-1 0 0,0 0 1 0 0,-11-1 0 0 0,20 0-7 0 0,1 0-4 0 0,0 0 0 0 0,0 1 0 0 0,0-1-1 0 0,0 0 1 0 0,0 0 0 0 0,0 0 0 0 0,0 0 0 0 0,0 0-1 0 0,0 0 1 0 0,0 0 0 0 0,0 1 0 0 0,0-1-1 0 0,0 0 1 0 0,0 0 0 0 0,0 0 0 0 0,0 0-1 0 0,0 0 1 0 0,-1 0 0 0 0,1 0 0 0 0,0 0 0 0 0,0 0-1 0 0,0 0 1 0 0,0 0 0 0 0,0 1 0 0 0,0-1-1 0 0,0 0 1 0 0,-1 0 0 0 0,1 0 0 0 0,0 0 0 0 0,0 0-1 0 0,0 0 1 0 0,0 0 0 0 0,0 0 0 0 0,0 0-1 0 0,-1 0 1 0 0,1 0 0 0 0,0 0 0 0 0,0 0-1 0 0,0 0 1 0 0,0 0 0 0 0,0 0 0 0 0,0 0 0 0 0,-1 0-1 0 0,1 0 1 0 0,0 0 0 0 0,0-1 0 0 0,0 1-1 0 0,0 0 1 0 0,0 0 0 0 0,0 0 0 0 0,-1 0-1 0 0,1 0 1 0 0,0 0 0 0 0,0 0 0 0 0,1 8-131 0 0,-2-2 731 0 0,-9-5-194 0 0,9-1-228 0 0,1 2-118 0 0,0 11 146 0 0,1 0 0 0 0,0 0 0 0 0,4 18 0 0 0,3 20 23 0 0,-7-40-197 0 0,0-1 0 0 0,0 1-1 0 0,2-1 1 0 0,4 13 0 0 0,2 0 56 0 0,-4-8-36 0 0,1-1 0 0 0,15 26 0 0 0,-21-40-54 0 0,0-1 0 0 0,0 1 0 0 0,0 0 1 0 0,0 0-1 0 0,0 0 0 0 0,0 0 0 0 0,0 0 0 0 0,0 0 0 0 0,0 0 1 0 0,0 0-1 0 0,0 0 0 0 0,1 0 0 0 0,-1-1 0 0 0,0 1 0 0 0,0 0 0 0 0,0 0 1 0 0,0 0-1 0 0,0 0 0 0 0,0 0 0 0 0,0 0 0 0 0,0 0 0 0 0,1 0 1 0 0,-1 0-1 0 0,0 0 0 0 0,0 0 0 0 0,0 0 0 0 0,0 0 0 0 0,0 0 1 0 0,0 0-1 0 0,0 0 0 0 0,1 0 0 0 0,-1 0 0 0 0,0 0 0 0 0,0 0 0 0 0,0 0 1 0 0,0 0-1 0 0,0 0 0 0 0,0 0 0 0 0,0 0 0 0 0,1 0 0 0 0,-1 0 1 0 0,0 0-1 0 0,0 0 0 0 0,0 1 0 0 0,0-1 0 0 0,0 0 0 0 0,0 0 0 0 0,0 0 1 0 0,0 0-1 0 0,0 0 0 0 0,0 0 0 0 0,1 0 0 0 0,-1 0 0 0 0,0 0 1 0 0,0 0-1 0 0,0 0 0 0 0,0 1 0 0 0,0-1 0 0 0,0 0 0 0 0,0 0 0 0 0,0-15 11 0 0,-5-22 1 0 0,-45-100-12 0 0,46 122 0 0 0,4 11 0 0 0,4 11 0 0 0,6 16 0 0 0,-1 1 0 0 0,-1 0 0 0 0,-1 1 0 0 0,-2 0 0 0 0,4 49 0 0 0,-7-47 0 0 0,3-51 0 0 0,-3-40 0 0 0,1 42 0 0 0,-2-1 0 0 0,-2 1 0 0 0,0-1 0 0 0,-8-37 0 0 0,5 39 0 0 0,12 98 0 0 0,25 77 0 0 0,-26-265 0 0 0,-5 74 0 0 0,-6-52 0 0 0,1 218 0 0 0,3-118 0 0 0,0 0 0 0 0,1-1 0 0 0,1 1 0 0 0,0 0 0 0 0,1 0 0 0 0,6 17 0 0 0,-9-28 0 0 0,0 0 0 0 0,1 0 0 0 0,-1 1 0 0 0,0-1 0 0 0,0 0 0 0 0,0 0 0 0 0,0 1 0 0 0,0-1 0 0 0,0 0 0 0 0,0 0 0 0 0,0 0 0 0 0,0 1 0 0 0,1-1 0 0 0,-1 0 0 0 0,0 0 0 0 0,0 0 0 0 0,0 1 0 0 0,1-1 0 0 0,-1 0 0 0 0,0 0 0 0 0,0 0 0 0 0,0 0 0 0 0,1 1 0 0 0,-1-1 0 0 0,0 0 0 0 0,0 0 0 0 0,1 0 0 0 0,-1 0 0 0 0,0 0 0 0 0,1 0 0 0 0,-1 0 0 0 0,0 0 0 0 0,1 0 0 0 0,5-7 0 0 0,4-22 0 0 0,-7 20 0 0 0,11-27 0 0 0,0 6 0 0 0,-2-1 0 0 0,-2 0 0 0 0,11-60 0 0 0,-20 84 0 0 0,-1 23 0 0 0,-4 29 0 0 0,-4 7 0 0 0,-2 92 0 0 0,11-150 0 0 0,1-1 0 0 0,0 0 0 0 0,1 1 0 0 0,0-1 0 0 0,0 1 0 0 0,0 0 0 0 0,1 0 0 0 0,4-6 0 0 0,5-8 0 0 0,58-125 0 0 0,-64 132 0 0 0,-10 24 0 0 0,-11 22 0 0 0,1-5 0 0 0,2 1 0 0 0,-14 58 0 0 0,25-87 0 0 0,0 0 0 0 0,0 0 0 0 0,0 1 0 0 0,0-1 0 0 0,0 0 0 0 0,-1 0 0 0 0,1 0 0 0 0,0 1 0 0 0,0-1 0 0 0,0 0 0 0 0,0 0 0 0 0,0 0 0 0 0,0 1 0 0 0,0-1 0 0 0,1 0 0 0 0,-1 0 0 0 0,0 0 0 0 0,0 1 0 0 0,0-1 0 0 0,0 0 0 0 0,0 0 0 0 0,0 0 0 0 0,0 1 0 0 0,0-1 0 0 0,1 0 0 0 0,-1 0 0 0 0,0 0 0 0 0,0 1 0 0 0,0-1 0 0 0,0 0 0 0 0,1 0 0 0 0,-1 0 0 0 0,0 0 0 0 0,0 0 0 0 0,0 0 0 0 0,1 1 0 0 0,8-4 0 0 0,10-10 0 0 0,-19 13 0 0 0,18-17 0 0 0,-2 0 0 0 0,0 0 0 0 0,-1-1 0 0 0,-1-1 0 0 0,-1 0 0 0 0,-1-1 0 0 0,13-28 0 0 0,-32 61 0 0 0,-96 169 0 0 0,101-179 0 0 0,27-22 0 0 0,102-129 0 0 0,-125 152 0 0 0,-4 7 0 0 0,-14 9 0 0 0,0 0 0 0 0,-1-1 0 0 0,-30 26 0 0 0,151-141-52 0 0,-80 72 83 0 0,-3 3-37 0 0,20-25 1 0 0,-41 46 5 0 0,0 0 0 0 0,0 0 0 0 0,0 0 0 0 0,1 0 0 0 0,-1 0 0 0 0,0 0 0 0 0,0 0-1 0 0,0 0 1 0 0,0 0 0 0 0,1 0 0 0 0,-1-1 0 0 0,0 1 0 0 0,0 0 0 0 0,0 0 0 0 0,0 0 0 0 0,0 0 0 0 0,0 0 0 0 0,1 0 0 0 0,-1-1 0 0 0,0 1 0 0 0,0 0 0 0 0,0 0 0 0 0,0 0-1 0 0,0 0 1 0 0,0-1 0 0 0,0 1 0 0 0,0 0 0 0 0,0 0 0 0 0,0 0 0 0 0,0 0 0 0 0,0-1 0 0 0,0 1 0 0 0,0 0 0 0 0,0 0 0 0 0,0 0 0 0 0,0 0 0 0 0,0-1 0 0 0,0 1 0 0 0,0 0-1 0 0,0 0 1 0 0,0 0 0 0 0,-1 0 0 0 0,1-1 0 0 0,0 1 0 0 0,0 0 0 0 0,0 0 0 0 0,0 0 0 0 0,0 0 0 0 0,0 0 0 0 0,-1 0 0 0 0,1-1 0 0 0,0 1 0 0 0,0 0 0 0 0,-1 0 0 0 0,-13 4-26 0 0,-17 12-8 0 0,-112 60 78 0 0,115-64-53 0 0,0 0 0 0 0,-1-2-1 0 0,-41 10 1 0 0,35-10 34 0 0,35-10-17 0 0,24-19-37 0 0,83-44 43 0 0,-71 44-13 0 0,-2-1 0 0 0,63-49 0 0 0,-97 69 0 0 0,0 0-1 0 0,0 0 0 0 0,1 0 0 0 0,-1 0 0 0 0,0 0 1 0 0,0 0-1 0 0,0 0 0 0 0,1 0 0 0 0,-1 0 1 0 0,0 0-1 0 0,0-1 0 0 0,0 1 0 0 0,0 0 1 0 0,0 0-1 0 0,1 0 0 0 0,-1 0 0 0 0,0 0 1 0 0,0-1-1 0 0,0 1 0 0 0,0 0 0 0 0,0 0 0 0 0,0 0 1 0 0,0 0-1 0 0,0-1 0 0 0,0 1 0 0 0,0 0 1 0 0,0 0-1 0 0,0 0 0 0 0,0-1 0 0 0,0 1 1 0 0,0 0-1 0 0,0 0 0 0 0,0 0 0 0 0,0 0 1 0 0,0-1-1 0 0,0 1 0 0 0,0 0 0 0 0,0 0 0 0 0,0 0 1 0 0,0 0-1 0 0,0-1 0 0 0,0 1 0 0 0,0 0 1 0 0,0 0-1 0 0,-1 0 0 0 0,1-1 0 0 0,-13 1 1 0 0,-28 7-2 0 0,31-5 10 0 0,5-1-11 0 0,-78 12 7 0 0,-94 27 0 0 0,234-48-37 0 0,47-29 31 0 0,-65 22-2 0 0,62-16-1 0 0,-341 49 51 0 0,255-18-110 0 0,7 1 48 0 0,0-1 0 0 0,-1 0 0 0 0,1-2 1 0 0,37-6-1 0 0,78-24 67 0 0,-88 22-22 0 0,-47 9 2 0 0,-7 0-18 0 0,-17 0-27 0 0,-31 4-81 0 0,24 3 37 0 0,9-1 59 0 0,0 0 1 0 0,0-2 0 0 0,0 0 0 0 0,-25 0 0 0 0,52-12-29 0 0,-2 7 19 0 0,0 0 0 0 0,0 0 0 0 0,1 0 1 0 0,-1 1-1 0 0,0 0 0 0 0,1 0 1 0 0,-1 0-1 0 0,1 1 0 0 0,0 0 0 0 0,7 0 1 0 0,60 8 30 0 0,-11 0 31 0 0,-22-6-77 0 0,-12 0 29 0 0,0-1 1 0 0,55-5-1 0 0,-49-7 38 0 0,-30 9-38 0 0,0 0 1 0 0,0 1 0 0 0,-1-1-1 0 0,2 1 1 0 0,-1 0-1 0 0,0 0 1 0 0,7-1-1 0 0,-10 2-13 0 0,-10-1-24 0 0,0 1 16 0 0,1-1-1 0 0,-1 1 0 0 0,0 1 0 0 0,1-1 1 0 0,-1 1-1 0 0,-14 4 0 0 0,-24 1 20 0 0,-24-7-66 0 0,-11 0 30 0 0,74 1 24 0 0,0 1 1 0 0,-1 0-1 0 0,1 0 1 0 0,0 1-1 0 0,0 0 1 0 0,0 0-1 0 0,-9 4 1 0 0,15-5 4 0 0,0-1 0 0 0,0 1-1 0 0,1 0 1 0 0,-1 0 0 0 0,0 0 0 0 0,1 0 0 0 0,-1 0 0 0 0,1 1 0 0 0,-1-1 0 0 0,1 0 0 0 0,0 1 0 0 0,-1-1 0 0 0,0 2 0 0 0,2-2 1 0 0,-1 0 1 0 0,1-1-1 0 0,0 1 0 0 0,0 0 1 0 0,-1 0-1 0 0,1-1 0 0 0,0 1 1 0 0,0 0-1 0 0,0 0 0 0 0,0-1 1 0 0,0 1-1 0 0,0 0 0 0 0,0 0 1 0 0,1 0-1 0 0,-1-1 0 0 0,0 1 0 0 0,0 0 1 0 0,1 0-1 0 0,-1-1 0 0 0,0 1 1 0 0,1 0-1 0 0,1 1 2 0 0,0 0 0 0 0,0 0 1 0 0,0 0-1 0 0,0 0 0 0 0,1-1 0 0 0,-1 1 0 0 0,0-1 0 0 0,1 0 0 0 0,-1 1 1 0 0,1-1-1 0 0,0 0 0 0 0,-1 0 0 0 0,1 0 0 0 0,0-1 0 0 0,0 1 0 0 0,4 0 1 0 0,28 3 20 0 0,0-2 0 0 0,1-1 1 0 0,69-5-1 0 0,-84 2-21 0 0,0-1 1 0 0,0 0-1 0 0,0-2 1 0 0,-1 0-1 0 0,0-1 1 0 0,0 0-1 0 0,-1-2 1 0 0,0 0-1 0 0,33-19 1 0 0,-56 27-3 0 0,0 0 0 0 0,0 0 0 0 0,1 0 0 0 0,-1 0 0 0 0,0 1 1 0 0,0-1-1 0 0,-5 3 0 0 0,-292 83-31 0 0,275-78 14 0 0,17-6 15 0 0,1 0 0 0 0,0 0 0 0 0,0 1 1 0 0,0 0-1 0 0,1 0 0 0 0,-1 1 0 0 0,1 0 0 0 0,-9 6 0 0 0,16-10 3 0 0,0 0 0 0 0,-1 0 0 0 0,1 0 0 0 0,0 0 0 0 0,0 0 0 0 0,0 0 0 0 0,0 0 0 0 0,0 0 0 0 0,0 1 0 0 0,0-1-1 0 0,-1 0 1 0 0,1 0 0 0 0,0 0 0 0 0,0 0 0 0 0,0 0 0 0 0,0 0 0 0 0,0 0 0 0 0,0 1 0 0 0,0-1 0 0 0,0 0 0 0 0,0 0 0 0 0,0 0 0 0 0,0 0 0 0 0,0 0 0 0 0,0 1 0 0 0,0-1 0 0 0,0 0 0 0 0,0 0 0 0 0,0 0 0 0 0,0 0 0 0 0,0 0 0 0 0,0 1 0 0 0,0-1 0 0 0,0 0 0 0 0,0 0 0 0 0,0 0 0 0 0,0 0-1 0 0,0 0 1 0 0,0 0 0 0 0,1 1 0 0 0,-1-1 0 0 0,0 0 0 0 0,0 0 0 0 0,0 0 0 0 0,0 0 0 0 0,0 0 0 0 0,0 0 0 0 0,1 0 0 0 0,10 3 2 0 0,14-2-15 0 0,-10-4 16 0 0,0 0 1 0 0,0-1 0 0 0,0 0-1 0 0,-1-1 1 0 0,1-1-1 0 0,22-11 1 0 0,13-5 32 0 0,6 0-48 0 0,-26 9 19 0 0,35-10 1 0 0,-92 31-14 0 0,0 1 1 0 0,0 1 0 0 0,1 2-1 0 0,1 0 1 0 0,-32 20 0 0 0,1 2 36 0 0,-18 10-61 0 0,68-39 30 0 0,0-1 1 0 0,0 1-1 0 0,1 0 1 0 0,0 0-1 0 0,0 1 1 0 0,0-1-1 0 0,1 1 0 0 0,-6 10 1 0 0,-5 3-45 0 0,15-19 28 0 0,9-8 13 0 0,34-39-33 0 0,-37 38 27 0 0,2 0 0 0 0,0 1 0 0 0,0-1 0 0 0,0 1 1 0 0,14-9-1 0 0,49-37-92 0 0,-59 46 74 0 0,-25 13 31 0 0,-25 15 60 0 0,10 4-31 0 0,2 1 0 0 0,0 1 0 0 0,3 1 0 0 0,0 1 0 0 0,2 1 0 0 0,-17 31 0 0 0,32-50-20 0 0,0 1 1 0 0,2 0 0 0 0,-1 0-1 0 0,2 0 1 0 0,-1 0 0 0 0,-1 17-1 0 0,1 70 40 0 0,4-80-48 0 0,14 32 28 0 0,-20-160-49 0 0,0-36-190 0 0,13 110 199 0 0,-7 35 3 0 0,1 0 0 0 0,-1 0 0 0 0,0-1 0 0 0,1 1-1 0 0,-1 0 1 0 0,1 0 0 0 0,-1 0 0 0 0,1 0 0 0 0,-1-1 0 0 0,1 1-1 0 0,0 0 1 0 0,0 0 0 0 0,0 0 0 0 0,0 0 0 0 0,0 0 0 0 0,0 1-1 0 0,0-1 1 0 0,0 0 0 0 0,0 0 0 0 0,0 0 0 0 0,1 1 0 0 0,-1-1-1 0 0,0 1 1 0 0,1-1 0 0 0,0 0 0 0 0,-1 3 4 0 0,0 1 0 0 0,0-1-1 0 0,0 0 1 0 0,-1 1 0 0 0,0-1 0 0 0,1 0 0 0 0,-1 1-1 0 0,0-1 1 0 0,0 0 0 0 0,-1 4 0 0 0,1-2-2 0 0,-3 34 33 0 0,-1 0 0 0 0,-18 68 0 0 0,-4 23 29 0 0,23-116-51 0 0,-1-12 11 0 0,-6-19 15 0 0,8 13-35 0 0,-5-13-4 0 0,2 0 0 0 0,0 0 0 0 0,2-1 0 0 0,-3-28 0 0 0,-5-31 14 0 0,-7 9-72 0 0,9 100 113 0 0,3 0-19 0 0,3 1 0 0 0,0 0 1 0 0,3 0-1 0 0,5 46 0 0 0,23 28 71 0 0,-27-101-92 0 0,-1-15 2 0 0,-5-19 3 0 0,-8-23-16 0 0,9 33 0 0 0,-11-30 0 0 0,10 37 0 0 0,1 1-4 0 0,0-1 1 0 0,-1 1 0 0 0,-1 0 0 0 0,0 0 0 0 0,-1 0-1 0 0,0 1 1 0 0,-1 0 0 0 0,-12-13 0 0 0,19 23-24 0 0,0 30 38 0 0,2 0 0 0 0,1 0 1 0 0,1-1-1 0 0,17 58 0 0 0,-12-62-11 0 0,-3-6 0 0 0,2 0 0 0 0,14 27 0 0 0,-21-47 0 0 0,0 1 0 0 0,0 0 0 0 0,0 0 0 0 0,0 0 0 0 0,1 0 0 0 0,-1 0 0 0 0,0-1 0 0 0,0 1 0 0 0,0 0 0 0 0,0 0 0 0 0,0 0 0 0 0,0 0 0 0 0,0 0 0 0 0,0 0 0 0 0,0 0 0 0 0,0-1 0 0 0,1 1 0 0 0,-1 0 0 0 0,0 0 0 0 0,0 0 0 0 0,0 0 0 0 0,0 0 0 0 0,0 0 0 0 0,1 0 0 0 0,-1 0 0 0 0,0 0 0 0 0,0 0 0 0 0,0 0 0 0 0,0 0 0 0 0,0 0 0 0 0,1 0 0 0 0,-1 0 0 0 0,0 0 0 0 0,0 0 0 0 0,0 0 0 0 0,0 0 0 0 0,1 0 0 0 0,-1 0 0 0 0,0 0 0 0 0,0 0 0 0 0,0 0 0 0 0,0 0 0 0 0,1 0 0 0 0,-1 0 0 0 0,0 0 0 0 0,0 0 0 0 0,0 0 0 0 0,0 0 0 0 0,0 0 0 0 0,1 1 0 0 0,-1-15 0 0 0,-4-7 0 0 0,-2 0 0 0 0,0 1 0 0 0,-1 0 0 0 0,-2 0 0 0 0,0 0 0 0 0,-13-19 0 0 0,5 8 0 0 0,-21-30 0 0 0,36 96-36 0 0,2-22 40 0 0,-1 1-1 0 0,2-1 1 0 0,0 1-1 0 0,1-1 1 0 0,0 0 0 0 0,2 1-1 0 0,-1-1 1 0 0,2 0-1 0 0,9 18 1 0 0,-6-17-4 0 0,1 0 0 0 0,0-1 0 0 0,1 0 0 0 0,18 18 0 0 0,-48-43 0 0 0,7-5 0 0 0,1 0 0 0 0,0-1 0 0 0,2 0 0 0 0,0-1 0 0 0,2 0 0 0 0,-7-22 0 0 0,-17-34 0 0 0,33 85 0 0 0,1-1 0 0 0,0 1 0 0 0,0 0 0 0 0,5 10 0 0 0,17 23 0 0 0,23 61 0 0 0,-39-85 0 0 0,-2 1 0 0 0,0 0 0 0 0,-2 1 0 0 0,0-1 0 0 0,-1 22 0 0 0,-5-134-4 0 0,-19-112 0 0 0,24 229 7 0 0,-3 36-1 0 0,-1-37-1 0 0,2 1 0 0 0,0-1-1 0 0,6 26 1 0 0,-1-26-1 0 0,0 0 0 0 0,2-1 0 0 0,18 37 0 0 0,-19-86 0 0 0,-5-223 0 0 0,-5 230 0 0 0,26 175 0 0 0,-22-148 0 0 0,0-1 0 0 0,0 1 0 0 0,1-1 0 0 0,0 0 0 0 0,1 1 0 0 0,0-1 0 0 0,0 0 0 0 0,1 0 0 0 0,0-1 0 0 0,0 1 0 0 0,1-1 0 0 0,-1 0 0 0 0,2 0 0 0 0,-1 0 0 0 0,11 9 0 0 0,-15-15 0 0 0,-1 0 0 0 0,0 1 0 0 0,1-1 0 0 0,-1 0 0 0 0,0 1 0 0 0,1-1 0 0 0,-1 0 0 0 0,0 0 0 0 0,1 1 0 0 0,-1-1 0 0 0,0 0 0 0 0,1 0 0 0 0,-1 0 0 0 0,1 0 0 0 0,-1 1 0 0 0,0-1 0 0 0,1 0 0 0 0,-1 0 0 0 0,1 0 0 0 0,-1 0 0 0 0,1 0 0 0 0,-1 0 0 0 0,1 0 0 0 0,-1 0 0 0 0,0 0 0 0 0,1 0 0 0 0,-1 0 0 0 0,1 0 0 0 0,-1 0 0 0 0,1-1 0 0 0,-1 1 0 0 0,1 0 0 0 0,-1 0 0 0 0,9-13 0 0 0,-1-20 0 0 0,-8 33 0 0 0,2-20 0 0 0,-1 0 0 0 0,-1 0 0 0 0,0 0 0 0 0,-2 0 0 0 0,-1 0 0 0 0,-1 1 0 0 0,-1-1 0 0 0,-10-24 0 0 0,-5-3 0 0 0,29 77 0 0 0,7 34 0 0 0,7 24 0 0 0,-19-77 0 0 0,1 0 0 0 0,0 0 0 0 0,0-1 0 0 0,1 0 0 0 0,15 19 0 0 0,-21-29 0 0 0,0 0 0 0 0,0 1 0 0 0,1-1 0 0 0,-1 0 0 0 0,0 0 0 0 0,0 1 0 0 0,0-1 0 0 0,1 0 0 0 0,-1 0 0 0 0,0 1 0 0 0,0-1 0 0 0,1 0 0 0 0,-1 0 0 0 0,0 0 0 0 0,1 0 0 0 0,-1 1 0 0 0,0-1 0 0 0,1 0 0 0 0,-1 0 0 0 0,0 0 0 0 0,1 0 0 0 0,-1 0 0 0 0,0 0 0 0 0,1 0 0 0 0,-1 0 0 0 0,0 0 0 0 0,1 0 0 0 0,-1 0 0 0 0,0 0 0 0 0,1 0 0 0 0,-1 0 0 0 0,0 0 0 0 0,1 0 0 0 0,-1 0 0 0 0,0 0 0 0 0,1 0 0 0 0,7-11 0 0 0,-2-18 0 0 0,-5 2 0 0 0,-1 0 0 0 0,-2 0 0 0 0,-1 0 0 0 0,-2 0 0 0 0,-1 0 0 0 0,-19-51 0 0 0,33 120 0 0 0,9 14 0 0 0,-14-40 0 0 0,1-2 0 0 0,1 1 0 0 0,1 0 0 0 0,0-1 0 0 0,1 0 0 0 0,11 16 0 0 0,-17-42 0 0 0,0 7 0 0 0,0-1 0 0 0,-1 1 0 0 0,0-1 0 0 0,0 1 0 0 0,0-1 0 0 0,-3-9 0 0 0,-17-24 0 0 0,9 21 0 0 0,2 0 0 0 0,0-1 0 0 0,-8-28 0 0 0,20 85 0 0 0,-3-31 0 0 0,0-1 0 0 0,0 0 0 0 0,0 0 0 0 0,1 0 0 0 0,0 0 0 0 0,0 0 0 0 0,1 0 0 0 0,0-1 0 0 0,0 1 0 0 0,4 6 0 0 0,0-3 0 0 0,12 17 0 0 0,-17-25 0 0 0,0 0 0 0 0,0 0 0 0 0,0 0 0 0 0,0 0 0 0 0,0 0 0 0 0,0 0 0 0 0,0 0 0 0 0,1-1 0 0 0,-1 1 0 0 0,0 0 0 0 0,1-1 0 0 0,-1 1 0 0 0,0-1 0 0 0,1 1 0 0 0,-1-1 0 0 0,1 1 0 0 0,-1-1 0 0 0,3 0 0 0 0,-3-3 0 0 0,0-1 0 0 0,0 1 0 0 0,-1-1 0 0 0,1 1 0 0 0,-1-1 0 0 0,0-4 0 0 0,0 8 0 0 0,-1-11 0 0 0,0 1 0 0 0,0-1 0 0 0,-1 1 0 0 0,-1 0 0 0 0,0-1 0 0 0,-6-12 0 0 0,-35-58 0 0 0,15 31 0 0 0,27 46 0 0 0,1 0 0 0 0,-1 0 0 0 0,1 0 0 0 0,0 0 0 0 0,0-1 0 0 0,1 1 0 0 0,-1 0 0 0 0,1 0 0 0 0,0 0 0 0 0,1-1 0 0 0,0-6 0 0 0,19-47 0 0 0,-4 12 0 0 0,-13 39 0 0 0,0-1 0 0 0,1 1 0 0 0,0-1 0 0 0,0 1 0 0 0,1 0 0 0 0,0 0 0 0 0,0 1 0 0 0,1-1 0 0 0,12-10 0 0 0,-11 11 0 0 0,0-1 0 0 0,-1 0 0 0 0,1 0 0 0 0,-2 0 0 0 0,1 0 0 0 0,-1-1 0 0 0,6-13 0 0 0,-6 12 0 0 0,-4 8 0 0 0,0 0 0 0 0,0 0 0 0 0,0 0 0 0 0,0 0 0 0 0,-1 0 0 0 0,1-1 0 0 0,0 1 0 0 0,-1 0 0 0 0,1-1 0 0 0,-1 1 0 0 0,1-1 0 0 0,-1 1 0 0 0,0 0 0 0 0,1-1 0 0 0,-1 1 0 0 0,0-1 0 0 0,0 1 0 0 0,0 0 0 0 0,-1-1 0 0 0,1 1 0 0 0,-1-2 0 0 0,-1 3 0 0 0,0 1 0 0 0,-1 0 0 0 0,1 0 0 0 0,0 0 0 0 0,-1 0 0 0 0,1 0 0 0 0,0 1 0 0 0,0-1 0 0 0,0 0 0 0 0,0 1 0 0 0,0-1 0 0 0,-2 3 0 0 0,2-1 0 0 0,-7 3 0 0 0,1 1 0 0 0,0 0 0 0 0,1 1 0 0 0,0 0 0 0 0,0 0 0 0 0,1 0 0 0 0,0 0 0 0 0,1 1 0 0 0,0 0 0 0 0,1 0 0 0 0,-6 17 0 0 0,-2 15 0 0 0,3 0 0 0 0,2 1 0 0 0,2 0 0 0 0,2 0 0 0 0,4 42 0 0 0,-1-75 0 0 0,1 0 0 0 0,0 0 0 0 0,1 0 0 0 0,1 0 0 0 0,-1 0 0 0 0,2-1 0 0 0,-1 1 0 0 0,1-1 0 0 0,1 1 0 0 0,0-1 0 0 0,0-1 0 0 0,1 1 0 0 0,0 0 0 0 0,0-1 0 0 0,10 8 0 0 0,-5-4 0 0 0,1 1 0 0 0,10 15 0 0 0,-3-4 0 0 0,-11-10 0 0 0,-19-20 0 0 0,-22-19 0 0 0,29 22-2 0 0,-1 0-1 0 0,1-1 1 0 0,0 1-1 0 0,1-1 1 0 0,-1 0-1 0 0,1 0 1 0 0,0 0-1 0 0,0 0 1 0 0,1 0-1 0 0,0-1 1 0 0,-3-9-1 0 0,2-1-10 0 0,1 0 0 0 0,1-30-1 0 0,1 32 12 0 0,20 42-25 0 0,-19-25 27 0 0,1 0 0 0 0,-1 0 0 0 0,1 0 0 0 0,0 0 0 0 0,0 0 0 0 0,0-1 0 0 0,0 1 0 0 0,1-1 0 0 0,-1 1 0 0 0,1-1-1 0 0,0 0 1 0 0,0 1 0 0 0,0-1 0 0 0,0-1 0 0 0,0 1 0 0 0,0 0 0 0 0,5 1 0 0 0,-41-22 105 0 0,29 16-110 0 0,-1 0 0 0 0,1 0-1 0 0,0-1 1 0 0,0 1 0 0 0,0-1 0 0 0,0 0 0 0 0,1 0 0 0 0,-4-5 0 0 0,6 0-79 0 0,11 14 102 0 0,24 21 82 0 0,-19-14-165 0 0,44 26 137 0 0,-55-33-72 0 0,3 3 0 0 0,-5-7 0 0 0,1-1 0 0 0,-1 1 0 0 0,0-1 0 0 0,1 1 0 0 0,-1-1 0 0 0,1 1 0 0 0,-1-1 0 0 0,0 0 0 0 0,4 0 0 0 0,-5 0 0 0 0,-1 0 0 0 0,1 0 0 0 0,0 0 0 0 0,-1 0 0 0 0,1 1 0 0 0,0-1 0 0 0,-1 0 0 0 0,1 1 0 0 0,-1-1 0 0 0,1 0 0 0 0,0 1 0 0 0,-1-1 0 0 0,1 0 0 0 0,-1 1 0 0 0,1-1 0 0 0,-1 1 0 0 0,1-1 0 0 0,-1 1 0 0 0,0-1 0 0 0,1 1 0 0 0,-1-1 0 0 0,0 1 0 0 0,1 0 0 0 0,-1-1 0 0 0,0 1 0 0 0,0-1 0 0 0,0 1 0 0 0,0 0 0 0 0,1-1 0 0 0,-1 1 0 0 0,0-1 0 0 0,0 1 0 0 0,0 0 0 0 0,-1 26 0 0 0,0-20 0 0 0,0 152 0 0 0,1-194 0 0 0,-9-53 0 0 0,9 46 0 0 0,0 83 0 0 0,-4 93 0 0 0,3-128 0 0 0,0 0 0 0 0,0 0 0 0 0,-1-1 0 0 0,0 1 0 0 0,-1 0 0 0 0,-5 9 0 0 0,8-15 0 0 0,0 1 0 0 0,0-1 0 0 0,0 0 0 0 0,-1 1 0 0 0,1-1 0 0 0,0 0 0 0 0,0 0 0 0 0,-1 1 0 0 0,1-1 0 0 0,0 0 0 0 0,-1 1 0 0 0,1-1 0 0 0,0 0 0 0 0,-1 0 0 0 0,1 0 0 0 0,0 1 0 0 0,-1-1 0 0 0,1 0 0 0 0,0 0 0 0 0,-1 0 0 0 0,1 0 0 0 0,-1 0 0 0 0,1 1 0 0 0,0-1 0 0 0,-1 0 0 0 0,1 0 0 0 0,-1 0 0 0 0,1 0 0 0 0,-1 0 0 0 0,1 0 0 0 0,0 0 0 0 0,-1 0 0 0 0,1-1 0 0 0,-1 1 0 0 0,1 0 0 0 0,-1 0 0 0 0,1 0 0 0 0,0 0 0 0 0,-1 0 0 0 0,1 0 0 0 0,0-1 0 0 0,-1 1 0 0 0,1 0 0 0 0,0 0 0 0 0,-1-1 0 0 0,1 1 0 0 0,0 0 0 0 0,-1 0 0 0 0,1-1 0 0 0,0 1 0 0 0,0 0 0 0 0,-1-1 0 0 0,1 1 0 0 0,0 0 0 0 0,0-1 0 0 0,0 1 0 0 0,0 0 0 0 0,-1-1 0 0 0,1 1 0 0 0,0-1 0 0 0,-11-20 0 0 0,2-63 0 0 0,-6-27 0 0 0,6 241 0 0 0,6-76 0 0 0,2-34 0 0 0,0-17 0 0 0,1-6 0 0 0,1-53 0 0 0,1 20 0 0 0,-3 1 0 0 0,-10-70 0 0 0,11 105 0 0 0,0 0 0 0 0,0-1 0 0 0,1 1 0 0 0,-1 0 0 0 0,0 0 0 0 0,0 0 0 0 0,0 0 0 0 0,0-1 0 0 0,0 1 0 0 0,0 0 0 0 0,0 0 0 0 0,0 0 0 0 0,0 0 0 0 0,0-1 0 0 0,0 1 0 0 0,0 0 0 0 0,0 0 0 0 0,0 0 0 0 0,0 0 0 0 0,-1-1 0 0 0,1 1 0 0 0,0 0 0 0 0,0 0 0 0 0,0 0 0 0 0,0 0 0 0 0,0 0 0 0 0,0-1 0 0 0,0 1 0 0 0,0 0 0 0 0,-1 0 0 0 0,1 0 0 0 0,0 0 0 0 0,0 0 0 0 0,0 0 0 0 0,0 0 0 0 0,-1-1 0 0 0,1 1 0 0 0,0 0 0 0 0,0 0 0 0 0,0 0 0 0 0,0 0 0 0 0,-1 0 0 0 0,1 0 0 0 0,0 0 0 0 0,0 0 0 0 0,0 0 0 0 0,-1 0 0 0 0,1 0 0 0 0,0 0 0 0 0,0 0 0 0 0,0 0 0 0 0,-1 0 0 0 0,-5 11 0 0 0,-1 16 0 0 0,-2 15 0 0 0,1-9 0 0 0,2 1 0 0 0,-1 48 0 0 0,6-40 0 0 0,-2-40 0 0 0,-1-7 0 0 0,-3-6 0 0 0,-7-31 0 0 0,1 0 0 0 0,-7-51 0 0 0,5 21 0 0 0,16 87 0 0 0,0 0 0 0 0,-1-1 0 0 0,-1 1 0 0 0,-4 18 0 0 0,3-16 0 0 0,-12 140 0 0 0,11-191 0 0 0,-1 0 0 0 0,-2 0 0 0 0,-1 0 0 0 0,-3 1 0 0 0,-23-54 0 0 0,24 74 0 0 0,9 13 0 0 0,0 0 0 0 0,-1 0 0 0 0,1 0 0 0 0,0 0 0 0 0,0 0 0 0 0,-1 0 0 0 0,1 0 0 0 0,0 0 0 0 0,0 0 0 0 0,-1 1 0 0 0,1-1 0 0 0,0 0 0 0 0,0 0 0 0 0,-1 0 0 0 0,1 0 0 0 0,0 0 0 0 0,0 0 0 0 0,0 0 0 0 0,-1 0 0 0 0,1 1 0 0 0,0-1 0 0 0,0 0 0 0 0,0 0 0 0 0,-1 0 0 0 0,1 0 0 0 0,0 1 0 0 0,0-1 0 0 0,0 0 0 0 0,0 0 0 0 0,0 0 0 0 0,0 1 0 0 0,-1-1 0 0 0,1 0 0 0 0,0 1 0 0 0,-9 27 0 0 0,8-22 0 0 0,0-3 0 0 0,-21 98 0 0 0,20-86 0 0 0,1 1 0 0 0,0-1 0 0 0,1 1 0 0 0,4 24 0 0 0,-4-38 0 0 0,0 0 0 0 0,1-1 0 0 0,-1 1 0 0 0,0 0 0 0 0,1-1 0 0 0,-1 1 0 0 0,1-1 0 0 0,0 1 0 0 0,0-1 0 0 0,-1 1 0 0 0,1-1 0 0 0,0 0 0 0 0,1 1 0 0 0,1 1 0 0 0,-2-32 0 0 0,-18-55 0 0 0,14 62 0 0 0,-1 1 0 0 0,-1-1 0 0 0,0 1 0 0 0,-2 0 0 0 0,-1 1 0 0 0,-16-29 0 0 0,24 49 0 0 0,0 0 0 0 0,0-1 0 0 0,0 1 0 0 0,0 0 0 0 0,0 0 0 0 0,0 0 0 0 0,0-1 0 0 0,-1 1 0 0 0,1 0 0 0 0,0 0 0 0 0,0 0 0 0 0,0-1 0 0 0,0 1 0 0 0,0 0 0 0 0,0 0 0 0 0,-1 0 0 0 0,1 0 0 0 0,0-1 0 0 0,0 1 0 0 0,0 0 0 0 0,-1 0 0 0 0,1 0 0 0 0,0 0 0 0 0,0 0 0 0 0,0 0 0 0 0,-1 0 0 0 0,1 0 0 0 0,0 0 0 0 0,0-1 0 0 0,-1 1 0 0 0,1 0 0 0 0,0 0 0 0 0,0 0 0 0 0,-1 0 0 0 0,1 0 0 0 0,0 0 0 0 0,0 0 0 0 0,-1 0 0 0 0,1 1 0 0 0,-4 8 0 0 0,2 12 0 0 0,2-3 0 0 0,0 1 0 0 0,1-1 0 0 0,1 0 0 0 0,2 1 0 0 0,0-1 0 0 0,8 24 0 0 0,28 57 0 0 0,-40-97 0 0 0,-1-20 0 0 0,-2 0 0 0 0,-7-28 0 0 0,1 8 0 0 0,-17-60 0 0 0,34 170 0 0 0,48 119 0 0 0,-53-184 0 0 0,-3-3 0 0 0,1-1 0 0 0,0 0 0 0 0,0 1 0 0 0,0-1 0 0 0,0 0 0 0 0,0 0 0 0 0,1 0 0 0 0,0 0 0 0 0,0 0 0 0 0,0 0 0 0 0,0 0 0 0 0,4 3 0 0 0,-6-6 0 0 0,1 0 0 0 0,-1 0 0 0 0,1-1 0 0 0,-1 1 0 0 0,1 0 0 0 0,-1 0 0 0 0,1 0 0 0 0,-1 0 0 0 0,1-1 0 0 0,-1 1 0 0 0,1 0 0 0 0,-1 0 0 0 0,1-1 0 0 0,-1 1 0 0 0,0 0 0 0 0,1-1 0 0 0,-1 1 0 0 0,1-1 0 0 0,-1 1 0 0 0,0 0 0 0 0,0-1 0 0 0,1 1 0 0 0,-1-1 0 0 0,0 1 0 0 0,0 0 0 0 0,1-1 0 0 0,-1 1 0 0 0,0-1 0 0 0,9-19 0 0 0,-7 16 0 0 0,5-10 0 0 0,2-3 0 0 0,0-1 0 0 0,-1 0 0 0 0,-2-1 0 0 0,0 0 0 0 0,-1 0 0 0 0,-1 0 0 0 0,2-31 0 0 0,-15 266 0 0 0,12-187 0 0 0,3-15 0 0 0,-6-14 0 0 0,0 0 0 0 0,1 0 0 0 0,-1 1 0 0 0,0-1 0 0 0,0 0 0 0 0,0 0 0 0 0,1 1 0 0 0,-1-1 0 0 0,0 0 0 0 0,1 0 0 0 0,-1 0 0 0 0,0 0 0 0 0,0 1 0 0 0,1-1 0 0 0,-1 0 0 0 0,0 0 0 0 0,1 0 0 0 0,-1 0 0 0 0,0 0 0 0 0,1 0 0 0 0,-1 0 0 0 0,0 0 0 0 0,1 0 0 0 0,-1 0 0 0 0,0 0 0 0 0,1 0 0 0 0,-1 0 0 0 0,0 0 0 0 0,1 0 0 0 0,-1 0 0 0 0,0 0 0 0 0,1 0 0 0 0,-1 0 0 0 0,1-1 0 0 0,1-2 0 0 0,1 0 0 0 0,-1-1 0 0 0,0 0 0 0 0,0 1 0 0 0,0-1 0 0 0,-1 0 0 0 0,0 0 0 0 0,1 1 0 0 0,-1-1 0 0 0,-1 0 0 0 0,1-7 0 0 0,2-178 0 0 0,-5 178 0 0 0,0 0 0 0 0,-1-1 0 0 0,-1 1 0 0 0,0 1 0 0 0,-6-12 0 0 0,6 14 0 0 0,-10 53 0 0 0,-36 156 0 0 0,44-151 0 0 0,6-51 0 0 0,0-24 0 0 0,0 4 0 0 0,-1 1 0 0 0,-1 0 0 0 0,-1 0 0 0 0,-1 0 0 0 0,0 0 0 0 0,-15-33 0 0 0,11 41 0 0 0,8 12 0 0 0,-1 0 0 0 0,1 0 0 0 0,0 0 0 0 0,0 0 0 0 0,0 0 0 0 0,0 0 0 0 0,0 0 0 0 0,-1 0 0 0 0,1 0 0 0 0,0 0 0 0 0,0 0 0 0 0,0 0 0 0 0,0 0 0 0 0,-1 0 0 0 0,1 0 0 0 0,0 0 0 0 0,0 0 0 0 0,0 0 0 0 0,0 0 0 0 0,0 0 0 0 0,0 0 0 0 0,-1 0 0 0 0,1 0 0 0 0,0 0 0 0 0,0 0 0 0 0,0 0 0 0 0,0 0 0 0 0,0 1 0 0 0,0-1 0 0 0,0 0 0 0 0,-1 0 0 0 0,1 0 0 0 0,0 0 0 0 0,0 0 0 0 0,0 0 0 0 0,0 0 0 0 0,0 0 0 0 0,0 1 0 0 0,0-1 0 0 0,0 0 0 0 0,0 0 0 0 0,0 0 0 0 0,0 0 0 0 0,0 0 0 0 0,0 0 0 0 0,0 1 0 0 0,0-1 0 0 0,-4 28 0 0 0,3-14 0 0 0,-2 6 0 0 0,0 39 0 0 0,4-52 0 0 0,-1-1 0 0 0,1 0 0 0 0,0 0 0 0 0,0 0 0 0 0,1 0 0 0 0,0 0 0 0 0,0 0 0 0 0,0 0 0 0 0,1-1 0 0 0,6 10 0 0 0,-4-8 0 0 0,9 6 0 0 0,-14-13 0 0 0,1 1 0 0 0,0-1 0 0 0,-1 0 0 0 0,1 0 0 0 0,0 0 0 0 0,-1 0 0 0 0,1 0 0 0 0,0-1 0 0 0,-1 1 0 0 0,1 0 0 0 0,0 0 0 0 0,-1 0 0 0 0,1 0 0 0 0,0-1 0 0 0,-1 1 0 0 0,1 0 0 0 0,-1 0 0 0 0,1-1 0 0 0,0 1 0 0 0,-1-1 0 0 0,1 1 0 0 0,-1 0 0 0 0,1-1 0 0 0,-1 1 0 0 0,1-1 0 0 0,-1 1 0 0 0,0-1 0 0 0,1 1 0 0 0,-1-1 0 0 0,0 1 0 0 0,1-2 0 0 0,18-21 0 0 0,-1-2 0 0 0,-1 0 0 0 0,20-40 0 0 0,-30 49 0 0 0,0-1 0 0 0,-1 0 0 0 0,-1-1 0 0 0,-1 1 0 0 0,0-1 0 0 0,0-33 0 0 0,-5 100 0 0 0,1 50 0 0 0,0-87 0 0 0,2 1 0 0 0,0-1 0 0 0,1 1 0 0 0,0-1 0 0 0,8 19 0 0 0,7-10 0 0 0,-18-20 0 0 0,0-1 0 0 0,1 1 0 0 0,-1-1 0 0 0,0 0 0 0 0,1 0 0 0 0,-1 1 0 0 0,1-1 0 0 0,-1 0 0 0 0,1 1 0 0 0,-1-1 0 0 0,1 0 0 0 0,-1 0 0 0 0,1 0 0 0 0,-1 0 0 0 0,1 1 0 0 0,-1-1 0 0 0,1 0 0 0 0,-1 0 0 0 0,1 0 0 0 0,-1 0 0 0 0,1 0 0 0 0,-1 0 0 0 0,1 0 0 0 0,-1 0 0 0 0,1 0 0 0 0,-1 0 0 0 0,1-1 0 0 0,-1 1 0 0 0,1 0 0 0 0,-1 0 0 0 0,1 0 0 0 0,-1 0 0 0 0,1-1 0 0 0,-1 1 0 0 0,1 0 0 0 0,-1 0 0 0 0,0-1 0 0 0,1 1 0 0 0,-1 0 0 0 0,1-1 0 0 0,-1 1 0 0 0,0 0 0 0 0,1-1 0 0 0,-1 1 0 0 0,0-1 0 0 0,0 1 0 0 0,1 0 0 0 0,-1-1 0 0 0,0 1 0 0 0,0-1 0 0 0,0 0 0 0 0,10-17 0 0 0,-2-1 0 0 0,-1-1 0 0 0,0 1 0 0 0,-2-1 0 0 0,0 0 0 0 0,-2 0 0 0 0,-1-1 0 0 0,0-24 0 0 0,-2 33 0 0 0,-1 0 0 0 0,0 0 0 0 0,0-1 0 0 0,-2 1 0 0 0,0 0 0 0 0,-8-19 0 0 0,9 74 0 0 0,2-16 0 0 0,2 1 0 0 0,1-1 0 0 0,1 0 0 0 0,13 41 0 0 0,-9-54 0 0 0,-3-13 0 0 0,-1-9 0 0 0,24-94 0 0 0,-16 60 0 0 0,11-64 0 0 0,-40 189-924 0 0,-3 19-2386 0 0,18-90 2475 0 0,2 0-1 0 0,0 0 1 0 0,0 0-1 0 0,1 0 1 0 0,1 0-1 0 0,4 16 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22.59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229 1076 9770 0 0,'0'0'7060'0'0,"8"-3"-6966"0"0,0 1 185 0 0,1-1 0 0 0,-1 1 1 0 0,1 0-1 0 0,0 1 0 0 0,0 0 0 0 0,16-1 1 0 0,68 10 1196 0 0,-92-8-1487 0 0,1 0 0 0 0,-1 0 0 0 0,1 0 0 0 0,-1 0 0 0 0,0 0 0 0 0,1 0 0 0 0,-1 1 0 0 0,0-1 0 0 0,1 0 0 0 0,-1 1 0 0 0,0-1 0 0 0,0 0 0 0 0,1 1 0 0 0,-1-1 0 0 0,0 1 0 0 0,0 0 0 0 0,0-1 0 0 0,0 1 0 0 0,0 0 0 0 0,0 0 0 0 0,0-1 0 0 0,0 1 0 0 0,0 0 0 0 0,0 0 0 0 0,0 0 0 0 0,-1 0 0 0 0,1 0 0 0 0,0 0 0 0 0,-1 0 0 0 0,1 0 0 0 0,-1 1 0 0 0,1-1 0 0 0,-1 0 0 0 0,1 1 0 0 0,-2-1 22 0 0,1 0 0 0 0,0-1 0 0 0,-1 1 1 0 0,1 0-1 0 0,-1-1 0 0 0,1 1 1 0 0,-1 0-1 0 0,1-1 0 0 0,-1 1 0 0 0,1-1 1 0 0,-1 1-1 0 0,0-1 0 0 0,1 1 0 0 0,-1-1 1 0 0,0 1-1 0 0,0-1 0 0 0,1 0 1 0 0,-1 1-1 0 0,0-1 0 0 0,0 0 0 0 0,0 1 1 0 0,1-1-1 0 0,-1 0 0 0 0,0 0 0 0 0,0 0 1 0 0,0 0-1 0 0,0 0 0 0 0,0 0 1 0 0,0 0-1 0 0,-1 0 0 0 0,0 0 36 0 0,0 1 0 0 0,1-1 0 0 0,-1 0 0 0 0,0 0 1 0 0,0 0-1 0 0,0-1 0 0 0,0 1 0 0 0,0 0 0 0 0,0-1 0 0 0,0 1 0 0 0,0-1 0 0 0,-2-1 0 0 0,0-1 33 0 0,3 2-88 0 0,-1-1 0 0 0,1 1-1 0 0,0 0 1 0 0,0 0 0 0 0,-1 0 0 0 0,1 0-1 0 0,-1 0 1 0 0,1 1 0 0 0,-1-1 0 0 0,1 0-1 0 0,-1 0 1 0 0,1 1 0 0 0,-1-1-1 0 0,0 1 1 0 0,1-1 0 0 0,-1 1 0 0 0,0 0-1 0 0,0 0 1 0 0,1-1 0 0 0,-1 1 0 0 0,0 0-1 0 0,0 0 1 0 0,0 1 0 0 0,-1-1-1 0 0,-17 0 18 0 0,28 0 211 0 0,45-2 484 0 0,-26 0-571 0 0,1 0 0 0 0,-1 1 0 0 0,41 4 0 0 0,-35 0-21 0 0,-16 0-85 0 0,-1-1-1 0 0,0-1 1 0 0,0 0 0 0 0,1-1 0 0 0,-1-1 0 0 0,0 0 0 0 0,23-5 0 0 0,2-2-26 0 0,82-8 0 0 0,-70 15-58 0 0,-35 0 75 0 0,-32 1 208 0 0,-124 4 47 0 0,115-1-46 0 0,1 0-1 0 0,0 1 1 0 0,0 0-1 0 0,-24 9 0 0 0,17-4 23 0 0,-1 0-1 0 0,0-2 0 0 0,-1-2 0 0 0,0 0 1 0 0,0-1-1 0 0,-59-1 0 0 0,-92-15 87 0 0,161 11-313 0 0,-36 1-1 0 0,20 1-16 0 0,26 1-38 0 0,11-2 42 0 0,0 0 1 0 0,-1 0 0 0 0,1 0 0 0 0,0 0 0 0 0,-1 0 0 0 0,1 0 0 0 0,0 1 0 0 0,-1-1 0 0 0,1 0-1 0 0,0 0 1 0 0,-1 0 0 0 0,1 0 0 0 0,-1 0 0 0 0,1 0 0 0 0,0 0 0 0 0,-1 0 0 0 0,1 0-1 0 0,0 0 1 0 0,-1-1 0 0 0,1 1 0 0 0,0 0 0 0 0,-1 0 0 0 0,1 0 0 0 0,0 0 0 0 0,-1 0 0 0 0,1-1-1 0 0,0 1 1 0 0,-1 0 0 0 0,1 0 0 0 0,0 0 0 0 0,0-1 0 0 0,-1 1 0 0 0,1 0 0 0 0,0 0-1 0 0,0-1 1 0 0,-1 1 0 0 0,1 0 0 0 0,0 0 0 0 0,0-1 0 0 0,0 1 0 0 0,0 0 0 0 0,0-1 0 0 0,-1 1-1 0 0,1-1-12 0 0,-1 0-1 0 0,0 0 0 0 0,0 0 1 0 0,0 0-1 0 0,0 0 0 0 0,0 0 0 0 0,0 1 1 0 0,0-1-1 0 0,0 0 0 0 0,-1 1 1 0 0,1-1-1 0 0,0 0 0 0 0,0 1 1 0 0,-1-1-1 0 0,1 1 0 0 0,0 0 0 0 0,-1-1 1 0 0,-2 1-1 0 0,-15-7 57 0 0,11 2-61 0 0,-2-3 101 0 0,9 6-57 0 0,0-1 0 0 0,0 1 0 0 0,0-1-1 0 0,0 1 1 0 0,0-1 0 0 0,0 1-1 0 0,1-1 1 0 0,-1-5 232 0 0,8 44 85 0 0,-7-19-358 0 0,1-3 78 0 0,-2-1 0 0 0,1 1 0 0 0,-7 26 0 0 0,6-33-44 0 0,1-6-24 0 0,0 0 0 0 0,-1 0 0 0 0,1 0 0 0 0,0 0 0 0 0,0 0-1 0 0,-1 0 1 0 0,1 0 0 0 0,-1 0 0 0 0,1 0 0 0 0,-1 0 0 0 0,1 0 0 0 0,-1 0 0 0 0,0-1 0 0 0,1 1 0 0 0,-1 0 0 0 0,-2 1 0 0 0,3-2 13 0 0,2 4 0 0 0,-2-4-17 0 0,0 1 0 0 0,-1-1 1 0 0,1 0-1 0 0,0 0 0 0 0,0 0 0 0 0,0 1 1 0 0,0-1-1 0 0,0 0 0 0 0,1 0 1 0 0,-1 0-1 0 0,0 1 0 0 0,0-1 0 0 0,0 0 1 0 0,0 0-1 0 0,0 0 0 0 0,0 1 1 0 0,0-1-1 0 0,0 0 0 0 0,0 0 0 0 0,1 0 1 0 0,-1 0-1 0 0,0 1 0 0 0,0-1 1 0 0,0 0-1 0 0,0 0 0 0 0,1 0 0 0 0,-1 0 1 0 0,0 0-1 0 0,0 0 0 0 0,0 1 1 0 0,1-1-1 0 0,-1 0 0 0 0,0 0 0 0 0,0 0 1 0 0,0 0-1 0 0,1 0 0 0 0,-1 0 1 0 0,0 0-1 0 0,0 0 0 0 0,1 0 0 0 0,-1 0 1 0 0,32 4 32 0 0,-1-1 0 0 0,1-2 1 0 0,-1-1-1 0 0,1-1 1 0 0,33-4-1 0 0,-55 4-34 0 0,76-3 33 0 0,-45 3-2 0 0,46-6 0 0 0,-59 4-20 0 0,1 2-1 0 0,-1 0 1 0 0,33 4-1 0 0,-31-1 0 0 0,-1-1-1 0 0,57-5 1 0 0,-18-5 7 0 0,106-2 0 0 0,-33 4 11 0 0,-109 4-24 0 0,0-2 0 0 0,0-1 0 0 0,-1 0 0 0 0,41-16 0 0 0,-55 16 15 0 0,-10 4-28 0 0,0 0 0 0 0,1-1 0 0 0,-1 0 1 0 0,0 0-1 0 0,12-9 0 0 0,-19 12 7 0 0,0 0 1 0 0,-1 0 0 0 0,1-1 0 0 0,0 1-1 0 0,0 0 1 0 0,0-1 0 0 0,-1 1-1 0 0,1 0 1 0 0,0 0 0 0 0,0-1-1 0 0,-1 1 1 0 0,1 0 0 0 0,0 0-1 0 0,-1 0 1 0 0,1 0 0 0 0,0-1 0 0 0,-1 1-1 0 0,1 0 1 0 0,0 0 0 0 0,-1 0-1 0 0,1 0 1 0 0,0 0 0 0 0,-1 0-1 0 0,1 0 1 0 0,-1 0 0 0 0,1 0-1 0 0,0 0 1 0 0,-1 0 0 0 0,1 0 0 0 0,0 0-1 0 0,-1 0 1 0 0,1 0 0 0 0,-1 0-1 0 0,1 0 1 0 0,0 0 0 0 0,-1 0-1 0 0,-17 0-19 0 0,-105-1 35 0 0,-128 2 98 0 0,177 7-100 0 0,54-5 39 0 0,-1-1 0 0 0,-42 0 0 0 0,78-16-46 0 0,2 2-22 0 0,-12 9 20 0 0,0 0 0 0 0,-1 0 0 0 0,0-1 0 0 0,0 1 0 0 0,0-1 0 0 0,0 0 0 0 0,-1 1-1 0 0,0-2 1 0 0,0 1 0 0 0,5-8 0 0 0,1-3 26 0 0,-7 14-31 0 0,-1-1 0 0 0,1 0 0 0 0,-1 0 0 0 0,0 0 0 0 0,0 0 0 0 0,0 0 0 0 0,0-1 0 0 0,-1 1 0 0 0,1 0 0 0 0,0 0 0 0 0,-1 0 0 0 0,0-3 0 0 0,0 5 2 0 0,0-1-1 0 0,0 1 1 0 0,0 0 0 0 0,0-1 0 0 0,-1 1-1 0 0,1-1 1 0 0,0 1 0 0 0,-1 0 0 0 0,1-1 0 0 0,0 1-1 0 0,0 0 1 0 0,-1-1 0 0 0,1 1 0 0 0,-1 0-1 0 0,1-1 1 0 0,0 1 0 0 0,-1 0 0 0 0,1 0 0 0 0,-1-1-1 0 0,1 1 1 0 0,-1 0 0 0 0,1 0 0 0 0,-1 0-1 0 0,1 0 1 0 0,-1 0 0 0 0,0-1 0 0 0,0 1 2 0 0,1 0 0 0 0,-1 0 0 0 0,1 0 0 0 0,-1 0 0 0 0,0 0 0 0 0,1-1 0 0 0,-1 1 1 0 0,1 0-1 0 0,-1 0 0 0 0,0-1 0 0 0,1 1 0 0 0,-1 0 0 0 0,1-1 0 0 0,-1 1 0 0 0,1-1 0 0 0,0 1 0 0 0,-1 0 1 0 0,1-1-1 0 0,-1 1 0 0 0,1-1 0 0 0,0 1 0 0 0,-1-1 0 0 0,1 1 0 0 0,0-1 0 0 0,0 1 0 0 0,0-1 0 0 0,-1 0 0 0 0,1 0 1 0 0,6-135 931 0 0,-7 134-927 0 0,1 1 0 0 0,-1 0 0 0 0,1-1 0 0 0,-1 1 0 0 0,0-1-1 0 0,0 1 1 0 0,1 0 0 0 0,-1 0 0 0 0,0-1 0 0 0,0 1 0 0 0,0 0 0 0 0,-1 0-1 0 0,1 0 1 0 0,0 0 0 0 0,0 0 0 0 0,-3-1 0 0 0,2 1-3 0 0,1-1 1 0 0,-1 1-1 0 0,0-1 1 0 0,0 1-1 0 0,1-1 1 0 0,-1 0-1 0 0,1 1 1 0 0,0-1-1 0 0,-1 0 1 0 0,1 0-1 0 0,0 0 1 0 0,-1-2-1 0 0,0-29 47 0 0,2 27-26 0 0,1 1-1 0 0,-2 0 1 0 0,1-1 0 0 0,-1 1-1 0 0,-2-7 1 0 0,1 5-1 0 0,0-1 0 0 0,0 1 0 0 0,1-1 0 0 0,0-13 0 0 0,1 21-8 0 0,-4 34-94 0 0,2-21 98 0 0,-14 152 213 0 0,16-142-230 0 0,1-14-2 0 0,-1 1 0 0 0,0 0 1 0 0,-1-1-1 0 0,0 1 0 0 0,-1-1 0 0 0,-4 14 1 0 0,-1-6 78 0 0,5-13-86 0 0,-1 1 0 0 0,2 0 1 0 0,-1 0-1 0 0,0 0 0 0 0,1 0 1 0 0,0 1-1 0 0,0 8 0 0 0,1-13 52 0 0,2-3-49 0 0,0 1 0 0 0,0-1 0 0 0,-1 0 1 0 0,1 1-1 0 0,-1-1 0 0 0,0 0 1 0 0,1 0-1 0 0,-1 0 0 0 0,0 0 0 0 0,0 0 1 0 0,-1 0-1 0 0,1 0 0 0 0,0 0 1 0 0,0-3-1 0 0,1 0 12 0 0,6-21-32 0 0,-1 0 0 0 0,-1 0 0 0 0,-2-1 0 0 0,-1 1 0 0 0,-1-1 0 0 0,-4-36 1 0 0,2 23 6 0 0,1 37 16 0 0,0-1 1 0 0,0 1 0 0 0,0-1 0 0 0,0 1 0 0 0,1 0 0 0 0,0 0 0 0 0,0 0 0 0 0,0 0 0 0 0,0 0 0 0 0,1 0 0 0 0,-1 0 0 0 0,4-3-1 0 0,9-8 15 0 0,-12 9-14 0 0,2 1 0 0 0,-1 0 0 0 0,0 0 0 0 0,1 0 0 0 0,8-5 0 0 0,0-2 34 0 0,-11 10-36 0 0,0-1 0 0 0,-1 1 0 0 0,1-1 0 0 0,0 1 0 0 0,0-1 0 0 0,0 1 0 0 0,0 0 0 0 0,0 0 0 0 0,4-2 0 0 0,-3 2 6 0 0,1 0 0 0 0,-1-1 0 0 0,1 0 0 0 0,-1 0 0 0 0,0 0 1 0 0,0 0-1 0 0,0 0 0 0 0,0-1 0 0 0,0 1 0 0 0,-1-1 0 0 0,1 1 0 0 0,-1-1 0 0 0,0 0 0 0 0,0 0 1 0 0,0 0-1 0 0,0 0 0 0 0,1-4 0 0 0,0 2-1 0 0,0-1 0 0 0,-1 1 1 0 0,0-1-1 0 0,0 1 0 0 0,1-8 0 0 0,0 1 3 0 0,1 1 0 0 0,12-22-1 0 0,-27 39-82 0 0,-6 8 63 0 0,-20 28 44 0 0,-12 11-39 0 0,47-49 9 0 0,0 0 0 0 0,0 1 0 0 0,1-1 0 0 0,0 1 0 0 0,0 0 1 0 0,0-1-1 0 0,1 1 0 0 0,-1 0 0 0 0,2 6 0 0 0,-1-9-2 0 0,-2-1 136 0 0,-2-7-124 0 0,1-4-15 0 0,3 10 22 0 0,9-13-26 0 0,-3 8 8 0 0,1 1-1 0 0,-1-1 1 0 0,-1 0-1 0 0,1 0 1 0 0,-1-1-1 0 0,0 0 1 0 0,0 1-1 0 0,-1-1 1 0 0,0-1-1 0 0,0 1 1 0 0,-1 0 0 0 0,0-1-1 0 0,3-8 1 0 0,-6 12 14 0 0,3-7-6 0 0,0 0-1 0 0,8-19 1 0 0,-8 24-4 0 0,-1-1 0 0 0,0 1 0 0 0,0-1-1 0 0,-1 0 1 0 0,0 1 0 0 0,0-1 0 0 0,0 0 0 0 0,-1 0 0 0 0,0-9 0 0 0,0 15-4 0 0,-1-22 11 0 0,1 7-12 0 0,0-1 0 0 0,4-26 0 0 0,1 24 20 0 0,-3 11-10 0 0,0 0 0 0 0,0 0-1 0 0,0-15 1 0 0,-1 7 5 0 0,0 11-12 0 0,-1 0 0 0 0,0 0 1 0 0,1 0-1 0 0,-1 0 0 0 0,-1 0 1 0 0,1 0-1 0 0,-3-7 0 0 0,1 9-4 0 0,0 1-1 0 0,0-1 0 0 0,-1 1 1 0 0,1-1-1 0 0,-1 1 0 0 0,1 0 1 0 0,-1 0-1 0 0,0 0 1 0 0,1 0-1 0 0,-1 0 0 0 0,-4 0 1 0 0,-11-4-4 0 0,12 2 7 0 0,0-1 1 0 0,1 1-1 0 0,-1-1 1 0 0,1 0-1 0 0,0 0 0 0 0,0 0 1 0 0,0 0-1 0 0,1-1 1 0 0,0 0-1 0 0,0 0 0 0 0,-4-6 1 0 0,-7-9-6 0 0,3 8 8 0 0,0 1 1 0 0,0 0-1 0 0,-1 1 0 0 0,-1 0 0 0 0,0 0 0 0 0,-1 2 0 0 0,-17-9 1 0 0,23 14-8 0 0,1 1 0 0 0,-1 0 0 0 0,0 0 1 0 0,0 1-1 0 0,0 0 0 0 0,0 0 0 0 0,0 1 0 0 0,0 0 1 0 0,-1 1-1 0 0,-9 1 0 0 0,-17-1 31 0 0,24 0-34 0 0,0 1 0 0 0,1-1-1 0 0,-1 2 1 0 0,1-1 0 0 0,-18 7 0 0 0,-36 8 16 0 0,59-16-12 0 0,0 0 0 0 0,1 1-1 0 0,-1 0 1 0 0,0 0 0 0 0,1 1-1 0 0,-1-1 1 0 0,1 1-1 0 0,-7 4 1 0 0,-40 32 20 0 0,28-21-33 0 0,11-7 20 0 0,0 1 1 0 0,1 0 0 0 0,-15 20-1 0 0,-9 10-25 0 0,28-33 23 0 0,0 0 0 0 0,1 1 0 0 0,0-1 0 0 0,1 1 0 0 0,0 1-1 0 0,-5 13 1 0 0,-16 20-30 0 0,22-38 29 0 0,0 1-1 0 0,1 0 0 0 0,0 0 1 0 0,0 0-1 0 0,1 0 0 0 0,0 0 1 0 0,-2 11-1 0 0,3-3-15 0 0,2-12 13 0 0,0 0 0 0 0,0 0 0 0 0,0 0 1 0 0,0-1-1 0 0,-1 1 0 0 0,0 0 1 0 0,1 0-1 0 0,-1 0 0 0 0,-1-1 0 0 0,1 1 1 0 0,0 0-1 0 0,-1-1 0 0 0,1 1 1 0 0,-4 2-1 0 0,7-61 44 0 0,2 40-42 0 0,2 0 1 0 0,0 0-1 0 0,10-17 1 0 0,-7 16-1 0 0,-2 0-1 0 0,8-23 1 0 0,-14 33-3 0 0,2 0 1 0 0,-1 1 0 0 0,1-1-1 0 0,0 1 1 0 0,0-1 0 0 0,1 1-1 0 0,0 0 1 0 0,1 0 0 0 0,-1 0-1 0 0,9-7 1 0 0,-4 8-4 0 0,0 1 0 0 0,0 0-1 0 0,1 0 1 0 0,19-5 0 0 0,16-6-29 0 0,-33 10 38 0 0,1 1 0 0 0,0 0 1 0 0,0 0-1 0 0,0 1 0 0 0,0 1 1 0 0,15-2-1 0 0,82 1-10 0 0,-87 3-5 0 0,90 4 42 0 0,-80 3-40 0 0,-5-1 41 0 0,-23-5-37 0 0,0 1 1 0 0,0-1-1 0 0,0 1 1 0 0,-1 0 0 0 0,1 0-1 0 0,-1 0 1 0 0,1 1 0 0 0,-1 0-1 0 0,6 4 1 0 0,-4-3 1 0 0,0 0-1 0 0,0-1 1 0 0,0 1 0 0 0,9 2 0 0 0,-10-3 1 0 0,0-1 1 0 0,1 1-1 0 0,-1 0 1 0 0,0 0-1 0 0,-1 0 1 0 0,7 7-1 0 0,-6-6 3 0 0,0 0-1 0 0,0-1 0 0 0,1 1 0 0 0,8 4 0 0 0,-8-5-3 0 0,0 0-1 0 0,-1 0 0 0 0,0 0 0 0 0,0 1 0 0 0,0 0 1 0 0,0 0-1 0 0,-1 0 0 0 0,0 0 0 0 0,0 1 1 0 0,0-1-1 0 0,0 1 0 0 0,-1 0 0 0 0,0 0 1 0 0,0 0-1 0 0,2 7 0 0 0,-3-9 4 0 0,0 0 0 0 0,0 0 0 0 0,0-1-1 0 0,0 1 1 0 0,1-1 0 0 0,-1 1 0 0 0,4 2 0 0 0,-4-4 4 0 0,-7-44 44 0 0,-4 25-72 0 0,-1 0 1 0 0,0 1-1 0 0,-2 1 1 0 0,0 0 0 0 0,-1 0-1 0 0,-1 1 1 0 0,0 0-1 0 0,-2 1 1 0 0,-25-18-1 0 0,22 20 19 0 0,-1 1 0 0 0,-1 1 0 0 0,0 1 0 0 0,-1 0 0 0 0,-41-10 0 0 0,35 13 7 0 0,0 2 1 0 0,0 1 0 0 0,0 1-1 0 0,-1 1 1 0 0,1 1 0 0 0,-29 3-1 0 0,42-2-6 0 0,8 0 3 0 0,0 0 1 0 0,-1 0 0 0 0,1-1-1 0 0,0 0 1 0 0,-1-1 0 0 0,1 1 0 0 0,0-1-1 0 0,0-1 1 0 0,0 1 0 0 0,0-1-1 0 0,-12-4 1 0 0,13 4-4 0 0,0 0-1 0 0,0 0 1 0 0,0 0 0 0 0,-1 1-1 0 0,1-1 1 0 0,-1 2-1 0 0,1-1 1 0 0,-1 0 0 0 0,-9 1-1 0 0,16 0-11 0 0,32 0 15 0 0,104 0 49 0 0,165-18 0 0 0,-164 8-2 0 0,-38 4-20 0 0,72 3-8 0 0,-113 3-15 0 0,-28 9-5 0 0,0 1 3 0 0,45-6 4 0 0,-75-4-22 0 0,8 3 16 0 0,-2-2-6 0 0,-12 2 4 0 0,-18 3-21 0 0,14-3 29 0 0,1-1-1 0 0,-1 0 1 0 0,-18 2 0 0 0,-28 2 1 0 0,1 2-1 0 0,1 2 1 0 0,-68 20 0 0 0,56-13-5 0 0,66-17-1 0 0,0 0 0 0 0,0 0 0 0 0,0 0 0 0 0,0 1 0 0 0,0-1 0 0 0,1 0 0 0 0,-1 0 0 0 0,0 0 0 0 0,0 0 0 0 0,0 0-1 0 0,0 0 1 0 0,0 0 0 0 0,0 0 0 0 0,0 0 0 0 0,0 1 0 0 0,0-1 0 0 0,0 0 0 0 0,0 0 0 0 0,0 0 0 0 0,0 0 0 0 0,0 0 0 0 0,0 0 0 0 0,0 0 0 0 0,0 0 0 0 0,0 1 0 0 0,0-1 0 0 0,-1 0 0 0 0,1 0 0 0 0,0 0 0 0 0,0 0 0 0 0,0 0 0 0 0,0 0 0 0 0,0 0 0 0 0,0 0 0 0 0,0 0 0 0 0,0 0 0 0 0,0 0 0 0 0,0 0 0 0 0,0 1-1 0 0,-1-1 1 0 0,1 0 0 0 0,0 0 0 0 0,0 0 0 0 0,0 0 0 0 0,0 0 0 0 0,0 0 0 0 0,0 0 0 0 0,0 0 0 0 0,0 0 0 0 0,-1 0 0 0 0,1 0 0 0 0,0 0 0 0 0,0 0 0 0 0,0 0 0 0 0,0 0 0 0 0,0 0 0 0 0,0 0 0 0 0,0 0 0 0 0,-1 0 0 0 0,1 0 0 0 0,0 0 0 0 0,0 0 0 0 0,0 0 0 0 0,0 0 0 0 0,0 0 0 0 0,0-1 0 0 0,14 4-6 0 0,36-1-5 0 0,-28-1 11 0 0,107 4 18 0 0,46 3-2 0 0,-175-8-17 0 0,1 0 0 0 0,0 0 0 0 0,-1 0 1 0 0,1 0-1 0 0,0 1 0 0 0,-1-1 0 0 0,1 0 1 0 0,-1 0-1 0 0,1 0 0 0 0,0 1 0 0 0,-1-1 1 0 0,1 0-1 0 0,-1 0 0 0 0,1 1 0 0 0,-1-1 1 0 0,1 1-1 0 0,-1-1 0 0 0,1 0 0 0 0,-1 1 1 0 0,1-1-1 0 0,-1 1 0 0 0,0-1 0 0 0,1 1 1 0 0,-1-1-1 0 0,0 1 0 0 0,0-1 0 0 0,1 1 1 0 0,-1-1-1 0 0,0 1 0 0 0,0-1 0 0 0,0 2 1 0 0,0-1 1 0 0,0 1 0 0 0,0 0 0 0 0,0 0 1 0 0,0 0-1 0 0,-1 0 0 0 0,1 0 1 0 0,-1 0-1 0 0,0 0 0 0 0,-1 2 0 0 0,-1 2-4 0 0,-1 0 0 0 0,0 0 0 0 0,0 0 0 0 0,0-1 0 0 0,-6 6 0 0 0,-1-3 7 0 0,1 0 0 0 0,-1 0 0 0 0,0-1-1 0 0,-1 0 1 0 0,0-1 0 0 0,0 0 0 0 0,-1 0-1 0 0,-23 6 1 0 0,16-7-2 0 0,1-1 0 0 0,-2 0-1 0 0,1-2 1 0 0,0 0 0 0 0,-29 0-1 0 0,77-6-76 0 0,-6 0 55 0 0,38-2 1 0 0,19 6 32 0 0,-79 0-14 0 0,0 0-1 0 0,1 0 1 0 0,-1 0 0 0 0,1 0 0 0 0,-1 0-1 0 0,0 0 1 0 0,1 0 0 0 0,-1 0-1 0 0,0 1 1 0 0,1-1 0 0 0,-1 0 0 0 0,0 0-1 0 0,1 0 1 0 0,-1 0 0 0 0,0 0 0 0 0,0 1-1 0 0,1-1 1 0 0,-1 0 0 0 0,0 0 0 0 0,0 1-1 0 0,1-1 1 0 0,-1 0 0 0 0,0 0-1 0 0,0 1 1 0 0,0-1 0 0 0,1 0 0 0 0,-1 0-1 0 0,0 1 1 0 0,0-1 0 0 0,0 0 0 0 0,0 1-1 0 0,0 0 1 0 0,-1 14-4 0 0,-9 11 21 0 0,-11 0-20 0 0,-2 0 0 0 0,-30 26 0 0 0,-7 7 91 0 0,59-57-90 0 0,0-1 1 0 0,-1 0 0 0 0,1 1-1 0 0,0 0 1 0 0,0-1-1 0 0,0 1 1 0 0,0-1-1 0 0,1 1 1 0 0,-1 0-1 0 0,0 0 1 0 0,0 2 0 0 0,21-5-18 0 0,47-19 9 0 0,-51 14 5 0 0,0 0-1 0 0,1 1 0 0 0,19-2 0 0 0,-37 11 36 0 0,-11 6-17 0 0,-13 12 6 0 0,-3-2-20 0 0,-2 0 1 0 0,-36 19-1 0 0,40-25 10 0 0,1 0 0 0 0,0 2 0 0 0,1 1 1 0 0,-21 19-1 0 0,44-35-9 0 0,0-1-1 0 0,0 1 1 0 0,1 0 0 0 0,-1 0-1 0 0,0 0 1 0 0,0 0 0 0 0,1-1-1 0 0,-1 1 1 0 0,1 0 0 0 0,-1 0-1 0 0,1 0 1 0 0,-1 0 0 0 0,1 0-1 0 0,0 0 1 0 0,-1 0 0 0 0,1 2-1 0 0,0-3 2 0 0,0 1 1 0 0,1-1-1 0 0,-1 1 0 0 0,0-1 0 0 0,0 1 0 0 0,1-1 0 0 0,-1 0 0 0 0,0 1 1 0 0,1-1-1 0 0,-1 0 0 0 0,0 1 0 0 0,1-1 0 0 0,-1 0 0 0 0,1 1 1 0 0,-1-1-1 0 0,1 0 0 0 0,-1 0 0 0 0,1 1 0 0 0,-1-1 0 0 0,1 0 0 0 0,-1 0 1 0 0,1 0-1 0 0,-1 0 0 0 0,1 0 0 0 0,0 1 0 0 0,7-1 2 0 0,-1 1-1 0 0,1-1 0 0 0,0 0 1 0 0,9-1-1 0 0,-3 0-24 0 0,102-7-1 0 0,35 0 38 0 0,-150 9-15 0 0,-1-1 1 0 0,0 0 0 0 0,0 0 0 0 0,1 0 0 0 0,-1 0-1 0 0,0 1 1 0 0,0-1 0 0 0,0 0 0 0 0,1 0 0 0 0,-1 1-1 0 0,0-1 1 0 0,0 0 0 0 0,0 0 0 0 0,0 1 0 0 0,0-1-1 0 0,0 0 1 0 0,1 0 0 0 0,-1 1 0 0 0,0-1 0 0 0,0 0-1 0 0,0 0 1 0 0,0 1 0 0 0,0-1 0 0 0,0 0 0 0 0,0 1-1 0 0,0-1 1 0 0,-1 0 0 0 0,1 0 0 0 0,0 1 0 0 0,0-1-1 0 0,0 0 1 0 0,0 0 0 0 0,0 1 0 0 0,0-1 0 0 0,0 0-1 0 0,-1 0 1 0 0,1 1 0 0 0,0-1 0 0 0,0 0 0 0 0,0 0-1 0 0,-1 0 1 0 0,1 1 0 0 0,-8 10-5 0 0,-12 3 20 0 0,-1-1-1 0 0,0 0 0 0 0,0-2 1 0 0,-2 0-1 0 0,-46 15 0 0 0,18-5 10 0 0,32-14-24 0 0,14-6 0 0 0,-1 1 0 0 0,1 0 1 0 0,-1 0-1 0 0,1 1 1 0 0,0-1-1 0 0,0 1 1 0 0,0 0-1 0 0,-6 6 1 0 0,10-9-2 0 0,1 0 0 0 0,0 1 1 0 0,0-1-1 0 0,0 0 1 0 0,-1 0-1 0 0,1 0 1 0 0,0 0-1 0 0,0 1 1 0 0,0-1-1 0 0,0 0 1 0 0,0 0-1 0 0,-1 1 1 0 0,1-1-1 0 0,0 0 1 0 0,0 0-1 0 0,0 0 0 0 0,0 1 1 0 0,0-1-1 0 0,0 0 1 0 0,0 0-1 0 0,0 1 1 0 0,0-1-1 0 0,0 0 1 0 0,0 0-1 0 0,0 1 1 0 0,0-1-1 0 0,0 0 1 0 0,1 0-1 0 0,-1 1 0 0 0,0-1 1 0 0,0 0-1 0 0,0 0 1 0 0,0 0-1 0 0,0 1 1 0 0,1-1-1 0 0,-1 0 1 0 0,0 0-1 0 0,14 4-11 0 0,21-3-10 0 0,-30-2 10 0 0,34 0 17 0 0,51-8 0 0 0,9-1-39 0 0,-57 9 39 0 0,-41 1 3 0 0,-6 8-5 0 0,-8 0-1 0 0,1 0 0 0 0,-2 0 1 0 0,1-1-1 0 0,-1-1 0 0 0,-23 8 0 0 0,-80 20 36 0 0,55-17-48 0 0,40-9 5 0 0,21-8 2 0 0,0 1 0 0 0,0-1 0 0 0,0 1 0 0 0,1-1 0 0 0,-1 1 0 0 0,0-1 1 0 0,0 1-1 0 0,1-1 0 0 0,-1 1 0 0 0,0-1 0 0 0,1 1 0 0 0,-1 0 0 0 0,0-1 0 0 0,1 1 0 0 0,-1 0 0 0 0,1 0 0 0 0,0-1 1 0 0,-1 1-1 0 0,1 0 0 0 0,0 0 0 0 0,-1 1 0 0 0,5-1 4 0 0,0 0 0 0 0,0 0-1 0 0,0 0 1 0 0,0 0 0 0 0,1-1 0 0 0,-1 0 0 0 0,0 0 0 0 0,7 0 0 0 0,-10 0-4 0 0,47-1 5 0 0,-1-1-1 0 0,60-11 0 0 0,-83 9 18 0 0,-4 1-26 0 0,-1 0 0 0 0,26-1 0 0 0,-45 4 3 0 0,-6 1 6 0 0,0 0 1 0 0,0 0 0 0 0,0 0 0 0 0,0 0 0 0 0,0 1 0 0 0,1-1 0 0 0,-1 1 0 0 0,-6 4 0 0 0,-6 0-8 0 0,-23 7 1 0 0,26-10 6 0 0,-1 2 1 0 0,1 0-1 0 0,1 0 0 0 0,-1 1 0 0 0,1 1 1 0 0,-15 8-1 0 0,29-14-2 0 0,0-1-1 0 0,-1 0 1 0 0,1 0 0 0 0,0 0 0 0 0,-1 0 0 0 0,1 1-1 0 0,0-1 1 0 0,-1 0 0 0 0,1 0 0 0 0,0 1-1 0 0,-1-1 1 0 0,1 0 0 0 0,0 1 0 0 0,0-1 0 0 0,-1 0-1 0 0,1 1 1 0 0,0-1 0 0 0,0 0 0 0 0,0 1-1 0 0,0-1 1 0 0,-1 0 0 0 0,1 1 0 0 0,0-1 0 0 0,0 0-1 0 0,0 1 1 0 0,0-1 0 0 0,0 0 0 0 0,0 1-1 0 0,0-1 1 0 0,0 1 0 0 0,0-1 0 0 0,0 0 0 0 0,0 1-1 0 0,1-1 1 0 0,-1 1 0 0 0,16 5-18 0 0,22-4-4 0 0,-37-2 22 0 0,37 0-5 0 0,0-1 1 0 0,0-2-1 0 0,66-13 0 0 0,-58 10-17 0 0,-45 6 30 0 0,-10 17-639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27.96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122 417 12443 0 0,'0'0'11443'0'0,"-1"29"-11277"0"0,-3 94-60 0 0,4-107-80 0 0,0-1-1 0 0,1 1 1 0 0,4 20-1 0 0,0-11-9 0 0,-2-2-8 0 0,-1-2-7 0 0,2 1 1 0 0,10 35-1 0 0,-13-55-8 0 0,0-2-15 0 0,-12-107-180 0 0,13-79 46 0 0,1 52 224 0 0,-3 134 7 0 0,0 9 50 0 0,2 66 46 0 0,3 0 0 0 0,4-1 0 0 0,27 99 0 0 0,-30-148-193 0 0,9 25-60 0 0,-19-69 37 0 0,1 0-1 0 0,0-20 0 0 0,3 33 35 0 0,-9-236 24 0 0,8 164-47 0 0,1-104 323 0 0,71 791 18 0 0,-55-572-522 0 0,-16-69 108 0 0,2 15 104 0 0,-19-282-73 0 0,-16-99 18 0 0,33 369 32 0 0,0 29 11 0 0,16 17-54 0 0,-11 5 85 0 0,-2 0 1 0 0,0 0 0 0 0,-1 0 0 0 0,-2 0 0 0 0,-2 27-1 0 0,0 6 18 0 0,7 288-530 0 0,-7-504 101 0 0,4-168 333 0 0,6 268 55 0 0,-4 37 45 0 0,0-29-1 0 0,-4 49-34 0 0,0 0 1 0 0,0 1-1 0 0,-1-1 1 0 0,1 1-1 0 0,-1-1 1 0 0,0 1-1 0 0,0-1 1 0 0,-1 1-1 0 0,1 0 1 0 0,-4-6-1 0 0,4 6-7 0 0,0 0 0 0 0,0 0-1 0 0,1 0 1 0 0,-1-1 0 0 0,1 1-1 0 0,0 0 1 0 0,0 0-1 0 0,1-4 1 0 0,0-4 10 0 0,-1 10 54 0 0,4 26 199 0 0,-1-6-168 0 0,0-1-1 0 0,-1 34 1 0 0,2 13 173 0 0,16 37 5 0 0,-5 0 21 0 0,0 159-1 0 0,-4-125-262 0 0,-11 19-83 0 0,0-151 46 0 0,1 0 0 0 0,-1 0 0 0 0,1 0 0 0 0,0 0 0 0 0,0-1 1 0 0,1 1-1 0 0,-1 0 0 0 0,1-1 0 0 0,4 7 0 0 0,-5-10-1 0 0,-1 0 11 0 0,0-45-143 0 0,1-9-238 0 0,-14-105 0 0 0,6 111 278 0 0,2 0 1 0 0,3 0-1 0 0,6-70 0 0 0,-3 110 110 0 0,0 1 0 0 0,-1 0 0 0 0,-1-1 1 0 0,1 1-1 0 0,-1 0 0 0 0,-1 0 0 0 0,1 0 0 0 0,-2 0 0 0 0,1 0 0 0 0,-1 0 0 0 0,-7-13 1 0 0,7 15-8 0 0,0 0 0 0 0,1 0 1 0 0,0-1-1 0 0,0 1 0 0 0,0-1 1 0 0,1 0-1 0 0,0 1 0 0 0,0-1 1 0 0,0 0-1 0 0,1-9 1 0 0,0 14 67 0 0,1 26-113 0 0,-2-18 55 0 0,9 79 185 0 0,0-21-46 0 0,-4-33-48 0 0,8 31 0 0 0,-6-32-68 0 0,3 36 1 0 0,-7 15 7 0 0,-1-31-27 0 0,12 75-1 0 0,-11-104 9 0 0,0 0 1 0 0,-4 39-1 0 0,0-12-43 0 0,2-20-130 0 0,0-28 159 0 0,0-3-11 0 0,8-80 27 0 0,0 0-8 0 0,-15-105 19 0 0,10 85-48 0 0,-1 72 28 0 0,-4-59 0 0 0,-6 60-27 0 0,6 24 7 0 0,0 0 0 0 0,0 0-1 0 0,1 0 1 0 0,0 0 0 0 0,0-9-1 0 0,1 0 7 0 0,1 11 1 0 0,-1 0 0 0 0,1 0 0 0 0,-1-1 1 0 0,0 1-1 0 0,0 0 0 0 0,0 0 0 0 0,-1 0 0 0 0,1 0 1 0 0,-1 0-1 0 0,0-1 0 0 0,0 1 0 0 0,0 0 0 0 0,-1 1 0 0 0,-2-6 1 0 0,-14-6 13 0 0,15 12-16 0 0,-1-1 0 0 0,0 0 1 0 0,1 0-1 0 0,0 0 1 0 0,0 0-1 0 0,0 0 0 0 0,0-1 1 0 0,0 1-1 0 0,1-1 0 0 0,-3-5 1 0 0,-11-35-5 0 0,13 31-1 0 0,-2 0-1 0 0,-10-21 1 0 0,-1-1 33 0 0,15 29-26 0 0,-2 0 0 0 0,1 0 0 0 0,-1 0 0 0 0,0 1 0 0 0,-1-1 1 0 0,1 1-1 0 0,-9-9 0 0 0,6 8 34 0 0,-1 0 1 0 0,-1 0-1 0 0,1 1 1 0 0,-1 0-1 0 0,0 0 1 0 0,0 1-1 0 0,-1-1 1 0 0,1 2-1 0 0,-1-1 1 0 0,0 1-1 0 0,-13-3 0 0 0,18 5-108 0 0,0 1-1 0 0,1-1 1 0 0,-1 1-1 0 0,0-1 0 0 0,0 1 1 0 0,0 0-1 0 0,1 1 1 0 0,-1-1-1 0 0,0 0 1 0 0,0 1-1 0 0,0 0 0 0 0,1 0 1 0 0,-1 0-1 0 0,1 0 1 0 0,-1 0-1 0 0,-5 4 0 0 0,5-3-259 0 0,1 0 0 0 0,0 0 0 0 0,0 1 0 0 0,1-1 0 0 0,-1 1 0 0 0,0 0-1 0 0,1-1 1 0 0,0 1 0 0 0,0 0 0 0 0,0 1 0 0 0,-3 5 0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28.87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0 0 0 0,'0'0'13454'0'0,"-1"4"-12905"0"0,-3 35 1922 0 0,4-35-1665 0 0,0-6-243 0 0,3-23-801 0 0,0 12-756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31.81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85 1 624 0 0,'0'0'12421'0'0,"-11"15"-9913"0"0,10-15-2432 0 0,1 0 1 0 0,-1 0 0 0 0,1 0-1 0 0,-1 0 1 0 0,1 0 0 0 0,0 0-1 0 0,-1 0 1 0 0,1-1 0 0 0,-1 1-1 0 0,1 0 1 0 0,-1 0 0 0 0,1 0-1 0 0,0-1 1 0 0,-1 1 0 0 0,1 0-1 0 0,-1 0 1 0 0,1-1 0 0 0,0 1-1 0 0,0 0 1 0 0,-1-1 0 0 0,1 1-1 0 0,0 0 1 0 0,0-1 0 0 0,-1 1-1 0 0,1 0 1 0 0,0-1 0 0 0,0 1-1 0 0,-1-1 1 0 0,-5-7 1562 0 0,5 8-1614 0 0,1 0 0 0 0,0 0 0 0 0,-1 0 0 0 0,1 1-1 0 0,-1-1 1 0 0,1 0 0 0 0,0 0 0 0 0,-1 0 0 0 0,1 0-1 0 0,0 0 1 0 0,0 0 0 0 0,-1 1 0 0 0,1-1 0 0 0,0 0 0 0 0,-1 0-1 0 0,1 0 1 0 0,0 1 0 0 0,0-1 0 0 0,-1 0 0 0 0,1 0-1 0 0,0 1 1 0 0,0-1 0 0 0,0 0 0 0 0,-1 0 0 0 0,1 1-1 0 0,0-1 1 0 0,0 0 0 0 0,0 0 0 0 0,0 1 0 0 0,0-1 0 0 0,0 0-1 0 0,0 1 1 0 0,0 0 0 0 0,-2 1 24 0 0,1 1-1 0 0,-1-1 1 0 0,0 1-1 0 0,0-1 1 0 0,0 0-1 0 0,0 0 1 0 0,-1 0-1 0 0,1 0 1 0 0,-4 3 0 0 0,4-4 37 0 0,0 0-1 0 0,0 0 1 0 0,1 1 0 0 0,-1-1 0 0 0,0 1 0 0 0,1-1 0 0 0,-1 1 0 0 0,1 0 0 0 0,0-1 0 0 0,-1 1 0 0 0,1 0 0 0 0,0 0 0 0 0,0 0 0 0 0,0 0 0 0 0,1 0 0 0 0,-1 0 0 0 0,0 0 0 0 0,1 0 0 0 0,-1 4-1 0 0,1-2 66 0 0,1 0-1 0 0,-1 0 0 0 0,1 0 0 0 0,0 0 0 0 0,0 0 1 0 0,3 5-1 0 0,2 11 285 0 0,12 61 803 0 0,15 105-483 0 0,-29-137-596 0 0,10 77 358 0 0,-3-6-122 0 0,-8-74-243 0 0,6 0-33 0 0,-6-35-90 0 0,-1 1 0 0 0,2 20 1 0 0,3 212-17 0 0,-16-183-140 0 0,10-65 109 0 0,0 0 0 0 0,0 0 0 0 0,1 0 0 0 0,-1 0 0 0 0,1 1 0 0 0,0-1 0 0 0,0 0 0 0 0,0 1 0 0 0,1-1 0 0 0,3-2 0 0 0,16-29 16 0 0,-21 34 1 0 0,-1 0-1 0 0,1 1 0 0 0,-1-1 1 0 0,1 0-1 0 0,0 0 1 0 0,0 1-1 0 0,-1-1 0 0 0,1 1 1 0 0,0-1-1 0 0,0 1 1 0 0,0-1-1 0 0,0 1 1 0 0,0-1-1 0 0,0 1 0 0 0,0-1 1 0 0,2 1-1 0 0,-2-1 2 0 0,0 1-1 0 0,0 0 1 0 0,1-1-1 0 0,-1 1 1 0 0,0-1-1 0 0,0 1 1 0 0,0-1 0 0 0,0 0-1 0 0,0 1 1 0 0,0-1-1 0 0,0 0 1 0 0,0 1-1 0 0,-1-1 1 0 0,1 0-1 0 0,0 0 1 0 0,1-1-1 0 0,-2 1 3 0 0,20-32-39 0 0,-19 31 35 0 0,0 1 0 0 0,0 0 0 0 0,0-1 0 0 0,1 1 0 0 0,-1 0 0 0 0,0 0 0 0 0,1 0 0 0 0,-1 0 0 0 0,1 0 0 0 0,-1 0 0 0 0,1 0 0 0 0,-1 0 0 0 0,1 1 0 0 0,0-1 0 0 0,0 0 0 0 0,-1 1 0 0 0,1-1 0 0 0,0 1 0 0 0,0 0 0 0 0,2-1 0 0 0,-3 1 2 0 0,0 0 0 0 0,0 0-1 0 0,0 0 1 0 0,1-1 0 0 0,-1 1 0 0 0,0 0-1 0 0,0-1 1 0 0,0 1 0 0 0,0 0 0 0 0,0-1-1 0 0,0 0 1 0 0,0 1 0 0 0,0-1 0 0 0,0 1-1 0 0,0-1 1 0 0,-1 0 0 0 0,1 1 0 0 0,0-1-1 0 0,0 0 1 0 0,-1 0 0 0 0,1 0 0 0 0,0 0-1 0 0,-1 1 1 0 0,1-2 0 0 0,13-12-14 0 0,-12 14 9 0 0,-2 0 6 0 0,2 0-8 0 0,-1-1-2 0 0,0-1 0 0 0,0 0 0 0 0,0 1-1 0 0,0-1 1 0 0,0 0 0 0 0,0 1 0 0 0,-1-1-1 0 0,1 0 1 0 0,-1 0 0 0 0,1 0 0 0 0,-1 0-1 0 0,0-2 1 0 0,1 0-21 0 0,1-1 24 0 0,-2 4-4 0 0,1 0-1 0 0,-1 0 1 0 0,1 0 0 0 0,-1 0 0 0 0,0 0 0 0 0,0 0 0 0 0,0 0 0 0 0,1 1-1 0 0,-1-1 1 0 0,0 0 0 0 0,0 0 0 0 0,0 0 0 0 0,-1 0 0 0 0,1 0 0 0 0,0 0 0 0 0,0 0-1 0 0,-1 0 1 0 0,1 0 0 0 0,0 0 0 0 0,-1 0 0 0 0,1 0 0 0 0,-1 1 0 0 0,0-1 0 0 0,1 0-1 0 0,-1 0 1 0 0,0 0 0 0 0,1 1 0 0 0,-1-1 0 0 0,0 0 0 0 0,-1 0 0 0 0,-2-3 7 0 0,1 0 1 0 0,-1 0-1 0 0,1 0 0 0 0,0 0 1 0 0,0-1-1 0 0,1 1 1 0 0,0-1-1 0 0,-4-8 0 0 0,-8-45 1 0 0,7 29 32 0 0,1-3-72 0 0,3 19 59 0 0,0 0 0 0 0,0 0 0 0 0,-7-13 0 0 0,7 15-17 0 0,-1 0-1 0 0,2 0 0 0 0,0 0 1 0 0,0 0-1 0 0,1-13 0 0 0,-6-32 57 0 0,3 39-60 0 0,0-32 0 0 0,3 33 20 0 0,-1 0 1 0 0,-5-22 0 0 0,-7-42-37 0 0,8 59 11 0 0,5 14 9 0 0,0 0 0 0 0,-1 1 0 0 0,0-1-1 0 0,-1 1 1 0 0,0 0 0 0 0,0 0 0 0 0,-7-10 0 0 0,7 11-2 0 0,-1 0-1 0 0,1 0 0 0 0,0 0 0 0 0,1 0 1 0 0,-1 0-1 0 0,1-1 0 0 0,0 1 0 0 0,1 0 0 0 0,-1-1 1 0 0,1 1-1 0 0,1-1 0 0 0,-1 0 0 0 0,1-6 1 0 0,0 8 4 0 0,-1 0 0 0 0,0 0 1 0 0,0 0-1 0 0,0 0 1 0 0,-1 1-1 0 0,0-1 1 0 0,-2-4-1 0 0,-7-18-25 0 0,9 13 33 0 0,2 11-6 0 0,0-1 0 0 0,0 1 0 0 0,0 0-1 0 0,-1-1 1 0 0,1 1 0 0 0,-1 0 0 0 0,0 0-1 0 0,1-1 1 0 0,-1 1 0 0 0,-2-2 0 0 0,3 4 4 0 0,-11 3-1906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3:40.23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1298 6969 0 0,'5'2'11640'0'0,"-3"-3"-11732"0"0,1-94 4742 0 0,-1-2-3661 0 0,-1 89-928 0 0,0 1 1 0 0,0-1 0 0 0,1 1-1 0 0,3-9 1 0 0,-2 8 10 0 0,-1 1-1 0 0,0-1 1 0 0,-1 0 0 0 0,1-9 0 0 0,2-137 373 0 0,8 62-388 0 0,-13 54 173 0 0,-1 24-219 0 0,2 1 0 0 0,0-1 0 0 0,0 0 0 0 0,2 1 0 0 0,6-27 0 0 0,-7 35-3 0 0,0-1-1 0 0,0 1 0 0 0,0-1 1 0 0,-1 0-1 0 0,0 1 0 0 0,-1-11 1 0 0,0 10-6 0 0,0-1 1 0 0,1 1-1 0 0,0-1 1 0 0,1 1 0 0 0,1-8-1 0 0,0 4 38 0 0,0 0-1 0 0,-1-1 0 0 0,0-17 1 0 0,-2 20-20 0 0,1 0 1 0 0,1 0-1 0 0,-1 0 0 0 0,2 0 1 0 0,-1 0-1 0 0,6-15 0 0 0,-2 11 7 0 0,-1 0 0 0 0,0 0 0 0 0,-1-1 0 0 0,-1 1 0 0 0,2-25 0 0 0,-4 37-7 0 0,1-1 12 0 0,2-2-4 0 0,-1 0 0 0 0,0 0 0 0 0,0 0 0 0 0,0-1 0 0 0,0 1 1 0 0,-1 0-1 0 0,1-1 0 0 0,-1 1 0 0 0,2-7 0 0 0,-3 6-15 0 0,1 0 1 0 0,0 1-1 0 0,1-1 0 0 0,-1 1 0 0 0,1-1 0 0 0,0 1 0 0 0,0 0 1 0 0,0-1-1 0 0,5-5 0 0 0,0 3 16 0 0,-1 0 0 0 0,1-1 0 0 0,-1 1 0 0 0,-1-1-1 0 0,9-13 1 0 0,-14 19-28 0 0,1 0 0 0 0,-1 1-1 0 0,1-1 1 0 0,-1 0 0 0 0,1 1-1 0 0,0-1 1 0 0,0 1 0 0 0,-1-1-1 0 0,1 1 1 0 0,0-1 0 0 0,0 1-1 0 0,0 0 1 0 0,-1-1 0 0 0,1 1-1 0 0,0 0 1 0 0,0-1-1 0 0,0 1 1 0 0,0 0 0 0 0,0 0-1 0 0,0 0 1 0 0,1 0 0 0 0,-1 0 0 0 0,0-1-1 0 0,0 1 1 0 0,0 0 0 0 0,0 0 0 0 0,0 0 0 0 0,0-1 0 0 0,0 1-1 0 0,0 0 1 0 0,0-1 0 0 0,0 1 0 0 0,0-1 0 0 0,0 1 0 0 0,0-1-1 0 0,0 1 1 0 0,0-1 0 0 0,0 0 0 0 0,1-1 0 0 0,45-50 112 0 0,-46 50-111 0 0,0 1 1 0 0,0 0-1 0 0,0 0 0 0 0,0 0 0 0 0,1 0 1 0 0,-1 0-1 0 0,1 0 0 0 0,-1 0 0 0 0,1 0 1 0 0,-1 0-1 0 0,1 0 0 0 0,-1 1 0 0 0,1-1 1 0 0,0 0-1 0 0,0 1 0 0 0,-1-1 0 0 0,1 1 1 0 0,0 0-1 0 0,0 0 0 0 0,-1-1 0 0 0,1 1 1 0 0,0 0-1 0 0,0 0 0 0 0,0 1 0 0 0,2-1 1 0 0,-1 0-2 0 0,0 0 8 0 0,-1-1-1 0 0,1 1 1 0 0,-1-1 0 0 0,1 1-1 0 0,-1-1 1 0 0,1 0-1 0 0,-1 0 1 0 0,0 0 0 0 0,1 0-1 0 0,-1 0 1 0 0,3-2 0 0 0,-3 1 6 0 0,0 1 1 0 0,0 0 0 0 0,0-1 0 0 0,1 1 0 0 0,-1 0 0 0 0,1 0-1 0 0,-1 1 1 0 0,1-1 0 0 0,-1 0 0 0 0,1 1 0 0 0,3-1-1 0 0,-3 1 1 0 0,0 0-1 0 0,0 0 1 0 0,1-1-1 0 0,-1 1 1 0 0,0 0-1 0 0,0-1 1 0 0,-1 0-1 0 0,1 0 0 0 0,0 0 1 0 0,0 0-1 0 0,0 0 1 0 0,-1 0-1 0 0,1 0 1 0 0,4-4-1 0 0,15-6 68 0 0,11 3 105 0 0,-29 8-167 0 0,1-1 0 0 0,-1 0-1 0 0,0 1 1 0 0,1-2 0 0 0,-1 1 0 0 0,0 0-1 0 0,0-1 1 0 0,6-2 0 0 0,-8 2-10 0 0,0 1 0 0 0,1 0-1 0 0,-1 0 1 0 0,1 0 0 0 0,0 0 0 0 0,-1 0 0 0 0,1 1 0 0 0,0-1-1 0 0,0 1 1 0 0,-1-1 0 0 0,1 1 0 0 0,0 0 0 0 0,0 0-1 0 0,0 0 1 0 0,-1 0 0 0 0,1 0 0 0 0,0 1 0 0 0,0-1 0 0 0,0 1-1 0 0,-1 0 1 0 0,1-1 0 0 0,0 1 0 0 0,4 3 0 0 0,5-1 21 0 0,9 2 15 0 0,-17-5-29 0 0,-1 1 1 0 0,0-1-1 0 0,1 1 1 0 0,-1 0-1 0 0,0 0 1 0 0,0 0-1 0 0,0 0 1 0 0,6 4-1 0 0,-4-3 3 0 0,1 1 1 0 0,0-1-1 0 0,-1 1 0 0 0,1-2 0 0 0,0 1 0 0 0,0 0 0 0 0,0-1 0 0 0,12 1 0 0 0,-8-1 26 0 0,-1 1 0 0 0,0 0 0 0 0,15 4 0 0 0,-14-1 0 0 0,1 1 0 0 0,-1-1 1 0 0,-1 1-1 0 0,16 13 0 0 0,11 5 34 0 0,-20-12-27 0 0,-1 0 0 0 0,1 1 0 0 0,-2 0-1 0 0,14 18 1 0 0,26 22 27 0 0,-42-41-72 0 0,0 1 0 0 0,-1-1 0 0 0,-1 2 0 0 0,0-1 0 0 0,-1 1 1 0 0,11 24-1 0 0,17 39-5 0 0,-21-41 15 0 0,-2 0 1 0 0,10 44-1 0 0,-16-52 11 0 0,21 42-57 0 0,-24-52 33 0 0,-1 1 0 0 0,-1-1 0 0 0,1 33 0 0 0,-3-27-5 0 0,4 22 10 0 0,1 28-15 0 0,-6-27 35 0 0,-8 58 1 0 0,1-47-43 0 0,-3 17-30 0 0,6-55-5 0 0,-5 23 45 0 0,6-34-100 0 0,1-19-154 0 0,3-3 206 0 0,0 1 0 0 0,6-20 1 0 0,0-8-5 0 0,-5 27 38 0 0,0 0 0 0 0,-1-1 0 0 0,-1 1 0 0 0,0 0 0 0 0,-2 0 0 0 0,1 0 0 0 0,-2-1 0 0 0,0 1 0 0 0,-6-16 0 0 0,-8-27-91 0 0,9 2 71 0 0,2 5 5 0 0,-11-35 60 0 0,1-8 44 0 0,13 79-84 0 0,-2-5 15 0 0,-1 1-1 0 0,-10-22 1 0 0,8 20 13 0 0,6 14-13 0 0,0 0-1 0 0,-1 0 0 0 0,1 1 1 0 0,-1-1-1 0 0,0 1 1 0 0,-6-8-1 0 0,-19-21 16 0 0,-8-9 34 0 0,5 7 38 0 0,24 29-96 0 0,1-1 1 0 0,0 0 0 0 0,-7-12-1 0 0,-9-9 43 0 0,-26-19-4 0 0,33 35-27 0 0,3 0 12 0 0,-1 2 0 0 0,-25-17 1 0 0,28 23 3 0 0,1 0 1 0 0,-1 1-1 0 0,0 0 1 0 0,0 1-1 0 0,-1 0 1 0 0,-15-2-1 0 0,3 1-91 0 0,15 2 80 0 0,0 1 1 0 0,0-1-1 0 0,0 2 0 0 0,0-1 1 0 0,0 1-1 0 0,-15 3 0 0 0,-27 2-18 0 0,25-5 20 0 0,0 1 0 0 0,-27 6 0 0 0,8-2-13 0 0,34-4-5 0 0,0 1 0 0 0,0 0 0 0 0,1 1 0 0 0,-1 0 0 0 0,1 0 0 0 0,-1 1 0 0 0,2 0 0 0 0,-1 0 0 0 0,1 1 0 0 0,-10 7 0 0 0,4-3-12 0 0,5-2 28 0 0,0 0 1 0 0,1 0 0 0 0,0 1-1 0 0,0 0 1 0 0,1 0 0 0 0,-8 15 0 0 0,11-16-11 0 0,0 0 1 0 0,1 1 0 0 0,-3 12 0 0 0,-9 21 3 0 0,10-27-4 0 0,0-1 1 0 0,1 1-1 0 0,0 0 0 0 0,-1 29 0 0 0,-3 12 3 0 0,-3-9-29 0 0,1-3 38 0 0,2 1 1 0 0,-3 62 0 0 0,0 66 25 0 0,11 52 80 0 0,-1-216-84 0 0,-3-17-16 0 0,-3-4-11 0 0,2 3-15 0 0,1-1 0 0 0,-1 1 1 0 0,2-1-1 0 0,0 0 0 0 0,-2-11 0 0 0,2 10-4 0 0,0 0 1 0 0,0 0 0 0 0,-10-17 0 0 0,-21-39 74 0 0,31 59-77 0 0,-1 1-1 0 0,2-1 0 0 0,-1 0 0 0 0,1 0 0 0 0,0 0 0 0 0,0-12 1 0 0,0-54 29 0 0,2 49-20 0 0,0-260-2 0 0,2 271 3 0 0,-1 1-1 0 0,2-1 1 0 0,0 1 0 0 0,8-20 0 0 0,2-8 37 0 0,-9 28-41 0 0,2 0-1 0 0,0 0 1 0 0,0 1 0 0 0,2 0-1 0 0,12-17 1 0 0,10-16 9 0 0,-9 16-18 0 0,-16 22 3 0 0,0 1 1 0 0,0-1 0 0 0,-1 1 0 0 0,5-12 0 0 0,38-67 3 0 0,-42 76 6 0 0,0 0 0 0 0,1 0-1 0 0,1 0 1 0 0,0 1-1 0 0,0 0 1 0 0,0 1 0 0 0,17-13-1 0 0,-19 16-5 0 0,13-17 33 0 0,-17 19-24 0 0,0 0 0 0 0,0 0 0 0 0,1 0 0 0 0,-1 0 0 0 0,1 1 0 0 0,-1-1 0 0 0,1 0 0 0 0,0 1 0 0 0,-1-1 0 0 0,1 1 0 0 0,0 0 0 0 0,0-1 0 0 0,0 1 0 0 0,1 0 0 0 0,-1 0 0 0 0,0 0 0 0 0,0 0 0 0 0,1 1 0 0 0,-1-1 0 0 0,0 0 0 0 0,1 1 0 0 0,-1-1 0 0 0,1 1 0 0 0,4 0 0 0 0,5-1 24 0 0,1-1 1 0 0,0 0-1 0 0,20-5 1 0 0,-11 1-57 0 0,-1 2 112 0 0,0 0 0 0 0,0 1 1 0 0,40-1-1 0 0,-58 5-72 0 0,0-1 0 0 0,1 1 0 0 0,-1-1-1 0 0,0 1 1 0 0,0 0 0 0 0,0 0 0 0 0,1 0 0 0 0,-1 1-1 0 0,4 2 1 0 0,-4-3 2 0 0,0 1-1 0 0,0-1 0 0 0,1 1 1 0 0,-1-1-1 0 0,0 0 1 0 0,1 0-1 0 0,-1 0 0 0 0,0-1 1 0 0,7 1-1 0 0,6 1-9 0 0,-16-2-1 0 0,0 0 1 0 0,0 0 0 0 0,0 0 0 0 0,0 0-1 0 0,0 0 1 0 0,0 0 0 0 0,1 0 0 0 0,-1 0-1 0 0,0 0 1 0 0,0 0 0 0 0,0 0 0 0 0,0 0-1 0 0,0 0 1 0 0,0 0 0 0 0,0 0 0 0 0,0 0-1 0 0,0 0 1 0 0,0 0 0 0 0,0 0 0 0 0,0 0-1 0 0,0 0 1 0 0,0 1 0 0 0,0-1-1 0 0,0 0 1 0 0,0 0 0 0 0,0 0 0 0 0,0 0-1 0 0,0 0 1 0 0,0 0 0 0 0,0 0 0 0 0,0 0-1 0 0,0 0 1 0 0,0 0 0 0 0,0 0 0 0 0,0 0-1 0 0,0 0 1 0 0,0 1 0 0 0,0-1 0 0 0,0 0-1 0 0,0 0 1 0 0,0 0 0 0 0,0 0 0 0 0,0 0-1 0 0,0 0 1 0 0,0 0 0 0 0,0 0 0 0 0,0 0-1 0 0,0 0 1 0 0,0 0 0 0 0,0 0 0 0 0,0 0-1 0 0,0 0 1 0 0,0 0 0 0 0,0 0 0 0 0,-1 0-1 0 0,1 0 1 0 0,0 0 0 0 0,0 0 0 0 0,0 0-1 0 0,0 1 1 0 0,0-1 0 0 0,0 0 0 0 0,0 0-1 0 0,0 0 1 0 0,0 0 0 0 0,0 0 0 0 0,0 0-1 0 0,-1 0 1 0 0,-25 8 278 0 0,9-3-319 0 0,-25 12 9 0 0,-48 27-1 0 0,61-30 29 0 0,24-12 6 0 0,1 0-1 0 0,0-1 1 0 0,-1 0 0 0 0,1 0-1 0 0,-1 0 1 0 0,1 0 0 0 0,-1-1-1 0 0,-6 1 1 0 0,7-1-1 0 0,-1 0 1 0 0,0 1-1 0 0,1-1 0 0 0,-1 1 1 0 0,1 0-1 0 0,-8 2 0 0 0,3 2-11 0 0,0 0 1 0 0,0 1-1 0 0,1 0 0 0 0,0 0 0 0 0,-11 11 0 0 0,9-9-3 0 0,1 0-1 0 0,-19 12 1 0 0,14-11-22 0 0,21-10-37 0 0,24-13-31 0 0,-18 4 99 0 0,-1 1 0 0 0,19-19 0 0 0,-4 2 2 0 0,-22 23 4 0 0,0 0 0 0 0,0 1 0 0 0,0 0 0 0 0,0 0 0 0 0,0 0 0 0 0,0 0 0 0 0,1 1-1 0 0,-1-1 1 0 0,12 0 0 0 0,19-7-14 0 0,-30 7 9 0 0,1 0 1 0 0,-1 0-1 0 0,1 0 1 0 0,-1 1 0 0 0,1-1-1 0 0,0 1 1 0 0,0 1-1 0 0,0-1 1 0 0,0 1 0 0 0,0 0-1 0 0,-1 1 1 0 0,1-1-1 0 0,0 1 1 0 0,0 0 0 0 0,0 1-1 0 0,7 2 1 0 0,9 3 40 0 0,36 18 1 0 0,-34-14-55 0 0,-21-10 15 0 0,0 1 1 0 0,1-1 0 0 0,-1 0-1 0 0,1 0 1 0 0,0 0 0 0 0,-1-1-1 0 0,6 1 1 0 0,-6-1-2 0 0,1 0 0 0 0,-1 0 0 0 0,1 1 0 0 0,-1 0 0 0 0,1 0 0 0 0,-1 0 0 0 0,0 0 0 0 0,7 3 0 0 0,0 3 14 0 0,0 0-1 0 0,0 1 1 0 0,-1 0 0 0 0,0 0 0 0 0,0 1 0 0 0,-1 0-1 0 0,12 15 1 0 0,29 28 77 0 0,-39-41-82 0 0,0 1-1 0 0,13 17 0 0 0,-9-11-15 0 0,73 100 11 0 0,-82-108-5 0 0,-1 0 1 0 0,-1 1 0 0 0,4 12-1 0 0,12 27-1 0 0,-13-37 3 0 0,-2 1 1 0 0,0-1-1 0 0,6 28 1 0 0,-7-24-1 0 0,0-1 1 0 0,8 18-1 0 0,-7-21 0 0 0,-1 1 0 0 0,-1 1-1 0 0,-1-1 1 0 0,0 0 0 0 0,-1 23 0 0 0,1 0-2 0 0,17 108-4 0 0,-13-101-72 0 0,-3 0 0 0 0,-6 79 0 0 0,-2-66-216 0 0,5-57 207 0 0,8-28-243 0 0,1 3 244 0 0,-1 0 0 0 0,-2 0-1 0 0,-1 0 1 0 0,-2 0 0 0 0,0-1 0 0 0,-2 0 0 0 0,-4-38 0 0 0,-8 18-31 0 0,8 35 112 0 0,0 1-1 0 0,1-1 1 0 0,-1-20-1 0 0,3 30-17 0 0,0 1 21 0 0,1 0 1 0 0,0 0 0 0 0,-1 0 0 0 0,1 0 0 0 0,0 0 0 0 0,0 0-1 0 0,-1 0 1 0 0,1 0 0 0 0,0 1 0 0 0,0-1 0 0 0,-1 0 0 0 0,1 0-1 0 0,0 0 1 0 0,-1 1 0 0 0,1-1 0 0 0,0 0 0 0 0,-1 1 0 0 0,1-1 0 0 0,-1 0-1 0 0,1 1 1 0 0,-1-1 0 0 0,1 1 0 0 0,-1-1 0 0 0,1 1 0 0 0,-1-1-1 0 0,1 2 1 0 0,1 16 59 0 0,-2-11-65 0 0,0 164 26 0 0,11-61-27 0 0,-11-110-10 0 0,0-30-93 0 0,3-34 63 0 0,-1 38-33 0 0,-2 0-1 0 0,-3-37 0 0 0,-1 25-31 0 0,2-44-1 0 0,2 55 87 0 0,0 26 25 0 0,1-1 0 0 0,-1 0 0 0 0,0 0 0 0 0,0 1 0 0 0,1-1 1 0 0,-1 0-1 0 0,1 1 0 0 0,0-1 0 0 0,0 0 0 0 0,-1 1 0 0 0,1-1 0 0 0,0 1 0 0 0,1-1 0 0 0,-1 1 0 0 0,2-2 0 0 0,-3 2 8 0 0,0 34 68 0 0,1 18-69 0 0,-1 48 162 0 0,-1-87-153 0 0,0 1 0 0 0,-2 0 0 0 0,0-1 0 0 0,0 0 0 0 0,-8 18 0 0 0,-7 14-173 0 0,3-8-5080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0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1688 33 3489 0 0,'1'-6'17733'0'0,"-5"5"-17302"0"0,0 0 0 0 0,0 0 1 0 0,0 0-1 0 0,-1 1 0 0 0,1-1 0 0 0,0 1 1 0 0,0 0-1 0 0,-8 1 0 0 0,7-1-363 0 0,0 0 0 0 0,-1 0 0 0 0,1-1 0 0 0,-1 1 0 0 0,-8-3 0 0 0,5 2-59 0 0,0-1 0 0 0,0 1 0 0 0,-1 0 0 0 0,1 0 0 0 0,-15 2 0 0 0,-21-2 18 0 0,17-1 43 0 0,-36 1 1 0 0,-17-1 55 0 0,-81-5 106 0 0,23 13-216 0 0,73-3 8 0 0,49-4-12 0 0,-1 2 0 0 0,1 0 1 0 0,-1 1-1 0 0,-17 4 0 0 0,15-2 53 0 0,0-1 0 0 0,0-1 0 0 0,0-1 0 0 0,-23 0 0 0 0,18-1 95 0 0,-49 6-1 0 0,20-2 224 0 0,42-4-307 0 0,-1 0-1 0 0,1 2 1 0 0,0-1-1 0 0,-18 5 1 0 0,11-1 6 0 0,-35 3-1 0 0,24-3-8 0 0,-45 17 153 0 0,-12 2-34 0 0,-2 12 10 0 0,58-24-141 0 0,11-5 20 0 0,-37 10 1 0 0,55-17-114 0 0,1 1 0 0 0,-1-1 1 0 0,1 0-1 0 0,-1 1 0 0 0,1-1 0 0 0,-1 1 1 0 0,1 0-1 0 0,0-1 0 0 0,-1 1 0 0 0,1 0 1 0 0,0 0-1 0 0,0 0 0 0 0,-1-1 1 0 0,-1 3-1 0 0,0 7-7891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1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44 5705 0 0,'0'0'13422'0'0,"-4"-4"-12987"0"0,-18-15 961 0 0,21 19-1327 0 0,-1 0 0 0 0,1-1 0 0 0,0 1 0 0 0,0 0 0 0 0,0 0 0 0 0,-1 0 1 0 0,1 0-1 0 0,0 0 0 0 0,0 0 0 0 0,-1 0 0 0 0,1 0 0 0 0,0 0 0 0 0,0 1 0 0 0,0-1 0 0 0,-1 0 1 0 0,1 1-1 0 0,0-1 0 0 0,0 1 0 0 0,0-1 0 0 0,0 1 0 0 0,-2 0 0 0 0,-24 14 953 0 0,26-15-958 0 0,-4 3 97 0 0,1 0 0 0 0,0 1 0 0 0,-1-1 0 0 0,1 1 0 0 0,-5 5 1 0 0,8-8-165 0 0,0 1 1 0 0,0-1-1 0 0,0 0 1 0 0,0 0 0 0 0,1 0-1 0 0,-1 1 1 0 0,0-1-1 0 0,1 0 1 0 0,-1 1 0 0 0,1-1-1 0 0,-1 0 1 0 0,1 1-1 0 0,0-1 1 0 0,-1 1 0 0 0,1-1-1 0 0,0 0 1 0 0,0 1-1 0 0,0-1 1 0 0,1 1 0 0 0,-1-1-1 0 0,0 1 1 0 0,0-1-1 0 0,1 0 1 0 0,0 2 0 0 0,0-2-9 0 0,-1-1 1 0 0,1 1-1 0 0,0-1 1 0 0,0 1 0 0 0,-1-1-1 0 0,1 1 1 0 0,0-1-1 0 0,0 0 1 0 0,-1 1 0 0 0,1-1-1 0 0,0 0 1 0 0,0 0-1 0 0,0 1 1 0 0,0-1 0 0 0,0 0-1 0 0,0 0 1 0 0,-1 0 0 0 0,1 0-1 0 0,0 0 1 0 0,0 0-1 0 0,0 0 1 0 0,0 0 0 0 0,0-1-1 0 0,0 1 1 0 0,-1 0-1 0 0,1 0 1 0 0,0 0 0 0 0,0-1-1 0 0,0 1 1 0 0,-1-1-1 0 0,1 1 1 0 0,0 0 0 0 0,0-1-1 0 0,0 0 1 0 0,29-17-101 0 0,-29 17 92 0 0,1 0 22 0 0,0 0 0 0 0,-1-1 0 0 0,1 1 0 0 0,-1 0 0 0 0,1 0 1 0 0,-1 0-1 0 0,0-1 0 0 0,1 1 0 0 0,-1-1 0 0 0,0 1 0 0 0,0-1 0 0 0,0 1 0 0 0,0-1 0 0 0,-1 0 0 0 0,1 1 0 0 0,0-1 0 0 0,-1 0 0 0 0,0 1 1 0 0,1-1-1 0 0,-1 0 0 0 0,0 0 0 0 0,0 1 0 0 0,0-1 0 0 0,0 0 0 0 0,-1-3 0 0 0,0 4 17 0 0,1 0 0 0 0,-1-1-1 0 0,0 1 1 0 0,0 0 0 0 0,-1 0 0 0 0,1 0-1 0 0,0 0 1 0 0,0 0 0 0 0,-1 0 0 0 0,1 0-1 0 0,0 0 1 0 0,-1 1 0 0 0,1-1 0 0 0,-1 0-1 0 0,1 1 1 0 0,-1-1 0 0 0,1 1 0 0 0,-1-1-1 0 0,0 1 1 0 0,1 0 0 0 0,-1 0 0 0 0,0-1-1 0 0,1 1 1 0 0,-1 0 0 0 0,0 0 0 0 0,1 0-1 0 0,-1 1 1 0 0,0-1 0 0 0,1 0 0 0 0,-1 0 0 0 0,-1 1-1 0 0,-3 1 85 0 0,1-1-1 0 0,-1 1 0 0 0,1 0 0 0 0,0 0 1 0 0,0 1-1 0 0,0-1 0 0 0,0 1 0 0 0,1 0 1 0 0,-1 0-1 0 0,1 0 0 0 0,-5 5 1 0 0,6-6-90 0 0,1 0 0 0 0,0 0 1 0 0,0 0-1 0 0,0 0 0 0 0,0 1 1 0 0,0-1-1 0 0,0 0 0 0 0,1 1 1 0 0,-1-1-1 0 0,1 1 0 0 0,0 0 1 0 0,0-1-1 0 0,0 1 0 0 0,0 0 1 0 0,0 0-1 0 0,1 0 0 0 0,-1-1 1 0 0,1 1-1 0 0,0 0 0 0 0,1 4 1 0 0,-1-5-14 0 0,0-1 1 0 0,1 0-1 0 0,-1 0 1 0 0,1 0-1 0 0,-1 1 1 0 0,1-1-1 0 0,-1 0 1 0 0,1 0 0 0 0,0 0-1 0 0,0 0 1 0 0,0 0-1 0 0,0 0 1 0 0,-1 0-1 0 0,1-1 1 0 0,1 1-1 0 0,-1 0 1 0 0,0 0-1 0 0,0-1 1 0 0,0 1 0 0 0,0 0-1 0 0,1-1 1 0 0,-1 1-1 0 0,3 0 1 0 0,-2-1-4 0 0,1 1-1 0 0,0-1 1 0 0,-1 0 0 0 0,1 0 0 0 0,-1 0-1 0 0,1-1 1 0 0,0 1 0 0 0,-1-1 0 0 0,1 1 0 0 0,-1-1-1 0 0,1 1 1 0 0,2-2 0 0 0,2-1-23 0 0,-1 0 0 0 0,1 0 0 0 0,-1-1 0 0 0,0 1 0 0 0,1-1 0 0 0,-2 0 0 0 0,1-1 0 0 0,5-5 1 0 0,-10 10 23 0 0,0-1 0 0 0,0 0 1 0 0,0 0-1 0 0,0 0 0 0 0,0 0 1 0 0,0-1-1 0 0,-1 1 0 0 0,1 0 1 0 0,0 0-1 0 0,-1 0 0 0 0,1 0 1 0 0,-1-1-1 0 0,1 1 0 0 0,-1 0 1 0 0,0 0-1 0 0,0-1 0 0 0,0 1 1 0 0,1 0-1 0 0,-1-1 0 0 0,-1 1 1 0 0,1 0-1 0 0,0-1 0 0 0,0 1 1 0 0,0 0-1 0 0,-1 0 0 0 0,1-1 1 0 0,-1 1-1 0 0,1 0 0 0 0,-1 0 1 0 0,0 0-1 0 0,0 0 0 0 0,1 0 1 0 0,-1-1-1 0 0,0 1 0 0 0,0 0 1 0 0,0 0-1 0 0,0 1 0 0 0,0-1 1 0 0,0 0-1 0 0,-1 0 0 0 0,1 0 1 0 0,0 1-1 0 0,0-1 0 0 0,-1 0 1 0 0,-1 0-1 0 0,1 0 3 0 0,-1 0 1 0 0,1 0-1 0 0,-1 1 1 0 0,0-1-1 0 0,0 1 0 0 0,0-1 1 0 0,1 1-1 0 0,-1 0 1 0 0,0-1-1 0 0,0 1 0 0 0,0 1 1 0 0,0-1-1 0 0,0 0 0 0 0,1 1 1 0 0,-1-1-1 0 0,0 1 1 0 0,0-1-1 0 0,1 1 0 0 0,-1 0 1 0 0,0 0-1 0 0,1 0 0 0 0,-1 1 1 0 0,-3 1-1 0 0,3 0 5 0 0,0 0 1 0 0,1-1-1 0 0,-1 1 0 0 0,0 0 0 0 0,1 1 1 0 0,0-1-1 0 0,0 0 0 0 0,0 0 0 0 0,0 1 1 0 0,1-1-1 0 0,-1 1 0 0 0,1 0 0 0 0,0-1 1 0 0,0 8-1 0 0,0-10-7 0 0,1 1 0 0 0,0 0 0 0 0,0-1 0 0 0,0 1 0 0 0,1 0 0 0 0,-1-1 0 0 0,0 1 0 0 0,1-1 0 0 0,-1 1 0 0 0,1 0 0 0 0,0-1 0 0 0,-1 1 1 0 0,1-1-1 0 0,0 1 0 0 0,0-1 0 0 0,0 0 0 0 0,0 1 0 0 0,1-1 0 0 0,-1 0 0 0 0,0 0 0 0 0,1 0 0 0 0,-1 0 0 0 0,0 0 0 0 0,1 0 0 0 0,0 0 0 0 0,-1 0 0 0 0,1 0 0 0 0,0 0 0 0 0,-1-1 1 0 0,1 1-1 0 0,0-1 0 0 0,0 1 0 0 0,0-1 0 0 0,-1 1 0 0 0,1-1 0 0 0,2 0 0 0 0,1 0-10 0 0,0 0 1 0 0,0 0-1 0 0,-1-1 1 0 0,1 1-1 0 0,0-1 1 0 0,0 0-1 0 0,-1 0 0 0 0,1 0 1 0 0,-1-1-1 0 0,0 1 1 0 0,1-1-1 0 0,-1 0 1 0 0,0 0-1 0 0,0-1 1 0 0,0 1-1 0 0,0-1 0 0 0,-1 1 1 0 0,1-1-1 0 0,-1 0 1 0 0,0 0-1 0 0,0 0 1 0 0,0-1-1 0 0,4-5 1 0 0,-7 9 10 0 0,0 0 1 0 0,0 0 0 0 0,1-1-1 0 0,-1 1 1 0 0,0 0 0 0 0,0 0 0 0 0,0 0-1 0 0,0-1 1 0 0,0 1 0 0 0,1 0 0 0 0,-1 0-1 0 0,0-1 1 0 0,0 1 0 0 0,0 0-1 0 0,0 0 1 0 0,0 0 0 0 0,0-1 0 0 0,0 1-1 0 0,0 0 1 0 0,0 0 0 0 0,0-1-1 0 0,0 1 1 0 0,0 0 0 0 0,0 0 0 0 0,0-1-1 0 0,0 1 1 0 0,-1 0 0 0 0,1 0 0 0 0,0-1-1 0 0,0 1 1 0 0,0 0 0 0 0,0 0-1 0 0,0 0 1 0 0,-1-1 0 0 0,1 1 0 0 0,0 0-1 0 0,0 0 1 0 0,0 0 0 0 0,-1 0 0 0 0,1-1-1 0 0,-14 2 23 0 0,-13 9-40 0 0,22-7 29 0 0,1 0 0 0 0,0 1 0 0 0,0-1 0 0 0,0 1 0 0 0,1 0 0 0 0,-1 0 0 0 0,-3 7 0 0 0,6-10-13 0 0,-1 1 0 0 0,1-1-1 0 0,0 1 1 0 0,1-1 0 0 0,-1 1 0 0 0,0 0 0 0 0,0 0 0 0 0,1-1 0 0 0,-1 1-1 0 0,1 0 1 0 0,0-1 0 0 0,0 1 0 0 0,-1 0 0 0 0,1 0 0 0 0,1 0-1 0 0,-1-1 1 0 0,0 1 0 0 0,0 0 0 0 0,1 0 0 0 0,-1-1 0 0 0,1 1 0 0 0,0 0-1 0 0,1 3 1 0 0,0-5-2 0 0,-1 1-1 0 0,0 0 1 0 0,1 0-1 0 0,-1 0 1 0 0,1 0 0 0 0,0-1-1 0 0,-1 1 1 0 0,1-1-1 0 0,0 1 1 0 0,-1-1-1 0 0,1 1 1 0 0,0-1-1 0 0,0 0 1 0 0,0 0 0 0 0,-1 0-1 0 0,1 0 1 0 0,0 0-1 0 0,0 0 1 0 0,-1 0-1 0 0,1-1 1 0 0,0 1-1 0 0,0 0 1 0 0,-1-1 0 0 0,1 1-1 0 0,0-1 1 0 0,-1 0-1 0 0,1 1 1 0 0,2-2-1 0 0,2-1-14 0 0,1 0 0 0 0,-1-1-1 0 0,1 1 1 0 0,-1-1 0 0 0,8-6 0 0 0,-13 9 17 0 0,-1 1 1 0 0,1 0 0 0 0,0-1 0 0 0,-1 1 0 0 0,1-1 0 0 0,0 1 0 0 0,-1-1 0 0 0,1 1-1 0 0,-1-1 1 0 0,1 1 0 0 0,-1-1 0 0 0,0 0 0 0 0,1 1 0 0 0,-1-1 0 0 0,0 1 0 0 0,1-1-1 0 0,-1 0 1 0 0,0 0 0 0 0,0 1 0 0 0,0-1 0 0 0,1 0 0 0 0,-1 1 0 0 0,0-2 0 0 0,-1 1-1 0 0,0 1 0 0 0,1 0 0 0 0,-1-1 0 0 0,1 1 0 0 0,-1 0 0 0 0,0 0 0 0 0,0 0 0 0 0,1-1 0 0 0,-1 1 0 0 0,0 0 0 0 0,1 0 0 0 0,-1 0 0 0 0,0 0 0 0 0,1 0 0 0 0,-1 0 0 0 0,0 0 0 0 0,0 0 0 0 0,1 0 1 0 0,-1 0-1 0 0,0 1 0 0 0,-6 0 7 0 0,1 0 0 0 0,-1 0 1 0 0,1 1-1 0 0,-11 4 0 0 0,-17 17 53 0 0,33-22-59 0 0,-1 1 1 0 0,1-1-1 0 0,-1 0 1 0 0,1 1 0 0 0,0-1-1 0 0,-1 1 1 0 0,1-1-1 0 0,0 1 1 0 0,0-1-1 0 0,0 1 1 0 0,1 0 0 0 0,-1-1-1 0 0,0 1 1 0 0,1 0-1 0 0,-1 0 1 0 0,1-1-1 0 0,0 1 1 0 0,-1 3 0 0 0,2-5-3 0 0,0 1 1 0 0,0 0 0 0 0,0 0 0 0 0,-1 0 0 0 0,1 0-1 0 0,0-1 1 0 0,0 1 0 0 0,0 0 0 0 0,0-1 0 0 0,0 1-1 0 0,1 0 1 0 0,-1-1 0 0 0,0 1 0 0 0,0-1 0 0 0,0 0-1 0 0,1 1 1 0 0,-1-1 0 0 0,0 0 0 0 0,0 0 0 0 0,1 0-1 0 0,-1 1 1 0 0,0-1 0 0 0,1 0 0 0 0,-1-1 0 0 0,0 1-1 0 0,0 0 1 0 0,2 0 0 0 0,37-5-4 0 0,7-13-402 0 0,-32 11 325 0 0,-17 8 84 0 0,0 1-1 0 0,0-1 0 0 0,0 1 0 0 0,0 0 0 0 0,0 0 0 0 0,0 0 0 0 0,0 0 0 0 0,1 0 0 0 0,-1 0 0 0 0,1 0 1 0 0,0 0-1 0 0,0 0 0 0 0,-1 1 0 0 0,2-1 0 0 0,-2 5 0 0 0,1-6-6 0 0,1 0 1 0 0,-1 1-1 0 0,1-1 0 0 0,-1 1 1 0 0,1-1-1 0 0,0 1 1 0 0,0-1-1 0 0,0 1 0 0 0,0-1 1 0 0,0 1-1 0 0,0-1 0 0 0,1 0 1 0 0,-1 1-1 0 0,1-1 0 0 0,-1 1 1 0 0,1-1-1 0 0,-1 0 0 0 0,1 1 1 0 0,0-1-1 0 0,0 0 1 0 0,0 1-1 0 0,0-1 0 0 0,0 0 1 0 0,0 0-1 0 0,0 0 0 0 0,0 0 1 0 0,0 0-1 0 0,2 1 0 0 0,-2-1-49 0 0,1-1-1 0 0,-1 1 1 0 0,0-1-1 0 0,0 1 1 0 0,0-1-1 0 0,0 1 1 0 0,0 0-1 0 0,0-1 1 0 0,0 1-1 0 0,0 0 1 0 0,0 0-1 0 0,-1-1 0 0 0,1 1 1 0 0,0 0-1 0 0,-1 0 1 0 0,1 0-1 0 0,0 0 1 0 0,-1 0-1 0 0,1 0 1 0 0,-1 0-1 0 0,0 0 1 0 0,1 0-1 0 0,-1 0 1 0 0,0 0-1 0 0,0 0 0 0 0,0 0 1 0 0,0 0-1 0 0,0 1 1 0 0,0-1-1 0 0,0 0 1 0 0,0 0-1 0 0,0 0 1 0 0,-1 0-1 0 0,1 0 1 0 0,0 0-1 0 0,-1 0 0 0 0,1 0 1 0 0,-2 2-1 0 0,1-1-23 0 0,-9 14-236 0 0,9-15 306 0 0,0 0 1 0 0,0 0 0 0 0,0 0-1 0 0,0 0 1 0 0,0 1 0 0 0,0-1-1 0 0,0 0 1 0 0,1 1 0 0 0,-1-1-1 0 0,1 1 1 0 0,-1-1 0 0 0,1 0 0 0 0,-1 3-1 0 0,4-5 64 0 0,-3 2-68 0 0,1-1 0 0 0,0 0 1 0 0,-1 0-1 0 0,1 0 0 0 0,-1 0 0 0 0,1 0 0 0 0,-1 0 0 0 0,1 0 0 0 0,-1 0 0 0 0,1 0 0 0 0,-1 0 1 0 0,1-1-1 0 0,-1 1 0 0 0,1 0 0 0 0,-1 0 0 0 0,1 0 0 0 0,-1-1 0 0 0,1 1 0 0 0,-1 0 1 0 0,1 0-1 0 0,-1-1 0 0 0,0 1 0 0 0,1 0 0 0 0,-1 0 0 0 0,0-1 0 0 0,1 1 0 0 0,-1-1 1 0 0,0 1-1 0 0,1 0 0 0 0,-1-1 0 0 0,0 1 0 0 0,0-1 0 0 0,1 1 0 0 0,-1 0 0 0 0,0-1 0 0 0,0-4 32 0 0,0 1-1 0 0,1 0 0 0 0,-1 0 1 0 0,1 0-1 0 0,0-1 0 0 0,0 1 0 0 0,1 0 1 0 0,0 0-1 0 0,-1 0 0 0 0,1 1 0 0 0,1-1 1 0 0,-1 0-1 0 0,1 0 0 0 0,0 1 0 0 0,0 0 1 0 0,0-1-1 0 0,0 1 0 0 0,0 0 0 0 0,1 0 1 0 0,0 1-1 0 0,0-1 0 0 0,0 1 1 0 0,0-1-1 0 0,0 1 0 0 0,0 0 0 0 0,1 0 1 0 0,-1 1-1 0 0,1-1 0 0 0,0 1 0 0 0,8-2 1 0 0,-11 3 3 0 0,0-1 1 0 0,0 0 0 0 0,0 1-1 0 0,0-1 1 0 0,-1 0 0 0 0,1 0-1 0 0,0 0 1 0 0,-1-1 0 0 0,1 1-1 0 0,-1 0 1 0 0,1 0 0 0 0,-1-1-1 0 0,0 1 1 0 0,1 0-1 0 0,-1-1 1 0 0,0 0 0 0 0,0 1-1 0 0,0-1 1 0 0,0 1 0 0 0,-1-1-1 0 0,1 0 1 0 0,-1 1 0 0 0,1-1-1 0 0,-1 0 1 0 0,1-3 0 0 0,1-7 328 0 0,-1 1 0 0 0,-1-22 0 0 0,0 21-85 0 0,-1 7-153 0 0,0-1 1 0 0,0 0-1 0 0,-1 1 1 0 0,0-1-1 0 0,-3-7 0 0 0,0 2 309 0 0,3 10-386 0 0,-1-1 1 0 0,1 1-1 0 0,-1 0 0 0 0,1 0 0 0 0,-1 0 0 0 0,0 0 0 0 0,1 0 0 0 0,-1 1 1 0 0,0-1-1 0 0,-3 1 0 0 0,-9-4 298 0 0,-7-11 115 0 0,-2-1-392 0 0,11 10 26 0 0,12 6-83 0 0,0-1 0 0 0,-1 0 0 0 0,0 0 0 0 0,1 1 0 0 0,-1-1 0 0 0,1 0 1 0 0,-1 1-1 0 0,0 0 0 0 0,0-1 0 0 0,1 1 0 0 0,-1 0 0 0 0,0 0 0 0 0,0-1 0 0 0,1 1 0 0 0,-1 1 1 0 0,0-1-1 0 0,0 0 0 0 0,0 0 0 0 0,1 0 0 0 0,-1 1 0 0 0,0-1 0 0 0,1 1 0 0 0,-1-1 0 0 0,0 1 1 0 0,1 0-1 0 0,-1-1 0 0 0,-2 3 0 0 0,-1-1 10 0 0,0 1 0 0 0,0-2 0 0 0,-1 1 0 0 0,1 0 0 0 0,-1-1 0 0 0,1 0 0 0 0,-10 1 0 0 0,49-18-73 0 0,-20 11 54 0 0,-7 2-4 0 0,1 0 0 0 0,0 1 0 0 0,-1 0 0 0 0,1 0 1 0 0,1 0-1 0 0,11-1 0 0 0,-19 4 11 0 0,-1-1 0 0 0,1 1 0 0 0,0-1 0 0 0,0 1 0 0 0,0-1 0 0 0,0 1 0 0 0,-1-1 0 0 0,1 1 0 0 0,0 0 0 0 0,0-1 0 0 0,-1 1 0 0 0,1 0 0 0 0,-1-1 0 0 0,1 1 0 0 0,-1 0 0 0 0,1 0 0 0 0,-1 0-1 0 0,0-1 1 0 0,1 1 0 0 0,-1 0 0 0 0,0 0 0 0 0,0 0 0 0 0,1 0 0 0 0,-1 0 0 0 0,0 0 0 0 0,0-1 0 0 0,0 2 0 0 0,2 27 3 0 0,-2-28-2 0 0,-1 5 0 0 0,0-1 0 0 0,0 1 0 0 0,0-1 0 0 0,-1 1 0 0 0,0-1 0 0 0,0 0 1 0 0,-1 1-1 0 0,1-1 0 0 0,-1 0 0 0 0,-7 9 0 0 0,-1-1-20 0 0,0-1 0 0 0,-22 19 1 0 0,86-95-44 0 0,-52 64 62 0 0,-1-1 0 0 0,0 1 0 0 0,0 0 1 0 0,0 0-1 0 0,1-1 0 0 0,-1 1 0 0 0,0 0 0 0 0,0-1 0 0 0,1 1 0 0 0,-1 0 0 0 0,0 0 0 0 0,1 0 0 0 0,-1-1 0 0 0,0 1 0 0 0,1 0 0 0 0,-1 0 0 0 0,0 0 1 0 0,1 0-1 0 0,-1 0 0 0 0,0-1 0 0 0,1 1 0 0 0,-1 0 0 0 0,1 0 0 0 0,-1 0 0 0 0,0 0 0 0 0,1 0 0 0 0,-1 0 0 0 0,1 0 0 0 0,-1 0 0 0 0,0 0 0 0 0,1 0 1 0 0,-1 0-1 0 0,1 1 0 0 0,1 11 54 0 0,-13 34 107 0 0,5-25-101 0 0,4 27-39 0 0,2-48 0 0 0,10-17 74 0 0,-2 7-118 0 0,-1 0 0 0 0,-1 0 0 0 0,0-1 0 0 0,0 1 0 0 0,-1-2 0 0 0,-1 1 0 0 0,4-15 0 0 0,-13 71 113 0 0,-2 28-12 0 0,7-73-45 0 0,14-16 42 0 0,-9 10-94 0 0,0 1 1 0 0,0 0-1 0 0,-1-1 1 0 0,0 0-1 0 0,-1 0 1 0 0,1 0-1 0 0,-1 0 1 0 0,-1-1-1 0 0,1 1 0 0 0,-1-1 1 0 0,1-6-1 0 0,-14 40 110 0 0,9-23-48 0 0,0 0 1 0 0,0-1 0 0 0,1 1-1 0 0,-1 0 1 0 0,1 0-1 0 0,0 0 1 0 0,0 0-1 0 0,1 0 1 0 0,-1 0 0 0 0,1 0-1 0 0,0 0 1 0 0,0 0-1 0 0,1 0 1 0 0,0 5-1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33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841 43 2200 0 0,'0'0'8017'0'0,"-3"-2"-7722"0"0,-12-6 273 0 0,-16 0 4601 0 0,-5-2-1604 0 0,-18-4-1202 0 0,45 14-2018 0 0,-1 0 1 0 0,1 0-1 0 0,0 1 1 0 0,-13 2-1 0 0,-22 1 499 0 0,30-5-710 0 0,0 2 1 0 0,0-1-1 0 0,0 2 0 0 0,1-1 1 0 0,-1 2-1 0 0,1-1 0 0 0,-14 6 1 0 0,8-2 277 0 0,0 2 1 0 0,-21 10-1 0 0,15-5 55 0 0,-97 57 675 0 0,110-61-1016 0 0,0 1 1 0 0,1 0-1 0 0,1 0 1 0 0,0 1 0 0 0,0 0-1 0 0,2 1 1 0 0,-1-1-1 0 0,-8 18 1 0 0,14-24-91 0 0,-11 18 87 0 0,5-10-53 0 0,1 1-1 0 0,-7 15 1 0 0,-38 78 257 0 0,51-102-313 0 0,-4 8-8 0 0,1 0-1 0 0,1 0 0 0 0,-2 15 1 0 0,-6 30 67 0 0,6-30-61 0 0,-3 39 1 0 0,13 85 66 0 0,0-38-20 0 0,5 64-94 0 0,-7-130-4 0 0,-1 26-23 0 0,-3-57-724 0 0,-2 34 1970 0 0,3-34-4298 0 0,1 1-4097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10023 0 1920 0 0,'0'0'15409'0'0,"-1"4"-14270"0"0,1-3-1001 0 0,0 0 1 0 0,0 0 0 0 0,0 1-1 0 0,0-1 1 0 0,-1 0-1 0 0,1 0 1 0 0,-1 0-1 0 0,1 0 1 0 0,-1 0-1 0 0,1 0 1 0 0,-1 0-1 0 0,1 0 1 0 0,-1 0-1 0 0,0 0 1 0 0,0 1-1 0 0,-22-10 4899 0 0,-1 9-4369 0 0,-1 1-1 0 0,1 0 1 0 0,-40 11-1 0 0,-140 28-106 0 0,7-28-359 0 0,133-11-152 0 0,-320 31 274 0 0,322-28-280 0 0,0-3 0 0 0,-91-8 0 0 0,-3-1-27 0 0,128 7-15 0 0,-587 7 91 0 0,-66 4-40 0 0,285-30-52 0 0,89 1 2 0 0,-341 26 19 0 0,451-2-27 0 0,-200 2 20 0 0,193-13 5 0 0,-25 1 88 0 0,212 6-107 0 0,1 0 1 0 0,-23 7-1 0 0,25-5-1 0 0,0 0 0 0 0,-1-2 0 0 0,-24 2 0 0 0,11-4 44 0 0,-263-3-27 0 0,221 0-30 0 0,-416-27-4 0 0,302 14 14 0 0,-68 12 22 0 0,-129-7-35 0 0,60 4 57 0 0,196 9-26 0 0,-332 6 26 0 0,113 14-143 0 0,254-15 85 0 0,19-1 5 0 0,-122-6 0 0 0,105-9 5 0 0,-146-7 0 0 0,136 18 12 0 0,-63-1 14 0 0,49-11-15 0 0,-54-1-2 0 0,-61 8 5 0 0,154-6 10 0 0,-123 12 14 0 0,139-6 29 0 0,57 3-69 0 0,-6 0 32 0 0,1 0-1222 0 0,12 4-315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1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7 2272 0 0,'0'0'11506'0'0,"-6"-7"-6447"0"0,6 20-3290 0 0,-2-1-1 0 0,-3 18 0 0 0,-1 2-466 0 0,5-25-1239 0 0,-1-3-73 0 0,-8 5-7 0 0,10-9 17 0 0,0 0 1 0 0,0 0-1 0 0,0 1 1 0 0,0-1-1 0 0,-1 0 0 0 0,1 0 1 0 0,0 0-1 0 0,0 0 0 0 0,0 0 1 0 0,0 0-1 0 0,0 0 0 0 0,0 0 1 0 0,0 1-1 0 0,0-1 0 0 0,-1 0 1 0 0,1 0-1 0 0,0 0 0 0 0,0 0 1 0 0,0 0-1 0 0,0 0 1 0 0,0 1-1 0 0,0-1 0 0 0,0 0 1 0 0,0 0-1 0 0,0 0 0 0 0,0 0 1 0 0,0 0-1 0 0,0 0 0 0 0,0 1 1 0 0,0-1-1 0 0,0 0 0 0 0,0 0 1 0 0,0 0-1 0 0,0 0 0 0 0,0 0 1 0 0,0 1-1 0 0,0-1 1 0 0,0 0-1 0 0,1 0 0 0 0,-1 0 1 0 0,0 0-1 0 0,0 0 0 0 0,0 0 1 0 0,0 0-1 0 0,0 1 0 0 0,0-1 1 0 0,0 0-1 0 0,1 0 0 0 0,-1 0 1 0 0,0 0-1 0 0,0 0 1 0 0,0 0-1 0 0,13 0 55 0 0,12-6 35 0 0,-13 1-82 0 0,1 0 0 0 0,0 1-1 0 0,1 1 1 0 0,-1 0 0 0 0,21-2 0 0 0,-26 3-46 0 0,-4 2 40 0 0,0-1-1 0 0,0 0 0 0 0,0 0 0 0 0,0-1 0 0 0,0 1 0 0 0,-1-1 0 0 0,1 1 0 0 0,-1-1 1 0 0,1 0-1 0 0,-1 0 0 0 0,4-4 0 0 0,13-6-312 0 0,-20 11 301 0 0,0 1 0 0 0,0 0 0 0 0,1 0 0 0 0,-1 0 0 0 0,0 0 0 0 0,0 0 0 0 0,0 0-1 0 0,0 0 1 0 0,0 0 0 0 0,0 0 0 0 0,1 0 0 0 0,-1 0 0 0 0,0 0 0 0 0,0-1 0 0 0,0 1 0 0 0,0 0 0 0 0,0 0 0 0 0,1 0 0 0 0,-1 0 0 0 0,0 0-1 0 0,0 0 1 0 0,0 0 0 0 0,0 0 0 0 0,0 0 0 0 0,1 0 0 0 0,-1 0 0 0 0,0 1 0 0 0,0-1 0 0 0,0 0 0 0 0,0 0 0 0 0,0 0 0 0 0,1 0 0 0 0,-1 0 0 0 0,0 0-1 0 0,0 0 1 0 0,0 0 0 0 0,0 0 0 0 0,0 0 0 0 0,0 0 0 0 0,0 0 0 0 0,1 1 0 0 0,-1-1 0 0 0,0 0 0 0 0,0 0 0 0 0,0 0 0 0 0,0 0 0 0 0,0 0-1 0 0,0 0 1 0 0,0 0 0 0 0,0 1 0 0 0,0-1 0 0 0,0 0 0 0 0,0 0 0 0 0,0 0 0 0 0,0 0 0 0 0,0 0 0 0 0,0 0 0 0 0,0 1 0 0 0,0-1 0 0 0,0 0 3 0 0,0 1 0 0 0,0-1 0 0 0,0 0 0 0 0,0 1 0 0 0,-1-1 0 0 0,1 0 1 0 0,0 1-1 0 0,0-1 0 0 0,-1 0 0 0 0,1 1 0 0 0,0-1 0 0 0,0 0 1 0 0,-1 1-1 0 0,1-1 0 0 0,0 0 0 0 0,-1 0 0 0 0,1 1 0 0 0,0-1 1 0 0,-1 0-1 0 0,1 0 0 0 0,-1 0 0 0 0,1 1 0 0 0,-1-1 0 0 0,1 0 1 0 0,0 0-1 0 0,-1 0 0 0 0,1 0 0 0 0,-1 0 0 0 0,-2 0 24 0 0,-1 1-5 0 0,0 0 0 0 0,0-1 1 0 0,0 1-1 0 0,0-1 0 0 0,-1 0 1 0 0,1 0-1 0 0,-8-1 0 0 0,10 0-5 0 0,0 0 0 0 0,0 1 0 0 0,0-1 0 0 0,-1 0 0 0 0,1 0-1 0 0,0 0 1 0 0,0-1 0 0 0,1 1 0 0 0,-1 0 0 0 0,-2-2 0 0 0,2 2 2 0 0,1 0-1 0 0,-1 0 1 0 0,0 1-1 0 0,1-1 1 0 0,-1 0 0 0 0,0 1-1 0 0,0 0 1 0 0,0-1-1 0 0,1 1 1 0 0,-1 0 0 0 0,0 0-1 0 0,0 0 1 0 0,0 0-1 0 0,-2 0 1 0 0,0 0 82 0 0,26-7 284 0 0,-21 7-371 0 0,1 0 1 0 0,0 0 0 0 0,-1 0 0 0 0,1 0-1 0 0,-1 0 1 0 0,1 0 0 0 0,-1 1-1 0 0,1-1 1 0 0,-1 1 0 0 0,1-1 0 0 0,-1 1-1 0 0,1-1 1 0 0,-1 1 0 0 0,0 0-1 0 0,1 0 1 0 0,-1-1 0 0 0,0 1 0 0 0,0 0-1 0 0,0 0 1 0 0,2 2 0 0 0,-1-1 0 0 0,1 0 0 0 0,-1 0 0 0 0,0-1 0 0 0,1 1 0 0 0,-1-1 0 0 0,1 1-1 0 0,4 1 1 0 0,9-1 13 0 0,-16-2-20 0 0,0 0 1 0 0,1 0 0 0 0,-1 0 0 0 0,0 0 0 0 0,1 0 0 0 0,-1 0-1 0 0,0 0 1 0 0,0 0 0 0 0,1 0 0 0 0,-1 0 0 0 0,0 0 0 0 0,0 0-1 0 0,1 0 1 0 0,-1 0 0 0 0,0 0 0 0 0,1-1 0 0 0,-1 1 0 0 0,0 0-1 0 0,0 0 1 0 0,1 0 0 0 0,-1 0 0 0 0,0 0 0 0 0,0-1 0 0 0,0 1-1 0 0,1 0 1 0 0,-1 0 0 0 0,0 0 0 0 0,0 0 0 0 0,0-1 0 0 0,0 1-1 0 0,1 0 1 0 0,-1 0 0 0 0,0 0 0 0 0,0-1 0 0 0,0 1 0 0 0,0 0-1 0 0,0 0 1 0 0,0-1 0 0 0,0 1 0 0 0,0 0 0 0 0,0 0 0 0 0,0-1 0 0 0,0 1-1 0 0,0 0 1 0 0,0 0 0 0 0,0-1 0 0 0,0 1 0 0 0,0 0 0 0 0,0 0-1 0 0,0-1 1 0 0,0 1 0 0 0,0 0 0 0 0,0 0 0 0 0,-1 0 0 0 0,1-1-1 0 0,-2 0 11 0 0,-1 0 0 0 0,1 0 1 0 0,-1 0-1 0 0,0 0 0 0 0,1 0 0 0 0,-1 0 0 0 0,0 1 0 0 0,-4-1 0 0 0,-10-3 35 0 0,11 2-49 0 0,0 1 0 0 0,0 0 0 0 0,0 0 0 0 0,0 0 0 0 0,0 0 0 0 0,-1 1 0 0 0,1 0 0 0 0,0 0 0 0 0,0 1 0 0 0,-1 0 0 0 0,1-1 0 0 0,0 2 0 0 0,-9 2 0 0 0,35-6 44 0 0,-14 1-52 0 0,0 1 0 0 0,0 0 0 0 0,0-1 0 0 0,0 0 1 0 0,11-3-1 0 0,-16 4 13 0 0,-1 0 0 0 0,0 0 0 0 0,0 0 0 0 0,0 0 0 0 0,1 0 0 0 0,-1 0 0 0 0,0 0 1 0 0,0 0-1 0 0,0 0 0 0 0,1 0 0 0 0,-1 0 0 0 0,0 0 0 0 0,0 0 0 0 0,0 0 0 0 0,1-1 0 0 0,-1 1 1 0 0,0 0-1 0 0,0 0 0 0 0,0 0 0 0 0,0 0 0 0 0,1 0 0 0 0,-1 0 0 0 0,0 0 0 0 0,0-1 0 0 0,0 1 0 0 0,0 0 1 0 0,0 0-1 0 0,0 0 0 0 0,0 0 0 0 0,1-1 0 0 0,-1 1 0 0 0,0 0 0 0 0,0 0 0 0 0,0 0 0 0 0,0 0 0 0 0,0-1 1 0 0,0 1-1 0 0,0 0 0 0 0,0 0 0 0 0,0 0 0 0 0,0 0 0 0 0,0-1 0 0 0,0 1 0 0 0,0 0 0 0 0,0 0 1 0 0,0 0-1 0 0,0 0 0 0 0,0-1 0 0 0,0 1 0 0 0,-1 0 0 0 0,1 0 0 0 0,0 0 0 0 0,0-1 0 0 0,-15-2 20 0 0,-24 1 12 0 0,53 1 82 0 0,-5 1 55 0 0,0 0 0 0 0,1 0 1 0 0,-1 1-1 0 0,1 0 0 0 0,10 2 1 0 0,7 1 98 0 0,-24-4-266 0 0,0 0 1 0 0,0 1-1 0 0,0-1 0 0 0,0 0 1 0 0,0 1-1 0 0,0 0 1 0 0,0 0-1 0 0,0-1 0 0 0,0 1 1 0 0,-1 1-1 0 0,1-1 1 0 0,0 0-1 0 0,-1 1 0 0 0,3 1 1 0 0,-5-3-3 0 0,1 1 1 0 0,-1-1-1 0 0,0 0 1 0 0,0 1-1 0 0,0-1 1 0 0,0 0-1 0 0,1 1 1 0 0,-1-1-1 0 0,0 1 1 0 0,0-1-1 0 0,0 0 1 0 0,0 1 0 0 0,0-1-1 0 0,0 0 1 0 0,0 1-1 0 0,0-1 1 0 0,-1 1-1 0 0,1-1 1 0 0,0 0-1 0 0,0 1 1 0 0,0-1-1 0 0,0 0 1 0 0,0 1-1 0 0,-1-1 1 0 0,1 0-1 0 0,0 1 1 0 0,0-1-1 0 0,-1 0 1 0 0,1 1-1 0 0,0-1 1 0 0,-1 0-1 0 0,1 1 1 0 0,0-1-1 0 0,-1 0 1 0 0,1 0-1 0 0,-1 0 1 0 0,1 1 0 0 0,0-1-1 0 0,-1 0 1 0 0,0 0-1 0 0,-25 14 102 0 0,7-4-41 0 0,-52 31 452 0 0,50-29-453 0 0,-38 18 23 0 0,93-41-221 0 0,-27 9 131 0 0,-1 1 1 0 0,1-1-1 0 0,-1-1 1 0 0,13-5-1 0 0,-7 1-15 0 0,0 0-1 0 0,1 0 0 0 0,0 1 1 0 0,0 0-1 0 0,24-6 0 0 0,-36 12 6 0 0,-1 0 20 0 0,-1 0-7 0 0,0 0 1 0 0,0 0 0 0 0,-1 0 0 0 0,1 0 0 0 0,0 0 0 0 0,-1 0 0 0 0,1 1 0 0 0,0-1-1 0 0,0 0 1 0 0,-1 1 0 0 0,1-1 0 0 0,0 1 0 0 0,0-1 0 0 0,0 1 0 0 0,0 0 0 0 0,-1 0-1 0 0,-26 17 89 0 0,14-10-55 0 0,-69 37 213 0 0,68-40-192 0 0,13-4-8 0 0,8-5-141 0 0,-1 3-1157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3369 0 0,'1'6'19407'0'0,"4"21"-16782"0"0,-4-11-1964 0 0,1 1-1 0 0,0 0 0 0 0,9 25 0 0 0,-5-22-229 0 0,21 108 700 0 0,-14-61-889 0 0,-9-44-122 0 0,0 40 0 0 0,-4-44 25 0 0,1 0 0 0 0,0 0 1 0 0,9 32-1 0 0,-5-31-49 0 0,-1 1 1 0 0,2 30 0 0 0,-1 1 71 0 0,4 81 36 0 0,-2-86-177 0 0,-3-1 0 0 0,-3 53-1 0 0,-4-59-2 0 0,0-8-58 0 0,2-1 1 0 0,5 53-1 0 0,1-64 259 0 0,0-2-1719 0 0,-4-7-8197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15179 0 0,'0'0'9765'0'0,"-2"4"-9377"0"0,-25 54 844 0 0,-13 29-3452 0 0,38-79-293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2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15227 0 0,'0'0'11080'0'0,"-8"13"-10993"0"0,3-5-337 0 0,-30 48 719 0 0,12-10-3861 0 0,20-39-2201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10338 0 0,'0'0'13531'0'0,"-4"13"-13224"0"0,1-6-336 0 0,-4 10 72 0 0,1 1 0 0 0,1 0 0 0 0,-4 34 0 0 0,8-42-837 0 0,0 0-1406 0 0,1-3-2416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12651 0 0,'0'0'11275'0'0,"-5"13"-11045"0"0,-33 106-756 0 0,36-112-316 0 0,0 4-4256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5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48 247 3153 0 0,'0'0'9136'0'0,"-1"-9"-3333"0"0,-3-10-3807 0 0,2 14-1614 0 0,0-1 0 0 0,1 0 0 0 0,-1 1 0 0 0,1-1-1 0 0,1 0 1 0 0,-1 1 0 0 0,1-1 0 0 0,0 0 0 0 0,2-7-1 0 0,-1-6 105 0 0,-1 9-171 0 0,-1-1 0 0 0,0 1-1 0 0,0-1 1 0 0,-1 1 0 0 0,-1 0 0 0 0,0 0 0 0 0,-1 0 0 0 0,0 0 0 0 0,-8-13 0 0 0,9 13-94 0 0,1 0-1837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2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9 3473 0 0,'0'0'10477'0'0,"-3"-1"-10080"0"0,-2-1 263 0 0,-1 0-1 0 0,0 1 1 0 0,0 0-1 0 0,0 0 1 0 0,0 1-1 0 0,1-1 1 0 0,-1 1-1 0 0,0 0 1 0 0,0 0-1 0 0,0 1 1 0 0,0 0 0 0 0,-11 2-1 0 0,0 1 137 0 0,0 1-1 0 0,0 0 0 0 0,-21 9 1 0 0,22-6-291 0 0,0 1 0 0 0,0 1 0 0 0,2 0 0 0 0,-26 21-1 0 0,33-24-376 0 0,1 0-1 0 0,0 0 0 0 0,1 1 1 0 0,0-1-1 0 0,-4 10 0 0 0,-15 20 258 0 0,19-30-303 0 0,0 0 1 0 0,0 1 0 0 0,1-1-1 0 0,1 1 1 0 0,-5 14-1 0 0,1-4 135 0 0,5-13-145 0 0,-2 4 10 0 0,1 1 1 0 0,0-1-1 0 0,0 1 1 0 0,1 0-1 0 0,0-1 1 0 0,1 14-1 0 0,-5 61 320 0 0,2-59-371 0 0,1-1 1 0 0,1 1 0 0 0,2-1-1 0 0,1 1 1 0 0,1-1-1 0 0,10 43 1 0 0,-8-28 35 0 0,-1-2-73 0 0,0-27 5 0 0,0-1-1 0 0,1 1 0 0 0,7 12 1 0 0,-5 0 407 0 0,-3-6-2822 0 0,2-7-5155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30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0 0 0,'0'0'9782'0'0,"6"-4"-9303"0"0,3-2-61 0 0,6-5-430 0 0,2-3 5356 0 0,-12 11-4885 0 0,-1 0 0 0 0,1 1-1 0 0,1 0 1 0 0,-1-1 0 0 0,0 1-1 0 0,0 1 1 0 0,7-2-1 0 0,16-6 240 0 0,-14 4-132 0 0,0 0 0 0 0,0 2-1 0 0,21-4 1 0 0,-16 3-495 0 0,-9 3 239 0 0,-1 0 0 0 0,1 0 0 0 0,0 0 1 0 0,0 1-1 0 0,17 2 0 0 0,-11 4 48 0 0,-14-5-312 0 0,-1 0 1 0 0,2 0 0 0 0,-1-1 0 0 0,0 1 0 0 0,0 0 0 0 0,0-1 0 0 0,0 0 0 0 0,0 1 0 0 0,0-1 0 0 0,3 0 0 0 0,1 1 45 0 0,-1-1 0 0 0,1 1 1 0 0,-1 0-1 0 0,0 0 0 0 0,1 1 1 0 0,8 3-1 0 0,-9-3-21 0 0,1 0 1 0 0,-1-1-1 0 0,1 1 0 0 0,-1-1 1 0 0,1 0-1 0 0,11 1 0 0 0,-16-2-49 0 0,1 0-1 0 0,-1 1 0 0 0,0-1 0 0 0,1 1 1 0 0,-1-1-1 0 0,0 1 0 0 0,1-1 1 0 0,-1 1-1 0 0,0 0 0 0 0,0-1 0 0 0,0 1 1 0 0,1 0-1 0 0,-1 0 0 0 0,0 0 1 0 0,0 0-1 0 0,0 0 0 0 0,1 1 0 0 0,16 24 271 0 0,-11-16-225 0 0,18 25 498 0 0,-18-22-350 0 0,1-2 0 0 0,17 19-1 0 0,-16-18-103 0 0,1-1-1 0 0,-2 2 0 0 0,0-1 0 0 0,0 1 0 0 0,-1 0 0 0 0,-1 1 0 0 0,-1-1 0 0 0,6 23 0 0 0,-2-4-62 0 0,-4-17-5 0 0,-2-1 0 0 0,1 0 1 0 0,-2 1-1 0 0,1 15 0 0 0,-3-13-21 0 0,1 0 0 0 0,1 0-1 0 0,1 0 1 0 0,5 17-1 0 0,5 4-670 0 0,7 26 2164 0 0,-17-32-4376 0 0,-7-1-5402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3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146 73 3025 0 0,'0'0'14319'0'0,"-5"-6"-13338"0"0,-16-19-35 0 0,11 11 4405 0 0,10 13-5246 0 0,0 1 0 0 0,-1-1 0 0 0,1 1 0 0 0,0-1 0 0 0,0 1 0 0 0,-1 0 0 0 0,1-1 0 0 0,0 1 0 0 0,-1-1 0 0 0,1 1 0 0 0,0 0 0 0 0,-1-1 0 0 0,1 1 0 0 0,-1 0 0 0 0,1 0 0 0 0,-1-1 0 0 0,1 1 0 0 0,-1 0 0 0 0,1 0 0 0 0,-1 0 0 0 0,1-1 0 0 0,-1 1 0 0 0,1 0 0 0 0,-1 0 0 0 0,1 0 0 0 0,-1 0-1 0 0,1 0 1 0 0,-1 0 0 0 0,1 0 0 0 0,-1 0 0 0 0,1 0 0 0 0,-1 0 0 0 0,0 1 697 0 0,9 2-546 0 0,1 0-169 0 0,0 1 1 0 0,1-2 0 0 0,-1 1 0 0 0,1-2 0 0 0,-1 1 0 0 0,1-1-1 0 0,-1-1 1 0 0,14 0 0 0 0,81-12 161 0 0,-62 6-155 0 0,2 0-35 0 0,-7 0-28 0 0,0 2 0 0 0,66 1 0 0 0,-95 4-25 0 0,-1 1-1 0 0,1-1 0 0 0,0 2 1 0 0,14 5-1 0 0,19 5 4 0 0,-27-10-16 0 0,-2 0 17 0 0,1-1 0 0 0,-1 0 0 0 0,0 0 0 0 0,16-2 0 0 0,-42-16 45 0 0,11 14-55 0 0,0 0 0 0 0,0 1 0 0 0,0-1 0 0 0,0 1 0 0 0,-1-1 0 0 0,1 1 0 0 0,0 0 0 0 0,0 0 0 0 0,-1 1 0 0 0,1-1 0 0 0,-6 0 0 0 0,-42 1 9 0 0,27 1-6 0 0,-166 10 99 0 0,171-9-84 0 0,-8 2 2 0 0,1-2 0 0 0,-1 0 0 0 0,-45-4 0 0 0,68 1-13 0 0,-1 0 1 0 0,0 0 0 0 0,1-1 0 0 0,-1 0 0 0 0,1 0-1 0 0,-6-3 1 0 0,6 3-2 0 0,0 0-1 0 0,0 0 1 0 0,0 0 0 0 0,0 0-1 0 0,0 1 1 0 0,0 0-1 0 0,0 0 1 0 0,0 0 0 0 0,-8 0-1 0 0,6 1-2 0 0,0 0-1 0 0,0 0 0 0 0,0 1 0 0 0,0 0 1 0 0,0 0-1 0 0,0 1 0 0 0,0 0 1 0 0,1 0-1 0 0,-1 0 0 0 0,1 0 0 0 0,-1 1 1 0 0,1 0-1 0 0,-9 6 0 0 0,70-15 76 0 0,-7-1-66 0 0,1 3 0 0 0,0 1 1 0 0,73 6-1 0 0,46-1 7 0 0,-69-8 35 0 0,-100 6-44 0 0,0-1-9 0 0,0 1 1 0 0,0-1 0 0 0,-1 1-1 0 0,1-1 1 0 0,0 1 0 0 0,-1-1-1 0 0,1 1 1 0 0,0-1 0 0 0,-1 1-1 0 0,1-1 1 0 0,-1 1 0 0 0,1 0 0 0 0,-1-1-1 0 0,1 1 1 0 0,-1 0 0 0 0,1-1-1 0 0,-1 1 1 0 0,1 0 0 0 0,-1-1-1 0 0,1 1 1 0 0,-1 0 0 0 0,1 0-1 0 0,-1 0 1 0 0,0 0 0 0 0,1 0-1 0 0,-1 0 1 0 0,1 0 0 0 0,-1 0-1 0 0,0 0 1 0 0,0 0 0 0 0,-27 0-36 0 0,20 0 33 0 0,-50 3 8 0 0,-85 15-1 0 0,-28 2 52 0 0,155-19-61 0 0,5 0 0 0 0,0 0 1 0 0,0-1-1 0 0,0 0 0 0 0,0-1 1 0 0,0 0-1 0 0,0-1 0 0 0,0 0 1 0 0,-12-4-1 0 0,17 3 5 0 0,5 3 0 0 0,-1-1 0 0 0,1 0-1 0 0,-1 0 1 0 0,0 1 0 0 0,1-1 0 0 0,-1 1 0 0 0,0-1 0 0 0,0 1 0 0 0,1 0 0 0 0,-1 0 0 0 0,0 0 0 0 0,0 0 0 0 0,1 0 0 0 0,-1 0 0 0 0,0 0 0 0 0,0 0 0 0 0,1 1 0 0 0,-1-1 0 0 0,0 1 0 0 0,1-1 0 0 0,-1 1 0 0 0,0 0 0 0 0,1 0 0 0 0,-1 0 0 0 0,-1 1 0 0 0,-10 4 11 0 0,12-6-3 0 0,-1 0 1 0 0,1 1-1 0 0,-1-1 0 0 0,1 1 0 0 0,-1 0 1 0 0,1 0-1 0 0,0-1 0 0 0,-1 1 1 0 0,1 0-1 0 0,0 0 0 0 0,0 0 1 0 0,0 0-1 0 0,0 0 0 0 0,0 1 0 0 0,0-1 1 0 0,0 0-1 0 0,0 0 0 0 0,0 1 1 0 0,0-1-1 0 0,1 0 0 0 0,-1 1 1 0 0,0-1-1 0 0,1 1 0 0 0,-1-1 0 0 0,1 1 1 0 0,0 1-1 0 0,-3 6 101 0 0,0 0 1 0 0,0-1-1 0 0,-7 15 1 0 0,7-16-54 0 0,-1 0 0 0 0,1 1 1 0 0,0-1-1 0 0,1 1 0 0 0,0-1 0 0 0,-1 10 1 0 0,1 43 322 0 0,25-54-381 0 0,10-3 0 0 0,48-1 0 0 0,22 1 0 0 0,32 3 0 0 0,-162-3 0 0 0,-32 9 0 0 0,38-7 0 0 0,0-1 0 0 0,0 0 0 0 0,-26-1 0 0 0,24-3 0 0 0,0-1 0 0 0,-40-8 0 0 0,16 6 0 0 0,46 0 0 0 0,1 0 0 0 0,-1 0 0 0 0,1-1 0 0 0,0 1 0 0 0,0 0 0 0 0,0 0 0 0 0,0-4 0 0 0,8-55 0 0 0,-7 39 0 0 0,2 1 0 0 0,8-32 0 0 0,-2 22 0 0 0,-14 44 0 0 0,0 1 0 0 0,-4 22 0 0 0,3-15 0 0 0,2-6 0 0 0,2-10 0 0 0,1 1 0 0 0,0-1 0 0 0,0 0 0 0 0,0 0 0 0 0,0 8 0 0 0,1-15 0 0 0,1 0 0 0 0,-1 0 0 0 0,1 0 0 0 0,0 0 0 0 0,0 0 0 0 0,0 1 0 0 0,0-1 0 0 0,1 0 0 0 0,-1 1 0 0 0,1-1 0 0 0,-1 1 0 0 0,1-1 0 0 0,0 1 0 0 0,0 0 0 0 0,0-1 0 0 0,0 1 0 0 0,1 0 0 0 0,4-3 0 0 0,1-1 0 0 0,1 1 0 0 0,0-1 0 0 0,1 2 0 0 0,11-6 0 0 0,3 1 0 0 0,0 1 0 0 0,1 1 0 0 0,0 0 0 0 0,0 2 0 0 0,1 1 0 0 0,-1 2 0 0 0,1 0 0 0 0,41 3 0 0 0,-59 0 0 0 0,0 0 0 0 0,0 1 0 0 0,-1 0 0 0 0,1 1 0 0 0,-1 0 0 0 0,1 0 0 0 0,6 4 0 0 0,-12-6 0 0 0,-2 0 0 0 0,0-1 0 0 0,0 1 0 0 0,0-1 0 0 0,0 1 0 0 0,0-1 0 0 0,0 1 0 0 0,0-1 0 0 0,0 0 0 0 0,-1 1 0 0 0,1-1 0 0 0,0 1 0 0 0,0-1 0 0 0,0 0 0 0 0,0 1 0 0 0,-1-1 0 0 0,1 1 0 0 0,0-1 0 0 0,0 0 0 0 0,-1 1 0 0 0,1-1 0 0 0,0 0 0 0 0,0 1 0 0 0,-1-1 0 0 0,1 0 0 0 0,0 0 0 0 0,-1 1 0 0 0,1-1 0 0 0,-1 0 0 0 0,1 0 0 0 0,0 0 0 0 0,-1 1 0 0 0,1-1 0 0 0,-1 0 0 0 0,-15 6 0 0 0,15-6 0 0 0,-55 14 0 0 0,-1-2 0 0 0,-77 6 0 0 0,88-13 0 0 0,27-4 0 0 0,15-1 0 0 0,14 0 0 0 0,332-1 0 0 0,-432 11 0 0 0,4-5 0 0 0,-139 26 0 0 0,218-27 0 0 0,14 0 0 0 0,13 1 0 0 0,52 3 0 0 0,-1-2 0 0 0,96-6 0 0 0,-145-2 0 0 0,31-6 0 0 0,-28 4 0 0 0,-23 4 0 0 0,-7 0 0 0 0,-1 2 0 0 0,1-1 0 0 0,0 1 0 0 0,-9 3 0 0 0,-8 3 0 0 0,-9-2 0 0 0,-1-1 0 0 0,0-1 0 0 0,-53-1 0 0 0,279-15 0 0 0,-90 3 0 0 0,-92 8 0 0 0,-8 1 0 0 0,0 1 0 0 0,0-2 0 0 0,1 1 0 0 0,-1 0 0 0 0,0-1 0 0 0,0 0 0 0 0,1 0 0 0 0,-1 0 0 0 0,0-1 0 0 0,0 1 0 0 0,0-1 0 0 0,0 0 0 0 0,-1 0 0 0 0,1 0 0 0 0,4-4 0 0 0,-7 4 0 0 0,0 0 0 0 0,0 0 0 0 0,0 0 0 0 0,-1-1 0 0 0,1 1 0 0 0,0-1 0 0 0,-1 1 0 0 0,0 0 0 0 0,0-1 0 0 0,1 1 0 0 0,-2-4 0 0 0,4-15 0 0 0,7-32 0 0 0,-11 60 0 0 0,0-1 0 0 0,0 1 0 0 0,1 0 0 0 0,0-1 0 0 0,0 1 0 0 0,1-1 0 0 0,-1 1 0 0 0,2-1 0 0 0,-1 1 0 0 0,1-1 0 0 0,-1 1 0 0 0,2-1 0 0 0,-1 0 0 0 0,7 11 0 0 0,-8-15 0 0 0,1-4 0 0 0,0 0 0 0 0,0-1 0 0 0,-1 1 0 0 0,1 0 0 0 0,0-1 0 0 0,-1 1 0 0 0,1-1 0 0 0,-1 1 0 0 0,1-4 0 0 0,2-3 0 0 0,-1 1 0 0 0,0-1 0 0 0,-1 0 0 0 0,0 0 0 0 0,0-1 0 0 0,-1 1 0 0 0,0-11 0 0 0,-1 41 0 0 0,-1-11 0 0 0,1-1 0 0 0,0 0 0 0 0,2 14 0 0 0,0-18 0 0 0,1 5 0 0 0,-2-14 0 0 0,0-1 0 0 0,0 0 0 0 0,0 0 0 0 0,1 1 0 0 0,0-1 0 0 0,2-5 0 0 0,6-16 0 0 0,-4-10 0 0 0,-7 40 0 0 0,0 1 0 0 0,0-1 0 0 0,0 1 0 0 0,-1-1 0 0 0,-2 6 0 0 0,-6 22 0 0 0,10-2 0 0 0,12-86 0 0 0,-12 85 0 0 0,-2 61 0 0 0,2-87 0 0 0,-1-1 0 0 0,1 0 0 0 0,-1 0 0 0 0,1 1 0 0 0,-1-1 0 0 0,0 0 0 0 0,0 0 0 0 0,0 0 0 0 0,-1 0 0 0 0,1 0 0 0 0,0 0 0 0 0,-1-1 0 0 0,1 1 0 0 0,-1 0 0 0 0,1-1 0 0 0,-1 1 0 0 0,0-1 0 0 0,0 1 0 0 0,0-1 0 0 0,0 0 0 0 0,0 0 0 0 0,0 0 0 0 0,0 0 0 0 0,0 0 0 0 0,0 0 0 0 0,0-1 0 0 0,-1 1 0 0 0,1-1 0 0 0,0 1 0 0 0,-5-1 0 0 0,-8 1 0 0 0,0 0 0 0 0,1-1 0 0 0,-28-4 0 0 0,18 1 0 0 0,-54 0 0 0 0,45 3 0 0 0,1-2 0 0 0,-1-1 0 0 0,-51-11 0 0 0,73 12 0 0 0,1 1 0 0 0,-1 0 0 0 0,0 0 0 0 0,0 1 0 0 0,0 0 0 0 0,1 1 0 0 0,-1 1 0 0 0,0-1 0 0 0,-10 4 0 0 0,4-1 0 0 0,0-1 0 0 0,-27 1 0 0 0,98-12 0 0 0,242-6 0 0 0,-277 14 0 0 0,0-1 0 0 0,1-2 0 0 0,-2 0 0 0 0,1 0 0 0 0,32-12 0 0 0,-48 13 0 0 0,0 1 0 0 0,0-1 0 0 0,0-1 0 0 0,0 1 0 0 0,0 0 0 0 0,0-1 0 0 0,0 1 0 0 0,-1-1 0 0 0,1 0 0 0 0,-1 0 0 0 0,0 0 0 0 0,0 0 0 0 0,0 0 0 0 0,2-5 0 0 0,-3 6 0 0 0,0-1 0 0 0,0 1 0 0 0,0-1 0 0 0,0 1 0 0 0,0-1 0 0 0,-1 1 0 0 0,1-1 0 0 0,-1 1 0 0 0,0-1 0 0 0,0 1 0 0 0,0-1 0 0 0,0 0 0 0 0,0 1 0 0 0,0-1 0 0 0,-1 1 0 0 0,1-1 0 0 0,-1 1 0 0 0,1-1 0 0 0,-1 1 0 0 0,0-1 0 0 0,-2-2 0 0 0,-2-2 0 0 0,0 0 0 0 0,-1 0 0 0 0,0 0 0 0 0,-12-10 0 0 0,17 16 0 0 0,0 1 0 0 0,-1 0 0 0 0,1-1 0 0 0,0 1 0 0 0,0 0 0 0 0,0-1 0 0 0,-1 1 0 0 0,1 0 0 0 0,0 0 0 0 0,0 0 0 0 0,-1 0 0 0 0,1 0 0 0 0,0 0 0 0 0,0 1 0 0 0,-1-1 0 0 0,1 0 0 0 0,0 1 0 0 0,-2 0 0 0 0,-24 11 0 0 0,15-6 0 0 0,-43 14 0 0 0,39-16 0 0 0,-1 2 0 0 0,1 0 0 0 0,1 1 0 0 0,-18 10 0 0 0,35-14 0 0 0,7-2 0 0 0,9 0 0 0 0,-1-3 0 0 0,0 0 0 0 0,-1 0 0 0 0,1-2 0 0 0,0 0 0 0 0,-1-1 0 0 0,0-1 0 0 0,0-1 0 0 0,23-12 0 0 0,-32 12 0 0 0,-16 6 0 0 0,-17 6 0 0 0,-7 6 0 0 0,-57 30 0 0 0,90-40-52 0 0,-1-1 0 0 0,0 0 0 0 0,1 0 0 0 0,-1 1 1 0 0,1-1-1 0 0,-1 0 0 0 0,1 1 0 0 0,0-1 0 0 0,-1 1 0 0 0,1-1 0 0 0,-1 0 0 0 0,1 1 0 0 0,0-1 1 0 0,-1 1-1 0 0,1-1 0 0 0,0 1 0 0 0,-1 0 0 0 0,1-1 0 0 0,0 1 0 0 0,0-1 0 0 0,0 1 1 0 0,-1-1-1 0 0,1 1 0 0 0,0 0 0 0 0,0-1 0 0 0,0 1 0 0 0,0-1 0 0 0,0 1 0 0 0,0 0 0 0 0,0-1 1 0 0,0 1-1 0 0,1-1 0 0 0,-1 1 0 0 0,0 0 0 0 0,0-1 0 0 0,1 1 0 0 0,-1 1-523 0 0,1-1 0 0 0,0 1 0 0 0,0-1 0 0 0,0 0 0 0 0,0 1 0 0 0,0-1 0 0 0,1 0 0 0 0,-1 0 1 0 0,0 0-1 0 0,2 1 0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34:40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0 0 0,'0'0'126'0'0,"0"-1"0"0"0,1 1-1 0 0,-1 0 1 0 0,0-1 0 0 0,1 1 0 0 0,-1 0 0 0 0,0 0-1 0 0,1 0 1 0 0,-1-1 0 0 0,1 1 0 0 0,-1 0-1 0 0,0 0 1 0 0,1 0 0 0 0,-1-1 0 0 0,1 1 0 0 0,-1 0-1 0 0,1 0 1 0 0,-1 0 0 0 0,1 0 0 0 0,-1 0 0 0 0,0 0-1 0 0,1 0 1 0 0,-1 0 0 0 0,1 0 0 0 0,-1 0-1 0 0,1 0 1 0 0,-1 0 0 0 0,1 0 0 0 0,-1 1 0 0 0,1-1-1 0 0,-1 0 1 0 0,0 0 0 0 0,1 0 0 0 0,0 1 0 0 0,6 2 1302 0 0,-5-2-776 0 0,1 0 0 0 0,0 0 0 0 0,0-1 0 0 0,-1 1 0 0 0,1-1 1 0 0,0 0-1 0 0,0 0 0 0 0,0 0 0 0 0,0 0 0 0 0,0 0 1 0 0,5-1-1 0 0,-6 0-404 0 0,1 1 0 0 0,-1 0 0 0 0,1-1 0 0 0,-1 1 1 0 0,1 0-1 0 0,-1 0 0 0 0,1 0 0 0 0,-1 1 0 0 0,1-1 1 0 0,-1 1-1 0 0,1-1 0 0 0,-1 1 0 0 0,0-1 0 0 0,1 1 0 0 0,-1 0 1 0 0,4 2-1 0 0,15 5 1313 0 0,-19-7-1362 0 0,0 0 0 0 0,1-1 0 0 0,-1 1 0 0 0,0 0-1 0 0,0 0 1 0 0,0 0 0 0 0,0 0 0 0 0,0 0 0 0 0,3 3 0 0 0,0-1 9 0 0,-1 0-1 0 0,1 0 1 0 0,0 0-1 0 0,0-1 1 0 0,0 1 0 0 0,0-1-1 0 0,1 0 1 0 0,9 2-1 0 0,-11-2-152 0 0,0 0-1 0 0,1 1 1 0 0,-1-1-1 0 0,0 1 1 0 0,-1-1-1 0 0,1 1 1 0 0,-1 0-1 0 0,6 5 1 0 0,8 7 245 0 0,24 7 222 0 0,-35-19-448 0 0,0 0 1 0 0,1 0 0 0 0,-1 0-1 0 0,0 1 1 0 0,-1 0 0 0 0,1 0-1 0 0,7 7 1 0 0,40 28 792 0 0,-25-14 52 0 0,-18-17-715 0 0,-1 0-1 0 0,-1 0 1 0 0,14 18 0 0 0,60 104 77 0 0,-8-5-264 0 0,-61-98-37 0 0,17 50-1 0 0,11 10-62 0 0,10 53 38 0 0,-36-81 13 0 0,-4-10-229 0 0,3 17-9 0 0,-9-37 183 0 0,10 93-342 0 0,-14-116 293 0 0,0 1 0 0 0,-1-1 0 0 0,0 1 0 0 0,-1 8-1 0 0,-4 3-6407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14:03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10558 1872 0 0,'0'0'11591'0'0,"24"0"-6970"0"0,-15 0-3798 0 0,0 1-507 0 0,-1-1 0 0 0,1 0 1 0 0,0 0-1 0 0,0-1 0 0 0,0 0 0 0 0,-1-1 1 0 0,1 0-1 0 0,-1 0 0 0 0,1-1 1 0 0,-1 0-1 0 0,16-8 0 0 0,20-17 94 0 0,1 3 0 0 0,55-24 0 0 0,-82 41-282 0 0,-1 0 1 0 0,0-1-1 0 0,-1-1 1 0 0,22-18-1 0 0,56-55 212 0 0,-60 51-194 0 0,49-35-1 0 0,85-35 282 0 0,-156 95-355 0 0,-1-1-1 0 0,1 0 0 0 0,-2 0 1 0 0,1-1-1 0 0,-1 0 1 0 0,14-18-1 0 0,47-71 144 0 0,-20 26-123 0 0,-3 8-23 0 0,-3-1 0 0 0,42-83 0 0 0,-69 113-52 0 0,13-26 68 0 0,60-86-1 0 0,-3 32 406 0 0,-58 74-390 0 0,1 1 0 0 0,1 2 0 0 0,3 1 0 0 0,1 2 0 0 0,1 1 0 0 0,47-32 0 0 0,67-28 380 0 0,-82 46-259 0 0,109-59 0 0 0,-159 100-182 0 0,0 0 1 0 0,0 1 0 0 0,0 1 0 0 0,1 0 0 0 0,20-1 0 0 0,-11 2 98 0 0,34-10 1 0 0,33-18 81 0 0,60-16-53 0 0,-128 41-147 0 0,0 1-1 0 0,1 2 1 0 0,48-1-1 0 0,43 17 129 0 0,161-26 231 0 0,-176 2-356 0 0,638-50 17 0 0,-637 57-32 0 0,-1-5 0 0 0,-1-4 1 0 0,198-54-1 0 0,45-19 21 0 0,-80 23-5 0 0,-153 28 7 0 0,145-67 1 0 0,-187 73 0 0 0,55-25-5 0 0,164-66-74 0 0,123-60 50 0 0,-413 180-3 0 0,99-51 0 0 0,-2-5 1 0 0,127-97 0 0 0,152-152 4 0 0,-23-25 25 0 0,-305 285-33 0 0,4-5 5 0 0,66-79 0 0 0,-71 66 3 0 0,49-90 1 0 0,25-77 6 0 0,-68 133-4 0 0,96-128 0 0 0,-32 53 4 0 0,106-167 17 0 0,-195 300-29 0 0,2 1 0 0 0,1 1 0 0 0,2 2-1 0 0,2 1 1 0 0,1 2 0 0 0,48-33 0 0 0,226-139-11 0 0,21 32 37 0 0,-97 72-16 0 0,313-89 1 0 0,28 28 9 0 0,-461 128-14 0 0,292-77-27 0 0,421-32 98 0 0,-689 124-51 0 0,911-167 34 0 0,-721 122-104 0 0,141-41 64 0 0,-112 23 5 0 0,146-16 54 0 0,136-44-60 0 0,-9-41-12 0 0,-559 161 0 0 0,31-9-8 0 0,329-110 45 0 0,-1-17-18 0 0,168-67-47 0 0,-19-35 77 0 0,-471 213-55 0 0,-2-4-1 0 0,175-115 1 0 0,-72 21-25 0 0,134-95 9 0 0,366-323-92 0 0,-438 355 129 0 0,-138 109-62 0 0,420-275-1970 0 0,-334 249-785 0 0,-74 49-5427 0 0,-89 48-3485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14:03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11367 0 0 0,'0'0'11433'0'0,"-5"4"-10458"0"0,-18 23 7815 0 0,34-25-7062 0 0,13-3-1533 0 0,-11-1-22 0 0,0-1-1 0 0,0 1 1 0 0,-1-2 0 0 0,1 0 0 0 0,-1-1-1 0 0,0 0 1 0 0,0 0 0 0 0,-1-1 0 0 0,0-1-1 0 0,0 0 1 0 0,0-1 0 0 0,14-12 0 0 0,127-121 790 0 0,-43 42-599 0 0,106-86-6 0 0,-194 168-333 0 0,-2 0-1 0 0,0-1 0 0 0,-1-1 0 0 0,-1 0 1 0 0,-1-1-1 0 0,14-24 0 0 0,69-136 152 0 0,-96 174-172 0 0,4-11 11 0 0,-1 0-1 0 0,-1 0 1 0 0,0-1 0 0 0,4-31 0 0 0,-5 25-7 0 0,12-41 1 0 0,1 24 4 0 0,1 2 1 0 0,3 0 0 0 0,32-47-1 0 0,32-61 51 0 0,-42 60-14 0 0,71-109 0 0 0,-101 174-10 0 0,20-46 1 0 0,-23 45 42 0 0,26-44 1 0 0,-20 45-41 0 0,1 0-1 0 0,1 1 0 0 0,37-34 1 0 0,71-44 88 0 0,-126 98-130 0 0,157-135 161 0 0,-145 125-154 0 0,39-39 25 0 0,33-28 45 0 0,-71 68-62 0 0,1 0 0 0 0,0 1-1 0 0,0 0 1 0 0,30-13 0 0 0,3 4-21 0 0,92-41 234 0 0,-105 44-191 0 0,0 2 0 0 0,1 1 0 0 0,68-12 0 0 0,-50 12-1 0 0,151-29 137 0 0,-2-3 184 0 0,-117 27-322 0 0,116-40 0 0 0,45-10 12 0 0,-117 47-24 0 0,131-1 0 0 0,10-1-14 0 0,-167 9-16 0 0,224-31 33 0 0,-4-25 21 0 0,142-76-31 0 0,-402 127-12 0 0,427-134 9 0 0,-429 128-11 0 0,-1-2 1 0 0,74-45-1 0 0,103-82 8 0 0,-99 55-5 0 0,183-170-1 0 0,133-195 18 0 0,-406 403-31 0 0,66-109 0 0 0,48-107 10 0 0,-96 172 6 0 0,89-108 0 0 0,-84 119-13 0 0,332-389 18 0 0,-394 471-15 0 0,231-253 32 0 0,-158 169-27 0 0,15-15 33 0 0,-16 30-43 0 0,5 4 0 0 0,172-118 0 0 0,190-89 35 0 0,-372 244-32 0 0,81-31 1 0 0,85-18 36 0 0,33-14-35 0 0,160-40 31 0 0,211-58-58 0 0,-431 133 49 0 0,228-41 0 0 0,248-46 69 0 0,-123 24-70 0 0,85-30 22 0 0,358-191-50 0 0,-468 79 110 0 0,-282 132-36 0 0,583-330-53 0 0,-16-87-17 0 0,-349 139 5 0 0,-449 390 4 0 0,194-190 82 0 0,155-136 90 0 0,66 13-941 0 0,-364 292-366 0 0,-24 23-4148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14:0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39 595 2585 0 0,'0'0'16208'0'0,"-7"2"-15705"0"0,-18 7-73 0 0,18-6 10 0 0,27-4 2112 0 0,-9-3-2091 0 0,0-1-1 0 0,0 0 1 0 0,0-1-1 0 0,12-9 1 0 0,7-2 31 0 0,42-23 290 0 0,318-167 1394 0 0,15 29-1631 0 0,-170 102-835 0 0,-232 75 41 0 0,0 0 0 0 0,0 0 1 0 0,0-1-1 0 0,0 1 0 0 0,0-1 0 0 0,0 0 0 0 0,0 0 0 0 0,-1 0 0 0 0,1 0 1 0 0,-1 0-1 0 0,1-1 0 0 0,-1 1 0 0 0,4-5 0 0 0,5-6-5508 0 0,3 1-6313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14:0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13 0 0 0,'0'0'19654'0'0,"-5"-2"-18604"0"0,-14-6-204 0 0,14 6 822 0 0,26 13 409 0 0,-4-4-1795 0 0,1-1 0 0 0,0 0 1 0 0,1-2-1 0 0,-1 0 0 0 0,34 3 0 0 0,-29-5-376 0 0,0 2-1 0 0,45 12 0 0 0,11 13-2259 0 0,-54-19-1831 0 0,1 0-4406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6:14:0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0 552 0 0,'0'0'18159'0'0,"-7"5"-16842"0"0,6-5-1311 0 0,-5 3 348 0 0,0 1-1 0 0,0 0 1 0 0,0 0-1 0 0,0 0 1 0 0,1 0-1 0 0,0 1 1 0 0,0 0-1 0 0,0 0 1 0 0,1 1-1 0 0,-7 9 0 0 0,-14 30 917 0 0,-41 83 623 0 0,54-101-1759 0 0,1 1 0 0 0,-13 54 0 0 0,19-56-508 0 0,-2 38 0 0 0,5-34-2209 0 0,2 0-3344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1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7254 110 5849 0 0,'0'0'15173'0'0,"-5"-10"-12106"0"0,-53 17 1421 0 0,-32-6-3777 0 0,44-2-527 0 0,30 2-127 0 0,0 1 1 0 0,-16 3-1 0 0,16-2-12 0 0,0-1 1 0 0,-18 0-1 0 0,-99-1-1 0 0,-171-3 10 0 0,205-1-44 0 0,-103-6 20 0 0,-107 2-39 0 0,107 5-3 0 0,-555-6-7 0 0,241-2 141 0 0,200-8-127 0 0,0 1 3 0 0,-356 13 31 0 0,483-4 23 0 0,-407 5 311 0 0,288-15-155 0 0,169 6-150 0 0,-184 10 49 0 0,69 4-36 0 0,-380 7 23 0 0,577-6-40 0 0,-113-7 0 0 0,-138-3-40 0 0,188 9-1326 0 0,142 2-3547 0 0,-14-2 583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3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8513 1 6961 0 0,'3'-1'18459'0'0,"-3"5"-18270"0"0,0-1 0 0 0,-1 0 0 0 0,1 0-1 0 0,-1 1 1 0 0,0-1 0 0 0,0 0 0 0 0,0 0 0 0 0,-1 0 0 0 0,1 0 0 0 0,-1 0-1 0 0,1 0 1 0 0,-1 0 0 0 0,-3 3 0 0 0,-34 33 831 0 0,31-32-804 0 0,1 0 0 0 0,-1 0 1 0 0,-10 16-1 0 0,4 1 150 0 0,11-17-272 0 0,-1-1 1 0 0,1 0 0 0 0,-1 0-1 0 0,0-1 1 0 0,0 1 0 0 0,-1-1-1 0 0,-8 9 1 0 0,7-12-73 0 0,1 0 0 0 0,0-1 0 0 0,0 1 0 0 0,-1-1 0 0 0,1 0-1 0 0,-1-1 1 0 0,1 0 0 0 0,-1 1 0 0 0,1-2 0 0 0,-8 0 0 0 0,-2 1 0 0 0,-1021-2 962 0 0,941-4-962 0 0,-3-1 60 0 0,-351-13 262 0 0,419 17-344 0 0,-555-49 0 0 0,65 45 0 0 0,472 7 0 0 0,-104 11 0 0 0,-1 0 0 0 0,-503-7 0 0 0,591-4 0 0 0,-230-9 0 0 0,-274-8 0 0 0,453 17 0 0 0,-263 29 0 0 0,122-5 0 0 0,206-21 0 0 0,-220 22 0 0 0,58-1 0 0 0,75-10 0 0 0,-209 18 0 0 0,293-27 0 0 0,-71 15 0 0 0,78-10 0 0 0,-1-3 0 0 0,-63 2 0 0 0,-230 2 0 0 0,314-9 0 0 0,-17 1 0 0 0,-59-3 0 0 0,4-1 0 0 0,-10-1 0 0 0,70 0 0 0 0,0 2 0 0 0,-68 8 0 0 0,58-3 0 0 0,26-4 0 0 0,1-1 0 0 0,-32-5 0 0 0,-20 0 0 0 0,-69-2 0 0 0,137 5 2 0 0,0 1-1 0 0,-1-1 1 0 0,1 0-1 0 0,0 0 1 0 0,1-1 0 0 0,-7-3-1 0 0,-16-6-68 0 0,26 12-199 0 0,1 0 1 0 0,0 1-1 0 0,0-1 0 0 0,0 1 1 0 0,0-1-1 0 0,0 1 0 0 0,0-1 1 0 0,0 1-1 0 0,0-1 1 0 0,0 1-1 0 0,0 0 0 0 0,0 0 1 0 0,0-1-1 0 0,0 1 0 0 0,1 0 1 0 0,-1 0-1 0 0,0 0 0 0 0,1 0 1 0 0,-1 0-1 0 0,0 0 1 0 0,1 0-1 0 0,-1 0 0 0 0,1 0 1 0 0,-1 2-1 0 0,-1 1-3143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3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80 13323 0 0,'0'0'7568'0'0,"-10"-4"-5111"0"0,123 2 1374 0 0,58-5-2272 0 0,17-1-809 0 0,76-11-160 0 0,-36 2-328 0 0,-161 15-214 0 0,92 8 0 0 0,755 20 27 0 0,-606-52-8 0 0,-103 6-21 0 0,276 14 319 0 0,-268 8-254 0 0,745-3 221 0 0,-442 14 97 0 0,-320-14-283 0 0,161 2-18 0 0,-1 20 17 0 0,70 1 41 0 0,119 18-67 0 0,-494-34-105 0 0,180 7 78 0 0,-177-11-83 0 0,101 10 31 0 0,-37-3-13 0 0,-33-7-27 0 0,-50-3 0 0 0,0 2 0 0 0,45 8 0 0 0,-27-2 0 0 0,0-3 0 0 0,102-4 0 0 0,9 0 0 0 0,-107 4 0 0 0,-12-1 0 0 0,75-3 0 0 0,-93-1-483 0 0,0 1 1 0 0,0 1-1 0 0,0 1 1 0 0,0 2-1 0 0,47 12 0 0 0,-24-2-2007 0 0,-2 3 0 0 0,52 26 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22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1419 0 12243 0 0,'0'0'12042'0'0,"-4"1"-11554"0"0,-2 2-11 0 0,-1 0-1 0 0,0 0 0 0 0,1 0 0 0 0,-1 1 1 0 0,1 0-1 0 0,0 1 0 0 0,1-1 0 0 0,-10 10 1 0 0,-5 5 63 0 0,-25 34 1 0 0,29-34-362 0 0,0-1-1 0 0,-27 24 0 0 0,-62 47 397 0 0,-17 15-159 0 0,-48 37-252 0 0,133-114-136 0 0,-110 87 21 0 0,144-111-46 0 0,-44 42 26 0 0,-3-3 1 0 0,-62 42-1 0 0,65-55-14 0 0,-54 37 30 0 0,92-58-38 0 0,0 0 1 0 0,-13 16-1 0 0,15-17-9 0 0,1 0-1 0 0,-1 0 0 0 0,0 0 0 0 0,-1-1 0 0 0,-12 9 0 0 0,2-4 29 0 0,14-8-20 0 0,-1 1-1 0 0,1-2 1 0 0,-1 1 0 0 0,0 0-1 0 0,1-1 1 0 0,-1 0 0 0 0,0 0-1 0 0,0 0 1 0 0,-1-1 0 0 0,-4 1-1 0 0,9-1 14 0 0,-85 75-40 0 0,82-74 22 0 0,4-2-2 0 0,0 0 0 0 0,-1 0 0 0 0,1 0 0 0 0,0 0 1 0 0,-1 0-1 0 0,1 0 0 0 0,0 0 0 0 0,-1 1 0 0 0,1-1 0 0 0,0 0 0 0 0,0 0 1 0 0,-1 0-1 0 0,1 0 0 0 0,0 1 0 0 0,0-1 0 0 0,-1 0 0 0 0,1 0 1 0 0,0 1-1 0 0,0-1 0 0 0,0 0 0 0 0,0 0 0 0 0,-1 1 0 0 0,1-1 0 0 0,0 0 1 0 0,0 0-1 0 0,0 1 0 0 0,0-1 0 0 0,0 0 0 0 0,0 1 0 0 0,0-1 1 0 0,0 0-1 0 0,0 1 0 0 0,0-1 22 0 0,6 5-43 0 0,194-10 123 0 0,-43-5-84 0 0,-75 2-6 0 0,334-31 63 0 0,-294 27-49 0 0,188 2 74 0 0,-104 6-46 0 0,-60-1-43 0 0,149 13 0 0 0,64 1 13 0 0,-78-6 11 0 0,265 2-24 0 0,-311-7-45 0 0,71-11 95 0 0,-2-1 53 0 0,-255 14-112 0 0,579-10 38 0 0,28 4-39 0 0,-391 7 0 0 0,46 9 0 0 0,-80-1 0 0 0,637-2 0 0 0,-695-1 0 0 0,-49 0 0 0 0,431 15 0 0 0,-312-11 0 0 0,-53-7 0 0 0,138 10 0 0 0,-38 7 0 0 0,-276-19 0 0 0,93 3 0 0 0,221 19 0 0 0,-192-12 0 0 0,17 3 0 0 0,-135-11-814 0 0,0 1 0 0 0,27 9 0 0 0,-36-10-109 0 0,-1 0-1 0 0,0 1 1 0 0,0 0 0 0 0,-1 0-1 0 0,1 1 1 0 0,-1 0 0 0 0,11 9-1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0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543 103 6809 0 0,'0'0'13135'0'0,"21"-7"-12384"0"0,64-19-33 0 0,-59 17 1729 0 0,-36 11-1546 0 0,-69 0 1837 0 0,-143 22-1 0 0,171-13-2422 0 0,31-6-221 0 0,-1-1 0 0 0,0-1 0 0 0,-22 1 0 0 0,51-4-126 0 0,4 1 12 0 0,0-2 1 0 0,18-1-1 0 0,81-17-88 0 0,-51 11 70 0 0,-2-3 0 0 0,101-32 1 0 0,-143 39 55 0 0,0 0 1 0 0,0 1 0 0 0,0 1-1 0 0,1 0 1 0 0,-1 2 0 0 0,19 0-1 0 0,-23 0-11 0 0,-12 0 56 0 0,-8 2-12 0 0,-1-1 0 0 0,0-1 0 0 0,0 0 0 0 0,-10 0 0 0 0,-12-1 14 0 0,-467 44 1034 0 0,473-39-1055 0 0,-31 0 1 0 0,56-4-49 0 0,4 0-72 0 0,337-31-220 0 0,-334 30 292 0 0,49-7-15 0 0,57-18 0 0 0,-96 22 2 0 0,-13 3 76 0 0,-17 1-23 0 0,10 0-36 0 0,-253 17 316 0 0,128 2-153 0 0,76-9-61 0 0,0-3-1 0 0,-53 0 1 0 0,43-7-102 0 0,61 1 0 0 0,1-1 0 0 0,-1 1 0 0 0,1-1 0 0 0,-1 1 0 0 0,1 0 0 0 0,0-1 0 0 0,-1 1 0 0 0,1-1 0 0 0,-1 1 0 0 0,1 0 0 0 0,0-1 0 0 0,0 1 0 0 0,-1 0 0 0 0,1-1 0 0 0,0 1 0 0 0,0 0 0 0 0,0 0 0 0 0,0-1 0 0 0,0 1 0 0 0,0 0 0 0 0,0-1 0 0 0,0 1 0 0 0,0 0 0 0 0,0 0 0 0 0,0 0 0 0 0,3 21 0 0 0,14 32 0 0 0,-15-43 0 0 0,0 0 0 0 0,0 0 0 0 0,-1 0 0 0 0,-1 0 0 0 0,0 1 0 0 0,-2 16 0 0 0,1 18 0 0 0,2-45 0 0 0,0 0 0 0 0,1 0 0 0 0,-1-1 0 0 0,1 1 0 0 0,-1-1 0 0 0,1 1 0 0 0,0-1 0 0 0,-1 0 0 0 0,1 1 0 0 0,-1-1 0 0 0,1 0 0 0 0,0 0 0 0 0,-1 0 0 0 0,1 0 0 0 0,2-1 0 0 0,-3 1 0 0 0,276-12 0 0 0,-187 12 0 0 0,146-19 0 0 0,-214 16 0 0 0,-15 3 0 0 0,0-1 0 0 0,0 0 0 0 0,0 0 0 0 0,-1-1 0 0 0,1 0 0 0 0,10-4 0 0 0,-16 6 0 0 0,0 0 0 0 0,0-2 0 0 0,-1-1 0 0 0,1 1 0 0 0,-1 0 0 0 0,0-1 0 0 0,0 1 0 0 0,0 0 0 0 0,0-1 0 0 0,-1-3 0 0 0,1 1 0 0 0,-1 0 0 0 0,1-1 0 0 0,0 0 0 0 0,1 0 0 0 0,0 0 0 0 0,0 1 0 0 0,0-1 0 0 0,0 0 0 0 0,1 1 0 0 0,0-1 0 0 0,0 1 0 0 0,6-10 0 0 0,-6 10 0 0 0,0 1 0 0 0,0-1 0 0 0,0 0 0 0 0,-1 1 0 0 0,0-1 0 0 0,1 0 0 0 0,-2 0 0 0 0,1 0 0 0 0,-1 0 0 0 0,1 0 0 0 0,-1 0 0 0 0,-1-1 0 0 0,-1-8 0 0 0,-4 1 0 0 0,5 12 0 0 0,0-1 0 0 0,0 0 0 0 0,1 1 0 0 0,-1-1 0 0 0,0 0 0 0 0,1 1 0 0 0,-1-1 0 0 0,1 0 0 0 0,0 0 0 0 0,-1 0 0 0 0,1-2 0 0 0,5 67 0 0 0,-9-22 0 0 0,3-32 0 0 0,0-1 0 0 0,0 1 0 0 0,1 0 0 0 0,0 0 0 0 0,2 13 0 0 0,0-5 0 0 0,-3-18 0 0 0,1 0 0 0 0,0 0 0 0 0,-1 0 0 0 0,1 0 0 0 0,-1 0 0 0 0,1 1 0 0 0,-1-1 0 0 0,1 0 0 0 0,-1 0 0 0 0,0 1 0 0 0,1-1 0 0 0,-1 0 0 0 0,0 1 0 0 0,1-1 0 0 0,-1 1 0 0 0,0-1 0 0 0,0 1 0 0 0,0-1 0 0 0,0 1 0 0 0,1 0 0 0 0,-1-1 0 0 0,0 1 0 0 0,0 0 0 0 0,0 0 0 0 0,0-1 0 0 0,0 1 0 0 0,0 0 0 0 0,0 0 0 0 0,-1 0 0 0 0,-37-1 0 0 0,33 1 0 0 0,-83 0 0 0 0,0 5 0 0 0,-120 20 0 0 0,169-20 0 0 0,0-1 0 0 0,-50-2 0 0 0,89-3 0 0 0,0 1 0 0 0,1 0 0 0 0,-1-1 0 0 0,1 1 0 0 0,-1 0 0 0 0,1-1 0 0 0,-1 1 0 0 0,1-1 0 0 0,0 1 0 0 0,-1-1 0 0 0,1 1 0 0 0,0-1 0 0 0,-1 1 0 0 0,1-1 0 0 0,0 1 0 0 0,-1-1 0 0 0,1 0 0 0 0,0 1 0 0 0,0-1 0 0 0,0 1 0 0 0,0-1 0 0 0,-1 0 0 0 0,1 1 0 0 0,0-1 0 0 0,0 1 0 0 0,0-1 0 0 0,0 0 0 0 0,1 1 0 0 0,-1-1 0 0 0,0 0 0 0 0,0 1 0 0 0,0-1 0 0 0,0 1 0 0 0,1-1 0 0 0,-1 1 0 0 0,0-1 0 0 0,0 0 0 0 0,1 1 0 0 0,-1-1 0 0 0,0 1 0 0 0,1-1 0 0 0,-1 1 0 0 0,1-1 0 0 0,0 0 0 0 0,23-6 0 0 0,-1 1 0 0 0,1 1 0 0 0,34-3 0 0 0,17-3 0 0 0,-26 2 0 0 0,-21 4 0 0 0,1-1 0 0 0,-1-1 0 0 0,32-13 0 0 0,-52 14 0 0 0,-14 2 0 0 0,-15 2 0 0 0,-30 5 0 0 0,-81 14 0 0 0,10 0 0 0 0,4-12 0 0 0,116-7 0 0 0,0 0 0 0 0,0-1 0 0 0,0 1 0 0 0,1-1 0 0 0,-1 0 0 0 0,1 0 0 0 0,-1 1 0 0 0,1-1 0 0 0,-1-4 0 0 0,1-29 0 0 0,1 35 0 0 0,3 31 0 0 0,-2-17 0 0 0,2-1 0 0 0,0 1 0 0 0,6 16 0 0 0,-6-61 0 0 0,-2 17 0 0 0,0 12 0 0 0,-1-1 0 0 0,1 1 0 0 0,-1-1 0 0 0,0 0 0 0 0,0 1 0 0 0,0-1 0 0 0,-1 1 0 0 0,1-1 0 0 0,-1 1 0 0 0,0-1 0 0 0,0 1 0 0 0,-2-5 0 0 0,2 7 0 0 0,1 1 0 0 0,0 0 0 0 0,-1 0 0 0 0,1 0 0 0 0,-1-1 0 0 0,1 1 0 0 0,-1 0 0 0 0,1 0 0 0 0,-1 0 0 0 0,1 0 0 0 0,-1 0 0 0 0,1 0 0 0 0,-1 0 0 0 0,1 0 0 0 0,0 0 0 0 0,-1 0 0 0 0,1 0 0 0 0,-1 1 0 0 0,1-1 0 0 0,-1 0 0 0 0,1 0 0 0 0,-1 0 0 0 0,1 1 0 0 0,0-1 0 0 0,-1 0 0 0 0,1 0 0 0 0,-1 1 0 0 0,1-1 0 0 0,0 0 0 0 0,-1 1 0 0 0,1-1 0 0 0,0 0 0 0 0,-1 1 0 0 0,1-1 0 0 0,0 1 0 0 0,-10 13 0 0 0,2 17 0 0 0,6-21 0 0 0,4-17 0 0 0,-1 4 0 0 0,0 0 0 0 0,0 1 0 0 0,0-1 0 0 0,0 0 0 0 0,0 1 0 0 0,1-1 0 0 0,-1 1 0 0 0,1 0 0 0 0,0-1 0 0 0,-1 1 0 0 0,1 0 0 0 0,0 0 0 0 0,1 0 0 0 0,-1 0 0 0 0,0 0 0 0 0,0 1 0 0 0,1-1 0 0 0,-1 1 0 0 0,1-1 0 0 0,0 1 0 0 0,-1 0 0 0 0,1 0 0 0 0,0 0 0 0 0,-1 0 0 0 0,6 0 0 0 0,8-2 0 0 0,-1 1 0 0 0,1 1 0 0 0,25 1 0 0 0,-13 0 0 0 0,268-14 0 0 0,-129 4 0 0 0,-66 4 0 0 0,-108 8 0 0 0,0 1 0 0 0,0-1 0 0 0,1 1 0 0 0,-1 0 0 0 0,1 0 0 0 0,-1 1 0 0 0,1 0 0 0 0,-7 6 0 0 0,3-3 0 0 0,8-6 0 0 0,0 1 0 0 0,1-1 0 0 0,-1 1 0 0 0,1-1 0 0 0,0 1 0 0 0,-1-1 0 0 0,1 1 0 0 0,0 0 0 0 0,0 0 0 0 0,0-1 0 0 0,0 1 0 0 0,0 0 0 0 0,0 0 0 0 0,1 0 0 0 0,-1 0 0 0 0,1 0 0 0 0,-1 0 0 0 0,1 0 0 0 0,0 0 0 0 0,0 0 0 0 0,0 5 0 0 0,-3-12 0 0 0,0 0 0 0 0,0 0 0 0 0,-1 1 0 0 0,-7-8 0 0 0,7 8 0 0 0,0 1 0 0 0,-1 1 0 0 0,1-1 0 0 0,-1 1 0 0 0,0-1 0 0 0,1 1 0 0 0,-1 1 0 0 0,0-1 0 0 0,0 1 0 0 0,-1 0 0 0 0,1 0 0 0 0,0 0 0 0 0,0 1 0 0 0,0-1 0 0 0,-1 1 0 0 0,1 1 0 0 0,0-1 0 0 0,0 1 0 0 0,-7 1 0 0 0,10-1 0 0 0,0 0 0 0 0,0 0 0 0 0,0 1 0 0 0,0-1 0 0 0,1 0 0 0 0,-1 1 0 0 0,0-1 0 0 0,1 1 0 0 0,0-1 0 0 0,-1 1 0 0 0,1 0 0 0 0,0 0 0 0 0,-1 0 0 0 0,1 0 0 0 0,0-1 0 0 0,1 1 0 0 0,-1 1 0 0 0,0-1 0 0 0,0 0 0 0 0,1 0 0 0 0,-1 0 0 0 0,1 0 0 0 0,0 0 0 0 0,0 1 0 0 0,0-1 0 0 0,0 0 0 0 0,0 0 0 0 0,0 0 0 0 0,1 4 0 0 0,0-5 0 0 0,0 0 0 0 0,-1-1 0 0 0,1 1 0 0 0,0-1 0 0 0,0 1 0 0 0,0-1 0 0 0,0 1 0 0 0,-1-1 0 0 0,1 1 0 0 0,0-1 0 0 0,0 0 0 0 0,0 0 0 0 0,0 1 0 0 0,0-1 0 0 0,0 0 0 0 0,0 0 0 0 0,0 0 0 0 0,0 0 0 0 0,0 0 0 0 0,0 0 0 0 0,0 0 0 0 0,0-1 0 0 0,0 1 0 0 0,2-1 0 0 0,23-7 0 0 0,-15 4 0 0 0,0-1 0 0 0,0 0 0 0 0,-1-1 0 0 0,0 0 0 0 0,0-1 0 0 0,14-12 0 0 0,-40 21 0 0 0,-4 7 0 0 0,1 2 0 0 0,-31 21 0 0 0,83-37 0 0 0,-17 0 0 0 0,-1-1 0 0 0,24-12 0 0 0,-32 14 0 0 0,-4 3 0 0 0,-25 1 0 0 0,-34 11 0 0 0,-52 8 0 0 0,-144-18 0 0 0,121-4 0 0 0,175 12 0 0 0,-4-7 0 0 0,0-2 0 0 0,62-8 0 0 0,-98 7 0 0 0,-8 0 0 0 0,-21 1 0 0 0,-38 2 0 0 0,10 2 0 0 0,2 0 0 0 0,-68 12 0 0 0,117-16 0 0 0,1 1 0 0 0,0-1 0 0 0,-1 0 0 0 0,1 1 0 0 0,0-1 0 0 0,-1 0 0 0 0,1 1 0 0 0,0-1 0 0 0,0 1 0 0 0,-1 0 0 0 0,1 0 0 0 0,0-1 0 0 0,0 1 0 0 0,0 0 0 0 0,0 0 0 0 0,0 0 0 0 0,0 0 0 0 0,0 0 0 0 0,0 0 0 0 0,1 0 0 0 0,-1 0 0 0 0,0 0 0 0 0,1 1 0 0 0,-2 1 0 0 0,2-2 0 0 0,0 0 0 0 0,1 0 0 0 0,-1 1 0 0 0,0-1 0 0 0,0 0 0 0 0,1 0 0 0 0,-1 0 0 0 0,1 0 0 0 0,-1 1 0 0 0,1-1 0 0 0,-1 0 0 0 0,1 0 0 0 0,0 0 0 0 0,0 0 0 0 0,-1 0 0 0 0,1-1 0 0 0,0 1 0 0 0,0 0 0 0 0,0 0 0 0 0,0 0 0 0 0,0-1 0 0 0,0 1 0 0 0,0-1 0 0 0,0 1 0 0 0,0-1 0 0 0,0 1 0 0 0,0-1 0 0 0,2 1 0 0 0,14 5 0 0 0,0 0 0 0 0,0-2 0 0 0,0 0 0 0 0,1 0 0 0 0,0-2 0 0 0,0 0 0 0 0,26-1 0 0 0,-41-5-626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23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 6081 0 0,'0'0'16629'0'0,"-3"-3"-16127"0"0,-6-8-31 0 0,7 7 215 0 0,10 6 456 0 0,-5 0-885 0 0,0 0 0 0 0,0 1 1 0 0,0 0-1 0 0,-1-1 0 0 0,1 1 1 0 0,-1 0-1 0 0,4 5 0 0 0,10 12 461 0 0,40 36 513 0 0,-37-35-925 0 0,0-2 0 0 0,39 30 0 0 0,-19-19 15 0 0,57 57 0 0 0,0 0 44 0 0,-79-73-303 0 0,2-1 0 0 0,-1 0 1 0 0,37 17-1 0 0,-36-22-35 0 0,0 2 0 0 0,-1 0 0 0 0,0 2 0 0 0,0-1-1 0 0,-1 2 1 0 0,19 19 0 0 0,-23-20 24 0 0,6 9 32 0 0,2-2 1 0 0,28 21 0 0 0,2-7-12 0 0,-24-16-5 0 0,31 25 0 0 0,-48-33-47 0 0,-1 1 0 0 0,12 14 0 0 0,-13-13 2 0 0,1-1 0 0 0,12 12 0 0 0,15 4 1 0 0,-28-22-17 0 0,-1 1 1 0 0,-1 0 0 0 0,1 0 0 0 0,0 0-1 0 0,-1 1 1 0 0,0 0 0 0 0,-1 0 0 0 0,1 0-1 0 0,-1 1 1 0 0,8 13 0 0 0,-9-13-2 0 0,1 0 1 0 0,0 0-1 0 0,0-1 1 0 0,1 1-1 0 0,0-1 1 0 0,0 0-1 0 0,1-1 1 0 0,-1 0-1 0 0,1 0 1 0 0,7 4-1 0 0,20 17 27 0 0,-14-1 12 0 0,-9-9-24 0 0,-10-15-20 0 0,0 0 0 0 0,-1 0 0 0 0,1 0 0 0 0,0 0 0 0 0,0 0 0 0 0,-1 0 0 0 0,1 0 0 0 0,-1 0 0 0 0,1 0 0 0 0,-1 0 0 0 0,1 0 0 0 0,-1 1 0 0 0,0-1 0 0 0,0 0 0 0 0,0 0 0 0 0,1 1 0 0 0,-1-1 0 0 0,0 0 0 0 0,0 0 0 0 0,-1 0 0 0 0,1 1 0 0 0,0-1 0 0 0,0 0 0 0 0,-1 0 0 0 0,1 0 0 0 0,0 1 0 0 0,-1-1 0 0 0,1 0 0 0 0,-1 0 0 0 0,1 0 0 0 0,-1 0 0 0 0,0 0 0 0 0,0 0 0 0 0,1 0 0 0 0,-1 0 0 0 0,-2 1 0 0 0,-7 12-4 0 0,10-13 4 0 0,-1 1-1 0 0,0-1 1 0 0,0 1-1 0 0,0-1 0 0 0,-1 1 1 0 0,1-1-1 0 0,0 0 1 0 0,0 0-1 0 0,-1 1 1 0 0,1-1-1 0 0,-4 2 0 0 0,1-1 2 0 0,0-1 0 0 0,0 1 0 0 0,0 0 0 0 0,0-1 0 0 0,0 0 0 0 0,-1 0 0 0 0,1 0-1 0 0,0-1 1 0 0,-1 1 0 0 0,1-1 0 0 0,-6 0 0 0 0,-100-10-930 0 0,87 6-138 0 0,0 2 0 0 0,0 0 1 0 0,0 1-1 0 0,0 1 0 0 0,-44 7 0 0 0,53-4-10775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2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1 744 0 0,'0'0'14959'0'0,"-5"0"-14266"0"0,1 1-240 0 0,0 0 0 0 0,0 0 0 0 0,0 0 0 0 0,0 0 0 0 0,0 1 0 0 0,0 0 1 0 0,0 0-1 0 0,0 0 0 0 0,-3 3 0 0 0,-20 6 2085 0 0,24-11-2466 0 0,0 1-1 0 0,1 0 0 0 0,-1 0 1 0 0,0 0-1 0 0,1 0 0 0 0,-1 0 1 0 0,1 0-1 0 0,-1 1 1 0 0,1-1-1 0 0,-1 1 0 0 0,1 0 1 0 0,0 0-1 0 0,0 0 0 0 0,0 0 1 0 0,0 0-1 0 0,-2 2 1 0 0,2-1 83 0 0,0-1 1 0 0,0 1 0 0 0,0-1 0 0 0,-1 0 0 0 0,1 0 0 0 0,-1 0 0 0 0,0-1 0 0 0,1 1 0 0 0,-1-1-1 0 0,-4 2 1 0 0,-12 9 217 0 0,12-6-262 0 0,3-3-26 0 0,1-1 1 0 0,-1 1-1 0 0,1 0 0 0 0,0 0 1 0 0,0 1-1 0 0,0-1 0 0 0,0 0 0 0 0,1 1 1 0 0,0 0-1 0 0,-1 0 0 0 0,-1 6 1 0 0,-7 20 632 0 0,1 0 1 0 0,-10 59 0 0 0,12-53-337 0 0,-15 45 0 0 0,19-65-315 0 0,2 1 0 0 0,0 0-1 0 0,1 1 1 0 0,0-1 0 0 0,1 0-1 0 0,3 17 1 0 0,-2-33-66 0 0,4 50 197 0 0,1 30 138 0 0,-6-51-192 0 0,1 0 1 0 0,1-1 0 0 0,9 44 0 0 0,-4-35 6 0 0,4 56 0 0 0,-5-63-120 0 0,0 10 1 0 0,-7 62-32 0 0,2 108 0 0 0,3-178 0 0 0,11 48 0 0 0,-1-5 0 0 0,-10-33 0 0 0,-2 65 0 0 0,-3-66 0 0 0,9 77 0 0 0,-5-92 0 0 0,0 33 0 0 0,-3-35 0 0 0,1-1 0 0 0,6 28 0 0 0,-1-21 0 0 0,-1 1 0 0 0,-2 0 0 0 0,-1 0 0 0 0,-2 1 0 0 0,-5 52 0 0 0,2-45 0 0 0,2 0 0 0 0,4 45 0 0 0,-2-64 0 0 0,-4 176 0 0 0,2-175 0 0 0,1 1 0 0 0,0 0 0 0 0,7 30 0 0 0,-3-16 0 0 0,-2-6 0 0 0,-4 60 0 0 0,0-67 0 0 0,1 0 0 0 0,1 0 0 0 0,1 0 0 0 0,7 40 0 0 0,-3-36 0 0 0,-2 0 0 0 0,-1 0 0 0 0,-2 1 0 0 0,-3 35 0 0 0,1 10 0 0 0,-10 78 0 0 0,10-114 0 0 0,0-28 0 0 0,2-1 0 0 0,-1 0 0 0 0,1 0 0 0 0,0 1 0 0 0,1-1 0 0 0,0 0 0 0 0,0 0 0 0 0,1 0 0 0 0,4 13 0 0 0,-5-21-140 0 0,0 0 0 0 0,0 1 0 0 0,-1-1 0 0 0,1 0 0 0 0,0 0 0 0 0,0 0 1 0 0,0 0-1 0 0,0 0 0 0 0,0 0 0 0 0,1 0 0 0 0,1 2 0 0 0,15 2-6316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27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2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3913 0 0,'4'-11'978'0'0,"-3"9"-552"0"0,0 0-1 0 0,0 0 1 0 0,0-1 0 0 0,-8-20 19193 0 0,12 32-17701 0 0,0 1-1773 0 0,0 0 1 0 0,0 1-1 0 0,-1-1 0 0 0,0 1 0 0 0,-1 0 0 0 0,0 0 0 0 0,-1 1 0 0 0,0-1 1 0 0,-1 1-1 0 0,0-1 0 0 0,-1 12 0 0 0,2 14 212 0 0,6 11-35 0 0,-6-33-143 0 0,1-1-1 0 0,-1 21 1 0 0,-2-14-3 0 0,-1-5-99 0 0,1 0 0 0 0,1 0 0 0 0,0 0-1 0 0,1 0 1 0 0,1 0 0 0 0,6 22-1 0 0,-5-28-42 0 0,-1 1-1 0 0,-1 0 1 0 0,0-1-1 0 0,0 1 1 0 0,-1 0-1 0 0,0 0 1 0 0,-1 0-1 0 0,-1 0 0 0 0,0 0 1 0 0,0 0-1 0 0,-1 0 1 0 0,-3 11-1 0 0,2-3 62 0 0,1 0-1 0 0,-1 38 1 0 0,1 0-24 0 0,-2 14-11 0 0,3-42-2 0 0,-8 55 0 0 0,7-67-58 0 0,0 1 0 0 0,2 0 0 0 0,1 24 0 0 0,0-2 0 0 0,5 126 0 0 0,-6-154 0 0 0,0 1 0 0 0,0 0 0 0 0,0 0 0 0 0,1 0 0 0 0,1-1 0 0 0,0 1 0 0 0,5 14 0 0 0,1 2 0 0 0,-1-1 0 0 0,-2 1 0 0 0,4 56 0 0 0,-3-21 0 0 0,-3-45 0 0 0,11 34 0 0 0,-10-38 0 0 0,0-1 0 0 0,-1 1 0 0 0,0-1 0 0 0,1 25 0 0 0,-3 274 0 0 0,-2-300 0 0 0,0 0 0 0 0,-1 0 0 0 0,-6 20 0 0 0,5-20 0 0 0,0 0 0 0 0,0 0 0 0 0,0 22 0 0 0,7 41 0 0 0,-2-50 0 0 0,-1 0 0 0 0,-1 0 0 0 0,-3 29 0 0 0,0-32 0 0 0,2 1 0 0 0,2 32 0 0 0,0-30 0 0 0,-3 42 0 0 0,-7-9 0 0 0,4-29 0 0 0,-2 55 0 0 0,7 132 0 0 0,-1-197 0 0 0,-1 0 0 0 0,-1 0 0 0 0,-8 27 0 0 0,6-27 0 0 0,0 0 0 0 0,2 0 0 0 0,-2 30 0 0 0,14 99 0 0 0,-6 98 0 0 0,0-230-1156 0 0,-1 1-4044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3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10706 0 0,'0'0'11028'0'0,"2"-1"-10447"0"0,-1 1-463 0 0,0-1 0 0 0,0 1-1 0 0,0 0 1 0 0,0-1 0 0 0,0 1-1 0 0,0 0 1 0 0,0-1 0 0 0,0 1-1 0 0,0 0 1 0 0,0 0 0 0 0,0 0-1 0 0,0 0 1 0 0,0 0 0 0 0,1 0-1 0 0,-1 0 1 0 0,0 0 0 0 0,0 0-1 0 0,0 1 1 0 0,0-1 0 0 0,0 0-1 0 0,0 1 1 0 0,0-1 0 0 0,0 1-1 0 0,0-1 1 0 0,0 1 0 0 0,-1-1-1 0 0,1 1 1 0 0,0 0 0 0 0,0-1-1 0 0,0 1 1 0 0,-1 0 0 0 0,1 0-1 0 0,0 0 1 0 0,-1 0 0 0 0,1-1-1 0 0,-1 1 1 0 0,1 0 0 0 0,-1 0-1 0 0,1 0 1 0 0,-1 0 0 0 0,1 0-1 0 0,-1 0 1 0 0,0 2 0 0 0,3 2 42 0 0,-1 0 0 0 0,1 0 0 0 0,0-1 1 0 0,0 1-1 0 0,0 0 0 0 0,0-1 0 0 0,8 8 1 0 0,11 14 256 0 0,28 53 712 0 0,-48-77-1096 0 0,0 0 0 0 0,0 0 0 0 0,0 0 0 0 0,1 0 0 0 0,-1-1 0 0 0,0 1 0 0 0,0-1 0 0 0,1 1 0 0 0,-1-1 0 0 0,1 0 0 0 0,0 0 0 0 0,-1 0 0 0 0,5 1 0 0 0,40 5 192 0 0,-27-4-169 0 0,8 1 8 0 0,-1 1 0 0 0,0 1-1 0 0,0 1 1 0 0,-1 2 0 0 0,30 13 0 0 0,-40-13 10 0 0,0-1-1 0 0,1-1 1 0 0,0-1 0 0 0,0 0 0 0 0,0-1-1 0 0,1 0 1 0 0,0-2 0 0 0,23 2 0 0 0,67 7 75 0 0,-57-5-41 0 0,55 0 0 0 0,-49-7-56 0 0,1 3 0 0 0,59 12 0 0 0,-73-9-4 0 0,84-1 0 0 0,-29-3-9 0 0,-40 4-39 0 0,-33-3 0 0 0,-1-1 0 0 0,1-1 0 0 0,37-4 0 0 0,116-15 0 0 0,-174 17-3 0 0,62-5-1290 0 0,-58 6 401 0 0,-1 1 0 0 0,1-1 0 0 0,0 2 0 0 0,-1-1 0 0 0,15 5 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4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8162 0 0,'0'0'14119'0'0,"-10"2"-10081"0"0,-1 32-3056 0 0,3 0 0 0 0,1 1 0 0 0,-5 67 0 0 0,10 108-170 0 0,-3 41-147 0 0,-17 188 50 0 0,15-334-643 0 0,-1 0 43 0 0,8-71-103 0 0,1 38 52 0 0,-11 74 1 0 0,7-108-65 0 0,4 74 0 0 0,1-80 0 0 0,-1-1 0 0 0,-2 1 0 0 0,-8 53 0 0 0,3-46 0 0 0,3 0 0 0 0,1 1 0 0 0,5 67 0 0 0,-1 29 0 0 0,-5-72 0 0 0,8 94 0 0 0,8 56 0 0 0,-12-191 0 0 0,0 0 0 0 0,2 1 0 0 0,1-1 0 0 0,7 24 0 0 0,0-2 0 0 0,8 76 0 0 0,-4-20 0 0 0,5-41 0 0 0,-2-11 0 0 0,-16-43 0 0 0,1 0 0 0 0,-1 0 0 0 0,1 0 0 0 0,1-1 0 0 0,-1 1 0 0 0,8 8 0 0 0,13 23 0 0 0,-19-29 0 0 0,-1-1 0 0 0,1-1 0 0 0,1 1 0 0 0,-1-1 0 0 0,13 11 0 0 0,2 3 0 0 0,-3 0 0 0 0,30 30 0 0 0,-23-24 0 0 0,-20-21 0 0 0,1 0 0 0 0,-1 0 0 0 0,1-1 0 0 0,-1 1 0 0 0,1-1 0 0 0,1 0 0 0 0,6 4 0 0 0,18 9 9 0 0,-21-11-25 0 0,1 0 0 0 0,18 7 0 0 0,34 10-2101 0 0,-40-14-1207 0 0,0-1-3849 0 0,-6-2-5403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42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50 904 0 0,'0'0'17575'0'0,"4"-8"-16645"0"0,13-26-149 0 0,-13 26 1670 0 0,-4 35-13 0 0,2-15-1938 0 0,1-1-1 0 0,0 0 1 0 0,8 15 0 0 0,7 27 425 0 0,-1 17-92 0 0,-7-28-302 0 0,7 47 0 0 0,-5 16-36 0 0,1 115 181 0 0,-6-78-286 0 0,-2-12-190 0 0,-12 140 1 0 0,-19-31-75 0 0,22-185-50 0 0,3 0 1 0 0,7 77-1 0 0,-2-78-24 0 0,-3 0 0 0 0,-7 83 0 0 0,-10-5 79 0 0,-1 146-1 0 0,15-217-95 0 0,-12 59 1 0 0,7-60-4 0 0,-1 61 0 0 0,12 75-32 0 0,-5-184 0 0 0,-1 0 0 0 0,0 1 0 0 0,-1-1 0 0 0,0 0 0 0 0,0-1 0 0 0,-10 20 0 0 0,-3 11 0 0 0,8-22 0 0 0,0 0 0 0 0,-11 18 0 0 0,-10 21 0 0 0,25-51 0 0 0,0 0 0 0 0,0-1 0 0 0,-1 1 0 0 0,0-1 0 0 0,0 0 0 0 0,-1 0 0 0 0,-11 10 0 0 0,-19 21 0 0 0,-121 155-991 0 0,154-189 534 0 0,-2 4-619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4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4433 0 0,'0'0'8391'0'0,"3"-5"-7711"0"0,6-15 30 0 0,-9 19-601 0 0,0 1 0 0 0,0 0 0 0 0,0 0-1 0 0,1 0 1 0 0,-1-1 0 0 0,0 1 0 0 0,0 0 0 0 0,0 0 0 0 0,0 0 0 0 0,1 0 0 0 0,-1-1 0 0 0,0 1 0 0 0,0 0 0 0 0,1 0 0 0 0,-1 0 0 0 0,0 0 0 0 0,0 0 0 0 0,1 0 0 0 0,-1 0 0 0 0,0 0 0 0 0,0 0-1 0 0,1 0 1 0 0,-1 0 0 0 0,0-1 0 0 0,0 1 0 0 0,1 1 0 0 0,-1-1 0 0 0,0 0 0 0 0,0 0 0 0 0,1 0 0 0 0,-1 0 0 0 0,0 0 0 0 0,0 0 0 0 0,1 0 0 0 0,-1 0 0 0 0,0 0 0 0 0,0 0 0 0 0,0 1 0 0 0,1-1 0 0 0,-1 0-1 0 0,0 0 1 0 0,0 0 0 0 0,0 0 0 0 0,1 1 0 0 0,-1-1 0 0 0,0 0 0 0 0,0 0 0 0 0,0 0 0 0 0,0 1 0 0 0,0-1 0 0 0,1 0 0 0 0,-1 0 0 0 0,0 1 0 0 0,0-1 0 0 0,0 0 0 0 0,0 0 0 0 0,0 1 0 0 0,0-1-1 0 0,0 0 1 0 0,0 1 0 0 0,7 14 856 0 0,-7-14-691 0 0,7 15 774 0 0,1-1 0 0 0,9 16-1 0 0,9 16 571 0 0,-19-34-1394 0 0,1-1-1 0 0,0 0 1 0 0,1 0-1 0 0,0-1 1 0 0,1 0 0 0 0,0-1-1 0 0,15 12 1 0 0,-9-7 4 0 0,0 1 1 0 0,15 18-1 0 0,42 59 317 0 0,50 68-10 0 0,-100-132-462 0 0,48 46 1 0 0,-44-48-19 0 0,35 43 1 0 0,-31-20-8 0 0,-25-38-25 0 0,2 0 1 0 0,-1 0 0 0 0,13 15-1 0 0,-16-23-24 0 0,10 10 14 0 0,-1 1-1 0 0,0 1 1 0 0,-1 1-1 0 0,15 28 1 0 0,-14-15 25 0 0,-3-7-18 0 0,0-1 0 0 0,24 37 0 0 0,-29-49-10 0 0,1-1 0 0 0,6 19 0 0 0,7 11 15 0 0,-4-13-9 0 0,-1 0 0 0 0,-1 1 1 0 0,-1 1-1 0 0,15 52 0 0 0,-23-68 0 0 0,0 0 0 0 0,9 19 0 0 0,-7-20-14 0 0,-1 2 0 0 0,4 15 0 0 0,27 81 52 0 0,-3-6-34 0 0,2 58 96 0 0,-26-84-100 0 0,-3 1-1 0 0,-8 153 1 0 0,-2-192 4 0 0,-12 52 1 0 0,-1 8-23 0 0,-11 84 58 0 0,15-125-71 0 0,-1 13 28 0 0,6-36-14 0 0,-1 1 0 0 0,-2-1-1 0 0,-1-1 1 0 0,-2 0 0 0 0,-19 33-1 0 0,27-54-8 0 0,-5 14 11 0 0,0 1 0 0 0,2-1 0 0 0,1 1-1 0 0,2 1 1 0 0,-4 34 0 0 0,1 43-1434 0 0,7-4-3403 0 0,2-81-2477 0 0,1-6-4816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4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986 0 2529 0 0,'0'0'19568'0'0,"-4"5"-16387"0"0,-14 16-2476 0 0,-71 127 2130 0 0,28-43-1924 0 0,-104 189 396 0 0,147-262-1179 0 0,-2-1 0 0 0,-41 49 0 0 0,-2 4 108 0 0,-9 32 194 0 0,37-49-306 0 0,-4-1 1 0 0,-68 90 0 0 0,93-136-75 0 0,1 0 0 0 0,1 1 0 0 0,-19 44-1 0 0,-7 13-8 0 0,18-40-9 0 0,-16 47 0 0 0,12-28-33 0 0,19-43 2 0 0,0-1 0 0 0,1 1-1 0 0,1 0 1 0 0,0 0 0 0 0,-1 23 0 0 0,3 75-2 0 0,2-60 1 0 0,0-8 0 0 0,0-27 0 0 0,0-1 0 0 0,-1 1 0 0 0,-1-1 0 0 0,-4 20 0 0 0,-3 18 0 0 0,2 0 0 0 0,2 1 0 0 0,4 69 0 0 0,1-53 0 0 0,0-59 0 0 0,0-1 0 0 0,1 0 0 0 0,0 0 0 0 0,4 11 0 0 0,-2-9 0 0 0,-1 0 0 0 0,2 23 0 0 0,-4-19 0 0 0,0 1 0 0 0,1-1 0 0 0,1 1 0 0 0,1-1 0 0 0,0 0 0 0 0,1 0 0 0 0,1-1 0 0 0,1 0 0 0 0,0 0 0 0 0,1 0 0 0 0,10 15 0 0 0,-17-29 0 0 0,6 7 0 0 0,0 1 0 0 0,0 0 0 0 0,-1 0 0 0 0,0 1 0 0 0,-1 0 0 0 0,0 0 0 0 0,-1 0 0 0 0,-1 0 0 0 0,4 14 0 0 0,5 78 0 0 0,-10-82 0 0 0,1 1 0 0 0,1 0 0 0 0,1-1 0 0 0,1 0 0 0 0,1 0 0 0 0,12 27 0 0 0,-13-32 0 0 0,0 1 0 0 0,3 23 0 0 0,-5-22 0 0 0,0-1 0 0 0,8 19 0 0 0,-10-30 0 0 0,1-1 0 0 0,0 1 0 0 0,0-1 0 0 0,0 0 0 0 0,1 0 0 0 0,-1 0 0 0 0,1-1 0 0 0,0 1 0 0 0,1-1 0 0 0,5 5 0 0 0,167 128-1571 0 0,-162-126 640 0 0,2 3-3431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48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30 9802 0 0,'0'0'14490'0'0,"-10"3"-13846"0"0,-30 11 2599 0 0,40-14-3183 0 0,0 0-1 0 0,0 0 1 0 0,0 0 0 0 0,0 0 0 0 0,0 0-1 0 0,0 0 1 0 0,-1 0 0 0 0,1 0 0 0 0,0 0-1 0 0,0 0 1 0 0,0 0 0 0 0,0 0 0 0 0,0 0-1 0 0,0 0 1 0 0,10 1 844 0 0,13 0-698 0 0,237-20 1305 0 0,-188 16-1243 0 0,141-11 96 0 0,-199 8-94 0 0,-1 0-1323 0 0,-4 7-5132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70 22 11474 0 0,'0'0'14013'0'0,"-2"-4"-13540"0"0,0 2-273 0 0,1 2-77 0 0,0-1 0 0 0,1 0 0 0 0,-1 0 1 0 0,0 0-1 0 0,0 0 0 0 0,1 0 0 0 0,-1 0 1 0 0,1-1-1 0 0,-1 1 0 0 0,1 0 0 0 0,-1 0 1 0 0,0-2-1 0 0,1 9 236 0 0,-1 0 0 0 0,-1 1 1 0 0,1-1-1 0 0,-1 0 0 0 0,0 0 1 0 0,-1 0-1 0 0,1 0 0 0 0,-6 8 0 0 0,4-7-239 0 0,0 0 1 0 0,1 0-1 0 0,0 0 0 0 0,1 0 0 0 0,-1 1 0 0 0,0 8 0 0 0,1 18 80 0 0,3 58 1 0 0,1-67-95 0 0,-1 0 0 0 0,-1 0 0 0 0,-2 1 0 0 0,-7 43 0 0 0,4-39-106 0 0,29-28 0 0 0,239-5 0 0 0,-275-26 0 0 0,3 12 0 0 0,1 0 0 0 0,1-1 0 0 0,0 0 0 0 0,1 0 0 0 0,-6-33 0 0 0,10 42 0 0 0,1 0 0 0 0,0 0 0 0 0,1 0 0 0 0,0 0 0 0 0,0 0 0 0 0,1 0 0 0 0,0 0 0 0 0,1 0 0 0 0,0 1 0 0 0,0-1 0 0 0,1 0 0 0 0,0 1 0 0 0,0-1 0 0 0,7-10 0 0 0,-7 15 0 0 0,0-1 0 0 0,-1-1 0 0 0,1 1 0 0 0,-1 0 0 0 0,0 0 0 0 0,-1-1 0 0 0,1 1 0 0 0,-1-1 0 0 0,0 0 0 0 0,0-5 0 0 0,-8 52 0 0 0,0 5 0 0 0,9 193 0 0 0,4-354 0 0 0,-18-85 0 0 0,11 173 0 0 0,0 20 0 0 0,1 20 0 0 0,0 275 0 0 0,0-287 0 0 0,0 0 0 0 0,0 0 0 0 0,0 1 0 0 0,0-1 0 0 0,0 0 0 0 0,0 0 0 0 0,0 0 0 0 0,-1 0 0 0 0,1 0 0 0 0,0 0 0 0 0,-1 0 0 0 0,1 0 0 0 0,-1 0 0 0 0,1 0 0 0 0,-1 0 0 0 0,1-1 0 0 0,-1 1 0 0 0,0 0 0 0 0,0 0 0 0 0,1 0 0 0 0,-1-1 0 0 0,0 1 0 0 0,0 0 0 0 0,0-1 0 0 0,0 1 0 0 0,0-1 0 0 0,0 1 0 0 0,0-1 0 0 0,0 1 0 0 0,0-1 0 0 0,0 0 0 0 0,0 1 0 0 0,-1-1 0 0 0,0 0 0 0 0,0 0 0 0 0,1 0 0 0 0,-1 0 0 0 0,1 0 0 0 0,-1 0 0 0 0,1 0 0 0 0,-1-1 0 0 0,0 1 0 0 0,1-1 0 0 0,-1 1 0 0 0,1-1 0 0 0,0 0 0 0 0,-1 1 0 0 0,1-1 0 0 0,-1 0 0 0 0,1 0 0 0 0,0 0 0 0 0,0 0 0 0 0,0 0 0 0 0,-1 0 0 0 0,1-1 0 0 0,0 1 0 0 0,0-1 0 0 0,-3-5 0 0 0,0 0 0 0 0,0 0 0 0 0,1 0 0 0 0,0 0 0 0 0,1-1 0 0 0,0 1 0 0 0,-2-15 0 0 0,-2-57 0 0 0,5 59 0 0 0,0 1 0 0 0,-7-39 0 0 0,6 51 0 0 0,-10-32 0 0 0,12 37 0 0 0,-1 1 0 0 0,1 0 0 0 0,-1-1 0 0 0,1 1 0 0 0,-1 0 0 0 0,1 0 0 0 0,-1 0 0 0 0,0 0 0 0 0,0-1 0 0 0,1 1 0 0 0,-1 0 0 0 0,0 0 0 0 0,0 0 0 0 0,0 1 0 0 0,0-1 0 0 0,0 0 0 0 0,-1 0 0 0 0,1 0 0 0 0,0 1 0 0 0,0-1 0 0 0,0 1 0 0 0,-1-1 0 0 0,-1 0 0 0 0,2 2 0 0 0,1-1 0 0 0,-1 0 0 0 0,0 1 0 0 0,1-1 0 0 0,-1 0 0 0 0,0 1 0 0 0,1-1 0 0 0,-1 1 0 0 0,1-1 0 0 0,-1 1 0 0 0,0 0 0 0 0,1-1 0 0 0,-1 1 0 0 0,1-1 0 0 0,0 1 0 0 0,-1 0 0 0 0,1-1 0 0 0,0 1 0 0 0,-1 0 0 0 0,1 0 0 0 0,0 0 0 0 0,-9 23 0 0 0,6-15 0 0 0,-3 11 0 0 0,0 0 0 0 0,1 1 0 0 0,1 0 0 0 0,0 0 0 0 0,2 0 0 0 0,1 0 0 0 0,0 1 0 0 0,5 37 0 0 0,-4-57 0 0 0,0-1 0 0 0,0 1 0 0 0,1 0 0 0 0,-1-1 0 0 0,0 1 0 0 0,1 0 0 0 0,-1-1 0 0 0,1 1 0 0 0,-1-1 0 0 0,1 1 0 0 0,0-1 0 0 0,0 1 0 0 0,-1-1 0 0 0,1 1 0 0 0,3 2 0 0 0,-3-31 0 0 0,-7-72 0 0 0,0 22 0 0 0,6 68 0 0 0,-1 1 0 0 0,0 0 0 0 0,-1-1 0 0 0,1 1 0 0 0,-6-14 0 0 0,6 23 0 0 0,0 0 0 0 0,0 0 0 0 0,0 0 0 0 0,0 0 0 0 0,0 0 0 0 0,0 1 0 0 0,1-1 0 0 0,-1 0 0 0 0,0 1 0 0 0,1-1 0 0 0,-1 0 0 0 0,0 3 0 0 0,-11 39 0 0 0,-8 47 0 0 0,18-76 0 0 0,0 1 0 0 0,1-1 0 0 0,0 1 0 0 0,1-1 0 0 0,1 1 0 0 0,0 0 0 0 0,5 18 0 0 0,-5-31 0 0 0,-1 1 0 0 0,0-1 0 0 0,1 1 0 0 0,0 0 0 0 0,0-1 0 0 0,0 1 0 0 0,0-1 0 0 0,0 1 0 0 0,0-1 0 0 0,1 1 0 0 0,-1-1 0 0 0,1 0 0 0 0,0 0 0 0 0,-1 1 0 0 0,1-1 0 0 0,4 3 0 0 0,6-31 0 0 0,-3 0 0 0 0,-2-1 0 0 0,-1 1 0 0 0,-2-2 0 0 0,0 1 0 0 0,-2 0 0 0 0,-1-1 0 0 0,-2-29 0 0 0,1 57 0 0 0,0 0 0 0 0,0 0 0 0 0,-1 0 0 0 0,1 0 0 0 0,0 0 0 0 0,0 0 0 0 0,0 0 0 0 0,0 0 0 0 0,0 0 0 0 0,0 0 0 0 0,0 0 0 0 0,0 0 0 0 0,-1 0 0 0 0,1 0 0 0 0,0 0 0 0 0,0 0 0 0 0,0 0 0 0 0,0 0 0 0 0,0 0 0 0 0,0 0 0 0 0,0 0 0 0 0,0 0 0 0 0,-1 0 0 0 0,1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0,-5 11 0 0 0,-1 18 0 0 0,5-21 0 0 0,-1 8 0 0 0,1 0 0 0 0,1 1 0 0 0,2 20 0 0 0,-2-33 0 0 0,1-1 0 0 0,-1 1 0 0 0,1 0 0 0 0,0-1 0 0 0,0 1 0 0 0,0-1 0 0 0,1 1 0 0 0,-1-1 0 0 0,1 0 0 0 0,0 0 0 0 0,0 0 0 0 0,0 0 0 0 0,0 0 0 0 0,0 0 0 0 0,1 0 0 0 0,-1 0 0 0 0,1-1 0 0 0,0 1 0 0 0,0-1 0 0 0,5 3 0 0 0,-6-4 0 0 0,-1 0 0 0 0,1-1 0 0 0,0 1 0 0 0,-1-1 0 0 0,1 0 0 0 0,0 1 0 0 0,-1-1 0 0 0,1 0 0 0 0,0 0 0 0 0,-1 0 0 0 0,1 0 0 0 0,0-1 0 0 0,-1 1 0 0 0,1 0 0 0 0,0-1 0 0 0,-1 1 0 0 0,1-1 0 0 0,-1 1 0 0 0,1-1 0 0 0,-1 0 0 0 0,1 0 0 0 0,-1 0 0 0 0,1 0 0 0 0,-1 0 0 0 0,0 0 0 0 0,1 0 0 0 0,-1 0 0 0 0,0 0 0 0 0,0 0 0 0 0,0-1 0 0 0,0 1 0 0 0,0-1 0 0 0,0 1 0 0 0,1-3 0 0 0,4-7 0 0 0,0 0 0 0 0,0-1 0 0 0,5-18 0 0 0,-5 15 0 0 0,-3 4 0 0 0,0-1 0 0 0,0 0 0 0 0,-1 0 0 0 0,-1 0 0 0 0,1 0 0 0 0,-2-22 0 0 0,0 34 0 0 0,0 1 0 0 0,-1-1 0 0 0,1 0 0 0 0,0 0 0 0 0,0 0 0 0 0,0 0 0 0 0,0 0 0 0 0,0 0 0 0 0,0 1 0 0 0,0-1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0,-1 0 0 0 0,1 0 0 0 0,0 0 0 0 0,0-1 0 0 0,0 1 0 0 0,0 0 0 0 0,0 0 0 0 0,0 0 0 0 0,0 0 0 0 0,0 0 0 0 0,0 0 0 0 0,0-1 0 0 0,-1 1 0 0 0,1 0 0 0 0,0 0 0 0 0,0 0 0 0 0,0 0 0 0 0,0 0 0 0 0,0 0 0 0 0,0-1 0 0 0,0 1 0 0 0,0 0 0 0 0,0 0 0 0 0,0 0 0 0 0,-7 9 0 0 0,0 6 0 0 0,1 0 0 0 0,0 0 0 0 0,1 1 0 0 0,1 0 0 0 0,1 0 0 0 0,0 0 0 0 0,1 0 0 0 0,0 0 0 0 0,2 0 0 0 0,1 25 0 0 0,-1-39-4 0 0,1 0-1 0 0,0 0 1 0 0,-1 0 0 0 0,1 0-1 0 0,0 0 1 0 0,0-1-1 0 0,0 1 1 0 0,0 0 0 0 0,1 0-1 0 0,-1-1 1 0 0,0 1 0 0 0,1 0-1 0 0,2 1 1 0 0,24 18-3747 0 0,-27-20 3294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50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10 13627 0 0,'0'0'12671'0'0,"-2"3"-12303"0"0,-2 8 32 0 0,0 1 1 0 0,0-1-1 0 0,1 1 0 0 0,0 0 1 0 0,1 0-1 0 0,1 1 1 0 0,0-1-1 0 0,1 21 1 0 0,-2 12 122 0 0,1-37-443 0 0,-1 0 0 0 0,0 1 0 0 0,0-1 0 0 0,-5 11 0 0 0,4-12-33 0 0,1 0 0 0 0,-1 0 0 0 0,1 0 0 0 0,1 1 1 0 0,-1-1-1 0 0,1 9 0 0 0,2-15-33 0 0,1 0 0 0 0,0 0-1 0 0,0-1 1 0 0,0 1 0 0 0,0-1 0 0 0,0 0 0 0 0,0 0 0 0 0,0 0 0 0 0,0 1 0 0 0,0-2 0 0 0,0 1 0 0 0,2 0 0 0 0,0-1 14 0 0,90 9 120 0 0,11-14-139 0 0,-104 10-2 0 0,-1 1-1 0 0,1-1 0 0 0,-1 0 1 0 0,-1 1-1 0 0,1-1 0 0 0,0 0 1 0 0,-2 5-1 0 0,-7 48 145 0 0,8-43-85 0 0,-1 1 0 0 0,-6 21-1 0 0,-5 31 62 0 0,10-48-67 0 0,-9 34 0 0 0,11-49-55 0 0,0 0 0 0 0,1 0 1 0 0,-1 0-1 0 0,1 0 0 0 0,0 0 0 0 0,0 6 1 0 0,1 5 1 0 0,3-14 6 0 0,1 0 0 0 0,-1 0 0 0 0,1-1 1 0 0,-1 1-1 0 0,1-1 0 0 0,5-1 0 0 0,47-9 22 0 0,-36 6-15 0 0,0 0 1 0 0,33 0-1 0 0,104-8-20 0 0,-157 12 0 0 0,0 0-1 0 0,0 0 1 0 0,0 0-1 0 0,0 0 1 0 0,0-1-1 0 0,0 1 1 0 0,0 0-1 0 0,0 0 1 0 0,0-1-1 0 0,0 1 1 0 0,0-1 0 0 0,0 1-1 0 0,0-1 1 0 0,0 1-1 0 0,0-1 1 0 0,0 1-1 0 0,0-1 1 0 0,-1 0-1 0 0,1 1 1 0 0,0-1-1 0 0,0 0 1 0 0,-1 0 0 0 0,2-1-1 0 0,-1 0-1 0 0,0-1 0 0 0,-1 1-1 0 0,1 0 1 0 0,0 0 0 0 0,-1-1 0 0 0,1 1-1 0 0,-1-1 1 0 0,0 1 0 0 0,0 0 0 0 0,0-4 0 0 0,-1-6-9 0 0,-1-1 0 0 0,0 1 1 0 0,-6-16-1 0 0,6 21 10 0 0,-6-24-29 0 0,1-1-1 0 0,2 0 0 0 0,1-1 1 0 0,0-39-1 0 0,37 70-4 0 0,4 5 49 0 0,45-2 0 0 0,-39-2-7 0 0,-37 1-12 0 0,0-1 1 0 0,0 0-1 0 0,1-1 1 0 0,-1 1-1 0 0,0-1 1 0 0,0 0-1 0 0,7-4 1 0 0,22-6-15 0 0,-35 12 20 0 0,0 0-1 0 0,1 0 0 0 0,-1 0 1 0 0,0-1-1 0 0,1 1 1 0 0,-1 0-1 0 0,0 0 1 0 0,1 0-1 0 0,-1-1 0 0 0,0 1 1 0 0,1 0-1 0 0,-1 0 1 0 0,0-1-1 0 0,0 1 0 0 0,1 0 1 0 0,-1-1-1 0 0,0 1 1 0 0,0 0-1 0 0,0-1 0 0 0,0 1 1 0 0,1 0-1 0 0,-1-1 1 0 0,0 1-1 0 0,0-1 0 0 0,0 1 1 0 0,0 0-1 0 0,0-1 1 0 0,0 1-1 0 0,0 0 1 0 0,0-1-1 0 0,0 1 0 0 0,0-1 1 0 0,0 1-1 0 0,0 0 1 0 0,0-1-1 0 0,0 1 0 0 0,-1 0 1 0 0,1-1-1 0 0,0 1 1 0 0,0-1-1 0 0,0 1 0 0 0,0 0 1 0 0,-1-1-1 0 0,-11-21 12 0 0,6 12 14 0 0,2-2-26 0 0,-1 0-1 0 0,2-1 1 0 0,0 0-1 0 0,0 0 1 0 0,0-19-1 0 0,0-70-253 0 0,3 77-30 0 0,1 17 142 0 0,0 4-894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49:5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11 13427 0 0,'0'0'13147'0'0,"-17"0"-12827"0"0,-53-3-4 0 0,17-2 1481 0 0,47 4-1713 0 0,1 1 0 0 0,0-1 1 0 0,0 1-1 0 0,0 0 0 0 0,0 0 0 0 0,-1 0 1 0 0,-7 3-1 0 0,-60 13 335 0 0,32-6-212 0 0,-61 7 1 0 0,-75-13 82 0 0,113-5-256 0 0,22-2 16 0 0,41 3 22 0 0,-15 8 56 0 0,14-7-110 0 0,1 1-1 0 0,0 0 1 0 0,-1-1-1 0 0,1 1 0 0 0,0 0 1 0 0,0 0-1 0 0,0-1 1 0 0,0 1-1 0 0,0 0 0 0 0,1 0 1 0 0,-1 0-1 0 0,1 0 1 0 0,-1 0-1 0 0,1 0 0 0 0,-1 3 1 0 0,0 40 305 0 0,0-15-165 0 0,-1-13-65 0 0,1-1 0 0 0,1 1 0 0 0,0-1 0 0 0,2 1-1 0 0,-1 0 1 0 0,2-1 0 0 0,0 0 0 0 0,8 21-1 0 0,-6-6-44 0 0,-5-26-43 0 0,1-1 0 0 0,-1 1 0 0 0,1 0 0 0 0,0 0 0 0 0,1-1 0 0 0,1 6 0 0 0,-2-10-5 0 0,-1 0 0 0 0,0 1 0 0 0,1-1 0 0 0,-1 0 0 0 0,1 0 0 0 0,-1 1 0 0 0,1-1 0 0 0,-1 0 0 0 0,1 0 0 0 0,-1 0 0 0 0,1 1 0 0 0,-1-1 0 0 0,1 0 0 0 0,-1 0 0 0 0,1 0 0 0 0,0 0 0 0 0,-1 0 0 0 0,1 0 0 0 0,-1 0 0 0 0,1 0 0 0 0,-1-1 0 0 0,1 1 0 0 0,-1 0 0 0 0,1 0 0 0 0,-1 0 0 0 0,1 0 0 0 0,-1-1 0 0 0,1 1 0 0 0,16-8 0 0 0,-15 7 0 0 0,15-6 0 0 0,0 1 0 0 0,0 1 0 0 0,1 0 0 0 0,-1 1 0 0 0,1 1 0 0 0,32-1 0 0 0,-26 2 0 0 0,-6-1 0 0 0,-13 2 0 0 0,-1 0 0 0 0,1 1 0 0 0,0-1 0 0 0,0 1 0 0 0,-1 0 0 0 0,1 0 0 0 0,0 0 0 0 0,6 2 0 0 0,-11-2 0 0 0,1 1 0 0 0,0 0 0 0 0,0-1 0 0 0,0 1 0 0 0,-1-1 0 0 0,1 1 0 0 0,0 0 0 0 0,-1-1 0 0 0,1 1 0 0 0,-1 0 0 0 0,1 0 0 0 0,-1 0 0 0 0,1-1 0 0 0,-1 1 0 0 0,1 0 0 0 0,-1 0 0 0 0,0 0 0 0 0,1 0 0 0 0,-1 0 0 0 0,0 0 0 0 0,0 0 0 0 0,0 1 0 0 0,1 26 0 0 0,-1-21 0 0 0,-1 12 0 0 0,-1 0 0 0 0,-9 37 0 0 0,-2 11 0 0 0,11-50 0 0 0,-1 11 0 0 0,0 31 0 0 0,4-59 0 0 0,-1 1 0 0 0,1-1 0 0 0,-1 1 0 0 0,1-1 0 0 0,0 0 0 0 0,-1 1 0 0 0,1-1 0 0 0,-1 0 0 0 0,1 0 0 0 0,0 1 0 0 0,-1-1 0 0 0,1 0 0 0 0,-1 0 0 0 0,1 0 0 0 0,0 0 0 0 0,-1 1 0 0 0,1-1 0 0 0,0 0 0 0 0,-1 0 0 0 0,1-1 0 0 0,1 1 0 0 0,20 0 0 0 0,-17 0 0 0 0,96-8 0 0 0,-34 1 0 0 0,29 6 0 0 0,-94 1 0 0 0,-4-3 0 0 0,1-1 0 0 0,0 1 0 0 0,0-1 0 0 0,0 0 0 0 0,1 1 0 0 0,-1-1 0 0 0,1 0 0 0 0,0 1 0 0 0,0-1 0 0 0,1-4 0 0 0,-1 5 0 0 0,3-143 0 0 0,-6 114 0 0 0,2 27 0 0 0,0-1 0 0 0,0 0 0 0 0,1 0 0 0 0,0 1 0 0 0,0-1 0 0 0,0 0 0 0 0,1 0 0 0 0,1-6 0 0 0,-2 11 0 0 0,1 0 0 0 0,0 1 0 0 0,-1-1 0 0 0,1 0 0 0 0,-1 1 0 0 0,1-1 0 0 0,0 1 0 0 0,0-1 0 0 0,-1 1 0 0 0,1-1 0 0 0,0 1 0 0 0,0 0 0 0 0,0-1 0 0 0,-1 1 0 0 0,1 0 0 0 0,0 0 0 0 0,0-1 0 0 0,1 1 0 0 0,24-3 0 0 0,-13 1 0 0 0,15-5 0 0 0,-5 2 0 0 0,0 0 0 0 0,0 1 0 0 0,37-1 0 0 0,13-2-57 0 0,-73 7 43 0 0,1 0 4 0 0,0 0-5 0 0,-1 0 4 0 0,-9-71 7 0 0,9-60 22 0 0,-6 109-6 0 0,6 21-38 0 0,-31-1-86 0 0,4-1 7 0 0,0 2-1 0 0,-1 2 0 0 0,1 0 1 0 0,0 1-1 0 0,0 2 0 0 0,-34 9 1 0 0,-31 14-6044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4T14:50:10.955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17.45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50 19716 0 0,'0'0'9182'0'0,"22"-4"-8792"0"0,74-14-82 0 0,-7 5-65 0 0,1 4 0 0 0,136 5 1 0 0,-166 4-224 0 0,11-1-51 0 0,63 1 118 0 0,-110 1-362 0 0,1 2 0 0 0,0 1 0 0 0,29 7 0 0 0,-20 2-1283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19.13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607 109 24717 0 0,'0'0'27'0'0,"30"-7"9"0"0,-5 1-27 0 0,43-11 14 0 0,72-7 1 0 0,923-30 3121 0 0,-1052 54-3131 0 0,11-1 19 0 0,0 2-1 0 0,43 6 1 0 0,-65-7-33 0 0,1 0 0 0 0,0 0 0 0 0,0 1 0 0 0,0-1 0 0 0,0 0 0 0 0,0 0 0 0 0,-1 1 1 0 0,1-1-1 0 0,0 0 0 0 0,0 1 0 0 0,0-1 0 0 0,-1 1 0 0 0,1-1 0 0 0,0 1 0 0 0,-1-1 1 0 0,2 2-1 0 0,-2-1 0 0 0,0-1 0 0 0,0 0 1 0 0,0 1-1 0 0,0-1 0 0 0,0 0 0 0 0,0 1 1 0 0,0-1-1 0 0,0 0 0 0 0,0 1 0 0 0,0-1 1 0 0,0 0-1 0 0,0 1 0 0 0,0-1 1 0 0,0 0-1 0 0,0 1 0 0 0,-1-1 0 0 0,1 0 1 0 0,0 1-1 0 0,0-1 0 0 0,0 0 0 0 0,-1 1 1 0 0,1-1-1 0 0,0 0 0 0 0,0 0 1 0 0,-1 1-1 0 0,1-1 0 0 0,-1 0 0 0 0,-2 3 2 0 0,-1-1 0 0 0,0 1 0 0 0,0-1-1 0 0,0 0 1 0 0,-6 2 0 0 0,-33 11 16 0 0,-83 16 1 0 0,-50-2-15 0 0,121-21 1 0 0,-560 70 138 0 0,-114 18 242 0 0,708-93-357 0 0,12-2-7 0 0,0 0 0 0 0,0 1 0 0 0,0-1 0 0 0,0 2-1 0 0,0-1 1 0 0,1 1 0 0 0,-14 7 0 0 0,22-10-20 0 0,0 0 0 0 0,-1 0 0 0 0,1 1 0 0 0,-1-1 0 0 0,1 0 0 0 0,0 0 0 0 0,-1 1 0 0 0,1-1 0 0 0,-1 0 0 0 0,1 1 0 0 0,0-1 0 0 0,-1 0 0 0 0,1 1 0 0 0,0-1 1 0 0,0 0-1 0 0,-1 1 0 0 0,1-1 0 0 0,0 1 0 0 0,0-1 0 0 0,0 1 0 0 0,-1-1 0 0 0,1 1 0 0 0,0-1 0 0 0,0 0 0 0 0,0 1 0 0 0,0-1 0 0 0,0 1 0 0 0,0-1 0 0 0,0 1 0 0 0,0-1 0 0 0,0 1 0 0 0,0-1 0 0 0,0 1 0 0 0,0-1 0 0 0,1 1 0 0 0,-1-1 0 0 0,0 0 0 0 0,0 1 0 0 0,0-1 0 0 0,1 1 0 0 0,-1 0 0 0 0,17 10 18 0 0,0-4-3 0 0,1-1 0 0 0,-1 0 0 0 0,1-2 1 0 0,23 3-1 0 0,78 5 45 0 0,-87-10-46 0 0,544 26 134 0 0,-299-17-129 0 0,-83-3-3 0 0,372 24 52 0 0,-539-30-72 0 0,-16-2-4 0 0,0 0-1 0 0,0 1 0 0 0,0 1 0 0 0,0 0 1 0 0,0 0-1 0 0,0 1 0 0 0,17 7 1 0 0,-28-10 7 0 0,-1 0 1 0 0,1 0-1 0 0,0 0 0 0 0,0 0 1 0 0,0 0-1 0 0,-1 0 1 0 0,1 1-1 0 0,0-1 1 0 0,0 0-1 0 0,0 0 1 0 0,-1 0-1 0 0,1 0 1 0 0,0 0-1 0 0,0 0 1 0 0,0 0-1 0 0,0 0 1 0 0,-1 1-1 0 0,1-1 0 0 0,0 0 1 0 0,0 0-1 0 0,0 0 1 0 0,0 0-1 0 0,0 0 1 0 0,0 1-1 0 0,-1-1 1 0 0,1 0-1 0 0,0 0 1 0 0,0 0-1 0 0,0 0 1 0 0,0 1-1 0 0,0-1 1 0 0,0 0-1 0 0,0 0 0 0 0,0 0 1 0 0,0 1-1 0 0,0-1 1 0 0,0 0-1 0 0,0 0 1 0 0,0 0-1 0 0,0 1 1 0 0,0-1-1 0 0,0 0 1 0 0,0 0-1 0 0,0 0 1 0 0,0 1-1 0 0,0-1 1 0 0,0 0-1 0 0,1 0 0 0 0,-1 0 1 0 0,0 1-1 0 0,0-1 1 0 0,0 0-1 0 0,0 0 1 0 0,0 0-1 0 0,0 0 1 0 0,1 0-1 0 0,-1 1 1 0 0,0-1-1 0 0,0 0 1 0 0,0 0-1 0 0,0 0 1 0 0,1 0-1 0 0,-1 0 0 0 0,0 0 1 0 0,0 0-1 0 0,0 0 1 0 0,0 0-1 0 0,1 0 1 0 0,-1 0-1 0 0,-16 4 44 0 0,-397 29 70 0 0,280-27-79 0 0,-568 34 30 0 0,4 24 147 0 0,653-59-190 0 0,26-4-12 0 0,0 0 0 0 0,0 2 0 0 0,0 0 0 0 0,0 1 0 0 0,0 1 0 0 0,-24 10 0 0 0,33-7-5 0 0,12 0-7 0 0,18 1-1 0 0,24 2 23 0 0,0-2-1 0 0,0-3 0 0 0,76 3 0 0 0,-78-7-6 0 0,755 38 3 0 0,-277-16-18 0 0,-520-24 3 0 0,107 10 12 0 0,-99-7 8 0 0,-18 0 2 0 0,-19 1 15 0 0,-479 21 501 0 0,217-15-259 0 0,238-8-258 0 0,-443 42 74 0 0,488-43-95 0 0,-10 2 12 0 0,-1 1 0 0 0,1 0 0 0 0,-26 10 0 0 0,42-14-13 0 0,0 1-1 0 0,0-1 1 0 0,0 1-1 0 0,0-1 1 0 0,0 1-1 0 0,0-1 1 0 0,0 1 0 0 0,0-1-1 0 0,0 1 1 0 0,0 0-1 0 0,1 0 1 0 0,-1-1-1 0 0,0 1 1 0 0,0 0 0 0 0,1 0-1 0 0,-1 0 1 0 0,1 0-1 0 0,-1 0 1 0 0,0 1-1 0 0,1-2 1 0 0,0 1-1 0 0,0 0 0 0 0,0-1 0 0 0,0 1 0 0 0,0 0 0 0 0,1-1 1 0 0,-1 1-1 0 0,0 0 0 0 0,0-1 0 0 0,0 1 0 0 0,1 0 0 0 0,-1-1 1 0 0,0 1-1 0 0,1-1 0 0 0,-1 1 0 0 0,0-1 0 0 0,1 1 0 0 0,-1-1 1 0 0,1 1-1 0 0,-1-1 0 0 0,1 1 0 0 0,0 0 0 0 0,3 2-3 0 0,0-1 0 0 0,0 1 0 0 0,1-1-1 0 0,-1 1 1 0 0,1-1 0 0 0,8 2 0 0 0,25 6-7 0 0,1-2 1 0 0,43 4 0 0 0,83-1 14 0 0,-94-7-5 0 0,435 16-69 0 0,-52-3-11 0 0,-434-16 84 0 0,1-1-2 0 0,0 1 1 0 0,0 1-1 0 0,-1 1 1 0 0,1 1-1 0 0,30 10 1 0 0,-50-14-2 0 0,0 1-1 0 0,0-1 1 0 0,0 0 0 0 0,0 0-1 0 0,-1 1 1 0 0,1-1 0 0 0,0 1-1 0 0,0-1 1 0 0,-1 0 0 0 0,1 1-1 0 0,0 0 1 0 0,0-1 0 0 0,-1 1-1 0 0,1-1 1 0 0,-1 1 0 0 0,1 0-1 0 0,0-1 1 0 0,-1 1 0 0 0,0 0-1 0 0,1 0 1 0 0,-1-1 0 0 0,1 1-1 0 0,0 1 1 0 0,-2-1 1 0 0,1 0-1 0 0,0 0 0 0 0,-1-1 1 0 0,1 1-1 0 0,0 0 1 0 0,-1-1-1 0 0,1 1 0 0 0,-1 0 1 0 0,1-1-1 0 0,-1 1 1 0 0,1-1-1 0 0,-1 1 0 0 0,0-1 1 0 0,1 1-1 0 0,-1-1 1 0 0,0 1-1 0 0,1-1 0 0 0,-1 0 1 0 0,0 1-1 0 0,0-1 1 0 0,-8 4 10 0 0,0-1 0 0 0,-19 5 1 0 0,-50 7 14 0 0,-93 6 0 0 0,-84-7-10 0 0,161-10-4 0 0,-66 3-10 0 0,-789 60 61 0 0,924-64-58 0 0,14-3 3 0 0,0 1 0 0 0,0 1 1 0 0,0-1-1 0 0,0 2 0 0 0,1 0 0 0 0,-21 8 1 0 0,31-11-9 0 0,0 0 0 0 0,-1 0 0 0 0,1 0 1 0 0,-1 1-1 0 0,1-1 0 0 0,0 0 1 0 0,0 0-1 0 0,-1 0 0 0 0,1 1 0 0 0,0-1 1 0 0,-1 0-1 0 0,1 0 0 0 0,0 1 1 0 0,0-1-1 0 0,-1 0 0 0 0,1 0 0 0 0,0 1 1 0 0,0-1-1 0 0,0 0 0 0 0,0 1 1 0 0,-1-1-1 0 0,1 0 0 0 0,0 1 0 0 0,0-1 1 0 0,0 1-1 0 0,0-1 0 0 0,0 0 1 0 0,0 1-1 0 0,0-1 0 0 0,0 0 0 0 0,0 1 1 0 0,0-1-1 0 0,0 1 0 0 0,0-1 0 0 0,0 0 1 0 0,0 1-1 0 0,0-1 0 0 0,0 0 1 0 0,1 1-1 0 0,-1-1 0 0 0,0 0 0 0 0,0 1 1 0 0,0-1-1 0 0,1 0 0 0 0,-1 1 1 0 0,0-1-1 0 0,0 0 0 0 0,1 0 0 0 0,-1 1 1 0 0,0-1-1 0 0,0 0 0 0 0,1 0 1 0 0,-1 0-1 0 0,0 1 0 0 0,1-1 0 0 0,-1 0 1 0 0,0 0-1 0 0,1 0 0 0 0,0 0 0 0 0,22 11 2 0 0,16-3-3 0 0,0-1 0 0 0,0-1 1 0 0,0-3-1 0 0,53-1 0 0 0,-26-1-5 0 0,-33 0 6 0 0,535 25 10 0 0,-1 33 4 0 0,-566-59-14 0 0,27 4 0 0 0,-1 1 0 0 0,0 1 1 0 0,51 18-1 0 0,-77-24 0 0 0,0 1 0 0 0,0-1 0 0 0,0 0 0 0 0,0 1 0 0 0,0-1 0 0 0,0 1 1 0 0,0-1-1 0 0,0 1 0 0 0,0-1 0 0 0,0 1 0 0 0,0 0 0 0 0,0-1 0 0 0,0 1 0 0 0,-1 0 0 0 0,1 0 0 0 0,0 0 0 0 0,0 0 0 0 0,-1-1 1 0 0,1 1-1 0 0,-1 0 0 0 0,1 0 0 0 0,-1 0 0 0 0,1 0 0 0 0,-1 2 0 0 0,0-2 0 0 0,0 0 0 0 0,-1 0 1 0 0,1 0-1 0 0,-1 0 0 0 0,1 0 0 0 0,-1 0 0 0 0,0-1 0 0 0,0 1 1 0 0,1 0-1 0 0,-1 0 0 0 0,0 0 0 0 0,0-1 0 0 0,0 1 1 0 0,1-1-1 0 0,-1 1 0 0 0,0-1 0 0 0,0 1 0 0 0,0-1 0 0 0,-2 1 1 0 0,-9 4 4 0 0,0-1 1 0 0,-24 4 0 0 0,-279 29 71 0 0,-4-27 22 0 0,187-7-79 0 0,-2 0 7 0 0,-149 6 23 0 0,4 20-42 0 0,272-28-11 0 0,5-1 2 0 0,-1 0 1 0 0,1 0 0 0 0,0 0-1 0 0,-1 1 1 0 0,1-1-1 0 0,0 1 1 0 0,-1 0-1 0 0,1-1 1 0 0,0 1-1 0 0,0 0 1 0 0,-1 0 0 0 0,1 1-1 0 0,0-1 1 0 0,0 0-1 0 0,0 1 1 0 0,-2 1-1 0 0,4-2 1 0 0,0-1 0 0 0,0 1 0 0 0,0-1-1 0 0,0 1 1 0 0,0-1 0 0 0,0 1 0 0 0,0-1-1 0 0,0 1 1 0 0,0-1 0 0 0,1 1-1 0 0,-1-1 1 0 0,0 1 0 0 0,0-1 0 0 0,0 1-1 0 0,0-1 1 0 0,1 0 0 0 0,-1 1 0 0 0,0-1-1 0 0,1 1 1 0 0,-1-1 0 0 0,0 0 0 0 0,1 1-1 0 0,-1-1 1 0 0,0 0 0 0 0,1 1 0 0 0,-1-1-1 0 0,1 0 1 0 0,-1 1 0 0 0,0-1 0 0 0,1 0-1 0 0,-1 0 1 0 0,2 1 0 0 0,17 5-4 0 0,-16-5 3 0 0,35 9 8 0 0,0-1-1 0 0,59 5 1 0 0,80-4-78 0 0,-100-7 66 0 0,43 2 4 0 0,373 36-1 0 0,-482-39 1 0 0,-7-2 0 0 0,0 0 1 0 0,0 1-1 0 0,0 0 0 0 0,0 0 1 0 0,-1 0-1 0 0,1 0 0 0 0,4 3 1 0 0,-8-4 0 0 0,0 0 1 0 0,1 0 0 0 0,-1 0-1 0 0,0 0 1 0 0,0 0 0 0 0,0 0 0 0 0,0 0-1 0 0,0 1 1 0 0,0-1 0 0 0,0 0-1 0 0,1 0 1 0 0,-1 0 0 0 0,0 0-1 0 0,0 0 1 0 0,0 0 0 0 0,0 1-1 0 0,0-1 1 0 0,0 0 0 0 0,0 0-1 0 0,0 0 1 0 0,0 0 0 0 0,0 0 0 0 0,0 1-1 0 0,0-1 1 0 0,0 0 0 0 0,0 0-1 0 0,0 0 1 0 0,0 0 0 0 0,0 0-1 0 0,0 1 1 0 0,0-1 0 0 0,0 0-1 0 0,0 0 1 0 0,0 0 0 0 0,0 0-1 0 0,0 0 1 0 0,0 1 0 0 0,-1-1 0 0 0,1 0-1 0 0,0 0 1 0 0,0 0 0 0 0,0 0-1 0 0,0 0 1 0 0,0 0 0 0 0,0 0-1 0 0,0 1 1 0 0,-1-1 0 0 0,1 0-1 0 0,0 0 1 0 0,0 0 0 0 0,0 0-1 0 0,0 0 1 0 0,0 0 0 0 0,0 0 0 0 0,-1 0-1 0 0,1 0 1 0 0,0 0 0 0 0,0 0-1 0 0,0 0 1 0 0,0 0 0 0 0,-1 0-1 0 0,1 0 1 0 0,0 0 0 0 0,0 0-1 0 0,-11 3 5 0 0,-72 6 21 0 0,-162-3 0 0 0,167-6-14 0 0,8 0-38 0 0,-311 9-213 0 0,368-8-440 0 0,-45 7 607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35.3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3718 642 20916 0 0,'0'0'3899'0'0,"34"-13"-3159"0"0,113-40-55 0 0,-129 47-506 0 0,1 0 0 0 0,0 1 1 0 0,1 1-1 0 0,24-2 0 0 0,-18 3-21 0 0,81-11 141 0 0,-1 5 1 0 0,169 8 0 0 0,-268 1-297 0 0,-3 0-4 0 0,1 0 0 0 0,-1 0 0 0 0,1 1 0 0 0,-1-1 0 0 0,0 1 0 0 0,1 0 0 0 0,-1 0 0 0 0,0 1 0 0 0,0-1 1 0 0,0 1-1 0 0,7 4 0 0 0,-11-6 0 0 0,0 0 1 0 0,1 0-1 0 0,-1 1 1 0 0,0-1-1 0 0,0 0 1 0 0,0 0-1 0 0,0 1 1 0 0,0-1-1 0 0,1 0 1 0 0,-1 0-1 0 0,0 1 1 0 0,0-1-1 0 0,0 0 1 0 0,0 0-1 0 0,0 1 0 0 0,0-1 1 0 0,0 0-1 0 0,0 0 1 0 0,0 1-1 0 0,0-1 1 0 0,0 0-1 0 0,0 1 1 0 0,0-1-1 0 0,0 0 1 0 0,0 0-1 0 0,-1 1 1 0 0,1-1-1 0 0,0 0 1 0 0,0 0-1 0 0,0 1 1 0 0,0-1-1 0 0,0 0 1 0 0,-1 0-1 0 0,1 0 1 0 0,0 1-1 0 0,0-1 1 0 0,0 0-1 0 0,-1 0 1 0 0,1 0-1 0 0,0 0 1 0 0,0 1-1 0 0,0-1 1 0 0,-1 0-1 0 0,1 0 1 0 0,0 0-1 0 0,0 0 1 0 0,-1 0-1 0 0,1 0 1 0 0,0 0-1 0 0,-1 0 1 0 0,1 0-1 0 0,-17 6 54 0 0,16-6-47 0 0,-29 4 29 0 0,0-2 1 0 0,0 0 0 0 0,-1-2 0 0 0,1-2 0 0 0,-30-4-1 0 0,34 3 5 0 0,-548-45 689 0 0,552 47-714 0 0,16 1-1 0 0,-1 0 0 0 0,1 0 0 0 0,-1-1 0 0 0,1 0 0 0 0,-1 0 0 0 0,1-1 0 0 0,0 1 0 0 0,-11-6 0 0 0,17 7-12 0 0,0 0 0 0 0,0-1-1 0 0,0 1 1 0 0,1-1 0 0 0,-1 1 0 0 0,0 0 0 0 0,0 0-1 0 0,1-1 1 0 0,-1 1 0 0 0,0 0 0 0 0,1-1 0 0 0,-1 1-1 0 0,0 0 1 0 0,1 0 0 0 0,-1 0 0 0 0,0-1 0 0 0,1 1-1 0 0,-1 0 1 0 0,0 0 0 0 0,1 0 0 0 0,-1 0 0 0 0,1 0-1 0 0,-1 0 1 0 0,0 0 0 0 0,1 0 0 0 0,-1 0 0 0 0,1 0-1 0 0,0 0 1 0 0,16-4-19 0 0,62-8-18 0 0,80-1 0 0 0,81 10 48 0 0,56-4-51 0 0,-296 7 41 0 0,1 1 1 0 0,-1-1-1 0 0,0 0 0 0 0,1 0 1 0 0,-1 0-1 0 0,0 0 0 0 0,1 0 1 0 0,-1 0-1 0 0,1 0 1 0 0,-1 0-1 0 0,0 0 0 0 0,1 0 1 0 0,-1-1-1 0 0,0 1 0 0 0,1 0 1 0 0,-1 0-1 0 0,0 0 0 0 0,0 0 1 0 0,1 0-1 0 0,-1-1 1 0 0,0 1-1 0 0,1 0 0 0 0,-1 0 1 0 0,0 0-1 0 0,0-1 0 0 0,1 1 1 0 0,-1 0-1 0 0,0 0 0 0 0,0-1 1 0 0,0 1-1 0 0,1 0 0 0 0,-1-1 1 0 0,-8-7 53 0 0,-18-4-33 0 0,-73-19 132 0 0,-127-23-1 0 0,-107 4 41 0 0,283 44-188 0 0,-189-30 36 0 0,238 36-45 0 0,0 0 0 0 0,0-1 0 0 0,-1 1 0 0 0,1 0 1 0 0,0-1-1 0 0,-1 1 0 0 0,1 0 0 0 0,0-1 0 0 0,0 1 0 0 0,0-1 0 0 0,0 0 1 0 0,0 1-1 0 0,-1-1 0 0 0,1 0 0 0 0,-1-1 0 0 0,2 1 0 0 0,0 1 0 0 0,1 0 0 0 0,-1-1 0 0 0,0 1-1 0 0,0-1 1 0 0,1 1 0 0 0,-1 0 0 0 0,0-1 0 0 0,0 1 0 0 0,1-1-1 0 0,-1 1 1 0 0,0 0 0 0 0,1 0 0 0 0,-1-1 0 0 0,1 1 0 0 0,-1 0-1 0 0,0-1 1 0 0,1 1 0 0 0,-1 0 0 0 0,1 0 0 0 0,-1 0 0 0 0,1 0-1 0 0,-1 0 1 0 0,1-1 0 0 0,-1 1 0 0 0,1 0 0 0 0,48-10-42 0 0,-44 10 47 0 0,346-32-48 0 0,2 27 49 0 0,-350 5-5 0 0,16 0 1 0 0,-6-1-5 0 0,0 1 1 0 0,0 0-1 0 0,-1 1 0 0 0,1 1 1 0 0,0 0-1 0 0,0 0 1 0 0,24 9-1 0 0,-75-9 116 0 0,-272-13 18 0 0,48 1-53 0 0,-247 0-116 0 0,509 10 35 0 0,0 0-32 0 0,0 0 37 0 0,0 0 0 0 0,0-1 0 0 0,-1 1 1 0 0,1 0-1 0 0,0-1 0 0 0,0 1 0 0 0,0 0 0 0 0,0-1 1 0 0,0 1-1 0 0,0 0 0 0 0,0-1 0 0 0,0 1 0 0 0,0 0 0 0 0,0-1 1 0 0,1 1-1 0 0,-1 0 0 0 0,0 0 0 0 0,0-1 0 0 0,0 1 0 0 0,0 0 1 0 0,0-1-1 0 0,0 1 0 0 0,1 0 0 0 0,-1 0 0 0 0,0-1 0 0 0,0 1 1 0 0,1 0-1 0 0,-1 0 0 0 0,0 0 0 0 0,0-1 0 0 0,1 1 1 0 0,7-10-16 0 0,-6 7 20 0 0,8-6-16 0 0,-1-1-1 0 0,10-13 1 0 0,-19 23 10 0 0,0-1 0 0 0,0 1 0 0 0,0 0 0 0 0,0 0 0 0 0,0-1 0 0 0,0 1 0 0 0,0 0 1 0 0,0-1-1 0 0,0 1 0 0 0,0 0 0 0 0,0 0 0 0 0,0-1 0 0 0,0 1 0 0 0,0 0 0 0 0,0 0 0 0 0,0-1 0 0 0,0 1 1 0 0,0 0-1 0 0,0-1 0 0 0,0 1 0 0 0,-1 0 0 0 0,1 0 0 0 0,0-1 0 0 0,0 1 0 0 0,0 0 0 0 0,0 0 0 0 0,-1 0 1 0 0,1-1-1 0 0,0 1 0 0 0,0 0 0 0 0,0 0 0 0 0,-1 0 0 0 0,1 0 0 0 0,0-1 0 0 0,0 1 0 0 0,-1 0 0 0 0,1 0 0 0 0,0 0 1 0 0,0 0-1 0 0,-1 0 0 0 0,1 0 0 0 0,0 0 0 0 0,-1 0 0 0 0,1 0 0 0 0,0 0 0 0 0,-1 0 0 0 0,-16-3-34 0 0,15 2 29 0 0,-45-4-7 0 0,0 2 0 0 0,-51 3 0 0 0,-44-3 45 0 0,108 1-19 0 0,34 2-4 0 0,-1 0-54 0 0,1 0 43 0 0,0-1 0 0 0,0 1 0 0 0,-1 0 0 0 0,1 0 0 0 0,0 0 0 0 0,0 0 0 0 0,-1 0 0 0 0,1 0 1 0 0,0 0-1 0 0,0 0 0 0 0,-1 0 0 0 0,1 0 0 0 0,0 0 0 0 0,0 0 0 0 0,-1 0 0 0 0,1 0 0 0 0,0 0 0 0 0,0 0 0 0 0,-1 0 0 0 0,1 0 0 0 0,0 0 0 0 0,0 0 0 0 0,-1 0 1 0 0,1 0-1 0 0,0 1 0 0 0,0-1 0 0 0,-1 0 0 0 0,1 0 0 0 0,0 0 0 0 0,0 0 0 0 0,0 0 0 0 0,0 1 0 0 0,-1-1 0 0 0,1 0 0 0 0,0 0 0 0 0,0 0 0 0 0,0 1 0 0 0,0-1 1 0 0,0 0-1 0 0,-1 0 0 0 0,1 1 0 0 0,-5 2 39 0 0,6-7 117 0 0,0 1-151 0 0,1 1 0 0 0,0 0 0 0 0,0 0-1 0 0,0 0 1 0 0,0 1 0 0 0,0-1 0 0 0,1 0 0 0 0,-1 1 0 0 0,0-1 0 0 0,1 1 0 0 0,-1 0 0 0 0,1 0 0 0 0,-1 0 0 0 0,1 0-1 0 0,0 0 1 0 0,-1 1 0 0 0,1-1 0 0 0,0 1 0 0 0,2-1 0 0 0,13 0-3 0 0,32 0-1 0 0,-36 1 6 0 0,188-2 35 0 0,-122-5 104 0 0,153 6-55 0 0,-16 0 76 0 0,71-6-125 0 0,-220 5 13 0 0,-35 1-3 0 0,1 0 1 0 0,-1 3-1 0 0,34 4 1 0 0,-36-2-36 0 0,1-2 1 0 0,55-3-1 0 0,-25-1-9 0 0,276 8 134 0 0,-159 3-74 0 0,-71-4-3 0 0,-68-2-46 0 0,0-1-1 0 0,76-8 0 0 0,-84 3 1 0 0,62 2 0 0 0,-47 1 22 0 0,-21 2-27 0 0,50 9 0 0 0,-32-4 22 0 0,1-3 14 0 0,82-3 0 0 0,14 0-37 0 0,291 13 76 0 0,-335-10-95 0 0,171 29 0 0 0,-225-28 13 0 0,0-2-1 0 0,48-4 0 0 0,-33 0-10 0 0,-9 2-15 0 0,87-12 0 0 0,-100 7-13 0 0,0 1-1 0 0,67 4 1 0 0,-17 2-116 0 0,-79-3 39 0 0,-10-1 86 0 0,-13-1 12 0 0,-117-20 71 0 0,126 21-39 0 0,-224-17-7 0 0,160 12-42 0 0,33 4 65 0 0,0-2 1 0 0,-37-10-1 0 0,36 7-18 0 0,0 2 0 0 0,-1 1-1 0 0,-40 1 1 0 0,-9 0-14 0 0,-82 1 30 0 0,14 1 52 0 0,-153-3-18 0 0,-2 1-79 0 0,21 0 123 0 0,27 1-56 0 0,-340 10 16 0 0,553-6-73 0 0,-1206 15-9 0 0,1254-17 11 0 0,-154-9-5 0 0,78 10 13 0 0,-99-4 26 0 0,119-8-22 0 0,44 7-8 0 0,-1 1 1 0 0,-21-1-1 0 0,-177-5 69 0 0,156 8-75 0 0,0 2 1 0 0,-66 9 0 0 0,11 1-2 0 0,-111-10 9 0 0,-5 1 22 0 0,-144 19-33 0 0,290-11-11 0 0,56-5 7 0 0,-46 1 0 0 0,39-4 15 0 0,-43 7-1 0 0,44-5 2 0 0,-44 2 1 0 0,-71 0-31 0 0,32 0 65 0 0,19 2-69 0 0,-1-1 65 0 0,61-16-31 0 0,17 9-12 0 0,5 0-7 0 0,1 0 0 0 0,-21 3 0 0 0,9 1 10 0 0,-39 1 1 0 0,62-5-1 0 0,1 1 1 0 0,0-1-1 0 0,0 0 1 0 0,0 1 0 0 0,0-1-1 0 0,-1 1 1 0 0,1 0 0 0 0,0-1-1 0 0,-2 3 1 0 0,2-2 0 0 0,1-1-1 0 0,-1 1 1 0 0,0 0 0 0 0,0 0-1 0 0,1-1 1 0 0,-1 1 0 0 0,0-1-1 0 0,0 0 1 0 0,0 0 0 0 0,0 1-1 0 0,1-1 1 0 0,-1 0 0 0 0,0 0-1 0 0,0-1 1 0 0,0 1 0 0 0,-3-1-1 0 0,5 1 1 0 0,-1 0-1 0 0,1-1 1 0 0,-1 1-1 0 0,0 0 1 0 0,1 0-1 0 0,-1 0 1 0 0,0 0-1 0 0,1 0 1 0 0,-1 0-1 0 0,0 0 0 0 0,1 0 1 0 0,-1 0-1 0 0,1 0 1 0 0,-1 0-1 0 0,0 0 1 0 0,1 1-1 0 0,-1-1 1 0 0,1 0-1 0 0,-1 0 1 0 0,0 1-1 0 0,1-1 1 0 0,-1 0-1 0 0,1 1 1 0 0,-1-1-1 0 0,0 1 1 0 0,-5 15-53 0 0,3-5 65 0 0,-6 10 15 0 0,7-18-29 0 0,0 1 1 0 0,0 1 0 0 0,0-1 0 0 0,1 0-1 0 0,0 0 1 0 0,-1 1 0 0 0,1-1 0 0 0,0 7 0 0 0,1 116 133 0 0,5-75-176 0 0,-4-43 81 0 0,1 1 0 0 0,-2 0-1 0 0,1 0 1 0 0,-1 0 0 0 0,-1 0-1 0 0,-2 17 1 0 0,-3 7 40 0 0,6-26-65 0 0,-1 0-1 0 0,-1 0 0 0 0,0 0 0 0 0,-5 15 0 0 0,3-11 10 0 0,1 0 0 0 0,0 1 0 0 0,1-1 0 0 0,1 1-1 0 0,0-1 1 0 0,0 1 0 0 0,3 22 0 0 0,-1-4-1 0 0,-1-23-20 0 0,-1 28 0 0 0,6 38 0 0 0,3-39 0 0 0,-6-26 0 0 0,0 0 0 0 0,0 0 0 0 0,-1 0 0 0 0,1 10 0 0 0,7 148 0 0 0,1 1 0 0 0,-1-62 0 0 0,-7-87 0 0 0,0 0 0 0 0,1 0 0 0 0,1 0 0 0 0,6 20 0 0 0,-5-24 0 0 0,-1 8 0 0 0,0 0 0 0 0,-2 0 0 0 0,0 1 0 0 0,-2 30 0 0 0,3 43 0 0 0,0-74 0 0 0,10 29 0 0 0,2 15 0 0 0,-6 1 0 0 0,1 88 0 0 0,-4 215 0 0 0,-6-357 0 0 0,2 0 0 0 0,0 0 0 0 0,5 18 0 0 0,-3-18 0 0 0,-1 1 0 0 0,0-1 0 0 0,0 21 0 0 0,9 151 0 0 0,-11-177 0 0 0,2 38 0 0 0,-3-32 0 0 0,1 1 0 0 0,0-1 0 0 0,6 24 0 0 0,-2-15 0 0 0,-2 0 0 0 0,0 0 0 0 0,-2 1 0 0 0,-2 29 0 0 0,1-20 0 0 0,-11 5 0 0 0,10 15 0 0 0,-23-25 0 0 0,10-20 0 0 0,55-8 0 0 0,197-5 0 0 0,-170 1 0 0 0,-39 1 0 0 0,56 4 0 0 0,258 10 0 0 0,-289-12 0 0 0,145 12 0 0 0,360-19 0 0 0,-525 4-161 0 0,125-6-4272 0 0,0 5-4517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37.73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244 270 19484 0 0,'0'0'2933'0'0,"29"-10"-2000"0"0,-2 0-671 0 0,165-46 1343 0 0,122-11-42 0 0,3 15-1 0 0,618-22 0 0 0,-271 105-1310 0 0,71 78-326 0 0,-721-105 26 0 0,-17-1-3 0 0,-25 0-3 0 0,-852 7-228 0 0,563-11 249 0 0,14-2 46 0 0,-165 2 62 0 0,1 28-65 0 0,264 5-60 0 0,173-25 6 0 0,-1 2 0 0 0,1 1 0 0 0,0 1 0 0 0,-38 22 0 0 0,38-12 20 0 0,29-21 23 0 0,0 1 1 0 0,1-1 0 0 0,-1 1-1 0 0,0-1 1 0 0,1 1 0 0 0,-1-1-1 0 0,1 1 1 0 0,-1-1-1 0 0,1 1 1 0 0,-1-1 0 0 0,1 1-1 0 0,-1 0 1 0 0,1-1 0 0 0,0 1-1 0 0,-1 0 1 0 0,1-1-1 0 0,0 1 1 0 0,-1 0 0 0 0,1 0-1 0 0,0-1 1 0 0,0 1 0 0 0,0 0-1 0 0,0 0 1 0 0,0-1-1 0 0,0 1 1 0 0,0 0 0 0 0,0 0-1 0 0,0 0 1 0 0,0-1 0 0 0,0 1-1 0 0,0 0 1 0 0,1 0-1 0 0,-1-1 1 0 0,0 1 0 0 0,1 0-1 0 0,-1-1 1 0 0,0 1 0 0 0,1 0-1 0 0,-1-1 1 0 0,1 1-1 0 0,-1 0 1 0 0,1-1 0 0 0,-1 1-1 0 0,1 0 1 0 0,4 2 4 0 0,0-1 0 0 0,-1 1 0 0 0,1-1-1 0 0,0 0 1 0 0,0 0 0 0 0,0-1 0 0 0,0 0 0 0 0,8 2 0 0 0,49 2 32 0 0,-37-4-23 0 0,446 8 9 0 0,-330-10-56 0 0,752 20-45 0 0,-4 58 85 0 0,-877-75-1 0 0,173 27 68 0 0,-148-21-65 0 0,-1 1-1 0 0,68 28 1 0 0,-99-35-9 0 0,-2-1 0 0 0,-1-1-1 0 0,1 1 1 0 0,-1 0-1 0 0,1 1 1 0 0,-1-1-1 0 0,1 0 1 0 0,-1 1 0 0 0,0-1-1 0 0,0 1 1 0 0,0 0-1 0 0,0-1 1 0 0,0 1 0 0 0,0 0-1 0 0,0 0 1 0 0,0 1-1 0 0,-1-1 1 0 0,1 0-1 0 0,-1 0 1 0 0,1 3 0 0 0,-2-4 1 0 0,0 0 0 0 0,0-1 0 0 0,0 1 1 0 0,0 0-1 0 0,0-1 0 0 0,0 1 1 0 0,0-1-1 0 0,-1 1 0 0 0,1 0 0 0 0,0-1 1 0 0,0 1-1 0 0,-1-1 0 0 0,1 1 1 0 0,0-1-1 0 0,-1 1 0 0 0,1-1 0 0 0,-1 1 1 0 0,1-1-1 0 0,-1 0 0 0 0,1 1 1 0 0,-1-1-1 0 0,1 1 0 0 0,-1-1 0 0 0,1 0 1 0 0,-1 1-1 0 0,1-1 0 0 0,-1 0 0 0 0,1 0 1 0 0,-2 1-1 0 0,-21 6 23 0 0,18-6-17 0 0,-64 14 6 0 0,-1-4 0 0 0,-122 4 0 0 0,121-11-19 0 0,-445 26 12 0 0,-253 17 46 0 0,595-34-14 0 0,-859 91 89 0 0,1005-100-126 0 0,8-1-5 0 0,0 0 0 0 0,-32 10 0 0 0,44-8-12 0 0,10 0 1 0 0,16 0-3 0 0,30 1 35 0 0,1-2-1 0 0,74-3 0 0 0,-58-1 10 0 0,507-12 24 0 0,-139 1-83 0 0,-281 9 32 0 0,462-1 25 0 0,-5 34 29 0 0,-607-31-52 0 0,42 4 15 0 0,84 19 1 0 0,-125-22-16 0 0,-1 0 1 0 0,1-1-1 0 0,0 2 1 0 0,0-1 0 0 0,-1 0-1 0 0,1 0 1 0 0,-1 1-1 0 0,1-1 1 0 0,-1 1-1 0 0,0 0 1 0 0,4 3 0 0 0,-6-5-1 0 0,0 1 1 0 0,1-1 0 0 0,-1 1 0 0 0,0-1 0 0 0,0 1 0 0 0,1-1-1 0 0,-1 1 1 0 0,0-1 0 0 0,0 0 0 0 0,0 1 0 0 0,0-1 0 0 0,0 1-1 0 0,1-1 1 0 0,-1 1 0 0 0,0-1 0 0 0,0 1 0 0 0,0-1 0 0 0,-1 1-1 0 0,1-1 1 0 0,0 1 0 0 0,0-1 0 0 0,0 1 0 0 0,0-1 0 0 0,0 1-1 0 0,-1 0 1 0 0,0 0 2 0 0,0 0-1 0 0,0 0 1 0 0,0 1 0 0 0,0-1-1 0 0,0 0 1 0 0,0 0 0 0 0,-1 0-1 0 0,1-1 1 0 0,0 1 0 0 0,-1 0-1 0 0,1 0 1 0 0,-3 0-1 0 0,-13 6 19 0 0,0-2 0 0 0,-1 0 0 0 0,-31 5-1 0 0,-60 1 6 0 0,81-8-24 0 0,-605 25 143 0 0,299-19-111 0 0,194-3-20 0 0,-906 23 34 0 0,980-30-102 0 0,1-3-1 0 0,-1-2 0 0 0,2-4 1 0 0,-1-2-1 0 0,-74-24 0 0 0,52 9-38 0 0,-188-67 69 0 0,263 90 31 0 0,0-1-1 0 0,1-1 1 0 0,-1 0 0 0 0,1-1-1 0 0,0 0 1 0 0,1 0-1 0 0,-12-11 1 0 0,19 15-6 0 0,1 0 0 0 0,-1 0 0 0 0,1 0 0 0 0,-1 0 0 0 0,1-1 0 0 0,0 1 0 0 0,0-1 0 0 0,0 1 0 0 0,1-1 0 0 0,-1 0 0 0 0,1 1 0 0 0,0-1 0 0 0,0 0 0 0 0,1 0-1 0 0,-1 0 1 0 0,1 0 0 0 0,-1 0 0 0 0,1 0 0 0 0,0 0 0 0 0,1 0 0 0 0,-1 0 0 0 0,1 0 0 0 0,0 0 0 0 0,0 0 0 0 0,0 0 0 0 0,0 1 0 0 0,3-5 0 0 0,2-5 1 0 0,0 1 0 0 0,1 0 0 0 0,1 1 1 0 0,0-1-1 0 0,0 1 0 0 0,1 1 0 0 0,1 0 0 0 0,0 0 0 0 0,21-16 0 0 0,-23 20-1 0 0,0 0 0 0 0,1 1 0 0 0,0-1 0 0 0,0 2 0 0 0,0-1 0 0 0,1 1-1 0 0,-1 1 1 0 0,1 0 0 0 0,0 0 0 0 0,0 1 0 0 0,0 0 0 0 0,1 1 0 0 0,18-1-1 0 0,-27 2 0 0 0,0 1 0 0 0,0-1 0 0 0,-1 0 0 0 0,1 1 0 0 0,0-1 0 0 0,-1 1 0 0 0,1-1 0 0 0,0 1 0 0 0,-1 0 0 0 0,1-1 0 0 0,-1 1-1 0 0,1 0 1 0 0,-1 0 0 0 0,0 0 0 0 0,1 1 0 0 0,-1-1 0 0 0,0 0 0 0 0,0 0 0 0 0,2 3 0 0 0,-1-1-1 0 0,0 0 0 0 0,-1 0 0 0 0,0 0 0 0 0,1 1 0 0 0,-1-1 0 0 0,0 0 0 0 0,-1 1 1 0 0,1-1-1 0 0,0 5 0 0 0,-1 4-3 0 0,0-1 0 0 0,0 1 0 0 0,-1-1 1 0 0,-1 0-1 0 0,-3 13 0 0 0,-7 16 38 0 0,-33 73 1 0 0,-1 3 124 0 0,35-79-106 0 0,2 0 0 0 0,1 1 0 0 0,-3 39 0 0 0,4 116 10 0 0,5-176-23 0 0,0-12 30 0 0,0-12-11 0 0,0-18-63 0 0,0 0 0 0 0,2 0-1 0 0,1 0 1 0 0,1 0 0 0 0,5-27-1 0 0,35-123-189 0 0,-34 147 157 0 0,89-240-169 0 0,-54 161 236 0 0,-37 88-4 0 0,-4 13-10 0 0,-4 10 4 0 0,-55 129 38 0 0,9-23 65 0 0,22-44-54 0 0,3 1 0 0 0,3 1 1 0 0,2 1-1 0 0,4 0 0 0 0,3 1 1 0 0,-2 92-1 0 0,12-108-53 0 0,3 0 1 0 0,8 55-1 0 0,-8-93-20 0 0,1 0-1 0 0,1 0 0 0 0,1 0 1 0 0,0-1-1 0 0,1 1 0 0 0,0-1 1 0 0,1-1-1 0 0,1 1 0 0 0,0-1 1 0 0,1 0-1 0 0,12 14 0 0 0,-19-26 5 0 0,0 0 0 0 0,0 0 0 0 0,0 0 0 0 0,0 0 0 0 0,0 0 0 0 0,0-1 0 0 0,1 1 1 0 0,-1-1-1 0 0,0 1 0 0 0,1-1 0 0 0,-1 0 0 0 0,1 0 0 0 0,0 0 0 0 0,-1 0 0 0 0,1-1 0 0 0,0 1 0 0 0,-1-1 0 0 0,1 1 0 0 0,0-1 0 0 0,0 0 0 0 0,2 0 0 0 0,-1-1 1 0 0,-1 0-1 0 0,0 0 1 0 0,1 0 0 0 0,-1-1 0 0 0,0 1-1 0 0,0-1 1 0 0,0 0 0 0 0,0 0 0 0 0,0 0-1 0 0,-1 0 1 0 0,1 0 0 0 0,0-1 0 0 0,-1 1-1 0 0,0-1 1 0 0,0 0 0 0 0,3-3 0 0 0,34-44-50 0 0,3 0 0 0 0,86-76 0 0 0,-59 66-29 0 0,108-68 0 0 0,-135 101 73 0 0,59-28 0 0 0,-83 47 8 0 0,1 0 0 0 0,1 1 0 0 0,-1 1 0 0 0,1 0 1 0 0,0 2-1 0 0,21-2 0 0 0,-39 5-4 0 0,0 1 0 0 0,1 0 0 0 0,-1 0 0 0 0,1 0 0 0 0,-1 0 1 0 0,1 0-1 0 0,-1 1 0 0 0,1-1 0 0 0,-1 1 0 0 0,1-1 0 0 0,-1 1 0 0 0,0 0 0 0 0,1 0 1 0 0,-1 0-1 0 0,0 0 0 0 0,0 1 0 0 0,0-1 0 0 0,3 3 0 0 0,-3-3 1 0 0,-1 1 0 0 0,0 0 0 0 0,-1-1 0 0 0,1 1 1 0 0,0 0-1 0 0,0 0 0 0 0,-1 0 0 0 0,1 0 0 0 0,-1-1 0 0 0,0 1 0 0 0,1 0 0 0 0,-1 0 0 0 0,0 0 0 0 0,0 0 0 0 0,0 0 0 0 0,0 0 1 0 0,-1 0-1 0 0,1 0 0 0 0,0 0 0 0 0,-1-1 0 0 0,0 1 0 0 0,1 0 0 0 0,-1 0 0 0 0,-2 3 0 0 0,-4 7 9 0 0,0 1 1 0 0,-1-2-1 0 0,-1 1 0 0 0,0-1 1 0 0,-1 0-1 0 0,0-1 0 0 0,-1 0 0 0 0,-14 10 1 0 0,9-6 1 0 0,-65 51 25 0 0,-144 87 0 0 0,88-64 40 0 0,38-22-12 0 0,-117 81 25 0 0,15 16 25 0 0,180-139-76 0 0,15-9-14 0 0,6-15-23 0 0,0 1-1 0 0,0-1 1 0 0,1 1 0 0 0,-1-1 0 0 0,0 1 0 0 0,0-1 0 0 0,0 0 0 0 0,0 1 0 0 0,1-1 0 0 0,-1 0-1 0 0,0 1 1 0 0,0-1 0 0 0,0 0 0 0 0,1 1 0 0 0,-1-1 0 0 0,0 0 0 0 0,1 1 0 0 0,-1-1-1 0 0,0 0 1 0 0,1 0 0 0 0,-1 1 0 0 0,0-1 0 0 0,1 0 0 0 0,-1 0 0 0 0,1 0 0 0 0,-1 0-1 0 0,0 1 1 0 0,1-1 0 0 0,-1 0 0 0 0,2 0 0 0 0,5 1 1 0 0,1 0 1 0 0,0-1-1 0 0,0 1 0 0 0,0-2 0 0 0,0 1 1 0 0,0-1-1 0 0,-1 0 0 0 0,1-1 0 0 0,11-3 1 0 0,12-6-13 0 0,29-14 0 0 0,-32 12 7 0 0,606-285-159 0 0,-411 190 137 0 0,-207 100 24 0 0,145-63 34 0 0,-139 62-27 0 0,0 2 0 0 0,0 1 0 0 0,1 1-1 0 0,0 0 1 0 0,32-1 0 0 0,-55 6-6 0 0,1 0 0 0 0,0 0 0 0 0,0 0 0 0 0,0 0-1 0 0,0 0 1 0 0,-1 0 0 0 0,1 0 0 0 0,0 0 0 0 0,0 0 0 0 0,0 0 0 0 0,0 1 0 0 0,-1-1 0 0 0,1 0 0 0 0,0 0 0 0 0,0 1-1 0 0,0-1 1 0 0,-1 1 0 0 0,1-1 0 0 0,0 1 0 0 0,-1-1 0 0 0,2 1 0 0 0,-2 0 0 0 0,0-1-1 0 0,0 1 1 0 0,0 0 0 0 0,0-1 0 0 0,0 1 0 0 0,0-1-1 0 0,0 1 1 0 0,0 0 0 0 0,0-1 0 0 0,0 1 0 0 0,0-1-1 0 0,0 1 1 0 0,0-1 0 0 0,-1 1 0 0 0,1 0 0 0 0,0-1-1 0 0,0 1 1 0 0,-1-1 0 0 0,1 1 0 0 0,0-1 0 0 0,-1 1-1 0 0,1 0 1 0 0,-5 4-1 0 0,1 0-1 0 0,-1 0 0 0 0,-10 7 1 0 0,-31 23-1 0 0,-86 47 0 0 0,-60 17 27 0 0,146-76-12 0 0,-26 12 17 0 0,-187 98 62 0 0,182-90-51 0 0,-90 69 0 0 0,161-108-40 0 0,0 1-1 0 0,1 0 0 0 0,-1 0 0 0 0,1 1 0 0 0,0-1 0 0 0,0 1 1 0 0,1 0-1 0 0,-5 9 0 0 0,9-14 0 0 0,-1 1 0 0 0,0-1 0 0 0,0 1 0 0 0,1 0 0 0 0,-1-1 0 0 0,1 1 0 0 0,-1 0-1 0 0,1 0 1 0 0,0-1 0 0 0,0 1 0 0 0,0 0 0 0 0,0 0 0 0 0,0-1 0 0 0,0 1 0 0 0,0 0 0 0 0,1 0 0 0 0,-1-1 0 0 0,1 1 0 0 0,-1 0 0 0 0,1-1-1 0 0,-1 1 1 0 0,1-1 0 0 0,0 1 0 0 0,0 0 0 0 0,0-1 0 0 0,0 0 0 0 0,0 1 0 0 0,0-1 0 0 0,0 0 0 0 0,1 1 0 0 0,-1-1 0 0 0,0 0 0 0 0,1 0 0 0 0,-1 0-1 0 0,1 0 1 0 0,-1 0 0 0 0,1 0 0 0 0,-1-1 0 0 0,1 1 0 0 0,2 0 0 0 0,5 2-2 0 0,0 0 1 0 0,0 0-1 0 0,0-1 1 0 0,1 0-1 0 0,-1-1 1 0 0,1 0-1 0 0,17-1 1 0 0,67-8 4 0 0,-94 8-3 0 0,263-48-20 0 0,-76 12-23 0 0,-179 34 39 0 0,2 0-6 0 0,-1 1-1 0 0,0 0 1 0 0,0 0-1 0 0,13 1 1 0 0,-22 0 9 0 0,0 0 0 0 0,1 0 1 0 0,-1 0-1 0 0,0 0 0 0 0,0 0 0 0 0,0 0 0 0 0,0 0 1 0 0,0 0-1 0 0,1 0 0 0 0,-1 0 0 0 0,0 1 0 0 0,0-1 1 0 0,0 0-1 0 0,0 0 0 0 0,0 0 0 0 0,0 0 0 0 0,1 0 1 0 0,-1 0-1 0 0,0 0 0 0 0,0 0 0 0 0,0 0 0 0 0,0 0 1 0 0,0 0-1 0 0,0 1 0 0 0,0-1 0 0 0,0 0 0 0 0,0 0 1 0 0,1 0-1 0 0,-1 0 0 0 0,0 0 0 0 0,0 0 0 0 0,0 0 1 0 0,0 1-1 0 0,0-1 0 0 0,0 0 0 0 0,0 0 0 0 0,0 0 1 0 0,0 0-1 0 0,0 0 0 0 0,0 0 0 0 0,0 1 1 0 0,0-1-1 0 0,0 0 0 0 0,-5 7-7 0 0,-7 4 7 0 0,-21 8-4 0 0,0-1 0 0 0,-59 21 0 0 0,-77 16 45 0 0,-18 7 62 0 0,163-53-84 0 0,5-2-8 0 0,2 0 0 0 0,-31 17 1 0 0,44-22-9 0 0,0 0 1 0 0,1 1 0 0 0,0-1-1 0 0,0 1 1 0 0,-1-1 0 0 0,1 1-1 0 0,1 0 1 0 0,-1 0 0 0 0,0 1-1 0 0,1-1 1 0 0,0 0 0 0 0,0 1 0 0 0,0 0-1 0 0,0-1 1 0 0,0 1 0 0 0,1 0-1 0 0,-1 0 1 0 0,0 7 0 0 0,2-9-4 0 0,0 0 1 0 0,0 0 0 0 0,1 1 0 0 0,0-1-1 0 0,-1 0 1 0 0,1 0 0 0 0,0 0-1 0 0,0 0 1 0 0,0 0 0 0 0,0 0-1 0 0,0 0 1 0 0,0 0 0 0 0,1 0-1 0 0,-1 0 1 0 0,1-1 0 0 0,-1 1 0 0 0,1 0-1 0 0,0-1 1 0 0,0 0 0 0 0,-1 1-1 0 0,1-1 1 0 0,0 0 0 0 0,0 0-1 0 0,0 0 1 0 0,4 1 0 0 0,7 4-4 0 0,0 0 0 0 0,22 5 0 0 0,50 8 4 0 0,0-4 0 0 0,117 5 0 0 0,-184-18 0 0 0,-16-2-1 0 0,32 4-11 0 0,-33-4 12 0 0,0 1 0 0 0,0-1 0 0 0,0 0-1 0 0,0 0 1 0 0,0 0 0 0 0,0 0 0 0 0,-1 1-1 0 0,1-1 1 0 0,0 1 0 0 0,0-1 0 0 0,0 0-1 0 0,0 1 1 0 0,0 0 0 0 0,0-1 0 0 0,0 1-1 0 0,-1-1 1 0 0,1 1 0 0 0,0 0 0 0 0,-1 0-1 0 0,1-1 1 0 0,0 1 0 0 0,-1 0 0 0 0,1 0-1 0 0,-1 0 1 0 0,1 1 0 0 0,-1 0 2 0 0,-1-1 0 0 0,0 1 0 0 0,0-1 0 0 0,0 1 0 0 0,0-1-1 0 0,0 0 1 0 0,-1 1 0 0 0,1-1 0 0 0,0 0 0 0 0,-1 0 0 0 0,1 0 0 0 0,0 0 0 0 0,-1 0 0 0 0,1 0 0 0 0,-1 0 0 0 0,0-1 0 0 0,1 1-1 0 0,-3 0 1 0 0,-1 1 2 0 0,-49 21 7 0 0,-2-2 0 0 0,0-3 0 0 0,-77 14 1 0 0,47-12 10 0 0,11-1 47 0 0,128-16-512 0 0,160-25-3727 0 0,-152 14-1516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43.5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81 2760 10634 0 0,'0'0'13103'0'0,"-14"2"-12601"0"0,-42 8-136 0 0,56-10-342 0 0,-1 0-1 0 0,1 0 0 0 0,0 0 1 0 0,-1 0-1 0 0,1 0 1 0 0,0 0-1 0 0,-1 0 0 0 0,1 0 1 0 0,0 0-1 0 0,-1 0 0 0 0,1 0 1 0 0,0 0-1 0 0,-1 0 0 0 0,1 0 1 0 0,0 0-1 0 0,-1 1 1 0 0,1-1-1 0 0,0 0 0 0 0,-1 0 1 0 0,1 0-1 0 0,0 0 0 0 0,0 1 1 0 0,-1-1-1 0 0,1 0 1 0 0,0 0-1 0 0,0 1 0 0 0,-1-1 1 0 0,1 0-1 0 0,0 0 0 0 0,0 1 1 0 0,0-1-1 0 0,-1 0 1 0 0,1 0-1 0 0,0 1 0 0 0,0-1 1 0 0,0 0-1 0 0,0 1 0 0 0,0-1 1 0 0,0 0-1 0 0,0 1 1 0 0,0-1-1 0 0,0 0 0 0 0,0 1 1 0 0,0-1-1 0 0,0 0 0 0 0,0 1 1 0 0,0-1-1 0 0,0 0 1 0 0,0 1-1 0 0,0-1 0 0 0,0 0 1 0 0,0 1-1 0 0,0-1 0 0 0,1 0 1 0 0,-1 1-1 0 0,12 10 576 0 0,-11-10-496 0 0,7 6 78 0 0,0-1-1 0 0,0 1 1 0 0,0-2-1 0 0,1 1 1 0 0,0-1-1 0 0,0 0 1 0 0,0-1-1 0 0,1 0 0 0 0,-1 0 1 0 0,15 2-1 0 0,9 1 327 0 0,63 5 0 0 0,13 2 23 0 0,-48-1-347 0 0,-17-2-26 0 0,0-2 1 0 0,1-2 0 0 0,58 2 0 0 0,-45-9-111 0 0,9-1 55 0 0,0 3 1 0 0,80 12-1 0 0,-95-8 20 0 0,1-1 0 0 0,60-4-1 0 0,44 2 13 0 0,-108 2-76 0 0,-1-3 1 0 0,0-3-1 0 0,69-8 1 0 0,344-31 142 0 0,-292 38-163 0 0,41-2 5 0 0,-47-15 6 0 0,-77 7-18 0 0,92 1 1 0 0,-72 11-17 0 0,639-19 297 0 0,-29-65-347 0 0,-619 74-7 0 0,-54 7 17 0 0,70-15 0 0 0,-110 16-7 0 0,-8 0 0 0 0,-22-1-29 0 0,-39-1-44 0 0,-1956-82-974 0 0,1297 57 1052 0 0,3-25 78 0 0,699 52-50 0 0,-41-4-2 0 0,0-3-1 0 0,-89-23 1 0 0,152 31 1 0 0,-34-13 44 0 0,34 13-41 0 0,0 1-1 0 0,0-1 1 0 0,0 0-1 0 0,0 0 1 0 0,0 1-1 0 0,0-1 1 0 0,0 0 0 0 0,0 0-1 0 0,1 0 1 0 0,-1 0-1 0 0,-1-2 1 0 0,2 2-2 0 0,-1 0 0 0 0,1 1 0 0 0,0-1 0 0 0,0 1 0 0 0,0-1 0 0 0,0 1-1 0 0,0-1 1 0 0,0 0 0 0 0,0 1 0 0 0,0-1 0 0 0,0 1 0 0 0,1-1 0 0 0,-1 1 0 0 0,0-1 0 0 0,0 0 0 0 0,0 1 0 0 0,1-1 0 0 0,-1 1 0 0 0,0-1 0 0 0,0 1 0 0 0,1-1 0 0 0,-1 1 0 0 0,0 0 0 0 0,1-1 0 0 0,-1 1-1 0 0,1-1 1 0 0,0 0 0 0 0,5-3-1 0 0,1 0 0 0 0,-1 1 0 0 0,1 0 0 0 0,0 0 0 0 0,0 0 0 0 0,0 1 0 0 0,0 0 0 0 0,0 0 0 0 0,9-1 0 0 0,3 0-1 0 0,281-46-29 0 0,7 25 25 0 0,-277 22 5 0 0,1313-41 19 0 0,-1014 37-47 0 0,594 0-111 0 0,-1505-11 125 0 0,-1415-106 98 0 0,1923 119-72 0 0,-212-19 25 0 0,280 22-36 0 0,2 0 0 0 0,-1 1 1 0 0,1-1-1 0 0,-1 0 0 0 0,1 0 0 0 0,0-1 0 0 0,-1 1 1 0 0,1-1-1 0 0,-6-4 0 0 0,9 6-1 0 0,1 0 0 0 0,0 0 0 0 0,0 0 1 0 0,0 0-1 0 0,-1 0 0 0 0,1-1 0 0 0,0 1 0 0 0,0 0 0 0 0,0 0 1 0 0,0 0-1 0 0,0-1 0 0 0,-1 1 0 0 0,1 0 0 0 0,0 0 0 0 0,0-1 0 0 0,0 1 1 0 0,0 0-1 0 0,0 0 0 0 0,0-1 0 0 0,0 1 0 0 0,0 0 0 0 0,0 0 0 0 0,0 0 1 0 0,0-1-1 0 0,0 1 0 0 0,0 0 0 0 0,0 0 0 0 0,0-1 0 0 0,0 1 1 0 0,0 0-1 0 0,0 0 0 0 0,0-1 0 0 0,1 1 0 0 0,-1 0 0 0 0,0 0 0 0 0,0 0 1 0 0,0-1-1 0 0,11-7-9 0 0,14-3-11 0 0,-25 11 20 0 0,60-18-5 0 0,0 2-1 0 0,84-11 1 0 0,129-2 26 0 0,-169 20-28 0 0,1331-70-17 0 0,-934 60 16 0 0,-477 19 9 0 0,-17 0 6 0 0,1 0 1 0 0,-1 0-1 0 0,1-1 0 0 0,-1 0 1 0 0,15-3-1 0 0,-23 3-5 0 0,1 1-1 0 0,-1-1 1 0 0,1 1-1 0 0,0-1 1 0 0,-1 1-1 0 0,1 0 1 0 0,-1-1-1 0 0,1 1 1 0 0,-1 0-1 0 0,1-1 1 0 0,-1 1-1 0 0,1 0 1 0 0,-1 0-1 0 0,1-1 1 0 0,-1 1-1 0 0,0 0 1 0 0,1 0-1 0 0,-1 0 1 0 0,1 0-1 0 0,-1 0 1 0 0,0 0-1 0 0,1 0 1 0 0,-1 0-1 0 0,-98-13 15 0 0,-106 1 1 0 0,100 7-45 0 0,-1797-81 76 0 0,1821 84-48 0 0,-167-11 51 0 0,221 8-39 0 0,27 5-12 0 0,0 1 0 0 0,0-1 0 0 0,-1 0 0 0 0,1 0 0 0 0,0 0 0 0 0,0 0 0 0 0,0 0 1 0 0,-1 0-1 0 0,1 0 0 0 0,0 0 0 0 0,0-1 0 0 0,0 1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0,0-1 0 0 0,0 1 0 0 0,0 0 0 0 0,0 0 0 0 0,0 0 0 0 0,0 0 0 0 0,0-1 0 0 0,10-5 0 0 0,24-4-3 0 0,2 1 0 0 0,-1 2 0 0 0,39-3 0 0 0,-22 3-11 0 0,834-92 21 0 0,-560 68-4 0 0,181-16-42 0 0,517-59-69 0 0,-1010 103 114 0 0,-15 3-6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0,-24-3 8 0 0,-487-13-42 0 0,291 13 36 0 0,-1021-2 178 0 0,780 6-145 0 0,-45 11 51 0 0,342-6-112 0 0,152-6 14 0 0,16 0 0 0 0,20-1 4 0 0,241-24 8 0 0,-119 9 11 0 0,1670-119-128 0 0,-906 76-121 0 0,-514 23 271 0 0,-376 31-28 0 0,-20 5-5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0,-15-2-31 0 0,-582-34-20 0 0,383 24 46 0 0,-1200-36-4 0 0,894 35 29 0 0,409 6-3 0 0,94 3-19 0 0,13 0-4 0 0,5 2 5 0 0,0 1-1 0 0,0 0 1 0 0,0 0-1 0 0,0 0 1 0 0,0 0-1 0 0,0 1 1 0 0,0-1 0 0 0,1 1-1 0 0,2-1 1 0 0,382-55-47 0 0,-290 45 38 0 0,1116-95-102 0 0,3 41-298 0 0,-1140 62 373 0 0,613-23-61 0 0,-5 28 159 0 0,-486 13-78 0 0,6 0 30 0 0,-195-15 8 0 0,-26-2-10 0 0,-9 0-7 0 0,-1104-118 31 0 0,56 6 60 0 0,821 86-67 0 0,-319-45 50 0 0,566 72-78 0 0,-5-1 3 0 0,1 0 0 0 0,-1 0 0 0 0,-19-8 0 0 0,22 3-13 0 0,12 1-19 0 0,15-2-20 0 0,86-17 7 0 0,114-10-1 0 0,-193 31 42 0 0,417-40 9 0 0,3 22-30 0 0,-306 17 22 0 0,360-19-49 0 0,646-20 33 0 0,-961 44 61 0 0,-893-40-16 0 0,82 3 12 0 0,-730-11 207 0 0,1249 42-191 0 0,92 3-21 0 0,21 0 8 0 0,24-2-7 0 0,750-23-60 0 0,-643 26 32 0 0,1246 36-9 0 0,-357 60-119 0 0,-5 32 74 0 0,-960-116-18 0 0,-72-7 76 0 0,-15 0 14 0 0,-422-9 55 0 0,0-25-101 0 0,48 2 13 0 0,-1293-18 136 0 0,1335 55-72 0 0,5 29-79 0 0,334-34 13 0 0,0 1-1 0 0,0 0 1 0 0,1 2 0 0 0,-20 7 0 0 0,37-13 6 0 0,0 1 0 0 0,0-1 0 0 0,-1 1 1 0 0,1-1-1 0 0,0 1 0 0 0,0 0 1 0 0,0-1-1 0 0,0 1 0 0 0,0 0 0 0 0,0-1 1 0 0,0 1-1 0 0,0 0 0 0 0,0 0 1 0 0,0 0-1 0 0,0 0 0 0 0,1 0 0 0 0,-1 0 1 0 0,0 0-1 0 0,1 1 0 0 0,-1-1 1 0 0,1 0-1 0 0,-1 2 0 0 0,1-2 0 0 0,0 0 1 0 0,1 0-1 0 0,-1 0 0 0 0,0 0 0 0 0,1 0 1 0 0,-1 0-1 0 0,1 0 0 0 0,0 0 0 0 0,-1-1 0 0 0,1 1 1 0 0,0 0-1 0 0,-1 0 0 0 0,1 0 0 0 0,0-1 1 0 0,0 1-1 0 0,0 0 0 0 0,-1-1 0 0 0,1 1 0 0 0,0-1 1 0 0,2 1-1 0 0,8 5-7 0 0,1-2 0 0 0,0 1 0 0 0,16 2 0 0 0,-27-6 10 0 0,133 27 8 0 0,144 11 1 0 0,-138-22-9 0 0,1374 229-39 0 0,-993-130 41 0 0,-16 44-42 0 0,-490-154 37 0 0,1-1 2 0 0,1 1 0 0 0,-1 1 0 0 0,-1 1 0 0 0,0 0 0 0 0,0 1 0 0 0,0 0 0 0 0,20 19 0 0 0,-33-27 1 0 0,-1 1 0 0 0,1 0 0 0 0,0-1 1 0 0,-1 1-1 0 0,0 0 0 0 0,1 0 0 0 0,-1 0 1 0 0,0 0-1 0 0,0 0 0 0 0,0 0 0 0 0,0 0 1 0 0,0 0-1 0 0,0 1 0 0 0,-1-1 0 0 0,1 0 1 0 0,-1 1-1 0 0,1 1 0 0 0,-2-2 1 0 0,1 0 0 0 0,0 0 0 0 0,-1 0 0 0 0,1-1 0 0 0,-1 1 0 0 0,0 0 0 0 0,1-1 0 0 0,-1 1 0 0 0,0 0 0 0 0,0-1-1 0 0,0 1 1 0 0,0-1 0 0 0,0 1 0 0 0,-1-1 0 0 0,1 0 0 0 0,0 0 0 0 0,-2 2 0 0 0,-6 3 3 0 0,0-1 0 0 0,0 0 0 0 0,0 0 1 0 0,-1-1-1 0 0,1 0 0 0 0,-14 3 0 0 0,-30 7-8 0 0,0-2 1 0 0,-1-2-1 0 0,-56 2 1 0 0,-167-2 6 0 0,264-9-2 0 0,-1407-14 70 0 0,337-3 99 0 0,1038 16-157 0 0,17-1-6 0 0,0 1 0 0 0,-1 1 0 0 0,1 2 0 0 0,-41 8 0 0 0,68-11-8 0 0,0 0-1 0 0,0 0 1 0 0,0 1-1 0 0,0-1 1 0 0,1 0-1 0 0,-1 0 1 0 0,0 1-1 0 0,0-1 1 0 0,0 0-1 0 0,1 1 1 0 0,-1-1-1 0 0,0 1 1 0 0,1-1-1 0 0,-1 1 1 0 0,0-1-1 0 0,1 1 1 0 0,-1 0-1 0 0,0-1 1 0 0,0 2-1 0 0,1-2 0 0 0,0 1 1 0 0,1-1-1 0 0,-1 1 0 0 0,0-1 0 0 0,0 0 0 0 0,0 1 0 0 0,0-1 1 0 0,1 1-1 0 0,-1-1 0 0 0,0 0 0 0 0,0 1 0 0 0,1-1 0 0 0,-1 1 1 0 0,0-1-1 0 0,1 0 0 0 0,-1 0 0 0 0,0 1 0 0 0,1-1 0 0 0,-1 0 1 0 0,0 1-1 0 0,1-1 0 0 0,-1 0 0 0 0,0 0 0 0 0,2 1 0 0 0,33 11-24 0 0,62 7 18 0 0,146 11 0 0 0,-114-17 19 0 0,-52-4-16 0 0,988 119-74 0 0,-5 28 32 0 0,-1034-152 40 0 0,40 7-11 0 0,106 31 0 0 0,-171-42 16 0 0,0 1 0 0 0,0-1 0 0 0,0 0 0 0 0,0 1 0 0 0,0-1 0 0 0,0 1 0 0 0,0-1 0 0 0,0 1 0 0 0,0-1 0 0 0,0 1 0 0 0,0 0 0 0 0,0-1 0 0 0,-1 1 0 0 0,1 0 0 0 0,1 1 0 0 0,-2-2 1 0 0,0 1 0 0 0,0-1 0 0 0,0 0 0 0 0,0 1 0 0 0,0-1 0 0 0,0 0 1 0 0,0 1-1 0 0,0-1 0 0 0,-1 0 0 0 0,1 1 0 0 0,0-1 0 0 0,0 0 0 0 0,0 0 0 0 0,0 1 0 0 0,-1-1 0 0 0,1 0 0 0 0,0 1 1 0 0,0-1-1 0 0,0 0 0 0 0,-1 0 0 0 0,1 0 0 0 0,0 1 0 0 0,-1-1 0 0 0,1 0 0 0 0,0 0 0 0 0,0 0 0 0 0,-1 1 0 0 0,1-1 1 0 0,0 0-1 0 0,-1 0 0 0 0,-35 10 27 0 0,-66 6-12 0 0,-132 3-1 0 0,-109-15 60 0 0,252-4-55 0 0,-1567-2 111 0 0,1130 22 66 0 0,514-18-187 0 0,2-2-5 0 0,1 1 1 0 0,-1 1 0 0 0,0 0-1 0 0,1 1 1 0 0,-20 7-1 0 0,30-10-3 0 0,1 0-1 0 0,-1 0 0 0 0,1 0 0 0 0,-1 1 0 0 0,1-1 0 0 0,-1 0 0 0 0,1 0 0 0 0,-1 1 1 0 0,1-1-1 0 0,0 0 0 0 0,-1 1 0 0 0,1-1 0 0 0,-1 0 0 0 0,1 1 0 0 0,0-1 0 0 0,-1 0 1 0 0,1 1-1 0 0,0-1 0 0 0,0 1 0 0 0,-1-1 0 0 0,1 1 0 0 0,0-1 0 0 0,0 0 0 0 0,0 1 1 0 0,0-1-1 0 0,-1 1 0 0 0,1-1 0 0 0,0 1 0 0 0,0-1 0 0 0,0 1 0 0 0,0-1 0 0 0,0 1 0 0 0,0 0 1 0 0,1 0-2 0 0,0 0 1 0 0,-1 0 0 0 0,1 0 0 0 0,0 0 0 0 0,-1 0 0 0 0,1 0 0 0 0,0-1 0 0 0,0 1 0 0 0,0 0 0 0 0,0 0-1 0 0,0-1 1 0 0,0 1 0 0 0,2 0 0 0 0,17 8 2 0 0,1-2 0 0 0,-1 0 0 0 0,1-2 0 0 0,1 0 0 0 0,35 3 0 0 0,-27-4-5 0 0,714 67-26 0 0,-534-56-40 0 0,1143 103-50 0 0,-1304-113 117 0 0,10 0 2 0 0,1 2 0 0 0,79 21 1 0 0,-114-18-52 0 0,-25-10 50 0 0,1 0 0 0 0,-1 0 0 0 0,0 1 0 0 0,0-1-1 0 0,1 0 1 0 0,-1 0 0 0 0,0 0 0 0 0,0 0 0 0 0,0 0 0 0 0,1 1 0 0 0,-1-1-1 0 0,0 0 1 0 0,0 0 0 0 0,0 0 0 0 0,0 1 0 0 0,1-1 0 0 0,-1 0 0 0 0,0 0 0 0 0,0 0-1 0 0,0 1 1 0 0,0-1 0 0 0,0 0 0 0 0,0 0 0 0 0,0 1 0 0 0,0-1 0 0 0,0 0-1 0 0,1 0 1 0 0,-1 1 0 0 0,0-1 0 0 0,0 0 0 0 0,0 0 0 0 0,-1 1 0 0 0,1-1 0 0 0,0 0-1 0 0,0 0 1 0 0,0 1 0 0 0,0-1 0 0 0,0 0 0 0 0,0 0 0 0 0,0 1 0 0 0,0-1 0 0 0,0 0-1 0 0,-1 0 1 0 0,1 1 0 0 0,0-1 0 0 0,0 0 0 0 0,0 0 0 0 0,0 0 0 0 0,-1 1-1 0 0,-13 5-22 0 0,-25 1 44 0 0,0-2 0 0 0,-1-2-1 0 0,-66-3 1 0 0,44 0-11 0 0,-1065 0 84 0 0,98-1-18 0 0,494 26-33 0 0,518-23-44 0 0,11-2-1 0 0,-1 1 0 0 0,0-1 0 0 0,1 2 0 0 0,-1-1 1 0 0,1 1-1 0 0,-11 4 0 0 0,17-6 3 0 0,-1 0 0 0 0,1 0 0 0 0,0 0 0 0 0,0 0 0 0 0,-1 0 0 0 0,1 0 0 0 0,0 0 0 0 0,0 1 0 0 0,-1-1 1 0 0,1 0-1 0 0,0 0 0 0 0,0 0 0 0 0,-1 0 0 0 0,1 1 0 0 0,0-1 0 0 0,0 0 0 0 0,0 0 0 0 0,-1 0 0 0 0,1 1 0 0 0,0-1 0 0 0,0 0 1 0 0,0 0-1 0 0,0 1 0 0 0,0-1 0 0 0,0 0 0 0 0,0 0 0 0 0,-1 1 0 0 0,1-1 0 0 0,0 0 0 0 0,0 0 0 0 0,0 1 0 0 0,0-1 0 0 0,0 0 1 0 0,0 1-1 0 0,0-1 0 0 0,0 0 0 0 0,0 0 0 0 0,1 1 0 0 0,-1-1 0 0 0,11 7-1 0 0,17 2-4 0 0,98 10-6 0 0,161 3 0 0 0,-186-16 14 0 0,842 61-29 0 0,-4 36-18 0 0,-882-96 37 0 0,-5-1-6 0 0,-1 1 1 0 0,-1 4 0 0 0,58 18 0 0 0,-107-29 12 0 0,0 0 0 0 0,0 0 0 0 0,0 1 0 0 0,0-1 0 0 0,0 0 0 0 0,0 1 0 0 0,0-1 0 0 0,0 1 0 0 0,0-1 0 0 0,0 1 0 0 0,-1-1 0 0 0,1 1 1 0 0,0 0-1 0 0,0-1 0 0 0,0 1 0 0 0,-1 0 0 0 0,1 0 0 0 0,0 0 0 0 0,-1-1 0 0 0,1 2 0 0 0,-1-1 1 0 0,0 0 0 0 0,-1-1 0 0 0,1 1 1 0 0,0-1-1 0 0,-1 1 0 0 0,1-1 0 0 0,0 1 0 0 0,-1-1 0 0 0,1 1 0 0 0,-1-1 0 0 0,1 0 0 0 0,-1 1 1 0 0,1-1-1 0 0,-1 1 0 0 0,1-1 0 0 0,-1 0 0 0 0,0 0 0 0 0,1 1 0 0 0,-1-1 0 0 0,1 0 0 0 0,-1 0 1 0 0,0 0-1 0 0,0 1 0 0 0,-50 8 37 0 0,47-8-42 0 0,-327 24 6 0 0,-5-20-21 0 0,163-4 27 0 0,-172 1 37 0 0,-290 7-18 0 0,2 40 9 0 0,624-48-45 0 0,-5 1-1 0 0,0 0 1 0 0,0 1 0 0 0,0 0 0 0 0,-21 8 0 0 0,35-11 9 0 0,-1 0-1 0 0,1 0 1 0 0,-1 0-1 0 0,1 0 1 0 0,0 0-1 0 0,-1 0 1 0 0,1 0-1 0 0,0 1 1 0 0,-1-1-1 0 0,1 0 1 0 0,0 0-1 0 0,-1 0 1 0 0,1 1-1 0 0,0-1 1 0 0,-1 0-1 0 0,1 0 1 0 0,0 1-1 0 0,0-1 1 0 0,-1 0-1 0 0,1 0 1 0 0,0 1-1 0 0,0-1 1 0 0,-1 0-1 0 0,1 1 1 0 0,0-1-1 0 0,0 0 0 0 0,0 1 1 0 0,0-1-1 0 0,0 1 1 0 0,0-1-1 0 0,-1 0 1 0 0,1 1-1 0 0,0-1 1 0 0,0 0-1 0 0,0 1 1 0 0,0-1-1 0 0,0 1 1 0 0,0-1-1 0 0,0 0 1 0 0,1 1-1 0 0,-1-1 1 0 0,0 0-1 0 0,0 1 1 0 0,0-1-1 0 0,0 1 1 0 0,0-1-1 0 0,1 0 1 0 0,-1 1-1 0 0,0-1 1 0 0,0 0-1 0 0,1 0 1 0 0,-1 1-1 0 0,0-1 1 0 0,0 0-1 0 0,1 1 1 0 0,-1-1-1 0 0,0 0 0 0 0,1 0 1 0 0,-1 0-1 0 0,0 1 1 0 0,1-1-1 0 0,23 10-23 0 0,0-6 26 0 0,-1-1 0 0 0,1-1-1 0 0,41-3 1 0 0,-14 1 1 0 0,1498 81-70 0 0,-905-9 62 0 0,-631-68-56 0 0,-27-3 34 0 0,-35 0 4 0 0,45-1 18 0 0,-921-18-100 0 0,-3 0 56 0 0,504 38 15 0 0,371-16 44 0 0,35-3-30 0 0,17-1 22 0 0,11 23-150 0 0,-9-21 152 0 0,0 0 0 0 0,0 0 0 0 0,0 0 0 0 0,1 0 0 0 0,-1 0 1 0 0,1 0-1 0 0,-1-1 0 0 0,1 1 0 0 0,0 0 0 0 0,0-1 0 0 0,-1 0 0 0 0,1 1 1 0 0,0-1-1 0 0,0 0 0 0 0,0 0 0 0 0,1 0 0 0 0,-1 0 0 0 0,0 0 0 0 0,0-1 1 0 0,0 1-1 0 0,1-1 0 0 0,2 1 0 0 0,9 2 16 0 0,1-2 0 0 0,18 1-1 0 0,-23-1-8 0 0,290 2 35 0 0,-82-2-4 0 0,-68 10 3 0 0,-7 0 87 0 0,-26-8-128 0 0,129 5 147 0 0,246 16-39 0 0,-63-24-62 0 0,-180-6-19 0 0,-115 5-28 0 0,212 7-16 0 0,-56 21 63 0 0,13-20 127 0 0,14 1-54 0 0,-230 0-198 0 0,39 2 131 0 0,305-4 22 0 0,-124 8-23 0 0,6-10-31 0 0,-192-4 7 0 0,-137-10-55 0 0,-11 6 15 0 0,-1 2 1 0 0,0 1 0 0 0,-34 3 0 0 0,3 0-11 0 0,-255-15 55 0 0,110 3-26 0 0,13 3 499 0 0,118 4-2830 0 0,1 0-5402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45.6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 6 2817 0 0,'-5'4'22623'0'0,"38"-9"-20549"0"0,-21 3-1907 0 0,-1 1 0 0 0,1 0 0 0 0,0 0-1 0 0,-1 1 1 0 0,1 1 0 0 0,20 3 0 0 0,36 12 275 0 0,-41-9-245 0 0,1-2 0 0 0,0-1 0 0 0,30 0 1 0 0,87-4 304 0 0,-60-2-240 0 0,239 11 605 0 0,2-18-473 0 0,200 6-69 0 0,-94 8 5 0 0,-135-5-216 0 0,-54 13-77 0 0,8-1-14 0 0,111-16-23 0 0,-222 1 0 0 0,645 0 0 0 0,-449 4 0 0 0,213 6 0 0 0,-394-5 0 0 0,544 3 0 0 0,-73 12 0 0 0,-434-14 0 0 0,251 9 0 0 0,-177-4 0 0 0,-96-5 0 0 0,113-15 0 0 0,-45-1 0 0 0,-46 9 0 0 0,128 3 0 0 0,-174 1 0 0 0,-96-2 0 0 0,-1 2 0 0 0,72 10 0 0 0,-83-6 0 0 0,0-2 0 0 0,57-3 0 0 0,-23-1 0 0 0,-72 2 3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48.0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86 164 14755 0 0,'-5'-22'11309'0'0,"3"19"-11251"0"0,0 1-1 0 0,0-1 0 0 0,0 0 0 0 0,0 0 1 0 0,0 0-1 0 0,1 0 0 0 0,-1 0 1 0 0,1 0-1 0 0,0 0 0 0 0,0 0 0 0 0,0 0 1 0 0,1-1-1 0 0,-1 1 0 0 0,1 0 1 0 0,-1-1-1 0 0,1 1 0 0 0,0 0 0 0 0,1-1 1 0 0,-1 1-1 0 0,0-1 0 0 0,1 1 1 0 0,0 0-1 0 0,2-6 0 0 0,-3 7-21 0 0,1 0 1 0 0,-1 0-1 0 0,0-1 0 0 0,0 1 1 0 0,0 0-1 0 0,0 0 0 0 0,0 0 0 0 0,0 0 1 0 0,-1 0-1 0 0,1 0 0 0 0,-1 0 0 0 0,1 0 1 0 0,-1 0-1 0 0,0 0 0 0 0,0 0 1 0 0,0 0-1 0 0,0 0 0 0 0,0 0 0 0 0,0 0 1 0 0,0 1-1 0 0,-1-1 0 0 0,1 1 1 0 0,0-1-1 0 0,-1 1 0 0 0,0-1 0 0 0,1 1 1 0 0,-1 0-1 0 0,0 0 0 0 0,0-1 0 0 0,0 1 1 0 0,1 1-1 0 0,-1-1 0 0 0,0 0 1 0 0,0 0-1 0 0,0 1 0 0 0,-1-1 0 0 0,1 1 1 0 0,0 0-1 0 0,-2-1 0 0 0,7 31 74 0 0,-3-24-62 0 0,0 0 1 0 0,-1 0 0 0 0,0-1 0 0 0,0 1 0 0 0,0 0 0 0 0,0-1 0 0 0,-1 1 0 0 0,-3 7 0 0 0,3-7 7 0 0,0 1 1 0 0,0-1-1 0 0,0 0 0 0 0,1 1 1 0 0,0-1-1 0 0,1 1 1 0 0,-1 0-1 0 0,2 10 1 0 0,1 3 180 0 0,7 29 0 0 0,-5-28-40 0 0,3 30 132 0 0,-2 1 0 0 0,-3 80 0 0 0,-2-92-218 0 0,1-17-19 0 0,0 0 0 0 0,1 0 0 0 0,2-1-1 0 0,12 45 1 0 0,-10-38-37 0 0,0 0 0 0 0,-2 0 1 0 0,-2 0-1 0 0,0 0 0 0 0,-5 46 0 0 0,2-32 61 0 0,5 65 0 0 0,13-8-101 0 0,-10-61-11 0 0,-1 0 1 0 0,2 53-1 0 0,-10-46-4 0 0,-9 50 0 0 0,5-50 0 0 0,-1 51 0 0 0,20 61 0 0 0,-14-107 0 0 0,0-28 0 0 0,1 1 0 0 0,0-1 0 0 0,2 1 0 0 0,6 27 0 0 0,-4-27 0 0 0,-1 0 0 0 0,-1 0 0 0 0,-1 0 0 0 0,-3 32 0 0 0,1-26 0 0 0,1 0 0 0 0,5 33 0 0 0,-1-26 0 0 0,-2 1 0 0 0,-3 39 0 0 0,-1-38 0 0 0,8 72 0 0 0,-2-66 0 0 0,-3 1 0 0 0,-1-1 0 0 0,-7 53 0 0 0,2-34 0 0 0,-1 131 0 0 0,5-185 0 0 0,1-1 0 0 0,0 1 0 0 0,0 0 0 0 0,1 0 0 0 0,0 0 0 0 0,1 0 0 0 0,0-1 0 0 0,1 1 0 0 0,4 9 0 0 0,-5-12-69 0 0,0-1 0 0 0,-1 1 1 0 0,1 0-1 0 0,-1 0 0 0 0,-1 0 0 0 0,1 0 1 0 0,-1 10-1 0 0,-1-13-242 0 0,1 1 0 0 0,0 0 0 0 0,0 0 0 0 0,0-1 0 0 0,0 1 0 0 0,1 0 0 0 0,0-1 0 0 0,0 1 0 0 0,0 0 0 0 0,1-1 0 0 0,0 1 0 0 0,-1-1 0 0 0,1 0 0 0 0,1 0 0 0 0,-1 0 0 0 0,5 6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84 95 1176 0 0,'0'0'13803'0'0,"-1"-5"-13007"0"0,0 3-622 0 0,1 0-1 0 0,-1 0 1 0 0,1 0 0 0 0,0 0-1 0 0,0 0 1 0 0,0 0-1 0 0,0 0 1 0 0,0 0-1 0 0,0 0 1 0 0,1 0-1 0 0,-1 0 1 0 0,1 1 0 0 0,-1-1-1 0 0,1 0 1 0 0,0 0-1 0 0,0 0 1 0 0,0 1-1 0 0,0-1 1 0 0,0 0-1 0 0,0 1 1 0 0,1-2 0 0 0,10-27 3521 0 0,-10 18 283 0 0,-2 12-3921 0 0,0 0 0 0 0,0 0 1 0 0,1-1-1 0 0,-1 1 0 0 0,0 0 0 0 0,0 0 0 0 0,0 0 0 0 0,0 0 0 0 0,0 0 0 0 0,0 0 1 0 0,0-1-1 0 0,0 1 0 0 0,0 0 0 0 0,0 0 0 0 0,0 0 0 0 0,0 0 0 0 0,0 0 0 0 0,0-1 1 0 0,0 1-1 0 0,0 0 0 0 0,0 0 0 0 0,0 0 0 0 0,0 0 0 0 0,0 0 0 0 0,0 0 0 0 0,0-1 1 0 0,0 1-1 0 0,0 0 0 0 0,0 0 0 0 0,0 0 0 0 0,0 0 0 0 0,-1 0 0 0 0,1 0 0 0 0,0-1 1 0 0,0 1-1 0 0,0 0 0 0 0,0 0 0 0 0,0 0 0 0 0,0 0 0 0 0,0 0 0 0 0,0 0 0 0 0,-1 0 1 0 0,1 0-1 0 0,0 0 0 0 0,0 0 0 0 0,0 0 0 0 0,0-1 0 0 0,0 1 0 0 0,0 0 1 0 0,-1 0-1 0 0,1 0 0 0 0,0 0 0 0 0,-5 9 554 0 0,-5 15-629 0 0,4 1 233 0 0,1 0-1 0 0,1-1 1 0 0,1 2 0 0 0,2-1-1 0 0,0 0 1 0 0,4 37 0 0 0,-1-49-152 0 0,1 1-1 0 0,8 26 1 0 0,-7-30-32 0 0,-1 1 1 0 0,0 0-1 0 0,-1 0 0 0 0,0 1 1 0 0,1 13-1 0 0,-3-21-31 0 0,0 8 0 0 0,0-11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1 0 0 0,0-1 0 0 0,0 0 0 0 0,0 0 0 0 0,0 0 0 0 0,-1 0 0 0 0,1 0 0 0 0,0 0 0 0 0,0 0 0 0 0,0 0 0 0 0,0 0 0 0 0,0 0 0 0 0,0 0 0 0 0,-1 0 0 0 0,1 0 0 0 0,0 0 0 0 0,0 0 0 0 0,0 0 0 0 0,0-1 0 0 0,0 1 0 0 0,0 0 0 0 0,-1 0 0 0 0,1 0 0 0 0,0 0 0 0 0,0 0 0 0 0,0 0 0 0 0,0 0 0 0 0,0 0 0 0 0,0 0 0 0 0,0 0 0 0 0,0-1 0 0 0,0 1 0 0 0,-1 0 0 0 0,1 0 0 0 0,0 0 0 0 0,0 0 0 0 0,0 0 0 0 0,0 0 0 0 0,0-1 0 0 0,0 1 0 0 0,0-1 0 0 0,-1 1 0 0 0,1-1 0 0 0,0 1 0 0 0,0-1 0 0 0,-1 1 0 0 0,1-1 0 0 0,0 0 0 0 0,0 1 0 0 0,0-1 0 0 0,0 1 0 0 0,0-1 0 0 0,0 1 0 0 0,0-1 0 0 0,0 0 0 0 0,0 1 0 0 0,0-1 0 0 0,0 1 0 0 0,1-1 0 0 0,-1 0 0 0 0,0 1 0 0 0,0-1 0 0 0,0 1 0 0 0,1-1 0 0 0,-1 1 0 0 0,0-1 0 0 0,1 1 0 0 0,-1-1 0 0 0,0 1 0 0 0,1 0 0 0 0,-1-1 0 0 0,1 1 0 0 0,-1-1 0 0 0,1 1 0 0 0,0-1 0 0 0,16-12 0 0 0,-16 12 0 0 0,4-1 0 0 0,1 0 0 0 0,0 0 0 0 0,0 0 0 0 0,0 1 0 0 0,0 0 0 0 0,0 0 0 0 0,0 1 0 0 0,0 0 0 0 0,0 0 0 0 0,0 0 0 0 0,0 0 0 0 0,9 3 0 0 0,17-1 0 0 0,-23-2 0 0 0,-1 0 0 0 0,1-1 0 0 0,-1 0 0 0 0,17-5 0 0 0,-22 5 0 0 0,0 0 0 0 0,1 0 0 0 0,-1-1 0 0 0,0 1 0 0 0,0-1 0 0 0,0 0 0 0 0,0 0 0 0 0,0 0 0 0 0,0 0 0 0 0,-1 0 0 0 0,1-1 0 0 0,-1 1 0 0 0,1-1 0 0 0,2-5 0 0 0,-4 8 0 0 0,-1-1 0 0 0,0 1 0 0 0,0 0 0 0 0,0-1 0 0 0,0 1 0 0 0,0-1 0 0 0,0 1 0 0 0,0-1 0 0 0,0 1 0 0 0,0-1 0 0 0,0 1 0 0 0,0 0 0 0 0,0-1 0 0 0,0 1 0 0 0,0-1 0 0 0,0 1 0 0 0,-1-1 0 0 0,1 1 0 0 0,0 0 0 0 0,0-1 0 0 0,0 1 0 0 0,-1 0 0 0 0,1-1 0 0 0,0 1 0 0 0,0 0 0 0 0,-1-1 0 0 0,1 1 0 0 0,0 0 0 0 0,-1-1 0 0 0,1 1 0 0 0,0 0 0 0 0,-1 0 0 0 0,1-1 0 0 0,-1 1 0 0 0,1 0 0 0 0,0 0 0 0 0,-1 0 0 0 0,1 0 0 0 0,-1-1 0 0 0,1 1 0 0 0,-1 0 0 0 0,1 0 0 0 0,0 0 0 0 0,-1 0 0 0 0,1 0 0 0 0,-1 0 0 0 0,0 0 0 0 0,0 0 0 0 0,0 0 0 0 0,0-1 0 0 0,0 1 0 0 0,1-1 0 0 0,-1 1 0 0 0,0 0 0 0 0,0-1 0 0 0,0 1 0 0 0,1-1 0 0 0,-1 0 0 0 0,0 1 0 0 0,1-1 0 0 0,-1 0 0 0 0,0 1 0 0 0,0-2 0 0 0,-2-8 0 0 0,0 4 0 0 0,1 0 0 0 0,0-1 0 0 0,1 1 0 0 0,0 0 0 0 0,0-1 0 0 0,-1-10 0 0 0,9-70 0 0 0,0 21 0 0 0,-7 64 0 0 0,0-42 0 0 0,0 41 0 0 0,0 0 0 0 0,-1 0 0 0 0,1 1 0 0 0,-1-1 0 0 0,1 0 0 0 0,-1 0 0 0 0,0 1 0 0 0,0-1 0 0 0,0 0 0 0 0,-1 1 0 0 0,1-1 0 0 0,-4-4 0 0 0,-1 24 0 0 0,2 6 0 0 0,2 1 0 0 0,-1 46 0 0 0,0 6 0 0 0,2-64 0 0 0,0 0 0 0 0,1 0 0 0 0,0-1 0 0 0,1 1 0 0 0,0 0 0 0 0,1-1 0 0 0,5 21 0 0 0,-33-9 0 0 0,11-11 0 0 0,12-11 0 0 0,1 0 0 0 0,0 0 0 0 0,-1 0 0 0 0,1 0 0 0 0,-1 0 0 0 0,0 0 0 0 0,1-1 0 0 0,-1 1 0 0 0,0-1 0 0 0,1 0 0 0 0,-1 0 0 0 0,-5 0 0 0 0,-33-3 0 0 0,13 0 0 0 0,18 1 0 0 0,-1 0 0 0 0,1 1 0 0 0,-1 1 0 0 0,1 0 0 0 0,-12 1 0 0 0,15 0 0 0 0,3-1 0 0 0,1 0 0 0 0,-1 1 0 0 0,1-1 0 0 0,-1 1 0 0 0,1 0 0 0 0,-1 0 0 0 0,1 0 0 0 0,0 0 0 0 0,-5 3 0 0 0,8-35 0 0 0,0 21 0 0 0,0-31 0 0 0,-2 1 0 0 0,-2-1 0 0 0,-12-57 0 0 0,12 78 0 0 0,3 13 0 0 0,1 23 0 0 0,0 51 0 0 0,13 100 0 0 0,-10-140 0 0 0,-3-19 0 0 0,1 0 0 0 0,0 0 0 0 0,4 13 0 0 0,-4-19 0 0 0,-2-10 0 0 0,0 1 0 0 0,1-1 0 0 0,0 0 0 0 0,0 1 0 0 0,2-10 0 0 0,31-166 0 0 0,-26 120 0 0 0,-5 90 0 0 0,1 1 0 0 0,1-1 0 0 0,1 0 0 0 0,1 0 0 0 0,17 44 0 0 0,-7-39 0 0 0,-13-31 0 0 0,2-27 0 0 0,-2-18 0 0 0,-2-77 0 0 0,-2 80 0 0 0,1 56 0 0 0,1 0 0 0 0,1 0 0 0 0,1 0 0 0 0,0-1 0 0 0,1 1 0 0 0,10 25 0 0 0,-11-29 0 0 0,-4-46 0 0 0,0 5 0 0 0,-7 53-451 0 0,0-2-3974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50.45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34 15 4321 0 0,'-33'14'22712'0'0,"33"-14"-22658"0"0,15 7 766 0 0,4-5-345 0 0,-1 0 0 0 0,1-1 1 0 0,33-3-1 0 0,-39 0-376 0 0,0 1 1 0 0,1 1-1 0 0,-1 0 1 0 0,1 1-1 0 0,-1 0 1 0 0,0 1-1 0 0,0 1 1 0 0,0 0-1 0 0,17 6 1 0 0,-22-6-47 0 0,-1-1 0 0 0,1 0 0 0 0,0 0 1 0 0,0 0-1 0 0,0-1 0 0 0,0-1 1 0 0,12 0-1 0 0,58-6 241 0 0,90-4 159 0 0,-162 11-434 0 0,0-1 0 0 0,0 2 0 0 0,0-1 0 0 0,0 1 0 0 0,-1 0 0 0 0,1 0 0 0 0,9 6 0 0 0,24 7 97 0 0,-15-11-64 0 0,0-1-1 0 0,0-1 0 0 0,1-1 1 0 0,28-2-1 0 0,-1 0-25 0 0,329-9 214 0 0,170-3-240 0 0,-46 20 0 0 0,-85-30 0 0 0,-229 7 0 0 0,390-14 0 0 0,126 24 0 0 0,-170 12 0 0 0,-8 0 0 0 0,-186 18 0 0 0,351 9 0 0 0,-530-33 0 0 0,281 2 0 0 0,14 37 0 0 0,-160-9 0 0 0,-158-12 0 0 0,27 1 0 0 0,-164-19 0 0 0,30 1 0 0 0,0 1 0 0 0,-1 2 0 0 0,46 11 0 0 0,-13 2 0 0 0,0-3 0 0 0,99 8 0 0 0,-45-12 0 0 0,96 7 0 0 0,76-14 0 0 0,-222-3 0 0 0,170-6 0 0 0,-241 6 0 0 0,1 0 0 0 0,0-1 0 0 0,0 1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0,0-1 0 0 0,0 1 0 0 0,0 0 0 0 0,0 0 0 0 0,1 0 0 0 0,-1 0 0 0 0,0 0 0 0 0,0 0 0 0 0,0 0 0 0 0,0 0 0 0 0,0 0 0 0 0,1 0 0 0 0,-1-1 0 0 0,0 1 0 0 0,0 0 0 0 0,0 0 0 0 0,1 0 0 0 0,-13-7 0 0 0,-16-2 0 0 0,-1 0 0 0 0,0 2 0 0 0,-1 1 0 0 0,0 2 0 0 0,-32-1 0 0 0,31 2 0 0 0,-12-1 0 0 0,1 2 0 0 0,-71 6 0 0 0,57 5 0 0 0,28-5 0 0 0,-32 2 0 0 0,-72-5-3964 0 0,73-1-739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51.88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1 221 16275 0 0,'0'0'6970'0'0,"29"-2"-6767"0"0,93-7 111 0 0,963-55 5585 0 0,-346 53-5003 0 0,19 0-122 0 0,628-38 173 0 0,-826 37-809 0 0,-75 7 57 0 0,-66 3-39 0 0,-269-5-156 0 0,184-34 0 0 0,-305 37 0 0 0,0 2 0 0 0,0 0 0 0 0,49 5 0 0 0,-7 5 0 0 0,62 3 0 0 0,-93-12 0 0 0,-19 0 0 0 0,0 1 0 0 0,36 4 0 0 0,1 4 0 0 0,27 6 0 0 0,62 10 0 0 0,-105-18-85 0 0,-31-5 21 0 0,0 0-1 0 0,-1 1 0 0 0,12 3 0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53.9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669 28 760 0 0,'27'-28'25915'0'0,"-24"29"-25760"0"0,-2 32 1505 0 0,-1 16-798 0 0,3 161 939 0 0,-2-171-1442 0 0,-2-1 0 0 0,-1 1 0 0 0,-9 48-1 0 0,8-61-331 0 0,1 0 0 0 0,1 1 0 0 0,2 27 0 0 0,1-30-13 0 0,-2-1 0 0 0,0 1 1 0 0,-2 0-1 0 0,-5 28 0 0 0,-1-10-14 0 0,2-1 0 0 0,2 1 0 0 0,2-1 0 0 0,6 82 0 0 0,3-52 0 0 0,8 178 0 0 0,-17-196 0 0 0,-1 1 0 0 0,-12 52 0 0 0,-12 75 0 0 0,22-131 0 0 0,2-1 0 0 0,2 0 0 0 0,6 53 0 0 0,-1-38 0 0 0,-6 65 0 0 0,-18 236 0 0 0,19-197 0 0 0,1-88 0 0 0,-1-57 0 0 0,-6 34 0 0 0,3-35 0 0 0,0 36 0 0 0,6-3 0 0 0,0-32 0 0 0,-2 0 0 0 0,-2 25 0 0 0,0-33 0 0 0,-1-1 0 0 0,-8 21 0 0 0,8-24 0 0 0,-1 0 0 0 0,1 0 0 0 0,1 0 0 0 0,0 1 0 0 0,0 14 0 0 0,5 73 0 0 0,0-83 0 0 0,-3-14 0 0 0,1-1 0 0 0,-1 1 0 0 0,1-1 0 0 0,-1 1 0 0 0,1 0 0 0 0,-1-1 0 0 0,0 1 0 0 0,0 0 0 0 0,0 0 0 0 0,0-1 0 0 0,0 1 0 0 0,0 0 0 0 0,0 0 0 0 0,0-1 0 0 0,-1 1 0 0 0,1 0 0 0 0,-1-1 0 0 0,1 1 0 0 0,-1-1 0 0 0,0 1 0 0 0,-1 2 0 0 0,-41 45 0 0 0,18-36 0 0 0,12-8 0 0 0,-5 5-125 0 0,0-2 1 0 0,0-1-1 0 0,0 0 0 0 0,-1-1 0 0 0,0-1 1 0 0,0 0-1 0 0,-30 2 0 0 0,-11-3-691 0 0,-67-5 0 0 0,84 0 563 0 0,-6 0-1194 0 0,16-2-2385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0:56.86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1028 134 20356 0 0,'0'0'2768'0'0,"-31"17"-1632"0"0,-100 56-85 0 0,119-65-893 0 0,0 0 1 0 0,0 1 0 0 0,1 0-1 0 0,1 0 1 0 0,0 1-1 0 0,0 1 1 0 0,-9 12 0 0 0,-4 6 157 0 0,-320 324 1884 0 0,177-187-1543 0 0,158-158-628 0 0,0 0-6 0 0,0 0-1 0 0,0 0 1 0 0,1 1 0 0 0,0 0 0 0 0,0 0-1 0 0,1 1 1 0 0,-6 13 0 0 0,12-23-25 0 0,0 0 1 0 0,0 0 0 0 0,0 0-1 0 0,0 0 1 0 0,0 1 0 0 0,0-1-1 0 0,0 0 1 0 0,1 0 0 0 0,-1 0-1 0 0,0 0 1 0 0,0 1 0 0 0,0-1-1 0 0,0 0 1 0 0,0 0 0 0 0,0 0-1 0 0,1 0 1 0 0,-1 0 0 0 0,0 0-1 0 0,0 0 1 0 0,0 0 0 0 0,0 1-1 0 0,1-1 1 0 0,-1 0 0 0 0,0 0-1 0 0,0 0 1 0 0,0 0 0 0 0,0 0-1 0 0,1 0 1 0 0,-1 0 0 0 0,0 0 0 0 0,0 0-1 0 0,0 0 1 0 0,1 0 0 0 0,-1 0-1 0 0,0 0 1 0 0,0 0 0 0 0,0 0-1 0 0,0 0 1 0 0,1 0 0 0 0,-1-1-1 0 0,0 1 1 0 0,0 0 0 0 0,1 0-1 0 0,9-2-17 0 0,2-6 9 0 0,1 0-1 0 0,-1 0 0 0 0,-1-1 0 0 0,1 0 0 0 0,9-12 0 0 0,3-1-21 0 0,80-69-294 0 0,144-164 0 0 0,-229 231 306 0 0,-1 0 1 0 0,-1-2-1 0 0,21-41 1 0 0,-31 53 28 0 0,-1 0 0 0 0,-1 0-1 0 0,0-1 1 0 0,-1 0 0 0 0,0 0 0 0 0,-1 0 0 0 0,-1 0-1 0 0,0-28 1 0 0,-2 41-2 0 0,0 0 0 0 0,0 0 0 0 0,0 0 0 0 0,0 0 1 0 0,0 0-1 0 0,-1 0 0 0 0,1 0 0 0 0,-1 0 0 0 0,0 0 0 0 0,0 0 0 0 0,1 0 0 0 0,-1 0 0 0 0,0 0 0 0 0,-1 0 0 0 0,1 1 0 0 0,0-1 0 0 0,0 1 0 0 0,-1-1 0 0 0,1 1 0 0 0,-3-2 1 0 0,2 1 6 0 0,0 1 1 0 0,0 0-1 0 0,0 1 1 0 0,-1-1-1 0 0,1 0 1 0 0,0 1-1 0 0,-1-1 1 0 0,1 1-1 0 0,0-1 1 0 0,-1 1-1 0 0,1 0 1 0 0,-1 0-1 0 0,1 0 1 0 0,0 1-1 0 0,-1-1 1 0 0,1 1-1 0 0,-4 0 1 0 0,-3 3 28 0 0,0-1-1 0 0,0 1 1 0 0,1 0 0 0 0,-1 1 0 0 0,1 0 0 0 0,0 0 0 0 0,-10 9 0 0 0,-50 51 193 0 0,54-51-193 0 0,-72 77 147 0 0,4 5 0 0 0,4 2 0 0 0,5 4 0 0 0,-88 162 0 0 0,153-250-183 0 0,1-2-2 0 0,-1 1-1 0 0,2 0 1 0 0,0 0-1 0 0,0 1 0 0 0,2 0 1 0 0,-1 0-1 0 0,-2 23 1 0 0,6-36-7 0 0,1 0 1 0 0,0 1 0 0 0,0-1 0 0 0,-1 1 0 0 0,1-1-1 0 0,0 0 1 0 0,1 1 0 0 0,-1-1 0 0 0,0 1-1 0 0,0-1 1 0 0,0 0 0 0 0,1 1 0 0 0,-1-1 0 0 0,1 0-1 0 0,-1 1 1 0 0,1-1 0 0 0,0 0 0 0 0,-1 0 0 0 0,1 1-1 0 0,0-1 1 0 0,0 0 0 0 0,0 0 0 0 0,0 0-1 0 0,0 0 1 0 0,0 0 0 0 0,0 0 0 0 0,0 0 0 0 0,0-1-1 0 0,0 1 1 0 0,1 0 0 0 0,-1-1 0 0 0,0 1-1 0 0,1 0 1 0 0,-1-1 0 0 0,0 0 0 0 0,1 1 0 0 0,-1-1-1 0 0,0 0 1 0 0,3 1 0 0 0,3-1-4 0 0,0-1 1 0 0,1 1 0 0 0,-1-1-1 0 0,0 0 1 0 0,0-1-1 0 0,-1 1 1 0 0,9-4 0 0 0,9-4-5 0 0,0-1 1 0 0,-1-1 0 0 0,24-16-1 0 0,67-50-12 0 0,-60 40 5 0 0,221-161-7 0 0,350-326 1 0 0,-448 363 35 0 0,-167 155 50 0 0,-17 18-7 0 0,-200 274 498 0 0,-167 292 43 0 0,96-141-484 0 0,248-393-101 0 0,10-17-12 0 0,2 1-1 0 0,1 1 1 0 0,-14 34 0 0 0,29-60-10 0 0,0 1 1 0 0,1 0-1 0 0,-1 0 1 0 0,1 1 0 0 0,0-1-1 0 0,1 0 1 0 0,-2 6 0 0 0,3-9 5 0 0,-1 0 1 0 0,0 0-1 0 0,0 0 1 0 0,0-1-1 0 0,1 1 1 0 0,-1 0-1 0 0,0 0 1 0 0,1-1-1 0 0,-1 1 1 0 0,1 0-1 0 0,-1-1 1 0 0,1 1-1 0 0,-1 0 0 0 0,1-1 1 0 0,0 1-1 0 0,-1-1 1 0 0,1 1-1 0 0,-1-1 1 0 0,1 1-1 0 0,0-1 1 0 0,0 1-1 0 0,-1-1 1 0 0,1 0-1 0 0,0 1 1 0 0,0-1-1 0 0,0 0 1 0 0,-1 0-1 0 0,1 1 1 0 0,0-1-1 0 0,0 0 1 0 0,0 0-1 0 0,-1 0 1 0 0,1 0-1 0 0,0 0 1 0 0,0 0-1 0 0,0 0 1 0 0,0-1-1 0 0,-1 1 1 0 0,1 0-1 0 0,1-1 1 0 0,6 0-10 0 0,0 0 1 0 0,-1-1 0 0 0,1 0-1 0 0,-1-1 1 0 0,1 0-1 0 0,-1 0 1 0 0,0 0-1 0 0,9-7 1 0 0,8-5-10 0 0,21-20-1 0 0,-35 27 13 0 0,114-97-48 0 0,155-170-1 0 0,78-151 69 0 0,-14-71 9 0 0,-239 337 20 0 0,-93 143-33 0 0,26-30 0 0 0,-29 42 22 0 0,-8 11-8 0 0,-8 18 12 0 0,8-22-27 0 0,-120 263 193 0 0,64-148-130 0 0,-179 354 167 0 0,-63 140-194 0 0,290-593-48 0 0,-31 82-23 0 0,34-87 5 0 0,1 1 1 0 0,1 0-1 0 0,1 0 1 0 0,-1 1-1 0 0,1 15 1 0 0,2-29 19 0 0,0 0 0 0 0,0 0 0 0 0,-1 0 0 0 0,1 0 0 0 0,0 0 0 0 0,0 0 0 0 0,0 0 0 0 0,1 0 0 0 0,-1 0 0 0 0,0 0 0 0 0,0 0 0 0 0,0 0 1 0 0,1 0-1 0 0,-1 0 0 0 0,0 0 0 0 0,1 0 0 0 0,-1 0 0 0 0,1 0 0 0 0,-1 0 0 0 0,1 0 0 0 0,0 0 0 0 0,-1-1 0 0 0,1 1 0 0 0,0 0 0 0 0,0-1 1 0 0,-1 1-1 0 0,1 0 0 0 0,0-1 0 0 0,0 1 0 0 0,0-1 0 0 0,0 1 0 0 0,0-1 0 0 0,0 1 0 0 0,0-1 0 0 0,0 0 0 0 0,0 0 0 0 0,0 1 0 0 0,0-1 0 0 0,0 0 1 0 0,0 0-1 0 0,0 0 0 0 0,2 0 0 0 0,1-1-4 0 0,0 0 0 0 0,0 0 0 0 0,0-1 0 0 0,0 1 0 0 0,0-1 0 0 0,0 0 0 0 0,0 0 0 0 0,-1 0 0 0 0,7-5 0 0 0,21-19-24 0 0,0-1-1 0 0,39-47 0 0 0,48-72 27 0 0,-42 41 40 0 0,123-228 0 0 0,12-140-60 0 0,-148 294 16 0 0,-52 143 14 0 0,-2-1-1 0 0,8-72 1 0 0,-17 100 20 0 0,-3 10 7 0 0,-6 15 14 0 0,8-13-42 0 0,-49 110 52 0 0,6 3 1 0 0,-31 125-1 0 0,-40 252 156 0 0,69-281-179 0 0,36-168-34 0 0,-32 162-74 0 0,33-152 27 0 0,-2 100 1 0 0,11-148 28 0 0,0 0-1 0 0,1 0 1 0 0,-1 0-1 0 0,1 0 1 0 0,4 11-1 0 0,-5-16 19 0 0,0 0 0 0 0,0 0 1 0 0,1 0-1 0 0,-1-1 0 0 0,1 1 0 0 0,-1 0 0 0 0,1 0 0 0 0,-1 0 0 0 0,1 0 0 0 0,0 0 0 0 0,-1-1 0 0 0,1 1 0 0 0,0 0 0 0 0,0 0 0 0 0,0-1 0 0 0,-1 1 0 0 0,1-1 1 0 0,0 1-1 0 0,0-1 0 0 0,0 1 0 0 0,0-1 0 0 0,0 1 0 0 0,0-1 0 0 0,0 0 0 0 0,0 1 0 0 0,0-1 0 0 0,0 0 0 0 0,0 0 0 0 0,0 0 0 0 0,0 0 0 0 0,0 0 0 0 0,0 0 1 0 0,0 0-1 0 0,0 0 0 0 0,0-1 0 0 0,0 1 0 0 0,0 0 0 0 0,0-1 0 0 0,0 1 0 0 0,0 0 0 0 0,1-2 0 0 0,2 0 1 0 0,0 0 0 0 0,0 0 0 0 0,0-1 0 0 0,-1 1 0 0 0,1-1 0 0 0,-1 0 0 0 0,0 0 0 0 0,1-1 0 0 0,2-3 0 0 0,24-39 30 0 0,-19 28-14 0 0,48-82 23 0 0,86-205 0 0 0,5-125-50 0 0,-75 126 10 0 0,-65 243-5 0 0,-2 0 0 0 0,-3 0 0 0 0,-4-66 0 0 0,-7 92 42 0 0,6 35-33 0 0,0-1 1 0 0,0 0-1 0 0,-1 1 0 0 0,1-1 1 0 0,0 1-1 0 0,0-1 1 0 0,-1 0-1 0 0,1 1 0 0 0,0-1 1 0 0,-1 1-1 0 0,1-1 1 0 0,-1 1-1 0 0,1 0 0 0 0,-1-1 1 0 0,1 1-1 0 0,-1-1 1 0 0,1 1-1 0 0,-1 0 0 0 0,0-1 1 0 0,0 1-1 0 0,0 0 0 0 0,0 0 0 0 0,1 0 0 0 0,-1 0 0 0 0,0 1 0 0 0,1-1 0 0 0,-1 0 0 0 0,0 1 0 0 0,1-1 0 0 0,-1 0 0 0 0,1 1 0 0 0,-1-1 0 0 0,0 0 0 0 0,1 1 0 0 0,-1-1 0 0 0,1 1 1 0 0,-1-1-1 0 0,1 1 0 0 0,0-1 0 0 0,-1 1 0 0 0,1 0 0 0 0,-1-1 0 0 0,1 2 0 0 0,-9 14 15 0 0,0 2 1 0 0,2-1 0 0 0,0 1-1 0 0,1 0 1 0 0,1 0-1 0 0,-3 22 1 0 0,0-8 10 0 0,-70 386 160 0 0,30 4-53 0 0,23 142-214 0 0,25-562 78 0 0,0 18-18 0 0,1-1 1 0 0,0 1-1 0 0,1-1 0 0 0,2 0 0 0 0,0 0 1 0 0,6 19-1 0 0,-9-36 16 0 0,0-1 0 0 0,-1 1 0 0 0,1 0 0 0 0,0 0 0 0 0,0 0 0 0 0,0-1 0 0 0,0 1 0 0 0,0 0 0 0 0,0-1 0 0 0,0 1 1 0 0,1-1-1 0 0,-1 1 0 0 0,0-1 0 0 0,1 1 0 0 0,-1-1 0 0 0,1 0 0 0 0,0 0 0 0 0,-1 0 0 0 0,1 0 0 0 0,0 0 0 0 0,0 0 0 0 0,0-1 0 0 0,0 1 0 0 0,-1 0 0 0 0,1-1 0 0 0,0 0 0 0 0,0 1 0 0 0,0-1 1 0 0,0 0-1 0 0,0 0 0 0 0,0 0 0 0 0,0 0 0 0 0,0 0 0 0 0,0-1 0 0 0,0 1 0 0 0,0-1 0 0 0,0 1 0 0 0,0-1 0 0 0,0 0 0 0 0,-1 1 0 0 0,1-1 0 0 0,0 0 0 0 0,0 0 0 0 0,-1 0 0 0 0,1-1 0 0 0,-1 1 1 0 0,3-3-1 0 0,5-4-1 0 0,0-2 1 0 0,-1 1 0 0 0,0-1 0 0 0,-1 0 0 0 0,11-20 0 0 0,25-61-27 0 0,-37 76 23 0 0,25-63-5 0 0,-3-1 0 0 0,-4-2 1 0 0,-3 0-1 0 0,18-160 1 0 0,-14-339-148 0 0,-25 545 157 0 0,-3-100-50 0 0,1 114 57 0 0,-1 0-1 0 0,0 1 0 0 0,-1 0 0 0 0,-10-28 0 0 0,13 47 0 0 0,1-1 0 0 0,-1 1 1 0 0,1-1-1 0 0,-1 1 0 0 0,1 0 1 0 0,-1-1-1 0 0,0 1 0 0 0,0 0 1 0 0,1 0-1 0 0,-1-1 0 0 0,0 1 0 0 0,0 0 1 0 0,0 0-1 0 0,-1 0 0 0 0,0-1 1 0 0,1 2-3 0 0,1 0 1 0 0,0 0 0 0 0,-1 0-1 0 0,1 0 1 0 0,-1 0 0 0 0,1 0-1 0 0,-1 0 1 0 0,1 0 0 0 0,0 1 0 0 0,-1-1-1 0 0,1 0 1 0 0,-1 0 0 0 0,1 0-1 0 0,0 1 1 0 0,-1-1 0 0 0,1 0-1 0 0,-1 0 1 0 0,1 1 0 0 0,0-1-1 0 0,-1 0 1 0 0,1 1 0 0 0,0-1 0 0 0,0 0-1 0 0,-1 1 1 0 0,1-1 0 0 0,0 0-1 0 0,0 1 1 0 0,0-1 0 0 0,-1 1-1 0 0,1 0 1 0 0,-3 6 9 0 0,0 1-1 0 0,1-1 1 0 0,0 1 0 0 0,-1 8 0 0 0,-13 120 164 0 0,0 153 0 0 0,10-119-105 0 0,-69 537 167 0 0,59-588-237 0 0,0 179 0 0 0,16-278 0 0 0,1 0 0 0 0,4 21 0 0 0,-4-35 0 0 0,1 1 0 0 0,0-1 0 0 0,0 0 0 0 0,0 0 0 0 0,0 1 0 0 0,1-1 0 0 0,0-1 0 0 0,1 1 0 0 0,6 9 0 0 0,-9-13 0 0 0,0-1-1 0 0,0 0 1 0 0,0 1-1 0 0,0-1 1 0 0,1 0-1 0 0,-1 0 1 0 0,0 0-1 0 0,1 0 1 0 0,-1 0-1 0 0,0 0 1 0 0,1 0-1 0 0,-1-1 1 0 0,1 1-1 0 0,0 0 1 0 0,-1-1 0 0 0,1 1-1 0 0,-1-1 1 0 0,1 0-1 0 0,0 1 1 0 0,-1-1-1 0 0,4 0 1 0 0,-3-1-2 0 0,0 1 1 0 0,-1-1-1 0 0,1 0 0 0 0,0 0 1 0 0,0 0-1 0 0,0 0 1 0 0,-1 0-1 0 0,1 0 0 0 0,-1 0 1 0 0,1 0-1 0 0,-1-1 1 0 0,1 1-1 0 0,-1-1 0 0 0,0 1 1 0 0,2-3-1 0 0,4-8-11 0 0,0 0 0 0 0,-1-1-1 0 0,0 1 1 0 0,4-17 0 0 0,-6 18 2 0 0,39-116-149 0 0,-5-1 1 0 0,-6-2 0 0 0,-6-2-1 0 0,-5 0 1 0 0,5-253-1 0 0,-24 342 165 0 0,-1 19 7 0 0,-1-1 0 0 0,-5-40 1 0 0,5 63-8 0 0,-1 0 0 0 0,1 0 0 0 0,0 0 0 0 0,-1 0 0 0 0,1 0 0 0 0,-1 0 0 0 0,0 0 0 0 0,0 0 0 0 0,0 1 0 0 0,0-1 0 0 0,0 0 0 0 0,0 1 0 0 0,0-1 0 0 0,0 0 0 0 0,-1 1 0 0 0,-2-3 0 0 0,4 4-1 0 0,-1 0-1 0 0,1 0 0 0 0,-1-1 0 0 0,1 1 0 0 0,-1 0 0 0 0,1 0 1 0 0,-1 0-1 0 0,1 0 0 0 0,-1 0 0 0 0,1 0 0 0 0,-1 0 0 0 0,1 0 1 0 0,-1 0-1 0 0,1 0 0 0 0,-1 0 0 0 0,1 0 0 0 0,-1 0 0 0 0,1 0 1 0 0,-1 1-1 0 0,1-1 0 0 0,-1 0 0 0 0,1 0 0 0 0,-1 1 0 0 0,-1 0 2 0 0,1 0 0 0 0,0 1-1 0 0,-1-1 1 0 0,1 0-1 0 0,0 1 1 0 0,0-1-1 0 0,0 1 1 0 0,0-1 0 0 0,0 1-1 0 0,-1 1 1 0 0,-9 22 28 0 0,1 1-1 0 0,2-1 1 0 0,0 1 0 0 0,1 1 0 0 0,-3 33 0 0 0,-6 139 148 0 0,15-190-170 0 0,-2 410 210 0 0,-3 37-15 0 0,5-435-206 0 0,-25 270-61 0 0,18-242 42 0 0,-1-1 0 0 0,-3 0 1 0 0,-32 86-1 0 0,38-120 13 0 0,-1 1-1 0 0,0-1 1 0 0,-1-1-1 0 0,-1 1 1 0 0,-19 22 0 0 0,24-31 9 0 0,-1 0-1 0 0,-1 0 1 0 0,1 0 0 0 0,-1-1 0 0 0,0 0 0 0 0,0 0 0 0 0,0 0 0 0 0,0-1 0 0 0,-1 0 0 0 0,1 0 0 0 0,-1-1-1 0 0,0 0 1 0 0,0 0 0 0 0,1 0 0 0 0,-12 0 0 0 0,9-2-3 0 0,0 0 1 0 0,-1 0-1 0 0,1-1 0 0 0,0 0 1 0 0,-1-1-1 0 0,1 0 1 0 0,0 0-1 0 0,0-1 0 0 0,0 0 1 0 0,1-1-1 0 0,-1 0 0 0 0,1 0 1 0 0,0-1-1 0 0,0 0 1 0 0,0 0-1 0 0,-12-12 0 0 0,0-3-57 0 0,1 0 0 0 0,0-1 0 0 0,2-1 0 0 0,-20-34 0 0 0,36 55 49 0 0,1 0 1 0 0,0 1-1 0 0,-1-1 0 0 0,1 0 0 0 0,-1 0 0 0 0,1 1 1 0 0,-1-1-1 0 0,1 0 0 0 0,-1 1 0 0 0,0-1 0 0 0,1 1 0 0 0,-1-1 1 0 0,0 1-1 0 0,1-1 0 0 0,-1 1 0 0 0,0-1 0 0 0,0 1 0 0 0,0-1 1 0 0,1 1-1 0 0,-1 0 0 0 0,0 0 0 0 0,0-1 0 0 0,0 1 1 0 0,0 0-1 0 0,1 0 0 0 0,-1 0 0 0 0,0 0 0 0 0,-2 0 0 0 0,2 1-2 0 0,0-1 0 0 0,-1 1-1 0 0,1 0 1 0 0,0 0-1 0 0,-1 0 1 0 0,1 0 0 0 0,0 0-1 0 0,0 0 1 0 0,0 0-1 0 0,0 1 1 0 0,0-1-1 0 0,0 0 1 0 0,0 1 0 0 0,-1 1-1 0 0,-2 5-6 0 0,1 0 1 0 0,-1 1-1 0 0,1-1 0 0 0,-2 13 0 0 0,4-18 10 0 0,0 0 0 0 0,0 0 0 0 0,1 0 0 0 0,0 0 0 0 0,-1 0 0 0 0,1 1-1 0 0,1-1 1 0 0,-1 0 0 0 0,0 0 0 0 0,1 0 0 0 0,-1 0 0 0 0,1 0-1 0 0,0 0 1 0 0,2 5 0 0 0,-2-7-5 0 0,1 1 0 0 0,-1 0-1 0 0,1-1 1 0 0,0 1 0 0 0,-1-1-1 0 0,1 0 1 0 0,0 0 0 0 0,0 0 0 0 0,0 0-1 0 0,0 0 1 0 0,0 0 0 0 0,0 0 0 0 0,0 0-1 0 0,0-1 1 0 0,0 1 0 0 0,1-1-1 0 0,-1 0 1 0 0,0 1 0 0 0,0-1 0 0 0,0 0-1 0 0,3-1 1 0 0,6 1-65 0 0,0-1 0 0 0,1 0 0 0 0,-2-1 0 0 0,1 0 0 0 0,0-1 0 0 0,0 0 0 0 0,18-9 0 0 0,71-41-586 0 0,-75 39 508 0 0,199-124-246 0 0,-180 107 456 0 0,-2-1-1 0 0,73-74 1 0 0,-112 103-48 0 0,0 1 2 0 0,-1-1-1 0 0,0 1 1 0 0,0 0 0 0 0,1-1 0 0 0,-2 0-1 0 0,1 1 1 0 0,0-1 0 0 0,0 0 0 0 0,-1 0-1 0 0,1 0 1 0 0,-1 0 0 0 0,0 0 0 0 0,1-5-1 0 0,-2 7-3 0 0,0 1-1 0 0,0 0 0 0 0,0 0 1 0 0,0 0-1 0 0,0-1 1 0 0,0 1-1 0 0,0 0 0 0 0,-1 0 1 0 0,1 0-1 0 0,0-1 0 0 0,0 1 1 0 0,0 0-1 0 0,0 0 0 0 0,0 0 1 0 0,-1 0-1 0 0,1-1 0 0 0,0 1 1 0 0,0 0-1 0 0,0 0 0 0 0,-1 0 1 0 0,1 0-1 0 0,0 0 1 0 0,0 0-1 0 0,0 0 0 0 0,-1-1 1 0 0,1 1-1 0 0,0 0 0 0 0,0 0 1 0 0,-1 0-1 0 0,1 0 0 0 0,0 0 1 0 0,0 0-1 0 0,0 0 0 0 0,-1 0 1 0 0,1 0-1 0 0,0 0 0 0 0,0 0 1 0 0,-1 1-1 0 0,-10 1 70 0 0,-15 10 67 0 0,1 0-1 0 0,1 1 0 0 0,-38 28 1 0 0,21-14 11 0 0,-135 88 391 0 0,-292 176 49 0 0,443-278-584 0 0,-44 23 2 0 0,62-33-21 0 0,1 0 1 0 0,-1-1 0 0 0,0 0 0 0 0,0 0-1 0 0,0-1 1 0 0,0 0 0 0 0,0 0-1 0 0,-10 0 1 0 0,17-1 4 0 0,-1-1-1 0 0,1 1 0 0 0,-1 0 1 0 0,0 0-1 0 0,1-1 1 0 0,-1 1-1 0 0,1 0 0 0 0,-1-1 1 0 0,1 1-1 0 0,-1 0 0 0 0,1-1 1 0 0,-1 1-1 0 0,1-1 1 0 0,0 1-1 0 0,-1-1 0 0 0,1 1 1 0 0,-1-1-1 0 0,1 1 1 0 0,0-1-1 0 0,-1 1 0 0 0,1-1 1 0 0,0 0-1 0 0,0 1 1 0 0,0-1-1 0 0,-1 1 0 0 0,1-1 1 0 0,0 0-1 0 0,0 1 1 0 0,0-1-1 0 0,0 0 0 0 0,0 1 1 0 0,0-2-1 0 0,3-23-184 0 0,1 11 95 0 0,0 1 1 0 0,1-1 0 0 0,1 1 0 0 0,10-19-1 0 0,37-51-221 0 0,-31 50 196 0 0,240-436-269 0 0,-259 463 400 0 0,7-16 0 0 0,-9 22-5 0 0,-1-1 1 0 0,0 0 0 0 0,1 1 0 0 0,-1-1-1 0 0,0 0 1 0 0,0 0 0 0 0,0 1-1 0 0,1-1 1 0 0,-1 0 0 0 0,0 0 0 0 0,0 0-1 0 0,0 1 1 0 0,0-1 0 0 0,0 0 0 0 0,-1 0-1 0 0,1 1 1 0 0,0-1 0 0 0,0 0 0 0 0,0 0-1 0 0,-1 1 1 0 0,1-2 0 0 0,-1 2 3 0 0,0 0 1 0 0,0-1-1 0 0,0 1 1 0 0,0 0-1 0 0,0 0 1 0 0,0 0 0 0 0,0 0-1 0 0,0 1 1 0 0,0-1-1 0 0,0 0 1 0 0,0 0-1 0 0,0 0 1 0 0,0 1-1 0 0,0-1 1 0 0,0 1-1 0 0,0-1 1 0 0,1 0-1 0 0,-1 1 1 0 0,0 0-1 0 0,0-1 1 0 0,0 1-1 0 0,0 0 1 0 0,-21 16 94 0 0,22-17-100 0 0,-158 147 479 0 0,33-29-328 0 0,-112 86 5 0 0,-15-20 27 0 0,243-179-198 0 0,6-2 6 0 0,-1 0 0 0 0,0-1 1 0 0,1 0-1 0 0,-1 0 0 0 0,0 0 0 0 0,0 0 0 0 0,-1 0 1 0 0,1-1-1 0 0,0 0 0 0 0,-7 1 0 0 0,11-2 3 0 0,0 0 0 0 0,-1 0 0 0 0,1 0-1 0 0,0 0 1 0 0,0 0 0 0 0,-1 0 0 0 0,1 0 0 0 0,0-1 0 0 0,0 1-1 0 0,0 0 1 0 0,-1 0 0 0 0,1 0 0 0 0,0 0 0 0 0,0-1 0 0 0,0 1 0 0 0,-1 0-1 0 0,1 0 1 0 0,0-1 0 0 0,0 1 0 0 0,0 0 0 0 0,0 0 0 0 0,0-1-1 0 0,0 1 1 0 0,0 0 0 0 0,0 0 0 0 0,-1-1 0 0 0,1 1 0 0 0,0 0-1 0 0,0 0 1 0 0,0-1 0 0 0,0 1 0 0 0,0 0 0 0 0,0 0 0 0 0,0-1-1 0 0,1 1 1 0 0,-1 0 0 0 0,0 0 0 0 0,0-1 0 0 0,0 1 0 0 0,3-12-44 0 0,6-5-27 0 0,1 0 0 0 0,0 1 0 0 0,24-30 0 0 0,-15 23 9 0 0,157-197-241 0 0,94-127-157 0 0,-85 61 447 0 0,-178 275 14 0 0,16-34-5 0 0,-22 42 16 0 0,0 0 0 0 0,1-1 0 0 0,-1 1 0 0 0,0-1 0 0 0,-1 0 0 0 0,1 1 0 0 0,-1-1 0 0 0,1 1 0 0 0,-1-1 0 0 0,-1-5 0 0 0,1 8-5 0 0,0 1-1 0 0,0 0 1 0 0,0-1-1 0 0,0 1 1 0 0,0-1-1 0 0,0 1 1 0 0,-1-1-1 0 0,1 1 1 0 0,0 0-1 0 0,0-1 0 0 0,0 1 1 0 0,-1-1-1 0 0,1 1 1 0 0,0 0-1 0 0,-1-1 1 0 0,1 1-1 0 0,0 0 1 0 0,-1-1-1 0 0,1 1 1 0 0,0 0-1 0 0,-1 0 1 0 0,1-1-1 0 0,-1 1 1 0 0,1 0-1 0 0,0 0 1 0 0,-1 0-1 0 0,1 0 1 0 0,-1 0-1 0 0,1-1 1 0 0,-1 1-1 0 0,-17 4 78 0 0,-14 13 15 0 0,-31 31 76 0 0,3 2 1 0 0,-75 80 0 0 0,81-77-71 0 0,-308 318 509 0 0,-3 1-336 0 0,342-352-269 0 0,18-16-37 0 0,0 0 0 0 0,0 0 0 0 0,0 1 0 0 0,-6 7 0 0 0,116-157-129 0 0,-45 66 111 0 0,209-307-178 0 0,-187 255-11 0 0,67-147-1 0 0,-149 277 240 0 0,1 1 0 0 0,-1-1 0 0 0,1 0 0 0 0,-1 0 0 0 0,1 0 0 0 0,-1 1 0 0 0,1-1-1 0 0,-1 0 1 0 0,0 0 0 0 0,1 0 0 0 0,-1 0 0 0 0,0 0 0 0 0,0 0 0 0 0,1 0 0 0 0,-1 0 0 0 0,0 0 0 0 0,0 0 0 0 0,0 0 0 0 0,0 0 0 0 0,-1 0 0 0 0,1 1 0 0 0,0-1-1 0 0,-1-2 1 0 0,0 4 3 0 0,-1-1 0 0 0,1 1 0 0 0,-1-1 0 0 0,1 1 0 0 0,-1 0-1 0 0,1-1 1 0 0,-1 1 0 0 0,1 0 0 0 0,0 0 0 0 0,-1 0-1 0 0,1 0 1 0 0,0 0 0 0 0,0 0 0 0 0,-2 2 0 0 0,-225 223 158 0 0,69-63-28 0 0,-35 16-9 0 0,-50 50 75 0 0,230-216-214 0 0,14-14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0,16-25-93 0 0,-14 23 99 0 0,186-248-342 0 0,5-6 177 0 0,154-251 177 0 0,-330 479 73 0 0,-525 579-103 0 0,-15-76 248 0 0,504-459-232 0 0,-1 1-29 0 0,-41 28-1 0 0,76-67-48 0 0,261-289-267 0 0,55-69 286 0 0,-285 320 100 0 0,-3-3 1 0 0,-3 0-1 0 0,44-95 0 0 0,-81 151-21 0 0,1-1 0 0 0,-1 0 0 0 0,0 0 0 0 0,-1 0 0 0 0,0 0 0 0 0,0 0 0 0 0,-1 0 0 0 0,0 0 0 0 0,0-12 0 0 0,-1 19-19 0 0,0 1 0 0 0,0 0 0 0 0,0-1 0 0 0,0 1 0 0 0,0-1-1 0 0,0 1 1 0 0,0 0 0 0 0,-1-1 0 0 0,1 1 0 0 0,0 0 0 0 0,0-1-1 0 0,0 1 1 0 0,0 0 0 0 0,-1 0 0 0 0,1-1 0 0 0,0 1 0 0 0,0 0-1 0 0,0-1 1 0 0,-1 1 0 0 0,1 0 0 0 0,0 0 0 0 0,-1 0 0 0 0,1-1-1 0 0,0 1 1 0 0,0 0 0 0 0,-1 0 0 0 0,1 0 0 0 0,0 0 0 0 0,-1-1-1 0 0,1 1 1 0 0,-1 0 0 0 0,1 0 0 0 0,-15 4 39 0 0,-11 13-10 0 0,-26 31-118 0 0,3 3-1 0 0,-47 61 1 0 0,44-51-171 0 0,-13 16-440 0 0,23-25-2741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07.40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6900 426 6809 0 0,'-5'-6'16549'0'0,"-31"6"-15563"0"0,-335-11 4350 0 0,-136-14-3683 0 0,429 21-1506 0 0,1-3 0 0 0,-87-20 0 0 0,-97-10 435 0 0,-131-7-171 0 0,-334-10-411 0 0,416 33 0 0 0,-6 0 0 0 0,-284-19 0 0 0,360 9 0 0 0,5-1 0 0 0,102 19 0 0 0,-175-10 0 0 0,-108 29 0 0 0,228-3 0 0 0,-183 8 0 0 0,77-10 0 0 0,249-5 0 0 0,1-1 0 0 0,-52-15 0 0 0,36 7 0 0 0,33 10 0 0 0,0 0 0 0 0,0 1 0 0 0,0 2 0 0 0,0 0 0 0 0,0 2 0 0 0,-28 6 0 0 0,45-5 0 0 0,-1 0 0 0 0,0 1 0 0 0,1 0 0 0 0,0 1 0 0 0,0 0 0 0 0,0 1 0 0 0,-10 8 0 0 0,-12 5 0 0 0,2 0 0 0 0,-37 31 0 0 0,46-32 0 0 0,-1-2 0 0 0,-1 0 0 0 0,-41 20 0 0 0,62-35 0 0 0,0 1 0 0 0,0-1 0 0 0,0 1 0 0 0,0 0 0 0 0,0-1 0 0 0,1 1 0 0 0,-1 0 0 0 0,0 0 0 0 0,1 0 0 0 0,-2 4 0 0 0,1-4 0 0 0,1 1 0 0 0,0-1 0 0 0,-1 0 0 0 0,1 0 0 0 0,-1 0 0 0 0,0 0 0 0 0,0-1 0 0 0,0 1 0 0 0,-3 2 0 0 0,-12 8 0 0 0,17-6 0 0 0,12-1 0 0 0,14-3 0 0 0,0-2 0 0 0,0 0 0 0 0,46-7 0 0 0,27 0 0 0 0,356 14 0 0 0,-313-18 0 0 0,-24 0 0 0 0,340-4 0 0 0,-413 13 0 0 0,373-23 0 0 0,15 13 0 0 0,-103 7 0 0 0,-19 1 0 0 0,-66 3 0 0 0,-43-14 0 0 0,-38 2 0 0 0,516 3 0 0 0,-487 11 0 0 0,-83-1 0 0 0,483 9 0 0 0,-15 38 0 0 0,-358-30 0 0 0,-35-2 0 0 0,-170-14-421 0 0,0 2 0 0 0,28 7 0 0 0,2 10-4003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00.10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31 7 0 0 0,'-31'-6'25792'0'0,"32"7"-25741"0"0,0 0 0 0 0,0 0 0 0 0,0 0 0 0 0,0 0 0 0 0,1 0 0 0 0,-1-1 0 0 0,0 1-1 0 0,0 0 1 0 0,1 0 0 0 0,-1-1 0 0 0,0 1 0 0 0,0-1 0 0 0,1 1 0 0 0,-1-1 0 0 0,1 0 0 0 0,-1 1 0 0 0,0-1 0 0 0,3 0-1 0 0,28 1 313 0 0,-28-1-270 0 0,237 0 1146 0 0,396 4 401 0 0,-495 2-1476 0 0,73 1 154 0 0,2-9-90 0 0,278 7 63 0 0,109 4-103 0 0,-98-9-36 0 0,-219 3-58 0 0,-3 18-58 0 0,-83-3 43 0 0,554 19 237 0 0,-314-19-138 0 0,78 6-96 0 0,-142-6-63 0 0,-171 0-14 0 0,25 1 9 0 0,129-4-52 0 0,-147-9 41 0 0,-26-1 5 0 0,-142-3-2 0 0,1-1 0 0 0,57-7 1 0 0,-77 4 3 0 0,28 2 0 0 0,-38 2-3 0 0,1-2 0 0 0,-1 0-1 0 0,0-1 1 0 0,0-1 0 0 0,30-7 0 0 0,-37 6-6 0 0,0 1 0 0 0,1 0-1 0 0,-1 1 1 0 0,1 0 0 0 0,0 0 0 0 0,14 2 0 0 0,61 10-55 0 0,-40-4 11 0 0,9-3 1 0 0,-38-5 12 0 0,0-1 0 0 0,0 0 0 0 0,-1-1 0 0 0,1-1 1 0 0,16-7-1 0 0,-15 7 17 0 0,0 1 0 0 0,0 1 0 0 0,0 0 0 0 0,1 1 0 0 0,-1 0 0 0 0,26 4 0 0 0,5-1-80 0 0,-40-2-362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02.1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0,'0'0'12175'0'0,"7"4"-11707"0"0,2-1-240 0 0,0 0 0 0 0,0 0 0 0 0,1-1 0 0 0,-1 0 0 0 0,1-1 0 0 0,14 1 0 0 0,-7-2 265 0 0,0 1-1 0 0,0 1 0 0 0,0 0 0 0 0,0 1 0 0 0,22 7 0 0 0,-30-7-299 0 0,0 1 0 0 0,0-1 0 0 0,0 2 0 0 0,-1-1 0 0 0,1 1 0 0 0,-1 1-1 0 0,0 0 1 0 0,-1 0 0 0 0,0 0 0 0 0,13 14 0 0 0,61 89 640 0 0,-69-95-745 0 0,0-1 0 0 0,2 0 0 0 0,-1-1 0 0 0,1-1 0 0 0,1 0 0 0 0,17 10 0 0 0,-17-12-57 0 0,-1 0 0 0 0,-1 1 0 0 0,1 1 0 0 0,-2 0 0 0 0,1 1 0 0 0,-1 0 1 0 0,14 20-1 0 0,-9-8 6 0 0,26 29 1 0 0,-28-37-7 0 0,-1 1 0 0 0,-1 1 1 0 0,21 35-1 0 0,-4 14-1 0 0,23 75 1 0 0,-39-100-27 0 0,40 113-4 0 0,16 8 0 0 0,-69-160 0 0 0,5 11 0 0 0,-1 0 0 0 0,4 20 0 0 0,-6-23 0 0 0,0 1 0 0 0,0-1 0 0 0,1 0 0 0 0,8 15 0 0 0,20 25 0 0 0,-28-40 0 0 0,0 0 0 0 0,-1 0 0 0 0,0 0 0 0 0,-1 0 0 0 0,2 20 0 0 0,5 24 0 0 0,-5-32 0 0 0,-1 0 0 0 0,-1 0 0 0 0,-1 0 0 0 0,-1 1 0 0 0,-1-1 0 0 0,-5 31 0 0 0,-1 49 0 0 0,8-71 0 0 0,10 54 0 0 0,1-1 0 0 0,-10-60 0 0 0,-1 0 0 0 0,-1 0 0 0 0,-1 0 0 0 0,-2-1 0 0 0,0 1 0 0 0,-8 30 0 0 0,-14 51 0 0 0,-6 18 0 0 0,29-114 0 0 0,0 0 0 0 0,0 0 0 0 0,1 0 0 0 0,1 19 0 0 0,0-20 0 0 0,0 0 0 0 0,0 0 0 0 0,-1-1 0 0 0,0 1 0 0 0,-1 0 0 0 0,0-1 0 0 0,-3 10 0 0 0,-15 32 0 0 0,6-13 0 0 0,-2-1 0 0 0,-28 48 0 0 0,40-77-285 0 0,0 0 1 0 0,0 1-1 0 0,1-1 1 0 0,-5 14-1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04.20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998 1 11010 0 0,'-1'3'10549'0'0,"0"5"-10048"0"0,0 0 0 0 0,-1 1 0 0 0,0-1 0 0 0,-1 0 0 0 0,0 0 0 0 0,0 0 0 0 0,-1 0 0 0 0,0 0 0 0 0,0-1 0 0 0,-11 14 0 0 0,4-7 15 0 0,-1-1 0 0 0,-1 0 0 0 0,0 0 0 0 0,-20 13 0 0 0,-2 3 112 0 0,-39 41 0 0 0,22-18-209 0 0,25-27-182 0 0,2 2 0 0 0,-30 38 0 0 0,46-52-156 0 0,-5 8 10 0 0,-1-2 0 0 0,-1 0 0 0 0,-19 19-1 0 0,7-13-68 0 0,2-2 44 0 0,1 0 1 0 0,1 2-1 0 0,-40 53 0 0 0,42-48-66 0 0,17-25 0 0 0,0 1 0 0 0,0 0 0 0 0,1 0 0 0 0,0 1 0 0 0,0-1 0 0 0,0 1 0 0 0,1 0 0 0 0,0 0 0 0 0,-3 13 0 0 0,1-3 0 0 0,-1 0 0 0 0,0-1 0 0 0,-2 0 0 0 0,1 0 0 0 0,-19 27 0 0 0,14-23 0 0 0,-3 10 0 0 0,1 0 0 0 0,-20 61 0 0 0,32-84 0 0 0,-25 62 0 0 0,18-49 0 0 0,1 0 0 0 0,1 1 0 0 0,0 0 0 0 0,-4 27 0 0 0,-30 186 0 0 0,37-218 0 0 0,-6 20 0 0 0,2 0 0 0 0,2 0 0 0 0,-5 69 0 0 0,12-62 0 0 0,2 0 0 0 0,1 1 0 0 0,14 53 0 0 0,-14-72 0 0 0,-1 0 0 0 0,1 37 0 0 0,2 19 0 0 0,6 72 0 0 0,-8-83 0 0 0,8-4 0 0 0,-1-6 0 0 0,-9-52 0 0 0,-1-1 0 0 0,2 0 0 0 0,-1 1 0 0 0,1-1 0 0 0,0 0 0 0 0,0 0 0 0 0,1-1 0 0 0,5 8 0 0 0,-3-6 0 0 0,-2 1 0 0 0,1-1 0 0 0,-1 1 0 0 0,6 16 0 0 0,17 44 0 0 0,-27-65 0 0 0,1-1 0 0 0,0 0 0 0 0,0 1 0 0 0,1-1 0 0 0,-1 0 0 0 0,1 0 0 0 0,-1 0 0 0 0,1 0 0 0 0,0-1 0 0 0,0 1 0 0 0,0 0 0 0 0,1-1 0 0 0,-1 1 0 0 0,1-1 0 0 0,-1 0 0 0 0,6 4 0 0 0,-6-4 2 0 0,0-1 0 0 0,0 1 0 0 0,0 0 0 0 0,-1 0 0 0 0,1 0 0 0 0,0 0 0 0 0,-1 0 0 0 0,0 0 0 0 0,1 0 0 0 0,-1 0 0 0 0,0 1 0 0 0,0-1 1 0 0,-1 0-1 0 0,2 4 0 0 0,2 37-8 0 0,0 0-184 0 0,2-20-1011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12.0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0 138 24197 0 0,'0'0'1190'0'0,"33"-6"-868"0"0,-9 1-244 0 0,33-6 135 0 0,1 2 1 0 0,62-1-1 0 0,469 1 522 0 0,-32 0-306 0 0,-31 0 325 0 0,-600 13-497 0 0,-134 25-1 0 0,94-11-38 0 0,-41 5 164 0 0,-711 115 410 0 0,849-135-775 0 0,-7 2 43 0 0,0 0 0 0 0,0 1 0 0 0,-27 11 0 0 0,49-16-55 0 0,1-1 1 0 0,0 0 0 0 0,0 1-1 0 0,-1-1 1 0 0,1 1 0 0 0,0 0-1 0 0,0-1 1 0 0,0 1 0 0 0,0 0-1 0 0,0-1 1 0 0,0 1 0 0 0,0 0-1 0 0,0 0 1 0 0,0 0 0 0 0,0 0-1 0 0,0 0 1 0 0,1 0 0 0 0,-1 0-1 0 0,0 1 1 0 0,1-1 0 0 0,-2 2 0 0 0,3-2-4 0 0,-1 0 1 0 0,0-1 0 0 0,0 1-1 0 0,1 0 1 0 0,-1 0 0 0 0,0 0-1 0 0,1 0 1 0 0,-1-1 0 0 0,1 1-1 0 0,-1 0 1 0 0,1 0 0 0 0,0-1-1 0 0,-1 1 1 0 0,1 0 0 0 0,0-1 0 0 0,-1 1-1 0 0,1-1 1 0 0,0 1 0 0 0,0-1-1 0 0,0 1 1 0 0,-1-1 0 0 0,2 1-1 0 0,8 3 11 0 0,-1 0 0 0 0,1-1-1 0 0,19 5 1 0 0,57 5 42 0 0,131 3 1 0 0,-116-10-20 0 0,870 89-83 0 0,-956-93 49 0 0,16 2-7 0 0,1 2-1 0 0,-2 1 1 0 0,36 13-1 0 0,-65-20 5 0 0,0 0 0 0 0,1 1 0 0 0,-1-1 0 0 0,0 0 0 0 0,1 1 0 0 0,-1 0 0 0 0,0-1 0 0 0,0 1 0 0 0,1 0 0 0 0,-1-1 0 0 0,0 1 0 0 0,0 0 0 0 0,0 0 0 0 0,0 0 0 0 0,0 0 0 0 0,0 0-1 0 0,0 0 1 0 0,0 0 0 0 0,-1 0 0 0 0,1 1 0 0 0,0-1 0 0 0,-1 0 0 0 0,1 0 0 0 0,0 1 0 0 0,-1-1 0 0 0,1 3 0 0 0,-2-3 1 0 0,0 1 0 0 0,1-1 0 0 0,-1 1 0 0 0,0-1 0 0 0,0 0 0 0 0,0 1 1 0 0,0-1-1 0 0,0 0 0 0 0,0 0 0 0 0,-1 0 0 0 0,1 0 0 0 0,0 0 0 0 0,-1 0 0 0 0,1 0 0 0 0,0 0 0 0 0,-1 0 0 0 0,1-1 0 0 0,-1 1 0 0 0,0 0 0 0 0,1-1 0 0 0,-1 1 0 0 0,-1-1 0 0 0,-46 14 10 0 0,0-1-1 0 0,-71 7 1 0 0,-108 0 45 0 0,127-13-33 0 0,-893 110 239 0 0,971-113-254 0 0,13-3-2 0 0,0 0 0 0 0,1 1 0 0 0,-1 0 0 0 0,0 1 1 0 0,1 0-1 0 0,0 0 0 0 0,0 1 0 0 0,-15 8 0 0 0,23-11-4 0 0,1-1 0 0 0,-1 0-1 0 0,1 0 1 0 0,0 1 0 0 0,-1-1-1 0 0,1 0 1 0 0,0 1 0 0 0,-1-1 0 0 0,1 0-1 0 0,0 1 1 0 0,-1-1 0 0 0,1 1-1 0 0,0-1 1 0 0,0 0 0 0 0,0 1-1 0 0,-1-1 1 0 0,1 1 0 0 0,0-1-1 0 0,0 1 1 0 0,0-1 0 0 0,0 1-1 0 0,0-1 1 0 0,0 1 0 0 0,0-1-1 0 0,0 0 1 0 0,0 1 0 0 0,0-1-1 0 0,0 1 1 0 0,0 0 0 0 0,11 9 7 0 0,22 1-7 0 0,-33-11-1 0 0,72 14 11 0 0,0-4 0 0 0,128 2 0 0 0,-139-10-3 0 0,-17 0-3 0 0,367 20-70 0 0,-4 26-19 0 0,-400-47 82 0 0,112 24-22 0 0,-107-22 19 0 0,0 1 1 0 0,0 0-1 0 0,0 1 0 0 0,-1 1 0 0 0,1-1 1 0 0,-1 2-1 0 0,11 8 0 0 0,-20-14 3 0 0,-1 0 0 0 0,1 1-1 0 0,-1-1 1 0 0,1 0 0 0 0,-1 1 0 0 0,0-1 0 0 0,1 1 0 0 0,-1-1 0 0 0,0 1-1 0 0,0 0 1 0 0,0-1 0 0 0,0 1 0 0 0,0 0 0 0 0,-1 0 0 0 0,1 0-1 0 0,-1-1 1 0 0,1 1 0 0 0,-1 0 0 0 0,1 3 0 0 0,-1-4 1 0 0,-1 1-1 0 0,1 0 1 0 0,-1 0 0 0 0,1-1 0 0 0,-1 1 0 0 0,0 0 0 0 0,1 0 0 0 0,-1-1 0 0 0,0 1 0 0 0,0-1-1 0 0,0 1 1 0 0,0-1 0 0 0,0 1 0 0 0,-1-1 0 0 0,1 0 0 0 0,-2 2 0 0 0,-5 3-1 0 0,0 0 0 0 0,-1-1 0 0 0,1 0 1 0 0,-1-1-1 0 0,0 0 0 0 0,-10 3 0 0 0,-29 9 1 0 0,-1-2 0 0 0,-56 8 0 0 0,-104 5 42 0 0,149-20-3 0 0,-68 7 34 0 0,-332 51 532 0 0,444-63-558 0 0,-26 8 67 0 0,40-10-100 0 0,-1 1-1 0 0,0 0 1 0 0,1 0-1 0 0,-1 0 1 0 0,1 0-1 0 0,-1 1 1 0 0,1-1 0 0 0,0 1-1 0 0,-1 0 1 0 0,1-1-1 0 0,-2 4 1 0 0,3-5-12 0 0,1 1 0 0 0,0-1 0 0 0,-1 1 0 0 0,1-1 0 0 0,0 1 0 0 0,0-1 0 0 0,0 1 0 0 0,0-1-1 0 0,-1 1 1 0 0,1-1 0 0 0,0 1 0 0 0,0 0 0 0 0,0-1 0 0 0,0 1 0 0 0,0-1 0 0 0,0 1 0 0 0,0-1 0 0 0,1 1 0 0 0,-1-1 0 0 0,0 1 0 0 0,0-1 0 0 0,0 1 0 0 0,0-1 0 0 0,1 1 0 0 0,-1-1 0 0 0,0 1 0 0 0,1-1 0 0 0,-1 1 0 0 0,0-1 0 0 0,1 1 0 0 0,-1-1-1 0 0,0 0 1 0 0,1 1 0 0 0,-1-1 0 0 0,1 1 0 0 0,-1-1 0 0 0,1 0 0 0 0,-1 0 0 0 0,1 1 0 0 0,-1-1 0 0 0,2 0 0 0 0,22 11-5 0 0,16-2 1 0 0,1-1-1 0 0,0-2 1 0 0,1-2 0 0 0,42-2-1 0 0,-32 0-18 0 0,76 3-73 0 0,132 8-108 0 0,-191-7 111 0 0,116 28 1 0 0,-174-31 83 0 0,1 0 1 0 0,-1 1 0 0 0,0 0-1 0 0,-1 1 1 0 0,1 0-1 0 0,15 10 1 0 0,-25-14 7 0 0,1 1 0 0 0,0-1-1 0 0,0 1 1 0 0,-1-1 0 0 0,1 1 0 0 0,-1 0 0 0 0,1-1 0 0 0,-1 1 0 0 0,0 0-1 0 0,0 0 1 0 0,0 0 0 0 0,0 0 0 0 0,0 0 0 0 0,0 0 0 0 0,0 1 0 0 0,0 2-1 0 0,-1-2 2 0 0,0-1-1 0 0,-1 1 0 0 0,1-1 1 0 0,0 0-1 0 0,-1 1 0 0 0,0-1 1 0 0,1 0-1 0 0,-1 1 0 0 0,0-1 1 0 0,0 0-1 0 0,-1 0 0 0 0,1 0 1 0 0,0 0-1 0 0,-1 0 0 0 0,1 0 0 0 0,-1 0 1 0 0,0 0-1 0 0,1-1 0 0 0,-3 3 1 0 0,-10 7-2 0 0,1 0 0 0 0,-2-1 0 0 0,1-1 0 0 0,-1 0 0 0 0,-24 10 0 0 0,-86 28 17 0 0,-401 83 200 0 0,162-49-98 0 0,343-73-118 0 0,21-7 0 0 0,0-1 0 0 0,0 0 0 0 0,0 0 0 0 0,0 1 0 0 0,0-1 0 0 0,1 0 0 0 0,-1 0 0 0 0,0 1 0 0 0,0-1 0 0 0,0 0 0 0 0,0 0 0 0 0,1 0 0 0 0,-1 1 0 0 0,0-1 0 0 0,0 0 0 0 0,1 0 0 0 0,-1 0 0 0 0,0 0 0 0 0,0 1 0 0 0,1-1 0 0 0,-1 0 0 0 0,0 0 0 0 0,0 0 0 0 0,1 0 0 0 0,-1 0 0 0 0,0 0 0 0 0,1 0 0 0 0,-1 0 0 0 0,0 0 0 0 0,0 0 0 0 0,1 0 0 0 0,-1 0 0 0 0,0 0 0 0 0,1 0 0 0 0,-1 0 0 0 0,48 1 0 0 0,-43-1 0 0 0,275-5-94 0 0,57 0-34 0 0,-239 11 136 0 0,-86-4-4 0 0,0 0 1 0 0,0 1 0 0 0,0 0 0 0 0,0 1 0 0 0,20 9-1 0 0,-30-12-3 0 0,1 1-1 0 0,-1-1 1 0 0,0 0-1 0 0,0 1 1 0 0,0-1-1 0 0,0 1 1 0 0,0 0-1 0 0,-1 0 1 0 0,1 0-1 0 0,0 0 1 0 0,-1 0-1 0 0,1 0 1 0 0,-1 0-1 0 0,0 0 1 0 0,2 4-1 0 0,-3-5 1 0 0,0 1-1 0 0,1 0 0 0 0,-1-1 1 0 0,0 1-1 0 0,0 0 0 0 0,0 0 0 0 0,0-1 1 0 0,0 1-1 0 0,0 0 0 0 0,0-1 1 0 0,-1 1-1 0 0,1 0 0 0 0,-1 0 0 0 0,1-1 1 0 0,-1 1-1 0 0,1-1 0 0 0,-1 1 0 0 0,0-1 1 0 0,0 1-1 0 0,0-1 0 0 0,0 1 1 0 0,0-1-1 0 0,-2 2 0 0 0,-3 3 2 0 0,0 0 0 0 0,-1-1-1 0 0,1 0 1 0 0,-1 0 0 0 0,-1 0 0 0 0,1-1-1 0 0,-9 4 1 0 0,-61 21 10 0 0,59-22-1 0 0,-102 33 70 0 0,-1-6-1 0 0,-171 27 1 0 0,276-59-42 0 0,22-2-15 0 0,12 0-22 0 0,36-3-6 0 0,64-10-1 0 0,-34 2-15 0 0,201-21-68 0 0,440-43 41 0 0,-2 39 70 0 0,-393 39-17 0 0,-5 27-40 0 0,-311-28 37 0 0,-9-2-4 0 0,0 0 0 0 0,0 1 0 0 0,0-1 0 0 0,0 1-1 0 0,0 1 1 0 0,-1-1 0 0 0,1 1 0 0 0,0-1 0 0 0,-1 1 0 0 0,1 1-1 0 0,7 4 1 0 0,-12-7 2 0 0,0 0-1 0 0,0 1 1 0 0,1-1-1 0 0,-1 0 1 0 0,0 0-1 0 0,0 0 1 0 0,0 0-1 0 0,0 1 1 0 0,0-1-1 0 0,0 0 1 0 0,0 0 0 0 0,0 0-1 0 0,0 1 1 0 0,0-1-1 0 0,0 0 1 0 0,0 0-1 0 0,0 0 1 0 0,0 1-1 0 0,0-1 1 0 0,0 0-1 0 0,0 0 1 0 0,0 0-1 0 0,0 1 1 0 0,0-1-1 0 0,0 0 1 0 0,0 0-1 0 0,0 0 1 0 0,0 1 0 0 0,0-1-1 0 0,0 0 1 0 0,0 0-1 0 0,0 0 1 0 0,0 1-1 0 0,-1-1 1 0 0,1 0-1 0 0,0 0 1 0 0,0 0-1 0 0,-11 6 15 0 0,-12 1-2 0 0,23-7-13 0 0,-75 11-13 0 0,1-3 0 0 0,-95-1-1 0 0,111-6 31 0 0,-554 1 27 0 0,537-3-41 0 0,-470-30-54 0 0,540 30 55 0 0,-20-1 17 0 0,-35-10 0 0 0,45 4-22 0 0,15 8 1 0 0,0-1 0 0 0,0 1 0 0 0,0 0 1 0 0,0 0-1 0 0,0-1 0 0 0,0 1 0 0 0,0 0 0 0 0,0 0 0 0 0,0-1 0 0 0,0 1 0 0 0,0 0 0 0 0,0-1 0 0 0,0 1 0 0 0,0 0 0 0 0,0 0 1 0 0,0-1-1 0 0,0 1 0 0 0,0 0 0 0 0,0 0 0 0 0,1-1 0 0 0,-1 1 0 0 0,0 0 0 0 0,0 0 0 0 0,0-1 0 0 0,0 1 0 0 0,1 0 0 0 0,-1 0 1 0 0,0 0-1 0 0,0-1 0 0 0,0 1 0 0 0,1 0 0 0 0,2-2 0 0 0,0 0 0 0 0,0 0 0 0 0,0 1 0 0 0,0-1 0 0 0,1 1 0 0 0,4-2 1 0 0,45-11-21 0 0,80-10 0 0 0,60 4-48 0 0,-127 14 49 0 0,468-37-85 0 0,11 0 8 0 0,-6-29-91 0 0,-512 67 165 0 0,-3 1-7 0 0,-1 0-1 0 0,1-2 1 0 0,34-13-1 0 0,-45 10 13 0 0,-13 9 17 0 0,0 0 0 0 0,0 0 0 0 0,0-1 0 0 0,1 1 0 0 0,-1 0-1 0 0,0 0 1 0 0,0-1 0 0 0,0 1 0 0 0,0 0 0 0 0,0 0 0 0 0,0-1 0 0 0,0 1-1 0 0,0 0 1 0 0,0 0 0 0 0,0-1 0 0 0,0 1 0 0 0,0 0 0 0 0,0 0 0 0 0,0-1-1 0 0,0 1 1 0 0,0 0 0 0 0,0 0 0 0 0,0-1 0 0 0,0 1 0 0 0,-1 0-1 0 0,1 0 1 0 0,0-1 0 0 0,0 1 0 0 0,0 0 0 0 0,-1 0 0 0 0,0-2 0 0 0,-1 1 0 0 0,0 0 0 0 0,0 0 0 0 0,0-1 0 0 0,0 1 1 0 0,0 1-1 0 0,0-1 0 0 0,0 0 0 0 0,-4 0 0 0 0,-62-14 36 0 0,-1 4 0 0 0,-92-4 1 0 0,81 9-39 0 0,-791-61 24 0 0,80 8 26 0 0,266 23-29 0 0,508 34-15 0 0,7 2 7 0 0,1-1 0 0 0,0 0 0 0 0,-1-1 0 0 0,-12-3 0 0 0,22 5-11 0 0,-1 0 1 0 0,1 0 0 0 0,0 0-1 0 0,0 0 1 0 0,0 0 0 0 0,0 0 0 0 0,-1 0-1 0 0,1 0 1 0 0,0 0 0 0 0,0 0-1 0 0,0 0 1 0 0,-1 0 0 0 0,1-1-1 0 0,0 1 1 0 0,0 0 0 0 0,0 0-1 0 0,0 0 1 0 0,-1 0 0 0 0,1 0 0 0 0,0 0-1 0 0,0 0 1 0 0,0-1 0 0 0,0 1-1 0 0,0 0 1 0 0,-1 0 0 0 0,1 0-1 0 0,0 0 1 0 0,0 0 0 0 0,0-1-1 0 0,0 1 1 0 0,0 0 0 0 0,0 0-1 0 0,0 0 1 0 0,0-1 0 0 0,0 1 0 0 0,0 0-1 0 0,0 0 1 0 0,0 0 0 0 0,0-1-1 0 0,0 1 1 0 0,0 0 0 0 0,0 0-1 0 0,0 0 1 0 0,0 0 0 0 0,0-1-1 0 0,0 1 1 0 0,0 0 0 0 0,0 0 0 0 0,0 0-1 0 0,0-1 1 0 0,0 1 0 0 0,0 0-1 0 0,0 0 1 0 0,0 0 0 0 0,1 0-1 0 0,-1-1 1 0 0,0 1 0 0 0,0 0-1 0 0,0 0 1 0 0,0 0 0 0 0,0 0-1 0 0,0 0 1 0 0,1 0 0 0 0,-1-1 0 0 0,0 1-1 0 0,0 0 1 0 0,0 0 0 0 0,1 0-1 0 0,-1 0 1 0 0,16-7 29 0 0,52-10-26 0 0,103-12-1 0 0,-105 20-16 0 0,499-58 18 0 0,3 22-2 0 0,14 0-8 0 0,-5-25-17 0 0,-539 65 9 0 0,-24 4 8 0 0,0-1 0 0 0,0 0-1 0 0,0-1 1 0 0,0-1 0 0 0,-1 0 0 0 0,17-7 0 0 0,-29 11 5 0 0,-1 0-1 0 0,1 0 1 0 0,-1-1 0 0 0,0 1 0 0 0,1 0 0 0 0,-1 0-1 0 0,0 0 1 0 0,1 0 0 0 0,-1-1 0 0 0,0 1 0 0 0,1 0 0 0 0,-1 0-1 0 0,0-1 1 0 0,0 1 0 0 0,1 0 0 0 0,-1-1 0 0 0,0 1-1 0 0,0 0 1 0 0,0 0 0 0 0,1-1 0 0 0,-1 1 0 0 0,0-1 0 0 0,0 1-1 0 0,0 0 1 0 0,0-1 0 0 0,0 1 0 0 0,0 0 0 0 0,1-1 0 0 0,-1 1-1 0 0,0-1 1 0 0,0 1 0 0 0,-10-8-13 0 0,-21 1-9 0 0,31 7 21 0 0,-134-17 12 0 0,-140 0-1 0 0,160 12 3 0 0,-1636-118 80 0 0,1729 121-90 0 0,-61-5 2 0 0,-105-24 0 0 0,186 31-4 0 0,0 0 0 0 0,-1 0 0 0 0,1-1-1 0 0,0 1 1 0 0,-1 0 0 0 0,1-1 0 0 0,0 1-1 0 0,0-1 1 0 0,-1 1 0 0 0,1-1 0 0 0,0 1-1 0 0,0-1 1 0 0,0 0 0 0 0,0 0 0 0 0,0 0-1 0 0,0 0 1 0 0,0 1 0 0 0,0-1 0 0 0,-2-3-1 0 0,4 3 1 0 0,0 0 0 0 0,-1 0-1 0 0,1 0 1 0 0,0 0 0 0 0,-1 0 0 0 0,1 1-1 0 0,0-1 1 0 0,0 0 0 0 0,0 0-1 0 0,0 0 1 0 0,0 1 0 0 0,0-1-1 0 0,0 0 1 0 0,0 1 0 0 0,0-1-1 0 0,0 1 1 0 0,0-1 0 0 0,1 1-1 0 0,-1 0 1 0 0,0 0 0 0 0,0-1-1 0 0,3 1 1 0 0,71-18-23 0 0,144-16-1 0 0,-166 28 21 0 0,616-58 1 0 0,5 25-58 0 0,73-6 38 0 0,-623 35 41 0 0,170-34 0 0 0,-285 42-18 0 0,28-8-1 0 0,-36 10-1 0 0,0 0 0 0 0,0 0 0 0 0,0-1 0 0 0,0 1 0 0 0,0-1 0 0 0,0 1 1 0 0,0-1-1 0 0,0 1 0 0 0,0-1 0 0 0,0 1 0 0 0,0-1 0 0 0,0 0 0 0 0,0 0 0 0 0,0 1 0 0 0,-1-1 1 0 0,1 0-1 0 0,0 0 0 0 0,-1 0 0 0 0,1 0 0 0 0,0 0 0 0 0,-1 0 0 0 0,1 0 0 0 0,0-2 0 0 0,-2 2 0 0 0,1 0 0 0 0,0 0 0 0 0,-1 0 0 0 0,0 0 0 0 0,1 0-1 0 0,-1 0 1 0 0,1 0 0 0 0,-1 0 0 0 0,0 0 0 0 0,0 0 0 0 0,0 0-1 0 0,1 1 1 0 0,-1-1 0 0 0,0 0 0 0 0,0 1 0 0 0,0-1 0 0 0,0 1-1 0 0,0-1 1 0 0,0 1 0 0 0,0-1 0 0 0,0 1 0 0 0,0-1 0 0 0,-1 1-1 0 0,1 0 1 0 0,0 0 0 0 0,-2 0 0 0 0,-3-2-1 0 0,-39-9 1 0 0,0 2 0 0 0,-82-5 0 0 0,83 10 3 0 0,-1269-76 38 0 0,657 48-6 0 0,548 26-32 0 0,-619-51-18 0 0,692 54 21 0 0,15 1-2 0 0,0 0 0 0 0,0-1-1 0 0,1-1 1 0 0,-1-1 0 0 0,-31-12 0 0 0,49 16-4 0 0,1 1-1 0 0,0-1 1 0 0,-1 0 0 0 0,1 1 0 0 0,0-1-1 0 0,0 0 1 0 0,0 0 0 0 0,0 0-1 0 0,-1 0 1 0 0,1 0 0 0 0,-1-3-1 0 0,2 4 1 0 0,-1-1 0 0 0,1 1-1 0 0,0-1 1 0 0,0 1 0 0 0,0-1-1 0 0,0 1 1 0 0,0-1 0 0 0,-1 1-1 0 0,1-1 1 0 0,0 1 0 0 0,0-1-1 0 0,0 1 1 0 0,0-1 0 0 0,1 1-1 0 0,-1-1 1 0 0,0 1 0 0 0,0-1-1 0 0,0 1 1 0 0,0-1 0 0 0,0 1-1 0 0,1-1 1 0 0,-1 0 0 0 0,2-1-1 0 0,0 0 1 0 0,0 0-1 0 0,-1 0 1 0 0,1 1-1 0 0,0-1 1 0 0,1 1-1 0 0,-1-1 1 0 0,0 1-1 0 0,0 0 1 0 0,1 0-1 0 0,3-2 1 0 0,30-9-1 0 0,0 1 0 0 0,74-13-1 0 0,82 3 8 0 0,-138 16-6 0 0,578-30-6 0 0,5 33-7 0 0,-503 3 15 0 0,1980 81-25 0 0,-2079-79 24 0 0,172 18 14 0 0,-193-17-18 0 0,-21-1-4 0 0,-26-2-5 0 0,-113-8 7 0 0,-185-33 1 0 0,181 19-7 0 0,-1963-217-23 0 0,1957 223 29 0 0,-390-45 68 0 0,528 57-73 0 0,18 3 9 0 0,0 0 1 0 0,0 0-1 0 0,0 0 0 0 0,0 0 1 0 0,0 0-1 0 0,0 0 1 0 0,1 0-1 0 0,-1 0 1 0 0,0 0-1 0 0,0 0 0 0 0,0 0 1 0 0,0 0-1 0 0,0 0 1 0 0,0-1-1 0 0,0 1 1 0 0,0 0-1 0 0,0 0 0 0 0,0 0 1 0 0,0 0-1 0 0,0 0 1 0 0,0 0-1 0 0,0 0 1 0 0,0 0-1 0 0,0 0 0 0 0,0 0 1 0 0,0 0-1 0 0,0 0 1 0 0,0 0-1 0 0,0 0 1 0 0,0 0-1 0 0,0 0 0 0 0,0 0 1 0 0,0 0-1 0 0,0-1 1 0 0,0 1-1 0 0,0 0 1 0 0,0 0-1 0 0,0 0 0 0 0,0 0 1 0 0,30-1-40 0 0,-20 1 41 0 0,1113 15-169 0 0,-7 52 172 0 0,-87-5-16 0 0,176-39-42 0 0,-1356-29 69 0 0,64 1-10 0 0,-1116-25 70 0 0,2 24-64 0 0,1192 6-10 0 0,-120 5 19 0 0,101 1-13 0 0,28-6-7 0 0,0 0 0 0 0,1 0 0 0 0,-1 0 0 0 0,0 0 0 0 0,0 0 0 0 0,0 0 0 0 0,0 0 0 0 0,0 0 0 0 0,1 0 0 0 0,-1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1 0 0 0,0-1 0 0 0,0 0 0 0 0,0 0 0 0 0,0 0 0 0 0,0 0 0 0 0,0 1 0 0 0,0-1 0 0 0,0 0 0 0 0,0 0 0 0 0,0 0 0 0 0,0 0 1 0 0,0 0-1 0 0,0 1 0 0 0,-1-1 0 0 0,1 0 0 0 0,0 0 0 0 0,0 0 0 0 0,0 0 0 0 0,0 0 0 0 0,0 0 0 0 0,0 1 0 0 0,0-1 0 0 0,-1 0 0 0 0,1 0 0 0 0,0 0 1 0 0,0 0-1 0 0,18 5-5 0 0,90 8-4 0 0,179-1 1 0 0,-170-10-10 0 0,1536 54-87 0 0,-893 22 115 0 0,-748-76-5 0 0,0 0-1 0 0,1 0-1 0 0,-1 1 0 0 0,16 6 0 0 0,-28-9-3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0,-10 2 0 0 0,-14-1 6 0 0,-158-2 13 0 0,-394 10 68 0 0,484-4-84 0 0,-254 24 32 0 0,336-27-32 0 0,4-2-2 0 0,0 1 0 0 0,0 0 0 0 0,1 1 0 0 0,-11 3 0 0 0,16-5-1 0 0,0 0 0 0 0,0 0-1 0 0,-1 0 1 0 0,1 0 0 0 0,0 0-1 0 0,0 0 1 0 0,0 0 0 0 0,0 0-1 0 0,0 0 1 0 0,-1 0 0 0 0,1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1 1 0 0,0-1 0 0 0,0 0-1 0 0,0 0 1 0 0,0 0 0 0 0,0 0-1 0 0,0 0 1 0 0,0 1 0 0 0,0-1-1 0 0,0 0 1 0 0,0 0 0 0 0,0 0-1 0 0,0 0 1 0 0,1 0 0 0 0,8 5-6 0 0,15-1 11 0 0,41 0-24 0 0,82-5-1 0 0,67-17-16 0 0,-91 7 16 0 0,26-3 3 0 0,-1-6-1 0 0,210-56 1 0 0,-345 73 15 0 0,20-7-18 0 0,-33 10 20 0 0,-1 0-1 0 0,1 0 1 0 0,0 0 0 0 0,0-1-1 0 0,0 1 1 0 0,0 0 0 0 0,0 0-1 0 0,0 0 1 0 0,0 0 0 0 0,0 0-1 0 0,0 0 1 0 0,0 0 0 0 0,0 0-1 0 0,0 0 1 0 0,0 0-1 0 0,0 0 1 0 0,0 0 0 0 0,0 0-1 0 0,-1 0 1 0 0,1 0 0 0 0,0 0-1 0 0,0 0 1 0 0,0 0 0 0 0,0 0-1 0 0,0 0 1 0 0,0 0-1 0 0,0-1 1 0 0,0 1 0 0 0,0 0-1 0 0,0 0 1 0 0,0 0 0 0 0,0 0-1 0 0,0 0 1 0 0,0 0 0 0 0,0 0-1 0 0,-23 2-11 0 0,-349 63 34 0 0,253-43-6 0 0,93-17-15 0 0,-1122 196 83 0 0,973-175-106 0 0,-614 116 7 0 0,772-137 14 0 0,-12 1 1 0 0,0 1 1 0 0,1 2-1 0 0,0 1 1 0 0,-38 20-1 0 0,64-29-1 0 0,0 0 1 0 0,0 1-1 0 0,-1-1 1 0 0,1 1-1 0 0,0-1 0 0 0,0 1 1 0 0,1 0-1 0 0,-1 0 1 0 0,0 0-1 0 0,1 0 1 0 0,-1 0-1 0 0,-1 3 0 0 0,3-4 1 0 0,-1 0 0 0 0,1 0-1 0 0,0 0 1 0 0,0 0 0 0 0,0 0 0 0 0,0 0-1 0 0,0 0 1 0 0,0 0 0 0 0,0 0-1 0 0,1 0 1 0 0,-1 0 0 0 0,0 0-1 0 0,0 0 1 0 0,1 0 0 0 0,-1 0-1 0 0,0 0 1 0 0,1-1 0 0 0,-1 1 0 0 0,1 0-1 0 0,-1 0 1 0 0,1 0 0 0 0,0-1-1 0 0,-1 1 1 0 0,1 0 0 0 0,0 0-1 0 0,0-1 1 0 0,-1 1 0 0 0,1-1 0 0 0,0 1-1 0 0,0-1 1 0 0,0 1 0 0 0,0-1-1 0 0,-1 1 1 0 0,1-1 0 0 0,2 1-1 0 0,17 6 2 0 0,1 0-1 0 0,0-2 0 0 0,-1 0 0 0 0,2-1 0 0 0,-1-1 1 0 0,32 0-1 0 0,-19-1 1 0 0,816 37-182 0 0,4-36-270 0 0,-487-4 338 0 0,-248 2 129 0 0,187 24 1 0 0,-302-24-17 0 0,4-1 0 0 0,0 2 0 0 0,1-1 0 0 0,-1 1 0 0 0,-1 0 0 0 0,1 1 0 0 0,14 6 0 0 0,-21-9 1 0 0,-1 1-1 0 0,0-1 1 0 0,1 0 0 0 0,-1 0 0 0 0,0 0 0 0 0,0 0-1 0 0,1 0 1 0 0,-1 1 0 0 0,0-1 0 0 0,0 0-1 0 0,1 0 1 0 0,-1 0 0 0 0,0 1 0 0 0,0-1-1 0 0,1 0 1 0 0,-1 0 0 0 0,0 1 0 0 0,0-1 0 0 0,0 0-1 0 0,0 0 1 0 0,0 1 0 0 0,1-1 0 0 0,-1 0-1 0 0,0 1 1 0 0,0-1 0 0 0,0 0 0 0 0,0 1 0 0 0,0-1-1 0 0,0 0 1 0 0,0 1 0 0 0,0-1 0 0 0,0 0-1 0 0,0 0 1 0 0,0 1 0 0 0,0-1 0 0 0,0 0-1 0 0,0 1 1 0 0,0-1 0 0 0,-1 0 0 0 0,1 1 0 0 0,0-1-1 0 0,0 0 1 0 0,0 1 0 0 0,-15 7 41 0 0,-13 0-9 0 0,0-1-1 0 0,0-2 1 0 0,-46 3-1 0 0,35-4-18 0 0,-556 34 67 0 0,377-28-30 0 0,55-1 8 0 0,-496 29 170 0 0,5 33-112 0 0,634-68-112 0 0,-8 0-3 0 0,0 2-1 0 0,1 0 1 0 0,0 2 0 0 0,-37 15 0 0 0,63-22-3 0 0,-1 1 1 0 0,1 0 0 0 0,-1-1 0 0 0,0 1 0 0 0,1 0-1 0 0,0 0 1 0 0,-1 0 0 0 0,1 0 0 0 0,-1 0-1 0 0,1 1 1 0 0,0-1 0 0 0,0 0 0 0 0,0 0-1 0 0,0 1 1 0 0,-1 1 0 0 0,2-2 1 0 0,-1 0 1 0 0,1-1-1 0 0,0 1 1 0 0,0 0-1 0 0,0-1 1 0 0,0 1-1 0 0,0 0 1 0 0,0 0-1 0 0,0-1 1 0 0,0 1-1 0 0,1 0 1 0 0,-1-1-1 0 0,0 1 1 0 0,0 0-1 0 0,0-1 1 0 0,1 1-1 0 0,-1 0 1 0 0,0-1-1 0 0,1 1 1 0 0,-1-1-1 0 0,1 1 1 0 0,-1 0-1 0 0,1-1 1 0 0,0 1-1 0 0,3 3 4 0 0,0-1 0 0 0,0-1 0 0 0,1 1 0 0 0,-1 0 0 0 0,1-1 0 0 0,-1 0 0 0 0,1 0 0 0 0,8 1 0 0 0,43 9-27 0 0,1-3-1 0 0,1-3 1 0 0,71-1 0 0 0,-80-3 17 0 0,1098 20-319 0 0,-493-73-42 0 0,-637 48 408 0 0,-26 3 24 0 0,-31 3 0 0 0,-234 37 107 0 0,62-8-49 0 0,-231 20 179 0 0,-380 57-19 0 0,814-108-282 0 0,-43 8 38 0 0,0 1 1 0 0,-97 34 0 0 0,112-26-18 0 0,34-17-23 0 0,1 1 1 0 0,0-1 0 0 0,0 1 0 0 0,0 0-1 0 0,1-1 1 0 0,-1 1 0 0 0,0 0 0 0 0,1 0-1 0 0,-1 0 1 0 0,1 0 0 0 0,-1 0 0 0 0,1 0-1 0 0,-1 3 1 0 0,2-4-1 0 0,-1 0 0 0 0,1 0 0 0 0,0 0-1 0 0,-1 0 1 0 0,1 0 0 0 0,0 0 0 0 0,0 0 0 0 0,0 0-1 0 0,0 0 1 0 0,0 0 0 0 0,0 0 0 0 0,0 0 0 0 0,0 0-1 0 0,1 0 1 0 0,-1 0 0 0 0,0-1 0 0 0,0 1-1 0 0,1 0 1 0 0,-1 0 0 0 0,1 0 0 0 0,-1 0 0 0 0,1 0-1 0 0,-1-1 1 0 0,1 1 0 0 0,-1 0 0 0 0,2 1 0 0 0,1 0-4 0 0,0 1 0 0 0,0-1 1 0 0,1 0-1 0 0,-1 0 1 0 0,0-1-1 0 0,5 2 0 0 0,18 6-10 0 0,0-1-1 0 0,1-1 0 0 0,0-1 0 0 0,0-2 0 0 0,51 2 0 0 0,-49-4 6 0 0,974 30-214 0 0,-456-64-58 0 0,-194 6 199 0 0,-617 41 242 0 0,-66 10-22 0 0,-659 58 82 0 0,933-77-214 0 0,-168 19 28 0 0,168-17-7 0 0,-103 31-1 0 0,150-36-20 0 0,1 1 0 0 0,-1-1 0 0 0,1 1 0 0 0,0 1 0 0 0,-10 6 0 0 0,17-10-5 0 0,-1 0 0 0 0,1 1 0 0 0,0-1 0 0 0,-1 0 0 0 0,1 1-1 0 0,0-1 1 0 0,0 1 0 0 0,-1-1 0 0 0,1 1 0 0 0,1-1 0 0 0,-1 1-1 0 0,0 0 1 0 0,-1 3 0 0 0,2-4-2 0 0,0 0 0 0 0,0 1 0 0 0,0-1 0 0 0,0 0 0 0 0,0 0 0 0 0,0 1 0 0 0,1-1 0 0 0,-1 0 0 0 0,0 0 0 0 0,1 1 0 0 0,-1-1 0 0 0,1 0 0 0 0,-1 0 0 0 0,1 0-1 0 0,-1 0 1 0 0,1 1 0 0 0,0-1 0 0 0,0 0 0 0 0,0 0 0 0 0,-1 0 0 0 0,1-1 0 0 0,2 3 0 0 0,3 1-10 0 0,0 1 1 0 0,0-1-1 0 0,1 0 1 0 0,-1-1-1 0 0,1 1 0 0 0,0-1 1 0 0,0-1-1 0 0,12 4 0 0 0,66 10-32 0 0,-71-13 38 0 0,526 35-22 0 0,-449-36 15 0 0,1443-1-758 0 0,-1511-2 743 0 0,-4 0-23 0 0,-17 1 0 0 0,-8 0-25 0 0,-52 0-59 0 0,-1324 20-413 0 0,1151-13 714 0 0,-369 28 718 0 0,563-31-815 0 0,21-4-40 0 0,0 2 0 0 0,0 0 0 0 0,0 0 0 0 0,1 2 0 0 0,-1 0 0 0 0,-23 10 0 0 0,39-14-31 0 0,-1 0 1 0 0,0 0-1 0 0,1 1 1 0 0,-1-1-1 0 0,1 0 0 0 0,-1 1 1 0 0,1-1-1 0 0,-1 0 1 0 0,1 1-1 0 0,-1-1 1 0 0,1 0-1 0 0,-1 1 0 0 0,1-1 1 0 0,-1 1-1 0 0,1-1 1 0 0,0 1-1 0 0,-1-1 0 0 0,1 1 1 0 0,0 0-1 0 0,-1-1 1 0 0,1 1-1 0 0,0-1 0 0 0,0 1 1 0 0,-1 0-1 0 0,2 0 1 0 0,-1 0 0 0 0,0-1 0 0 0,1 1 0 0 0,-1-1 1 0 0,0 1-1 0 0,1-1 0 0 0,-1 1 0 0 0,0-1 0 0 0,1 1 0 0 0,-1-1 0 0 0,1 1 0 0 0,-1-1 0 0 0,1 1 0 0 0,-1-1 0 0 0,1 0 0 0 0,-1 1 0 0 0,1-1 0 0 0,0 0 0 0 0,0 1 0 0 0,33 9 5 0 0,37-1-9 0 0,117 1 1 0 0,-119-8-20 0 0,1253 11-205 0 0,-1247-14 192 0 0,0-3 0 0 0,145-29 0 0 0,-216 32 45 0 0,-1 0-1 0 0,1 0 0 0 0,-1-1 0 0 0,1 1 0 0 0,-1-1 1 0 0,1 1-1 0 0,-1-1 0 0 0,0 0 0 0 0,5-5 1 0 0,-7 7-7 0 0,-1 0 1 0 0,1-1-1 0 0,-1 1 1 0 0,0-1-1 0 0,1 1 1 0 0,-1-1-1 0 0,0 1 1 0 0,1-1-1 0 0,-1 0 1 0 0,0 1-1 0 0,0-1 1 0 0,0 1-1 0 0,1-1 1 0 0,-1 1-1 0 0,0-1 1 0 0,0 0-1 0 0,0 1 1 0 0,0-1-1 0 0,0 1 1 0 0,0-1-1 0 0,0 0 1 0 0,0 1-1 0 0,-1-2 1 0 0,1 1-2 0 0,-1-1-1 0 0,0 1 1 0 0,0 0-1 0 0,0 0 1 0 0,0 0-1 0 0,0 0 1 0 0,0 0-1 0 0,0 0 1 0 0,0 0-1 0 0,0 0 1 0 0,0 0-1 0 0,0 0 1 0 0,-1 1-1 0 0,-1-2 1 0 0,-11-4 20 0 0,0 0 0 0 0,-28-7 0 0 0,-13-4 67 0 0,55 17-88 0 0,0 0-1 0 0,0 0 1 0 0,0-1 0 0 0,0 1 0 0 0,0 0 0 0 0,0 0 0 0 0,0 0 0 0 0,-1 0-1 0 0,1 0 1 0 0,0 0 0 0 0,0 0 0 0 0,0 0 0 0 0,0 0 0 0 0,0 0 0 0 0,0 0-1 0 0,0 0 1 0 0,0 0 0 0 0,0 0 0 0 0,0 0 0 0 0,0-1 0 0 0,0 1 0 0 0,0 0-1 0 0,0 0 1 0 0,0 0 0 0 0,0 0 0 0 0,0 0 0 0 0,-1 0 0 0 0,1 0 0 0 0,0 0-1 0 0,0 0 1 0 0,0-1 0 0 0,0 1 0 0 0,0 0 0 0 0,0 0 0 0 0,0 0 0 0 0,1 0-1 0 0,-1 0 1 0 0,0 0 0 0 0,0 0 0 0 0,0 0 0 0 0,0 0 0 0 0,0-1 0 0 0,0 1-1 0 0,0 0 1 0 0,0 0 0 0 0,0 0 0 0 0,0 0 0 0 0,0 0 0 0 0,0 0 0 0 0,0 0-1 0 0,0 0 1 0 0,0 0 0 0 0,0 0 0 0 0,1 0 0 0 0,6-6-8 0 0,12-2 5 0 0,-18 8 4 0 0,19-8-1 0 0,2 0 0 0 0,0 0-1 0 0,-1-2 0 0 0,0 0 1 0 0,-1-2-1 0 0,20-14 0 0 0,97-94 25 0 0,-77 64-44 0 0,-34 33 19 0 0,-1-2-1 0 0,-1-1 1 0 0,-2-1 0 0 0,-1-1-1 0 0,19-31 1 0 0,-29 40 4 0 0,-2 1 0 0 0,0-1 0 0 0,-1-1 0 0 0,0 0 0 0 0,-2 0 0 0 0,-1 0 0 0 0,0-1 0 0 0,-1 1 0 0 0,1-37 0 0 0,-5-22 6 0 0,5-80-23 0 0,-2 135 12 0 0,0 0 0 0 0,2 0 1 0 0,1 1-1 0 0,13-36 0 0 0,25-36 12 0 0,-28 65-1 0 0,-1-1 1 0 0,13-44-1 0 0,-17 41 0 0 0,-5 16 15 0 0,0 0-1 0 0,-1 0 0 0 0,-1 0 0 0 0,-1 0 0 0 0,-1 0 0 0 0,0-1 0 0 0,-2-34 0 0 0,0 50-19 0 0,-1 0 0 0 0,0-1 0 0 0,0 1-1 0 0,0 0 1 0 0,0 0 0 0 0,0 0 0 0 0,-1 0 0 0 0,1 0-1 0 0,-1 0 1 0 0,0 0 0 0 0,0 0 0 0 0,0 1-1 0 0,0-1 1 0 0,-1 1 0 0 0,1 0 0 0 0,0-1-1 0 0,-1 1 1 0 0,0 0 0 0 0,0 0 0 0 0,1 1-1 0 0,-1-1 1 0 0,0 1 0 0 0,0-1 0 0 0,-1 1 0 0 0,1 0-1 0 0,-6-1 1 0 0,-7-2 1 0 0,1 2 0 0 0,-1 0 0 0 0,0 1 0 0 0,-22 1 1 0 0,23 0-10 0 0,-16 2 11 0 0,0 1 1 0 0,0 2-1 0 0,1 1 0 0 0,0 1 0 0 0,0 2 0 0 0,0 1 0 0 0,1 1 0 0 0,1 1 0 0 0,-45 27 0 0 0,62-33-5 0 0,1 1 0 0 0,0 0 0 0 0,0 0 0 0 0,0 1 0 0 0,1 1 0 0 0,0-1 0 0 0,1 1 0 0 0,0 1 0 0 0,-13 18 0 0 0,21-27-3 0 0,-1 0 1 0 0,1 1-1 0 0,-1-1 0 0 0,1 0 0 0 0,-1 0 0 0 0,1 0 1 0 0,0 0-1 0 0,-1 1 0 0 0,1-1 0 0 0,0 0 0 0 0,0 0 1 0 0,0 1-1 0 0,0-1 0 0 0,0 0 0 0 0,0 0 1 0 0,0 1-1 0 0,0-1 0 0 0,1 0 0 0 0,-1 0 0 0 0,0 1 1 0 0,1-1-1 0 0,-1 0 0 0 0,1 0 0 0 0,-1 0 1 0 0,1 0-1 0 0,0 0 0 0 0,-1 0 0 0 0,1 0 0 0 0,0 0 1 0 0,0 0-1 0 0,0 0 0 0 0,0 0 0 0 0,0 0 0 0 0,0-1 1 0 0,0 1-1 0 0,0 0 0 0 0,0-1 0 0 0,0 1 1 0 0,0 0-1 0 0,0-1 0 0 0,1 0 0 0 0,-1 1 0 0 0,1-1 1 0 0,8 4-5 0 0,-1-2-1 0 0,1 1 1 0 0,0-1 0 0 0,12 0 0 0 0,-19-1 5 0 0,56 3-17 0 0,-38-4 6 0 0,-1 1 0 0 0,40 9-1 0 0,-59-10 12 0 0,0 0 0 0 0,0 1 0 0 0,0-1 0 0 0,0 0 0 0 0,0 1 0 0 0,0-1 0 0 0,0 1 0 0 0,-1-1 0 0 0,1 1 0 0 0,0 0-1 0 0,0-1 1 0 0,0 1 0 0 0,-1 0 0 0 0,1-1 0 0 0,0 1 0 0 0,-1 0 0 0 0,1 0 0 0 0,0 0 0 0 0,-1 0 0 0 0,1-1 0 0 0,-1 1 0 0 0,0 0-1 0 0,1 0 1 0 0,-1 0 0 0 0,0 0 0 0 0,1 0 0 0 0,-1 0 0 0 0,0 0 0 0 0,0 0 0 0 0,0 0 0 0 0,0 0 0 0 0,0 0 0 0 0,0 0 0 0 0,0 0-1 0 0,0 0 1 0 0,-1 0 0 0 0,1 0 0 0 0,0 0 0 0 0,-1 0 0 0 0,1 0 0 0 0,0 0 0 0 0,-1 0 0 0 0,-1 2 0 0 0,-1 4 10 0 0,-1 0 0 0 0,0-1 1 0 0,0 1-1 0 0,-7 7 0 0 0,-55 64 42 0 0,-16 18-163 0 0,34-28-4971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13.69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36 17812 0 0,'0'0'1676'0'0,"26"-5"-1246"0"0,79-14 0 0 0,-73 14 406 0 0,0 1 0 0 0,1 2 0 0 0,50 2 0 0 0,-25 2 232 0 0,113 4 711 0 0,-39 0-747 0 0,1-4-315 0 0,209 9 423 0 0,27 5-641 0 0,-2 0-181 0 0,-59-4-15 0 0,11 0-103 0 0,121 12 267 0 0,-36-23-352 0 0,0 1-78 0 0,-50 8-79 0 0,-82-7 53 0 0,-30-2-36 0 0,-130 3 62 0 0,477 13-26 0 0,-281-13 2 0 0,-144-14-5 0 0,39 10 133 0 0,-115 0-6898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837 52 0 0 0,'0'0'10350'0'0,"6"-4"-8791"0"0,1 1-888 0 0,6-4-88 0 0,-2-3 5461 0 0,-18 9-2273 0 0,6 1-3445 0 0,-1-1 1 0 0,0 0-1 0 0,0 0 1 0 0,0 0-1 0 0,1 0 1 0 0,-1 0-1 0 0,1-1 1 0 0,-1 1-1 0 0,-1-2 1 0 0,3 2-269 0 0,0 1 0 0 0,0-1 0 0 0,0 0 0 0 0,0 1 0 0 0,-1-1 0 0 0,1 1 0 0 0,0-1 0 0 0,0 1 0 0 0,0-1 0 0 0,0 1 0 0 0,-1-1 0 0 0,1 1 0 0 0,0-1 0 0 0,0 1 0 0 0,-1-1 0 0 0,1 1 0 0 0,0-1 0 0 0,-1 1 1 0 0,1-1-1 0 0,-1 1 0 0 0,1 0 0 0 0,0-1 0 0 0,-1 1 0 0 0,1 0 0 0 0,-1-1 0 0 0,1 1 0 0 0,-1 0 0 0 0,1 0 0 0 0,-1 0 0 0 0,1-1 0 0 0,-1 1 0 0 0,1 0 0 0 0,-1 0 0 0 0,0 0 0 0 0,1 0 0 0 0,-1 0 0 0 0,1 0 0 0 0,-1 0 0 0 0,1 0 0 0 0,-1 0 0 0 0,0 0 0 0 0,1 0 0 0 0,-1 0 0 0 0,1 0 0 0 0,-1 1 0 0 0,1-1 0 0 0,-1 0 0 0 0,-7 1-140 0 0,-63-2 1214 0 0,-74 2-57 0 0,120 2-1017 0 0,-36 10 0 0 0,8-2 48 0 0,34-8-51 0 0,1-2 0 0 0,-1 0 0 0 0,0 0-1 0 0,-34-5 1 0 0,25 1-6 0 0,14 2-28 0 0,-1 0 1 0 0,1-1 0 0 0,-21-7-1 0 0,25 7-14 0 0,0 0-1 0 0,-1 1 0 0 0,1 0 1 0 0,0 0-1 0 0,0 1 1 0 0,-16 1-1 0 0,14 0 6 0 0,-1 0 0 0 0,0-1-1 0 0,-20-4 1 0 0,3 2 29 0 0,29 2 9 0 0,1 0-39 0 0,1 32 184 0 0,-3-1 0 0 0,-6 44 0 0 0,-11 76 9 0 0,19-100-204 0 0,-1-49 0 0 0,0-1 0 0 0,0 0 0 0 0,0 1 0 0 0,0-1 0 0 0,0 0 0 0 0,-1 0 0 0 0,1 1 0 0 0,0-1 0 0 0,-1 0 0 0 0,-2 1 0 0 0,8-5 0 0 0,0 0 0 0 0,1 1 0 0 0,-1 0 0 0 0,0-1 0 0 0,1 1 0 0 0,-1 1 0 0 0,1-1 0 0 0,0 1 0 0 0,-1-1 0 0 0,9 0 0 0 0,22-2 0 0 0,29-2 0 0 0,-62 7-43 0 0,0-1 0 0 0,-1 1 1 0 0,1 0-1 0 0,-1 0 0 0 0,0 0 0 0 0,1 0 0 0 0,-1 0 0 0 0,0 0 1 0 0,0 0-1 0 0,0 1 0 0 0,1-1 0 0 0,-1 0 0 0 0,1 3 0 0 0,14 12-1033 0 0,-10-13 275 0 0,2 2-1719 0 0,-2-3-2297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18.81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14 20500 0 0,'0'0'1287'0'0,"26"-2"-892"0"0,84-7-42 0 0,-63 6 126 0 0,73 6-1 0 0,-59 1-186 0 0,232-3 1188 0 0,169 10-1636 0 0,-397-4-2128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23.00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7912 132 6097 0 0,'14'2'15473'0'0,"-17"-2"-15261"0"0,1-1 0 0 0,-1 0 1 0 0,1 1-1 0 0,-1 0 0 0 0,0-1 0 0 0,1 1 1 0 0,-1 0-1 0 0,1 0 0 0 0,-1 1 0 0 0,0-1 0 0 0,1 0 1 0 0,-5 2-1 0 0,-7 0 110 0 0,-187 3 769 0 0,-129 5-469 0 0,37-2 230 0 0,-17-5 21 0 0,110-12-730 0 0,75 2-77 0 0,87 6-55 0 0,-400-4 525 0 0,-234 12-113 0 0,398-9-101 0 0,227 2-291 0 0,-168-6 98 0 0,-374-11-103 0 0,470 18-21 0 0,-173 5 42 0 0,183-5-73 0 0,-88-1 20 0 0,-127-7-9 0 0,292 5 16 0 0,1-1 1 0 0,0-1-1 0 0,-32-9 0 0 0,56 12-5 0 0,-90-11 39 0 0,75 10-27 0 0,0 0 0 0 0,0-1 1 0 0,0-1-1 0 0,-40-14 0 0 0,44 12-13 0 0,0 0 0 0 0,-1 2 0 0 0,0 0 0 0 0,0 1 0 0 0,-22-1 0 0 0,-99 3 7 0 0,71 2-34 0 0,27-2 46 0 0,-81-13 0 0 0,25 5-34 0 0,21 3 62 0 0,54 5-57 0 0,0 1 1 0 0,1 0 0 0 0,-37 6 0 0 0,-28 1 125 0 0,-61-10-123 0 0,66-1-3 0 0,0 5 0 0 0,-121 14 0 0 0,177-10 19 0 0,-1-2 0 0 0,1 0 0 0 0,-1-2 0 0 0,-29-3 0 0 0,-12-11-187 0 0,43 11 176 0 0,0 1-1 0 0,0 1 0 0 0,-1 1 1 0 0,1 2-1 0 0,0 0 1 0 0,-30 8-1 0 0,45-8-6 0 0,2 0 28 0 0,-1-1-1 0 0,1 0 1 0 0,-16 2-1 0 0,14 23-281 0 0,-30 33 277 0 0,29-49-19 0 0,-1 0-1 0 0,0-1 1 0 0,0 0 0 0 0,-1-1-1 0 0,-20 11 1 0 0,17-11 5 0 0,0 2 1 0 0,1-1 0 0 0,-19 18-1 0 0,16-8-11 0 0,11-12 17 0 0,-1 0 1 0 0,1-1-1 0 0,-2 0 0 0 0,1 0 1 0 0,-12 6-1 0 0,-20 8 6 0 0,25-14-6 0 0,1 0 0 0 0,-25 18 0 0 0,35-21-12 0 0,0-1 1 0 0,1 1 0 0 0,-1 0 0 0 0,1 0 0 0 0,0 0 0 0 0,0 0 0 0 0,0 1 0 0 0,0-1 0 0 0,1 1-1 0 0,0 0 1 0 0,0 0 0 0 0,0 0 0 0 0,0 0 0 0 0,1 0 0 0 0,0 0 0 0 0,-1 7 0 0 0,1-10 6 0 0,0 1 0 0 0,-1-1 1 0 0,1 0-1 0 0,-1 0 1 0 0,0 0-1 0 0,1 0 0 0 0,-1 0 1 0 0,0-1-1 0 0,0 1 1 0 0,0 0-1 0 0,0-1 0 0 0,-1 1 1 0 0,1-1-1 0 0,-5 2 1 0 0,0 1-25 0 0,-18 20-482 0 0,22-20 488 0 0,0 0 0 0 0,0-1 0 0 0,-1 1 0 0 0,0-1 0 0 0,0 0-1 0 0,0 0 1 0 0,-5 3 0 0 0,-39 18-442 0 0,-3 14-327 0 0,37-30 432 0 0,0 0 0 0 0,-1-1 0 0 0,-21 7 0 0 0,-17 8-630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24.32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51 0 0 0,'13'0'13789'0'0,"15"-1"-12339"0"0,0-4-359 0 0,1 0 0 0 0,-1 3 0 0 0,1 0 0 0 0,41 4 0 0 0,-38-1-617 0 0,1-1 0 0 0,56-6 0 0 0,17-1 32 0 0,274-2 1081 0 0,-237 0-971 0 0,-98 4-415 0 0,0 2-1 0 0,82 6 1 0 0,-127-3-201 0 0,195 15 809 0 0,-150-15-774 0 0,19-1 6 0 0,100 13-1 0 0,-83-5 132 0 0,1-3 0 0 0,145-11 0 0 0,-76-1-64 0 0,-110 7-442 0 0,210-5 998 0 0,-86 5-7612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28.47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1 228 19228 0 0,'0'0'739'0'0,"30"-2"-631"0"0,100-8 113 0 0,-84 7 105 0 0,1225-81 4411 0 0,-1258 83-4721 0 0,460 0 340 0 0,-459 3-367 0 0,5-1-25 0 0,-1 0 1 0 0,0 2-1 0 0,-1 0 0 0 0,20 7 0 0 0,-37-10 33 0 0,1 0 0 0 0,-1 0 0 0 0,0 0 0 0 0,1 0 0 0 0,-1 0 0 0 0,1 0-1 0 0,-1 0 1 0 0,0 1 0 0 0,1-1 0 0 0,-1 0 0 0 0,0 0 0 0 0,1 0 0 0 0,-1 1 0 0 0,0-1-1 0 0,1 0 1 0 0,-1 0 0 0 0,0 1 0 0 0,0-1 0 0 0,1 0 0 0 0,-1 0 0 0 0,0 1-1 0 0,0-1 1 0 0,1 0 0 0 0,-1 1 0 0 0,0-1 0 0 0,0 0 0 0 0,0 1 0 0 0,0-1-1 0 0,0 1 1 0 0,0-1 0 0 0,1 0 0 0 0,-1 1 0 0 0,-10 8-54 0 0,-21 1 11 0 0,-24-2-27 0 0,-1-3 0 0 0,-108-2 0 0 0,95-4 92 0 0,-492-45 112 0 0,68 0 63 0 0,436 45-160 0 0,-7-2 93 0 0,-125 10-1 0 0,181-6-124 0 0,-30 7 5 0 0,37-8-13 0 0,0 0 0 0 0,-1 1 0 0 0,1-1 0 0 0,0 1 0 0 0,-1-1 0 0 0,1 1 0 0 0,0-1 0 0 0,0 1 0 0 0,0 0 1 0 0,0 0-1 0 0,0 0 0 0 0,0 0 0 0 0,0-1 0 0 0,0 1 0 0 0,0 0 0 0 0,0 1 0 0 0,0-1 0 0 0,0 0 0 0 0,1 0 0 0 0,-1 0 0 0 0,0 0 0 0 0,1 1 0 0 0,-1 0 0 0 0,1-1 2 0 0,0 1 0 0 0,1-1 0 0 0,-1 0-1 0 0,0 0 1 0 0,1 0 0 0 0,-1 0 0 0 0,1 0-1 0 0,-1 0 1 0 0,1 0 0 0 0,0 0-1 0 0,-1 0 1 0 0,1 0 0 0 0,0 0 0 0 0,0 0-1 0 0,-1 0 1 0 0,1-1 0 0 0,0 1 0 0 0,0 0-1 0 0,0-1 1 0 0,0 1 0 0 0,0 0-1 0 0,0-1 1 0 0,0 1 0 0 0,0-1 0 0 0,0 0-1 0 0,0 1 1 0 0,1-1 0 0 0,1 1 0 0 0,38 9 33 0 0,-36-9-28 0 0,289 33 139 0 0,-198-26-129 0 0,226 20 8 0 0,331 31 138 0 0,-509-45-124 0 0,-21-4-75 0 0,201 43 0 0 0,-311-50 11 0 0,31 9-72 0 0,-42-11 81 0 0,1 0 0 0 0,0 0 0 0 0,-1 1 0 0 0,1-1 0 0 0,-1 0 0 0 0,1 1 1 0 0,-1 0-1 0 0,0-1 0 0 0,0 1 0 0 0,1 0 0 0 0,-1 0 0 0 0,1 3 0 0 0,-2-5 16 0 0,-1 1-1 0 0,0-1 0 0 0,1 1 0 0 0,-1-1 0 0 0,0 0 0 0 0,0 1 0 0 0,0-1 1 0 0,0 1-1 0 0,1-1 0 0 0,-1 1 0 0 0,0 0 0 0 0,0-1 0 0 0,0 1 1 0 0,0-1-1 0 0,0 1 0 0 0,0-1 0 0 0,0 1 0 0 0,-1-1 0 0 0,1 1 0 0 0,0-1 1 0 0,0 1-1 0 0,0-1 0 0 0,0 1 0 0 0,-1-1 0 0 0,1 1 0 0 0,0-1 0 0 0,0 0 1 0 0,-1 1-1 0 0,1-1 0 0 0,0 1 0 0 0,-1-1 0 0 0,1 0 0 0 0,0 1 1 0 0,-1-1-1 0 0,1 0 0 0 0,-1 1 0 0 0,1-1 0 0 0,-1 0 0 0 0,1 0 0 0 0,-1 1 1 0 0,1-1-1 0 0,-1 0 0 0 0,-25 8-63 0 0,22-7 41 0 0,-52 10-120 0 0,1-2 0 0 0,-60 1 0 0 0,-115-7 132 0 0,183-3 0 0 0,-814 0 99 0 0,796 2-87 0 0,0 3 0 0 0,-93 18 1 0 0,154-22 2 0 0,0 0 0 0 0,0 0 0 0 0,0 1 0 0 0,1-1 1 0 0,-1 1-1 0 0,0 0 0 0 0,1 0 0 0 0,-4 3 1 0 0,7-5 6 0 0,0 0 0 0 0,0 0 1 0 0,0 0-1 0 0,0 1 1 0 0,-1-1-1 0 0,1 0 1 0 0,0 0-1 0 0,0 1 1 0 0,0-1-1 0 0,0 0 0 0 0,0 0 1 0 0,0 0-1 0 0,0 1 1 0 0,0-1-1 0 0,1 0 1 0 0,-1 0-1 0 0,0 1 0 0 0,0-1 1 0 0,0 0-1 0 0,0 0 1 0 0,0 0-1 0 0,0 1 1 0 0,0-1-1 0 0,0 0 1 0 0,1 0-1 0 0,-1 0 0 0 0,0 0 1 0 0,0 1-1 0 0,0-1 1 0 0,0 0-1 0 0,0 0 1 0 0,1 0-1 0 0,-1 0 1 0 0,0 0-1 0 0,0 0 0 0 0,0 1 1 0 0,1-1-1 0 0,-1 0 1 0 0,0 0-1 0 0,0 0 1 0 0,0 0-1 0 0,1 0 0 0 0,-1 0 1 0 0,0 0-1 0 0,0 0 1 0 0,1 0-1 0 0,-1 0 1 0 0,0 0-1 0 0,0 0 1 0 0,0 0-1 0 0,1 0 0 0 0,-1 0 1 0 0,13 2 106 0 0,11-2-47 0 0,0 0 1 0 0,24-3-1 0 0,20-2 323 0 0,34 3 791 0 0,50-8-561 0 0,101-2-253 0 0,347 20 800 0 0,-407-7-934 0 0,253-3 280 0 0,-2-26-101 0 0,94-4-98 0 0,2 30 20 0 0,-290 3-175 0 0,459 10-156 0 0,-687-11 10 0 0,640 5 30 0 0,-446 4 21 0 0,130 1-41 0 0,-222-16 6 0 0,-73 2-33 0 0,89 5 1 0 0,-44 15 29 0 0,-69-10-37 0 0,1-1 1 0 0,47 2-1 0 0,-9-6-74 0 0,-27 1 81 0 0,-1-2 0 0 0,0-2 0 0 0,1-1 0 0 0,41-10 0 0 0,-50 8 7 0 0,0 1 0 0 0,1 1 1 0 0,0 2-1 0 0,32 3 0 0 0,-7-1-27 0 0,90 8 27 0 0,-144-9-10 0 0,0 0 0 0 0,0 0 0 0 0,1 1 0 0 0,-1-1 0 0 0,0 0 0 0 0,0 1-1 0 0,0 0 1 0 0,0-1 0 0 0,-1 1 0 0 0,1 0 0 0 0,4 2 0 0 0,-5-2 2 0 0,0 0 0 0 0,0 0-1 0 0,1-1 1 0 0,-1 1 0 0 0,0 0 0 0 0,0-1 0 0 0,1 1 0 0 0,-1-1 0 0 0,1 0 0 0 0,-1 0 0 0 0,2 1 0 0 0,-2-4 5 0 0,-1 0 0 0 0,0 0 1 0 0,0 0-1 0 0,-1 0 1 0 0,1 0-1 0 0,0 0 1 0 0,-1 0-1 0 0,0 0 0 0 0,0 0 1 0 0,-2-5-1 0 0,-4 0-18 0 0,-1 0 0 0 0,0 1 0 0 0,0 0 0 0 0,-1 0 0 0 0,-16-10 0 0 0,-52-24-111 0 0,61 34 109 0 0,-67-28-22 0 0,64 28 53 0 0,-1-1 0 0 0,1 0 1 0 0,0-1-1 0 0,1-1 0 0 0,0-1 1 0 0,-17-14-1 0 0,13 7 18 0 0,15 13-23 0 0,-1-1 0 0 0,1-1 1 0 0,1 1-1 0 0,-8-9 0 0 0,-4 0-20 0 0,16 14 14 0 0,0 0 0 0 0,0-1-1 0 0,0 1 1 0 0,0 0 0 0 0,1-1 0 0 0,-1 0 0 0 0,0 1-1 0 0,-1-3 1 0 0,-2-2 7 0 0,0 0-1 0 0,0 1 1 0 0,0 0-1 0 0,-10-8 1 0 0,10 9-2 0 0,0 0 0 0 0,0 0 0 0 0,0 0 0 0 0,1-1 0 0 0,-1 0 0 0 0,1 0 0 0 0,-5-8 0 0 0,8 11-4 0 0,0 0 0 0 0,0-1 0 0 0,0 1 0 0 0,0-1 1 0 0,0 1-1 0 0,0-1 0 0 0,1 1 0 0 0,-1-1 0 0 0,1 0 0 0 0,-1 1 1 0 0,1-1-1 0 0,0 1 0 0 0,0-1 0 0 0,1 0 0 0 0,-1 1 0 0 0,0-1 0 0 0,1 1 1 0 0,-1-1-1 0 0,1 0 0 0 0,0 1 0 0 0,1-4 0 0 0,0 5-3 0 0,0-1 1 0 0,-1 1-1 0 0,1-1 0 0 0,0 1 0 0 0,-1 0 1 0 0,1-1-1 0 0,0 1 0 0 0,0 0 0 0 0,0 0 0 0 0,0 0 1 0 0,0 1-1 0 0,1-1 0 0 0,-1 0 0 0 0,0 1 1 0 0,3-1-1 0 0,39-1-55 0 0,-36 2 45 0 0,-8 0 32 0 0,26 16-40 0 0,-22-12 28 0 0,0-1 0 0 0,0 0 0 0 0,-1 1 1 0 0,1 0-1 0 0,-1 0 0 0 0,0 0 0 0 0,0 0 0 0 0,4 9 0 0 0,-5-9 6 0 0,1 1 0 0 0,-1-1 0 0 0,1 0 0 0 0,0 0 0 0 0,0 0 0 0 0,1-1 0 0 0,-1 1 0 0 0,1-1 0 0 0,5 5 0 0 0,18 6 13 0 0,-20-11-19 0 0,0 1 1 0 0,0 0 0 0 0,-1 0-1 0 0,12 9 1 0 0,-6 0-37 0 0,-8-8 39 0 0,2 0 1 0 0,-1 0-1 0 0,0 0 1 0 0,1 0-1 0 0,11 6 1 0 0,-3-2 9 0 0,1 0 1 0 0,13 14-1 0 0,-17-15 2 0 0,16 8-34 0 0,-23-14 15 0 0,0 0-1 0 0,1 0 0 0 0,-1 0 1 0 0,0 1-1 0 0,-1-1 0 0 0,1 1 1 0 0,6 6-1 0 0,4 12 4 0 0,-13-17-6 0 0,1-1 0 0 0,0 0 0 0 0,0 0 0 0 0,0 0 0 0 0,0 0 0 0 0,1-1 0 0 0,-1 1 0 0 0,1-1 0 0 0,-1 1 0 0 0,1-1 1 0 0,0 0-1 0 0,0 0 0 0 0,0 0 0 0 0,5 2 0 0 0,7 2 23 0 0,-11-5-23 0 0,0 1-1 0 0,0-1 1 0 0,0 1 0 0 0,0 0 0 0 0,-1 0 0 0 0,1 1 0 0 0,-1-1-1 0 0,1 1 1 0 0,-1-1 0 0 0,0 1 0 0 0,6 7 0 0 0,-6-7 2 0 0,1 0 0 0 0,-1 0-1 0 0,1 0 1 0 0,0-1 0 0 0,0 1 0 0 0,0-1 0 0 0,0 0 0 0 0,0 0 0 0 0,0 0-1 0 0,0-1 1 0 0,6 2 0 0 0,21 10-75 0 0,-23-8 65 0 0,-1-2-19 0 0,-1 1-1 0 0,1 0 0 0 0,-1 1 1 0 0,1-1-1 0 0,-1 1 1 0 0,-1 1-1 0 0,1-1 0 0 0,-1 1 1 0 0,8 11-1 0 0,-9-13 3 0 0,-1 0 0 0 0,1 0 0 0 0,-1 0-1 0 0,1 0 1 0 0,0 0 0 0 0,0-1 0 0 0,1 0 0 0 0,-1 0-1 0 0,1 0 1 0 0,0 0 0 0 0,-1-1 0 0 0,1 1 0 0 0,0-1-1 0 0,10 2 1 0 0,2 3-65 0 0,5 4-95 0 0,-18-9 177 0 0,1 1 0 0 0,0-1-1 0 0,-1 0 1 0 0,1 0 0 0 0,6 1 0 0 0,-7-1-70 0 0,1-1 1 0 0,-1 1-1 0 0,1-1 1 0 0,-1 1-1 0 0,0 1 1 0 0,0-1-1 0 0,1 1 1 0 0,-2-1-1 0 0,8 8 1 0 0,-5-6-34 0 0,13 7-52 0 0,-16-10 144 0 0,-1 0 0 0 0,0 0 0 0 0,1 1 0 0 0,-1-1 0 0 0,0 1 0 0 0,0-1 0 0 0,0 1-1 0 0,0 0 1 0 0,0-1 0 0 0,0 1 0 0 0,0 0 0 0 0,0 0 0 0 0,-1 1 0 0 0,3 2 0 0 0,-3-1-50 0 0,1-1 0 0 0,0 0 1 0 0,0 0-1 0 0,0 0 0 0 0,1 0 0 0 0,-1 0 0 0 0,1 0 0 0 0,0-1 1 0 0,-1 1-1 0 0,1-1 0 0 0,0 0 0 0 0,0 0 0 0 0,1 0 1 0 0,-1 0-1 0 0,0 0 0 0 0,1-1 0 0 0,-1 0 0 0 0,1 1 1 0 0,4 0-1 0 0,-2 0-13 0 0,-1 0 1 0 0,1 0 0 0 0,-1 0 0 0 0,0 1 0 0 0,0 0-1 0 0,0 0 1 0 0,0 0 0 0 0,5 6 0 0 0,-9-9 75 0 0,-1 0 0 0 0,0 0 0 0 0,0 0 0 0 0,0 0 0 0 0,0 0 0 0 0,1 0 0 0 0,-1 0 1 0 0,0 0-1 0 0,0 1 0 0 0,0-1 0 0 0,0 0 0 0 0,0 0 0 0 0,0 0 0 0 0,1 0 0 0 0,-1 0 1 0 0,0 1-1 0 0,0-1 0 0 0,0 0 0 0 0,0 0 0 0 0,0 0 0 0 0,0 0 0 0 0,0 1 0 0 0,0-1 1 0 0,0 0-1 0 0,0 0 0 0 0,0 0 0 0 0,0 1 0 0 0,0-1 0 0 0,0 0 0 0 0,0 0 1 0 0,0 0-1 0 0,0 1 0 0 0,0-1 0 0 0,0 0 0 0 0,0 0 0 0 0,0 0 0 0 0,0 0 0 0 0,0 1 1 0 0,0-1-1 0 0,0 0 0 0 0,-1 0 0 0 0,-9 2-51 0 0,-15-4 124 0 0,24 2-84 0 0,-245-34-166 0 0,-293-36 142 0 0,101 24-464 0 0,255 31-6555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30.62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30 2320 0 0,'1'-17'26176'0'0,"15"4"-25506"0"0,-12 15-650 0 0,-1 1 0 0 0,1-1 0 0 0,-1 1 0 0 0,0 0 0 0 0,0 0 0 0 0,0 0 0 0 0,0 0 0 0 0,-1 0 0 0 0,1 0 0 0 0,2 7 0 0 0,16 16 170 0 0,-15-18-124 0 0,1 0 1 0 0,-1 1 0 0 0,-1-1-1 0 0,8 16 1 0 0,-7-13 12 0 0,0-1 1 0 0,0 0-1 0 0,11 14 0 0 0,40 36 195 0 0,24 27 22 0 0,-74-77-266 0 0,9 8 41 0 0,-1 2 0 0 0,18 29 0 0 0,69 124 381 0 0,-29-40-196 0 0,-49-87-162 0 0,3 5-68 0 0,46 99 98 0 0,-44-70-71 0 0,21 50 19 0 0,-23-78-93 0 0,-19-39 29 0 0,0 1 1 0 0,-1 0-1 0 0,-1 0 1 0 0,0 0-1 0 0,-1 1 1 0 0,-1-1-1 0 0,4 20 1 0 0,-3 12-4 0 0,5 75 33 0 0,-12-74-1 0 0,-10 58 0 0 0,5-58-14 0 0,-1 58 1 0 0,9-37-51 0 0,-1 52 80 0 0,-1-99-51 0 0,-1-1-1 0 0,-1 0 1 0 0,-10 36 0 0 0,1-19 42 0 0,4-15-32 0 0,0 0 0 0 0,2 1 0 0 0,1-1 0 0 0,1 1 0 0 0,-2 36 0 0 0,4-43-7 0 0,0 1 0 0 0,-1 0-1 0 0,-1 0 1 0 0,0-1 0 0 0,-1 0 0 0 0,-15 31-1 0 0,-7 26 9 0 0,-14 54 39 0 0,-14 3-94 0 0,52-123 67 0 0,0 0 0 0 0,-1 0 0 0 0,0 0-1 0 0,-1 0 1 0 0,-8 11 0 0 0,-11 16-2335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33.1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756 1 240 0 0,'-41'11'24138'0'0,"21"21"-22865"0"0,5-6-640 0 0,-14 24 1061 0 0,12-18-1267 0 0,-13 9-4 0 0,24-34-334 0 0,0 1 0 0 0,0 0 0 0 0,0 0 0 0 0,-5 11 0 0 0,-6 19 99 0 0,-2-2 0 0 0,-1 0 0 0 0,-3-1 0 0 0,-28 35 0 0 0,-49 60 144 0 0,40-34-112 0 0,41-62-98 0 0,-28 37-1 0 0,40-63-92 0 0,1 2-1 0 0,0-1 1 0 0,0 1 0 0 0,1 0-1 0 0,0 0 1 0 0,1 0 0 0 0,0 1-1 0 0,1 0 1 0 0,0 0 0 0 0,1 0-1 0 0,-2 16 1 0 0,2-14 64 0 0,-1 0 0 0 0,-1-1 0 0 0,-8 22 0 0 0,0 1 28 0 0,-2 8 56 0 0,5-18-56 0 0,1 1 0 0 0,-7 39-1 0 0,12-32-19 0 0,3-21-63 0 0,-1 0 0 0 0,-1 0 0 0 0,-4 16 1 0 0,-32 116 90 0 0,35-128-129 0 0,0 0 0 0 0,1 0 0 0 0,0 0 0 0 0,1 0 0 0 0,2 23 0 0 0,0-10 0 0 0,-2-6 0 0 0,-8 41 0 0 0,5-41 0 0 0,-2 43 0 0 0,17 77 0 0 0,-11-122 0 0 0,1-1 0 0 0,1 1 0 0 0,7 26 0 0 0,-7-36 0 0 0,3 7 0 0 0,-2 0 0 0 0,0 0 0 0 0,0 26 0 0 0,-1-15 0 0 0,9 59 0 0 0,-8-74 0 0 0,1 0 0 0 0,1-1 0 0 0,0 1 0 0 0,11 17 0 0 0,1 7 0 0 0,18 59 0 0 0,-22-59 0 0 0,11 52 0 0 0,-16-54 0 0 0,-2-15 0 0 0,-2 0 0 0 0,0 1 0 0 0,-2-1 0 0 0,0 23 0 0 0,-2-32-134 0 0,3 43-3718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37.84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141 68 0 0 0,'0'0'12179'0'0,"-6"-11"-11286"0"0,-15-32-149 0 0,21 42-700 0 0,-1 0 0 0 0,1 0 0 0 0,-1 1 0 0 0,1-1-1 0 0,-1 0 1 0 0,1 0 0 0 0,-1 1 0 0 0,0-1 0 0 0,0 0 0 0 0,1 1-1 0 0,-1-1 1 0 0,0 1 0 0 0,0-1 0 0 0,1 1 0 0 0,-1-1 0 0 0,0 1-1 0 0,0-1 1 0 0,0 1 0 0 0,0 0 0 0 0,0 0 0 0 0,0-1 0 0 0,0 1-1 0 0,0 0 1 0 0,0 0 0 0 0,1 0 0 0 0,-1 0 0 0 0,0 0 0 0 0,0 0-1 0 0,0 0 1 0 0,0 0 0 0 0,0 1 0 0 0,-1-1 0 0 0,-3 1 231 0 0,-77 7 8720 0 0,267-8-5785 0 0,92 3-2531 0 0,-206 2-395 0 0,102 19 0 0 0,-68-7 70 0 0,-27-9-148 0 0,90-3 1 0 0,-33-3-206 0 0,113 8 192 0 0,176 9 260 0 0,-245-4-338 0 0,133 5-14 0 0,-89-27-73 0 0,71 2 65 0 0,-107 22-15 0 0,-67-3 135 0 0,60 1-27 0 0,298 30-31 0 0,-235-33-76 0 0,-44-5-127 0 0,-33 14 89 0 0,22 3 33 0 0,112-14-98 0 0,-160-7 70 0 0,77-3-45 0 0,5 1-2 0 0,-145 3 60 0 0,-43-1-61 0 0,0-1-1 0 0,-1-2 1 0 0,42-5 0 0 0,66-15 25 0 0,132-22-40 0 0,-245 38 1 0 0,0 1 0 0 0,47 1 0 0 0,15-1 10 0 0,-60-1-51 0 0,-15 2 44 0 0,1 0-1 0 0,0 1 1 0 0,0 1-1 0 0,31 3 1 0 0,-3 4-41 0 0,86 3 1 0 0,-101-19-268 0 0,-19 9 304 0 0,0 1 0 0 0,0 1 0 0 0,19 5 0 0 0,-20-4 2 0 0,1-1 0 0 0,0 0 0 0 0,20 2 0 0 0,-13-3 2 0 0,0 0-1 0 0,24 6 1 0 0,-24-3-1 0 0,-1-1-1 0 0,26 0 1 0 0,-10-2 424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40.3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70 2889 0 0,'25'-69'22247'0'0,"-25"70"-22158"0"0,9 35 1920 0 0,-1 43-566 0 0,3 49 70 0 0,-9-100-1324 0 0,0 0-1 0 0,3 0 0 0 0,9 37 0 0 0,-6-34-91 0 0,-1 1-1 0 0,2 39 0 0 0,-8 3 162 0 0,-1-36-31 0 0,9 69 0 0 0,-3-59-34 0 0,-2 0 0 0 0,-3 64 0 0 0,0 12 46 0 0,10-53-233 0 0,-8-51-6 0 0,1-1-1 0 0,-1 28 1 0 0,-6 57 0 0 0,1 56 0 0 0,0-39 0 0 0,0 3 0 0 0,4 3 0 0 0,0 12 0 0 0,3 76 0 0 0,-5-169 0 0 0,1-37 0 0 0,0-1 0 0 0,1 1 0 0 0,0 0 0 0 0,0-1 0 0 0,6 15 0 0 0,-3-8 0 0 0,-3-9 0 0 0,-1-1 0 0 0,0 1 0 0 0,0-1 0 0 0,-1 10 0 0 0,0-11 0 0 0,0 1 0 0 0,1-1 0 0 0,-1 1 0 0 0,1-1 0 0 0,0 1 0 0 0,0-1 0 0 0,0 0 0 0 0,3 6 0 0 0,-1 2 0 0 0,4 3 0 0 0,-5-12 0 0 0,-1 0 0 0 0,1 1 0 0 0,-1-1 0 0 0,0 1 0 0 0,0-1 0 0 0,0 1 0 0 0,-1-1 0 0 0,1 1 0 0 0,-1-1 0 0 0,0 6 0 0 0,4 17 0 0 0,2-4 0 0 0,-1 0 0 0 0,-1 0 0 0 0,-1 0 0 0 0,0 22 0 0 0,-3-39 0 0 0,1 0 0 0 0,0 0 0 0 0,0 0 0 0 0,0 0 0 0 0,1 0 0 0 0,0 0 0 0 0,0-1 0 0 0,0 1 0 0 0,4 5 0 0 0,-2 0 0 0 0,1 11 0 0 0,-5-19 0 0 0,0 0 0 0 0,0 0 0 0 0,1 0 0 0 0,-1 0 0 0 0,0-1 0 0 0,1 1 0 0 0,-1 0 0 0 0,1 0 0 0 0,0 0 0 0 0,0-1 0 0 0,-1 1 0 0 0,1 0 0 0 0,2 1 0 0 0,-2-2 0 0 0,-1 1 0 0 0,1-1 0 0 0,-1 0 0 0 0,1 0 0 0 0,-1 1 0 0 0,1-1 0 0 0,-1 0 0 0 0,0 1 0 0 0,0-1 0 0 0,0 1 0 0 0,0-1 0 0 0,0 0 0 0 0,0 1 0 0 0,0-1 0 0 0,0 3 0 0 0,-1 5 0 0 0,3-3-201 0 0,0 0-1 0 0,-1 0 1 0 0,2 0-1 0 0,-1-1 1 0 0,1 1-1 0 0,0-1 1 0 0,0 1 0 0 0,0-1-1 0 0,1 0 1 0 0,0 0-1 0 0,7 6 1 0 0,-8-7-10 0 0,1-1 1 0 0,0 1-1 0 0,1-1 1 0 0,-1 0-1 0 0,1-1 1 0 0,-1 1-1 0 0,1-1 1 0 0,8 3-1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41.0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0,'0'0'9062'0'0,"12"29"-8306"0"0,37 94-93 0 0,24 67 1503 0 0,-57-136-1489 0 0,11 61 1 0 0,-7-11-150 0 0,45 257 747 0 0,-23 1-703 0 0,-40-291-524 0 0,-3 0 0 0 0,-11 77 0 0 0,-35 136 110 0 0,40-245-402 0 0,2-1 1 0 0,-1 56 0 0 0,6-94 181 0 0,0 1 0 0 0,0 0 0 0 0,0 0 1 0 0,0 0-1 0 0,0 0 0 0 0,0-1 0 0 0,0 1 0 0 0,0 0 0 0 0,0 0 0 0 0,1 0 0 0 0,-1-1 0 0 0,0 1 1 0 0,1 0-1 0 0,-1 0 0 0 0,1-1 0 0 0,-1 1 0 0 0,0 0 0 0 0,1-1 0 0 0,0 1 0 0 0,-1 0 0 0 0,1-1 0 0 0,-1 1 1 0 0,1-1-1 0 0,0 1 0 0 0,-1-1 0 0 0,1 1 0 0 0,1 0 0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41.83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93 0 0 0 0,'0'0'12516'0'0,"1"30"-10425"0"0,2 97-289 0 0,-1-57 592 0 0,-3 0 0 0 0,-13 89-1 0 0,10-131-1933 0 0,-1 0 0 0 0,-13 40-1 0 0,17-66-440 0 0,-2 5-12 0 0,1 0 0 0 0,-1 0 0 0 0,2 0 0 0 0,-1 1 0 0 0,1-1 0 0 0,0 0 0 0 0,0 10 0 0 0,0-11 43 0 0,1 1 0 0 0,-1-1 0 0 0,-1 0-1 0 0,1 0 1 0 0,-5 10 0 0 0,4-10 44 0 0,-1 0 0 0 0,2 1 1 0 0,-1-1-1 0 0,1 0 0 0 0,-2 13 0 0 0,3-10 174 0 0,-1 0 0 0 0,0-1 0 0 0,0 1 0 0 0,-4 12 0 0 0,3-14-221 0 0,2 33 632 0 0,0-39-655 0 0,0 20 61 0 0,-3-3-601 0 0,-3 22 1685 0 0,7-22-3441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30 217 12595 0 0,'0'0'13856'0'0,"-7"-1"-13500"0"0,-15-3 150 0 0,25 2 276 0 0,17 1 67 0 0,69 4 817 0 0,-43 0-1310 0 0,57-5-1 0 0,-22 1 12 0 0,-81 1-364 0 0,0 0 0 0 0,1 0 0 0 0,-1 0 0 0 0,0 0 0 0 0,1 0 0 0 0,-1 0 0 0 0,0 0 0 0 0,1-1 0 0 0,-1 1 0 0 0,0 0 0 0 0,0 0 0 0 0,1 0 0 0 0,-1-1 0 0 0,0 1 0 0 0,0 0 0 0 0,1 0 0 0 0,-1-1 0 0 0,0 1 0 0 0,0 0 0 0 0,0 0 0 0 0,1-1 0 0 0,-1 1 0 0 0,0 0 0 0 0,0-1 0 0 0,0 1 0 0 0,0 0 0 0 0,0-1 0 0 0,0 1 0 0 0,0 0 0 0 0,0-1 0 0 0,0 1 0 0 0,0 0 0 0 0,0-1 0 0 0,0 1 0 0 0,0 0 0 0 0,0-1 0 0 0,0 1 0 0 0,0 0 0 0 0,0-1 0 0 0,0 1 0 0 0,0 0 0 0 0,0-1 0 0 0,-1 1 0 0 0,1-1 0 0 0,-7-19-1 0 0,5 15 26 0 0,-6-60 47 0 0,8 60-68 0 0,-1-1-1 0 0,1 1 0 0 0,1-1 1 0 0,-1 1-1 0 0,1 0 1 0 0,2-8-1 0 0,-2 9-12 0 0,0 1 0 0 0,-1-1 0 0 0,1 0 0 0 0,-1 0 0 0 0,1 1 0 0 0,-1-1 0 0 0,0 0 0 0 0,0 0 0 0 0,-1 1 0 0 0,1-1 0 0 0,-1 0 0 0 0,0 0 0 0 0,-2-6 0 0 0,1 4-386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43.42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632 1 0 0 0,'-46'38'22615'0'0,"26"-25"-21550"0"0,10-7-785 0 0,1 1 1 0 0,-1 1 0 0 0,-10 10 0 0 0,13-9-133 0 0,0 1 0 0 0,0-1 0 0 0,-5 12 0 0 0,-8 11 141 0 0,10-15-116 0 0,1 0-1 0 0,0 1 1 0 0,-9 26-1 0 0,2-3 40 0 0,7-24-80 0 0,0 0 1 0 0,-1-2 0 0 0,-16 20-1 0 0,12-17 8 0 0,-17 31 1 0 0,-75 168 492 0 0,97-193-510 0 0,2 0-1 0 0,0 0 1 0 0,-5 44 0 0 0,-4 12 158 0 0,-43 114 13 0 0,35-124-1315 0 0,3 1 0 0 0,-15 101 1 0 0,31-130-1837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1:45.9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599 1 7330 0 0,'0'2'14057'0'0,"-2"34"-11403"0"0,-8 44-1 0 0,-1 11-1462 0 0,-15 160 1222 0 0,7-118-1607 0 0,0 37-327 0 0,15-122-132 0 0,6 84 0 0 0,-2-126-330 0 0,7 65 135 0 0,0 23 34 0 0,-7-56-167 0 0,1 5 19 0 0,-3 0 1 0 0,-7 56 0 0 0,4-65-39 0 0,3 1 0 0 0,3 68 0 0 0,0-60 0 0 0,-3 50 0 0 0,-9 63 0 0 0,11-141 0 0 0,-2 1 0 0 0,0 0 0 0 0,-1-1 0 0 0,-1 0 0 0 0,-10 29 0 0 0,2-8 0 0 0,10-27 0 0 0,1 1 0 0 0,0 0 0 0 0,0 0 0 0 0,1 0 0 0 0,1 16 0 0 0,0 1 0 0 0,1-44-299 0 0,1 0 1 0 0,9-28-1 0 0,-5 20-65 0 0,-1-1 0 0 0,-1 1 0 0 0,3-41-1 0 0,-8 29 226 0 0,2-1 0 0 0,1 1-1 0 0,10-47 1 0 0,-6 56 129 0 0,-2 0-1 0 0,-2 0 1 0 0,0 0-1 0 0,-2 0 1 0 0,0-1-1 0 0,-2 1 1 0 0,-2 0 0 0 0,0 0-1 0 0,-2 0 1 0 0,-11-38-1 0 0,6 47 231 0 0,6 20-27 0 0,2 12-138 0 0,3-5 31 0 0,0-1-1 0 0,0 1 1 0 0,1 0-1 0 0,2 8 0 0 0,4 27 423 0 0,-7 166 397 0 0,-1-17-188 0 0,-2 48-717 0 0,-1-78 0 0 0,1-133 0 0 0,-1 0 0 0 0,-1 1 0 0 0,-2-1 0 0 0,-11 36 0 0 0,14-52 0 0 0,1 1 0 0 0,1 0 0 0 0,-1 23 0 0 0,2-21 0 0 0,-1 0 0 0 0,-3 22 0 0 0,-3-3 0 0 0,5-20 0 0 0,-1 0 0 0 0,-1 0 0 0 0,-7 21 0 0 0,6-21 0 0 0,1 0 0 0 0,0 1 0 0 0,1-1 0 0 0,1 1 0 0 0,0 0 0 0 0,2 29 0 0 0,-3 18 0 0 0,-1-37 0 0 0,-1 0 0 0 0,-2-1 0 0 0,0 0 0 0 0,-1 0 0 0 0,-13 24 0 0 0,-5 4 0 0 0,14-28 0 0 0,-16 39 0 0 0,25-55 0 0 0,-1-1 0 0 0,-1 0 0 0 0,1 0 0 0 0,-1 0 0 0 0,-12 13 0 0 0,-8 15 0 0 0,17-25 0 0 0,0-1 0 0 0,-1 0 0 0 0,0 0 0 0 0,0-1 0 0 0,-1 0 0 0 0,0 0 0 0 0,-1-2 0 0 0,0 1 0 0 0,0-1 0 0 0,-15 7 0 0 0,19-10 0 0 0,1 1 0 0 0,0 0 0 0 0,0 0 0 0 0,0 1 0 0 0,-6 8 0 0 0,-5 4 0 0 0,6-5-81 0 0,7-8 20 0 0,0 0 0 0 0,-1-1 0 0 0,1 1 0 0 0,-1-1 0 0 0,-9 7 0 0 0,14-14-14 0 0,0-1 0 0 0,0 1-1 0 0,1 0 1 0 0,-1 0-1 0 0,1 0 1 0 0,0 0 0 0 0,1-4-1 0 0,7-11 51 0 0,2 0 0 0 0,0 0 0 0 0,22-26 0 0 0,-10 12-116 0 0,31-56 0 0 0,69-162 107 0 0,-118 237 32 0 0,0 0-1 0 0,-1 0 0 0 0,-1-1 0 0 0,0 0 1 0 0,-1 1-1 0 0,1-25 0 0 0,-5-24-1545 0 0,-5 3-4456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2:2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73 129 0 0 0,'0'0'14974'0'0,"-13"0"-14131"0"0,-46-3 9670 0 0,63 2-10627 0 0,8 0 634 0 0,1 0-1 0 0,21-6 0 0 0,-22 5-327 0 0,0 0 0 0 0,22-2 0 0 0,25 3 300 0 0,-1-2-1 0 0,67-13 1 0 0,-62 7-239 0 0,81 1 0 0 0,-92 6-117 0 0,49-6 117 0 0,37 0-12 0 0,-102 6-166 0 0,53-9 0 0 0,21-2 85 0 0,348 7 234 0 0,-259 6-187 0 0,102-6-13 0 0,-233 0-150 0 0,0 2 0 0 0,101 9 1 0 0,111 0 153 0 0,-160-7-139 0 0,259-8 163 0 0,-127 7-133 0 0,-169 8-89 0 0,93 2 0 0 0,109-11 0 0 0,171 2 0 0 0,248 11 0 0 0,-645-9 0 0 0,232 5 0 0 0,-78 19 0 0 0,33-21 0 0 0,-45-3 0 0 0,-172 3 0 0 0,42 9 0 0 0,15 1 0 0 0,-49-9 0 0 0,213 10 0 0 0,-41-26 0 0 0,-115 15 0 0 0,162 24 0 0 0,-209-21 0 0 0,64-1 0 0 0,-19-2 0 0 0,-51 0 0 0 0,-1 2 0 0 0,69 17 0 0 0,-78-16 0 0 0,0-1 0 0 0,1-2 0 0 0,-1-1 0 0 0,39-2 0 0 0,41 2 0 0 0,-4 0 0 0 0,11 2 0 0 0,-7 0 0 0 0,-72-5 0 0 0,1 3 0 0 0,40 7 0 0 0,-68-8 0 0 0,0 0 0 0 0,24-1 0 0 0,-24-1 0 0 0,-1 1 0 0 0,1 1 0 0 0,15 1 0 0 0,-3 2 0 0 0,-1-2 0 0 0,40 0 0 0 0,-60-2-29 0 0,0 1-1 0 0,0 0 1 0 0,0 0 0 0 0,0 0-1 0 0,0 1 1 0 0,0-1 0 0 0,2 3-1 0 0,6 1-136 0 0,-9-4-207 0 0,11 5 266 0 0,-11-2-2467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2:3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44 1136 0 0,'0'0'7622'0'0,"15"11"-5820"0"0,-23-21 4905 0 0,6 7-6455 0 0,0-1 0 0 0,0 1-1 0 0,-1 0 1 0 0,1 0 0 0 0,-1 0 0 0 0,0 1 0 0 0,0-1 0 0 0,0 1 0 0 0,0-1 0 0 0,0 1 0 0 0,0 0 0 0 0,-1 0-1 0 0,1 1 1 0 0,-1-1 0 0 0,1 1 0 0 0,-1-1 0 0 0,1 1 0 0 0,-1 0 0 0 0,-5 0 0 0 0,9 1-240 0 0,-1 0 0 0 0,1 0 0 0 0,-1 0 1 0 0,1 0-1 0 0,-1 0 0 0 0,1 0 0 0 0,-1 0 1 0 0,1 0-1 0 0,-1 0 0 0 0,1 0 0 0 0,-1 0 1 0 0,1 1-1 0 0,-1-1 0 0 0,1 0 0 0 0,0 0 1 0 0,-1 1-1 0 0,1-1 0 0 0,-1 0 0 0 0,1 1 1 0 0,0-1-1 0 0,-1 0 0 0 0,1 1 0 0 0,0-1 0 0 0,-1 0 1 0 0,1 1-1 0 0,0-1 0 0 0,0 1 0 0 0,-1-1 1 0 0,1 0-1 0 0,0 1 0 0 0,0-1 0 0 0,0 1 1 0 0,0-1-1 0 0,0 1 0 0 0,0-1 0 0 0,-1 1 1 0 0,1-1-1 0 0,0 1 0 0 0,0-1 0 0 0,0 1 1 0 0,0-1-1 0 0,1 1 0 0 0,-1-1 0 0 0,0 1 0 0 0,0-1 1 0 0,0 0-1 0 0,0 1 0 0 0,0-1 0 0 0,1 1 1 0 0,-1-1-1 0 0,0 1 0 0 0,1 1 34 0 0,0 0-1 0 0,0 0 0 0 0,0 0 1 0 0,0 0-1 0 0,0-1 1 0 0,0 1-1 0 0,1 0 1 0 0,-1-1-1 0 0,1 1 0 0 0,-1-1 1 0 0,1 1-1 0 0,1 0 1 0 0,3 3 30 0 0,0-1 0 0 0,0 0 1 0 0,-1 1-1 0 0,6 6 0 0 0,-11-14 495 0 0,0 2-568 0 0,0 0-1 0 0,1 0 0 0 0,-1 1 1 0 0,0-1-1 0 0,0 0 0 0 0,0 0 1 0 0,0 1-1 0 0,0-1 0 0 0,0 0 1 0 0,0 0-1 0 0,-1 1 0 0 0,1-1 1 0 0,0 0-1 0 0,0 0 0 0 0,-1 1 1 0 0,1-1-1 0 0,0 0 0 0 0,-1 1 1 0 0,1-1-1 0 0,-1-1 0 0 0,-6-6 19 0 0,6 7-23 0 0,1 0 1 0 0,-1 0 0 0 0,1 0 0 0 0,-1 0-1 0 0,0 0 1 0 0,1 1 0 0 0,-1-1-1 0 0,0 0 1 0 0,0 0 0 0 0,1 1-1 0 0,-1-1 1 0 0,0 0 0 0 0,0 1 0 0 0,0-1-1 0 0,0 1 1 0 0,0-1 0 0 0,0 1-1 0 0,0 0 1 0 0,0-1 0 0 0,-1 1 0 0 0,2 0 5 0 0,11 25-11 0 0,-9-21 21 0 0,-1 0 1 0 0,1 0-1 0 0,0-1 0 0 0,0 1 1 0 0,1-1-1 0 0,-1 0 1 0 0,1 1-1 0 0,0-1 0 0 0,-1 0 1 0 0,1-1-1 0 0,0 1 0 0 0,1 0 1 0 0,-1-1-1 0 0,0 0 1 0 0,1 0-1 0 0,0 0 0 0 0,3 2 1 0 0,-5-3-13 0 0,1 1 0 0 0,-1 0 0 0 0,0 0 0 0 0,-1 0 0 0 0,1 0 0 0 0,0 1 0 0 0,0-1 0 0 0,-1 0 0 0 0,1 1 0 0 0,1 4 0 0 0,-1-4 316 0 0,3-48-636 0 0,-3 40 236 0 0,-1 5 29 0 0,1 25 98 0 0,-2-25-43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0,1 0 0 0 0,-1 0 1 0 0,0 0-1 0 0,0-1 0 0 0,0 1 0 0 0,0 0 0 0 0,0 0 0 0 0,7-8 24 0 0,5-10-56 0 0,-12 18 18 0 0,0 0 0 0 0,0 0-1 0 0,0 0 1 0 0,0 1 0 0 0,0-1 0 0 0,0 0 0 0 0,0 0 0 0 0,1 0 0 0 0,-1 0 0 0 0,0 0 0 0 0,0 0 0 0 0,0 0 0 0 0,0 0 0 0 0,0 0 0 0 0,0 0 0 0 0,0 0-1 0 0,0 0 1 0 0,0 0 0 0 0,0 0 0 0 0,0 0 0 0 0,0 0 0 0 0,1 0 0 0 0,-1 0 0 0 0,0 0 0 0 0,0 0 0 0 0,0 0 0 0 0,0 0 0 0 0,0 0 0 0 0,0 0-1 0 0,0 0 1 0 0,0 0 0 0 0,0 0 0 0 0,0 0 0 0 0,1 0 0 0 0,-1 0 0 0 0,0 0 0 0 0,0 0 0 0 0,0 0 0 0 0,0 0 0 0 0,0 0 0 0 0,0 0 0 0 0,0 0 0 0 0,0 0-1 0 0,0 0 1 0 0,0 0 0 0 0,0 12-3755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2:59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1667 1 248 0 0,'-5'5'27379'0'0,"-17"17"-26827"0"0,11-11-324 0 0,-1 0-1 0 0,0 0 0 0 0,-23 15 1 0 0,24-19-137 0 0,0 0 0 0 0,1 2 1 0 0,0-1-1 0 0,1 1 0 0 0,0 0 0 0 0,-13 17 1 0 0,6-2 40 0 0,-2-1 0 0 0,0 0 0 0 0,-36 34 0 0 0,-55 24 108 0 0,73-56-162 0 0,-46 40 0 0 0,17-3 56 0 0,-64 57 48 0 0,71-75-134 0 0,31-23-13 0 0,0 1 0 0 0,-24 25 0 0 0,19-16 15 0 0,-1-2 0 0 0,-2-1-1 0 0,-46 29 1 0 0,56-40-34 0 0,-26 22 4 0 0,2 2 1 0 0,-58 62-1 0 0,89-85-12 0 0,-21 18 26 0 0,-64 45-1 0 0,44-37-22 0 0,-37 40 72 0 0,33-26-94 0 0,62-58-12 0 0,1 0 1 0 0,0 0-1 0 0,-1 0 1 0 0,1 0-1 0 0,0 0 1 0 0,-1 0 0 0 0,1 0-1 0 0,0 1 1 0 0,0-1-1 0 0,-1 0 1 0 0,1 0-1 0 0,0 0 1 0 0,0 0-1 0 0,0 1 1 0 0,-1-1-1 0 0,1 0 1 0 0,0 0-1 0 0,0 1 1 0 0,0-1-1 0 0,-1 0 1 0 0,1 0 0 0 0,0 1-1 0 0,0-1 1 0 0,0 0-1 0 0,0 0 1 0 0,0 1-1 0 0,0-1 1 0 0,0 0-1 0 0,0 1 1 0 0,0-1-1 0 0,-1 0 1 0 0,1 1-1 0 0,0-1 1 0 0,0 0 0 0 0,1 0-1 0 0,-1 1 1 0 0,0-1-1 0 0,0 0 1 0 0,0 1-1 0 0,0-1 1 0 0,0 0-1 0 0,0 0 1 0 0,0 1-1 0 0,0-1 1 0 0,1 0-1 0 0,-1 0 1 0 0,0 1 0 0 0,0-1-1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04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11 4249 0 0,'-12'-11'26032'0'0,"30"34"-25805"0"0,-8-7-58 0 0,0-1-1 0 0,1-1 1 0 0,1 0 0 0 0,22 21 0 0 0,-29-31-105 0 0,18 17 114 0 0,1-1 0 0 0,1-1 0 0 0,37 20 0 0 0,37 27-6 0 0,-64-39-145 0 0,177 135 216 0 0,-162-122-165 0 0,69 71 1 0 0,-51-45-39 0 0,109 83-40 0 0,-151-128 0 0 0,12 10 0 0 0,54 60 0 0 0,-84-82 0 0 0,0-1 0 0 0,1 0 0 0 0,1 0 0 0 0,-1-1 0 0 0,19 11 0 0 0,-14-4 0 0 0,0 0 0 0 0,-6-8 0 0 0,0 0 0 0 0,0 0 0 0 0,-1 0 0 0 0,1 1 0 0 0,9 12 0 0 0,4 12 0 0 0,-16-23 0 0 0,-1-1 0 0 0,1 0 0 0 0,0 0 0 0 0,1 0 0 0 0,0-1 0 0 0,0 0 0 0 0,0 0 0 0 0,14 10 0 0 0,11-7 0 0 0,-5 16 0 0 0,-17-16-3488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09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 0 0 0,'-18'-14'29569'0'0,"29"19"-30157"0"0,4-3 752 0 0,-1-1 0 0 0,0 0 0 0 0,1-1 1 0 0,17-1-1 0 0,-15-1-75 0 0,0 2 1 0 0,25 2-1 0 0,35 19 210 0 0,-67-20-243 0 0,12 2 9 0 0,-8 4-68 0 0,-11-6 18 0 0,0 0 0 0 0,0 0 0 0 0,1 0 0 0 0,-1 0 1 0 0,0-1-1 0 0,0 1 0 0 0,1-1 0 0 0,-1 0 1 0 0,0 0-1 0 0,5 0 0 0 0,33-5 55 0 0,7-1 31 0 0,0 2 0 0 0,57 2 1 0 0,-5 0-11 0 0,-68 1-57 0 0,27-3-20 0 0,0 3 1 0 0,0 2-1 0 0,77 12 1 0 0,-71-5 16 0 0,77 1 1 0 0,-88-6-1 0 0,511 5 9 0 0,-384-16-4 0 0,53 0 12 0 0,499-7 74 0 0,-104 7-49 0 0,-388 10-52 0 0,61 6 55 0 0,0-1-76 0 0,132-4 54 0 0,263-2-8 0 0,-6-1 55 0 0,-305 2-47 0 0,-105 4-36 0 0,-101-1 18 0 0,476-3-64 0 0,-448-11 57 0 0,61-1-45 0 0,267 10 45 0 0,-343-9-55 0 0,-138 6 59 0 0,3-3-29 0 0,29 0 11 0 0,371 6-42 0 0,-350 5 8 0 0,-57-2 8 0 0,54-3 1 0 0,16-2-142 0 0,-136 21-2884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19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10322 0 0,'-5'10'14505'0'0,"65"-6"-11711"0"0,-37-2-2374 0 0,32 0 0 0 0,-25-4-229 0 0,0 2 0 0 0,0 2 0 0 0,0 1 0 0 0,38 8 0 0 0,27 5 49 0 0,102 4 1 0 0,4 1-133 0 0,44-6-51 0 0,-114-11-34 0 0,3 6 39 0 0,-41-2-31 0 0,123-5-1 0 0,-7-14-19 0 0,266 21 0 0 0,-23 2 80 0 0,-56-4 21 0 0,-42 4-108 0 0,-81-4 46 0 0,223-7 12 0 0,-219-5-78 0 0,-177 4 46 0 0,374 4 10 0 0,-109 19-38 0 0,-35-1-16 0 0,27-3 31 0 0,-6-13 18 0 0,-309-6-50 0 0,-39 0 16 0 0,0 1 1 0 0,1-1-1 0 0,-1 1 1 0 0,0 0-1 0 0,0 0 0 0 0,6 2 1 0 0,16 4 0 0 0,32-5-6 0 0,68-4 0 0 0,9-8-56 0 0,-134 9-23 0 0,15 1 117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2:2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15 5441 0 0,'0'0'13911'0'0,"0"-14"-2823"0"0,1 79-10308 0 0,-3 74-249 0 0,-14-52-63 0 0,10-19-298 0 0,3 70 1 0 0,3-130-156 0 0,-7 37 78 0 0,1-9-17 0 0,-7 153-53 0 0,0-87-23 0 0,7-64 0 0 0,-2 61 0 0 0,7-63 0 0 0,-10 58 0 0 0,2-17 0 0 0,-1 123 0 0 0,1-78 0 0 0,7-106 0 0 0,-2 18 0 0 0,-3 36 0 0 0,8-47 0 0 0,0 0 0 0 0,7 38 0 0 0,-6-44 0 0 0,-1 0 0 0 0,0 0 0 0 0,-3 30 0 0 0,1-28 0 0 0,0 1 0 0 0,4 25 0 0 0,1 7 0 0 0,-3 74 0 0 0,-2-63 0 0 0,2-46 0 0 0,0 0 0 0 0,2-1 0 0 0,0 0 0 0 0,0 1 0 0 0,2-1 0 0 0,9 24 0 0 0,-7-14 0 0 0,-1 0 0 0 0,-2 1 0 0 0,0-1 0 0 0,-2 1 0 0 0,-1 44 0 0 0,2 30 0 0 0,12 134 0 0 0,-14-223 0 0 0,1 1 0 0 0,0 0 0 0 0,7 21 0 0 0,2 25 0 0 0,-10-46 0 0 0,2 1 0 0 0,-1-1 0 0 0,7 17 0 0 0,-8-27 0 0 0,38 91 0 0 0,-34-83 0 0 0,-1-1 0 0 0,4 19 0 0 0,-6-20 0 0 0,1 0 0 0 0,0 0 0 0 0,0 0 0 0 0,8 14 0 0 0,2 1 0 0 0,16 39 0 0 0,-5-8 0 0 0,-9-24 0 0 0,16 46 0 0 0,-29-72 0 0 0,0 0 0 0 0,0 0 0 0 0,1 0 0 0 0,-1 0 0 0 0,1-1 0 0 0,1 1 0 0 0,-1-1 0 0 0,0 0 0 0 0,1 0 0 0 0,4 4 0 0 0,3 1 0 0 0,1 0 0 0 0,17 9 0 0 0,-17-10 0 0 0,-2-2-667 0 0,-1 1 0 0 0,0 0 1 0 0,10 11-1 0 0,19 27-7090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2:2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64 0 0 0,'0'0'16528'0'0,"1"-8"-15598"0"0,1-3-469 0 0,2-8-159 0 0,-5-1 4622 0 0,1 19-4792 0 0,0 1 0 0 0,0 0 1 0 0,0 0-1 0 0,0 0 0 0 0,0-1 0 0 0,0 1 1 0 0,0 0-1 0 0,0 0 0 0 0,0 0 0 0 0,-1-1 1 0 0,1 1-1 0 0,0 0 0 0 0,0 0 0 0 0,0 0 1 0 0,0-1-1 0 0,0 1 0 0 0,0 0 0 0 0,0 0 0 0 0,-1-1 265 0 0,1 1-265 0 0,0 0 1 0 0,0 0-1 0 0,0 0 0 0 0,-1 0 0 0 0,1 0 1 0 0,0 0-1 0 0,0 0 0 0 0,0-1 0 0 0,0 1 1 0 0,-1 0-1 0 0,1 0 0 0 0,0 0 0 0 0,0 0 1 0 0,-1 0-1 0 0,1 0 0 0 0,0 0 0 0 0,0 0 0 0 0,-10 6 1596 0 0,-11 14-2063 0 0,18-16 905 0 0,2-1-504 0 0,0-1-1 0 0,0 1 1 0 0,0 0-1 0 0,1 0 1 0 0,-1 0-1 0 0,1 0 1 0 0,0 0-1 0 0,-1 0 1 0 0,2 0-1 0 0,-1 0 1 0 0,0 0-1 0 0,0 0 1 0 0,2 4-1 0 0,-1 2 76 0 0,5 110 303 0 0,7 82 424 0 0,-11-105-868 0 0,-3-68 0 0 0,2 0 0 0 0,3 30 0 0 0,1-16 0 0 0,-3 1 0 0 0,-4 55 0 0 0,1-22 0 0 0,1-38 0 0 0,8 64 0 0 0,-3-63 0 0 0,-2 63 0 0 0,0 8 0 0 0,5 153 0 0 0,-8-212 0 0 0,-8 92 0 0 0,2 64 0 0 0,3 154 0 0 0,2-345 0 0 0,0 0 0 0 0,-4 16 0 0 0,-1 5 0 0 0,-24 174 0 0 0,23-139 0 0 0,-8 46 0 0 0,5-49 0 0 0,-23 50 0 0 0,25-88 0 0 0,-12 55 0 0 0,18-76 0 0 0,0 0 0 0 0,-1 0 0 0 0,-6 12 0 0 0,-3 9 0 0 0,6-10 0 0 0,3-7 0 0 0,-1-1 0 0 0,-1 0 0 0 0,-10 20 0 0 0,9-22 0 0 0,1 0 0 0 0,-1 1 0 0 0,-5 21 0 0 0,6-22 0 0 0,1 0 0 0 0,-1 0 0 0 0,-1 0 0 0 0,0-1 0 0 0,-8 9 0 0 0,11-14 0 0 0,-79 106 0 0 0,62-78-682 0 0,2-2-3672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8650 0 0,'6'0'18192'0'0,"-6"1"-17200"0"0,2 62 772 0 0,0-41-1449 0 0,-1 0 1 0 0,-1 0-1 0 0,-1-1 0 0 0,-1 1 0 0 0,-6 28 0 0 0,4-34-258 0 0,2 0 0 0 0,-1 0-1 0 0,2 0 1 0 0,0 1 0 0 0,1-1-1 0 0,1 0 1 0 0,3 22 0 0 0,7-7 116 0 0,-10-31-154 0 0,1 0 1 0 0,-1 1-1 0 0,1-1 0 0 0,-1 0 0 0 0,1 0 0 0 0,-1 0 0 0 0,0 0 0 0 0,1-1 1 0 0,-1 1-1 0 0,1 0 0 0 0,-1-1 0 0 0,1 1 0 0 0,-1 0 0 0 0,0-1 0 0 0,3-1 1 0 0,-2 2 7 0 0,3-1-25 0 0,1 1-1 0 0,-1 0 1 0 0,0 0 0 0 0,1 0 0 0 0,-1 1 0 0 0,1 0 0 0 0,5 1 0 0 0,24 3 39 0 0,-26-5-24 0 0,-1-1 0 0 0,0 0 0 0 0,1-1 0 0 0,-1 0 1 0 0,0 0-1 0 0,0-1 0 0 0,0 0 0 0 0,-1-1 0 0 0,1 1 1 0 0,12-9-1 0 0,19-9-12 0 0,-36 20-5 0 0,-1 0 0 0 0,1-1 0 0 0,0 1-1 0 0,-1 0 1 0 0,1 0 0 0 0,0 0-1 0 0,0 1 1 0 0,0-1 0 0 0,0 1 0 0 0,0 0-1 0 0,0-1 1 0 0,0 1 0 0 0,-1 0 0 0 0,1 1-1 0 0,0-1 1 0 0,0 1 0 0 0,0-1 0 0 0,0 1-1 0 0,4 1 1 0 0,19 7-1100 0 0,-26-9 1063 0 0,1 0 0 0 0,-1 0 0 0 0,0 0 0 0 0,1 0 0 0 0,-1 0 0 0 0,1 0-1 0 0,-1 0 1 0 0,1 0 0 0 0,-1 0 0 0 0,0 0 0 0 0,1 0 0 0 0,-1 0 0 0 0,1 0 0 0 0,-1 0 0 0 0,0 0 0 0 0,1-1 0 0 0,-1 1 0 0 0,1 0 0 0 0,-1 0 0 0 0,0 0 0 0 0,1-1 0 0 0,-1 1 0 0 0,0 0 0 0 0,1 0 0 0 0,-1-1 0 0 0,0 1 0 0 0,0 0 0 0 0,1-1 0 0 0,-1 1 0 0 0,0 0-1 0 0,0-1 1 0 0,1 1 0 0 0,-1-1 0 0 0,0 1 0 0 0,0 0 0 0 0,0-1 0 0 0,0 1 0 0 0,0-1 0 0 0,0 1 0 0 0,0 0 0 0 0,0-1 0 0 0,0 1 0 0 0,0-1 0 0 0,0 1 0 0 0,0-1 0 0 0,0 1 0 0 0,0 0 0 0 0,0-1 0 0 0,0 1 0 0 0,0-1 0 0 0,0 1 0 0 0,-1 0 0 0 0,1-1 0 0 0,0 1-1 0 0,0 0 1 0 0,0-1 0 0 0,-1 0 0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22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30 152 5729 0 0,'0'0'13430'0'0,"-7"-2"-12931"0"0,-16-6 6892 0 0,40 8-6302 0 0,175-9-408 0 0,0 0-96 0 0,-105 8-460 0 0,89-13 0 0 0,431-20-37 0 0,124 39-86 0 0,-463-21-46 0 0,-114 3 109 0 0,56-6-62 0 0,102-4 11 0 0,-54 30 38 0 0,49-2-104 0 0,-104-5 144 0 0,137-9 34 0 0,-58 0 7 0 0,-88 7-67 0 0,133 1 83 0 0,-210 11-53 0 0,9-1 17 0 0,373-4 22 0 0,-319-4-45 0 0,-65-1-64 0 0,119 14 1 0 0,135 16 162 0 0,201 11-68 0 0,-454-28-113 0 0,123 6-4 0 0,-173-19-1 0 0,358 12 30 0 0,-348-5-35 0 0,253 34-29 0 0,-300-37 41 0 0,0 0-1 0 0,41-2 1 0 0,-40-2-7 0 0,0 2 0 0 0,32 6 1 0 0,18 11 34 0 0,-72-18-28 0 0,0 0-1 0 0,0 0 1 0 0,0-1 0 0 0,0 0-1 0 0,-1-1 1 0 0,1 0-1 0 0,0 0 1 0 0,0-1-1 0 0,15-5 1 0 0,-13 4-16 0 0,1 0 0 0 0,0 1 1 0 0,0 0-1 0 0,13 0 0 0 0,-24 2 13 0 0,-14 5-626 0 0,-19 18-2470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2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44 4497 0 0,'0'0'3370'0'0,"4"-11"-2080"0"0,12-22 12919 0 0,-13 58-10095 0 0,4 48-3332 0 0,0 116 1441 0 0,-16-65-1540 0 0,-1 2-387 0 0,14 82 94 0 0,-2 117-14 0 0,-11-257-327 0 0,2-28 0 0 0,-21 135 113 0 0,20-82-51 0 0,6 170 0 0 0,5-122-56 0 0,-3-101-55 0 0,9 63 0 0 0,0 47 0 0 0,-6-75 0 0 0,27 292 0 0 0,-16-242 0 0 0,9-18 0 0 0,-19-77 0 0 0,1 20 0 0 0,3 0 0 0 0,2-1 0 0 0,25 78 0 0 0,-23-99 0 0 0,-3-6 0 0 0,0 0 0 0 0,8 37 0 0 0,-14-47 0 0 0,0 0 0 0 0,1 0 0 0 0,1-1 0 0 0,0 1 0 0 0,0-1 0 0 0,9 12 0 0 0,46 58 0 0 0,-46-62 0 0 0,-1 1 0 0 0,17 34 0 0 0,-18-30 0 0 0,22 31 0 0 0,-32-52-120 0 0,0-1 0 0 0,0 0 0 0 0,0 1 0 0 0,1-1 0 0 0,-1 0 0 0 0,0 0 1 0 0,1 0-1 0 0,-1-1 0 0 0,1 1 0 0 0,0-1 0 0 0,0 1 0 0 0,3 0 0 0 0,-1 0-843 0 0,1-1 1 0 0,-1 0-1 0 0,1 0 0 0 0,-1 0 1 0 0,11-1-1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29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443 9 3801 0 0,'-3'-8'19603'0'0,"3"14"-19196"0"0,0 1-91 0 0,0-1 0 0 0,0 0-1 0 0,0 1 1 0 0,1-1 0 0 0,0 0-1 0 0,0 0 1 0 0,1 0 0 0 0,3 11-1 0 0,-2-10-67 0 0,-1 0-1 0 0,1 1 1 0 0,-2 0-1 0 0,1-1 1 0 0,-1 1-1 0 0,0 0 1 0 0,-1 8-1 0 0,-5 57 758 0 0,1-8-613 0 0,11 235 792 0 0,-1 105-737 0 0,-12-152-200 0 0,9 238-158 0 0,-15-306-30 0 0,1-8-57 0 0,-1 1 68 0 0,11-137-87 0 0,-13 75 1 0 0,-2 29 77 0 0,10-93-73 0 0,6-38 17 0 0,-1-1 0 0 0,-1 1 0 0 0,0-1 0 0 0,-8 24 0 0 0,0-6 5 0 0,-10 53 0 0 0,15-68-39 0 0,0 0-1 0 0,-8 17 0 0 0,-5 18 79 0 0,-13 55-70 0 0,23-84 18 0 0,0-2 1 0 0,-2 1 0 0 0,0-1-1 0 0,-1 0 1 0 0,-1-1-1 0 0,-16 20 1 0 0,-10 16 48 0 0,31-41-51 0 0,0 0-1 0 0,0 0 1 0 0,2 1-1 0 0,-5 15 1 0 0,5-11 26 0 0,-15 30 0 0 0,5-25-49 0 0,12-20 27 0 0,0 1-1 0 0,0-1 1 0 0,1 1-1 0 0,0-1 0 0 0,0 1 1 0 0,0 0-1 0 0,-2 7 1 0 0,1 0-89 0 0,-1 1 0 0 0,0 0 1 0 0,0-1-1 0 0,-1 0 0 0 0,-1 0 1 0 0,0 0-1 0 0,-14 19 0 0 0,19-30-287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31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1018 6 11707 0 0,'0'0'9574'0'0,"-10"-1"-9394"0"0,2 0-241 0 0,1 0 431 0 0,-1 0 0 0 0,1 0 0 0 0,0 1 1 0 0,-1 0-1 0 0,1 0 0 0 0,0 1 1 0 0,-1 0-1 0 0,1 0 0 0 0,-10 4 1 0 0,-59 33 2211 0 0,51-24-2078 0 0,0-2 0 0 0,-2 0 1 0 0,-41 13-1 0 0,61-23-456 0 0,0 0 0 0 0,0 0-1 0 0,0 1 1 0 0,1 0 0 0 0,0 0-1 0 0,-1 1 1 0 0,1 0 0 0 0,-7 6 0 0 0,0 1 52 0 0,1 1 0 0 0,-15 19 0 0 0,15-18 21 0 0,1 0 0 0 0,1 1 0 0 0,0 0 0 0 0,0 1 0 0 0,2 0 0 0 0,-14 32 0 0 0,-22 59 178 0 0,27-69-210 0 0,-24 67 9 0 0,13-42 108 0 0,-38 123-1 0 0,40-113-99 0 0,17-50-76 0 0,-12 40 0 0 0,-5 34 56 0 0,-4 18-55 0 0,2-10-7 0 0,22-74 4 0 0,-32 128-25 0 0,29-126-10 0 0,-4 42 0 0 0,-4 16-1 0 0,-1 6 21 0 0,14-64-6 0 0,-10 36 0 0 0,3-4-28 0 0,9-49 23 0 0,0 0 0 0 0,-1-1 1 0 0,-8 25-1 0 0,9-31 0 0 0,0 0 0 0 0,0 0 0 0 0,1-1 0 0 0,1 1 0 0 0,-1 0 0 0 0,2 13-1 0 0,-2 18 7 0 0,-1-6 0 0 0,1 0 0 0 0,2 0-1 0 0,2-1 1 0 0,9 50 0 0 0,15 108 15 0 0,-24-168-36 0 0,0 1 1 0 0,-2 24-1 0 0,-1-26 20 0 0,1-1 0 0 0,1 0-1 0 0,5 24 1 0 0,22 72-22 0 0,-24-91 19 0 0,0 5 4 0 0,2 1-1 0 0,16 44 1 0 0,-11-48-30 0 0,1 0 0 0 0,28 42-1 0 0,-40-67-13 0 0,1 1 0 0 0,-1-1 0 0 0,1 0 0 0 0,0-1 0 0 0,0 1-1 0 0,0 0 1 0 0,0-1 0 0 0,0 1 0 0 0,0-1 0 0 0,1 1 0 0 0,-1-1 0 0 0,0 0-1 0 0,1 0 1 0 0,2 1 0 0 0,15 1-1989 0 0,2-2-4016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34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0,'0'0'16579'0'0,"26"6"-11109"0"0,-23-3-5160 0 0,1-1 0 0 0,0 1 0 0 0,0-1 0 0 0,0 0 0 0 0,0 0 0 0 0,7 3 0 0 0,14 6 379 0 0,-7 1-374 0 0,32 18 637 0 0,81 66-1 0 0,-122-88-877 0 0,1-2 1 0 0,16 10-1 0 0,15 10 88 0 0,-40-25-160 0 0,13 11 55 0 0,0-2-1 0 0,1 1 1 0 0,26 13-1 0 0,-32-19-27 0 0,-1 1 0 0 0,0 0 0 0 0,0 0 0 0 0,0 1 1 0 0,11 12-1 0 0,11 10 47 0 0,8 2-4 0 0,-2 2 1 0 0,-1 2 0 0 0,-1 1-1 0 0,-3 2 1 0 0,0 1-1 0 0,27 48 1 0 0,-30-41-43 0 0,56 67 0 0 0,-68-92-30 0 0,-1 2 0 0 0,18 36 0 0 0,1 2 0 0 0,-25-45 0 0 0,-1 1 0 0 0,-1 1 0 0 0,0-1 0 0 0,3 20 0 0 0,11 27 0 0 0,52 124 0 0 0,-60-155 0 0 0,13 61 0 0 0,-7-21 0 0 0,10 47 0 0 0,-17-68 0 0 0,-5-22 0 0 0,-1 1 0 0 0,-1 0 0 0 0,1 47 0 0 0,-4 2 0 0 0,-3 66 0 0 0,-1-81 0 0 0,2-46 0 0 0,0-1 0 0 0,-1 0 0 0 0,-1 0 0 0 0,-1 0 0 0 0,0 0 0 0 0,-8 22 0 0 0,5-22 0 0 0,2 0 0 0 0,0 1 0 0 0,0 0 0 0 0,2-1 0 0 0,0 1 0 0 0,2 21 0 0 0,-1-10 0 0 0,-5 34 0 0 0,-3 5 0 0 0,4-33 0 0 0,-8 37 0 0 0,-13 25 0 0 0,24-88 0 0 0,-2 5 0 0 0,0-1 0 0 0,2 0 0 0 0,-2 29 0 0 0,3-25 0 0 0,-1 0 0 0 0,-5 21 0 0 0,0 1 0 0 0,4-19-762 0 0,-2 0 1 0 0,-9 27-1 0 0,-19 40-6019 0 0,28-75 5314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3:38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8082 0 0,'0'0'11928'0'0,"-2"3"-11412"0"0,-8 16 2402 0 0,0 13 3295 0 0,8-22-6156 0 0,1-1 0 0 0,1 1 0 0 0,-1 0 0 0 0,1-1 0 0 0,2 12 0 0 0,0 9 193 0 0,-11 225 1002 0 0,29 88-438 0 0,-19-340-810 0 0,11 362 412 0 0,-16-123-398 0 0,3 141-4 0 0,2-343-14 0 0,1 364 0 0 0,-13-313 0 0 0,7-70 0 0 0,1 1 0 0 0,0 0 0 0 0,2 0 0 0 0,1 0 0 0 0,3 23 0 0 0,3-2 0 0 0,4 18 0 0 0,2 96 0 0 0,-1-14 0 0 0,-1 0 0 0 0,-11-70 0 0 0,3 79 0 0 0,15-60 0 0 0,-11-66 0 0 0,-1 0 0 0 0,3 31 0 0 0,-3 21 0 0 0,1 45 0 0 0,-6-110-290 0 0,0-1 0 0 0,1 1 1 0 0,0 0-1 0 0,1 0 0 0 0,0-1 0 0 0,1 1 0 0 0,0-1 1 0 0,1 0-1 0 0,0 0 0 0 0,1 0 0 0 0,1 0 0 0 0,7 12 1 0 0,-7-19-1327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1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10023 0 1920 0 0,'0'0'15409'0'0,"-1"4"-14270"0"0,1-3-1001 0 0,0 0 1 0 0,0 0 0 0 0,0 1-1 0 0,0-1 1 0 0,-1 0-1 0 0,1 0 1 0 0,-1 0-1 0 0,1 0 1 0 0,-1 0-1 0 0,1 0 1 0 0,-1 0-1 0 0,1 0 1 0 0,-1 0-1 0 0,0 0 1 0 0,0 1-1 0 0,-22-10 4899 0 0,-1 9-4369 0 0,-1 1-1 0 0,1 0 1 0 0,-40 11-1 0 0,-140 28-106 0 0,7-28-359 0 0,133-11-152 0 0,-320 31 274 0 0,322-28-280 0 0,0-3 0 0 0,-91-8 0 0 0,-3-1-27 0 0,128 7-15 0 0,-587 7 91 0 0,-66 4-40 0 0,285-30-52 0 0,89 1 2 0 0,-341 26 19 0 0,451-2-27 0 0,-200 2 20 0 0,193-13 5 0 0,-25 1 88 0 0,212 6-107 0 0,1 0 1 0 0,-23 7-1 0 0,25-5-1 0 0,0 0 0 0 0,-1-2 0 0 0,-24 2 0 0 0,11-4 44 0 0,-263-3-27 0 0,221 0-30 0 0,-416-27-4 0 0,302 14 14 0 0,-68 12 22 0 0,-129-7-35 0 0,60 4 57 0 0,196 9-26 0 0,-332 6 26 0 0,113 14-143 0 0,254-15 85 0 0,19-1 5 0 0,-122-6 0 0 0,105-9 5 0 0,-146-7 0 0 0,136 18 12 0 0,-63-1 14 0 0,49-11-15 0 0,-54-1-2 0 0,-61 8 5 0 0,154-6 10 0 0,-123 12 14 0 0,139-6 29 0 0,57 3-69 0 0,-6 0 32 0 0,1 0-1222 0 0,12 4-315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28.40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146 73 3025 0 0,'0'0'14319'0'0,"-5"-6"-13338"0"0,-16-19-35 0 0,11 11 4405 0 0,10 13-5246 0 0,0 1 0 0 0,-1-1 0 0 0,1 1 0 0 0,0-1 0 0 0,0 1 0 0 0,-1 0 0 0 0,1-1 0 0 0,0 1 0 0 0,-1-1 0 0 0,1 1 0 0 0,0 0 0 0 0,-1-1 0 0 0,1 1 0 0 0,-1 0 0 0 0,1 0 0 0 0,-1-1 0 0 0,1 1 0 0 0,-1 0 0 0 0,1 0 0 0 0,-1 0 0 0 0,1-1 0 0 0,-1 1 0 0 0,1 0 0 0 0,-1 0 0 0 0,1 0 0 0 0,-1 0-1 0 0,1 0 1 0 0,-1 0 0 0 0,1 0 0 0 0,-1 0 0 0 0,1 0 0 0 0,-1 0 0 0 0,0 1 697 0 0,9 2-546 0 0,1 0-169 0 0,0 1 1 0 0,1-2 0 0 0,-1 1 0 0 0,1-2 0 0 0,-1 1 0 0 0,1-1-1 0 0,-1-1 1 0 0,14 0 0 0 0,81-12 161 0 0,-62 6-155 0 0,2 0-35 0 0,-7 0-28 0 0,0 2 0 0 0,66 1 0 0 0,-95 4-25 0 0,-1 1-1 0 0,1-1 0 0 0,0 2 1 0 0,14 5-1 0 0,19 5 4 0 0,-27-10-16 0 0,-2 0 17 0 0,1-1 0 0 0,-1 0 0 0 0,0 0 0 0 0,16-2 0 0 0,-42-16 45 0 0,11 14-55 0 0,0 0 0 0 0,0 1 0 0 0,0-1 0 0 0,0 1 0 0 0,-1-1 0 0 0,1 1 0 0 0,0 0 0 0 0,0 0 0 0 0,-1 1 0 0 0,1-1 0 0 0,-6 0 0 0 0,-42 1 9 0 0,27 1-6 0 0,-166 10 99 0 0,171-9-84 0 0,-8 2 2 0 0,1-2 0 0 0,-1 0 0 0 0,-45-4 0 0 0,68 1-13 0 0,-1 0 1 0 0,0 0 0 0 0,1-1 0 0 0,-1 0 0 0 0,1 0-1 0 0,-6-3 1 0 0,6 3-2 0 0,0 0-1 0 0,0 0 1 0 0,0 0 0 0 0,0 0-1 0 0,0 1 1 0 0,0 0-1 0 0,0 0 1 0 0,0 0 0 0 0,-8 0-1 0 0,6 1-2 0 0,0 0-1 0 0,0 0 0 0 0,0 1 0 0 0,0 0 1 0 0,0 0-1 0 0,0 1 0 0 0,0 0 1 0 0,1 0-1 0 0,-1 0 0 0 0,1 0 0 0 0,-1 1 1 0 0,1 0-1 0 0,-9 6 0 0 0,70-15 76 0 0,-7-1-66 0 0,1 3 0 0 0,0 1 1 0 0,73 6-1 0 0,46-1 7 0 0,-69-8 35 0 0,-100 6-44 0 0,0-1-9 0 0,0 1 1 0 0,0-1 0 0 0,-1 1-1 0 0,1-1 1 0 0,0 1 0 0 0,-1-1-1 0 0,1 1 1 0 0,0-1 0 0 0,-1 1-1 0 0,1-1 1 0 0,-1 1 0 0 0,1 0 0 0 0,-1-1-1 0 0,1 1 1 0 0,-1 0 0 0 0,1-1-1 0 0,-1 1 1 0 0,1 0 0 0 0,-1-1-1 0 0,1 1 1 0 0,-1 0 0 0 0,1 0-1 0 0,-1 0 1 0 0,0 0 0 0 0,1 0-1 0 0,-1 0 1 0 0,1 0 0 0 0,-1 0-1 0 0,0 0 1 0 0,0 0 0 0 0,-27 0-36 0 0,20 0 33 0 0,-50 3 8 0 0,-85 15-1 0 0,-28 2 52 0 0,155-19-61 0 0,5 0 0 0 0,0 0 1 0 0,0-1-1 0 0,0 0 0 0 0,0-1 1 0 0,0 0-1 0 0,0-1 0 0 0,0 0 1 0 0,-12-4-1 0 0,17 3 5 0 0,5 3 0 0 0,-1-1 0 0 0,1 0-1 0 0,-1 0 1 0 0,0 1 0 0 0,1-1 0 0 0,-1 1 0 0 0,0-1 0 0 0,0 1 0 0 0,1 0 0 0 0,-1 0 0 0 0,0 0 0 0 0,0 0 0 0 0,1 0 0 0 0,-1 0 0 0 0,0 0 0 0 0,0 0 0 0 0,1 1 0 0 0,-1-1 0 0 0,0 1 0 0 0,1-1 0 0 0,-1 1 0 0 0,0 0 0 0 0,1 0 0 0 0,-1 0 0 0 0,-1 1 0 0 0,-10 4 11 0 0,12-6-3 0 0,-1 0 1 0 0,1 1-1 0 0,-1-1 0 0 0,1 1 0 0 0,-1 0 1 0 0,1 0-1 0 0,0-1 0 0 0,-1 1 1 0 0,1 0-1 0 0,0 0 0 0 0,0 0 1 0 0,0 0-1 0 0,0 0 0 0 0,0 1 0 0 0,0-1 1 0 0,0 0-1 0 0,0 0 0 0 0,0 1 1 0 0,0-1-1 0 0,1 0 0 0 0,-1 1 1 0 0,0-1-1 0 0,1 1 0 0 0,-1-1 0 0 0,1 1 1 0 0,0 1-1 0 0,-3 6 101 0 0,0 0 1 0 0,0-1-1 0 0,-7 15 1 0 0,7-16-54 0 0,-1 0 0 0 0,1 1 1 0 0,0-1-1 0 0,1 1 0 0 0,0-1 0 0 0,-1 10 1 0 0,1 43 322 0 0,25-54-381 0 0,10-3 0 0 0,48-1 0 0 0,22 1 0 0 0,32 3 0 0 0,-162-3 0 0 0,-32 9 0 0 0,38-7 0 0 0,0-1 0 0 0,0 0 0 0 0,-26-1 0 0 0,24-3 0 0 0,0-1 0 0 0,-40-8 0 0 0,16 6 0 0 0,46 0 0 0 0,1 0 0 0 0,-1 0 0 0 0,1-1 0 0 0,0 1 0 0 0,0 0 0 0 0,0 0 0 0 0,0-4 0 0 0,8-55 0 0 0,-7 39 0 0 0,2 1 0 0 0,8-32 0 0 0,-2 22 0 0 0,-14 44 0 0 0,0 1 0 0 0,-4 22 0 0 0,3-15 0 0 0,2-6 0 0 0,2-10 0 0 0,1 1 0 0 0,0-1 0 0 0,0 0 0 0 0,0 0 0 0 0,0 8 0 0 0,1-15 0 0 0,1 0 0 0 0,-1 0 0 0 0,1 0 0 0 0,0 0 0 0 0,0 0 0 0 0,0 1 0 0 0,0-1 0 0 0,1 0 0 0 0,-1 1 0 0 0,1-1 0 0 0,-1 1 0 0 0,1-1 0 0 0,0 1 0 0 0,0 0 0 0 0,0-1 0 0 0,0 1 0 0 0,1 0 0 0 0,4-3 0 0 0,1-1 0 0 0,1 1 0 0 0,0-1 0 0 0,1 2 0 0 0,11-6 0 0 0,3 1 0 0 0,0 1 0 0 0,1 1 0 0 0,0 0 0 0 0,0 2 0 0 0,1 1 0 0 0,-1 2 0 0 0,1 0 0 0 0,41 3 0 0 0,-59 0 0 0 0,0 0 0 0 0,0 1 0 0 0,-1 0 0 0 0,1 1 0 0 0,-1 0 0 0 0,1 0 0 0 0,6 4 0 0 0,-12-6 0 0 0,-2 0 0 0 0,0-1 0 0 0,0 1 0 0 0,0-1 0 0 0,0 1 0 0 0,0-1 0 0 0,0 1 0 0 0,0-1 0 0 0,0 0 0 0 0,-1 1 0 0 0,1-1 0 0 0,0 1 0 0 0,0-1 0 0 0,0 0 0 0 0,0 1 0 0 0,-1-1 0 0 0,1 1 0 0 0,0-1 0 0 0,0 0 0 0 0,-1 1 0 0 0,1-1 0 0 0,0 0 0 0 0,0 1 0 0 0,-1-1 0 0 0,1 0 0 0 0,0 0 0 0 0,-1 1 0 0 0,1-1 0 0 0,-1 0 0 0 0,1 0 0 0 0,0 0 0 0 0,-1 1 0 0 0,1-1 0 0 0,-1 0 0 0 0,-15 6 0 0 0,15-6 0 0 0,-55 14 0 0 0,-1-2 0 0 0,-77 6 0 0 0,88-13 0 0 0,27-4 0 0 0,15-1 0 0 0,14 0 0 0 0,332-1 0 0 0,-432 11 0 0 0,4-5 0 0 0,-139 26 0 0 0,218-27 0 0 0,14 0 0 0 0,13 1 0 0 0,52 3 0 0 0,-1-2 0 0 0,96-6 0 0 0,-145-2 0 0 0,31-6 0 0 0,-28 4 0 0 0,-23 4 0 0 0,-7 0 0 0 0,-1 2 0 0 0,1-1 0 0 0,0 1 0 0 0,-9 3 0 0 0,-8 3 0 0 0,-9-2 0 0 0,-1-1 0 0 0,0-1 0 0 0,-53-1 0 0 0,279-15 0 0 0,-90 3 0 0 0,-92 8 0 0 0,-8 1 0 0 0,0 1 0 0 0,0-2 0 0 0,1 1 0 0 0,-1 0 0 0 0,0-1 0 0 0,0 0 0 0 0,1 0 0 0 0,-1 0 0 0 0,0-1 0 0 0,0 1 0 0 0,0-1 0 0 0,0 0 0 0 0,-1 0 0 0 0,1 0 0 0 0,4-4 0 0 0,-7 4 0 0 0,0 0 0 0 0,0 0 0 0 0,0 0 0 0 0,-1-1 0 0 0,1 1 0 0 0,0-1 0 0 0,-1 1 0 0 0,0 0 0 0 0,0-1 0 0 0,1 1 0 0 0,-2-4 0 0 0,4-15 0 0 0,7-32 0 0 0,-11 60 0 0 0,0-1 0 0 0,0 1 0 0 0,1 0 0 0 0,0-1 0 0 0,0 1 0 0 0,1-1 0 0 0,-1 1 0 0 0,2-1 0 0 0,-1 1 0 0 0,1-1 0 0 0,-1 1 0 0 0,2-1 0 0 0,-1 0 0 0 0,7 11 0 0 0,-8-15 0 0 0,1-4 0 0 0,0 0 0 0 0,0-1 0 0 0,-1 1 0 0 0,1 0 0 0 0,0-1 0 0 0,-1 1 0 0 0,1-1 0 0 0,-1 1 0 0 0,1-4 0 0 0,2-3 0 0 0,-1 1 0 0 0,0-1 0 0 0,-1 0 0 0 0,0 0 0 0 0,0-1 0 0 0,-1 1 0 0 0,0-11 0 0 0,-1 41 0 0 0,-1-11 0 0 0,1-1 0 0 0,0 0 0 0 0,2 14 0 0 0,0-18 0 0 0,1 5 0 0 0,-2-14 0 0 0,0-1 0 0 0,0 0 0 0 0,0 0 0 0 0,1 1 0 0 0,0-1 0 0 0,2-5 0 0 0,6-16 0 0 0,-4-10 0 0 0,-7 40 0 0 0,0 1 0 0 0,0-1 0 0 0,0 1 0 0 0,-1-1 0 0 0,-2 6 0 0 0,-6 22 0 0 0,10-2 0 0 0,12-86 0 0 0,-12 85 0 0 0,-2 61 0 0 0,2-87 0 0 0,-1-1 0 0 0,1 0 0 0 0,-1 0 0 0 0,1 1 0 0 0,-1-1 0 0 0,0 0 0 0 0,0 0 0 0 0,0 0 0 0 0,-1 0 0 0 0,1 0 0 0 0,0 0 0 0 0,-1-1 0 0 0,1 1 0 0 0,-1 0 0 0 0,1-1 0 0 0,-1 1 0 0 0,0-1 0 0 0,0 1 0 0 0,0-1 0 0 0,0 0 0 0 0,0 0 0 0 0,0 0 0 0 0,0 0 0 0 0,0 0 0 0 0,0 0 0 0 0,0-1 0 0 0,-1 1 0 0 0,1-1 0 0 0,0 1 0 0 0,-5-1 0 0 0,-8 1 0 0 0,0 0 0 0 0,1-1 0 0 0,-28-4 0 0 0,18 1 0 0 0,-54 0 0 0 0,45 3 0 0 0,1-2 0 0 0,-1-1 0 0 0,-51-11 0 0 0,73 12 0 0 0,1 1 0 0 0,-1 0 0 0 0,0 0 0 0 0,0 1 0 0 0,0 0 0 0 0,1 1 0 0 0,-1 1 0 0 0,0-1 0 0 0,-10 4 0 0 0,4-1 0 0 0,0-1 0 0 0,-27 1 0 0 0,98-12 0 0 0,242-6 0 0 0,-277 14 0 0 0,0-1 0 0 0,1-2 0 0 0,-2 0 0 0 0,1 0 0 0 0,32-12 0 0 0,-48 13 0 0 0,0 1 0 0 0,0-1 0 0 0,0-1 0 0 0,0 1 0 0 0,0 0 0 0 0,0-1 0 0 0,0 1 0 0 0,-1-1 0 0 0,1 0 0 0 0,-1 0 0 0 0,0 0 0 0 0,0 0 0 0 0,0 0 0 0 0,2-5 0 0 0,-3 6 0 0 0,0-1 0 0 0,0 1 0 0 0,0-1 0 0 0,0 1 0 0 0,0-1 0 0 0,-1 1 0 0 0,1-1 0 0 0,-1 1 0 0 0,0-1 0 0 0,0 1 0 0 0,0-1 0 0 0,0 0 0 0 0,0 1 0 0 0,0-1 0 0 0,-1 1 0 0 0,1-1 0 0 0,-1 1 0 0 0,1-1 0 0 0,-1 1 0 0 0,0-1 0 0 0,-2-2 0 0 0,-2-2 0 0 0,0 0 0 0 0,-1 0 0 0 0,0 0 0 0 0,-12-10 0 0 0,17 16 0 0 0,0 1 0 0 0,-1 0 0 0 0,1-1 0 0 0,0 1 0 0 0,0 0 0 0 0,0-1 0 0 0,-1 1 0 0 0,1 0 0 0 0,0 0 0 0 0,0 0 0 0 0,-1 0 0 0 0,1 0 0 0 0,0 0 0 0 0,0 1 0 0 0,-1-1 0 0 0,1 0 0 0 0,0 1 0 0 0,-2 0 0 0 0,-24 11 0 0 0,15-6 0 0 0,-43 14 0 0 0,39-16 0 0 0,-1 2 0 0 0,1 0 0 0 0,1 1 0 0 0,-18 10 0 0 0,35-14 0 0 0,7-2 0 0 0,9 0 0 0 0,-1-3 0 0 0,0 0 0 0 0,-1 0 0 0 0,1-2 0 0 0,0 0 0 0 0,-1-1 0 0 0,0-1 0 0 0,0-1 0 0 0,23-12 0 0 0,-32 12 0 0 0,-16 6 0 0 0,-17 6 0 0 0,-7 6 0 0 0,-57 30 0 0 0,90-40-52 0 0,-1-1 0 0 0,0 0 0 0 0,1 0 0 0 0,-1 1 1 0 0,1-1-1 0 0,-1 0 0 0 0,1 1 0 0 0,0-1 0 0 0,-1 1 0 0 0,1-1 0 0 0,-1 0 0 0 0,1 1 0 0 0,0-1 1 0 0,-1 1-1 0 0,1-1 0 0 0,0 1 0 0 0,-1 0 0 0 0,1-1 0 0 0,0 1 0 0 0,0-1 0 0 0,0 1 1 0 0,-1-1-1 0 0,1 1 0 0 0,0 0 0 0 0,0-1 0 0 0,0 1 0 0 0,0-1 0 0 0,0 1 0 0 0,0 0 0 0 0,0-1 1 0 0,0 1-1 0 0,1-1 0 0 0,-1 1 0 0 0,0 0 0 0 0,0-1 0 0 0,1 1 0 0 0,-1 1-523 0 0,1-1 0 0 0,0 1 0 0 0,0-1 0 0 0,0 0 0 0 0,0 1 0 0 0,0-1 0 0 0,1 0 0 0 0,-1 0 1 0 0,0 0-1 0 0,2 1 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33.89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543 103 6809 0 0,'0'0'13135'0'0,"21"-7"-12384"0"0,64-19-33 0 0,-59 17 1729 0 0,-37 11-1546 0 0,-68 0 1837 0 0,-142 22-1 0 0,170-13-2422 0 0,30-6-221 0 0,1-1 0 0 0,-1-1 0 0 0,-22 1 0 0 0,51-4-126 0 0,4 1 12 0 0,0-2 1 0 0,17-1-1 0 0,83-17-88 0 0,-53 11 70 0 0,0-3 0 0 0,99-32 1 0 0,-142 39 55 0 0,0 0 1 0 0,1 1 0 0 0,-1 1-1 0 0,0 0 1 0 0,1 2 0 0 0,18 0-1 0 0,-23 0-11 0 0,-12 0 56 0 0,-9 2-12 0 0,1-1 0 0 0,-1-1 0 0 0,0 0 0 0 0,-10 0 0 0 0,-12-1 14 0 0,-468 44 1034 0 0,475-39-1055 0 0,-32 0 1 0 0,56-4-49 0 0,4 0-72 0 0,337-31-220 0 0,-334 30 292 0 0,49-7-15 0 0,57-18 0 0 0,-96 22 2 0 0,-14 3 76 0 0,-16 1-23 0 0,11 0-36 0 0,-254 17 316 0 0,128 2-153 0 0,76-9-61 0 0,0-3-1 0 0,-53 0 1 0 0,43-7-102 0 0,61 1 0 0 0,1-1 0 0 0,-1 1 0 0 0,1-1 0 0 0,-1 1 0 0 0,1 0 0 0 0,-1-1 0 0 0,1 1 0 0 0,0-1 0 0 0,-1 1 0 0 0,1 0 0 0 0,0-1 0 0 0,-1 1 0 0 0,1 0 0 0 0,0-1 0 0 0,0 1 0 0 0,0 0 0 0 0,0 0 0 0 0,-1-1 0 0 0,1 1 0 0 0,0 0 0 0 0,0-1 0 0 0,1 1 0 0 0,-1 0 0 0 0,0 0 0 0 0,0 0 0 0 0,2 21 0 0 0,15 32 0 0 0,-14-43 0 0 0,-1 0 0 0 0,-1 0 0 0 0,0 0 0 0 0,0 0 0 0 0,-1 1 0 0 0,-2 16 0 0 0,0 18 0 0 0,4-45 0 0 0,-1 0 0 0 0,1 0 0 0 0,-1-1 0 0 0,1 1 0 0 0,-1-1 0 0 0,1 1 0 0 0,-1-1 0 0 0,1 0 0 0 0,0 1 0 0 0,-1-1 0 0 0,1 0 0 0 0,-1 0 0 0 0,1 0 0 0 0,0 0 0 0 0,1-1 0 0 0,-1 1 0 0 0,275-12 0 0 0,-187 12 0 0 0,146-19 0 0 0,-214 16 0 0 0,-15 3 0 0 0,0-1 0 0 0,-1 0 0 0 0,1 0 0 0 0,0-1 0 0 0,0 0 0 0 0,9-4 0 0 0,-14 6 0 0 0,-1 0 0 0 0,0-2 0 0 0,-1-1 0 0 0,0 1 0 0 0,1 0 0 0 0,-1-1 0 0 0,0 1 0 0 0,0 0 0 0 0,0-1 0 0 0,-1-3 0 0 0,0 1 0 0 0,1 0 0 0 0,0-1 0 0 0,0 0 0 0 0,1 0 0 0 0,-1 0 0 0 0,1 1 0 0 0,1-1 0 0 0,-1 0 0 0 0,1 1 0 0 0,0-1 0 0 0,0 1 0 0 0,5-10 0 0 0,-4 10 0 0 0,-1 1 0 0 0,0-1 0 0 0,-1 0 0 0 0,1 1 0 0 0,-1-1 0 0 0,0 0 0 0 0,0 0 0 0 0,0 0 0 0 0,-1 0 0 0 0,0 0 0 0 0,0 0 0 0 0,0-1 0 0 0,-2-8 0 0 0,-4 1 0 0 0,5 12 0 0 0,0-1 0 0 0,0 0 0 0 0,0 1 0 0 0,1-1 0 0 0,-1 0 0 0 0,1 1 0 0 0,-1-1 0 0 0,1 0 0 0 0,-1 0 0 0 0,1 0 0 0 0,0-2 0 0 0,4 67 0 0 0,-7-22 0 0 0,1-32 0 0 0,1-1 0 0 0,1 1 0 0 0,0 0 0 0 0,0 0 0 0 0,2 13 0 0 0,-1-5 0 0 0,-1-18 0 0 0,0 0 0 0 0,-1 0 0 0 0,1 0 0 0 0,0 0 0 0 0,-1 0 0 0 0,1 1 0 0 0,-1-1 0 0 0,0 0 0 0 0,1 0 0 0 0,-1 1 0 0 0,1-1 0 0 0,-1 0 0 0 0,0 1 0 0 0,0-1 0 0 0,1 1 0 0 0,-1-1 0 0 0,0 1 0 0 0,0-1 0 0 0,0 1 0 0 0,0 0 0 0 0,0-1 0 0 0,1 1 0 0 0,-1 0 0 0 0,0 0 0 0 0,0-1 0 0 0,0 1 0 0 0,0 0 0 0 0,0 0 0 0 0,-2 0 0 0 0,-35-1 0 0 0,32 1 0 0 0,-84 0 0 0 0,1 5 0 0 0,-119 20 0 0 0,168-20 0 0 0,0-1 0 0 0,-51-2 0 0 0,91-3 0 0 0,-1 1 0 0 0,1 0 0 0 0,-1-1 0 0 0,1 1 0 0 0,-1 0 0 0 0,1-1 0 0 0,-1 1 0 0 0,1-1 0 0 0,-1 1 0 0 0,1-1 0 0 0,0 1 0 0 0,-1-1 0 0 0,1 1 0 0 0,0-1 0 0 0,-1 1 0 0 0,1-1 0 0 0,0 0 0 0 0,0 1 0 0 0,0-1 0 0 0,-1 1 0 0 0,1-1 0 0 0,0 0 0 0 0,0 1 0 0 0,0-1 0 0 0,0 1 0 0 0,0-1 0 0 0,0 0 0 0 0,0 1 0 0 0,0-1 0 0 0,1 0 0 0 0,-1 1 0 0 0,0-1 0 0 0,0 1 0 0 0,0-1 0 0 0,1 1 0 0 0,-1-1 0 0 0,0 0 0 0 0,0 1 0 0 0,1-1 0 0 0,-1 1 0 0 0,1-1 0 0 0,-1 1 0 0 0,0-1 0 0 0,2 0 0 0 0,21-6 0 0 0,1 1 0 0 0,0 1 0 0 0,34-3 0 0 0,17-3 0 0 0,-27 2 0 0 0,-19 4 0 0 0,0-1 0 0 0,-1-1 0 0 0,32-13 0 0 0,-52 14 0 0 0,-14 2 0 0 0,-16 2 0 0 0,-29 5 0 0 0,-81 14 0 0 0,11 0 0 0 0,3-12 0 0 0,116-7 0 0 0,0 0 0 0 0,0-1 0 0 0,0 1 0 0 0,1-1 0 0 0,-1 0 0 0 0,1 0 0 0 0,-1 1 0 0 0,1-1 0 0 0,-1-4 0 0 0,1-29 0 0 0,1 35 0 0 0,2 31 0 0 0,0-17 0 0 0,1-1 0 0 0,0 1 0 0 0,6 16 0 0 0,-6-61 0 0 0,-2 17 0 0 0,0 12 0 0 0,-1-1 0 0 0,0 1 0 0 0,1-1 0 0 0,-1 0 0 0 0,0 1 0 0 0,-1-1 0 0 0,1 1 0 0 0,-1-1 0 0 0,1 1 0 0 0,-1-1 0 0 0,0 1 0 0 0,-2-5 0 0 0,2 7 0 0 0,1 1 0 0 0,-1 0 0 0 0,1 0 0 0 0,-1 0 0 0 0,1-1 0 0 0,0 1 0 0 0,-1 0 0 0 0,1 0 0 0 0,-1 0 0 0 0,1 0 0 0 0,-1 0 0 0 0,1 0 0 0 0,-1 0 0 0 0,1 0 0 0 0,-1 0 0 0 0,1 0 0 0 0,-1 0 0 0 0,1 1 0 0 0,-1-1 0 0 0,1 0 0 0 0,0 0 0 0 0,-1 0 0 0 0,1 1 0 0 0,-1-1 0 0 0,1 0 0 0 0,0 0 0 0 0,-1 1 0 0 0,1-1 0 0 0,-1 0 0 0 0,1 1 0 0 0,0-1 0 0 0,0 0 0 0 0,-1 1 0 0 0,1-1 0 0 0,-1 1 0 0 0,-8 13 0 0 0,1 17 0 0 0,6-21 0 0 0,4-17 0 0 0,-2 4 0 0 0,1 0 0 0 0,0 1 0 0 0,0-1 0 0 0,1 0 0 0 0,-1 1 0 0 0,0-1 0 0 0,1 1 0 0 0,0 0 0 0 0,-1-1 0 0 0,1 1 0 0 0,0 0 0 0 0,0 0 0 0 0,0 0 0 0 0,1 0 0 0 0,-1 0 0 0 0,0 1 0 0 0,1-1 0 0 0,-1 1 0 0 0,1-1 0 0 0,-1 1 0 0 0,1 0 0 0 0,0 0 0 0 0,-1 0 0 0 0,1 0 0 0 0,5 0 0 0 0,8-2 0 0 0,-1 1 0 0 0,1 1 0 0 0,25 1 0 0 0,-14 0 0 0 0,270-14 0 0 0,-130 4 0 0 0,-66 4 0 0 0,-108 8 0 0 0,0 1 0 0 0,0-1 0 0 0,0 1 0 0 0,1 0 0 0 0,-1 0 0 0 0,1 1 0 0 0,0 0 0 0 0,-7 6 0 0 0,2-3 0 0 0,10-6 0 0 0,-1 1 0 0 0,1-1 0 0 0,-1 1 0 0 0,1-1 0 0 0,-1 1 0 0 0,1-1 0 0 0,0 1 0 0 0,0 0 0 0 0,0 0 0 0 0,0-1 0 0 0,0 1 0 0 0,0 0 0 0 0,0 0 0 0 0,0 0 0 0 0,1 0 0 0 0,-1 0 0 0 0,1 0 0 0 0,0 0 0 0 0,0 0 0 0 0,-1 0 0 0 0,2 5 0 0 0,-4-12 0 0 0,0 0 0 0 0,0 0 0 0 0,-1 1 0 0 0,-7-8 0 0 0,7 8 0 0 0,0 1 0 0 0,-1 1 0 0 0,1-1 0 0 0,-1 1 0 0 0,0-1 0 0 0,0 1 0 0 0,0 1 0 0 0,0-1 0 0 0,0 1 0 0 0,0 0 0 0 0,0 0 0 0 0,0 0 0 0 0,0 1 0 0 0,-1-1 0 0 0,1 1 0 0 0,0 1 0 0 0,0-1 0 0 0,0 1 0 0 0,-7 1 0 0 0,10-1 0 0 0,0 0 0 0 0,0 0 0 0 0,0 1 0 0 0,0-1 0 0 0,1 0 0 0 0,-1 1 0 0 0,0-1 0 0 0,1 1 0 0 0,-1-1 0 0 0,1 1 0 0 0,0 0 0 0 0,-1 0 0 0 0,1 0 0 0 0,0 0 0 0 0,0-1 0 0 0,0 1 0 0 0,1 1 0 0 0,-1-1 0 0 0,0 0 0 0 0,1 0 0 0 0,-1 0 0 0 0,1 0 0 0 0,0 0 0 0 0,-1 1 0 0 0,1-1 0 0 0,0 0 0 0 0,1 0 0 0 0,-1 0 0 0 0,1 4 0 0 0,0-5 0 0 0,-1 0 0 0 0,1-1 0 0 0,0 1 0 0 0,0-1 0 0 0,0 1 0 0 0,-1-1 0 0 0,1 1 0 0 0,0-1 0 0 0,0 1 0 0 0,0-1 0 0 0,0 0 0 0 0,0 0 0 0 0,0 1 0 0 0,0-1 0 0 0,0 0 0 0 0,0 0 0 0 0,0 0 0 0 0,0 0 0 0 0,0 0 0 0 0,0 0 0 0 0,0 0 0 0 0,0-1 0 0 0,0 1 0 0 0,1-1 0 0 0,25-7 0 0 0,-16 4 0 0 0,0-1 0 0 0,0 0 0 0 0,-1-1 0 0 0,0 0 0 0 0,0-1 0 0 0,14-12 0 0 0,-40 21 0 0 0,-4 7 0 0 0,1 2 0 0 0,-31 21 0 0 0,83-37 0 0 0,-17 0 0 0 0,-1-1 0 0 0,24-12 0 0 0,-32 14 0 0 0,-4 3 0 0 0,-25 1 0 0 0,-34 11 0 0 0,-53 8 0 0 0,-142-18 0 0 0,120-4 0 0 0,174 12 0 0 0,-3-7 0 0 0,0-2 0 0 0,63-8 0 0 0,-99 7 0 0 0,-8 0 0 0 0,-22 1 0 0 0,-36 2 0 0 0,9 2 0 0 0,1 0 0 0 0,-67 12 0 0 0,118-16 0 0 0,0 1 0 0 0,-1-1 0 0 0,1 0 0 0 0,0 1 0 0 0,-1-1 0 0 0,1 0 0 0 0,0 1 0 0 0,0-1 0 0 0,-1 1 0 0 0,1 0 0 0 0,0 0 0 0 0,0-1 0 0 0,0 1 0 0 0,0 0 0 0 0,0 0 0 0 0,0 0 0 0 0,0 0 0 0 0,0 0 0 0 0,0 0 0 0 0,0 0 0 0 0,1 0 0 0 0,-1 0 0 0 0,0 1 0 0 0,0 1 0 0 0,1-2 0 0 0,0 0 0 0 0,0 0 0 0 0,1 1 0 0 0,-1-1 0 0 0,0 0 0 0 0,1 0 0 0 0,-1 0 0 0 0,0 0 0 0 0,1 1 0 0 0,0-1 0 0 0,-1 0 0 0 0,1 0 0 0 0,0 0 0 0 0,-1 0 0 0 0,1 0 0 0 0,0-1 0 0 0,0 1 0 0 0,0 0 0 0 0,0 0 0 0 0,0 0 0 0 0,0-1 0 0 0,0 1 0 0 0,0-1 0 0 0,0 1 0 0 0,0-1 0 0 0,0 1 0 0 0,0-1 0 0 0,2 1 0 0 0,14 5 0 0 0,0 0 0 0 0,0-2 0 0 0,0 0 0 0 0,1 0 0 0 0,0-2 0 0 0,-1 0 0 0 0,28-1 0 0 0,-43-5-626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36.41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70 22 11474 0 0,'0'0'14013'0'0,"-2"-4"-13540"0"0,0 2-273 0 0,1 2-77 0 0,0-1 0 0 0,1 0 0 0 0,-1 0 1 0 0,0 0-1 0 0,0 0 0 0 0,1 0 0 0 0,-1 0 1 0 0,1-1-1 0 0,-1 1 0 0 0,1 0 0 0 0,-1 0 1 0 0,0-2-1 0 0,1 9 236 0 0,-1 0 0 0 0,-1 1 1 0 0,1-1-1 0 0,-1 0 0 0 0,0 0 1 0 0,-1 0-1 0 0,1 0 0 0 0,-6 8 0 0 0,4-7-239 0 0,0 0 1 0 0,1 0-1 0 0,0 0 0 0 0,1 0 0 0 0,-1 1 0 0 0,0 8 0 0 0,1 18 80 0 0,3 58 1 0 0,1-67-95 0 0,-1 0 0 0 0,-1 0 0 0 0,-2 1 0 0 0,-7 43 0 0 0,4-39-106 0 0,29-28 0 0 0,239-5 0 0 0,-275-26 0 0 0,3 12 0 0 0,1 0 0 0 0,1-1 0 0 0,0 0 0 0 0,1 0 0 0 0,-6-33 0 0 0,10 42 0 0 0,1 0 0 0 0,0 0 0 0 0,1 0 0 0 0,0 0 0 0 0,0 0 0 0 0,1 0 0 0 0,0 0 0 0 0,1 0 0 0 0,0 1 0 0 0,0-1 0 0 0,1 0 0 0 0,0 1 0 0 0,0-1 0 0 0,7-10 0 0 0,-7 15 0 0 0,0-1 0 0 0,-1-1 0 0 0,1 1 0 0 0,-1 0 0 0 0,0 0 0 0 0,-1-1 0 0 0,1 1 0 0 0,-1-1 0 0 0,0 0 0 0 0,0-5 0 0 0,-8 52 0 0 0,0 5 0 0 0,9 193 0 0 0,4-354 0 0 0,-18-85 0 0 0,11 173 0 0 0,0 20 0 0 0,1 20 0 0 0,0 275 0 0 0,0-287 0 0 0,0 0 0 0 0,0 0 0 0 0,0 1 0 0 0,0-1 0 0 0,0 0 0 0 0,0 0 0 0 0,0 0 0 0 0,-1 0 0 0 0,1 0 0 0 0,0 0 0 0 0,-1 0 0 0 0,1 0 0 0 0,-1 0 0 0 0,1 0 0 0 0,-1 0 0 0 0,1-1 0 0 0,-1 1 0 0 0,0 0 0 0 0,0 0 0 0 0,1 0 0 0 0,-1-1 0 0 0,0 1 0 0 0,0 0 0 0 0,0-1 0 0 0,0 1 0 0 0,0-1 0 0 0,0 1 0 0 0,0-1 0 0 0,0 1 0 0 0,0-1 0 0 0,0 0 0 0 0,0 1 0 0 0,-1-1 0 0 0,0 0 0 0 0,0 0 0 0 0,1 0 0 0 0,-1 0 0 0 0,1 0 0 0 0,-1 0 0 0 0,1 0 0 0 0,-1-1 0 0 0,0 1 0 0 0,1-1 0 0 0,-1 1 0 0 0,1-1 0 0 0,0 0 0 0 0,-1 1 0 0 0,1-1 0 0 0,-1 0 0 0 0,1 0 0 0 0,0 0 0 0 0,0 0 0 0 0,0 0 0 0 0,-1 0 0 0 0,1-1 0 0 0,0 1 0 0 0,0-1 0 0 0,-3-5 0 0 0,0 0 0 0 0,0 0 0 0 0,1 0 0 0 0,0 0 0 0 0,1-1 0 0 0,0 1 0 0 0,-2-15 0 0 0,-2-57 0 0 0,5 59 0 0 0,0 1 0 0 0,-7-39 0 0 0,6 51 0 0 0,-10-32 0 0 0,12 37 0 0 0,-1 1 0 0 0,1 0 0 0 0,-1-1 0 0 0,1 1 0 0 0,-1 0 0 0 0,1 0 0 0 0,-1 0 0 0 0,0 0 0 0 0,0-1 0 0 0,1 1 0 0 0,-1 0 0 0 0,0 0 0 0 0,0 0 0 0 0,0 1 0 0 0,0-1 0 0 0,0 0 0 0 0,-1 0 0 0 0,1 0 0 0 0,0 1 0 0 0,0-1 0 0 0,0 1 0 0 0,-1-1 0 0 0,-1 0 0 0 0,2 2 0 0 0,1-1 0 0 0,-1 0 0 0 0,0 1 0 0 0,1-1 0 0 0,-1 0 0 0 0,0 1 0 0 0,1-1 0 0 0,-1 1 0 0 0,1-1 0 0 0,-1 1 0 0 0,0 0 0 0 0,1-1 0 0 0,-1 1 0 0 0,1-1 0 0 0,0 1 0 0 0,-1 0 0 0 0,1-1 0 0 0,0 1 0 0 0,-1 0 0 0 0,1 0 0 0 0,0 0 0 0 0,-9 23 0 0 0,6-15 0 0 0,-3 11 0 0 0,0 0 0 0 0,1 1 0 0 0,1 0 0 0 0,0 0 0 0 0,2 0 0 0 0,1 0 0 0 0,0 1 0 0 0,5 37 0 0 0,-4-57 0 0 0,0-1 0 0 0,0 1 0 0 0,1 0 0 0 0,-1-1 0 0 0,0 1 0 0 0,1 0 0 0 0,-1-1 0 0 0,1 1 0 0 0,-1-1 0 0 0,1 1 0 0 0,0-1 0 0 0,0 1 0 0 0,-1-1 0 0 0,1 1 0 0 0,3 2 0 0 0,-3-31 0 0 0,-7-72 0 0 0,0 22 0 0 0,6 68 0 0 0,-1 1 0 0 0,0 0 0 0 0,-1-1 0 0 0,1 1 0 0 0,-6-14 0 0 0,6 23 0 0 0,0 0 0 0 0,0 0 0 0 0,0 0 0 0 0,0 0 0 0 0,0 0 0 0 0,0 1 0 0 0,1-1 0 0 0,-1 0 0 0 0,0 1 0 0 0,1-1 0 0 0,-1 0 0 0 0,0 3 0 0 0,-11 39 0 0 0,-8 47 0 0 0,18-76 0 0 0,0 1 0 0 0,1-1 0 0 0,0 1 0 0 0,1-1 0 0 0,1 1 0 0 0,0 0 0 0 0,5 18 0 0 0,-5-31 0 0 0,-1 1 0 0 0,0-1 0 0 0,1 1 0 0 0,0 0 0 0 0,0-1 0 0 0,0 1 0 0 0,0-1 0 0 0,0 1 0 0 0,0-1 0 0 0,1 1 0 0 0,-1-1 0 0 0,1 0 0 0 0,0 0 0 0 0,-1 1 0 0 0,1-1 0 0 0,4 3 0 0 0,6-31 0 0 0,-3 0 0 0 0,-2-1 0 0 0,-1 1 0 0 0,-2-2 0 0 0,0 1 0 0 0,-2 0 0 0 0,-1-1 0 0 0,-2-29 0 0 0,1 57 0 0 0,0 0 0 0 0,0 0 0 0 0,-1 0 0 0 0,1 0 0 0 0,0 0 0 0 0,0 0 0 0 0,0 0 0 0 0,0 0 0 0 0,0 0 0 0 0,0 0 0 0 0,0 0 0 0 0,0 0 0 0 0,-1 0 0 0 0,1 0 0 0 0,0 0 0 0 0,0 0 0 0 0,0 0 0 0 0,0 0 0 0 0,0 0 0 0 0,0 0 0 0 0,0 0 0 0 0,0 0 0 0 0,-1 0 0 0 0,1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0,-5 11 0 0 0,-1 18 0 0 0,5-21 0 0 0,-1 8 0 0 0,1 0 0 0 0,1 1 0 0 0,2 20 0 0 0,-2-33 0 0 0,1-1 0 0 0,-1 1 0 0 0,1 0 0 0 0,0-1 0 0 0,0 1 0 0 0,0-1 0 0 0,1 1 0 0 0,-1-1 0 0 0,1 0 0 0 0,0 0 0 0 0,0 0 0 0 0,0 0 0 0 0,0 0 0 0 0,0 0 0 0 0,1 0 0 0 0,-1 0 0 0 0,1-1 0 0 0,0 1 0 0 0,0-1 0 0 0,5 3 0 0 0,-6-4 0 0 0,-1 0 0 0 0,1-1 0 0 0,0 1 0 0 0,-1-1 0 0 0,1 0 0 0 0,0 1 0 0 0,-1-1 0 0 0,1 0 0 0 0,0 0 0 0 0,-1 0 0 0 0,1 0 0 0 0,0-1 0 0 0,-1 1 0 0 0,1 0 0 0 0,0-1 0 0 0,-1 1 0 0 0,1-1 0 0 0,-1 1 0 0 0,1-1 0 0 0,-1 0 0 0 0,1 0 0 0 0,-1 0 0 0 0,1 0 0 0 0,-1 0 0 0 0,0 0 0 0 0,1 0 0 0 0,-1 0 0 0 0,0 0 0 0 0,0 0 0 0 0,0-1 0 0 0,0 1 0 0 0,0-1 0 0 0,0 1 0 0 0,1-3 0 0 0,4-7 0 0 0,0 0 0 0 0,0-1 0 0 0,5-18 0 0 0,-5 15 0 0 0,-3 4 0 0 0,0-1 0 0 0,0 0 0 0 0,-1 0 0 0 0,-1 0 0 0 0,1 0 0 0 0,-2-22 0 0 0,0 34 0 0 0,0 1 0 0 0,-1-1 0 0 0,1 0 0 0 0,0 0 0 0 0,0 0 0 0 0,0 0 0 0 0,0 0 0 0 0,0 0 0 0 0,0 1 0 0 0,0-1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0,-1 0 0 0 0,1 0 0 0 0,0 0 0 0 0,0-1 0 0 0,0 1 0 0 0,0 0 0 0 0,0 0 0 0 0,0 0 0 0 0,0 0 0 0 0,0 0 0 0 0,0 0 0 0 0,0-1 0 0 0,-1 1 0 0 0,1 0 0 0 0,0 0 0 0 0,0 0 0 0 0,0 0 0 0 0,0 0 0 0 0,0 0 0 0 0,0-1 0 0 0,0 1 0 0 0,0 0 0 0 0,0 0 0 0 0,0 0 0 0 0,-7 9 0 0 0,0 6 0 0 0,1 0 0 0 0,0 0 0 0 0,1 1 0 0 0,1 0 0 0 0,1 0 0 0 0,0 0 0 0 0,1 0 0 0 0,0 0 0 0 0,2 0 0 0 0,1 25 0 0 0,-1-39-4 0 0,1 0-1 0 0,0 0 1 0 0,-1 0 0 0 0,1 0-1 0 0,0 0 1 0 0,0-1-1 0 0,0 1 1 0 0,0 0 0 0 0,1 0-1 0 0,-1-1 1 0 0,0 1 0 0 0,1 0-1 0 0,2 1 1 0 0,24 18-3747 0 0,-27-20 3294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14403 0 0,'0'0'12844'0'0,"-1"7"-12286"0"0,-1 3-218 0 0,2 1 1 0 0,-1-1-1 0 0,2 0 0 0 0,-1 0 1 0 0,1 0-1 0 0,3 11 1 0 0,35 155 1725 0 0,-33-151-1903 0 0,10 31 0 0 0,-15-54-126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39.37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84 95 1176 0 0,'0'0'13803'0'0,"-1"-5"-13007"0"0,0 3-622 0 0,1 0-1 0 0,-1 0 1 0 0,1 0 0 0 0,0 0-1 0 0,0 0 1 0 0,0 0-1 0 0,0 0 1 0 0,0 0-1 0 0,0 0 1 0 0,1 0-1 0 0,-1 0 1 0 0,1 1 0 0 0,-1-1-1 0 0,1 0 1 0 0,0 0-1 0 0,0 0 1 0 0,0 1-1 0 0,0-1 1 0 0,0 0-1 0 0,0 1 1 0 0,1-2 0 0 0,10-27 3521 0 0,-10 18 283 0 0,-2 12-3921 0 0,0 0 0 0 0,0 0 1 0 0,1-1-1 0 0,-1 1 0 0 0,0 0 0 0 0,0 0 0 0 0,0 0 0 0 0,0 0 0 0 0,0 0 0 0 0,0 0 1 0 0,0-1-1 0 0,0 1 0 0 0,0 0 0 0 0,0 0 0 0 0,0 0 0 0 0,0 0 0 0 0,0 0 0 0 0,0-1 1 0 0,0 1-1 0 0,0 0 0 0 0,0 0 0 0 0,0 0 0 0 0,0 0 0 0 0,0 0 0 0 0,0 0 0 0 0,0-1 1 0 0,0 1-1 0 0,0 0 0 0 0,0 0 0 0 0,0 0 0 0 0,0 0 0 0 0,-1 0 0 0 0,1 0 0 0 0,0-1 1 0 0,0 1-1 0 0,0 0 0 0 0,0 0 0 0 0,0 0 0 0 0,0 0 0 0 0,0 0 0 0 0,0 0 0 0 0,-1 0 1 0 0,1 0-1 0 0,0 0 0 0 0,0 0 0 0 0,0 0 0 0 0,0-1 0 0 0,0 1 0 0 0,0 0 1 0 0,-1 0-1 0 0,1 0 0 0 0,0 0 0 0 0,-5 9 554 0 0,-5 15-629 0 0,4 1 233 0 0,1 0-1 0 0,1-1 1 0 0,1 2 0 0 0,2-1-1 0 0,0 0 1 0 0,4 37 0 0 0,-1-48-152 0 0,1-1-1 0 0,8 27 1 0 0,-7-30-32 0 0,-1 1 1 0 0,0 0-1 0 0,-1 0 0 0 0,0 1 1 0 0,1 13-1 0 0,-3-21-31 0 0,0 8 0 0 0,0-11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1 0 0 0,0-1 0 0 0,0 0 0 0 0,0 0 0 0 0,0 0 0 0 0,0 0 0 0 0,-1 0 0 0 0,1 0 0 0 0,0 0 0 0 0,0 0 0 0 0,0 0 0 0 0,0 0 0 0 0,0 0 0 0 0,0 0 0 0 0,-1 0 0 0 0,1 0 0 0 0,0 0 0 0 0,0 0 0 0 0,0 0 0 0 0,0-1 0 0 0,0 1 0 0 0,0 0 0 0 0,-1 0 0 0 0,1 0 0 0 0,0 0 0 0 0,0 0 0 0 0,0 0 0 0 0,0 0 0 0 0,0 0 0 0 0,0 0 0 0 0,0 0 0 0 0,0-1 0 0 0,0 1 0 0 0,-1 0 0 0 0,1 0 0 0 0,0 0 0 0 0,0 0 0 0 0,0 0 0 0 0,0 0 0 0 0,0-1 0 0 0,0 1 0 0 0,0-1 0 0 0,-1 1 0 0 0,1-1 0 0 0,0 1 0 0 0,0-1 0 0 0,-1 1 0 0 0,1-1 0 0 0,0 0 0 0 0,0 1 0 0 0,0-1 0 0 0,0 1 0 0 0,0-1 0 0 0,0 1 0 0 0,0-1 0 0 0,0 0 0 0 0,0 1 0 0 0,0-1 0 0 0,0 1 0 0 0,1-1 0 0 0,-1 0 0 0 0,0 1 0 0 0,0-1 0 0 0,0 1 0 0 0,1-1 0 0 0,-1 1 0 0 0,0-1 0 0 0,1 1 0 0 0,-1-1 0 0 0,0 1 0 0 0,1 0 0 0 0,-1-1 0 0 0,1 1 0 0 0,-1-1 0 0 0,1 1 0 0 0,0-1 0 0 0,16-12 0 0 0,-16 12 0 0 0,4-1 0 0 0,1 0 0 0 0,0 0 0 0 0,0 0 0 0 0,0 1 0 0 0,0 0 0 0 0,0 0 0 0 0,0 1 0 0 0,0 0 0 0 0,0 0 0 0 0,0 0 0 0 0,0 0 0 0 0,9 3 0 0 0,17-1 0 0 0,-23-2 0 0 0,-1 0 0 0 0,1-1 0 0 0,-1 0 0 0 0,17-5 0 0 0,-22 5 0 0 0,0 0 0 0 0,1 0 0 0 0,-1-1 0 0 0,0 1 0 0 0,0-1 0 0 0,0 0 0 0 0,0 0 0 0 0,0 0 0 0 0,0 0 0 0 0,-1 0 0 0 0,1-1 0 0 0,-1 1 0 0 0,1-1 0 0 0,2-5 0 0 0,-4 8 0 0 0,-1-1 0 0 0,0 1 0 0 0,0 0 0 0 0,0-1 0 0 0,0 1 0 0 0,0-1 0 0 0,0 1 0 0 0,0-1 0 0 0,0 1 0 0 0,0-1 0 0 0,0 1 0 0 0,0 0 0 0 0,0-1 0 0 0,0 1 0 0 0,0-1 0 0 0,0 1 0 0 0,-1-1 0 0 0,1 1 0 0 0,0 0 0 0 0,0-1 0 0 0,0 1 0 0 0,-1 0 0 0 0,1-1 0 0 0,0 1 0 0 0,0 0 0 0 0,-1-1 0 0 0,1 1 0 0 0,0 0 0 0 0,-1-1 0 0 0,1 1 0 0 0,0 0 0 0 0,-1 0 0 0 0,1-1 0 0 0,-1 1 0 0 0,1 0 0 0 0,0 0 0 0 0,-1 0 0 0 0,1 0 0 0 0,-1-1 0 0 0,1 1 0 0 0,-1 0 0 0 0,1 0 0 0 0,0 0 0 0 0,-1 0 0 0 0,1 0 0 0 0,-1 0 0 0 0,0 0 0 0 0,0 0 0 0 0,0 0 0 0 0,0-1 0 0 0,0 1 0 0 0,1-1 0 0 0,-1 1 0 0 0,0 0 0 0 0,0-1 0 0 0,0 1 0 0 0,1-1 0 0 0,-1 0 0 0 0,0 1 0 0 0,1-1 0 0 0,-1 0 0 0 0,0 1 0 0 0,0-2 0 0 0,-2-8 0 0 0,0 4 0 0 0,1 0 0 0 0,0-1 0 0 0,1 1 0 0 0,0 0 0 0 0,0-1 0 0 0,-1-10 0 0 0,9-70 0 0 0,0 21 0 0 0,-7 64 0 0 0,0-42 0 0 0,0 41 0 0 0,0 0 0 0 0,-1 0 0 0 0,1 1 0 0 0,-1-1 0 0 0,1 0 0 0 0,-1 0 0 0 0,0 1 0 0 0,0-1 0 0 0,0 0 0 0 0,-1 1 0 0 0,1-1 0 0 0,-4-4 0 0 0,-1 24 0 0 0,2 6 0 0 0,2 1 0 0 0,-1 46 0 0 0,0 6 0 0 0,2-64 0 0 0,0 0 0 0 0,1 0 0 0 0,0-1 0 0 0,1 1 0 0 0,0 0 0 0 0,1-1 0 0 0,5 21 0 0 0,-33-9 0 0 0,11-11 0 0 0,12-11 0 0 0,1 0 0 0 0,0 0 0 0 0,-1 0 0 0 0,1 0 0 0 0,-1 0 0 0 0,0 0 0 0 0,1-1 0 0 0,-1 1 0 0 0,0-1 0 0 0,1 0 0 0 0,-1 0 0 0 0,-5 0 0 0 0,-33-3 0 0 0,13 0 0 0 0,18 1 0 0 0,-1 0 0 0 0,1 1 0 0 0,-1 1 0 0 0,1 0 0 0 0,-12 1 0 0 0,15 0 0 0 0,3-1 0 0 0,1 0 0 0 0,-1 1 0 0 0,1-1 0 0 0,-1 1 0 0 0,1 0 0 0 0,-1 0 0 0 0,1 0 0 0 0,0 0 0 0 0,-5 3 0 0 0,8-35 0 0 0,0 21 0 0 0,0-31 0 0 0,-2 1 0 0 0,-2-1 0 0 0,-12-57 0 0 0,12 78 0 0 0,3 13 0 0 0,1 23 0 0 0,0 51 0 0 0,13 100 0 0 0,-10-140 0 0 0,-3-19 0 0 0,1 0 0 0 0,0 0 0 0 0,4 13 0 0 0,-4-19 0 0 0,-2-10 0 0 0,0 1 0 0 0,1-1 0 0 0,0 0 0 0 0,0 1 0 0 0,2-10 0 0 0,31-166 0 0 0,-26 120 0 0 0,-5 90 0 0 0,1 1 0 0 0,1-1 0 0 0,1 0 0 0 0,1 0 0 0 0,17 44 0 0 0,-7-39 0 0 0,-13-31 0 0 0,2-27 0 0 0,-2-18 0 0 0,-2-77 0 0 0,-2 80 0 0 0,1 56 0 0 0,1 0 0 0 0,1 0 0 0 0,1 0 0 0 0,0-1 0 0 0,1 1 0 0 0,10 25 0 0 0,-11-29 0 0 0,-4-46 0 0 0,0 5 0 0 0,-7 53-451 0 0,0-2-3974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4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837 52 0 0 0,'0'0'10350'0'0,"6"-4"-8791"0"0,1 1-888 0 0,6-4-88 0 0,-2-3 5461 0 0,-18 9-2273 0 0,6 1-3445 0 0,-1-1 1 0 0,0 0-1 0 0,0 0 1 0 0,0 0-1 0 0,1 0 1 0 0,-1 0-1 0 0,1-1 1 0 0,-1 1-1 0 0,-1-2 1 0 0,3 2-269 0 0,0 1 0 0 0,0-1 0 0 0,0 0 0 0 0,0 1 0 0 0,-1-1 0 0 0,1 1 0 0 0,0-1 0 0 0,0 1 0 0 0,0-1 0 0 0,0 1 0 0 0,-1-1 0 0 0,1 1 0 0 0,0-1 0 0 0,0 1 0 0 0,-1-1 0 0 0,1 1 0 0 0,0-1 0 0 0,-1 1 1 0 0,1-1-1 0 0,-1 1 0 0 0,1 0 0 0 0,0-1 0 0 0,-1 1 0 0 0,1 0 0 0 0,-1-1 0 0 0,1 1 0 0 0,-1 0 0 0 0,1 0 0 0 0,-1 0 0 0 0,1-1 0 0 0,-1 1 0 0 0,1 0 0 0 0,-1 0 0 0 0,0 0 0 0 0,1 0 0 0 0,-1 0 0 0 0,1 0 0 0 0,-1 0 0 0 0,1 0 0 0 0,-1 0 0 0 0,0 0 0 0 0,1 0 0 0 0,-1 0 0 0 0,1 0 0 0 0,-1 1 0 0 0,1-1 0 0 0,-1 0 0 0 0,-7 1-140 0 0,-63-2 1214 0 0,-74 2-57 0 0,120 2-1017 0 0,-36 10 0 0 0,8-2 48 0 0,34-8-51 0 0,1-2 0 0 0,-1 0 0 0 0,0 0-1 0 0,-34-5 1 0 0,25 1-6 0 0,14 2-28 0 0,-1 0 1 0 0,1-1 0 0 0,-21-7-1 0 0,25 7-14 0 0,0 0-1 0 0,-1 1 0 0 0,1 0 1 0 0,0 0-1 0 0,0 1 1 0 0,-16 1-1 0 0,14 0 6 0 0,-1 0 0 0 0,0-1-1 0 0,-20-4 1 0 0,3 2 29 0 0,29 2 9 0 0,1 0-39 0 0,1 32 184 0 0,-3-1 0 0 0,-6 44 0 0 0,-11 76 9 0 0,19-100-204 0 0,-1-49 0 0 0,0-1 0 0 0,0 0 0 0 0,0 1 0 0 0,0-1 0 0 0,0 0 0 0 0,-1 0 0 0 0,1 1 0 0 0,0-1 0 0 0,-1 0 0 0 0,-2 1 0 0 0,8-5 0 0 0,0 0 0 0 0,1 1 0 0 0,-1 0 0 0 0,0-1 0 0 0,1 1 0 0 0,-1 1 0 0 0,1-1 0 0 0,0 1 0 0 0,-1-1 0 0 0,9 0 0 0 0,22-2 0 0 0,29-2 0 0 0,-62 7-43 0 0,0-1 0 0 0,-1 1 1 0 0,1 0-1 0 0,-1 0 0 0 0,0 0 0 0 0,1 0 0 0 0,-1 0 0 0 0,0 0 1 0 0,0 0-1 0 0,0 1 0 0 0,1-1 0 0 0,-1 0 0 0 0,1 3 0 0 0,14 12-1033 0 0,-10-13 275 0 0,2 2-1719 0 0,-2-3-2297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46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29 217 12595 0 0,'0'0'13856'0'0,"-6"-1"-13500"0"0,-16-3 150 0 0,24 2 276 0 0,18 1 67 0 0,70 4 817 0 0,-44 0-1310 0 0,57-5-1 0 0,-23 1 12 0 0,-79 1-364 0 0,-1 0 0 0 0,0 0 0 0 0,1 0 0 0 0,-1 0 0 0 0,0 0 0 0 0,1 0 0 0 0,-1 0 0 0 0,0-1 0 0 0,1 1 0 0 0,-1 0 0 0 0,0 0 0 0 0,0 0 0 0 0,1-1 0 0 0,-1 1 0 0 0,0 0 0 0 0,0 0 0 0 0,1-1 0 0 0,-1 1 0 0 0,0 0 0 0 0,0 0 0 0 0,0-1 0 0 0,0 1 0 0 0,1 0 0 0 0,-1-1 0 0 0,0 1 0 0 0,0 0 0 0 0,0-1 0 0 0,0 1 0 0 0,0 0 0 0 0,0-1 0 0 0,0 1 0 0 0,0 0 0 0 0,0-1 0 0 0,0 1 0 0 0,0 0 0 0 0,0-1 0 0 0,0 1 0 0 0,0 0 0 0 0,0-1 0 0 0,0 1 0 0 0,0 0 0 0 0,-1-1 0 0 0,1 1 0 0 0,0-1 0 0 0,-7-19-1 0 0,4 15 26 0 0,-4-60 47 0 0,6 60-68 0 0,1-1-1 0 0,0 1 0 0 0,0-1 1 0 0,1 1-1 0 0,0 0 1 0 0,1-8-1 0 0,-1 9-12 0 0,0 1 0 0 0,0-1 0 0 0,0 0 0 0 0,-1 0 0 0 0,1 1 0 0 0,-1-1 0 0 0,0 0 0 0 0,-1 0 0 0 0,1 1 0 0 0,0-1 0 0 0,-1 0 0 0 0,0 0 0 0 0,-2-6 0 0 0,1 4-386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52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8650 0 0,'5'0'18192'0'0,"-4"1"-17200"0"0,1 62 772 0 0,0-41-1449 0 0,-1 0 1 0 0,-1 0-1 0 0,-1-1 0 0 0,-1 1 0 0 0,-6 28 0 0 0,4-34-258 0 0,1 0 0 0 0,1 0-1 0 0,1 0 1 0 0,0 1 0 0 0,1-1-1 0 0,1 0 1 0 0,3 22 0 0 0,7-7 116 0 0,-10-31-154 0 0,0 0 1 0 0,1 1-1 0 0,-1-1 0 0 0,1 0 0 0 0,-1 0 0 0 0,1 0 0 0 0,-1 0 0 0 0,1-1 1 0 0,-1 1-1 0 0,1 0 0 0 0,-1-1 0 0 0,0 1 0 0 0,1 0 0 0 0,-1-1 0 0 0,2-1 1 0 0,-1 2 7 0 0,4-1-25 0 0,-1 1-1 0 0,1 0 1 0 0,-1 0 0 0 0,1 0 0 0 0,-1 1 0 0 0,0 0 0 0 0,6 1 0 0 0,25 3 39 0 0,-28-5-24 0 0,1-1 0 0 0,-1 0 0 0 0,0-1 0 0 0,1 0 1 0 0,-1 0-1 0 0,0-1 0 0 0,0 0 0 0 0,-1-1 0 0 0,1 1 1 0 0,11-9-1 0 0,21-9-12 0 0,-38 20-5 0 0,1 0 0 0 0,0-1 0 0 0,-1 1-1 0 0,1 0 1 0 0,0 0 0 0 0,0 0-1 0 0,0 1 1 0 0,0-1 0 0 0,-1 1 0 0 0,1 0-1 0 0,0-1 1 0 0,0 1 0 0 0,0 0 0 0 0,0 1-1 0 0,0-1 1 0 0,0 1 0 0 0,0-1 0 0 0,0 1-1 0 0,4 1 1 0 0,19 7-1100 0 0,-26-9 1063 0 0,0 0 0 0 0,1 0 0 0 0,-1 0 0 0 0,1 0 0 0 0,-1 0 0 0 0,1 0-1 0 0,-1 0 1 0 0,0 0 0 0 0,1 0 0 0 0,-1 0 0 0 0,1 0 0 0 0,-1 0 0 0 0,0 0 0 0 0,1 0 0 0 0,-1 0 0 0 0,1-1 0 0 0,-1 1 0 0 0,0 0 0 0 0,1 0 0 0 0,-1 0 0 0 0,0-1 0 0 0,1 1 0 0 0,-1 0 0 0 0,0 0 0 0 0,1-1 0 0 0,-1 1 0 0 0,0 0 0 0 0,0-1 0 0 0,1 1 0 0 0,-1 0-1 0 0,0-1 1 0 0,0 1 0 0 0,0-1 0 0 0,1 1 0 0 0,-1 0 0 0 0,0-1 0 0 0,0 1 0 0 0,0-1 0 0 0,0 1 0 0 0,0 0 0 0 0,0-1 0 0 0,0 1 0 0 0,0-1 0 0 0,0 1 0 0 0,0-1 0 0 0,0 1 0 0 0,0 0 0 0 0,0-1 0 0 0,0 1 0 0 0,0-1 0 0 0,-1 1 0 0 0,1 0 0 0 0,0-1 0 0 0,0 1-1 0 0,0 0 1 0 0,-1-1 0 0 0,1 0 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5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14403 0 0,'0'0'12844'0'0,"-1"7"-12286"0"0,-1 3-218 0 0,2 1 1 0 0,-1-1-1 0 0,2 0 0 0 0,-1 0 1 0 0,1 0-1 0 0,3 11 1 0 0,35 155 1725 0 0,-33-151-1903 0 0,10 31 0 0 0,-15-54-126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04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10210 0 0,'0'0'7494'0'0,"7"1"-7386"0"0,4 2 3 0 0,-6-2 145 0 0,-1 0 1 0 0,1 0-1 0 0,0 0 1 0 0,0-1 0 0 0,0 1-1 0 0,5-1 1 0 0,-6 1-41 0 0,-1 0-1 0 0,1 1 1 0 0,-1 0-1 0 0,0 0 1 0 0,1 0 0 0 0,-1 0-1 0 0,0 1 1 0 0,0-1 0 0 0,3 5-1 0 0,-9-8-223 0 0,1 0 1 0 0,-1 0-1 0 0,0 0 0 0 0,1 0 0 0 0,-1 0 0 0 0,1-1 0 0 0,-1 1 0 0 0,1-1 1 0 0,0 1-1 0 0,0-1 0 0 0,0 0 0 0 0,0 0 0 0 0,0 0 0 0 0,0 0 0 0 0,0-1 0 0 0,0 1 1 0 0,1 0-1 0 0,-1-1 0 0 0,-1-3 0 0 0,3 5 207 0 0,0 3-162 0 0,0 1 0 0 0,1-1 0 0 0,-1 1 0 0 0,1-1 0 0 0,-1 1 0 0 0,1-1 0 0 0,0 0 0 0 0,0 1 0 0 0,1 2 0 0 0,-24-19 568 0 0,21 14-611 0 0,0-1 0 0 0,0 0 1 0 0,0 0 0 0 0,0 0 0 0 0,0 0 0 0 0,0 0 0 0 0,1 0 0 0 0,-1 0 0 0 0,0 0 0 0 0,0 0 0 0 0,1 0 0 0 0,-1 0 0 0 0,1 0 0 0 0,-1-1 0 0 0,1 1 0 0 0,-1 0 0 0 0,1 0 0 0 0,0-1-1 0 0,0 1 1 0 0,0 0 0 0 0,-1-1 0 0 0,1-1 110 0 0,3 3-16 0 0,0 1 1 0 0,0 0 0 0 0,0-1 0 0 0,-1 1 0 0 0,1 0 0 0 0,-1 0 0 0 0,1 1 0 0 0,-1-1-1 0 0,1 0 1 0 0,-1 1 0 0 0,0 0 0 0 0,5 3 0 0 0,-2 0 128 0 0,0 0 0 0 0,0 0 0 0 0,8 11 0 0 0,37 43 581 0 0,-38-39-623 0 0,2 2 71 0 0,-13-20-176 0 0,0 0 0 0 0,0 0 1 0 0,0 0-1 0 0,0 1 1 0 0,-1-1-1 0 0,1 0 1 0 0,-1 0-1 0 0,1 0 1 0 0,-1 0-1 0 0,0 1 0 0 0,0-1 1 0 0,0 0-1 0 0,0 0 1 0 0,-1 5-1 0 0,-6 32 6 0 0,-5-26-1338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04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11314 0 0,'0'0'7353'0'0,"3"-5"-6732"0"0,11-12 77 0 0,-13 17-564 0 0,0-1 1 0 0,0 0-1 0 0,0 1 1 0 0,0-1-1 0 0,0 0 1 0 0,0 1 0 0 0,0 0-1 0 0,0-1 1 0 0,1 1-1 0 0,-1 0 1 0 0,0-1-1 0 0,0 1 1 0 0,0 0-1 0 0,1 0 1 0 0,-1 0 0 0 0,0 0-1 0 0,0 0 1 0 0,1 0-1 0 0,0 1 1 0 0,20 5 1253 0 0,-15-3-1236 0 0,-1 0-1 0 0,1 1 0 0 0,-1 0 1 0 0,0 0-1 0 0,0 0 1 0 0,-1 1-1 0 0,0 0 0 0 0,1 0 1 0 0,4 6-1 0 0,6 11-2672 0 0,-3 1-4363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07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 0 0 0,'0'0'21718'0'0,"13"33"-17186"0"0,-10-23-4015 0 0,0 0 0 0 0,-1-1 0 0 0,0 1 0 0 0,1 11-1 0 0,6 28 171 0 0,-6-36-551 0 0,0 0 1 0 0,0 0-1 0 0,-1 0 0 0 0,0 22 0 0 0,-4 4-46 0 0,1-20-36 0 0,1-1 0 0 0,1 20 1 0 0,3-14 18 0 0,1 25 3 0 0,-5-18-58 0 0,-2 0 0 0 0,-8 40 1 0 0,6-34 13 0 0,1 0 1 0 0,4 67 0 0 0,1-34-5 0 0,-2-32 3 0 0,-6 138 152 0 0,-9 212 165 0 0,15-370-335 0 0,-14 195 136 0 0,8 483 279 0 0,5-670-406 0 0,-2 0 0 0 0,-6 31-1 0 0,-3 23 14 0 0,9 44 30 0 0,4-76-35 0 0,-10 94-10 0 0,9-109-14 0 0,-1 1-1 0 0,-10 62 0 0 0,7-78-9 0 0,0 0 0 0 0,1 0 0 0 0,0 27 0 0 0,1-6 0 0 0,-10 59 1 0 0,1-11 46 0 0,0-30-37 0 0,9-42-2 0 0,0-1 1 0 0,0 1-1 0 0,2 16 1 0 0,-3 18-5 0 0,0 46 7 0 0,3-84-7 0 0,0-10-95 0 0,0-1-1 0 0,0 0 1 0 0,0 1 0 0 0,0-1 0 0 0,0 1-1 0 0,1-1 1 0 0,-1 1 0 0 0,0-1-1 0 0,0 0 1 0 0,0 1 0 0 0,0-1 0 0 0,1 1-1 0 0,-1-1 1 0 0,0 0 0 0 0,0 1 0 0 0,1-1-1 0 0,-1 0 1 0 0,0 1 0 0 0,1-1-1 0 0,-1 0 1 0 0,0 1 0 0 0,1-1 0 0 0,-1 0-1 0 0,1 0 1 0 0,-1 0 0 0 0,0 1 0 0 0,1-1-1 0 0,-1 0 1 0 0,1 0 0 0 0,-1 0-1 0 0,0 0 1 0 0,1 0 0 0 0,-1 0 0 0 0,1 0-1 0 0,-1 0 1 0 0,1 0 0 0 0,-1 0 0 0 0,1 0-1 0 0,-1 0 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49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34 240 0 0,'0'0'18928'0'0,"2"-4"-18154"0"0,0-2-366 0 0,3-5-125 0 0,4 0 5324 0 0,-9 15-5272 0 0,0-1 1 0 0,-1 0-1 0 0,1 1 0 0 0,-1-1 0 0 0,1 0 0 0 0,-3 5 0 0 0,1-2-184 0 0,0 0-1 0 0,0 1 1 0 0,0-1 0 0 0,1 1-1 0 0,0-1 1 0 0,0 1-1 0 0,1-1 1 0 0,0 1 0 0 0,0 0-1 0 0,0 0 1 0 0,1-1-1 0 0,0 1 1 0 0,3 11 0 0 0,-2-9-86 0 0,0-1 1 0 0,-1 1-1 0 0,0 0 1 0 0,0-1-1 0 0,-1 1 1 0 0,-2 15-1 0 0,1 4 25 0 0,1-28 2 0 0,0 0-91 0 0,0 0 0 0 0,1 0 0 0 0,-1 0 0 0 0,0 0 0 0 0,0 0 0 0 0,0 0 0 0 0,1 0 0 0 0,-1-1 1 0 0,0 1-1 0 0,0 0 0 0 0,0 0 0 0 0,0 0 0 0 0,1-1 0 0 0,-1 1 0 0 0,0 0 0 0 0,0 0 0 0 0,0 0 0 0 0,0-1 1 0 0,0 1-1 0 0,0 0 0 0 0,0 0 0 0 0,0 0 0 0 0,1-1 0 0 0,-1 1 0 0 0,0 0 0 0 0,0 0 0 0 0,0-1 0 0 0,0 1 1 0 0,0 0-1 0 0,0 0 0 0 0,0-1 0 0 0,0 1 0 0 0,-1 0 0 0 0,1 0 0 0 0,0-1 0 0 0,0 1 0 0 0,0 0 0 0 0,0 0 1 0 0,0 0-1 0 0,0-1 0 0 0,0 1 0 0 0,0 0 0 0 0,-1 0 0 0 0,1 0 0 0 0,0-1 0 0 0,0 1 0 0 0,0 0 0 0 0,0 0 0 0 0,-1 0 1 0 0,1 0-1 0 0,0-1 0 0 0,0 1 0 0 0,-1 0 0 0 0,-7-11-35 0 0,6 8 33 0 0,-1 0 0 0 0,1 0-1 0 0,0 0 1 0 0,0-1 0 0 0,0 1 0 0 0,1-1 0 0 0,-1 1-1 0 0,1-1 1 0 0,0 0 0 0 0,0 0 0 0 0,0 0-1 0 0,0 1 1 0 0,0-7 0 0 0,0-8-40 0 0,2-31-1 0 0,0 18 11 0 0,-1 31 46 0 0,0-26 24 0 0,-19-4-14 0 0,17 29-24 0 0,1 0 0 0 0,-1 1 0 0 0,1-1 0 0 0,-1 0 1 0 0,1 1-1 0 0,-1-1 0 0 0,0 1 0 0 0,1-1 0 0 0,-1 1 0 0 0,0 0 0 0 0,1 0 0 0 0,-1 0 0 0 0,0 0 0 0 0,0 0 1 0 0,-1 0-1 0 0,-29 3 22 0 0,-20 13 1 0 0,33-9 2 0 0,0-2 0 0 0,-32 6 0 0 0,15-6 95 0 0,2 0 22 0 0,-41 0-1 0 0,26-5-46 0 0,0 2-1 0 0,-69 13 0 0 0,-33 7-27 0 0,137-19-13 0 0,0 0-1 0 0,-29 0 1 0 0,-51 3 73 0 0,91-5-127 0 0,0-1 0 0 0,0 1 0 0 0,1 0 0 0 0,-1-1 0 0 0,1 1 0 0 0,-1 0 0 0 0,1 1 0 0 0,-1-1 1 0 0,1 0-1 0 0,-1 1 0 0 0,1-1 0 0 0,0 1 0 0 0,0 0 0 0 0,-2 2 0 0 0,3-3 5 0 0,0 0-1 0 0,1 0 1 0 0,-1 0-1 0 0,1 0 1 0 0,-1 0 0 0 0,1 1-1 0 0,0-1 1 0 0,-1 0 0 0 0,1 0-1 0 0,0 0 1 0 0,0 1-1 0 0,0-1 1 0 0,0 0 0 0 0,0 0-1 0 0,0 1 1 0 0,0-1-1 0 0,0 0 1 0 0,1 0 0 0 0,-1 0-1 0 0,1 2 1 0 0,0 0 8 0 0,-1-1 0 0 0,1 0 0 0 0,0 1 1 0 0,0-1-1 0 0,0 1 0 0 0,1-1 0 0 0,-1 0 0 0 0,2 3 0 0 0,1-1-13 0 0,-1 0-1 0 0,0 1 0 0 0,0 0 0 0 0,-1-1 1 0 0,1 1-1 0 0,-1 0 0 0 0,0 0 1 0 0,-1 0-1 0 0,1 1 0 0 0,-1-1 0 0 0,1 6 1 0 0,1 7-2 0 0,0 37 1 0 0,3-4 0 0 0,33-54 0 0 0,-5 4 0 0 0,-23 0 0 0 0,-1 0 0 0 0,1-1 0 0 0,0 0 0 0 0,0-1 0 0 0,21-4 0 0 0,-27 3-627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5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7 14411 0 0,'0'0'9816'0'0,"-2"-1"-9490"0"0,-5-5 640 0 0,10 12 116 0 0,0-3-887 0 0,-1-1 0 0 0,0 1 0 0 0,0 0-1 0 0,0 1 1 0 0,0-1 0 0 0,-1 0 0 0 0,1 1-1 0 0,-1-1 1 0 0,1 5 0 0 0,-2-7-174 0 0,0 0 1 0 0,0 1-1 0 0,0-1 1 0 0,0 0 0 0 0,0 0-1 0 0,0 1 1 0 0,0-1-1 0 0,-1 0 1 0 0,1 0-1 0 0,0 0 1 0 0,-1 1 0 0 0,1-1-1 0 0,-1 0 1 0 0,0 0-1 0 0,1 0 1 0 0,-1 0-1 0 0,0 0 1 0 0,1 0 0 0 0,-1 0-1 0 0,0 0 1 0 0,0 0-1 0 0,0 0 1 0 0,0-1-1 0 0,0 1 1 0 0,0 0-1 0 0,0-1 1 0 0,0 1 0 0 0,0-1-1 0 0,-1 1 1 0 0,1-1-1 0 0,0 1 1 0 0,0-1-1 0 0,0 0 1 0 0,-1 1 0 0 0,1-1-1 0 0,0 0 1 0 0,0 0-1 0 0,-1 0 1 0 0,1 0-1 0 0,-2 0 568 0 0,-2 1-493 0 0,-4 4-62 0 0,0-1-1 0 0,-1 0 1 0 0,1-1 0 0 0,-1 0 0 0 0,0-1 0 0 0,0 0 0 0 0,0 0 0 0 0,-14 0-1 0 0,11-2 61 0 0,0 2-1 0 0,1 0 1 0 0,-1 1-1 0 0,-17 5 1 0 0,19-5-7 0 0,-8 4 95 0 0,17-6-874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10210 0 0,'0'0'7494'0'0,"8"1"-7386"0"0,2 2 3 0 0,-5-2 145 0 0,0 0 1 0 0,-1 0-1 0 0,1 0 1 0 0,0 0 0 0 0,0-1-1 0 0,5 0 1 0 0,-6 1-41 0 0,-1 1-1 0 0,1-1 1 0 0,-1 1-1 0 0,1 0 1 0 0,-1 0 0 0 0,0 0-1 0 0,0 1 1 0 0,0-1 0 0 0,3 5-1 0 0,-8-8-223 0 0,-1 0 1 0 0,0 0-1 0 0,1 0 0 0 0,-1 0 0 0 0,0 0 0 0 0,1-1 0 0 0,0 1 0 0 0,-1-1 1 0 0,1 1-1 0 0,0-1 0 0 0,0 0 0 0 0,0 0 0 0 0,0 0 0 0 0,0 0 0 0 0,0 0 0 0 0,1-1 1 0 0,-1 1-1 0 0,1-1 0 0 0,-2-3 0 0 0,2 5 207 0 0,1 3-162 0 0,1 1 0 0 0,-1-1 0 0 0,0 1 0 0 0,1-1 0 0 0,0 1 0 0 0,-1-1 0 0 0,1 1 0 0 0,0-1 0 0 0,2 3 0 0 0,-26-18 568 0 0,22 12-611 0 0,0 0 0 0 0,0 0 1 0 0,0 0 0 0 0,0 0 0 0 0,0 0 0 0 0,1 1 0 0 0,-1-2 0 0 0,0 1 0 0 0,0 0 0 0 0,1 0 0 0 0,-1 0 0 0 0,0 0 0 0 0,1 0 0 0 0,-1-1 0 0 0,1 1 0 0 0,0 0 0 0 0,-1 0 0 0 0,1-1-1 0 0,0 1 1 0 0,0 0 0 0 0,0 0 0 0 0,0-3 110 0 0,3 5-16 0 0,-1-1 1 0 0,1 1 0 0 0,0 0 0 0 0,-1-1 0 0 0,1 1 0 0 0,0 1 0 0 0,-1-1 0 0 0,1 0-1 0 0,-1 1 1 0 0,0-1 0 0 0,1 1 0 0 0,3 3 0 0 0,-1 0 128 0 0,0 0 0 0 0,0 0 0 0 0,8 12 0 0 0,38 41 581 0 0,-40-38-623 0 0,3 3 71 0 0,-13-22-176 0 0,0 1 0 0 0,0 1 1 0 0,0-1-1 0 0,0 0 1 0 0,-1 0-1 0 0,1 0 1 0 0,0 0-1 0 0,-1 0 1 0 0,0 1-1 0 0,0-1 0 0 0,1 0 1 0 0,-1 0-1 0 0,-1 1 1 0 0,1 3-1 0 0,-8 33 6 0 0,-4-26-1338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5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0 0 0,'0'0'14335'0'0,"6"-7"-13784"0"0,26-26 12312 0 0,-32 36-10427 0 0,0 1-4278 0 0,10 22 2380 0 0,-2 1-1 0 0,-1 0 1 0 0,-1 0-1 0 0,-2 0 0 0 0,3 43 1 0 0,-7-64-481 0 0,10 45 238 0 0,-7-36-222 0 0,0 0-1 0 0,1 18 1 0 0,-4-29-59 0 0,0 0 1 0 0,0 1-1 0 0,0-1 0 0 0,-1 1 1 0 0,0-1-1 0 0,0 0 1 0 0,0 0-1 0 0,0 1 1 0 0,0-1-1 0 0,-1 0 1 0 0,0 0-1 0 0,-2 3 1 0 0,3-5-8 0 0,0 0 1 0 0,0 0 0 0 0,1 0 0 0 0,-1 0 0 0 0,0 0 0 0 0,1 0 0 0 0,0 0 0 0 0,-1 0 0 0 0,1 0-1 0 0,0 0 1 0 0,0 3 0 0 0,0-4 6 0 0,3-1 10 0 0,0-1 1 0 0,-1 1 0 0 0,1 0 0 0 0,0-1 0 0 0,-1 0 0 0 0,1 1-1 0 0,-1-1 1 0 0,1 0 0 0 0,-1 0 0 0 0,1-1 0 0 0,2-1 0 0 0,3-1 10 0 0,-7 3-35 0 0,1 1 0 0 0,-1-1 0 0 0,0 1 0 0 0,0 0 0 0 0,1 0 0 0 0,-1-1 0 0 0,0 1 0 0 0,0 0 0 0 0,1 0 0 0 0,-1 0 0 0 0,0 0 0 0 0,1 0 0 0 0,-1 1 0 0 0,2-1 0 0 0,6 1 0 0 0,21-7 0 0 0,-23 4 0 0 0,1 0 0 0 0,-1 1 0 0 0,16-1 0 0 0,35 9 0 0 0,-43-5 0 0 0,30 3 0 0 0,-41-5 0 0 0,0-1 0 0 0,0 1 0 0 0,0 0 0 0 0,0-1 0 0 0,0 0 0 0 0,0 0 0 0 0,-1 0 0 0 0,1 0 0 0 0,0-1 0 0 0,6-3 0 0 0,-3 0 0 0 0,0-1 0 0 0,0 1 0 0 0,10-12 0 0 0,-19 13-2163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4:56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 9578 0 0,'0'0'14227'0'0,"-11"-4"-10921"0"0,8 15-2877 0 0,1-1-1 0 0,-1 1 1 0 0,1 0 0 0 0,1 0-1 0 0,0 0 1 0 0,1-1 0 0 0,1 15-1 0 0,2 4 220 0 0,11 42-1 0 0,-12-64-546 0 0,-1 1 1 0 0,-1-1-1 0 0,0 1 1 0 0,0 7-1 0 0,-1-8-146 0 0,1 0 0 0 0,1 1 0 0 0,-1-1-1 0 0,2 10 1 0 0,3-12-1038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38.80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82 199 0 0 0,'0'0'13650'0'0,"0"-6"-12094"0"0,0-12-408 0 0,0 4 4196 0 0,0 52 279 0 0,-2 1-3938 0 0,0 42-866 0 0,2 48 125 0 0,0-128-741 0 0,-2-3-187 0 0,1-1 1 0 0,0 1-1 0 0,0 0 0 0 0,0 0 1 0 0,1-1-1 0 0,-1 1 0 0 0,0 0 1 0 0,1-1-1 0 0,0 1 0 0 0,-1-4 1 0 0,1 3-5 0 0,-4-21-3 0 0,3 15-12 0 0,0-1-1 0 0,-1 1 1 0 0,-1 0 0 0 0,1 0-1 0 0,-1 0 1 0 0,-5-10-1 0 0,1 6-17 0 0,0-1 0 0 0,2-1 1 0 0,-1 1-1 0 0,1-1 0 0 0,1 0 0 0 0,1 0 0 0 0,0 0 0 0 0,1-1 0 0 0,0-17 0 0 0,3 31 21 0 0,1 0 0 0 0,0 0 1 0 0,-1 0-1 0 0,1 1 0 0 0,0-1 0 0 0,0 1 1 0 0,0-1-1 0 0,0 1 0 0 0,0 0 1 0 0,0-1-1 0 0,1 1 0 0 0,-1 0 0 0 0,0 1 1 0 0,3-2-1 0 0,5-2-16 0 0,13-8 31 0 0,1 2 1 0 0,38-11 0 0 0,-32 12 2 0 0,33-16 1 0 0,43-20-16 0 0,-105 44-4 0 0,0 1 0 0 0,1-1 0 0 0,-1 1 1 0 0,1-1-1 0 0,-1 1 0 0 0,0-1 1 0 0,1 1-1 0 0,0 0 0 0 0,-1 0 1 0 0,1-1-1 0 0,-1 1 0 0 0,1 0 0 0 0,-1 1 1 0 0,1-1-1 0 0,-1 0 0 0 0,1 0 1 0 0,-1 1-1 0 0,1-1 0 0 0,-1 1 0 0 0,3 0 1 0 0,-3 0-1 0 0,0 1 1 0 0,0-1-1 0 0,0 0 0 0 0,0 0 1 0 0,-1 1-1 0 0,1-1 1 0 0,0 0-1 0 0,0 1 0 0 0,-1-1 1 0 0,1 1-1 0 0,-1-1 1 0 0,0 1-1 0 0,1-1 0 0 0,-1 1 1 0 0,0 0-1 0 0,0-1 1 0 0,0 1-1 0 0,0-1 1 0 0,0 3-1 0 0,0 6 16 0 0,0 0 1 0 0,0 1-1 0 0,1-1 1 0 0,1 0-1 0 0,-1 0 0 0 0,2 0 1 0 0,-1 0-1 0 0,7 13 1 0 0,-3-4 77 0 0,0 0 0 0 0,-1 0 1 0 0,-1 0-1 0 0,-1 1 0 0 0,0 0 0 0 0,-1 26 1 0 0,0-16 31 0 0,8 45 1 0 0,-8-66-104 0 0,-1-1-11 0 0,1 0 1 0 0,0 0-1 0 0,1 0 0 0 0,3 8 1 0 0,-11-29 26 0 0,1 0 1 0 0,1 0-1 0 0,0 0 1 0 0,-3-26-1 0 0,4 19-115 0 0,-10-36-1 0 0,-6-6 29 0 0,-17-46-50 0 0,39 125 96 0 0,-1 0 0 0 0,0 1 1 0 0,-1 0-1 0 0,-1 24 0 0 0,4 37 2 0 0,-4-65 11 0 0,0-3 7 0 0,0 0 1 0 0,1 0 0 0 0,1 0 0 0 0,-1-1 0 0 0,2 1 0 0 0,4 12 0 0 0,-2-7-7 0 0,-6-14-9 0 0,1 0 0 0 0,-1 0 0 0 0,1 0 0 0 0,0 1 0 0 0,0-1 0 0 0,0 0 0 0 0,0 0 0 0 0,0 0 0 0 0,2 2 0 0 0,-1-6 9 0 0,-1 0 0 0 0,0 0 0 0 0,-1 0 1 0 0,1 0-1 0 0,0 0 0 0 0,-1 0 0 0 0,1 0 1 0 0,-1 0-1 0 0,1 0 0 0 0,-1-3 1 0 0,1-8-12 0 0,0 1 0 0 0,-1 0 1 0 0,0-1-1 0 0,-1 1 0 0 0,-1 0 0 0 0,-5-23 1 0 0,-30-72-3 0 0,23 70 2 0 0,12 30 1 0 0,1 0 1 0 0,-1 0 0 0 0,1 0-1 0 0,0-1 1 0 0,1 1 0 0 0,0-11 0 0 0,0 13-1 0 0,0 4-1 0 0,0 1-1 0 0,0 0 1 0 0,0-1 0 0 0,0 1-1 0 0,0 0 1 0 0,0-1 0 0 0,0 1 0 0 0,0 0-1 0 0,0-1 1 0 0,-1 1 0 0 0,1 0-1 0 0,0-1 1 0 0,0 1 0 0 0,0 0-1 0 0,0-1 1 0 0,-1 1 0 0 0,1 0 0 0 0,0 0-1 0 0,0-1 1 0 0,0 1 0 0 0,-1 0-1 0 0,1 0 1 0 0,0 0 0 0 0,-1-1 0 0 0,1 1-1 0 0,0 0 1 0 0,0 0 0 0 0,-1 0-1 0 0,1 0 1 0 0,0 0 0 0 0,-1-1-1 0 0,1 1 1 0 0,-15 1-16 0 0,-11 10-6 0 0,16-8 21 0 0,0 1 0 0 0,0-2 0 0 0,0 1 0 0 0,0-1 0 0 0,0-1 0 0 0,0 1 0 0 0,-1-2 0 0 0,1 0 0 0 0,-1 0 0 0 0,-10-2 0 0 0,-12 1-4 0 0,30 2 4 0 0,0-1 0 0 0,0 1 0 0 0,0 0 0 0 0,0-1 1 0 0,1 1-1 0 0,-1 1 0 0 0,0-1 0 0 0,1 0 0 0 0,-5 3 0 0 0,5-2-1 0 0,0-1-1 0 0,0 0 1 0 0,-1 1-1 0 0,1-1 1 0 0,-1 0-1 0 0,1-1 1 0 0,-1 1 0 0 0,1 0-1 0 0,-4 0 1 0 0,15-2-11 0 0,0-1 1 0 0,0 0 0 0 0,-1 0 0 0 0,1-1-1 0 0,13-6 1 0 0,13-3 14 0 0,-9 4-5 0 0,47-12-6 0 0,-231 61 26 0 0,150-40-11 0 0,4 0-4 0 0,1-1 0 0 0,-1 1 0 0 0,0-1 0 0 0,0 1-1 0 0,1 0 1 0 0,-1 0 0 0 0,1 1 0 0 0,-1-1 0 0 0,-6 5 0 0 0,10-6-2 0 0,0 0-1 0 0,0 1 1 0 0,0-1-1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1-1 0 0,1-1 1 0 0,-1 0-1 0 0,0 0 1 0 0,0 0-1 0 0,1-1 1 0 0,-1 1-1 0 0,0 0 1 0 0,0 0-1 0 0,1 0 1 0 0,11 0-23 0 0,-11 0 22 0 0,5 0 2 0 0,0-1 0 0 0,-1-1 0 0 0,1 1-1 0 0,0-1 1 0 0,-1 0 0 0 0,1 0 0 0 0,-1 0 0 0 0,8-5 0 0 0,40-28 7 0 0,-50 33-8 0 0,-1 1 0 0 0,0 0 1 0 0,0-1-1 0 0,0 1 1 0 0,0-1-1 0 0,0 1 1 0 0,0-1-1 0 0,0 0 1 0 0,-1 0-1 0 0,1 0 1 0 0,-1 0-1 0 0,1 0 1 0 0,-1 0-1 0 0,0 0 0 0 0,1 0 1 0 0,-1-1-1 0 0,0-2 1 0 0,-23 6-21 0 0,7 1 20 0 0,-1 2-1 0 0,1 0 1 0 0,0 1 0 0 0,1 1-1 0 0,-1 0 1 0 0,1 0 0 0 0,0 2-1 0 0,-15 10 1 0 0,29-18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1 0 0 0,0-1-1 0 0,0 0 1 0 0,0 0 0 0 0,0 0 0 0 0,0 0 0 0 0,0 1-1 0 0,0-1 1 0 0,0 0 0 0 0,0 0 0 0 0,0 0 0 0 0,0 0 0 0 0,0 1-1 0 0,0-1 1 0 0,0 0 0 0 0,1 0 0 0 0,-1 0 0 0 0,0 0-1 0 0,0 1 1 0 0,12 0-19 0 0,14-4-9 0 0,-15-3 16 0 0,-9 5 10 0 0,-1 0 0 0 0,1 0-1 0 0,0 0 1 0 0,-1 0 0 0 0,1 0 0 0 0,0 0 0 0 0,0 1-1 0 0,0-1 1 0 0,0 1 0 0 0,4-1 0 0 0,-6 1 43 0 0,-27 0-53 0 0,10-2 25 0 0,17 1-13 0 0,-1 1 0 0 0,1 0 0 0 0,0 0 0 0 0,0 0 1 0 0,0-1-1 0 0,1 1 0 0 0,-1 0 0 0 0,0 0 0 0 0,0 0 0 0 0,0-1 0 0 0,0 1 0 0 0,0 0 0 0 0,0 0 0 0 0,0 0 0 0 0,0 0 0 0 0,0-1 0 0 0,0 1 0 0 0,0 0 0 0 0,1 0 0 0 0,-1 0 0 0 0,0 0 0 0 0,0 0 0 0 0,0-1 0 0 0,0 1 0 0 0,0 0 0 0 0,1 0 1 0 0,-1 0-1 0 0,0 0 0 0 0,0 0 0 0 0,0 0 0 0 0,0 0 0 0 0,1 0 0 0 0,-1-1 0 0 0,0 1 0 0 0,0 0 0 0 0,0 0 0 0 0,1 0 0 0 0,-1 0 0 0 0,0 0 0 0 0,35-12-9 0 0,-27 9 9 0 0,18-3-2 0 0,-21 6-2 0 0,0-1 0 0 0,-1 0 0 0 0,1 0 0 0 0,0-1 1 0 0,-1 1-1 0 0,0-1 0 0 0,1 0 0 0 0,-1 0 0 0 0,0 0 0 0 0,6-5 1 0 0,-9 7 3 0 0,-1 0 1 0 0,1-1-1 0 0,-1 1 1 0 0,0 0-1 0 0,1-1 1 0 0,-1 1-1 0 0,0 0 1 0 0,1-1-1 0 0,-1 1 1 0 0,0 0-1 0 0,0-1 1 0 0,1 1-1 0 0,-1 0 1 0 0,0-1-1 0 0,0 1 1 0 0,0-1-1 0 0,0 1 1 0 0,1-1-1 0 0,-1 1 1 0 0,0 0-1 0 0,0-1 1 0 0,0 1-1 0 0,0-1 1 0 0,0 1-1 0 0,0-1 1 0 0,0 1-1 0 0,0-1 1 0 0,0 1-1 0 0,0-1 1 0 0,-1 1-1 0 0,1 0 1 0 0,0-1-1 0 0,0 1 1 0 0,0-1-1 0 0,0 1 1 0 0,-1 0-1 0 0,1-1 1 0 0,-1 0 0 0 0,0 1 0 0 0,1-1 0 0 0,-1 1 0 0 0,0 0 0 0 0,1-1 0 0 0,-1 1 0 0 0,0 0 0 0 0,0 0 0 0 0,1 0 0 0 0,-1-1 0 0 0,0 1 1 0 0,0 0-1 0 0,1 0 0 0 0,-1 0 0 0 0,0 0 0 0 0,0 0 0 0 0,1 0 0 0 0,-1 1 0 0 0,0-1 0 0 0,0 0 0 0 0,0 0 0 0 0,-89 33-25 0 0,55-28 48 0 0,29-5-26 0 0,0 0 0 0 0,1 1 0 0 0,-1 0 1 0 0,1 0-1 0 0,-1 1 0 0 0,-7 2 0 0 0,12-3 1 0 0,1-1-6 0 0,20-2 0 0 0,-3-4 5 0 0,-1-1 1 0 0,25-14-1 0 0,-27 14 4 0 0,-1 0 1 0 0,1 0-1 0 0,0 2 0 0 0,19-6 1 0 0,-32 11-2 0 0,0-1 0 0 0,0 1 0 0 0,0 0 0 0 0,-1 0 0 0 0,1 0 0 0 0,0 0 0 0 0,0 0 0 0 0,0 0 0 0 0,0 0 0 0 0,0 0 0 0 0,0 0 0 0 0,0 0 0 0 0,0 1 0 0 0,0-1 0 0 0,0 0 0 0 0,0 1 0 0 0,0-1 0 0 0,1 2 0 0 0,-30 3 3 0 0,-8-2-7 0 0,5 0 6 0 0,-56-1 1 0 0,43-14 10 0 0,43 41-62 0 0,1-27 48 0 0,1 0-1 0 0,-1 0 1 0 0,0 0-1 0 0,0 0 1 0 0,1 0-1 0 0,0 0 1 0 0,-1 0 0 0 0,1 0-1 0 0,0 0 1 0 0,0 0-1 0 0,0-1 1 0 0,0 1-1 0 0,0 0 1 0 0,0-1-1 0 0,0 1 1 0 0,1 0-1 0 0,-1-1 1 0 0,1 0 0 0 0,-1 1-1 0 0,1-1 1 0 0,0 0-1 0 0,-1 0 1 0 0,1 0-1 0 0,0 0 1 0 0,0 0-1 0 0,0 0 1 0 0,-1 0-1 0 0,1 0 1 0 0,0-1 0 0 0,0 1-1 0 0,0-1 1 0 0,0 0-1 0 0,0 1 1 0 0,3-1-1 0 0,1 0 0 0 0,-1 0-1 0 0,1-1 0 0 0,0 1 0 0 0,0-1 1 0 0,0 0-1 0 0,0 0 0 0 0,-1-1 1 0 0,1 0-1 0 0,-1 0 0 0 0,11-5 1 0 0,33-24-9 0 0,20-11 0 0 0,-67 41 10 0 0,-2 1 9 0 0,-20 1-18 0 0,13 1 7 0 0,-22 5 9 0 0,-1-1 0 0 0,0-2 0 0 0,-37 1 0 0 0,56-3-11 0 0,16 2-19 0 0,19 1-17 0 0,-8-6 44 0 0,0-1-1 0 0,0-1 1 0 0,0 0-1 0 0,26-9 0 0 0,0 0 6 0 0,-24 6-14 0 0,-13 5-1 0 0,1-1 1 0 0,-1 1-1 0 0,0-1 0 0 0,0 1 1 0 0,7 0-1 0 0,-12 1 1 0 0,0 0 5 0 0,-24-1 9 0 0,-1 7-9 0 0,20-4 1 0 0,-1-1 0 0 0,1 1-1 0 0,-1-1 1 0 0,1-1 0 0 0,-9 1-1 0 0,14-1-7 0 0,-32 2 9 0 0,-72 7 4 0 0,50-2 47 0 0,44 4-11 0 0,8-10-40 0 0,0 0 0 0 0,0 0 0 0 0,1 0 0 0 0,-1 0 0 0 0,0 0 0 0 0,1 0 0 0 0,-1 0 0 0 0,1 1 0 0 0,-1-1 0 0 0,1 0 0 0 0,0 1 1 0 0,0-1-1 0 0,0 1 0 0 0,0 0 0 0 0,0-1 0 0 0,0 1 0 0 0,0 0 0 0 0,0 0 0 0 0,0-1 0 0 0,1 1 0 0 0,-1 0 0 0 0,1 0 0 0 0,0 0 0 0 0,-1 0 0 0 0,1 0 0 0 0,0 0 0 0 0,0 0 0 0 0,0 2 0 0 0,2 5 6 0 0,0-1 0 0 0,0 1 0 0 0,1-1 0 0 0,0 0 0 0 0,6 11 1 0 0,-5-12 15 0 0,-1 1 0 0 0,0-1 0 0 0,0 1 0 0 0,-1 0 0 0 0,2 12 0 0 0,-2-11 9 0 0,-1 1-1 0 0,1-1 0 0 0,5 14 1 0 0,-4-17-28 0 0,-1 1 1 0 0,0-1-1 0 0,-1 0 1 0 0,1 1-1 0 0,-1-1 0 0 0,-1 1 1 0 0,1-1-1 0 0,-1 1 1 0 0,-1 10-1 0 0,-1-12 11 0 0,1-6 0 0 0,0-15 11 0 0,3-25-24 0 0,3 17-43 0 0,-1-1 1 0 0,0-25-1 0 0,-2 14 29 0 0,-3 73-140 0 0,-4 35 205 0 0,1-37-29 0 0,2 59 0 0 0,3-58-23 0 0,16-67 123 0 0,-9 15-126 0 0,0 0-1 0 0,-1-1 0 0 0,-1 0 1 0 0,0 0-1 0 0,-1 0 0 0 0,-1-1 1 0 0,-1 1-1 0 0,2-29 1 0 0,-7 1-29 0 0,2 42 20 0 0,-1 5 1 0 0,-1 25 0 0 0,-3 73 41 0 0,-2 82 52 0 0,8-186-61 0 0,0-1-1 0 0,1 1 1 0 0,-1 0-1 0 0,1 0 0 0 0,0-1 1 0 0,3-3-1 0 0,4-11-12 0 0,0-8-8 0 0,-2 0 1 0 0,0 0-1 0 0,-2-1 1 0 0,-1 0-1 0 0,-1 0 1 0 0,-2-41-1 0 0,-3 55-3 0 0,-3 20 1 0 0,-4 23 0 0 0,1 26 25 0 0,0 98-1 0 0,8-146-31 0 0,0-5 5 0 0,0 0 0 0 0,0 0 0 0 0,0 0 0 0 0,0 0 0 0 0,0 0 1 0 0,0 1-1 0 0,0-1 0 0 0,1 0 0 0 0,-1 0 0 0 0,1 0 0 0 0,0 0 0 0 0,1 3 0 0 0,-2-5 3 0 0,0 0 0 0 0,1 0 0 0 0,-1 0 0 0 0,0 0 0 0 0,1 0-1 0 0,-1 0 1 0 0,0 0 0 0 0,0 0 0 0 0,1-1 0 0 0,-1 1 0 0 0,0 0-1 0 0,0 0 1 0 0,1 0 0 0 0,-1 0 0 0 0,0 0 0 0 0,0-1 0 0 0,1 1-1 0 0,-1 0 1 0 0,0 0 0 0 0,0-1 0 0 0,0 1 0 0 0,1 0 0 0 0,-1 0 0 0 0,0 0-1 0 0,0-1 1 0 0,0 1 0 0 0,0 0 0 0 0,0-1 0 0 0,1 1 0 0 0,-1 0-1 0 0,0 0 1 0 0,0-1 0 0 0,0 1 0 0 0,7-16 21 0 0,-5 12-14 0 0,7-15-1 0 0,8-13-18 0 0,16-47 0 0 0,-29 69 8 0 0,-1-1 0 0 0,-1 1 0 0 0,0-1 1 0 0,0 1-1 0 0,-1-1 0 0 0,0 0 0 0 0,-1 1 1 0 0,0-1-1 0 0,-2-13 0 0 0,2 23 3 0 0,0-1-1 0 0,0 1 0 0 0,-1 0 0 0 0,1-1 0 0 0,-1 1 0 0 0,1 0 1 0 0,-1-1-1 0 0,1 1 0 0 0,-1 0 0 0 0,1 0 0 0 0,-1-1 0 0 0,0 1 1 0 0,0 0-1 0 0,-1-1 0 0 0,-4 3-6 0 0,1 11 4 0 0,-2 19 4 0 0,2 0 1 0 0,0 0-1 0 0,3 1 1 0 0,0 0-1 0 0,6 61 1 0 0,-4-92 0 0 0,0-1-1 0 0,0 1 1 0 0,0 0-1 0 0,0-1 1 0 0,0 1-1 0 0,1-1 1 0 0,-1 1 0 0 0,0 0-1 0 0,0-1 1 0 0,1 1-1 0 0,-1-1 1 0 0,0 1-1 0 0,0-1 1 0 0,1 1 0 0 0,-1-1-1 0 0,1 1 1 0 0,-1-1-1 0 0,0 0 1 0 0,1 1-1 0 0,0 0 1 0 0,0-1-1 0 0,-1 0-1 0 0,0 0 1 0 0,1 0 0 0 0,-1 0-1 0 0,0 0 1 0 0,0 0 0 0 0,1 0-1 0 0,-1-1 1 0 0,0 1 0 0 0,1 0-1 0 0,-1 0 1 0 0,0 0 0 0 0,1 0-1 0 0,-1 0 1 0 0,0-1 0 0 0,0 1-1 0 0,1 0 1 0 0,-1 0 0 0 0,0-1 0 0 0,0 1-1 0 0,0 0 1 0 0,1 0 0 0 0,-1-1-1 0 0,0 1 1 0 0,0 0 0 0 0,0 0-1 0 0,0-1 1 0 0,0 1 0 0 0,1 0-1 0 0,-1-1 1 0 0,0 1 0 0 0,0 0-1 0 0,0-1 1 0 0,0 1 0 0 0,0 0-1 0 0,0 0 1 0 0,0-1 0 0 0,0 1-1 0 0,0-1 1 0 0,5-17-1 0 0,12-32 0 0 0,2-6 0 0 0,-4-29 0 0 0,-6 26 0 0 0,-10 70 0 0 0,0-1 0 0 0,1 1 0 0 0,2 15 0 0 0,-1 5 0 0 0,-1-12 0 0 0,-1-7 0 0 0,1-1 0 0 0,0 1 0 0 0,1-1 0 0 0,1 0 0 0 0,-1 1 0 0 0,2-1 0 0 0,3 12 0 0 0,-6-23 0 0 0,0 0 0 0 0,0 0 0 0 0,0 1 0 0 0,0-1 0 0 0,0 0 0 0 0,0 0 0 0 0,0 0 0 0 0,0 0 0 0 0,0 0 0 0 0,0 0 0 0 0,0 0 0 0 0,0 1 0 0 0,0-1 0 0 0,0 0 0 0 0,0 0 0 0 0,0 0 0 0 0,0 0 0 0 0,1 0 0 0 0,-1 0 0 0 0,0 0 0 0 0,0 1 0 0 0,0-1 0 0 0,0 0 0 0 0,0 0 0 0 0,0 0 0 0 0,0 0 0 0 0,0 0 0 0 0,0 0 0 0 0,1 0 0 0 0,-1 0 0 0 0,0 0 0 0 0,0 0 0 0 0,0 0 0 0 0,0 0 0 0 0,0 0 0 0 0,0 0 0 0 0,0 0 0 0 0,1 0 0 0 0,-1 0 0 0 0,0 0 0 0 0,0 0 0 0 0,0 0 0 0 0,0 0 0 0 0,0 0 0 0 0,0 0 0 0 0,1 0 0 0 0,-1 0 0 0 0,0 0 0 0 0,0 0 0 0 0,0 0 0 0 0,0 0 0 0 0,0 0 0 0 0,1 0 0 0 0,3-10 0 0 0,3-21 0 0 0,-6 22 0 0 0,5-20 0 0 0,1-40 0 0 0,-1 9 0 0 0,-7 77 0 0 0,1 31 0 0 0,-1 20 0 0 0,-3 43 0 0 0,4-111 0 0 0,0 0 0 0 0,0 0 0 0 0,0 0 0 0 0,0 0 0 0 0,0 0 0 0 0,1 0 0 0 0,-1-1 0 0 0,0 1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1 0 0 0,0-1 0 0 0,1 0 0 0 0,-1 0 0 0 0,0 0 0 0 0,0 0 0 0 0,0 0 0 0 0,0 0 0 0 0,0 0 0 0 0,0 1 0 0 0,0-1 0 0 0,0 0 0 0 0,0 0 0 0 0,0 0 0 0 0,0 0 0 0 0,0 0 0 0 0,0 0 0 0 0,0 1 0 0 0,7-9 0 0 0,-1-5 0 0 0,0 0 0 0 0,-1-1 0 0 0,0 1 0 0 0,-2-1 0 0 0,1 0 0 0 0,-1 0 0 0 0,-1 0 0 0 0,-1-1 0 0 0,0 1 0 0 0,-1 0 0 0 0,0-1 0 0 0,-1 1 0 0 0,-1 0 0 0 0,0-1 0 0 0,-1 1 0 0 0,-5-14 0 0 0,8 26 0 0 0,-5-6 0 0 0,4 9 0 0 0,0 1 0 0 0,1-1 0 0 0,0 0 0 0 0,-1 0 0 0 0,1 0 0 0 0,0 0 0 0 0,-1 1 0 0 0,1-1 0 0 0,0 0 0 0 0,0 0 0 0 0,0 1 0 0 0,0 1 0 0 0,0-3 0 0 0,-2 30 0 0 0,-1 71 0 0 0,4-88 0 0 0,-1-1 0 0 0,2 0 0 0 0,0 0 0 0 0,0 0 0 0 0,2 0 0 0 0,4 12 0 0 0,-8-22 0 0 0,1 0 0 0 0,0 0 0 0 0,0 0 0 0 0,0-1 0 0 0,0 1 0 0 0,0-1 0 0 0,1 1 0 0 0,-1 0 0 0 0,0-1 0 0 0,3 2 0 0 0,3 4 0 0 0,-39 8 0 0 0,1-7 0 0 0,-1-1 0 0 0,1-2 0 0 0,-47 3 0 0 0,71-8 0 0 0,-20 0 0 0 0,27-1 0 0 0,0 1 0 0 0,-1-1 0 0 0,1 1 0 0 0,0-1 0 0 0,0 0 0 0 0,-1 1 0 0 0,1-1 0 0 0,0 1 0 0 0,0-1 0 0 0,0 0 0 0 0,0 1 0 0 0,0-1 0 0 0,0 0 0 0 0,0 1 0 0 0,0-1 0 0 0,0 0 0 0 0,0 1 0 0 0,0-1 0 0 0,1 1 0 0 0,-1-1 0 0 0,0 0 0 0 0,0 1 0 0 0,0-1 0 0 0,1 1 0 0 0,-1-1 0 0 0,0 1 0 0 0,1-1 0 0 0,-1 1 0 0 0,1-1 0 0 0,-1 1 0 0 0,1-1 0 0 0,-1 1 0 0 0,1-1 0 0 0,0 0 0 0 0,7 0 0 0 0,-1 0 0 0 0,1 0 0 0 0,0 1 0 0 0,0 0 0 0 0,-1 0 0 0 0,1 1 0 0 0,0 0 0 0 0,0 0 0 0 0,-1 1 0 0 0,1 0 0 0 0,12 5 0 0 0,-9-4 0 0 0,-1 0 0 0 0,1 0 0 0 0,0-1 0 0 0,19 2 0 0 0,-27-5 0 0 0,-1 1 0 0 0,0-1 0 0 0,0 1 0 0 0,0-1 0 0 0,0 0 0 0 0,0 0 0 0 0,0 1 0 0 0,0-2 0 0 0,-1 1 0 0 0,1 0 0 0 0,0 0 0 0 0,0 0 0 0 0,-1-1 0 0 0,1 1 0 0 0,-1-1 0 0 0,1 1 0 0 0,-1-1 0 0 0,0 0 0 0 0,0 0 0 0 0,1 1 0 0 0,-1-1 0 0 0,0 0 0 0 0,-1 0 0 0 0,2-4 0 0 0,-2 5 0 0 0,0 1 0 0 0,0-1 0 0 0,-1 1 0 0 0,1-1 0 0 0,0 1 0 0 0,-1 0 0 0 0,1-1 0 0 0,0 1 0 0 0,-1 0 0 0 0,1-1 0 0 0,-1 1 0 0 0,1 0 0 0 0,-1-1 0 0 0,1 1 0 0 0,-1 0 0 0 0,1 0 0 0 0,-1-1 0 0 0,1 1 0 0 0,-1 0 0 0 0,1 0 0 0 0,-1 0 0 0 0,1 0 0 0 0,-1 0 0 0 0,1 0 0 0 0,-1 0 0 0 0,1 0 0 0 0,-1 0 0 0 0,-18-1 0 0 0,17 1 0 0 0,-22 0 0 0 0,-3-1 0 0 0,-31 4 0 0 0,52-2 0 0 0,-1 0 0 0 0,0 0 0 0 0,0 1 0 0 0,1 0 0 0 0,-1 0 0 0 0,1 0 0 0 0,-1 1 0 0 0,1 0 0 0 0,-10 7 0 0 0,14-10 0 0 0,1 1 0 0 0,0-1 0 0 0,1 1 0 0 0,-1-1 0 0 0,0 1 0 0 0,0 0 0 0 0,0 0 0 0 0,0-1 0 0 0,0 1 0 0 0,1 0 0 0 0,-1 0 0 0 0,0 0 0 0 0,1 0 0 0 0,-1 0 0 0 0,1 0 0 0 0,-1 0 0 0 0,1 0 0 0 0,-1 0 0 0 0,1 0 0 0 0,0 0 0 0 0,-1 0 0 0 0,1 0 0 0 0,0 0 0 0 0,0 1 0 0 0,0-1 0 0 0,0 0 0 0 0,0 0 0 0 0,0 0 0 0 0,0 0 0 0 0,0 0 0 0 0,0 0 0 0 0,1 1 0 0 0,-1-1 0 0 0,1 1 0 0 0,0-1 0 0 0,0 0 0 0 0,0 1 0 0 0,1-1 0 0 0,-1 0 0 0 0,0 0 0 0 0,1 0 0 0 0,-1 0 0 0 0,1 0 0 0 0,-1 0 0 0 0,1 0 0 0 0,-1-1 0 0 0,1 1 0 0 0,0 0 0 0 0,-1-1 0 0 0,1 0 0 0 0,0 1 0 0 0,-1-1 0 0 0,1 0 0 0 0,0 0 0 0 0,2 0 0 0 0,13 0 0 0 0,-1-2 0 0 0,1 0 0 0 0,-1-1 0 0 0,0-1 0 0 0,0 0 0 0 0,0-1 0 0 0,-1-1 0 0 0,1 0 0 0 0,-1-1 0 0 0,23-15 0 0 0,-37 22 0 0 0,-1-1 0 0 0,1 1 0 0 0,0 0 0 0 0,-1 0 0 0 0,1-1 0 0 0,-1 1 0 0 0,0 0 0 0 0,1 0 0 0 0,-1-1 0 0 0,1 1 0 0 0,-1-1 0 0 0,1 1 0 0 0,-1 0 0 0 0,0-1 0 0 0,1 1 0 0 0,-1-1 0 0 0,0 1 0 0 0,1-1 0 0 0,-1 1 0 0 0,0-1 0 0 0,0 1 0 0 0,0-1 0 0 0,1 1 0 0 0,-1-1 0 0 0,0-1 0 0 0,0 2 0 0 0,-1-1 0 0 0,1 1 0 0 0,-1-1 0 0 0,1 1 0 0 0,-1 0 0 0 0,1-1 0 0 0,-1 1 0 0 0,1-1 0 0 0,-1 1 0 0 0,1 0 0 0 0,-1 0 0 0 0,1-1 0 0 0,-1 1 0 0 0,0 0 0 0 0,1 0 0 0 0,-1 0 0 0 0,0 0 0 0 0,0-1 0 0 0,-33-1 0 0 0,34 2 0 0 0,-51-1 0 0 0,-53 2 0 0 0,103-1 0 0 0,0 0 0 0 0,-1 0 0 0 0,1 0 0 0 0,0 0 0 0 0,0 1 0 0 0,0-1 0 0 0,0 0 0 0 0,0 1 0 0 0,-1-1 0 0 0,1 0 0 0 0,0 1 0 0 0,0-1 0 0 0,0 1 0 0 0,0 0 0 0 0,0-1 0 0 0,0 1 0 0 0,1 0 0 0 0,-1 0 0 0 0,0-1 0 0 0,0 1 0 0 0,0 0 0 0 0,1 0 0 0 0,-1 0 0 0 0,0 0 0 0 0,1 0 0 0 0,-1 0 0 0 0,0 2 0 0 0,1-2 0 0 0,0 0 0 0 0,0 0 0 0 0,1 0 0 0 0,-1 0 0 0 0,0 0 0 0 0,0 0 0 0 0,1 0 0 0 0,-1 0 0 0 0,1 0 0 0 0,-1-1 0 0 0,1 1 0 0 0,-1 0 0 0 0,1 0 0 0 0,-1 0 0 0 0,1-1 0 0 0,0 1 0 0 0,0 0 0 0 0,-1-1 0 0 0,1 1 0 0 0,0-1 0 0 0,0 1 0 0 0,0-1 0 0 0,-1 1 0 0 0,1-1 0 0 0,0 1 0 0 0,0-1 0 0 0,0 0 0 0 0,0 1 0 0 0,0-1 0 0 0,0 0 0 0 0,0 0 0 0 0,0 0 0 0 0,0 0 0 0 0,2 0 0 0 0,20 3 0 0 0,1-1 0 0 0,0-1 0 0 0,46-4 0 0 0,-64 2 0 0 0,-9 0 0 0 0,-18 1 0 0 0,-32 4 0 0 0,20 0 0 0 0,-66 1 0 0 0,99-5 0 0 0,0 0 0 0 0,0 0 0 0 0,0 0 0 0 0,0 0 0 0 0,0 0 0 0 0,0 0 0 0 0,0 0 0 0 0,0 0 0 0 0,-1 0 0 0 0,1 0 0 0 0,0 0 0 0 0,0 0 0 0 0,0 0 0 0 0,0 0 0 0 0,0 0 0 0 0,0 0 0 0 0,0 0 0 0 0,0 1 0 0 0,0-1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0,1 0 0 0 0,-1 0 0 0 0,0 0 0 0 0,0 0 0 0 0,0 0 0 0 0,0 0 0 0 0,0 0 0 0 0,0 0 0 0 0,0 0 0 0 0,0 0 0 0 0,0 0 0 0 0,1 0 0 0 0,5 5 0 0 0,3-2 0 0 0,-1-1 0 0 0,1 0 0 0 0,0-1 0 0 0,1 0 0 0 0,-1 0 0 0 0,0 0 0 0 0,12-2 0 0 0,68-11 0 0 0,-49 6 0 0 0,-35 6 0 0 0,-1-1 0 0 0,1 0 0 0 0,-1 0 0 0 0,0 0 0 0 0,1 0 0 0 0,-1-1 0 0 0,0 0 0 0 0,0 0 0 0 0,0 0 0 0 0,0 0 0 0 0,5-4 0 0 0,-37 3 0 0 0,17 5 0 0 0,1 0 0 0 0,0 0 0 0 0,1 1 0 0 0,-12 5 0 0 0,-29 6 0 0 0,-105 24 0 0 0,169-40 0 0 0,0 1 0 0 0,17 0 0 0 0,27-2 0 0 0,29-15 0 0 0,-62 12 0 0 0,39-5 0 0 0,-79 12 0 0 0,1 1 0 0 0,-1 0 0 0 0,-15 5 0 0 0,-15 2 0 0 0,6-4 0 0 0,-52-1 0 0 0,151 4 0 0 0,-31-10 0 0 0,0-1 0 0 0,0-1 0 0 0,-1-1 0 0 0,54-19 0 0 0,-133 31 0 0 0,16-1 0 0 0,-64 12 0 0 0,85-14 0 0 0,1 0 0 0 0,-1 0 0 0 0,1 2 0 0 0,-23 11 0 0 0,36-17 0 0 0,0 0 0 0 0,0 0 0 0 0,0 0 0 0 0,0 0 0 0 0,1 0 0 0 0,-1 1 0 0 0,0-1 0 0 0,0 0 0 0 0,0 0 0 0 0,0 0 0 0 0,0 0 0 0 0,0 0 0 0 0,1 0 0 0 0,-1 0 0 0 0,0 0 0 0 0,0 1 0 0 0,0-1 0 0 0,0 0 0 0 0,0 0 0 0 0,0 0 0 0 0,0 0 1 0 0,0 0-1 0 0,0 0 0 0 0,0 1 0 0 0,1-1 0 0 0,-1 0 0 0 0,0 0 0 0 0,0 0 0 0 0,0 0 0 0 0,0 1 0 0 0,0-1 0 0 0,0 0 0 0 0,0 0 0 0 0,0 0 0 0 0,0 0 0 0 0,0 0 0 0 0,0 1 0 0 0,0-1 0 0 0,0 0 0 0 0,-1 0 0 0 0,1 0 0 0 0,0 0 0 0 0,0 0 0 0 0,0 1 0 0 0,0-1 0 0 0,0 0 0 0 0,0 0 0 0 0,0 0 0 0 0,0 0 0 0 0,0 0 0 0 0,-1 0 0 0 0,1 1 0 0 0,0-1 0 0 0,0 0 0 0 0,0 0 0 0 0,0 0 0 0 0,0 0 0 0 0,-1 0 0 0 0,13 1-6 0 0,13-8-20 0 0,-20 6 31 0 0,0-1 0 0 0,-1 1-1 0 0,1 0 1 0 0,0 0 0 0 0,7 0-1 0 0,11 2-2 0 0,62-4 0 0 0,-78 3-2 0 0,1-1-1 0 0,-1-1 1 0 0,0 1 0 0 0,1-1 0 0 0,-1 0 0 0 0,0-1 0 0 0,0 0 0 0 0,11-6 0 0 0,-16 7 0 0 0,-1 1 0 0 0,1-1 0 0 0,-1 0 0 0 0,0 1 0 0 0,0-1 0 0 0,1 0 0 0 0,-1 0 0 0 0,0 0 0 0 0,0 0 0 0 0,-1 0 1 0 0,1 0-1 0 0,0 0 0 0 0,0-3 0 0 0,5-31-2 0 0,-5 30 0 0 0,2-14-22 0 0,-1-1-1 0 0,-2-40 0 0 0,-1 51 14 0 0,0 1 1 0 0,0-1-1 0 0,-1 0 0 0 0,-1 1 0 0 0,0 0 1 0 0,0-1-1 0 0,-1 1 0 0 0,-6-12 1 0 0,6 15 11 0 0,1-1 1 0 0,0 0-1 0 0,0 0 0 0 0,0 0 1 0 0,1 0-1 0 0,0-1 1 0 0,0 1-1 0 0,1-1 1 0 0,-1-9-1 0 0,2 14 1 0 0,-1 3-18 0 0,0 0 4 0 0,0 3 7 0 0,-1-1-1 0 0,1 1 1 0 0,0 0 0 0 0,-1 0 0 0 0,2 0 0 0 0,-1 0 0 0 0,0 0 0 0 0,0 0 0 0 0,0 5-1 0 0,0-1 4 0 0,-1 2 2 0 0,1 0-1 0 0,0 0 0 0 0,1 16 0 0 0,0-19 3 0 0,0-6 22 0 0,7-18 9 0 0,-6 13-191 0 0,4-14-63 0 0,-1 17-2461 0 0,1 11-3687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46.54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91 5617 0 0,'0'0'18232'0'0,"0"-5"-17584"0"0,2-11 227 0 0,-1 17-782 0 0,0-1 0 0 0,0 1 0 0 0,0 0 1 0 0,0 0-1 0 0,-1-1 0 0 0,1 1 0 0 0,0 0 0 0 0,-1 0 1 0 0,1 0-1 0 0,-1 0 0 0 0,1 0 0 0 0,-1 0 1 0 0,1 0-1 0 0,-1 0 0 0 0,0 0 0 0 0,1 0 1 0 0,-1 0-1 0 0,0 2 0 0 0,6 18 474 0 0,-1 1-1 0 0,-1 0 1 0 0,-1 1 0 0 0,-1-1-1 0 0,-2 38 1 0 0,1-10-235 0 0,4 47 56 0 0,-5-97-244 0 0,0-21-26 0 0,-2-50-204 0 0,-15-91 0 0 0,15 107 97 0 0,2 55-18 0 0,0 21-63 0 0,0-13 71 0 0,-1 8 22 0 0,1-1 1 0 0,1 1-1 0 0,0-1 1 0 0,1 0 0 0 0,1 0-1 0 0,0 1 1 0 0,7 19-1 0 0,-8-30-15 0 0,0 0 0 0 0,-1 0 0 0 0,0 0 0 0 0,0 0 0 0 0,0 1 0 0 0,-1 9 0 0 0,0-15 15 0 0,-15 0 6 0 0,11-8-31 0 0,0-1 0 0 0,1 1 0 0 0,0-1 0 0 0,0 0 0 0 0,1 1 0 0 0,0-1 0 0 0,-1-17 0 0 0,1 1-6 0 0,3-41-1 0 0,-1 59 9 0 0,1-1 1 0 0,0 1 0 0 0,1 0-1 0 0,-1 0 1 0 0,2 0 0 0 0,-1 0-1 0 0,1 0 1 0 0,0 1 0 0 0,6-11-1 0 0,-9 17 0 0 0,1-2 1 0 0,0 0 1 0 0,0 1-1 0 0,0-1 0 0 0,0 1 0 0 0,0-1 1 0 0,1 1-1 0 0,-1-1 0 0 0,1 1 1 0 0,-1 0-1 0 0,1-1 0 0 0,-1 1 0 0 0,1 0 1 0 0,0 0-1 0 0,0 0 0 0 0,-1 1 1 0 0,1-1-1 0 0,0 0 0 0 0,3 0 0 0 0,119-29 2 0 0,-119 29 1 0 0,1 0-1 0 0,-1 0 1 0 0,0 1 0 0 0,0 0-1 0 0,1 0 1 0 0,-1 0 0 0 0,0 1-1 0 0,0 0 1 0 0,1 0-1 0 0,-1 0 1 0 0,0 1 0 0 0,0-1-1 0 0,7 4 1 0 0,18 5-31 0 0,-26-9 29 0 0,-1-1 1 0 0,1 1-1 0 0,-1-1 1 0 0,1 0-1 0 0,-1 0 0 0 0,1 0 1 0 0,-1-1-1 0 0,1 1 0 0 0,-1-1 1 0 0,0 0-1 0 0,1 0 0 0 0,-1 0 1 0 0,0 0-1 0 0,1 0 0 0 0,-1-1 1 0 0,0 0-1 0 0,3-1 0 0 0,-2 0 1 0 0,-2 40 17 0 0,-2 322 1059 0 0,0-359-1073 0 0,0-19 3 0 0,-2 2-9 0 0,1 0 0 0 0,-2 1 0 0 0,0 0 0 0 0,-10-27 0 0 0,7 22 0 0 0,-7-39 0 0 0,12 25 0 0 0,2 28 0 0 0,-1 25 0 0 0,-3 179 0 0 0,4-250 0 0 0,1 25 0 0 0,-4-30 0 0 0,1 48 0 0 0,0 0 0 0 0,-1 0 0 0 0,0 0 0 0 0,-1 0 0 0 0,0 0 0 0 0,-8-15 0 0 0,11 25 0 0 0,0-1 0 0 0,0 1 0 0 0,0-1 0 0 0,-1 0 0 0 0,1 1 0 0 0,0-1 0 0 0,0 1 0 0 0,0-1 0 0 0,-1 1 0 0 0,1-1 0 0 0,0 1 0 0 0,-1 0 0 0 0,1-1 0 0 0,0 1 0 0 0,-1-1 0 0 0,1 1 0 0 0,-1-1 0 0 0,1 1 0 0 0,-1 0 0 0 0,1-1 0 0 0,-1 1 0 0 0,1 0 0 0 0,-1 0 0 0 0,1-1 0 0 0,-1 1 0 0 0,1 0 0 0 0,-1 0 0 0 0,1 0 0 0 0,-1 0 0 0 0,1 0 0 0 0,-1 0 0 0 0,0 0 0 0 0,0 0 0 0 0,0 1 0 0 0,0 0 0 0 0,1 0 0 0 0,-1 0 0 0 0,0-1 0 0 0,1 1 0 0 0,-1 0 0 0 0,0 0 0 0 0,1 0 0 0 0,0 0 0 0 0,-1 0 0 0 0,1 0 0 0 0,-1 0 0 0 0,1 2 0 0 0,-7 41 0 0 0,6-25 0 0 0,-1-1 0 0 0,2 0 0 0 0,0 0 0 0 0,0 0 0 0 0,6 27 0 0 0,-6-45 0 0 0,0 0 0 0 0,-1 0 0 0 0,1 1 0 0 0,0-1 0 0 0,0 0 0 0 0,0 0 0 0 0,0 1 0 0 0,0-1 0 0 0,0 0 0 0 0,0 1 0 0 0,0-1 0 0 0,0 0 0 0 0,0 0 0 0 0,1 1 0 0 0,-1-1 0 0 0,0 0 0 0 0,0 0 0 0 0,0 1 0 0 0,0-1 0 0 0,0 0 0 0 0,0 0 0 0 0,1 1 0 0 0,-1-1 0 0 0,0 0 0 0 0,0 0 0 0 0,0 0 0 0 0,0 1 0 0 0,1-1 0 0 0,-1 0 0 0 0,0 0 0 0 0,0 0 0 0 0,1 0 0 0 0,-1 1 0 0 0,0-1 0 0 0,0 0 0 0 0,1 0 0 0 0,-1 0 0 0 0,0 0 0 0 0,0 0 0 0 0,1 0 0 0 0,-1 0 0 0 0,0 0 0 0 0,1 0 0 0 0,5-13 0 0 0,0-25 0 0 0,-5 23 0 0 0,0 0 0 0 0,-2 0 0 0 0,0 0 0 0 0,0-1 0 0 0,-1 2 0 0 0,-1-1 0 0 0,-1 0 0 0 0,0 0 0 0 0,0 1 0 0 0,-11-21 0 0 0,13 34 0 0 0,0 1 0 0 0,0 0 0 0 0,0-1 0 0 0,0 1 0 0 0,0 0 0 0 0,0 1 0 0 0,0-1 0 0 0,0 0 0 0 0,0 0 0 0 0,0 1 0 0 0,0-1 0 0 0,-3 2 0 0 0,0-1 0 0 0,-11 0 0 0 0,0-1 0 0 0,0 0 0 0 0,0-2 0 0 0,-30-6 0 0 0,39 7 0 0 0,-22-2 0 0 0,29 3 0 0 0,-1 0 0 0 0,0 0 0 0 0,0 0 0 0 0,0 0 0 0 0,0 1 0 0 0,0-1 0 0 0,1 0 0 0 0,-1 0 0 0 0,0 0 0 0 0,0 1 0 0 0,0-1 0 0 0,1 0 0 0 0,-1 1 0 0 0,0-1 0 0 0,0 1 0 0 0,1-1 0 0 0,-1 1 0 0 0,0-1 0 0 0,1 1 0 0 0,-1 0 0 0 0,0-1 0 0 0,1 1 0 0 0,-1 0 0 0 0,1-1 0 0 0,-1 1 0 0 0,1 1 0 0 0,-1-2 0 0 0,1 0 0 0 0,0 0 0 0 0,0 0 0 0 0,0 1 0 0 0,0-1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1 0 0 0,0-1 0 0 0,0 0 0 0 0,1 0 0 0 0,-1 0 0 0 0,0 0 0 0 0,0 0 0 0 0,0 0 0 0 0,0 0 0 0 0,0 0 0 0 0,1 0 0 0 0,-1 0 0 0 0,10-1 0 0 0,8-6 0 0 0,-5 3 0 0 0,-1 0 0 0 0,1 0 0 0 0,0 1 0 0 0,0 1 0 0 0,0 0 0 0 0,14 0 0 0 0,-16 2 0 0 0,1-1 0 0 0,-1 0 0 0 0,0-1 0 0 0,0 0 0 0 0,0 0 0 0 0,0-2 0 0 0,0 1 0 0 0,16-9 0 0 0,-21 7 0 0 0,-9 4 0 0 0,-20 4 0 0 0,4 0 0 0 0,11-3 0 0 0,-11-1 0 0 0,1 2 0 0 0,0 0 0 0 0,0 0 0 0 0,-35 9 0 0 0,75-16 0 0 0,1 0 0 0 0,0 2 0 0 0,0 0 0 0 0,33 0 0 0 0,-34 0 0 0 0,-22 4 0 0 0,0 0 0 0 0,0 0 0 0 0,0 0 0 0 0,0 0 0 0 0,0 0 0 0 0,0 0 0 0 0,0 0 0 0 0,-1 0 0 0 0,1 0 0 0 0,0 0 0 0 0,0 0 0 0 0,0 0 0 0 0,0 0 0 0 0,0 0 0 0 0,0 0 0 0 0,0 0 0 0 0,0 0 0 0 0,0 0 0 0 0,0 0 0 0 0,0 0 0 0 0,0 0 0 0 0,0 0 0 0 0,0 0 0 0 0,0 0 0 0 0,0-1 0 0 0,0 1 0 0 0,0 0 0 0 0,0 0 0 0 0,0 0 0 0 0,0 0 0 0 0,0 0 0 0 0,0 0 0 0 0,0 0 0 0 0,0 0 0 0 0,-1 0 0 0 0,1 0 0 0 0,0 0 0 0 0,0 0 0 0 0,0 0 0 0 0,0 0 0 0 0,1 0 0 0 0,-1 0 0 0 0,0-1 0 0 0,0 1 0 0 0,0 0 0 0 0,0 0 0 0 0,0 0 0 0 0,0 0 0 0 0,0 0 0 0 0,0 0 0 0 0,0 0 0 0 0,0 0 0 0 0,0 0 0 0 0,0 0 0 0 0,0 0 0 0 0,0 0 0 0 0,0 0 0 0 0,0 0 0 0 0,0 0 0 0 0,0 0 0 0 0,0 0 0 0 0,0 0 0 0 0,0 0 0 0 0,0 0 0 0 0,0 0 0 0 0,0-1 0 0 0,-13 0 0 0 0,-14 3 0 0 0,21-1 0 0 0,0-1 0 0 0,-1 1 0 0 0,1-1 0 0 0,0-1 0 0 0,0 1 0 0 0,-1-1 0 0 0,1 0 0 0 0,0 0 0 0 0,-9-3 0 0 0,11 2 0 0 0,-1 0 0 0 0,1 1 0 0 0,-1 0 0 0 0,0 0 0 0 0,0 0 0 0 0,1 0 0 0 0,-1 1 0 0 0,0 0 0 0 0,0 0 0 0 0,-8 1 0 0 0,1 0 0 0 0,-1 2 0 0 0,-23 7 0 0 0,5-10-47 0 0,31 0 50 0 0,-2 39-39 0 0,-3 25 54 0 0,3-53-12 0 0,1 0 1 0 0,-1 0-1 0 0,2 1 0 0 0,0-1 0 0 0,0 0 0 0 0,1 0 0 0 0,1 0 1 0 0,-1 0-1 0 0,6 16 0 0 0,9 26-6 0 0,-10-15 0 0 0,-6-36 0 0 0,7-24 0 0 0,-5 11 0 0 0,4-25 0 0 0,1-62 0 0 0,-10 44 0 0 0,2 50 0 0 0,0 0 0 0 0,0 1 0 0 0,0-1 0 0 0,0 0 0 0 0,-1 1 0 0 0,0-1 0 0 0,1 1 0 0 0,-1-1 0 0 0,-1 1 0 0 0,1 0 0 0 0,-5-5 0 0 0,7 7 0 0 0,0 1 0 0 0,0 0 0 0 0,0 0 0 0 0,-1 0 0 0 0,1 0 0 0 0,0-1 0 0 0,0 1 0 0 0,0 0 0 0 0,-1 0 0 0 0,1 0 0 0 0,0 0 0 0 0,0 0 0 0 0,-1 0 0 0 0,1 0 0 0 0,0 0 0 0 0,0 0 0 0 0,0-1 0 0 0,-1 1 0 0 0,1 0 0 0 0,0 0 0 0 0,0 0 0 0 0,-1 0 0 0 0,1 0 0 0 0,0 1 0 0 0,0-1 0 0 0,-1 0 0 0 0,1 0 0 0 0,0 0 0 0 0,0 0 0 0 0,-1 0 0 0 0,1 0 0 0 0,0 0 0 0 0,0 0 0 0 0,0 1 0 0 0,-1-1 0 0 0,1 0 0 0 0,0 0 0 0 0,0 0 0 0 0,0 0 0 0 0,0 1 0 0 0,-1-1 0 0 0,1 0 0 0 0,0 0 0 0 0,0 0 0 0 0,0 1 0 0 0,0-1 0 0 0,0 0 0 0 0,0 0 0 0 0,-1 0 0 0 0,1 1 0 0 0,0-1 0 0 0,0 0 0 0 0,0 0 0 0 0,0 1 0 0 0,0-1 0 0 0,0 0 0 0 0,0 0 0 0 0,0 1 0 0 0,0-1 0 0 0,-2 17 0 0 0,2-17 0 0 0,-4 59 0 0 0,3 0 0 0 0,7 60 0 0 0,-5-114 0 0 0,0 0 0 0 0,0 0 0 0 0,0 0 0 0 0,1 0 0 0 0,0 0 0 0 0,4 9 0 0 0,-5-14 0 0 0,-1 0 0 0 0,0 0 0 0 0,0 1 0 0 0,1-1 0 0 0,-1 0 0 0 0,0 0 0 0 0,0 1 0 0 0,1-1 0 0 0,-1 0 0 0 0,0 0 0 0 0,1 0 0 0 0,-1 0 0 0 0,0 0 0 0 0,1 1 0 0 0,-1-1 0 0 0,1 0 0 0 0,-1 0 0 0 0,0 0 0 0 0,1 0 0 0 0,-1 0 0 0 0,0 0 0 0 0,1 0 0 0 0,-1 0 0 0 0,0 0 0 0 0,1 0 0 0 0,-1-1 0 0 0,1 1 0 0 0,-1 0 0 0 0,0 0 0 0 0,1 0 0 0 0,-1 0 0 0 0,0 0 0 0 0,1-1 0 0 0,-1 1 0 0 0,0 0 0 0 0,0 0 0 0 0,1 0 0 0 0,-1-1 0 0 0,0 1 0 0 0,0 0 0 0 0,1-1 0 0 0,-1 1 0 0 0,0 0 0 0 0,0 0 0 0 0,0-1 0 0 0,1 1 0 0 0,-1 0 0 0 0,0-1 0 0 0,12-18 0 0 0,-11 17 0 0 0,8-15 0 0 0,0-1 0 0 0,-1 0 0 0 0,0 0 0 0 0,8-37 0 0 0,-13 43 0 0 0,-1-1 0 0 0,-1 0 0 0 0,0 1 0 0 0,0-1 0 0 0,-2 0 0 0 0,1 1 0 0 0,-2-1 0 0 0,-4-20 0 0 0,-4 67 0 0 0,9-30 0 0 0,-18 107 0 0 0,17-94 0 0 0,1 0 0 0 0,1-1 0 0 0,0 1 0 0 0,5 28 0 0 0,-5-43 0 0 0,0 0 0 0 0,1 0 0 0 0,-1 0 0 0 0,1-1 0 0 0,-1 1 0 0 0,1 0 0 0 0,0 0 0 0 0,0 0 0 0 0,0 0 0 0 0,0-1 0 0 0,0 1 0 0 0,0 0 0 0 0,1-1 0 0 0,1 2 0 0 0,-3-2 0 0 0,0-1 0 0 0,1 0 0 0 0,-1 0 0 0 0,0 0 0 0 0,1 0 0 0 0,-1 1 0 0 0,0-1 0 0 0,1 0 0 0 0,-1 0 0 0 0,1 0 0 0 0,-1 0 0 0 0,0 0 0 0 0,1 0 0 0 0,-1 0 0 0 0,1 0 0 0 0,-1 0 0 0 0,1 0 0 0 0,-1 0 0 0 0,0 0 0 0 0,1 0 0 0 0,-1 0 0 0 0,1-1 0 0 0,-1 1 0 0 0,1 0 0 0 0,10-14 0 0 0,-5 3 0 0 0,-1 0 0 0 0,-1-1 0 0 0,0 1 0 0 0,0-1 0 0 0,-1 0 0 0 0,2-22 0 0 0,-2-1 0 0 0,-3-36 0 0 0,0 34 0 0 0,-2 98 0 0 0,0 44 0 0 0,2-89 0 0 0,2 0 0 0 0,0 0 0 0 0,0 0 0 0 0,8 22 0 0 0,-10-37 0 0 0,0 0 0 0 0,0-1 0 0 0,0 1 0 0 0,0 0 0 0 0,0-1 0 0 0,1 1 0 0 0,-1-1 0 0 0,0 1 0 0 0,0 0 0 0 0,1-1 0 0 0,-1 1 0 0 0,0-1 0 0 0,1 1 0 0 0,-1-1 0 0 0,1 1 0 0 0,-1-1 0 0 0,1 1 0 0 0,-1-1 0 0 0,1 1 0 0 0,-1-1 0 0 0,1 1 0 0 0,-1-1 0 0 0,1 0 0 0 0,-1 1 0 0 0,1-1 0 0 0,0 0 0 0 0,0 1 0 0 0,0-2 0 0 0,0 1 0 0 0,0-1 0 0 0,-1 1 0 0 0,1-1 0 0 0,0 1 0 0 0,0-1 0 0 0,-1 1 0 0 0,1-1 0 0 0,-1 1 0 0 0,1-1 0 0 0,0 0 0 0 0,-1 1 0 0 0,1-1 0 0 0,-1 0 0 0 0,1 0 0 0 0,-1 0 0 0 0,1 0 0 0 0,15-44 0 0 0,-15 42 0 0 0,6-16 0 0 0,-2-1 0 0 0,0 0 0 0 0,-1-1 0 0 0,-1 1 0 0 0,0-1 0 0 0,-2 1 0 0 0,-1-1 0 0 0,-2-27 0 0 0,-3 27 0 0 0,5 20 0 0 0,-1 0 0 0 0,1 0 0 0 0,0 1 0 0 0,0-1 0 0 0,-1 0 0 0 0,1 0 0 0 0,0 0 0 0 0,-1 0 0 0 0,1 0 0 0 0,-1 0 0 0 0,1 1 0 0 0,-1-1 0 0 0,0 0 0 0 0,1 0 0 0 0,-1 1 0 0 0,0-1 0 0 0,-1 0 0 0 0,-3 33 0 0 0,2 7 0 0 0,2 0 0 0 0,5 46 0 0 0,-4-82 0 0 0,0 3 0 0 0,0 0 0 0 0,1 1 0 0 0,0-1 0 0 0,0 0 0 0 0,1 0 0 0 0,-1 0 0 0 0,1 0 0 0 0,1 0 0 0 0,5 10 0 0 0,-4-37 0 0 0,1-26 0 0 0,-1-81 0 0 0,-4 110 0 0 0,0 13 0 0 0,0 4 0 0 0,1 0 0 0 0,-1-1 0 0 0,0 1 0 0 0,0-1 0 0 0,-1 1 0 0 0,1 0 0 0 0,0-1 0 0 0,0 1 0 0 0,-1-1 0 0 0,1 1 0 0 0,-1 0 0 0 0,1 0 0 0 0,-1-1 0 0 0,1 1 0 0 0,-1 0 0 0 0,0 0 0 0 0,0-1 0 0 0,0 1 0 0 0,-1-1 0 0 0,2 23 0 0 0,8 77 0 0 0,-1-28 0 0 0,-6-55 0 0 0,0-8 0 0 0,-1 1 0 0 0,1 0 0 0 0,-1-1 0 0 0,-1 1 0 0 0,-2 13 0 0 0,2-18 0 0 0,1-1 0 0 0,-1 1 0 0 0,-1-1 0 0 0,1 0 0 0 0,0 1 0 0 0,-1-1 0 0 0,1 0 0 0 0,-1 0 0 0 0,1 1 0 0 0,-1-1 0 0 0,0-1 0 0 0,0 1 0 0 0,0 0 0 0 0,0 0 0 0 0,-1-1 0 0 0,1 1 0 0 0,0-1 0 0 0,-1 0 0 0 0,1 1 0 0 0,-4 0 0 0 0,-8 3 0 0 0,0-1 0 0 0,0 0 0 0 0,0-1 0 0 0,0-1 0 0 0,-1 0 0 0 0,1-1 0 0 0,0 0 0 0 0,-1-2 0 0 0,-14-1 0 0 0,26 2 0 0 0,1 0 0 0 0,-1-1 0 0 0,1 0 0 0 0,-1 1 0 0 0,0-1 0 0 0,1 0 0 0 0,0 0 0 0 0,-1 0 0 0 0,1-1 0 0 0,0 1 0 0 0,-1 0 0 0 0,1-1 0 0 0,-3-2 0 0 0,5 3 0 0 0,1 0 0 0 0,0 0 0 0 0,-1 1 0 0 0,1-1 0 0 0,0 0 0 0 0,-1 1 0 0 0,1-1 0 0 0,0 1 0 0 0,0-1 0 0 0,0 1 0 0 0,-1 0 0 0 0,1-1 0 0 0,0 1 0 0 0,0 0 0 0 0,0 0 0 0 0,0 0 0 0 0,0-1 0 0 0,0 1 0 0 0,1 0 0 0 0,-1 0 0 0 0,46-8 0 0 0,1 2 0 0 0,65-1 0 0 0,-110 7 0 0 0,10 1 0 0 0,-10-3 0 0 0,-7-1 0 0 0,-5 0 0 0 0,1 0 0 0 0,-1 1 0 0 0,0 0 0 0 0,0 0 0 0 0,0 1 0 0 0,0 1 0 0 0,-10-1 0 0 0,-26-2 0 0 0,34 2 0 0 0,8 2 0 0 0,1-1 0 0 0,-1 0 0 0 0,1-1 0 0 0,-1 1 0 0 0,1 0 0 0 0,-1-1 0 0 0,1 1 0 0 0,-1-1 0 0 0,1 0 0 0 0,-3-1 0 0 0,-6 24 0 0 0,12-21 0 0 0,-1 0 0 0 0,0 0 0 0 0,0 0 0 0 0,0 0 0 0 0,0 0 0 0 0,1-1 0 0 0,-1 1 0 0 0,0 0 0 0 0,1 0 0 0 0,-1 0 0 0 0,1-1 0 0 0,-1 1 0 0 0,1 0 0 0 0,-1 0 0 0 0,1-1 0 0 0,-1 1 0 0 0,1-1 0 0 0,0 1 0 0 0,-1 0 0 0 0,1-1 0 0 0,0 1 0 0 0,1 0 0 0 0,24 8 0 0 0,27-6 0 0 0,-44-2 0 0 0,0-1 0 0 0,0-1 0 0 0,0 0 0 0 0,0 0 0 0 0,0-1 0 0 0,0 0 0 0 0,0 0 0 0 0,13-6 0 0 0,25-12 0 0 0,-44 19 0 0 0,-3-1 0 0 0,-22-3 0 0 0,21 4 0 0 0,-1 0 0 0 0,1 0 0 0 0,0 0 0 0 0,0 0 0 0 0,0 0 0 0 0,0 0 0 0 0,0-1 0 0 0,0 1 0 0 0,0 0 0 0 0,0 0 0 0 0,1-1 0 0 0,-1 1 0 0 0,0 0 0 0 0,1-1 0 0 0,-1 1 0 0 0,1-1 0 0 0,0 1 0 0 0,-1-1 0 0 0,1 1 0 0 0,0-1 0 0 0,0 1 0 0 0,0-1 0 0 0,0 1 0 0 0,0-1 0 0 0,0 1 0 0 0,1-2 0 0 0,-1-6 0 0 0,0-10 0 0 0,0-1 0 0 0,-1 1 0 0 0,-2 0 0 0 0,-6-31 0 0 0,6 34 0 0 0,0 0 0 0 0,1-1 0 0 0,1 1 0 0 0,0-21 0 0 0,1 55 0 0 0,-1 4 0 0 0,2-1 0 0 0,0 1 0 0 0,1 0 0 0 0,1-1 0 0 0,6 23 0 0 0,-2-19 0 0 0,-6-20 0 0 0,0 0 0 0 0,0 1 0 0 0,1-1 0 0 0,0 0 0 0 0,0 1 0 0 0,0-1 0 0 0,0 0 0 0 0,1-1 0 0 0,6 9 0 0 0,-9-13 0 0 0,0 1 0 0 0,1-1 0 0 0,-1 0 0 0 0,0 0 0 0 0,0 0 0 0 0,1 0 0 0 0,-1 0 0 0 0,0 0 0 0 0,0 0 0 0 0,1 0 0 0 0,-1 0 0 0 0,0 0 0 0 0,0 0 0 0 0,1 0 0 0 0,-1 0 0 0 0,0 0 0 0 0,1 0 0 0 0,-1 0 0 0 0,0 0 0 0 0,0 0 0 0 0,1 0 0 0 0,-1 0 0 0 0,0 0 0 0 0,0 0 0 0 0,1-1 0 0 0,-1 1 0 0 0,0 0 0 0 0,0 0 0 0 0,0 0 0 0 0,1 0 0 0 0,-1-1 0 0 0,0 1 0 0 0,0 0 0 0 0,0 0 0 0 0,1 0 0 0 0,-1-1 0 0 0,0 1 0 0 0,0 0 0 0 0,0 0 0 0 0,0-1 0 0 0,0 1 0 0 0,0 0 0 0 0,6-11 0 0 0,-6 10 0 0 0,5-11 0 0 0,-2-1 0 0 0,0 0 0 0 0,0 0 0 0 0,-1 0 0 0 0,0 0 0 0 0,-1 0 0 0 0,-1 0 0 0 0,0-1 0 0 0,-1 1 0 0 0,-1 0 0 0 0,1 0 0 0 0,-2 0 0 0 0,0 0 0 0 0,-1 0 0 0 0,0 1 0 0 0,-1-1 0 0 0,0 1 0 0 0,-1 0 0 0 0,0 1 0 0 0,-10-14 0 0 0,10 18 0 0 0,4 9 0 0 0,3 14 0 0 0,0-13 0 0 0,1 9 0 0 0,1-1 0 0 0,7 17 0 0 0,5 22 0 0 0,-7 3 0 0 0,11 48 0 0 0,-16-91 0 0 0,-2-6 0 0 0,0-1 0 0 0,1 1 0 0 0,-1 0 0 0 0,0-1 0 0 0,-1 1 0 0 0,1 0 0 0 0,-1 0 0 0 0,0 0 0 0 0,1 0 0 0 0,-2-1 0 0 0,1 1 0 0 0,-1 7 0 0 0,-1-10 0 0 0,0 1 0 0 0,0-1 0 0 0,0 0 0 0 0,0 0 0 0 0,0 0 0 0 0,0 0 0 0 0,-1 0 0 0 0,1 0 0 0 0,0 0 0 0 0,0-1 0 0 0,-5 1 0 0 0,-26 3 0 0 0,-32-4 0 0 0,64 1 0 0 0,1-1 0 0 0,0 0 0 0 0,0 0 0 0 0,0 1 0 0 0,0-1 0 0 0,-1 0 0 0 0,1 0 0 0 0,0 1 0 0 0,0-1 0 0 0,0 0 0 0 0,0 1 0 0 0,0-1 0 0 0,0 0 0 0 0,0 0 0 0 0,0 1 0 0 0,0-1 0 0 0,0 0 0 0 0,0 1 0 0 0,0-1 0 0 0,0 0 0 0 0,0 1 0 0 0,0-1 0 0 0,0 0 0 0 0,0 0 0 0 0,0 1 0 0 0,0-1 0 0 0,1 0 0 0 0,-1 0 0 0 0,0 1 0 0 0,0-1 0 0 0,0 0 0 0 0,0 0 0 0 0,1 1 0 0 0,-1-1 0 0 0,0 0 0 0 0,0 0 0 0 0,0 0 0 0 0,1 1 0 0 0,-1-1 0 0 0,12 0 0 0 0,-9 1 0 0 0,0-1 0 0 0,1 0 0 0 0,-1 0 0 0 0,0 0 0 0 0,1 0 0 0 0,-1 0 0 0 0,0-1 0 0 0,1 1 0 0 0,-1-1 0 0 0,0 0 0 0 0,0 0 0 0 0,0 0 0 0 0,0-1 0 0 0,0 1 0 0 0,0-1 0 0 0,5-3 0 0 0,-16 19-1976 0 0,-10 11-4594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0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9442 0 0,'0'0'14171'0'0,"5"1"-13419"0"0,10 2 459 0 0,-1 2-1 0 0,19 7 1 0 0,-23-10-1029 0 0,0 1 1 0 0,1-2 0 0 0,-1 1 0 0 0,1-2 0 0 0,-1 1 0 0 0,1-1-1 0 0,-1-1 1 0 0,1 0 0 0 0,-1 0 0 0 0,17-5 0 0 0,-11 1-70 0 0,-4 2-41 0 0,0 0 0 0 0,20-2 0 0 0,-29 5-51 0 0,0 0 0 0 0,1 0 0 0 0,-1 0-1 0 0,1 0 1 0 0,-1 0 0 0 0,0 1 0 0 0,0 0 0 0 0,1 0 0 0 0,-1 0 0 0 0,0 0 0 0 0,0 0 0 0 0,0 0 0 0 0,0 1 0 0 0,3 2 0 0 0,-3-2-9 0 0,0-1 1 0 0,1 1 0 0 0,-1 0 0 0 0,0-1-1 0 0,0 0 1 0 0,1 0 0 0 0,-1 0 0 0 0,0 0-1 0 0,1 0 1 0 0,-1-1 0 0 0,1 1 0 0 0,-1-1-1 0 0,1 0 1 0 0,-1 0 0 0 0,1 0 0 0 0,-1-1-1 0 0,7-1 1 0 0,2-1 7 0 0,0-1 0 0 0,0-1 0 0 0,18-9 0 0 0,-30 14-19 0 0,-8 1 150 0 0,-12 4-111 0 0,14-2-37 0 0,5-2-1 0 0,1-1 0 0 0,-1 0 0 0 0,0 0 0 0 0,1 1 0 0 0,-1-1 0 0 0,0 1 0 0 0,1-1 0 0 0,-1 0 0 0 0,0 1 0 0 0,1-1 0 0 0,-1 1 0 0 0,1 0 0 0 0,-1-1 0 0 0,1 1 0 0 0,-1-1 0 0 0,1 1 0 0 0,-1 1 0 0 0,14 11 140 0 0,-11-11-106 0 0,0-1 0 0 0,-1 1-1 0 0,1 0 1 0 0,-1 0 0 0 0,1 1-1 0 0,-1-1 1 0 0,0 0 0 0 0,0 0-1 0 0,0 1 1 0 0,0-1 0 0 0,0 0-1 0 0,0 1 1 0 0,-1-1 0 0 0,1 1 0 0 0,-1-1-1 0 0,0 5 1 0 0,0 48 383 0 0,-1-30-239 0 0,1 339 48 0 0,2-342-228 0 0,-2-19 0 0 0,1 0 0 0 0,-1 0 0 0 0,1 0 0 0 0,-1 0 0 0 0,0 1 0 0 0,0-1 0 0 0,0 0 0 0 0,-1 0 0 0 0,1 0 0 0 0,-1 0 0 0 0,-1 4 0 0 0,2-5 0 0 0,-1-1 0 0 0,-25 11 0 0 0,25-12 0 0 0,1 0 0 0 0,0 0 0 0 0,-1 0 0 0 0,1 0 0 0 0,-1 0 0 0 0,1 0 0 0 0,0 0 0 0 0,-1 0 0 0 0,1 0 0 0 0,0 0 0 0 0,-1-1 0 0 0,1 1 0 0 0,0 0 0 0 0,-1 0 0 0 0,1 0 0 0 0,0 0 0 0 0,0-1 0 0 0,-1 1 0 0 0,1 0 0 0 0,0 0 0 0 0,-1-1 0 0 0,1 1 0 0 0,0 0 0 0 0,0 0 0 0 0,0-1 0 0 0,-1 1 0 0 0,1 0 0 0 0,0-1 0 0 0,0 1 0 0 0,0 0 0 0 0,0-1 0 0 0,0 1 0 0 0,0 0 0 0 0,-1-1 0 0 0,1 1 0 0 0,0 0 0 0 0,0-1 0 0 0,0 1 0 0 0,0-1 0 0 0,0 1 0 0 0,0 0 0 0 0,1-1 0 0 0,-1 1 0 0 0,0 0 0 0 0,0-1 0 0 0,-1-21 0 0 0,2 19 0 0 0,0-34 0 0 0,3 0 0 0 0,10-50 0 0 0,-9 65 0 0 0,-1 7 0 0 0,-1 1 0 0 0,-1-1 0 0 0,0 0 0 0 0,-1 1 0 0 0,-1-1 0 0 0,-1-17 0 0 0,0 26-11 0 0,-1 0 0 0 0,0-1 0 0 0,0 1 0 0 0,0 0 0 0 0,-4-7 0 0 0,3 9 0 0 0,0-2 0 0 0,1 1 1 0 0,0 0-1 0 0,0 0 0 0 0,1-1 0 0 0,-1 1 1 0 0,1-1-1 0 0,0-8 0 0 0,1 10 1 0 0,0 1-1 0 0,0 0 1 0 0,1 0-1 0 0,-1-1 1 0 0,1 1-1 0 0,0 0 1 0 0,0 0-1 0 0,0 0 1 0 0,0 0-1 0 0,1 0 1 0 0,-1 0-1 0 0,4-4 1 0 0,0-1 8 0 0,-3 3 7 0 0,-1 0 0 0 0,1 1 0 0 0,-1-1 0 0 0,1 0 0 0 0,-1 0 0 0 0,-1 0 0 0 0,1 0 0 0 0,-1 0 0 0 0,0 0 0 0 0,-1-8 0 0 0,1-2 1 0 0,-2 14-4 0 0,0 0 0 0 0,-1 0 0 0 0,1 0 0 0 0,-1 0 0 0 0,1 0 0 0 0,-1 1 0 0 0,1-1-1 0 0,-1 1 1 0 0,0 0 0 0 0,-3-1 0 0 0,-13 2-4 0 0,-5-1-4 0 0,0 0 1 0 0,1-2 0 0 0,-42-7-1 0 0,52 7 7 0 0,0 0-1 0 0,-1 2 1 0 0,1-1 0 0 0,0 2-1 0 0,-26 3 1 0 0,-20 0 2 0 0,58-5 71 0 0,4-1-31 0 0,14-6-18 0 0,24-8-35 0 0,-17 9 7 0 0,1 1 0 0 0,0 0 0 0 0,1 2 0 0 0,-1 1 0 0 0,1 1 0 0 0,26 2 0 0 0,14 3-9 0 0,-66-3 5 0 0,0 10-41 0 0,-1 13 59 0 0,-2 0 0 0 0,0 0 0 0 0,-13 44 0 0 0,9-38 37 0 0,-7 43 0 0 0,9 47-21 0 0,4-70-14 0 0,-8 51-1 0 0,4-72-12 0 0,2-19 0 0 0,1 1 0 0 0,1-1 0 0 0,-1 13 0 0 0,-6 37 0 0 0,8-59 0 0 0,0 0 0 0 0,0 1 0 0 0,0-1 0 0 0,0 1 0 0 0,0-1 0 0 0,0 0 0 0 0,0 1 0 0 0,0-1 0 0 0,-1 0 0 0 0,1 1 0 0 0,0-1 0 0 0,0 0 0 0 0,0 1 0 0 0,-1-1 0 0 0,1 0 0 0 0,0 1 0 0 0,0-1 0 0 0,-1 0 0 0 0,1 0 0 0 0,0 1 0 0 0,-1-1 0 0 0,1 0 0 0 0,0 0 0 0 0,-1 1 0 0 0,1-1 0 0 0,0 0 0 0 0,-1 0 0 0 0,1 0 0 0 0,0 0 0 0 0,-1 0 0 0 0,1 0 0 0 0,0 0 0 0 0,-1 0 0 0 0,1 1 0 0 0,-1-1 0 0 0,1 0 0 0 0,0-1 0 0 0,-1 1 0 0 0,1 0 0 0 0,-1 0 0 0 0,1 0 0 0 0,-15-3 0 0 0,14 2 0 0 0,-10-2 0 0 0,0-1 0 0 0,0 1 0 0 0,-1 1 0 0 0,1 0 0 0 0,-1 1 0 0 0,0 0 0 0 0,1 0 0 0 0,-1 1 0 0 0,0 1 0 0 0,0 0 0 0 0,1 1 0 0 0,-17 4 0 0 0,-42 9-2035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0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76 6353 0 0,'0'0'12834'0'0,"-1"-2"-12323"0"0,-1-6 4062 0 0,12 7-4021 0 0,0 0 1 0 0,0-1 0 0 0,0 0-1 0 0,0-1 1 0 0,0 0 0 0 0,-1-1-1 0 0,11-4 1 0 0,-11 4-539 0 0,-1 0 0 0 0,1 0-1 0 0,0 1 1 0 0,0 1 0 0 0,0 0 0 0 0,1 0 0 0 0,-1 0 0 0 0,0 2-1 0 0,10-1 1 0 0,-15 2-11 0 0,0-1 1 0 0,-1 2-1 0 0,1-1 0 0 0,0 0 0 0 0,-1 1 1 0 0,0-1-1 0 0,1 1 0 0 0,-1 0 0 0 0,5 4 1 0 0,-4-3-2 0 0,1 0 1 0 0,-1 0 0 0 0,0-1 0 0 0,1 1 0 0 0,5 1 0 0 0,2-1 9 0 0,0 0 1 0 0,0-1-1 0 0,0 0 1 0 0,1-1-1 0 0,-1 0 1 0 0,15-1-1 0 0,-21-1-6 0 0,0 1-1 0 0,0-1 1 0 0,0-1-1 0 0,-1 1 1 0 0,1-1-1 0 0,0 0 1 0 0,0 0-1 0 0,-1-1 1 0 0,0 1 0 0 0,1-1-1 0 0,-1 0 1 0 0,0-1-1 0 0,-1 0 1 0 0,7-5-1 0 0,-10 9 0 0 0,-1 0 0 0 0,0 0-1 0 0,0-1 1 0 0,0 1 0 0 0,0 0 0 0 0,1 0-1 0 0,-1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0,0-1 0 0 0,-1 1-1 0 0,1 0 1 0 0,0 0 0 0 0,0 0 0 0 0,0 0-1 0 0,0 0 1 0 0,0-1 0 0 0,0 1 0 0 0,-1 0-1 0 0,-9-3 33 0 0,-15 4-30 0 0,-47 10 13 0 0,-65 5 52 0 0,63-7 15 0 0,52-5 159 0 0,-43 2-1 0 0,65-6-237 0 0,-1 0-1 0 0,1 0 1 0 0,0 0-1 0 0,0 0 1 0 0,-1 0-1 0 0,1 0 0 0 0,0-1 1 0 0,-1 1-1 0 0,1 0 1 0 0,0 0-1 0 0,0 0 0 0 0,-1 0 1 0 0,1-1-1 0 0,0 1 1 0 0,0 0-1 0 0,-1 0 1 0 0,1-1-1 0 0,0 1 0 0 0,0 0 1 0 0,0 0-1 0 0,0-1 1 0 0,-1 1-1 0 0,1 0 1 0 0,0 0-1 0 0,0-1 0 0 0,0 1 1 0 0,0 0-1 0 0,0-1 1 0 0,0 1-1 0 0,0 0 1 0 0,0-1-1 0 0,0 1 0 0 0,0 0 1 0 0,0-1-1 0 0,0 1 1 0 0,0-1-1 0 0,-28 1-36 0 0,18-1 35 0 0,7 2-4 0 0,1-1 1 0 0,0 0-1 0 0,-1 0 1 0 0,1-1-1 0 0,-1 1 1 0 0,1 0-1 0 0,0-1 1 0 0,-1 0-1 0 0,1 1 1 0 0,-3-3-1 0 0,4 3-6 0 0,3-1 3 0 0,1 0 0 0 0,-1-1 0 0 0,0 1 1 0 0,1 1-1 0 0,-1-1 0 0 0,0 0 0 0 0,1 0 0 0 0,-1 1 0 0 0,1-1 0 0 0,-1 1 0 0 0,4 0 0 0 0,-6 0 1 0 0,21-3 2 0 0,24-3 23 0 0,1 2 0 0 0,68 2-1 0 0,-104 2-16 0 0,0-1-1 0 0,0 0 0 0 0,1 0 1 0 0,-1-1-1 0 0,17-5 0 0 0,-16 4-4 0 0,1 0-1 0 0,-1 1 1 0 0,1 0-1 0 0,13 0 0 0 0,-25 3 2 0 0,-1 1 0 0 0,1-1-1 0 0,0 1 1 0 0,-1-1-1 0 0,1 0 1 0 0,-1 1-1 0 0,1-1 1 0 0,-1 0-1 0 0,0 0 1 0 0,1 1-1 0 0,-1-1 1 0 0,0 0-1 0 0,-1 2 1 0 0,1-3-3 0 0,1 0 0 0 0,0 0 0 0 0,0 0 0 0 0,0 0 0 0 0,-1 0 0 0 0,1 1 0 0 0,0-1 0 0 0,0 0 0 0 0,0 0 0 0 0,0 0 0 0 0,0 0 0 0 0,-1 1 0 0 0,1-1 0 0 0,0 0 0 0 0,0 0 0 0 0,0 0 0 0 0,0 1 0 0 0,0-1 0 0 0,0 0 0 0 0,0 0 0 0 0,0 1 0 0 0,0-1 0 0 0,0 0 0 0 0,0 0 0 0 0,0 1 0 0 0,0-1 0 0 0,0 0 0 0 0,0 0 1 0 0,0 1-1 0 0,0-1 0 0 0,0 0 0 0 0,0 0 0 0 0,0 0 0 0 0,0 1 0 0 0,0-1 0 0 0,0 0 0 0 0,1 0 0 0 0,-1 0 0 0 0,0 1 0 0 0,0-1 0 0 0,11 8 43 0 0,-9-6-54 0 0,8 3 112 0 0,-8-5-96 0 0,-1 0 0 0 0,0 1 1 0 0,0-1-1 0 0,0 1 0 0 0,0-1 1 0 0,0 1-1 0 0,0 0 0 0 0,0-1 1 0 0,0 1-1 0 0,0 0 0 0 0,0 0 1 0 0,-1 0-1 0 0,1 0 0 0 0,0 0 1 0 0,0-1-1 0 0,0 3 0 0 0,2 3 48 0 0,1-1 0 0 0,-2 1 0 0 0,1 0-1 0 0,0 0 1 0 0,-1 0 0 0 0,-1 1 0 0 0,1-1 0 0 0,-1 1-1 0 0,1 8 1 0 0,-1 7 442 0 0,-2 33-1 0 0,0-33-233 0 0,1 32 1 0 0,11-13-263 0 0,-5-22 0 0 0,-1 2 0 0 0,-1 1 0 0 0,0 0 0 0 0,-2 0 0 0 0,-1 28 0 0 0,0-41 0 0 0,-1-7 0 0 0,1-1 0 0 0,-1 1 0 0 0,0-1 0 0 0,0 0 0 0 0,0 1 0 0 0,0-1 0 0 0,0 1 0 0 0,0-1 0 0 0,-1 0 0 0 0,1 1 0 0 0,-1 2 0 0 0,0-3 0 0 0,0 1 0 0 0,0 0 0 0 0,0 0 0 0 0,0 0 0 0 0,1 0 0 0 0,-1 0 0 0 0,0 0 0 0 0,0 3 0 0 0,1-4 0 0 0,1-15 0 0 0,-11-172 0 0 0,8 158 0 0 0,-1-1 0 0 0,1 10 0 0 0,1-1 0 0 0,0 0 0 0 0,1 0 0 0 0,5-31 0 0 0,-1 9 0 0 0,-4 39 0 0 0,0 0 0 0 0,0-1 0 0 0,0 1 0 0 0,0 0 0 0 0,-1 0 0 0 0,0 0 0 0 0,1 0 0 0 0,-1 0 0 0 0,0 0 0 0 0,-3-5 0 0 0,4 7 0 0 0,-1 1 0 0 0,1 0 0 0 0,-1-1 0 0 0,1 1 0 0 0,0 0 0 0 0,-1-1 0 0 0,1 1 0 0 0,0 0 0 0 0,0-1 0 0 0,-1 1 0 0 0,1-1 0 0 0,0 1 0 0 0,0-1 0 0 0,0 1 0 0 0,0-1 0 0 0,-1 1 0 0 0,1-1 0 0 0,0 1 0 0 0,0-1 0 0 0,0 1 0 0 0,0 0 0 0 0,0-1 0 0 0,0 1 0 0 0,0-1 0 0 0,0 1 0 0 0,0-1 0 0 0,1 1 0 0 0,-1-1 0 0 0,0 1 0 0 0,0-1 0 0 0,0 1 0 0 0,1-1 0 0 0,-1 1 0 0 0,0 0 0 0 0,0-1 0 0 0,1 1 0 0 0,-1-1 0 0 0,0 1 0 0 0,1 0 0 0 0,-1-1 0 0 0,0 1 0 0 0,1 0 0 0 0,-1-1 0 0 0,0 1 0 0 0,1 0 0 0 0,-1 0 0 0 0,1-1 0 0 0,-1 1 0 0 0,1 0 0 0 0,-1 0 0 0 0,1 0 0 0 0,-1 0 0 0 0,1 0 0 0 0,0-1 0 0 0,0 0 0 0 0,1 0 0 0 0,-1 0 0 0 0,-1 1 0 0 0,1-1 0 0 0,0 1 0 0 0,-1-1 0 0 0,1 1 0 0 0,0-1 0 0 0,-1 1 0 0 0,1-1 0 0 0,0 1 0 0 0,0 0 0 0 0,-1-1 0 0 0,1 1 0 0 0,0 0 0 0 0,0 0 0 0 0,0 0 0 0 0,-1 0 0 0 0,1 0 0 0 0,0 0 0 0 0,1 0 0 0 0,0 25 0 0 0,-10 99 0 0 0,5 294 0 0 0,2-429 0 0 0,0-1 0 0 0,-1 1 0 0 0,0 0 0 0 0,-1 0 0 0 0,0 0 0 0 0,-5-11 0 0 0,1 4 0 0 0,1 0 0 0 0,-5-26 0 0 0,-2-8 0 0 0,-9-58 0 0 0,18 98 0 0 0,1 1 0 0 0,0-1 0 0 0,1 0 0 0 0,-2-22 0 0 0,5 32 0 0 0,0 2 0 0 0,0 0 0 0 0,0 0 0 0 0,0 0 0 0 0,-1 1 0 0 0,1-1 0 0 0,-1 0 0 0 0,1 0 0 0 0,-1 0 0 0 0,1 1 0 0 0,-1-1 0 0 0,1 0 0 0 0,-1 1 0 0 0,1-1 0 0 0,-1 0 0 0 0,1 1 0 0 0,-1-1 0 0 0,1 1 0 0 0,-1-1 0 0 0,0 0 0 0 0,1 1 0 0 0,-1-1 0 0 0,0 1 0 0 0,1-1 0 0 0,-1 1 0 0 0,0-1 0 0 0,0 1 0 0 0,0 0 0 0 0,1-1 0 0 0,-1 2 0 0 0,4 20 0 0 0,-3-12 0 0 0,4 7 0 0 0,-2 0 0 0 0,2 29 0 0 0,0-7 0 0 0,-4-16 0 0 0,0 1 0 0 0,-1-1 0 0 0,-5 31 0 0 0,0 24 0 0 0,5-72 0 0 0,-1 1 0 0 0,0 0 0 0 0,-1-1 0 0 0,1 1 0 0 0,-1-1 0 0 0,-1 0 0 0 0,1 0 0 0 0,-4 6 0 0 0,-7 19 0 0 0,13-29 0 0 0,0-7 0 0 0,1 1 0 0 0,0-1 0 0 0,0 1 0 0 0,1-1 0 0 0,2-6 0 0 0,-2 5 0 0 0,0 1 0 0 0,0-1 0 0 0,0 0 0 0 0,0-8 0 0 0,-1 4 0 0 0,2-30 0 0 0,-1-1 0 0 0,-2 1 0 0 0,-8-64 0 0 0,3 39 0 0 0,5 52 0 0 0,0-1 0 0 0,-1 1 0 0 0,-1-1 0 0 0,-5-22 0 0 0,6 34 0 0 0,0 0 0 0 0,-1 0 0 0 0,1-1 0 0 0,0 1 0 0 0,-1 0 0 0 0,1 0 0 0 0,-4-3 0 0 0,3 3 0 0 0,1 1 0 0 0,0 0 0 0 0,-1-1 0 0 0,1 1 0 0 0,0-1 0 0 0,0 1 0 0 0,0-1 0 0 0,0 1 0 0 0,1-1 0 0 0,-1 0 0 0 0,0 0 0 0 0,1 1 0 0 0,-1-1 0 0 0,1 0 0 0 0,-1 0 0 0 0,1-3 0 0 0,0-41 0 0 0,7 59 0 0 0,-5-5 0 0 0,0 1 0 0 0,-1-1 0 0 0,0 1 0 0 0,-1-1 0 0 0,0 1 0 0 0,0-1 0 0 0,-3 17 0 0 0,0 16 0 0 0,4-26 0 0 0,1-1 0 0 0,0 1 0 0 0,6 21 0 0 0,-4-22 0 0 0,-1 1 0 0 0,-1-1 0 0 0,2 24 0 0 0,-5 86-4062 0 0,0-2-6326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5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76 2849 0 0,'0'0'13508'0'0,"0"-6"-12257"0"0,1 1-1197 0 0,0 1 511 0 0,-1 0 0 0 0,0 0 0 0 0,1 0 1 0 0,-1 0-1 0 0,-1 0 0 0 0,1 0 0 0 0,-1 0 0 0 0,1 0 0 0 0,-1 0 0 0 0,-2-5 0 0 0,-2-3 3314 0 0,4 8-2362 0 0,3 15-947 0 0,11 50 84 0 0,-2 0-1 0 0,-3 1 1 0 0,0 78 0 0 0,-8-117-576 0 0,-2 1 0 0 0,-6 36 1 0 0,7-49-6 0 0,-1-10-73 0 0,1 0 0 0 0,-1-1 0 0 0,1 1 0 0 0,-1 0 0 0 0,1 0 0 0 0,-1 0 0 0 0,1 0 0 0 0,0 1 0 0 0,-1-1 0 0 0,1 0 0 0 0,0 0 0 0 0,0 1 0 0 0,-2 1 0 0 0,-2 3 0 0 0,12-20 0 0 0,-5 8-4 0 0,1 0-1 0 0,-1 0 1 0 0,0 0 0 0 0,0 0-1 0 0,-1 0 1 0 0,0 0-1 0 0,0 0 1 0 0,0 0 0 0 0,-1-1-1 0 0,0-9 1 0 0,0 16-2 0 0,0 1 0 0 0,0-1 0 0 0,0 0 0 0 0,0 1 0 0 0,-1-1-1 0 0,1 0 1 0 0,0 1 0 0 0,0-1 0 0 0,0 0 0 0 0,0 1 0 0 0,-1-1 0 0 0,1 0 0 0 0,0 0 0 0 0,0 1 0 0 0,0-1 0 0 0,-1 0 0 0 0,1 0-1 0 0,0 0 1 0 0,-1 1 0 0 0,1-1 0 0 0,0 0 0 0 0,0 0 0 0 0,-1 0 0 0 0,1 0 0 0 0,0 0 0 0 0,-1 1 0 0 0,1-1 0 0 0,0 0 0 0 0,-1 0-1 0 0,1 0 1 0 0,0 0 0 0 0,-1 0 0 0 0,1 0 0 0 0,0 0 0 0 0,-1 0 0 0 0,1 0 0 0 0,0 0 0 0 0,-1 0 0 0 0,1-1 0 0 0,0 1 0 0 0,-1 0-1 0 0,1 0 1 0 0,0 0 0 0 0,-1 0 0 0 0,1 0 0 0 0,0-1 0 0 0,0 1 0 0 0,-1 0 0 0 0,1 0 0 0 0,0-1 0 0 0,0 1 0 0 0,-1 0 0 0 0,1 0-1 0 0,0-1 1 0 0,0 1 0 0 0,0 0 0 0 0,-1 0 0 0 0,1-1 0 0 0,0 1 0 0 0,0 0 0 0 0,0-1 0 0 0,0 1 0 0 0,0-1 0 0 0,-14 40-36 0 0,14-39-34 0 0,0 0-8 0 0,-1 1 0 0 0,1-1 0 0 0,-1 0 0 0 0,1 0 0 0 0,-1 1 0 0 0,1-1 0 0 0,-1 0 0 0 0,1 0 0 0 0,-1 1 0 0 0,1-1 0 0 0,-1 1 0 0 0,1-1 0 0 0,-1 0 0 0 0,1 1 0 0 0,0-1 0 0 0,-1 1 0 0 0,1-1 0 0 0,0 1 0 0 0,-1-1 0 0 0,1 1 0 0 0,0-1 0 0 0,0 1 0 0 0,-1-1 0 0 0,1 1-1 0 0,0 0 1 0 0,0-1 0 0 0,0 1 0 0 0,0-1 0 0 0,0 2 0 0 0,-1 9-2875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5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0,'0'0'19483'0'0,"0"23"-14971"0"0,1-2-2590 0 0,7 38 1 0 0,-4-38-1181 0 0,1 39 0 0 0,-5-18-147 0 0,2 0 1 0 0,11 66 0 0 0,-8-84-451 0 0,-2-16-60 0 0,-1 0-1 0 0,-1 0 1 0 0,2 13 0 0 0,-3-20-40 0 0,-10 1-812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0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3249 0 0,'0'0'15318'0'0,"8"-12"-12596"0"0,-7 12-2585 0 0,1 0 1 0 0,-1 0-1 0 0,1 1 1 0 0,-1-1-1 0 0,0 1 1 0 0,1-1-1 0 0,-1 1 1 0 0,0-1-1 0 0,1 1 1 0 0,-1 0-1 0 0,0-1 1 0 0,0 1 0 0 0,1 0-1 0 0,-1 0 1 0 0,0 0-1 0 0,0 0 1 0 0,0 0-1 0 0,0 0 1 0 0,0 1-1 0 0,0-1 1 0 0,-1 0-1 0 0,1 0 1 0 0,0 1 0 0 0,-1-1-1 0 0,1 0 1 0 0,-1 1-1 0 0,1-1 1 0 0,-1 1-1 0 0,1 2 1 0 0,-1 2 168 0 0,0 0 1 0 0,1 0 0 0 0,-1 0-1 0 0,1 0 1 0 0,1 0-1 0 0,-1 0 1 0 0,1 0-1 0 0,3 6 1 0 0,-4-7-133 0 0,0 0 1 0 0,0-1-1 0 0,0 1 0 0 0,0 0 1 0 0,-1 0-1 0 0,0 0 0 0 0,0 8 1 0 0,0 8 126 0 0,2 20 175 0 0,-1-1 0 0 0,-2 1 0 0 0,-12 74-1 0 0,10-95-352 0 0,0 0-1 0 0,2 0 0 0 0,0 0 0 0 0,3 35 0 0 0,1-39-560 0 0,-1-8 724 0 0,0 1 0 0 0,-1-1 0 0 0,0 0 0 0 0,0 14 1 0 0,-1-21-409 0 0,0 1 1 0 0,-1-1 0 0 0,1 1 0 0 0,0 0 0 0 0,-1-1-1 0 0,1 1 1 0 0,-1-1 0 0 0,0 1 0 0 0,1-1 0 0 0,-1 1-1 0 0,0-1 1 0 0,-1 2 0 0 0,1-2-179 0 0,0 0 1 0 0,0 0-1 0 0,0-1 0 0 0,0 1 0 0 0,0 0 1 0 0,0-1-1 0 0,0 1 0 0 0,0 0 0 0 0,-1-1 0 0 0,1 0 1 0 0,0 1-1 0 0,0-1 0 0 0,0 0 0 0 0,-1 1 1 0 0,1-1-1 0 0,0 0 0 0 0,0 0 0 0 0,-2 0 1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4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1692 1 6145 0 0,'-4'0'19034'0'0,"5"0"-18942"0"0,-1 1 0 0 0,1-1 1 0 0,-1 1-1 0 0,0-1 0 0 0,1 1 1 0 0,-1 0-1 0 0,1-1 1 0 0,-1 1-1 0 0,0-1 0 0 0,0 1 1 0 0,1 0-1 0 0,-1-1 0 0 0,0 1 1 0 0,0 0-1 0 0,0 0 0 0 0,0-1 1 0 0,0 1-1 0 0,0 0 0 0 0,0-1 1 0 0,0 1-1 0 0,0 0 1 0 0,0-1-1 0 0,0 1 0 0 0,0 0 1 0 0,-1-1-1 0 0,1 1 0 0 0,0 0 1 0 0,0-1-1 0 0,-1 1 0 0 0,1 0 1 0 0,0-1-1 0 0,-1 1 0 0 0,0 0 1 0 0,-16 28 334 0 0,13-23-84 0 0,-1 2-182 0 0,0 1 0 0 0,1-1 0 0 0,0 1 0 0 0,1 0-1 0 0,0 0 1 0 0,0 0 0 0 0,-1 11 0 0 0,1 3 161 0 0,1 42 0 0 0,2-59-277 0 0,0 0 1 0 0,0 1-1 0 0,1-1 1 0 0,0 0-1 0 0,0 0 1 0 0,0 0-1 0 0,1 0 1 0 0,2 7-1 0 0,-3-12-34 0 0,-1-1-1 0 0,0 1 0 0 0,0 0 0 0 0,0 0 1 0 0,0-1-1 0 0,0 1 0 0 0,0 0 0 0 0,0 0 1 0 0,0-1-1 0 0,0 1 0 0 0,0 0 0 0 0,0 0 1 0 0,-1-1-1 0 0,1 1 0 0 0,0 0 0 0 0,0-1 1 0 0,-1 1-1 0 0,1 0 0 0 0,0-1 0 0 0,-1 1 1 0 0,1 0-1 0 0,-1-1 0 0 0,1 1 0 0 0,-1-1 0 0 0,1 1 1 0 0,-1-1-1 0 0,1 1 0 0 0,-1-1 0 0 0,0 1 1 0 0,1-1-1 0 0,-1 0 0 0 0,-1 1 0 0 0,-30 14 184 0 0,5-3-137 0 0,-35 26 131 0 0,-39 47 185 0 0,88-74-352 0 0,-1-2 0 0 0,-20 11 0 0 0,6-4 56 0 0,-4 2-56 0 0,18-10-12 0 0,1-1 0 0 0,-16 13 0 0 0,7-2-9 0 0,0-1 0 0 0,-38 20 0 0 0,49-30 0 0 0,0 0 0 0 0,1 1 0 0 0,0 0 0 0 0,0 0 0 0 0,-10 12 0 0 0,11-11 0 0 0,0 0 0 0 0,-1-1 0 0 0,0 0 0 0 0,0 0 0 0 0,-13 7 0 0 0,0-2 0 0 0,20-10 0 0 0,-1-1 0 0 0,1 0 0 0 0,-1 0 0 0 0,1-1 0 0 0,-1 1 0 0 0,-6 1 0 0 0,4 0 0 0 0,1-1 0 0 0,0 0 0 0 0,-1 1 0 0 0,1 0 0 0 0,1 0 0 0 0,-1 1 0 0 0,-4 4 0 0 0,8-8 0 0 0,1 1 0 0 0,0 0 0 0 0,-1 0 0 0 0,1 0 0 0 0,0 0 0 0 0,0-1 0 0 0,0 1 0 0 0,0 0 0 0 0,0 0 0 0 0,0 0 0 0 0,0 0 0 0 0,0 0 0 0 0,0-1 0 0 0,0 1 0 0 0,0 0 0 0 0,1 0 0 0 0,-1 0 0 0 0,0 0 0 0 0,1-1 0 0 0,-1 1 0 0 0,0 0 0 0 0,1 0 0 0 0,-1-1 0 0 0,1 1 0 0 0,-1 0 0 0 0,1-1 0 0 0,0 1 0 0 0,0 0 0 0 0,2 4 0 0 0,-1 1 0 0 0,1 1 0 0 0,0-1 0 0 0,0 0 0 0 0,0 0 0 0 0,0-1 0 0 0,8 10 0 0 0,8 14 0 0 0,-10-12 0 0 0,-4-9 0 0 0,-1 0 0 0 0,1 0 0 0 0,0 0 0 0 0,0-1 0 0 0,8 9 0 0 0,21 21 0 0 0,53 72 0 0 0,-48-44 0 0 0,2-23 0 0 0,7 9 0 0 0,-43-46 0 0 0,0 1 0 0 0,-1-1 0 0 0,1 1 0 0 0,-1 0 0 0 0,0 0 0 0 0,4 10 0 0 0,-5-7 0 0 0,6 15 0 0 0,-8-23 0 0 0,-1 0 0 0 0,1 0 0 0 0,0 0 0 0 0,0-1 0 0 0,-1 1 0 0 0,1 0 0 0 0,0 0 0 0 0,0-1 0 0 0,0 1 0 0 0,0 0 0 0 0,0-1 0 0 0,0 1 0 0 0,0-1 0 0 0,0 0 0 0 0,0 1 0 0 0,0-1 0 0 0,0 0 0 0 0,0 1 0 0 0,0-1 0 0 0,0 0 0 0 0,0 0 0 0 0,1 0 0 0 0,26-9 0 0 0,3 2 0 0 0,-6 0 0 0 0,-17 6 0 0 0,-1-1 0 0 0,1 1 0 0 0,-1-2 0 0 0,0 1 0 0 0,1-1 0 0 0,-1 0 0 0 0,9-6 0 0 0,44-34 0 0 0,-17 11 0 0 0,133-67 0 0 0,-81 44 0 0 0,-61 34 0 0 0,122-87 0 0 0,-128 87 0 0 0,1 2 0 0 0,37-19 0 0 0,-59 34 0 0 0,1-1 0 0 0,-2 0 0 0 0,1 0 0 0 0,11-11 0 0 0,-23 43 0 0 0,2-19 0 0 0,1 0 0 0 0,0 1 0 0 0,1-1 0 0 0,0 0 0 0 0,0 0 0 0 0,0 1 0 0 0,1-1 0 0 0,1 0 0 0 0,0 10 0 0 0,0-14 0 0 0,0 0 0 0 0,1 0 0 0 0,-1 0 0 0 0,1-1 0 0 0,-1 1 0 0 0,4 3 0 0 0,-4-4 0 0 0,1 0 0 0 0,0 0 0 0 0,-1 0 0 0 0,1 1 0 0 0,-1-1 0 0 0,0 0 0 0 0,0 1 0 0 0,0-1 0 0 0,0 6 0 0 0,5 172 0 0 0,-12-85 0 0 0,6-63 0 0 0,1-21 0 0 0,0 1 0 0 0,-1 0 0 0 0,-1-1 0 0 0,0 1 0 0 0,-1 0 0 0 0,0-1 0 0 0,-5 13 0 0 0,3-10 0 0 0,0-1 0 0 0,-2 16 0 0 0,4-19 0 0 0,-1 0 0 0 0,1 0 0 0 0,-2 0 0 0 0,1-1 0 0 0,-8 14 0 0 0,-9 25 0 0 0,16-37 0 0 0,0 0 0 0 0,-9 15 0 0 0,0 12 0 0 0,-3-9 0 0 0,14-23 0 0 0,-1-1 0 0 0,0-1 0 0 0,0 1 0 0 0,-6 7 0 0 0,-37 34 0 0 0,36-37 0 0 0,0-1 0 0 0,0 0 0 0 0,-1 0 0 0 0,1-1 0 0 0,-2 0 0 0 0,1-1 0 0 0,-1-1 0 0 0,-22 10 0 0 0,1-9 0 0 0,19-4 0 0 0,-1 0 0 0 0,1 1 0 0 0,-20 9 0 0 0,23-9 0 0 0,0 0 0 0 0,0 0 0 0 0,-1-1 0 0 0,1-1 0 0 0,-22 3 0 0 0,-61-3 0 0 0,13-1 0 0 0,66-1 0 0 0,0 0 0 0 0,-27-5 0 0 0,-19 0 0 0 0,-57 6 0 0 0,79-10 0 0 0,-34 12 0 0 0,43-1 0 0 0,0-1 0 0 0,-32-4 0 0 0,29 1 0 0 0,1 1 0 0 0,-43 4 0 0 0,47 2 0 0 0,-1 0 0 0 0,-42 15 0 0 0,11-3 0 0 0,36-10 0 0 0,0 2 0 0 0,1 0 0 0 0,-24 14 0 0 0,-7 4 0 0 0,-88 46 0 0 0,129-67 0 0 0,0 0 0 0 0,0 1 0 0 0,1 1 0 0 0,0 0 0 0 0,0 1 0 0 0,-12 12 0 0 0,-51 35 0 0 0,71-51 0 0 0,-2 2 0 0 0,-1 0 0 0 0,0-1 0 0 0,-1 1 0 0 0,0-1 0 0 0,1-1 0 0 0,-2 1 0 0 0,-13 6 0 0 0,17-10 0 0 0,1 1 0 0 0,-1 0 0 0 0,1 1 0 0 0,0-1 0 0 0,0 1 0 0 0,0 0 0 0 0,0 0 0 0 0,-3 6 0 0 0,-7 5 0 0 0,-14 12 0 0 0,-30 23 0 0 0,55-50-142 0 0,5-5-614 0 0,5-6-4571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11314 0 0,'0'0'7353'0'0,"3"-4"-6732"0"0,11-13 77 0 0,-13 16-564 0 0,0 0 1 0 0,0 0-1 0 0,0 1 1 0 0,0-1-1 0 0,0 1 1 0 0,0-1 0 0 0,0 1-1 0 0,0-1 1 0 0,1 1-1 0 0,-1 0 1 0 0,0-1-1 0 0,0 1 1 0 0,0 0-1 0 0,1 0 1 0 0,-1 0 0 0 0,0 0-1 0 0,0 0 1 0 0,1 0-1 0 0,0 1 1 0 0,20 5 1253 0 0,-15-3-1236 0 0,-1 0-1 0 0,1 1 0 0 0,-1 0 1 0 0,0 0-1 0 0,0 0 1 0 0,-1 1-1 0 0,0 0 0 0 0,1 0 1 0 0,4 6-1 0 0,6 11-2672 0 0,-3 1-4363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112 8450 0 0,'0'0'12185'0'0,"-9"1"-6684"0"0,-1-13-3402 0 0,-7-6-754 0 0,7 12-1148 0 0,0 1 0 0 0,0 0 0 0 0,0 0 1 0 0,-1 1-1 0 0,0 0 0 0 0,-19-4 0 0 0,-1 2 80 0 0,-36-1 1 0 0,-6-3-4 0 0,50 5-228 0 0,0 2 0 0 0,-27-1 0 0 0,-38-6 146 0 0,51 11-147 0 0,0 2 1 0 0,0 2-1 0 0,0 2 0 0 0,-63 19 1 0 0,87-23-36 0 0,0-1 0 0 0,-20 2 0 0 0,25-4 1 0 0,0 1 0 0 0,0 0 1 0 0,0 0-1 0 0,0 1 0 0 0,0 0 0 0 0,1 0 1 0 0,-1 1-1 0 0,0 0 0 0 0,-10 6 0 0 0,-16 13 9 0 0,2-1 2 0 0,-32 26 0 0 0,27-20 84 0 0,28-22-109 0 0,1 0-1 0 0,0 1 0 0 0,0 0 0 0 0,-10 11 0 0 0,-52 71 60 0 0,29-34-23 0 0,24-33-30 0 0,-90 94 33 0 0,98-107-36 0 0,1 1 0 0 0,0 0 0 0 0,1 0 0 0 0,0 0 0 0 0,0 1 0 0 0,1 0 0 0 0,0 1 0 0 0,1-1 0 0 0,0 1 0 0 0,1 0 0 0 0,-6 24 0 0 0,-30 100 0 0 0,6-31 0 0 0,30-85 0 0 0,1 1 0 0 0,0 0 0 0 0,2 0 0 0 0,1 0 0 0 0,2 24 0 0 0,-1 4 0 0 0,2 74 0 0 0,-1-113-958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3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1457 32 7602 0 0,'0'0'15052'0'0,"5"-5"-14440"0"0,14-17 23 0 0,-14 17 1844 0 0,-5 7-2183 0 0,0 0 0 0 0,0 0-1 0 0,0 0 1 0 0,0 0-1 0 0,-1 0 1 0 0,1 0 0 0 0,-1 0-1 0 0,1 0 1 0 0,-1-1 0 0 0,0 1-1 0 0,-1 2 1 0 0,2-3-208 0 0,-2 2 51 0 0,-1 1 0 0 0,0 0 0 0 0,1-1 0 0 0,-1 1 0 0 0,0-1 0 0 0,-1 0 0 0 0,-6 5 0 0 0,-8 8 129 0 0,2 1-19 0 0,-2-1-1 0 0,-19 15 1 0 0,-8 6 157 0 0,-11 7-297 0 0,35-29-54 0 0,-25 26 0 0 0,14-7-55 0 0,23-23 0 0 0,0-1 0 0 0,-1 0 0 0 0,0 0 0 0 0,-19 12 0 0 0,21-15 0 0 0,-1 0 0 0 0,1 0 0 0 0,-14 16 0 0 0,-8 9 0 0 0,-84 75 0 0 0,60-57 0 0 0,-32 27 0 0 0,44-44 0 0 0,-59 40 0 0 0,74-54 0 0 0,-48 44 0 0 0,59-49 0 0 0,-23 19 0 0 0,-82 52 0 0 0,104-75 0 0 0,-18 12 0 0 0,-34 27 0 0 0,7 9 0 0 0,43-39 0 0 0,-1-1 0 0 0,0 0 0 0 0,-37 23 0 0 0,46-34 0 0 0,9-5 0 0 0,0 0 0 0 0,0-1 0 0 0,0 1 0 0 0,0-1 0 0 0,-1 0 0 0 0,1 1 0 0 0,0-1 0 0 0,-1 0 0 0 0,1-1 0 0 0,-1 1 0 0 0,-2 0 0 0 0,4 4-1336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5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2162 1 10418 0 0,'0'0'11751'0'0,"-3"3"-11506"0"0,-10 8 1132 0 0,2 1 1 0 0,-12 14-1 0 0,10-11 218 0 0,-26 24 0 0 0,27-29-1244 0 0,-3 3-69 0 0,-1 0 1 0 0,2 1 0 0 0,-15 18-1 0 0,8-8 110 0 0,-36 33 0 0 0,34-36-73 0 0,-33 39 0 0 0,24-29-238 0 0,3-6-34 0 0,15-11-47 0 0,0-1 0 0 0,-1-1 0 0 0,-20 13 0 0 0,17-12 0 0 0,0 0 0 0 0,-16 16 0 0 0,3 1 0 0 0,13-13 0 0 0,0 1 0 0 0,-28 37 0 0 0,30-35 0 0 0,0-1 0 0 0,-2 0 0 0 0,-32 26 0 0 0,-5 5 0 0 0,40-37 0 0 0,-1 0 0 0 0,-25 16 0 0 0,24-18 0 0 0,0 1 0 0 0,-21 20 0 0 0,-47 41 0 0 0,16-15 0 0 0,39-34 0 0 0,-39 27 0 0 0,-15 11 0 0 0,-28 31 0 0 0,96-81 0 0 0,0-1 0 0 0,-1-1 0 0 0,-28 14 0 0 0,13-8 0 0 0,15-6 0 0 0,-1 2 0 0 0,-18 15 0 0 0,10-6 0 0 0,17-14 0 0 0,1 1 0 0 0,-13 16 0 0 0,-10 9 0 0 0,7-10 0 0 0,17-15 0 0 0,-1-1 0 0 0,1 0 0 0 0,-1-1 0 0 0,0 0 0 0 0,-1 0 0 0 0,-11 6 0 0 0,16-10 0 0 0,1 0 0 0 0,-1 1 0 0 0,1-1 0 0 0,0 1 0 0 0,0 0 0 0 0,0 0 0 0 0,-5 6 0 0 0,-14 13 0 0 0,-24 15 0 0 0,-75 62 0 0 0,112-92 0 0 0,2-2 0 0 0,1 0 0 0 0,0 0 0 0 0,-10 12 0 0 0,-32 38 0 0 0,41-47-29 0 0,-1-2-1 0 0,1 1 1 0 0,-1-1 0 0 0,-13 8-1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6:5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1206 0 960 0 0,'0'0'11121'0'0,"-9"20"-4045"0"0,-42 18 2064 0 0,-21 28-6848 0 0,44-41-1711 0 0,-44 31 0 0 0,29-24-113 0 0,-37 39 80 0 0,61-56-548 0 0,1 1 0 0 0,-31 37 0 0 0,43-47 0 0 0,-1 0 0 0 0,0 0 0 0 0,0 0 0 0 0,-15 8 0 0 0,-2 2 0 0 0,-97 84 0 0 0,39-37 0 0 0,23-14 0 0 0,-24 22 0 0 0,69-59 0 0 0,0-1 0 0 0,0 0 0 0 0,-18 10 0 0 0,13-10 0 0 0,-22 20 0 0 0,-65 56 0 0 0,97-79 0 0 0,-1 1 0 0 0,1 0 0 0 0,1 0 0 0 0,-15 21 0 0 0,-18 21 0 0 0,34-47 0 0 0,10-12 0 0 0,11-12 0 0 0,28-27 0 0 0,2 3 0 0 0,2 1 0 0 0,67-48 0 0 0,-90 74 0 0 0,0-1 0 0 0,-2-1 0 0 0,0-1 0 0 0,-1-1 0 0 0,33-46 0 0 0,72-100 0 0 0,-123 164-2 0 0,0 1-1 0 0,1-1 1 0 0,-1 1 0 0 0,1 0-1 0 0,-1 0 1 0 0,1 0 0 0 0,0 0-1 0 0,0 1 1 0 0,6-4 0 0 0,-5 4-1 0 0,0-1 1 0 0,0-1 0 0 0,-1 1-1 0 0,1-1 1 0 0,6-4 0 0 0,-4 2-34 0 0,-11 15 36 0 0,-14 15 56 0 0,-59 56-44 0 0,-51 32-7 0 0,86-79-5 0 0,-64 37 0 0 0,89-59 0 0 0,0 1 0 0 0,1 1 0 0 0,-21 23 0 0 0,-11 9 0 0 0,-31 16-688 0 0,77-57-1464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0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11 4577 0 0,'0'0'18167'0'0,"2"-3"-17563"0"0,4-4-144 0 0,-4 10 826 0 0,-8 19 1763 0 0,1-2-2374 0 0,-3 37 974 0 0,7-43-1424 0 0,0 0-1 0 0,-1 0 0 0 0,-1 0 1 0 0,0 0-1 0 0,-6 15 0 0 0,0-7 50 0 0,1 1-1 0 0,-8 40 1 0 0,16-60-342 0 0,0 0 1 0 0,-1-1 0 0 0,1 1 0 0 0,-1-1 0 0 0,0 1 0 0 0,1-1 0 0 0,-1 1-1 0 0,0-1 1 0 0,-1 1 0 0 0,1-1 0 0 0,0 0 0 0 0,-1 0 0 0 0,1 1 0 0 0,-1-1-1 0 0,0 0 1 0 0,1 0 0 0 0,-1-1 0 0 0,0 1 0 0 0,-5 3 0 0 0,4-3-645 0 0,-4 3-432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5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22 5193 0 0,'0'0'14974'0'0,"0"-4"-14178"0"0,-1-13-50 0 0,-2 18 1248 0 0,-11 4 237 0 0,13-5-2137 0 0,1 0 0 0 0,0 0 0 0 0,-1 1 0 0 0,1-1 0 0 0,0 0 0 0 0,-1 0 0 0 0,1 1 0 0 0,0-1 0 0 0,-1 0 0 0 0,1 1 0 0 0,0-1 0 0 0,0 0 0 0 0,-1 1 0 0 0,1-1 0 0 0,0 0 0 0 0,0 1 0 0 0,0-1-1 0 0,0 0 1 0 0,0 1 0 0 0,-1-1 0 0 0,1 1 0 0 0,0-1 0 0 0,0 0 0 0 0,0 1 0 0 0,0-1 0 0 0,0 1 0 0 0,0-1 0 0 0,0 0 0 0 0,0 1 0 0 0,0-1 0 0 0,1 1 0 0 0,-1-1 0 0 0,0 0 0 0 0,0 1 0 0 0,0-1-1 0 0,0 1 1 0 0,1-1 0 0 0,-1 1 0 0 0,12 21 252 0 0,-1 1 0 0 0,-1 0-1 0 0,-2 1 1 0 0,0 0-1 0 0,6 33 1 0 0,-4 1 49 0 0,2 69 0 0 0,-9-49-361 0 0,-3-78-94 0 0,-2-6-3940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5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6801 0 0,'0'0'12443'0'0,"12"-8"-9682"0"0,-4 3 1940 0 0,4 4-4139 0 0,1-1-1 0 0,-1 0 1 0 0,1 0 0 0 0,23-9 0 0 0,-21 6-377 0 0,34-6 1 0 0,-44 10-136 0 0,0 0 1 0 0,1 1-1 0 0,-1 0 0 0 0,1 0 1 0 0,-1 1-1 0 0,1 0 0 0 0,-1 0 1 0 0,1 0-1 0 0,-1 0 0 0 0,5 3 1 0 0,-3-2-21 0 0,-1 0 1 0 0,1 0-1 0 0,0-1 1 0 0,0 0-1 0 0,-1 0 1 0 0,1 0-1 0 0,0-1 1 0 0,0 0-1 0 0,0 0 1 0 0,13-3-1 0 0,0-2 7 0 0,1 0-1 0 0,22-10 0 0 0,-9 3 29 0 0,-33 11-65 0 0,0 1 0 0 0,0-1 0 0 0,0 1-1 0 0,0 0 1 0 0,0 0 0 0 0,0 0 0 0 0,0-1 0 0 0,0 1-1 0 0,0 0 1 0 0,0 0 0 0 0,0 0 0 0 0,0 1 0 0 0,0-1-1 0 0,0 0 1 0 0,0 0 0 0 0,0 0 0 0 0,0 1-1 0 0,-1-1 1 0 0,1 0 0 0 0,0 1 0 0 0,0-1 0 0 0,0 1-1 0 0,0-1 1 0 0,0 1 0 0 0,-1 0 0 0 0,1-1 0 0 0,0 1-1 0 0,-1 0 1 0 0,1-1 0 0 0,0 1 0 0 0,-1 0 0 0 0,1 0-1 0 0,-1 0 1 0 0,1-1 0 0 0,-1 1 0 0 0,1 0-1 0 0,-1 0 1 0 0,0 0 0 0 0,1 0 0 0 0,-1 0 0 0 0,0 0-1 0 0,0 1 1 0 0,2 6 42 0 0,-1 0 0 0 0,-1 0 0 0 0,1-1 0 0 0,-2 12 0 0 0,0-9 89 0 0,2 9 2 0 0,1-1-1 0 0,1 1 1 0 0,0-1-1 0 0,7 20 0 0 0,-1-4 75 0 0,-4-3-6 0 0,4 63 0 0 0,-1-6 14 0 0,-7-70-215 0 0,0 0 0 0 0,-2 17 0 0 0,0-20 0 0 0,1-1 0 0 0,0 0 0 0 0,1 0 0 0 0,4 18 0 0 0,-3-19 0 0 0,-3-13-108 0 0,0-1 0 0 0,0 1 0 0 0,0 0 0 0 0,0 0 0 0 0,0 0 0 0 0,0 0 0 0 0,1-1 0 0 0,-1 1 0 0 0,0 0 0 0 0,0-1 0 0 0,0 1 0 0 0,0 0-1 0 0,1-1 1 0 0,-1 1 0 0 0,0-1 0 0 0,0 0 0 0 0,-8-4-1864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5:5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0,'0'0'19016'0'0,"0"6"-18286"0"0,0 18 2041 0 0,6 35 1 0 0,-5-57-2688 0 0,-1-1-1 0 0,0 1 1 0 0,1 0-1 0 0,0-1 1 0 0,-1 1-1 0 0,1-1 1 0 0,0 1-1 0 0,0-1 1 0 0,0 1-1 0 0,0-1 1 0 0,0 0-1 0 0,0 1 1 0 0,0-1-1 0 0,1 0 1 0 0,-1 0-1 0 0,0 0 1 0 0,1 0-1 0 0,-1 0 1 0 0,1 0-1 0 0,-1 0 1 0 0,1 0-1 0 0,1 0 1 0 0,2 1 54 0 0,0-1 1 0 0,0 0 0 0 0,0 0 0 0 0,0 0-1 0 0,0-1 1 0 0,8 0 0 0 0,3 0-10 0 0,1 1 1 0 0,0 0 0 0 0,32 8-1 0 0,-43-8-114 0 0,0-1-1 0 0,0 0 0 0 0,0 0 0 0 0,0 0 0 0 0,0 0 0 0 0,1-1 0 0 0,-1 0 0 0 0,0-1 0 0 0,0 1 0 0 0,-1-1 0 0 0,1 0 0 0 0,6-4 0 0 0,-4 3 2 0 0,0 0 0 0 0,0 0 0 0 0,0 1-1 0 0,0 0 1 0 0,0 1 0 0 0,11-1 0 0 0,18-4 11 0 0,-17 1-18 0 0,-18 5-12 0 0,0 0 1 0 0,0 0-1 0 0,0 0 0 0 0,0 0 0 0 0,0 0 1 0 0,0 0-1 0 0,0 0 0 0 0,0 1 1 0 0,0-1-1 0 0,0 1 0 0 0,0-1 1 0 0,0 1-1 0 0,0 0 0 0 0,0 0 1 0 0,2 2-1 0 0,2-1 15 0 0,-41-4 163 0 0,21-1-175 0 0,-1 0 1 0 0,1 1-1 0 0,-1 0 1 0 0,-14 1 0 0 0,6 0 13 0 0,-95 0-7 0 0,60 2 156 0 0,14-3 177 0 0,45 2-357 0 0,-1-1 1 0 0,0 1-1 0 0,0 0 1 0 0,0-1-1 0 0,0 1 0 0 0,1 0 1 0 0,-1-1-1 0 0,0 1 1 0 0,0 0-1 0 0,1 0 1 0 0,-1-1-1 0 0,0 1 1 0 0,1 0-1 0 0,-1 0 1 0 0,0-1-1 0 0,1 1 1 0 0,-1 0-1 0 0,0 0 0 0 0,1 0 1 0 0,-1 0-1 0 0,1-1 1 0 0,-1 1-1 0 0,0 0 1 0 0,1 0-1 0 0,-1 0 1 0 0,1 0-1 0 0,-1 0 1 0 0,0 0-1 0 0,1 0 1 0 0,0 0-183 0 0,4 1-404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0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3114 34 6681 0 0,'0'0'19831'0'0,"3"-3"-19301"0"0,9-10-59 0 0,-9 10-43 0 0,-5 3-207 0 0,0 0 1 0 0,1 0 0 0 0,-1 0 0 0 0,0-1-1 0 0,1 1 1 0 0,-1-1 0 0 0,0 1-1 0 0,1-1 1 0 0,-1 1 0 0 0,1-1 0 0 0,-3-1-1 0 0,-6-3 178 0 0,4 4-317 0 0,0 0 0 0 0,0 0-1 0 0,0 1 1 0 0,0 0 0 0 0,0 0 0 0 0,0 0 0 0 0,1 0-1 0 0,-1 1 1 0 0,0 0 0 0 0,-11 4 0 0 0,-29 2 670 0 0,30-8-735 0 0,1 1-1 0 0,-1 1 0 0 0,1 1 1 0 0,-1 0-1 0 0,1 0 1 0 0,-29 10-1 0 0,26-6-16 0 0,-1 0 0 0 0,-22 2 0 0 0,8-1 0 0 0,-32 13 0 0 0,50-15 0 0 0,0 0 0 0 0,0-1 0 0 0,0 0 0 0 0,0-1 0 0 0,-27 1 0 0 0,16-3 0 0 0,0 1 0 0 0,1 1 0 0 0,-43 11 0 0 0,-73 30 0 0 0,102-31 0 0 0,22-8 0 0 0,0-1 0 0 0,-34 3 0 0 0,29-5 0 0 0,3 2 0 0 0,0 0 0 0 0,-35 14 0 0 0,-7 2 0 0 0,41-14 0 0 0,-40 18 0 0 0,38-14 0 0 0,-28 8 0 0 0,-20-5 0 0 0,57-12 0 0 0,1 1 0 0 0,-1 0 0 0 0,0 1 0 0 0,1 0 0 0 0,0 1 0 0 0,0 0 0 0 0,-17 9 0 0 0,6-1 0 0 0,0-1 0 0 0,-44 14 0 0 0,39-15 0 0 0,-44 21 0 0 0,-17 13 0 0 0,64-30 0 0 0,-38 28 0 0 0,4-2 0 0 0,-40 31 0 0 0,64-51 0 0 0,19-12 0 0 0,0 2 0 0 0,1 0 0 0 0,0 0 0 0 0,-20 20 0 0 0,-65 58 0 0 0,92-81 0 0 0,0 0 0 0 0,1 1 0 0 0,-11 13 0 0 0,-6 8 0 0 0,20-24 0 0 0,0 0 0 0 0,1 0 0 0 0,0 0 0 0 0,0 0 0 0 0,1 1 0 0 0,-3 6 0 0 0,-9 18 0 0 0,6-16 0 0 0,1 1 0 0 0,0-1 0 0 0,2 1 0 0 0,-1 1 0 0 0,2-1 0 0 0,-4 22 0 0 0,0-7 0 0 0,6-23 0 0 0,0 0 0 0 0,0-1 0 0 0,1 2 0 0 0,0-1 0 0 0,0 10 0 0 0,-7 47 0 0 0,1-27 0 0 0,6-34 0 0 0,0 1 0 0 0,-1 0 0 0 0,2 0 0 0 0,-1 0 0 0 0,0 0 0 0 0,1 0 0 0 0,0 0 0 0 0,0 0 0 0 0,0 0 0 0 0,0 0 0 0 0,1 5 0 0 0,1-6 0 0 0,0-1 0 0 0,-1 0 0 0 0,1 1 0 0 0,0-1 0 0 0,0 0 0 0 0,1 0 0 0 0,-1 0 0 0 0,0 0 0 0 0,1 0 0 0 0,-1-1 0 0 0,4 3 0 0 0,12 8 0 0 0,4 5 0 0 0,-19-16 0 0 0,0 1 0 0 0,-1-1 0 0 0,1 1 0 0 0,-1 0 0 0 0,1 0 0 0 0,-1 0 0 0 0,1 1 0 0 0,-1-1 0 0 0,0 0 0 0 0,2 5 0 0 0,43 57 0 0 0,-44-58 0 0 0,0 0 0 0 0,-1 0 0 0 0,1 1 0 0 0,-1-1 0 0 0,0 1 0 0 0,-1-1 0 0 0,0 1 0 0 0,0-1 0 0 0,0 1 0 0 0,-1 0 0 0 0,0 0 0 0 0,0-1 0 0 0,0 1 0 0 0,-1 0 0 0 0,0-1 0 0 0,-1 1 0 0 0,1 0 0 0 0,-4 6 0 0 0,0-3 0 0 0,-1-1 0 0 0,0 0 0 0 0,-9 9 0 0 0,-7 12 0 0 0,15-22 0 0 0,-1 1 0 0 0,1-1 0 0 0,-2-1 0 0 0,1 1 0 0 0,-10 5 0 0 0,-1 3 0 0 0,3-5 0 0 0,0-1 0 0 0,-1 0 0 0 0,0-1 0 0 0,-1-1 0 0 0,-28 9 0 0 0,25-9 0 0 0,-36 20 0 0 0,26-12 0 0 0,-20 7 0 0 0,31-15 0 0 0,-30 17 0 0 0,46-23 0 0 0,0 0 0 0 0,-1-1 0 0 0,1 0 0 0 0,-1 1 0 0 0,1-1 0 0 0,-1-1 0 0 0,1 1 0 0 0,-9-1 0 0 0,8 0 0 0 0,1 0 0 0 0,0 1 0 0 0,0-1 0 0 0,0 1 0 0 0,-1 0 0 0 0,1 0 0 0 0,0 0 0 0 0,0 0 0 0 0,0 1 0 0 0,1-1 0 0 0,-1 1 0 0 0,-4 3 0 0 0,-4 3 0 0 0,1 0 0 0 0,-1 0 0 0 0,-1-1 0 0 0,-17 7 0 0 0,26-11 0 0 0,0 0 0 0 0,0 0 0 0 0,0 1 0 0 0,0-1 0 0 0,0 1 0 0 0,1 0 0 0 0,-1 0 0 0 0,1 0 0 0 0,0 1 0 0 0,-2 5 0 0 0,-6 5 0 0 0,4-6 0 0 0,-37 45 0 0 0,42-51 0 0 0,0 0 0 0 0,0 0 0 0 0,0 1 0 0 0,0-1 0 0 0,1 0 0 0 0,-1 1 0 0 0,1 0 0 0 0,0-1 0 0 0,0 1 0 0 0,0 0 0 0 0,0 6 0 0 0,-1 1 0 0 0,-4 6-122 0 0,-4 19-1277 0 0,10-35 1221 0 0,0 0 0 0 0,0 0 0 0 0,-1 1 0 0 0,1-1 0 0 0,0 0 1 0 0,0 0-1 0 0,0 0 0 0 0,0 1 0 0 0,0-1 0 0 0,1 0 1 0 0,-1 0-1 0 0,0 0 0 0 0,1 0 0 0 0,-1 1 0 0 0,0-1 0 0 0,1 0 1 0 0,-1 0-1 0 0,1 0 0 0 0,0 0 0 0 0,-1 0 0 0 0,1 0 0 0 0,0 0 1 0 0,1 1-1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07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 42 8890 0 0,'0'0'14935'0'0,"-2"-5"-14248"0"0,1 0-461 0 0,1 4-139 0 0,-1-1 1 0 0,1 0 0 0 0,-1 1-1 0 0,1-1 1 0 0,-1 1 0 0 0,1-1-1 0 0,-1 0 1 0 0,0 1 0 0 0,0-1-1 0 0,0 1 1 0 0,0 0 0 0 0,-2-3 0 0 0,0 3 180 0 0,0-1 0 0 0,-1 1 0 0 0,1 0 0 0 0,-1 0 0 0 0,1 0 0 0 0,-1 0 0 0 0,1 0 0 0 0,-1 1 0 0 0,0 0 0 0 0,1 0 0 0 0,-1 0 1 0 0,1 0-1 0 0,-8 1 0 0 0,-3 0 255 0 0,9 0-420 0 0,1 0 0 0 0,0 1 0 0 0,0-1 0 0 0,0 1 0 0 0,0 0 0 0 0,0 0 0 0 0,1 0 0 0 0,-1 0 0 0 0,1 1 0 0 0,-1 0 0 0 0,1 0-1 0 0,-5 5 1 0 0,-14 10 182 0 0,-5 1 45 0 0,1 2 0 0 0,-34 33 0 0 0,54-45-330 0 0,0-1 0 0 0,0 1 0 0 0,1-1 0 0 0,1 1 0 0 0,-1 1 0 0 0,1-1 0 0 0,-3 12 0 0 0,-6 13 0 0 0,-27 65 0 0 0,13-7 0 0 0,23-78 0 0 0,0 0 0 0 0,1 0 0 0 0,0 0 0 0 0,1 1 0 0 0,1-1 0 0 0,0 1 0 0 0,2 20 0 0 0,0-12 0 0 0,-5 40 0 0 0,3-58 0 0 0,-1 0 0 0 0,0 0 0 0 0,0 0 0 0 0,-1 0 0 0 0,0 0 0 0 0,1 0 0 0 0,-2-1 0 0 0,-4 6 0 0 0,-4 8 0 0 0,6-10 0 0 0,-1 0 0 0 0,0 0 0 0 0,0 0 0 0 0,-1-1 0 0 0,0 0 0 0 0,0 0 0 0 0,-1-1 0 0 0,-17 10 0 0 0,11-8 0 0 0,8-5 0 0 0,0 1 0 0 0,1 0 0 0 0,-1 1 0 0 0,-10 9 0 0 0,16-14 0 0 0,1 1 0 0 0,-1-1 0 0 0,0 1 0 0 0,0-1 0 0 0,0 1 0 0 0,0-1 0 0 0,0 1 0 0 0,0-1 0 0 0,0 0 0 0 0,0 1 0 0 0,0-1 0 0 0,0 0 0 0 0,0 0 0 0 0,0 0 0 0 0,0 0 0 0 0,0 0 0 0 0,0 0 0 0 0,-2 0 0 0 0,3 0 0 0 0,-1-1 0 0 0,0 1 0 0 0,0 0 0 0 0,0 0 0 0 0,0 0 0 0 0,0 0 0 0 0,1 0 0 0 0,-1 1 0 0 0,0-1 0 0 0,0 0 0 0 0,0 0 0 0 0,0 1 0 0 0,1-1 0 0 0,-1 0 0 0 0,0 1 0 0 0,0-1 0 0 0,-1 1 0 0 0,1 0 0 0 0,0-1 0 0 0,0 0 0 0 0,0 0 0 0 0,0 0 0 0 0,0 0 0 0 0,0 1 0 0 0,0-1 0 0 0,0 0 0 0 0,0 1 0 0 0,0-1 0 0 0,0 0 0 0 0,0 1 0 0 0,0 0 0 0 0,0-1 0 0 0,1 1 0 0 0,-2 0 0 0 0,1 0 0 0 0,0 0 0 0 0,1-1 0 0 0,-1 1 0 0 0,0-1 0 0 0,0 1 0 0 0,0-1 0 0 0,0 1 0 0 0,0-1 0 0 0,1 0 0 0 0,-1 1 0 0 0,0-1 0 0 0,0 0 0 0 0,0 0 0 0 0,0 1 0 0 0,-1-1 0 0 0,3-6-3145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 0 0 0,'0'0'21718'0'0,"13"33"-17186"0"0,-10-23-4015 0 0,0 0 0 0 0,-1 0 0 0 0,0 0 0 0 0,1 10-1 0 0,6 29 171 0 0,-6-36-551 0 0,0 0 1 0 0,0 0-1 0 0,-1 0 0 0 0,0 22 0 0 0,-4 4-46 0 0,1-20-36 0 0,1-1 0 0 0,1 20 1 0 0,3-14 18 0 0,1 25 3 0 0,-5-18-58 0 0,-2 1 0 0 0,-8 39 1 0 0,6-35 13 0 0,1 1 1 0 0,4 67 0 0 0,1-34-5 0 0,-2-32 3 0 0,-6 138 152 0 0,-9 212 165 0 0,15-370-335 0 0,-14 195 136 0 0,8 483 279 0 0,5-670-406 0 0,-2 1 0 0 0,-6 29-1 0 0,-3 24 14 0 0,9 45 30 0 0,4-78-35 0 0,-10 95-10 0 0,9-108-14 0 0,-1-1-1 0 0,-10 64 0 0 0,7-80-9 0 0,0 1 0 0 0,1 0 0 0 0,0 27 0 0 0,1-6 0 0 0,-10 59 1 0 0,1-11 46 0 0,0-30-37 0 0,9-42-2 0 0,0-1 1 0 0,0 1-1 0 0,2 16 1 0 0,-3 18-5 0 0,0 46 7 0 0,3-84-7 0 0,0-10-95 0 0,0-1-1 0 0,0 1 1 0 0,0-1 0 0 0,0 1 0 0 0,0-1-1 0 0,1 0 1 0 0,-1 1 0 0 0,0-1-1 0 0,0 1 1 0 0,0-1 0 0 0,0 0 0 0 0,1 1-1 0 0,-1-1 1 0 0,0 1 0 0 0,0-1 0 0 0,1 0-1 0 0,-1 1 1 0 0,0-1 0 0 0,1 0-1 0 0,-1 0 1 0 0,0 1 0 0 0,1-1 0 0 0,-1 0-1 0 0,1 0 1 0 0,-1 1 0 0 0,0-1 0 0 0,1 0-1 0 0,-1 0 1 0 0,1 0 0 0 0,-1 0-1 0 0,0 0 1 0 0,1 0 0 0 0,-1 1 0 0 0,1-1-1 0 0,-1 0 1 0 0,1 0 0 0 0,-1 0 0 0 0,1-1-1 0 0,-1 1 1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11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 1432 0 0,'0'0'14487'0'0,"-28"-4"-4576"0"0,28 4-9861 0 0,0 0 0 0 0,0 0 1 0 0,0 0-1 0 0,0 0 1 0 0,-1 0-1 0 0,1 0 0 0 0,0 0 1 0 0,0 0-1 0 0,0 0 1 0 0,0 0-1 0 0,-1 0 1 0 0,1 0-1 0 0,0 0 0 0 0,0 1 1 0 0,0-1-1 0 0,0 0 1 0 0,0 0-1 0 0,0 0 1 0 0,-1 0-1 0 0,1 0 0 0 0,0 0 1 0 0,0 1-1 0 0,0-1 1 0 0,0 0-1 0 0,0 0 1 0 0,0 0-1 0 0,0 0 0 0 0,0 0 1 0 0,0 1-1 0 0,0-1 1 0 0,0 0-1 0 0,0 0 1 0 0,0 0-1 0 0,0 0 0 0 0,0 1 1 0 0,0-1-1 0 0,0 0 1 0 0,0 0-1 0 0,0 0 0 0 0,0 0 1 0 0,0 0-1 0 0,0 1 1 0 0,0-1-1 0 0,0 0 1 0 0,0 0-1 0 0,0 0 0 0 0,0 0 1 0 0,0 1-1 0 0,7 13 986 0 0,19 25-761 0 0,-13-21 456 0 0,-10-12-538 0 0,-2-4-147 0 0,0-1 0 0 0,0 1 0 0 0,0 0-1 0 0,0-1 1 0 0,0 1 0 0 0,0-1 0 0 0,0 0 0 0 0,1 1 0 0 0,-1-1 0 0 0,1 0 0 0 0,-1 0 0 0 0,1 1-1 0 0,1 0 1 0 0,1 1 18 0 0,0 0 0 0 0,0 0 0 0 0,0 1 0 0 0,0 0 0 0 0,-1-1 0 0 0,0 1 0 0 0,5 8 0 0 0,0-2 43 0 0,6 8 77 0 0,-8-11-126 0 0,0 1-1 0 0,0-1 0 0 0,1 0 1 0 0,-1-1-1 0 0,2 1 0 0 0,9 6 1 0 0,23 8 44 0 0,-28-15-10 0 0,1 0 0 0 0,13 11 0 0 0,-25-17-92 0 0,15 11 2 0 0,0 1-1 0 0,-1 1 0 0 0,0 1 0 0 0,-1 0 0 0 0,17 22 0 0 0,-27-32-1 0 0,-1 0 0 0 0,1-1 0 0 0,0 1 0 0 0,0-1 0 0 0,0 0 0 0 0,0 0 0 0 0,0-1 0 0 0,1 1 0 0 0,-1-1 0 0 0,1 0 0 0 0,0 0 0 0 0,0 0 0 0 0,-1-1 0 0 0,7 1 0 0 0,-4 0 0 0 0,-1 0 0 0 0,0-1 0 0 0,-1 2 0 0 0,1-1 0 0 0,0 1 0 0 0,-1 0 0 0 0,1 0 0 0 0,-1 0 0 0 0,7 6 0 0 0,-8-5 0 0 0,1 0 0 0 0,0-1 0 0 0,1 1 0 0 0,-1-1 0 0 0,1 0 0 0 0,-1-1 0 0 0,1 1 0 0 0,0-1 0 0 0,6 2 0 0 0,56 10 0 0 0,-64-13 0 0 0,0-1 0 0 0,0 1 0 0 0,-1 0 0 0 0,1 0 0 0 0,0 0 0 0 0,0 1 0 0 0,0-1 0 0 0,-1 1 0 0 0,1 0 0 0 0,-1 0 0 0 0,0 0 0 0 0,7 6 0 0 0,-14-11-1156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1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0,'1'-1'19805'0'0,"-1"7"-19445"0"0,1 1 0 0 0,0-1-1 0 0,0 1 1 0 0,0-1 0 0 0,1 0-1 0 0,0 0 1 0 0,0 0 0 0 0,4 8-1 0 0,28 43 151 0 0,-1-4-17 0 0,-27-42-440 0 0,0-1 1 0 0,1 0 0 0 0,0-1 0 0 0,0 0-1 0 0,1 0 1 0 0,14 12 0 0 0,58 40 305 0 0,2-13-286 0 0,-68-39-73 0 0,-9-5 0 0 0,1 0 0 0 0,0 0 0 0 0,1-1 0 0 0,-1 0 0 0 0,0 0 0 0 0,1 0 0 0 0,0-1 0 0 0,0 0 0 0 0,0 0 0 0 0,0-1 0 0 0,0 0 0 0 0,0 0 0 0 0,12 0 0 0 0,-22-1 0 0 0,-2 1 0 0 0,-1-1 0 0 0,1 0 0 0 0,0 0 0 0 0,-1 0 0 0 0,1-1 0 0 0,-1 0 0 0 0,1 0 0 0 0,0 0 0 0 0,-6-2 0 0 0,1-4 0 0 0,0 1 0 0 0,1-1 0 0 0,0-1 0 0 0,0 0 0 0 0,0 0 0 0 0,1 0 0 0 0,-12-17 0 0 0,9 11 0 0 0,0 1 0 0 0,-21-18 0 0 0,1 4-105 0 0,18 15-63 0 0,0 1 0 0 0,0 1-1 0 0,-1 0 1 0 0,-16-8-1 0 0,21 11-2133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1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6433 0 0,'0'0'12774'0'0,"0"3"-11839"0"0,-6 14 1686 0 0,2-10-848 0 0,3-1-1324 0 0,0-1-1 0 0,1 1 1 0 0,-1 0 0 0 0,1 0 0 0 0,1 0-1 0 0,-1 0 1 0 0,3 10 0 0 0,4 0-112 0 0,1 1-1 0 0,0-1 1 0 0,1-1 0 0 0,0 0-1 0 0,2 0 1 0 0,18 20 0 0 0,33 48 787 0 0,-57-77-1082 0 0,1 0-1 0 0,0-1 1 0 0,0 1 0 0 0,0-1 0 0 0,0-1 0 0 0,1 1 0 0 0,0-1 0 0 0,14 6-1 0 0,10 7 106 0 0,-18-10-85 0 0,-1-1 1 0 0,2 0 0 0 0,13 4 0 0 0,-17-7-20 0 0,-1 0 0 0 0,0 1 0 0 0,1 0-1 0 0,-2 0 1 0 0,1 1 0 0 0,0 1 0 0 0,-1-1 0 0 0,7 7 0 0 0,4 5-43 0 0,1-1 0 0 0,0 0 0 0 0,1-2 0 0 0,26 14 0 0 0,-22-16 0 0 0,-17-8 0 0 0,0 0 0 0 0,0 1 0 0 0,0-1 0 0 0,7 7 0 0 0,-5 0 0 0 0,-10-10 0 0 0,0-1 0 0 0,1 0 0 0 0,-1 0 0 0 0,0 0 0 0 0,0 0 0 0 0,0 0 0 0 0,0 0 0 0 0,0 1 0 0 0,0-1 0 0 0,0 0 0 0 0,0 0 0 0 0,0 0 0 0 0,0 0 0 0 0,0 0 0 0 0,0 0 0 0 0,0 1 0 0 0,0-1 0 0 0,0 0 0 0 0,0 0 0 0 0,0 0 0 0 0,0 0 0 0 0,0 0 0 0 0,-1 1 0 0 0,1-1 0 0 0,0 0 0 0 0,0 0 0 0 0,0 0 0 0 0,0 0 0 0 0,0 0 0 0 0,0 0 0 0 0,0 0 0 0 0,0 0 0 0 0,0 1 0 0 0,0-1 0 0 0,-1 0 0 0 0,1 0 0 0 0,0 0 0 0 0,0 0 0 0 0,0 0 0 0 0,0 0 0 0 0,0 0 0 0 0,0 0 0 0 0,-1 0 0 0 0,1 0 0 0 0,-27-2 0 0 0,12 0 0 0 0,0-1 0 0 0,0-1 0 0 0,1 0 0 0 0,-1-1 0 0 0,1 0 0 0 0,0-1 0 0 0,1-1 0 0 0,-1 0 0 0 0,1-1 0 0 0,1-1 0 0 0,-21-16 0 0 0,16 9 0 0 0,-38-26 0 0 0,39 32 0 0 0,2-1 0 0 0,0 0 0 0 0,0-1 0 0 0,-15-18 0 0 0,-8-6 0 0 0,25 26 0 0 0,-1 1 0 0 0,0 1 0 0 0,-14-8 0 0 0,20 12 0 0 0,1-1 0 0 0,-1 1 0 0 0,1-1 0 0 0,0 0 0 0 0,0-1 0 0 0,-6-7 0 0 0,-29-40 0 0 0,2-10-112 0 0,51 86 126 0 0,0-1 1 0 0,1 0-1 0 0,18 22 0 0 0,-10-20-9 0 0,-9-9 2 0 0,0 0 0 0 0,1-1 0 0 0,1-1 0 0 0,0 0 1 0 0,1-1-1 0 0,32 21 0 0 0,36 18-7 0 0,-65-39 0 0 0,-1 0 0 0 0,2-1 0 0 0,-1 0 0 0 0,2-2 0 0 0,-1 0 0 0 0,42 11 0 0 0,-48-17-93 0 0,50 8-3027 0 0,1-6-3953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1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1720 0 0,'0'0'13008'0'0,"-9"-3"-11885"0"0,-32-11 9515 0 0,58 21-9086 0 0,19 21 129 0 0,-15-11-873 0 0,43 26-1 0 0,-31-23-332 0 0,0 2 0 0 0,53 45 0 0 0,-66-52-474 0 0,0 0 1 0 0,2-2 0 0 0,22 12-1 0 0,-18-11-1 0 0,41 29-1 0 0,52 40 1 0 0,-110-79 0 0 0,-1 0 0 0 0,1-1 0 0 0,0 1 0 0 0,0-2 0 0 0,0 1 0 0 0,10 1 0 0 0,-8-3 0 0 0,-1 2 0 0 0,0-1 0 0 0,0 2 0 0 0,17 7 0 0 0,19 10 0 0 0,-33-16 0 0 0,-1 1 0 0 0,0 0 0 0 0,18 12 0 0 0,-25-14 0 0 0,0 0 0 0 0,1-1 0 0 0,-1 0 0 0 0,1 0 0 0 0,0 0 0 0 0,0 0 0 0 0,1-1 0 0 0,-1 0 0 0 0,0 0 0 0 0,1-1 0 0 0,-1 0 0 0 0,9 1 0 0 0,-9-2 0 0 0,-1 0 0 0 0,0-1 0 0 0,0 1 0 0 0,0-1 0 0 0,0 0 0 0 0,0-1 0 0 0,8-2 0 0 0,-3 1-25 0 0,-1-1 0 0 0,0 1 0 0 0,-1-1 0 0 0,1-1 1 0 0,-1 0-1 0 0,0 0 0 0 0,0-1 0 0 0,0 0 0 0 0,-1 0 0 0 0,1-1 0 0 0,7-10 0 0 0,-8 9-3580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2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1151 0 6217 0 0,'0'0'14701'0'0,"-26"1"-9033"0"0,6 10-4074 0 0,16-9-1347 0 0,0 1-1 0 0,0-1 1 0 0,0 0 0 0 0,0 0-1 0 0,0-1 1 0 0,-1 1-1 0 0,1-1 1 0 0,0 0-1 0 0,-1 0 1 0 0,1 0-1 0 0,-1-1 1 0 0,-5 0-1 0 0,1 1-132 0 0,1 0 0 0 0,-1 1 0 0 0,0-1-1 0 0,-8 4 1 0 0,-28 5 223 0 0,-16-7-117 0 0,55-2-195 0 0,10 3-16 0 0,10 2-4 0 0,-14-6-3 0 0,7 2 0 0 0,0-1-1 0 0,-1 0 0 0 0,1 0 1 0 0,0-1-1 0 0,8 1 1 0 0,13 0 4 0 0,88 4-37 0 0,-109-5 31 0 0,-5-1 1 0 0,1 0-1 0 0,-1 0 0 0 0,0 0 0 0 0,-1-1 0 0 0,1 1 1 0 0,0 0-1 0 0,0-1 0 0 0,0 1 0 0 0,-1-1 0 0 0,1 1 1 0 0,-1-1-1 0 0,1 0 0 0 0,-1 0 0 0 0,2-2 1 0 0,6-7-23 0 0,-5 5 50 0 0,-4 6-32 0 0,0 0-1 0 0,0-1 1 0 0,1 1-1 0 0,-1 0 1 0 0,0-1 0 0 0,0 1-1 0 0,1 0 1 0 0,-1-1-1 0 0,0 1 1 0 0,1 0 0 0 0,-1 0-1 0 0,0 0 1 0 0,1-1-1 0 0,-1 1 1 0 0,0 0-1 0 0,1 0 1 0 0,-1 0 0 0 0,0 0-1 0 0,1-1 1 0 0,-1 1-1 0 0,1 0 1 0 0,-1 0 0 0 0,0 0-1 0 0,1 0 1 0 0,-1 0-1 0 0,1 0 1 0 0,-1 0-1 0 0,0 0 1 0 0,2 0 0 0 0,-2 0 2 0 0,0 0 17 0 0,1 0-12 0 0,-1 0-11 0 0,5 19 66 0 0,4 40 53 0 0,-9-58-31 0 0,-5 2 16 0 0,4-3-96 0 0,0 0 0 0 0,1 0 0 0 0,-1 0 0 0 0,1 0 0 0 0,-1 0 0 0 0,1 1 0 0 0,-1-1 0 0 0,1 0 0 0 0,0 0 0 0 0,-1 1 0 0 0,1-1 0 0 0,0 0 0 0 0,-1 1 0 0 0,1-1 0 0 0,0 0 0 0 0,-1 1 0 0 0,1-1 0 0 0,0 1 0 0 0,-1-1 0 0 0,1 0 0 0 0,0 1 0 0 0,0-1 0 0 0,0 1 0 0 0,-1-1 0 0 0,1 1 0 0 0,0-1 0 0 0,0 0 0 0 0,0 1 0 0 0,0-1 0 0 0,0 1 0 0 0,0-1 0 0 0,0 1 0 0 0,0-1 0 0 0,0 1 0 0 0,0-1 0 0 0,0 1 0 0 0,0 0 0 0 0,-3 13 0 0 0,1-14 0 0 0,0 1 0 0 0,1-1 0 0 0,-1 0 0 0 0,1 0 0 0 0,-1 0 0 0 0,1 0 0 0 0,-1 0 0 0 0,1 0 0 0 0,-1-1 0 0 0,-2 0 0 0 0,3 1 0 0 0,-6-2 0 0 0,1-1 0 0 0,-1 1 0 0 0,0 1 0 0 0,0-1 0 0 0,0 1 0 0 0,-13 0 0 0 0,17 1 0 0 0,1 1 0 0 0,-1 0 0 0 0,0-1 0 0 0,1 1 0 0 0,-1 0 0 0 0,1 1 0 0 0,-1-1 0 0 0,1 0 0 0 0,0 1 0 0 0,0-1 0 0 0,-1 1 0 0 0,-2 3 0 0 0,2-3 0 0 0,1 0 0 0 0,0 0 0 0 0,-1 0 0 0 0,1 0 0 0 0,-1 0 0 0 0,0-1 0 0 0,1 1 0 0 0,-1-1 0 0 0,0 0 0 0 0,0 0 0 0 0,0 0 0 0 0,0 0 0 0 0,-4 0 0 0 0,0-1 0 0 0,-61 2 0 0 0,61-2 0 0 0,-1 1 0 0 0,0 1 0 0 0,0-1 0 0 0,0 1 0 0 0,1 0 0 0 0,-9 5 0 0 0,-18 11 0 0 0,24-11 0 0 0,0-2 0 0 0,0 1 0 0 0,-17 4 0 0 0,-20 10 0 0 0,35-14 0 0 0,0-1 0 0 0,-1 0 0 0 0,1-1 0 0 0,-15 3 0 0 0,19-5 0 0 0,1 0 0 0 0,0 1 0 0 0,0-1 0 0 0,0 2 0 0 0,1-1 0 0 0,-1 1 0 0 0,1 0 0 0 0,-9 7 0 0 0,-24 14 0 0 0,35-22 0 0 0,0 1 0 0 0,0-1 0 0 0,0 0 0 0 0,1 1 0 0 0,-1 0 0 0 0,1 0 0 0 0,0 0 0 0 0,0 0 0 0 0,1 0 0 0 0,-1 1 0 0 0,1-1 0 0 0,0 1 0 0 0,-2 5 0 0 0,-4 7 0 0 0,-19 42 0 0 0,24-51 0 0 0,0-1 0 0 0,1 0 0 0 0,0 0 0 0 0,0 1 0 0 0,1-1 0 0 0,-2 13 0 0 0,-1 7 0 0 0,2-8 0 0 0,0 0 0 0 0,1 37 0 0 0,2-27 0 0 0,0-23 0 0 0,-1 0 0 0 0,2-1 0 0 0,-1 1 0 0 0,1-1 0 0 0,0 1 0 0 0,0-1 0 0 0,0 1 0 0 0,7 8 0 0 0,7 23 0 0 0,-2 15 0 0 0,-10-39 0 0 0,1 0 0 0 0,0 0 0 0 0,1 0 0 0 0,1-1 0 0 0,9 15 0 0 0,0-1 0 0 0,-14-21 0 0 0,2 1 0 0 0,-1 1 0 0 0,1-1 0 0 0,1 0 0 0 0,8 10 0 0 0,-10-12 0 0 0,-1 0 0 0 0,0 0 0 0 0,0 1 0 0 0,0-1 0 0 0,0 1 0 0 0,-1-1 0 0 0,1 1 0 0 0,-1 0 0 0 0,0 0 0 0 0,-1-1 0 0 0,1 1 0 0 0,-1 0 0 0 0,0 0 0 0 0,0 0 0 0 0,-1 0 0 0 0,1-1 0 0 0,-3 8 0 0 0,0-7 0 0 0,0 0 0 0 0,-1-1 0 0 0,1 1 0 0 0,-1-1 0 0 0,0 0 0 0 0,-1 0 0 0 0,1 0 0 0 0,-1 0 0 0 0,-7 4 0 0 0,0 0 0 0 0,-40 26 0 0 0,45-31 0 0 0,-1 1 0 0 0,1-1 0 0 0,-13 3 0 0 0,2 0 0 0 0,-22 2 0 0 0,36-7 0 0 0,-1-1 0 0 0,1 0 0 0 0,0 1 0 0 0,0 0 0 0 0,0 0 0 0 0,-1 1 0 0 0,1-1 0 0 0,0 1 0 0 0,1 0 0 0 0,-1 0 0 0 0,0 0 0 0 0,0 0 0 0 0,-3 4 0 0 0,-16 15 0 0 0,13-12 0 0 0,0 0 0 0 0,0 0 0 0 0,-1-1 0 0 0,-20 12 0 0 0,25-16 0 0 0,-1 1 0 0 0,1-1 0 0 0,1 1 0 0 0,-1 0 0 0 0,-5 6 0 0 0,-23 20 0 0 0,22-22 0 0 0,1 0 0 0 0,0 0 0 0 0,-17 21 0 0 0,21-21 0 0 0,2 0 0 0 0,-1 0 0 0 0,1 1 0 0 0,1-1 0 0 0,-6 17 0 0 0,5-12 0 0 0,0-1 0 0 0,-11 18 0 0 0,14-28-137 0 0,0 1 0 0 0,0-1-1 0 0,1 1 1 0 0,-1 0 0 0 0,1 0 0 0 0,0-1 0 0 0,0 1-1 0 0,0 0 1 0 0,1 0 0 0 0,-1 7 0 0 0,1-8-201 0 0,0-1 0 0 0,0 0 1 0 0,1 1-1 0 0,-1-1 0 0 0,1 0 0 0 0,-1 1 1 0 0,1-1-1 0 0,0 0 0 0 0,0 0 1 0 0,-1 0-1 0 0,2 0 0 0 0,-1 0 1 0 0,0 0-1 0 0,0 0 0 0 0,1 0 0 0 0,-1 0 1 0 0,1 0-1 0 0,2 2 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22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4361 0 0,'0'0'8782'0'0,"-7"1"-7965"0"0,-1 2-264 0 0,-17 5 15587 0 0,53 1-15782 0 0,-10-3 195 0 0,35 14 1 0 0,-3 1 95 0 0,-24-11-649 0 0,-1 2 0 0 0,-1 1 0 0 0,44 30 0 0 0,-66-42 0 0 0,27 17 0 0 0,32 14 0 0 0,-30-17 0 0 0,29 20 0 0 0,-45-24 0 0 0,-1 1 0 0 0,-1 0 0 0 0,17 20 0 0 0,-1-2 0 0 0,178 164 0 0 0,-99-99 0 0 0,-48-45 0 0 0,-55-45-72 0 0,0 0 0 0 0,-1 0-1 0 0,1 1 1 0 0,3 5 0 0 0,5 7-533 0 0,-6-15-3814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23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88 8458 0 0,'0'0'7136'0'0,"-1"-12"-6384"0"0,0-3-435 0 0,-1-10-116 0 0,10-11 13447 0 0,3 67-12851 0 0,6-3-279 0 0,39 47 0 0 0,-11-17-96 0 0,-25-34-422 0 0,0 0 0 0 0,2-1 0 0 0,26 21 0 0 0,-19-18 0 0 0,-4-3 0 0 0,71 61 0 0 0,-81-70 0 0 0,29 31 0 0 0,-31-30 0 0 0,0-1 0 0 0,24 19 0 0 0,26 12 0 0 0,-53-36 0 0 0,0 0 0 0 0,0 1 0 0 0,0 0 0 0 0,12 20 0 0 0,-11-16 0 0 0,24 25 0 0 0,-15-20 0 0 0,-9-8 0 0 0,0-1 0 0 0,0-1 0 0 0,1 0 0 0 0,17 11 0 0 0,8 6 0 0 0,-30-20 0 0 0,-1-1 0 0 0,1 0 0 0 0,0-1 0 0 0,1 1 0 0 0,13 5 0 0 0,-14-9-1156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4:57:25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117 437 5297 0 0,'0'0'4892'0'0,"-2"6"-10108"0"0,-6 19 4748 0 0,6-19 1920 0 0,-16 6 6233 0 0,-16 15 1223 0 0,27-22-6411 0 0,2-2-1665 0 0,1 0-1 0 0,-1-1 0 0 0,1 1 0 0 0,-1-1 0 0 0,-6 3 0 0 0,10-5-772 0 0,0 0 0 0 0,1 0-1 0 0,-1 0 1 0 0,1 0 0 0 0,-1 0-1 0 0,0 1 1 0 0,1-1 0 0 0,-1 0-1 0 0,1 1 1 0 0,-1-1 0 0 0,1 0-1 0 0,-1 1 1 0 0,1-1 0 0 0,-1 1-1 0 0,1-1 1 0 0,0 0 0 0 0,-1 1 0 0 0,1-1-1 0 0,-1 1 1 0 0,1 0 0 0 0,0-1-1 0 0,-1 1 1 0 0,2-1-26 0 0,-1 0 0 0 0,1 0 0 0 0,-1 0 0 0 0,0 0 0 0 0,1 0 0 0 0,-1 0 0 0 0,1 0 1 0 0,-1-1-1 0 0,1 1 0 0 0,-1 0 0 0 0,0 0 0 0 0,1-1 0 0 0,-1 1 0 0 0,1 0 0 0 0,-1 0 0 0 0,0-1 0 0 0,1 1 0 0 0,-1 0 0 0 0,0-1 0 0 0,0 1 1 0 0,1-1-1 0 0,-1 1 0 0 0,0 0 0 0 0,0-1 0 0 0,0 1 0 0 0,1-1 0 0 0,-1 1 0 0 0,0-1 0 0 0,0 0 0 0 0,7-8 5 0 0,0 1 0 0 0,1-1 0 0 0,-1 1-1 0 0,2 1 1 0 0,-1-1 0 0 0,15-8 0 0 0,-11 7 4 0 0,0-1 0 0 0,19-19 0 0 0,19-33-42 0 0,-35 42 0 0 0,0 0 0 0 0,1 2 0 0 0,0 0 0 0 0,2 1 0 0 0,34-26 0 0 0,-39 34 0 0 0,0-1 0 0 0,0 1 0 0 0,-1-2 0 0 0,0 0 0 0 0,-1-1 0 0 0,13-17 0 0 0,-16 19 0 0 0,0 0 0 0 0,0 1 0 0 0,1 0 0 0 0,0 0 0 0 0,1 1 0 0 0,16-12 0 0 0,-22 18 0 0 0,0-1 0 0 0,0 0 0 0 0,-1 0 0 0 0,1 0 0 0 0,-1 0 0 0 0,5-7 0 0 0,-6 8 0 0 0,-1-1 0 0 0,1 1 0 0 0,0 0 0 0 0,0 0 0 0 0,0 0 0 0 0,0 0 0 0 0,0 0 0 0 0,1 0 0 0 0,-1 1 0 0 0,1-1 0 0 0,-1 1 0 0 0,1-1 0 0 0,-1 1 0 0 0,1 0 0 0 0,0 0 0 0 0,-1 0 0 0 0,1 1 0 0 0,3-1 0 0 0,-5 1 0 0 0,-1 0 0 0 0,1 0 0 0 0,0 0 0 0 0,-1 0 0 0 0,1 1 0 0 0,0-1 0 0 0,-1 0 0 0 0,1 1 0 0 0,0-1 0 0 0,-1 0 0 0 0,1 1 0 0 0,-1-1 0 0 0,1 1 0 0 0,-1-1 0 0 0,1 1 0 0 0,-1-1 0 0 0,1 1 0 0 0,-1-1 0 0 0,1 1 0 0 0,-1-1 0 0 0,0 1 0 0 0,1 0 0 0 0,-1-1 0 0 0,0 1 0 0 0,0 0 0 0 0,1-1 0 0 0,-1 1 0 0 0,0 0 0 0 0,0 0 0 0 0,0 0 0 0 0,0-1 0 0 0,1 1 0 0 0,-1 0 0 0 0,0-1 0 0 0,0 1 0 0 0,1 0 0 0 0,-1-1 0 0 0,0 1 0 0 0,1-1 0 0 0,-1 1 0 0 0,1-1 0 0 0,-1 1 0 0 0,0-1 0 0 0,1 1 0 0 0,-1-1 0 0 0,1 1 0 0 0,0-1 0 0 0,-1 0 0 0 0,1 1 0 0 0,-1-1 0 0 0,1 0 0 0 0,0 1 0 0 0,-1-1 0 0 0,1 0 0 0 0,-1 0 0 0 0,2 1 0 0 0,4 0 0 0 0,0 0 0 0 0,0 1 0 0 0,0 0 0 0 0,0 0 0 0 0,0 1 0 0 0,6 3 0 0 0,-10-5 0 0 0,41 17 0 0 0,-32-15 0 0 0,-1 1 0 0 0,1 1 0 0 0,-1 0 0 0 0,12 8 0 0 0,-20-11 0 0 0,1 1 0 0 0,-1-1 0 0 0,0 1 0 0 0,0 0 0 0 0,0-1 0 0 0,0 1 0 0 0,-1 0 0 0 0,1 0 0 0 0,-1 1 0 0 0,1-1 0 0 0,-1 0 0 0 0,0 0 0 0 0,1 7 0 0 0,-2-7 0 0 0,1 0 0 0 0,-1 0 0 0 0,1 0 0 0 0,0 0 0 0 0,0 0 0 0 0,1 0 0 0 0,-1-1 0 0 0,0 1 0 0 0,1 0 0 0 0,0-1 0 0 0,-1 1 0 0 0,1-1 0 0 0,0 1 0 0 0,0-1 0 0 0,1 0 0 0 0,2 3 0 0 0,3 2 0 0 0,6 4 0 0 0,-11-11 0 0 0,-3 0 0 0 0,0 0 0 0 0,0 0 0 0 0,0-1 0 0 0,0 1 0 0 0,0 0 0 0 0,1 0 0 0 0,-1 0 0 0 0,0-1 0 0 0,0 1 0 0 0,0 0 0 0 0,0 0 0 0 0,0 0 0 0 0,0-1 0 0 0,0 1 0 0 0,0 0 0 0 0,0 0 0 0 0,1 0 0 0 0,-1-1 0 0 0,0 1 0 0 0,0 0 0 0 0,0 0 0 0 0,0 0 0 0 0,0-1 0 0 0,0 1 0 0 0,-1 0 0 0 0,1 0 0 0 0,0-1 0 0 0,0 1 0 0 0,0 0 0 0 0,0 0 0 0 0,0 0 0 0 0,0-1 0 0 0,0 1 0 0 0,0 0 0 0 0,0 0 0 0 0,-1 0 0 0 0,1 0 0 0 0,0-1 0 0 0,0 1 0 0 0,0 0 0 0 0,0 0 0 0 0,0 0 0 0 0,-1 0 0 0 0,1 0 0 0 0,0-1 0 0 0,0 1 0 0 0,0 0 0 0 0,-1 0 0 0 0,-6-9 0 0 0,-28-19 0 0 0,27 23 0 0 0,1-1 0 0 0,0 0 0 0 0,-9-9 0 0 0,14 12 0 0 0,0 0 0 0 0,0 0 0 0 0,0 0 0 0 0,0 0 0 0 0,0 0 0 0 0,0-1 0 0 0,1 1 0 0 0,0-1 0 0 0,0 1 0 0 0,0-1 0 0 0,0 0 0 0 0,0-3 0 0 0,-1-37 0 0 0,2 42 0 0 0,-3 25-255 0 0,3-14-3195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20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42 2633 0 0,'0'0'7029'0'0,"-5"-8"-5857"0"0,-19-26 8900 0 0,32 47-7272 0 0,0-4-2104 0 0,-1 1 0 0 0,-1 0 0 0 0,1 0-1 0 0,-2 0 1 0 0,1 0 0 0 0,6 22-1 0 0,15 26 22 0 0,16 18 55 0 0,45 111 0 0 0,-78-167-673 0 0,0-1 1 0 0,1 0-1 0 0,18 22 0 0 0,-16-22-53 0 0,0 0 0 0 0,15 30 0 0 0,-28-47-114 0 0,1 0-1 0 0,0 0 1 0 0,1 0-1 0 0,-1-1 1 0 0,0 1 0 0 0,0 0-1 0 0,1-1 1 0 0,-1 1-1 0 0,1-1 1 0 0,-1 1 0 0 0,1-1-1 0 0,3 2 1 0 0,-5-2-58 0 0,0-1 0 0 0,1 0 0 0 0,-1 0 0 0 0,1 0 1 0 0,-1 0-1 0 0,0 0 0 0 0,1 1 0 0 0,-1-1 0 0 0,0 0 0 0 0,1 0 0 0 0,-1 0 1 0 0,1 0-1 0 0,-1 0 0 0 0,0 0 0 0 0,1-1 0 0 0,-1 1 0 0 0,0 0 0 0 0,1 0 1 0 0,-1 0-1 0 0,1 0 0 0 0,-1 0 0 0 0,0 0 0 0 0,1-1 0 0 0,-1 1 0 0 0,1 0 1 0 0,0-1-416 0 0,-1 0 0 0 0,1 0 0 0 0,-1 0 0 0 0,1 0-1 0 0,-1 0 1 0 0,1 0 0 0 0,-1 0 0 0 0,1 0 0 0 0,-1 0 0 0 0,0 0 0 0 0,0 0 0 0 0,1 0 0 0 0,-1-2 0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2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6 689 2112 0 0,'-5'-6'25473'0'0,"14"0"-22811"0"0,0-3-3739 0 0,14-22 1743 0 0,7-7 188 0 0,36-38-1 0 0,-26 32-397 0 0,-26 27-315 0 0,1 1 1 0 0,21-18-1 0 0,-2 9 24 0 0,58-31-1 0 0,-73 45-149 0 0,-5 1-15 0 0,0 0 0 0 0,-1-1 0 0 0,0 0 0 0 0,13-15 0 0 0,-17 16 0 0 0,0 0 0 0 0,1 1 0 0 0,0 1 0 0 0,0 0 0 0 0,0 0 0 0 0,1 1 0 0 0,1 0 0 0 0,12-5 0 0 0,65-29 0 0 0,-58 26 0 0 0,53-19 0 0 0,-13 7 0 0 0,-53 19 0 0 0,0 1 0 0 0,0 1 0 0 0,0 0 0 0 0,36-6 0 0 0,113-3 0 0 0,-143 14 0 0 0,0 1 0 0 0,37 4 0 0 0,-28-1 0 0 0,-3 1 0 0 0,-1 2 0 0 0,40 11 0 0 0,-35-8 0 0 0,44 6 0 0 0,-56-12-436 0 0,16 2-5880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34 240 0 0,'0'0'18928'0'0,"2"-4"-18154"0"0,0-2-366 0 0,3-5-125 0 0,4 0 5324 0 0,-9 15-5272 0 0,0-1 1 0 0,0 0-1 0 0,-1 1 0 0 0,1-1 0 0 0,-1 0 0 0 0,-1 5 0 0 0,-1-2-184 0 0,1 0-1 0 0,0 1 1 0 0,1-1 0 0 0,-1 1-1 0 0,1-1 1 0 0,0 1-1 0 0,1-1 1 0 0,0 1 0 0 0,0 0-1 0 0,0 0 1 0 0,1-1-1 0 0,0 1 1 0 0,4 11 0 0 0,-3-9-86 0 0,-1-1 1 0 0,0 1-1 0 0,0 0 1 0 0,0-1-1 0 0,-1 1 1 0 0,-2 15-1 0 0,1 4 25 0 0,1-28 2 0 0,0 0-91 0 0,1 0 0 0 0,-1 0 0 0 0,0 0 0 0 0,0 0 0 0 0,0 0 0 0 0,1 0 0 0 0,-1 0 0 0 0,0-1 1 0 0,0 1-1 0 0,0 0 0 0 0,0 0 0 0 0,1 0 0 0 0,-1-1 0 0 0,0 1 0 0 0,0 0 0 0 0,0 0 0 0 0,0 0 0 0 0,0-1 1 0 0,0 1-1 0 0,1 0 0 0 0,-1 0 0 0 0,0 0 0 0 0,0-1 0 0 0,0 1 0 0 0,0 0 0 0 0,0 0 0 0 0,0-1 0 0 0,0 1 1 0 0,0 0-1 0 0,0 0 0 0 0,0-1 0 0 0,0 1 0 0 0,0 0 0 0 0,0 0 0 0 0,0-1 0 0 0,-1 1 0 0 0,1 0 0 0 0,0 0 1 0 0,0 0-1 0 0,0-1 0 0 0,0 1 0 0 0,0 0 0 0 0,0 0 0 0 0,-1 0 0 0 0,1-1 0 0 0,0 1 0 0 0,0 0 0 0 0,0 0 0 0 0,0 0 1 0 0,-1 0-1 0 0,1-1 0 0 0,0 1 0 0 0,0 0 0 0 0,-8-11-35 0 0,5 8 33 0 0,1 0 0 0 0,-1 0-1 0 0,1 0 1 0 0,0-1 0 0 0,1 1 0 0 0,-1-1 0 0 0,0 1-1 0 0,1-1 1 0 0,0 0 0 0 0,0 0 0 0 0,0 0-1 0 0,1 1 1 0 0,-1-7 0 0 0,0-8-40 0 0,1-31-1 0 0,1 18 11 0 0,-1 31 46 0 0,0-26 24 0 0,-19-4-14 0 0,17 29-24 0 0,1 0 0 0 0,-1 1 0 0 0,1-1 0 0 0,-1 0 1 0 0,1 1-1 0 0,-1-1 0 0 0,1 1 0 0 0,-1-1 0 0 0,0 1 0 0 0,1 0 0 0 0,-1 0 0 0 0,0 0 0 0 0,0 0 0 0 0,1 0 1 0 0,-3 0-1 0 0,-27 3 22 0 0,-22 13 1 0 0,34-9 2 0 0,0-2 0 0 0,-31 6 0 0 0,14-6 95 0 0,1 0 22 0 0,-40 0-1 0 0,26-5-46 0 0,0 2-1 0 0,-69 13 0 0 0,-33 7-27 0 0,137-19-13 0 0,0 0-1 0 0,-29 0 1 0 0,-51 3 73 0 0,91-5-127 0 0,0-1 0 0 0,1 1 0 0 0,-1 0 0 0 0,0-1 0 0 0,1 1 0 0 0,-1 0 0 0 0,1 1 0 0 0,-1-1 1 0 0,1 0-1 0 0,0 1 0 0 0,-1-1 0 0 0,1 1 0 0 0,0 0 0 0 0,-2 2 0 0 0,3-3 5 0 0,1 0-1 0 0,-1 0 1 0 0,1 0-1 0 0,-1 0 1 0 0,1 0 0 0 0,-1 1-1 0 0,1-1 1 0 0,0 0 0 0 0,-1 0-1 0 0,1 0 1 0 0,0 1-1 0 0,0-1 1 0 0,0 0 0 0 0,0 0-1 0 0,0 1 1 0 0,1-1-1 0 0,-1 0 1 0 0,0 0 0 0 0,0 0-1 0 0,1 2 1 0 0,0 0 8 0 0,0-1 0 0 0,-1 0 0 0 0,1 1 1 0 0,1-1-1 0 0,-1 1 0 0 0,0-1 0 0 0,0 0 0 0 0,3 3 0 0 0,-1-1-13 0 0,0 0-1 0 0,0 1 0 0 0,0 0 0 0 0,-1-1 1 0 0,1 1-1 0 0,-1 0 0 0 0,0 0 1 0 0,0 0-1 0 0,-1 1 0 0 0,0-1 0 0 0,1 6 1 0 0,1 7-2 0 0,0 37 1 0 0,3-4 0 0 0,33-54 0 0 0,-5 4 0 0 0,-23 0 0 0 0,0 0 0 0 0,0-1 0 0 0,0 0 0 0 0,-1-1 0 0 0,22-4 0 0 0,-27 3-627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2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1576 0 0,'0'-5'28879'0'0,"9"26"-28321"0"0,0 0 1 0 0,21 32 0 0 0,-5-8-171 0 0,158 326-140 0 0,-99-220-248 0 0,-56-105 0 0 0,-1 0 0 0 0,25 67 0 0 0,-21-24 0 0 0,-16-43 0 0 0,1 0 0 0 0,3-1 0 0 0,27 47 0 0 0,29 28 0 0 0,-56-83 0 0 0,-15-28 0 0 0,1 0 0 0 0,0 1 0 0 0,0-2 0 0 0,8 10 0 0 0,-3-5 0 0 0,-1 0 0 0 0,12 23 0 0 0,6 9 0 0 0,-24-41 0 0 0,0 1 0 0 0,-1 0 0 0 0,0 0 0 0 0,0 0 0 0 0,-1 1 0 0 0,1-1 0 0 0,-1 0 0 0 0,0 0 0 0 0,-1 1 0 0 0,1 8 0 0 0,-1-6 0 0 0,1 0 0 0 0,0-1 0 0 0,1 1 0 0 0,2 10 0 0 0,-3-16 0 0 0,0 0 0 0 0,0 0 0 0 0,0 0 0 0 0,-1 0 0 0 0,1 0 0 0 0,-1 0 0 0 0,0 1 0 0 0,1-1 0 0 0,-1 0 0 0 0,0 0 0 0 0,0 0 0 0 0,0 0 0 0 0,-1 1 0 0 0,1-1 0 0 0,0 0 0 0 0,-1 0 0 0 0,0 0 0 0 0,1 0 0 0 0,-1 0 0 0 0,0 0 0 0 0,0 0 0 0 0,-2 3 0 0 0,-7 9 0 0 0,9-13 0 0 0,-1 1 0 0 0,1 0 0 0 0,0 0 0 0 0,0-1 0 0 0,-1 1 0 0 0,1-1 0 0 0,-1 1 0 0 0,1-1 0 0 0,-1 1 0 0 0,-2 0 0 0 0,2-1 0 0 0,0 1 0 0 0,0-1 0 0 0,0 0 0 0 0,0 1 0 0 0,1 0 0 0 0,-1-1 0 0 0,0 1 0 0 0,1 0 0 0 0,-1 0 0 0 0,1 0 0 0 0,-1 0 0 0 0,1 0 0 0 0,0 0 0 0 0,0 1 0 0 0,0-1 0 0 0,0 0 0 0 0,0 0 0 0 0,1 1 0 0 0,-1-1 0 0 0,1 1 0 0 0,0-1 0 0 0,-1 4 0 0 0,-5 23 0 0 0,4-22 0 0 0,0 1 0 0 0,1-1 0 0 0,0 0 0 0 0,0 1 0 0 0,1-1 0 0 0,-1 1 0 0 0,3 11 0 0 0,11 53 0 0 0,-10-60 0 0 0,0 0 0 0 0,1 0 0 0 0,10 21 0 0 0,2 6 0 0 0,-8-21 0 0 0,0-1 0 0 0,16 26 0 0 0,-21-39 0 0 0,11 21 0 0 0,-5-10 0 0 0,0 0 0 0 0,0-1 0 0 0,1 0 0 0 0,12 13 0 0 0,20 29 0 0 0,-41-55 0 0 0,0 0 0 0 0,0-1 0 0 0,1 1 0 0 0,-1 0 0 0 0,0-1 0 0 0,1 1 0 0 0,-1 0 0 0 0,0-1 0 0 0,1 1 0 0 0,-1-1 0 0 0,1 0 0 0 0,-1 0 0 0 0,0 1 0 0 0,1-1 0 0 0,-1 0 0 0 0,1 0 0 0 0,-1 0 0 0 0,1 0 0 0 0,-1-1 0 0 0,1 1 0 0 0,-1 0 0 0 0,3-1 0 0 0,1-1 0 0 0,2 1 0 0 0,0 0 0 0 0,0 0 0 0 0,0 1 0 0 0,-1 0 0 0 0,1 0 0 0 0,9 1 0 0 0,-13 0 0 0 0,1 1 0 0 0,0-1 0 0 0,0 0 0 0 0,-1 1 0 0 0,1 0 0 0 0,-1-1 0 0 0,1 1 0 0 0,-1 1 0 0 0,0-1 0 0 0,0 0 0 0 0,0 1 0 0 0,3 3 0 0 0,18 18 0 0 0,21 29 0 0 0,-36-41 0 0 0,-1 1 0 0 0,-1 0 0 0 0,0 0 0 0 0,-1 1 0 0 0,0 0 0 0 0,-1 0 0 0 0,0 0 0 0 0,-2 1 0 0 0,1-1 0 0 0,-2 1 0 0 0,0 0 0 0 0,-1 0 0 0 0,-1 21 0 0 0,1-12 0 0 0,0-16 0 0 0,-1 0 0 0 0,0-1 0 0 0,0 1 0 0 0,-1 0 0 0 0,0-1 0 0 0,0 1 0 0 0,-1-1 0 0 0,-2 9 0 0 0,-42 80 0 0 0,43-90 0 0 0,-1-1 0 0 0,0 1 0 0 0,0-1 0 0 0,0 1 0 0 0,-1-1 0 0 0,0 0 0 0 0,-10 7 0 0 0,-1-1 0 0 0,-26 13 0 0 0,25-16 0 0 0,12-5-278 0 0,1 1-1 0 0,-1-1 1 0 0,0 0-1 0 0,1 1 1 0 0,-5 5 0 0 0,-7 11-4305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27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32 0 0 0,'0'0'21738'0'0,"-3"-4"-20800"0"0,-16-23 1707 0 0,27 51 1940 0 0,1 3-4265 0 0,50 106 1153 0 0,18 47-606 0 0,-66-154-827 0 0,1 0 0 0 0,1 0 0 0 0,2-1 1 0 0,17 23-1 0 0,-31-46-40 0 0,0 0 0 0 0,0-1 0 0 0,0 1 0 0 0,-1-1 0 0 0,1 0 0 0 0,0 0 0 0 0,0 0 0 0 0,0 0 0 0 0,0 0 0 0 0,0 0 0 0 0,0 0 0 0 0,0 0 0 0 0,0 0 0 0 0,0 0 0 0 0,0-1 0 0 0,1 1 0 0 0,-1 0 0 0 0,0-1 0 0 0,0 1 0 0 0,1-1 0 0 0,-1 1 0 0 0,2-1 0 0 0,7-34 0 0 0,-9 29 0 0 0,1-3 0 0 0,0 1 0 0 0,1-1 0 0 0,5-12 0 0 0,-7 18 0 0 0,1-1 0 0 0,-1 1 0 0 0,1-1 0 0 0,0 1 0 0 0,0 0 0 0 0,0 0 0 0 0,0 0 0 0 0,0 0 0 0 0,0 0 0 0 0,0 0 0 0 0,1 1 0 0 0,-1-1 0 0 0,1 1 0 0 0,2-2 0 0 0,0 1 0 0 0,1 0 0 0 0,-1 0 0 0 0,0 0 0 0 0,0 1 0 0 0,1-1 0 0 0,7 0 0 0 0,-11 2 0 0 0,1 0 0 0 0,-1 1 0 0 0,1-1 0 0 0,-1 1 0 0 0,1-1 0 0 0,-1 1 0 0 0,1 0 0 0 0,-1 0 0 0 0,0 0 0 0 0,1 0 0 0 0,-1 0 0 0 0,0 0 0 0 0,0 1 0 0 0,0-1 0 0 0,0 1 0 0 0,3 2 0 0 0,4 6 0 0 0,0 0 0 0 0,0 1 0 0 0,-1 0 0 0 0,-1 1 0 0 0,0-1 0 0 0,0 1 0 0 0,-2 1 0 0 0,1-1 0 0 0,3 15 0 0 0,21 41 0 0 0,-15-37 0 0 0,-2 0 0 0 0,19 64 0 0 0,-26-75 0 0 0,15 33 0 0 0,3-7 0 0 0,-24-45 0 0 0,0 0 0 0 0,1-1 0 0 0,-1 1 0 0 0,0 0 0 0 0,0-1 0 0 0,0 1 0 0 0,0 0 0 0 0,0 0 0 0 0,0-1 0 0 0,0 1 0 0 0,0 0 0 0 0,0 0 0 0 0,0-1 0 0 0,0 1 0 0 0,0 0 0 0 0,0-1 0 0 0,-1 1 0 0 0,1 0 0 0 0,0 0 0 0 0,-1-1 0 0 0,1 1 0 0 0,0-1 0 0 0,-1 1 0 0 0,1 0 0 0 0,-1 0 0 0 0,-15 17 0 0 0,9-11 0 0 0,2 0 0 0 0,-1 0 0 0 0,1 0 0 0 0,0 1 0 0 0,0 0 0 0 0,1 0 0 0 0,0 0 0 0 0,1 1 0 0 0,0-1 0 0 0,0 1 0 0 0,1 0 0 0 0,0 0 0 0 0,0 0 0 0 0,1 0 0 0 0,0 0 0 0 0,1 17 0 0 0,0-20 0 0 0,1-1 0 0 0,0 0 0 0 0,0 0 0 0 0,0 0 0 0 0,0 0 0 0 0,1 0 0 0 0,0 0 0 0 0,0 0 0 0 0,0-1 0 0 0,1 1 0 0 0,-1-1 0 0 0,1 1 0 0 0,0-1 0 0 0,0 0 0 0 0,5 4 0 0 0,1 1 0 0 0,0 0 0 0 0,1-1 0 0 0,0 0 0 0 0,0-1 0 0 0,15 7 0 0 0,-8-5 0 0 0,0-1 0 0 0,1 0 0 0 0,1-2 0 0 0,-1 0 0 0 0,28 4 0 0 0,14-5 0 0 0,-42-5 0 0 0,33 6 0 0 0,-50-6-70 0 0,0 0-1 0 0,0 0 1 0 0,0 0-1 0 0,0 0 1 0 0,0 0 0 0 0,0 0-1 0 0,0 0 1 0 0,0 0-1 0 0,0 0 1 0 0,0 0 0 0 0,0-1-1 0 0,0 1 1 0 0,0 0-1 0 0,0-1 1 0 0,0 1 0 0 0,-1-1-1 0 0,1 1 1 0 0,0-1-1 0 0,0 1 1 0 0,0-1 0 0 0,0 0-1 0 0,9-11-4503 0 0,-10 12 4544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3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1383 59 7746 0 0,'0'0'11702'0'0,"-19"-27"-6845"0"0,18 26-4767 0 0,1 0-1 0 0,-1 0 1 0 0,1-1-1 0 0,-1 1 0 0 0,0 0 1 0 0,1 0-1 0 0,-1 0 1 0 0,0 0-1 0 0,0 0 1 0 0,0 0-1 0 0,0 1 1 0 0,0-1-1 0 0,0 0 1 0 0,0 0-1 0 0,0 1 0 0 0,0-1 1 0 0,0 0-1 0 0,0 1 1 0 0,0-1-1 0 0,-1 1 1 0 0,1 0-1 0 0,0-1 1 0 0,-3 1-1 0 0,-36-4 591 0 0,10 1-62 0 0,16 1-239 0 0,-1 0 0 0 0,0 1-1 0 0,1 0 1 0 0,-24 3 0 0 0,-3-1-66 0 0,16 1-147 0 0,0 2 0 0 0,1 0 0 0 0,-1 1-1 0 0,1 2 1 0 0,-41 15 0 0 0,58-18-138 0 0,1-1-1 0 0,-1 1 1 0 0,1 0 0 0 0,0 1-1 0 0,-8 6 1 0 0,-23 15 62 0 0,-7-3 105 0 0,-121 55 193 0 0,114-52-305 0 0,33-16-60 0 0,0-1-1 0 0,-34 11 0 0 0,35-14-3 0 0,1 0-1 0 0,-1 1 0 0 0,2 1 0 0 0,-1 1 1 0 0,-22 15-1 0 0,-42 36-88 0 0,20-22 113 0 0,-7 19-35 0 0,61-53-4 0 0,-21 17 3 0 0,-32 30 0 0 0,30-22-1 0 0,18-12-328 0 0,1 1-1 0 0,1 1 1 0 0,-10 28 0 0 0,2-6-6272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4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931 411 6233 0 0,'0'0'12484'0'0,"-3"2"-11770"0"0,-9 4 600 0 0,22-12 2146 0 0,16-23-2413 0 0,54-51-316 0 0,-76 74-581 0 0,0-1 1 0 0,0 0-1 0 0,0 0 1 0 0,5-14-1 0 0,5-9 203 0 0,47-66 496 0 0,-49 81-608 0 0,-11 14-216 0 0,0 0 0 0 0,0 0 0 0 0,-1 1 0 0 0,1-1 0 0 0,0-1 0 0 0,0 1 0 0 0,0 0 0 0 0,-1 0 0 0 0,1 0 0 0 0,0 0 0 0 0,-1 0 0 0 0,1-1 0 0 0,-1 1 0 0 0,1 0 0 0 0,-1-1 0 0 0,0 1 0 0 0,0 0 0 0 0,0-1 0 0 0,1 1 0 0 0,-1-2 0 0 0,0 0 42 0 0,0 0-31 0 0,0 0 1 0 0,0 0-1 0 0,0 1 0 0 0,0-1 1 0 0,-1 0-1 0 0,1 0 1 0 0,-1 0-1 0 0,1 0 0 0 0,-1 0 1 0 0,0 1-1 0 0,0-1 1 0 0,-1 0-1 0 0,0-2 1 0 0,-1 2-25 0 0,1 1 1 0 0,0-1-1 0 0,0 1 1 0 0,-1 0-1 0 0,0-1 1 0 0,1 1 0 0 0,-1 0-1 0 0,0 1 1 0 0,0-1-1 0 0,0 0 1 0 0,0 1-1 0 0,0 0 1 0 0,0-1-1 0 0,-7 0 1 0 0,-4-1 31 0 0,-1 1 0 0 0,-18-1 0 0 0,3 0 176 0 0,5 1-118 0 0,0 2 1 0 0,-1 0-1 0 0,1 2 1 0 0,-1 0-1 0 0,1 2 1 0 0,-31 8-1 0 0,36-7-46 0 0,-3 0 9 0 0,-38 15 1 0 0,33-9 216 0 0,-47 13 0 0 0,37-12-208 0 0,24-8-2 0 0,0 1 0 0 0,-17 1-1 0 0,24-4-57 0 0,0 0 0 0 0,0 1 1 0 0,0 0-1 0 0,0 0 0 0 0,1 0 0 0 0,-1 1 0 0 0,1-1 0 0 0,0 2 0 0 0,0-1 0 0 0,-7 7 0 0 0,4-3 97 0 0,-1-1 0 0 0,-18 10 1 0 0,13-8-72 0 0,-1 1 1 0 0,1 0-1 0 0,-18 17 1 0 0,4-3-11 0 0,15-15 13 0 0,0-1 0 0 0,-28 14-1 0 0,-16 8 71 0 0,57-29-112 0 0,-8 4 8 0 0,-1 1 1 0 0,2 0-1 0 0,-1 0 0 0 0,1 1 1 0 0,0 0-1 0 0,0 1 1 0 0,1 0-1 0 0,0 0 0 0 0,0 0 1 0 0,1 1-1 0 0,-6 10 0 0 0,7-10 11 0 0,1 0-1 0 0,1 0 0 0 0,-1 0 1 0 0,1 0-1 0 0,1 0 0 0 0,-1 1 1 0 0,0 9-1 0 0,-3 22-19 0 0,6-36 0 0 0,0-1 0 0 0,0 1 0 0 0,1-1 0 0 0,-1 1 0 0 0,1-1 0 0 0,0 1 0 0 0,0-1 0 0 0,1 1 0 0 0,-1-1 0 0 0,4 7 0 0 0,4 14 0 0 0,-8-22 0 0 0,-1 0 0 0 0,1 0 0 0 0,0-1 0 0 0,0 1 0 0 0,0 0 0 0 0,1 0 0 0 0,-1-1 0 0 0,1 1 0 0 0,-1 0 0 0 0,1-1 0 0 0,2 3 0 0 0,-1-3 0 0 0,-1 1 0 0 0,1-1 0 0 0,0 0 0 0 0,0 0 0 0 0,1-1 0 0 0,-1 1 0 0 0,0-1 0 0 0,1 1 0 0 0,-1-1 0 0 0,0 0 0 0 0,1 0 0 0 0,4 0 0 0 0,44 2 0 0 0,-46-3 0 0 0,10 0 0 0 0,-9 1 0 0 0,0-1 0 0 0,0 0 0 0 0,0-1 0 0 0,1 0 0 0 0,-1 0 0 0 0,10-3 0 0 0,-3 1-330 0 0,-1 0 0 0 0,20-2 0 0 0,7-1-826 0 0,-22 2-721 0 0,-1 0-3325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4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42 2481 0 0,'0'0'17002'0'0,"-6"-6"-12608"0"0,1 4-3827 0 0,0 0-1 0 0,-1 0 1 0 0,1 1 0 0 0,0 0-1 0 0,-1 0 1 0 0,-10-1 0 0 0,-17-3 328 0 0,11-5-239 0 0,21 9-638 0 0,0 0 1 0 0,-1 0-1 0 0,1 0 1 0 0,0 0-1 0 0,-1 0 1 0 0,1 1 0 0 0,-1-1-1 0 0,1 0 1 0 0,-1 1-1 0 0,1 0 1 0 0,-1-1-1 0 0,0 1 1 0 0,1 0 0 0 0,-1-1-1 0 0,1 1 1 0 0,-1 0-1 0 0,0 0 1 0 0,1 1-1 0 0,-1-1 1 0 0,1 0 0 0 0,-1 0-1 0 0,1 1 1 0 0,-1-1-1 0 0,1 1 1 0 0,-1-1 0 0 0,1 1-1 0 0,-1 0 1 0 0,1 0-1 0 0,-1-1 1 0 0,-1 3-1 0 0,-9 5 141 0 0,-1 0-1 0 0,0-1 0 0 0,-18 7 0 0 0,15-8 20 0 0,1 2-1 0 0,-16 9 1 0 0,21-8-36 0 0,-1 0 0 0 0,1 0-1 0 0,1 1 1 0 0,-12 14 0 0 0,21-23-140 0 0,-4 4 43 0 0,1 1 0 0 0,1-1 0 0 0,-1 1 0 0 0,1 0 0 0 0,0 0 0 0 0,0 0 0 0 0,1 0 0 0 0,-1 1 0 0 0,1-1 0 0 0,1 0 0 0 0,-1 1 0 0 0,1-1 0 0 0,0 0 0 0 0,2 7 0 0 0,-2-9-32 0 0,1-1 0 0 0,0 0 0 0 0,1 0 0 0 0,-1 0 0 0 0,0 0 0 0 0,1 0 0 0 0,0 0 0 0 0,0 0 0 0 0,0 0 0 0 0,0-1 0 0 0,0 1 0 0 0,3 2 0 0 0,14 19 63 0 0,-6-1-2615 0 0,4-4-4603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42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12483 0 0,'0'0'12921'0'0,"10"0"-12339"0"0,29 0-69 0 0,-35 1-369 0 0,-1 0-1 0 0,1-1 1 0 0,-1 1-1 0 0,0 0 1 0 0,0 1 0 0 0,0-1-1 0 0,0 0 1 0 0,0 1-1 0 0,0 0 1 0 0,0 0-1 0 0,0 0 1 0 0,0 0 0 0 0,-1 0-1 0 0,1 0 1 0 0,-1 1-1 0 0,0-1 1 0 0,1 1 0 0 0,-1 0-1 0 0,0 0 1 0 0,2 3-1 0 0,1 2 61 0 0,-2-4-144 0 0,-1 0 0 0 0,1 1 0 0 0,-1-1 0 0 0,0 1 0 0 0,0-1 0 0 0,0 1 0 0 0,-1 0 0 0 0,0 0 0 0 0,1 8 0 0 0,1 51 276 0 0,-3-56-297 0 0,0-8 20 0 0,0 0-57 0 0,0 0 0 0 0,0 0-1 0 0,0-1 1 0 0,0 1 0 0 0,0 0 0 0 0,0 0 0 0 0,0 0 0 0 0,0 0 0 0 0,0-1 0 0 0,0 1-1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0,-1-1 0 0 0,0 1 0 0 0,0 0 0 0 0,0 0 0 0 0,1 0-1 0 0,-1 0 1 0 0,0 0 0 0 0,8-6-19 0 0,1-3 14 0 0,1 2 1 0 0,20-14-1 0 0,11-8 10 0 0,71-57-909 0 0,-81 65-3711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44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37 968 0 0,'0'0'18907'0'0,"0"-6"-18130"0"0,-1-18-86 0 0,1 24-630 0 0,0 0 0 0 0,0-1-1 0 0,0 1 1 0 0,0 0-1 0 0,0 0 1 0 0,0 0 0 0 0,0-1-1 0 0,0 1 1 0 0,0 0 0 0 0,0 0-1 0 0,0 0 1 0 0,0-1 0 0 0,0 1-1 0 0,0 0 1 0 0,0 0 0 0 0,0 0-1 0 0,0-1 1 0 0,0 1 0 0 0,0 0-1 0 0,0 0 1 0 0,0 0-1 0 0,0-1 1 0 0,1 1 0 0 0,-1 0-1 0 0,0 0 1 0 0,0 0 0 0 0,0 0-1 0 0,0-1 1 0 0,0 1 0 0 0,1 0-1 0 0,-1 0 1 0 0,0 0 0 0 0,0 0-1 0 0,0 0 1 0 0,1 0 0 0 0,-1 0-1 0 0,0 0 1 0 0,0-1 0 0 0,0 1-1 0 0,1 0 1 0 0,-1 0-1 0 0,0 0 1 0 0,0 0 0 0 0,0 0-1 0 0,1 0 1 0 0,-1 0 0 0 0,0 0-1 0 0,0 0 1 0 0,0 0 0 0 0,1 0-1 0 0,-1 0 1 0 0,0 1 0 0 0,0-1-1 0 0,0 0 1 0 0,1 0 0 0 0,6 6 1785 0 0,4 26-978 0 0,0 0 0 0 0,2 0 0 0 0,29 49 1 0 0,11 25-224 0 0,-20-32-288 0 0,71 119 1 0 0,-33-81-234 0 0,-48-73-58 0 0,20 47 0 0 0,-27-52-54 0 0,1 0 0 0 0,31 45 0 0 0,-41-69-252 0 0,11 16-9 0 0,-17-25-19 0 0,0-1-1 0 0,-1 1 0 0 0,1 0 1 0 0,0-1-1 0 0,-1 1 1 0 0,1-1-1 0 0,0 1 0 0 0,0-1 1 0 0,-1 1-1 0 0,1-1 0 0 0,0 0 1 0 0,0 1-1 0 0,0-1 1 0 0,0 0-1 0 0,1 1 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8:45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 5281 0 0,'0'0'15661'0'0,"-1"-4"-14772"0"0,-7-17 1236 0 0,17 46-347 0 0,93 149 1522 0 0,-31-58-2148 0 0,-53-86-883 0 0,18 33 270 0 0,39 91-1 0 0,-10 1-72 0 0,69 134-42 0 0,-91-193-442 0 0,-27-59-447 0 0,5-1-1282 0 0,-4-15-4763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0:44.72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401 267 3097 0 0,'0'0'14452'0'0,"-9"-20"-13860"0"0,-28-60 51 0 0,27 26 5550 0 0,22 67-4791 0 0,22 45-384 0 0,-2 0 1 0 0,46 122-1 0 0,-70-145-913 0 0,-2-5 24 0 0,-4-27 26 0 0,-1-14 99 0 0,-2-11-241 0 0,-1-1 1 0 0,0 1-1 0 0,-2 0 0 0 0,-1 1 1 0 0,-13-37-1 0 0,-51-103-29 0 0,21 54 27 0 0,28 64-53 0 0,42 46 77 0 0,-12 10 63 0 0,1 0-1 0 0,-2 0 1 0 0,1 1 0 0 0,-2 0 0 0 0,10 22-1 0 0,-7-14 110 0 0,20 30-1 0 0,-16-32-67 0 0,-1 1-1 0 0,0 0 1 0 0,-2 0 0 0 0,0 2-1 0 0,-2 0 1 0 0,0 0 0 0 0,9 39 0 0 0,17 67 139 0 0,-1-5-43 0 0,2 29-235 0 0,-22-110 0 0 0,-9-28 0 0 0,-1-1 0 0 0,-1 1 0 0 0,5 29 0 0 0,10 52 0 0 0,-18-90 0 0 0,0 0 0 0 0,0-1 0 0 0,-1 1 0 0 0,1-1 0 0 0,-1 1 0 0 0,0 0 0 0 0,-1-1 0 0 0,1 1 0 0 0,-1 0 0 0 0,-3 9 0 0 0,-22 57 0 0 0,-84 118 0 0 0,25-74 0 0 0,69-95 0 0 0,-37 37 0 0 0,35-40 0 0 0,1 1 0 0 0,-20 27 0 0 0,-54 82 0 0 0,17-23 0 0 0,61-87 0 0 0,9-10 0 0 0,1-1 0 0 0,-1 0 0 0 0,1 1 0 0 0,1 0 0 0 0,-1-1 0 0 0,1 1 0 0 0,1 0 0 0 0,-1 0 0 0 0,1 0 0 0 0,1 0 0 0 0,-1 1 0 0 0,1-1 0 0 0,3 14 0 0 0,-2-10 0 0 0,-1-1 0 0 0,0 20 0 0 0,-1-21 0 0 0,1-1 0 0 0,0 1 0 0 0,0 0 0 0 0,4 13 0 0 0,-2-15 0 0 0,1 1 0 0 0,1-1 0 0 0,0 1 0 0 0,0-1 0 0 0,0 0 0 0 0,1-1 0 0 0,6 9 0 0 0,-1-5 0 0 0,-7-8 0 0 0,-1-1 0 0 0,0 0 0 0 0,0 1 0 0 0,0 0 0 0 0,0-1 0 0 0,-1 1 0 0 0,3 5 0 0 0,3-1 0 0 0,5 1 0 0 0,-6 5 0 0 0,31 33 0 0 0,-72-46 0 0 0,33 2 0 0 0,0 1 0 0 0,1-1 0 0 0,0 1 0 0 0,-1-1 0 0 0,1 1 0 0 0,0 0 0 0 0,0-1 0 0 0,0 1 0 0 0,1 0 0 0 0,-1 0 0 0 0,1 0 0 0 0,-1 3 0 0 0,1 17 0 0 0,0-18 0 0 0,1-18 0 0 0,-1 7 0 0 0,2-18 0 0 0,-2-1 0 0 0,-1 1 0 0 0,-7-39 0 0 0,6 49 0 0 0,2 10 0 0 0,0 0 0 0 0,0 1 0 0 0,-1-1 0 0 0,1 0 0 0 0,-1 0 0 0 0,0 0 0 0 0,0 1 0 0 0,0-1 0 0 0,-1 1 0 0 0,0-1 0 0 0,1 1 0 0 0,-1-1 0 0 0,0 1 0 0 0,0 0 0 0 0,-1 0 0 0 0,1 0 0 0 0,-4-3 0 0 0,4 5 0 0 0,0 26 0 0 0,6-10 0 0 0,1-3 0 0 0,-31-45 0 0 0,-32-30 0 0 0,42 48 0 0 0,1-1 0 0 0,0-1 0 0 0,2 0 0 0 0,-19-31 0 0 0,18 23 0 0 0,6 12 0 0 0,1-1 0 0 0,0 0 0 0 0,1 0 0 0 0,-6-20 0 0 0,10 23 0 0 0,0 0 0 0 0,0-1 0 0 0,1-17 0 0 0,0 23 0 0 0,1 10 0 0 0,4 14 0 0 0,58 62 0 0 0,-54-69 0 0 0,12 16 0 0 0,-1 1 0 0 0,20 38 0 0 0,-22-29 0 0 0,16 50 0 0 0,-28-75 0 0 0,-4-9 0 0 0,10 31 0 0 0,2 0 0 0 0,34 60 0 0 0,-46-93-100 0 0,-1 0 1 0 0,1 0-1 0 0,0 0 0 0 0,-1 0 1 0 0,1 0-1 0 0,0-1 0 0 0,0 1 1 0 0,0 0-1 0 0,0 0 1 0 0,0-1-1 0 0,0 1 0 0 0,0-1 1 0 0,0 1-1 0 0,0-1 0 0 0,0 1 1 0 0,0-1-1 0 0,0 0 0 0 0,0 1 1 0 0,0-1-1 0 0,0 0 0 0 0,2 0 1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0:41.10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225 348 3801 0 0,'0'0'20467'0'0,"-7"-2"-19879"0"0,6 2-544 0 0,-1-1 0 0 0,1 1 0 0 0,-1-1 1 0 0,1 1-1 0 0,-1 0 0 0 0,0-1 0 0 0,1 1 0 0 0,-1 0 0 0 0,0 0 1 0 0,1 0-1 0 0,-1 0 0 0 0,0 1 0 0 0,1-1 0 0 0,-3 1 0 0 0,2 0 27 0 0,1 1 0 0 0,-1-1 0 0 0,1 1 0 0 0,-1 0 0 0 0,1-1 0 0 0,0 1-1 0 0,0 0 1 0 0,0 0 0 0 0,0-1 0 0 0,0 1 0 0 0,0 0 0 0 0,1 0 0 0 0,-1 0 0 0 0,0 0-1 0 0,0 4 1 0 0,-29 104 1661 0 0,-17 68-732 0 0,40-142-961 0 0,1 2 0 0 0,-2 69 0 0 0,11-94-140 0 0,3-18 28 0 0,6-20 11 0 0,-1-16 18 0 0,-3 0 1 0 0,-1-1-1 0 0,2-52 1 0 0,-7-131 57 0 0,-3 128 78 0 0,1 97-85 0 0,0 0 0 0 0,0 0 0 0 0,0 0 0 0 0,0 1-1 0 0,-1-1 1 0 0,1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0,-1 0-1 0 0,1 0 1 0 0,0-1 0 0 0,0 1 0 0 0,0 0 0 0 0,0 0 0 0 0,0 0 0 0 0,-1 0 0 0 0,1-1 0 0 0,0 1 0 0 0,0 0-1 0 0,0 0 1 0 0,0 0 0 0 0,0 0 0 0 0,0-1 0 0 0,0 1 0 0 0,0 0 0 0 0,0 0 0 0 0,0 0 0 0 0,0-1 0 0 0,0 1 0 0 0,0 0-1 0 0,0-1 1 0 0,-11 18 61 0 0,-99 352 538 0 0,106-350-642 0 0,4-19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0,1 0 0 0 0,-1 0 0 0 0,0 0 0 0 0,0 0 0 0 0,0 0 0 0 0,0 0 0 0 0,0 1 0 0 0,0-1 0 0 0,0 0-1 0 0,0 0 1 0 0,0 0 0 0 0,0 0 0 0 0,12-31-49 0 0,8-56 26 0 0,-3-1 1 0 0,-4-1 0 0 0,3-164-1 0 0,-18 211 42 0 0,1 25 12 0 0,0-1-1 0 0,1 1 1 0 0,4-24-1 0 0,-4 40-24 0 0,0 1 0 0 0,0 0 0 0 0,0 0 0 0 0,0-1 0 0 0,0 1 0 0 0,0 0 0 0 0,0 0 0 0 0,0 0 0 0 0,0-1-1 0 0,0 1 1 0 0,0 0 0 0 0,1 0 0 0 0,-1-1 0 0 0,0 1 0 0 0,0 0 0 0 0,0 0 0 0 0,0 0 0 0 0,0-1 0 0 0,0 1 0 0 0,1 0 0 0 0,-1 0 0 0 0,0 0 0 0 0,0 0 0 0 0,0 0-1 0 0,0-1 1 0 0,1 1 0 0 0,-1 0 0 0 0,0 0 0 0 0,0 0 0 0 0,1 0 0 0 0,-1 0 0 0 0,0 0 0 0 0,0 0 0 0 0,0 0 0 0 0,1 0 0 0 0,-1 0 0 0 0,0 0 0 0 0,0 0 0 0 0,1 0 0 0 0,-1 0-1 0 0,10 7 120 0 0,6 16 67 0 0,-7-6-97 0 0,-2 0 1 0 0,0 1 0 0 0,-1 0-1 0 0,0 1 1 0 0,-2-1 0 0 0,3 23 0 0 0,5 117 154 0 0,-11-136-224 0 0,2 80 26 0 0,8 99 5 0 0,-11-200-60 0 0,0 1 1 0 0,0-1-1 0 0,0 0 0 0 0,0 0 1 0 0,0 1-1 0 0,1-1 1 0 0,-1 0-1 0 0,0 0 0 0 0,1 0 1 0 0,-1 1-1 0 0,1-1 0 0 0,-1 0 1 0 0,1 0-1 0 0,0 0 0 0 0,0 1 1 0 0,0-2 1 0 0,-1 0-1 0 0,1 0 1 0 0,-1 0 0 0 0,0 0 0 0 0,1 0 0 0 0,-1 0 0 0 0,1 0 0 0 0,-1-1 0 0 0,0 1 0 0 0,1 0 0 0 0,-1 0-1 0 0,0-1 1 0 0,1 1 0 0 0,-1 0 0 0 0,0 0 0 0 0,1-1 0 0 0,-1 1 0 0 0,0 0 0 0 0,0-1 0 0 0,1 1 0 0 0,-1 0-1 0 0,0-1 1 0 0,0 1 0 0 0,0-1 0 0 0,0 1 0 0 0,1 0 0 0 0,-1-1 0 0 0,0 0 0 0 0,12-39-93 0 0,-3-36-30 0 0,-3 0-1 0 0,-6-112 1 0 0,-1 78 112 0 0,3 108 44 0 0,2 6 0 0 0,4 8 18 0 0,-1 8-13 0 0,-1 0 1 0 0,6 38-1 0 0,-8-34 31 0 0,11 35-1 0 0,-12-51-58 0 0,0-1 1 0 0,0 0-1 0 0,1 1 0 0 0,-1-1 0 0 0,2 0 1 0 0,-1-1-1 0 0,1 1 0 0 0,9 8 0 0 0,-14-14-7 0 0,1 0 1 0 0,0 0-1 0 0,-1 0 1 0 0,1-1 0 0 0,0 1-1 0 0,0 0 1 0 0,0-1-1 0 0,-1 1 1 0 0,1-1-1 0 0,0 1 1 0 0,0-1-1 0 0,0 1 1 0 0,0-1-1 0 0,0 0 1 0 0,2 1-1 0 0,-3-1 12 0 0,2-14 31 0 0,5-11-55 0 0,-2 1 1 0 0,-1-1-1 0 0,2-30 1 0 0,-3-77-39 0 0,-3 126 45 0 0,-1-20 38 0 0,1 38-27 0 0,0-1 1 0 0,1 1-1 0 0,1-1 0 0 0,0 1 1 0 0,0-1-1 0 0,1 0 1 0 0,1 0-1 0 0,0 0 0 0 0,0 0 1 0 0,1-1-1 0 0,0 1 0 0 0,9 11 1 0 0,4 2 33 0 0,-36-57-138 0 0,14 25 94 0 0,0 0-1 0 0,1 0 0 0 0,0-1 1 0 0,0 1-1 0 0,1-1 1 0 0,0 1-1 0 0,-1-13 0 0 0,0-65-35 0 0,3 71 65 0 0,29 15-74 0 0,-28 0 50 0 0,1 0 0 0 0,0 1 0 0 0,0-1 0 0 0,-1 1 0 0 0,1 0 0 0 0,0-1 0 0 0,-1 1 0 0 0,1 0 0 0 0,-1 0 0 0 0,1 0 0 0 0,-1 0 0 0 0,1 0 0 0 0,-1 0 0 0 0,0 1 0 0 0,0-1 0 0 0,0 0 0 0 0,1 1 0 0 0,-1-1 0 0 0,0 1 0 0 0,-1-1 0 0 0,1 1 0 0 0,0 0 0 0 0,0-1 0 0 0,0 3 0 0 0,1 2 0 0 0,0-1 0 0 0,0 0 0 0 0,-1 1 1 0 0,0-1-1 0 0,0 1 0 0 0,1 8 75 0 0,-2-14-75 0 0,0 0 1 0 0,0 0-1 0 0,0-1 1 0 0,1 1-1 0 0,-1 0 1 0 0,0 0-1 0 0,0-1 1 0 0,0 1-1 0 0,0 0 1 0 0,0 0-1 0 0,0-1 0 0 0,1 1 1 0 0,-1 0-1 0 0,0-1 1 0 0,0 1-1 0 0,0 0 1 0 0,0-1-1 0 0,0 1 1 0 0,0 0-1 0 0,0 0 1 0 0,0-1-1 0 0,0 1 0 0 0,-1 0 1 0 0,1-1-1 0 0,0 1 1 0 0,0 0-1 0 0,0 0 1 0 0,0-1-1 0 0,0 1 1 0 0,0 0-1 0 0,-1 0 0 0 0,1-1 1 0 0,0 1-1 0 0,-8-14-61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7 14411 0 0,'0'0'9816'0'0,"-2"-1"-9490"0"0,-5-5 640 0 0,10 12 116 0 0,0-3-887 0 0,-1-1 0 0 0,0 1 0 0 0,0 0-1 0 0,0 1 1 0 0,0-1 0 0 0,-1 0 0 0 0,1 1-1 0 0,-1-1 1 0 0,1 5 0 0 0,-2-7-174 0 0,0 0 1 0 0,0 1-1 0 0,0-1 1 0 0,0 0 0 0 0,0 0-1 0 0,0 1 1 0 0,0-1-1 0 0,-1 0 1 0 0,1 0-1 0 0,0 0 1 0 0,-1 1 0 0 0,1-1-1 0 0,-1 0 1 0 0,0 0-1 0 0,1 0 1 0 0,-1 0-1 0 0,0 0 1 0 0,1 0 0 0 0,-1 0-1 0 0,0 0 1 0 0,0 0-1 0 0,0 0 1 0 0,0-1-1 0 0,0 1 1 0 0,0 0-1 0 0,0-1 1 0 0,0 1 0 0 0,0-1-1 0 0,-1 1 1 0 0,1-1-1 0 0,0 1 1 0 0,0-1-1 0 0,0 0 1 0 0,-1 1 0 0 0,1-1-1 0 0,0 0 1 0 0,0 0-1 0 0,-1 0 1 0 0,1 0-1 0 0,-2 0 568 0 0,-2 1-493 0 0,-4 4-62 0 0,0-1-1 0 0,-1 0 1 0 0,1-1 0 0 0,-1 0 0 0 0,0-1 0 0 0,0 0 0 0 0,0 0 0 0 0,-14 0-1 0 0,11-2 61 0 0,0 2-1 0 0,1 0 1 0 0,-1 1-1 0 0,-17 5 1 0 0,19-5-7 0 0,-8 4 95 0 0,17-6-874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9:08.85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1149 201 10322 0 0,'0'0'13654'0'0,"24"-4"-13279"0"0,68-13-35 0 0,-92 17-334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0,1 1 0 0 0,-1 0 1 0 0,0 0-1 0 0,0 0 1 0 0,-13 11 330 0 0,-28 16 203 0 0,31-21-377 0 0,10-5-155 0 0,-25 14 254 0 0,2 1 0 0 0,0 1 1 0 0,1 1-1 0 0,-28 30 0 0 0,49-48-260 0 0,-9 6 30 0 0,-28 1-4 0 0,-125 3 8 0 0,118-3-19 0 0,45-7-17 0 0,-1 0 0 0 0,1 0 0 0 0,0 1 0 0 0,0-1 0 0 0,-1 0 0 0 0,1 0 0 0 0,0 0 0 0 0,0 0 0 0 0,-1 0 0 0 0,1 1 0 0 0,0-1 0 0 0,0 0 0 0 0,-1 0 0 0 0,1 0 0 0 0,0 1 0 0 0,0-1 0 0 0,-1 0 0 0 0,1 0 0 0 0,0 1 0 0 0,0-1 0 0 0,0 0 0 0 0,0 0 0 0 0,0 1 0 0 0,-1-1 0 0 0,1 0 0 0 0,0 1 0 0 0,0-1 0 0 0,0 0 0 0 0,0 0 0 0 0,0 1 0 0 0,0-1 0 0 0,0 0 0 0 0,0 1 0 0 0,0-1 0 0 0,0 0 0 0 0,0 1 0 0 0,0 4-11 0 0,0-4 6 0 0,-1-1 0 0 0,1 0 0 0 0,0 0-1 0 0,0 1 1 0 0,0-1 0 0 0,0 0 0 0 0,0 1-1 0 0,0-1 1 0 0,0 0 0 0 0,-1 0 0 0 0,1 1-1 0 0,0-1 1 0 0,0 0 0 0 0,0 1 0 0 0,0-1-1 0 0,0 0 1 0 0,0 0 0 0 0,0 1 0 0 0,0-1-1 0 0,1 0 1 0 0,-1 1 0 0 0,0-1 0 0 0,0 0-1 0 0,0 0 1 0 0,0 1 0 0 0,0-1 0 0 0,0 0 0 0 0,1 0-1 0 0,-1 1 1 0 0,0-1 0 0 0,0 0 0 0 0,0 0-1 0 0,0 1 1 0 0,1-1 0 0 0,-1 0 0 0 0,0 0-1 0 0,0 0 1 0 0,1 0 0 0 0,-1 1 0 0 0,0-1-1 0 0,0 0 1 0 0,1 0 0 0 0,-1 0 0 0 0,0 0-1 0 0,1 0 1 0 0,-1 0 0 0 0,0 0 0 0 0,0 0-1 0 0,1 0 1 0 0,-1 0 0 0 0,0 0 0 0 0,1 0 0 0 0,-1 0-1 0 0,0 0 1 0 0,0 0 0 0 0,1 0 0 0 0,-1 0-1 0 0,0 0 1 0 0,1 0 0 0 0,-1 0 0 0 0,0 0-1 0 0,1-1 1 0 0,18-6-109 0 0,0-9 76 0 0,0 0-1 0 0,-1-1 0 0 0,17-21 1 0 0,-12 13 31 0 0,-14 15 6 0 0,27-31 0 0 0,-33 38 6 0 0,-1 0 0 0 0,0 0 0 0 0,0 0 0 0 0,-1 0 0 0 0,1-1 0 0 0,-1 1 0 0 0,0 0 0 0 0,0-1 0 0 0,0 0 0 0 0,0 1 0 0 0,1-8 0 0 0,-3 10 1 0 0,1 1 0 0 0,0-1 0 0 0,-1 1 0 0 0,1-1 0 0 0,-1 1 0 0 0,1-1 0 0 0,-1 0 0 0 0,1 1 0 0 0,-1-1 0 0 0,1 1 0 0 0,-1 0 0 0 0,1-1 0 0 0,-1 1 0 0 0,0-1 0 0 0,1 1 0 0 0,-1 0 0 0 0,1 0 0 0 0,-1-1 0 0 0,0 1 0 0 0,1 0 0 0 0,-1 0 0 0 0,0 0 0 0 0,0 0 0 0 0,1 0 0 0 0,-1 0 0 0 0,0 0 0 0 0,1 0 0 0 0,-1 0 0 0 0,0 0 0 0 0,0 0 0 0 0,1 0-1 0 0,-2 1 1 0 0,-24 3 51 0 0,14 2-47 0 0,0 0-1 0 0,1 1 1 0 0,0 0 0 0 0,0 0-1 0 0,1 1 1 0 0,0 1 0 0 0,-13 13-1 0 0,3 1 2 0 0,0 0 0 0 0,-16 29-1 0 0,31-42-14 0 0,-7 12 2 0 0,12-22 3 0 0,0 1 1 0 0,0-1-1 0 0,0 1 0 0 0,-1-1 0 0 0,1 1 1 0 0,0-1-1 0 0,0 1 0 0 0,-1-1 1 0 0,1 0-1 0 0,-1 1 0 0 0,1-1 0 0 0,0 0 1 0 0,-1 1-1 0 0,1-1 0 0 0,-1 0 0 0 0,1 1 1 0 0,0-1-1 0 0,-1 0 0 0 0,1 0 1 0 0,-1 0-1 0 0,1 1 0 0 0,-1-1 0 0 0,1 0 1 0 0,-1 0-1 0 0,1 0 0 0 0,-1 0 0 0 0,1 0 1 0 0,-1 0-1 0 0,1 0 0 0 0,-2 0 1 0 0,2-29-103 0 0,0 17 90 0 0,2 1 0 0 0,0-1 0 0 0,0 1-1 0 0,7-21 1 0 0,-5 21 27 0 0,-1 0-1 0 0,0-1 1 0 0,0 1-1 0 0,0-22 1 0 0,-5 32-6 0 0,0 1 1 0 0,1 0-1 0 0,-1 0 0 0 0,0-1 1 0 0,0 1-1 0 0,0 0 0 0 0,0 0 1 0 0,0 1-1 0 0,0-1 0 0 0,0 0 1 0 0,-3 2-1 0 0,-8 5-7 0 0,0 1-1 0 0,0 0 1 0 0,-15 14 0 0 0,-20 12 11 0 0,84-81-293 0 0,-5 14 258 0 0,-20 22 21 0 0,-1 0-1 0 0,0 0 1 0 0,10-16 0 0 0,-20 27 3 0 0,0 0 1 0 0,0 0-1 0 0,0 0 1 0 0,0 0-1 0 0,0-1 1 0 0,0 1-1 0 0,0 0 1 0 0,0 0-1 0 0,0 0 1 0 0,0 0-1 0 0,0 0 1 0 0,0 0-1 0 0,0 0 1 0 0,0 0-1 0 0,0-1 1 0 0,0 1-1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0,-9 0 56 0 0,-9 3-36 0 0,-7 7 60 0 0,1 1 0 0 0,1 1 0 0 0,0 2 0 0 0,1 0 0 0 0,-34 28 0 0 0,52-38-94 0 0,1-2 6 0 0,0 0-1 0 0,0 0 1 0 0,0 1 0 0 0,0-1-1 0 0,1 1 1 0 0,-1-1 0 0 0,1 1-1 0 0,0 0 1 0 0,0 0 0 0 0,0 0 0 0 0,-3 7-1 0 0,5-10-41 0 0,2 0-3 0 0,-1 0 44 0 0,1 0-1 0 0,0 0 1 0 0,-1-1-1 0 0,1 1 1 0 0,-1-1 0 0 0,1 1-1 0 0,-1-1 1 0 0,1 0-1 0 0,-1 1 1 0 0,0-1-1 0 0,1 0 1 0 0,-1 0-1 0 0,0 0 1 0 0,1 0-1 0 0,-1 0 1 0 0,2-2-1 0 0,21-27 30 0 0,-12 16-30 0 0,38-37-25 0 0,15-18-126 0 0,-63 67 170 0 0,0 0 0 0 0,-1 0 0 0 0,1-1 0 0 0,-1 1 0 0 0,1 0 0 0 0,-1 0 0 0 0,0-1 0 0 0,0 1 0 0 0,0-1 0 0 0,0 1 0 0 0,0-1 0 0 0,0-3 0 0 0,-2 6-5 0 0,1 0-1 0 0,-1-1 1 0 0,0 1-1 0 0,1 0 1 0 0,-1 0 0 0 0,0-1-1 0 0,0 1 1 0 0,1 0 0 0 0,-1 0-1 0 0,0 0 1 0 0,1 0 0 0 0,-1 0-1 0 0,0 0 1 0 0,0 0 0 0 0,1 0-1 0 0,-1 0 1 0 0,0 0-1 0 0,0 0 1 0 0,1 0 0 0 0,-1 1-1 0 0,-1-1 1 0 0,-17 6 20 0 0,-86 63 12 0 0,105-69-42 0 0,0 0 0 0 0,0 0 0 0 0,0 0 1 0 0,0 0-1 0 0,0 0 0 0 0,0 0 0 0 0,0 1 0 0 0,0-1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0,-1 0 1 0 0,1 0-1 0 0,0 0 0 0 0,0 0 0 0 0,0 0 0 0 0,0 0 0 0 0,0 0 1 0 0,0 0-1 0 0,0 0 0 0 0,0 0 0 0 0,0 0 0 0 0,0-1 0 0 0,0 1 1 0 0,0 0-1 0 0,0 0 0 0 0,0 0 0 0 0,0 0 0 0 0,0 0 0 0 0,0 0 1 0 0,0 0-1 0 0,0 0 0 0 0,0 0 0 0 0,0 0 0 0 0,0-1 0 0 0,3-6-33 0 0,9-10 3 0 0,5-2-3 0 0,1-2-17 0 0,1 1 0 0 0,1 1-1 0 0,31-24 1 0 0,-51 43 52 0 0,0 0-1 0 0,0 0 1 0 0,0 0 0 0 0,0 0 0 0 0,0 1-1 0 0,0-1 1 0 0,0 0 0 0 0,0 0 0 0 0,0 0-1 0 0,0 0 1 0 0,0 0 0 0 0,0 0-1 0 0,0 0 1 0 0,0 0 0 0 0,0 0 0 0 0,0 0-1 0 0,1 0 1 0 0,-1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0,-3 8 7 0 0,-5 8 33 0 0,5-12-20 0 0,0 0-1 0 0,0-1 1 0 0,0 1-1 0 0,0-1 0 0 0,0 0 1 0 0,-1 0-1 0 0,0 0 1 0 0,1-1-1 0 0,-1 1 1 0 0,0-1-1 0 0,0 0 0 0 0,-1 0 1 0 0,1 0-1 0 0,0-1 1 0 0,0 1-1 0 0,-1-1 1 0 0,1 0-1 0 0,-1 0 0 0 0,1-1 1 0 0,-10 1-1 0 0,9 0-9 0 0,1 1 0 0 0,-1 0 0 0 0,1 0 0 0 0,-1 0 0 0 0,1 0 0 0 0,0 1 0 0 0,-1-1 0 0 0,-5 6 0 0 0,6-5-1 0 0,-8 6 67 0 0,0-1 1 0 0,-1 0-1 0 0,-17 8 0 0 0,-13 7 127 0 0,11-4-79 0 0,20-13-68 0 0,1 0 0 0 0,0 1-1 0 0,1 0 1 0 0,0 0 0 0 0,-13 13 0 0 0,12-10-2 0 0,0 0 0 0 0,-1 0 0 0 0,-21 12 0 0 0,-11 9-13 0 0,31-21 14 0 0,-29 16 0 0 0,34-22-51 0 0,0 1 0 0 0,1 0 0 0 0,-10 9 0 0 0,10-8 3 0 0,0 0-1 0 0,0-1 1 0 0,-12 7-1 0 0,11-5 2 0 0,7-6-7 0 0,1-1-1 0 0,-1 1 0 0 0,0 0 0 0 0,0 0 0 0 0,0-1 0 0 0,0 1 1 0 0,0 0-1 0 0,1-1 0 0 0,-1 1 0 0 0,0-1 0 0 0,0 1 0 0 0,-1-1 1 0 0,1 1-1 0 0,-1-1 0 0 0,2 0 1 0 0,-1 1-1 0 0,1-1 1 0 0,-1 0 0 0 0,1 0 0 0 0,-1 0-1 0 0,1 0 1 0 0,-1 1 0 0 0,1-1-1 0 0,-1 0 1 0 0,1 0 0 0 0,-1 1 0 0 0,1-1-1 0 0,-1 0 1 0 0,1 1 0 0 0,0-1-1 0 0,-1 0 1 0 0,1 1 0 0 0,0-1 0 0 0,-1 1-1 0 0,1 0 1 0 0,-1-1 0 0 0,1 1 0 0 0,0-1 0 0 0,-1 1 0 0 0,1-1 0 0 0,0 1 0 0 0,-1-1 1 0 0,1 1-1 0 0,-1-1 0 0 0,1 0 0 0 0,-1 1 0 0 0,1-1 0 0 0,-1 0 0 0 0,0 1 0 0 0,1-1 0 0 0,-1 0 0 0 0,1 0 0 0 0,-1 0 0 0 0,1 1 0 0 0,-1-1 0 0 0,0 0 1 0 0,0 0-1 0 0,-25 24 32 0 0,-1 21 52 0 0,27-44-83 0 0,0 0-1 0 0,-1 0 1 0 0,1-1-1 0 0,0 1 1 0 0,-1 0-1 0 0,1 0 1 0 0,0 0-1 0 0,0 0 1 0 0,0-1-1 0 0,0 1 1 0 0,0 0-1 0 0,0 0 1 0 0,0 0-1 0 0,0 0 1 0 0,0 0 0 0 0,0-1-1 0 0,0 1 1 0 0,1 0-1 0 0,-1 0 1 0 0,0 0-1 0 0,1 0 1 0 0,-1-1-1 0 0,1 1 1 0 0,-1 0-1 0 0,0-1 1 0 0,1 1-1 0 0,0 0 1 0 0,-1-1-1 0 0,1 1 1 0 0,-1 0-1 0 0,1-1 1 0 0,0 1-1 0 0,0 0 1 0 0,7 10 58 0 0,-6-3-29 0 0,1 0-1 0 0,-1 0 1 0 0,1 0 0 0 0,0 0-1 0 0,1 0 1 0 0,0-1-1 0 0,0 1 1 0 0,1-1-1 0 0,0 0 1 0 0,9 9-1 0 0,-8-9 2 0 0,0 1 0 0 0,-1 0 0 0 0,0 0 0 0 0,0 1 0 0 0,-1-1 0 0 0,5 12 0 0 0,21 69 119 0 0,-28-85-146 0 0,0 1 0 0 0,0-1-1 0 0,1 0 1 0 0,0 0 0 0 0,5 7-1 0 0,-5-7 1 0 0,0-1-1 0 0,-1 0 0 0 0,0 1 1 0 0,1 0-1 0 0,-1-1 0 0 0,0 1 1 0 0,2 7-1 0 0,9 23 51 0 0,2 7-3 0 0,-14-38-52 0 0,-1 1 0 0 0,1 0 0 0 0,0-1 0 0 0,0 1 0 0 0,0-1 0 0 0,0 1 0 0 0,1-1 0 0 0,0 0 0 0 0,-1 0 0 0 0,1 0 0 0 0,0 0 0 0 0,1 0 0 0 0,-1 0 0 0 0,0 0 0 0 0,1 0 0 0 0,0-1 0 0 0,4 4 0 0 0,-6-6 0 0 0,-1 0 1 0 0,1 1-1 0 0,0-1 1 0 0,0 0-1 0 0,-1 0 1 0 0,1 0-1 0 0,0 0 1 0 0,0 0-1 0 0,-1 0 1 0 0,1 0 0 0 0,0 0-1 0 0,0 0 1 0 0,-1 0-1 0 0,1-1 1 0 0,0 1-1 0 0,-1 0 1 0 0,1 0-1 0 0,0-1 1 0 0,-1 1 0 0 0,1 0-1 0 0,0-1 1 0 0,-1 1-1 0 0,1-1 1 0 0,-1 1-1 0 0,1-1 1 0 0,0 1-1 0 0,-1-1 1 0 0,0 1-1 0 0,1-1 1 0 0,-1 1 0 0 0,1-1-1 0 0,-1 0 1 0 0,0 1-1 0 0,1-1 1 0 0,-1 0-1 0 0,0 1 1 0 0,1-1-1 0 0,-1 0 1 0 0,0-1-1 0 0,11-35 25 0 0,-9 28-39 0 0,3-22-6 0 0,0 0 1 0 0,-2 0-1 0 0,-1 0 1 0 0,-4-46-1 0 0,1 19-36 0 0,2 6 21 0 0,3-1-1 0 0,17-90 0 0 0,-18 121 26 0 0,0 0 0 0 0,0-36 0 0 0,-3 57-5 0 0,1 7-16 0 0,1 45 29 0 0,-2 0 0 0 0,-14 92-1 0 0,12-123 4 0 0,-2 12 14 0 0,-2 17 7 0 0,1-1-1 0 0,3 0 1 0 0,4 55-1 0 0,-2-102-20 0 0,0 0 0 0 0,0 0-1 0 0,0 1 1 0 0,0-1 0 0 0,1 0 0 0 0,-1 0 0 0 0,0 0-1 0 0,1 0 1 0 0,-1 1 0 0 0,1-1 0 0 0,-1 0-1 0 0,1 0 1 0 0,-1 0 0 0 0,1 0 0 0 0,0 0-1 0 0,0 0 1 0 0,-1 0 0 0 0,1 0 0 0 0,0-1 0 0 0,0 1-1 0 0,0 0 1 0 0,0 0 0 0 0,0-1 0 0 0,0 1-1 0 0,0-1 1 0 0,0 1 0 0 0,1-1 0 0 0,-1 1-1 0 0,2 0 1 0 0,-2-1 1 0 0,1 0-1 0 0,0 0 1 0 0,-1 0-1 0 0,1-1 1 0 0,0 1-1 0 0,-1 0 1 0 0,1-1-1 0 0,-1 1 1 0 0,1-1-1 0 0,-1 1 1 0 0,1-1-1 0 0,-1 0 1 0 0,1 0-1 0 0,-1 1 1 0 0,1-1-1 0 0,-1 0 1 0 0,0 0-1 0 0,0-1 1 0 0,1 1-1 0 0,-1 0 1 0 0,1-2-1 0 0,12-16-2 0 0,-2 0-1 0 0,0 0 0 0 0,-1-1 1 0 0,8-22-1 0 0,28-87 10 0 0,-30 73-8 0 0,18-112 0 0 0,-36 175-1 0 0,-16 151 31 0 0,16-133-9 0 0,1 0 0 0 0,1 1 1 0 0,1-2-1 0 0,11 47 0 0 0,-12-65-22 0 0,1 2 6 0 0,1 1-1 0 0,0 0 1 0 0,0-1-1 0 0,8 15 1 0 0,-10-21-3 0 0,0 0-1 0 0,0 0 1 0 0,1 0 0 0 0,-1-1 0 0 0,0 1-1 0 0,1 0 1 0 0,0-1 0 0 0,-1 0 0 0 0,1 1 0 0 0,0-1-1 0 0,0 0 1 0 0,0 0 0 0 0,0 0 0 0 0,0 0 0 0 0,0 0-1 0 0,0 0 1 0 0,0 0 0 0 0,0-1 0 0 0,0 1 0 0 0,1-1-1 0 0,-1 0 1 0 0,0 1 0 0 0,0-1 0 0 0,5-1 0 0 0,-6 1 3 0 0,1-1 0 0 0,0 1 1 0 0,-1-1-1 0 0,1 0 0 0 0,0 0 1 0 0,-1 0-1 0 0,1 0 0 0 0,-1 0 1 0 0,1 0-1 0 0,-1 0 1 0 0,0 0-1 0 0,0-1 0 0 0,1 1 1 0 0,-1-1-1 0 0,0 1 0 0 0,0-1 1 0 0,0 1-1 0 0,1-3 1 0 0,16-34 76 0 0,-14 29-76 0 0,16-36 14 0 0,20-68 0 0 0,-33 87-18 0 0,-1 0 1 0 0,-1 0-1 0 0,-2-1 0 0 0,1-35 0 0 0,-8-9-8 0 0,3 65 3 0 0,0 0 0 0 0,-1-1 0 0 0,0 1 1 0 0,0 0-1 0 0,0 0 0 0 0,0 0 0 0 0,-1 0 0 0 0,-6-9 0 0 0,9 14 3 0 0,0 1 0 0 0,0 0 0 0 0,0 0 0 0 0,0-1 0 0 0,-1 1 0 0 0,1 0 0 0 0,0 0 0 0 0,0 0 0 0 0,0-1 0 0 0,-1 1 0 0 0,1 0 0 0 0,0 0 0 0 0,0 0 0 0 0,0 0 0 0 0,-1-1 0 0 0,1 1 0 0 0,0 0 0 0 0,0 0 0 0 0,-1 0 0 0 0,1 0 0 0 0,0 0 0 0 0,-1 0 0 0 0,1 0 0 0 0,0 0 0 0 0,0 0 0 0 0,-1 0 0 0 0,1 0 0 0 0,0 0 0 0 0,0 0 0 0 0,-1 0 0 0 0,1 0 0 0 0,0 0 0 0 0,-1 0 0 0 0,1 0 0 0 0,0 0 0 0 0,0 0 0 0 0,-1 0 0 0 0,1 0 0 0 0,0 0 0 0 0,0 1 0 0 0,-1-1 0 0 0,1 0 0 0 0,0 0 0 0 0,0 0 0 0 0,0 0 0 0 0,-1 1 0 0 0,1-1 0 0 0,0 0 0 0 0,0 0 0 0 0,0 1 0 0 0,0-1 0 0 0,-1 0 0 0 0,1 0 0 0 0,0 1 0 0 0,0-1 0 0 0,0 0 0 0 0,0 0 0 0 0,0 1 0 0 0,0-1 0 0 0,0 0 0 0 0,0 0 0 0 0,0 1 0 0 0,0-1 0 0 0,-6 24-11 0 0,5-18 9 0 0,-3 9 4 0 0,1 0 0 0 0,0 0 1 0 0,1 0-1 0 0,1 1 1 0 0,0-1-1 0 0,2 0 1 0 0,-1 1-1 0 0,2-1 0 0 0,0 0 1 0 0,1 1-1 0 0,1-1 1 0 0,0-1-1 0 0,0 1 0 0 0,2 0 1 0 0,12 23-1 0 0,-3-16 10 0 0,0-2-1 0 0,27 28 1 0 0,-6-7-40 0 0,-29-34 23 0 0,-2-8 28 0 0,-3-15 26 0 0,-2 12-49 0 0,11-95-20 0 0,-5 58-20 0 0,0-46 0 0 0,-6 71 16 0 0,1-18-33 0 0,-1 32 58 0 0,0 1 0 0 0,0-1-1 0 0,0 0 1 0 0,0 0 0 0 0,0 0 0 0 0,-1 1 0 0 0,1-1-1 0 0,-1 0 1 0 0,0 1 0 0 0,1-1 0 0 0,-1 0 0 0 0,0 1-1 0 0,-1-3 1 0 0,0 30-3 0 0,4-10 4 0 0,0 0 0 0 0,1 0 1 0 0,1-1-1 0 0,0 1 1 0 0,11 26-1 0 0,0-11 14 0 0,28 49 0 0 0,-39-74-13 0 0,10 13 59 0 0,-10-23-28 0 0,-2-13-19 0 0,19-137-2 0 0,-5 28-48 0 0,-13 121-8 0 0,2 11 37 0 0,3 14 24 0 0,-7-20-19 0 0,16 51 19 0 0,20 46 40 0 0,-33-89-55 0 0,0 1 1 0 0,1-1 0 0 0,0 0 0 0 0,0 0-1 0 0,1-1 1 0 0,0 0 0 0 0,0 0 0 0 0,12 10 0 0 0,-17-17-3 0 0,-1 1 0 0 0,1 0 1 0 0,0-1-1 0 0,0 1 1 0 0,0-1-1 0 0,-1 1 0 0 0,1-1 1 0 0,0 0-1 0 0,0 1 1 0 0,0-1-1 0 0,0 0 0 0 0,0 1 1 0 0,0-1-1 0 0,0 0 1 0 0,1 0-1 0 0,-2 0 1 0 0,1 0 0 0 0,-1 0 0 0 0,1 0 0 0 0,-1 0 0 0 0,0-1 0 0 0,1 1 0 0 0,-1 0 1 0 0,0 0-1 0 0,1-1 0 0 0,-1 1 0 0 0,0 0 0 0 0,1 0 0 0 0,-1-1 0 0 0,0 1 0 0 0,1 0 0 0 0,-1-1 0 0 0,0 1 0 0 0,0 0 1 0 0,0-1-1 0 0,1 1 0 0 0,-1 0 0 0 0,0-1 0 0 0,0 1 0 0 0,0-1 0 0 0,1-4 16 0 0,0 0-1 0 0,-1 0 1 0 0,1 1 0 0 0,-1-1-1 0 0,-1-6 1 0 0,1 0-6 0 0,-12-203-115 0 0,6 133 51 0 0,6 81 43 0 0,0 8 13 0 0,2 12 6 0 0,0 0 0 0 0,2 0 0 0 0,0-1 0 0 0,2 0 0 0 0,0 0 0 0 0,1 0 0 0 0,0 0 0 0 0,16 24 0 0 0,-14-28 7 0 0,2 0 0 0 0,23 26 0 0 0,-12-15-21 0 0,-21-26 6 0 0,-1 0 0 0 0,0 0 0 0 0,0 0 0 0 0,0 0 0 0 0,0 0 0 0 0,0 1 0 0 0,0-1 0 0 0,0 0 0 0 0,0 0-1 0 0,0 0 1 0 0,0 0 0 0 0,0 0 0 0 0,1 0 0 0 0,-1 0 0 0 0,0 1 0 0 0,0-1 0 0 0,0 0 0 0 0,0 0 0 0 0,0 0 0 0 0,0 0 0 0 0,1 0 0 0 0,-1 0 0 0 0,0 0 0 0 0,0 0 0 0 0,0 0 0 0 0,0 0 0 0 0,0 0 0 0 0,1 0-1 0 0,-1 0 1 0 0,0 0 0 0 0,0 0 0 0 0,0 0 0 0 0,0 0 0 0 0,0 0 0 0 0,1 0 0 0 0,-1 0 0 0 0,0 0 0 0 0,0 0 0 0 0,0 0 0 0 0,0 0 0 0 0,0 0 0 0 0,1 0 0 0 0,-1-1 0 0 0,0 1 0 0 0,0 0 0 0 0,0 0-1 0 0,0 0 1 0 0,0 0 0 0 0,0 0 0 0 0,0 0 0 0 0,0 0 0 0 0,0-1 0 0 0,1 1 0 0 0,-1 0 0 0 0,0 0 0 0 0,0 0 0 0 0,0 0 0 0 0,3-16 38 0 0,-3-26-52 0 0,0 33 15 0 0,-2-30-24 0 0,-1 0 0 0 0,-3 0 1 0 0,-1 0-1 0 0,-24-75 0 0 0,37 162 5 0 0,3-18 0 0 0,0 4 32 0 0,15 34-1 0 0,-19-58-11 0 0,-1-1 0 0 0,1 1 0 0 0,0-1 0 0 0,1-1 0 0 0,0 1 0 0 0,0-1 0 0 0,1 0 0 0 0,9 8 0 0 0,-4-9 21 0 0,-11-7-23 0 0,-1 0 0 0 0,0 0 0 0 0,0 0 0 0 0,0 0 0 0 0,1 0 0 0 0,-1 0 0 0 0,0 0-1 0 0,0 0 1 0 0,0 0 0 0 0,1 0 0 0 0,-1 0 0 0 0,0 0 0 0 0,0 0 0 0 0,0 0 0 0 0,1-1 0 0 0,-1 1 0 0 0,0 0 0 0 0,0 0 0 0 0,0 0 0 0 0,0 0 0 0 0,0 0 0 0 0,1-1 0 0 0,-1 1-1 0 0,0 0 1 0 0,0 0 0 0 0,0 0 0 0 0,0-1 0 0 0,0 1 0 0 0,0 0 0 0 0,0 0 0 0 0,0 0 0 0 0,0-1 0 0 0,0 1 0 0 0,0 0 0 0 0,-2-28 72 0 0,2 25-84 0 0,-14-78-17 0 0,-32-102 1 0 0,40 164 28 0 0,1 1-5 0 0,-1 0 1 0 0,0 1 0 0 0,-1 0-1 0 0,-1 0 1 0 0,-12-19 0 0 0,26 61-22 0 0,5 8 31 0 0,81 256 58 0 0,-91-276-2478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9:11.42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0 447 1688 0 0,'0'0'15896'0'0,"17"-10"-12298"0"0,40-51 92 0 0,-39 39-3223 0 0,2 1-1 0 0,0 0 1 0 0,2 2-1 0 0,0 0 1 0 0,31-19-1 0 0,-14 13-47 0 0,-29 18-357 0 0,1 0 0 0 0,-1 1 0 0 0,1 0 0 0 0,0 0 1 0 0,1 1-1 0 0,14-4 0 0 0,-11 5-28 0 0,-1-2 0 0 0,1 0 1 0 0,13-8-1 0 0,-27 14-31 0 0,37-15 149 0 0,-29 12-131 0 0,-1 0-1 0 0,1-1 1 0 0,-1 0 0 0 0,0 0 0 0 0,15-11 0 0 0,-20 13-17 0 0,1-1-1 0 0,-1 1 1 0 0,0 0-1 0 0,1 1 0 0 0,-1-1 1 0 0,1 1-1 0 0,0-1 1 0 0,-1 1-1 0 0,1 0 1 0 0,5 0-1 0 0,43-2 81 0 0,-8 1 214 0 0,-41 1-273 0 0,0 0 0 0 0,0 0 0 0 0,0 0 0 0 0,-1 0 0 0 0,1-1 0 0 0,0 1 1 0 0,0-1-1 0 0,3-3 0 0 0,-3 3-14 0 0,0 0 1 0 0,0 1 0 0 0,0-1-1 0 0,0 0 1 0 0,0 1 0 0 0,0-1 0 0 0,0 1-1 0 0,5-1 1 0 0,22-6 76 0 0,-23 6-66 0 0,0-1 1 0 0,-1 2-1 0 0,1-1 1 0 0,12 0-1 0 0,-10 1 20 0 0,0 0 0 0 0,0 0 0 0 0,10-3 0 0 0,-9 1-25 0 0,-1 1 0 0 0,1 1 0 0 0,12-1 0 0 0,-21 2-16 0 0,-1 0 0 0 0,1 0-1 0 0,0 0 1 0 0,0 0 0 0 0,-1 0 0 0 0,1 0-1 0 0,0 0 1 0 0,0 0 0 0 0,-1 1-1 0 0,1-1 1 0 0,0 0 0 0 0,-1 0 0 0 0,1 1-1 0 0,0-1 1 0 0,-1 1 0 0 0,1-1 0 0 0,0 0-1 0 0,-1 1 1 0 0,1-1 0 0 0,0 2 0 0 0,11 7 10 0 0,-2-4-10 0 0,1 0 0 0 0,0-1 1 0 0,0 0-1 0 0,0-1 0 0 0,13 3 1 0 0,17-4 92 0 0,-36-3-93 0 0,-1 1 1 0 0,1 0-1 0 0,-1 0 0 0 0,1 0 1 0 0,-1 0-1 0 0,0 1 0 0 0,1 0 1 0 0,-1 0-1 0 0,1 0 1 0 0,-1 1-1 0 0,0-1 0 0 0,7 5 1 0 0,-7-4-1 0 0,-1 0 0 0 0,0 1 1 0 0,0-1-1 0 0,0 1 0 0 0,0 0 0 0 0,-1 0 1 0 0,1 0-1 0 0,-1 0 0 0 0,0 0 0 0 0,0 1 1 0 0,0-1-1 0 0,0 1 0 0 0,-1-1 0 0 0,1 1 1 0 0,-1 0-1 0 0,2 5 0 0 0,22 71 215 0 0,-10-40 19 0 0,-3-12-82 0 0,-4-8-46 0 0,1 0-1 0 0,13 19 0 0 0,-19-34-79 0 0,1 3 39 0 0,0 1 0 0 0,-1-1 1 0 0,0 1-1 0 0,0 0 0 0 0,-1 0 1 0 0,0 0-1 0 0,1 16 0 0 0,-1-14 0 0 0,1-1-1 0 0,1 0 0 0 0,0 1 1 0 0,9 14-1 0 0,-12-23-51 0 0,8 18 148 0 0,10 30 0 0 0,-16-42-151 0 0,18 66 303 0 0,2-36-314 0 0,-17-21 0 0 0,0 0 0 0 0,15 26 0 0 0,-9-20 0 0 0,-6-9 0 0 0,-1 2 0 0 0,0-1 0 0 0,-1 0 0 0 0,3 24 0 0 0,5 18 0 0 0,-5-34-2662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9:17.69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5 80 6769 0 0,'-4'9'18118'0'0,"12"-4"-17484"0"0,0 0 1 0 0,-1 1-1 0 0,12 9 1 0 0,-16-13-324 0 0,0-1 1 0 0,1 1-1 0 0,-1-1 1 0 0,1 0-1 0 0,0 0 1 0 0,-1 0-1 0 0,7 0 1 0 0,-10-1-280 0 0,31 13 256 0 0,-22-7-215 0 0,-8-5-50 0 0,0 0 0 0 0,0-1 0 0 0,1 1 1 0 0,-1 0-1 0 0,0 0 0 0 0,0-1 1 0 0,1 1-1 0 0,-1-1 0 0 0,0 1 1 0 0,1-1-1 0 0,-1 0 0 0 0,0 1 1 0 0,1-1-1 0 0,-1 0 0 0 0,1 0 1 0 0,-1 0-1 0 0,0 0 0 0 0,1 0 1 0 0,-1 0-1 0 0,1-1 0 0 0,-1 1 1 0 0,0 0-1 0 0,1-1 0 0 0,-1 1 1 0 0,0-1-1 0 0,1 1 0 0 0,-1-1 1 0 0,0 1-1 0 0,2-2 0 0 0,1-2 18 0 0,1 1 0 0 0,0 0 1 0 0,0 1-1 0 0,0-1 0 0 0,0 1 0 0 0,0 0 0 0 0,1 0 0 0 0,-1 0 0 0 0,0 1 0 0 0,1 0 0 0 0,-1 0 0 0 0,1 0 0 0 0,0 1 0 0 0,6 0 0 0 0,54 1 256 0 0,-28 1-198 0 0,62-6 0 0 0,-71-5-140 0 0,-25 7 48 0 0,0 1 0 0 0,0-1 0 0 0,-1 1-1 0 0,1 0 1 0 0,1 0 0 0 0,-1 0 0 0 0,7 0 0 0 0,59-8 49 0 0,-58 7-39 0 0,0-1 1 0 0,20-6 0 0 0,-23 5-13 0 0,1 1-1 0 0,-1 1 0 0 0,1-1 1 0 0,-1 2-1 0 0,18-2 1 0 0,-23 3-5 0 0,0 0 0 0 0,-1 0 0 0 0,1 0 1 0 0,0 0-1 0 0,0-1 0 0 0,0 1 0 0 0,0-1 1 0 0,-1 0-1 0 0,1-1 0 0 0,0 1 0 0 0,-1 0 1 0 0,1-1-1 0 0,-1 0 0 0 0,4-2 1 0 0,1-2 2 0 0,0 1 1 0 0,1 0 0 0 0,0 0 0 0 0,-1 1 0 0 0,1 0 0 0 0,1 1 0 0 0,-1 0 0 0 0,1 0-1 0 0,15-2 1 0 0,107-2 4 0 0,-72 15 11 0 0,-58-9-20 0 0,-1 1-1 0 0,0 0 1 0 0,1 0 0 0 0,-1 0 0 0 0,1 0 0 0 0,-1 0-1 0 0,1 0 1 0 0,-1 0 0 0 0,1 0 0 0 0,-1 1 0 0 0,1-1-1 0 0,-1 1 1 0 0,1-1 0 0 0,-1 1 0 0 0,0-1 0 0 0,1 1-1 0 0,-1 0 1 0 0,0 0 0 0 0,0 0 0 0 0,1 0 0 0 0,-1 0-1 0 0,0 0 1 0 0,0 0 0 0 0,0 0 0 0 0,0 0-1 0 0,0 0 1 0 0,-1 0 0 0 0,1 1 0 0 0,0-1 0 0 0,0 0-1 0 0,0 3 1 0 0,3 1 3 0 0,-1 1 0 0 0,1-1 0 0 0,1-1 0 0 0,4 6 0 0 0,-9-10 36 0 0,2 35-74 0 0,-2-1 35 0 0,0-33 28 0 0,-19-18-86 0 0,15 12 52 0 0,-1 0 0 0 0,0 0 0 0 0,-1 1 0 0 0,1-1 0 0 0,-1 1 0 0 0,0 0 0 0 0,0 1 0 0 0,0-1 0 0 0,0 1 1 0 0,-1 1-1 0 0,1-1 0 0 0,-1 1 0 0 0,1 0 0 0 0,-11-1 0 0 0,-7 0-29 0 0,23 3 11 0 0,14 3 14 0 0,-10-2 12 0 0,0 1 1 0 0,0-1-1 0 0,0 1 1 0 0,0-1-1 0 0,0 1 0 0 0,0 0 1 0 0,0 0-1 0 0,0 1 1 0 0,-1-1-1 0 0,1 0 0 0 0,-1 1 1 0 0,0 0-1 0 0,4 5 1 0 0,-3-4 0 0 0,0 0-1 0 0,1 0 1 0 0,-1 0 0 0 0,1-1 0 0 0,-1 0 0 0 0,1 1 0 0 0,8 3 0 0 0,-11-6-1 0 0,1 0 0 0 0,-1 0 1 0 0,1 1-1 0 0,-1-1 0 0 0,1 0 1 0 0,-1 0-1 0 0,1 1 1 0 0,-1-1-1 0 0,0 1 0 0 0,0-1 1 0 0,0 1-1 0 0,0 0 0 0 0,0-1 1 0 0,0 1-1 0 0,-1 0 1 0 0,1 0-1 0 0,0-1 0 0 0,-1 1 1 0 0,1 0-1 0 0,-1 0 0 0 0,0 0 1 0 0,0 0-1 0 0,0 0 1 0 0,0 0-1 0 0,0 0 0 0 0,0 3 1 0 0,0-1 0 0 0,0-1 0 0 0,0 1 0 0 0,0-1 0 0 0,1 1-1 0 0,-1-1 1 0 0,1 1 0 0 0,0-1 0 0 0,2 5 0 0 0,-1 0 4 0 0,0-1 0 0 0,0 0 0 0 0,-1 0-1 0 0,0 1 1 0 0,-1-1 0 0 0,1 1 0 0 0,-1-1-1 0 0,-2 12 1 0 0,1 6-16 0 0,1-19 12 0 0,-1 0 1 0 0,0-1-1 0 0,0 1 1 0 0,-1-1-1 0 0,-4 11 1 0 0,4-11-2 0 0,0 1 0 0 0,0 0 0 0 0,0-1 0 0 0,1 1 0 0 0,0 0 0 0 0,0 6 0 0 0,0 4 2 0 0,-1 0-1 0 0,-6 28 1 0 0,5-28 1 0 0,0-4-6 0 0,0 2 1 0 0,1 1-1 0 0,0-1 1 0 0,0 16-1 0 0,1-20 2 0 0,0 0 0 0 0,0 0 0 0 0,-5 17 0 0 0,0-3-2 0 0,3 0-4 0 0,0 1 0 0 0,1 31 0 0 0,-10-11 32 0 0,5-17-32 0 0,6-23 6 0 0,-1 1-1 0 0,1-1 0 0 0,-1 0 1 0 0,0 0-1 0 0,0 0 1 0 0,-1 0-1 0 0,1 0 1 0 0,-1 0-1 0 0,-6 7 0 0 0,6-7 1 0 0,-1-1-1 0 0,1 0 1 0 0,-1 0 0 0 0,0-1-1 0 0,-1 1 1 0 0,1-1 0 0 0,0 0 0 0 0,-1 0-1 0 0,0-1 1 0 0,-7 4 0 0 0,-18 11 3 0 0,18-8 16 0 0,0-1 0 0 0,-18 9 0 0 0,-4 12-22 0 0,25-27 6 0 0,1-1 1 0 0,-1 0-1 0 0,0 0 0 0 0,-10 0 0 0 0,11-1-8 0 0,0 1-1 0 0,0 1 1 0 0,-1-1-1 0 0,-9 5 1 0 0,10-4 19 0 0,0 0 0 0 0,-1 0 1 0 0,1-1-1 0 0,-11 1 0 0 0,-34 2-23 0 0,45-2 9 0 0,-1 0 0 0 0,0-1 0 0 0,-15 1 0 0 0,24-2 17 0 0,-27-3-45 0 0,14 2-64 0 0,12 2 95 0 0,1 0 0 0 0,-1 0 0 0 0,1-1 0 0 0,0 1 0 0 0,-1 0-1 0 0,1 0 1 0 0,0 0 0 0 0,-1 0 0 0 0,1 0 0 0 0,0 0-1 0 0,0 0 1 0 0,0 0 0 0 0,0-1 0 0 0,0 1 0 0 0,0 0-1 0 0,0 1 1 0 0,0 8-48 0 0,0-7 42 0 0,0 1-1 0 0,0-1 1 0 0,0 0-1 0 0,0 0 1 0 0,0 1-1 0 0,1-1 1 0 0,-1 0-1 0 0,1 0 1 0 0,0 0 0 0 0,0 0-1 0 0,3 5 1 0 0,0-1 15 0 0,-2-5-13 0 0,0 1 0 0 0,-1-1 0 0 0,1 1 0 0 0,-1-1 0 0 0,1 1 0 0 0,-1 0 0 0 0,0-1 0 0 0,1 6 1 0 0,5 41-27 0 0,-6-48 27 0 0,-1 0 0 0 0,0 0 0 0 0,0 0 1 0 0,0 0-1 0 0,1 0 0 0 0,-1 0 0 0 0,0 0 0 0 0,1 0 1 0 0,-1 0-1 0 0,1 0 0 0 0,-1 0 0 0 0,1 0 0 0 0,0 0 1 0 0,-1-1-1 0 0,1 1 0 0 0,0 0 0 0 0,-1 0 0 0 0,1 0 1 0 0,0-1-1 0 0,0 1 0 0 0,0-1 0 0 0,0 1 0 0 0,0-1 1 0 0,0 1-1 0 0,0-1 0 0 0,0 1 0 0 0,0-1 0 0 0,0 0 1 0 0,0 1-1 0 0,0-1 0 0 0,0 0 0 0 0,0 0 0 0 0,0 0 1 0 0,0 0-1 0 0,0 0 0 0 0,0 0 0 0 0,0 0 0 0 0,0 0 1 0 0,0 0-1 0 0,0-1 0 0 0,0 1 0 0 0,0 0 0 0 0,0-1 1 0 0,0 1-1 0 0,0-1 0 0 0,0 1 0 0 0,0-1 0 0 0,0 1 1 0 0,0-1-1 0 0,0 1 0 0 0,-1-1 0 0 0,1 0 0 0 0,1-1 1 0 0,0-1-1 0 0,1 1 1 0 0,-1 0-1 0 0,1-1 1 0 0,-1 1 0 0 0,1 0-1 0 0,0 0 1 0 0,0 0-1 0 0,0 1 1 0 0,0-1 0 0 0,0 1-1 0 0,0 0 1 0 0,1 0-1 0 0,-1 0 1 0 0,0 0 0 0 0,1 0-1 0 0,-1 1 1 0 0,0-1-1 0 0,1 1 1 0 0,-1 0 0 0 0,0 0-1 0 0,1 0 1 0 0,-1 1-1 0 0,1-1 1 0 0,-1 1-1 0 0,0 0 1 0 0,1 0 0 0 0,-1 0-1 0 0,4 2 1 0 0,10 1 2 0 0,-14-3-2 0 0,0-1 0 0 0,-1 1 0 0 0,1 0 0 0 0,0 0 0 0 0,0 0 0 0 0,0 0 0 0 0,-1 0 0 0 0,1 1 0 0 0,-1-1 0 0 0,1 1 0 0 0,4 3 0 0 0,-3 0 3 0 0,-1-1 0 0 0,1 1 0 0 0,-1 0 0 0 0,0 0 0 0 0,3 6 1 0 0,7 12 15 0 0,-11-19-17 0 0,0 1 1 0 0,-1 0-1 0 0,1 0 1 0 0,-1-1-1 0 0,0 1 1 0 0,0 0-1 0 0,-1 0 1 0 0,1 10-1 0 0,1 13 7 0 0,1-17-13 0 0,0 1-1 0 0,0-1 1 0 0,1 0 0 0 0,0 0-1 0 0,1 0 1 0 0,11 17-1 0 0,-11-17 6 0 0,0 1-1 0 0,0-1 1 0 0,-1 1 0 0 0,4 22-1 0 0,9 25 30 0 0,-15-63-32 0 0,0-1-1 0 0,0 1 1 0 0,0-1 0 0 0,0 0-1 0 0,1-9 1 0 0,48-211-71 0 0,-8 42-11 0 0,-42 178 84 0 0,0-5-2 0 0,1 1 1 0 0,0 0-1 0 0,1 0 0 0 0,5-12 1 0 0,-8 21-1 0 0,0 0 0 0 0,0 0 0 0 0,0 0 0 0 0,0 0 0 0 0,0 0 0 0 0,0 0 0 0 0,0-1 0 0 0,0 1 0 0 0,1 0 0 0 0,-1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0,1 0 0 0 0,-1 1 0 0 0,6 13 19 0 0,2 19 9 0 0,-8-33-47 0 0,0 4 20 0 0,0-1 0 0 0,1 0 0 0 0,-1 0-1 0 0,1 0 1 0 0,-1 0 0 0 0,3 6 0 0 0,1-2 14 0 0,-1 1 1 0 0,1 0-1 0 0,2 13 0 0 0,8 17 22 0 0,-8-25-30 0 0,-2-1 0 0 0,0 1 0 0 0,0 1 0 0 0,3 25 0 0 0,0 1-509 0 0,-7-39 406 0 0,0-1 1 0 0,1 0-1 0 0,-1 1 1 0 0,0-1-1 0 0,0 1 1 0 0,0-1-1 0 0,0 1 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09:19.56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34 26 0 0 0,'0'0'15945'0'0,"-6"-4"-15045"0"0,-22-18 1818 0 0,29 29-1911 0 0,-1 0 0 0 0,1 0 0 0 0,0 0 0 0 0,1-1 0 0 0,3 11 0 0 0,3 4 293 0 0,18 32-1 0 0,-1-3-106 0 0,7 19-48 0 0,-17-38-661 0 0,-1 1 0 0 0,-1 1-1 0 0,9 38 1 0 0,-18-55-191 0 0,0-1 0 0 0,2 0 0 0 0,-1-1 0 0 0,2 1 0 0 0,0-1-1 0 0,1 0 1 0 0,0-1 0 0 0,20 25 0 0 0,-20-29 0 0 0,22 24 184 0 0,-18-21-206 0 0,-1 0 0 0 0,0 1 0 0 0,-1 0 0 0 0,0 1 0 0 0,-1 0 0 0 0,-1 0 0 0 0,0 1 1 0 0,10 27-1 0 0,16 73 161 0 0,-18-69-168 0 0,-14-37-52 0 0,0 0 0 0 0,1 0 0 0 0,0-1 0 0 0,1 1 0 0 0,0-1 1 0 0,0 0-1 0 0,0 0 0 0 0,7 7 0 0 0,-5-6 9 0 0,0 0 0 0 0,0 0 1 0 0,-1 0-1 0 0,6 16 0 0 0,0-1-9 0 0,-5-10-31 0 0,-5-10 25 0 0,0-1-1 0 0,1 0 1 0 0,-1 1-1 0 0,1-1 0 0 0,-1 0 1 0 0,1 0-1 0 0,0 0 1 0 0,5 5 151 0 0,-10-9-158 0 0,1-1-1 0 0,0 1 0 0 0,0-1 1 0 0,0 0-1 0 0,0 0 1 0 0,0 0-1 0 0,0 0 0 0 0,0 0 1 0 0,1 0-1 0 0,-3-3 1 0 0,-1-2-42 0 0,-3-2-43 0 0,2 0-1 0 0,-1 0 0 0 0,-6-14 0 0 0,7 15-151 0 0,1-2-1758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0:47.94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109 1650 6057 0 0,'0'0'17459'0'0,"-5"-1"-16959"0"0,-27 0 809 0 0,30 1-1166 0 0,0 0 0 0 0,0 0 0 0 0,0 0-1 0 0,0 0 1 0 0,0 0 0 0 0,0 0 0 0 0,1 0-1 0 0,-1 1 1 0 0,0-1 0 0 0,0 1 0 0 0,0 0-1 0 0,0-1 1 0 0,1 1 0 0 0,-1 0 0 0 0,0 0-1 0 0,1 0 1 0 0,-1 0 0 0 0,0 0 0 0 0,1 1-1 0 0,0-1 1 0 0,-1 0 0 0 0,1 1 0 0 0,0-1-1 0 0,-2 3 1 0 0,-6 11 90 0 0,7-12-202 0 0,0 0 0 0 0,0 0 0 0 0,0 0-1 0 0,0 0 1 0 0,1 0 0 0 0,-1 1 0 0 0,1-1 0 0 0,0 1-1 0 0,0-1 1 0 0,0 1 0 0 0,1 0 0 0 0,-1-1 0 0 0,1 5-1 0 0,0 4 36 0 0,0-1 1 0 0,0 0-1 0 0,2 1 0 0 0,-1-1 0 0 0,1 0 0 0 0,6 19 0 0 0,10 8 140 0 0,-14-31-161 0 0,-1 0 0 0 0,1 0 0 0 0,-1 0 0 0 0,-1 1 0 0 0,0-1 0 0 0,0 1 0 0 0,1 8 0 0 0,-1 1 28 0 0,-1-2-37 0 0,0 0 0 0 0,2 1 0 0 0,5 21 0 0 0,-7-33-29 0 0,1-1 0 0 0,-1 1 0 0 0,1-1 0 0 0,-1 1 0 0 0,1-1 1 0 0,0 1-1 0 0,1-1 0 0 0,-1 0 0 0 0,0 0 0 0 0,1 0 0 0 0,4 4 0 0 0,-5-6 6 0 0,0 0 0 0 0,0 0 0 0 0,0 0 0 0 0,0 0-1 0 0,-1 0 1 0 0,2 0 0 0 0,-1-1 0 0 0,0 1 0 0 0,0-1-1 0 0,0 1 1 0 0,0-1 0 0 0,0 0 0 0 0,0 0 0 0 0,0 0-1 0 0,1 0 1 0 0,-1 0 0 0 0,0 0 0 0 0,0-1 0 0 0,0 1 0 0 0,0-1-1 0 0,0 0 1 0 0,4-1 0 0 0,5-3 44 0 0,1-1-1 0 0,19-14 1 0 0,-22 13-40 0 0,1 1-1 0 0,-1 1 1 0 0,1-1 0 0 0,0 2 0 0 0,12-5 0 0 0,1 0 34 0 0,0 0 0 0 0,30-19 1 0 0,-14 8 30 0 0,-8 4-16 0 0,211-117 625 0 0,-221 119-624 0 0,2 0 1 0 0,34-14-1 0 0,-45 22-46 0 0,-1 0 1 0 0,0-1 0 0 0,15-12 0 0 0,8-5 8 0 0,-5 7-30 0 0,-8 5 0 0 0,0-1 0 0 0,-1-1 0 0 0,32-29 0 0 0,-43 35 0 0 0,1-1 0 0 0,22-12 0 0 0,-22 14 0 0 0,1 0 0 0 0,17-16 0 0 0,-18 14 0 0 0,0 0 0 0 0,1 2 0 0 0,23-14 0 0 0,-22 14 0 0 0,-1 0 0 0 0,0 0 0 0 0,21-18 0 0 0,-29 22 0 0 0,1 0 0 0 0,0 0 0 0 0,0 0 0 0 0,0 1 0 0 0,0 0 0 0 0,9-4 0 0 0,-9 5 0 0 0,-1 0 0 0 0,1-1 0 0 0,0 0 0 0 0,-1 1 0 0 0,1-2 0 0 0,-1 1 0 0 0,0 0 0 0 0,0-1 0 0 0,0 1 0 0 0,0-1 0 0 0,5-6 0 0 0,-2 2 0 0 0,0 0 0 0 0,1 1 0 0 0,-1 0 0 0 0,1 0 0 0 0,1 0 0 0 0,10-6 0 0 0,-13 10 0 0 0,0-1 0 0 0,0 0 0 0 0,-1-1 0 0 0,1 1 0 0 0,4-6 0 0 0,-6 5 0 0 0,-2 3 0 0 0,0 1 0 0 0,-1-1 0 0 0,1 0 0 0 0,0 0 0 0 0,0 0 0 0 0,-1 0 0 0 0,1 0 0 0 0,0 0 0 0 0,-1 0 0 0 0,1 0 0 0 0,-1 0 0 0 0,0 0 0 0 0,1 0 0 0 0,-1-1 0 0 0,0 1 0 0 0,1 0 0 0 0,-1 0 0 0 0,0 0 0 0 0,0 0 0 0 0,0-1 0 0 0,0 1 0 0 0,0 0 0 0 0,-1 0 0 0 0,1 0 0 0 0,0-1 0 0 0,0 1 0 0 0,-1 0 0 0 0,1 0 0 0 0,-1 0 0 0 0,1 0 0 0 0,-1 0 0 0 0,1 0 0 0 0,-2-2 0 0 0,-14-12 0 0 0,11 11 0 0 0,0-1 0 0 0,0 0 0 0 0,0 0 0 0 0,1 0 0 0 0,-1-1 0 0 0,1 0 0 0 0,1 1 0 0 0,-4-8 0 0 0,4 7 0 0 0,-1 0 0 0 0,1 1 0 0 0,-1-1 0 0 0,0 1 0 0 0,-8-7 0 0 0,7 6 0 0 0,0 1 0 0 0,1-1 0 0 0,0 0 0 0 0,-5-8 0 0 0,-17-29 0 0 0,-4-19 0 0 0,26 55 0 0 0,0 1 0 0 0,1 0 0 0 0,-2 0 0 0 0,1 1 0 0 0,-1-1 0 0 0,0 1 0 0 0,0 0 0 0 0,0 1 0 0 0,-1-1 0 0 0,-6-3 0 0 0,6 3 0 0 0,0-1 0 0 0,1 1 0 0 0,-1-1 0 0 0,-5-7 0 0 0,-16-16 0 0 0,23 25 0 0 0,1 0 0 0 0,0 0 0 0 0,-1 0 0 0 0,1 0 0 0 0,1 0 0 0 0,-1-1 0 0 0,1 1 0 0 0,-4-9 0 0 0,-11-40 0 0 0,15 43 0 0 0,-1 1 0 0 0,-1-1 0 0 0,1 1 0 0 0,-2 0 0 0 0,1 0 0 0 0,-1 1 0 0 0,0-1 0 0 0,-1 1 0 0 0,0 0 0 0 0,-13-12 0 0 0,16 15 0 0 0,-1 0 0 0 0,1 0 0 0 0,0 0 0 0 0,0-1 0 0 0,1 1 0 0 0,-1-1 0 0 0,-1-7 0 0 0,-12-24 0 0 0,9 25 0 0 0,0 1 0 0 0,-8-25 0 0 0,11 25 0 0 0,-1 1 0 0 0,0-1 0 0 0,-1 1 0 0 0,0 0 0 0 0,-11-15 0 0 0,9 14 0 0 0,-39-56 0 0 0,21 29 0 0 0,17 25 0 0 0,-1-1 0 0 0,-10-23 0 0 0,-34-67 0 0 0,44 83 0 0 0,-25-37 0 0 0,10 19 0 0 0,23 34-5 0 0,-12-17-136 0 0,14 22 119 0 0,-1-1-1 0 0,1 0 1 0 0,-1 0 0 0 0,1 1-1 0 0,-1-1 1 0 0,0 0 0 0 0,1 1-1 0 0,-1-1 1 0 0,0 1 0 0 0,1-1-1 0 0,-1 1 1 0 0,0-1 0 0 0,0 1-1 0 0,0-1 1 0 0,1 1 0 0 0,-1 0-1 0 0,0 0 1 0 0,0-1 0 0 0,0 1-1 0 0,0 0 1 0 0,-1 0 0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0:52.04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1104 1 3977 0 0,'15'9'20905'0'0,"-17"-8"-20623"0"0,0 0 10 0 0,0 1 1 0 0,0-1-1 0 0,0-1 1 0 0,0 1-1 0 0,0 0 1 0 0,-1 0-1 0 0,1-1 1 0 0,-3 1-1 0 0,-7 0 39 0 0,-1 0 0 0 0,-19-2-1 0 0,15 0 468 0 0,-107 10 816 0 0,120-8-1594 0 0,0-1 0 0 0,0 1 0 0 0,0 0-1 0 0,1 0 1 0 0,-1 0 0 0 0,0 1 0 0 0,1 0 0 0 0,-1-1 0 0 0,-5 5-1 0 0,-33 24 116 0 0,33-23-81 0 0,-5 3 45 0 0,0-1 1 0 0,-1 0-1 0 0,0-1 1 0 0,0-1-1 0 0,-1 0 1 0 0,0-1-1 0 0,0 0 1 0 0,0-2-1 0 0,-30 5 1 0 0,40-7-88 0 0,0 0 1 0 0,0 0 0 0 0,0 1-1 0 0,0 0 1 0 0,1 0-1 0 0,-1 0 1 0 0,1 0 0 0 0,0 1-1 0 0,-1 0 1 0 0,-5 6 0 0 0,-21 15 33 0 0,-78 34-46 0 0,80-50 0 0 0,28-8 0 0 0,-1-1 0 0 0,1 1 0 0 0,-1-1 0 0 0,1 1 0 0 0,-1 0 0 0 0,1 0 0 0 0,-1 0 0 0 0,1 0 0 0 0,-1 0 0 0 0,1 0 0 0 0,0 1 0 0 0,0-1 0 0 0,0 1 0 0 0,-4 3 0 0 0,1 1 0 0 0,-1-1 0 0 0,0 0 0 0 0,0 0 0 0 0,0 0 0 0 0,0-1 0 0 0,-1 0 0 0 0,-11 5 0 0 0,11-5 0 0 0,-1-1 0 0 0,1 1 0 0 0,1 1 0 0 0,-1-1 0 0 0,1 1 0 0 0,-1 1 0 0 0,-5 6 0 0 0,8-8 0 0 0,-1 0 0 0 0,1-1 0 0 0,-1 1 0 0 0,0-1 0 0 0,0 1 0 0 0,0-1 0 0 0,-7 2 0 0 0,7-2 0 0 0,-1 0 0 0 0,0 0 0 0 0,1 0 0 0 0,0 1 0 0 0,0 0 0 0 0,0 0 0 0 0,-6 6 0 0 0,-37 39 0 0 0,46-46 0 0 0,-1 0 0 0 0,1 0 0 0 0,0 1 0 0 0,0-1 0 0 0,0 1 0 0 0,0 0 0 0 0,1 0 0 0 0,-1 0 0 0 0,1-1 0 0 0,0 1 0 0 0,1 0 0 0 0,-1 0 0 0 0,0 1 0 0 0,1 6 0 0 0,0 0 0 0 0,1 0 0 0 0,0 0 0 0 0,0 0 0 0 0,4 13 0 0 0,-5-20 0 0 0,1 0 0 0 0,0-1 0 0 0,0 1 0 0 0,0 0 0 0 0,1 0 0 0 0,-1 0 0 0 0,1-1 0 0 0,0 1 0 0 0,0-1 0 0 0,0 1 0 0 0,0-1 0 0 0,1 0 0 0 0,-1 0 0 0 0,1 0 0 0 0,0 0 0 0 0,0 0 0 0 0,0-1 0 0 0,4 3 0 0 0,53 20 0 0 0,-34-10 0 0 0,-24-13 0 0 0,1 0 0 0 0,0 0 0 0 0,0 0 0 0 0,0-1 0 0 0,0 1 0 0 0,0-1 0 0 0,0 0 0 0 0,0 0 0 0 0,0 0 0 0 0,0 0 0 0 0,1-1 0 0 0,-1 1 0 0 0,5-1 0 0 0,5 0 0 0 0,1 1 0 0 0,1-1 0 0 0,0 0 0 0 0,-1-1 0 0 0,1-1 0 0 0,-1 0 0 0 0,0-1 0 0 0,0-1 0 0 0,20-7 0 0 0,-14 2 0 0 0,0 1 0 0 0,0 1 0 0 0,33-7 0 0 0,-32 7 0 0 0,0 0 0 0 0,0-1 0 0 0,-1-1 0 0 0,0-1 0 0 0,33-22 0 0 0,13-15 0 0 0,4-4 0 0 0,-41 34 0 0 0,136-91 0 0 0,-149 96 0 0 0,0-2 0 0 0,25-28 0 0 0,-30 29 0 0 0,1 0 0 0 0,20-14 0 0 0,-24 20 0 0 0,0-1 0 0 0,-1 0 0 0 0,14-17 0 0 0,-10 11 0 0 0,-8 9 0 0 0,0 1 0 0 0,0 0 0 0 0,0-1 0 0 0,-1 1 0 0 0,0-1 0 0 0,0 0 0 0 0,0 0 0 0 0,0 0 0 0 0,-1 0 0 0 0,0 0 0 0 0,0 0 0 0 0,-1 0 0 0 0,1-1 0 0 0,-1 1 0 0 0,0 0 0 0 0,0 0 0 0 0,-1-1 0 0 0,1 1 0 0 0,-3-5 0 0 0,3 9 0 0 0,0-1 0 0 0,0 1 0 0 0,0 0 0 0 0,0-1 0 0 0,0 1 0 0 0,-1 0 0 0 0,1 0 0 0 0,-1 0 0 0 0,1-1 0 0 0,-1 1 0 0 0,1 0 0 0 0,-1 0 0 0 0,0 0 0 0 0,1 0 0 0 0,-1 0 0 0 0,0 0 0 0 0,0 0 0 0 0,0 0 0 0 0,0 0 0 0 0,0 0 0 0 0,0 0 0 0 0,0 1 0 0 0,0-1 0 0 0,0 0 0 0 0,0 1 0 0 0,-1-1 0 0 0,1 1 0 0 0,0-1 0 0 0,0 1 0 0 0,-1 0 0 0 0,1-1 0 0 0,0 1 0 0 0,0 0 0 0 0,-1 0 0 0 0,0 0 0 0 0,-3-2 0 0 0,0 1 0 0 0,1-1 0 0 0,-1-1 0 0 0,1 1 0 0 0,-1 0 0 0 0,-3-5 0 0 0,-21-9 0 0 0,25 15 0 0 0,1 0 0 0 0,-1 0 0 0 0,0 1 0 0 0,0-1 0 0 0,0 1 0 0 0,0 0 0 0 0,1 0 0 0 0,-1 0 0 0 0,0 0 0 0 0,0 1 0 0 0,0-1 0 0 0,-4 3 0 0 0,-48 17 0 0 0,34-11 0 0 0,-48 19 0 0 0,2 3 0 0 0,-96 60 0 0 0,115-57 0 0 0,-45 42 0 0 0,-1 1 0 0 0,73-59 0 0 0,1 1 0 0 0,1 1 0 0 0,-19 23 0 0 0,-14 16 0 0 0,19-32 0 0 0,57-28 0 0 0,4-9 0 0 0,0-2 0 0 0,0 0 0 0 0,41-27 0 0 0,-45 25 0 0 0,49-28 0 0 0,-3-4 0 0 0,85-71 0 0 0,-89 56 0 0 0,-62 58 0 0 0,-2 2 0 0 0,0 0 0 0 0,1 0 0 0 0,-1 0 0 0 0,0 0 0 0 0,0 0 0 0 0,0-1 0 0 0,0 1 0 0 0,-1 0 0 0 0,1-1 0 0 0,0 1 0 0 0,1-3 0 0 0,-3 4 0 0 0,1-1 0 0 0,-1 1 0 0 0,1 0 0 0 0,0 0 0 0 0,-1-1 0 0 0,1 1 0 0 0,-1 0 0 0 0,1 0 0 0 0,-1 0 0 0 0,1 0 0 0 0,0 0 0 0 0,-1 0 0 0 0,1 0 0 0 0,-1 0 0 0 0,1 0 0 0 0,-1 0 0 0 0,1 0 0 0 0,-1 0 0 0 0,1 0 0 0 0,-1 0 0 0 0,1 0 0 0 0,-1 0 0 0 0,1 0 0 0 0,-1 1 0 0 0,1-1 0 0 0,-1 0 0 0 0,-12 4 0 0 0,-147 69 0 0 0,67-29 0 0 0,-8 6 0 0 0,-51 21 0 0 0,109-52 0 0 0,32-13 0 0 0,0 0 0 0 0,0-2 0 0 0,0 1 0 0 0,-1-1 0 0 0,0-1 0 0 0,0 0 0 0 0,0-1 0 0 0,-18 2 0 0 0,26-5 0 0 0,-1 1 0 0 0,0 0 0 0 0,1 0 0 0 0,-1 1 0 0 0,1-1 0 0 0,-1 1 0 0 0,1 0 0 0 0,-1 0 0 0 0,1 1 0 0 0,-1-1 0 0 0,1 1 0 0 0,0 0 0 0 0,0 0 0 0 0,0 0 0 0 0,0 1 0 0 0,-5 4 0 0 0,-4 7 0 0 0,8-8 0 0 0,-1 0 0 0 0,1-1 0 0 0,-11 9 0 0 0,24-13 0 0 0,7-2 0 0 0,17-11-494 0 0,-21 8-854 0 0,0 0-1 0 0,0 0 1 0 0,0 2-1 0 0,15-3 1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07.32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2089 150 10842 0 0,'0'0'16859'0'0,"-32"24"-15451"0"0,-6 6-1219 0 0,-4 4 374 0 0,2 1-318 0 0,4-3 21 0 0,4-3-62 0 0,4-2-45 0 0,3-4 37 0 0,3-1-63 0 0,1-2 8 0 0,1-1-31 0 0,-1 0 24 0 0,1 0-36 0 0,-1 0-9 0 0,1 0 20 0 0,-1 0-35 0 0,1 1-37 0 0,-1 0-9 0 0,0-1-20 0 0,-1 2-25 0 0,-1-1 42 0 0,0 0-14 0 0,-1 1-14 0 0,0-1 34 0 0,1-1-21 0 0,3-1 17 0 0,1-3-23 0 0,4-2-3 0 0,3-4-18 0 0,4-2 4 0 0,3-3 25 0 0,2-2-27 0 0,2-1 10 0 0,1-1-46 0 0,1-1 12 0 0,0-3-46 0 0,1-1 40 0 0,1-3-34 0 0,3-2 28 0 0,2-3 67 0 0,3-3-65 0 0,3-2 61 0 0,2-2-64 0 0,3-2-9 0 0,2-1 57 0 0,4-2-20 0 0,3-2 36 0 0,4-2-18 0 0,3-1 8 0 0,4-2-12 0 0,3-2-6 0 0,5-2 48 0 0,1-2-42 0 0,3 0 23 0 0,0-1-25 0 0,1 0-12 0 0,0 2 40 0 0,-2 1-13 0 0,-4 4-14 0 0,-3 4 24 0 0,-7 3-17 0 0,-6 5-22 0 0,-7 4 24 0 0,-6 4 20 0 0,-6 3-6 0 0,-4 4 4 0 0,-4 2 56 0 0,-2 1-91 0 0,-2 2 48 0 0,-3 0 3 0 0,0 2-58 0 0,-3 1 74 0 0,-1 1-62 0 0,-2 3 48 0 0,-2 1-52 0 0,0 1 34 0 0,-1 1 8 0 0,-1 0-21 0 0,0 1 26 0 0,-2 0-35 0 0,0 1 0 0 0,-2 1 18 0 0,0-1-81 0 0,-2 1 89 0 0,1 0-29 0 0,-1 1 27 0 0,-1 0 14 0 0,1 0-40 0 0,-2 1 23 0 0,1-1-27 0 0,-1 2 25 0 0,0-1-7 0 0,1 1 2 0 0,0-2-19 0 0,1 1-4 0 0,0-2 19 0 0,2-1-6 0 0,1 0 11 0 0,1-1-12 0 0,1 0 5 0 0,1-1 7 0 0,1-1-21 0 0,1 1 44 0 0,0-1-23 0 0,2 0-29 0 0,0-1-18 0 0,3-1-26 0 0,1-1-6 0 0,1 0-10 0 0,1-3-26 0 0,2 0-13 0 0,0-1 2 0 0,2-1-22 0 0,-1 0 15 0 0,6-4-442 0 0,-2 0 541 0 0,1-1-30 0 0,0 0 30 0 0,2-1-19 0 0,-1-1 5 0 0,2 0-1 0 0,1-1 0 0 0,0 0 10 0 0,1-2-22 0 0,1 1-3 0 0,1-1 28 0 0,0-1-37 0 0,0-1 3 0 0,1 0-11 0 0,-1-1 1 0 0,1-1-19 0 0,0-1 32 0 0,0 0 9 0 0,0-1-11 0 0,1 1 43 0 0,-1 0-41 0 0,-1 0 52 0 0,-1 2-16 0 0,-2 2 25 0 0,0 1 4 0 0,-2 1-29 0 0,0 0 20 0 0,1 2-17 0 0,-1-1 14 0 0,0-1-14 0 0,2 1 14 0 0,0-2-14 0 0,1 1 23 0 0,1-1 3 0 0,0 0-1 0 0,0 0-7 0 0,0 1-7 0 0,0 0-8 0 0,-1 2 20 0 0,-1 0-7 0 0,0 0 3 0 0,-1 1-18 0 0,-1 1 32 0 0,-1-1-10 0 0,0 1-5 0 0,0 1 21 0 0,-1-1-25 0 0,0 1-2 0 0,0 1 19 0 0,-1-1-16 0 0,0 0 33 0 0,0 0-55 0 0,0 0 44 0 0,1-1-4 0 0,1 0-37 0 0,0 0 50 0 0,2-1-54 0 0,0 0 16 0 0,1-1-5 0 0,0 0 19 0 0,-1 0-6 0 0,0 0 3 0 0,-1 1 38 0 0,-2 0-58 0 0,0 0 56 0 0,-1 1-36 0 0,-1 1 10 0 0,0 0 8 0 0,-1 1 6 0 0,-1 0-11 0 0,1 1 14 0 0,-1 1 5 0 0,0-1-20 0 0,-1 1 6 0 0,-1 0-2 0 0,0 1-18 0 0,-1 0 14 0 0,-1 2-6 0 0,-1 0-7 0 0,0 1-35 0 0,-1 1 75 0 0,0 0-34 0 0,-1 0 12 0 0,1 0 27 0 0,-1 1-17 0 0,1-1 6 0 0,0 0-10 0 0,0 0 2 0 0,1 0-10 0 0,1 0 12 0 0,0 0-23 0 0,-1 0-3 0 0,1-1 28 0 0,0 1-18 0 0,-1 0 25 0 0,1-1 21 0 0,0 1-51 0 0,-1 0 26 0 0,1 0-28 0 0,-1 0-3 0 0,0 0 19 0 0,0 1-7 0 0,0 0 3 0 0,-1 1-18 0 0,0 1 23 0 0,0-1-17 0 0,-1 1 15 0 0,1 1 5 0 0,-1 0-20 0 0,0 0 16 0 0,0 0-52 0 0,0 0 52 0 0,0 0-27 0 0,-1 0 8 0 0,1 0 18 0 0,-1 0-15 0 0,1 0 15 0 0,-1-1-14 0 0,1 0 23 0 0,-1 0-53 0 0,1 0 53 0 0,0 0-36 0 0,0 0 1 0 0,-1 1 47 0 0,1-1-52 0 0,-1 0 27 0 0,0 1 1 0 0,0 0 26 0 0,0-1-15 0 0,0 0-3 0 0,0 0-17 0 0,0-1-43 0 0,0 1 66 0 0,-1 0-40 0 0,0-1 22 0 0,-1 0 13 0 0,0 0-4 0 0,1 0-6 0 0,-1 0 2 0 0,0 0 46 0 0,0 0-60 0 0,1 0 29 0 0,-1 0-38 0 0,0 1-8 0 0,0 0 28 0 0,0 0-28 0 0,0 1 55 0 0,0-1-16 0 0,0 0-2 0 0,0 1 2 0 0,0-2-29 0 0,0 0 27 0 0,0 0-28 0 0,1 0-2 0 0,-1-1 0 0 0,2-1-38 0 0,-1 0 66 0 0,1 1-11 0 0,1-1-5 0 0,0 1 51 0 0,0 0-61 0 0,0-1 1 0 0,0 1 8 0 0,-1 0-15 0 0,1-1 23 0 0,-1 1-16 0 0,0 0 5 0 0,0 0 9 0 0,-1 0 6 0 0,0 0-11 0 0,1 0 23 0 0,-2 0-6 0 0,1 0-17 0 0,-1 0 24 0 0,0 0-35 0 0,1 0 47 0 0,-1 0-42 0 0,1 0 13 0 0,0 0 14 0 0,0 1 5 0 0,1-1-10 0 0,0 0 23 0 0,1 1-25 0 0,0-1-2 0 0,0 0 19 0 0,1 0-44 0 0,0 0 32 0 0,0 0-38 0 0,0-1 38 0 0,0 0-22 0 0,0 0 8 0 0,1 0 35 0 0,-1 0-57 0 0,1 0 37 0 0,0 0-21 0 0,0-1-41 0 0,-1 0 58 0 0,1 0-19 0 0,-1 0 6 0 0,0 0 18 0 0,-1 1-23 0 0,-1-1-20 0 0,1 1 23 0 0,-2 1 10 0 0,0 0-21 0 0,0 1 26 0 0,-1 0-17 0 0,1-1 6 0 0,-1 1-30 0 0,0-1 26 0 0,1-1 20 0 0,1 0-16 0 0,0 0 26 0 0,0-2-44 0 0,1 1 23 0 0,0 0-27 0 0,1-1 16 0 0,0 0 13 0 0,-1 0-31 0 0,2 0 28 0 0,-2 0-36 0 0,2-1 38 0 0,-1 1-12 0 0,1 0-15 0 0,-2 1 43 0 0,0 0-41 0 0,0 2 13 0 0,-2 0-4 0 0,1 1 0 0 0,-1 0-10 0 0,0 1 13 0 0,-1 0-4 0 0,2 1-9 0 0,-1-1 32 0 0,1 0-10 0 0,1-1-15 0 0,0 0 6 0 0,1 0-22 0 0,0-2 24 0 0,0 0-26 0 0,1-1 26 0 0,1 0-17 0 0,0-1 15 0 0,0 1-4 0 0,0-1 1 0 0,0 0 28 0 0,1-1-36 0 0,-1 1 30 0 0,0-1-8 0 0,-1 1-17 0 0,1-1 6 0 0,-1 1-13 0 0,1 0-24 0 0,-2-1 34 0 0,1 1 16 0 0,-1 1-4 0 0,0-1-15 0 0,0 0 6 0 0,0 1-50 0 0,1 0 60 0 0,0 0 27 0 0,0-1-53 0 0,0 1 57 0 0,1-1-73 0 0,-1 1 2 0 0,1 0 54 0 0,-1-1-38 0 0,0 1 14 0 0,-1-1-41 0 0,1 1 49 0 0,-1 0-16 0 0,0 0-23 0 0,0 1 73 0 0,-1 0-50 0 0,1 0 7 0 0,-1-1 18 0 0,1 1-34 0 0,-1-1 28 0 0,1 0-18 0 0,1-1-4 0 0,0 1 20 0 0,0-1-16 0 0,1-1 6 0 0,0 1 16 0 0,0-1-14 0 0,1 1-4 0 0,-1-1 2 0 0,1 1-21 0 0,-1-1 15 0 0,0 1 4 0 0,0 0-1 0 0,-1 0 1 0 0,0 1 28 0 0,0 0-27 0 0,-1-1 28 0 0,-1 2-26 0 0,0-1 8 0 0,0 1-3 0 0,-1 0-19 0 0,0 0 34 0 0,-1 1-30 0 0,1-1 19 0 0,0 0-24 0 0,0 0-3 0 0,1 0 38 0 0,0 0-59 0 0,1-1 56 0 0,-1 1-17 0 0,1-1 42 0 0,1 0-57 0 0,-1 0 0 0 0,1 0 27 0 0,-1 0-49 0 0,1 1 44 0 0,-1 1-24 0 0,1 0 8 0 0,-2-1 7 0 0,2 1 7 0 0,-1 0-11 0 0,0 0 5 0 0,0 0-21 0 0,0-1 15 0 0,1 1 4 0 0,-1-1 8 0 0,0 0 17 0 0,0 0-50 0 0,1 0 34 0 0,0-1-11 0 0,0 0 11 0 0,1-1-2 0 0,-1 0 1 0 0,2-1 0 0 0,-1 0-10 0 0,0-1 4 0 0,1 0-12 0 0,-1 1 4 0 0,0-1 16 0 0,0 2-32 0 0,-1-1 19 0 0,0 1 22 0 0,0 1-35 0 0,-1 0 30 0 0,0 1-36 0 0,-1 0 47 0 0,1 0-24 0 0,-1 0-10 0 0,1 0 22 0 0,-1 1-35 0 0,2-2 38 0 0,-1 0-40 0 0,1 0 49 0 0,0 0-24 0 0,1-1-10 0 0,0 0 22 0 0,0-1-26 0 0,1 0 17 0 0,0 1-5 0 0,0-2 1 0 0,-1 1 46 0 0,2 0-59 0 0,-1-1 38 0 0,-1 1-30 0 0,1-1-39 0 0,-1 0 57 0 0,0 1-19 0 0,0 0 6 0 0,-1 0 0 0 0,0 1 0 0 0,0-1-19 0 0,0 1 24 0 0,-1 0 30 0 0,2 0-46 0 0,-1-1 26 0 0,0 1-8 0 0,1-1-18 0 0,0 0 15 0 0,0 0-24 0 0,1-1 16 0 0,0 0 23 0 0,1 0-26 0 0,0 0 10 0 0,1 0-3 0 0,0-1-28 0 0,-1 1-11 0 0,0 0 48 0 0,0 0-15 0 0,0 0 15 0 0,0 1 16 0 0,-1 0-69 0 0,1 0 59 0 0,-1 0-39 0 0,0 0 39 0 0,1 0-11 0 0,1 0 13 0 0,0-1-21 0 0,0 0 16 0 0,1-1-24 0 0,-1 0-3 0 0,1 1 38 0 0,0-1-50 0 0,-1 0 17 0 0,0 0 12 0 0,0 1-4 0 0,0-1 2 0 0,-1 0 37 0 0,0 1-38 0 0,-1 0 3 0 0,0 0 0 0 0,-1 1 26 0 0,0 1-46 0 0,0-1-12 0 0,0 1 20 0 0,0 0-64 0 0,-1 0 74 0 0,1 0 13 0 0,0 0-30 0 0,1-1 31 0 0,-1 0-8 0 0,0 0-36 0 0,1 0 40 0 0,1 0-33 0 0,0-1 28 0 0,0 0 11 0 0,0 1-40 0 0,0-1 14 0 0,0 0 12 0 0,0 0-32 0 0,0 0 19 0 0,1 0 40 0 0,-1 0-49 0 0,-1 0 36 0 0,0 1-38 0 0,0 0-28 0 0,-1 0 26 0 0,0 0 8 0 0,0 1 16 0 0,0-1 26 0 0,0 0-16 0 0,0 0-20 0 0,1-1 6 0 0,0 1-14 0 0,0 0 22 0 0,0-1-6 0 0,0 1-26 0 0,0-1 54 0 0,1 0-35 0 0,0 1-16 0 0,0-1 42 0 0,0 1-52 0 0,0-1 35 0 0,1 0-10 0 0,0 0-26 0 0,-1 1 54 0 0,1-1-35 0 0,-1 0 2 0 0,0 1 19 0 0,0 0 22 0 0,-1 0-16 0 0,0 0 8 0 0,0 1-2 0 0,0-1-19 0 0,0 0-13 0 0,1 0 12 0 0,0-1 4 0 0,0 1-29 0 0,1-1 37 0 0,0-1-12 0 0,0 1-15 0 0,1-1 52 0 0,0 0-27 0 0,0 0-4 0 0,0 0-11 0 0,1-1 16 0 0,-2 1-9 0 0,1 0 17 0 0,-1 1-28 0 0,0-1 27 0 0,0 1 20 0 0,0 0-100 0 0,0-1 69 0 0,0 1-24 0 0,0-1-33 0 0,1 1 58 0 0,0-1-28 0 0,1 0-4 0 0,0 0 23 0 0,1 0 8 0 0,1-1 6 0 0,-1 0-2 0 0,1 0 29 0 0,0 0-46 0 0,0 0 16 0 0,0 0-6 0 0,-1-1 0 0 0,2 1 0 0 0,-1-1 18 0 0,1 1-23 0 0,0-1-2 0 0,0 0 38 0 0,0 1-40 0 0,1-1 31 0 0,-1 1 10 0 0,1 0-12 0 0,0 1-4 0 0,0-1 11 0 0,1 1 5 0 0,0-1-29 0 0,0 1 27 0 0,1-1-8 0 0,0 0 2 0 0,1 0-10 0 0,0 0 4 0 0,0 0 7 0 0,0 0-12 0 0,1 0 5 0 0,0 0-2 0 0,0 1-19 0 0,-1-1 24 0 0,-1 1-35 0 0,0 0 28 0 0,-1 0 10 0 0,0 0 7 0 0,0 1-10 0 0,-1-1-5 0 0,0 1 2 0 0,-1 1-2 0 0,1 0 18 0 0,0 0-32 0 0,-1 0 28 0 0,1 0 1 0 0,1-1-28 0 0,-1 1 46 0 0,0-1-33 0 0,1 0 11 0 0,0-1 15 0 0,-1 1-23 0 0,2-1 8 0 0,-1 0 15 0 0,-1 1-42 0 0,1-1 23 0 0,-1 0 10 0 0,1-1-13 0 0,-1 1-4 0 0,1-1 2 0 0,-1 0 7 0 0,0 0-2 0 0,1 0-46 0 0,-1 0 32 0 0,1 0-21 0 0,-1 1-13 0 0,0-1 13 0 0,1 1 23 0 0,-1 0-17 0 0,1 0 17 0 0,0 0 24 0 0,0 0-26 0 0,1 0 10 0 0,0 0-3 0 0,1 1-28 0 0,0-1 26 0 0,0 0-46 0 0,0 0 42 0 0,1 0 4 0 0,-1-1-19 0 0,1 0 45 0 0,0-1-51 0 0,-1-1 17 0 0,1 0-6 0 0,-2 1 9 0 0,1-1-30 0 0,-2 0 18 0 0,0 1 12 0 0,-1 0-13 0 0,0 1 34 0 0,-1 0-57 0 0,0 1 46 0 0,-1 0-25 0 0,1 0 17 0 0,0 0 5 0 0,-1 0-20 0 0,2 0 16 0 0,0 0-24 0 0,0 0-3 0 0,1 0 1 0 0,0 0 16 0 0,1 0-14 0 0,0-1 6 0 0,0 1 7 0 0,1-2-12 0 0,-1 0 5 0 0,0 1 7 0 0,0-1 16 0 0,0 0-22 0 0,-1 1 8 0 0,-1 0-13 0 0,0 0-15 0 0,0 0 22 0 0,-2 0-7 0 0,1 0 20 0 0,-1 1-32 0 0,0 0 19 0 0,1-1-16 0 0,0 1 5 0 0,0-1 26 0 0,2 1-18 0 0,-1-1-2 0 0,2 0 39 0 0,-1 0-31 0 0,1 0-8 0 0,-1 0 31 0 0,0 1-2 0 0,0-1-26 0 0,0 1 18 0 0,-1 0-25 0 0,0 0-40 0 0,-1 0 76 0 0,0 0-53 0 0,0-1 35 0 0,0 1 29 0 0,-1 0-55 0 0,0 0 37 0 0,1 0-39 0 0,-1 0 28 0 0,0 0-27 0 0,1 0 17 0 0,-1 0 4 0 0,1 0-29 0 0,0 0 55 0 0,1 0-35 0 0,-1 0 12 0 0,1 0 34 0 0,-1 0-48 0 0,0 1 26 0 0,0 0-36 0 0,1 0 27 0 0,-2 0 1 0 0,1 0-10 0 0,-1 0-5 0 0,0-1 30 0 0,0 1-48 0 0,-1-1 25 0 0,1 1 20 0 0,0-1-54 0 0,0 1 83 0 0,1-1-72 0 0,-1 0 13 0 0,1 0 53 0 0,0 0-56 0 0,0-1 48 0 0,1 0-33 0 0,1 0 0 0 0,-1 0-46 0 0,2-1 49 0 0,-2 1-8 0 0,1-1 3 0 0,0 1 38 0 0,-1 1-57 0 0,1-1 9 0 0,0 1 6 0 0,-1-1 5 0 0,1 1-1 0 0,0 0 1 0 0,-1 0 28 0 0,1 0-46 0 0,0 0 25 0 0,-1 0-8 0 0,1 0-9 0 0,-1 0 4 0 0,1 0 16 0 0,-1 0-4 0 0,-1 0-8 0 0,0 0 4 0 0,0 0-2 0 0,0 0 0 0 0,-2 0 18 0 0,1 0-23 0 0,-1 0-2 0 0,0 0 19 0 0,-1 0-53 0 0,1 0 44 0 0,0 0-6 0 0,0 0 11 0 0,-1 0-1 0 0,0 0-18 0 0,1 0 24 0 0,-1 0-26 0 0,0 0 36 0 0,1 1-21 0 0,-1-1-2 0 0,1 0 11 0 0,0 1-32 0 0,0 0-1 0 0,0 0 18 0 0,0 1 22 0 0,0-1-25 0 0,0 0 19 0 0,0 0-24 0 0,0 0 7 0 0,-1 0-31 0 0,0-1 64 0 0,-1 1-39 0 0,1-1 4 0 0,-1 1 38 0 0,1 0-59 0 0,-1 0 65 0 0,0 0-38 0 0,1 0-7 0 0,-1 0 12 0 0,1 0-24 0 0,1 0 25 0 0,-1 0-26 0 0,0 0 26 0 0,0-1-7 0 0,0 1 2 0 0,-1 0-19 0 0,1 0 15 0 0,0 0 13 0 0,0-1-13 0 0,-1 1-13 0 0,1-1 22 0 0,0 0-17 0 0,-1 0 24 0 0,1 0-25 0 0,0-1 26 0 0,1 0-17 0 0,1-2 15 0 0,-1 0-4 0 0,2-2-27 0 0,0 0 26 0 0,0-2-8 0 0,1 0-26 0 0,0-1 45 0 0,1-1-33 0 0,0 1 20 0 0,1-1-15 0 0,1 0 33 0 0,0 1-38 0 0,0 0 2 0 0,0 0 37 0 0,0 1-50 0 0,-1 1 45 0 0,1 0-33 0 0,-2 1 10 0 0,1-1-13 0 0,1 1 32 0 0,-1-1-1 0 0,1 0-17 0 0,0 0 44 0 0,0-2-60 0 0,2 1 19 0 0,-1-1-7 0 0,1 0 0 0 0,0 0 9 0 0,0 0-58 0 0,-1 0 73 0 0,1 1-24 0 0,-1-1 17 0 0,1 0 16 0 0,-2 0-22 0 0,2 0 17 0 0,-1-1-33 0 0,-1 1 37 0 0,2-1-40 0 0,-1 0 2 0 0,0-1 18 0 0,1 0-16 0 0,-1 0 34 0 0,2-1 8 0 0,-1 0-38 0 0,0 0 42 0 0,0 0-42 0 0,0 0 12 0 0,0 0-4 0 0,0 0-10 0 0,0 1 4 0 0,0 0-2 0 0,0 0 0 0 0,-1 0-19 0 0,1 0 62 0 0,0 0-10 0 0,1 0-32 0 0,-1 1 22 0 0,0-1-18 0 0,1-1-23 0 0,0 1 34 0 0,0 0 25 0 0,-1-1-25 0 0,1 0 39 0 0,-1 0-39 0 0,0 0 30 0 0,0 0-46 0 0,0-1 14 0 0,0 0-6 0 0,1 1-28 0 0,0-1 54 0 0,0 1-72 0 0,1 0 59 0 0,-1-1-28 0 0,1 1 9 0 0,0-2 35 0 0,-1 1-38 0 0,1-2 31 0 0,-1 1-18 0 0,1-1-4 0 0,-1-1-26 0 0,0 0 15 0 0,0 0 3 0 0,1-1-29 0 0,0 0 46 0 0,0-1-33 0 0,2 0 1 0 0,-1 0 38 0 0,1-1-3 0 0,-1 1-7 0 0,1 0 23 0 0,-1 0-53 0 0,1 2 16 0 0,-1-1 21 0 0,0 2-27 0 0,0 0 47 0 0,0 0-41 0 0,0 0 3 0 0,0 1 28 0 0,0 0-57 0 0,-1 0 46 0 0,2 0-6 0 0,-1 0-17 0 0,1 1 7 0 0,-1 1 6 0 0,0-1-2 0 0,-1 2 1 0 0,-1 0 18 0 0,-1 0-23 0 0,-2 1 36 0 0,0 0-30 0 0,-1 1 28 0 0,0 0-35 0 0,-1 1 0 0 0,-1 1-10 0 0,1-1-54 0 0,-1 2 88 0 0,1-1-47 0 0,-1 1 53 0 0,0-1-13 0 0,0 1-5 0 0,-1 1 4 0 0,0 0-12 0 0,-1 0-43 0 0,-1 1 58 0 0,0 0-29 0 0,0 1 19 0 0,-1 0-4 0 0,1-1 1 0 0,-1 1-10 0 0,-1 1 22 0 0,1-1 22 0 0,-1 0-62 0 0,0 0 57 0 0,0 1-56 0 0,0 0-11 0 0,0 0 48 0 0,0 0-26 0 0,0 0 38 0 0,0 1-20 0 0,0-1 17 0 0,0 0-14 0 0,0 1-5 0 0,-1-1 2 0 0,0 1-40 0 0,0 0 30 0 0,-1 0-38 0 0,-2 1 56 0 0,-1 1-26 0 0,-2 2-9 0 0,-1 2 50 0 0,-1 2-43 0 0,-2 2 32 0 0,-2 1-18 0 0,-3 2-4 0 0,-2 2 2 0 0,-3 1 7 0 0,-2 2-2 0 0,-3 1 10 0 0,-1 2-2 0 0,-1 0-9 0 0,-2 2 22 0 0,0 0-25 0 0,-2 1 26 0 0,0 0-7 0 0,-1 2-8 0 0,-1 0-34 0 0,-1 0 38 0 0,-1 1-33 0 0,0 0 19 0 0,1 0 4 0 0,1 0 8 0 0,0 0-11 0 0,1-1 14 0 0,1 0-23 0 0,2 0 16 0 0,0 0-5 0 0,1 0-9 0 0,0 0 4 0 0,1 0 7 0 0,-1 0-2 0 0,0 0-9 0 0,0 1 22 0 0,-1-1 3 0 0,0-1-19 0 0,-1-1 7 0 0,-1-1-22 0 0,-1 0 6 0 0,-1-2 15 0 0,0 1-4 0 0,0-2 2 0 0,1 0 9 0 0,-2 0 16 0 0,2-2-41 0 0,1 0 51 0 0,1-2-35 0 0,1-2 1 0 0,2-1-18 0 0,3-3-6 0 0,2-2 57 0 0,3-2-46 0 0,2-1 44 0 0,3-2-31 0 0,1-1-9 0 0,2 0 3 0 0,1 0-3 0 0,1 0 0 0 0,1 0 37 0 0,1 0-10 0 0,0 0-33 0 0,1-1 40 0 0,-1 1-52 0 0,0 0 16 0 0,0 0 22 0 0,0-1-18 0 0,0 1 17 0 0,0 0-14 0 0,1-1-14 0 0,1 0 32 0 0,0-1-39 0 0,1 1 30 0 0,0-1-18 0 0,1 0-4 0 0,1 0 11 0 0,-1 0-23 0 0,1 0 7 0 0,1-1 6 0 0,0 1-12 0 0,0-1 5 0 0,0 1 7 0 0,1-1 7 0 0,0 1-11 0 0,1 0 5 0 0,-1 0-21 0 0,1 0 34 0 0,1 0-30 0 0,-1 1-184 0 0,0 0 218 0 0,0 1 5 0 0,0 0-29 0 0,-1 0 37 0 0,1 1-22 0 0,-1 0-11 0 0,1 0 50 0 0,-1 0-43 0 0,0 0 23 0 0,1-2 3 0 0,-1 1-57 0 0,1-1 63 0 0,0 0-11 0 0,0-1-24 0 0,0 0 9 0 0,0 1-4 0 0,1-2 9 0 0,1-1 16 0 0,3-1-13 0 0,2-3 6 0 0,3-1 7 0 0,2-2-21 0 0,3-2 35 0 0,1-1-39 0 0,0 0-7 0 0,2-2 20 0 0,-1 0-17 0 0,2 0-13 0 0,0-1 50 0 0,0 0-15 0 0,1-2-32 0 0,-1 1 49 0 0,2-1-26 0 0,-1 0 9 0 0,2-1 16 0 0,0 0 24 0 0,2-1-6 0 0,1-1 4 0 0,1-1-10 0 0,2-1-6 0 0,2 0 11 0 0,2-2 5 0 0,2 1-39 0 0,1-1 41 0 0,0 0-24 0 0,0 0-20 0 0,-1 1 24 0 0,-2 1-36 0 0,-2 1 28 0 0,-2 0 10 0 0,-2 1-12 0 0,0 2 43 0 0,-2 0-40 0 0,0 0-6 0 0,-1 0-17 0 0,0 1 3 0 0,0-1 6 0 0,0 0-2 0 0,0 1 10 0 0,-1-1-21 0 0,-1 2-31 0 0,0 1-131 0 0,-1 1-302 0 0,-1 2-755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09.50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1176 0 5785 0 0,'0'0'16288'0'0,"-6"1"-15799"0"0,0-1 14 0 0,0 1-12 0 0,0 0 6 0 0,0-1-85 0 0,2 1-22 0 0,-1-1-56 0 0,1 0-27 0 0,1 1-35 0 0,0-1-32 0 0,-1 0-13 0 0,1 0-38 0 0,-1 0-29 0 0,0 0 43 0 0,0 0-54 0 0,0 0 7 0 0,0 0-2 0 0,-1 0-39 0 0,1 0 29 0 0,-2 0-11 0 0,1 0 22 0 0,-1 0-6 0 0,-1 2-6 0 0,0-1-7 0 0,-1 2 1 0 0,0-1-1 0 0,-1 1-28 0 0,0-1 8 0 0,0 1 15 0 0,0 0-52 0 0,-1-1 43 0 0,2 0-23 0 0,0 0-22 0 0,1-1 26 0 0,0 0-38 0 0,1-1 2 0 0,0 1-11 0 0,1-1 1 0 0,0 1-10 0 0,-1-1-26 0 0,1 2 17 0 0,-1-1-64 0 0,0 1 65 0 0,0 0-12 0 0,-1 1-6 0 0,0 0 79 0 0,0 0-107 0 0,0 0 54 0 0,0 0-27 0 0,0 0 15 0 0,-1 0-14 0 0,1 0 14 0 0,-1 0-14 0 0,1 0-24 0 0,-1 0 54 0 0,1-1-27 0 0,0 1 0 0 0,0-1 48 0 0,1 0-61 0 0,0 0 29 0 0,1-1 9 0 0,-1 0-22 0 0,1 0-2 0 0,1 0 10 0 0,-1-1 5 0 0,1 0-39 0 0,0 0 41 0 0,0 0-24 0 0,0 1-20 0 0,-1-1 43 0 0,0 0-42 0 0,0 1 22 0 0,-1-1 12 0 0,1 1-22 0 0,-1-1 8 0 0,0 1 6 0 0,-1-1 7 0 0,2 0-1 0 0,-1 0-9 0 0,1 0 13 0 0,0 1-23 0 0,0-1-3 0 0,1 1 19 0 0,0-1-34 0 0,0 1 28 0 0,1-1-18 0 0,0 1 6 0 0,-1-1-2 0 0,0 0 0 0 0,0 1-19 0 0,0 0 15 0 0,-1 0-5 0 0,0 0 19 0 0,0 1-32 0 0,0 1 28 0 0,-1-1-18 0 0,-1 1 6 0 0,1-1 7 0 0,-2 1-21 0 0,0 0 25 0 0,1 0-26 0 0,-1 0 45 0 0,0 0-32 0 0,0 0 1 0 0,2 0 10 0 0,-1-1-32 0 0,1 0 65 0 0,0 1-20 0 0,0-1-2 0 0,1 0-6 0 0,1-1-26 0 0,-1 1 15 0 0,0 0-16 0 0,0 0 23 0 0,0 0 22 0 0,0-1-34 0 0,0 2 12 0 0,-1-1-32 0 0,0 1 17 0 0,0 0-6 0 0,-1 0 10 0 0,0 0-12 0 0,0 0 33 0 0,1 0-29 0 0,0 0 19 0 0,0 0 32 0 0,1 0-37 0 0,1-1 13 0 0,0 0-4 0 0,1 0-38 0 0,0-1 49 0 0,0 0-7 0 0,0 0-16 0 0,1 0 16 0 0,-1 0-15 0 0,1 0-14 0 0,0 0 13 0 0,0 0 32 0 0,-1 0-37 0 0,0 1-15 0 0,0 0 22 0 0,-1 0-36 0 0,-1 0 47 0 0,-1 1-5 0 0,0 0-7 0 0,0 0 23 0 0,0 1-25 0 0,-1-1 8 0 0,1 0 6 0 0,1 0 26 0 0,0-1-45 0 0,1 0 34 0 0,1 0-48 0 0,0 0-5 0 0,0-1 28 0 0,1 1-11 0 0,-1 0 13 0 0,0 0-2 0 0,0 0 1 0 0,0 1 0 0 0,0-1 9 0 0,-1 2 16 0 0,0-1-13 0 0,-1 1-4 0 0,1 1-17 0 0,-1-1 60 0 0,0 1-47 0 0,0-1 16 0 0,0 1-4 0 0,1 0-10 0 0,-1 0 22 0 0,0 0-16 0 0,1 0 6 0 0,-1 0-40 0 0,0 0 58 0 0,1 0-37 0 0,0-1-7 0 0,0 1 59 0 0,0-1-47 0 0,0 1 6 0 0,1-1 18 0 0,0 1-16 0 0,0-1-4 0 0,0 1 11 0 0,0-1-14 0 0,0 1-5 0 0,-1 0 20 0 0,1 0-34 0 0,-1 0 28 0 0,1-1-55 0 0,-1 1 44 0 0,1-1 13 0 0,-1 0-32 0 0,1 0 68 0 0,-1-1-76 0 0,1 0 42 0 0,1-1-22 0 0,-1 0-13 0 0,2 0 32 0 0,-1 0-30 0 0,1-1 38 0 0,-1 2-67 0 0,0-1 48 0 0,0 0-7 0 0,1 1-8 0 0,-2 1 42 0 0,1-1-40 0 0,-1 1 22 0 0,0 1-25 0 0,0 0-2 0 0,-1 0 36 0 0,-1 0-30 0 0,0 1 30 0 0,0 0 0 0 0,1-1-36 0 0,-1 0 20 0 0,0 0 2 0 0,1-1-10 0 0,1 1 3 0 0,-1 0-1 0 0,1 0-9 0 0,0-1 2 0 0,0 1 18 0 0,1-1-15 0 0,-1-1 5 0 0,0 1-20 0 0,1-1 34 0 0,0 0-30 0 0,0 0 19 0 0,0 1-24 0 0,0 0 7 0 0,0 0 6 0 0,-1 1 17 0 0,1 0 4 0 0,-1 0-27 0 0,0 1 28 0 0,0 0-19 0 0,0 1-14 0 0,0 0 24 0 0,0 0 0 0 0,0 1-8 0 0,0 1-6 0 0,0 0 1 0 0,0 0-10 0 0,0 0 30 0 0,1 0-28 0 0,-1 0 29 0 0,1 1-9 0 0,0-1-6 0 0,1 0 2 0 0,0 0-1 0 0,0 0 0 0 0,-1-1 28 0 0,1 0-17 0 0,-1-1-3 0 0,1 0 20 0 0,-1 0 2 0 0,0-1-8 0 0,1-1-16 0 0,-1 0-14 0 0,2-1 3 0 0,-1 0-12 0 0,0-2 21 0 0,0 1 2 0 0,0-1-18 0 0,1 0 16 0 0,-1 0 4 0 0,0 1-1 0 0,0 0 20 0 0,1-1-43 0 0,-1 1 13 0 0,0 0 14 0 0,1 0-15 0 0,0 1 24 0 0,0 0-26 0 0,0 0 18 0 0,0 1-5 0 0,0 0 1 0 0,0 1-19 0 0,0-1 15 0 0,0 1-5 0 0,0 0-27 0 0,0 1 73 0 0,0-1-69 0 0,0 1 23 0 0,0-1-7 0 0,0 0 0 0 0,1 0 0 0 0,0 1 0 0 0,-1-1 0 0 0,1 0 0 0 0,-1 0 0 0 0,0 0 0 0 0,0 0 0 0 0,0 0 0 0 0,0 1 0 0 0,0 0 0 0 0,0 1 0 0 0,0 0 0 0 0,0 0 0 0 0,0 1 0 0 0,0-1 0 0 0,0 1 0 0 0,0-1 0 0 0,0 0 0 0 0,0-1 0 0 0,0 1 0 0 0,1 0 0 0 0,1 0 0 0 0,-1 0 0 0 0,0 1 0 0 0,1 0 0 0 0,-1 0 0 0 0,0 0 0 0 0,1 0 0 0 0,0 1 0 0 0,-1 0 0 0 0,1 1 0 0 0,-1 0 0 0 0,-1 0 0 0 0,1 0 0 0 0,-1 0 0 0 0,0 1 0 0 0,0-1 0 0 0,-1 1 0 0 0,-1 1 0 0 0,0 0 0 0 0,0-1-28 0 0,1 1-627 0 0,2-1-177 0 0,2-1-624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10.93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1278 0 11883 0 0,'1'2'12984'0'0,"-1"1"-12423"0"0,1 0-10 0 0,-1 1-90 0 0,1 1-31 0 0,0 0-54 0 0,0 1-48 0 0,0 0-1 0 0,-1 1-62 0 0,0 1-13 0 0,0 1-47 0 0,0 0-37 0 0,0 1-21 0 0,-1-1-45 0 0,0 0 8 0 0,0-1-62 0 0,0-1 7 0 0,1-1-15 0 0,-1 0-8 0 0,1-1 11 0 0,0 0 5 0 0,-1-1-11 0 0,1 0 32 0 0,-1-1 1 0 0,1 0 10 0 0,-3 0-11 0 0,1-1 14 0 0,-1 1-61 0 0,-1-1 46 0 0,0 0-16 0 0,-1 1-24 0 0,0-1 55 0 0,0 1-36 0 0,-1 0 21 0 0,0 0 32 0 0,1 0-19 0 0,-1 0 9 0 0,0 0 7 0 0,1 1-30 0 0,0-1-38 0 0,0 1 28 0 0,-1-1-21 0 0,1 1 6 0 0,-1 1-2 0 0,0-1-10 0 0,0 0 13 0 0,0 1-14 0 0,0-2 42 0 0,-1 1-40 0 0,1 1 13 0 0,-1-1 5 0 0,1 0-49 0 0,-1 0 89 0 0,2 0-55 0 0,-1 0 36 0 0,0-1-18 0 0,1 1-22 0 0,-1 0 15 0 0,0-1-16 0 0,1 0 5 0 0,-1 1-12 0 0,0-1 13 0 0,1 1-4 0 0,-1-1 19 0 0,0 1-32 0 0,0 0 38 0 0,1-1-31 0 0,-1 1-9 0 0,0 0 40 0 0,0 0-32 0 0,0 0 1 0 0,0 0-9 0 0,-1-1 11 0 0,1 1-14 0 0,0 0 14 0 0,0-1 15 0 0,0 1-24 0 0,1-1 18 0 0,0 0-14 0 0,-1 0 3 0 0,1-1 18 0 0,1 1-25 0 0,-1-1 0 0 0,0 1-1 0 0,1-1 18 0 0,-2 1-25 0 0,1 0 28 0 0,0-1 10 0 0,-1 1-22 0 0,1 0 18 0 0,-1 0-24 0 0,1 0 7 0 0,-2 1 16 0 0,0 0-34 0 0,0 1 30 0 0,-1 0-19 0 0,-1 0 5 0 0,0 0-20 0 0,-1 1 15 0 0,1 0 42 0 0,-1 0-60 0 0,1-1 21 0 0,0 1-16 0 0,1 0-7 0 0,1-1 29 0 0,0 0-9 0 0,0-1 4 0 0,1 0-28 0 0,1 0 8 0 0,0 0-4 0 0,0 0 0 0 0,0 0 0 0 0,0 0 0 0 0,1 1 0 0 0,-2 0 0 0 0,1 1 0 0 0,-2 0 0 0 0,1 0 0 0 0,-2 0 0 0 0,0 0 0 0 0,-1 0 0 0 0,0 1 0 0 0,-1 0 0 0 0,1 0 0 0 0,-1 1 0 0 0,0 0 0 0 0,0 1 0 0 0,0-1 0 0 0,0 2 0 0 0,0-1 0 0 0,1 1 0 0 0,0 0 0 0 0,0-1 0 0 0,0 0 0 0 0,1-1 0 0 0,-1-1 0 0 0,1 0 0 0 0,0 0 0 0 0,0 0 0 0 0,1-1 0 0 0,-1 0 0 0 0,0 0 0 0 0,1 0 0 0 0,-2 0 0 0 0,1 0 0 0 0,-1 2 0 0 0,0-1 0 0 0,-2 2 0 0 0,1-1 0 0 0,-1 2 0 0 0,-1-1 0 0 0,1 2 0 0 0,-1-1 0 0 0,0 2 0 0 0,0 0 0 0 0,1-1 0 0 0,0 1 0 0 0,1 0 0 0 0,0 0 0 0 0,1-1 0 0 0,-1 1 0 0 0,0 0 0 0 0,0 1 0 0 0,-1 0 0 0 0,-1 1 0 0 0,0 0 0 0 0,-1 1 0 0 0,0 0 0 0 0,0 2 0 0 0,-1 0 0 0 0,1 0 0 0 0,-1 1 0 0 0,0 1 0 0 0,-1 0 0 0 0,0 0 0 0 0,-1 1 0 0 0,1-1 0 0 0,-1 1 0 0 0,1 1 0 0 0,1-1 0 0 0,0 1 0 0 0,1-1 0 0 0,1 1 0 0 0,2-1-448 0 0,1-1-376 0 0,4-2-210 0 0,1-3-670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11.51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673 0 18284 0 0,'0'0'10665'0'0,"-28"14"-10318"0"0,-3 2-23 0 0,-3 2-12 0 0,2 0-63 0 0,4 0 7 0 0,5-1-44 0 0,4 0 0 0 0,1 0-12 0 0,2 0-54 0 0,1-1-14 0 0,1 1 28 0 0,0 0-59 0 0,0 0 36 0 0,1 0-49 0 0,0 0 14 0 0,0 0-25 0 0,1 1-13 0 0,1 0 40 0 0,0 0-69 0 0,1 0 30 0 0,-1 0-10 0 0,0-1-8 0 0,-1 1 39 0 0,0-1-48 0 0,0 0 15 0 0,0 0-14 0 0,0-2 11 0 0,0 1-3 0 0,0-1-8 0 0,0-1 2 0 0,1 0-48 0 0,0 0 14 0 0,1-1-7 0 0,2-1 0 0 0,-1 0 0 0 0,1 0 0 0 0,1 0 0 0 0,-1 0 0 0 0,1 0 0 0 0,0 0 0 0 0,0 0 0 0 0,0 0 0 0 0,0 1 0 0 0,0-1 0 0 0,0 1 0 0 0,0 0 0 0 0,1 1 0 0 0,-1 0 0 0 0,1 1 0 0 0,0 0 0 0 0,0 0 0 0 0,1 1 0 0 0,-1-1 0 0 0,1 0 0 0 0,2 0 0 0 0,0-1 0 0 0,1 1 0 0 0,0-1 0 0 0,2 1 0 0 0,0 1 0 0 0,0 0-448 0 0,0 0-162 0 0,1 1-335 0 0,1 0-491 0 0,1 0-1341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0 0 0,'0'0'14335'0'0,"6"-7"-13784"0"0,26-26 12312 0 0,-32 36-10427 0 0,0 1-4278 0 0,10 22 2380 0 0,-2 1-1 0 0,-1 0 1 0 0,-1 0-1 0 0,-2 0 0 0 0,3 43 1 0 0,-7-64-481 0 0,10 45 238 0 0,-7-36-222 0 0,0 0-1 0 0,1 18 1 0 0,-4-29-59 0 0,0 0 1 0 0,0 1-1 0 0,0-1 0 0 0,-1 1 1 0 0,0-1-1 0 0,0 0 1 0 0,0 0-1 0 0,0 1 1 0 0,0-1-1 0 0,-1 0 1 0 0,0 0-1 0 0,-2 3 1 0 0,3-5-8 0 0,0 0 1 0 0,0 0 0 0 0,1 0 0 0 0,-1 0 0 0 0,0 0 0 0 0,1 0 0 0 0,0 0 0 0 0,-1 0 0 0 0,1 0-1 0 0,0 0 1 0 0,0 3 0 0 0,0-4 6 0 0,3-1 10 0 0,0-1 1 0 0,-1 1 0 0 0,1 0 0 0 0,0-1 0 0 0,-1 0 0 0 0,1 1-1 0 0,-1-1 1 0 0,1 0 0 0 0,-1 0 0 0 0,1-1 0 0 0,2-1 0 0 0,3-1 10 0 0,-7 3-35 0 0,1 1 0 0 0,-1-1 0 0 0,0 1 0 0 0,0 0 0 0 0,1 0 0 0 0,-1-1 0 0 0,0 1 0 0 0,0 0 0 0 0,1 0 0 0 0,-1 0 0 0 0,0 0 0 0 0,1 0 0 0 0,-1 1 0 0 0,2-1 0 0 0,6 1 0 0 0,21-7 0 0 0,-23 4 0 0 0,1 0 0 0 0,-1 1 0 0 0,16-1 0 0 0,35 9 0 0 0,-43-5 0 0 0,30 3 0 0 0,-41-5 0 0 0,0-1 0 0 0,0 1 0 0 0,0 0 0 0 0,0-1 0 0 0,0 0 0 0 0,0 0 0 0 0,-1 0 0 0 0,1 0 0 0 0,0-1 0 0 0,6-3 0 0 0,-3 0 0 0 0,0-1 0 0 0,0 1 0 0 0,10-12 0 0 0,-19 13-2163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12.6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9 81 1384 0 0,'0'0'17239'0'0,"-1"-14"-16158"0"0,-1-2-63 0 0,0 0-67 0 0,-2-19 5738 0 0,4 37-6409 0 0,1 0 43 0 0,-1 2-10 0 0,1 0-21 0 0,1 2-10 0 0,-1 0-28 0 0,1 1 6 0 0,-1 0-59 0 0,1 0 15 0 0,0 1-36 0 0,-1-1-11 0 0,1 1 2 0 0,0 0-31 0 0,0-1-2 0 0,1 1 0 0 0,-1-1-96 0 0,1 0 65 0 0,-1 1-43 0 0,1-1 2 0 0,-1 1 27 0 0,1 0-18 0 0,0 0-3 0 0,-1 0 20 0 0,1 0-26 0 0,-1 1 0 0 0,1-1 8 0 0,-1 0-22 0 0,1 0-30 0 0,0 0 44 0 0,-1 0-62 0 0,0 0 94 0 0,0-1-122 0 0,0 0 37 0 0,0 0-13 0 0,0-1 0 0 0,-1 0 0 0 0,1 0 0 0 0,0-1 0 0 0,0 0 0 0 0,1 0 0 0 0,0-1 0 0 0,-1 0 0 0 0,1 0 0 0 0,1 0 0 0 0,-1-1 0 0 0,0 1 0 0 0,0-1 0 0 0,0 0 0 0 0,1 1 0 0 0,-1 1 0 0 0,0-1 0 0 0,1 1 0 0 0,-1-1 0 0 0,1 1 0 0 0,-1 0 0 0 0,0 1 0 0 0,0-1 0 0 0,0 0 0 0 0,-1 0 0 0 0,1 0 0 0 0,0-2 0 0 0,0 1 0 0 0,0-1 0 0 0,-1 0 0 0 0,1 0 0 0 0,0 0 0 0 0,0 0 0 0 0,-1 0 0 0 0,1 0 0 0 0,0 1 0 0 0,0 0 0 0 0,0 0 0 0 0,0 0 0 0 0,0 1 0 0 0,0 0 0 0 0,-1 0 0 0 0,1 1 0 0 0,-1 0 0 0 0,0 0 0 0 0,0 1 0 0 0,0 0 0 0 0,0 1 0 0 0,0-1 0 0 0,1 0 0 0 0,-2 0 0 0 0,1 0 0 0 0,0-1 0 0 0,-1 0 0 0 0,2 0 0 0 0,-1-1 0 0 0,0 0 0 0 0,0-1 0 0 0,1-1 0 0 0,0 0 0 0 0,0 0 0 0 0,-1 0 0 0 0,2 0 0 0 0,-1 0 0 0 0,0 0 0 0 0,0 0 0 0 0,0 0 0 0 0,0 0 0 0 0,0 1 0 0 0,0-1 0 0 0,0 0 0 0 0,0 1 0 0 0,0-1 0 0 0,0 1 0 0 0,0-1 0 0 0,1 0 0 0 0,-1 0 0 0 0,0 0 0 0 0,0 0 0 0 0,0 0 0 0 0,1-1 0 0 0,-1 1 0 0 0,0-1 0 0 0,-1 0 0 0 0,1 1 0 0 0,0-1 0 0 0,-1 0 0 0 0,1 1 0 0 0,-1-1 0 0 0,1 1 0 0 0,-1 0 0 0 0,1 0 0 0 0,-1 1 0 0 0,-1-1 0 0 0,1 1 0 0 0,-2 1 0 0 0,1 0 0 0 0,-1 0 0 0 0,0 1 0 0 0,-1 1 0 0 0,0-1 0 0 0,-1 0-336 0 0,-1 0-278 0 0,1 0-155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17.0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1777 182 10674 0 0,'0'0'15354'0'0,"2"-9"-14720"0"0,0 1-24 0 0,2 2-136 0 0,0 2-3 0 0,2 3-85 0 0,0 3-48 0 0,1 2-30 0 0,0 3-36 0 0,0 0-23 0 0,0 2-15 0 0,0 0-9 0 0,0 0-9 0 0,0 0-26 0 0,0 0-32 0 0,1 1 17 0 0,0-1-36 0 0,1 0 18 0 0,-1 1-53 0 0,1-1-32 0 0,-1 1 35 0 0,0-1-34 0 0,-1 1 28 0 0,0-1 21 0 0,0 0-62 0 0,-2-1 10 0 0,1 1-13 0 0,-1-1-19 0 0,1 0 14 0 0,-1-1 4 0 0,0 0-20 0 0,0 0 26 0 0,0-1-18 0 0,1 1-32 0 0,0-2 46 0 0,0 1-24 0 0,0-1-2 0 0,0 0-18 0 0,1 0-4 0 0,-1 0 27 0 0,1 0-37 0 0,-1-1 59 0 0,1 1-46 0 0,-1 0 15 0 0,0 0 5 0 0,0 0-11 0 0,0 0 3 0 0,0 0-10 0 0,-1-1 21 0 0,1 1-35 0 0,0 0 20 0 0,-1-1-25 0 0,0 0 7 0 0,1 0-3 0 0,0 0 0 0 0,-1-1 0 0 0,1-1 0 0 0,0 0 0 0 0,0 0 0 0 0,-1 0 0 0 0,1-1 0 0 0,1 0 0 0 0,-1-1 0 0 0,0 1 0 0 0,0-1 0 0 0,0 0 0 0 0,-1 0 0 0 0,-1 0 0 0 0,-1-1 0 0 0,0 1 0 0 0,0 0 0 0 0,-1 0 0 0 0,1 0 0 0 0,-1 0 0 0 0,0 0 0 0 0,1 1 0 0 0,0-1 0 0 0,0 1 0 0 0,0 0 0 0 0,0 0 0 0 0,0 1 0 0 0,0-1 0 0 0,1 0 0 0 0,-1 0 0 0 0,0 0 0 0 0,0 0 0 0 0,0-1 0 0 0,0 0 0 0 0,1 0 0 0 0,-1 0 0 0 0,0 0 0 0 0,0-1 0 0 0,0 0 0 0 0,0 0 0 0 0,0 0 0 0 0,-1 1 0 0 0,2-1 0 0 0,-1 0 0 0 0,1 1 0 0 0,-1 0 0 0 0,1 0 0 0 0,1 0 0 0 0,-1 0 0 0 0,0 0 0 0 0,0 0 0 0 0,1 0 0 0 0,-1 0 0 0 0,1 0 0 0 0,0 0 0 0 0,0 0 0 0 0,-1-1 0 0 0,1 0 0 0 0,0-1 0 0 0,-1 1 0 0 0,0-1 0 0 0,0 0 0 0 0,-1 0 0 0 0,1 1 0 0 0,-1 0 0 0 0,0-1 0 0 0,1 1 0 0 0,-1 1 0 0 0,0-1 0 0 0,0 1 0 0 0,1-1 0 0 0,-1 1 0 0 0,0 0 0 0 0,1 0 0 0 0,0-1 0 0 0,0 1 0 0 0,0-1 0 0 0,0 0 0 0 0,0 1 0 0 0,1-1 0 0 0,-1 0 0 0 0,1 0 0 0 0,-1 0 0 0 0,0 0 0 0 0,0 0 0 0 0,0 0 0 0 0,0 1 0 0 0,-1-2 0 0 0,1 1 0 0 0,0-1 0 0 0,0 0 0 0 0,1-1 0 0 0,0 0 0 0 0,1 0 0 0 0,0-1 0 0 0,0 0 0 0 0,0 0 0 0 0,0 0 0 0 0,0 0 0 0 0,-1 0 0 0 0,0 1 0 0 0,0 0 0 0 0,1 0 0 0 0,-1 1 0 0 0,0-1 0 0 0,0 0 0 0 0,1 1 0 0 0,-1 0 0 0 0,0 0 0 0 0,1-1 0 0 0,0 1 0 0 0,-1-2 0 0 0,2 1 0 0 0,-1-2 0 0 0,1 1 0 0 0,0-1 0 0 0,0 0 0 0 0,1 0 0 0 0,0 0 0 0 0,0 0 0 0 0,-1 1 0 0 0,0-1 0 0 0,0 1 0 0 0,-1 0 0 0 0,-1 0 0 0 0,1 1 0 0 0,-1-1 0 0 0,0 1 0 0 0,-1 0 0 0 0,1 0 0 0 0,0 1 0 0 0,0-1 0 0 0,0 0 0 0 0,0 0 0 0 0,0 0 0 0 0,1-1 0 0 0,0-1 0 0 0,0-1 0 0 0,1 0 0 0 0,-1-1 0 0 0,1 0 0 0 0,0 0 0 0 0,0-1 0 0 0,0 1 0 0 0,-1 0 0 0 0,1 1 0 0 0,-1 0 0 0 0,0 2 0 0 0,-1-1 0 0 0,0 2 0 0 0,1 0 0 0 0,-2 0 0 0 0,1 0 0 0 0,0 0 0 0 0,-1 0 0 0 0,1 0 0 0 0,-1 1 0 0 0,0-1 0 0 0,0 0 0 0 0,1-1 0 0 0,-1 1 0 0 0,1-1 0 0 0,0 0 0 0 0,0 0 0 0 0,0-1 0 0 0,0 1 0 0 0,-1-1 0 0 0,1 1 0 0 0,0 0 0 0 0,-1 1-47 0 0,0-1 61 0 0,0 1-21 0 0,-1 1-12 0 0,1-1 90 0 0,0 1-111 0 0,0 0 45 0 0,-1 0-23 0 0,1 0-16 0 0,0-1 24 0 0,0 1-18 0 0,0-1 33 0 0,0 0-28 0 0,-1 1 29 0 0,1-1-18 0 0,-1-1-14 0 0,1 0 24 0 0,-1 0-18 0 0,1 0 5 0 0,-1 0-10 0 0,1 0-17 0 0,-1 1 24 0 0,0 0 0 0 0,1 0 48 0 0,-1 0-41 0 0,0 1 24 0 0,0 0-25 0 0,-1 0-21 0 0,0 1 24 0 0,0-1-19 0 0,0 1 24 0 0,1-1 12 0 0,-1 0-22 0 0,0 0-10 0 0,1 0 40 0 0,-1 0-32 0 0,0-1 20 0 0,1 1-14 0 0,-1-1-34 0 0,0-1 9 0 0,0 1-5 0 0,0 0 28 0 0,0-1 1 0 0,0 1 2 0 0,0-1 10 0 0,0 1-11 0 0,-1 0 22 0 0,1 0-35 0 0,-1 0 11 0 0,1 0-4 0 0,-1 0-19 0 0,1 0 53 0 0,-1 1-45 0 0,0-1 34 0 0,-1 2 9 0 0,0-1-22 0 0,0 1 9 0 0,0 1-40 0 0,0 0 29 0 0,2 1-311 0 0,-2 1 360 0 0,0 0-33 0 0,0 1 57 0 0,0 0-53 0 0,0 1 8 0 0,0-1-12 0 0,0 0-45 0 0,0 0 49 0 0,0-1-27 0 0,0 0 18 0 0,0-1 24 0 0,0 0 152 0 0,0-1-173 0 0,0 0-4 0 0,0-1-29 0 0,0 0 44 0 0,0 0-5 0 0,0 1-16 0 0,0-1 7 0 0,0 1-22 0 0,0-1 25 0 0,0 1-9 0 0,0 1-9 0 0,0 0 5 0 0,0 0 47 0 0,0 1-13 0 0,-1 1-23 0 0,1 0 17 0 0,0 0-25 0 0,-1 1 7 0 0,1 0 25 0 0,-1 0-17 0 0,0 0 15 0 0,-1 1-12 0 0,2 0 12 0 0,-1 0 6 0 0,0 1-1 0 0,1 0 10 0 0,-1 1-11 0 0,1 0-16 0 0,0 0 14 0 0,-1 1 4 0 0,1 1 36 0 0,0-1-46 0 0,-1 1 62 0 0,1 1-38 0 0,0-1-52 0 0,0 1 80 0 0,0-1-92 0 0,0 1 27 0 0,0-1-9 0 0,0 1 0 0 0,0-2 0 0 0,0 1 0 0 0,0 0 0 0 0,0-1 0 0 0,0-1 0 0 0,0 0 0 0 0,0 0 0 0 0,0-1 0 0 0,1 1 0 0 0,-1-2 0 0 0,0 1 0 0 0,1-1 0 0 0,-1 0 0 0 0,0 0 0 0 0,1 0 0 0 0,-1 1 0 0 0,0-1 0 0 0,0 0 0 0 0,0 1 0 0 0,0-1 0 0 0,0 1 0 0 0,0 0 0 0 0,0 0 0 0 0,0 0 0 0 0,-1 0 0 0 0,1 0 0 0 0,-1 0 0 0 0,0 0 0 0 0,-1 1 0 0 0,0 0 0 0 0,-1 0 0 0 0,1 0 0 0 0,-1 1 0 0 0,-1 0 0 0 0,1 0 0 0 0,0 1 0 0 0,-1-1 0 0 0,0 0 0 0 0,1 0 0 0 0,0-1 0 0 0,-1 1 0 0 0,1-1 0 0 0,0 0 0 0 0,0 0 0 0 0,0 1 0 0 0,0-1 0 0 0,1 0 0 0 0,-1 0 0 0 0,1 0 0 0 0,-1 1 0 0 0,1-1 0 0 0,-1 1 0 0 0,0-1 0 0 0,0 0 0 0 0,0 0 0 0 0,-1 0 0 0 0,1-1 0 0 0,0 1 0 0 0,0-1 0 0 0,-1 0 0 0 0,1 0 0 0 0,0 0 0 0 0,0-1 0 0 0,1 1 0 0 0,-1-1 0 0 0,0-1 0 0 0,1 1 0 0 0,0 0 0 0 0,1-1 0 0 0,-1 0 0 0 0,1-1 0 0 0,-1 0 0 0 0,0 1 0 0 0,-1-1 0 0 0,1 1 0 0 0,-1 1 0 0 0,0-1 0 0 0,0 0 0 0 0,-1 1 0 0 0,0 0 0 0 0,0 0 0 0 0,-1-1 0 0 0,0 0 0 0 0,0 0 0 0 0,0-1 0 0 0,1 0 0 0 0,-1-1 0 0 0,1 0 0 0 0,-1 0 0 0 0,0 0 0 0 0,1 0 0 0 0,-1-1 0 0 0,0 1 0 0 0,0 0 0 0 0,-1 0 0 0 0,0-1 0 0 0,0 1 0 0 0,-1 0 0 0 0,0-1 0 0 0,0 1 0 0 0,-1 0 0 0 0,0 0 0 0 0,0 0 0 0 0,-1 1 0 0 0,-1 1 0 0 0,0 0 0 0 0,-1 1 0 0 0,1 0 0 0 0,-1 0 0 0 0,1-1 0 0 0,1 1 0 0 0,0-2 0 0 0,1 1 0 0 0,-1-2 0 0 0,2 0 0 0 0,-1 0 0 0 0,0-1 0 0 0,0 0 0 0 0,0 0 0 0 0,0-1 0 0 0,0 1 0 0 0,-1-1 0 0 0,1 0 0 0 0,-1 1 0 0 0,1-1 0 0 0,-1 1 0 0 0,-1 0 0 0 0,1 1 0 0 0,0-1 0 0 0,0 1 0 0 0,0-1 0 0 0,0 1 0 0 0,1 0 0 0 0,0 0 0 0 0,0-1 0 0 0,0 0 0 0 0,0 0 0 0 0,0-1 0 0 0,0 1 0 0 0,1-2 0 0 0,0 0 0 0 0,1-1 0 0 0,-1 0 0 0 0,1-1 0 0 0,-1 1 0 0 0,0 0 0 0 0,-1 0 0 0 0,1 1 0 0 0,-2 0 0 0 0,0 0 0 0 0,0 1 0 0 0,-1 0 0 0 0,0 0 0 0 0,0 0 0 0 0,-1 0 0 0 0,-1 1 0 0 0,1-1 0 0 0,1 0 0 0 0,-1 0 0 0 0,1-1 0 0 0,1 0 0 0 0,0 0 0 0 0,-1-1 0 0 0,1-1 0 0 0,0 1 0 0 0,-1 0 0 0 0,0-1 0 0 0,-1 1 0 0 0,0 0 0 0 0,0 0 0 0 0,1 0 0 0 0,-1 1 0 0 0,-1 1 0 0 0,0-1 0 0 0,1 1 0 0 0,-1 0 0 0 0,1 0 0 0 0,-1 0 0 0 0,1 0 0 0 0,0 0 0 0 0,1 0 0 0 0,0-2 0 0 0,1 1 0 0 0,1-2 0 0 0,-1 1 0 0 0,1-1 0 0 0,0 1 0 0 0,-1-1 0 0 0,0 1 0 0 0,0 0 0 0 0,-1-1 0 0 0,0 2 0 0 0,-1-1 0 0 0,-1 2 0 0 0,0-1 0 0 0,0 1 0 0 0,0 0 0 0 0,0 0 0 0 0,0 0 0 0 0,1 0 0 0 0,0 0 0 0 0,0 0 0 0 0,1 0 0 0 0,0 0 0 0 0,1 0 0 0 0,1-1 0 0 0,0 0 0 0 0,1-1 0 0 0,1 0 0 0 0,-1-1 0 0 0,1 0 0 0 0,0 1 0 0 0,0-1 0 0 0,0-1 0 0 0,-1 2 0 0 0,0-1 0 0 0,1 1 0 0 0,-1 0 0 0 0,0 1 0 0 0,-1-1 0 0 0,0 0 0 0 0,-1 1 0 0 0,0-1 0 0 0,-1 1 0 0 0,0-1 0 0 0,-1 1 0 0 0,0 0 0 0 0,0 1 0 0 0,-2 0 0 0 0,1-1 0 0 0,-1 1 0 0 0,0 1 0 0 0,1-1 0 0 0,-1 0 0 0 0,0 1 0 0 0,1 1 0 0 0,0 0 0 0 0,-1 0 0 0 0,1 1 0 0 0,0 1 0 0 0,0 0 0 0 0,0 1 0 0 0,0 0 0 0 0,0 0 0 0 0,1 1 0 0 0,0 0 0 0 0,0 0 0 0 0,-1 0 0 0 0,0 0 0 0 0,1 1 0 0 0,1 0 0 0 0,-1 0 0 0 0,0-1 0 0 0,0 0 0 0 0,1 0 0 0 0,-1 0 0 0 0,1 0 0 0 0,-2-1 0 0 0,-1 1 0 0 0,-2 1 0 0 0,0-1 0 0 0,-3 1 0 0 0,1 1 0 0 0,-2 1 0 0 0,0 1 0 0 0,1 0 0 0 0,-1 0 0 0 0,0 1 0 0 0,1 0 0 0 0,1-1 0 0 0,1 1 0 0 0,-1 0 0 0 0,1 0 0 0 0,1 0 0 0 0,-1 0 0 0 0,1 0 0 0 0,0-1 0 0 0,-1 1 0 0 0,0-1 0 0 0,0 1 0 0 0,-1 0 0 0 0,0 0 0 0 0,-1 1 0 0 0,-1 1 0 0 0,0 0 0 0 0,-1 1 0 0 0,1 0 0 0 0,0 0 0 0 0,0 0 0 0 0,1 0 0 0 0,0 0 0 0 0,0 0 0 0 0,1 0 0 0 0,0 0 0 0 0,0 0 0 0 0,1 0 0 0 0,0 0 0 0 0,0 0 0 0 0,0 0 0 0 0,0 1 0 0 0,-1-1 0 0 0,2 1 0 0 0,-1-1 0 0 0,1 1 0 0 0,-1 0 0 0 0,1 0 0 0 0,-1 0 0 0 0,-1 1 0 0 0,0 1 0 0 0,-1 0 0 0 0,-1 0 0 0 0,-1 1 0 0 0,0-1 0 0 0,-1 0 0 0 0,0-1 0 0 0,-1 0 0 0 0,0-1 0 0 0,1-1 0 0 0,1 0 0 0 0,0-1 0 0 0,1-1 0 0 0,2-1 0 0 0,1 0 0 0 0,1-2 0 0 0,1-1 0 0 0,2 0 0 0 0,2-1 0 0 0,0 0 0 0 0,1 0 0 0 0,0 0 0 0 0,2-1 0 0 0,0 1 0 0 0,0-1 0 0 0,1 0 0 0 0,1-1 0 0 0,1-1 0 0 0,1-1 0 0 0,0-1 0 0 0,1 0 0 0 0,1-1 0 0 0,1-1 0 0 0,-1 1 0 0 0,1-1 0 0 0,0 0 0 0 0,0-1 0 0 0,0 1 0 0 0,0 1 0 0 0,-1-1 0 0 0,1 0 0 0 0,0 1 0 0 0,-1-1 0 0 0,1 0 0 0 0,0 1 0 0 0,1-1 0 0 0,0-1 0 0 0,3-2 0 0 0,3-2 0 0 0,4-2 0 0 0,2-2 0 0 0,4-3 0 0 0,3-1 0 0 0,3-1 0 0 0,0 0 0 0 0,1-1 0 0 0,1 0 0 0 0,0 1 0 0 0,0 0 0 0 0,-1 1 0 0 0,-1 0 0 0 0,-1 0 0 0 0,-1 0 0 0 0,-1-1 0 0 0,1 0 0 0 0,-1-1 0 0 0,0 0 0 0 0,1-2 0 0 0,0 1 0 0 0,1-1 0 0 0,1 0 0 0 0,1-1 0 0 0,1-1 0 0 0,1 1 0 0 0,1-1 0 0 0,2 0 0 0 0,0 0 0 0 0,0-1 0 0 0,1 0 0 0 0,-1 0 0 0 0,1 0 0 0 0,-1 1 0 0 0,-1-1 0 0 0,-2 2 0 0 0,0 0 0 0 0,-3 1 0 0 0,-1 0 0 0 0,-2 2 0 0 0,3-2 0 0 0,-1 1 0 0 0,-1 0 0 0 0,0 2 0 0 0,-2 0 0 0 0,0 0 0 0 0,-1 2 0 0 0,0-1 0 0 0,1 0 0 0 0,0-1 0 0 0,1 1 0 0 0,1-2 0 0 0,0 1 0 0 0,0-2 0 0 0,-1 1 0 0 0,1 0 0 0 0,-2 1 0 0 0,-1 0 0 0 0,-1 1 0 0 0,-2 1 0 0 0,-1 1 0 0 0,-1 0 0 0 0,-2 1 0 0 0,0 0 0 0 0,-1 0 0 0 0,-1 1 0 0 0,0-1 0 0 0,1 0 0 0 0,-2 1 0 0 0,1-1 0 0 0,1 0 0 0 0,0-1 0 0 0,0 0 0 0 0,0 0 0 0 0,1-1 0 0 0,-1 0 0 0 0,0 0 0 0 0,1-1 0 0 0,-1 1 0 0 0,1-1 0 0 0,-1 1 0 0 0,1-1 0 0 0,-1 0 0 0 0,0 1 0 0 0,-1-1 0 0 0,-1 1 0 0 0,-1 0 0 0 0,-1 1 0 0 0,0 0 0 0 0,-1 1 0 0 0,-1 0 0 0 0,0 1 0 0 0,0-1 0 0 0,0-1 0 0 0,0 0 0 0 0,0 0 0 0 0,-1-1 0 0 0,1-1 0 0 0,-1 0 0 0 0,0-1 0 0 0,0 0 0 0 0,-1-1 0 0 0,-1 0 0 0 0,-1 1 0 0 0,-1-1 0 0 0,-3 1 0 0 0,-1 1 0 0 0,-2 0 0 0 0,-1 3 0 0 0,-1 1 0 0 0,0 2 0 0 0,-2 1 0 0 0,1 3 0 0 0,0 1 0 0 0,0 1 0 0 0,1 1 0 0 0,0 0 0 0 0,-1 1 0 0 0,2-1 0 0 0,0 1 0 0 0,1 0 0 0 0,1-1 0 0 0,2 1 0 0 0,1-1 0 0 0,1 1 0 0 0,1-1 0 0 0,1 0 0 0 0,0 0 0 0 0,0 0 0 0 0,1 0 0 0 0,-1 0 0 0 0,0 1 0 0 0,1 0 0 0 0,0 3 0 0 0,1 1 0 0 0,2 3 0 0 0,-1 1 0 0 0,1 2 0 0 0,0 2 0 0 0,-1 0 0 0 0,-1 0 0 0 0,-1 1 0 0 0,0-1 0 0 0,-1 0 0 0 0,0-1 0 0 0,0-2 0 0 0,-1-1 0 0 0,0-2 0 0 0,0-2 0 0 0,0-3 0 0 0,1 0 0 0 0,0-4 0 0 0,2-2 0 0 0,3-3 0 0 0,1-3 0 0 0,2-2 0 0 0,1-3 0 0 0,1-1 0 0 0,0-1 0 0 0,1-2 0 0 0,-1 0 0 0 0,0 0 0 0 0,-1 0 0 0 0,-2 0 0 0 0,0 1 0 0 0,-3 0 0 0 0,-1 1 0 0 0,-1 1 0 0 0,-3 2 0 0 0,0 2 0 0 0,-3 2 0 0 0,0 3 0 0 0,-1 3 0 0 0,-1 1 0 0 0,-1 4 0 0 0,0 3 0 0 0,-1 4 0 0 0,-1 4 0 0 0,0 3 0 0 0,-1 4 0 0 0,0 2 0 0 0,1 1 0 0 0,0 2 0 0 0,1 0 0 0 0,0 0 0 0 0,1-1 0 0 0,2-2 0 0 0,2 0 0 0 0,1-3 0 0 0,1-1 0 0 0,1-1 0 0 0,1-1 0 0 0,1-2 0 0 0,1-1 0 0 0,1-2 0 0 0,1 0 0 0 0,1 0 0 0 0,1-1 0 0 0,0 0 0 0 0,2-1 0 0 0,0 1 0 0 0,0 0 0 0 0,2-1 0 0 0,2 0 0 0 0,0 0 0 0 0,2-3 0 0 0,1-1 0 0 0,1-1 0 0 0,2-2 0 0 0,0 0 0 0 0,1-2 0 0 0,0 0 0 0 0,1-1 0 0 0,-1-1 0 0 0,0 0 0 0 0,-1-1 0 0 0,0 1 0 0 0,-1-1 0 0 0,0 1 0 0 0,-1-1 0 0 0,1 1 0 0 0,-1-1 0 0 0,1 0 0 0 0,-1-1 0 0 0,1 1 0 0 0,0-1 0 0 0,-1 1 0 0 0,0 0 0 0 0,0-1 0 0 0,0 1 0 0 0,-1 1 0 0 0,0 0 0 0 0,-1 1 0 0 0,0 1 0 0 0,-1 0 0 0 0,-1 1 0 0 0,0 1 0 0 0,0 1 0 0 0,-1 1 0 0 0,1 0 0 0 0,0 1 0 0 0,0-1 0 0 0,0 0 0 0 0,1-1 0 0 0,0-1 0 0 0,0 0 0 0 0,0-1 0 0 0,0 0 0 0 0,-1 0 0 0 0,-1-1 0 0 0,-1 0 0 0 0,0-1 0 0 0,-1 1 0 0 0,-1 0 0 0 0,0 0 0 0 0,0 0 0 0 0,-1 1 0 0 0,1 0 0 0 0,1 0 0 0 0,-1 0 0 0 0,0 0 0 0 0,1 0 0 0 0,0-1 0 0 0,0 0 0 0 0,0-1 0 0 0,0 0 0 0 0,2-1 0 0 0,0-1 0 0 0,1 0 0 0 0,0-1 0 0 0,1 0 0 0 0,0 0 0 0 0,0 0 0 0 0,-1 1 0 0 0,0 1 0 0 0,0 1 0 0 0,-2 0 0 0 0,0 1 0 0 0,-2 0 0 0 0,-1 1 0 0 0,0 0 0 0 0,-1 0 0 0 0,-1 0 0 0 0,0 0 0 0 0,-1 1 0 0 0,0-1 0 0 0,0 0 0 0 0,0 0 0 0 0,-1 0 0 0 0,0 0 0 0 0,0-1 0 0 0,-1 1-644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23.15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1088 1 4841 0 0,'-3'3'18693'0'0,"2"0"-18227"0"0,-1-1-34 0 0,-1 1-69 0 0,1 0-3 0 0,-1-1-62 0 0,0 0-4 0 0,1 0-13 0 0,0-1-37 0 0,1 0 10 0 0,-2 0 295 0 0,2-1-433 0 0,0-1-8 0 0,0 1-1 0 0,-1 0-12 0 0,0 0 21 0 0,-1 0 2 0 0,1 0-27 0 0,-1 0 9 0 0,-1 0-23 0 0,0 0 15 0 0,0 0-24 0 0,-1 1 44 0 0,-1 0-32 0 0,1 0-8 0 0,0 1 22 0 0,0 1-65 0 0,1-1 47 0 0,-1 1-35 0 0,1 0-9 0 0,0-1 22 0 0,0 0-18 0 0,1-1 5 0 0,0 0-10 0 0,0 1 21 0 0,1-1-16 0 0,-1 0-13 0 0,1 0 13 0 0,1-1-34 0 0,-1 1 20 0 0,-1 0-8 0 0,0 1 12 0 0,0 0-13 0 0,0-1 14 0 0,0 1 5 0 0,-1 0 8 0 0,1-1 36 0 0,-1 1 9 0 0,0-1 0 0 0,1 1 22 0 0,0-1-34 0 0,0 0 2 0 0,-1 0-2 0 0,1 0 9 0 0,0-1-32 0 0,-1 1 10 0 0,0 0-22 0 0,0-1-42 0 0,1 1 57 0 0,-2 0-29 0 0,1 0 9 0 0,1-1 18 0 0,-2 1-34 0 0,1-1 11 0 0,0 0-4 0 0,-1 1 10 0 0,0-1-22 0 0,-1 0 6 0 0,1 0 17 0 0,0 1 4 0 0,-1-1-1 0 0,1 1-7 0 0,-1 0 21 0 0,1 1-34 0 0,-2 0 38 0 0,1 0-22 0 0,-2 1-2 0 0,1 0 2 0 0,0 0-21 0 0,-1 1 24 0 0,1 0 2 0 0,-1 0 0 0 0,1-1 10 0 0,0 0-12 0 0,0 0 5 0 0,0-1-2 0 0,1 0 9 0 0,-1 0-21 0 0,1 0 7 0 0,1-1-3 0 0,-1 0-10 0 0,1 1 13 0 0,0-1-14 0 0,1 0 23 0 0,-1 0-34 0 0,1-1 19 0 0,1 1-6 0 0,-1-1-18 0 0,0 1 24 0 0,-1-1-35 0 0,1 1 28 0 0,-1 0-8 0 0,0 0 30 0 0,1 0-36 0 0,-1 1 30 0 0,0 0-18 0 0,1-1-69 0 0,0 1 94 0 0,-1 0-41 0 0,1 0 14 0 0,-2 0 16 0 0,1 0-14 0 0,-2 1 6 0 0,-1 0-12 0 0,0 0 32 0 0,-1 0-29 0 0,0 0 19 0 0,0 0-5 0 0,0 0 19 0 0,0-1-32 0 0,1 1 19 0 0,-1 0-16 0 0,2-1-5 0 0,-1 0 11 0 0,1 0-4 0 0,1 0-9 0 0,1-1 50 0 0,0 0-42 0 0,1 0-5 0 0,-1-1 2 0 0,1 1-50 0 0,1-1 70 0 0,-1 0-51 0 0,0 0 35 0 0,0 0 18 0 0,0-1-33 0 0,-1 1 12 0 0,0 0-13 0 0,0 0 2 0 0,0 0 8 0 0,0 0-11 0 0,-1 0-6 0 0,1 0-18 0 0,-1 1 14 0 0,0-1 4 0 0,0 2 8 0 0,0-1 8 0 0,0 1-10 0 0,1 0 3 0 0,0 0-20 0 0,-1 1 34 0 0,2-1-20 0 0,0 0-13 0 0,0-1 24 0 0,1 1-9 0 0,0-1 3 0 0,0 1 9 0 0,0-2-2 0 0,0 1 1 0 0,0 0-9 0 0,0 0 2 0 0,-1 0-20 0 0,0 0 34 0 0,0 0-20 0 0,-1 1 6 0 0,0-1-1 0 0,0 1 19 0 0,-1 0-25 0 0,0 0 0 0 0,0 1 8 0 0,0-1-68 0 0,0 0 75 0 0,0 0-25 0 0,-1 0 17 0 0,1-1 17 0 0,1 0-14 0 0,0 0-4 0 0,0 0 10 0 0,0 0 34 0 0,0-1-46 0 0,0 1 15 0 0,1-1-5 0 0,0 0-37 0 0,0 0 29 0 0,0 0-11 0 0,0 0 12 0 0,0 0-11 0 0,0 0 3 0 0,-1 0 8 0 0,0 0-11 0 0,-1 0 50 0 0,1 0-52 0 0,-2 0 8 0 0,1 0-12 0 0,-1 1 1 0 0,1-1 18 0 0,-1 2 3 0 0,1-1-8 0 0,-1 0-6 0 0,1 1 1 0 0,-1 0-1 0 0,1-1 9 0 0,-1 0-2 0 0,1 0 1 0 0,0 1-9 0 0,-1-1 2 0 0,2 1-1 0 0,-1 0 0 0 0,0-1 19 0 0,0 1-6 0 0,0 0-16 0 0,0 0 6 0 0,0 0-3 0 0,-1 0 0 0 0,1-1-9 0 0,-2 1 2 0 0,1-1-1 0 0,-1-1-84 0 0,1 1-88 0 0,0 0-232 0 0,-1 0-336 0 0,1 1-569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31.83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2174 0 16708 0 0,'0'0'9303'0'0,"-22"5"-9022"0"0,-4-1-1 0 0,-2 2 30 0 0,2-2-20 0 0,3 1 27 0 0,3-2-8 0 0,3 1-16 0 0,2-1-13 0 0,1 0-25 0 0,1 1-23 0 0,-1 0 4 0 0,1 1-22 0 0,-1 0-24 0 0,0 1-12 0 0,0-1 0 0 0,0 1-30 0 0,1 0 8 0 0,0 0-22 0 0,0-1-24 0 0,0 1 7 0 0,0-1-15 0 0,-1 1 13 0 0,0-1-32 0 0,-1 0 37 0 0,0 0 6 0 0,0-1-19 0 0,2-2 26 0 0,1 1-54 0 0,1-2-3 0 0,1 0 17 0 0,0 0-26 0 0,1-1 8 0 0,1 0-3 0 0,0 0-10 0 0,1 0 4 0 0,-1 0-21 0 0,1 0-4 0 0,-1 0-18 0 0,1 0 4 0 0,-1 0-3 0 0,0 0-19 0 0,0 0 25 0 0,0 0 0 0 0,-1 0-18 0 0,-1 0 35 0 0,0 0-30 0 0,0 2 29 0 0,0-1-37 0 0,-1 2 39 0 0,1-1-21 0 0,-1 1-13 0 0,0 0 24 0 0,0 1-37 0 0,0 0 39 0 0,0 0-12 0 0,0 1-15 0 0,1 0 25 0 0,0 1-18 0 0,1-1-4 0 0,0 1 10 0 0,0 0-3 0 0,1-1-18 0 0,1 0 15 0 0,0-1 14 0 0,1 0-33 0 0,1 0 20 0 0,0-1-6 0 0,0 0-8 0 0,1-1 11 0 0,0 0 6 0 0,0 0-10 0 0,-1-1 12 0 0,1 0-31 0 0,-1 0 9 0 0,0 0-4 0 0,-1 0 0 0 0,0 0 0 0 0,-1 1 0 0 0,-1-1 0 0 0,0 1 0 0 0,-1 1 0 0 0,0 0 0 0 0,-1 0 0 0 0,1 0 0 0 0,-2 1 0 0 0,1 0 0 0 0,0 0 0 0 0,-1 0 0 0 0,1-1 0 0 0,0 0 0 0 0,1 0 0 0 0,0-1 0 0 0,0 0 0 0 0,0 0 0 0 0,1 0 0 0 0,0 1 0 0 0,0 0 0 0 0,0 0 0 0 0,0 0 0 0 0,0 0 0 0 0,1 0 0 0 0,-1 0 0 0 0,2 0 0 0 0,-2 1 0 0 0,2-1 0 0 0,-1 1 0 0 0,1-2 0 0 0,1 1 0 0 0,0-1 0 0 0,0 0 0 0 0,1-1 0 0 0,-1 1 0 0 0,1-1 0 0 0,0 1 0 0 0,-1 0 0 0 0,0-1 0 0 0,0 2 0 0 0,-1-2 0 0 0,-1 1 0 0 0,0 1 0 0 0,0-1 0 0 0,-1-1 0 0 0,1 2 0 0 0,0-1 0 0 0,0 0 0 0 0,0-1 0 0 0,1 1 0 0 0,-1 0 0 0 0,1 0 0 0 0,0 0 0 0 0,-1 1 0 0 0,1 0 0 0 0,0-1 0 0 0,0 1 0 0 0,1 0 0 0 0,-1 0 0 0 0,2 0 0 0 0,-1 0 0 0 0,0 0 0 0 0,1 1 0 0 0,-2 0 0 0 0,1 0 0 0 0,0-1 0 0 0,-1 1 0 0 0,1-1 0 0 0,-1 0 0 0 0,0 0 0 0 0,0 0 0 0 0,0-1 0 0 0,0 1 0 0 0,1 0 0 0 0,-1-1 0 0 0,1 1 0 0 0,0-1 0 0 0,0 1 0 0 0,-1-1 0 0 0,0 1 0 0 0,0-1 0 0 0,0 1 0 0 0,0 0 0 0 0,-1 0 0 0 0,0 1 0 0 0,0-1 0 0 0,0 0 0 0 0,0 1 0 0 0,0 0 0 0 0,-1 0 0 0 0,1 1 0 0 0,-1-1 0 0 0,1 0 0 0 0,0 0 0 0 0,0 0 0 0 0,0-1 0 0 0,1 1 0 0 0,-1-1 0 0 0,1 0 0 0 0,0 0 0 0 0,0 0 0 0 0,1-1 0 0 0,-1 1 0 0 0,1 0 0 0 0,-1-1 0 0 0,1 1 0 0 0,0 0 0 0 0,0 0 0 0 0,0 0 0 0 0,0-1 0 0 0,0 1 0 0 0,0 0 0 0 0,0 0 0 0 0,0 0 0 0 0,0 0 0 0 0,0 1 0 0 0,0 0 0 0 0,1-1 0 0 0,-2 1 0 0 0,2 1 0 0 0,-2-1 0 0 0,1 0 0 0 0,0 0 0 0 0,0 1 0 0 0,0-1 0 0 0,-1 0 0 0 0,1 0 0 0 0,-1 1 0 0 0,1-1 0 0 0,-1 0 0 0 0,0 0 0 0 0,1-1 0 0 0,0 1 0 0 0,0 0 0 0 0,1-1 0 0 0,0 0 0 0 0,0 0 0 0 0,0-1 0 0 0,1 0 0 0 0,-1 1 0 0 0,1-1 0 0 0,-1 1 0 0 0,0 0 0 0 0,1-1 0 0 0,-1 1 0 0 0,0 1 0 0 0,0-1 0 0 0,0 1 0 0 0,-1 0 0 0 0,-1 0 0 0 0,1 1 0 0 0,-2 0 0 0 0,1 0 0 0 0,-1 0 0 0 0,1 0 0 0 0,-1-1 0 0 0,1 0 0 0 0,1 0 0 0 0,0-1 0 0 0,1 0 0 0 0,1-1 0 0 0,0-1 0 0 0,1 0 0 0 0,0 1 0 0 0,0-1 0 0 0,0 1 0 0 0,0 0 0 0 0,0-1 0 0 0,0 2 0 0 0,-1-1 0 0 0,0 1 0 0 0,-1 0 0 0 0,1 0 0 0 0,-2 1 0 0 0,0 0 0 0 0,-1 1 0 0 0,0 0 0 0 0,-1 0 0 0 0,0 1 0 0 0,0-1 0 0 0,0 1 0 0 0,0-1 0 0 0,1-1 0 0 0,0 0 0 0 0,1 0 0 0 0,0-1 0 0 0,1 0 0 0 0,-1 0 0 0 0,2-1 0 0 0,-1 1 0 0 0,1 0 0 0 0,-1-1 0 0 0,1 1 0 0 0,0-1 0 0 0,0 1 0 0 0,-1 0 0 0 0,0 1 0 0 0,0-1 0 0 0,0 1 0 0 0,0 0 0 0 0,-1 0 0 0 0,1 0 0 0 0,0-1 0 0 0,1 1 0 0 0,-1-1 0 0 0,0 0 0 0 0,1 0 0 0 0,0 0 0 0 0,0 0 0 0 0,-1 0 0 0 0,1 0 0 0 0,1 0 0 0 0,-1-1 0 0 0,1 1 0 0 0,-1-1 0 0 0,0 1 0 0 0,0 0 0 0 0,0 0 0 0 0,0-1 0 0 0,0 1 0 0 0,1 1 0 0 0,-1-1 0 0 0,0 1 0 0 0,0 0 0 0 0,1 0 0 0 0,-1 0 0 0 0,0 0 0 0 0,0 0 0 0 0,0 1 0 0 0,0 0 0 0 0,0 0 0 0 0,0 1 0 0 0,-1 0 0 0 0,0 0 0 0 0,1 0 0 0 0,-1 0 0 0 0,0-1 0 0 0,1 0 0 0 0,0 0 0 0 0,1-1 0 0 0,-1-1 0 0 0,0 0 0 0 0,1 0 0 0 0,0 0 0 0 0,1-1 0 0 0,0 0 0 0 0,0 0 0 0 0,0 0 0 0 0,0 1 0 0 0,-1 0 0 0 0,1 0 0 0 0,-1 1 0 0 0,1-1 0 0 0,0 1 0 0 0,0-1 0 0 0,0 1 0 0 0,0 0 0 0 0,-1 0 0 0 0,1 0 0 0 0,-1 1 0 0 0,0 0 0 0 0,0 0 0 0 0,1-1 0 0 0,-1 0 0 0 0,1 0 0 0 0,-1-1 0 0 0,1 1 0 0 0,-1-1 0 0 0,0-1 0 0 0,0 1 0 0 0,0 0 0 0 0,1 0 0 0 0,0 1 0 0 0,-1 0 0 0 0,1 0 0 0 0,-1 1 0 0 0,0 1 0 0 0,-1-1 0 0 0,2 0 0 0 0,-1-1 0 0 0,1 1 0 0 0,1-1 0 0 0,-1-1 0 0 0,1 0 0 0 0,0 0 0 0 0,0-1 0 0 0,0 0 0 0 0,0 0 0 0 0,0 0 0 0 0,0 1 0 0 0,0 0 0 0 0,0 0 0 0 0,0 1 0 0 0,0 0 0 0 0,0 0 0 0 0,1 0 0 0 0,0 0 0 0 0,0 0 0 0 0,1 0 0 0 0,-1 0 0 0 0,1 0 0 0 0,-1 0 0 0 0,0 0 0 0 0,0-1 0 0 0,0 0 0 0 0,-1 0 0 0 0,1-1 0 0 0,0-1 0 0 0,-1 0 0 0 0,1 0 0 0 0,-1-1 0 0 0,1 0 0 0 0,0 1 0 0 0,0-1 0 0 0,0 1 0 0 0,0 0 0 0 0,0 0 0 0 0,0 1 0 0 0,0 0 0 0 0,0 0 0 0 0,1 1 0 0 0,-1 0 0 0 0,1 0 0 0 0,0 0 0 0 0,1 1 0 0 0,0 0 0 0 0,0 0 0 0 0,0 1 0 0 0,0-1 0 0 0,0 1 0 0 0,0-1 0 0 0,0 1 0 0 0,0 0 0 0 0,0-1 0 0 0,0 0 0 0 0,1 0 0 0 0,-1 0 0 0 0,1-1 0 0 0,-1 0 0 0 0,1 0 0 0 0,-1 0 0 0 0,0 0 0 0 0,1-1 0 0 0,-1 1 0 0 0,1-1 0 0 0,-1 0 0 0 0,0-1 0 0 0,-1 0 0 0 0,1 1 0 0 0,0-1 0 0 0,0 1 0 0 0,0 0 0 0 0,0 0 0 0 0,1 1 0 0 0,0 0 0 0 0,1 0 0 0 0,-1 0 0 0 0,2 0 0 0 0,-1-1 0 0 0,1 0 0 0 0,-1 0 0 0 0,1-1 0 0 0,-1 0 0 0 0,0 0 0 0 0,0 0 0 0 0,0 1 0 0 0,-1-1 0 0 0,0 1 0 0 0,1-1 0 0 0,-1 1 0 0 0,0 0 0 0 0,-1 0 0 0 0,1 0 0 0 0,0 0 0 0 0,0 1 0 0 0,0 0 0 0 0,0-1 0 0 0,0 1 0 0 0,0 0 0 0 0,1 1 0 0 0,-1-1 0 0 0,1 0 0 0 0,0 1 0 0 0,1-1 0 0 0,-1 0 0 0 0,0 0 0 0 0,1 1 0 0 0,-1-1 0 0 0,1 1 0 0 0,0-1 0 0 0,-1 1 0 0 0,0 0 0 0 0,0-1 0 0 0,0 1 0 0 0,0-1 0 0 0,-1 1 0 0 0,0-1 0 0 0,1 1 0 0 0,-1-1 0 0 0,0 1 0 0 0,0-1 0 0 0,0 0 0 0 0,0 0 0 0 0,1 0 0 0 0,-1 0 0 0 0,1-1 0 0 0,0 1 0 0 0,-1-1 0 0 0,1 1 0 0 0,0 0 0 0 0,-1-1 0 0 0,1 0 0 0 0,0 0 0 0 0,-1 0 0 0 0,-1 0 0 0 0,1 0 0 0 0,0 0 0 0 0,-1 0 0 0 0,0 0 0 0 0,0 0 0 0 0,0-1 0 0 0,0 1 0 0 0,1 0 0 0 0,-1-1 0 0 0,0 0 0 0 0,0 0 0 0 0,1 0 0 0 0,-1 0 0 0 0,0 0 0 0 0,1 1 0 0 0,-1 0 0 0 0,-1 1 0 0 0,1 0 0 0 0,0 0 0 0 0,-1 0 0 0 0,1 0 0 0 0,-1 0 0 0 0,1 1 0 0 0,0-1 0 0 0,0 0 0 0 0,0 1 0 0 0,0-1 0 0 0,0 0 0 0 0,0 0 0 0 0,-1-1 0 0 0,1 1 0 0 0,-1-1 0 0 0,0 1 0 0 0,0-1 0 0 0,0 1 0 0 0,0-1 0 0 0,0 1 0 0 0,0 1 0 0 0,0-1 0 0 0,0 1 0 0 0,0 0 0 0 0,0 0 0 0 0,1 0 0 0 0,-1 0 0 0 0,1 0 0 0 0,-1-1 0 0 0,2 1 0 0 0,-1 0 0 0 0,0 0 0 0 0,1-1 0 0 0,-1 1 0 0 0,1-1 0 0 0,-1 0 0 0 0,0-1 0 0 0,1 1 0 0 0,-2-1 0 0 0,1 0 0 0 0,-1 0 0 0 0,1-1 0 0 0,0 1 0 0 0,-1 0 0 0 0,1 0 0 0 0,0 0 0 0 0,-1 0 0 0 0,1 0 0 0 0,0 0 0 0 0,-1 0 0 0 0,0 0 0 0 0,-1 0 0 0 0,1 0 0 0 0,0-1 0 0 0,0 0 0 0 0,-1 0 0 0 0,1 1 0 0 0,0-1 0 0 0,-1 0 0 0 0,2 1 0 0 0,-1-1 0 0 0,1 1 0 0 0,0-1 0 0 0,0 1 0 0 0,1-1 0 0 0,0 0 0 0 0,0 0 0 0 0,2 0 0 0 0,0 0 0 0 0,-1 0 0 0 0,0 0 0 0 0,0-1 0 0 0,-1 1 0 0 0,0 0 0 0 0,-1 0 0 0 0,0 0 0 0 0,0 0 0 0 0,0 0 0 0 0,0 1 0 0 0,-1 0 0 0 0,0 0 0 0 0,1 0 0 0 0,0 0 0 0 0,0 0 0 0 0,0 0 0 0 0,-1-1 0 0 0,1 1 0 0 0,0-1 0 0 0,0 0 0 0 0,-1 0 0 0 0,0-1 0 0 0,1 0 0 0 0,-1 1 0 0 0,0-1 0 0 0,0 1 0 0 0,0-1 0 0 0,0 1 0 0 0,0 0 0 0 0,1 0 0 0 0,-1 0 0 0 0,1 0 0 0 0,0 0 0 0 0,1-1 0 0 0,-1 1 0 0 0,1-1 0 0 0,0 1 0 0 0,0-1 0 0 0,-1 0 0 0 0,1 0 0 0 0,-1 0 0 0 0,1 0 0 0 0,-1 0 0 0 0,-1 0 0 0 0,0 0 0 0 0,1 0 0 0 0,-1 0 0 0 0,0 0 0 0 0,1-1 0 0 0,-1 0 0 0 0,1-2 0 0 0,-1 1 0 0 0,1-1 0 0 0,0-1 0 0 0,1 1 0 0 0,-1 0 0 0 0,0 0 0 0 0,1 0 0 0 0,-2 1 0 0 0,2 0 0 0 0,-1 0 0 0 0,0 1 0 0 0,0 0 0 0 0,0 0 0 0 0,1 0 0 0 0,0 0 0 0 0,1 0 0 0 0,1-2 0 0 0,0 1 0 0 0,0-1 0 0 0,0-1 0 0 0,0 0 0 0 0,1 0 0 0 0,-1-1 0 0 0,0 0 0 0 0,1 0 0 0 0,-1 1 0 0 0,0-1 0 0 0,-1 1 0 0 0,1 0 0 0 0,-1 1 0 0 0,-1 0 0 0 0,1-1 0 0 0,-1 1 0 0 0,0 1 0 0 0,0-1 0 0 0,0 0 0 0 0,0 1 0 0 0,0-1 0 0 0,1 0 0 0 0,0 0 0 0 0,1-1 0 0 0,0 0 0 0 0,0 0 0 0 0,0 0 0 0 0,1-1 0 0 0,0 0 0 0 0,-1 0 0 0 0,1 1 0 0 0,-1-1 0 0 0,0 1 0 0 0,0 0 0 0 0,0 0 0 0 0,0 0 0 0 0,0 1 0 0 0,0-1 0 0 0,0 0 0 0 0,-1 1 0 0 0,1-1 0 0 0,0 0 0 0 0,0 0 0 0 0,0 0 0 0 0,-1 0 0 0 0,0 0 0 0 0,1 0 0 0 0,-1 0 0 0 0,0 0 0 0 0,0 1 0 0 0,0-1 0 0 0,0 1 0 0 0,-1 0 0 0 0,1 0 0 0 0,-1 0 0 0 0,0 0 0 0 0,0 1 0 0 0,0 0 0 0 0,-1 0 0 0 0,1 0 0 0 0,-1 0 0 0 0,1 0 0 0 0,0 1 0 0 0,0-1 0 0 0,0 0 0 0 0,1-1 0 0 0,1 1 0 0 0,-1-2 0 0 0,2 1 0 0 0,-1-1 0 0 0,1 0 0 0 0,-1-1 0 0 0,1 1 0 0 0,-1 0 0 0 0,0 1 0 0 0,0-1 0 0 0,-1 1 0 0 0,-1 1 0 0 0,1-1 0 0 0,-1 1 0 0 0,-1 0 0 0 0,1 0 0 0 0,0 0 0 0 0,-1 1 0 0 0,1-1 0 0 0,1 1 0 0 0,0-1 0 0 0,0 1 0 0 0,1-1 0 0 0,0-1 0 0 0,1 0 0 0 0,0 0 0 0 0,0-1 0 0 0,0 0 0 0 0,0 0 0 0 0,-1 0 0 0 0,-1 0 0 0 0,0 1 0 0 0,-1-1 0 0 0,1 1 0 0 0,-1-1 0 0 0,0 1 0 0 0,0 0 0 0 0,0 0 0 0 0,0 0 0 0 0,0-1 0 0 0,-1 1 0 0 0,0 0 0 0 0,0 0 0 0 0,1-1 0 0 0,-1 1 0 0 0,1 0 0 0 0,0-1 0 0 0,0 0 0 0 0,0 0 0 0 0,1 0 0 0 0,-1-1 0 0 0,0 1 0 0 0,1 0 0 0 0,-1 0 0 0 0,0 0 0 0 0,-1 1 0 0 0,-1 1 0 0 0,0 0 0 0 0,1 0 0 0 0,-1 1 0 0 0,0 0 0 0 0,0-1 0 0 0,-1 1 0 0 0,1-1 0 0 0,0 1 0 0 0,0-1 0 0 0,1 0 0 0 0,0 0 0 0 0,0-1 0 0 0,1 1 0 0 0,-1 0 0 0 0,0-1 0 0 0,1 1 0 0 0,-1 0 0 0 0,0 0 0 0 0,0 0 0 0 0,-1 1 0 0 0,0-1 0 0 0,-1 1 0 0 0,0 0 0 0 0,0 0 0 0 0,-1 0 0 0 0,1 0 0 0 0,-1 0 0 0 0,0 1 0 0 0,0-1 0 0 0,0 1 0 0 0,0-1 0 0 0,0 0 0 0 0,1 0 0 0 0,0-1 0 0 0,1 0 0 0 0,-1 1 0 0 0,1-1 0 0 0,0-1 0 0 0,0 0 0 0 0,0 0 0 0 0,0 0 0 0 0,0 1 0 0 0,0-1 0 0 0,0 1 0 0 0,-1 0 0 0 0,-1 0 0 0 0,0 0 0 0 0,1 0 0 0 0,-1-1 0 0 0,0 0 0 0 0,-1 0 0 0 0,1-1 0 0 0,0 0 0 0 0,0 0 0 0 0,0 0 0 0 0,-1-1 0 0 0,-1 0 0 0 0,0 0 0 0 0,-1 0 0 0 0,1 0 0 0 0,-1 0 0 0 0,1-1 0 0 0,-1 1 0 0 0,1-1 0 0 0,-1 0 0 0 0,0 0 0 0 0,-1-1 0 0 0,1 0 0 0 0,0 0 0 0 0,0-1 0 0 0,-1 1 0 0 0,1-1 0 0 0,0 1 0 0 0,0-1 0 0 0,0 1 0 0 0,0 0 0 0 0,1 0 0 0 0,-1 1 0 0 0,1 0 0 0 0,0 0 0 0 0,0 0 0 0 0,0 0 0 0 0,0 1 0 0 0,0 0 0 0 0,0 0 0 0 0,1 0 0 0 0,-1 0 0 0 0,1 1 0 0 0,-1-2 0 0 0,0 0 0 0 0,1 0 0 0 0,0 0 0 0 0,0-1 0 0 0,0 0 0 0 0,1 1 0 0 0,0-1 0 0 0,0 0 0 0 0,0 0 0 0 0,0 0 0 0 0,0 0 0 0 0,0 0 0 0 0,0 0 0 0 0,0 0 0 0 0,0 0 0 0 0,0 0 0 0 0,0 1 0 0 0,0 0 0 0 0,0 0 0 0 0,0 1 0 0 0,0-1 0 0 0,0 1 0 0 0,0 0 0 0 0,0 0 0 0 0,0-1 0 0 0,0 1 0 0 0,0 0 0 0 0,0 0 0 0 0,0 0 0 0 0,0 0 0 0 0,0 0 0 0 0,0 0 0 0 0,0 1 0 0 0,0-1 0 0 0,0 0 0 0 0,0 1 0 0 0,0-1 0 0 0,0 0 0 0 0,0 0 0 0 0,-1 0 0 0 0,1 0 0 0 0,0 0 0 0 0,0-1 0 0 0,0 1 0 0 0,0-1 0 0 0,0 0 0 0 0,0-1 0 0 0,0 1 0 0 0,0 1 0 0 0,0-1 0 0 0,0 0 0 0 0,0 1 0 0 0,0 0 0 0 0,0 0 0 0 0,0 1 0 0 0,0 0 0 0 0,0-1 0 0 0,0 2 0 0 0,0-1 0 0 0,1 0 0 0 0,0 0 0 0 0,1-1 0 0 0,-1 1 0 0 0,1-1 0 0 0,-1 0 0 0 0,1 0 0 0 0,-1-1 0 0 0,1 1 0 0 0,0 0 0 0 0,0 0 0 0 0,0 0 0 0 0,0 0 0 0 0,0 0 0 0 0,-1 1 0 0 0,1-1 0 0 0,-1 1 0 0 0,0 0 0 0 0,1 0 0 0 0,-1 0 0 0 0,1 0 0 0 0,-1 1 0 0 0,1-1 0 0 0,0 0 0 0 0,0 0 0 0 0,0 1 0 0 0,0-1 0 0 0,0 0 0 0 0,0 0 0 0 0,0-1 0 0 0,0 0 0 0 0,1 1 0 0 0,0-1 0 0 0,-1 1 0 0 0,1 0 0 0 0,-1 0 0 0 0,1 1 0 0 0,0-1 0 0 0,0 1 0 0 0,-1-1 0 0 0,1 1 0 0 0,0-1 0 0 0,0 1 0 0 0,0 0 0 0 0,0-1 0 0 0,1 0 0 0 0,-1 1 0 0 0,0-1 0 0 0,1 1 0 0 0,-1 0 0 0 0,1 0 0 0 0,0-1 0 0 0,0 1 0 0 0,0 0 0 0 0,-1 0 0 0 0,1 0 0 0 0,0 0 0 0 0,0 0 0 0 0,0 0 0 0 0,0 1 0 0 0,-1-1 0 0 0,0 1 0 0 0,0 1 0 0 0,0-1 0 0 0,0 1 0 0 0,0 0 0 0 0,-1 0 0 0 0,1 0 0 0 0,0 0 0 0 0,0 0 0 0 0,-1 0 0 0 0,2 0 0 0 0,-1 0 0 0 0,1-1 0 0 0,0 0 0 0 0,0 1 0 0 0,0-2 0 0 0,0 1 0 0 0,0 0 0 0 0,0-1 0 0 0,0 1 0 0 0,0-1 0 0 0,0 1 0 0 0,-1 0 0 0 0,1 0 0 0 0,-2 1 0 0 0,1 0 0 0 0,0 0 0 0 0,0 1 0 0 0,-1-1 0 0 0,1 1 0 0 0,-1-1 0 0 0,1 1 0 0 0,0-1 0 0 0,0 0 0 0 0,1 0 0 0 0,0 0 0 0 0,0 0 0 0 0,0-1 0 0 0,1 0 0 0 0,-1 0 0 0 0,1-1 0 0 0,-1 0 0 0 0,1 0 0 0 0,-1 0 0 0 0,1-1 0 0 0,0 1 0 0 0,0-1 0 0 0,-1 1 0 0 0,0 0 0 0 0,0 1 0 0 0,0 0 0 0 0,-1 0 0 0 0,-1 1 0 0 0,0 0 0 0 0,0 0 0 0 0,-1 1 0 0 0,0 0 0 0 0,1 0 0 0 0,-1 0 0 0 0,1 0 0 0 0,0-1 0 0 0,0 1 0 0 0,0 0 0 0 0,1-1 0 0 0,0 1 0 0 0,0-1 0 0 0,0 1 0 0 0,0-1 0 0 0,0 0 0 0 0,1 1 0 0 0,-1-1 0 0 0,1 0 0 0 0,0 0 0 0 0,0 1 0 0 0,0-1 0 0 0,0 1 0 0 0,1 0 0 0 0,-1 0 0 0 0,0 0 0 0 0,0 0 0 0 0,0 0 0 0 0,0 0 0 0 0,0 0 0 0 0,-1 0 0 0 0,1 0 0 0 0,0 0 0 0 0,0 0 0 0 0,-1 0 0 0 0,1 0 0 0 0,0 0 0 0 0,-1 0 0 0 0,1 0 0 0 0,0 0 0 0 0,-1 0 0 0 0,0 0 0 0 0,0 0 0 0 0,0 0 0 0 0,1 0 0 0 0,-1 0 0 0 0,0 0 0 0 0,0 0 0 0 0,1 0 0 0 0,-1 0 0 0 0,0 0 0 0 0,0 0 0 0 0,0 0 0 0 0,0 0 0 0 0,-1 0 0 0 0,0 0 0 0 0,0 0 0 0 0,-1 0 0 0 0,1 0 0 0 0,0 0 0 0 0,0 0 0 0 0,0 0 0 0 0,0 0 0 0 0,1 0 0 0 0,0 0 0 0 0,0 0 0 0 0,0 0 0 0 0,0 0 0 0 0,0 0 0 0 0,1 0 0 0 0,-1 0 0 0 0,0 0 0 0 0,0 0 0 0 0,0 0 0 0 0,0 0 0 0 0,-1 0 0 0 0,0 0 0 0 0,0 0 0 0 0,0 0 0 0 0,0 0 0 0 0,0 0 0 0 0,0 0 0 0 0,1 0 0 0 0,0 0 0 0 0,0-1 0 0 0,0 0 0 0 0,1 0 0 0 0,0-1 0 0 0,0 0 0 0 0,0 0 0 0 0,0 1 0 0 0,0-1 0 0 0,-1 0 0 0 0,0 1 0 0 0,0 0 0 0 0,0 0 0 0 0,0 0 0 0 0,-1 1 0 0 0,0-1 0 0 0,1 1 0 0 0,-1-1 0 0 0,1 1 0 0 0,0 0 0 0 0,0-1 0 0 0,0 0 0 0 0,1 0 0 0 0,-1 0 0 0 0,0-1 0 0 0,1 1 0 0 0,-1-1 0 0 0,1 1 0 0 0,0-1 0 0 0,0 1 0 0 0,0-1 0 0 0,-1 1 0 0 0,1 0 0 0 0,-1 0 0 0 0,0 0 0 0 0,0 0 0 0 0,-1 1 0 0 0,-1-1 0 0 0,0 1 0 0 0,0 0 0 0 0,0 0 0 0 0,0 0 0 0 0,1 0 0 0 0,-1 0 0 0 0,1 0 0 0 0,-1 0 0 0 0,1 0 0 0 0,0 0 0 0 0,0 0 0 0 0,0-1 0 0 0,1 1 0 0 0,-1-1 0 0 0,0 0 0 0 0,0 0 0 0 0,1 0 0 0 0,0 0 0 0 0,-1 0 0 0 0,1 0 0 0 0,0 0 0 0 0,-1 0 0 0 0,0 0 0 0 0,0 0 0 0 0,0-1 0 0 0,0 1 0 0 0,-1 0 0 0 0,0 0 0 0 0,0 0 0 0 0,1 1 0 0 0,-1 0 0 0 0,0 0 0 0 0,1 0 0 0 0,0-1 0 0 0,0 0 0 0 0,1 0 0 0 0,0-1 0 0 0,0 1 0 0 0,0-1 0 0 0,0 1 0 0 0,0 0 0 0 0,1 0 0 0 0,-1 0 0 0 0,-1-1 0 0 0,0 1 0 0 0,1 0 0 0 0,-1-1 0 0 0,0 1 0 0 0,-1 0 0 0 0,0 1 0 0 0,-1-1 0 0 0,0 1 0 0 0,1 0 0 0 0,-2 0 0 0 0,1 0 0 0 0,0 0 0 0 0,0-1 0 0 0,1 1 0 0 0,-1-1 0 0 0,1 0 0 0 0,0-1 0 0 0,0 0 0 0 0,-1 0 0 0 0,1 1 0 0 0,0 0 0 0 0,0-1 0 0 0,0 1 0 0 0,0 0 0 0 0,0 0 0 0 0,-1 1 0 0 0,1-1 0 0 0,0 1 0 0 0,-1 0 0 0 0,0 0 0 0 0,0 0 0 0 0,0 0 0 0 0,1 0 0 0 0,-1 0 0 0 0,0-1 0 0 0,1-1 0 0 0,0 1 0 0 0,-1-1 0 0 0,1 0 0 0 0,0 0 0 0 0,0 0 0 0 0,0 0 0 0 0,0 0 0 0 0,1 0 0 0 0,-1 0 0 0 0,0-1 0 0 0,1 1 0 0 0,-2 1 0 0 0,1-1 0 0 0,-1 0 0 0 0,0 0 0 0 0,0 0 0 0 0,0 0 0 0 0,0-1 0 0 0,0 0 0 0 0,0 0 0 0 0,0 0 0 0 0,-1-1 0 0 0,0 1 0 0 0,0 0 0 0 0,-1 0 0 0 0,1 0 0 0 0,-1-1 0 0 0,1 1 0 0 0,-1 0 0 0 0,1 0 0 0 0,-1 0 0 0 0,0 0 0 0 0,0 0 0 0 0,0 0 0 0 0,1-1 0 0 0,-1 0 0 0 0,1 0 0 0 0,0-1 0 0 0,0 0 0 0 0,0 0 0 0 0,-1-1 0 0 0,0 0 0 0 0,1 1 0 0 0,0 0 0 0 0,0 0 0 0 0,0 0 0 0 0,-1 1 0 0 0,1 1 0 0 0,0-1 0 0 0,1 2 0 0 0,-1-1 0 0 0,0 1 0 0 0,0-1 0 0 0,0 1 0 0 0,0 0 0 0 0,0-1 0 0 0,0 1 0 0 0,0 0 0 0 0,0-1 0 0 0,0 1 0 0 0,0-1 0 0 0,0 0 0 0 0,1 1 0 0 0,-1 0 0 0 0,0 0 0 0 0,1 0 0 0 0,-2 1 0 0 0,0 0 0 0 0,1 1 0 0 0,-1-1 0 0 0,-1 1 0 0 0,0 0 0 0 0,-1 1 0 0 0,-1 0 0 0 0,1 0 0 0 0,-1 1 0 0 0,0 1 0 0 0,0 0 0 0 0,0-1 0 0 0,1 1 0 0 0,0-1 0 0 0,0-1 0 0 0,1 1 0 0 0,-1-2 0 0 0,0 1 0 0 0,1-1 0 0 0,-1 0 0 0 0,0 0 0 0 0,0 0 0 0 0,0 0 0 0 0,0 0 0 0 0,-2 0 0 0 0,-1 0 0 0 0,0 1 0 0 0,-1 0 0 0 0,-1 0 0 0 0,0 1 0 0 0,0 1 0 0 0,-1-1 0 0 0,-1 1 0 0 0,-1 0 0 0 0,-1 0 0 0 0,0 0 0 0 0,-1-1 0 0 0,0 1 0 0 0,0 0 0 0 0,-1 1 0 0 0,1-1 0 0 0,-2 0 0 0 0,0 1 0 0 0,1 0 0 0 0,-1 0 0 0 0,2 1 0 0 0,-1 1 0 0 0,1 0 0 0 0,1 0 0 0 0,0-1 0 0 0,-1 1 0 0 0,0-1 0 0 0,1 1 0 0 0,-1-1 0 0 0,0 1 0 0 0,0 0 0 0 0,-1 0 0 0 0,0 0 0 0 0,-1 1 0 0 0,-1 1 0 0 0,0 0 0 0 0,-1 0 0 0 0,-1 1 0 0 0,-1 1 0 0 0,-1 0 0 0 0,0 0 0 0 0,0 1 0 0 0,0 1 0 0 0,-1-1 0 0 0,0 2 0 0 0,-1-1 0 0 0,1 0 0 0 0,-1 0 0 0 0,1 0 0 0 0,0 0 0 0 0,1-2 0 0 0,1 0 0 0 0,1-1 0 0 0,2-1 0 0 0,1 0 0 0 0,1-2 0 0 0,1 0 0 0 0,1-2 0 0 0,1 0 0 0 0,0 0 0 0 0,0-1 0 0 0,-1 1 0 0 0,-1 0 0 0 0,0-1 0 0 0,-2 2 0 0 0,0 0 0 0 0,-2 0 0 0 0,-1 3 0 0 0,-1 0 0 0 0,-1 2 0 0 0,1 0 0 0 0,-1 1 0 0 0,0 0 0 0 0,0 0 0 0 0,2 0 0 0 0,1 0 0 0 0,1-1 0 0 0,1 0 0 0 0,2-1 0 0 0,1-1 0 0 0,0-1 0 0 0,1 0 0 0 0,1-1 0 0 0,0 1 0 0 0,0-1 0 0 0,0 0 0 0 0,0 1 0 0 0,-2 1 0 0 0,-1 0 0 0 0,-1 1 0 0 0,-1 1 0 0 0,-2 1 0 0 0,-1 0 0 0 0,0 2 0 0 0,-2 0 0 0 0,0 1 0 0 0,0 1 0 0 0,1-1 0 0 0,1 0 0 0 0,0 0 0 0 0,3-1 0 0 0,0 0 0 0 0,2-1 0 0 0,1-1 0 0 0,2-1 0 0 0,1-1 0 0 0,1-1 0 0 0,2 0 0 0 0,0 0 0 0 0,1 0 0 0 0,0 1 0 0 0,0 0 0 0 0,-1 1 0 0 0,0 2 0 0 0,0 1 0 0 0,-2 1 0 0 0,-1 2 0 0 0,-1 0 0 0 0,0 2 0 0 0,0 0 0 0 0,-1 0 0 0 0,1 0 0 0 0,-1 0 0 0 0,0 0 0 0 0,2-2 0 0 0,0-1 0 0 0,1-2 0 0 0,1-2 0 0 0,0-1 0 0 0,2-2 0 0 0,1-1 0 0 0,0-2 0 0 0,1 0 0 0 0,-1 1 0 0 0,1-1 0 0 0,-1 0 0 0 0,1 0 0 0 0,0 0 0 0 0,-1 1 0 0 0,1 0 0 0 0,-1 0 0 0 0,0 1 0 0 0,-1 1 0 0 0,0 0 0 0 0,0 0 0 0 0,0 0 0 0 0,1 0 0 0 0,0-1 0 0 0,1-2 0 0 0,2 0 0 0 0,0-2 0 0 0,1 0 0 0 0,1-2 0 0 0,0 0 0 0 0,0-1 0 0 0,0 0 0 0 0,1-1 0 0 0,-1 0 0 0 0,1-1 0 0 0,0 0 0 0 0,2-1 0 0 0,-1 0 0 0 0,-1 1 0 0 0,1 1 0 0 0,-1 0 0 0 0,0 1 0 0 0,-1-1 0 0 0,0 1 0 0 0,0 0 0 0 0,0 0 0 0 0,0 0 0 0 0,0-1 0 0 0,0-1 0 0 0,-1-1 0 0 0,-1-1 0 0 0,1-1 0 0 0,-1-2 0 0 0,1-2 0 0 0,0-1 0 0 0,0-1 0 0 0,1 0 0 0 0,0-1 0 0 0,0 0 0 0 0,0 2 0 0 0,0-1 0 0 0,0 2 0 0 0,0 0 0 0 0,0 2 0 0 0,-1 2 0 0 0,0 0 0 0 0,0 2 0 0 0,-1 0 0 0 0,1 2 0 0 0,-1 0 0 0 0,0 0 0 0 0,1 1 0 0 0,0 0 0 0 0,0 0 0 0 0,0 0 0 0 0,0 0 0 0 0,-1 0 0 0 0,0-1 0 0 0,0 0 0 0 0,0-1 0 0 0,0 1 0 0 0,0 0 0 0 0,1 1 0 0 0,0-1 0 0 0,0 1 0 0 0,1 0 0 0 0,0 0 0 0 0,0 1 0 0 0,0 1 0 0 0,2 3 0 0 0,0 2 0 0 0,2 1 0 0 0,2 3 0 0 0,1 1 0 0 0,0 1 0 0 0,2 1 0 0 0,0 0 0 0 0,0 2 0 0 0,0-1 0 0 0,1 2 0 0 0,1 0 0 0 0,-1 1 0 0 0,1 0 0 0 0,0 1 0 0 0,0 0 0 0 0,0 1 0 0 0,1 0 0 0 0,0-1 0 0 0,0 0 0 0 0,1 0 0 0 0,1-1 0 0 0,0 0 0 0 0,3 1 0 0 0,0-1 0 0 0,0-2 0 0 0,-1-2 0 0 0,-1-1 0 0 0,-1-2 0 0 0,-2-3 0 0 0,-1 0 0 0 0,-1-2 0 0 0,0-1 0 0 0,-2 0 0 0 0,0-1 0 0 0,-1 0 0 0 0,-2-2 0 0 0,1 0 0 0 0,-1-2 0 0 0,-1 1 0 0 0,0-1 0 0 0,0 0 0 0 0,0-2 0 0 0,0 0 0 0 0,1 0 0 0 0,0-2 0 0 0,0-1 0 0 0,1 1 0 0 0,-1-1 0 0 0,1 0 0 0 0,-1 0 0 0 0,0 1 0 0 0,-1 1 0 0 0,-1 0 0 0 0,0 1 0 0 0,-1 1 0 0 0,-1-1 0 0 0,0 1 0 0 0,1-1 0 0 0,-1-1 0 0 0,2-1 0 0 0,-1-2 0 0 0,2-3 0 0 0,1-2 0 0 0,1-3 0 0 0,1-2 0 0 0,2-3 0 0 0,-1-2 0 0 0,2-2 0 0 0,0-3 0 0 0,-1-1 0 0 0,0-1 0 0 0,0-1 0 0 0,-3-1 0 0 0,-1-2 0 0 0,0 0 0 0 0,-2-2 0 0 0,0-2 0 0 0,-1-1 0 0 0,0-3 0 0 0,1-1 0 0 0,0-2 0 0 0,2 0 0 0 0,1-1 0 0 0,1 2 0 0 0,2 1 0 0 0,3 3 0 0 0,1 4 0 0 0,1 4 0 0 0,0 5 0 0 0,-1 5 0 0 0,-1 4 0 0 0,-2 5 0 0 0,-2 3 0 0 0,-2 3 0 0 0,-3 3 0 0 0,0 2 0 0 0,-2 2 0 0 0,0 1 0 0 0,-1 3 0 0 0,1 1 0 0 0,-1 1 0 0 0,1 1 0 0 0,-1 0 0 0 0,0 0 0 0 0,0 1 0 0 0,-2 0 0 0 0,-1 1 0 0 0,-3 1 0 0 0,-3 0 0 0 0,-3 2 0 0 0,-3 1 0 0 0,-3 1 0 0 0,-4 2 0 0 0,-2 0 0 0 0,-2 1 0 0 0,-2-1 0 0 0,-1 1 0 0 0,1 0 0 0 0,1 0 0 0 0,0 1 0 0 0,2-1 0 0 0,1 1 0 0 0,0 1 0 0 0,2-1 0 0 0,2 1 0 0 0,1-1 0 0 0,1 0 0 0 0,3-1 0 0 0,1-1 0 0 0,2-1 0 0 0,1-1 0 0 0,2-2 0 0 0,1-2 0 0 0,2 0 0 0 0,1-2 0 0 0,2-1 0 0 0,0-1 0 0 0,2 0 0 0 0,0-1 0 0 0,1-1 0 0 0,0-1 0 0 0,1 0 0 0 0,1-1 0 0 0,0-1 0 0 0,1-1 0 0 0,0 0 0 0 0,1 0 0 0 0,2-1 0 0 0,0 0 0 0 0,1 0 0 0 0,1-1 0 0 0,2 1 0 0 0,0-1 0 0 0,2 1 0 0 0,0-2 0 0 0,2-2 0 0 0,2-3 0 0 0,2-3 0 0 0,2-3 0 0 0,1-3 0 0 0,3-4 0 0 0,1-3 0 0 0,2-2 0 0 0,1-3 0 0 0,1-2 0 0 0,0-2 0 0 0,1-1 0 0 0,0-1 0 0 0,1 0 0 0 0,-1 1 0 0 0,-1-1 0 0 0,0 1 0 0 0,0 0 0 0 0,-1 1 0 0 0,0 0 0 0 0,0 0 0 0 0,1 1 0 0 0,0 0 0 0 0,0 1 0 0 0,0 1 0 0 0,-1 1 0 0 0,-1 1 0 0 0,0 1 0 0 0,-3 2 0 0 0,-1 2 0 0 0,0 2 0 0 0,-2 1 0 0 0,-2 3 0 0 0,-1 2 0 0 0,-2 4 0 0 0,-2 2 0 0 0,-2 2 0 0 0,-2 3 0 0 0,-3 1 0 0 0,0 1 0 0 0,-2 2 0 0 0,0 0 0 0 0,0 2 0 0 0,-1 1 0 0 0,1 0 0 0 0,0 0 0 0 0,0 1 0 0 0,0-1 0 0 0,1 0 0 0 0,-1 1 0 0 0,0-1 0 0 0,0 0 0 0 0,-1 0 0 0 0,-1 0 0 0 0,-1 1 0 0 0,-1 2 0 0 0,0 0 0 0 0,-2 3 0 0 0,-3 1 0 0 0,-2 2 0 0 0,-3 2 0 0 0,-4 0 0 0 0,-2 1 0 0 0,-1 1 0 0 0,-3 0 0 0 0,-1 0 0 0 0,-1 0 0 0 0,-1 1 0 0 0,0-1 0 0 0,1 0 0 0 0,-1 0 0 0 0,0-1 0 0 0,1 1 0 0 0,0-1 0 0 0,-1 0 0 0 0,-1 1 0 0 0,0 0 0 0 0,-1 0 0 0 0,-1 0 0 0 0,-1 1 0 0 0,1 1 0 0 0,0 1 0 0 0,1 0 0 0 0,1 0 0 0 0,1 0 0 0 0,2 1 0 0 0,0 0 0 0 0,1-1 0 0 0,1 1 0 0 0,2-1 0 0 0,0-1 0 0 0,1-2 0 0 0,2 0 0 0 0,1-2 0 0 0,3-1 0 0 0,1-1 0 0 0,1-1 0 0 0,2-1 0 0 0,1-1 0 0 0,1-2 0 0 0,0 0 0 0 0,2 0 0 0 0,0-2 0 0 0,1-1 0 0 0,0-1 0 0 0,1-1 0 0 0,1-1 0 0 0,1-1 0 0 0,1-1 0 0 0,1 0 0 0 0,2-2 0 0 0,1-2 0 0 0,1-1 0 0 0,3-3 0 0 0,1-1 0 0 0,2-3 0 0 0,1-3 0 0 0,1-1 0 0 0,1-3 0 0 0,2-1 0 0 0,-1-1 0 0 0,2-2 0 0 0,1-2 0 0 0,0 0 0 0 0,0-1 0 0 0,1 0 0 0 0,0 1 0 0 0,-1 1 0 0 0,-1 0 0 0 0,0 3 0 0 0,0 2 0 0 0,-2 2 0 0 0,0 3 0 0 0,-3 2 0 0 0,0 3 0 0 0,-3 2 0 0 0,-2 1 0 0 0,-1 3 0 0 0,-2 1 0 0 0,-2 0 0 0 0,-1 1 0 0 0,-1 2 0 0 0,-1 0 0 0 0,-1 0 0 0 0,0 2 0 0 0,-1 1 0 0 0,0 0 0 0 0,-1 2 0 0 0,0 0 0 0 0,0 2 0 0 0,-1 1 0 0 0,-2 1 0 0 0,-1 2 0 0 0,-3 2 0 0 0,-1 1 0 0 0,-2 1 0 0 0,-3 3 0 0 0,-1 1 0 0 0,-4 1 0 0 0,-2 3 0 0 0,-2 0 0 0 0,-2 1 0 0 0,0 0 0 0 0,-2 1 0 0 0,0 0 0 0 0,1-1 0 0 0,0-1 0 0 0,3-1 0 0 0,1-3 0 0 0,3-1 0 0 0,5-4 0 0 0,2-2 0 0 0,3-5 0 0 0,3-2 0 0 0,2-3 0 0 0,2-1 0 0 0,0-3 0 0 0,3 0 0 0 0,1-1 0 0 0,2-2 0 0 0,2-1 0 0 0,3-2 0 0 0,2-2 0 0 0,2-2 0 0 0,3-3 0 0 0,2 0 0 0 0,2-2 0 0 0,2-1 0 0 0,3-2 0 0 0,0 0 0 0 0,2 0 0 0 0,0 0 0 0 0,0 0 0 0 0,-2 1 0 0 0,-1 1 0 0 0,-4 3 0 0 0,-2 2 0 0 0,-4 1 0 0 0,-3 3 0 0 0,-4 1 0 0 0,-2 3 0 0 0,-3 0 0 0 0,-1 2 0 0 0,-2 0 0 0 0,1 1 0 0 0,-2 1 0 0 0,0 0 0 0 0,-1 3 0 0 0,-1 2 0 0 0,-2 2 0 0 0,-1 3 0 0 0,-3 2 0 0 0,-1 1 0 0 0,-1 2 0 0 0,-3 2 0 0 0,0 0 0 0 0,-2 1 0 0 0,0 0 0 0 0,-1 0 0 0 0,0 0 0 0 0,-1-1 0 0 0,1-1 0 0 0,0-3 0 0 0,2-1 0 0 0,1-4 0 0 0,3-2 0 0 0,2-3 0 0 0,1-3 0 0 0,4-2-775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36.01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846 6 11330 0 0,'0'0'12243'0'0,"-3"9"-11786"0"0,0 2 5 0 0,0 0-51 0 0,0 1-26 0 0,-1-2-33 0 0,1-2-32 0 0,1-1-22 0 0,0 0-26 0 0,0-2-43 0 0,0 0-18 0 0,1-1-27 0 0,1 0-24 0 0,-1 0-15 0 0,0 0 2 0 0,0 0-3 0 0,-1 0 0 0 0,-1 0-9 0 0,1 1 21 0 0,-1-1-35 0 0,0 0 2 0 0,-1 0 17 0 0,1 1-26 0 0,-1 0 18 0 0,-1-1-23 0 0,1 1-23 0 0,0 0 6 0 0,-1 0-13 0 0,0 0-7 0 0,0 0 11 0 0,0 1 23 0 0,1 0-34 0 0,-1 0 3 0 0,0 0-11 0 0,1 1-45 0 0,-1-1 67 0 0,1 1-50 0 0,0 0 54 0 0,0-1 3 0 0,0 0-65 0 0,1-1 40 0 0,0 0-33 0 0,0 0 35 0 0,0 0-28 0 0,0-1-1 0 0,1 0-28 0 0,-1 0 7 0 0,1-1 24 0 0,-1 1-17 0 0,0-1 16 0 0,0 0-4 0 0,1 0-37 0 0,-2 1 40 0 0,1 0-42 0 0,-1-1 30 0 0,1 1-8 0 0,-1 0-8 0 0,1 0 22 0 0,0 1-25 0 0,-1-1-2 0 0,1 0 19 0 0,0-1-6 0 0,1 1-26 0 0,0-1 26 0 0,0-1-27 0 0,1 1 54 0 0,-1-1-43 0 0,0 1 14 0 0,1-1-23 0 0,-2 0-13 0 0,1 1 40 0 0,0-1-32 0 0,-1 1 48 0 0,0-1-13 0 0,0 0-61 0 0,0 1 76 0 0,-1-1-54 0 0,1 1 25 0 0,-1 0 22 0 0,1-1-45 0 0,-1 1 25 0 0,1-1 10 0 0,-1 1-31 0 0,1-1 10 0 0,-1 0 33 0 0,0 0-29 0 0,0 0 29 0 0,0-1 21 0 0,0 1-44 0 0,-1-1 53 0 0,1 0-82 0 0,-1-1 15 0 0,1 1 50 0 0,-1 0-28 0 0,0 0 21 0 0,0 0-32 0 0,0 0-10 0 0,0 0-26 0 0,0 0 33 0 0,0 1 6 0 0,-1 0-10 0 0,1 0 15 0 0,-1 0-23 0 0,0 0 25 0 0,0 0 11 0 0,0 0-12 0 0,0 0-22 0 0,-1 0 34 0 0,1-1-22 0 0,-1-1 17 0 0,2 1 14 0 0,-1 0-41 0 0,1-1 32 0 0,0 0-1 0 0,1 0 0 0 0,-1 0 10 0 0,1 0-21 0 0,-1 0-12 0 0,1 0-25 0 0,-1 0 42 0 0,-1 1-14 0 0,0 0 14 0 0,0 1-21 0 0,0 0 7 0 0,0 0 15 0 0,0 1-14 0 0,0-1 34 0 0,0 1-57 0 0,0-1 27 0 0,1-1-9 0 0,0 1-27 0 0,0 0 54 0 0,1-1-44 0 0,0 1 51 0 0,0-1-33 0 0,0 1 20 0 0,0 0-15 0 0,0 0-33 0 0,1 1 47 0 0,-1-1-16 0 0,0 0-5 0 0,1 0-6 0 0,-1 0-17 0 0,1 0 22 0 0,-1 0-7 0 0,1-1 11 0 0,-1 1 7 0 0,2-1 17 0 0,-1 1-31 0 0,0-1 0 0 0,0 0 18 0 0,0 1-25 0 0,-1 0-2 0 0,1 0 10 0 0,-1 0-14 0 0,-1 0 14 0 0,1 1 5 0 0,-1 0-1 0 0,0 0 1 0 0,-1 0 28 0 0,1 0-46 0 0,-1 0 25 0 0,1-1 1 0 0,0 1-39 0 0,0-1 31 0 0,0 1-1 0 0,1-1 19 0 0,0 1-33 0 0,0 0 30 0 0,0-1 9 0 0,1 1-50 0 0,-1 0 54 0 0,1 0-64 0 0,-1 0 10 0 0,1 0 14 0 0,-1 0-16 0 0,1 0 42 0 0,0-1-30 0 0,-1 0 76 0 0,2 0-68 0 0,-1 0 23 0 0,1-1-16 0 0,-1 0-35 0 0,0 1 37 0 0,0-1-32 0 0,0 0 47 0 0,-1 1-13 0 0,0 0-14 0 0,1 1-3 0 0,-2-1 18 0 0,1 1-16 0 0,0-1-4 0 0,-1 1 10 0 0,1 0 6 0 0,-2-1-29 0 0,2 0 9 0 0,0 0 24 0 0,0 0-27 0 0,1-1 38 0 0,1 0 8 0 0,-1 0-30 0 0,1 0 30 0 0,-1 0-19 0 0,1 0-42 0 0,-1 1 50 0 0,0 0-45 0 0,0 0 32 0 0,0 1-19 0 0,-1 0 14 0 0,1 0-3 0 0,-1 0 66 0 0,1 0-74 0 0,-1 0 16 0 0,1 1-15 0 0,-1-1-55 0 0,1 0 80 0 0,1 0-26 0 0,-1 0 28 0 0,1-1-25 0 0,0-1 37 0 0,1 1-30 0 0,0-2 10 0 0,1 1 16 0 0,0-1-53 0 0,0 0 45 0 0,-1 0-34 0 0,1 0 1 0 0,0 1 27 0 0,0 0-37 0 0,-1 0 40 0 0,1 1-31 0 0,-2 0 38 0 0,1 0-11 0 0,-1 1-24 0 0,0-1 17 0 0,0 1-6 0 0,1-1 1 0 0,-1-1 0 0 0,2 1 28 0 0,-1-1-36 0 0,0 0 12 0 0,1 1 15 0 0,0-1-34 0 0,-1 0 20 0 0,1 1-25 0 0,-1 0 7 0 0,1-1 25 0 0,-1 1-17 0 0,1-1 6 0 0,0 0 83 0 0,-1 1-108 0 0,1-1 55 0 0,-1 0-9 0 0,1 1-55 0 0,0-1 54 0 0,0-1-37 0 0,0 1 20 0 0,0 0-14 0 0,0-1 90 0 0,0 0-90 0 0,0 0-4 0 0,0 0 23 0 0,1 1 16 0 0,0-1 7 0 0,0 1 8 0 0,2 0 8 0 0,-1 0-1 0 0,1 0 20 0 0,0 0-53 0 0,0 0 26 0 0,0 0-46 0 0,0 1-8 0 0,0-1 38 0 0,-1 0-13 0 0,1 1 5 0 0,-1 0 9 0 0,1 0-2 0 0,0 1-18 0 0,0 0 25 0 0,0 0-37 0 0,1 0 11 0 0,-1 0-4 0 0,1 0 0 0 0,0 0 0 0 0,0 1 0 0 0,1-1 0 0 0,-1 0 0 0 0,1 1 0 0 0,-1-1 0 0 0,0 1 0 0 0,0 0 0 0 0,0 0 0 0 0,1 0 0 0 0,-1 1 0 0 0,0-1 0 0 0,1 1 0 0 0,-1-1 0 0 0,0 0 0 0 0,1 0 0 0 0,-1 0 0 0 0,1 0 0 0 0,-1 0 0 0 0,0 0 0 0 0,0 0 0 0 0,-1-1 0 0 0,1 1 0 0 0,-1-1 0 0 0,0 0 0 0 0,1 0 0 0 0,-1 1 0 0 0,1-1 0 0 0,-1 0 0 0 0,2 1 0 0 0,-1 0 0 0 0,1-1 0 0 0,0 1 0 0 0,-1-1 0 0 0,0 1 0 0 0,1-1 0 0 0,-1 1 0 0 0,1 0 0 0 0,-1 0 0 0 0,0 0 0 0 0,0 1 0 0 0,-1-1 0 0 0,1 1 0 0 0,0-1 0 0 0,0 0 0 0 0,0 0 0 0 0,0 0 0 0 0,1 0 0 0 0,-1 0 0 0 0,1 0 0 0 0,-1-1 0 0 0,0 1 0 0 0,0-1 0 0 0,-1 1 0 0 0,0-1 0 0 0,1 0 0 0 0,-1 0 0 0 0,1 1 0 0 0,-1-1 0 0 0,0 0 0 0 0,0 1 0 0 0,0-1 0 0 0,-1 0 0 0 0,0-1 0 0 0,0 1 0 0 0,0 0 0 0 0,0-1 0 0 0,0 0 0 0 0,0 0 0 0 0,1 0 0 0 0,-2 0 0 0 0,1 0 0 0 0,1-1 0 0 0,-1 2 0 0 0,0-1 0 0 0,1 0 0 0 0,-1-1 0 0 0,-1 1 0 0 0,1-1 0 0 0,-1 0 0 0 0,0 0 0 0 0,1 0 0 0 0,-1-1 0 0 0,0 1 0 0 0,0-1 0 0 0,0 1 0 0 0,1 0 0 0 0,-1 0 0 0 0,0 1 0 0 0,2 0 0 0 0,-1 1 0 0 0,1 0 0 0 0,0 0 0 0 0,0 0 0 0 0,0 0 0 0 0,1 0 0 0 0,-1-1 0 0 0,0 1 0 0 0,1-1 0 0 0,-1 0 0 0 0,0 0 0 0 0,0-1 0 0 0,0 0 0 0 0,0 0 0 0 0,0 0 0 0 0,-1 0 0 0 0,0-1 0 0 0,0 1 0 0 0,-1 0 0 0 0,0-1 0 0 0,1 1 0 0 0,-1 0 0 0 0,1-1 0 0 0,-1 1 0 0 0,1 0 0 0 0,0 0 0 0 0,0-1 0 0 0,1 1 0 0 0,-1-1 0 0 0,1 1 0 0 0,0-1 0 0 0,1 1 0 0 0,-1-1 0 0 0,0 1 0 0 0,1 0 0 0 0,-1 0 0 0 0,1 1 0 0 0,-1-1 0 0 0,0 1 0 0 0,0 0 0 0 0,0 0 0 0 0,0-1 0 0 0,-1 0 0 0 0,-1 1 0 0 0,1-1 0 0 0,0 0 0 0 0,0 1 0 0 0,0 0 0 0 0,1 0 0 0 0,-1 0 0 0 0,0 1 0 0 0,1 0 0 0 0,0-1 0 0 0,0 1 0 0 0,1 0 0 0 0,0-1 0 0 0,0 1 0 0 0,0-1 0 0 0,-1 0 0 0 0,1 0 0 0 0,-1-1 0 0 0,-1 1 0 0 0,2-1 0 0 0,-1 0 0 0 0,0 0 0 0 0,2 0 0 0 0,-1 0 0 0 0,1 0 0 0 0,-1-1 0 0 0,1 1 0 0 0,0 0 0 0 0,-1 0 0 0 0,0 0 0 0 0,0-1 0 0 0,-2 1 0 0 0,0-1 0 0 0,-1 1 0 0 0,0-1 0 0 0,0 0 0 0 0,-1 0 0 0 0,0 0 0 0 0,0 0 0 0 0,0 0 0 0 0,0 0 0 0 0,1 0 0 0 0,-1 1 0 0 0,1-1 0 0 0,0 1 0 0 0,0-1 0 0 0,0 1 0 0 0,0-1 0 0 0,-1 0 0 0 0,1 0 0 0 0,-1 0 0 0 0,1 0 0 0 0,-1 0 0 0 0,0 0 0 0 0,0 0 0 0 0,0 0 0 0 0,0 0 0 0 0,0 0 0 0 0,1 0 0 0 0,-1 0 0 0 0,1 0 0 0 0,-1 1 0 0 0,1-1 0 0 0,-1 0 0 0 0,1 1 0 0 0,-1-1 0 0 0,1 0 0 0 0,0 0 0 0 0,1 0 0 0 0,-1 0 0 0 0,1 0 0 0 0,-1 0 0 0 0,1 0 0 0 0,-1 0 0 0 0,0 0 0 0 0,1 0 0 0 0,-1 0 0 0 0,1 0 0 0 0,-1 0 0 0 0,0 0 0 0 0,0 0 0 0 0,0 0 0 0 0,0 0 0 0 0,-1 0 0 0 0,0-1 0 0 0,0 1 0 0 0,1 0 0 0 0,-1-1 0 0 0,1 1 0 0 0,0-1 0 0 0,1 1 0 0 0,0 0 0 0 0,1 0 0 0 0,-1 0 0 0 0,0 0 0 0 0,1-1 0 0 0,-1 1 0 0 0,0 0 0 0 0,1-1 0 0 0,-2 1 0 0 0,1 0 0 0 0,0-1 0 0 0,-1 0 0 0 0,0 0 0 0 0,0 0 0 0 0,0-1 0 0 0,0 1 0 0 0,0-1 0 0 0,1 1 0 0 0,-1-1 0 0 0,-1 1 0 0 0,1 1 0 0 0,0-1 0 0 0,-1 1 0 0 0,1 0 0 0 0,-1 0 0 0 0,1-1 0 0 0,1 1 0 0 0,-1 0 0 0 0,1-1 0 0 0,0 1 0 0 0,-1 0 0 0 0,0 0 0 0 0,1-1 0 0 0,-2 1 0 0 0,1 0 0 0 0,-1 0 0 0 0,1-1 0 0 0,-1 0 0 0 0,0 0 0 0 0,1 0 0 0 0,-1 0 0 0 0,0 0 0 0 0,0 0 0 0 0,0 1 0 0 0,0 0 0 0 0,0 0 0 0 0,0 0 0 0 0,0 0 0 0 0,0 0 0 0 0,0 0 0 0 0,0 0 0 0 0,0 0 0 0 0,0 0 0 0 0,0 0 0 0 0,0 0 0 0 0,0-1 0 0 0,-1 1 0 0 0,1-1 0 0 0,-2 0 0 0 0,0-1 0 0 0,0 1 0 0 0,0-2 0 0 0,-1 1 0 0 0,0-1 0 0 0,0 1 0 0 0,0-1 0 0 0,0-1 0 0 0,-1 1 0 0 0,1-1 0 0 0,0 0 0 0 0,0 1 0 0 0,0-1 0 0 0,0 1 0 0 0,1 0 0 0 0,-1 0 0 0 0,2 0 0 0 0,-1 0 0 0 0,1 0 0 0 0,0-1 0 0 0,0 0 0 0 0,0 0 0 0 0,1 0 0 0 0,-2-1 0 0 0,0 0 0 0 0,0 0 0 0 0,1 1 0 0 0,0-1 0 0 0,0 1 0 0 0,0-1 0 0 0,0 1 0 0 0,1-1 0 0 0,-1 0 0 0 0,1 0 0 0 0,-1 0 0 0 0,1 0 0 0 0,-1 0 0 0 0,1 0 0 0 0,0 0 0 0 0,-1 0 0 0 0,1 1 0 0 0,0 0 0 0 0,0-1 0 0 0,-1 1 0 0 0,1-1 0 0 0,0-1 0 0 0,0 0 0 0 0,0 0 0 0 0,0-1 0 0 0,0-1 0 0 0,0 1 0 0 0,0-1 0 0 0,0 0 0 0 0,0 1 0 0 0,0 1 0 0 0,1-1 0 0 0,-1 1 0 0 0,1 1 0 0 0,0 0 0 0 0,0 0 0 0 0,1 0 0 0 0,-1 1 0 0 0,1-1 0 0 0,0 1 0 0 0,0-2 0 0 0,0 1 0 0 0,0-1 0 0 0,0-1 0 0 0,0 1 0 0 0,0-2 0 0 0,0 1 0 0 0,1 0 0 0 0,-1-1 0 0 0,0 0 0 0 0,1 0 0 0 0,-1 1 0 0 0,1-2 0 0 0,-1 1 0 0 0,0 0 0 0 0,-1 0 0 0 0,1 0 0 0 0,0 1 0 0 0,0 0 0 0 0,0 0 0 0 0,1 0 0 0 0,-1 0 0 0 0,1 0 0 0 0,1 0 0 0 0,0 0 0 0 0,1-1 0 0 0,0 0 0 0 0,0 0 0 0 0,1-1 0 0 0,0 1 0 0 0,0-1 0 0 0,0 1 0 0 0,0 0 0 0 0,1-1 0 0 0,-1 1 0 0 0,0-1 0 0 0,-1 1 0 0 0,1-2 0 0 0,-1 1 0 0 0,1-1 0 0 0,-1 0 0 0 0,0 0 0 0 0,0 0 0 0 0,1 1 0 0 0,-2 1 0 0 0,2-2 0 0 0,0 0 0 0 0,-1 0 0 0 0,1 1 0 0 0,0 1 0 0 0,0 0 0 0 0,0 0 0 0 0,1-1 0 0 0,-1 1 0 0 0,1-1 0 0 0,1 0 0 0 0,0-1 0 0 0,-1 0 0 0 0,1-1 0 0 0,0 0 0 0 0,-1 0 0 0 0,1 0 0 0 0,-1 1 0 0 0,0 0 0 0 0,0 1 0 0 0,0 0 0 0 0,-1 1 0 0 0,0 0 0 0 0,1 1 0 0 0,-1 0 0 0 0,1 0 0 0 0,-1 1 0 0 0,1-1 0 0 0,0 1 0 0 0,1-1 0 0 0,0 0 0 0 0,0 1 0 0 0,1 0 0 0 0,1-1 0 0 0,0 1 0 0 0,0 0 0 0 0,0-1 0 0 0,1 0 0 0 0,-1 0 0 0 0,-1 0 0 0 0,0 0 0 0 0,-1 0 0 0 0,-1 1 0 0 0,-1 0 0 0 0,0 1 0 0 0,-1 0 0 0 0,-1 0 0 0 0,-1 1 0 0 0,0 0 0 0 0,0 1 0 0 0,0-1 0 0 0,-1 0 0 0 0,0 0 0 0 0,0 1 0 0 0,1-1 0 0 0,-1 1 0 0 0,-1 0 0 0 0,1 0 0 0 0,-1 0 0 0 0,0 0 0 0 0,0 0 0 0 0,-1 0 0 0 0,0 1 0 0 0,1-1 0 0 0,-1 1 0 0 0,0 0 0 0 0,0 1 0 0 0,0 0 0 0 0,-1 0 0 0 0,1 1 0 0 0,-1 0 0 0 0,-2 0 0 0 0,1 0 0 0 0,-2 1 0 0 0,-1 1 0 0 0,-1 0 0 0 0,0 1 0 0 0,-1 1 0 0 0,-1 0 0 0 0,0 1 0 0 0,0 0 0 0 0,-1 0 0 0 0,0 1 0 0 0,-1 0 0 0 0,-1 0 0 0 0,0 1 0 0 0,0 0 0 0 0,-2 2 0 0 0,0 1 0 0 0,0 0 0 0 0,-1 1 0 0 0,-1 1 0 0 0,-1 1 0 0 0,0 1 0 0 0,-1 0 0 0 0,1 1 0 0 0,-1 0 0 0 0,0 0 0 0 0,1 0 0 0 0,0-1 0 0 0,0 0 0 0 0,1 0 0 0 0,1 0 0 0 0,-1-1 0 0 0,1 0 0 0 0,-1 0 0 0 0,0-1 0 0 0,0 1 0 0 0,1 0 0 0 0,-1-1 0 0 0,1 0 0 0 0,1 0 0 0 0,-1-1 0 0 0,1 0 0 0 0,0 0 0 0 0,0 0 0 0 0,0 0 0 0 0,0 0 0 0 0,0 0 0 0 0,1 1 0 0 0,0-1 0 0 0,0 0 0 0 0,1 1 0 0 0,1-1 0 0 0,0-1 0 0 0,0 0 0 0 0,1 0 0 0 0,0-1 0 0 0,0 1 0 0 0,1-1 0 0 0,0 0 0 0 0,1-1 0 0 0,0 1 0 0 0,0 0 0 0 0,0 0 0 0 0,1-1 0 0 0,-1-1 0 0 0,1 0 0 0 0,1-1 0 0 0,1-1 0 0 0,0-1 0 0 0,0 0 0 0 0,1 0 0 0 0,-1 0 0 0 0,1 0 0 0 0,-1 1 0 0 0,0 0 0 0 0,0 0 0 0 0,-2 0 0 0 0,1 1 0 0 0,-1 0 0 0 0,0 0 0 0 0,-1 2 0 0 0,0-1 0 0 0,0 1 0 0 0,0-1 0 0 0,0 1 0 0 0,1-1 0 0 0,1-1 0 0 0,0-1 0 0 0,2-1 0 0 0,1-2 0 0 0,0 0-131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47.64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0,'-2'4'15697'0'0,"3"-3"-15436"0"0,-1 1-15 0 0,1 0-18 0 0,1 2-39 0 0,0-1-18 0 0,0 1-18 0 0,1-1 2 0 0,-1 1-13 0 0,0-2-24 0 0,0 1 137 0 0,-1-1-191 0 0,1-1 70 0 0,-1 1-42 0 0,0-2 35 0 0,-1 1-30 0 0,1 0 1 0 0,-1-1-20 0 0,1 0-32 0 0,-1 2 203 0 0,0-3-188 0 0,0 1 67 0 0,0-1-64 0 0,0-1 14 0 0,0 1-33 0 0,0-1-21 0 0,0-1 60 0 0,-1 2-29 0 0,0-1 38 0 0,0 2-9 0 0,0-1 42 0 0,0 1-49 0 0,1 0 7 0 0,-1 0-31 0 0,1 0-39 0 0,0 0-29 0 0,-1 0-144 0 0,1 0 151 0 0,-1 0 32 0 0,1 0 4 0 0,-1 0-52 0 0,-1-1 35 0 0,0 0-23 0 0,0 0-4 0 0,1 0 29 0 0,-1 0 1 0 0,1 1 0 0 0,0-1-7 0 0,1 0 12 0 0,-1 1 5 0 0,1 0 5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4T15:11:39.93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17 10010,'-2'-16'15719,"3"16"-15553,0 0 31,1 0-2,-1 0 22,2 0-31,0 1-18,0 1-24,0 0-15,1-1 2,-1 1-22,0 0 15,-1 0-14,1 0 40,-2-1-11,1 2-4,-1-1 30,0 0-46,0-1 14,1 1-5,-1 0-19,2 0-3,-1 1 18,1-1-7,1 1 3,0 1-9,1-1 30,0 1-27,1 0-1,-1 0 19,1 0-16,0-1-13,0 1-15,0-1-16,-1 0-16,0-1 49,-1 0-34,0 0 30,0-1-17,-2 0 6,0-1 16,0 0-23,-1 0 82,1 0-79,0 0 7,0 0-2,0 0-41,0 0 21,0 0-8,1 0 10,0 0-12,0 0-5,1 0-17,0 0 4,1 0-13,0-1-15,1 0 22,0 0-35,1 0 10,0 0 24,1 0-46,-1-1 44,0 1-33,0-1 28,0 1 2,-1-1-10,-1 1 14,0 0-41,0 0 30,-2 0 8,0 1-12,0 0-4,0 0 20,0 0-16,-1 0-14,1 0 42,-1 0-32,1 0 11,0 0-31,0 0 27,1 0-1,1 0 29,0 0 12,0 0-49,1 0 45,0 0-43,0 0-35,0 0 47,-1 0-45,0 0 50,-1 0-23,0 0 26,0 0 30,-1 0-35,0 0 13,0 1-13,0-1 11,0 1-50,1 0 15,-1 1-7,1 1 0,0-1 0,0 1 0,0-1 0,0 1 0,0-1 0,1 0 0,-1 1 0,2-1 0,-1 0 0,0 0 0,0 0 0,-1-1 0,1 1 0,0 0 0,-1-1 0,-1 0 0,0 0 0,1 0 0,-2 0 0,1-1 0,-2 1 0,1-1 0,-1 1 0,1-1 0,0 1 0,-1-1 0,0 1 0,0-1 0,0 1 0,-1-1 0,1 0 0,-1 0 0,0 0 0,0 0 0,0 0 0,0 0 0,0 0 0,0 0 0,-1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40.46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59 3689 0 0,'44'-58'18890'0'0,"-40"61"-18093"0"0,0 2-173 0 0,2 0-148 0 0,0 1-91 0 0,1-1-67 0 0,0 1-61 0 0,0 0-10 0 0,1 0-23 0 0,0 0 3 0 0,0 0-22 0 0,0 0-4 0 0,-1 1 1 0 0,0-2-40 0 0,0 1 2 0 0,-1 0-68 0 0,-1-1-20 0 0,0-1-36 0 0,0 1-41 0 0,-1 0-11 0 0,0-1-95 0 0,0 1-143 0 0,0 0-246 0 0,0 1-299 0 0,1 1-592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40.80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0,'0'0'14355'0'0,"8"14"-14051"0"0,0 3-76 0 0,1 1-21 0 0,-1-2-49 0 0,-2-1-56 0 0,-1-2-26 0 0,-2-2-18 0 0,-1-2-46 0 0,0 0 11 0 0,1 0-54 0 0,0-1-61 0 0,1-1-153 0 0,1 0-225 0 0,0-1-247 0 0,1-2-438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41.89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3 15227 0 0,'0'0'11516'0'0,"6"-1"-11045"0"0,1 0-27 0 0,1 1-20 0 0,1-1-52 0 0,0 1-25 0 0,0 2 12 0 0,0 0-65 0 0,0 0 9 0 0,-1 0-43 0 0,1 1-9 0 0,0 0-38 0 0,0 1-29 0 0,0-1 6 0 0,0 1-100 0 0,1 1 46 0 0,0-1-18 0 0,0 1-8 0 0,0 0 32 0 0,0 0-48 0 0,1 0 34 0 0,-1 1-29 0 0,0-1-20 0 0,-1 0 14 0 0,0 1-25 0 0,0-1 26 0 0,0 0-56 0 0,-1 0 45 0 0,0 0-24 0 0,-1 0 15 0 0,0 0 53 0 0,0 0-80 0 0,-1 0 35 0 0,0 0-20 0 0,1 0-44 0 0,0 1 60 0 0,1 0-96 0 0,0 0 29 0 0,1 0-11 0 0,-1 0 0 0 0,1 0 0 0 0,0-1 0 0 0,0 1 0 0 0,-1-1 0 0 0,0 0 0 0 0,0 0 0 0 0,-1 0 0 0 0,0 0 0 0 0,0-1 0 0 0,-1 0 0 0 0,0 1 0 0 0,0-1 0 0 0,0 0 0 0 0,-1 1 0 0 0,1 0 0 0 0,0 0 0 0 0,0 0 0 0 0,1 0 0 0 0,0 0 0 0 0,0 1 0 0 0,0-1 0 0 0,0 0 0 0 0,0 1 0 0 0,0-1 0 0 0,1 0 0 0 0,-2 0 0 0 0,0 1 0 0 0,0 0 0 0 0,0-1 0 0 0,0 1 0 0 0,0-1 0 0 0,0 1 0 0 0,0-1 0 0 0,1 0 0 0 0,-1 0 0 0 0,1 1 0 0 0,-1-1 0 0 0,1 0 0 0 0,0 0 0 0 0,0-1 0 0 0,0 0 0 0 0,0 0 0 0 0,-1 0 0 0 0,1-1 0 0 0,-1 1 0 0 0,0-1 0 0 0,0 0 0 0 0,0 1 0 0 0,-1 0 0 0 0,0 0 0 0 0,0 0 0 0 0,0 1 0 0 0,-1 0 0 0 0,1 0 0 0 0,0 1 0 0 0,0 0 0 0 0,0-1 0 0 0,0 1 0 0 0,1 0 0 0 0,-1-1 0 0 0,0 0 0 0 0,1 0 0 0 0,-1-1 0 0 0,1 1 0 0 0,-1 0 0 0 0,-1 0 0 0 0,1 0 0 0 0,0 1 0 0 0,0 0 0 0 0,1 0 0 0 0,-1 0 0 0 0,1 0 0 0 0,0 1 0 0 0,0-1 0 0 0,0 0 0 0 0,1 1 0 0 0,-1-1 0 0 0,1 0 0 0 0,-1 0 0 0 0,1 0 0 0 0,-1 0 0 0 0,-1 1 0 0 0,0-1 0 0 0,0 0 0 0 0,0 0 0 0 0,0 1 0 0 0,-1 0 0 0 0,1 0 0 0 0,-1 0 0 0 0,0 0 0 0 0,1 0 0 0 0,0 0 0 0 0,0 1 0 0 0,1-1 0 0 0,-1 0 0 0 0,1 1 0 0 0,0-1 0 0 0,0 0 0 0 0,0 0 0 0 0,0 0 0 0 0,0-1 0 0 0,-1 0 0 0 0,1 1 0 0 0,0-1 0 0 0,0 0 0 0 0,-1-1 0 0 0,0 1 0 0 0,1-1 0 0 0,-2 0 0 0 0,1-1 0 0 0,-1 1 0 0 0,0-2 0 0 0,-1 0 0 0 0,0 0 0 0 0,-2-1 0 0 0,1 0 0 0 0,-1 0 0 0 0,1 0 0 0 0,-1 1 0 0 0,1 1 0 0 0,1 1 0 0 0,-2-1-308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 9578 0 0,'0'0'14227'0'0,"-10"-4"-10921"0"0,6 15-2877 0 0,2-1-1 0 0,-1 1 1 0 0,2 0 0 0 0,-1 0-1 0 0,2 0 1 0 0,-1-1 0 0 0,2 15-1 0 0,3 4 220 0 0,10 42-1 0 0,-13-64-546 0 0,0 1 1 0 0,-1-1-1 0 0,1 1 1 0 0,-2 7-1 0 0,1-8-146 0 0,0 0 0 0 0,0 1 0 0 0,0-1-1 0 0,3 10 1 0 0,1-12-1038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43.24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0,'0'0'12191'0'0,"7"8"-11597"0"0,2 2-76 0 0,0 1-61 0 0,0 2-65 0 0,-1-2-73 0 0,-2 0 4 0 0,0 0-75 0 0,0-2 36 0 0,-1 0-24 0 0,1 0-41 0 0,0 1 58 0 0,1-1-66 0 0,0 0-27 0 0,0 1-3 0 0,0-1-59 0 0,1 0 23 0 0,-1-1-57 0 0,0 0 43 0 0,-1 0-6 0 0,1 0-45 0 0,-1 0 24 0 0,0-2-47 0 0,0 0 22 0 0,-1 0-18 0 0,1 0 23 0 0,0 0 3 0 0,-1 0-37 0 0,1 0 58 0 0,0 0-66 0 0,0 1 30 0 0,1 0 0 0 0,0 0-20 0 0,0 0 16 0 0,1 1-14 0 0,-1 0 22 0 0,1 0-26 0 0,-1 0 0 0 0,1 1 18 0 0,-1 0-26 0 0,1-1-47 0 0,0 1 13 0 0,0-1-8 0 0,0 0 0 0 0,0 0 0 0 0,0-1 0 0 0,0 0 0 0 0,0 1 0 0 0,1-1 0 0 0,-1-1 0 0 0,0 1 0 0 0,1 0 0 0 0,-1-1 0 0 0,0 0 0 0 0,1 1 0 0 0,-2-1 0 0 0,0 0 0 0 0,0 0 0 0 0,-1 1 0 0 0,-1-1 0 0 0,1 2 0 0 0,-1-1 0 0 0,1 0 0 0 0,0 0 0 0 0,0-1 0 0 0,1 0 0 0 0,-1 1 0 0 0,1-2 0 0 0,0 1 0 0 0,0 0 0 0 0,-1-1 0 0 0,1 0 0 0 0,0 1 0 0 0,0-1 0 0 0,0 1 0 0 0,-1 0 0 0 0,1 0 0 0 0,-1 1 0 0 0,0-1 0 0 0,-1 1 0 0 0,1 0 0 0 0,-1 0 0 0 0,1 0 0 0 0,-1 0 0 0 0,0 1 0 0 0,0-1 0 0 0,0 0 0 0 0,-1-1 0 0 0,1 0 0 0 0,0 0 0 0 0,0-1 0 0 0,-1 0 0 0 0,1 1 0 0 0,-1-1 0 0 0,0 0 0 0 0,-1 0 0 0 0,1-1 0 0 0,-1 1 0 0 0,0-1 0 0 0,1 1 0 0 0,0-1 0 0 0,0 1 0 0 0,0 1 0 0 0,0-1 0 0 0,1 0 0 0 0,0 1 0 0 0,-1-1 0 0 0,0 0 0 0 0,1 0 0 0 0,-1 0 0 0 0,0 0 0 0 0,1-1 0 0 0,-1 0 0 0 0,0-1 0 0 0,0 1 0 0 0,0 0 0 0 0,0-1 0 0 0,-1 0 0 0 0,-1 0 0 0 0,1 0 0 0 0,1 1 0 0 0,-1-1 0 0 0,0 1 0 0 0,0-1 0 0 0,0 2 0 0 0,1-1 0 0 0,-1 1 0 0 0,1 1 0 0 0,0 0 0 0 0,0 0 0 0 0,0 1 0 0 0,0-1 0 0 0,1 1 0 0 0,0 0 0 0 0,0-1 0 0 0,0 0 0 0 0,0 0 0 0 0,-1-1 0 0 0,1 0 0 0 0,-2-1 0 0 0,1 0 0 0 0,-1-1 0 0 0,-1 1 0 0 0,0-2 0 0 0,1 1 0 0 0,-1-1 0 0 0,1 1 0 0 0,-1 0 0 0 0,1 0 0 0 0,0 1 0 0 0,1 1 0 0 0,-1-1 0 0 0,1 1 0 0 0,0 0 0 0 0,1 0 0 0 0,-1-1 0 0 0,1 1 0 0 0,0 0 0 0 0,0 0 0 0 0,-1 0 0 0 0,1 0 0 0 0,0-1 0 0 0,-1 1 0 0 0,0-1 0 0 0,0 0 0 0 0,0 0 0 0 0,0 0 0 0 0,-1-1 0 0 0,1 0 0 0 0,-2 0 0 0 0,1 0 0 0 0,-1-1 0 0 0,-1-1 0 0 0,1 1 0 0 0,1 0 0 0 0,-1 0 0 0 0,1 0 0 0 0,0 1 0 0 0,1-1 0 0 0,-1 1 0 0 0,0 0 0 0 0,0-1 0 0 0,0 1 0 0 0,-1-1 0 0 0,1 0 0 0 0,0 0 0 0 0,-1-1 0 0 0,-1 1 0 0 0,1-1 0 0 0,-1 1 0 0 0,0 0 0 0 0,0 1 0 0 0,0 1 0 0 0,0 0 0 0 0,0 1 0 0 0,0 1 0 0 0,-1 0-840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1:50.76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0,'0'20'27994'0'0,"0"-20"-27946"0"0,0 1 21 0 0,0 1-15 0 0,0 0 59 0 0,0 0-73 0 0,0 0 33 0 0,0 0-10 0 0,0 1-36 0 0,0-1 47 0 0,0 5 1272 0 0,0-6-1302 0 0,0-1-7 0 0,0 1 3 0 0,0-1 28 0 0,0 1-26 0 0,0 0 46 0 0,0-1-51 0 0,0 1 26 0 0,0-1-9 0 0,0 0-26 0 0,0 0 27 0 0,0 1-37 0 0,0-1 19 0 0,0 0-25 0 0,1 0 25 0 0,-1 1-7 0 0,0 0 20 0 0,1 0 24 0 0,-1 0-44 0 0,1 1 34 0 0,-1 0-38 0 0,1-1 10 0 0,0 0-4 0 0,-1 1-19 0 0,1-1 24 0 0,0 0-26 0 0,1 1 36 0 0,-1 0-21 0 0,0 0 17 0 0,1 1 14 0 0,-1 0-31 0 0,0 0 28 0 0,0 1-27 0 0,1-1-2 0 0,0 1 10 0 0,0 0-14 0 0,0 0 33 0 0,0 0-29 0 0,0 0 10 0 0,0 1-22 0 0,1-1 15 0 0,0 1-15 0 0,0-1-5 0 0,1 0 20 0 0,0 0-6 0 0,-1-1-17 0 0,1 0 6 0 0,0 0 6 0 0,-1 0-30 0 0,0-1 46 0 0,-1 0-14 0 0,-1-1-14 0 0,0 0 15 0 0,0-1-61 0 0,-1 0 54 0 0,1 0-9 0 0,-1 0 3 0 0,0 0 10 0 0,0 0-21 0 0,0 0 35 0 0,0-1-2 0 0,0-1 2 0 0,0 0-9 0 0,0-1-6 0 0,0 0 2 0 0,0-1-21 0 0,0 1 24 0 0,0-1-17 0 0,0 0 6 0 0,0 0-12 0 0,-1 1 4 0 0,1 0 16 0 0,0 0-23 0 0,-1 0 26 0 0,0 1-26 0 0,-1-1 8 0 0,1 0-3 0 0,0-1-19 0 0,-1 1 15 0 0,1 0-5 0 0,-1 0 29 0 0,1-1-8 0 0,0 2-43 0 0,-1-1 51 0 0,1 0-55 0 0,0 1 26 0 0,0-1 38 0 0,0 2-39 0 0,1 0 14 0 0,0 0-23 0 0,0 1 15 0 0,-2-2-296 0 0,2 0 257 0 0,-1 0 26 0 0,0-1-64 0 0,0-1 73 0 0,0 0-15 0 0,1 0-22 0 0,-1-1 83 0 0,0 0-80 0 0,0 0 35 0 0,-1 1-10 0 0,0-1-9 0 0,0 0 50 0 0,0 1-5 0 0,0 1-34 0 0,1 0-6 0 0,0 1 65 0 0,0 1-49 0 0,1 0-2 0 0,-1 1 30 0 0,2 1-135 0 0,-1-2 86 0 0,0 0 24 0 0,0 1 22 0 0,0-1 112 0 0,0 1-127 0 0,0 1 52 0 0,0 1-43 0 0,0 0-5 0 0,0 1 39 0 0,0 0-69 0 0,0 1 49 0 0,0 0-35 0 0,1 0 10 0 0,0 1 6 0 0,1 0 7 0 0,0-1 17 0 0,0 0-22 0 0,1 0 8 0 0,-1 0-3 0 0,0 0-28 0 0,0 1 36 0 0,0-1 6 0 0,0 0-10 0 0,0 1-13 0 0,0-1-24 0 0,0 0 42 0 0,-1 0-24 0 0,1 1 9 0 0,0-1-2 0 0,0 0 0 0 0,-1 0-10 0 0,1 1 22 0 0,0 0 12 0 0,-1 0-30 0 0,0 0 47 0 0,0 0-24 0 0,1 0-19 0 0,0 1 24 0 0,-1-1-27 0 0,1 0-20 0 0,0-1 14 0 0,-1 1 3 0 0,0-1 17 0 0,1 1-22 0 0,-1-1 45 0 0,1-1-32 0 0,0 1-27 0 0,0 0 55 0 0,0 0-56 0 0,0 0 36 0 0,0 0 18 0 0,1 0-44 0 0,-1 0 44 0 0,1 0-33 0 0,-1 1 28 0 0,0-1-17 0 0,0 1 34 0 0,0-1-29 0 0,0 1 1 0 0,1 0-1 0 0,-1-1-10 0 0,0 1 21 0 0,0 0-26 0 0,1 0 0 0 0,-1-1-20 0 0,1 1 24 0 0,0 0-9 0 0,-1-1 96 0 0,1 0-54 0 0,0 0-16 0 0,-1 1 6 0 0,0-1-70 0 0,0 1 74 0 0,0-1-34 0 0,1 1 10 0 0,-1 0 18 0 0,0 1-15 0 0,0-1 14 0 0,1 1-3 0 0,-1 0-18 0 0,1 0 34 0 0,-1 0-39 0 0,1 1 21 0 0,0 0-6 0 0,0 0-18 0 0,1 0 25 0 0,0 1-18 0 0,1 0 33 0 0,0 0-18 0 0,1 0 15 0 0,0 0-12 0 0,0 0-6 0 0,-1-1 20 0 0,1 0-26 0 0,-1 0 18 0 0,-1-1-5 0 0,0 0 1 0 0,-1-1-9 0 0,0 1 11 0 0,0-1-12 0 0,-1 0-16 0 0,0 0 5 0 0,0 0-3 0 0,0-1 0 0 0,0 1 0 0 0,0 0 0 0 0,0 0 0 0 0,0 0 0 0 0,0-1 0 0 0,-1 0 0 0 0,1 1 0 0 0,0-1 0 0 0,0 0 0 0 0,1 1 0 0 0,-1 0 0 0 0,1 1 0 0 0,1 0 0 0 0,0 0 0 0 0,0 1 0 0 0,1 0 0 0 0,0 1 0 0 0,0-1 0 0 0,-1 1 0 0 0,0 0 0 0 0,0 0 0 0 0,-1 0 0 0 0,0 0 0 0 0,0-1 0 0 0,-1-1 0 0 0,0 1 0 0 0,0 0 0 0 0,-2-2 0 0 0,1 0 0 0 0,0 0 0 0 0,-1 0 0 0 0,2-1 0 0 0,-1 1 0 0 0,0-1 0 0 0,1 0 0 0 0,0 1 0 0 0,1 1 0 0 0,0 0 0 0 0,0 0 0 0 0,1 1 0 0 0,0 1 0 0 0,1-1 0 0 0,-1 1 0 0 0,1-1 0 0 0,-1 0 0 0 0,0 0 0 0 0,-1 0 0 0 0,1-1 0 0 0,-1 0 0 0 0,0-1 0 0 0,-1 0 0 0 0,0-1 0 0 0,0 0 0 0 0,1 0 0 0 0,-2 0 0 0 0,1-1 0 0 0,-1 0 0 0 0,1 0 0 0 0,-1 1 0 0 0,1-1 0 0 0,-1 1 0 0 0,1 0 0 0 0,0 2 0 0 0,0 0 0 0 0,1 1 0 0 0,-1 1 0 0 0,1 0 0 0 0,1 1 0 0 0,-1 0 0 0 0,1 0 0 0 0,0 0 0 0 0,0 1 0 0 0,1-1 0 0 0,-1 1 0 0 0,1-1 0 0 0,0 0 0 0 0,-1-1 0 0 0,0 0 0 0 0,0-1 0 0 0,-1 0 0 0 0,1-1 0 0 0,-1-1 0 0 0,-1 0 0 0 0,1 0 0 0 0,-1 0 0 0 0,1 0 0 0 0,-1 1 0 0 0,1-1 0 0 0,-1 1 0 0 0,1 0 0 0 0,0 1 0 0 0,1 1 0 0 0,0-1 0 0 0,1 2 0 0 0,-1 0 0 0 0,1 0 0 0 0,0 0 0 0 0,-1 0 0 0 0,1-1 0 0 0,0 1 0 0 0,-1-1 0 0 0,1 0 0 0 0,-1-1 0 0 0,0 0 0 0 0,0 0 0 0 0,0 0 0 0 0,0 0 0 0 0,-1 0 0 0 0,1 0 0 0 0,-1 0 0 0 0,0 0 0 0 0,0 1 0 0 0,0-1 0 0 0,0 0 0 0 0,0 0 0 0 0,0 0 0 0 0,0 0 0 0 0,0 1 0 0 0,1-1 0 0 0,-1 1 0 0 0,1 0 0 0 0,-1 0 0 0 0,1 1 0 0 0,0 0 0 0 0,0-1 0 0 0,0 0 0 0 0,-1-1 0 0 0,1-1 0 0 0,-1-1 0 0 0,0 0 0 0 0,0 0 0 0 0,-1-1 0 0 0,0 0 0 0 0,0 0 0 0 0,0 0 0 0 0,0 1 0 0 0,0-1 0 0 0,1 1 0 0 0,0 1 0 0 0,0-1 0 0 0,1 1 0 0 0,-1 0 0 0 0,1 0 0 0 0,-1 0 0 0 0,1 0 0 0 0,-1 1 0 0 0,-1-1 0 0 0,2 0 0 0 0,-1 1 0 0 0,-1-1 0 0 0,1 1 0 0 0,0-1 0 0 0,0 0 0 0 0,0-1 0 0 0,0 1 0 0 0,-1-2 0 0 0,-1 0 0 0 0,1 0 0 0 0,-1-2 0 0 0,0 0 0 0 0,0 0 0 0 0,0-1 0 0 0,1 2 0 0 0,-1-1 0 0 0,0 1 0 0 0,0 0 0 0 0,0 1 0 0 0,0 0 0 0 0,0 0 0 0 0,0 1 0 0 0,1 1 0 0 0,-1-1 0 0 0,1 1 0 0 0,0 0 0 0 0,-1 0 0 0 0,1-1 0 0 0,-1 1 0 0 0,1-2 0 0 0,-1 1 0 0 0,0-2 0 0 0,1 1 0 0 0,0-1 0 0 0,0 0 0 0 0,0 0 0 0 0,-1-1 0 0 0,1 1 0 0 0,-1 0 0 0 0,1-1 0 0 0,0 0 0 0 0,0 1 0 0 0,0 0 0 0 0,0 0 0 0 0,0-1 0 0 0,0 2 0 0 0,0-1 0 0 0,0 1 0 0 0,1 0 0 0 0,-2 0 0 0 0,1 0 0 0 0,0 0 0 0 0,-1-1 0 0 0,0 0 0 0 0,1 0 0 0 0,-1-1 0 0 0,0 1 0 0 0,0-1 0 0 0,1 1 0 0 0,-1-1 0 0 0,0 0 0 0 0,0 1 0 0 0,0-1 0 0 0,-1 0 0 0 0,1 0 0 0 0,0 0 0 0 0,0 0 0 0 0,0 0 0 0 0,0-1 0 0 0,0 0 0 0 0,-1 0 0 0 0,1-1 0 0 0,-1 0 0 0 0,0 0 0 0 0,1 0 0 0 0,-1 0 0 0 0,0 0 0 0 0,-1 0 0 0 0,1 0 0 0 0,0 1 0 0 0,1 0 0 0 0,-1 0 0 0 0,1 1 0 0 0,0 1 0 0 0,0 0 0 0 0,1 1 0 0 0,0-1 0 0 0,0 0 0 0 0,0 1 0 0 0,0-1 0 0 0,0-1 0 0 0,0 1 0 0 0,-1-1 0 0 0,0-1 0 0 0,0 0 0 0 0,0 0 0 0 0,-1 0 0 0 0,1-1 0 0 0,-1 0 0 0 0,0 0 0 0 0,0 0 0 0 0,0 0 0 0 0,0 0 0 0 0,0 0 0 0 0,0 0 0 0 0,0 0 0 0 0,0 0 0 0 0,0 0 0 0 0,0 0 0 0 0,0 0 0 0 0,0 0 0 0 0,0 0 0 0 0,0 0 0 0 0,0 0 0 0 0,0 0 0 0 0,0 0 0 0 0,0-1-140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2:57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324 113 7410 0 0,'8'-3'17985'0'0,"-33"-10"-14355"0"0,23 12-3534 0 0,0 0 1 0 0,0 0-1 0 0,0 0 1 0 0,0 1-1 0 0,0-1 1 0 0,0 1-1 0 0,0-1 1 0 0,0 1-1 0 0,-4 0 1 0 0,4 0-43 0 0,0 0-1 0 0,1 0 1 0 0,-1-1 0 0 0,0 1-1 0 0,0 0 1 0 0,1-1 0 0 0,-1 1 0 0 0,0-1-1 0 0,1 1 1 0 0,-1-1 0 0 0,0 0 0 0 0,1 0-1 0 0,-1 0 1 0 0,-2-1 0 0 0,0 0 55 0 0,0 0-1 0 0,-1 1 1 0 0,1 0-1 0 0,-1 0 1 0 0,0 0 0 0 0,1 0-1 0 0,-1 1 1 0 0,0 0 0 0 0,1 0-1 0 0,-7 1 1 0 0,3-1 76 0 0,-25-9 175 0 0,29 9-343 0 0,1-1 0 0 0,0 1 0 0 0,0-1 0 0 0,0 0-1 0 0,0 0 1 0 0,0 0 0 0 0,0 0 0 0 0,0-1 0 0 0,0 1-1 0 0,0-1 1 0 0,0 0 0 0 0,-3-3 0 0 0,-1 0-5 0 0,2 3-12 0 0,1 0 0 0 0,-1 0 0 0 0,0 0 0 0 0,0 0 0 0 0,-6 0 0 0 0,-5-2 0 0 0,10 2 0 0 0,-1-1 0 0 0,1 1 0 0 0,-1-1 0 0 0,1 0 0 0 0,0-1 0 0 0,-7-5 0 0 0,11 9 0 0 0,2 0-58 0 0,0 0-1 0 0,0 0 1 0 0,-1 0-1 0 0,1 0 1 0 0,0 1-1 0 0,0-1 1 0 0,0 0-1 0 0,0 0 1 0 0,-1 0-1 0 0,1 0 1 0 0,0 0-1 0 0,0 0 1 0 0,0 1-1 0 0,0-1 1 0 0,-1 0 0 0 0,1 0-1 0 0,0 0 1 0 0,0 0-1 0 0,0 1 1 0 0,0-1-1 0 0,0 0 1 0 0,0 0-1 0 0,0 0 1 0 0,0 0-1 0 0,0 1 1 0 0,0-1-1 0 0,-1 0 1 0 0,1 0 0 0 0,0 0-1 0 0,0 1 1 0 0,0-1-1 0 0,0 0 1 0 0,0 0-1 0 0,0 0 1 0 0,0 1-1 0 0,1-1 1 0 0,-1 0-1 0 0,0 0 1 0 0,0 0-1 0 0,0 1 1 0 0,0-1-1 0 0,0 0 1 0 0,0 0 0 0 0,0 1-1 0 0,5 8-6855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13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2235 14 1776 0 0,'0'0'12660'0'0,"-2"-2"-11839"0"0,-8-6-215 0 0,7 7 268 0 0,1 1 0 0 0,-1-1 1 0 0,1 0-1 0 0,-1 1 0 0 0,0 0 1 0 0,1-1-1 0 0,-1 1 0 0 0,-5 0 3167 0 0,8 1-3956 0 0,-1-1 0 0 0,1 0-1 0 0,-1 1 1 0 0,1-1 0 0 0,0 1 0 0 0,-1-1 0 0 0,1 1 0 0 0,0-1 0 0 0,-1 0 0 0 0,1 1 0 0 0,0-1-1 0 0,-1 1 1 0 0,1-1 0 0 0,0 1 0 0 0,0 0 0 0 0,-1-1 0 0 0,1 1 0 0 0,0-1 0 0 0,0 1 0 0 0,0-1-1 0 0,0 1 1 0 0,0 0 0 0 0,0-1 0 0 0,0 1 0 0 0,0-1 0 0 0,0 1 0 0 0,0 0 0 0 0,2 19 1339 0 0,7-13-834 0 0,-8-6-554 0 0,1 0 0 0 0,-1-1 0 0 0,0 1 0 0 0,0 0 0 0 0,-1 0 1 0 0,1 0-1 0 0,0 0 0 0 0,0-1 0 0 0,0 1 0 0 0,0 0 0 0 0,-1 0 0 0 0,1 1 1 0 0,0 0-1 0 0,8 15 207 0 0,-7-14-208 0 0,0 0 0 0 0,0 0 0 0 0,-1 0-1 0 0,0 0 1 0 0,1 0 0 0 0,-1 0 0 0 0,0 0 0 0 0,-1 1 0 0 0,1-1 0 0 0,-1 0 0 0 0,1 1 0 0 0,-1 4 0 0 0,6 74 240 0 0,0 65-275 0 0,-4-99 0 0 0,-1-27 0 0 0,0-1 0 0 0,-4 30 0 0 0,-4-5 0 0 0,6-39 0 0 0,0 0 0 0 0,0 1 0 0 0,0-1 0 0 0,-4 7 0 0 0,-3 15 0 0 0,-8 31 0 0 0,14-49 0 0 0,0-1 0 0 0,-1 0 0 0 0,-1 0 0 0 0,-7 16 0 0 0,10-23 0 0 0,0 0 0 0 0,0 0 0 0 0,0 0 0 0 0,0 0 0 0 0,1 0 0 0 0,-1 1 0 0 0,1-1 0 0 0,0 0 0 0 0,-1 4 0 0 0,1-4 0 0 0,0 1 0 0 0,0-1 0 0 0,-1 1 0 0 0,1-1 0 0 0,-1 1 0 0 0,0-1 0 0 0,1 0 0 0 0,-1 1 0 0 0,-2 3 0 0 0,-11 27 0 0 0,6-14 0 0 0,8-16 0 0 0,-1 0 0 0 0,-1-1 0 0 0,1 1 0 0 0,0 0 0 0 0,-1 0 0 0 0,1-1 0 0 0,-1 1 0 0 0,-2 3 0 0 0,1-3 0 0 0,0 1 0 0 0,0-1 0 0 0,1 1 0 0 0,0 0 0 0 0,-1 0 0 0 0,-1 6 0 0 0,3-5 0 0 0,-1-1 0 0 0,0 0 0 0 0,-1 0 0 0 0,1 0 0 0 0,-1 0 0 0 0,-4 5 0 0 0,1-3 0 0 0,1 0 0 0 0,-1 1 0 0 0,1 0 0 0 0,0 0 0 0 0,1 1 0 0 0,-5 8 0 0 0,7-12 0 0 0,0 0 0 0 0,-1 0 0 0 0,1-1 0 0 0,-1 1 0 0 0,0 0 0 0 0,0-1 0 0 0,0 0 0 0 0,-6 5 0 0 0,-9 12 0 0 0,0-2 0 0 0,15-15 0 0 0,0 1 0 0 0,0-1 0 0 0,0 0 0 0 0,0 0 0 0 0,0-1 0 0 0,-1 1 0 0 0,1-1 0 0 0,-1 0 0 0 0,0 1 0 0 0,-4 0 0 0 0,-41 14 0 0 0,-15 3 0 0 0,4-2 0 0 0,41-12 0 0 0,13-4 0 0 0,0 0 0 0 0,0-1 0 0 0,0 1 0 0 0,0-1 0 0 0,-8 0 0 0 0,5-1 0 0 0,-3 0 0 0 0,0 0 0 0 0,0 1 0 0 0,-17 3 0 0 0,18-2 0 0 0,0-1 0 0 0,0 0 0 0 0,0 0 0 0 0,-17-2 0 0 0,3 0 0 0 0,-39-5 0 0 0,-42 3 0 0 0,79 2 0 0 0,-35 3 0 0 0,54-1 0 0 0,0 0 0 0 0,0 0 0 0 0,0-1 0 0 0,0 0 0 0 0,0-1 0 0 0,0 0 0 0 0,-8-2 0 0 0,3 0 0 0 0,0 1 0 0 0,0-1 0 0 0,0 2 0 0 0,-1 0 0 0 0,-20 1 0 0 0,20 0 0 0 0,-151 6 0 0 0,164-6 0 0 0,-28 0 0 0 0,-49 6 0 0 0,69-4 0 0 0,0 0 0 0 0,0 1 0 0 0,-16 7 0 0 0,-17 5 0 0 0,-65 9 0 0 0,84-19 0 0 0,0 2 0 0 0,1 0 0 0 0,-37 18 0 0 0,11 6 0 0 0,40-25 0 0 0,0 0 0 0 0,0-1 0 0 0,0 0 0 0 0,-1 0 0 0 0,0-1 0 0 0,0 0 0 0 0,-13 3 0 0 0,-6 1 0 0 0,-42 16 0 0 0,67-23 0 0 0,1 1 0 0 0,0-1 0 0 0,-1 0 0 0 0,1 1 0 0 0,0 0 0 0 0,0-1 0 0 0,0 1 0 0 0,-2 2 0 0 0,-12 10 0 0 0,0-4 0 0 0,1 1 0 0 0,1 0 0 0 0,-23 22 0 0 0,-9 9-183 0 0,35-34-53 0 0,1 1 0 0 0,-1 1-1 0 0,2 0 1 0 0,-1 0 0 0 0,1 1-1 0 0,1 0 1 0 0,0 0 0 0 0,-12 23-1 0 0,13-19-4521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1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1918 44 2961 0 0,'0'0'16709'0'0,"0"-3"-15631"0"0,1 3-1014 0 0,-1 0-1 0 0,0-1 1 0 0,0 1-1 0 0,0 0 1 0 0,1 0-1 0 0,-1-1 0 0 0,0 1 1 0 0,0 0-1 0 0,0 0 1 0 0,0-1-1 0 0,0 1 0 0 0,0 0 1 0 0,0 0-1 0 0,0-1 1 0 0,0 1-1 0 0,0 0 1 0 0,0-1-1 0 0,0 1 0 0 0,0 0 1 0 0,0-1-1 0 0,0 1 1 0 0,0 0-1 0 0,0 0 1 0 0,0-1-1 0 0,0 1 0 0 0,0 0 1 0 0,0 0-1 0 0,0-1 1 0 0,0 1-1 0 0,-1 0 1 0 0,1-1-1 0 0,0 1 0 0 0,0 0 1 0 0,0 0-1 0 0,0 0 1 0 0,-1-1-1 0 0,1 1 0 0 0,0 0 1 0 0,0 0-1 0 0,-1 0 1 0 0,1 0-1 0 0,0-1 1 0 0,0 1-1 0 0,-1 0 0 0 0,1 0 1 0 0,0 0-1 0 0,0 0 1 0 0,-1 0-1 0 0,1 0 1 0 0,0 0-1 0 0,-1 0 0 0 0,1 0 1 0 0,0 0-1 0 0,-1 0 1 0 0,1 0-1 0 0,-1 0 83 0 0,0 0 0 0 0,0-1 0 0 0,0 1 0 0 0,1 0 0 0 0,-1 0 0 0 0,0 0 0 0 0,0 0 0 0 0,0-1 0 0 0,0 1 0 0 0,1 0 0 0 0,-1-1 0 0 0,0 1 0 0 0,0-1 0 0 0,1 1 0 0 0,-1-1 0 0 0,0 0 0 0 0,-2-1-53 0 0,0 0 0 0 0,0 0 1 0 0,0 0-1 0 0,0 1 1 0 0,0-1-1 0 0,0 1 0 0 0,0 0 1 0 0,0-1-1 0 0,0 2 0 0 0,-1-1 1 0 0,1 0-1 0 0,0 1 1 0 0,-1-1-1 0 0,-5 1 0 0 0,-57 4 1274 0 0,23 0-327 0 0,39-4-984 0 0,-30 0 310 0 0,-62-8-1 0 0,85 6-326 0 0,0 1 0 0 0,0-1 0 0 0,0 2 0 0 0,0 0 0 0 0,0 0 0 0 0,0 1 0 0 0,0 0 0 0 0,1 1 0 0 0,-1 0 0 0 0,-17 6 0 0 0,20-5-8 0 0,0-1-1 0 0,0 0 0 0 0,0-1 0 0 0,0 0 0 0 0,0 0 1 0 0,0 0-1 0 0,0-1 0 0 0,0 0 0 0 0,-1-1 0 0 0,-14-3 1 0 0,-72 0 227 0 0,64 2-192 0 0,1 1-1 0 0,-43 4 0 0 0,-92 1 110 0 0,121 3-175 0 0,28-5 0 0 0,-32 3 0 0 0,-101 6 0 0 0,22-4 0 0 0,-146-3 0 0 0,116-5-1257 0 0,3 1-4301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20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2236 0 12963 0 0,'0'0'9307'0'0,"9"9"-5141"0"0,-7-1-3661 0 0,-1 1 1 0 0,1-1-1 0 0,-2 0 0 0 0,1 1 0 0 0,-1-1 0 0 0,-1 0 0 0 0,0 0 0 0 0,-3 17 1 0 0,-13 15 13 0 0,12-30-382 0 0,0 1 0 0 0,-6 20 0 0 0,-4 5 52 0 0,3-12-69 0 0,10-20-85 0 0,-1 0 0 0 0,0 0 0 0 0,-1-1 0 0 0,1 1 1 0 0,0 0-1 0 0,-1-1 0 0 0,0 0 0 0 0,0 0 1 0 0,0 0-1 0 0,-7 3 0 0 0,-12 10 118 0 0,-13 22-147 0 0,29-29-6 0 0,0-1 0 0 0,0 0 0 0 0,-1-1-1 0 0,-12 9 1 0 0,14-11 0 0 0,0 0 0 0 0,1 0 0 0 0,-1 0 0 0 0,1 1 0 0 0,0 0 0 0 0,0 0 0 0 0,-4 8 0 0 0,-8 9 0 0 0,-12 4 0 0 0,7-8 0 0 0,10-10 0 0 0,1 0 0 0 0,-1-1 0 0 0,-1 0 0 0 0,-24 12 0 0 0,22-12 0 0 0,1 1 0 0 0,-19 16 0 0 0,-21 13 0 0 0,44-32 0 0 0,0 1 0 0 0,-15 14 0 0 0,-1 1 0 0 0,4-5 0 0 0,-18 14 0 0 0,-82 52 0 0 0,28-23 0 0 0,46-26 0 0 0,37-25 0 0 0,0 0 0 0 0,-1-1 0 0 0,-22 11 0 0 0,19-11 0 0 0,0 1 0 0 0,-28 21 0 0 0,28-19 0 0 0,-33 19 0 0 0,-58 32 0 0 0,101-60 0 0 0,-2 3 0 0 0,0-1 0 0 0,1 0 0 0 0,-1 1 0 0 0,-8 7 0 0 0,10-7 0 0 0,0-1 0 0 0,-1 0 0 0 0,1-1 0 0 0,-1 1 0 0 0,0-1 0 0 0,1 0 0 0 0,-10 3 0 0 0,-8 4 0 0 0,8-2 0 0 0,-24 19 0 0 0,1-1 0 0 0,-65 42 0 0 0,6 7 0 0 0,52-37 0 0 0,34-28 0 0 0,0 0 0 0 0,-1-1 0 0 0,-18 12 0 0 0,23-17 0 0 0,0 1 0 0 0,0 1 0 0 0,1-1 0 0 0,-8 9 0 0 0,11-11 0 0 0,-43 41 0 0 0,-60 30 0 0 0,12 4 0 0 0,62-46 0 0 0,27-25 0 0 0,-1-1 0 0 0,0 0 0 0 0,0 0 0 0 0,-14 9 0 0 0,15-12 0 0 0,-7 4 0 0 0,1 0 0 0 0,0 1 0 0 0,-13 11 0 0 0,-9 23 0 0 0,30-37 0 0 0,0-1 0 0 0,0 0 0 0 0,1 1 0 0 0,0 0 0 0 0,-3 6 0 0 0,5-9 0 0 0,0-2 0 0 0,0 1 0 0 0,0-1 0 0 0,0 0 0 0 0,0 1 0 0 0,0-1 0 0 0,0 0 0 0 0,0 0 0 0 0,1 1 0 0 0,-1-1 0 0 0,0 0 0 0 0,0 0 0 0 0,0 1 0 0 0,0-1 0 0 0,1 0 0 0 0,-1 0 0 0 0,0 1 0 0 0,0-1 0 0 0,1 0 0 0 0,-1 0 0 0 0,0 0 0 0 0,0 0 0 0 0,1 1 0 0 0,-1-1 0 0 0,0 0 0 0 0,0 0 0 0 0,1 0 0 0 0,-1 0 0 0 0,0 0 0 0 0,1 0 0 0 0,-1 0 0 0 0,0 0 0 0 0,1 0 0 0 0,-1 0 0 0 0,0 0 0 0 0,0 0 0 0 0,1 0 0 0 0,-1 0 0 0 0,0 0 0 0 0,1 0 0 0 0,-1 0 0 0 0,0 0 0 0 0,1 0 0 0 0,-1 0 0 0 0,0-1 0 0 0,0 1 0 0 0,1 0 0 0 0,13 0 0 0 0,-12 1 0 0 0,-2 1 0 0 0,0-2 0 0 0,1 1 0 0 0,-1-1 0 0 0,0 0 0 0 0,0 1 0 0 0,0-1 0 0 0,1 0 0 0 0,-1 1 0 0 0,0-1 0 0 0,1 0 0 0 0,-1 1 0 0 0,0-1 0 0 0,1 0 0 0 0,-1 0 0 0 0,0 1 0 0 0,1-1 0 0 0,-1 0 0 0 0,0 0 0 0 0,1 0 0 0 0,-1 0 0 0 0,1 0 0 0 0,-1 1 0 0 0,1-1 0 0 0,-1 0 0 0 0,0 0 0 0 0,1 0 0 0 0,3-2 0 0 0,34 4-1634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1646 88 10394 0 0,'0'0'14389'0'0,"-4"-2"-13903"0"0,-38-17 2550 0 0,30 10-1892 0 0,11 8-1088 0 0,0 0 0 0 0,-1 0 1 0 0,1 0-1 0 0,-1 0 0 0 0,0 0 0 0 0,1 0 0 0 0,-1 0 1 0 0,0 0-1 0 0,1 1 0 0 0,-1-1 0 0 0,0 1 1 0 0,-2-1-1 0 0,-19-7 575 0 0,20 7-549 0 0,-1-1 1 0 0,1 1-1 0 0,-1 0 1 0 0,1 0-1 0 0,-1 0 1 0 0,1 1-1 0 0,-5-1 1 0 0,-51-10 872 0 0,7 7-614 0 0,39 3-341 0 0,0-1 0 0 0,-23-6 0 0 0,36 8 0 0 0,-12-2 0 0 0,1 1 0 0 0,-1 0 0 0 0,1 0 0 0 0,-1 2 0 0 0,-20 2 0 0 0,-13 0 0 0 0,-57-2 0 0 0,95 0 0 0 0,0-1 0 0 0,0 2 0 0 0,0-1 0 0 0,0 1 0 0 0,-8 3 0 0 0,-17 3 0 0 0,10-5 0 0 0,0-2 0 0 0,-26-1 0 0 0,18 0 0 0 0,24 0 0 0 0,1 0 0 0 0,-1 1 0 0 0,1 0 0 0 0,-1 0 0 0 0,1 1 0 0 0,-7 2 0 0 0,-40 10 0 0 0,39-11 0 0 0,0 0 0 0 0,-15 7 0 0 0,21-8 0 0 0,0 0 0 0 0,1 0 0 0 0,-1-1 0 0 0,-8 1 0 0 0,7-1 0 0 0,0 0 0 0 0,0 1 0 0 0,-13 4 0 0 0,-71 31 0 0 0,85-34 0 0 0,-1 0 0 0 0,1 1 0 0 0,-12 8 0 0 0,-8 3 0 0 0,-25 17 0 0 0,-28 12 0 0 0,72-40 0 0 0,1 1 0 0 0,0 0 0 0 0,0 1 0 0 0,-11 10 0 0 0,-15 12 0 0 0,24-20 0 0 0,0-1 0 0 0,1 1 0 0 0,-12 16 0 0 0,12-15 0 0 0,-15 26 0 0 0,20-28 0 0 0,-1-1 0 0 0,0 1 0 0 0,0-1 0 0 0,-7 7 0 0 0,4-4 0 0 0,0 0 0 0 0,0 0 0 0 0,1 0 0 0 0,0 1 0 0 0,1 0 0 0 0,-7 17 0 0 0,-2 5 0 0 0,-22 56 0 0 0,5 10 0 0 0,31-97 0 0 0,-6 11 0 0 0,1 0 0 0 0,0 1 0 0 0,1 0 0 0 0,-3 20 0 0 0,5-23 0 0 0,-1 13 0 0 0,-1 33 0 0 0,-2 121 0 0 0,1-151-1329 0 0,4-25 983 0 0,1 1 1 0 0,-1-1-1 0 0,0 1 1 0 0,1-1-1 0 0,-1 1 1 0 0,1-1-1 0 0,0 1 1 0 0,0 0-1 0 0,-1-1 0 0 0,1 1 1 0 0,0 0-1 0 0,0-1 1 0 0,0 1-1 0 0,1 0 1 0 0,-1-1-1 0 0,0 1 1 0 0,1-1-1 0 0,-1 1 0 0 0,1-1 1 0 0,-1 1-1 0 0,1-1 1 0 0,0 1-1 0 0,-1-1 1 0 0,1 1-1 0 0,0-1 1 0 0,0 0-1 0 0,0 1 1 0 0,0-1-1 0 0,1 0 0 0 0,-1 0 1 0 0,2 2-1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3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6305 0 0,'6'4'23376'0'0,"-7"-1"-23282"0"0,0 1 0 0 0,0-1 1 0 0,-1 1-1 0 0,1-1 0 0 0,-1 1 0 0 0,0-1 0 0 0,0 0 0 0 0,0 0 1 0 0,0 0-1 0 0,-1 0 0 0 0,1 0 0 0 0,-1-1 0 0 0,0 1 0 0 0,-5 3 1 0 0,-9 12 202 0 0,15-15-265 0 0,1 0-1 0 0,-1 0 1 0 0,1 1 0 0 0,0-1 0 0 0,0 0 0 0 0,0 1-1 0 0,0-1 1 0 0,1 1 0 0 0,-1-1 0 0 0,1 1 0 0 0,0 0 0 0 0,0-1-1 0 0,0 1 1 0 0,2 5 0 0 0,-1-4 0 0 0,-1 0 0 0 0,0-1 1 0 0,0 1-1 0 0,0-1 0 0 0,0 1 0 0 0,-1-1 0 0 0,0 1 0 0 0,-1 5 1 0 0,-1-2-13 0 0,1 0 1 0 0,0 0 0 0 0,0-1-1 0 0,1 1 1 0 0,0 0 0 0 0,0 0-1 0 0,2 15 1 0 0,-1-16-13 0 0,0-3-1 0 0,-1 0 0 0 0,1 0-1 0 0,-1 0 1 0 0,0 0 0 0 0,0-1 0 0 0,-3 8 0 0 0,-5 14 93 0 0,-87 53 188 0 0,44-40-288 0 0,-11-1 0 0 0,45-28 0 0 0,0 2 0 0 0,-20 15 0 0 0,14-9 0 0 0,-2 0 0 0 0,-28 13 0 0 0,0 0 0 0 0,16-11 0 0 0,29-16 0 0 0,1 1 0 0 0,-1 0 0 0 0,1 0 0 0 0,-13 10 0 0 0,14-8 0 0 0,-1-1 0 0 0,0-1 0 0 0,-16 8 0 0 0,-4 1 0 0 0,-58 32 0 0 0,80-42 0 0 0,-10 6 0 0 0,0 1 0 0 0,1 1 0 0 0,-25 22 0 0 0,34-29-222 0 0,6-4-63 0 0,-1 0 1 0 0,0 1-1 0 0,1-1 1 0 0,-1 0-1 0 0,1 1 1 0 0,-1-1 0 0 0,1 0-1 0 0,-1 1 1 0 0,0-1-1 0 0,1 1 1 0 0,-1-1-1 0 0,1 1 1 0 0,0 0 0 0 0,-1-1-1 0 0,1 1 1 0 0,-1-1-1 0 0,1 1 1 0 0,-1 1-1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857 7 5561 0 0,'6'-6'23093'0'0,"-32"26"-20780"0"0,22-17-2182 0 0,1 0 0 0 0,-1 0 0 0 0,0 0 0 0 0,0 0 1 0 0,0 0-1 0 0,0-1 0 0 0,-6 3 0 0 0,-33 15 116 0 0,34-15-163 0 0,-1 0 0 0 0,0-1 0 0 0,1 0 0 0 0,-2 0 0 0 0,-19 4 0 0 0,24-7-84 0 0,1 1 0 0 0,-1-1 0 0 0,1 1 0 0 0,0 1 0 0 0,-1-1 0 0 0,1 1 0 0 0,0 0 0 0 0,0 0 0 0 0,1 0 0 0 0,-6 5 0 0 0,-16 10 0 0 0,19-14 0 0 0,-1-1 0 0 0,0 1 0 0 0,-13 2 0 0 0,-21 11 0 0 0,-91 55 0 0 0,13-8 0 0 0,105-57 0 0 0,6-2 0 0 0,-1-1 0 0 0,1 1 0 0 0,0 1 0 0 0,1 0 0 0 0,-1 0 0 0 0,-9 9 0 0 0,10-8 0 0 0,0 0 0 0 0,0-1 0 0 0,-1 0 0 0 0,-10 5 0 0 0,-8 5 0 0 0,15-8 0 0 0,-1 0 0 0 0,-24 9 0 0 0,37-16 0 0 0,-17 7-1178 0 0,16-8 1077 0 0,1 1-1 0 0,0-1 1 0 0,-1 0-1 0 0,1 0 1 0 0,0 0-1 0 0,0 0 0 0 0,-1 0 1 0 0,1 1-1 0 0,0-1 1 0 0,0 0-1 0 0,-1 0 0 0 0,1 1 1 0 0,0-1-1 0 0,0 0 1 0 0,0 0-1 0 0,-1 1 1 0 0,1-1-1 0 0,0 0 0 0 0,0 0 1 0 0,0 1-1 0 0,0-1 1 0 0,0 0-1 0 0,0 1 1 0 0,0-1-1 0 0,-1 0 0 0 0,1 1 1 0 0,0-1-1 0 0,0 0 1 0 0,0 1-1 0 0,0-1 1 0 0,0 0-1 0 0,0 1 0 0 0,1-1 1 0 0,-1 0-1 0 0,0 0 1 0 0,0 1-1 0 0,0-1 0 0 0,0 0 1 0 0,0 1-1 0 0,0-1 1 0 0,0 0-1 0 0,1 0 1 0 0,-1 1-1 0 0,0-1 0 0 0,0 0 1 0 0,0 0-1 0 0,1 1 1 0 0,-1-1-1 0 0,0 0 1 0 0,0 0-1 0 0,1 1 0 0 0,-1-1 1 0 0,1 0-1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14675 0 0,'0'0'11329'0'0,"-8"1"-6887"0"0,-24 5-3637 0 0,20-2-696 0 0,0 1 1 0 0,-1 0-1 0 0,1 0 1 0 0,1 1 0 0 0,-1 1-1 0 0,1 0 1 0 0,1 1-1 0 0,-1 0 1 0 0,1 0-1 0 0,1 1 1 0 0,-12 12 0 0 0,12-10-73 0 0,4-4-16 0 0,0-1-1 0 0,-1-1 0 0 0,1 1 0 0 0,-1-1 0 0 0,0 0 0 0 0,0 0 0 0 0,-9 4 0 0 0,10-5-836 0 0,7-3-655 0 0,13-3-8236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82 199 0 0 0,'0'0'13650'0'0,"0"-6"-12094"0"0,0-12-408 0 0,0 4 4196 0 0,0 52 279 0 0,-2 1-3938 0 0,0 42-866 0 0,2 48 125 0 0,0-128-741 0 0,-1-3-187 0 0,0-1 1 0 0,-1 1-1 0 0,1 0 0 0 0,1 0 1 0 0,-1-1-1 0 0,0 1 0 0 0,1 0 1 0 0,-1-1-1 0 0,1 1 0 0 0,-1-4 1 0 0,1 3-5 0 0,-4-21-3 0 0,3 15-12 0 0,0-1-1 0 0,-1 1 1 0 0,0 0 0 0 0,-1 0-1 0 0,0 0 1 0 0,-4-10-1 0 0,-1 6-17 0 0,2-1 0 0 0,0-1 1 0 0,0 1-1 0 0,2-1 0 0 0,0 0 0 0 0,0 0 0 0 0,1 0 0 0 0,1-1 0 0 0,0-17 0 0 0,4 31 21 0 0,-1 0 0 0 0,1 0 1 0 0,0 0-1 0 0,-1 1 0 0 0,1-1 0 0 0,0 1 1 0 0,0-1-1 0 0,0 1 0 0 0,0 0 1 0 0,1-1-1 0 0,-1 1 0 0 0,0 0 0 0 0,0 1 1 0 0,4-2-1 0 0,4-2-16 0 0,12-8 31 0 0,2 2 1 0 0,38-11 0 0 0,-32 12 2 0 0,33-16 1 0 0,43-20-16 0 0,-105 44-4 0 0,1 1 0 0 0,-1-1 0 0 0,0 1 1 0 0,1-1-1 0 0,-1 1 0 0 0,1-1 1 0 0,-1 1-1 0 0,1 0 0 0 0,-1 0 1 0 0,1-1-1 0 0,-1 1 0 0 0,1 0 0 0 0,-1 1 1 0 0,1-1-1 0 0,-1 0 0 0 0,1 0 1 0 0,-1 1-1 0 0,1-1 0 0 0,-1 1 0 0 0,3 0 1 0 0,-3 0-1 0 0,0 1 1 0 0,0-1-1 0 0,0 0 0 0 0,0 0 1 0 0,0 1-1 0 0,-1-1 1 0 0,1 0-1 0 0,0 1 0 0 0,-1-1 1 0 0,1 1-1 0 0,-1-1 1 0 0,1 1-1 0 0,-1-1 0 0 0,0 1 1 0 0,0 0-1 0 0,1-1 1 0 0,-1 1-1 0 0,0-1 1 0 0,-1 3-1 0 0,1 6 16 0 0,0 0 1 0 0,0 1-1 0 0,1-1 1 0 0,1 0-1 0 0,0 0 0 0 0,0 0 1 0 0,1 0-1 0 0,5 13 1 0 0,-2-4 77 0 0,0 0 0 0 0,-1 0 1 0 0,-1 0-1 0 0,0 1 0 0 0,-2 0 0 0 0,0 26 1 0 0,0-16 31 0 0,8 45 1 0 0,-8-66-104 0 0,0-1-11 0 0,-1 0 1 0 0,1 0-1 0 0,1 0 0 0 0,3 8 1 0 0,-10-29 26 0 0,-1 0 1 0 0,2 0-1 0 0,0 0 1 0 0,-3-26-1 0 0,4 19-115 0 0,-10-36-1 0 0,-6-6 29 0 0,-17-46-50 0 0,39 125 96 0 0,0 0 0 0 0,-2 1 1 0 0,0 0-1 0 0,-1 24 0 0 0,4 37 2 0 0,-4-65 11 0 0,0-3 7 0 0,1 0 1 0 0,-1 0 0 0 0,2 0 0 0 0,0-1 0 0 0,0 1 0 0 0,6 12 0 0 0,-4-7-7 0 0,-5-14-9 0 0,1 0 0 0 0,0 0 0 0 0,-1 0 0 0 0,1 1 0 0 0,0-1 0 0 0,0 0 0 0 0,0 0 0 0 0,0 0 0 0 0,3 2 0 0 0,-3-6 9 0 0,0 0 0 0 0,0 0 0 0 0,0 0 1 0 0,-1 0-1 0 0,1 0 0 0 0,0 0 0 0 0,-1 0 1 0 0,1 0-1 0 0,-1 0 0 0 0,0-3 1 0 0,2-8-12 0 0,-2 1 0 0 0,0 0 1 0 0,0-1-1 0 0,-1 1 0 0 0,-1 0 0 0 0,-5-23 1 0 0,-29-72-3 0 0,22 70 2 0 0,12 30 1 0 0,0 0 1 0 0,0 0 0 0 0,1 0-1 0 0,1-1 1 0 0,-1 1 0 0 0,1-11 0 0 0,0 13-1 0 0,0 4-1 0 0,0 1-1 0 0,0 0 1 0 0,0-1 0 0 0,0 1-1 0 0,0 0 1 0 0,0-1 0 0 0,0 1 0 0 0,0 0-1 0 0,0-1 1 0 0,0 1 0 0 0,-1 0-1 0 0,1-1 1 0 0,0 1 0 0 0,0 0-1 0 0,0-1 1 0 0,0 1 0 0 0,-1 0 0 0 0,1 0-1 0 0,0-1 1 0 0,0 1 0 0 0,-1 0-1 0 0,1 0 1 0 0,0 0 0 0 0,0-1 0 0 0,-1 1-1 0 0,1 0 1 0 0,0 0 0 0 0,0 0-1 0 0,-1 0 1 0 0,1 0 0 0 0,0-1-1 0 0,-1 1 1 0 0,-13 1-16 0 0,-13 10-6 0 0,18-8 21 0 0,-1 1 0 0 0,0-2 0 0 0,0 1 0 0 0,-1-1 0 0 0,1-1 0 0 0,0 1 0 0 0,-1-2 0 0 0,1 0 0 0 0,0 0 0 0 0,-12-2 0 0 0,-11 1-4 0 0,30 2 4 0 0,0-1 0 0 0,0 1 0 0 0,0 0 0 0 0,1-1 1 0 0,-1 1-1 0 0,0 1 0 0 0,1-1 0 0 0,-1 0 0 0 0,-3 3 0 0 0,3-2-1 0 0,1-1-1 0 0,0 0 1 0 0,-1 1-1 0 0,1-1 1 0 0,0 0-1 0 0,-1-1 1 0 0,1 1 0 0 0,-1 0-1 0 0,-3 0 1 0 0,15-2-11 0 0,0-1 1 0 0,0 0 0 0 0,0 0 0 0 0,-1-1-1 0 0,14-6 1 0 0,14-3 14 0 0,-11 4-5 0 0,48-12-6 0 0,-230 61 26 0 0,148-40-11 0 0,6 0-4 0 0,-1-1 0 0 0,0 1 0 0 0,0-1 0 0 0,1 1-1 0 0,-1 0 1 0 0,0 0 0 0 0,1 1 0 0 0,-1-1 0 0 0,-6 5 0 0 0,10-6-2 0 0,0 0-1 0 0,0 1 1 0 0,0-1-1 0 0,0 0 1 0 0,1 0-1 0 0,-1 0 1 0 0,0 1-1 0 0,0-1 1 0 0,0 0-1 0 0,0 0 1 0 0,0 0-1 0 0,0 0 1 0 0,0 1-1 0 0,0-1 0 0 0,1 0 1 0 0,-1 0-1 0 0,0 0 1 0 0,0 0-1 0 0,0 1 1 0 0,0-1-1 0 0,1 0 1 0 0,-1 0-1 0 0,0 0 1 0 0,0 0-1 0 0,0 0 1 0 0,0 0-1 0 0,1 0 1 0 0,-1 0-1 0 0,0 0 1 0 0,0 0-1 0 0,0 0 1 0 0,1 1-1 0 0,-1-1 1 0 0,0 0-1 0 0,0 0 1 0 0,1 0-1 0 0,-1-1 1 0 0,0 1-1 0 0,0 0 1 0 0,0 0-1 0 0,1 0 1 0 0,11 0-23 0 0,-11 0 22 0 0,5 0 2 0 0,0-1 0 0 0,0-1 0 0 0,-1 1-1 0 0,1-1 1 0 0,-1 0 0 0 0,1 0 0 0 0,-1 0 0 0 0,8-5 0 0 0,40-28 7 0 0,-50 33-8 0 0,-1 1 0 0 0,0 0 1 0 0,0-1-1 0 0,0 1 1 0 0,0-1-1 0 0,0 1 1 0 0,0-1-1 0 0,0 0 1 0 0,0 0-1 0 0,-1 0 1 0 0,1 0-1 0 0,-1 0 1 0 0,0 0-1 0 0,1 0 0 0 0,-1 0 1 0 0,0-1-1 0 0,1-2 1 0 0,-25 6-21 0 0,8 1 20 0 0,0 2-1 0 0,0 0 1 0 0,0 1 0 0 0,0 1-1 0 0,0 0 1 0 0,1 0 0 0 0,0 2-1 0 0,-15 10 1 0 0,29-18 0 0 0,0 0 0 0 0,0 0 0 0 0,0 0-1 0 0,-1 0 1 0 0,1 0 0 0 0,0 0 0 0 0,0 0 0 0 0,0 0-1 0 0,0 0 1 0 0,-1 1 0 0 0,1-1 0 0 0,0 0 0 0 0,0 0-1 0 0,0 0 1 0 0,0 0 0 0 0,0 0 0 0 0,-1 0 0 0 0,1 0-1 0 0,0 0 1 0 0,0 1 0 0 0,0-1 0 0 0,0 0 0 0 0,0 0-1 0 0,0 0 1 0 0,0 0 0 0 0,0 1 0 0 0,0-1 0 0 0,-1 0-1 0 0,1 0 1 0 0,0 0 0 0 0,0 0 0 0 0,0 1 0 0 0,0-1-1 0 0,0 0 1 0 0,0 0 0 0 0,0 0 0 0 0,0 0 0 0 0,0 1-1 0 0,0-1 1 0 0,0 0 0 0 0,0 0 0 0 0,0 0 0 0 0,1 0 0 0 0,-1 1-1 0 0,0-1 1 0 0,0 0 0 0 0,0 0 0 0 0,0 0 0 0 0,0 0-1 0 0,0 1 1 0 0,12 0-19 0 0,14-4-9 0 0,-15-3 16 0 0,-9 5 10 0 0,-1 0 0 0 0,1 0-1 0 0,0 0 1 0 0,0 0 0 0 0,-1 0 0 0 0,1 0 0 0 0,0 1-1 0 0,0-1 1 0 0,0 1 0 0 0,4-1 0 0 0,-6 1 43 0 0,-27 0-53 0 0,10-2 25 0 0,17 1-13 0 0,0 1 0 0 0,0 0 0 0 0,0 0 0 0 0,0 0 1 0 0,0-1-1 0 0,0 1 0 0 0,0 0 0 0 0,0 0 0 0 0,0 0 0 0 0,0-1 0 0 0,0 1 0 0 0,0 0 0 0 0,0 0 0 0 0,0 0 0 0 0,0 0 0 0 0,0-1 0 0 0,1 1 0 0 0,-1 0 0 0 0,0 0 0 0 0,0 0 0 0 0,0 0 0 0 0,0 0 0 0 0,0-1 0 0 0,0 1 0 0 0,1 0 0 0 0,-1 0 1 0 0,0 0-1 0 0,0 0 0 0 0,0 0 0 0 0,0 0 0 0 0,1 0 0 0 0,-1 0 0 0 0,0-1 0 0 0,0 1 0 0 0,0 0 0 0 0,1 0 0 0 0,-1 0 0 0 0,0 0 0 0 0,0 0 0 0 0,35-12-9 0 0,-26 9 9 0 0,16-3-2 0 0,-20 6-2 0 0,0-1 0 0 0,0 0 0 0 0,-1 0 0 0 0,1-1 1 0 0,-1 1-1 0 0,1-1 0 0 0,-1 0 0 0 0,0 0 0 0 0,1 0 0 0 0,5-5 1 0 0,-10 7 3 0 0,0 0 1 0 0,1-1-1 0 0,-1 1 1 0 0,1 0-1 0 0,-1-1 1 0 0,0 1-1 0 0,0 0 1 0 0,1-1-1 0 0,-1 1 1 0 0,0 0-1 0 0,1-1 1 0 0,-1 1-1 0 0,0 0 1 0 0,0-1-1 0 0,0 1 1 0 0,0-1-1 0 0,1 1 1 0 0,-1-1-1 0 0,0 1 1 0 0,0 0-1 0 0,0-1 1 0 0,0 1-1 0 0,0-1 1 0 0,0 1-1 0 0,0-1 1 0 0,0 1-1 0 0,0-1 1 0 0,0 1-1 0 0,0-1 1 0 0,0 1-1 0 0,-1 0 1 0 0,1-1-1 0 0,0 1 1 0 0,0-1-1 0 0,0 1 1 0 0,0 0-1 0 0,-1-1 1 0 0,0 0 0 0 0,1 1 0 0 0,-1-1 0 0 0,0 1 0 0 0,1 0 0 0 0,-1-1 0 0 0,0 1 0 0 0,0 0 0 0 0,1 0 0 0 0,-1 0 0 0 0,0-1 0 0 0,0 1 1 0 0,1 0-1 0 0,-1 0 0 0 0,0 0 0 0 0,0 0 0 0 0,1 0 0 0 0,-1 0 0 0 0,0 1 0 0 0,0-1 0 0 0,0 0 0 0 0,0 0 0 0 0,-89 33-25 0 0,55-28 48 0 0,29-5-26 0 0,1 0 0 0 0,-1 1 0 0 0,1 0 1 0 0,-1 0-1 0 0,1 1 0 0 0,-9 2 0 0 0,13-3 1 0 0,1-1-6 0 0,20-2 0 0 0,-3-4 5 0 0,-1-1 1 0 0,26-14-1 0 0,-29 14 4 0 0,0 0 1 0 0,1 0-1 0 0,0 2 0 0 0,19-6 1 0 0,-32 11-2 0 0,0-1 0 0 0,0 1 0 0 0,0 0 0 0 0,0 0 0 0 0,0 0 0 0 0,0 0 0 0 0,0 0 0 0 0,0 0 0 0 0,0 0 0 0 0,0 0 0 0 0,0 0 0 0 0,0 0 0 0 0,0 1 0 0 0,-1-1 0 0 0,1 0 0 0 0,0 1 0 0 0,0-1 0 0 0,2 2 0 0 0,-32 3 3 0 0,-7-2-7 0 0,6 0 6 0 0,-57-1 1 0 0,43-14 10 0 0,43 41-62 0 0,1-27 48 0 0,0 0-1 0 0,0 0 1 0 0,0 0-1 0 0,1 0 1 0 0,-1 0-1 0 0,1 0 1 0 0,-1 0 0 0 0,1 0-1 0 0,0 0 1 0 0,0 0-1 0 0,0-1 1 0 0,0 1-1 0 0,0 0 1 0 0,0-1-1 0 0,1 1 1 0 0,-1 0-1 0 0,0-1 1 0 0,1 0 0 0 0,-1 1-1 0 0,1-1 1 0 0,0 0-1 0 0,-1 0 1 0 0,1 0-1 0 0,0 0 1 0 0,0 0-1 0 0,0 0 1 0 0,0 0-1 0 0,0 0 1 0 0,0-1 0 0 0,0 1-1 0 0,0-1 1 0 0,0 0-1 0 0,0 1 1 0 0,2-1-1 0 0,2 0 0 0 0,0 0-1 0 0,0-1 0 0 0,-1 1 0 0 0,1-1 1 0 0,0 0-1 0 0,0 0 0 0 0,-1-1 1 0 0,1 0-1 0 0,-1 0 0 0 0,11-5 1 0 0,34-24-9 0 0,18-11 0 0 0,-66 41 10 0 0,-2 1 9 0 0,-20 1-18 0 0,13 1 7 0 0,-22 5 9 0 0,-1-1 0 0 0,0-2 0 0 0,-37 1 0 0 0,56-3-11 0 0,17 2-19 0 0,17 1-17 0 0,-7-6 44 0 0,0-1-1 0 0,0-1 1 0 0,0 0-1 0 0,26-9 0 0 0,0 0 6 0 0,-23 6-14 0 0,-14 5-1 0 0,0-1 1 0 0,0 1-1 0 0,0-1 0 0 0,0 1 1 0 0,7 0-1 0 0,-12 1 1 0 0,0 0 5 0 0,-23-1 9 0 0,-3 7-9 0 0,21-4 1 0 0,0-1 0 0 0,-1 1-1 0 0,1-1 1 0 0,-1-1 0 0 0,-8 1-1 0 0,14-1-7 0 0,-32 2 9 0 0,-71 7 4 0 0,49-2 47 0 0,43 4-11 0 0,9-10-40 0 0,0 0 0 0 0,0 0 0 0 0,1 0 0 0 0,-1 0 0 0 0,1 0 0 0 0,-1 0 0 0 0,1 0 0 0 0,-1 1 0 0 0,1-1 0 0 0,-1 0 0 0 0,1 1 1 0 0,0-1-1 0 0,0 1 0 0 0,0 0 0 0 0,0-1 0 0 0,0 1 0 0 0,0 0 0 0 0,0 0 0 0 0,1-1 0 0 0,-1 1 0 0 0,1 0 0 0 0,-1 0 0 0 0,1 0 0 0 0,0 0 0 0 0,-1 0 0 0 0,1 0 0 0 0,0 0 0 0 0,1 2 0 0 0,0 5 6 0 0,1-1 0 0 0,1 1 0 0 0,-1-1 0 0 0,1 0 0 0 0,6 11 1 0 0,-5-12 15 0 0,-1 1 0 0 0,0-1 0 0 0,0 1 0 0 0,-1 0 0 0 0,3 12 0 0 0,-4-11 9 0 0,0 1-1 0 0,2-1 0 0 0,4 14 1 0 0,-5-17-28 0 0,0 1 1 0 0,0-1-1 0 0,-1 0 1 0 0,1 1-1 0 0,-1-1 0 0 0,-1 1 1 0 0,1-1-1 0 0,-1 1 1 0 0,-1 10-1 0 0,0-12 11 0 0,-1-6 0 0 0,1-15 11 0 0,4-25-24 0 0,1 17-43 0 0,0-1 1 0 0,0-25-1 0 0,-1 14 29 0 0,-4 73-140 0 0,-5 35 205 0 0,2-37-29 0 0,3 59 0 0 0,1-58-23 0 0,17-67 123 0 0,-8 15-126 0 0,-2 0-1 0 0,0-1 0 0 0,0 0 1 0 0,-2 0-1 0 0,0 0 0 0 0,-1-1 1 0 0,-1 1-1 0 0,2-29 1 0 0,-6 1-29 0 0,0 42 20 0 0,0 5 1 0 0,-1 25 0 0 0,-3 73 41 0 0,-1 82 52 0 0,7-186-61 0 0,0-1-1 0 0,0 1 1 0 0,1 0-1 0 0,-1 0 0 0 0,1-1 1 0 0,3-3-1 0 0,4-11-12 0 0,0-8-8 0 0,-2 0 1 0 0,0 0-1 0 0,-2-1 1 0 0,-1 0-1 0 0,-1 0 1 0 0,-2-41-1 0 0,-3 55-3 0 0,-3 20 1 0 0,-4 23 0 0 0,1 26 25 0 0,1 98-1 0 0,7-146-31 0 0,-1-5 5 0 0,1 0 0 0 0,0 0 0 0 0,0 0 0 0 0,0 0 0 0 0,0 0 1 0 0,0 1-1 0 0,1-1 0 0 0,-1 0 0 0 0,0 0 0 0 0,1 0 0 0 0,0 0 0 0 0,1 3 0 0 0,-2-5 3 0 0,1 0 0 0 0,-1 0 0 0 0,0 0 0 0 0,0 0 0 0 0,1 0-1 0 0,-1 0 1 0 0,0 0 0 0 0,1 0 0 0 0,-1-1 0 0 0,0 1 0 0 0,0 0-1 0 0,1 0 1 0 0,-1 0 0 0 0,0 0 0 0 0,0 0 0 0 0,1-1 0 0 0,-1 1-1 0 0,0 0 1 0 0,0 0 0 0 0,1-1 0 0 0,-1 1 0 0 0,0 0 0 0 0,0 0 0 0 0,0 0-1 0 0,0-1 1 0 0,0 1 0 0 0,1 0 0 0 0,-1-1 0 0 0,0 1 0 0 0,0 0-1 0 0,0 0 1 0 0,0-1 0 0 0,0 1 0 0 0,7-16 21 0 0,-5 12-14 0 0,8-15-1 0 0,6-13-18 0 0,17-47 0 0 0,-29 69 8 0 0,-1-1 0 0 0,-1 1 0 0 0,1-1 1 0 0,-2 1-1 0 0,1-1 0 0 0,-2 0 0 0 0,1 1 1 0 0,-2-1-1 0 0,-1-13 0 0 0,2 23 3 0 0,0-1-1 0 0,0 1 0 0 0,-1 0 0 0 0,1-1 0 0 0,0 1 0 0 0,-1 0 1 0 0,1-1-1 0 0,-1 1 0 0 0,0 0 0 0 0,1 0 0 0 0,-1-1 0 0 0,0 1 1 0 0,0 0-1 0 0,-1-1 0 0 0,-3 3-6 0 0,-1 11 4 0 0,-1 19 4 0 0,2 0 1 0 0,1 0-1 0 0,1 1 1 0 0,1 0-1 0 0,6 61 1 0 0,-4-92 0 0 0,0-1-1 0 0,0 1 1 0 0,0 0-1 0 0,1-1 1 0 0,-1 1-1 0 0,0-1 1 0 0,0 1 0 0 0,0 0-1 0 0,0-1 1 0 0,1 1-1 0 0,-1-1 1 0 0,0 1-1 0 0,1-1 1 0 0,-1 1 0 0 0,0-1-1 0 0,1 1 1 0 0,-1-1-1 0 0,1 0 1 0 0,-1 1-1 0 0,1 0 1 0 0,0-1-1 0 0,-1 0-1 0 0,0 0 1 0 0,1 0 0 0 0,-1 0-1 0 0,0 0 1 0 0,1 0 0 0 0,-1 0-1 0 0,0-1 1 0 0,1 1 0 0 0,-1 0-1 0 0,0 0 1 0 0,0 0 0 0 0,1 0-1 0 0,-1 0 1 0 0,0-1 0 0 0,1 1-1 0 0,-1 0 1 0 0,0 0 0 0 0,0-1 0 0 0,0 1-1 0 0,1 0 1 0 0,-1 0 0 0 0,0-1-1 0 0,0 1 1 0 0,0 0 0 0 0,0 0-1 0 0,1-1 1 0 0,-1 1 0 0 0,0 0-1 0 0,0-1 1 0 0,0 1 0 0 0,0 0-1 0 0,0-1 1 0 0,0 1 0 0 0,0 0-1 0 0,0 0 1 0 0,0-1 0 0 0,0 1-1 0 0,0-1 1 0 0,5-17-1 0 0,12-32 0 0 0,2-6 0 0 0,-4-29 0 0 0,-6 26 0 0 0,-10 70 0 0 0,0-1 0 0 0,1 1 0 0 0,2 15 0 0 0,-1 5 0 0 0,-1-12 0 0 0,-1-7 0 0 0,1-1 0 0 0,1 1 0 0 0,-1-1 0 0 0,2 0 0 0 0,0 1 0 0 0,0-1 0 0 0,4 12 0 0 0,-6-23 0 0 0,0 0 0 0 0,0 0 0 0 0,0 1 0 0 0,0-1 0 0 0,0 0 0 0 0,0 0 0 0 0,0 0 0 0 0,0 0 0 0 0,0 0 0 0 0,0 0 0 0 0,0 0 0 0 0,0 1 0 0 0,0-1 0 0 0,1 0 0 0 0,-1 0 0 0 0,0 0 0 0 0,0 0 0 0 0,0 0 0 0 0,0 0 0 0 0,0 0 0 0 0,0 1 0 0 0,0-1 0 0 0,0 0 0 0 0,0 0 0 0 0,0 0 0 0 0,0 0 0 0 0,1 0 0 0 0,-1 0 0 0 0,0 0 0 0 0,0 0 0 0 0,0 0 0 0 0,0 0 0 0 0,0 0 0 0 0,0 0 0 0 0,0 0 0 0 0,1 0 0 0 0,-1 0 0 0 0,0 0 0 0 0,0 0 0 0 0,0 0 0 0 0,0 0 0 0 0,0 0 0 0 0,0 0 0 0 0,1 0 0 0 0,-1 0 0 0 0,0 0 0 0 0,0 0 0 0 0,0 0 0 0 0,0 0 0 0 0,0 0 0 0 0,0 0 0 0 0,0 0 0 0 0,1 0 0 0 0,3-10 0 0 0,3-21 0 0 0,-6 22 0 0 0,5-20 0 0 0,1-40 0 0 0,0 9 0 0 0,-9 77 0 0 0,3 31 0 0 0,-2 20 0 0 0,-4 43 0 0 0,5-111 0 0 0,1 0 0 0 0,-1 0 0 0 0,0 0 0 0 0,0 0 0 0 0,0 0 0 0 0,0 0 0 0 0,0-1 0 0 0,0 1 0 0 0,0 0 0 0 0,0 0 0 0 0,0 0 0 0 0,0 0 0 0 0,0 0 0 0 0,0 0 0 0 0,1 0 0 0 0,-1 0 0 0 0,0-1 0 0 0,0 1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0,0 0 0 0 0,1 1 0 0 0,-1-1 0 0 0,0 0 0 0 0,0 0 0 0 0,0 0 0 0 0,0 0 0 0 0,0 0 0 0 0,0 0 0 0 0,0 0 0 0 0,0 1 0 0 0,0-1 0 0 0,0 0 0 0 0,0 0 0 0 0,1 0 0 0 0,-1 0 0 0 0,0 0 0 0 0,0 0 0 0 0,0 1 0 0 0,6-9 0 0 0,0-5 0 0 0,0 0 0 0 0,-1-1 0 0 0,0 1 0 0 0,-1-1 0 0 0,-1 0 0 0 0,0 0 0 0 0,-1 0 0 0 0,-1-1 0 0 0,0 1 0 0 0,0 0 0 0 0,-2-1 0 0 0,0 1 0 0 0,0 0 0 0 0,-2-1 0 0 0,0 1 0 0 0,-4-14 0 0 0,6 26 0 0 0,-4-6 0 0 0,4 9 0 0 0,1 1 0 0 0,-1-1 0 0 0,1 0 0 0 0,-1 0 0 0 0,1 0 0 0 0,0 0 0 0 0,0 1 0 0 0,-1-1 0 0 0,1 0 0 0 0,0 0 0 0 0,0 1 0 0 0,0 1 0 0 0,0-3 0 0 0,-2 30 0 0 0,-1 71 0 0 0,4-88 0 0 0,0-1 0 0 0,0 0 0 0 0,1 0 0 0 0,1 0 0 0 0,0 0 0 0 0,5 12 0 0 0,-7-22 0 0 0,-1 0 0 0 0,1 0 0 0 0,0 0 0 0 0,0-1 0 0 0,0 1 0 0 0,1-1 0 0 0,-1 1 0 0 0,0 0 0 0 0,1-1 0 0 0,1 2 0 0 0,4 4 0 0 0,-38 8 0 0 0,-1-7 0 0 0,1-1 0 0 0,-1-2 0 0 0,-46 3 0 0 0,71-8 0 0 0,-20 0 0 0 0,27-1 0 0 0,0 1 0 0 0,0-1 0 0 0,-1 1 0 0 0,1-1 0 0 0,0 0 0 0 0,0 1 0 0 0,-1-1 0 0 0,1 1 0 0 0,0-1 0 0 0,0 0 0 0 0,0 1 0 0 0,0-1 0 0 0,0 0 0 0 0,0 1 0 0 0,0-1 0 0 0,0 0 0 0 0,0 1 0 0 0,1-1 0 0 0,-1 1 0 0 0,0-1 0 0 0,0 0 0 0 0,0 1 0 0 0,1-1 0 0 0,-1 1 0 0 0,0-1 0 0 0,1 1 0 0 0,-1-1 0 0 0,0 1 0 0 0,1-1 0 0 0,-1 1 0 0 0,1-1 0 0 0,-1 1 0 0 0,1-1 0 0 0,0 0 0 0 0,7 0 0 0 0,0 0 0 0 0,-1 0 0 0 0,1 1 0 0 0,0 0 0 0 0,0 0 0 0 0,-1 1 0 0 0,1 0 0 0 0,0 0 0 0 0,-1 1 0 0 0,1 0 0 0 0,12 5 0 0 0,-9-4 0 0 0,0 0 0 0 0,-1 0 0 0 0,1-1 0 0 0,20 2 0 0 0,-29-5 0 0 0,0 1 0 0 0,0-1 0 0 0,0 1 0 0 0,0-1 0 0 0,0 0 0 0 0,0 0 0 0 0,0 1 0 0 0,0-2 0 0 0,0 1 0 0 0,-1 0 0 0 0,1 0 0 0 0,0 0 0 0 0,-1-1 0 0 0,1 1 0 0 0,-1-1 0 0 0,1 1 0 0 0,-1-1 0 0 0,0 0 0 0 0,1 0 0 0 0,-1 1 0 0 0,0-1 0 0 0,0 0 0 0 0,0 0 0 0 0,1-4 0 0 0,-3 5 0 0 0,1 1 0 0 0,0-1 0 0 0,0 1 0 0 0,-1-1 0 0 0,1 1 0 0 0,0 0 0 0 0,-1-1 0 0 0,1 1 0 0 0,-1 0 0 0 0,1-1 0 0 0,0 1 0 0 0,-1 0 0 0 0,1-1 0 0 0,-1 1 0 0 0,1 0 0 0 0,-1 0 0 0 0,1-1 0 0 0,-1 1 0 0 0,1 0 0 0 0,-1 0 0 0 0,1 0 0 0 0,-1 0 0 0 0,1 0 0 0 0,-1 0 0 0 0,0 0 0 0 0,1 0 0 0 0,-1 0 0 0 0,-18-1 0 0 0,17 1 0 0 0,-22 0 0 0 0,-3-1 0 0 0,-30 4 0 0 0,50-2 0 0 0,0 0 0 0 0,0 0 0 0 0,1 1 0 0 0,-1 0 0 0 0,0 0 0 0 0,1 0 0 0 0,0 1 0 0 0,-1 0 0 0 0,-9 7 0 0 0,15-10 0 0 0,0 1 0 0 0,0-1 0 0 0,0 1 0 0 0,0-1 0 0 0,0 1 0 0 0,0 0 0 0 0,0 0 0 0 0,0-1 0 0 0,1 1 0 0 0,-1 0 0 0 0,0 0 0 0 0,1 0 0 0 0,-1 0 0 0 0,0 0 0 0 0,1 0 0 0 0,-1 0 0 0 0,1 0 0 0 0,-1 0 0 0 0,1 0 0 0 0,0 0 0 0 0,0 0 0 0 0,-1 0 0 0 0,1 0 0 0 0,0 1 0 0 0,0-1 0 0 0,0 0 0 0 0,0 0 0 0 0,0 0 0 0 0,0 0 0 0 0,0 0 0 0 0,1 0 0 0 0,-1 1 0 0 0,0-1 0 0 0,1 1 0 0 0,0-1 0 0 0,0 0 0 0 0,1 1 0 0 0,-1-1 0 0 0,0 0 0 0 0,1 0 0 0 0,-1 0 0 0 0,0 0 0 0 0,1 0 0 0 0,-1 0 0 0 0,1 0 0 0 0,0-1 0 0 0,-1 1 0 0 0,1 0 0 0 0,0-1 0 0 0,-1 0 0 0 0,1 1 0 0 0,0-1 0 0 0,-1 0 0 0 0,1 0 0 0 0,3 0 0 0 0,11 0 0 0 0,1-2 0 0 0,-1 0 0 0 0,0-1 0 0 0,0-1 0 0 0,0 0 0 0 0,0-1 0 0 0,0-1 0 0 0,-1 0 0 0 0,0-1 0 0 0,24-15 0 0 0,-39 22 0 0 0,1-1 0 0 0,-1 1 0 0 0,1 0 0 0 0,-1 0 0 0 0,1-1 0 0 0,-1 1 0 0 0,1 0 0 0 0,-1 0 0 0 0,1-1 0 0 0,-1 1 0 0 0,0-1 0 0 0,1 1 0 0 0,-1 0 0 0 0,1-1 0 0 0,-1 1 0 0 0,0-1 0 0 0,0 1 0 0 0,1-1 0 0 0,-1 1 0 0 0,0-1 0 0 0,0 1 0 0 0,1-1 0 0 0,-1 1 0 0 0,0-1 0 0 0,0-1 0 0 0,0 2 0 0 0,-1-1 0 0 0,1 1 0 0 0,-1-1 0 0 0,1 1 0 0 0,0 0 0 0 0,-1-1 0 0 0,1 1 0 0 0,-1-1 0 0 0,0 1 0 0 0,1 0 0 0 0,-1 0 0 0 0,1-1 0 0 0,-1 1 0 0 0,1 0 0 0 0,-1 0 0 0 0,0 0 0 0 0,1 0 0 0 0,-2-1 0 0 0,-31-1 0 0 0,32 2 0 0 0,-50-1 0 0 0,-53 2 0 0 0,103-1 0 0 0,0 0 0 0 0,0 0 0 0 0,-1 0 0 0 0,1 0 0 0 0,0 1 0 0 0,0-1 0 0 0,0 0 0 0 0,0 1 0 0 0,0-1 0 0 0,0 0 0 0 0,0 1 0 0 0,0-1 0 0 0,0 1 0 0 0,0 0 0 0 0,0-1 0 0 0,0 1 0 0 0,0 0 0 0 0,0 0 0 0 0,0-1 0 0 0,0 1 0 0 0,1 0 0 0 0,-1 0 0 0 0,0 0 0 0 0,1 0 0 0 0,-1 0 0 0 0,1 0 0 0 0,-2 2 0 0 0,2-2 0 0 0,0 0 0 0 0,1 0 0 0 0,-1 0 0 0 0,0 0 0 0 0,0 0 0 0 0,1 0 0 0 0,-1 0 0 0 0,0 0 0 0 0,1 0 0 0 0,-1-1 0 0 0,1 1 0 0 0,-1 0 0 0 0,1 0 0 0 0,0 0 0 0 0,-1-1 0 0 0,1 1 0 0 0,0 0 0 0 0,0-1 0 0 0,-1 1 0 0 0,1-1 0 0 0,0 1 0 0 0,0-1 0 0 0,0 1 0 0 0,0-1 0 0 0,-1 1 0 0 0,1-1 0 0 0,0 0 0 0 0,0 1 0 0 0,0-1 0 0 0,0 0 0 0 0,0 0 0 0 0,0 0 0 0 0,0 0 0 0 0,2 0 0 0 0,21 3 0 0 0,0-1 0 0 0,0-1 0 0 0,45-4 0 0 0,-63 2 0 0 0,-9 0 0 0 0,-17 1 0 0 0,-33 4 0 0 0,19 0 0 0 0,-64 1 0 0 0,97-5 0 0 0,1 0 0 0 0,0 0 0 0 0,0 0 0 0 0,0 0 0 0 0,0 0 0 0 0,0 0 0 0 0,0 0 0 0 0,0 0 0 0 0,0 0 0 0 0,0 0 0 0 0,0 0 0 0 0,-1 0 0 0 0,1 0 0 0 0,0 0 0 0 0,0 0 0 0 0,0 0 0 0 0,0 0 0 0 0,0 1 0 0 0,0-1 0 0 0,0 0 0 0 0,0 0 0 0 0,0 0 0 0 0,0 0 0 0 0,0 0 0 0 0,0 0 0 0 0,0 0 0 0 0,0 0 0 0 0,0 0 0 0 0,0 1 0 0 0,0-1 0 0 0,0 0 0 0 0,0 0 0 0 0,0 0 0 0 0,0 0 0 0 0,0 0 0 0 0,0 0 0 0 0,0 0 0 0 0,0 0 0 0 0,0 0 0 0 0,0 1 0 0 0,0-1 0 0 0,0 0 0 0 0,0 0 0 0 0,0 0 0 0 0,0 0 0 0 0,0 0 0 0 0,0 0 0 0 0,0 0 0 0 0,0 0 0 0 0,0 0 0 0 0,0 0 0 0 0,0 1 0 0 0,0-1 0 0 0,0 0 0 0 0,1 0 0 0 0,-1 0 0 0 0,0 0 0 0 0,0 0 0 0 0,0 0 0 0 0,0 0 0 0 0,0 0 0 0 0,0 0 0 0 0,0 0 0 0 0,0 0 0 0 0,0 0 0 0 0,1 0 0 0 0,-1 0 0 0 0,0 0 0 0 0,6 5 0 0 0,3-2 0 0 0,0-1 0 0 0,0 0 0 0 0,0-1 0 0 0,0 0 0 0 0,0 0 0 0 0,0 0 0 0 0,12-2 0 0 0,68-11 0 0 0,-49 6 0 0 0,-35 6 0 0 0,-1-1 0 0 0,1 0 0 0 0,-1 0 0 0 0,1 0 0 0 0,-1 0 0 0 0,0-1 0 0 0,0 0 0 0 0,1 0 0 0 0,-1 0 0 0 0,0 0 0 0 0,4-4 0 0 0,-36 3 0 0 0,18 5 0 0 0,0 0 0 0 0,0 0 0 0 0,0 1 0 0 0,-11 5 0 0 0,-28 6 0 0 0,-107 24 0 0 0,170-40 0 0 0,0 1 0 0 0,17 0 0 0 0,27-2 0 0 0,29-15 0 0 0,-62 12 0 0 0,39-5 0 0 0,-79 12 0 0 0,1 1 0 0 0,0 0 0 0 0,-17 5 0 0 0,-14 2 0 0 0,6-4 0 0 0,-52-1 0 0 0,152 4 0 0 0,-32-10 0 0 0,-1-1 0 0 0,1-1 0 0 0,-1-1 0 0 0,55-19 0 0 0,-134 31 0 0 0,15-1 0 0 0,-63 12 0 0 0,86-14 0 0 0,-1 0 0 0 0,0 0 0 0 0,1 2 0 0 0,-23 11 0 0 0,36-17 0 0 0,0 0 0 0 0,0 0 0 0 0,0 0 0 0 0,1 0 0 0 0,-1 0 0 0 0,0 1 0 0 0,0-1 0 0 0,0 0 0 0 0,0 0 0 0 0,0 0 0 0 0,1 0 0 0 0,-1 0 0 0 0,0 0 0 0 0,0 0 0 0 0,0 0 0 0 0,0 1 0 0 0,0-1 0 0 0,0 0 0 0 0,0 0 0 0 0,0 0 0 0 0,1 0 1 0 0,-1 0-1 0 0,0 0 0 0 0,0 1 0 0 0,0-1 0 0 0,0 0 0 0 0,0 0 0 0 0,0 0 0 0 0,0 0 0 0 0,0 1 0 0 0,0-1 0 0 0,0 0 0 0 0,0 0 0 0 0,0 0 0 0 0,0 0 0 0 0,0 0 0 0 0,0 1 0 0 0,0-1 0 0 0,0 0 0 0 0,0 0 0 0 0,0 0 0 0 0,0 0 0 0 0,-1 0 0 0 0,1 1 0 0 0,0-1 0 0 0,0 0 0 0 0,0 0 0 0 0,0 0 0 0 0,0 0 0 0 0,0 0 0 0 0,0 0 0 0 0,0 1 0 0 0,-1-1 0 0 0,1 0 0 0 0,0 0 0 0 0,0 0 0 0 0,0 0 0 0 0,0 0 0 0 0,11 1-6 0 0,14-8-20 0 0,-20 6 31 0 0,0-1 0 0 0,0 1-1 0 0,-1 0 1 0 0,1 0 0 0 0,7 0-1 0 0,11 2-2 0 0,62-4 0 0 0,-77 3-2 0 0,-1-1-1 0 0,0-1 1 0 0,1 1 0 0 0,-1-1 0 0 0,0 0 0 0 0,0-1 0 0 0,0 0 0 0 0,11-6 0 0 0,-16 7 0 0 0,-1 1 0 0 0,1-1 0 0 0,-1 0 0 0 0,0 1 0 0 0,1-1 0 0 0,-1 0 0 0 0,0 0 0 0 0,0 0 0 0 0,0 0 0 0 0,0 0 1 0 0,-1 0-1 0 0,1 0 0 0 0,0-3 0 0 0,5-31-2 0 0,-5 30 0 0 0,2-14-22 0 0,-1-1-1 0 0,-2-40 0 0 0,-1 51 14 0 0,0 1 1 0 0,0-1-1 0 0,-1 0 0 0 0,-1 1 0 0 0,0 0 1 0 0,0-1-1 0 0,0 1 0 0 0,-8-12 1 0 0,8 15 11 0 0,-1-1 1 0 0,1 0-1 0 0,0 0 0 0 0,0 0 1 0 0,1 0-1 0 0,0-1 1 0 0,0 1-1 0 0,1-1 1 0 0,-1-9-1 0 0,2 14 1 0 0,-1 3-18 0 0,1 0 4 0 0,-2 3 7 0 0,0-1-1 0 0,1 1 1 0 0,0 0 0 0 0,0 0 0 0 0,0 0 0 0 0,0 0 0 0 0,0 0 0 0 0,1 0 0 0 0,-1 5-1 0 0,-1-1 4 0 0,1 2 2 0 0,-1 0-1 0 0,1 0 0 0 0,1 16 0 0 0,0-19 3 0 0,0-6 22 0 0,8-18 9 0 0,-7 13-191 0 0,3-14-63 0 0,0 17-2461 0 0,1 11-3687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16 6993 0 0,'0'0'13467'0'0,"5"-3"-12805"0"0,11-9 6274 0 0,-20 14-6646 0 0,0 0 0 0 0,-1 0 0 0 0,1 0 0 0 0,0 1 0 0 0,0 0 0 0 0,-6 5 0 0 0,-11 7 330 0 0,9-7-415 0 0,1 0 1 0 0,0 0-1 0 0,0 1 0 0 0,1 1 1 0 0,-19 21-1 0 0,15-13-595 0 0,-2-1 0 0 0,-20 17 1 0 0,30-23-2307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7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9666 0 0,'0'0'12148'0'0,"4"0"-11209"0"0,17 0 4955 0 0,-35 15-4537 0 0,-30 17-482 0 0,13-10-339 0 0,-51 46 0 0 0,68-52-442 0 0,9-10-79 0 0,0 0 0 0 0,0-1-1 0 0,-1 0 1 0 0,1 0 0 0 0,-13 8 0 0 0,13-11-1622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0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0 11418 0 0,'0'0'12248'0'0,"0"3"-11543"0"0,0-1-548 0 0,-1-1 0 0 0,1 1 0 0 0,-1 0 0 0 0,1 0 0 0 0,-1-1 0 0 0,0 1 0 0 0,0 0 0 0 0,0-1 0 0 0,0 1 0 0 0,0-1 0 0 0,0 1 1 0 0,0-1-1 0 0,-2 2 0 0 0,-11 19 1581 0 0,12-19-1550 0 0,0 1-1 0 0,0-1 1 0 0,0 0 0 0 0,0 0 0 0 0,-1 0 0 0 0,-4 4-1 0 0,-81 64 2159 0 0,70-59-3082 0 0,-28 15 0 0 0,31-17-1949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2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92 0 0 0,'0'0'11277'0'0,"0"-6"-10622"0"0,1-25 198 0 0,5 8 3407 0 0,-4-8 3195 0 0,-3 31-7359 0 0,0 0 0 0 0,0 1 0 0 0,0-1 0 0 0,1 0 0 0 0,-1 1 0 0 0,0-1 0 0 0,1 1 0 0 0,-1-1 0 0 0,0 1 0 0 0,1 0 0 0 0,-1-1 0 0 0,1 1 0 0 0,-1 0 0 0 0,0-1 0 0 0,1 1 0 0 0,0 0 0 0 0,-1-1 0 0 0,1 1 0 0 0,0 0-1 0 0,-1 0 1 0 0,1 0 0 0 0,0 0 0 0 0,0-1 0 0 0,-1 2 0 0 0,-6 29-11 0 0,4-17 302 0 0,2-9-299 0 0,0-1 0 0 0,1 1 0 0 0,-1-1 0 0 0,1 1 0 0 0,1 7 0 0 0,-1-9-16 0 0,0 1 0 0 0,0-1 0 0 0,0 1 0 0 0,0 0 1 0 0,0-1-1 0 0,-1 1 0 0 0,0-1 0 0 0,1 1 1 0 0,-3 3-1 0 0,-12 25 316 0 0,8 2-205 0 0,7-34-161 0 0,2-25-76 0 0,12-6-19 0 0,-1 0 0 0 0,-1-1 0 0 0,7-34 0 0 0,-12 49 59 0 0,-6 19 39 0 0,-2 10 22 0 0,0 1-15 0 0,-1 2 19 0 0,0 0 0 0 0,-1-1 0 0 0,-1 1 0 0 0,-6 16 0 0 0,9-29-330 0 0,-16 47 530 0 0,14-27-8303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2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1624 0 0,'0'0'14689'0'0,"-28"0"-5511"0"0,26 5-8989 0 0,0-1-1 0 0,0 1 1 0 0,1-1 0 0 0,0 1 0 0 0,-1 0 0 0 0,2-1 0 0 0,-1 1 0 0 0,0 0-1 0 0,1 7 1 0 0,0-5 18 0 0,-3 72 1288 0 0,-10-46-1127 0 0,-15-1-224 0 0,23-28-1441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52.3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217 378 8626 0 0,'0'0'13184'0'0,"-3"21"-12708"0"0,-2 3-317 0 0,1-3 23 0 0,1 0 0 0 0,1 0 0 0 0,1 37 0 0 0,1-25 129 0 0,2 13 645 0 0,-10 91-1 0 0,7-134-888 0 0,1-1-10 0 0,0-1-1 0 0,0 1 1 0 0,0 0 0 0 0,-1 0 0 0 0,1-1-1 0 0,-1 1 1 0 0,1-1 0 0 0,-1 1-1 0 0,0 0 1 0 0,0-1 0 0 0,1 1-1 0 0,-3 1 1 0 0,-4-27 254 0 0,-6-30-297 0 0,-5-57 0 0 0,14 73-20 0 0,-2 1 0 0 0,-1 0 0 0 0,-3 0 0 0 0,-20-55 0 0 0,30 92 9 0 0,-1-1-1 0 0,1 1 1 0 0,0-1-1 0 0,0 1 0 0 0,0-1 1 0 0,0 1-1 0 0,-1-1 1 0 0,1 1-1 0 0,0 0 0 0 0,-1-1 1 0 0,1 1-1 0 0,0-1 1 0 0,-1 1-1 0 0,1 0 0 0 0,0-1 1 0 0,-1 1-1 0 0,1 0 1 0 0,0-1-1 0 0,-1 1 0 0 0,1 0 1 0 0,-1 0-1 0 0,1-1 1 0 0,-1 1-1 0 0,1 0 0 0 0,-2 0 1 0 0,-5 8 37 0 0,0 20-41 0 0,-37 179 130 0 0,31-151-4 0 0,5-24 123 0 0,9-33-245 0 0,-1 1 0 0 0,1 0-1 0 0,0 0 1 0 0,-1-1-1 0 0,1 1 1 0 0,0-1 0 0 0,-1 1-1 0 0,1 0 1 0 0,-1-1-1 0 0,1 1 1 0 0,-1-1 0 0 0,1 1-1 0 0,-1-1 1 0 0,1 0-1 0 0,-1 1 1 0 0,0-1 0 0 0,1 1-1 0 0,0-2 1 0 0,19-60 11 0 0,-2-2 0 0 0,-3 0 1 0 0,11-100-1 0 0,-21 98 71 0 0,-5 66-82 0 0,0 0 0 0 0,0 0 0 0 0,0 0 0 0 0,0 1-1 0 0,0-1 1 0 0,-1 0 0 0 0,1 0 0 0 0,0 0-1 0 0,0 0 1 0 0,0 0 0 0 0,0 1 0 0 0,0-1-1 0 0,0 0 1 0 0,-1 0 0 0 0,1 0 0 0 0,0 0-1 0 0,0 0 1 0 0,0 0 0 0 0,0 0 0 0 0,-1 0-1 0 0,1 1 1 0 0,0-1 0 0 0,0 0 0 0 0,0 0 0 0 0,0 0-1 0 0,-1 0 1 0 0,1 0 0 0 0,0 0 0 0 0,0 0-1 0 0,0 0 1 0 0,0 0 0 0 0,-1 0 0 0 0,1 0-1 0 0,0 0 1 0 0,0 0 0 0 0,0 0 0 0 0,-1 0-1 0 0,1-1 1 0 0,0 1 0 0 0,0 0 0 0 0,0 0-1 0 0,0 0 1 0 0,-1 0 0 0 0,1 0 0 0 0,0 0 0 0 0,0 0-1 0 0,0 0 1 0 0,0-1 0 0 0,0 1 0 0 0,0 0-1 0 0,-1 0 1 0 0,1 0 0 0 0,0 0 0 0 0,0 0-1 0 0,0-1 1 0 0,0 1 0 0 0,0 0 0 0 0,0 0-1 0 0,0 0 1 0 0,0-1 0 0 0,0 1 0 0 0,0 0-1 0 0,0 0 1 0 0,0 0 0 0 0,0 0 0 0 0,0-1 0 0 0,0 1-1 0 0,-11 13 53 0 0,5-1-27 0 0,0 0-1 0 0,1 0 0 0 0,1 1 1 0 0,0 0-1 0 0,0 0 1 0 0,1 0-1 0 0,-1 22 0 0 0,-1 97 403 0 0,5-113-363 0 0,-1 3 11 0 0,0-16-66 0 0,1 1-1 0 0,-1 0 0 0 0,1-1 1 0 0,1 1-1 0 0,-1-1 1 0 0,1 1-1 0 0,0 0 0 0 0,1-1 1 0 0,0 0-1 0 0,0 1 1 0 0,3 7-1 0 0,-4-14-11 0 0,-1 1 1 0 0,0 0-1 0 0,1-1 0 0 0,-1 1 0 0 0,1 0 1 0 0,-1-1-1 0 0,0 1 0 0 0,1-1 0 0 0,0 1 1 0 0,-1 0-1 0 0,1-1 0 0 0,-1 0 0 0 0,1 1 1 0 0,0-1-1 0 0,-1 1 0 0 0,1-1 0 0 0,0 0 1 0 0,-1 1-1 0 0,1-1 0 0 0,0 0 0 0 0,0 0 0 0 0,-1 0 1 0 0,1 1-1 0 0,0-1 0 0 0,0 0 0 0 0,-1 0 1 0 0,1 0-1 0 0,0 0 0 0 0,0 0 0 0 0,-1-1 1 0 0,1 1-1 0 0,0 0 0 0 0,0 0 0 0 0,-1 0 1 0 0,1-1-1 0 0,0 1 0 0 0,0 0 0 0 0,-1-1 1 0 0,1 1-1 0 0,-1 0 0 0 0,1-1 0 0 0,0 1 1 0 0,-1-1-1 0 0,1 1 0 0 0,-1-1 0 0 0,1 0 1 0 0,-1 1-1 0 0,1-1 0 0 0,-1 1 0 0 0,1-1 1 0 0,-1 0-1 0 0,1 0 0 0 0,2-4 2 0 0,0 0-1 0 0,0 0 1 0 0,0 0 0 0 0,-1 0-1 0 0,2-7 1 0 0,1-7 15 0 0,-2-1 0 0 0,0 1 1 0 0,-1-1-1 0 0,-1 1 0 0 0,-2-21 1 0 0,1 19 2 0 0,-1 14-14 0 0,1 1 0 0 0,-1-1 0 0 0,-1 0 0 0 0,0 0 0 0 0,0 1 0 0 0,0-1 0 0 0,-3-6 0 0 0,2 7 10 0 0,3 6-15 0 0,0-1 0 0 0,0 1 0 0 0,0 0-1 0 0,0 0 1 0 0,-1 0 0 0 0,1-1 0 0 0,0 1 0 0 0,0 0 0 0 0,0 0 0 0 0,0-1 0 0 0,0 1 0 0 0,0 0 0 0 0,-1 0 0 0 0,1 0 0 0 0,0 0 0 0 0,0-1 0 0 0,0 1-1 0 0,-1 0 1 0 0,1 0 0 0 0,0 0 0 0 0,0 0 0 0 0,-1 0 0 0 0,1 0 0 0 0,0-1 0 0 0,0 1 0 0 0,0 0 0 0 0,-1 0 0 0 0,1 0 0 0 0,0 0 0 0 0,0 0-1 0 0,-1 0 1 0 0,1 0 0 0 0,0 0 0 0 0,0 0 0 0 0,-1 0 0 0 0,1 0 0 0 0,0 0 0 0 0,0 0 0 0 0,-1 1 0 0 0,1-1 0 0 0,0 0 0 0 0,0 0 0 0 0,-1 0-1 0 0,1 0 1 0 0,0 0 0 0 0,0 0 0 0 0,0 1 0 0 0,-1-1 0 0 0,1 0 0 0 0,0 0 0 0 0,0 1 0 0 0,-8 10 0 0 0,2 25 18 0 0,2 1-1 0 0,1-1 1 0 0,3 60-1 0 0,1-40 26 0 0,-1-53-40 0 0,1 23 22 0 0,-1-25-27 0 0,0 0 0 0 0,0-1 0 0 0,0 1 0 0 0,0 0 0 0 0,0-1 0 0 0,0 1 1 0 0,1 0-1 0 0,-1-1 0 0 0,0 1 0 0 0,0 0 0 0 0,1-1 0 0 0,-1 1 0 0 0,0 0 1 0 0,1-1-1 0 0,-1 1 0 0 0,0-1 0 0 0,1 1 0 0 0,-1-1 0 0 0,1 1 1 0 0,-1-1-1 0 0,1 1 0 0 0,-1-1 0 0 0,1 1 0 0 0,-1-1 0 0 0,1 1 0 0 0,0-1 1 0 0,-1 0-1 0 0,2 1 0 0 0,-1-2 2 0 0,0 1 0 0 0,0-1 0 0 0,-1 1 0 0 0,1-1 0 0 0,0 0 0 0 0,0 1-1 0 0,-1-1 1 0 0,1 0 0 0 0,-1 0 0 0 0,1 0 0 0 0,-1 0 0 0 0,1 1 0 0 0,-1-1 0 0 0,1 0 0 0 0,-1 0 0 0 0,0 0 0 0 0,1 0 0 0 0,-1 0 0 0 0,0 0 0 0 0,0 0 0 0 0,0-2 0 0 0,5-24 26 0 0,-5 26-26 0 0,22-355 45 0 0,-22 354-44 0 0,0 1 1 0 0,0-1 0 0 0,-1 0 0 0 0,1 1-1 0 0,0-1 1 0 0,0 0 0 0 0,-1 1 0 0 0,1-1-1 0 0,-1 1 1 0 0,1-1 0 0 0,-2-1 0 0 0,2 2-1 0 0,0 1 1 0 0,-1 0 0 0 0,1-1-1 0 0,0 1 1 0 0,-1 0 0 0 0,1-1 0 0 0,0 1-1 0 0,-1 0 1 0 0,1 0 0 0 0,0 0-1 0 0,-1-1 1 0 0,1 1 0 0 0,0 0 0 0 0,-1 0-1 0 0,1 0 1 0 0,-1 0 0 0 0,1-1-1 0 0,0 1 1 0 0,-1 0 0 0 0,1 0 0 0 0,-1 0-1 0 0,1 0 1 0 0,-1 0 0 0 0,1 0 0 0 0,0 0-1 0 0,-1 0 1 0 0,0 1 0 0 0,-1-1 2 0 0,1 1 0 0 0,-1 0 0 0 0,0 0 1 0 0,1 0-1 0 0,-1 1 0 0 0,0-1 1 0 0,1 0-1 0 0,0 1 0 0 0,-1-1 0 0 0,1 1 1 0 0,0-1-1 0 0,0 1 0 0 0,0-1 0 0 0,0 1 1 0 0,0 0-1 0 0,-1 2 0 0 0,-10 23 17 0 0,2 1 0 0 0,1 0 0 0 0,1 1 0 0 0,-6 47-1 0 0,7-18 75 0 0,1 79-1 0 0,6-130-88 0 0,0-1-1 0 0,1 0 1 0 0,0 0-1 0 0,0 1 1 0 0,2 6-1 0 0,-3-12-6 0 0,1 0 0 0 0,-1 0 0 0 0,0 0 0 0 0,1 0 0 0 0,-1 0 0 0 0,0 0 0 0 0,1 0 0 0 0,-1 0 0 0 0,1 0 0 0 0,-1-1 0 0 0,1 1 0 0 0,0 0 0 0 0,-1 0 0 0 0,1 0 0 0 0,0-1 1 0 0,0 1-1 0 0,-1 0 0 0 0,1-1 0 0 0,0 1 0 0 0,0-1 0 0 0,0 1 0 0 0,0-1 0 0 0,0 1 0 0 0,0-1 0 0 0,0 0 0 0 0,0 1 0 0 0,0-1 0 0 0,0 0 0 0 0,0 0 0 0 0,0 0 0 0 0,0 0 0 0 0,0 0 0 0 0,0 0 0 0 0,0 0 0 0 0,0 0 0 0 0,0 0 0 0 0,0 0 0 0 0,0 0 0 0 0,0-1 0 0 0,1 0 0 0 0,0 0 2 0 0,0 0-1 0 0,0-1 0 0 0,0 1 1 0 0,0-1-1 0 0,0 0 1 0 0,0 1-1 0 0,0-1 0 0 0,-1 0 1 0 0,1 0-1 0 0,-1 0 0 0 0,1 0 1 0 0,-1-1-1 0 0,0 1 0 0 0,1-3 1 0 0,13-35 13 0 0,3-32 3 0 0,-4-1 0 0 0,-2 0-1 0 0,-4-2 1 0 0,-1-105-1 0 0,-9 166 56 0 0,2 14-71 0 0,0 0 1 0 0,0 0 0 0 0,-1-1-1 0 0,1 1 1 0 0,0 0-1 0 0,0 0 1 0 0,0 0 0 0 0,0 0-1 0 0,0 0 1 0 0,0 0-1 0 0,0 0 1 0 0,0 0 0 0 0,0 0-1 0 0,0 0 1 0 0,0 0-1 0 0,-1-1 1 0 0,1 1-1 0 0,0 0 1 0 0,0 0 0 0 0,0 0-1 0 0,0 0 1 0 0,0 0-1 0 0,0 0 1 0 0,0 0 0 0 0,-1 0-1 0 0,1 0 1 0 0,0 0-1 0 0,0 0 1 0 0,0 0 0 0 0,0 0-1 0 0,0 0 1 0 0,0 0-1 0 0,0 0 1 0 0,-1 0 0 0 0,1 0-1 0 0,0 0 1 0 0,0 0-1 0 0,0 0 1 0 0,0 0-1 0 0,0 0 1 0 0,0 1 0 0 0,0-1-1 0 0,0 0 1 0 0,-1 0-1 0 0,1 0 1 0 0,0 0 0 0 0,0 0-1 0 0,0 0 1 0 0,0 0-1 0 0,-1 2 6 0 0,0 0 0 0 0,0-1 0 0 0,0 1 0 0 0,0 0-1 0 0,0 0 1 0 0,0-1 0 0 0,1 1 0 0 0,-1 0 0 0 0,1 0 0 0 0,-1 3-1 0 0,-9 72 110 0 0,3 1 0 0 0,3-1 0 0 0,8 96 0 0 0,-4-164-112 0 0,4 27-2 0 0,-4-35-3 0 0,0 0 1 0 0,1 1 0 0 0,-1-1 0 0 0,0 0-1 0 0,1 1 1 0 0,-1-1 0 0 0,1 0 0 0 0,-1 0 0 0 0,1 0-1 0 0,-1 0 1 0 0,1 1 0 0 0,0-1 0 0 0,-1 0-1 0 0,1 0 1 0 0,0 0 0 0 0,0 0 0 0 0,0 0-1 0 0,0-1 1 0 0,0 1 0 0 0,0 0 0 0 0,1 0 0 0 0,-1-1-2 0 0,-1 0 1 0 0,1 0 0 0 0,0 0 0 0 0,-1 0 0 0 0,1 0-1 0 0,-1 0 1 0 0,1 0 0 0 0,-1 0 0 0 0,1-1 0 0 0,-1 1 0 0 0,1 0-1 0 0,-1 0 1 0 0,1-1 0 0 0,-1 1 0 0 0,1 0 0 0 0,-1-1 0 0 0,1 1-1 0 0,-1 0 1 0 0,0-1 0 0 0,1 1 0 0 0,-1-1 0 0 0,1 1 0 0 0,-1-1-1 0 0,0 1 1 0 0,0-1 0 0 0,1 1 0 0 0,-1-1 0 0 0,0 1-1 0 0,0-1 1 0 0,0 1 0 0 0,1-2 0 0 0,5-21 19 0 0,-5 19-12 0 0,6-36 14 0 0,3-77 1 0 0,-5 41-29 0 0,0-135 97 0 0,-5 169-71 0 0,0 41 20 0 0,0 26 54 0 0,-1 70-30 0 0,7 176 223 0 0,-6-267-284 0 0,5 32 19 0 0,-5-35-21 0 0,0 0 0 0 0,1 1 0 0 0,-1-1 1 0 0,0 0-1 0 0,1 1 0 0 0,-1-1 0 0 0,1 0 0 0 0,-1 1 1 0 0,1-1-1 0 0,0 0 0 0 0,-1 0 0 0 0,1 0 0 0 0,0 0 1 0 0,0 0-1 0 0,0 1 0 0 0,0-1 0 0 0,0-1 0 0 0,0 1 1 0 0,0 0-1 0 0,2 1 0 0 0,-2-2 0 0 0,-1 0 1 0 0,1 0-1 0 0,0 0 1 0 0,-1-1-1 0 0,1 1 1 0 0,0 0-1 0 0,-1 0 1 0 0,1-1-1 0 0,-1 1 1 0 0,1 0-1 0 0,-1-1 1 0 0,1 1-1 0 0,0 0 1 0 0,-1-1-1 0 0,1 1 0 0 0,-1-1 1 0 0,1 1-1 0 0,-1-1 1 0 0,0 1-1 0 0,1-1 1 0 0,-1 0-1 0 0,0 1 1 0 0,1-1-1 0 0,-1 1 1 0 0,0-1-1 0 0,0 0 1 0 0,1 1-1 0 0,-1-1 1 0 0,0 0-1 0 0,0 1 1 0 0,0-2-1 0 0,5-22 13 0 0,0-236 43 0 0,-7 149-40 0 0,11 153 41 0 0,1 202-41 0 0,-10-238-11 0 0,0-4-4 0 0,0 0-1 0 0,0-1 1 0 0,0 1 0 0 0,0 0 0 0 0,1 0-1 0 0,-1 0 1 0 0,1 0 0 0 0,-1 0 0 0 0,2 3-1 0 0,-1-38 44 0 0,0 18-26 0 0,0-218 8 0 0,8 265 53 0 0,-4 17-35 0 0,2 0 1 0 0,3 0-1 0 0,20 63 0 0 0,-29-109-40 0 0,0-1-4 0 0,-1 1 0 0 0,1-1 1 0 0,0 1-1 0 0,0 0 0 0 0,0-1 1 0 0,1 0-1 0 0,-1 1 0 0 0,1-1 1 0 0,-1 0-1 0 0,1 0 0 0 0,0 0 0 0 0,-1 0 1 0 0,1 0-1 0 0,3 3 0 0 0,-4-6 3 0 0,0 0 0 0 0,-1-1 0 0 0,1 1 0 0 0,-1 0 0 0 0,1 0 0 0 0,-1 0 0 0 0,0 0 0 0 0,0-1 0 0 0,1 1 0 0 0,-1 0 0 0 0,0 0 0 0 0,0 0 0 0 0,0-1 0 0 0,0 1 0 0 0,0 0 0 0 0,-1-2 0 0 0,1 0 0 0 0,-1-60 35 0 0,-3-1-1 0 0,-17-91 1 0 0,14 131-40 0 0,5 20 11 0 0,0-1-1 0 0,1 0 0 0 0,0 1 0 0 0,0-1 1 0 0,-1-8-1 0 0,2 12 7 0 0,0 11 1 0 0,0 30-12 0 0,2 0 0 0 0,1-1 0 0 0,3 1 1 0 0,1-1-1 0 0,22 69 0 0 0,-28-106-4 0 0,0 1 1 0 0,0-1 0 0 0,0 1 0 0 0,0-1 0 0 0,0 1 0 0 0,0-1 0 0 0,1 0 0 0 0,-1 0 0 0 0,1 0-1 0 0,2 3 1 0 0,-4-23 10 0 0,-12-72 25 0 0,0-96 0 0 0,13 195-33 0 0,0 0 0 0 0,1 0-1 0 0,0 0 1 0 0,1 0 0 0 0,6 15-1 0 0,1 5 5 0 0,-4-7-8 0 0,0-2-5 0 0,0 0 0 0 0,0-1 0 0 0,2 0 0 0 0,15 27 0 0 0,-23-46 7 0 0,0 0 1 0 0,0 1-1 0 0,0-1 0 0 0,0 0 1 0 0,0 1-1 0 0,0-1 0 0 0,1 0 0 0 0,-1 0 1 0 0,0 1-1 0 0,0-1 0 0 0,0 0 0 0 0,1 0 1 0 0,-1 1-1 0 0,0-1 0 0 0,0 0 1 0 0,1 0-1 0 0,-1 0 0 0 0,0 1 0 0 0,0-1 1 0 0,1 0-1 0 0,-1 0 0 0 0,0 0 0 0 0,1 0 1 0 0,-1 0-1 0 0,0 1 0 0 0,1-1 1 0 0,-1 0-1 0 0,0 0 0 0 0,1 0 0 0 0,2-9-6 0 0,-2-24-37 0 0,-2 26 46 0 0,-1-52 36 0 0,-20-103 0 0 0,10 85-95 0 0,10 60 82 0 0,1 7 2 0 0,1 22-36 0 0,5 28 7 0 0,2-1 0 0 0,1 0 0 0 0,13 38 0 0 0,-12-46 1 0 0,-5-16-1 0 0,12 27 0 0 0,-14-37 1 0 0,0-1-1 0 0,0 0 0 0 0,1 0 1 0 0,0 0-1 0 0,-1 0 1 0 0,1-1-1 0 0,1 1 1 0 0,-1-1-1 0 0,1 0 0 0 0,5 5 1 0 0,-9-8-1 0 0,0 0-1 0 0,0 0 1 0 0,0 0 0 0 0,0 0 0 0 0,0 0-1 0 0,1 0 1 0 0,-1 0 0 0 0,0 0 0 0 0,0 0-1 0 0,0 0 1 0 0,0 0 0 0 0,1 0 0 0 0,-1 0-1 0 0,0 0 1 0 0,0 0 0 0 0,0 0 0 0 0,0 0-1 0 0,0 0 1 0 0,1 0 0 0 0,-1 0 0 0 0,0 0-1 0 0,0 0 1 0 0,0-1 0 0 0,0 1 0 0 0,0 0 0 0 0,1 0-1 0 0,-1 0 1 0 0,0 0 0 0 0,0 0 0 0 0,0 0-1 0 0,0 0 1 0 0,0 0 0 0 0,0-1 0 0 0,0 1-1 0 0,0 0 1 0 0,0 0 0 0 0,1 0 0 0 0,-1 0-1 0 0,0 0 1 0 0,0-1 0 0 0,0 1 0 0 0,0 0-1 0 0,0 0 1 0 0,0 0 0 0 0,0 0 0 0 0,0 0-1 0 0,0-1 1 0 0,0 1 0 0 0,0 0 0 0 0,0 0-1 0 0,0 0 1 0 0,0 0 0 0 0,0-1 0 0 0,0 1-1 0 0,0-11 0 0 0,0 10 3 0 0,-3-44 13 0 0,-1 0 0 0 0,-16-66 0 0 0,-13-33 14 0 0,47 202 16 0 0,38 131-64 0 0,-52-187 20 0 0,19 47 3 0 0,-17-45-8 0 0,-1-1 0 0 0,1 1 0 0 0,0-1 0 0 0,0 0 0 0 0,0 1 0 0 0,1-1 0 0 0,-1 0 0 0 0,1-1 0 0 0,0 1 0 0 0,6 4 0 0 0,-9-6 4 0 0,0-1 1 0 0,0 0-1 0 0,0 0 1 0 0,1 0-1 0 0,-1 0 1 0 0,0 0-1 0 0,0 0 1 0 0,0 0-1 0 0,1 0 0 0 0,-1 0 1 0 0,0 0-1 0 0,0 0 1 0 0,0 0-1 0 0,1 0 1 0 0,-1 0-1 0 0,0 0 1 0 0,0 0-1 0 0,0 0 1 0 0,1-1-1 0 0,-1 1 0 0 0,0 0 1 0 0,0 0-1 0 0,0 0 1 0 0,1 0-1 0 0,-1 0 1 0 0,0 0-1 0 0,0-1 1 0 0,0 1-1 0 0,0 0 1 0 0,0 0-1 0 0,1 0 1 0 0,-1 0-1 0 0,0 0 0 0 0,0-1 1 0 0,0 1-1 0 0,0 0 1 0 0,0 0-1 0 0,0 0 1 0 0,0-1-1 0 0,0 1 1 0 0,0 0-1 0 0,0 0 1 0 0,0 0-1 0 0,0-1 1 0 0,0 1-1 0 0,0 0 0 0 0,2-19 16 0 0,-4-19 10 0 0,-4-7-24 0 0,-3 1 0 0 0,-1 1 0 0 0,-2-1 0 0 0,-2 2 1 0 0,-26-54-1 0 0,37 91 10 0 0,1 7-1 0 0,1 11 5 0 0,4 22 6 0 0,6 25-17 0 0,3-1 0 0 0,35 107 0 0 0,-42-153 0 0 0,0 1 1 0 0,13 21-1 0 0,-16-33-6 0 0,-1 1 0 0 0,1-1 1 0 0,-1 1-1 0 0,1-1 0 0 0,0 0 0 0 0,0 0 1 0 0,0 0-1 0 0,0 0 0 0 0,0 0 0 0 0,0 0 1 0 0,0 0-1 0 0,1-1 0 0 0,-1 1 0 0 0,1-1 0 0 0,-1 0 1 0 0,1 0-1 0 0,0 0 0 0 0,-1 0 0 0 0,1 0 1 0 0,6 1-1 0 0,-9-6 9 0 0,1-1 0 0 0,-1 1 0 0 0,0 0 0 0 0,0 0 0 0 0,-1-8 0 0 0,-26-109 62 0 0,13 65-59 0 0,7 24-3 0 0,-37-140-2 0 0,39 161-12 0 0,5 16 19 0 0,3 19 29 0 0,11 33-23 0 0,38 97 1 0 0,-49-145-23 0 0,1-1 1 0 0,0 0 0 0 0,1 0-1 0 0,0 0 1 0 0,0-1 0 0 0,8 10 0 0 0,-12-16 24 0 0,-3-21-40 0 0,0 1 15 0 0,-8-34 0 0 0,1 3 10 0 0,2 18-16 0 0,0 0 0 0 0,-14-33 0 0 0,0 0-3 0 0,17 52 10 0 0,2 17-2 0 0,7 22 5 0 0,9 27 30 0 0,-4-14-35 0 0,2 0 0 0 0,26 59 0 0 0,-36-93 1 0 0,1 0 0 0 0,0 0 0 0 0,0 0 0 0 0,0-1 1 0 0,8 8-1 0 0,-10-10 2 0 0,1-1 0 0 0,0 1 1 0 0,0-1-1 0 0,0 0 0 0 0,0 1 0 0 0,0-1 1 0 0,0 0-1 0 0,0 0 0 0 0,0 0 0 0 0,0-1 1 0 0,1 1-1 0 0,-1 0 0 0 0,0-1 1 0 0,1 1-1 0 0,-1-1 0 0 0,3 0 0 0 0,-7-19 113 0 0,-87-236-161 0 0,84 241 29 0 0,4 11 16 0 0,0 0 1 0 0,0 0-1 0 0,0 0 0 0 0,0 0 1 0 0,-1 0-1 0 0,1 0 1 0 0,-1 0-1 0 0,0 1 1 0 0,-3-5-1 0 0,5 7-8 0 0,2 8-1 0 0,6 18 66 0 0,30 90 16 0 0,-30-96-70 0 0,0-1-1 0 0,2 0 0 0 0,18 29 1 0 0,-27-48 1 0 0,2 6-6 0 0,0-1 0 0 0,1 0 0 0 0,0 0 0 0 0,0 0 1 0 0,1-1-1 0 0,-1 1 0 0 0,1-1 0 0 0,10 7 1 0 0,-15-11 4 0 0,0 0 1 0 0,1 0 0 0 0,-1 0 0 0 0,0 0 0 0 0,0 0 0 0 0,0 0-1 0 0,1 0 1 0 0,-1 0 0 0 0,0 0 0 0 0,0 0 0 0 0,0 0-1 0 0,1 0 1 0 0,-1 0 0 0 0,0 0 0 0 0,0 0 0 0 0,0 0 0 0 0,1 0-1 0 0,-1 0 1 0 0,0 0 0 0 0,0-1 0 0 0,0 1 0 0 0,0 0-1 0 0,1 0 1 0 0,-1 0 0 0 0,0 0 0 0 0,0 0 0 0 0,0 0 0 0 0,0 0-1 0 0,0-1 1 0 0,1 1 0 0 0,-1 0 0 0 0,0 0 0 0 0,0 0-1 0 0,0 0 1 0 0,0-1 0 0 0,0 1 0 0 0,0 0 0 0 0,0 0 0 0 0,0 0-1 0 0,0-1 1 0 0,0-11-6 0 0,-9-12 1 0 0,-25-33 0 0 0,13 23-5 0 0,2 0 0 0 0,-23-54 0 0 0,35 70-19 0 0,4 14 26 0 0,1-1-1 0 0,0 0 1 0 0,0 0 0 0 0,0 0-1 0 0,1 0 1 0 0,0-1 0 0 0,-1-6-1 0 0,2 12-22 0 0,14 27-48 0 0,29 73 144 0 0,-17-38-71 0 0,41 70 0 0 0,-64-127 0 0 0,1 0-1 0 0,-1 1 0 0 0,1-1 1 0 0,0-1-1 0 0,0 1 0 0 0,0 0 1 0 0,9 6-1 0 0,-32-57-97 0 0,-33-54 41 0 0,-57-103-135 0 0,107 211 158 0 0,5 9 29 0 0,20 46 17 0 0,2-1-1 0 0,61 106 1 0 0,-4-50-8 0 0,-78-112-13 0 0,-4-6 12 0 0,0 0-1 0 0,0 0 0 0 0,0 0 0 0 0,0 0 0 0 0,0 0 0 0 0,0 0 0 0 0,0 0 0 0 0,0 0 0 0 0,0 0 0 0 0,0 0 0 0 0,0 0 0 0 0,0 0 0 0 0,1 0 0 0 0,-1 0 0 0 0,0 0 0 0 0,0 0 0 0 0,0 1 0 0 0,0-1 0 0 0,0 0 0 0 0,0 0 0 0 0,0 0 0 0 0,0 0 0 0 0,0 0 0 0 0,0 0 0 0 0,0 0 0 0 0,0 0 0 0 0,0 0 0 0 0,0 0 0 0 0,0 0 0 0 0,0 1 0 0 0,0-1 0 0 0,0 0 0 0 0,0 0 0 0 0,0 0 0 0 0,0 0 0 0 0,0 0 0 0 0,0 0 0 0 0,0 0 0 0 0,0 0 0 0 0,0 0 0 0 0,0 0 0 0 0,-1 0 0 0 0,1 1 0 0 0,0-1 0 0 0,0 0 0 0 0,0 0 0 0 0,0 0 0 0 0,0 0 0 0 0,0 0 0 0 0,0 0 0 0 0,0 0 0 0 0,0 0 0 0 0,0 0 0 0 0,0 0 0 0 0,0 0 0 0 0,0 0 0 0 0,-1 0 0 0 0,1 0 0 0 0,0 0 0 0 0,0 0 0 0 0,0 0 0 0 0,0 0 0 0 0,0 0 0 0 0,0 0 0 0 0,0 0 0 0 0,0 0 0 0 0,-10-2 6 0 0,-9-6-24 0 0,7-2 9 0 0,1-1 0 0 0,1 0 0 0 0,0-1 0 0 0,0 0 0 0 0,-10-19 0 0 0,40 40-127 0 0,-17-6 136 0 0,1-1 0 0 0,-1 1 0 0 0,0 0 0 0 0,0 0 0 0 0,0 1 0 0 0,0-1 0 0 0,4 8 0 0 0,-7-11 66 0 0,-2-2-65 0 0,-1 0 0 0 0,1 0 0 0 0,-1 0 0 0 0,1 0 0 0 0,0 0 0 0 0,0 0 0 0 0,-2-3 0 0 0,-5-5-1 0 0,-7-3 10 0 0,13 9-11 0 0,-1 0 0 0 0,0 1 0 0 0,0-1 0 0 0,0 1 0 0 0,-1 0 0 0 0,1 0 0 0 0,-1 0 0 0 0,1 1 0 0 0,-1 0 0 0 0,0 0 0 0 0,0 0 0 0 0,0 0 0 0 0,-6-1 0 0 0,25 17-34 0 0,89 89 26 0 0,-108-109 12 0 0,0 0-1 0 0,-1 1 0 0 0,0 0 0 0 0,-1 0 0 0 0,1 1 0 0 0,-1-1 0 0 0,0 1 0 0 0,0 1 0 0 0,0-1 0 0 0,-9-2 0 0 0,-11-2 44 0 0,-44-12-21 0 0,63 18-27 0 0,1 1 0 0 0,-1 0-1 0 0,1 1 1 0 0,-1-1 0 0 0,1 1-1 0 0,-1 1 1 0 0,-10 1 0 0 0,11 1 1 0 0,0-1 0 0 0,1 1 0 0 0,-1 1 0 0 0,0-1 0 0 0,1 1 0 0 0,0 0 0 0 0,0 1 0 0 0,-11 10 1 0 0,10-9 4 0 0,-1 0 0 0 0,0 0 1 0 0,0 0-1 0 0,-11 5 0 0 0,6-6-4 0 0,-1 0 0 0 0,-17 3 0 0 0,-7 3 79 0 0,37-11-81 0 0,0 0-1 0 0,0 1 1 0 0,0-1-1 0 0,0 0 1 0 0,0 1-1 0 0,0-1 1 0 0,0 1 0 0 0,0-1-1 0 0,0 1 1 0 0,0 0-1 0 0,0-1 1 0 0,0 1-1 0 0,0 0 1 0 0,1 0-1 0 0,-1-1 1 0 0,0 1-1 0 0,0 0 1 0 0,1 0-1 0 0,-1 0 1 0 0,1 0 0 0 0,-1 0-1 0 0,1 0 1 0 0,-1 0-1 0 0,1 0 1 0 0,0 0-1 0 0,-1 0 1 0 0,1 0-1 0 0,0 0 1 0 0,0 1-1 0 0,0-1 1 0 0,0 0 0 0 0,0 0-1 0 0,0 0 1 0 0,0 0-1 0 0,0 0 1 0 0,0 0-1 0 0,0 0 1 0 0,1 0-1 0 0,-1 1 1 0 0,0-1-1 0 0,1 0 1 0 0,-1 0-1 0 0,1 0 1 0 0,0 0 0 0 0,0 1-1 0 0,1 1 3 0 0,0-1-1 0 0,-1 1 1 0 0,1-1 0 0 0,0 0-1 0 0,0 0 1 0 0,0 0-1 0 0,0 0 1 0 0,1 0 0 0 0,-1 0-1 0 0,1-1 1 0 0,-1 1-1 0 0,1-1 1 0 0,-1 0 0 0 0,1 0-1 0 0,0 1 1 0 0,-1-2 0 0 0,5 2-1 0 0,-3-2 1 0 0,0 0 0 0 0,0 0-1 0 0,1-1 1 0 0,-1 1 0 0 0,0-1 0 0 0,0 0-1 0 0,0 0 1 0 0,0 0 0 0 0,0-1 0 0 0,-1 0-1 0 0,1 1 1 0 0,0-1 0 0 0,4-4-1 0 0,3-2 2 0 0,0 0-1 0 0,17-18 1 0 0,-33 25 18 0 0,0 1 1 0 0,-1 0-1 0 0,1 0 1 0 0,0 0-1 0 0,0 1 1 0 0,0-1-1 0 0,-7 3 1 0 0,-22 12-22 0 0,1 2-1 0 0,-45 31 1 0 0,57-35-3 0 0,14-10 0 0 0,0 2 1 0 0,0-1-1 0 0,-8 8 0 0 0,47-14-132 0 0,-26-2 138 0 0,-1 0 0 0 0,1 0 0 0 0,-1-1 0 0 0,0 0 0 0 0,-1 0 0 0 0,1 0 0 0 0,-1-1 0 0 0,6-8 0 0 0,17-22 7 0 0,3-1-26 0 0,-30 37 61 0 0,-23 0 40 0 0,13 0-72 0 0,-104 18-6 0 0,113-18-6 0 0,-1 0-1 0 0,1 0 1 0 0,0 1-1 0 0,-1-1 0 0 0,1 1 1 0 0,-1-1-1 0 0,1 1 1 0 0,0-1-1 0 0,0 1 1 0 0,-1 0-1 0 0,1 0 0 0 0,0-1 1 0 0,0 1-1 0 0,-1 1 1 0 0,1-1-1 0 0,1-1 0 0 0,0 0 1 0 0,0 1-1 0 0,0-1 0 0 0,0 0 1 0 0,0 1-1 0 0,0-1 0 0 0,0 1 1 0 0,0-1-1 0 0,0 0 0 0 0,0 1 1 0 0,0-1-1 0 0,0 0 0 0 0,0 1 1 0 0,0-1-1 0 0,0 1 0 0 0,1-1 1 0 0,-1 0-1 0 0,0 1 0 0 0,0-1 1 0 0,0 0-1 0 0,1 1 0 0 0,-1-1 1 0 0,0 0-1 0 0,0 0 1 0 0,0 1-1 0 0,1-1 0 0 0,-1 0 1 0 0,0 0-1 0 0,1 1 0 0 0,0-1 1 0 0,4 4-7 0 0,1 0 0 0 0,1-1 1 0 0,-1 0-1 0 0,7 3 1 0 0,-12-6 6 0 0,10 4-1 0 0,0 0 0 0 0,0-1 0 0 0,1 0 0 0 0,-1-1 0 0 0,1-1 0 0 0,-1 0 0 0 0,1 0 0 0 0,0-1 0 0 0,21-3 0 0 0,-30 2 1 0 0,0 0-1 0 0,0 0 0 0 0,1 0 1 0 0,-1-1-1 0 0,0 1 1 0 0,0-1-1 0 0,0 0 0 0 0,-1 0 1 0 0,1 0-1 0 0,0 0 0 0 0,-1 0 1 0 0,5-5-1 0 0,-9 7 10 0 0,-1-1 0 0 0,1 1 0 0 0,-1 0 0 0 0,1 0 1 0 0,0 1-1 0 0,-1-1 0 0 0,1 0 0 0 0,0 1 0 0 0,-4 1 0 0 0,-7 7-17 0 0,0 0 0 0 0,1 1 0 0 0,-16 18 0 0 0,38-37 2 0 0,-1 0-1 0 0,1 1 1 0 0,1 0 0 0 0,0 1 0 0 0,0 0-1 0 0,0 1 1 0 0,1 0 0 0 0,-1 1 0 0 0,2 0-1 0 0,-1 1 1 0 0,0 0 0 0 0,22-3 0 0 0,-26 6 18 0 0,0-1-15 0 0,0 1-1 0 0,1-1 1 0 0,-1 2 0 0 0,0-1-1 0 0,1 1 1 0 0,-1 1-1 0 0,12 1 1 0 0,-20-2 5 0 0,0 1 1 0 0,1-1-1 0 0,-1 0 0 0 0,0 1 1 0 0,0-1-1 0 0,1 1 0 0 0,-1-1 1 0 0,0 0-1 0 0,0 1 0 0 0,1-1 1 0 0,-1 1-1 0 0,0-1 1 0 0,0 1-1 0 0,0-1 0 0 0,0 1 1 0 0,0-1-1 0 0,0 1 0 0 0,0-1 1 0 0,0 1-1 0 0,0-1 0 0 0,0 1 1 0 0,0-1-1 0 0,0 1 0 0 0,0-1 1 0 0,0 1-1 0 0,-1-1 1 0 0,1 1-1 0 0,0-1 0 0 0,0 0 1 0 0,0 1-1 0 0,-1-1 0 0 0,1 1 1 0 0,-9 16 11 0 0,2-11-17 0 0,0 1 0 0 0,0-1 0 0 0,-1 0-1 0 0,1-1 1 0 0,-1 0 0 0 0,-1 0 0 0 0,1-1 0 0 0,-1 0 0 0 0,-16 6 0 0 0,10-6 14 0 0,0 0 1 0 0,0-1 0 0 0,-1-1-1 0 0,0 0 1 0 0,-18 0 0 0 0,34-2-30 0 0,24-8-74 0 0,53-27 111 0 0,33-11-38 0 0,-97 40 27 0 0,-10 4-8 0 0,0 1-1 0 0,0 0 0 0 0,1-1 0 0 0,-1 1 0 0 0,0 0 1 0 0,7 0-1 0 0,-10 1 21 0 0,-17 0 20 0 0,9 2-37 0 0,0 0 0 0 0,1 0 0 0 0,-1 1 0 0 0,1 0 0 0 0,0 0 0 0 0,0 1 0 0 0,0 0 0 0 0,-11 8 0 0 0,-27 14 7 0 0,29-21-9 0 0,1 0-1 0 0,-1-1 0 0 0,0-1 1 0 0,0 0-1 0 0,0-2 0 0 0,0 1 1 0 0,-32-3-1 0 0,21 1-4 0 0,27 0-8 0 0,0 2-1 0 0,0 0 11 0 0,0 0-1 0 0,0 0 1 0 0,1 0 0 0 0,-1 0 0 0 0,1 0-1 0 0,0 0 1 0 0,-1 0 0 0 0,1 0 0 0 0,0 0-1 0 0,0 0 1 0 0,0-1 0 0 0,1 1-1 0 0,-1 0 1 0 0,0 0 0 0 0,3 1 0 0 0,24 23 18 0 0,-24-24-17 0 0,0 0 0 0 0,0 0 0 0 0,0 0 1 0 0,0 0-1 0 0,0-1 0 0 0,0 1 0 0 0,0-1 1 0 0,0 0-1 0 0,1 0 0 0 0,-1-1 0 0 0,1 1 1 0 0,-1-1-1 0 0,6 0 0 0 0,-3-1 1 0 0,0 0 0 0 0,1 0 0 0 0,-1-1 0 0 0,0 0 0 0 0,0 0 0 0 0,0-1 0 0 0,9-4 1 0 0,-4 1-4 0 0,-1-1 1 0 0,0 0-1 0 0,-1-1 1 0 0,1 0-1 0 0,-1-1 1 0 0,-1 0-1 0 0,0 0 1 0 0,13-17 0 0 0,-21 25 4 0 0,1-1 0 0 0,-1 0 0 0 0,0 0 0 0 0,0 0 0 0 0,1 0 1 0 0,-1 0-1 0 0,-1 0 0 0 0,1 0 0 0 0,0-1 0 0 0,0 1 0 0 0,-1 0 1 0 0,1-5-1 0 0,-1 6-1 0 0,-1 0 0 0 0,1 0 0 0 0,0 1 0 0 0,-1-1 1 0 0,1 0-1 0 0,-1 0 0 0 0,1 0 0 0 0,-1 1 0 0 0,0-1 0 0 0,1 0 0 0 0,-1 0 1 0 0,0 1-1 0 0,1-1 0 0 0,-1 1 0 0 0,0-1 0 0 0,0 1 0 0 0,0-1 1 0 0,0 1-1 0 0,1-1 0 0 0,-1 1 0 0 0,0 0 0 0 0,0-1 0 0 0,0 1 1 0 0,0 0-1 0 0,0 0 0 0 0,0 0 0 0 0,0 0 0 0 0,0 0 0 0 0,0 0 1 0 0,0 0-1 0 0,-1 0 0 0 0,-6 0-4 0 0,0 0 1 0 0,-1 0 0 0 0,1 1-1 0 0,0 0 1 0 0,0 1-1 0 0,0 0 1 0 0,0 0-1 0 0,1 0 1 0 0,-1 1-1 0 0,-10 6 1 0 0,-9 5 14 0 0,-36 27 0 0 0,21-13-5 0 0,10-5-9 0 0,27-18 1 0 0,0-1 0 0 0,0 0 1 0 0,0 0-1 0 0,0-1 0 0 0,-1 1 0 0 0,0-1 0 0 0,1-1 0 0 0,-1 1 1 0 0,0-1-1 0 0,0 0 0 0 0,-1 0 0 0 0,1-1 0 0 0,-9 2 1 0 0,15-3-1 0 0,-1 0 0 0 0,1 0 0 0 0,0 0 1 0 0,0 0-1 0 0,0-1 0 0 0,-1 1 1 0 0,1 0-1 0 0,0 0 0 0 0,0 0 0 0 0,0 0 1 0 0,0 0-1 0 0,0-1 0 0 0,-1 1 1 0 0,1 0-1 0 0,0 0 0 0 0,0 0 0 0 0,0 0 1 0 0,0-1-1 0 0,0 1 0 0 0,0 0 1 0 0,0 0-1 0 0,0 0 0 0 0,0 0 1 0 0,-1-1-1 0 0,1 1 0 0 0,0 0 0 0 0,0 0 1 0 0,0 0-1 0 0,0-1 0 0 0,0 1 1 0 0,0 0-1 0 0,0 0 0 0 0,0-1 0 0 0,1 1 1 0 0,-1 0-1 0 0,0 0 0 0 0,0 0 1 0 0,0 0-1 0 0,0-1 0 0 0,0 1 0 0 0,0 0 1 0 0,0 0-1 0 0,0 0 0 0 0,0-1 1 0 0,1 1-1 0 0,-1 0 0 0 0,0 0 1 0 0,0 0-1 0 0,0 0 0 0 0,0 0 0 0 0,0-1 1 0 0,1 1-1 0 0,-1 0 0 0 0,0 0 1 0 0,0 0-1 0 0,0 0 0 0 0,1 0 0 0 0,-1 0 1 0 0,11-11-16 0 0,201-140 20 0 0,-201 142-6 0 0,0 1-1 0 0,1 0 1 0 0,0 1 0 0 0,0 0-1 0 0,1 1 1 0 0,0 1 0 0 0,0 0-1 0 0,0 0 1 0 0,0 1 0 0 0,1 1-1 0 0,0 1 1 0 0,19-2 0 0 0,-20 2 13 0 0,-1 0 1 0 0,0-1-1 0 0,22-8 1 0 0,3 0 4 0 0,-21 7-34 0 0,-9 2 21 0 0,0 0 0 0 0,0 0 0 0 0,14-1 0 0 0,-19 3-5 0 0,0 0 0 0 0,0 0 0 0 0,1 1 0 0 0,-1-1 0 0 0,0 0 0 0 0,0 1 0 0 0,0-1 1 0 0,0 1-1 0 0,0 0 0 0 0,0 0 0 0 0,0 0 0 0 0,0 0 0 0 0,0 0 0 0 0,0 0 0 0 0,-1 0 0 0 0,1 0 0 0 0,2 3 0 0 0,-4-4 3 0 0,0 0 1 0 0,0 0-1 0 0,0 0 0 0 0,0 0 1 0 0,0 0-1 0 0,0 0 1 0 0,0 0-1 0 0,0 0 0 0 0,0 0 1 0 0,0 0-1 0 0,0 0 1 0 0,0 0-1 0 0,0 0 0 0 0,-1 0 1 0 0,1 0-1 0 0,0 0 1 0 0,0 0-1 0 0,0 0 0 0 0,0 0 1 0 0,0 0-1 0 0,0 0 1 0 0,0 0-1 0 0,0 0 0 0 0,0 0 1 0 0,0 1-1 0 0,-9-7 1 0 0,0 1-6 0 0,1-1 0 0 0,-1 2 0 0 0,-1-1 0 0 0,1 1 0 0 0,0 1 0 0 0,-1-1-1 0 0,-11-1 1 0 0,20 6 4 0 0,1-1-1 0 0,0 1 1 0 0,-1-1-1 0 0,1 1 1 0 0,-1 0-1 0 0,1-1 1 0 0,0 1-1 0 0,0-1 1 0 0,-1 1-1 0 0,1 0 1 0 0,0-1-1 0 0,0 1 1 0 0,0 0 0 0 0,0 0-1 0 0,0-1 1 0 0,0 1-1 0 0,0 0 1 0 0,0-1-1 0 0,0 1 1 0 0,0 0-1 0 0,0-1 1 0 0,0 1-1 0 0,1 0 1 0 0,2 19 9 0 0,-2-17 11 0 0,0-1 1 0 0,1 1 0 0 0,-1 0 0 0 0,1-1 0 0 0,0 1-1 0 0,-1-1 1 0 0,1 0 0 0 0,0 0 0 0 0,1 1 0 0 0,-1-1-1 0 0,0-1 1 0 0,0 1 0 0 0,1 0 0 0 0,-1 0-1 0 0,1-1 1 0 0,0 0 0 0 0,-1 1 0 0 0,1-1 0 0 0,0 0-1 0 0,3 1 1 0 0,26 1-1549 0 0,2-5-5880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52.9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5209 0 0,'4'5'19452'0'0,"5"7"-25620"0"0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0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1577 34 13467 0 0,'0'0'9457'0'0,"-3"-5"-7865"0"0,9 3 80 0 0,-9 7-134 0 0,3-5-1459 0 0,-1 1 0 0 0,1-1 0 0 0,0 0 0 0 0,-1 1-1 0 0,1-1 1 0 0,-1 0 0 0 0,1 1 0 0 0,-1-1 0 0 0,1 0-1 0 0,-1 0 1 0 0,1 0 0 0 0,-1 0 0 0 0,1 1-1 0 0,-1-1 1 0 0,1 0 0 0 0,-1 0 0 0 0,0 0 0 0 0,1 0-1 0 0,-1 0 1 0 0,1 0 0 0 0,-1 0 0 0 0,1 0-1 0 0,-1 0 1 0 0,1-1 0 0 0,-1 1 0 0 0,1 0 0 0 0,-1 0-1 0 0,1 0 1 0 0,-1-1 0 0 0,1 1 0 0 0,-1 0 0 0 0,1-1-1 0 0,-1 1 1 0 0,0-1 0 0 0,-2-1 16 0 0,0 0-1 0 0,-1 0 1 0 0,1 0 0 0 0,-1 1 0 0 0,0-1-1 0 0,1 1 1 0 0,-1 0 0 0 0,0 0 0 0 0,0 0-1 0 0,1 1 1 0 0,-1-1 0 0 0,0 1 0 0 0,-4 0 0 0 0,-25-4 205 0 0,5-1-151 0 0,-1 1 0 0 0,0 1-1 0 0,-51 3 1 0 0,40 1-88 0 0,-43 3-61 0 0,58-3 0 0 0,-33 6 0 0 0,33-3 0 0 0,-34 1 0 0 0,46-4 0 0 0,-1 0 0 0 0,0 1 0 0 0,1 1 0 0 0,-1 0 0 0 0,-16 7 0 0 0,-10 2 0 0 0,-5 5 0 0 0,34-12 0 0 0,1-1 0 0 0,-20 6 0 0 0,0-2 0 0 0,-39 16 0 0 0,13-3 0 0 0,51-19 0 0 0,0 0 0 0 0,-1 1 0 0 0,1 0 0 0 0,0 0 0 0 0,-6 7 0 0 0,6-7 0 0 0,0 1 0 0 0,0-1 0 0 0,0 1 0 0 0,0-2 0 0 0,-9 5 0 0 0,-71 26 0 0 0,72-28 0 0 0,-1 1 0 0 0,1 0 0 0 0,0 1 0 0 0,1 0 0 0 0,-16 12 0 0 0,23-16 0 0 0,0 0 0 0 0,0-1 0 0 0,1 1 0 0 0,-2-1 0 0 0,1 0 0 0 0,-5 1 0 0 0,3-1 0 0 0,1 0 0 0 0,-1 1 0 0 0,1 0 0 0 0,-7 3 0 0 0,11-4 0 0 0,-11 6 0 0 0,0 1 0 0 0,-11 11 0 0 0,-3 10 0 0 0,14-16 0 0 0,-24 21 0 0 0,34-32 0 0 0,0 1 0 0 0,-1-1 0 0 0,1 1 0 0 0,1 0 0 0 0,-1 0 0 0 0,0 0 0 0 0,1 1 0 0 0,-2 4 0 0 0,2-4 0 0 0,-1 0 0 0 0,1 0 0 0 0,-1-1 0 0 0,0 0 0 0 0,-5 7 0 0 0,-18 25 0 0 0,6-6 0 0 0,14-23 0 0 0,0 1 0 0 0,0 0 0 0 0,1 0 0 0 0,0 1 0 0 0,1-1 0 0 0,-7 18 0 0 0,10-21 1 0 0,1-3-3 0 0,-1 0 0 0 0,1 0-1 0 0,-1 0 1 0 0,1 0 0 0 0,-1 0 0 0 0,0 0 0 0 0,0 0 0 0 0,0 0-1 0 0,0 0 1 0 0,0-1 0 0 0,0 1 0 0 0,-1 0 0 0 0,1-1 0 0 0,0 1-1 0 0,-1-1 1 0 0,-2 2 0 0 0,2 0-146 0 0,-2 0-602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14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23 4121 0 0,'0'0'4821'0'0,"2"-2"-4144"0"0,4-4 49 0 0,-8 2 2053 0 0,-18 4 3720 0 0,9 0-5380 0 0,-39-5 3560 0 0,-4-1-634 0 0,32 6-3778 0 0,0 1-1 0 0,1 1 0 0 0,-40 9 1 0 0,37-9 94 0 0,19-2-306 0 0,0 1 0 0 0,1-1 0 0 0,-1 1 0 0 0,0 0 0 0 0,1 0-1 0 0,-8 2 1 0 0,46-13-1515 0 0,-19 7-1825 0 0,-2 1-3573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4097 0 0,'0'0'13523'0'0,"29"-5"-7942"0"0,-22 4-5242 0 0,0-1 0 0 0,0-1 0 0 0,0 1 0 0 0,10-7 1 0 0,-11 6-201 0 0,-1 0 1 0 0,1 1-1 0 0,-1 0 1 0 0,1 0-1 0 0,0 0 1 0 0,0 0-1 0 0,0 1 1 0 0,10-1-1 0 0,41-5 1322 0 0,-41 5-849 0 0,30-3 1 0 0,-26 6-372 0 0,-11 0-169 0 0,0-1 0 0 0,0 0 0 0 0,18-3-1 0 0,-15 1 4 0 0,-1 1 0 0 0,1 0 0 0 0,0 1 0 0 0,15 1 0 0 0,3 0 349 0 0,67 2 750 0 0,-21 8-802 0 0,-74-11-370 0 0,-1 0-1 0 0,1-1 1 0 0,0 1 0 0 0,0 1 0 0 0,-1-1 0 0 0,1 0 0 0 0,0 0-1 0 0,0 1 1 0 0,-1-1 0 0 0,1 1 0 0 0,-1-1 0 0 0,1 1 0 0 0,0 0-1 0 0,-1-1 1 0 0,1 1 0 0 0,-1 0 0 0 0,1 0 0 0 0,-1 0 0 0 0,0 0-1 0 0,1 0 1 0 0,-1 1 0 0 0,0-1 0 0 0,0 0 0 0 0,0 1 0 0 0,0-1-1 0 0,0 0 1 0 0,0 1 0 0 0,1 2 0 0 0,1 1 15 0 0,14 9 22 0 0,-15-13-30 0 0,0 0 0 0 0,0 0 0 0 0,0 0 0 0 0,0 1 0 0 0,-1-1 0 0 0,1 0 0 0 0,-1 1 0 0 0,1-1 0 0 0,-1 1 0 0 0,0 0 0 0 0,2 2 0 0 0,-1-2 8 0 0,-1 0 1 0 0,1-1-1 0 0,-1 1 0 0 0,1 0 0 0 0,0 0 0 0 0,0-1 1 0 0,0 1-1 0 0,0-1 0 0 0,0 0 0 0 0,0 1 1 0 0,0-1-1 0 0,1 0 0 0 0,-1 0 0 0 0,0-1 0 0 0,1 1 1 0 0,-1 0-1 0 0,1-1 0 0 0,-1 1 0 0 0,0-1 1 0 0,1 0-1 0 0,-1 0 0 0 0,4 0 0 0 0,-4 2-2 0 0,-1 0 1 0 0,1 0-1 0 0,-1 0 0 0 0,1 1 0 0 0,-1-1 0 0 0,0 0 1 0 0,0 1-1 0 0,0-1 0 0 0,1 4 0 0 0,4 13 79 0 0,-5-17-76 0 0,0 0 0 0 0,0 1 1 0 0,0-1-1 0 0,0 0 0 0 0,0 0 0 0 0,-1 0 0 0 0,1 0 0 0 0,-1 5 1 0 0,15 36 14 0 0,-13-33-33 0 0,2 6 0 0 0,-1 0 0 0 0,1 32 0 0 0,-5-42 0 0 0,1 1 0 0 0,-1-1 0 0 0,0 0 0 0 0,-1 1 0 0 0,1-1 0 0 0,-1 0 0 0 0,-1 0 0 0 0,1 0 0 0 0,-1 0 0 0 0,-4 6 0 0 0,3-4 0 0 0,0 1 0 0 0,1 0 0 0 0,0 0 0 0 0,-4 17 0 0 0,6-21 0 0 0,-27 56 0 0 0,26-57 0 0 0,1-1 0 0 0,-1 0 0 0 0,0 0 0 0 0,0 0 0 0 0,-1 0 0 0 0,1 0 0 0 0,-5 4 0 0 0,-9 11 0 0 0,13-14 0 0 0,0 0 0 0 0,0-1 0 0 0,-1 1 0 0 0,1-1 0 0 0,-1 0 0 0 0,-4 3 0 0 0,-13 11 0 0 0,-7 17 0 0 0,22-28 0 0 0,0-1 0 0 0,-1 0 0 0 0,0-1 0 0 0,-9 6 0 0 0,-8 4 0 0 0,5 2 0 0 0,16-13 0 0 0,0 0 0 0 0,0-1 0 0 0,0 1 0 0 0,-1-1 0 0 0,1 0 0 0 0,0 0 0 0 0,-1 0 0 0 0,-6 3 0 0 0,-41 6-11 0 0,48-6-2257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91 5617 0 0,'0'0'18232'0'0,"0"-5"-17584"0"0,2-11 227 0 0,-1 17-782 0 0,0 0 0 0 0,0-1 0 0 0,0 1 1 0 0,0 0-1 0 0,-1 0 0 0 0,1-1 0 0 0,0 1 0 0 0,-1 0 1 0 0,1 0-1 0 0,-1 0 0 0 0,1 0 0 0 0,-1 0 1 0 0,1 0-1 0 0,-1 0 0 0 0,0 0 0 0 0,1 0 1 0 0,-1 0-1 0 0,0 2 0 0 0,6 18 474 0 0,-1 1-1 0 0,-1 1 1 0 0,-1-1 0 0 0,-1 0-1 0 0,-2 38 1 0 0,1-9-235 0 0,4 45 56 0 0,-5-96-244 0 0,0-21-26 0 0,-2-50-204 0 0,-15-91 0 0 0,15 108 97 0 0,2 53-18 0 0,0 23-63 0 0,0-15 71 0 0,-1 9 22 0 0,1-1 1 0 0,1 1-1 0 0,0-1 1 0 0,1 0 0 0 0,1 1-1 0 0,0-1 1 0 0,7 20-1 0 0,-8-30-15 0 0,0 0 0 0 0,-1 0 0 0 0,0 0 0 0 0,0 0 0 0 0,0 1 0 0 0,-1 9 0 0 0,0-14 15 0 0,-15-2 6 0 0,11-7-31 0 0,0-1 0 0 0,1 1 0 0 0,0-1 0 0 0,0 1 0 0 0,1-1 0 0 0,0 0 0 0 0,-1-17 0 0 0,1 1-6 0 0,3-41-1 0 0,-1 59 9 0 0,1 0 1 0 0,0-1 0 0 0,1 1-1 0 0,-1 0 1 0 0,2 0 0 0 0,-1 0-1 0 0,1 1 1 0 0,0-1 0 0 0,6-10-1 0 0,-9 17 0 0 0,1-2 1 0 0,0 1 1 0 0,0-1-1 0 0,0 0 0 0 0,0 1 0 0 0,0-1 1 0 0,1 1-1 0 0,-1-1 0 0 0,1 1 1 0 0,-1 0-1 0 0,1 0 0 0 0,-1-1 0 0 0,1 1 1 0 0,0 0-1 0 0,0 1 0 0 0,-1-1 1 0 0,1 0-1 0 0,0 0 0 0 0,3 0 0 0 0,119-29 2 0 0,-119 29 1 0 0,1 0-1 0 0,-1 1 1 0 0,0-1 0 0 0,0 1-1 0 0,1 0 1 0 0,-1 1 0 0 0,0-1-1 0 0,0 1 1 0 0,1 0-1 0 0,-1 0 1 0 0,0 1 0 0 0,0-1-1 0 0,7 4 1 0 0,18 5-31 0 0,-26-9 29 0 0,-1-1 1 0 0,1 1-1 0 0,-1-1 1 0 0,1 0-1 0 0,-1 0 0 0 0,1 0 1 0 0,-1 0-1 0 0,1-1 0 0 0,-1 0 1 0 0,0 1-1 0 0,1-1 0 0 0,-1-1 1 0 0,0 1-1 0 0,1 0 0 0 0,-1-1 1 0 0,0 1-1 0 0,3-3 0 0 0,-2 2 1 0 0,-2 38 17 0 0,-2 323 1059 0 0,0-358-1073 0 0,0-21 3 0 0,-2 3-9 0 0,1 1 0 0 0,-2-1 0 0 0,0 1 0 0 0,-10-27 0 0 0,7 22 0 0 0,-7-39 0 0 0,12 25 0 0 0,2 29 0 0 0,-1 23 0 0 0,-3 180 0 0 0,4-249 0 0 0,1 23 0 0 0,-4-29 0 0 0,1 48 0 0 0,0 0 0 0 0,-1 0 0 0 0,0 0 0 0 0,-1 0 0 0 0,0 1 0 0 0,-8-17 0 0 0,11 26 0 0 0,0-1 0 0 0,0 1 0 0 0,0-1 0 0 0,-1 1 0 0 0,1-1 0 0 0,0 1 0 0 0,0-1 0 0 0,0 1 0 0 0,-1-1 0 0 0,1 1 0 0 0,0-1 0 0 0,-1 1 0 0 0,1-1 0 0 0,0 1 0 0 0,-1-1 0 0 0,1 1 0 0 0,-1 0 0 0 0,1-1 0 0 0,-1 1 0 0 0,1 0 0 0 0,-1-1 0 0 0,1 1 0 0 0,-1 0 0 0 0,1 0 0 0 0,-1-1 0 0 0,1 1 0 0 0,-1 0 0 0 0,1 0 0 0 0,-1 0 0 0 0,1 0 0 0 0,-1 0 0 0 0,0 0 0 0 0,0 0 0 0 0,0 1 0 0 0,0 0 0 0 0,1 0 0 0 0,-1 0 0 0 0,0 0 0 0 0,1 0 0 0 0,-1 0 0 0 0,0-1 0 0 0,1 1 0 0 0,0 0 0 0 0,-1 1 0 0 0,1-1 0 0 0,-1 0 0 0 0,1 2 0 0 0,-7 41 0 0 0,6-26 0 0 0,-1 0 0 0 0,2 0 0 0 0,0 1 0 0 0,0-1 0 0 0,6 26 0 0 0,-6-44 0 0 0,0 0 0 0 0,-1 1 0 0 0,1-1 0 0 0,0 0 0 0 0,0 0 0 0 0,0 1 0 0 0,0-1 0 0 0,0 0 0 0 0,0 0 0 0 0,0 1 0 0 0,0-1 0 0 0,0 0 0 0 0,0 1 0 0 0,1-1 0 0 0,-1 0 0 0 0,0 0 0 0 0,0 1 0 0 0,0-1 0 0 0,0 0 0 0 0,0 0 0 0 0,0 1 0 0 0,1-1 0 0 0,-1 0 0 0 0,0 0 0 0 0,0 0 0 0 0,0 1 0 0 0,0-1 0 0 0,1 0 0 0 0,-1 0 0 0 0,0 0 0 0 0,0 0 0 0 0,1 1 0 0 0,-1-1 0 0 0,0 0 0 0 0,0 0 0 0 0,1 0 0 0 0,-1 0 0 0 0,0 0 0 0 0,0 0 0 0 0,1 0 0 0 0,-1 0 0 0 0,0 0 0 0 0,1 0 0 0 0,5-13 0 0 0,0-25 0 0 0,-5 23 0 0 0,0 0 0 0 0,-2 0 0 0 0,0 0 0 0 0,0 0 0 0 0,-1 0 0 0 0,-1 0 0 0 0,-1 0 0 0 0,0 1 0 0 0,0-1 0 0 0,-11-20 0 0 0,13 34 0 0 0,0 1 0 0 0,0 0 0 0 0,0 0 0 0 0,0 0 0 0 0,0 0 0 0 0,0 0 0 0 0,0 0 0 0 0,0 0 0 0 0,0 1 0 0 0,0-1 0 0 0,0 1 0 0 0,-3 0 0 0 0,0 1 0 0 0,-11-2 0 0 0,0 0 0 0 0,0 0 0 0 0,0-2 0 0 0,-30-5 0 0 0,39 5 0 0 0,-22 0 0 0 0,29 1 0 0 0,-1 1 0 0 0,0 0 0 0 0,0 1 0 0 0,0-1 0 0 0,0 0 0 0 0,0 0 0 0 0,1 0 0 0 0,-1 0 0 0 0,0 1 0 0 0,0-1 0 0 0,0 0 0 0 0,1 1 0 0 0,-1-1 0 0 0,0 0 0 0 0,0 1 0 0 0,1-1 0 0 0,-1 1 0 0 0,0 0 0 0 0,1-1 0 0 0,-1 1 0 0 0,0-1 0 0 0,1 1 0 0 0,-1 0 0 0 0,1 0 0 0 0,-1-1 0 0 0,1 2 0 0 0,-1-2 0 0 0,1 0 0 0 0,0 0 0 0 0,0 1 0 0 0,0-1 0 0 0,0 0 0 0 0,0 0 0 0 0,0 0 0 0 0,0 0 0 0 0,0 0 0 0 0,0 1 0 0 0,0-1 0 0 0,0 0 0 0 0,0 0 0 0 0,0 0 0 0 0,0 0 0 0 0,0 1 0 0 0,0-1 0 0 0,0 0 0 0 0,0 0 0 0 0,0 0 0 0 0,0 0 0 0 0,0 0 0 0 0,0 1 0 0 0,0-1 0 0 0,0 0 0 0 0,0 0 0 0 0,1 0 0 0 0,-1 0 0 0 0,0 0 0 0 0,0 0 0 0 0,0 1 0 0 0,0-1 0 0 0,0 0 0 0 0,0 0 0 0 0,0 0 0 0 0,1 0 0 0 0,-1 0 0 0 0,0 0 0 0 0,0 0 0 0 0,0 0 0 0 0,0 0 0 0 0,0 0 0 0 0,1 0 0 0 0,-1 1 0 0 0,10-3 0 0 0,8-5 0 0 0,-5 3 0 0 0,-1 0 0 0 0,1 0 0 0 0,0 1 0 0 0,0 1 0 0 0,0 0 0 0 0,14 1 0 0 0,-16 0 0 0 0,1 1 0 0 0,-1-2 0 0 0,0 1 0 0 0,0-2 0 0 0,0 1 0 0 0,0-1 0 0 0,0-1 0 0 0,16-8 0 0 0,-21 7 0 0 0,-9 4 0 0 0,-20 4 0 0 0,4 0 0 0 0,11-3 0 0 0,-11-1 0 0 0,1 2 0 0 0,0 0 0 0 0,0 1 0 0 0,-35 7 0 0 0,75-15 0 0 0,1 0 0 0 0,0 2 0 0 0,0 0 0 0 0,33 0 0 0 0,-34 0 0 0 0,-22 4 0 0 0,0 0 0 0 0,0 0 0 0 0,0 0 0 0 0,0 0 0 0 0,0 0 0 0 0,0 0 0 0 0,0 0 0 0 0,-1 0 0 0 0,1 0 0 0 0,0 0 0 0 0,0 0 0 0 0,0 0 0 0 0,0 0 0 0 0,0 0 0 0 0,0 0 0 0 0,0 0 0 0 0,0 0 0 0 0,0 0 0 0 0,0 0 0 0 0,0 0 0 0 0,0 0 0 0 0,0 0 0 0 0,0 0 0 0 0,0 0 0 0 0,0 0 0 0 0,0 0 0 0 0,0 0 0 0 0,0-1 0 0 0,0 1 0 0 0,0 0 0 0 0,0 0 0 0 0,0 0 0 0 0,0 0 0 0 0,0 0 0 0 0,-1 0 0 0 0,1 0 0 0 0,0 0 0 0 0,0 0 0 0 0,0 0 0 0 0,0 0 0 0 0,1 0 0 0 0,-1 0 0 0 0,0 0 0 0 0,0 0 0 0 0,0 0 0 0 0,0-1 0 0 0,0 1 0 0 0,0 0 0 0 0,0 0 0 0 0,0 0 0 0 0,0 0 0 0 0,0 0 0 0 0,0 0 0 0 0,0 0 0 0 0,0 0 0 0 0,0 0 0 0 0,0 0 0 0 0,0 0 0 0 0,0 0 0 0 0,0 0 0 0 0,0 0 0 0 0,0 0 0 0 0,0 0 0 0 0,0 0 0 0 0,0 0 0 0 0,0 0 0 0 0,-13-2 0 0 0,-14 4 0 0 0,21-1 0 0 0,0-1 0 0 0,-1 1 0 0 0,1-1 0 0 0,0 0 0 0 0,0-1 0 0 0,-1 0 0 0 0,1 0 0 0 0,0 0 0 0 0,-9-3 0 0 0,11 2 0 0 0,-1 1 0 0 0,1-1 0 0 0,-1 1 0 0 0,0 0 0 0 0,0 0 0 0 0,1 0 0 0 0,-1 1 0 0 0,0 0 0 0 0,0 0 0 0 0,-8 1 0 0 0,1 1 0 0 0,-1 0 0 0 0,-23 8 0 0 0,5-10-47 0 0,31 0 50 0 0,-2 39-39 0 0,-3 26 54 0 0,3-54-12 0 0,1 0 1 0 0,-1 0-1 0 0,2 0 0 0 0,0 0 0 0 0,0 0 0 0 0,1 0 0 0 0,1 0 1 0 0,-1 0-1 0 0,6 16 0 0 0,9 26-6 0 0,-10-15 0 0 0,-6-36 0 0 0,7-24 0 0 0,-5 11 0 0 0,4-25 0 0 0,1-61 0 0 0,-10 42 0 0 0,2 51 0 0 0,0 1 0 0 0,0-1 0 0 0,0 0 0 0 0,0 0 0 0 0,-1 1 0 0 0,0-1 0 0 0,1 1 0 0 0,-1-1 0 0 0,-1 1 0 0 0,1 0 0 0 0,-5-5 0 0 0,7 8 0 0 0,0-1 0 0 0,0 1 0 0 0,0 0 0 0 0,-1 0 0 0 0,1 0 0 0 0,0 0 0 0 0,0-1 0 0 0,0 1 0 0 0,-1 0 0 0 0,1 0 0 0 0,0 0 0 0 0,0 0 0 0 0,-1 0 0 0 0,1 0 0 0 0,0 0 0 0 0,0 0 0 0 0,0 0 0 0 0,-1 0 0 0 0,1 0 0 0 0,0 0 0 0 0,0 0 0 0 0,-1 0 0 0 0,1 0 0 0 0,0 0 0 0 0,0 0 0 0 0,-1 0 0 0 0,1 0 0 0 0,0 0 0 0 0,0 0 0 0 0,-1 0 0 0 0,1 0 0 0 0,0 0 0 0 0,0 1 0 0 0,0-1 0 0 0,-1 0 0 0 0,1 0 0 0 0,0 0 0 0 0,0 0 0 0 0,0 1 0 0 0,0-1 0 0 0,-1 0 0 0 0,1 0 0 0 0,0 0 0 0 0,0 1 0 0 0,0-1 0 0 0,0 0 0 0 0,0 0 0 0 0,0 0 0 0 0,-1 1 0 0 0,1-1 0 0 0,0 0 0 0 0,0 0 0 0 0,0 1 0 0 0,0-1 0 0 0,0 0 0 0 0,0 0 0 0 0,0 1 0 0 0,0-1 0 0 0,0 0 0 0 0,-2 17 0 0 0,2-17 0 0 0,-4 59 0 0 0,3 0 0 0 0,7 60 0 0 0,-5-114 0 0 0,0 0 0 0 0,0 0 0 0 0,0 0 0 0 0,1 0 0 0 0,0 0 0 0 0,4 9 0 0 0,-5-14 0 0 0,-1 0 0 0 0,0 1 0 0 0,0-1 0 0 0,1 0 0 0 0,-1 0 0 0 0,0 0 0 0 0,0 1 0 0 0,1-1 0 0 0,-1 0 0 0 0,0 0 0 0 0,1 0 0 0 0,-1 0 0 0 0,0 1 0 0 0,1-1 0 0 0,-1 0 0 0 0,1 0 0 0 0,-1 0 0 0 0,0 0 0 0 0,1 0 0 0 0,-1 0 0 0 0,0 0 0 0 0,1 0 0 0 0,-1 0 0 0 0,0 0 0 0 0,1 0 0 0 0,-1 0 0 0 0,1 0 0 0 0,-1-1 0 0 0,0 1 0 0 0,1 0 0 0 0,-1 0 0 0 0,0 0 0 0 0,1 0 0 0 0,-1-1 0 0 0,0 1 0 0 0,0 0 0 0 0,1 0 0 0 0,-1-1 0 0 0,0 1 0 0 0,0 0 0 0 0,1 0 0 0 0,-1-1 0 0 0,0 1 0 0 0,0 0 0 0 0,0-1 0 0 0,1 1 0 0 0,-1 0 0 0 0,0-1 0 0 0,12-18 0 0 0,-11 17 0 0 0,8-15 0 0 0,0-1 0 0 0,-1 1 0 0 0,0-2 0 0 0,8-36 0 0 0,-13 43 0 0 0,-1-1 0 0 0,-1 1 0 0 0,0-1 0 0 0,0 0 0 0 0,-2 0 0 0 0,1 1 0 0 0,-2-1 0 0 0,-4-20 0 0 0,-4 67 0 0 0,9-30 0 0 0,-18 107 0 0 0,17-94 0 0 0,1 0 0 0 0,1-1 0 0 0,0 1 0 0 0,5 28 0 0 0,-5-43 0 0 0,0 0 0 0 0,1 0 0 0 0,-1 0 0 0 0,1 0 0 0 0,-1 0 0 0 0,1-1 0 0 0,0 1 0 0 0,0 0 0 0 0,0 0 0 0 0,0 0 0 0 0,0-1 0 0 0,0 1 0 0 0,1-1 0 0 0,1 2 0 0 0,-3-2 0 0 0,0-1 0 0 0,1 0 0 0 0,-1 0 0 0 0,0 1 0 0 0,1-1 0 0 0,-1 0 0 0 0,0 0 0 0 0,1 0 0 0 0,-1 0 0 0 0,1 0 0 0 0,-1 0 0 0 0,0 0 0 0 0,1 0 0 0 0,-1 0 0 0 0,1 0 0 0 0,-1 0 0 0 0,1 0 0 0 0,-1 0 0 0 0,0 0 0 0 0,1 0 0 0 0,-1 0 0 0 0,1 0 0 0 0,-1-1 0 0 0,1 1 0 0 0,10-14 0 0 0,-5 3 0 0 0,-1 0 0 0 0,-1 0 0 0 0,0-1 0 0 0,0 0 0 0 0,-1 0 0 0 0,2-22 0 0 0,-2-1 0 0 0,-3-36 0 0 0,0 34 0 0 0,-2 98 0 0 0,0 44 0 0 0,2-89 0 0 0,2 0 0 0 0,0 0 0 0 0,0 0 0 0 0,8 23 0 0 0,-10-39 0 0 0,0 1 0 0 0,0 0 0 0 0,0-1 0 0 0,0 1 0 0 0,0-1 0 0 0,1 1 0 0 0,-1 0 0 0 0,0-1 0 0 0,0 1 0 0 0,1-1 0 0 0,-1 1 0 0 0,0 0 0 0 0,1-1 0 0 0,-1 1 0 0 0,1-1 0 0 0,-1 1 0 0 0,1-1 0 0 0,-1 1 0 0 0,1-1 0 0 0,-1 0 0 0 0,1 1 0 0 0,-1-1 0 0 0,1 0 0 0 0,-1 1 0 0 0,1-1 0 0 0,0 0 0 0 0,0 1 0 0 0,0-2 0 0 0,0 1 0 0 0,0 0 0 0 0,-1-1 0 0 0,1 1 0 0 0,0-1 0 0 0,0 1 0 0 0,-1-1 0 0 0,1 0 0 0 0,-1 1 0 0 0,1-1 0 0 0,0 0 0 0 0,-1 1 0 0 0,1-1 0 0 0,-1 0 0 0 0,1 0 0 0 0,-1 1 0 0 0,1-2 0 0 0,15-43 0 0 0,-15 42 0 0 0,6-16 0 0 0,-2-1 0 0 0,0 0 0 0 0,-1-1 0 0 0,-1 1 0 0 0,0-1 0 0 0,-2 1 0 0 0,-1-1 0 0 0,-2-27 0 0 0,-3 27 0 0 0,5 21 0 0 0,-1-1 0 0 0,1 0 0 0 0,0 0 0 0 0,0 0 0 0 0,-1 0 0 0 0,1 0 0 0 0,0 0 0 0 0,-1 0 0 0 0,1 0 0 0 0,-1 1 0 0 0,1-1 0 0 0,-1 0 0 0 0,0 0 0 0 0,1 1 0 0 0,-1-1 0 0 0,0 0 0 0 0,-1 0 0 0 0,-3 33 0 0 0,2 7 0 0 0,2 0 0 0 0,5 47 0 0 0,-4-84 0 0 0,0 4 0 0 0,0 1 0 0 0,1-1 0 0 0,0 0 0 0 0,0 0 0 0 0,1 0 0 0 0,-1 0 0 0 0,1 0 0 0 0,1 0 0 0 0,5 10 0 0 0,-4-37 0 0 0,1-26 0 0 0,-1-80 0 0 0,-4 108 0 0 0,0 15 0 0 0,0 2 0 0 0,1 1 0 0 0,-1-1 0 0 0,0 1 0 0 0,0 0 0 0 0,-1-1 0 0 0,1 1 0 0 0,0-1 0 0 0,0 1 0 0 0,-1 0 0 0 0,1-1 0 0 0,-1 1 0 0 0,1 0 0 0 0,-1-1 0 0 0,1 1 0 0 0,-1 0 0 0 0,0 0 0 0 0,0 0 0 0 0,0-1 0 0 0,-1 0 0 0 0,2 23 0 0 0,8 77 0 0 0,-1-28 0 0 0,-6-55 0 0 0,0-8 0 0 0,-1 1 0 0 0,1 0 0 0 0,-1 0 0 0 0,-1-1 0 0 0,-2 14 0 0 0,2-18 0 0 0,1-1 0 0 0,-1 1 0 0 0,-1-1 0 0 0,1 1 0 0 0,0-1 0 0 0,-1 0 0 0 0,1 0 0 0 0,-1 1 0 0 0,1-1 0 0 0,-1 0 0 0 0,0 0 0 0 0,0-1 0 0 0,0 1 0 0 0,0 0 0 0 0,-1-1 0 0 0,1 1 0 0 0,0-1 0 0 0,-1 1 0 0 0,1-1 0 0 0,-4 1 0 0 0,-8 3 0 0 0,0-1 0 0 0,0 0 0 0 0,0-1 0 0 0,0-1 0 0 0,-1 0 0 0 0,1-1 0 0 0,0 0 0 0 0,-1-1 0 0 0,-14-2 0 0 0,26 1 0 0 0,1 1 0 0 0,-1-1 0 0 0,1 1 0 0 0,-1-1 0 0 0,0 0 0 0 0,1 0 0 0 0,0 0 0 0 0,-1 0 0 0 0,1 0 0 0 0,0-1 0 0 0,-1 1 0 0 0,1-1 0 0 0,-3-2 0 0 0,5 3 0 0 0,1 0 0 0 0,0 0 0 0 0,-1 1 0 0 0,1-1 0 0 0,0 1 0 0 0,-1-1 0 0 0,1 1 0 0 0,0-1 0 0 0,0 1 0 0 0,0-1 0 0 0,-1 1 0 0 0,1 0 0 0 0,0-1 0 0 0,0 1 0 0 0,0 0 0 0 0,0 0 0 0 0,0 0 0 0 0,0 0 0 0 0,1 0 0 0 0,-1-1 0 0 0,46-7 0 0 0,1 2 0 0 0,65-1 0 0 0,-110 7 0 0 0,10 1 0 0 0,-10-3 0 0 0,-7-1 0 0 0,-5 0 0 0 0,1 0 0 0 0,-1 1 0 0 0,0 0 0 0 0,0 1 0 0 0,0 0 0 0 0,0 0 0 0 0,-10 1 0 0 0,-26-4 0 0 0,34 4 0 0 0,8 0 0 0 0,1 0 0 0 0,-1 0 0 0 0,1 0 0 0 0,-1-1 0 0 0,1 1 0 0 0,-1-1 0 0 0,1 1 0 0 0,-1-1 0 0 0,1 0 0 0 0,-3-1 0 0 0,-6 25 0 0 0,12-23 0 0 0,-1 1 0 0 0,0 0 0 0 0,0 0 0 0 0,0 0 0 0 0,0 0 0 0 0,1 0 0 0 0,-1-1 0 0 0,0 1 0 0 0,1 0 0 0 0,-1 0 0 0 0,1 0 0 0 0,-1-1 0 0 0,1 1 0 0 0,-1 0 0 0 0,1-1 0 0 0,-1 1 0 0 0,1 0 0 0 0,0-1 0 0 0,-1 1 0 0 0,1-1 0 0 0,0 1 0 0 0,1 0 0 0 0,24 8 0 0 0,27-5 0 0 0,-44-4 0 0 0,0 0 0 0 0,0-1 0 0 0,0 1 0 0 0,0-2 0 0 0,0 1 0 0 0,0-2 0 0 0,0 1 0 0 0,13-6 0 0 0,25-11 0 0 0,-44 17 0 0 0,-3 1 0 0 0,-22-5 0 0 0,21 5 0 0 0,-1 0 0 0 0,1 0 0 0 0,0 0 0 0 0,0 0 0 0 0,0 0 0 0 0,0 0 0 0 0,0 0 0 0 0,0-1 0 0 0,0 1 0 0 0,0 0 0 0 0,1-1 0 0 0,-1 1 0 0 0,0 0 0 0 0,1-1 0 0 0,-1 1 0 0 0,1-1 0 0 0,0 1 0 0 0,-1-1 0 0 0,1 1 0 0 0,0-1 0 0 0,0 1 0 0 0,0-1 0 0 0,0 1 0 0 0,0-1 0 0 0,0 1 0 0 0,1-2 0 0 0,-1-6 0 0 0,0-10 0 0 0,0 0 0 0 0,-1-1 0 0 0,-2 1 0 0 0,-6-31 0 0 0,6 34 0 0 0,0 0 0 0 0,1-1 0 0 0,1 1 0 0 0,0-20 0 0 0,1 53 0 0 0,-1 5 0 0 0,2-1 0 0 0,0 1 0 0 0,1 0 0 0 0,1-1 0 0 0,6 23 0 0 0,-2-19 0 0 0,-6-20 0 0 0,0 1 0 0 0,0-1 0 0 0,1 0 0 0 0,0 1 0 0 0,0-1 0 0 0,0 0 0 0 0,0 0 0 0 0,1 0 0 0 0,6 7 0 0 0,-9-11 0 0 0,0-1 0 0 0,1 0 0 0 0,-1 0 0 0 0,0 0 0 0 0,0 0 0 0 0,1 0 0 0 0,-1 0 0 0 0,0 0 0 0 0,0 0 0 0 0,1 0 0 0 0,-1 0 0 0 0,0 0 0 0 0,0 0 0 0 0,1 0 0 0 0,-1 0 0 0 0,0 0 0 0 0,1 0 0 0 0,-1 0 0 0 0,0 0 0 0 0,0 0 0 0 0,1 0 0 0 0,-1 0 0 0 0,0 0 0 0 0,0 0 0 0 0,1 0 0 0 0,-1-1 0 0 0,0 1 0 0 0,0 0 0 0 0,0 0 0 0 0,1 0 0 0 0,-1 0 0 0 0,0-1 0 0 0,0 1 0 0 0,0 0 0 0 0,1 0 0 0 0,-1 0 0 0 0,0-1 0 0 0,0 1 0 0 0,0 0 0 0 0,0 0 0 0 0,0-1 0 0 0,0 1 0 0 0,6-11 0 0 0,-6 10 0 0 0,5-11 0 0 0,-2-1 0 0 0,0 0 0 0 0,0 0 0 0 0,-1 0 0 0 0,0 0 0 0 0,-1 0 0 0 0,-1 0 0 0 0,0-1 0 0 0,-1 1 0 0 0,-1 0 0 0 0,1 0 0 0 0,-2 0 0 0 0,0 0 0 0 0,-1 0 0 0 0,0 1 0 0 0,-1 0 0 0 0,0-1 0 0 0,-1 1 0 0 0,0 1 0 0 0,-10-14 0 0 0,10 19 0 0 0,4 7 0 0 0,3 15 0 0 0,0-12 0 0 0,1 7 0 0 0,1 0 0 0 0,7 17 0 0 0,5 22 0 0 0,-7 3 0 0 0,11 48 0 0 0,-16-91 0 0 0,-2-6 0 0 0,0-1 0 0 0,1 1 0 0 0,-1 0 0 0 0,0 0 0 0 0,-1-1 0 0 0,1 1 0 0 0,-1 0 0 0 0,0 0 0 0 0,1 0 0 0 0,-2 0 0 0 0,1 0 0 0 0,-1 6 0 0 0,-1-9 0 0 0,0 1 0 0 0,0-1 0 0 0,0 0 0 0 0,0 0 0 0 0,0 1 0 0 0,0-2 0 0 0,-1 1 0 0 0,1 0 0 0 0,0 0 0 0 0,0-1 0 0 0,-5 1 0 0 0,-26 4 0 0 0,-32-5 0 0 0,64 0 0 0 0,1 0 0 0 0,0 0 0 0 0,0 1 0 0 0,0-1 0 0 0,0 0 0 0 0,-1 0 0 0 0,1 1 0 0 0,0-1 0 0 0,0 0 0 0 0,0 0 0 0 0,0 1 0 0 0,0-1 0 0 0,0 0 0 0 0,0 1 0 0 0,0-1 0 0 0,0 0 0 0 0,0 1 0 0 0,0-1 0 0 0,0 0 0 0 0,0 0 0 0 0,0 1 0 0 0,0-1 0 0 0,0 0 0 0 0,0 1 0 0 0,0-1 0 0 0,0 0 0 0 0,1 0 0 0 0,-1 1 0 0 0,0-1 0 0 0,0 0 0 0 0,0 0 0 0 0,0 1 0 0 0,1-1 0 0 0,-1 0 0 0 0,0 0 0 0 0,0 0 0 0 0,0 1 0 0 0,1-1 0 0 0,-1 0 0 0 0,12 0 0 0 0,-9 1 0 0 0,0-1 0 0 0,1 1 0 0 0,-1-1 0 0 0,0 0 0 0 0,1-1 0 0 0,-1 1 0 0 0,0 0 0 0 0,1-1 0 0 0,-1 0 0 0 0,0 0 0 0 0,0 0 0 0 0,0 0 0 0 0,0 0 0 0 0,0-1 0 0 0,0 0 0 0 0,5-2 0 0 0,-16 17-1976 0 0,-10 12-4594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4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6993 0 0,'0'0'16165'0'0,"18"23"-12255"0"0,6 29-1751 0 0,37 62-1 0 0,-23-57-1490 0 0,-24-39-390 0 0,19 37-1 0 0,18 40-118 0 0,-15-19-159 0 0,28 51 0 0 0,-55-110 0 0 0,4 5 0 0 0,-1 1 0 0 0,17 46 0 0 0,-24-56 0 0 0,0-1 0 0 0,9 17 0 0 0,9 19 0 0 0,-11-16 0 0 0,23 40 0 0 0,-22-46 0 0 0,67 148 0 0 0,-54-111 0 0 0,-10-21 0 0 0,-2-15 0 0 0,-10-20 0 0 0,0 0 0 0 0,0 1 0 0 0,-1-1 0 0 0,4 13 0 0 0,-5-7 0 0 0,1 0 0 0 0,1-1 0 0 0,0 0 0 0 0,1 0 0 0 0,0 0 0 0 0,1-1 0 0 0,13 19 0 0 0,6 21 0 0 0,-8-10 0 0 0,21 27 0 0 0,-27-44 0 0 0,-8-16 0 0 0,0 0 0 0 0,1 0 0 0 0,0-1 0 0 0,10 13 0 0 0,-10-13 0 0 0,1 0 0 0 0,-1 0 0 0 0,5 12 0 0 0,-3-6 0 0 0,7 29 0 0 0,14 14 0 0 0,-17-17 0 0 0,8 27 0 0 0,-17-63 0 0 0,3 9 0 0 0,-4-12 0 0 0,0 1 0 0 0,0-1 0 0 0,0 0 0 0 0,0 1 0 0 0,0-1 0 0 0,0 0 0 0 0,0 0 0 0 0,0 1 0 0 0,0-1 0 0 0,0 0 0 0 0,0 1 0 0 0,0-1 0 0 0,0 0 0 0 0,0 0 0 0 0,-1 1 0 0 0,1-1 0 0 0,0 0 0 0 0,0 0 0 0 0,0 1 0 0 0,0-1 0 0 0,-1 0 0 0 0,1 0 0 0 0,0 0 0 0 0,0 1 0 0 0,0-1 0 0 0,-1 0 0 0 0,1 0 0 0 0,0 0 0 0 0,0 0 0 0 0,-1 0 0 0 0,1 1 0 0 0,0-1 0 0 0,-1 0 0 0 0,1 0 0 0 0,0 0 0 0 0,0 0 0 0 0,-1 0 0 0 0,1 0 0 0 0,0 0 0 0 0,-1 0 0 0 0,1 0 0 0 0,-1 0 0 0 0,-10 4 0 0 0,8-2 0 0 0,-17 1 0 0 0,-1 0 0 0 0,0-2 0 0 0,-37-1 0 0 0,17-1 0 0 0,34 1 0 0 0,-1 1 0 0 0,1 0 0 0 0,-1 0 0 0 0,0 1 0 0 0,1 0 0 0 0,0 1 0 0 0,-13 5 0 0 0,18-8 0 0 0,-1 1 0 0 0,1-1 0 0 0,-1 1 0 0 0,1-1 0 0 0,-1 0 0 0 0,1 0 0 0 0,-1 0 0 0 0,-3-1 0 0 0,-7 0 0 0 0,12 1 0 0 0,-1 0 0 0 0,1 0 0 0 0,0 0 0 0 0,-1 0 0 0 0,1 0 0 0 0,0 0 0 0 0,-1-1 0 0 0,1 1 0 0 0,0 0 0 0 0,-1-1 0 0 0,1 1 0 0 0,0-1 0 0 0,-1 1 0 0 0,1-1 0 0 0,0 0 0 0 0,0 1 0 0 0,0-1 0 0 0,0 0 0 0 0,0 0 0 0 0,0 0 0 0 0,0 0 0 0 0,0 0 0 0 0,0 0 0 0 0,0 0 0 0 0,0 0 0 0 0,1-1 0 0 0,-1 1 0 0 0,0 0 0 0 0,0-2 0 0 0,0 2 0 0 0,-8-12 0 0 0,2 3 0 0 0,0-1 0 0 0,0 1 0 0 0,1-1 0 0 0,1 0 0 0 0,0 0 0 0 0,-5-17 0 0 0,2-5 0 0 0,35 59 0 0 0,-20-19 0 0 0,-1 1 0 0 0,0 0 0 0 0,0 0 0 0 0,0 1 0 0 0,-1-1 0 0 0,6 13 0 0 0,0-5 0 0 0,-10-15 0 0 0,0 0 0 0 0,0 1 0 0 0,0-1 0 0 0,0 0 0 0 0,0 1 0 0 0,0-1 0 0 0,0 1 0 0 0,0 0 0 0 0,0-1 0 0 0,-1 1 0 0 0,1 0 0 0 0,0-1 0 0 0,-1 1 0 0 0,1 2 0 0 0,29 23 0 0 0,-27-25 0 0 0,-1 0 0 0 0,1 0 0 0 0,0 0 0 0 0,0-1 0 0 0,0 1 0 0 0,0-1 0 0 0,0 0 0 0 0,0 0 0 0 0,0 0 0 0 0,0 0 0 0 0,0-1 0 0 0,0 1 0 0 0,5 0 0 0 0,1-1 0 0 0,1-1 0 0 0,0 0 0 0 0,10-2 0 0 0,-16 2 0 0 0,24-7 0 0 0,-24 6 0 0 0,1 1 0 0 0,-1-1 0 0 0,1 1 0 0 0,-1 0 0 0 0,9-1 0 0 0,-1-4 0 0 0,-12 7-7 0 0,1-1 1 0 0,0 0-1 0 0,0 0 1 0 0,0 0-1 0 0,0 0 1 0 0,0 0-1 0 0,0 0 0 0 0,-1 0 1 0 0,1 0-1 0 0,0 0 1 0 0,0 0-1 0 0,0-1 0 0 0,0 1 1 0 0,0 0-1 0 0,-1-1 1 0 0,1 1-1 0 0,0 0 1 0 0,0-1-1 0 0,0 1 0 0 0,-1-1 1 0 0,1 1-1 0 0,0-1 1 0 0,-1 0-1 0 0,1 1 1 0 0,0-1-1 0 0,-1 0 0 0 0,1 1 1 0 0,-1-1-1 0 0,1 0 1 0 0,-1 1-1 0 0,0-1 1 0 0,1 0-1 0 0,-1 0 0 0 0,0 0 1 0 0,1 0-1 0 0,-1 1 1 0 0,0-1-1 0 0,0 0 0 0 0,0 0 1 0 0,1 0-1 0 0,-1-1 1 0 0,-1-4-334 0 0,0 1 1 0 0,-1 0 0 0 0,1 0-1 0 0,-1 0 1 0 0,-5-10 0 0 0,-1-6-2630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1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2 347 12883 0 0,'-2'3'18897'0'0,"3"-5"-18875"0"0,1-1 116 0 0,0-1 0 0 0,0 1 0 0 0,0 0 0 0 0,0 0-1 0 0,0 0 1 0 0,5-5 0 0 0,-5 7-138 0 0,1-1 0 0 0,-1 0 0 0 0,1 1 0 0 0,0 0 0 0 0,0-1 0 0 0,-1 1 0 0 0,1 0 0 0 0,0 0 0 0 0,3 0 0 0 0,-3 0 0 0 0,0 1 0 0 0,-1-1 0 0 0,1 0 0 0 0,0 0 0 0 0,-1 0 0 0 0,1 0 0 0 0,0-1 0 0 0,3-2 0 0 0,-3 1 0 0 0,0 2 0 0 0,-1-1 0 0 0,1 0 0 0 0,0 0 0 0 0,0 1 0 0 0,0 0 0 0 0,0 0 0 0 0,0-1 0 0 0,5 0 0 0 0,-3 1 0 0 0,-1 0 0 0 0,0 0 0 0 0,0-1 0 0 0,-1 1 0 0 0,1-1 0 0 0,5-3 0 0 0,-6 3 0 0 0,0 0 0 0 0,1 0 0 0 0,-1 0 0 0 0,1 1 0 0 0,0-1 0 0 0,4 0 0 0 0,2-1 0 0 0,-9 3 0 0 0,0-1 0 0 0,0 1 0 0 0,0-1 0 0 0,0 1 0 0 0,0-1 0 0 0,0 0 0 0 0,0 0 0 0 0,0 1 0 0 0,0-1 0 0 0,0 0 0 0 0,0 0 0 0 0,0 0 0 0 0,-1 0 0 0 0,1 0 0 0 0,0 0 0 0 0,-1 0 0 0 0,2-1 0 0 0,8-13 0 0 0,-8 14 0 0 0,0 0 0 0 0,-1-1 0 0 0,1 1 0 0 0,0 0 0 0 0,0 0 0 0 0,0 0 0 0 0,0 0 0 0 0,0 0 0 0 0,0 0 0 0 0,0 0 0 0 0,1 1 0 0 0,2-1 0 0 0,17-7 0 0 0,-7-25 0 0 0,2-17 0 0 0,-7-7-1360 0 0,-7-1-4395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36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 0 0 0,'0'0'12417'0'0,"0"-4"-10963"0"0,-1 2-1558 0 0,0-8 2457 0 0,0 26 1382 0 0,-2-6 1062 0 0,-10 2-1916 0 0,4-4-1284 0 0,8-8-1398 0 0,11-5 2494 0 0,-6 6-2657 0 0,0 0 1 0 0,1 0 0 0 0,-1 0 0 0 0,0 0-1 0 0,0 1 1 0 0,1 0 0 0 0,-1-1 0 0 0,-1 1-1 0 0,1 1 1 0 0,0-1 0 0 0,4 4 0 0 0,-4-3 1 0 0,1 0 0 0 0,0 0 0 0 0,0 0 0 0 0,0-1 0 0 0,0 0 0 0 0,0 0 0 0 0,7 2 0 0 0,6 1-38 0 0,-1 0 0 0 0,-1 2 0 0 0,1 0 0 0 0,-1 0 0 0 0,19 13 0 0 0,-28-16 0 0 0,25 17 0 0 0,-26-16 0 0 0,1-1 0 0 0,0 1 0 0 0,0-1 0 0 0,0-1 0 0 0,10 4 0 0 0,-5-1 0 0 0,0 0 0 0 0,-1 1 0 0 0,0 0 0 0 0,20 16 0 0 0,-6-5 0 0 0,-18-14 0 0 0,0 1 0 0 0,0 1 0 0 0,0-1 0 0 0,0 1 0 0 0,5 7 0 0 0,85 103 0 0 0,-57-69 0 0 0,-25-31 0 0 0,-1 1 0 0 0,19 30 0 0 0,-27-37 0 0 0,1 0 0 0 0,13 14 0 0 0,-12-16 0 0 0,0 2 0 0 0,9 15 0 0 0,-9-13 0 0 0,1 0 0 0 0,19 21 0 0 0,-19-23 0 0 0,-1-1 0 0 0,0 1 0 0 0,0 1 0 0 0,7 12 0 0 0,-8-11 0 0 0,0-1 0 0 0,1 0 0 0 0,0 0 0 0 0,17 16 0 0 0,14 19 0 0 0,-32-40 0 0 0,-7-5 0 0 0,1 0 0 0 0,0-1 0 0 0,0 1 0 0 0,-1 0 0 0 0,1 0 0 0 0,0 0 0 0 0,-1 0 0 0 0,1 0 0 0 0,-1-1 0 0 0,1 1 0 0 0,-1 0 0 0 0,0 0 0 0 0,1 0 0 0 0,-1 0 0 0 0,0 0 0 0 0,1 2 0 0 0,0 2-224 0 0,0 1-1 0 0,1 0 1 0 0,0-1-1 0 0,0 0 1 0 0,5 9 0 0 0,-5-12-178 0 0,-1 0-1 0 0,0-1 1 0 0,0 1 0 0 0,1 0 0 0 0,-1 0 0 0 0,1-1 0 0 0,-1 1 0 0 0,1-1 0 0 0,0 1 0 0 0,2 1 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0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254 602 16508 0 0,'0'0'8445'0'0,"1"7"-8190"0"0,3 23 1 0 0,-1-21 233 0 0,1-11-52 0 0,1-7-52 0 0,-4 8-357 0 0,-1-7 67 0 0,1-1 0 0 0,-1 0 0 0 0,-1-14 0 0 0,1 21-74 0 0,-1 1 0 0 0,1-1 0 0 0,0 1 0 0 0,-1-1 0 0 0,1 1 0 0 0,-1-1 0 0 0,1 1 0 0 0,-1-1 0 0 0,0 1 0 0 0,0 0 0 0 0,0-1 0 0 0,-1-1 0 0 0,1 3 5 0 0,1-1 0 0 0,-1 1 0 0 0,0-1 0 0 0,0 1 0 0 0,1 0 0 0 0,-1-1-1 0 0,0 1 1 0 0,0 0 0 0 0,1 0 0 0 0,-1-1 0 0 0,0 1 0 0 0,0 0 0 0 0,0 0 0 0 0,1 0 0 0 0,-1 0 0 0 0,0 0 0 0 0,0 0 0 0 0,0 0 0 0 0,1 0 0 0 0,-1 0 0 0 0,0 1 0 0 0,0-1 0 0 0,0 0 0 0 0,1 1 0 0 0,-1-1 0 0 0,-1 1 0 0 0,1 0-8 0 0,0-1 1 0 0,0 1 0 0 0,0 0-1 0 0,1 0 1 0 0,-1 0 0 0 0,0 0-1 0 0,0 0 1 0 0,0 1 0 0 0,1-1-1 0 0,-1 0 1 0 0,1 0 0 0 0,-1 0-1 0 0,1 1 1 0 0,-1-1 0 0 0,1 0-1 0 0,0 1 1 0 0,0-1 0 0 0,-1 0-1 0 0,1 3 1 0 0,-1 29 181 0 0,1-27-153 0 0,0 13 74 0 0,-1-2 36 0 0,4 35-1 0 0,-2-48-147 0 0,-1 0-1 0 0,1 0 1 0 0,0 0-1 0 0,0-1 1 0 0,1 1-1 0 0,-1 0 1 0 0,1-1-1 0 0,-1 1 0 0 0,1 0 1 0 0,0-1-1 0 0,1 0 1 0 0,-1 0-1 0 0,0 0 1 0 0,5 5-1 0 0,-6-8-8 0 0,-1 1-1 0 0,0-1 0 0 0,1 0 1 0 0,-1 1-1 0 0,1-1 0 0 0,-1 0 1 0 0,1 1-1 0 0,-1-1 0 0 0,1 0 1 0 0,-1 1-1 0 0,1-1 1 0 0,-1 0-1 0 0,1 0 0 0 0,0 0 1 0 0,-1 1-1 0 0,1-1 0 0 0,-1 0 1 0 0,1 0-1 0 0,0 0 0 0 0,-1 0 1 0 0,1 0-1 0 0,-1 0 0 0 0,1 0 1 0 0,0 0-1 0 0,-1 0 1 0 0,1-1-1 0 0,-1 1 0 0 0,2 0 1 0 0,-2-1-1 0 0,1 0 0 0 0,0 0 1 0 0,0 1-1 0 0,-1-1 0 0 0,1 0 1 0 0,0 0-1 0 0,-1 0 1 0 0,1 0-1 0 0,-1 0 0 0 0,1 0 1 0 0,-1 0-1 0 0,0 0 1 0 0,1 0-1 0 0,-1-1 0 0 0,4-37 15 0 0,-4 18-3 0 0,1 4-15 0 0,-1 0-1 0 0,-1 0 0 0 0,-4-20 0 0 0,5 34 8 0 0,-1-1-1 0 0,0 0 0 0 0,0 1 0 0 0,0-1 0 0 0,0 1 1 0 0,-1-1-1 0 0,0 1 0 0 0,1 0 0 0 0,-1 0 0 0 0,0-1 0 0 0,0 1 1 0 0,-1 1-1 0 0,1-1 0 0 0,-1 0 0 0 0,1 0 0 0 0,-1 1 1 0 0,0 0-1 0 0,0-1 0 0 0,0 1 0 0 0,-5-2 0 0 0,7 3 6 0 0,0 1-1 0 0,0-1 1 0 0,0 1-1 0 0,0 0 1 0 0,0-1-1 0 0,0 1 0 0 0,0 0 1 0 0,0 0-1 0 0,0-1 1 0 0,0 1-1 0 0,0 0 1 0 0,0 0-1 0 0,0 0 1 0 0,-1 0-1 0 0,1 1 1 0 0,0-1-1 0 0,0 0 1 0 0,0 0-1 0 0,0 1 0 0 0,0-1 1 0 0,0 1-1 0 0,0-1 1 0 0,-1 1-1 0 0,1 0 0 0 0,-1 1-1 0 0,1-1 1 0 0,0 0-1 0 0,0 1 1 0 0,0-1-1 0 0,0 1 1 0 0,0-1-1 0 0,0 1 1 0 0,0-1-1 0 0,1 1 1 0 0,-1 0-1 0 0,1-1 1 0 0,-1 3-1 0 0,-1 7 34 0 0,0-1 0 0 0,1 1-1 0 0,1 19 1 0 0,0-22 11 0 0,0-3-26 0 0,0 0 0 0 0,0 0 0 0 0,1 0 0 0 0,-1 0 0 0 0,1 0 0 0 0,1 0 0 0 0,-1 0 0 0 0,3 7 0 0 0,-3-10-20 0 0,0 0 0 0 0,0-1-1 0 0,0 1 1 0 0,1-1 0 0 0,-1 1-1 0 0,0-1 1 0 0,0 1 0 0 0,1-1-1 0 0,-1 0 1 0 0,1 0 0 0 0,-1 0 0 0 0,1 0-1 0 0,0 0 1 0 0,-1 0 0 0 0,1 0-1 0 0,0 0 1 0 0,0-1 0 0 0,0 1-1 0 0,-1 0 1 0 0,1-1 0 0 0,0 0-1 0 0,0 0 1 0 0,0 1 0 0 0,0-1-1 0 0,2 0 1 0 0,-3-1-2 0 0,-1 1 0 0 0,1-1-1 0 0,-1 0 1 0 0,1 1 0 0 0,-1-1 0 0 0,1 1-1 0 0,-1-1 1 0 0,0 0 0 0 0,1 1 0 0 0,-1-1-1 0 0,0 0 1 0 0,0 1 0 0 0,1-1 0 0 0,-1 0-1 0 0,0 0 1 0 0,0 1 0 0 0,0-1 0 0 0,0 0-1 0 0,0 0 1 0 0,0 1 0 0 0,0-1 0 0 0,0 0-1 0 0,0-1 1 0 0,-1-20 47 0 0,-1 17-40 0 0,0-1 0 0 0,0 0 0 0 0,0 1-1 0 0,0-1 1 0 0,-1 1 0 0 0,0 0 0 0 0,0 0-1 0 0,-1 0 1 0 0,1 0 0 0 0,-6-5 0 0 0,6 6 7 0 0,-1 1-1 0 0,1-1 1 0 0,-1 1 0 0 0,1 0 0 0 0,-1 0-1 0 0,0 0 1 0 0,0 0 0 0 0,-1 1 0 0 0,1-1-1 0 0,0 1 1 0 0,-1 0 0 0 0,-7-2 0 0 0,11 4-13 0 0,0 0 1 0 0,0 0 0 0 0,1 0 0 0 0,-1 0 0 0 0,0 0 0 0 0,0 0 0 0 0,0 0-1 0 0,0 0 1 0 0,0 0 0 0 0,1 0 0 0 0,-1 0 0 0 0,0 1 0 0 0,0-1 0 0 0,0 0-1 0 0,0 1 1 0 0,1-1 0 0 0,-1 1 0 0 0,0-1 0 0 0,0 1 0 0 0,1-1-1 0 0,-1 1 1 0 0,0-1 0 0 0,1 1 0 0 0,-1-1 0 0 0,1 1 0 0 0,-1 0 0 0 0,0 1 0 0 0,0 0 0 0 0,0 0 1 0 0,0 1 0 0 0,0-1 0 0 0,1 0 0 0 0,-1 1 0 0 0,1-1-1 0 0,0 0 1 0 0,0 1 0 0 0,0 4 0 0 0,0 4 16 0 0,2 0 1 0 0,0 0-1 0 0,3 14 1 0 0,-4-22-17 0 0,0 0 1 0 0,0 1 0 0 0,1-1 0 0 0,-1 0 0 0 0,0 0 0 0 0,1 0-1 0 0,0 0 1 0 0,0 0 0 0 0,0-1 0 0 0,0 1 0 0 0,0 0-1 0 0,1-1 1 0 0,-1 0 0 0 0,1 1 0 0 0,-1-1 0 0 0,1 0-1 0 0,5 3 1 0 0,-8-5-6 0 0,0 0-1 0 0,0 0 1 0 0,0 0-1 0 0,0 0 1 0 0,0 0-1 0 0,0 0 1 0 0,0 0-1 0 0,1 0 1 0 0,-1 0-1 0 0,0 0 1 0 0,0 0-1 0 0,0 0 1 0 0,0 0-1 0 0,0 0 1 0 0,0 0-1 0 0,0 0 1 0 0,0 0-1 0 0,0 0 0 0 0,1 0 1 0 0,-1 0-1 0 0,0 0 1 0 0,0 0-1 0 0,0 0 1 0 0,0 0-1 0 0,0 0 1 0 0,0 0-1 0 0,0 0 1 0 0,0 0-1 0 0,0 0 1 0 0,1 0-1 0 0,-1 0 1 0 0,0 0-1 0 0,0 0 1 0 0,0 0-1 0 0,0 0 1 0 0,0 0-1 0 0,0 0 1 0 0,0 0-1 0 0,0 0 1 0 0,0-1-1 0 0,0 1 1 0 0,0 0-1 0 0,0 0 1 0 0,0 0-1 0 0,1 0 1 0 0,-1 0-1 0 0,0 0 1 0 0,0 0-1 0 0,0 0 1 0 0,0 0-1 0 0,0-1 0 0 0,0 1 1 0 0,0 0-1 0 0,0 0 1 0 0,0 0-1 0 0,0 0 1 0 0,0 0-1 0 0,-2-10 57 0 0,-8-14 44 0 0,9 22-96 0 0,-12-36 1 0 0,-8-21 12 0 0,19 55-17 0 0,0 0 0 0 0,0 1 0 0 0,0-1 0 0 0,0 1 0 0 0,-1-1 0 0 0,0 1 1 0 0,1 0-1 0 0,-1 0 0 0 0,0 0 0 0 0,0 0 0 0 0,-6-3 0 0 0,8 5 1 0 0,1 1 0 0 0,-1 0-1 0 0,0-1 1 0 0,1 1 0 0 0,-1-1-1 0 0,0 1 1 0 0,1 0 0 0 0,-1 0-1 0 0,0-1 1 0 0,1 1-1 0 0,-1 0 1 0 0,0 0 0 0 0,0 0-1 0 0,1 0 1 0 0,-1 0 0 0 0,0 0-1 0 0,0 0 1 0 0,1 0 0 0 0,-1 0-1 0 0,0 0 1 0 0,0 0 0 0 0,1 0-1 0 0,-1 1 1 0 0,0-1 0 0 0,1 0-1 0 0,-1 1 1 0 0,-1 0-1 0 0,1 0 0 0 0,0 0 0 0 0,1 0 0 0 0,-1 0-1 0 0,0 0 1 0 0,0 0 0 0 0,1 1-1 0 0,-1-1 1 0 0,1 0 0 0 0,-1 0-1 0 0,1 1 1 0 0,0-1 0 0 0,0 0-1 0 0,-1 1 1 0 0,1 1 0 0 0,0 3 4 0 0,0 1-1 0 0,0 0 1 0 0,1-1 0 0 0,-1 1 0 0 0,4 10 0 0 0,0-7-5 0 0,0 0 1 0 0,1 0-1 0 0,0 0 0 0 0,0-1 1 0 0,1 0-1 0 0,1 0 1 0 0,-1-1-1 0 0,16 15 1 0 0,-18-19 15 0 0,-6-10 4 0 0,-1 0-36 0 0,-12-34 45 0 0,10 25-30 0 0,-1 0 0 0 0,0 1 0 0 0,-1-1 0 0 0,0 1 1 0 0,-14-18-1 0 0,16 27 3 0 0,7 11 8 0 0,7 11 14 0 0,6 1-46 0 0,-11-12 45 0 0,-9-11 124 0 0,3 3-149 0 0,0-1 0 0 0,0 1 1 0 0,0-1-1 0 0,1 1 0 0 0,-1-1 0 0 0,1 1 1 0 0,0-1-1 0 0,-1 0 0 0 0,1 0 1 0 0,1 0-1 0 0,-1 1 0 0 0,0-1 0 0 0,1 0 1 0 0,-1 0-1 0 0,1 0 0 0 0,0 0 1 0 0,0 0-1 0 0,0 0 0 0 0,0 0 0 0 0,1 0 1 0 0,-1 0-1 0 0,1 0 0 0 0,0 0 1 0 0,-1 0-1 0 0,1 0 0 0 0,2-3 0 0 0,-1 2 5 0 0,0 1 0 0 0,0 0-1 0 0,1 0 1 0 0,-1 0-1 0 0,1 1 1 0 0,-1-1 0 0 0,1 0-1 0 0,0 1 1 0 0,0 0-1 0 0,0 0 1 0 0,0 0-1 0 0,0 0 1 0 0,1 0 0 0 0,-1 0-1 0 0,1 1 1 0 0,-1 0-1 0 0,1-1 1 0 0,-1 2 0 0 0,1-1-1 0 0,6-1 1 0 0,-2 2 3 0 0,3-1 17 0 0,-1 0 0 0 0,1 0 0 0 0,-1-1 0 0 0,0 0 0 0 0,1-1 0 0 0,-1 0 0 0 0,18-9 0 0 0,-28 12-20 0 0,1 0 0 0 0,0 0 0 0 0,-1-1 0 0 0,1 1 0 0 0,-1 0-1 0 0,1 0 1 0 0,-1-1 0 0 0,1 1 0 0 0,-1 0 0 0 0,1-1 0 0 0,-1 1-1 0 0,1 0 1 0 0,-1-1 0 0 0,0 1 0 0 0,1-1 0 0 0,-1 1 0 0 0,0-1 0 0 0,1 1-1 0 0,-1-1 1 0 0,0 1 0 0 0,0-1 0 0 0,1 1 0 0 0,-1-1 0 0 0,0 1-1 0 0,0-1 1 0 0,0 0 0 0 0,0 1 0 0 0,1-1 0 0 0,-1 1 0 0 0,0-1-1 0 0,0 1 1 0 0,0-1 0 0 0,0 0 0 0 0,-1 1 0 0 0,1-1 0 0 0,0 1-1 0 0,0-1 1 0 0,-1 0 4 0 0,1 0 0 0 0,-1 0-1 0 0,0 1 1 0 0,0-1 0 0 0,0 0 0 0 0,1 1-1 0 0,-1-1 1 0 0,0 1 0 0 0,0-1 0 0 0,0 1-1 0 0,0 0 1 0 0,0-1 0 0 0,0 1 0 0 0,0 0-1 0 0,0 0 1 0 0,0 0 0 0 0,0-1 0 0 0,0 1-1 0 0,-2 0 1 0 0,-5 0-7 0 0,-1 1-1 0 0,0-1 0 0 0,1 1 1 0 0,-1 1-1 0 0,1 0 1 0 0,-1 0-1 0 0,1 0 0 0 0,0 1 1 0 0,0 0-1 0 0,0 1 1 0 0,0 0-1 0 0,1 0 0 0 0,-1 1 1 0 0,1 0-1 0 0,0 0 1 0 0,1 0-1 0 0,-1 1 0 0 0,1 0 1 0 0,-7 9-1 0 0,12-14 2 0 0,1-1 0 0 0,-1 1 0 0 0,1-1 0 0 0,0 0 0 0 0,-1 1 0 0 0,1-1 0 0 0,-1 1-1 0 0,1-1 1 0 0,0 1 0 0 0,0-1 0 0 0,-1 1 0 0 0,1-1 0 0 0,0 1 0 0 0,0-1 0 0 0,0 1 0 0 0,-1-1 0 0 0,1 1-1 0 0,0-1 1 0 0,0 1 0 0 0,0-1 0 0 0,0 1 0 0 0,0 0 0 0 0,0-1 0 0 0,0 1 0 0 0,0-1 0 0 0,0 1 0 0 0,1 0-1 0 0,15 1-20 0 0,-13-2 29 0 0,4 0-7 0 0,0-1 0 0 0,0 0 0 0 0,0-1 0 0 0,0 1 0 0 0,0-1 0 0 0,11-6 0 0 0,41-21 63 0 0,-43 21-35 0 0,-7 3-25 0 0,1 1 0 0 0,-1-2 0 0 0,-1 1 0 0 0,1-1 0 0 0,-1 0-1 0 0,0-1 1 0 0,0 0 0 0 0,-1 0 0 0 0,11-14 0 0 0,-37 20 211 0 0,10 5-220 0 0,0 0 0 0 0,0 0 0 0 0,-15 11 0 0 0,-8 4 15 0 0,14-11 1 0 0,-20 11 11 0 0,36-18-24 0 0,1-1 0 0 0,0 2 0 0 0,-1-1 0 0 0,1 0 0 0 0,0 0 1 0 0,0 0-1 0 0,0 0 0 0 0,0 1 0 0 0,0-1 0 0 0,0 1 0 0 0,0-1 0 0 0,0 1 0 0 0,0-1 0 0 0,1 1 0 0 0,-1-1 0 0 0,1 1 0 0 0,-1 0 0 0 0,1-1 0 0 0,0 1 0 0 0,-1 2 0 0 0,2-3 1 0 0,-1-1 0 0 0,0 0 0 0 0,0 1-1 0 0,1-1 1 0 0,-1 0 0 0 0,1 0 0 0 0,-1 1 0 0 0,0-1 0 0 0,1 0 0 0 0,-1 0 0 0 0,0 0 0 0 0,1 0 0 0 0,-1 0 0 0 0,1 0 0 0 0,-1 1 0 0 0,1-1 0 0 0,-1 0 0 0 0,0 0 0 0 0,1 0 0 0 0,-1 0 0 0 0,1 0 0 0 0,-1 0 0 0 0,1-1 0 0 0,-1 1 0 0 0,0 0 0 0 0,1 0 0 0 0,-1 0 0 0 0,1 0 0 0 0,-1 0 0 0 0,0-1 0 0 0,1 1 0 0 0,15-6-27 0 0,-8-1 29 0 0,0 0 0 0 0,-1 0 0 0 0,0-1 0 0 0,0 0 0 0 0,8-12 0 0 0,21-24 20 0 0,-25 35-20 0 0,0 1-1 0 0,23-14 1 0 0,-24 16-1 0 0,0 0 1 0 0,-1 0-1 0 0,0-1 0 0 0,8-8 1 0 0,-14 12 0 0 0,0-1-1 0 0,0 1 1 0 0,-1-1 0 0 0,1 1 0 0 0,-1-1 0 0 0,0 0-1 0 0,0 0 1 0 0,0 0 0 0 0,-1 0 0 0 0,0-1 0 0 0,1 1-1 0 0,-1 0 1 0 0,-1-1 0 0 0,2-4 0 0 0,-2 6 0 0 0,0 0 0 0 0,1 0-1 0 0,-1 0 1 0 0,0 0 0 0 0,0-1-1 0 0,0 1 1 0 0,-1 0-1 0 0,0-5 1 0 0,1 8-3 0 0,-1-1 1 0 0,1 0-1 0 0,-1 1 1 0 0,1-1-1 0 0,-1 0 1 0 0,1 1-1 0 0,-1-1 1 0 0,1 1-1 0 0,-1-1 1 0 0,0 0-1 0 0,1 1 1 0 0,-1 0-1 0 0,0-1 0 0 0,1 1 1 0 0,-1-1-1 0 0,0 1 1 0 0,1 0-1 0 0,-1-1 1 0 0,0 1-1 0 0,0 0 1 0 0,0 0-1 0 0,1 0 1 0 0,-1 0-1 0 0,0-1 0 0 0,0 1 1 0 0,0 0-1 0 0,1 0 1 0 0,-1 1-1 0 0,0-1 1 0 0,0 0-1 0 0,0 0 1 0 0,1 0-1 0 0,-1 0 1 0 0,-1 1-1 0 0,1 0-1 0 0,0-1-1 0 0,0 1 1 0 0,0-1 0 0 0,0 1 0 0 0,1-1 0 0 0,-1 1-1 0 0,0 0 1 0 0,0 0 0 0 0,0-1 0 0 0,1 1-1 0 0,-1 0 1 0 0,1 0 0 0 0,-1 0 0 0 0,0 0-1 0 0,1 0 1 0 0,-1 0 0 0 0,1 0 0 0 0,0-1-1 0 0,-1 3 1 0 0,-6 25 40 0 0,5-19-38 0 0,-4 9 2 0 0,0 0-1 0 0,-1 0 0 0 0,0 0 1 0 0,-2-1-1 0 0,0-1 0 0 0,-16 22 1 0 0,18-27 3 0 0,7-10-5 0 0,-1 1 1 0 0,0-1-1 0 0,1 1 1 0 0,-1-1-1 0 0,0 0 0 0 0,0 0 1 0 0,0 0-1 0 0,0 1 1 0 0,0-1-1 0 0,0 0 1 0 0,0 0-1 0 0,0 0 1 0 0,-1-1-1 0 0,1 1 1 0 0,0 0-1 0 0,-1 0 0 0 0,1-1 1 0 0,0 1-1 0 0,-1 0 1 0 0,1-1-1 0 0,-1 0 1 0 0,1 1-1 0 0,-1-1 1 0 0,1 0-1 0 0,-1 0 1 0 0,-2 0-1 0 0,4 0 4 0 0,1-4-9 0 0,0-1 0 0 0,0 1 0 0 0,1 0 0 0 0,-1-1 0 0 0,1 1 0 0 0,0 0 0 0 0,0 0 0 0 0,1 0 0 0 0,3-5 0 0 0,5-9 22 0 0,3-11-7 0 0,0-2 1 0 0,-2 0 0 0 0,-2 0-1 0 0,14-62 1 0 0,-24 89-11 0 0,1 0-1 0 0,0 0 1 0 0,0 0-1 0 0,0 0 1 0 0,1 0 0 0 0,-1 1-1 0 0,1-1 1 0 0,0 0-1 0 0,0 1 1 0 0,0 0 0 0 0,1-1-1 0 0,-1 1 1 0 0,1 0-1 0 0,0 0 1 0 0,0 0 0 0 0,4-3-1 0 0,-6 6-1 0 0,0 0 0 0 0,0 0 0 0 0,0 0 0 0 0,0 0 0 0 0,-1 0 0 0 0,1 0 0 0 0,0 0 0 0 0,0 0 0 0 0,0 0 0 0 0,0 1 0 0 0,0-1 0 0 0,0 0 0 0 0,0 1 0 0 0,0-1 0 0 0,1 1 0 0 0,4 3-15 0 0,-7-4 17 0 0,0 0-1 0 0,0 0 1 0 0,0 0 0 0 0,0-1 0 0 0,0 1 0 0 0,0 0-1 0 0,-1 1 1 0 0,1-1 0 0 0,0 0 0 0 0,0 0-1 0 0,0 0 1 0 0,0 1 0 0 0,0-1 0 0 0,0 0-1 0 0,0 1 1 0 0,0-1 0 0 0,0 1 0 0 0,0-1 0 0 0,0 1-1 0 0,0-1 1 0 0,1 1 0 0 0,-1 0 0 0 0,0 0-1 0 0,0-1 1 0 0,-1 3 0 0 0,-19 28-5 0 0,4-5 23 0 0,4-12-9 0 0,4-4-2 0 0,-1 0 1 0 0,1 1 0 0 0,1 0 0 0 0,0 1-1 0 0,0-1 1 0 0,1 1 0 0 0,-9 24-1 0 0,13-27-6 0 0,-1 0 0 0 0,1-1-1 0 0,-9 14 1 0 0,10-19 4 0 0,0 0-1 0 0,0 0 1 0 0,0 0-1 0 0,0-1 1 0 0,-1 1-1 0 0,1-1 1 0 0,-1 1-1 0 0,0-1 1 0 0,0 0-1 0 0,0 0 1 0 0,0 0-1 0 0,-6 2 1 0 0,4-1-1 0 0,1-1 1 0 0,0 1-1 0 0,-1 0 1 0 0,1 0-1 0 0,0 1 1 0 0,1-1-1 0 0,-1 1 1 0 0,1 0-1 0 0,-7 8 1 0 0,-7 7 39 0 0,-19 1 53 0 0,22-14-97 0 0,2-1 3 0 0,11-3-3 0 0,0 0 0 0 0,0 0 0 0 0,0 0 0 0 0,0 0 0 0 0,0 1 0 0 0,0-1 0 0 0,0 0 0 0 0,0 4 0 0 0,0-4 0 0 0,-8 37 0 0 0,8-31 0 0 0,0 0 0 0 0,-1-1 0 0 0,0 1 0 0 0,-1-1 0 0 0,-6 14 0 0 0,8-19 0 0 0,1 1 0 0 0,-1-1 0 0 0,1 1 0 0 0,-1 0 0 0 0,1-1 0 0 0,0 1 0 0 0,0 0 0 0 0,0-1 0 0 0,0 1 0 0 0,0 0 0 0 0,1-1 0 0 0,-1 1 0 0 0,1-1 0 0 0,0 1 0 0 0,0 0 0 0 0,1 1 0 0 0,-1-1 0 0 0,0 0 0 0 0,0 0 0 0 0,0 0 0 0 0,1 0 0 0 0,-1 0 0 0 0,1-1 0 0 0,0 1 0 0 0,0-1 0 0 0,0 1 0 0 0,0-1 0 0 0,0 0 0 0 0,5 4 0 0 0,-6-6 0 0 0,-1 1 0 0 0,1-1 0 0 0,-1 0 0 0 0,0 0 0 0 0,1 1 0 0 0,-1-1 0 0 0,1 0 0 0 0,-1 0 0 0 0,0 0 0 0 0,1 0 0 0 0,-1 0 0 0 0,1 0 0 0 0,-1 0 0 0 0,1 0 0 0 0,-1 0 0 0 0,1 0 0 0 0,-1 0 0 0 0,0 0 0 0 0,1 0 0 0 0,-1 0 0 0 0,1 0 0 0 0,-1 0 0 0 0,1-1 0 0 0,-1 1 0 0 0,0 0 0 0 0,1 0 0 0 0,-1 0 0 0 0,1-1 0 0 0,-1 1 0 0 0,0 0 0 0 0,1 0 0 0 0,-1-1 0 0 0,1 0 0 0 0,4-16 0 0 0,-8-22 0 0 0,2 34 0 0 0,0 0 0 0 0,-1 1 0 0 0,0-1 0 0 0,0 1 0 0 0,0-1 0 0 0,-1 1 0 0 0,1 0 0 0 0,-5-5 0 0 0,6 7 0 0 0,0 1 0 0 0,0-1 0 0 0,0 1 0 0 0,-1-1 0 0 0,1 1 0 0 0,0 0 0 0 0,-1 0 0 0 0,1 0 0 0 0,-1 0 0 0 0,0 0 0 0 0,1 0 0 0 0,-1 0 0 0 0,0 0 0 0 0,1 0 0 0 0,-1 1 0 0 0,0-1 0 0 0,0 1 0 0 0,0-1 0 0 0,1 1 0 0 0,-1 0 0 0 0,0 0 0 0 0,0 0 0 0 0,0 0 0 0 0,-2 0 0 0 0,3 1 0 0 0,-1-1 0 0 0,1 1 0 0 0,0 0 0 0 0,0 0 0 0 0,0-1 0 0 0,0 1 0 0 0,0 0 0 0 0,0 0 0 0 0,1 0 0 0 0,-1 0 0 0 0,0 0 0 0 0,0 0 0 0 0,1 0 0 0 0,-1 1 0 0 0,1-1 0 0 0,-1 0 0 0 0,1 0 0 0 0,-1 0 0 0 0,1 1 0 0 0,0-1 0 0 0,-1 0 0 0 0,1 0 0 0 0,0 1 0 0 0,0 0 0 0 0,-2 37 0 0 0,3-32 0 0 0,-2-4 0 0 0,1-1-1 0 0,0 0 1 0 0,0 0 0 0 0,1 0-1 0 0,-1 0 1 0 0,0 0-1 0 0,1 0 1 0 0,-1 1 0 0 0,1-1-1 0 0,0 0 1 0 0,0 0 0 0 0,0-1-1 0 0,0 1 1 0 0,0 0-1 0 0,1 2 1 0 0,0-2-1 0 0,-1-1 0 0 0,1 0 0 0 0,0 0 0 0 0,-1 0 0 0 0,1 0 0 0 0,0-1 0 0 0,0 1 0 0 0,-1 0-1 0 0,1-1 1 0 0,0 1 0 0 0,0-1 0 0 0,0 1 0 0 0,0-1 0 0 0,0 0 0 0 0,-1 0 0 0 0,5 0 0 0 0,-5-3 4 0 0,0 0-1 0 0,0 0 1 0 0,-1 0 0 0 0,1 0-1 0 0,-1 0 1 0 0,0 0 0 0 0,0 0-1 0 0,0 0 1 0 0,-1-5 0 0 0,1 3-10 0 0,2-35 7 0 0,-1 23-28 0 0,-1 0-1 0 0,0 0 1 0 0,-5-29 0 0 0,-2 24 22 0 0,6 21 6 0 0,1 1 0 0 0,0-1 1 0 0,-1 0-1 0 0,1 0 0 0 0,-1 1 0 0 0,1-1 0 0 0,-1 0 0 0 0,1 1 1 0 0,-1-1-1 0 0,0 1 0 0 0,1-1 0 0 0,-1 1 0 0 0,0-1 1 0 0,1 1-1 0 0,-1-1 0 0 0,0 1 0 0 0,0 0 0 0 0,1-1 1 0 0,-1 1-1 0 0,0 0 0 0 0,0-1 0 0 0,-1 1 0 0 0,0 35 31 0 0,3-27-30 0 0,1 0 1 0 0,0 0-1 0 0,0-1 1 0 0,0 1-1 0 0,1 0 1 0 0,4 9-1 0 0,27 45-24 0 0,-24-45 23 0 0,-8-13 3 0 0,1-1 0 0 0,-1 1 0 0 0,1 0 0 0 0,0-1 0 0 0,0 0 0 0 0,1 0 0 0 0,5 5 0 0 0,-8-7-4 0 0,1 0 1 0 0,0 1 0 0 0,0-1 0 0 0,0 0 0 0 0,0 0 0 0 0,0-1 0 0 0,0 1 0 0 0,0 0-1 0 0,0-1 1 0 0,0 1 0 0 0,0-1 0 0 0,0 0 0 0 0,0 1 0 0 0,1-1 0 0 0,-1 0-1 0 0,0 0 1 0 0,0-1 0 0 0,2 1 0 0 0,-3-1 0 0 0,0 1 0 0 0,0-1 1 0 0,0 0-1 0 0,0 1 0 0 0,0-1 0 0 0,0 0 0 0 0,0 0 1 0 0,-1 1-1 0 0,1-1 0 0 0,0 0 0 0 0,0 0 0 0 0,-1 0 1 0 0,1 0-1 0 0,-1 0 0 0 0,1 0 0 0 0,-1 0 1 0 0,1 0-1 0 0,-1 0 0 0 0,1-2 0 0 0,6-27-24 0 0,-6 21 21 0 0,5-29 6 0 0,-1-1 1 0 0,-2-74-1 0 0,-2 112 21 0 0,3 6-14 0 0,1 6-4 0 0,36 167 45 0 0,-37-155-49 0 0,-3-19-2 0 0,0 5 0 0 0,1-1 0 0 0,0 1 0 0 0,1-1 0 0 0,4 11 0 0 0,-7-19 0 0 0,0 0 0 0 0,0 0 0 0 0,0 0 0 0 0,0 0 0 0 0,1 0 0 0 0,-1 0 0 0 0,0 0 0 0 0,0 1 0 0 0,0-1 0 0 0,0 0 0 0 0,0 0 0 0 0,0 0 0 0 0,0 0 0 0 0,1 0 0 0 0,-1 0 0 0 0,0 0 0 0 0,0 0 0 0 0,0 0 0 0 0,0 0 0 0 0,0 0 0 0 0,0 0 0 0 0,1-1 0 0 0,-1 1 0 0 0,0 0 0 0 0,0 0 0 0 0,0 0 0 0 0,0 0 0 0 0,0 0 0 0 0,0 0 0 0 0,0 0 0 0 0,0 0 0 0 0,1 0 0 0 0,-1 0 0 0 0,0 0 0 0 0,0 0 0 0 0,0 0 0 0 0,0-1 0 0 0,0 1 0 0 0,0 0 0 0 0,0 0 0 0 0,0 0 0 0 0,0 0 0 0 0,0 0 0 0 0,0 0 0 0 0,0 0 0 0 0,0-1 0 0 0,0 1 0 0 0,0 0 0 0 0,0 0 0 0 0,0 0 0 0 0,0 0 0 0 0,0 0 0 0 0,0 0 0 0 0,0-1 0 0 0,0 1 0 0 0,0 0 0 0 0,3-8 0 0 0,0-16 0 0 0,-1 1 0 0 0,-1-1 0 0 0,-3-27 0 0 0,1 3 0 0 0,0 5 0 0 0,2 48 0 0 0,0-1 0 0 0,1 0 0 0 0,0 1 0 0 0,0-1 0 0 0,5 8 0 0 0,4 10 0 0 0,-3-1 0 0 0,-5-11 0 0 0,0 0 0 0 0,1-1 0 0 0,0 1 0 0 0,0-1 0 0 0,1 0 0 0 0,0 0 0 0 0,1-1 0 0 0,12 16 0 0 0,-18-24 0 0 0,1 1 0 0 0,-1-1 0 0 0,1 1 0 0 0,-1-1 0 0 0,1 0 0 0 0,-1 1 0 0 0,1-1 0 0 0,-1 1 0 0 0,1-1 0 0 0,0 0 0 0 0,-1 0 0 0 0,1 1 0 0 0,-1-1 0 0 0,1 0 0 0 0,0 0 0 0 0,-1 0 0 0 0,1 0 0 0 0,0 1 0 0 0,-1-1 0 0 0,1 0 0 0 0,0 0 0 0 0,-1 0 0 0 0,1 0 0 0 0,0-1 0 0 0,-1 1 0 0 0,1 0 0 0 0,1 0 0 0 0,-2-1 0 0 0,1 0 0 0 0,0 0 0 0 0,0 1 0 0 0,0-1 0 0 0,-1 0 0 0 0,1 0 0 0 0,0 0 0 0 0,-1 0 0 0 0,1 0 0 0 0,-1 0 0 0 0,1 0 0 0 0,-1 0 0 0 0,0 0 0 0 0,1-2 0 0 0,1-7 0 0 0,-1 1 0 0 0,0 0 0 0 0,0-10 0 0 0,-1 15 0 0 0,1-22 0 0 0,-1-1 0 0 0,-1 1 0 0 0,-2 0 0 0 0,-11-51 0 0 0,-1 18 0 0 0,61 211 0 0 0,-43-125 0 0 0,-4-42 0 0 0,-1 0 0 0 0,-1 1 0 0 0,-7-25 0 0 0,0 1 0 0 0,7 23 0 0 0,-2 1 0 0 0,-12-26 0 0 0,3 9 0 0 0,28 72 0 0 0,4-3 0 0 0,0 1 0 0 0,28 44 0 0 0,-23-46 0 0 0,-54-57 0 0 0,21 12 0 0 0,1 0 0 0 0,-1 1 0 0 0,0 0 0 0 0,-1 1 0 0 0,0 0 0 0 0,0 1 0 0 0,-15-6 0 0 0,26 11 0 0 0,-1 0 0 0 0,0 0 0 0 0,1 0 0 0 0,-1 0 0 0 0,0 0 0 0 0,1 0 0 0 0,-1 0 0 0 0,1 0 0 0 0,-1 0 0 0 0,0 0 0 0 0,1 0 0 0 0,-1 0 0 0 0,1 1 0 0 0,-1-1 0 0 0,0 0 0 0 0,1 0 0 0 0,-1 1 0 0 0,1-1 0 0 0,-1 0 0 0 0,1 1 0 0 0,-1-1 0 0 0,1 0 0 0 0,-1 1 0 0 0,0 0 0 0 0,-7 18 0 0 0,3 31 0 0 0,4-37 0 0 0,0 2 0 0 0,-3 29 0 0 0,4-32 0 0 0,2-15 0 0 0,31-108 0 0 0,11-40 0 0 0,-39 124 0 0 0,0-1 0 0 0,2-54 0 0 0,-18 100 0 0 0,-4 36 0 0 0,3 0 0 0 0,3 1 0 0 0,-6 100 0 0 0,21-170 0 0 0,9-167 0 0 0,-10 88 0 0 0,-4 77 0 0 0,1 0 0 0 0,0 0 0 0 0,6-16 0 0 0,0 68 0 0 0,20 91 0 0 0,-25-119 0 0 0,0-9 0 0 0,0-20 0 0 0,-3-35 0 0 0,-7-79 0 0 0,8 141 0 0 0,1-1 0 0 0,0 1 0 0 0,0-1 0 0 0,0 0 0 0 0,1 0 0 0 0,5 7 0 0 0,2 5 0 0 0,2 3 0 0 0,-8-13 0 0 0,0 0 0 0 0,-1 0 0 0 0,1 1 0 0 0,-1-1 0 0 0,-1 1 0 0 0,1-1 0 0 0,2 15 0 0 0,-4-26 0 0 0,0-10 0 0 0,-1 0 0 0 0,0 0 0 0 0,-3-16 0 0 0,1 20 0 0 0,1 3 0 0 0,-1 1 0 0 0,1-1 0 0 0,-1 1 0 0 0,-1 0 0 0 0,1 0 0 0 0,-1 0 0 0 0,-1 0 0 0 0,1 0 0 0 0,-1 1 0 0 0,-8-11 0 0 0,27 32 0 0 0,-8-6 0 0 0,0-1 0 0 0,0 0 0 0 0,1-1 0 0 0,1 0 0 0 0,-1 0 0 0 0,1-1 0 0 0,13 8 0 0 0,-5-11 0 0 0,-16-3 0 0 0,-1 0 0 0 0,0-1 0 0 0,0 1 0 0 0,0 0 0 0 0,0 0 0 0 0,1-1 0 0 0,-1 1 0 0 0,0 0 0 0 0,0 0 0 0 0,0 0 0 0 0,0-1 0 0 0,0 1 0 0 0,0 0 0 0 0,0 0 0 0 0,0-1 0 0 0,0 1 0 0 0,0 0 0 0 0,0-1 0 0 0,0 1 0 0 0,0 0 0 0 0,0 0 0 0 0,0-1 0 0 0,0 1 0 0 0,0 0 0 0 0,0 0 0 0 0,0-1 0 0 0,0 1 0 0 0,0 0 0 0 0,0 0 0 0 0,0-1 0 0 0,0 1 0 0 0,-1 0 0 0 0,1 0 0 0 0,0 0 0 0 0,0-1 0 0 0,0 1 0 0 0,0 0 0 0 0,-1 0 0 0 0,1 0 0 0 0,0-1 0 0 0,0 1 0 0 0,0 0 0 0 0,-1 0 0 0 0,-7-11 0 0 0,-1 0 0 0 0,-1 0 0 0 0,0 0 0 0 0,-1 2 0 0 0,0-1 0 0 0,-1 1 0 0 0,-22-13 0 0 0,48 28 0 0 0,0 0 0 0 0,0-2 0 0 0,0 0 0 0 0,1 0 0 0 0,-1-1 0 0 0,29 2 0 0 0,-40-5 0 0 0,-2 0 0 0 0,1 0 0 0 0,-1 0 0 0 0,1 0 0 0 0,-1 0 0 0 0,0 0 0 0 0,1 0 0 0 0,-1 0 0 0 0,0-1 0 0 0,0 1 0 0 0,1-1 0 0 0,-1 1 0 0 0,0 0 0 0 0,0-1 0 0 0,1 0 0 0 0,0 0 0 0 0,-2 0 0 0 0,0 1 0 0 0,0 0 0 0 0,0-1 0 0 0,0 1 0 0 0,0-1 0 0 0,0 1 0 0 0,0-1 0 0 0,0 1 0 0 0,0 0 0 0 0,0-1 0 0 0,0 1 0 0 0,-1-1 0 0 0,1 1 0 0 0,0 0 0 0 0,0-1 0 0 0,0 1 0 0 0,-1-1 0 0 0,1 1 0 0 0,0 0 0 0 0,-1-1 0 0 0,1 1 0 0 0,0 0 0 0 0,-1 0 0 0 0,1-1 0 0 0,0 1 0 0 0,-1 0 0 0 0,1 0 0 0 0,-1-1 0 0 0,-13-9 0 0 0,12 9 0 0 0,-10-10 0 0 0,-1 1 0 0 0,-1 1 0 0 0,0 0 0 0 0,0 1 0 0 0,-18-7 0 0 0,32 15 0 0 0,0 0 0 0 0,0 0 0 0 0,0 0 0 0 0,0 0 0 0 0,0 0 0 0 0,0 0 0 0 0,0 0 0 0 0,0 1 0 0 0,0-1 0 0 0,0 0 0 0 0,0 0 0 0 0,0 0 0 0 0,0 0 0 0 0,0 0 0 0 0,0 0 0 0 0,0 0 0 0 0,0 0 0 0 0,0 1 0 0 0,0-1 0 0 0,0 0 0 0 0,0 0 0 0 0,0 0 0 0 0,0 0 0 0 0,0 0 0 0 0,0 0 0 0 0,0 0 0 0 0,0 0 0 0 0,0 0 0 0 0,-1 0 0 0 0,1 1 0 0 0,0-1 0 0 0,0 0 0 0 0,0 0 0 0 0,0 0 0 0 0,0 0 0 0 0,0 0 0 0 0,0 0 0 0 0,0 0 0 0 0,0 0 0 0 0,0 0 0 0 0,-1 0 0 0 0,1 0 0 0 0,0 0 0 0 0,0 0 0 0 0,0 0 0 0 0,0 0 0 0 0,0 0 0 0 0,0 0 0 0 0,0 0 0 0 0,0 0 0 0 0,0 0 0 0 0,-1 0 0 0 0,1 0 0 0 0,0 0 0 0 0,0 0 0 0 0,0 0 0 0 0,0 0 0 0 0,0 0 0 0 0,0 0 0 0 0,0 0 0 0 0,0 0 0 0 0,-1 0 0 0 0,1 0 0 0 0,0 0 0 0 0,0 0 0 0 0,0 0 0 0 0,8 12 0 0 0,17 12 0 0 0,-19-19 0 0 0,-4-3 0 0 0,1 1 0 0 0,-1-1 0 0 0,1 0 0 0 0,0 0 0 0 0,0-1 0 0 0,0 1 0 0 0,0 0 0 0 0,0-1 0 0 0,6 2 0 0 0,-41-24 0 0 0,-40-6 0 0 0,73 27 0 0 0,-1 0 0 0 0,0 0 0 0 0,0 0 0 0 0,0 0 0 0 0,1 0 0 0 0,-1 0 0 0 0,0 0 0 0 0,0 0 0 0 0,0 0 0 0 0,0-1 0 0 0,1 1 0 0 0,-1 0 0 0 0,0 0 0 0 0,0 0 0 0 0,0 0 0 0 0,0 0 0 0 0,0 0 0 0 0,1-1 0 0 0,-1 1 0 0 0,0 0 0 0 0,0 0 0 0 0,0 0 0 0 0,0 0 0 0 0,0-1 0 0 0,0 1 0 0 0,0 0 0 0 0,0 0 0 0 0,0 0 0 0 0,0 0 0 0 0,0-1 0 0 0,1 1 0 0 0,-1 0 0 0 0,0 0 0 0 0,0 0 0 0 0,0-1 0 0 0,0 1 0 0 0,-1 0 0 0 0,1 0 0 0 0,0 0 0 0 0,0-1 0 0 0,0 1 0 0 0,0 0 0 0 0,0 0 0 0 0,0 0 0 0 0,0 0 0 0 0,0-1 0 0 0,0 1 0 0 0,0 0 0 0 0,0 0 0 0 0,-1 0 0 0 0,1 0 0 0 0,0-1 0 0 0,0 1 0 0 0,0 0 0 0 0,0 0 0 0 0,0 0 0 0 0,-1 0 0 0 0,1 0 0 0 0,0 0 0 0 0,0 0 0 0 0,0 0 0 0 0,0-1 0 0 0,-1 1 0 0 0,1 0 0 0 0,0 0 0 0 0,0 0 0 0 0,0 0 0 0 0,-1 0 0 0 0,1 0 0 0 0,18-5 0 0 0,-14 4 0 0 0,1-2 0 0 0,1 1 0 0 0,-1-1 0 0 0,1 1 0 0 0,-1 0 0 0 0,1 1 0 0 0,7-2 0 0 0,-9 3 0 0 0,-1 0 0 0 0,1 0 0 0 0,-1 0 0 0 0,0 0 0 0 0,1 1 0 0 0,-1 0 0 0 0,0-1 0 0 0,1 1 0 0 0,-1 0 0 0 0,0 1 0 0 0,0-1 0 0 0,6 4 0 0 0,-3-3 0 0 0,0 1 0 0 0,0-1 0 0 0,0 0 0 0 0,0 0 0 0 0,1-1 0 0 0,-1 0 0 0 0,11 1 0 0 0,19 4 0 0 0,-19-3 0 0 0,-14-3 0 0 0,0 1 0 0 0,0 0 0 0 0,1 0 0 0 0,-1 0 0 0 0,0 0 0 0 0,5 3 0 0 0,-7-3 0 0 0,0 1 0 0 0,0-1 0 0 0,1 1 0 0 0,-1-1 0 0 0,-1 1 0 0 0,1 0 0 0 0,0-1 0 0 0,0 1 0 0 0,-1 0 0 0 0,1 0 0 0 0,-1-1 0 0 0,1 1 0 0 0,-1 0 0 0 0,0 0 0 0 0,0 0 0 0 0,0 0 0 0 0,0 2 0 0 0,3 13 0 0 0,15 34 0 0 0,-7-25 0 0 0,24 40 0 0 0,6 12 0 0 0,73 196 0 0 0,-101-237 0 0 0,-20-53 0 0 0,0 0 0 0 0,-16-24 0 0 0,-4-8 0 0 0,-13-25 0 0 0,-3 2 0 0 0,-3 3 0 0 0,-56-65 0 0 0,96 124 0 0 0,-1 1 0 0 0,0 0 0 0 0,-12-10 0 0 0,28 42 0 0 0,182 351 0 0 0,-185-364 0 0 0,-3-4 0 0 0,-9-16 0 0 0,-51-90 0 0 0,-5-9 0 0 0,51 91 0 0 0,2 2 0 0 0,-1 0 0 0 0,0 0 0 0 0,-1 1 0 0 0,-1 1 0 0 0,0 0 0 0 0,-15-13 0 0 0,26 25 0 0 0,1 1 0 0 0,0 0 0 0 0,-1-1 0 0 0,1 1 0 0 0,-1-1 0 0 0,1 1 0 0 0,0 0 0 0 0,-1-1 0 0 0,1 1 0 0 0,-1 0 0 0 0,1-1 0 0 0,-1 1 0 0 0,0 0 0 0 0,1 0 0 0 0,-1 0 0 0 0,1-1 0 0 0,-1 1 0 0 0,1 0 0 0 0,-1 0 0 0 0,0 0 0 0 0,1 0 0 0 0,-1 0 0 0 0,1 0 0 0 0,-1 0 0 0 0,1 0 0 0 0,-1 0 0 0 0,0 1 0 0 0,1-1 0 0 0,-1 0 0 0 0,1 0 0 0 0,-1 0 0 0 0,1 1 0 0 0,-1-1 0 0 0,1 0 0 0 0,-1 0 0 0 0,1 1 0 0 0,-1-1 0 0 0,1 0 0 0 0,-1 1 0 0 0,1-1 0 0 0,0 1 0 0 0,-1-1 0 0 0,1 1 0 0 0,0-1 0 0 0,-1 1 0 0 0,1-1 0 0 0,0 1 0 0 0,-1-1 0 0 0,1 1 0 0 0,0-1 0 0 0,0 1 0 0 0,0-1 0 0 0,0 1 0 0 0,-1 0 0 0 0,1-1 0 0 0,0 1 0 0 0,0-1 0 0 0,0 2 0 0 0,0 5 0 0 0,-1 1 0 0 0,1-1 0 0 0,1 13 0 0 0,0-14 0 0 0,3 25 0 0 0,2 0 0 0 0,1 0 0 0 0,1 0 0 0 0,17 40 0 0 0,-15-44 0 0 0,7 16 0 0 0,31 58 0 0 0,-39-88 0 0 0,-9-13 0 0 0,0 1 0 0 0,1-1 0 0 0,-1 1 0 0 0,0-1 0 0 0,1 1 0 0 0,-1-1 0 0 0,0 1 0 0 0,1-1 0 0 0,-1 0 0 0 0,1 1 0 0 0,-1-1 0 0 0,1 0 0 0 0,-1 1 0 0 0,1-1 0 0 0,0 0 0 0 0,-1 0 0 0 0,1 1 0 0 0,-1-1 0 0 0,1 0 0 0 0,-1 0 0 0 0,1 0 0 0 0,0 0 0 0 0,-1 0 0 0 0,1 0 0 0 0,-1 0 0 0 0,2 0 0 0 0,-1-20 0 0 0,-4-9 0 0 0,-1 0 0 0 0,-1 0 0 0 0,-1 0 0 0 0,-14-39 0 0 0,13 48 0 0 0,-36-106 0 0 0,35 108 0 0 0,0 1 0 0 0,0 1 0 0 0,-2 0 0 0 0,0 0 0 0 0,-13-15 0 0 0,22 30 0 0 0,1 0 0 0 0,-1 0 0 0 0,1 1 0 0 0,-1-1 0 0 0,1 0 0 0 0,-1 1 0 0 0,0-1 0 0 0,1 0 0 0 0,-1 1 0 0 0,0-1 0 0 0,1 1 0 0 0,-1-1 0 0 0,0 1 0 0 0,0-1 0 0 0,0 1 0 0 0,1 0 0 0 0,-1-1 0 0 0,0 1 0 0 0,0 0 0 0 0,0 0 0 0 0,0 0 0 0 0,0-1 0 0 0,1 1 0 0 0,-1 0 0 0 0,0 0 0 0 0,0 0 0 0 0,-2 1 0 0 0,2 0 0 0 0,0-1 0 0 0,0 1 0 0 0,0 0 0 0 0,0 0 0 0 0,0 0 0 0 0,1 0 0 0 0,-1 0 0 0 0,0 0 0 0 0,0 1 0 0 0,1-1 0 0 0,-1 0 0 0 0,1 0 0 0 0,-1 0 0 0 0,1 1 0 0 0,-1-1 0 0 0,1 2 0 0 0,-3 7 0 0 0,1 1 0 0 0,1 0 0 0 0,-1 14 0 0 0,2 26 0 0 0,2 1 0 0 0,10 64 0 0 0,-7-87 0 0 0,1 0 0 0 0,2 0 0 0 0,1 0 0 0 0,1-1 0 0 0,19 37 0 0 0,-29-64 0 0 0,1 1 0 0 0,0-1 0 0 0,-1 1 0 0 0,1-1 0 0 0,0 1 0 0 0,0-1 0 0 0,0 1 0 0 0,0-1 0 0 0,0 0 0 0 0,1 0 0 0 0,-1 1 0 0 0,0-1 0 0 0,0 0 0 0 0,1 0 0 0 0,-1 0 0 0 0,1 0 0 0 0,-1-1 0 0 0,1 1 0 0 0,1 0 0 0 0,-2-2 0 0 0,0 0 0 0 0,-1 0 0 0 0,1-1 0 0 0,-1 1 0 0 0,0 0 0 0 0,1-1 0 0 0,-1 1 0 0 0,0 0 0 0 0,0-1 0 0 0,0 1 0 0 0,0-1 0 0 0,0 1 0 0 0,0-3 0 0 0,0 2 0 0 0,-1-31 0 0 0,-1 0 0 0 0,-2 1 0 0 0,-1-1 0 0 0,-2 1 0 0 0,0 0 0 0 0,-24-58 0 0 0,19 57 0 0 0,-17-39 0 0 0,26 67 0 0 0,0-1 0 0 0,0 1 0 0 0,-1 0 0 0 0,1-1 0 0 0,-1 2 0 0 0,0-1 0 0 0,-1 0 0 0 0,1 1 0 0 0,-8-6 0 0 0,11 9 0 0 0,0 0 0 0 0,0 1 0 0 0,1-1 0 0 0,-1 1 0 0 0,0-1 0 0 0,0 1 0 0 0,0-1 0 0 0,0 1 0 0 0,0 0 0 0 0,0-1 0 0 0,0 1 0 0 0,1 0 0 0 0,-1 0 0 0 0,0 0 0 0 0,0 0 0 0 0,0 0 0 0 0,0 0 0 0 0,0 0 0 0 0,0 0 0 0 0,0 0 0 0 0,0 0 0 0 0,0 0 0 0 0,0 1 0 0 0,0-1 0 0 0,0 0 0 0 0,-1 1 0 0 0,1 0 0 0 0,-1 1 0 0 0,1-1 0 0 0,0 0 0 0 0,0 1 0 0 0,0-1 0 0 0,0 1 0 0 0,0-1 0 0 0,0 1 0 0 0,0-1 0 0 0,0 1 0 0 0,1 0 0 0 0,-1-1 0 0 0,0 3 0 0 0,-1 8 0 0 0,0-1 0 0 0,0 1 0 0 0,1 16 0 0 0,1-25 0 0 0,-2 72 0 0 0,-2-3 0 0 0,11 120 0 0 0,0-173 0 0 0,-3-16 0 0 0,-1-13 0 0 0,-3-28 0 0 0,-1 1 0 0 0,-3-1 0 0 0,0 0 0 0 0,-3 1 0 0 0,-16-56 0 0 0,20 76 0 0 0,-4-10 0 0 0,5 58 0 0 0,2 345 0 0 0,-1-368 0 0 0,0-8 0 0 0,-4-16 0 0 0,-4-27 0 0 0,5 17 0 0 0,0 3 0 0 0,-11-43 0 0 0,13 60 0 0 0,0 1 0 0 0,0-1 0 0 0,0 1 0 0 0,-1-1 0 0 0,0 1 0 0 0,0 0 0 0 0,0 0 0 0 0,-1 0 0 0 0,0 1 0 0 0,1-1 0 0 0,-2 1 0 0 0,-7-7 0 0 0,12 11 0 0 0,-1-1 0 0 0,0 1 0 0 0,1-1 0 0 0,-1 1 0 0 0,0-1 0 0 0,0 1 0 0 0,0-1 0 0 0,1 1 0 0 0,-1 0 0 0 0,0 0 0 0 0,0-1 0 0 0,0 1 0 0 0,0 0 0 0 0,0 0 0 0 0,0 0 0 0 0,1 0 0 0 0,-1 0 0 0 0,0 0 0 0 0,0 0 0 0 0,-1 0 0 0 0,1 0 0 0 0,1 1 0 0 0,-1-1 0 0 0,1 1 0 0 0,-1-1 0 0 0,1 1 0 0 0,-1-1 0 0 0,1 1 0 0 0,-1-1 0 0 0,1 1 0 0 0,-1-1 0 0 0,1 1 0 0 0,0 0 0 0 0,-1-1 0 0 0,1 1 0 0 0,0-1 0 0 0,-1 1 0 0 0,1 0 0 0 0,0 0 0 0 0,0 1 0 0 0,-1 5 0 0 0,0 0 0 0 0,1 1 0 0 0,0-1 0 0 0,1 9 0 0 0,0-5 0 0 0,2 29 0 0 0,18 77 0 0 0,-12-72 0 0 0,4 23 0 0 0,-16-82 0 0 0,0 1 0 0 0,-1 0 0 0 0,-1-1 0 0 0,0 2 0 0 0,-1-1 0 0 0,-1 0 0 0 0,-13-19 0 0 0,16 26 0 0 0,0 0 0 0 0,-1 0 0 0 0,1 0 0 0 0,-2 1 0 0 0,1 0 0 0 0,0 0 0 0 0,-1 0 0 0 0,0 0 0 0 0,0 1 0 0 0,-1 0 0 0 0,1 0 0 0 0,-1 1 0 0 0,0 0 0 0 0,0 0 0 0 0,0 1 0 0 0,0-1 0 0 0,-9 0 0 0 0,15 2 0 0 0,1 1 0 0 0,-1 0 0 0 0,1 0 0 0 0,-1 0 0 0 0,1 0 0 0 0,0 0 0 0 0,-1 0 0 0 0,1 0 0 0 0,-1 0 0 0 0,1 0 0 0 0,0 1 0 0 0,-1-1 0 0 0,1 0 0 0 0,-1 0 0 0 0,1 0 0 0 0,0 0 0 0 0,-1 1 0 0 0,1-1 0 0 0,0 0 0 0 0,-1 0 0 0 0,1 1 0 0 0,0-1 0 0 0,-1 0 0 0 0,1 0 0 0 0,0 1 0 0 0,-1-1 0 0 0,1 0 0 0 0,0 1 0 0 0,0-1 0 0 0,0 0 0 0 0,-1 1 0 0 0,1-1 0 0 0,0 1 0 0 0,0 18 0 0 0,13 18 0 0 0,-3-14 0 0 0,2-1 0 0 0,0 0 0 0 0,1 0 0 0 0,1-1 0 0 0,1-1 0 0 0,29 31 0 0 0,-29-39 0 0 0,-24-21 0 0 0,-74-74 0 0 0,17 16 0 0 0,58 58 0 0 0,6 6 0 0 0,0 0 0 0 0,0 1 0 0 0,-1-1 0 0 0,0 1 0 0 0,1-1 0 0 0,-1 1 0 0 0,0 0 0 0 0,0 0 0 0 0,-1 0 0 0 0,1 0 0 0 0,-4-1 0 0 0,7 4 0 0 0,0 0 0 0 0,-1 1 0 0 0,1-1 0 0 0,0 0 0 0 0,0 0 0 0 0,0 0 0 0 0,0 1 0 0 0,0-1 0 0 0,0 0 0 0 0,0 0 0 0 0,0 0 0 0 0,1 2 0 0 0,3 9 0 0 0,1-1 0 0 0,0 0 0 0 0,1 0 0 0 0,0 0 0 0 0,1-1 0 0 0,0 0 0 0 0,1 0 0 0 0,0-1 0 0 0,12 11 0 0 0,-5-5 0 0 0,1-2 0 0 0,0 0 0 0 0,1-1 0 0 0,30 17 0 0 0,-38-22 0 0 0,-14-6 0 0 0,2-1 0 0 0,0-1 0 0 0,0 1 0 0 0,0-1 0 0 0,1 0 0 0 0,-1 0 0 0 0,0 0 0 0 0,-4-2 0 0 0,-11-12 0 0 0,0-1 0 0 0,1 0 0 0 0,-23-28 0 0 0,24 25 0 0 0,-1 2 0 0 0,-1-1 0 0 0,-22-16 0 0 0,40 34 0 0 0,0 0 0 0 0,0 0 0 0 0,0-1 0 0 0,0 1 0 0 0,0 0 0 0 0,0 0 0 0 0,0 0 0 0 0,0 0 0 0 0,-1 0 0 0 0,1 0 0 0 0,0 0 0 0 0,0 0 0 0 0,0 0 0 0 0,0 0 0 0 0,0 0 0 0 0,0 0 0 0 0,0 0 0 0 0,-1-1 0 0 0,1 1 0 0 0,0 0 0 0 0,0 0 0 0 0,0 0 0 0 0,0 0 0 0 0,0 0 0 0 0,0 0 0 0 0,0 0 0 0 0,-1 0 0 0 0,1 0 0 0 0,0 0 0 0 0,0 0 0 0 0,0 0 0 0 0,0 0 0 0 0,0 1 0 0 0,0-1 0 0 0,0 0 0 0 0,-1 0 0 0 0,1 0 0 0 0,0 0 0 0 0,0 0 0 0 0,0 0 0 0 0,0 0 0 0 0,0 0 0 0 0,0 0 0 0 0,0 0 0 0 0,0 0 0 0 0,0 0 0 0 0,-1 1 0 0 0,1-1 0 0 0,0 0 0 0 0,0 0 0 0 0,1 9 0 0 0,5 10 0 0 0,5 1 0 0 0,0 1 0 0 0,2-2 0 0 0,1 1 0 0 0,25 26 0 0 0,71 63 0 0 0,-105-105 0 0 0,-2-1 0 0 0,-1-1 0 0 0,1 1 0 0 0,0-1 0 0 0,0 0 0 0 0,0 0 0 0 0,0 0 0 0 0,1 0 0 0 0,-1-1 0 0 0,0 1 0 0 0,1-1 0 0 0,-1 0 0 0 0,1 0 0 0 0,-1 0 0 0 0,8 0 0 0 0,-11-2 0 0 0,1-1 0 0 0,-1 0 0 0 0,0 0 0 0 0,0 0 0 0 0,0 0 0 0 0,0 0 0 0 0,0 0 0 0 0,0 0 0 0 0,0 1 0 0 0,-1-1 0 0 0,1 0 0 0 0,-2-3 0 0 0,-14-36 0 0 0,5 9 0 0 0,-20-37 0 0 0,27 60 0 0 0,-1 1 0 0 0,0 0 0 0 0,-1 1 0 0 0,1-1 0 0 0,-1 1 0 0 0,-1 0 0 0 0,1 0 0 0 0,-1 1 0 0 0,-10-7 0 0 0,17 13 0 0 0,0-1 0 0 0,0 1 0 0 0,-1 0 0 0 0,1-1 0 0 0,0 1 0 0 0,0 0 0 0 0,-1 0 0 0 0,1-1 0 0 0,0 1 0 0 0,-1 0 0 0 0,1 0 0 0 0,0 0 0 0 0,-1 0 0 0 0,1-1 0 0 0,0 1 0 0 0,-1 0 0 0 0,1 0 0 0 0,0 0 0 0 0,-1 0 0 0 0,1 0 0 0 0,-1 0 0 0 0,1 0 0 0 0,0 0 0 0 0,-1 0 0 0 0,1 0 0 0 0,0 0 0 0 0,-1 0 0 0 0,1 0 0 0 0,0 0 0 0 0,-1 0 0 0 0,1 0 0 0 0,0 1 0 0 0,-1-1 0 0 0,1 0 0 0 0,0 0 0 0 0,-1 1 0 0 0,2 13 0 0 0,12 19 0 0 0,4-3 0 0 0,1-1 0 0 0,2 0 0 0 0,1-2 0 0 0,0 0 0 0 0,3-1 0 0 0,32 28 0 0 0,-54-52 0 0 0,-1-1 0 0 0,1 1 0 0 0,0 0 0 0 0,0-1 0 0 0,0 1 0 0 0,1-1 0 0 0,-1 0 0 0 0,0 0 0 0 0,0 0 0 0 0,1 0 0 0 0,3 1 0 0 0,-6-2 0 0 0,0-1 0 0 0,0 1 0 0 0,1 0 0 0 0,-1-1 0 0 0,0 1 0 0 0,0 0 0 0 0,0-1 0 0 0,0 1 0 0 0,0 0 0 0 0,1-1 0 0 0,-1 1 0 0 0,0-1 0 0 0,0 1 0 0 0,0 0 0 0 0,0-1 0 0 0,0 1 0 0 0,0-1 0 0 0,0 1 0 0 0,0 0 0 0 0,-1-1 0 0 0,1 1 0 0 0,0 0 0 0 0,0-1 0 0 0,0 1 0 0 0,0 0 0 0 0,0-1 0 0 0,-1 1 0 0 0,1 0 0 0 0,-1-1 0 0 0,-4-12 0 0 0,5 13 0 0 0,-23-53 0 0 0,-33-63 0 0 0,50 105 0 0 0,-1 1 0 0 0,-1-1 0 0 0,1 1 0 0 0,-2 1 0 0 0,1-1 0 0 0,-1 1 0 0 0,-18-13 0 0 0,27 21 0 0 0,0 1 0 0 0,-1 0 0 0 0,1 0 0 0 0,0 0 0 0 0,0-1 0 0 0,0 1 0 0 0,0 0 0 0 0,0 0 0 0 0,0 0 0 0 0,0 0 0 0 0,-1 0 0 0 0,1-1 0 0 0,0 1 0 0 0,0 0 0 0 0,0 0 0 0 0,0 0 0 0 0,0 0 0 0 0,-1 0 0 0 0,1 0 0 0 0,0 0 0 0 0,0-1 0 0 0,0 1 0 0 0,-1 0 0 0 0,1 0 0 0 0,0 0 0 0 0,0 0 0 0 0,0 0 0 0 0,-1 0 0 0 0,1 0 0 0 0,0 0 0 0 0,0 0 0 0 0,0 0 0 0 0,-1 0 0 0 0,1 0 0 0 0,0 0 0 0 0,0 0 0 0 0,0 0 0 0 0,0 1 0 0 0,-1-1 0 0 0,1 0 0 0 0,0 0 0 0 0,0 0 0 0 0,0 0 0 0 0,-1 0 0 0 0,1 0 0 0 0,0 0 0 0 0,0 1 0 0 0,0-1 0 0 0,0 0 0 0 0,0 0 0 0 0,0 0 0 0 0,-1 0 0 0 0,1 0 0 0 0,0 1 0 0 0,0-1 0 0 0,0 0 0 0 0,0 0 0 0 0,0 0 0 0 0,0 1 0 0 0,0-1 0 0 0,0 0 0 0 0,0 0 0 0 0,2 12 0 0 0,14 18 0 0 0,0 0 0 0 0,2-2 0 0 0,1 0 0 0 0,1-1 0 0 0,44 45 0 0 0,-61-68 0 0 0,0-1 0 0 0,0 0 0 0 0,0 0 0 0 0,1 0 0 0 0,-1 0 0 0 0,1 0 0 0 0,0-1 0 0 0,0 1 0 0 0,0-1 0 0 0,0 0 0 0 0,0-1 0 0 0,0 1 0 0 0,1-1 0 0 0,8 2 0 0 0,-13-4 0 0 0,1-1 0 0 0,-1 0 0 0 0,0 1 0 0 0,0-1 0 0 0,0 0 0 0 0,0 0 0 0 0,0 1 0 0 0,0-1 0 0 0,0 0 0 0 0,-1 0 0 0 0,0-2 0 0 0,-22-61 0 0 0,-2 0 0 0 0,-4 2 0 0 0,-57-95 0 0 0,82 153 0 0 0,8 17 0 0 0,11 20 0 0 0,137 234 0 0 0,-131-238 0 0 0,-20-26 0 0 0,1-1 0 0 0,-1 1 0 0 0,0-1 0 0 0,1 1 0 0 0,-1-1 0 0 0,1 0 0 0 0,-1 1 0 0 0,1-1 0 0 0,0 0 0 0 0,0 0 0 0 0,-1 0 0 0 0,1 0 0 0 0,0-1 0 0 0,3 2 0 0 0,-4-7 0 0 0,-1 0 0 0 0,1 1 0 0 0,-1-1 0 0 0,0 0 0 0 0,-1-5 0 0 0,0-8 0 0 0,-2 1 0 0 0,0-1 0 0 0,-1 1 0 0 0,-1 0 0 0 0,-8-20 0 0 0,-41-83 0 0 0,38 89 0 0 0,12 23 0 0 0,-2-5 0 0 0,0-1 0 0 0,-1 1 0 0 0,-1 1 0 0 0,0-1 0 0 0,-16-17 0 0 0,15 25 0 0 0,9 14 0 0 0,6 12 0 0 0,12 31 0 0 0,33 77 0 0 0,-43-113 0 0 0,0 0 0 0 0,1-1 0 0 0,0 0 0 0 0,2-1 0 0 0,21 24 0 0 0,-16-24 0 0 0,-15-13 0 0 0,-1-1 0 0 0,1 1 0 0 0,0 0 0 0 0,-1-1 0 0 0,1 1 0 0 0,-1-1 0 0 0,1 0 0 0 0,0 1 0 0 0,0-1 0 0 0,-1 1 0 0 0,1-1 0 0 0,0 0 0 0 0,0 0 0 0 0,-1 1 0 0 0,1-1 0 0 0,0 0 0 0 0,0 0 0 0 0,-1 0 0 0 0,1 0 0 0 0,0 0 0 0 0,0 0 0 0 0,0 0 0 0 0,1 0 0 0 0,-2-21 0 0 0,0 14 0 0 0,-2-8 0 0 0,0-1 0 0 0,-2 1 0 0 0,1 0 0 0 0,-2 0 0 0 0,-9-21 0 0 0,5 11 0 0 0,-4-12 0 0 0,4 7 0 0 0,-2 0 0 0 0,-1 1 0 0 0,-1 1 0 0 0,-28-44 0 0 0,41 72 0 0 0,0 0 0 0 0,0 0 0 0 0,0-1 0 0 0,0 1 0 0 0,0 0 0 0 0,0 0 0 0 0,0 0 0 0 0,0 0 0 0 0,0-1 0 0 0,0 1 0 0 0,0 0 0 0 0,0 0 0 0 0,0 0 0 0 0,0 0 0 0 0,-1-1 0 0 0,1 1 0 0 0,0 0 0 0 0,0 0 0 0 0,0 0 0 0 0,0 0 0 0 0,0 0 0 0 0,-1 0 0 0 0,1 0 0 0 0,0-1 0 0 0,0 1 0 0 0,0 0 0 0 0,0 0 0 0 0,-1 0 0 0 0,1 0 0 0 0,0 0 0 0 0,0 0 0 0 0,0 0 0 0 0,0 0 0 0 0,-1 0 0 0 0,1 0 0 0 0,0 0 0 0 0,0 0 0 0 0,0 0 0 0 0,-1 0 0 0 0,1 0 0 0 0,0 0 0 0 0,0 0 0 0 0,0 0 0 0 0,-1 0 0 0 0,1 10 0 0 0,4 14 0 0 0,57 127 0 0 0,-31-80 0 0 0,-8-24 0 0 0,-20-43 0 0 0,1 0 0 0 0,-1-1 0 0 0,1 1 0 0 0,-1 0 0 0 0,1-1 0 0 0,0 0 0 0 0,1 1 0 0 0,-1-1 0 0 0,5 3 0 0 0,-8-6 0 0 0,0 0 0 0 0,0 0 0 0 0,1 0 0 0 0,-1 0 0 0 0,0 0 0 0 0,0 0 0 0 0,1-1 0 0 0,-1 1 0 0 0,0 0 0 0 0,0 0 0 0 0,1 0 0 0 0,-1 0 0 0 0,0 0 0 0 0,0 0 0 0 0,1 0 0 0 0,-1 0 0 0 0,0-1 0 0 0,0 1 0 0 0,0 0 0 0 0,1 0 0 0 0,-1 0 0 0 0,0-1 0 0 0,0 1 0 0 0,0 0 0 0 0,0 0 0 0 0,1 0 0 0 0,-1-1 0 0 0,0 1 0 0 0,0 0 0 0 0,0 0 0 0 0,0-1 0 0 0,0 1 0 0 0,0 0 0 0 0,0 0 0 0 0,0-1 0 0 0,0 1 0 0 0,0 0 0 0 0,0 0 0 0 0,0-1 0 0 0,0 1 0 0 0,0 0 0 0 0,0 0 0 0 0,0-1 0 0 0,0 1 0 0 0,0 0 0 0 0,0-1 0 0 0,0 1 0 0 0,0-20 0 0 0,0 15 0 0 0,-3-20 0 0 0,0 1 0 0 0,-2-1 0 0 0,-1 1 0 0 0,-1 0 0 0 0,-11-25 0 0 0,16 42 0 0 0,-12-35 0 0 0,-2 2 0 0 0,-1 0 0 0 0,-37-62 0 0 0,54 102 0 0 0,0 0 0 0 0,0 0 0 0 0,0 0 0 0 0,0 0 0 0 0,0 0 0 0 0,0 0 0 0 0,0 0 0 0 0,0 0 0 0 0,0 0 0 0 0,0 0 0 0 0,0 0 0 0 0,-1 1 0 0 0,1-1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0,0 1 0 0 0,0 11 0 0 0,4 14 0 0 0,17 33 0 0 0,2-1 0 0 0,3 0 0 0 0,55 87 0 0 0,-79-141 0 0 0,-1-1 0 0 0,0 0 0 0 0,0 0 0 0 0,0 0 0 0 0,1 0 0 0 0,-1 0 0 0 0,1-1 0 0 0,0 1 0 0 0,-1 0 0 0 0,1-1 0 0 0,0 1 0 0 0,0-1 0 0 0,0 0 0 0 0,0 0 0 0 0,0 0 0 0 0,0 0 0 0 0,0 0 0 0 0,3 1 0 0 0,-4-7 0 0 0,0 0 0 0 0,0 0 0 0 0,-1 0 0 0 0,1 1 0 0 0,-1-1 0 0 0,0 0 0 0 0,-1-7 0 0 0,-4-30 0 0 0,0 0 0 0 0,-19-67 0 0 0,17 86 0 0 0,-1 1 0 0 0,-1-1 0 0 0,0 1 0 0 0,-2 1 0 0 0,0 0 0 0 0,-17-23 0 0 0,27 43 0 0 0,0 0 0 0 0,1 0 0 0 0,-1 0 0 0 0,0 0 0 0 0,1 0 0 0 0,-1 0 0 0 0,0 1 0 0 0,0-1 0 0 0,0 0 0 0 0,1 0 0 0 0,-1 0 0 0 0,0 1 0 0 0,0-1 0 0 0,0 1 0 0 0,-1-1 0 0 0,1 1 0 0 0,0-1 0 0 0,-1 0 0 0 0,2 2 0 0 0,-1-1 0 0 0,1 1 0 0 0,-1-1 0 0 0,1 0 0 0 0,0 1 0 0 0,-1-1 0 0 0,1 1 0 0 0,0-1 0 0 0,-1 1 0 0 0,1-1 0 0 0,0 1 0 0 0,0-1 0 0 0,0 1 0 0 0,0-1 0 0 0,-1 1 0 0 0,1-1 0 0 0,0 1 0 0 0,0 0 0 0 0,0-1 0 0 0,0 1 0 0 0,0-1 0 0 0,0 1 0 0 0,0-1 0 0 0,0 1 0 0 0,1 0 0 0 0,7 47 0 0 0,13 12 0 0 0,1-1 0 0 0,60 107 0 0 0,-81-165 0 0 0,34 54 0 0 0,-33-51 0 0 0,1-1 0 0 0,0 1 0 0 0,0-1 0 0 0,0 0 0 0 0,0 0 0 0 0,1 0 0 0 0,-1-1 0 0 0,1 1 0 0 0,-1-1 0 0 0,1 0 0 0 0,0 0 0 0 0,7 3 0 0 0,-11-5 0 0 0,1 0 0 0 0,-1 0 0 0 0,0 0 0 0 0,1 0 0 0 0,-1 0 0 0 0,1 0 0 0 0,-1 0 0 0 0,0 0 0 0 0,1 0 0 0 0,-1 0 0 0 0,1 0 0 0 0,-1 0 0 0 0,0 0 0 0 0,1-1 0 0 0,-1 1 0 0 0,1 0 0 0 0,-1 0 0 0 0,0 0 0 0 0,1 0 0 0 0,-1-1 0 0 0,0 1 0 0 0,1 0 0 0 0,-1 0 0 0 0,0-1 0 0 0,0 1 0 0 0,1 0 0 0 0,-1-1 0 0 0,0 1 0 0 0,0 0 0 0 0,1-1 0 0 0,-1 1 0 0 0,0 0 0 0 0,0-1 0 0 0,0 0 0 0 0,4-19 0 0 0,-9-22 0 0 0,5 41 0 0 0,-8-41 0 0 0,-3 0 0 0 0,-1 1 0 0 0,-2 0 0 0 0,-36-72 0 0 0,45 102 0 0 0,-1-1 0 0 0,0 1 0 0 0,-1 1 0 0 0,0-1 0 0 0,-1 1 0 0 0,0 1 0 0 0,-14-13 0 0 0,22 22 0 0 0,0 1 0 0 0,-1-1 0 0 0,1 1 0 0 0,0-1 0 0 0,-1 1 0 0 0,1-1 0 0 0,0 1 0 0 0,0-1 0 0 0,0 1 0 0 0,-1-1 0 0 0,1 1 0 0 0,0-1 0 0 0,0 1 0 0 0,0-1 0 0 0,0 1 0 0 0,0-1 0 0 0,0 1 0 0 0,0-1 0 0 0,0 2 0 0 0,3 11 0 0 0,0 1 0 0 0,0-1 0 0 0,2 1 0 0 0,-1-1 0 0 0,2-1 0 0 0,8 17 0 0 0,-1-1 0 0 0,-4-8 0 0 0,25 57 0 0 0,52 84 0 0 0,-84-158 0 0 0,-1 0 0 0 0,1-1 0 0 0,0 1 0 0 0,0-1 0 0 0,0 0 0 0 0,0 1 0 0 0,1-1 0 0 0,-1 0 0 0 0,5 2 0 0 0,-6-24 0 0 0,-9-33 0 0 0,-2 0 0 0 0,-21-63 0 0 0,14 68 0 0 0,-29-61 0 0 0,29 71 0 0 0,-3 2 0 0 0,23 70 0 0 0,23 39 0 0 0,2-1 0 0 0,59 103 0 0 0,-55-121 0 0 0,-28-50 0 0 0,-1 1 0 0 0,1-1 0 0 0,0 1 0 0 0,0-1 0 0 0,0 0 0 0 0,1-1 0 0 0,-1 1 0 0 0,9 4 0 0 0,-12-8 0 0 0,-1 1 0 0 0,1-1 0 0 0,-1 0 0 0 0,1 0 0 0 0,-1 1 0 0 0,1-1 0 0 0,-1 0 0 0 0,1 0 0 0 0,-1 0 0 0 0,1 0 0 0 0,-1 0 0 0 0,1 1 0 0 0,-1-1 0 0 0,1 0 0 0 0,-1 0 0 0 0,1 0 0 0 0,-1 0 0 0 0,1-1 0 0 0,-1 1 0 0 0,1 0 0 0 0,-1 0 0 0 0,1 0 0 0 0,-1 0 0 0 0,1 0 0 0 0,-1-1 0 0 0,1 1 0 0 0,-1 0 0 0 0,1-1 0 0 0,-1 1 0 0 0,1 0 0 0 0,-1 0 0 0 0,1-1 0 0 0,0-1 0 0 0,-1 1 0 0 0,1 0 0 0 0,0-1 0 0 0,-1 1 0 0 0,1-1 0 0 0,-1 1 0 0 0,0-1 0 0 0,1 1 0 0 0,-1-1 0 0 0,0 1 0 0 0,0-3 0 0 0,-4-40 0 0 0,-2 14 0 0 0,-2 1 0 0 0,-22-54 0 0 0,-34-53 0 0 0,27 72 0 0 0,43 93 0 0 0,16 24 0 0 0,2 0 0 0 0,2-2 0 0 0,3 0 0 0 0,39 51 0 0 0,-67-100 0 0 0,1 1 0 0 0,-1-1 0 0 0,1 0 0 0 0,0 0 0 0 0,0 0 0 0 0,0 0 0 0 0,0 0 0 0 0,0 0 0 0 0,1-1 0 0 0,-1 1 0 0 0,0-1 0 0 0,1 1 0 0 0,-1-1 0 0 0,1 0 0 0 0,3 1 0 0 0,-5-3 0 0 0,-1 0 0 0 0,1 0 0 0 0,-1 0 0 0 0,1 0 0 0 0,-1 0 0 0 0,0 0 0 0 0,0 0 0 0 0,1 0 0 0 0,-1 0 0 0 0,0 0 0 0 0,0 0 0 0 0,0-1 0 0 0,0 1 0 0 0,0 0 0 0 0,-1 0 0 0 0,1-2 0 0 0,0 3 0 0 0,-6-30 0 0 0,-1 0 0 0 0,-14-42 0 0 0,6 28 0 0 0,-12-29 0 0 0,17 49 0 0 0,1 0 0 0 0,-7-33 0 0 0,22 77 0 0 0,1 1 0 0 0,1-2 0 0 0,14 26 0 0 0,-9-17 0 0 0,-3-7 0 0 0,5 14 0 0 0,2-2 0 0 0,34 51 0 0 0,-45-78 0 0 0,-4-7 0 0 0,-4-16 0 0 0,-10-25 0 0 0,-15-22 0 0 0,-38-65 0 0 0,193 349 0 0 0,-126-216 0 0 0,2 4 0 0 0,1 0 0 0 0,0 0 0 0 0,1 0 0 0 0,0-1 0 0 0,0 1 0 0 0,8 6 0 0 0,-12-31 0 0 0,-3 5 0 0 0,0 0 0 0 0,-1 0 0 0 0,0 1 0 0 0,-1-1 0 0 0,-5-14 0 0 0,-26-56 0 0 0,-61-110 0 0 0,107 213 0 0 0,18 25 0 0 0,7 10 0 0 0,66 108 0 0 0,-100-156 0 0 0,-13-31 0 0 0,0 2 0 0 0,-2-1 0 0 0,-25-34 0 0 0,21 34 0 0 0,-4-8 0 0 0,9 16 0 0 0,1-1 0 0 0,0-1 0 0 0,2 0 0 0 0,-12-26 0 0 0,50 78 0 0 0,8 22 0 0 0,-20-30 0 0 0,1-1 0 0 0,40 45 0 0 0,-59-72 0 0 0,0 1 0 0 0,1-1 0 0 0,-1 0 0 0 0,0 1 0 0 0,0-1 0 0 0,0 0 0 0 0,1 1 0 0 0,-1-1 0 0 0,0 0 0 0 0,0 1 0 0 0,1-1 0 0 0,-1 0 0 0 0,0 0 0 0 0,1 1 0 0 0,-1-1 0 0 0,0 0 0 0 0,1 0 0 0 0,-1 0 0 0 0,0 0 0 0 0,1 1 0 0 0,-1-1 0 0 0,0 0 0 0 0,1 0 0 0 0,-1 0 0 0 0,1 0 0 0 0,-1 0 0 0 0,0 0 0 0 0,1 0 0 0 0,-1 0 0 0 0,0 0 0 0 0,1 0 0 0 0,0 0 0 0 0,-4-13 0 0 0,-11-19 0 0 0,11 29 13 0 0,3 3-19 0 0,-1-1 0 0 0,1 1 0 0 0,-1-1 0 0 0,1 1 0 0 0,0-1 0 0 0,-1 0 0 0 0,1 1 0 0 0,0-1 0 0 0,-1 0 0 0 0,1 1 0 0 0,0-1 0 0 0,0 0 0 0 0,0 1 0 0 0,-1-1 0 0 0,1 0 0 0 0,0-1 0 0 0,2 2-419 0 0,0 0 1 0 0,0 0 0 0 0,0 0-1 0 0,0 1 1 0 0,0-1 0 0 0,0 0-1 0 0,0 1 1 0 0,0-1-1 0 0,2 2 1 0 0,3 1-4685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35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8 8106 0 0,'-1'-7'23300'0'0,"3"14"-22571"0"0,7 26-242 0 0,4-4-399 0 0,-2-5-31 0 0,-10-19-57 0 0,0 1 0 0 0,1 0 0 0 0,-1 0 0 0 0,1 1 0 0 0,1-1 0 0 0,-1-1 0 0 0,1 1 0 0 0,0 0 0 0 0,0-1 0 0 0,6 9 0 0 0,-5-10 0 0 0,0 0 0 0 0,0 0 0 0 0,-1 0 0 0 0,0 0 0 0 0,0 1 0 0 0,0 0 0 0 0,0-1 0 0 0,2 8 0 0 0,-3-5 0 0 0,1 0 0 0 0,0 0 0 0 0,1 0 0 0 0,-1 0 0 0 0,1-1 0 0 0,1 1 0 0 0,5 6 0 0 0,-9-11 0 0 0,-1 0 0 0 0,1 1 0 0 0,-1-1 0 0 0,1 1 0 0 0,0-1 0 0 0,-1 1 0 0 0,1-1 0 0 0,1 1 0 0 0,1 3 0 0 0,5 11 0 0 0,4 15 0 0 0,-10-26 0 0 0,1-1 0 0 0,-1 1 0 0 0,1 1 0 0 0,-2-1 0 0 0,1 0 0 0 0,1 12 0 0 0,9 40 0 0 0,-6-24 0 0 0,-3-15 0 0 0,0 0 0 0 0,0 20 0 0 0,6 46 0 0 0,-7-55 0 0 0,-1-24 0 0 0,0-1 0 0 0,0 0 0 0 0,-1 1 0 0 0,0-1 0 0 0,0 1 0 0 0,0-1 0 0 0,-1 1 0 0 0,0-1 0 0 0,0 0 0 0 0,-2 8 0 0 0,1-9 0 0 0,0 0 0 0 0,0 0 0 0 0,0 1 0 0 0,1-1 0 0 0,-1 0 0 0 0,1 1 0 0 0,0-1 0 0 0,0 7 0 0 0,-4 2 0 0 0,5-12 0 0 0,-1 0 0 0 0,0 0 0 0 0,1 1 0 0 0,-1-1 0 0 0,1 0 0 0 0,-1 0 0 0 0,1 1 0 0 0,-1-1 0 0 0,1 0 0 0 0,0 1 0 0 0,0-1 0 0 0,-1 3 0 0 0,1-3 0 0 0,-1 0 0 0 0,1 0 0 0 0,-6 7 0 0 0,5-11 0 0 0,4-10 0 0 0,28-74 0 0 0,-24 65 0 0 0,-5 16 0 0 0,0 0 0 0 0,0-1 0 0 0,-1 1 0 0 0,0 0 0 0 0,1-12 0 0 0,-2-2 0 0 0,1 14 0 0 0,-1 0 0 0 0,0 0 0 0 0,0-1 0 0 0,0 1 0 0 0,-1 0 0 0 0,0 0 0 0 0,0 0 0 0 0,-3-9 0 0 0,6 24-4 0 0,-1 0-1 0 0,1 0 1 0 0,-2 1 0 0 0,1-1-1 0 0,-1 0 1 0 0,-2 16 0 0 0,1 5-3 0 0,-2 30-3 0 0,1-36 4 0 0,1-19 4 0 0,1-7 1 0 0,0-3-1 0 0,1-1 1 0 0,0 1-1 0 0,0 0 0 0 0,0-1 0 0 0,3-4 1 0 0,4-22-9 0 0,-2-65 3 0 0,0 22-99 0 0,-6 60 67 0 0,0 13 12 0 0,0 11 17 0 0,1-3 14 0 0,-1 0-1 0 0,1 0 1 0 0,1 0 0 0 0,2 9 0 0 0,-2-8 0 0 0,0-1 0 0 0,0 1 0 0 0,-1-1-1 0 0,1 13 1 0 0,-2-4-3 0 0,0-7 2 0 0,1 0 0 0 0,-2 0-1 0 0,1 0 1 0 0,-1-1 0 0 0,0 1-1 0 0,-1 0 1 0 0,-3 12 0 0 0,1-8 20 0 0,4-11-21 0 0,-1 0 1 0 0,1 1 0 0 0,-1-1-1 0 0,1 0 1 0 0,-1 0-1 0 0,1 1 1 0 0,-1-1-1 0 0,0 0 1 0 0,1 0-1 0 0,-1 0 1 0 0,0 0-1 0 0,-2 2 1 0 0,0 3-3 0 0,0 0-1 0 0,1 1 1 0 0,-1-1-1 0 0,1 1 1 0 0,-1 7-1 0 0,2-9 1 0 0,-1 0 1 0 0,1 0-1 0 0,-1 0 0 0 0,0 0 0 0 0,0-1 0 0 0,-5 9 1 0 0,-21 25-8 0 0,25-35 13 0 0,1 1 0 0 0,-1-1 0 0 0,0 0 0 0 0,0 0 0 0 0,-6 5 0 0 0,-3 2-11 0 0,12-9 2 0 0,-1-1 1 0 0,1 0 0 0 0,0 0 0 0 0,-1 1-1 0 0,1-1 1 0 0,0 0 0 0 0,-1 0-1 0 0,1 1 1 0 0,0-1 0 0 0,-1 1 0 0 0,1-1-1 0 0,0 0 1 0 0,0 1 0 0 0,-1-1 0 0 0,1 0-1 0 0,0 1 1 0 0,0-1 0 0 0,0 1-1 0 0,0-1 1 0 0,0 1 0 0 0,0-1 0 0 0,0 1-1 0 0,-1-1 1 0 0,1 0 0 0 0,0 1 0 0 0,1-1-1 0 0,-1 1 1 0 0,10 2-41 0 0,-7-4 42 0 0,1 1 0 0 0,-1-1 0 0 0,0 1-1 0 0,0-1 1 0 0,0 0 0 0 0,6-3 0 0 0,-6 2 1 0 0,0-1-1 0 0,-1 0 1 0 0,1 0 0 0 0,-1-1 0 0 0,1 1-1 0 0,-1-1 1 0 0,0 1 0 0 0,0-1 0 0 0,0 1-1 0 0,-1-1 1 0 0,0 0 0 0 0,1 0-1 0 0,-1 0 1 0 0,1-7 0 0 0,0-5 13 0 0,0 0 1 0 0,-1-22-1 0 0,-1 38-28 0 0,0 0-13 0 0,1 0 26 0 0,-1 1 0 0 0,1-1 1 0 0,-1 0-1 0 0,0 0 0 0 0,1 0 0 0 0,-1 1 0 0 0,0-1 1 0 0,0 0-1 0 0,1 1 0 0 0,-1-1 0 0 0,0 0 1 0 0,0 1-1 0 0,1-1 0 0 0,-1 0 0 0 0,0 1 0 0 0,0-1 1 0 0,0 0-1 0 0,0 1 0 0 0,1-1 0 0 0,-1 1 1 0 0,0-1-1 0 0,0 0 0 0 0,0 1 0 0 0,0-1 1 0 0,0 1-1 0 0,0-1 0 0 0,0 0 0 0 0,0 1 0 0 0,0-1 1 0 0,0 1-1 0 0,0-1 0 0 0,0 0 0 0 0,0 1 1 0 0,-1-1-1 0 0,1 0 0 0 0,0 1 0 0 0,0-1 0 0 0,0 1 1 0 0,-1-1-1 0 0,1 0 0 0 0,0 1 0 0 0,-1-1 1 0 0,-10 24 17 0 0,10-21-32 0 0,-6 8 33 0 0,0 0-1 0 0,-1 0 0 0 0,0-1 1 0 0,-1-1-1 0 0,0 1 1 0 0,0-1-1 0 0,-18 13 0 0 0,-19 18-1 0 0,16-12 97 0 0,25-20-106 0 0,4-6-2 0 0,0 0 0 0 0,-1-1 1 0 0,1 1-1 0 0,0 0 0 0 0,-1 0 0 0 0,1-1 1 0 0,-1 1-1 0 0,0-1 0 0 0,1 1 0 0 0,-1-1 0 0 0,0 0 1 0 0,0 0-1 0 0,-3 2 0 0 0,-23 24-4 0 0,27-26 0 0 0,-1 0 0 0 0,0 0 0 0 0,1 1 0 0 0,0-1 0 0 0,-1 1 0 0 0,1-1 0 0 0,0 1 0 0 0,0-1 0 0 0,0 1 0 0 0,0 0 0 0 0,0-1 0 0 0,0 1 0 0 0,0 2 0 0 0,0-2 0 0 0,0 0 0 0 0,0 0 0 0 0,0 0 0 0 0,0 0 0 0 0,0 0 0 0 0,-1 0 0 0 0,1-1 0 0 0,0 1 0 0 0,-1 0 0 0 0,-1 1 0 0 0,-13 7 0 0 0,9-6 0 0 0,1 0 0 0 0,-1 1 0 0 0,1-1 0 0 0,0 2 0 0 0,0-1 0 0 0,-6 8 0 0 0,-5 2 0 0 0,14-14 0 0 0,1 0 0 0 0,0 1 0 0 0,0-1 0 0 0,1 1 0 0 0,-1 0 0 0 0,0 0 0 0 0,0 0 0 0 0,1 0 0 0 0,-3 4 0 0 0,1-3 0 0 0,1 1 0 0 0,-1-1 0 0 0,1 0 0 0 0,-1 0 0 0 0,-5 4 0 0 0,0 0 0 0 0,-34 25 0 0 0,-1 13 0 0 0,34-34 0 0 0,-25 31 0 0 0,32-39 0 0 0,-1-1 0 0 0,1 1 0 0 0,-1 0 0 0 0,1 0 0 0 0,0 0 0 0 0,0 1 0 0 0,0-1 0 0 0,1 1 0 0 0,-1-1 0 0 0,1 1 0 0 0,-2 4 0 0 0,2 2 0 0 0,0 0 0 0 0,0 0 0 0 0,1 12 0 0 0,0-15 0 0 0,0-12 0 0 0,0-5 0 0 0,2 9-52 0 0,0 0-1 0 0,-1 0 1 0 0,1 1-1 0 0,0-1 1 0 0,0 0-1 0 0,0 1 1 0 0,0 0 0 0 0,0-1-1 0 0,1 1 1 0 0,-1 0-1 0 0,0 0 1 0 0,3 0 0 0 0,6 0-1577 0 0,-4 0-2426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36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11530 0 0,'0'0'12156'0'0,"3"4"-11565"0"0,4 5 857 0 0,-2 1 0 0 0,0-1 0 0 0,7 18 0 0 0,14 30-14 0 0,-19-41-1270 0 0,1 0 0 0 0,1-1 0 0 0,19 28 0 0 0,-17-29-12 0 0,-1 0 0 0 0,-1 1 0 0 0,14 31 0 0 0,-20-38-152 0 0,1-1 0 0 0,0 0 0 0 0,0 0 0 0 0,1 0 0 0 0,9 9 0 0 0,-9-10 0 0 0,0 1 0 0 0,0-1 0 0 0,0 1 0 0 0,-1 0 0 0 0,6 12 0 0 0,-6-10 0 0 0,0-1 0 0 0,1 0 0 0 0,10 12 0 0 0,0 0 0 0 0,-1-1 0 0 0,1-1 0 0 0,22 20 0 0 0,-5 4 0 0 0,-15-17 0 0 0,-7-14 0 0 0,-6-7 0 0 0,-1 0 0 0 0,0 0 0 0 0,0 0 0 0 0,0 0 0 0 0,2 5 0 0 0,2 9 0 0 0,-8-18 0 0 0,1 1 0 0 0,0-1 0 0 0,-1 0 0 0 0,1 1 0 0 0,0-1 0 0 0,-1 0 0 0 0,1 1 0 0 0,-1-1 0 0 0,1 0 0 0 0,-1 0 0 0 0,1 0 0 0 0,-1 1 0 0 0,1-1 0 0 0,-1 0 0 0 0,1 0 0 0 0,-1 0 0 0 0,1 0 0 0 0,-1 0 0 0 0,1 0 0 0 0,-1 0 0 0 0,1 0 0 0 0,-1 0 0 0 0,1 0 0 0 0,-1 0 0 0 0,1 0 0 0 0,-1 0 0 0 0,1-1 0 0 0,-1 1 0 0 0,1 0 0 0 0,0 0 0 0 0,-2-1 0 0 0,-6-2 0 0 0,7 2 0 0 0,-1 0 0 0 0,0 1 0 0 0,0-1 0 0 0,0 1 0 0 0,0-1 0 0 0,0 1 0 0 0,0-1 0 0 0,0 1 0 0 0,0 0 0 0 0,-3 0 0 0 0,3 0 0 0 0,-1-5 0 0 0,-1 0 0 0 0,1 0 0 0 0,0 0 0 0 0,0-1 0 0 0,-4-9 0 0 0,-2-4 0 0 0,-62-108 0 0 0,57 102 0 0 0,3 3 0 0 0,-17-24 0 0 0,15 27 0 0 0,-15-35 0 0 0,0 1 0 0 0,9 15-171 0 0,15 30-39 0 0,0-1-1 0 0,0 1 1 0 0,-1 0-1 0 0,0 0 1 0 0,-12-14-1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3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3097 0 0,'-1'0'24287'0'0,"1"1"-23889"0"0,1 5-225 0 0,0 0 1 0 0,0 0-1 0 0,0-1 1 0 0,1 1-1 0 0,0 0 1 0 0,0-1-1 0 0,1 0 1 0 0,-1 1-1 0 0,1-1 1 0 0,7 9-1 0 0,-5-7 112 0 0,-1 1-1 0 0,1 0 0 0 0,4 13 1 0 0,-2 2-46 0 0,15 36 122 0 0,-11-36-188 0 0,-5-4 137 0 0,-5-16-279 0 0,0 0-1 0 0,0 0 0 0 0,0 0 0 0 0,0-1 0 0 0,0 1 0 0 0,-1 0 0 0 0,1 6 0 0 0,-1-6-24 0 0,1 1-1 0 0,0-1 1 0 0,-1 0-1 0 0,1 1 1 0 0,0-1 0 0 0,1 0-1 0 0,-1 0 1 0 0,1 0-1 0 0,-1 0 1 0 0,4 3-1 0 0,-4-3 7 0 0,1 0 0 0 0,0-1 0 0 0,-1 1 0 0 0,1 0 0 0 0,-1 0 1 0 0,0 0-1 0 0,0 0 0 0 0,0 0 0 0 0,-1 0 0 0 0,1 4 0 0 0,-1-7 41 0 0,5 29-42 0 0,-4-25-1 0 0,-1 1 0 0 0,1-1 1 0 0,0 1-1 0 0,1-1 0 0 0,-1 1 1 0 0,1-1-1 0 0,0 0 1 0 0,3 6-1 0 0,-4-8 6 0 0,0 1-1 0 0,-1 0 1 0 0,1-1 0 0 0,-1 1-1 0 0,1 0 1 0 0,-1-1 0 0 0,0 1-1 0 0,0 0 1 0 0,0 0 0 0 0,0 0-1 0 0,-1 3 1 0 0,0 12 60 0 0,4-8-76 0 0,1 12 0 0 0,-5-21 0 0 0,-1 4 0 0 0,2-4 0 0 0,-1-50-1056 0 0,1-5-4157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4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39 0 0 0,'-15'-11'28163'0'0,"15"10"-28086"0"0,0 0-1 0 0,0 0 0 0 0,1 0 0 0 0,-1 0 1 0 0,1 1-1 0 0,-1-1 0 0 0,0 0 0 0 0,1 0 1 0 0,0 0-1 0 0,-1 1 0 0 0,1-1 0 0 0,-1 0 1 0 0,1 1-1 0 0,0-1 0 0 0,-1 0 0 0 0,1 1 1 0 0,0-1-1 0 0,0 1 0 0 0,0-1 0 0 0,-1 1 1 0 0,1-1-1 0 0,0 1 0 0 0,0 0 0 0 0,0 0 1 0 0,0-1-1 0 0,0 1 0 0 0,0 0 0 0 0,-1 0 1 0 0,1 0-1 0 0,0 0 0 0 0,0 0 0 0 0,1 0 1 0 0,41 0 304 0 0,-30 0-59 0 0,64-10 414 0 0,-75 10-699 0 0,-1 0-30 0 0,-1 0-1 0 0,1 0 0 0 0,0 0 0 0 0,-1 0 0 0 0,1 0 0 0 0,0 0 1 0 0,-1 0-1 0 0,1 0 0 0 0,-1 1 0 0 0,1-1 0 0 0,0 0 1 0 0,-1 0-1 0 0,1 1 0 0 0,-1-1 0 0 0,1 0 0 0 0,0 1 0 0 0,-1-1 1 0 0,1 0-1 0 0,-1 1 0 0 0,1-1 0 0 0,-1 1 0 0 0,0-1 1 0 0,1 1-1 0 0,0 0 0 0 0,40 30 369 0 0,-15-3-294 0 0,-1-2-81 0 0,-10-10 0 0 0,-13-14 0 0 0,1 1 0 0 0,-1 1 0 0 0,1-1 0 0 0,-1 1 0 0 0,1 0 0 0 0,-1-1 0 0 0,0 1 0 0 0,2 7 0 0 0,-3-10 0 0 0,10 22 0 0 0,0-1 0 0 0,17 22 0 0 0,-9-3 0 0 0,-17-36 0 0 0,-1-4 0 0 0,-1 0 0 0 0,0 0 0 0 0,1 0 0 0 0,-1 0 0 0 0,1 0 0 0 0,-1 0 0 0 0,1 0 0 0 0,-1 0 0 0 0,1 0 0 0 0,0 0 0 0 0,-1 0 0 0 0,1 0 0 0 0,1 0 0 0 0,-1 0-13 0 0,-1-1-77 0 0,-1-17-3469 0 0,1 11-1107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3:41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0,'0'0'19511'0'0,"21"4"-15574"0"0,22 0-1503 0 0,-20-4-3690 0 0,-2 3-4735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0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0 0 0,'-6'6'23921'0'0,"-16"19"-21603"0"0,-36 31-750 0 0,16-12-1001 0 0,42-44-536 0 0,-33 18 205 0 0,22 2 120 0 0,1-1-352 0 0,10-19 187 0 0,18-24-696 0 0,-17 22-395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9442 0 0,'0'0'14171'0'0,"5"1"-13419"0"0,10 2 459 0 0,-1 2-1 0 0,19 7 1 0 0,-23-9-1029 0 0,0-1 1 0 0,1-1 0 0 0,-1 1 0 0 0,1-1 0 0 0,-1-1 0 0 0,1 0-1 0 0,-1-1 1 0 0,1 0 0 0 0,-1 0 0 0 0,17-5 0 0 0,-11 1-70 0 0,-4 2-41 0 0,0 0 0 0 0,20-2 0 0 0,-29 5-51 0 0,0 0 0 0 0,1 0 0 0 0,-1 0-1 0 0,1 0 1 0 0,-1 1 0 0 0,0-1 0 0 0,0 1 0 0 0,1 0 0 0 0,-1 0 0 0 0,0 0 0 0 0,0 0 0 0 0,0 1 0 0 0,0-1 0 0 0,3 3 0 0 0,-3-2-9 0 0,0 0 1 0 0,1-1 0 0 0,-1 1 0 0 0,0-1-1 0 0,0 1 1 0 0,1-1 0 0 0,-1 0 0 0 0,0-1-1 0 0,1 1 1 0 0,-1 0 0 0 0,1-1 0 0 0,-1 0-1 0 0,1 0 1 0 0,-1 0 0 0 0,1 0 0 0 0,-1 0-1 0 0,7-2 1 0 0,2-2 7 0 0,0 0 0 0 0,0 0 0 0 0,18-11 0 0 0,-30 15-19 0 0,-8 1 150 0 0,-12 4-111 0 0,14-2-37 0 0,5-2-1 0 0,1-1 0 0 0,-1 0 0 0 0,0 1 0 0 0,1-1 0 0 0,-1 0 0 0 0,0 1 0 0 0,1-1 0 0 0,-1 1 0 0 0,0-1 0 0 0,1 1 0 0 0,-1-1 0 0 0,1 1 0 0 0,-1-1 0 0 0,1 1 0 0 0,-1 0 0 0 0,1-1 0 0 0,-1 2 0 0 0,14 11 140 0 0,-11-11-106 0 0,0 0 0 0 0,-1 0-1 0 0,1 0 1 0 0,-1 0 0 0 0,1 0-1 0 0,-1 0 1 0 0,0 0 0 0 0,0 0-1 0 0,0 1 1 0 0,0-1 0 0 0,0 1-1 0 0,0-1 1 0 0,-1 0 0 0 0,1 1 0 0 0,-1 0-1 0 0,0 3 1 0 0,0 49 383 0 0,-1-30-239 0 0,1 339 48 0 0,2-342-228 0 0,-2-19 0 0 0,1 0 0 0 0,-1 0 0 0 0,1 1 0 0 0,-1-1 0 0 0,0 0 0 0 0,0 0 0 0 0,0 0 0 0 0,-1 0 0 0 0,1 0 0 0 0,-1 0 0 0 0,-1 4 0 0 0,2-5 0 0 0,-1-1 0 0 0,-25 11 0 0 0,25-12 0 0 0,1 0 0 0 0,0 0 0 0 0,-1 0 0 0 0,1 0 0 0 0,-1 0 0 0 0,1 0 0 0 0,0 0 0 0 0,-1 0 0 0 0,1 0 0 0 0,0 0 0 0 0,-1 0 0 0 0,1 0 0 0 0,0-1 0 0 0,-1 1 0 0 0,1 0 0 0 0,0 0 0 0 0,0 0 0 0 0,-1-1 0 0 0,1 1 0 0 0,0 0 0 0 0,-1 0 0 0 0,1-1 0 0 0,0 1 0 0 0,0 0 0 0 0,0-1 0 0 0,-1 1 0 0 0,1 0 0 0 0,0-1 0 0 0,0 1 0 0 0,0 0 0 0 0,0-1 0 0 0,0 1 0 0 0,0 0 0 0 0,-1-1 0 0 0,1 1 0 0 0,0 0 0 0 0,0-1 0 0 0,0 1 0 0 0,0 0 0 0 0,0-1 0 0 0,0 1 0 0 0,1 0 0 0 0,-1-1 0 0 0,0 1 0 0 0,0-1 0 0 0,-1-21 0 0 0,2 19 0 0 0,0-34 0 0 0,3 0 0 0 0,10-50 0 0 0,-9 65 0 0 0,-1 8 0 0 0,-1-1 0 0 0,-1 0 0 0 0,0 1 0 0 0,-1-1 0 0 0,-1 0 0 0 0,-1-16 0 0 0,0 24-11 0 0,-1 1 0 0 0,0-1 0 0 0,0 1 0 0 0,0 0 0 0 0,-4-6 0 0 0,3 7 0 0 0,0 0 0 0 0,1-1 1 0 0,0 1-1 0 0,0 0 0 0 0,1-1 0 0 0,-1 1 1 0 0,1-1-1 0 0,0-8 0 0 0,1 10 1 0 0,0 1-1 0 0,0 0 1 0 0,1 0-1 0 0,-1 0 1 0 0,1-1-1 0 0,0 1 1 0 0,0 0-1 0 0,0 0 1 0 0,0 0-1 0 0,1 0 1 0 0,-1 0-1 0 0,4-4 1 0 0,0-1 8 0 0,-3 3 7 0 0,-1 1 0 0 0,1-1 0 0 0,-1 0 0 0 0,1 0 0 0 0,-1 0 0 0 0,-1 0 0 0 0,1 0 0 0 0,-1 0 0 0 0,0 0 0 0 0,-1-8 0 0 0,1-2 1 0 0,-2 14-4 0 0,0 0 0 0 0,-1 0 0 0 0,1 0 0 0 0,-1 0 0 0 0,1 0 0 0 0,-1 1 0 0 0,1-1-1 0 0,-1 1 1 0 0,0 0 0 0 0,-3 0 0 0 0,-13 0-4 0 0,-5 0-4 0 0,0 0 1 0 0,1-2 0 0 0,-42-7-1 0 0,52 7 7 0 0,0 1-1 0 0,-1 0 1 0 0,1 1 0 0 0,0 0-1 0 0,-26 4 1 0 0,-20 1 2 0 0,58-6 71 0 0,4-2-31 0 0,14-5-18 0 0,24-8-35 0 0,-17 9 7 0 0,1 1 0 0 0,0 1 0 0 0,1 0 0 0 0,-1 2 0 0 0,1 2 0 0 0,26 0 0 0 0,14 4-9 0 0,-66-3 5 0 0,0 10-41 0 0,-1 14 59 0 0,-2-1 0 0 0,0-1 0 0 0,-13 45 0 0 0,9-38 37 0 0,-7 43 0 0 0,9 47-21 0 0,4-70-14 0 0,-8 51-1 0 0,4-72-12 0 0,2-19 0 0 0,1 1 0 0 0,1-1 0 0 0,-1 13 0 0 0,-6 37 0 0 0,8-59 0 0 0,0 1 0 0 0,0-1 0 0 0,0 0 0 0 0,0 1 0 0 0,0-1 0 0 0,0 1 0 0 0,0-1 0 0 0,0 0 0 0 0,-1 1 0 0 0,1-1 0 0 0,0 0 0 0 0,0 1 0 0 0,0-1 0 0 0,-1 0 0 0 0,1 1 0 0 0,0-1 0 0 0,0 0 0 0 0,-1 0 0 0 0,1 1 0 0 0,0-1 0 0 0,-1 0 0 0 0,1 0 0 0 0,0 1 0 0 0,-1-1 0 0 0,1 0 0 0 0,0 0 0 0 0,-1 0 0 0 0,1 0 0 0 0,0 0 0 0 0,-1 0 0 0 0,1 1 0 0 0,0-1 0 0 0,-1 0 0 0 0,1 0 0 0 0,-1 0 0 0 0,1 0 0 0 0,0 0 0 0 0,-1 0 0 0 0,1 0 0 0 0,-1-1 0 0 0,1 1 0 0 0,-15-3 0 0 0,14 3 0 0 0,-10-4 0 0 0,0 0 0 0 0,0 1 0 0 0,-1 1 0 0 0,1 0 0 0 0,-1 1 0 0 0,0 0 0 0 0,1 0 0 0 0,-1 2 0 0 0,0-1 0 0 0,0 1 0 0 0,1 1 0 0 0,-17 4 0 0 0,-42 9-2035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06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11 11554 0 0,'0'0'9909'0'0,"-4"0"-9051"0"0,2 0-1051 0 0,-1 1 675 0 0,0-1-1 0 0,0 0 0 0 0,0 0 0 0 0,0 0 1 0 0,0 0-1 0 0,0 0 0 0 0,0-1 0 0 0,0 1 1 0 0,0-1-1 0 0,0 0 0 0 0,-4-1 0 0 0,4 0-439 0 0,-1 1-1 0 0,1 0 1 0 0,-1 1-1 0 0,1-1 1 0 0,-1 0-1 0 0,0 1 1 0 0,1 0-1 0 0,-1 0 0 0 0,1 0 1 0 0,-1 0-1 0 0,-4 2 1 0 0,-5-2 274 0 0,0 1-257 0 0,0-1 0 0 0,0 1 0 0 0,1 1 0 0 0,-1 0 0 0 0,1 1 0 0 0,-15 5 1 0 0,22-6-1372 0 0,-1 1 0 0 0,0 0 1 0 0,1 0-1 0 0,-10 7 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0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1 7642 0 0,'0'0'16399'0'0,"-12"4"-12422"0"0,-36-5-1901 0 0,27-1-1719 0 0,-44 4 0 0 0,58-1-292 0 0,0 1 0 0 0,1 0 0 0 0,-1 0 0 0 0,-10 5 0 0 0,-12 4 51 0 0,-26 2-14 0 0,37-10-36 0 0,-1 1 0 0 0,-29 11 0 0 0,-82 41 432 0 0,110-47-352 0 0,-26 16 0 0 0,28-14-49 0 0,-123 84 190 0 0,100-65-243 0 0,29-21-44 0 0,0 0 0 0 0,1 1 0 0 0,0 1 0 0 0,1 0 0 0 0,1 0 0 0 0,-1 1 0 0 0,-10 17 0 0 0,15-19 0 0 0,1 1 0 0 0,-6 21 0 0 0,2-6 0 0 0,-20 40 0 0 0,28-62-2231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1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1416 40 7322 0 0,'0'0'10805'0'0,"-3"-2"-10089"0"0,-4-1 148 0 0,0 0 0 0 0,0 0 0 0 0,0 1 0 0 0,-1 0 0 0 0,1 0 0 0 0,-10-1 0 0 0,-12-3 576 0 0,12 0-287 0 0,15 5-1098 0 0,-1-1 1 0 0,1 2 0 0 0,0-1-1 0 0,-1 0 1 0 0,1 0 0 0 0,-1 1-1 0 0,0-1 1 0 0,-4 1 0 0 0,-140 12 2053 0 0,110-14-1578 0 0,28 1-446 0 0,-1 1 0 0 0,1-1 1 0 0,-1 2-1 0 0,1-1 0 0 0,-1 1 0 0 0,1 0 1 0 0,0 1-1 0 0,-14 4 0 0 0,-47 9 579 0 0,48-5-500 0 0,-25 13-1 0 0,15-6-19 0 0,6-8-12 0 0,21-8-119 0 0,1 0-1 0 0,0 1 1 0 0,0-1 0 0 0,-1 1 0 0 0,1 0 0 0 0,-6 4-1 0 0,0 1-8 0 0,-1-1 0 0 0,0 0 0 0 0,-15 5-1 0 0,-4 3 1 0 0,-1-2-4 0 0,25-10 0 0 0,0 0 0 0 0,0 0 0 0 0,0 1 0 0 0,0 0 0 0 0,-6 4 0 0 0,8-4 0 0 0,-1-1 0 0 0,1 1 0 0 0,-1-1 0 0 0,-9 3 0 0 0,10-4 0 0 0,-1 1 0 0 0,1 0 0 0 0,0 0 0 0 0,-1 0 0 0 0,-6 5 0 0 0,0 1 0 0 0,-1 1 0 0 0,-1-2 0 0 0,0 0 0 0 0,0 0 0 0 0,-18 6 0 0 0,-20 14 0 0 0,45-23 0 0 0,-1 0 0 0 0,1 0 0 0 0,0 0 0 0 0,0 1 0 0 0,0 0 0 0 0,1 0 0 0 0,-10 10 0 0 0,-4 0 0 0 0,-2 1 0 0 0,-11 15 0 0 0,10-12 0 0 0,-18 14 0 0 0,20-18 0 0 0,-42 39 0 0 0,58-50 0 0 0,-1 0 0 0 0,2 0 0 0 0,-1 0 0 0 0,0 1 0 0 0,1-1 0 0 0,0 1 0 0 0,0 0 0 0 0,0 0 0 0 0,-2 6 0 0 0,3-6 0 0 0,-22 30 0 0 0,-12 13 0 0 0,35-45 0 0 0,0 0 0 0 0,0 0 0 0 0,0 0 0 0 0,0 1 0 0 0,1-1 0 0 0,-1 0 0 0 0,1 6 0 0 0,-4 17 0 0 0,2-20 0 0 0,-1 1 0 0 0,1 0 0 0 0,0 0 0 0 0,1 0 0 0 0,0 0 0 0 0,0 0 0 0 0,0 0 0 0 0,1 0 0 0 0,0 0 0 0 0,2 11 0 0 0,19 21 0 0 0,-15-23 0 0 0,-5-13 0 0 0,0 0 0 0 0,1 0 0 0 0,-1 0 0 0 0,1 0 0 0 0,-1-1 0 0 0,1 1 0 0 0,0 0 0 0 0,2 2 0 0 0,4 9 0 0 0,-8-13 0 0 0,0 0 0 0 0,1 0 0 0 0,-1 0 0 0 0,0 0 0 0 0,1 0 0 0 0,-1 0 0 0 0,1 0 0 0 0,0 0 0 0 0,-1 0 0 0 0,1-1 0 0 0,0 1 0 0 0,-1 0 0 0 0,1 0 0 0 0,0 0 0 0 0,0-1 0 0 0,0 1 0 0 0,0 0 0 0 0,0-1 0 0 0,0 1 0 0 0,1 0 0 0 0,5 1 0 0 0,1 2 0 0 0,-1-1 0 0 0,1 1 0 0 0,-1 0 0 0 0,13 10 0 0 0,-17-12 0 0 0,0 1 0 0 0,0-2 0 0 0,0 1 0 0 0,1 0 0 0 0,-1-1 0 0 0,7 3 0 0 0,19 10 0 0 0,25 10 0 0 0,-51-23 0 0 0,0 1 0 0 0,0-1 0 0 0,0 0 0 0 0,0 0 0 0 0,0 0 0 0 0,0-1 0 0 0,1 1 0 0 0,-1-1 0 0 0,5 1 0 0 0,-5-2 0 0 0,0 1 0 0 0,0 1 0 0 0,-1-1 0 0 0,1 0 0 0 0,0 1 0 0 0,-1-1 0 0 0,1 1 0 0 0,-1 0 0 0 0,1 0 0 0 0,-1 0 0 0 0,1 0 0 0 0,-1 0 0 0 0,1 0 0 0 0,2 3 0 0 0,9 2 0 0 0,-13-6 0 0 0,0 0 0 0 0,1 1 0 0 0,-1-1 0 0 0,0 1 0 0 0,0-1 0 0 0,1 1 0 0 0,-1-1 0 0 0,0 1 0 0 0,0 0 0 0 0,0-1 0 0 0,0 1 0 0 0,0 0 0 0 0,2 1 0 0 0,-3-1 0 0 0,1 0 0 0 0,0 0 0 0 0,0 0 0 0 0,0 0 0 0 0,0 0 0 0 0,0 0 0 0 0,0 0 0 0 0,0 0 0 0 0,0 0 0 0 0,0-1 0 0 0,0 1 0 0 0,0 0 0 0 0,0-1 0 0 0,0 1 0 0 0,1-1 0 0 0,-1 1 0 0 0,0-1 0 0 0,0 0 0 0 0,1 1 0 0 0,-1-1 0 0 0,2 0 0 0 0,36 0 0 0 0,-33-1 0 0 0,0 1 0 0 0,0-1 0 0 0,0 1 0 0 0,0 1 0 0 0,-1-1 0 0 0,8 2 0 0 0,-6 0 0 0 0,0-1 0 0 0,0 0 0 0 0,0 0 0 0 0,0-1 0 0 0,0 0 0 0 0,0 0 0 0 0,0-1 0 0 0,12-2 0 0 0,27-2 0 0 0,-40 5-65 0 0,1 0-1 0 0,-1-1 1 0 0,0 1-1 0 0,1-1 1 0 0,-1-1-1 0 0,0 1 1 0 0,0-1-1 0 0,8-3 1 0 0,24-17-3884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566 213 9922 0 0,'0'0'8298'0'0,"-17"3"-4833"0"0,16-7-2661 0 0,0 1 1 0 0,-1 0-1 0 0,1 1 1 0 0,-1-1-1 0 0,0 0 1 0 0,-3-4 0 0 0,3 6-724 0 0,1 0 0 0 0,0 0 0 0 0,0 0 0 0 0,-1 0 1 0 0,1-1-1 0 0,0 1 0 0 0,0 0 0 0 0,0-1 0 0 0,1 1 1 0 0,-1-1-1 0 0,0 1 0 0 0,1-1 0 0 0,-1 1 0 0 0,1-1 1 0 0,-1 0-1 0 0,1 1 0 0 0,-1-1 0 0 0,1 0 0 0 0,0 1 1 0 0,0-3-1 0 0,0 2-22 0 0,0 0-1 0 0,0 0 1 0 0,0 0-1 0 0,-1 1 1 0 0,1-1 0 0 0,-1 0-1 0 0,1 0 1 0 0,-1 1-1 0 0,0-1 1 0 0,1 0 0 0 0,-1 1-1 0 0,0-1 1 0 0,0 1-1 0 0,0-1 1 0 0,-2-1 0 0 0,0 0 38 0 0,0 0 1 0 0,0 0-1 0 0,0 0 1 0 0,0 0-1 0 0,1 0 1 0 0,-3-4-1 0 0,4 4-47 0 0,0 1 0 0 0,-1-1 0 0 0,0 1 0 0 0,0 0 0 0 0,0-1 0 0 0,0 1 0 0 0,0 0 0 0 0,0 0 0 0 0,0 1 0 0 0,0-1 0 0 0,-1 0 0 0 0,-4-2 0 0 0,4 3-4 0 0,1-1 0 0 0,-1 1 0 0 0,0-1 0 0 0,0 0 0 0 0,1 0 0 0 0,-1 0 0 0 0,-3-5 0 0 0,4 5-34 0 0,0 0 0 0 0,0 0 0 0 0,0 0 0 0 0,0 0 0 0 0,0 1 1 0 0,0-1-1 0 0,0 1 0 0 0,-1 0 0 0 0,1-1 0 0 0,0 1 0 0 0,-4-1 0 0 0,5 2-3 0 0,0-1 0 0 0,-1 1 0 0 0,1-1 0 0 0,0 1 0 0 0,0-1 0 0 0,0 1 0 0 0,0-1 0 0 0,0 0 0 0 0,0 0 0 0 0,0 1 0 0 0,0-1 0 0 0,1 0 0 0 0,-1 0 0 0 0,0 0 0 0 0,0 0 0 0 0,1 0 0 0 0,-1 0 0 0 0,0 0-1 0 0,0-2 1 0 0,-7-8 70 0 0,7 10-78 0 0,-1 1 1 0 0,1-1-1 0 0,-1 1 1 0 0,1-1-1 0 0,-1 1 1 0 0,0 0-1 0 0,1-1 1 0 0,-1 1-1 0 0,1 0 1 0 0,-1 0-1 0 0,0 0 1 0 0,-2 1-1 0 0,-14-3 29 0 0,15 2-33 0 0,-1-1-1 0 0,1 0 1 0 0,0 1-1 0 0,-1 0 1 0 0,1 0-1 0 0,-1 0 1 0 0,1 0-1 0 0,0 0 1 0 0,-1 1-1 0 0,1 0 1 0 0,0-1-1 0 0,-6 3 1 0 0,-4 0 67 0 0,11-2-48 0 0,-1 0 0 0 0,1 1 0 0 0,-1-1 0 0 0,1 0 0 0 0,0 1 0 0 0,-1-1 0 0 0,1 1 0 0 0,0 0 0 0 0,0-1 0 0 0,0 1 0 0 0,0 0 0 0 0,1 0 0 0 0,-1 1 0 0 0,0-1 0 0 0,1 0 0 0 0,-3 5 1 0 0,-16 18 145 0 0,-14 10 39 0 0,30-31-201 0 0,0 1 0 0 0,0-1 0 0 0,1 1 0 0 0,0 0 0 0 0,0 1 0 0 0,0-1 0 0 0,1 0 0 0 0,-1 1 0 0 0,-1 8 0 0 0,-5 9 0 0 0,8-20 0 0 0,0 1 0 0 0,1-1 0 0 0,-1 0 0 0 0,0 0 0 0 0,1 1 0 0 0,0-1 0 0 0,0 1 0 0 0,0-1 0 0 0,0 0 0 0 0,1 1 0 0 0,-1-1 0 0 0,1 0 0 0 0,0 0 0 0 0,0 1 0 0 0,0-1 0 0 0,2 5 0 0 0,0-1 0 0 0,-1-2 0 0 0,0-1 0 0 0,1 1 0 0 0,0-1 0 0 0,-1 0 0 0 0,2 0 0 0 0,-1 0 0 0 0,0-1 0 0 0,1 1 0 0 0,0-1 0 0 0,-1 0 0 0 0,1 0 0 0 0,8 4 0 0 0,0 2 0 0 0,-5-2 0 0 0,-1-1 0 0 0,-1 1 0 0 0,1 0 0 0 0,6 12 0 0 0,-7-11 0 0 0,-4-7 0 0 0,0 0 0 0 0,-1 0 0 0 0,1 0 0 0 0,0 1 0 0 0,-1-1 0 0 0,1 0 0 0 0,-1 0 0 0 0,0 0 0 0 0,1 1 0 0 0,-1-1 0 0 0,0 0 0 0 0,0 1 0 0 0,0-1 0 0 0,0 0 0 0 0,0 0 0 0 0,0 1 0 0 0,0-1 0 0 0,0 0 0 0 0,-1 1 0 0 0,1 0 0 0 0,-1-1 0 0 0,1 0 0 0 0,-1-1 0 0 0,1 1 0 0 0,0 0 0 0 0,-1-1 0 0 0,0 1 0 0 0,1-1 0 0 0,-1 1 0 0 0,1-1 0 0 0,-1 1 0 0 0,0-1 0 0 0,1 1 0 0 0,-1-1 0 0 0,0 1 0 0 0,1-1 0 0 0,-1 0 0 0 0,0 0 0 0 0,1 1 0 0 0,-1-1 0 0 0,0 0 0 0 0,0 0 0 0 0,0 0 0 0 0,1 0 0 0 0,-2 0 0 0 0,-1 1 0 0 0,-5 3 0 0 0,0 0 0 0 0,0 0 0 0 0,-1-1 0 0 0,1 0 0 0 0,-1-1 0 0 0,0 0 0 0 0,-10 2 0 0 0,-59 5-2894 0 0,2-1-4203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3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25 8770 0 0,'0'0'10157'0'0,"-6"-4"-9298"0"0,-18-12 115 0 0,18 12 3217 0 0,27 31-224 0 0,-18-22-3695 0 0,-1 0 0 0 0,1 0-1 0 0,-1 0 1 0 0,-1 0 0 0 0,3 8-1 0 0,-2-6 66 0 0,35 70 1293 0 0,-32-64-1542 0 0,4 9 76 0 0,8 7-164 0 0,-13-21 0 0 0,0 0 0 0 0,1 0 0 0 0,0-1 0 0 0,11 12 0 0 0,-10-11 0 0 0,-1 0 0 0 0,1-1 0 0 0,-1 2 0 0 0,0-1 0 0 0,6 17 0 0 0,3 5 0 0 0,29 47 0 0 0,11 17 0 0 0,-37-61 0 0 0,-12-23 0 0 0,0 0 0 0 0,0-1 0 0 0,1 1 0 0 0,7 8 0 0 0,40 59 0 0 0,-47-68 0 0 0,0 0 0 0 0,-1 0 0 0 0,0 1 0 0 0,0 0 0 0 0,3 10 0 0 0,11 24 0 0 0,-6-17 0 0 0,16 45 0 0 0,-11-25 0 0 0,5 13 0 0 0,39 88 0 0 0,-55-132 0 0 0,8 29 0 0 0,-11-32 0 0 0,0 0 0 0 0,1 0 0 0 0,11 20 0 0 0,-12-24 0 0 0,1 1 0 0 0,-1 0 0 0 0,0 0 0 0 0,3 15 0 0 0,4 13 0 0 0,-2-15 0 0 0,2 0 0 0 0,25 42 0 0 0,-32-57 0 0 0,1 0 0 0 0,-2 0 0 0 0,1 0 0 0 0,2 12 0 0 0,9 19 0 0 0,20 26 0 0 0,-17-29 0 0 0,-10-22 0 0 0,3 5 0 0 0,-10-18 0 0 0,-1-1 0 0 0,0 1 0 0 0,1-1 0 0 0,-1 1 0 0 0,1-1 0 0 0,-1 1 0 0 0,1-1 0 0 0,0 1 0 0 0,-1-1 0 0 0,1 0 0 0 0,-1 1 0 0 0,1-1 0 0 0,0 0 0 0 0,-1 0 0 0 0,1 1 0 0 0,0-1 0 0 0,-1 0 0 0 0,1 0 0 0 0,0 0 0 0 0,-1 0 0 0 0,1 0 0 0 0,0 0 0 0 0,0 0 0 0 0,0 0 0 0 0,0-2-341 0 0,0 1 1 0 0,0-1-1 0 0,0 0 0 0 0,-1 0 1 0 0,1 0-1 0 0,-1 0 1 0 0,1 0-1 0 0,-1 0 0 0 0,0 0 1 0 0,0 0-1 0 0,0 0 0 0 0,0 0 1 0 0,0-3-1 0 0,0 3-1201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3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10546 0 0,'0'0'15102'0'0,"1"4"-14640"0"0,3 15 99 0 0,1-1 0 0 0,1 1 0 0 0,1-2 0 0 0,0 1 0 0 0,1-1 0 0 0,1 0 0 0 0,13 18 1 0 0,1 8-107 0 0,-12-21-151 0 0,23 34 1 0 0,-22-38-165 0 0,-1 0-1 0 0,-1 2 1 0 0,12 30 0 0 0,3 6 224 0 0,-3-9-295 0 0,23 40 43 0 0,2 5-112 0 0,-36-68 0 0 0,1-1 0 0 0,1 1 0 0 0,26 35 0 0 0,-23-37 0 0 0,0 0 0 0 0,13 30 0 0 0,-14-25 0 0 0,-2-6 0 0 0,-2 1 0 0 0,15 39 0 0 0,-18-41 0 0 0,1 0 0 0 0,17 28 0 0 0,6 13 0 0 0,-15-20 0 0 0,-8-19 0 0 0,15 28 0 0 0,-18-36 0 0 0,0 0 0 0 0,6 21 0 0 0,-7-21 0 0 0,28 74 0 0 0,-17-59 0 0 0,-12-20 0 0 0,1-1 0 0 0,-1 0 0 0 0,4 12 0 0 0,-4-7 0 0 0,1 0 0 0 0,14 22 0 0 0,-6-9 0 0 0,-4-7 0 0 0,-8-14 0 0 0,1 0 0 0 0,1 0 0 0 0,-1 0 0 0 0,1 0 0 0 0,0 0 0 0 0,3 4 0 0 0,-6-8-56 0 0,1-1 0 0 0,-1 0-1 0 0,1 1 1 0 0,-1-1 0 0 0,1 1 0 0 0,-1-1 0 0 0,1 1-1 0 0,-1-1 1 0 0,1 0 0 0 0,-1 1 0 0 0,1-1 0 0 0,0 0-1 0 0,-1 0 1 0 0,1 0 0 0 0,-1 1 0 0 0,1-1 0 0 0,0 0-1 0 0,-1 0 1 0 0,1 0 0 0 0,0 0 0 0 0,-1 0-1 0 0,1 0 1 0 0,-1 0 0 0 0,1 0 0 0 0,0 0 0 0 0,-1 0-1 0 0,1-1 1 0 0,0 1 0 0 0,-1 0 0 0 0,1 0 0 0 0,-1 0-1 0 0,1-1 1 0 0,-1 1 0 0 0,1 0 0 0 0,0-1 0 0 0,-1 1-1 0 0,0-1 1 0 0,1 1 0 0 0,-1 0 0 0 0,1-1 0 0 0,-1 1-1 0 0,1-1 1 0 0,-1 1 0 0 0,1-2 0 0 0,10-21-7222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2536 22 10362 0 0,'0'0'12492'0'0,"-20"-2"-5982"0"0,18 0-6439 0 0,-1 0 1 0 0,1 0 0 0 0,-1 0 0 0 0,0 1-1 0 0,0-1 1 0 0,1 1 0 0 0,-1-1 0 0 0,0 1-1 0 0,0 0 1 0 0,0 0 0 0 0,-1 1 0 0 0,1-1-1 0 0,0 0 1 0 0,0 1 0 0 0,0 0 0 0 0,0 0-1 0 0,-1 0 1 0 0,1 0 0 0 0,-3 1 0 0 0,-6-1 116 0 0,-21 1 135 0 0,0 1 0 0 0,0 2 1 0 0,-41 10-1 0 0,50-9-234 0 0,0-2-1 0 0,-36 2 0 0 0,-31 3 85 0 0,25 2-150 0 0,-35 7 3 0 0,34-4-26 0 0,48-11 0 0 0,1 1 0 0 0,0 1 0 0 0,0 1 0 0 0,-21 8 0 0 0,30-10 0 0 0,-1 0 0 0 0,1 0 0 0 0,-1-1 0 0 0,-17 1 0 0 0,15-1 0 0 0,-1 0 0 0 0,-16 5 0 0 0,18-4 0 0 0,0-1 0 0 0,-19 3 0 0 0,19-4 0 0 0,2 0 0 0 0,-1 1 0 0 0,0 0 0 0 0,-11 5 0 0 0,-76 21 0 0 0,36-11 0 0 0,48-14 0 0 0,1 0 0 0 0,-1 1 0 0 0,1 0 0 0 0,0 1 0 0 0,-20 11 0 0 0,20-10 0 0 0,1 0 0 0 0,-1-1 0 0 0,0-1 0 0 0,-13 4 0 0 0,-21 8 0 0 0,13-2 0 0 0,-40 18 0 0 0,-33 17 0 0 0,79-37 0 0 0,-15 4 0 0 0,25-9 0 0 0,0 0 0 0 0,0 0 0 0 0,-30 20 0 0 0,-6 3 0 0 0,19-13 0 0 0,-38 17 0 0 0,54-27 0 0 0,0 1 0 0 0,0 1 0 0 0,-22 14 0 0 0,15-4 0 0 0,-23 15 0 0 0,-46 32 0 0 0,33-15 0 0 0,51-44 0 0 0,0 1 0 0 0,-14 13 0 0 0,-15 13 0 0 0,35-31 0 0 0,1 0 0 0 0,0 0 0 0 0,0 1 0 0 0,0-1 0 0 0,0 1 0 0 0,1 0 0 0 0,-4 6 0 0 0,-8 10 0 0 0,-29 28 0 0 0,38-43 0 0 0,1 0 0 0 0,0-1 0 0 0,0 1 0 0 0,1 1 0 0 0,-1-1 0 0 0,1 0 0 0 0,0 1 0 0 0,1 0 0 0 0,-1 0 0 0 0,1-1 0 0 0,0 1 0 0 0,1 1 0 0 0,-1-1 0 0 0,1 0 0 0 0,0 11 0 0 0,-1-6 0 0 0,0 1 0 0 0,0-1 0 0 0,-1 0 0 0 0,-6 14 0 0 0,5-15 0 0 0,1 0 0 0 0,0 0 0 0 0,0 1 0 0 0,1-1 0 0 0,0 1 0 0 0,1 10 0 0 0,-10 86 0 0 0,10-85-3 0 0,0-20-59 0 0,1 0 0 0 0,-1 0 0 0 0,1 0 0 0 0,0 0 0 0 0,0 0 0 0 0,0 0 0 0 0,0 1 0 0 0,0-1 0 0 0,0 0 0 0 0,0 0 0 0 0,1 0 0 0 0,-1 0 0 0 0,1 0 0 0 0,0 0 0 0 0,-1 0 0 0 0,1 0 0 0 0,0 0 0 0 0,0 0 0 0 0,0 0 0 0 0,1 0 0 0 0,-1-1 0 0 0,0 1 0 0 0,1 0 1 0 0,-1-1-1 0 0,1 1 0 0 0,-1-1 0 0 0,1 0 0 0 0,3 2 0 0 0,7 5-5605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5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889 100 0 0 0,'2'-35'0'0'0,"-2"35"0"0"0,0 0 0 0 0,0-1 0 0 0,-1 1 0 0 0,1-1 0 0 0,0 1 0 0 0,0-1 0 0 0,0 1 0 0 0,0 0 0 0 0,-1-1 0 0 0,1 1 0 0 0,0 0 0 0 0,0-1 0 0 0,-1 1 0 0 0,1 0 0 0 0,0-1 0 0 0,-1 1 0 0 0,1 0 0 0 0,0-1 0 0 0,-1 1 0 0 0,1 0 0 0 0,0 0 0 0 0,-1 0 0 0 0,1-1 0 0 0,0 1 0 0 0,-1 0 0 0 0,1 0 0 0 0,-1 0 0 0 0,1 0 0 0 0,-1 0 0 0 0,-16-2 0 0 0,5 0 0 0 0,2-8 4042 0 0,10 9-3778 0 0,-1 0 0 0 0,0 0 0 0 0,0 0-1 0 0,1 0 1 0 0,-1 0 0 0 0,0 0 0 0 0,0 1 0 0 0,0-1 0 0 0,0 0 0 0 0,0 1-1 0 0,0-1 1 0 0,0 1 0 0 0,0-1 0 0 0,0 1 0 0 0,0-1 0 0 0,0 1 0 0 0,-1 0-1 0 0,1-1 1 0 0,0 1 0 0 0,0 0 0 0 0,0 0 0 0 0,0 0 0 0 0,-1 0 0 0 0,1 0-1 0 0,-1 0 1 0 0,1 0-199 0 0,1 1 0 0 0,-1-1 0 0 0,1 0 0 0 0,0 0 0 0 0,-1 0 0 0 0,1 0 0 0 0,-1 0 0 0 0,1 0 0 0 0,-1 0 0 0 0,1 0 0 0 0,0 0 1 0 0,-1 0-1 0 0,1-1 0 0 0,-1 1 0 0 0,1 0 0 0 0,0 0 0 0 0,-1 0 0 0 0,1 0 0 0 0,-1-1 0 0 0,1 1 0 0 0,0 0 0 0 0,-1 0 0 0 0,1-1 0 0 0,0 1 0 0 0,-1 0 0 0 0,1 0 0 0 0,0-1 0 0 0,0 1 0 0 0,-1-1 0 0 0,1 1 0 0 0,0 0 0 0 0,0-1 0 0 0,0 1 0 0 0,-1 0 0 0 0,1-1 0 0 0,0 1 0 0 0,0-1 0 0 0,0 1 0 0 0,0 0 0 0 0,0-1 0 0 0,0 1 0 0 0,0-1 0 0 0,0 1 0 0 0,0-1 0 0 0,0 1 0 0 0,0 0 0 0 0,0-1 0 0 0,0 1 0 0 0,0-1 0 0 0,0 1 0 0 0,0-1 0 0 0,0 1 0 0 0,1 0 0 0 0,-1-1 0 0 0,0 1 0 0 0,1-1 0 0 0,0-8 3411 0 0,-30 3 6882 0 0,28 6-10101 0 0,2 1-57 0 0,1 1 0 0 0,-1-1 0 0 0,0 1 0 0 0,0-1 0 0 0,0 1 0 0 0,0-1 0 0 0,-1 1 0 0 0,1 0 0 0 0,0-1 0 0 0,-1 1 0 0 0,1 0 0 0 0,-1 0 0 0 0,1-1 0 0 0,-1 1 0 0 0,0 0 0 0 0,0 0 0 0 0,0 2 0 0 0,8 24 88 0 0,11-4-218 0 0,-16-22-60 0 0,0 1 0 0 0,0 1 0 0 0,-1-1 0 0 0,1 0 0 0 0,-1 1 0 0 0,0-1 0 0 0,0 1 0 0 0,0 0 0 0 0,0 0 0 0 0,2 6 0 0 0,-3 0-10 0 0,1 0 0 0 0,-1 1 0 0 0,-1-1 0 0 0,0 12 0 0 0,0-4 0 0 0,3-4 0 0 0,-3-13 0 0 0,0-1 0 0 0,0 0 0 0 0,1 0 0 0 0,-1 1 0 0 0,0-1 0 0 0,0 0 0 0 0,0 1 0 0 0,0-1 0 0 0,0 0 0 0 0,1 1 0 0 0,-1-1 0 0 0,0 0 0 0 0,0 1 0 0 0,0-1 0 0 0,0 0 0 0 0,0 1 0 0 0,0-1 0 0 0,0 0 0 0 0,0 1 0 0 0,0-1 0 0 0,-1 0 0 0 0,1 1 0 0 0,0-1 0 0 0,0 0 0 0 0,0 1 0 0 0,0-1 0 0 0,0 0 0 0 0,0 1 0 0 0,-1-1 0 0 0,1 0 0 0 0,0 0 0 0 0,0 1 0 0 0,-1-1 0 0 0,1 0 0 0 0,0 0 0 0 0,0 1 0 0 0,-1-1 0 0 0,1 0 0 0 0,0 0 0 0 0,0 0 0 0 0,-1 1 0 0 0,1-1 0 0 0,0 0 0 0 0,-1 0 0 0 0,1 0 0 0 0,0 0 0 0 0,-1 0 0 0 0,1 0 0 0 0,0 0 0 0 0,-1 0 0 0 0,1 0 0 0 0,0 0 0 0 0,-1 0 0 0 0,-2 4 0 0 0,1-1 0 0 0,-9-2 0 0 0,-7-1 0 0 0,0 1 0 0 0,0 1 0 0 0,1 0 0 0 0,-24 7 0 0 0,5-2 0 0 0,-54 4 0 0 0,2-1 0 0 0,24-1 0 0 0,29-5 0 0 0,-46 12 0 0 0,10-2 0 0 0,-10 3 0 0 0,27-4 0 0 0,40-11 0 0 0,0 1 0 0 0,1 1 0 0 0,-1 0 0 0 0,1 1 0 0 0,0 0 0 0 0,-13 8 0 0 0,19-4-2797 0 0,7-8 2425 0 0,-1-1 0 0 0,1 1-1 0 0,0-1 1 0 0,0 1 0 0 0,0-1-1 0 0,0 1 1 0 0,0-1 0 0 0,0 1 0 0 0,0-1-1 0 0,0 1 1 0 0,1-1 0 0 0,-1 1-1 0 0,0-1 1 0 0,0 1 0 0 0,0-1 0 0 0,1 1-1 0 0,-1-1 1 0 0,0 1 0 0 0,0-1-1 0 0,1 1 1 0 0,3 3-3351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4:5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842 4 2537 0 0,'0'0'20008'0'0,"1"-2"-19308"0"0,-1 2-621 0 0,0 0 1 0 0,1 1-1 0 0,-1-1 0 0 0,0 0 0 0 0,0 0 1 0 0,0 1-1 0 0,0-1 0 0 0,0 0 1 0 0,1 0-1 0 0,-1 1 0 0 0,0-1 1 0 0,0 0-1 0 0,0 0 0 0 0,1 0 0 0 0,-1 1 1 0 0,0-1-1 0 0,0 0 0 0 0,0 0 1 0 0,1 0-1 0 0,-1 0 0 0 0,0 1 0 0 0,1-1 1 0 0,-1 0-1 0 0,0 0 0 0 0,0 0 1 0 0,1 0-1 0 0,-1 0 0 0 0,0 0 1 0 0,1 0-1 0 0,-1 0 0 0 0,0 0 0 0 0,0 0 1 0 0,1 0-1 0 0,-1 0 0 0 0,0 0 1 0 0,1 0-1 0 0,-1 0 0 0 0,0 0 1 0 0,0 0-1 0 0,1-1 0 0 0,-1 1 0 0 0,0 0 1 0 0,0 0-1 0 0,1 0 0 0 0,-1 0 1 0 0,0 0-1 0 0,0-1 0 0 0,1 1 0 0 0,-1 0 1 0 0,0 0-1 0 0,0 0 0 0 0,0-1 1 0 0,0 1-1 0 0,1 0 0 0 0,-1 0 1 0 0,0-1-1 0 0,0 1 0 0 0,0 0 0 0 0,0-1 1 0 0,0 1-1 0 0,0 0 0 0 0,0 0 1 0 0,0-1-1 0 0,1 1 0 0 0,-1 0 1 0 0,0-1-1 0 0,6 18 3306 0 0,-4-4-4092 0 0,2 32 1683 0 0,2 10-449 0 0,-3-1-499 0 0,-3-53-28 0 0,-30 1 0 0 0,26-2 0 0 0,-1 0 0 0 0,1 1 0 0 0,-1 0 0 0 0,1 0 0 0 0,-1 1 0 0 0,1-1 0 0 0,-7 5 0 0 0,7-4 0 0 0,0 0 0 0 0,-1-1 0 0 0,1 1 0 0 0,0-1 0 0 0,0 0 0 0 0,-1 0 0 0 0,-7 1 0 0 0,1-1 0 0 0,0 1 0 0 0,0 0 0 0 0,0 0 0 0 0,0 2 0 0 0,-10 3 0 0 0,6-1 0 0 0,-25 6 0 0 0,-45 9 0 0 0,38-8 0 0 0,-14-1 0 0 0,42-9 0 0 0,0 0 0 0 0,1 2 0 0 0,-22 7 0 0 0,12-7 0 0 0,25-5 0 0 0,-1 1 0 0 0,0-1 0 0 0,0 1 0 0 0,1 0 0 0 0,-1 0 0 0 0,-5 2 0 0 0,-22 6 0 0 0,26-8 0 0 0,0 0 0 0 0,1 0 0 0 0,-1 0 0 0 0,1 1 0 0 0,-1 0 0 0 0,-4 2 0 0 0,-55 20 0 0 0,8 1 0 0 0,-7 12 0 0 0,37-7 0 0 0,25-29-85 0 0,0 0-1 0 0,1 0 1 0 0,-1 0-1 0 0,0 0 1 0 0,1 0-1 0 0,-1 0 1 0 0,1 0-1 0 0,-1 1 1 0 0,1-1-1 0 0,0 0 1 0 0,-1 0 0 0 0,1 0-1 0 0,0 2 1 0 0,-1 10-4150 0 0,1-13 4082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02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25 5657 0 0,'0'0'12692'0'0,"3"-17"-4349"0"0,-5 16-8206 0 0,0 0-1 0 0,0 0 1 0 0,0 0-1 0 0,0 1 1 0 0,0-1 0 0 0,0 0-1 0 0,0 1 1 0 0,-1 0-1 0 0,1-1 1 0 0,0 1-1 0 0,0 0 1 0 0,0 0-1 0 0,0 0 1 0 0,-1 0-1 0 0,-3 1 1 0 0,-33 8 434 0 0,16 0-186 0 0,-1-2 1 0 0,0 0 0 0 0,0-2-1 0 0,-25 2 1 0 0,9 0-74 0 0,28-4-183 0 0,0-1 0 0 0,-23 1 0 0 0,-80 2 296 0 0,103-5-398 0 0,0 0 0 0 0,0 2-1 0 0,0-1 1 0 0,0 2 0 0 0,0-1-1 0 0,1 2 1 0 0,-18 6 0 0 0,20-7-14 0 0,0 0-1 0 0,-1-1 1 0 0,-11 1 0 0 0,15-2-11 0 0,-26 7-2 0 0,23-5 0 0 0,-1-1 0 0 0,1 0 0 0 0,-18 1 0 0 0,20-2 0 0 0,0 0 0 0 0,0 1 0 0 0,0-1 0 0 0,-13 6 0 0 0,3-1 0 0 0,-44 14 0 0 0,58-18 0 0 0,3-1 0 0 0,-1 0 0 0 0,0-1 0 0 0,0 1 0 0 0,0 0 0 0 0,0-1 0 0 0,1 1 0 0 0,-1-1 0 0 0,0 1 0 0 0,0-1 0 0 0,0 0 0 0 0,0 1 0 0 0,0-1 0 0 0,0 0 0 0 0,0 0 0 0 0,0 0 0 0 0,0 0 0 0 0,0 0 0 0 0,0 0 0 0 0,0 0 0 0 0,-2 0 0 0 0,-20 8 0 0 0,20-4 0 0 0,2-4 0 0 0,-2 0 0 0 0,0 1 0 0 0,0 0 0 0 0,0-1 0 0 0,0 1 0 0 0,0 0 0 0 0,1 0 0 0 0,-1 1 0 0 0,0-1 0 0 0,1 1 0 0 0,-1-1 0 0 0,-2 3 0 0 0,7-7-52 0 0,-1 1 2 0 0,0 0-1 0 0,0 1 1 0 0,0-1-1 0 0,0 1 1 0 0,0-1-1 0 0,1 1 1 0 0,-1 0-1 0 0,0-1 1 0 0,1 1-1 0 0,-1 0 1 0 0,1 0-1 0 0,2-1 1 0 0,-3 13-5137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3913 0 0,'4'-11'978'0'0,"-3"9"-552"0"0,0 0-1 0 0,0 0 1 0 0,0-1 0 0 0,-8-20 19193 0 0,12 32-17701 0 0,0 1-1773 0 0,0 0 1 0 0,0 1-1 0 0,-1-1 0 0 0,0 1 0 0 0,-1 0 0 0 0,0 0 0 0 0,-1 1 0 0 0,0-1 1 0 0,-1 1-1 0 0,0-1 0 0 0,-1 12 0 0 0,2 14 212 0 0,6 11-35 0 0,-6-33-143 0 0,1-1-1 0 0,-1 21 1 0 0,-2-14-3 0 0,-1-5-99 0 0,1 0 0 0 0,1 0 0 0 0,0 0-1 0 0,1 0 1 0 0,1 0 0 0 0,6 22-1 0 0,-5-28-42 0 0,-1 1-1 0 0,-1 0 1 0 0,0-1-1 0 0,0 1 1 0 0,-1 0-1 0 0,0 0 1 0 0,-1 0-1 0 0,-1 0 0 0 0,0 0 1 0 0,0 0-1 0 0,-1 0 1 0 0,-3 11-1 0 0,2-3 62 0 0,1 0-1 0 0,-1 38 1 0 0,1 0-24 0 0,-2 14-11 0 0,3-42-2 0 0,-8 55 0 0 0,7-67-58 0 0,0 1 0 0 0,2 0 0 0 0,1 24 0 0 0,0-2 0 0 0,5 126 0 0 0,-6-154 0 0 0,0 1 0 0 0,0 0 0 0 0,0 0 0 0 0,1 0 0 0 0,1-1 0 0 0,0 1 0 0 0,5 14 0 0 0,1 2 0 0 0,-1-1 0 0 0,-2 1 0 0 0,4 56 0 0 0,-3-21 0 0 0,-3-45 0 0 0,11 34 0 0 0,-10-38 0 0 0,0-1 0 0 0,-1 1 0 0 0,0-1 0 0 0,1 25 0 0 0,-3 274 0 0 0,-2-300 0 0 0,0 0 0 0 0,-1 0 0 0 0,-6 20 0 0 0,5-20 0 0 0,0 0 0 0 0,0 0 0 0 0,0 22 0 0 0,7 41 0 0 0,-2-50 0 0 0,-1 0 0 0 0,-1 0 0 0 0,-3 29 0 0 0,0-32 0 0 0,2 1 0 0 0,2 32 0 0 0,0-30 0 0 0,-3 42 0 0 0,-7-9 0 0 0,4-29 0 0 0,-2 55 0 0 0,7 132 0 0 0,-1-197 0 0 0,-1 0 0 0 0,-1 0 0 0 0,-8 27 0 0 0,6-27 0 0 0,0 0 0 0 0,2 0 0 0 0,-2 30 0 0 0,14 99 0 0 0,-6 98 0 0 0,0-230-1156 0 0,-1 1-4044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76 6353 0 0,'0'0'12834'0'0,"-1"-2"-12323"0"0,-1-6 4062 0 0,12 7-4021 0 0,0 0 1 0 0,0-1 0 0 0,0 0-1 0 0,0-1 1 0 0,0 0 0 0 0,-1 0-1 0 0,11-6 1 0 0,-11 5-539 0 0,-1 0 0 0 0,1 1-1 0 0,0 0 1 0 0,0 0 0 0 0,0 1 0 0 0,1 0 0 0 0,-1 1 0 0 0,0 0-1 0 0,10 0 1 0 0,-15 2-11 0 0,0 0 1 0 0,-1 0-1 0 0,1 0 0 0 0,0 0 0 0 0,-1 1 1 0 0,0 0-1 0 0,1-1 0 0 0,-1 1 0 0 0,5 5 1 0 0,-4-4-2 0 0,1-1 1 0 0,-1 1 0 0 0,0-1 0 0 0,1 1 0 0 0,5 1 0 0 0,2-1 9 0 0,0 0 1 0 0,0-1-1 0 0,0 0 1 0 0,1 0-1 0 0,-1-2 1 0 0,15 0-1 0 0,-21 0-6 0 0,0-1-1 0 0,0 0 1 0 0,0 0-1 0 0,-1-1 1 0 0,1 0-1 0 0,0 0 1 0 0,0 0-1 0 0,-1 0 1 0 0,0-1 0 0 0,1 0-1 0 0,-1 0 1 0 0,0-1-1 0 0,-1 1 1 0 0,7-7-1 0 0,-10 10 0 0 0,-1 0 0 0 0,0 0-1 0 0,0 0 1 0 0,0 0 0 0 0,0-1 0 0 0,1 1-1 0 0,-1 0 1 0 0,0 0 0 0 0,0 0 0 0 0,0 0-1 0 0,0 0 1 0 0,0 0 0 0 0,0-1 0 0 0,0 1-1 0 0,0 0 1 0 0,1 0 0 0 0,-1 0 0 0 0,0 0-1 0 0,0 0 1 0 0,0-1 0 0 0,0 1 0 0 0,0 0-1 0 0,0 0 1 0 0,0 0 0 0 0,0-1 0 0 0,0 1-1 0 0,0 0 1 0 0,0 0 0 0 0,0 0-1 0 0,0 0 1 0 0,0-1 0 0 0,0 1 0 0 0,0 0-1 0 0,0 0 1 0 0,0 0 0 0 0,0 0 0 0 0,-1-1-1 0 0,1 1 1 0 0,0 0 0 0 0,0 0 0 0 0,0 0-1 0 0,0 0 1 0 0,0 0 0 0 0,0-1 0 0 0,-1 1-1 0 0,-9-2 33 0 0,-15 2-30 0 0,-47 11 13 0 0,-65 5 52 0 0,63-6 15 0 0,52-6 159 0 0,-43 1-1 0 0,65-5-237 0 0,-1 0-1 0 0,1 0 1 0 0,0 0-1 0 0,0 0 1 0 0,-1 0-1 0 0,1 0 0 0 0,0 0 1 0 0,-1-1-1 0 0,1 1 1 0 0,0 0-1 0 0,0 0 0 0 0,-1 0 1 0 0,1 0-1 0 0,0-1 1 0 0,0 1-1 0 0,-1 0 1 0 0,1 0-1 0 0,0-1 0 0 0,0 1 1 0 0,0 0-1 0 0,0 0 1 0 0,-1-1-1 0 0,1 1 1 0 0,0 0-1 0 0,0-1 0 0 0,0 1 1 0 0,0 0-1 0 0,0-1 1 0 0,0 1-1 0 0,0 0 1 0 0,0 0-1 0 0,0-1 0 0 0,0 1 1 0 0,0 0-1 0 0,0-1 1 0 0,0 0-1 0 0,-28 1-36 0 0,18 0 35 0 0,7 0-4 0 0,1 0 1 0 0,0 0-1 0 0,-1 0 1 0 0,1 0-1 0 0,-1-1 1 0 0,1 1-1 0 0,0-1 1 0 0,-1 1-1 0 0,1-1 1 0 0,-3-1-1 0 0,4 1-6 0 0,3 0 3 0 0,1 0 0 0 0,-1 0 0 0 0,0 0 1 0 0,1 0-1 0 0,-1 0 0 0 0,0 0 0 0 0,1 1 0 0 0,-1-1 0 0 0,1 1 0 0 0,-1-1 0 0 0,4 1 0 0 0,-6 0 1 0 0,21-3 2 0 0,24-3 23 0 0,1 2 0 0 0,68 2-1 0 0,-104 2-16 0 0,0 0-1 0 0,0-1 0 0 0,1-1 1 0 0,-1 0-1 0 0,17-5 0 0 0,-16 4-4 0 0,1 0-1 0 0,-1 1 1 0 0,1 0-1 0 0,13 0 0 0 0,-25 4 2 0 0,-1-1 0 0 0,1 0-1 0 0,0 1 1 0 0,-1-1-1 0 0,1 0 1 0 0,-1 1-1 0 0,1-1 1 0 0,-1 0-1 0 0,0 1 1 0 0,1-1-1 0 0,-1 0 1 0 0,0 0-1 0 0,-1 2 1 0 0,1-3-3 0 0,1 0 0 0 0,0 0 0 0 0,0 0 0 0 0,0 0 0 0 0,-1 1 0 0 0,1-1 0 0 0,0 0 0 0 0,0 0 0 0 0,0 0 0 0 0,0 0 0 0 0,0 1 0 0 0,-1-1 0 0 0,1 0 0 0 0,0 0 0 0 0,0 0 0 0 0,0 1 0 0 0,0-1 0 0 0,0 0 0 0 0,0 0 0 0 0,0 1 0 0 0,0-1 0 0 0,0 0 0 0 0,0 0 0 0 0,0 1 0 0 0,0-1 0 0 0,0 0 0 0 0,0 0 0 0 0,0 0 1 0 0,0 1-1 0 0,0-1 0 0 0,0 0 0 0 0,0 0 0 0 0,0 1 0 0 0,0-1 0 0 0,0 0 0 0 0,0 0 0 0 0,1 0 0 0 0,-1 1 0 0 0,0-1 0 0 0,0 0 0 0 0,11 8 43 0 0,-9-6-54 0 0,8 3 112 0 0,-8-5-96 0 0,-1 1 0 0 0,0-1 1 0 0,0 1-1 0 0,0-1 0 0 0,0 1 1 0 0,0-1-1 0 0,0 1 0 0 0,0 0 1 0 0,0-1-1 0 0,0 1 0 0 0,0 0 1 0 0,-1 0-1 0 0,1 0 0 0 0,0 0 1 0 0,0 0-1 0 0,0 1 0 0 0,2 4 48 0 0,1-1 0 0 0,-2 1 0 0 0,1 0-1 0 0,0 0 1 0 0,-1 1 0 0 0,-1-1 0 0 0,1 0 0 0 0,-1 1-1 0 0,1 8 1 0 0,-1 7 442 0 0,-2 33-1 0 0,0-33-233 0 0,1 32 1 0 0,11-12-263 0 0,-5-24 0 0 0,-1 4 0 0 0,-1-1 0 0 0,0 1 0 0 0,-2 0 0 0 0,-1 28 0 0 0,0-40 0 0 0,-1-9 0 0 0,1 0 0 0 0,-1 1 0 0 0,0-1 0 0 0,0 1 0 0 0,0-1 0 0 0,0 0 0 0 0,0 1 0 0 0,0-1 0 0 0,-1 1 0 0 0,1-1 0 0 0,-1 3 0 0 0,0-3 0 0 0,0 1 0 0 0,0 0 0 0 0,0 0 0 0 0,0 0 0 0 0,1 0 0 0 0,-1 0 0 0 0,0 0 0 0 0,0 4 0 0 0,1-6 0 0 0,1-14 0 0 0,-11-172 0 0 0,8 159 0 0 0,-1-2 0 0 0,1 9 0 0 0,1 0 0 0 0,0 0 0 0 0,1 0 0 0 0,5-31 0 0 0,-1 9 0 0 0,-4 39 0 0 0,0 0 0 0 0,0 0 0 0 0,0 0 0 0 0,0-1 0 0 0,-1 1 0 0 0,0 0 0 0 0,1 0 0 0 0,-1 0 0 0 0,0 0 0 0 0,-3-5 0 0 0,4 8 0 0 0,-1-1 0 0 0,1 1 0 0 0,-1 0 0 0 0,1-1 0 0 0,0 1 0 0 0,-1 0 0 0 0,1-1 0 0 0,0 1 0 0 0,0-1 0 0 0,-1 1 0 0 0,1-1 0 0 0,0 1 0 0 0,0 0 0 0 0,0-1 0 0 0,0 1 0 0 0,-1-1 0 0 0,1 1 0 0 0,0-1 0 0 0,0 1 0 0 0,0-1 0 0 0,0 1 0 0 0,0-1 0 0 0,0 1 0 0 0,0-1 0 0 0,0 1 0 0 0,0-1 0 0 0,1 1 0 0 0,-1-1 0 0 0,0 1 0 0 0,0-1 0 0 0,0 1 0 0 0,1 0 0 0 0,-1-1 0 0 0,0 1 0 0 0,0-1 0 0 0,1 1 0 0 0,-1 0 0 0 0,0-1 0 0 0,1 1 0 0 0,-1-1 0 0 0,0 1 0 0 0,1 0 0 0 0,-1 0 0 0 0,0-1 0 0 0,1 1 0 0 0,-1 0 0 0 0,1 0 0 0 0,-1-1 0 0 0,1 1 0 0 0,-1 0 0 0 0,1 0 0 0 0,-1 0 0 0 0,1 0 0 0 0,0 0 0 0 0,0-1 0 0 0,1-1 0 0 0,-1 1 0 0 0,-1 1 0 0 0,1-1 0 0 0,0 1 0 0 0,-1-1 0 0 0,1 1 0 0 0,0-1 0 0 0,-1 1 0 0 0,1 0 0 0 0,0-1 0 0 0,0 1 0 0 0,-1 0 0 0 0,1-1 0 0 0,0 1 0 0 0,0 0 0 0 0,0 0 0 0 0,-1 0 0 0 0,1 0 0 0 0,0 0 0 0 0,1 0 0 0 0,0 26 0 0 0,-10 97 0 0 0,5 295 0 0 0,2-429 0 0 0,0 0 0 0 0,-1-1 0 0 0,0 1 0 0 0,-1 0 0 0 0,0 0 0 0 0,-5-11 0 0 0,1 5 0 0 0,1-2 0 0 0,-5-25 0 0 0,-2-8 0 0 0,-9-58 0 0 0,18 99 0 0 0,1-1 0 0 0,0 0 0 0 0,1 0 0 0 0,-2-22 0 0 0,5 33 0 0 0,0 0 0 0 0,0 1 0 0 0,0 0 0 0 0,0 1 0 0 0,-1-1 0 0 0,1 0 0 0 0,-1 0 0 0 0,1 0 0 0 0,-1 1 0 0 0,1-1 0 0 0,-1 0 0 0 0,1 0 0 0 0,-1 1 0 0 0,1-1 0 0 0,-1 0 0 0 0,1 1 0 0 0,-1-1 0 0 0,1 1 0 0 0,-1-1 0 0 0,0 1 0 0 0,1-1 0 0 0,-1 1 0 0 0,0-1 0 0 0,1 1 0 0 0,-1-1 0 0 0,0 1 0 0 0,0-1 0 0 0,0 1 0 0 0,1-1 0 0 0,-1 2 0 0 0,4 20 0 0 0,-3-12 0 0 0,4 7 0 0 0,-2 0 0 0 0,2 29 0 0 0,0-7 0 0 0,-4-16 0 0 0,0 1 0 0 0,-1-1 0 0 0,-5 31 0 0 0,0 24 0 0 0,5-71 0 0 0,-1-1 0 0 0,0 1 0 0 0,-1-1 0 0 0,1 1 0 0 0,-1-1 0 0 0,-1 0 0 0 0,1 0 0 0 0,-4 7 0 0 0,-7 18 0 0 0,13-30 0 0 0,0-5 0 0 0,1-1 0 0 0,0 0 0 0 0,0 1 0 0 0,1-1 0 0 0,2-6 0 0 0,-2 5 0 0 0,0 1 0 0 0,0-1 0 0 0,0 1 0 0 0,0-10 0 0 0,-1 6 0 0 0,2-32 0 0 0,-1 1 0 0 0,-2-1 0 0 0,-8-63 0 0 0,3 39 0 0 0,5 52 0 0 0,0-1 0 0 0,-1 1 0 0 0,-1 0 0 0 0,-5-23 0 0 0,6 33 0 0 0,0 1 0 0 0,-1 0 0 0 0,1 0 0 0 0,0 0 0 0 0,-1-1 0 0 0,1 1 0 0 0,-4-3 0 0 0,3 4 0 0 0,1-1 0 0 0,0 1 0 0 0,-1 0 0 0 0,1-1 0 0 0,0 1 0 0 0,0-1 0 0 0,0 0 0 0 0,0 1 0 0 0,1-1 0 0 0,-1 0 0 0 0,0 1 0 0 0,1-1 0 0 0,-1 0 0 0 0,1 0 0 0 0,-1 0 0 0 0,1-3 0 0 0,0-41 0 0 0,7 59 0 0 0,-5-5 0 0 0,0 1 0 0 0,-1-1 0 0 0,0 1 0 0 0,-1-1 0 0 0,0 1 0 0 0,0-1 0 0 0,-3 17 0 0 0,0 16 0 0 0,4-26 0 0 0,1-1 0 0 0,0 1 0 0 0,6 21 0 0 0,-4-22 0 0 0,-1 1 0 0 0,-1-1 0 0 0,2 24 0 0 0,-5 86-4062 0 0,0-2-6326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0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4 8266 0 0,'0'0'11476'0'0,"-6"-1"-11282"0"0,-12-1 753 0 0,0 1-1 0 0,0 1 0 0 0,0 1 1 0 0,-19 2-1 0 0,-36 3 2148 0 0,3 0-1956 0 0,-103 20 1507 0 0,161-23-2522 0 0,0 0 0 0 0,0 0 0 0 0,-18 9 0 0 0,18-7-79 0 0,0-1 0 0 0,0 0 0 0 0,-15 3 1 0 0,-5 3 44 0 0,28-8-49 0 0,-1 0 0 0 0,0 0 0 0 0,0-1 0 0 0,0 0 0 0 0,0 0 0 0 0,-6 1 0 0 0,6-2-24 0 0,-1 1 1 0 0,1 0-1 0 0,-1 0 1 0 0,1 0-1 0 0,-10 5 1 0 0,10-4-3 0 0,0-1 0 0 0,-1 1 0 0 0,1-1 1 0 0,0 0-1 0 0,-10 1 0 0 0,10-2-14 0 0,1 1 0 0 0,0 0 0 0 0,0-1 0 0 0,-1 1 0 0 0,1 0 0 0 0,-5 3 0 0 0,-18 2 0 0 0,22-5 0 0 0,-1 0 0 0 0,0 0 0 0 0,1 0 0 0 0,-1 1 0 0 0,1 0 0 0 0,0 0 0 0 0,-1 0 0 0 0,-5 5 0 0 0,-18 6 0 0 0,28-13 0 0 0,-1 1 0 0 0,1-1 0 0 0,-1 1 0 0 0,1-1 0 0 0,-1 1 0 0 0,1 0 0 0 0,-1 0 0 0 0,1 0 0 0 0,0 0 0 0 0,0 0 0 0 0,0 0 0 0 0,-1 0 0 0 0,1 0 0 0 0,0 0 0 0 0,0 1 0 0 0,0-1 0 0 0,-1 2 0 0 0,0 1 0 0 0,-23 17 0 0 0,25-20-8 0 0,-1-1-1 0 0,1 0 1 0 0,0 1-1 0 0,0-1 1 0 0,-1 1-1 0 0,1-1 1 0 0,0 0 0 0 0,0 1-1 0 0,0-1 1 0 0,0 1-1 0 0,0-1 1 0 0,-1 1-1 0 0,1-1 1 0 0,0 1 0 0 0,0-1-1 0 0,0 0 1 0 0,0 1-1 0 0,0-1 1 0 0,0 1 0 0 0,1-1-1 0 0,-1 1 1 0 0,0-1-1 0 0,0 1 1 0 0,0-1-1 0 0,0 0 1 0 0,0 1 0 0 0,1-1-1 0 0,-1 1 1 0 0,0-1-1 0 0,0 0 1 0 0,1 1-1 0 0,-1-1 1 0 0,0 0 0 0 0,1 1-1 0 0,-1-1 1 0 0,0 0-1 0 0,1 1 1 0 0,-1-1-1 0 0,0 0 1 0 0,1 0 0 0 0,-1 1-1 0 0,1-1 1 0 0,-1 0-1 0 0,1 0 1 0 0,-1 0-1 0 0,1 0-28 0 0,-1 1-1 0 0,1-1 0 0 0,-1 0 0 0 0,1 0 0 0 0,-1 0 1 0 0,0 0-1 0 0,1 1 0 0 0,-1-1 0 0 0,0 0 0 0 0,1 0 1 0 0,-1 1-1 0 0,0-1 0 0 0,1 0 0 0 0,-1 0 0 0 0,0 1 1 0 0,1-1-1 0 0,-1 1 0 0 0,0-1 0 0 0,0 0 0 0 0,0 1 1 0 0,1-1-1 0 0,-1 0 0 0 0,0 1 0 0 0,0-1 0 0 0,0 1 1 0 0,0-1-1 0 0,0 1 0 0 0,0-1 0 0 0,0 0 0 0 0,1 1 1 0 0,-1-1-1 0 0,-1 1 0 0 0,1-1 0 0 0,0 1 0 0 0,0-1 0 0 0,0 0 1 0 0,0 1-1 0 0,0-1 0 0 0,0 1 0 0 0,0-1 0 0 0,0 0 1 0 0,-1 1-1 0 0,1-1 0 0 0,0 1 0 0 0,0-1 0 0 0,-1 0 1 0 0,1 1-1 0 0,0-1 0 0 0,-1 1 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29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24 4049 0 0,'0'0'15059'0'0,"-9"-15"-12250"0"0,6 6 2621 0 0,4 9-5200 0 0,0 1 1 0 0,0-1-1 0 0,1 1 0 0 0,-1-1 0 0 0,0 1 1 0 0,0-1-1 0 0,0 1 0 0 0,0 0 1 0 0,0-1-1 0 0,0 1 0 0 0,0 0 0 0 0,0 0 1 0 0,0 0-1 0 0,0 0 0 0 0,0 0 0 0 0,1 1 1 0 0,16 26-290 0 0,-4-8 229 0 0,-1-6-83 0 0,26 21 0 0 0,-28-26-12 0 0,0 0-1 0 0,-1 1 1 0 0,-1 0 0 0 0,1 0-1 0 0,10 17 1 0 0,-10-12-4 0 0,0-1 1 0 0,1 0-1 0 0,0 0 1 0 0,1-2-1 0 0,0 1 1 0 0,1-2-1 0 0,18 14 1 0 0,-2-1 128 0 0,-27-24-204 0 0,-4-2-1744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1360 0 0,'0'0'13470'0'0,"1"2"-13648"0"0,3 13 10403 0 0,-3-11-8451 0 0,20 14-608 0 0,14 9-229 0 0,-28-23-814 0 0,1 0 0 0 0,-1-1-1 0 0,1 0 1 0 0,0 0 0 0 0,0-1-1 0 0,0 0 1 0 0,0 0 0 0 0,15 1-1 0 0,-14-3-5 0 0,0 1-1 0 0,0 1 0 0 0,0-1 0 0 0,0 2 0 0 0,8 2 1 0 0,20 5 151 0 0,34 7 256 0 0,-64-15-466 0 0,0 0 0 0 0,1-1 0 0 0,-1 0 0 0 0,0-1 0 0 0,13 1 0 0 0,24 1 199 0 0,-24 4-72 0 0,-17-4-167 0 0,1-1 1 0 0,-1 0-1 0 0,1 0 0 0 0,-1 0 1 0 0,1 0-1 0 0,4-1 1 0 0,-8 0-4 0 0,29 0 75 0 0,-21 0-109 0 0,-5 0-4 0 0,0 0 0 0 0,-1 0-1 0 0,1 0 1 0 0,-1 0-1 0 0,1 0 1 0 0,0 0-1 0 0,-1 1 1 0 0,1-1 0 0 0,0 1-1 0 0,-1 0 1 0 0,1-1-1 0 0,-1 1 1 0 0,0 0-1 0 0,1 1 1 0 0,-1-1-1 0 0,0 0 1 0 0,1 1 0 0 0,2 3-1 0 0,8 6-971 0 0,-2 0-4531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33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30 3689 0 0,'0'0'9713'0'0,"3"-5"-8707"0"0,6-15-52 0 0,-7 15 1975 0 0,-17 13 4012 0 0,11-6-6809 0 0,1 0 0 0 0,-1 0-1 0 0,1 0 1 0 0,0 0 0 0 0,-1 1 0 0 0,1-1 0 0 0,0 1-1 0 0,1 0 1 0 0,-1 0 0 0 0,-3 6 0 0 0,-4 1 409 0 0,0 0 62 0 0,-1-1 0 0 0,-14 9-1 0 0,15-12-391 0 0,0 2-1 0 0,0-1 1 0 0,-13 15-1 0 0,-49 64 590 0 0,39-33-770 0 0,23-35-77 0 0,3-3 82 0 0,6-11-845 0 0,6-6-2452 0 0,5-5-4128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4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 4609 0 0,'0'0'14919'0'0,"-2"-2"-14420"0"0,2 2-424 0 0,-1 0-1 0 0,1 0 1 0 0,0 0 0 0 0,0-1 0 0 0,0 1-1 0 0,0 0 1 0 0,-1 0 0 0 0,1 0 0 0 0,0 0-1 0 0,0-1 1 0 0,0 1 0 0 0,-1 0 0 0 0,1 0-1 0 0,0 0 1 0 0,0 0 0 0 0,0 0 0 0 0,-1 0-1 0 0,1 0 1 0 0,0-1 0 0 0,0 1 0 0 0,-1 0-1 0 0,1 0 1 0 0,0 0 0 0 0,0 0 0 0 0,-1 0-1 0 0,1 0 1 0 0,0 0 0 0 0,0 0 0 0 0,-1 0-1 0 0,1 1 1 0 0,0-1 0 0 0,0 0 0 0 0,-1 0 0 0 0,1 0-1 0 0,0 0 1 0 0,0 0 0 0 0,-1 0 0 0 0,1 0-1 0 0,0 1 1 0 0,0-1 0 0 0,0 0 0 0 0,-1 0-1 0 0,1 0 1 0 0,0 0 0 0 0,0 1 0 0 0,0-1-1 0 0,0 0 1 0 0,0 0 0 0 0,-1 0 0 0 0,1 1-1 0 0,0-1 1 0 0,0 0 0 0 0,0 0 0 0 0,0 1-1 0 0,0-1 1 0 0,0 0 0 0 0,0 1 0 0 0,1 22 3527 0 0,0-19-3452 0 0,0 0 0 0 0,0 0 1 0 0,1-1-1 0 0,-1 1 1 0 0,1 0-1 0 0,0-1 1 0 0,0 0-1 0 0,0 1 0 0 0,1-1 1 0 0,4 6-1 0 0,34 28 527 0 0,-14-13 66 0 0,14 25-89 0 0,-34-39-606 0 0,-1-1 0 0 0,2 0 0 0 0,-1-1 0 0 0,1 0 0 0 0,0 0 0 0 0,1 0 0 0 0,0-1 0 0 0,16 9 1 0 0,-17-10-15 0 0,1-1 0 0 0,-1 2 0 0 0,0-1 0 0 0,0 1 0 0 0,0 0 0 0 0,9 13 0 0 0,-9-11 3 0 0,1 1 1 0 0,0-1 0 0 0,17 12 0 0 0,-23-19-44 0 0,9 5 28 0 0,-1 1 0 0 0,0 0 0 0 0,0 0-1 0 0,-1 1 1 0 0,0 1 0 0 0,12 15 0 0 0,-11-13-5 0 0,0 0 0 0 0,1-1 0 0 0,1 0 0 0 0,0-1 1 0 0,16 11-1 0 0,-20-15-15 0 0,0 1-2 0 0,-1 0 0 0 0,0 1 0 0 0,0 0 0 0 0,-1 1 0 0 0,9 13 0 0 0,20 22 0 0 0,-2-5 0 0 0,-26-29 0 0 0,-1-1 0 0 0,1 0 0 0 0,1 0 0 0 0,0-1 0 0 0,0 0 0 0 0,13 9 0 0 0,-17-14 0 0 0,0 1 0 0 0,0 1 0 0 0,0-1 0 0 0,0 1 0 0 0,-1-1 0 0 0,0 1 0 0 0,0 1 0 0 0,6 10 0 0 0,-5-9 0 0 0,-1 0 0 0 0,1 0 0 0 0,1-1 0 0 0,6 8 0 0 0,-6-10 0 0 0,-1 1 0 0 0,0-1 0 0 0,0 1 0 0 0,0 1 0 0 0,-1-1 0 0 0,0 0 0 0 0,0 1 0 0 0,0 0 0 0 0,3 8 0 0 0,-7-12-135 0 0,1-1 0 0 0,0 1 0 0 0,0-1 0 0 0,0 1 0 0 0,-1-1 1 0 0,1 0-1 0 0,1 1 0 0 0,-1-1 0 0 0,0 0 0 0 0,0 1 0 0 0,0-1 0 0 0,1 0 0 0 0,-1 0 0 0 0,0 0 0 0 0,1 0 0 0 0,-1-1 0 0 0,1 1 1 0 0,-1 0-1 0 0,3 0 0 0 0,27 5-7118 0 0,-29-5 6374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43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57 366 6321 0 0,'0'0'13935'0'0,"-4"-6"-12905"0"0,-11-19-174 0 0,15 25-813 0 0,-1 0 1 0 0,1-1-1 0 0,0 1 0 0 0,0 0 0 0 0,-1 0 0 0 0,1 0 1 0 0,0 0-1 0 0,0-1 0 0 0,-1 1 0 0 0,1 0 1 0 0,0 0-1 0 0,0 0 0 0 0,-1 0 0 0 0,1 0 1 0 0,0 0-1 0 0,0 0 0 0 0,-1 0 0 0 0,1 0 0 0 0,0 0 1 0 0,-1 0-1 0 0,1 0 0 0 0,0 0 0 0 0,0 0 1 0 0,-1 0-1 0 0,1 0 0 0 0,0 0 0 0 0,-1 0 0 0 0,1 0 1 0 0,0 0-1 0 0,0 0 0 0 0,-1 0 0 0 0,1 1 1 0 0,0-1-1 0 0,0 0 0 0 0,-1 0 0 0 0,1 0 1 0 0,0 0-1 0 0,0 1 0 0 0,0-1 0 0 0,-1 0 0 0 0,1 0 1 0 0,0 1-1 0 0,0-1 0 0 0,0 0 0 0 0,0 0 1 0 0,-1 1-1 0 0,1-1 0 0 0,-10 16 1170 0 0,8-12-587 0 0,-5 3 1483 0 0,6-6-1986 0 0,1-1 0 0 0,-1 0-1 0 0,1 1 1 0 0,-1-1 0 0 0,1 1 0 0 0,0-1-1 0 0,-1 0 1 0 0,1 1 0 0 0,0-1 0 0 0,-1 1-1 0 0,1-1 1 0 0,0 1 0 0 0,0-1-1 0 0,0 1 1 0 0,-1 0 0 0 0,1-1 0 0 0,0 1-1 0 0,0-1 1 0 0,0 1 0 0 0,0-1-1 0 0,0 1 1 0 0,0 0 0 0 0,0-1 0 0 0,0 1-1 0 0,0 0 1 0 0,1 0-83 0 0,0 0-1 0 0,-1-1 1 0 0,1 1 0 0 0,0 0 0 0 0,0-1-1 0 0,0 1 1 0 0,0-1 0 0 0,0 1 0 0 0,-1-1-1 0 0,1 0 1 0 0,0 1 0 0 0,0-1 0 0 0,0 0-1 0 0,0 0 1 0 0,0 1 0 0 0,0-1 0 0 0,0 0-1 0 0,0 0 1 0 0,2 0 0 0 0,21 2 416 0 0,-22-2-448 0 0,0 0-1 0 0,1 0 1 0 0,-1 0-1 0 0,0 0 1 0 0,1 0 0 0 0,-1 0-1 0 0,0-1 1 0 0,1 1 0 0 0,-1-1-1 0 0,0 1 1 0 0,0-1-1 0 0,0 0 1 0 0,1 0 0 0 0,-1 0-1 0 0,0 0 1 0 0,0 0 0 0 0,0 0-1 0 0,-1-1 1 0 0,1 1-1 0 0,2-3 1 0 0,-2 2-8 0 0,0 0 0 0 0,1 1 0 0 0,-1-1 0 0 0,1 0 0 0 0,-1 1 0 0 0,1-1 0 0 0,0 1 0 0 0,5-2 0 0 0,12-6 0 0 0,4-2 0 0 0,-21 10 0 0 0,0 0 0 0 0,0 0 0 0 0,0 0 0 0 0,0-1 0 0 0,0 1 0 0 0,0-1 0 0 0,0 0 0 0 0,0 0 0 0 0,3-3 0 0 0,11-9 0 0 0,7-9 0 0 0,-21 20 0 0 0,-1 0 0 0 0,1 1 0 0 0,0-1 0 0 0,0 1 0 0 0,0 0 0 0 0,0 0 0 0 0,0 0 0 0 0,0 0 0 0 0,5-2 0 0 0,-3 3 0 0 0,-1-1 0 0 0,0-1 0 0 0,0 1 0 0 0,0-1 0 0 0,6-5 0 0 0,-8 6 0 0 0,0 1 0 0 0,0-1 0 0 0,0 1 0 0 0,1-1 0 0 0,-1 1 0 0 0,0 0 0 0 0,1-1 0 0 0,2 0 0 0 0,-3 2 0 0 0,0-1 0 0 0,0 0 0 0 0,0 0 0 0 0,0 1 0 0 0,0-2 0 0 0,-1 1 0 0 0,1 0 0 0 0,0 0 0 0 0,-1 0 0 0 0,1-1 0 0 0,0 1 0 0 0,-1-1 0 0 0,2-2 0 0 0,-1 1 0 0 0,1 0 0 0 0,-1 1 0 0 0,0-1 0 0 0,1 1 0 0 0,0-1 0 0 0,0 1 0 0 0,3-2 0 0 0,11-10 0 0 0,21-39 0 0 0,-35 49 0 0 0,-1-1 0 0 0,0 1 0 0 0,0-1 0 0 0,0 1 0 0 0,0-1 0 0 0,-1 0 0 0 0,1 0 0 0 0,-1 0 0 0 0,0 0 0 0 0,-1 0 0 0 0,1-8 0 0 0,0-14 0 0 0,-2 21 0 0 0,1 10 0 0 0,-1-23 0 0 0,1 19 0 0 0,0 0 0 0 0,0-1 0 0 0,0 1 0 0 0,0 0 0 0 0,0 0 0 0 0,0 0 0 0 0,0 0 0 0 0,0 0 0 0 0,0 0 0 0 0,0 0 0 0 0,0 0 0 0 0,0 0 0 0 0,0 0 0 0 0,0 0 0 0 0,0-1 0 0 0,0 1 0 0 0,0 0 0 0 0,0 0 0 0 0,0 0 0 0 0,0 0 0 0 0,0 0 0 0 0,0 0 0 0 0,0 0 0 0 0,-1 0 0 0 0,1 0 0 0 0,0 0 0 0 0,0 0 0 0 0,0 0 0 0 0,0 0 0 0 0,0-1 0 0 0,0 1 0 0 0,0 0 0 0 0,0 0 0 0 0,0 0 0 0 0,0 0 0 0 0,0 0 0 0 0,0 0 0 0 0,0 0 0 0 0,-1 0 0 0 0,1 0 0 0 0,0 0 0 0 0,0 0 0 0 0,0 0 0 0 0,0 0 0 0 0,0 0 0 0 0,0 0 0 0 0,0 0 0 0 0,0 0 0 0 0,0 0 0 0 0,0 0 0 0 0,-1 0 0 0 0,1 0 0 0 0,0 0 0 0 0,0 0 0 0 0,0 0 0 0 0,0 0 0 0 0,0 1 0 0 0,0-1 0 0 0,0 0 0 0 0,0 0 0 0 0,0 0 0 0 0,0 0 0 0 0,0 0 0 0 0,0 0 0 0 0,0 0 0 0 0,0 0 0 0 0,-1 0 0 0 0,-8 24 0 0 0,3-9 0 0 0,-38 69 0 0 0,41-79-376 0 0,1 0 1 0 0,0 0-1 0 0,0 0 0 0 0,0 1 1 0 0,-1 8-1 0 0,0 28-6463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4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11498 0 0,'3'7'14157'0'0,"8"20"-13472"0"0,-9-18-569 0 0,0 2 206 0 0,0-1 0 0 0,0 1 0 0 0,0 15 1 0 0,10 28 86 0 0,-11-53-405 0 0,-1-1 0 0 0,0 1 0 0 0,1-1 0 0 0,-1 0 0 0 0,1 0 0 0 0,-1 1 0 0 0,1-1 0 0 0,-1 0 0 0 0,1 0-1 0 0,-1 1 1 0 0,1-1 0 0 0,-1 0 0 0 0,1 0 0 0 0,-1 0 0 0 0,1 0 0 0 0,-1 0 0 0 0,1 0 0 0 0,0 0 0 0 0,-1 0 0 0 0,1 0 0 0 0,-1 0 0 0 0,1 0 0 0 0,-1 0 0 0 0,2-1 0 0 0,-3-1-43 0 0,1-1 1 0 0,-1 1-1 0 0,1-1 1 0 0,-1 1-1 0 0,0-1 1 0 0,0 1-1 0 0,0 0 1 0 0,-2-4-1 0 0,3 5-18 0 0,-3-4 38 0 0,1 0 0 0 0,-1 1 0 0 0,0 0 0 0 0,0 0 0 0 0,-5-6 0 0 0,4 5 21 0 0,0 1 1 0 0,1-1-1 0 0,-1 0 1 0 0,-4-8-1 0 0,3 3-18 0 0,4 8 24 0 0,0 1 1 0 0,0-1-1 0 0,0 1 1 0 0,0-1-1 0 0,0 1 0 0 0,0-1 1 0 0,1 0-1 0 0,-1 1 1 0 0,1-1-1 0 0,-1-4 607 0 0,7 32-208 0 0,0-16-276 0 0,-3-5 32 0 0,1 0 0 0 0,-2 1 1 0 0,1-1-1 0 0,3 12 0 0 0,19 37 564 0 0,-21-46-514 0 0,0 0 0 0 0,0 0 0 0 0,0-1 0 0 0,1 0 0 0 0,0 0 0 0 0,7 7 0 0 0,17 25 99 0 0,-26-35-289 0 0,1 1 0 0 0,0-1 0 0 0,-1 0 0 0 0,1-1 0 0 0,1 1 0 0 0,-1-1 0 0 0,0 0 1 0 0,7 4-1 0 0,-5-4 20 0 0,0 1 1 0 0,-1 0 0 0 0,0 0 0 0 0,9 9-1 0 0,38 40-22 0 0,-33-34-18 0 0,19 22 0 0 0,-35-37-3 0 0,1-1 0 0 0,0 1 0 0 0,-1-1 0 0 0,2 0 0 0 0,7 4 0 0 0,-8-4 0 0 0,0-1 0 0 0,0 1 0 0 0,-1 0 0 0 0,1-1 0 0 0,-1 2 0 0 0,1-1 0 0 0,5 7 0 0 0,-1 1 0 0 0,0-1 0 0 0,19 17 0 0 0,12 14 0 0 0,-15-19 0 0 0,-21-20 0 0 0,0 0 0 0 0,0 1 0 0 0,-1-1 0 0 0,1 0 0 0 0,0 1 0 0 0,-1 0 0 0 0,0-1 0 0 0,1 1 0 0 0,1 4 0 0 0,-3-5-1 0 0,9 19-177 0 0,-9-20 140 0 0,-1 0 1 0 0,0 0 0 0 0,1-1-1 0 0,0 1 1 0 0,-1 0 0 0 0,1 0-1 0 0,-1 0 1 0 0,1 0-1 0 0,0-1 1 0 0,0 1 0 0 0,-1 0-1 0 0,1-1 1 0 0,0 1-1 0 0,0 0 1 0 0,0-1 0 0 0,0 1-1 0 0,1 0 1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4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15107 0 0,'0'0'8163'0'0,"6"6"-7695"0"0,2 4-497 0 0,35 42 4825 0 0,-33-36-3825 0 0,12 28 0 0 0,-9-19-605 0 0,0-1 1 0 0,2 0 0 0 0,1-1 0 0 0,25 28 0 0 0,5 8 119 0 0,-36-48-486 0 0,0 0 0 0 0,0 0 0 0 0,1-2 0 0 0,0 1 0 0 0,1-1 0 0 0,0-1 0 0 0,14 8 0 0 0,-24-15 0 0 0,7 6 0 0 0,0 0 0 0 0,0 1 0 0 0,-1 0 0 0 0,-1 0 0 0 0,9 11 0 0 0,12 13 0 0 0,64 75 0 0 0,-60-66 0 0 0,49 70 0 0 0,0 1 0 0 0,-11-15 0 0 0,-50-74 0 0 0,-14-18 0 0 0,-1 1 0 0 0,0 0 0 0 0,9 13 0 0 0,1 3 0 0 0,-11-17 0 0 0,-1-1 0 0 0,1 1 0 0 0,-1 0 0 0 0,0 1 0 0 0,2 5 0 0 0,-5-7-2523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5:4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8010 0 0,'0'0'15616'0'0,"2"4"-14889"0"0,2 7-195 0 0,1-1-1 0 0,1 0 1 0 0,0 0 0 0 0,0 0-1 0 0,1-1 1 0 0,0 0-1 0 0,14 14 1 0 0,19 15 227 0 0,-2 1-1 0 0,-3 2 1 0 0,40 58-1 0 0,29 32-122 0 0,-87-108-547 0 0,15 25 0 0 0,-24-33-36 0 0,1 0-1 0 0,1-1 0 0 0,0-1 0 0 0,1 0 0 0 0,23 22 0 0 0,-10-14-52 0 0,-2 1 0 0 0,23 28 0 0 0,-31-34 0 0 0,76 85 0 0 0,-78-87 0 0 0,19 18 0 0 0,-25-26 0 0 0,0 0 0 0 0,-1 0 0 0 0,0 0 0 0 0,0 0 0 0 0,5 11 0 0 0,18 21 0 0 0,-16-27 0 0 0,-1 1 0 0 0,-1 0 0 0 0,17 25 0 0 0,7 20 0 0 0,-31-45 4 0 0,-3-11-5 0 0,0 0-1 0 0,0 0 1 0 0,0 1 0 0 0,0-1-1 0 0,0 0 1 0 0,1 0 0 0 0,-1 0-1 0 0,0 1 1 0 0,1-1 0 0 0,-1 0-1 0 0,1 0 1 0 0,0 0 0 0 0,-1 0-1 0 0,1 0 1 0 0,0 0 0 0 0,0 0-1 0 0,1 1 1 0 0,-2-2-132 0 0,0 8-3801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0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735 0 11723 0 0,'0'0'10083'0'0,"27"8"-4423"0"0,-14-8-4151 0 0,-7-1-1111 0 0,1 1 0 0 0,-1 0 0 0 0,0 1 0 0 0,10 1 1 0 0,-14-2-381 0 0,-1 1 0 0 0,0-1 0 0 0,1 1 0 0 0,-1-1 1 0 0,0 1-1 0 0,1-1 0 0 0,-1 1 0 0 0,0 0 0 0 0,0 0 1 0 0,0-1-1 0 0,0 1 0 0 0,0 0 0 0 0,0 0 0 0 0,0 0 1 0 0,0 0-1 0 0,0 1 0 0 0,0-1 0 0 0,0 0 0 0 0,-1 0 1 0 0,1 0-1 0 0,0 1 0 0 0,-1-1 0 0 0,1 0 0 0 0,-1 1 1 0 0,1 1-1 0 0,11 21 312 0 0,-10-22-286 0 0,-1 0 0 0 0,1 1-1 0 0,-1 0 1 0 0,1-1 0 0 0,-1 1 0 0 0,0 0-1 0 0,0 0 1 0 0,1 3 0 0 0,4 27 182 0 0,-3-23-182 0 0,-1 1 0 0 0,-1-1 0 0 0,1 14 1 0 0,-2 77 156 0 0,-5-89-201 0 0,4-11 0 0 0,1 0 0 0 0,-1 0 0 0 0,0 0 0 0 0,1 0 0 0 0,-1 1 0 0 0,1-1 0 0 0,0 0 0 0 0,-1 0 0 0 0,1 1 0 0 0,0-1 0 0 0,-1 0 0 0 0,1 3 0 0 0,0-3 0 0 0,-4 4 0 0 0,-1-1 0 0 0,1 1 0 0 0,0 0 0 0 0,1 0 0 0 0,-1 1 0 0 0,-2 5 0 0 0,4-8 0 0 0,1 1 0 0 0,-1-1 0 0 0,0 0 0 0 0,-1 0 0 0 0,1-1 0 0 0,0 1 0 0 0,-1 0 0 0 0,1-1 0 0 0,-1 0 0 0 0,-4 3 0 0 0,1-2 0 0 0,4-1 0 0 0,0-1 0 0 0,-1 1 0 0 0,1-1 0 0 0,-1 0 0 0 0,1 0 0 0 0,-1 0 0 0 0,0-1 0 0 0,1 1 0 0 0,-4 0 0 0 0,3-1 0 0 0,0 1 0 0 0,-1 0 0 0 0,1 0 0 0 0,0 0 0 0 0,0 0 0 0 0,0 0 0 0 0,1 0 0 0 0,-1 1 0 0 0,0 0 0 0 0,0-1 0 0 0,1 1 0 0 0,-1 0 0 0 0,-4 5 0 0 0,-17 10 0 0 0,19-15 0 0 0,0 0 0 0 0,0 0 0 0 0,-1-1 0 0 0,1 0 0 0 0,-8 1 0 0 0,8-2 0 0 0,0 1 0 0 0,0 0 0 0 0,0 0 0 0 0,0 0 0 0 0,0 1 0 0 0,1 0 0 0 0,-8 3 0 0 0,6-2 0 0 0,0 0 0 0 0,0-1 0 0 0,0 0 0 0 0,-9 2 0 0 0,9-2 0 0 0,0 0 0 0 0,-1 0 0 0 0,1 0 0 0 0,-7 5 0 0 0,8-4 0 0 0,-1 0 0 0 0,1 0 0 0 0,-1 0 0 0 0,0-1 0 0 0,0 0 0 0 0,0 0 0 0 0,0 0 0 0 0,0-1 0 0 0,0 0 0 0 0,-9 1 0 0 0,12-2 0 0 0,-1 1 0 0 0,1 0 0 0 0,0 0 0 0 0,0 0 0 0 0,-1 0 0 0 0,1 0 0 0 0,0 0 0 0 0,-3 3 0 0 0,-18 6 0 0 0,-54 10 0 0 0,45-9 0 0 0,29-10 0 0 0,1 0 0 0 0,-1 0 0 0 0,1 1 0 0 0,0-1 0 0 0,0 0 0 0 0,-1 1 0 0 0,1 0 0 0 0,0 0 0 0 0,0 0 0 0 0,1 0 0 0 0,-1 1 0 0 0,0-1 0 0 0,1 1 0 0 0,-1-1 0 0 0,-2 5 0 0 0,2-4 0 0 0,0 0 0 0 0,-1 0 0 0 0,1 0 0 0 0,-1 0 0 0 0,0 0 0 0 0,0-1 0 0 0,0 0 0 0 0,0 0 0 0 0,-5 2 0 0 0,5-1 0 0 0,-1 0 0 0 0,1 0 0 0 0,-1 1 0 0 0,1-1 0 0 0,0 1 0 0 0,1 0 0 0 0,-1 0 0 0 0,-5 7 0 0 0,-12 14 0 0 0,-8 12 0 0 0,25-30 0 0 0,0 0 0 0 0,0-1 0 0 0,-1 1 0 0 0,-8 7 0 0 0,-6 9 0 0 0,13-15 0 0 0,2 0 0 0 0,-1 1 0 0 0,-5 13 0 0 0,7-12 0 0 0,-2-1 0 0 0,1 1 0 0 0,-10 13 0 0 0,11-19-83 0 0,0 0 0 0 0,1 1-1 0 0,-1-1 1 0 0,1 1 0 0 0,-3 8 0 0 0,5-12-50 0 0,-1 0 0 0 0,1 0 0 0 0,0 0 0 0 0,-1 0 1 0 0,1-1-1 0 0,0 1 0 0 0,0 0 0 0 0,0 0 0 0 0,0 0 0 0 0,0 0 1 0 0,0 0-1 0 0,0 0 0 0 0,0 0 0 0 0,0 0 0 0 0,0 0 1 0 0,0 0-1 0 0,1 0 0 0 0,-1 0 0 0 0,0 0 0 0 0,1 0 1 0 0,-1 0-1 0 0,0 0 0 0 0,1-1 0 0 0,0 1 0 0 0,-1 0 0 0 0,1 0 1 0 0,-1 0-1 0 0,1-1 0 0 0,0 1 0 0 0,-1 0 0 0 0,1-1 1 0 0,0 1-1 0 0,0-1 0 0 0,1 1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76 2849 0 0,'0'0'13508'0'0,"0"-6"-12257"0"0,1 1-1197 0 0,0 1 511 0 0,-1 0 0 0 0,0 0 0 0 0,1 0 1 0 0,-1 0-1 0 0,-1 0 0 0 0,1 0 0 0 0,-1 0 0 0 0,1 0 0 0 0,-1 0 0 0 0,-2-5 0 0 0,-2-3 3314 0 0,4 8-2362 0 0,3 15-947 0 0,11 50 84 0 0,-2 0-1 0 0,-3 1 1 0 0,0 78 0 0 0,-8-117-576 0 0,-2 1 0 0 0,-6 36 1 0 0,7-49-6 0 0,-1-10-73 0 0,1 0 0 0 0,-1-1 0 0 0,1 1 0 0 0,-1 0 0 0 0,1 0 0 0 0,-1 0 0 0 0,1 0 0 0 0,0 1 0 0 0,-1-1 0 0 0,1 0 0 0 0,0 0 0 0 0,0 1 0 0 0,-2 1 0 0 0,-2 3 0 0 0,12-20 0 0 0,-5 8-4 0 0,1 0-1 0 0,-1 0 1 0 0,0 0 0 0 0,0 0-1 0 0,-1 0 1 0 0,0 0-1 0 0,0 0 1 0 0,0 0 0 0 0,-1-1-1 0 0,0-9 1 0 0,0 16-2 0 0,0 1 0 0 0,0-1 0 0 0,0 0 0 0 0,0 1 0 0 0,-1-1-1 0 0,1 0 1 0 0,0 1 0 0 0,0-1 0 0 0,0 0 0 0 0,0 1 0 0 0,-1-1 0 0 0,1 0 0 0 0,0 0 0 0 0,0 1 0 0 0,0-1 0 0 0,-1 0 0 0 0,1 0-1 0 0,0 0 1 0 0,-1 1 0 0 0,1-1 0 0 0,0 0 0 0 0,0 0 0 0 0,-1 0 0 0 0,1 0 0 0 0,0 0 0 0 0,-1 1 0 0 0,1-1 0 0 0,0 0 0 0 0,-1 0-1 0 0,1 0 1 0 0,0 0 0 0 0,-1 0 0 0 0,1 0 0 0 0,0 0 0 0 0,-1 0 0 0 0,1 0 0 0 0,0 0 0 0 0,-1 0 0 0 0,1-1 0 0 0,0 1 0 0 0,-1 0-1 0 0,1 0 1 0 0,0 0 0 0 0,-1 0 0 0 0,1 0 0 0 0,0-1 0 0 0,0 1 0 0 0,-1 0 0 0 0,1 0 0 0 0,0-1 0 0 0,0 1 0 0 0,-1 0 0 0 0,1 0-1 0 0,0-1 1 0 0,0 1 0 0 0,0 0 0 0 0,-1 0 0 0 0,1-1 0 0 0,0 1 0 0 0,0 0 0 0 0,0-1 0 0 0,0 1 0 0 0,0-1 0 0 0,-14 40-36 0 0,14-39-34 0 0,0 0-8 0 0,-1 1 0 0 0,1-1 0 0 0,-1 0 0 0 0,1 0 0 0 0,-1 1 0 0 0,1-1 0 0 0,-1 0 0 0 0,1 0 0 0 0,-1 1 0 0 0,1-1 0 0 0,-1 1 0 0 0,1-1 0 0 0,-1 0 0 0 0,1 1 0 0 0,0-1 0 0 0,-1 1 0 0 0,1-1 0 0 0,0 1 0 0 0,-1-1 0 0 0,1 1 0 0 0,0-1 0 0 0,0 1 0 0 0,-1-1 0 0 0,1 1-1 0 0,0 0 1 0 0,0-1 0 0 0,0 1 0 0 0,0-1 0 0 0,0 2 0 0 0,-1 9-2875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1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45 10282 0 0,'0'0'11756'0'0,"0"-3"-11520"0"0,0 3-216 0 0,1-1-1 0 0,-1 0 0 0 0,0 1 1 0 0,0-1-1 0 0,0 1 1 0 0,0-1-1 0 0,1 1 1 0 0,-1-1-1 0 0,0 1 0 0 0,1-1 1 0 0,-1 1-1 0 0,0-1 1 0 0,1 1-1 0 0,-1-1 1 0 0,0 1-1 0 0,1-1 0 0 0,-1 1 1 0 0,1 0-1 0 0,0-1 1 0 0,5-4 4268 0 0,-7 8-3927 0 0,-1 0 1 0 0,0 0-1 0 0,0 0 0 0 0,-1 0 1 0 0,1-1-1 0 0,-1 1 0 0 0,-4 4 0 0 0,5-6-81 0 0,-5 9-68 0 0,0 0 0 0 0,0 1 1 0 0,1-1-1 0 0,0 1 0 0 0,-7 18 0 0 0,7-15-63 0 0,1-3-69 0 0,0-1 0 0 0,-1 0 0 0 0,-10 13 0 0 0,15-22-59 0 0,0 0-1 0 0,-1 1 1 0 0,1-1 0 0 0,0 0 0 0 0,-1-1 0 0 0,1 1 0 0 0,-1 0 0 0 0,1 0-1 0 0,-1 0 1 0 0,0-1 0 0 0,1 1 0 0 0,-1-1 0 0 0,0 1 0 0 0,1-1-1 0 0,-4 0 1 0 0,5 0-25 0 0,0-1 1 0 0,0 1-1 0 0,0 0 0 0 0,0-1 1 0 0,1 1-1 0 0,-1-1 0 0 0,0 1 0 0 0,0-1 1 0 0,0 1-1 0 0,1 0 0 0 0,-1-1 0 0 0,0 1 1 0 0,0 0-1 0 0,1-1 0 0 0,-1 1 0 0 0,0 0 1 0 0,1-1-1 0 0,-1 1 0 0 0,1 0 1 0 0,-1 0-1 0 0,0-1 0 0 0,1 1 0 0 0,-1 0 1 0 0,1 0-1 0 0,-1 0 0 0 0,0 0 0 0 0,1-1 1 0 0,-1 1-1 0 0,1 0 0 0 0,-1 0 0 0 0,1 0 1 0 0,-1 0-1 0 0,1 0 0 0 0,0 0 1 0 0,-1 0-1 0 0,10-11-59 0 0,-1 0 61 0 0,0-1-1 0 0,-1 0 1 0 0,0 0-1 0 0,-1-1 1 0 0,0 0-1 0 0,8-22 0 0 0,10-2-33 0 0,-25 33 29 0 0,1 0 0 0 0,0 0 0 0 0,-1 0 0 0 0,0 0 0 0 0,0 1 0 0 0,0-1 0 0 0,-1-5 0 0 0,0-5-9 0 0,1 14 55 0 0,-1 0-40 0 0,0 0 0 0 0,0 0 0 0 0,0 1 0 0 0,1-1 0 0 0,-1 0 0 0 0,0 1-1 0 0,0-1 1 0 0,0 0 0 0 0,1 1 0 0 0,-1-1 0 0 0,0 1 0 0 0,0-1 0 0 0,1 1 0 0 0,-1 0 0 0 0,0-1-1 0 0,1 1 1 0 0,-1 0 0 0 0,1-1 0 0 0,-1 1 0 0 0,1 0 0 0 0,-1 0 0 0 0,1-1 0 0 0,-1 2 0 0 0,-9 25 53 0 0,1-4-23 0 0,-64 87 555 0 0,69-105-565 0 0,-1 0 0 0 0,1-1 0 0 0,-1 1 0 0 0,-6 4 0 0 0,7-7-8 0 0,0 1 0 0 0,1 0 0 0 0,-1 0 0 0 0,1 0 0 0 0,0 0 0 0 0,0 1 0 0 0,0-1 0 0 0,0 1 0 0 0,1 0 0 0 0,-4 7 0 0 0,4-4-36 0 0,2-7-151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19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9 7954 0 0,'0'0'10094'0'0,"-6"-1"-9833"0"0,-1-2-179 0 0,5 2-38 0 0,-1 0 0 0 0,1 1 0 0 0,-1-1 0 0 0,1 0 0 0 0,-1 1 0 0 0,0-1 0 0 0,-5 1 3038 0 0,-4 0 1352 0 0,-1 1-1642 0 0,13-1-2750 0 0,0 0 1 0 0,0 1-1 0 0,0-1 1 0 0,0 1-1 0 0,0-1 1 0 0,0 0 0 0 0,0 1-1 0 0,0-1 1 0 0,0 0-1 0 0,0 1 1 0 0,0-1-1 0 0,0 1 1 0 0,0-1-1 0 0,0 0 1 0 0,0 1-1 0 0,1-1 1 0 0,-1 0 0 0 0,0 1-1 0 0,0-1 1 0 0,0 0-1 0 0,1 1 1 0 0,-1-1-1 0 0,0 0 1 0 0,0 1-1 0 0,1-1 1 0 0,-1 0-1 0 0,0 0 1 0 0,0 1 0 0 0,1-1-1 0 0,-1 0 1 0 0,0 0-1 0 0,1 0 1 0 0,-1 1-1 0 0,1-1 1 0 0,13 18 232 0 0,-12-15-234 0 0,0 0-1 0 0,0 0 1 0 0,0 0 0 0 0,0 0-1 0 0,1-1 1 0 0,3 4 0 0 0,-1-2-22 0 0,-1 1 0 0 0,1-1 0 0 0,-1 1 0 0 0,6 9 0 0 0,8 8 270 0 0,-97-103-160 0 0,78 81-130 0 0,1-1 0 0 0,-1 1 0 0 0,1-1 0 0 0,-1 1 0 0 0,0-1 0 0 0,1 0 0 0 0,-1 1 0 0 0,1-1 0 0 0,0 0 0 0 0,-1 1 0 0 0,1-1 0 0 0,0 0 0 0 0,-1 0 0 0 0,1 1 0 0 0,0-1 0 0 0,0 0 0 0 0,-1 0-1 0 0,1-1 1 0 0,0 2 24 0 0,0 0-19 0 0,0 0-1 0 0,0 0 1 0 0,0 0 0 0 0,0 0-1 0 0,0 0 1 0 0,-1 0 0 0 0,1 0 0 0 0,0 0-1 0 0,0 0 1 0 0,0 0 0 0 0,0 0-1 0 0,0 0 1 0 0,0 0 0 0 0,0 1-1 0 0,-1-1 1 0 0,1 0 0 0 0,0 0-1 0 0,0 0 1 0 0,0 0 0 0 0,0 0-1 0 0,0 0 1 0 0,0 0 0 0 0,0 0-1 0 0,0 0 1 0 0,0 0 0 0 0,0 0 0 0 0,0 1-1 0 0,-1-1 1 0 0,1 0 0 0 0,0 0-1 0 0,0 0 1 0 0,0 0 0 0 0,0 0-1 0 0,0 0 1 0 0,0 0 0 0 0,0 1-1 0 0,0-1 1 0 0,0 0 0 0 0,0 0-1 0 0,0 0 1 0 0,0 0 0 0 0,0 0-1 0 0,0 0 1 0 0,0 1 0 0 0,0-1 0 0 0,0 0-1 0 0,0 0 1 0 0,0 0 0 0 0,0 0-1 0 0,1 0 1 0 0,-1 0 0 0 0,6 9 124 0 0,12 10-28 0 0,-16-16-103 0 0,90 97 781 0 0,-86-92-778 0 0,12 12 0 0 0,-1-1 0 0 0,26 21 0 0 0,-22-24 0 0 0,50 38 0 0 0,-33-26 0 0 0,15 9 0 0 0,-29-18 0 0 0,-21-16 0 0 0,0 0 0 0 0,1-1 0 0 0,-1 1 0 0 0,1-1 0 0 0,-1 1 0 0 0,1-1 0 0 0,0 0 0 0 0,0 0 0 0 0,6 1 0 0 0,32 12 0 0 0,-31-12 0 0 0,1 0 0 0 0,-1 1 0 0 0,1 1 0 0 0,-1 0 0 0 0,15 10 0 0 0,2 0 0 0 0,-4-1 0 0 0,26 18 0 0 0,-24-14 0 0 0,-22-15 0 0 0,0-2 0 0 0,0 1 0 0 0,0 0 0 0 0,0-1 0 0 0,1 1 0 0 0,3 0 0 0 0,19 6 0 0 0,-3-2 0 0 0,-22-6 0 0 0,1 0 0 0 0,-1 1 0 0 0,0-1 0 0 0,0 0 0 0 0,0 1 0 0 0,1 0 0 0 0,-1-1 0 0 0,0 1 0 0 0,0 0 0 0 0,0 0 0 0 0,0 0 0 0 0,3 3 0 0 0,-4-4 0 0 0,2 0 0 0 0,-1 0 0 0 0,-1 0 0 0 0,1 0 0 0 0,0 1 0 0 0,0-1 0 0 0,-1 0 0 0 0,1 1 0 0 0,0-1 0 0 0,-1 1 0 0 0,1 0 0 0 0,2 1 0 0 0,-5-3 0 0 0,0 1 0 0 0,0 0 0 0 0,0-1 0 0 0,-1 1 0 0 0,1 0 0 0 0,0 0 0 0 0,0 0 0 0 0,0 0 0 0 0,0 0 0 0 0,-1 0 0 0 0,1 0 0 0 0,-2 0 0 0 0,2 1 0 0 0,0-1 0 0 0,0 0 0 0 0,0 0 0 0 0,-1 0 0 0 0,1 0 0 0 0,0 0 0 0 0,0 0 0 0 0,0 0 0 0 0,0-1 0 0 0,-1 1 0 0 0,1 0 0 0 0,-1-1 0 0 0,-128-68 0 0 0,118 63 0 0 0,-1 1 0 0 0,-24-8 0 0 0,27 11 0 0 0,0-1 0 0 0,1-1 0 0 0,-1 1 0 0 0,1-2 0 0 0,0 1 0 0 0,0-1 0 0 0,-11-8 0 0 0,-46-36 0 0 0,43 34 0 0 0,1-2 0 0 0,-23-21 0 0 0,31 26 0 0 0,0 1 0 0 0,-1 1 0 0 0,0 1 0 0 0,-24-12 0 0 0,4 2 0 0 0,31 16 0 0 0,-1 0 0 0 0,1-1 0 0 0,0 1 0 0 0,0-1 0 0 0,-5-6 0 0 0,-12-11 0 0 0,-71-62 0 0 0,86 78 0 0 0,1 0 0 0 0,0-1 0 0 0,0 0 0 0 0,1 0 0 0 0,-7-11 0 0 0,10 15 0 0 0,1 1 0 0 0,0-1 0 0 0,0 0 0 0 0,-1 0 0 0 0,1 0 0 0 0,-1 0 0 0 0,0 0 0 0 0,0 0 0 0 0,0 0 0 0 0,0 1 0 0 0,0-1 0 0 0,0 0 0 0 0,-1 0 0 0 0,1 1 0 0 0,0-1 0 0 0,-1 1 0 0 0,0-1 0 0 0,1 1 0 0 0,-1 0 0 0 0,0-1 0 0 0,0 1 0 0 0,1 0 0 0 0,-1 0 0 0 0,0 0 0 0 0,0 0 0 0 0,-4 0 0 0 0,6 1 0 0 0,0 0 0 0 0,0 0 0 0 0,0 1 0 0 0,-1-1 0 0 0,1 0 0 0 0,0 0 0 0 0,0 0 0 0 0,0 1 0 0 0,0-1 0 0 0,0 0 0 0 0,0 0 0 0 0,0 1 0 0 0,0-1 0 0 0,0 0 0 0 0,0 0 0 0 0,0 1 0 0 0,0-1 0 0 0,0 0 0 0 0,0 0 0 0 0,0 1 0 0 0,0-1 0 0 0,0 0 0 0 0,0 0 0 0 0,0 1 0 0 0,0-1 0 0 0,0 0 0 0 0,0 0 0 0 0,0 1 0 0 0,0-1 0 0 0,0 0 0 0 0,0 0 0 0 0,1 1 0 0 0,-1-1 0 0 0,0 0 0 0 0,0 0 0 0 0,0 0 0 0 0,1 0 0 0 0,-1 1 0 0 0,0-1 0 0 0,0 0 0 0 0,0 0 0 0 0,1 0 0 0 0,-1 0 0 0 0,0 1 0 0 0,9 9 0 0 0,16 18 0 0 0,-15-17 0 0 0,0-1 0 0 0,16 14 0 0 0,54 52 0 0 0,-24-29 0 0 0,-41-32 0 0 0,1-1 0 0 0,1 0 0 0 0,0-2 0 0 0,1 0 0 0 0,23 12 0 0 0,-14-11 0 0 0,42 26 0 0 0,-11 4 0 0 0,-40-30 0 0 0,1 0 0 0 0,0-1 0 0 0,0-1 0 0 0,34 14 0 0 0,-27-13 0 0 0,-22-9 0 0 0,1 0 0 0 0,-1-1 0 0 0,1 0 0 0 0,0 0 0 0 0,-1 0 0 0 0,1-1 0 0 0,0 0 0 0 0,0 1 0 0 0,10-1 0 0 0,-14 0 0 0 0,-1 0 0 0 0,2-1 0 0 0,35 4 0 0 0,-11-1 0 0 0,-14-21 0 0 0,-4 2 3 0 0,-7 15-37 0 0,-1 0 1 0 0,0 0 0 0 0,1 0-1 0 0,-1 1 1 0 0,1-1 0 0 0,-1 0-1 0 0,1 0 1 0 0,-1 0 0 0 0,1 0-1 0 0,-1 1 1 0 0,1-1 0 0 0,0 0-1 0 0,-1 0 1 0 0,1 1 0 0 0,0-1-1 0 0,0 1 1 0 0,0-1 0 0 0,0 1-1 0 0,-1-1 1 0 0,1 1-1 0 0,0-1 1 0 0,0 1 0 0 0,0 0-1 0 0,0-1 1 0 0,0 1 0 0 0,0 0-1 0 0,0 0 1 0 0,0 0 0 0 0,0 0-1 0 0,0 0 1 0 0,0 0 0 0 0,0 0-1 0 0,2 0 1 0 0,3 0-4596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2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0 0 0,'0'0'18276'0'0,"-5"13"-11147"0"0,7-6-6618 0 0,-1 1 0 0 0,1-1 0 0 0,-1 0 0 0 0,2 0-1 0 0,-1-1 1 0 0,1 1 0 0 0,7 11 0 0 0,-6-9-141 0 0,7 9 152 0 0,0-1-1 0 0,21 26 1 0 0,-7-22-309 0 0,-22-19-190 0 0,0 0 0 0 0,0 0-1 0 0,0 1 1 0 0,0-1 0 0 0,-1 1-1 0 0,1 0 1 0 0,-1-1 0 0 0,1 1-1 0 0,1 4 1 0 0,27 27 248 0 0,57 52 163 0 0,-70-69-399 0 0,0-1 1 0 0,28 19-1 0 0,-44-33-46 0 0,13 8 29 0 0,1-1 0 0 0,23 12 1 0 0,-4-6-1 0 0,29 11 9 0 0,-42-22-27 0 0,7 4 0 0 0,-20-4-387 0 0,0-1 0 0 0,0 1-1 0 0,12 2 1 0 0,11-2-4037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39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7178 0 0,'0'0'12758'0'0,"0"-3"-11752"0"0,2-11-130 0 0,-1 10 1497 0 0,-1 11-1496 0 0,0 0 1 0 0,1-1 0 0 0,0 1-1 0 0,1 0 1 0 0,2 8 0 0 0,2 1-473 0 0,1 0 1 0 0,12 19-1 0 0,-17-31-239 0 0,8 11 78 0 0,0 0 1 0 0,13 15 0 0 0,-13-19-111 0 0,-1 1 0 0 0,0 1-1 0 0,12 22 1 0 0,8 27 196 0 0,20 69-1 0 0,-43-113-329 0 0,-3-7 0 0 0,1 1 0 0 0,0-1 0 0 0,8 15 0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1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5969 0 0,'0'0'16412'0'0,"0"-6"-12314"0"0,19-27-1715 0 0,-19 32-2330 0 0,1 0-1 0 0,-1 0 1 0 0,1 0 0 0 0,-1 1-1 0 0,0-1 1 0 0,1 0 0 0 0,-1 0-1 0 0,1 1 1 0 0,0-1 0 0 0,-1 0-1 0 0,1 1 1 0 0,0-1-1 0 0,-1 1 1 0 0,1-1 0 0 0,0 1-1 0 0,-1-1 1 0 0,1 1 0 0 0,0-1-1 0 0,0 1 1 0 0,0 0 0 0 0,-1-1-1 0 0,1 1 1 0 0,0 0-1 0 0,0 0 1 0 0,1-1 0 0 0,1 1 18 0 0,-1-1-47 0 0,-1 0-1 0 0,1 0 0 0 0,-1 0 0 0 0,1 0 0 0 0,-1 0 0 0 0,1-1 0 0 0,-1 1 1 0 0,0 0-1 0 0,1-1 0 0 0,-1 1 0 0 0,0-1 0 0 0,0 1 0 0 0,0-1 0 0 0,0 1 1 0 0,-1-1-1 0 0,1 0 0 0 0,0 1 0 0 0,-1-1 0 0 0,1 0 0 0 0,-1 0 0 0 0,1-3 1 0 0,0 3-1 0 0,-1-1 1 0 0,1 1-1 0 0,0-1 0 0 0,0 1 1 0 0,0-1-1 0 0,1 1 1 0 0,-1 0-1 0 0,2-3 1 0 0,-1 4-14 0 0,0 0 0 0 0,1 0 0 0 0,-1 0 1 0 0,0 1-1 0 0,0-1 0 0 0,1 0 1 0 0,-1 1-1 0 0,0 0 0 0 0,1-1 0 0 0,-1 1 1 0 0,0 0-1 0 0,1 0 0 0 0,-1 0 0 0 0,4 1 1 0 0,-3 0 16 0 0,1-1 1 0 0,-1 0-1 0 0,0 1 1 0 0,0 0 0 0 0,0 0-1 0 0,0 0 1 0 0,0 0-1 0 0,0 0 1 0 0,0 1-1 0 0,5 2 1 0 0,25 30 179 0 0,-3-2-145 0 0,-4 8 133 0 0,-21-32-147 0 0,0-1 0 0 0,0 1 0 0 0,0 0-1 0 0,-1 0 1 0 0,3 12 0 0 0,31 86 167 0 0,-24-70-166 0 0,-11-28-37 0 0,0 0 0 0 0,1 0 0 0 0,0-1 0 0 0,0 1 0 0 0,1-1 0 0 0,0 0 0 0 0,6 7 0 0 0,-6-7-4 0 0,1 0 1 0 0,-2 0-1 0 0,1 1 0 0 0,3 7 1 0 0,3 5 2 0 0,2 1 15 0 0,-6-10 6 0 0,0 0 1 0 0,8 19-1 0 0,24 55-157 0 0,-29-64-2320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17 832 0 0,'0'0'16173'0'0,"0"-3"-15269"0"0,-2-8-22 0 0,1 9 883 0 0,2 27 2716 0 0,1-18-4205 0 0,0-1-1 0 0,0 1 1 0 0,1-1-1 0 0,0 0 1 0 0,0 0-1 0 0,1 0 0 0 0,0-1 1 0 0,0 1-1 0 0,0-1 1 0 0,0 0-1 0 0,10 9 1 0 0,-6-6 40 0 0,0 1-1 0 0,11 16 1 0 0,-1 12 266 0 0,-5-11-2376 0 0,-4-10-4010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4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6257 0 0,'0'-3'19807'0'0,"1"9"-19469"0"0,0 0 0 0 0,0-1 0 0 0,1 1 0 0 0,-1 0 0 0 0,1-1 0 0 0,0 0 0 0 0,6 10-1 0 0,5 17 328 0 0,-7-16-193 0 0,14 27-1 0 0,-13-28-231 0 0,0 0 0 0 0,5 18 0 0 0,-2-4 96 0 0,26 52 0 0 0,-13-30-162 0 0,-14-32-107 0 0,0 0 0 0 0,0 0 0 0 0,2-1 0 0 0,25 32 0 0 0,-31-42-44 0 0,1 0-1 0 0,-1 0 1 0 0,0 0 0 0 0,0 1-1 0 0,4 13 1 0 0,-5-12 23 0 0,0 0 0 0 0,1-1 0 0 0,12 18 0 0 0,-14-23-36 0 0,1 1-1 0 0,-1-1 1 0 0,0 1 0 0 0,0 0-1 0 0,0 0 1 0 0,-1 0-1 0 0,1 0 1 0 0,-1 1-1 0 0,-1-1 1 0 0,1 0 0 0 0,-1 1-1 0 0,0 0 1 0 0,0-1-1 0 0,0 1 1 0 0,-1 0-1 0 0,0 8 1 0 0,0-12-503 0 0,0 18 797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5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9666 0 0,'0'0'13806'0'0,"31"-9"-9984"0"0,-28 7-3705 0 0,-1 1-1 0 0,0-1 1 0 0,0 1 0 0 0,0-1-1 0 0,0 0 1 0 0,0 0 0 0 0,0 0-1 0 0,0 0 1 0 0,-1-1 0 0 0,1 1 0 0 0,-1 0-1 0 0,2-5 1 0 0,-1 4-54 0 0,0 0 0 0 0,-1 1 0 0 0,1-1 0 0 0,0 0 0 0 0,0 1-1 0 0,0-1 1 0 0,3-2 0 0 0,-4 5-46 0 0,0-1-1 0 0,0 1 1 0 0,0-1-1 0 0,-1 1 1 0 0,1-1-1 0 0,0 1 0 0 0,0 0 1 0 0,0 0-1 0 0,0-1 1 0 0,0 1-1 0 0,0 0 1 0 0,0 0-1 0 0,0 0 1 0 0,0 0-1 0 0,0 0 1 0 0,0 0-1 0 0,0 0 0 0 0,0 0 1 0 0,-1 0-1 0 0,1 1 1 0 0,1-1-1 0 0,22 12 369 0 0,-21-11-366 0 0,0 1 1 0 0,-1-1-1 0 0,1 1 0 0 0,0-1 0 0 0,0 0 1 0 0,0 0-1 0 0,0 0 0 0 0,5 1 0 0 0,-6-2-9 0 0,-1 0-1 0 0,0-1 0 0 0,0 1 0 0 0,0 0 0 0 0,1-1 0 0 0,-1 1 0 0 0,0-1 0 0 0,0 1 1 0 0,0-1-1 0 0,0 1 0 0 0,0-1 0 0 0,0 0 0 0 0,0 1 0 0 0,0-1 0 0 0,0 0 0 0 0,0 0 1 0 0,0 0-1 0 0,0 0 0 0 0,0-1 0 0 0,0 1 1 0 0,-1 1 0 0 0,1-1 0 0 0,-1 0 0 0 0,1 0 0 0 0,0 1 0 0 0,-1-1 0 0 0,1 0 0 0 0,0 1 0 0 0,0-1 0 0 0,0 1 0 0 0,-1-1 0 0 0,1 1 0 0 0,0-1 0 0 0,0 1 0 0 0,0 0 0 0 0,0-1 0 0 0,0 1 0 0 0,0 0 0 0 0,0 0 0 0 0,0-1 0 0 0,0 1 0 0 0,0 0 0 0 0,0 0 0 0 0,-1 0 0 0 0,1 0 0 0 0,0 1 0 0 0,0-1 0 0 0,0 0 0 0 0,2 1 0 0 0,0 2 37 0 0,1 0-1 0 0,-1 0 1 0 0,0 1-1 0 0,-1 0 1 0 0,1-1-1 0 0,-1 1 1 0 0,4 6-1 0 0,-3-4 41 0 0,76 145 755 0 0,-49-87-736 0 0,-22-43-47 0 0,18 31 0 0 0,-2-6 75 0 0,-18-33-95 0 0,0 0 0 0 0,1 0 0 0 0,1-1 0 0 0,9 13 0 0 0,-14-22-24 0 0,-1 1-1 0 0,0 0 1 0 0,0-1-1 0 0,0 1 1 0 0,-1 0-1 0 0,2 8 1 0 0,6 11 62 0 0,9 17-67 0 0,-9-20-6 0 0,22 36-1 0 0,46 73-3 0 0,-71-119 0 0 0,0 1 0 0 0,-1 0 0 0 0,0 0 0 0 0,-1 0 0 0 0,5 17 0 0 0,-9-25-214 0 0,6 12-7576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5 592 0 0,'-3'-5'21029'0'0,"30"55"-16136"0"0,20 48-2397 0 0,-36-60-3276 0 0,-7-22-5280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4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8978 0 0,'0'0'13021'0'0,"1"5"-12372"0"0,1-1-268 0 0,0 6-317 0 0,-2-1 5336 0 0,-29-13-4457 0 0,12 0-834 0 0,1 0 1 0 0,-1 2 0 0 0,-26-2-1 0 0,32 4-100 0 0,10 0-7 0 0,-1 0-1 0 0,1 0 0 0 0,-1 0 1 0 0,1 0-1 0 0,0 0 1 0 0,-1 0-1 0 0,1 0 0 0 0,-1 0 1 0 0,1 1-1 0 0,0-1 1 0 0,-1 1-1 0 0,1-1 1 0 0,-1 1-1 0 0,1-1 0 0 0,0 1 1 0 0,0 0-1 0 0,-1 0 1 0 0,1-1-1 0 0,0 1 0 0 0,0 0 1 0 0,0 0-1 0 0,0 0 1 0 0,0 0-1 0 0,-1 2 0 0 0,0 0 11 0 0,-1 0 0 0 0,1 0-1 0 0,-1 0 1 0 0,1 0 0 0 0,0 1-1 0 0,0-1 1 0 0,1 1 0 0 0,-1 0-1 0 0,1-1 1 0 0,-1 1 0 0 0,1 0-1 0 0,1 0 1 0 0,-1 0 0 0 0,0-1-1 0 0,1 1 1 0 0,0 0 0 0 0,0 0-1 0 0,0 0 1 0 0,1 7-1 0 0,-1 2 3 0 0,1-6 50 0 0,0 0 0 0 0,0-1-1 0 0,1 1 1 0 0,0 0 0 0 0,0-1 0 0 0,1 1 0 0 0,0-1-1 0 0,0 1 1 0 0,0-1 0 0 0,1 0 0 0 0,7 10 0 0 0,-4-8 31 0 0,-1 2-1 0 0,-1-1 1 0 0,0 1 0 0 0,4 11 0 0 0,13 23 136 0 0,-5-10-94 0 0,19 38 161 0 0,-24-50-226 0 0,-1 0-1 0 0,10 28 1 0 0,-13-32-46 0 0,0 0 0 0 0,21 31 0 0 0,-18-30-6 0 0,2 2-1 0 0,-4-9-3 0 0,-1 2 0 0 0,-1-1 0 0 0,7 17 0 0 0,13 59 92 0 0,-24-83-113 0 0,-1 0 0 0 0,1 0 0 0 0,0 0 0 0 0,1 0 0 0 0,-1 0 0 0 0,8 8 0 0 0,-6-8 19 0 0,0 1 0 0 0,-1 0 0 0 0,7 14 0 0 0,3 19 44 0 0,-6-14-52 0 0,2 0 0 0 0,12 24 0 0 0,-9-35-4 0 0,-12-14-1 0 0,0 0 0 0 0,0 0 1 0 0,0-1-1 0 0,0 1 1 0 0,0 0-1 0 0,0 0 1 0 0,-1 0-1 0 0,1 0 0 0 0,0 0 1 0 0,-1 0-1 0 0,1 1 1 0 0,0-1-1 0 0,0 2 1 0 0,27 75 14 0 0,0-24-57 0 0,-20-42 45 0 0,-2 0 1 0 0,0 0-1 0 0,0 1 1 0 0,4 16-1 0 0,-2 7 14 0 0,-6-22-6 0 0,1-1-1 0 0,1 0 1 0 0,0 1-1 0 0,7 14 1 0 0,18 25-12 0 0,-21-44 9 0 0,-7-8-13 0 0,0 0 0 0 0,0 1 1 0 0,0-1-1 0 0,0 0 0 0 0,0 0 0 0 0,0 0 0 0 0,0 1 0 0 0,-1-1 0 0 0,1 0 0 0 0,0 1 0 0 0,-1-1 0 0 0,1 1 1 0 0,0 2-1 0 0,-1-14-3138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0,'0'0'19483'0'0,"0"23"-14971"0"0,1-2-2590 0 0,7 38 1 0 0,-4-38-1181 0 0,1 39 0 0 0,-5-18-147 0 0,2 0 1 0 0,11 66 0 0 0,-7-84-451 0 0,-4-16-60 0 0,0 0-1 0 0,-1 0 1 0 0,2 13 0 0 0,-3-20-40 0 0,-10 1-812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6:5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9898 0 0,'0'0'12791'0'0,"6"23"-9317"0"0,7 11-2670 0 0,0 1 0 0 0,3-2-1 0 0,25 42 1 0 0,-22-54-1482 0 0,-10-13-5924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40:04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393 303 13211 0 0,'0'0'11328'0'0,"11"-6"-11104"0"0,32-22-59 0 0,-40 26-144 0 0,-1 0 1 0 0,0 0-1 0 0,0 0 0 0 0,0-1 0 0 0,0 1 1 0 0,-1-1-1 0 0,1 1 0 0 0,0-1 0 0 0,-1 1 1 0 0,0-1-1 0 0,0 0 0 0 0,0 0 0 0 0,0 0 1 0 0,0 0-1 0 0,0 0 0 0 0,-1 0 0 0 0,1 0 1 0 0,-1 0-1 0 0,0 0 0 0 0,0 0 0 0 0,0 0 1 0 0,-1-4-1 0 0,0-3 75 0 0,1 9-72 0 0,0 0 0 0 0,0-1-1 0 0,0 1 1 0 0,0 0 0 0 0,0 0-1 0 0,-1-1 1 0 0,1 1 0 0 0,0 0-1 0 0,-1 0 1 0 0,0 0 0 0 0,1 0-1 0 0,-1-1 1 0 0,1 1 0 0 0,-1 0-1 0 0,0 0 1 0 0,0 0 0 0 0,0 0-1 0 0,0 0 1 0 0,0 1 0 0 0,-1-3-1 0 0,-1 2 32 0 0,0-1 0 0 0,0 1 1 0 0,1 0-1 0 0,-1-1 0 0 0,0 1 0 0 0,0 0 0 0 0,0 1 0 0 0,-5-2 0 0 0,-1 1 56 0 0,0 1 1 0 0,0 0-1 0 0,0 0 0 0 0,0 0 1 0 0,-11 3-1 0 0,4 1 33 0 0,1 0 0 0 0,-1 1 0 0 0,1 1 1 0 0,-1 1-1 0 0,2 0 0 0 0,-1 1 0 0 0,1 0 0 0 0,-20 16 0 0 0,32-23-129 0 0,1 0 0 0 0,-1 1-1 0 0,1-1 1 0 0,0 1-1 0 0,-1-1 1 0 0,1 1 0 0 0,0-1-1 0 0,0 1 1 0 0,0 0-1 0 0,0-1 1 0 0,0 1 0 0 0,1 0-1 0 0,-1 0 1 0 0,0 0-1 0 0,1-1 1 0 0,0 1-1 0 0,-1 0 1 0 0,1 0 0 0 0,0 0-1 0 0,0 0 1 0 0,0 0-1 0 0,0 0 1 0 0,0 0 0 0 0,0 0-1 0 0,1 0 1 0 0,-1 0-1 0 0,0 0 1 0 0,1-1 0 0 0,0 1-1 0 0,-1 0 1 0 0,1 0-1 0 0,0 0 1 0 0,0-1 0 0 0,0 1-1 0 0,0 0 1 0 0,1-1-1 0 0,-1 1 1 0 0,0-1-1 0 0,0 0 1 0 0,3 2 0 0 0,0 1-1 0 0,1 0 0 0 0,-1 0 0 0 0,1-1 0 0 0,0 0 0 0 0,0 0 0 0 0,0 0 0 0 0,1 0 0 0 0,-1-1 1 0 0,1 0-1 0 0,-1 0 0 0 0,1 0 0 0 0,7 0 0 0 0,37 0 57 0 0,-47-2-62 0 0,-1 0-1 0 0,0-1 0 0 0,0 1 1 0 0,0 0-1 0 0,0-1 0 0 0,0 1 1 0 0,0-1-1 0 0,0 1 0 0 0,0-1 1 0 0,0 0-1 0 0,0 0 1 0 0,0 0-1 0 0,0 0 0 0 0,0 0 1 0 0,0-1-1 0 0,-1 1 0 0 0,1 0 1 0 0,-1-1-1 0 0,1 0 0 0 0,1-2 1 0 0,-2 3 3 0 0,-1 1 1 0 0,1-1 0 0 0,-1 0-1 0 0,0 0 1 0 0,1 0-1 0 0,-1 1 1 0 0,0-1 0 0 0,1 0-1 0 0,-1 0 1 0 0,0 0 0 0 0,0 0-1 0 0,0 0 1 0 0,0 0 0 0 0,0 1-1 0 0,0-1 1 0 0,0 0 0 0 0,0 0-1 0 0,0 0 1 0 0,-1 0-1 0 0,1 0 1 0 0,0 1 0 0 0,0-1-1 0 0,-1 0 1 0 0,1 0 0 0 0,-1 0-1 0 0,1 1 1 0 0,-1-1 0 0 0,0-1-1 0 0,-1 0-3 0 0,0 1 0 0 0,0 0 0 0 0,0 0 0 0 0,0 0 0 0 0,0 0-1 0 0,0 0 1 0 0,0 0 0 0 0,0 0 0 0 0,0 0 0 0 0,0 1 0 0 0,-3-1 0 0 0,-6 0-5 0 0,0 0 0 0 0,0 0 0 0 0,-18 2 0 0 0,15 1 5 0 0,0 1 0 0 0,0 0 0 0 0,0 0 0 0 0,0 1 0 0 0,1 1 0 0 0,0 1 0 0 0,-25 13 0 0 0,37-19-10 0 0,1 0-1 0 0,-1 0 1 0 0,1 1-1 0 0,-1-1 1 0 0,1 0 0 0 0,-1 1-1 0 0,1-1 1 0 0,0 0-1 0 0,-1 1 1 0 0,1-1-1 0 0,-1 0 1 0 0,1 1 0 0 0,0-1-1 0 0,-1 1 1 0 0,1-1-1 0 0,0 0 1 0 0,0 1 0 0 0,-1-1-1 0 0,1 1 1 0 0,0-1-1 0 0,0 1 1 0 0,0-1-1 0 0,0 1 1 0 0,-1-1 0 0 0,1 1-1 0 0,0-1 1 0 0,0 1-1 0 0,0 0 1 0 0,0-1 0 0 0,0 1-1 0 0,0 0 1 0 0,1 0 0 0 0,0 0 0 0 0,-1 0 0 0 0,1-1 0 0 0,0 1-1 0 0,-1 0 1 0 0,1 0 0 0 0,0 0 0 0 0,0-1 0 0 0,0 1 0 0 0,0 0 0 0 0,0-1 0 0 0,0 1 0 0 0,1 0 0 0 0,4 2 5 0 0,-1-1 1 0 0,1 0-1 0 0,0 0 0 0 0,8 1 0 0 0,27-2 8 0 0,-36-2-13 0 0,0 0 1 0 0,1 1 0 0 0,-1 0-1 0 0,0 0 1 0 0,0 0-1 0 0,1 1 1 0 0,-1 0 0 0 0,0 0-1 0 0,0 0 1 0 0,0 0-1 0 0,0 1 1 0 0,0 0 0 0 0,-1 0-1 0 0,8 4 1 0 0,-11-5 0 0 0,0-1-1 0 0,-1 1 1 0 0,1-1 0 0 0,-1 1 0 0 0,1 0 0 0 0,0 0 0 0 0,-1-1 0 0 0,0 1 0 0 0,1 0-1 0 0,-1 0 1 0 0,1-1 0 0 0,-1 1 0 0 0,0 0 0 0 0,0 0 0 0 0,1 0 0 0 0,-1 0-1 0 0,0-1 1 0 0,0 1 0 0 0,0 0 0 0 0,0 0 0 0 0,0 0 0 0 0,0 0 0 0 0,0 0 0 0 0,0-1-1 0 0,0 1 1 0 0,-1 0 0 0 0,1 0 0 0 0,0 0 0 0 0,0 0 0 0 0,-1-1 0 0 0,0 2-1 0 0,1 0 6 0 0,-1-1-1 0 0,0 1 0 0 0,0-1 1 0 0,-1 1-1 0 0,1-1 0 0 0,0 0 1 0 0,0 0-1 0 0,-1 1 0 0 0,1-1 1 0 0,0 0-1 0 0,-1 0 0 0 0,1 0 0 0 0,-4 1 1 0 0,-10 3-7 0 0,1-1-1 0 0,-2-1 1 0 0,1-1 0 0 0,0 0-1 0 0,-19 0 1 0 0,13-1 9 0 0,1 1 1 0 0,-23 5-1 0 0,41-4-27 0 0,8 2 6 0 0,7 1 17 0 0,-2-3 3 0 0,1-1 0 0 0,1 0 0 0 0,-1-1-1 0 0,0 0 1 0 0,0 0 0 0 0,14-3 0 0 0,1 2 18 0 0,-26 0 39 0 0,-33 0 84 0 0,6 2-135 0 0,1 1 0 0 0,-1 1 0 0 0,1 1 0 0 0,-30 11 0 0 0,45-13 9 0 0,-10 5-71 0 0,17-6 39 0 0,0-1 0 0 0,0 1 0 0 0,0-1 0 0 0,0 0 0 0 0,0 0 1 0 0,-1 0-1 0 0,-4 0 0 0 0,8-1 15 0 0,21-5-82 0 0,5-3 97 0 0,-1 1-1 0 0,1 2 0 0 0,0 0 1 0 0,1 2-1 0 0,-1 0 0 0 0,50 3 0 0 0,-75 0-12 0 0,1 0 0 0 0,-1 0 0 0 0,0 0 0 0 0,1 0 0 0 0,-1 0 0 0 0,0 0 0 0 0,0-1 0 0 0,1 1 0 0 0,-1 0 0 0 0,0-1 0 0 0,0 1 0 0 0,3-2 0 0 0,-5 2 3 0 0,1-1 0 0 0,0 1-1 0 0,-1-1 1 0 0,1 1 0 0 0,-1 0-1 0 0,1-1 1 0 0,-1 1 0 0 0,1 0-1 0 0,-1-1 1 0 0,1 1 0 0 0,-1 0 0 0 0,1-1-1 0 0,-1 1 1 0 0,1 0 0 0 0,-1 0-1 0 0,1 0 1 0 0,-1 0 0 0 0,0-1 0 0 0,1 1-1 0 0,-1 0 1 0 0,1 0 0 0 0,-1 0-1 0 0,0 0 1 0 0,1 0 0 0 0,-1 1-1 0 0,1-1 1 0 0,-2 0 0 0 0,-3 0 4 0 0,-13-3-5 0 0,1 2 0 0 0,0 0 1 0 0,-1 2-1 0 0,-30 3 1 0 0,62-5-20 0 0,0 2 0 0 0,0-1 0 0 0,16 4 0 0 0,64 9 141 0 0,-71-11-49 0 0,0 0 0 0 0,-1-1 0 0 0,1-1 0 0 0,0-1 0 0 0,-1-1 0 0 0,41-9 0 0 0,-51 9-47 0 0,-1 1 1 0 0,0 0-1 0 0,1 1 1 0 0,-1 1-1 0 0,1 0 0 0 0,16 3 1 0 0,32 2 40 0 0,-49-6-62 0 0,0 1 0 0 0,0 0 0 0 0,0 1 1 0 0,0 0-1 0 0,19 6 0 0 0,-16-5 7 0 0,0 0 1 0 0,-1-1-1 0 0,1-1 1 0 0,0 0-1 0 0,18-2 0 0 0,-11 1 3 0 0,-16 0-18 0 0,0-1 1 0 0,0 0-1 0 0,1 0 0 0 0,-1 0 0 0 0,0-1 0 0 0,0 0 1 0 0,0 0-1 0 0,7-4 0 0 0,-6 3-2 0 0,-1 1 0 0 0,0-1-1 0 0,1 1 1 0 0,-1 1 0 0 0,1-1 0 0 0,-1 1 0 0 0,1 0-1 0 0,10-1 1 0 0,2 2 44 0 0,-34 0 60 0 0,11-1-107 0 0,0 1 0 0 0,0-1 0 0 0,0 0 0 0 0,0 0 0 0 0,0-1 0 0 0,0 0 0 0 0,0 0 0 0 0,0 0 0 0 0,0 0 0 0 0,1-1 0 0 0,-1 1 1 0 0,1-1-1 0 0,-8-7 0 0 0,-4-5 4 0 0,0-1 0 0 0,-14-18 0 0 0,5 6-1 0 0,11 13-2 0 0,-23-25 28 0 0,-55-75-1 0 0,76 92-31 0 0,0 1 0 0 0,-2 1-1 0 0,-24-23 1 0 0,30 33 3 0 0,0 0-1 0 0,-2 1 1 0 0,-24-14 0 0 0,37 23-5 0 0,-1 0-1 0 0,0 1 1 0 0,1-1 0 0 0,-1 0 0 0 0,1 0 0 0 0,0-1 0 0 0,-1 1 0 0 0,1 0 0 0 0,0 0 0 0 0,-1-1 0 0 0,1 1 0 0 0,0-1 0 0 0,0 1 0 0 0,0-1 0 0 0,0 1 0 0 0,1-1 0 0 0,-2-3 0 0 0,3 5-4 0 0,1 0 1 0 0,0 1 0 0 0,0-1-1 0 0,0 0 1 0 0,0 1 0 0 0,0-1-1 0 0,0 1 1 0 0,-1 0 0 0 0,1-1-1 0 0,2 3 1 0 0,8 6 9 0 0,-1 1 0 0 0,-1 0 0 0 0,0 1 1 0 0,0 0-1 0 0,-1 1 0 0 0,0 0 0 0 0,10 19 0 0 0,5 7-14 0 0,10 9 30 0 0,46 49 1 0 0,-68-84-46 0 0,-6-6 32 0 0,0 0-1 0 0,0 1 0 0 0,-1-1 1 0 0,8 13-1 0 0,-45-29 196 0 0,-14-9-213 0 0,29 12 0 0 0,1 0 1 0 0,-1 0-1 0 0,-1 2 1 0 0,1 0-1 0 0,-1 1 1 0 0,0 0 0 0 0,-28-1-1 0 0,44 5 13 0 0,1 0-1 0 0,0 0 1 0 0,-1 0-1 0 0,1 0 0 0 0,0 0 1 0 0,-1 0-1 0 0,1 0 1 0 0,0 1-1 0 0,-1-1 1 0 0,1 0-1 0 0,0 1 0 0 0,0-1 1 0 0,-1 1-1 0 0,1-1 1 0 0,0 1-1 0 0,0 0 1 0 0,0 0-1 0 0,0-1 1 0 0,0 1-1 0 0,0 0 0 0 0,0 0 1 0 0,0 0-1 0 0,0 0 1 0 0,0 0-1 0 0,0 0 1 0 0,0 0-1 0 0,1 0 1 0 0,-1 1-1 0 0,0-1 0 0 0,1 0 1 0 0,-1 0-1 0 0,1 1 1 0 0,0-1-1 0 0,-1 0 1 0 0,1 0-1 0 0,0 1 0 0 0,0-1 1 0 0,0 1-1 0 0,0-1 1 0 0,0 0-1 0 0,0 1 1 0 0,0-1-1 0 0,0 0 1 0 0,0 1-1 0 0,1-1 0 0 0,-1 0 1 0 0,0 0-1 0 0,1 1 1 0 0,-1-1-1 0 0,1 0 1 0 0,0 0-1 0 0,0 2 1 0 0,4 5 0 0 0,0 0 0 0 0,1 0 0 0 0,0 0 0 0 0,0-1 1 0 0,1 0-1 0 0,0 0 0 0 0,0-1 0 0 0,0 0 1 0 0,1 0-1 0 0,0 0 0 0 0,0-1 0 0 0,0 0 1 0 0,12 4-1 0 0,-19-9 1 0 0,-1 0 1 0 0,0 0-1 0 0,0 0 1 0 0,1 0-1 0 0,-1 0 0 0 0,0 0 1 0 0,0 1-1 0 0,1-1 1 0 0,-1 0-1 0 0,0 0 1 0 0,0 0-1 0 0,0 0 0 0 0,1 0 1 0 0,-1 0-1 0 0,0 1 1 0 0,0-1-1 0 0,0 0 1 0 0,1 0-1 0 0,-1 0 0 0 0,0 1 1 0 0,0-1-1 0 0,0 0 1 0 0,0 0-1 0 0,0 1 1 0 0,1-1-1 0 0,-1 0 0 0 0,0 0 1 0 0,0 1-1 0 0,0-1 1 0 0,0 0-1 0 0,0 0 1 0 0,0 1-1 0 0,0-1 0 0 0,0 0 1 0 0,0 0-1 0 0,0 1 1 0 0,0-1-1 0 0,0 0 1 0 0,0 0-1 0 0,0 1 0 0 0,0-1 1 0 0,0 0-1 0 0,-1 0 1 0 0,1 1-1 0 0,0-1 1 0 0,0 0-1 0 0,0 0 0 0 0,0 0 1 0 0,-1 1-1 0 0,-15 11 22 0 0,9-8-14 0 0,0-1-1 0 0,-1 0 1 0 0,-12 4-1 0 0,7-5-9 0 0,0-1 0 0 0,-1 0 0 0 0,1-1 0 0 0,0-1 0 0 0,0 0 0 0 0,-1-1 0 0 0,1 0 0 0 0,0-1 0 0 0,-24-8 0 0 0,35 9 0 0 0,2 2-5 0 0,26 0-92 0 0,-10-2 101 0 0,0-1 0 0 0,-1 0 0 0 0,1-2-1 0 0,-1 1 1 0 0,0-2 0 0 0,0 0 0 0 0,19-11 0 0 0,-34 17 0 0 0,0-1-1 0 0,0 1 1 0 0,0 0 0 0 0,0 0 0 0 0,0 0 0 0 0,0-1-1 0 0,0 1 1 0 0,0 0 0 0 0,0 0 0 0 0,0 0 0 0 0,0 0-1 0 0,0-1 1 0 0,0 1 0 0 0,0 0 0 0 0,0 0 0 0 0,0 0-1 0 0,0 0 1 0 0,0-1 0 0 0,0 1 0 0 0,-1 0 0 0 0,1 0-1 0 0,0 0 1 0 0,0 0 0 0 0,0 0 0 0 0,0 0-1 0 0,0-1 1 0 0,-1 1 0 0 0,1 0 0 0 0,0 0 0 0 0,0 0-1 0 0,0 0 1 0 0,0 0 0 0 0,-1 0 0 0 0,1 0 0 0 0,0 0-1 0 0,0 0 1 0 0,0 0 0 0 0,0 0 0 0 0,-1 0 0 0 0,1 0-1 0 0,0 0 1 0 0,0 0 0 0 0,0 0 0 0 0,-1 0 0 0 0,1 0-1 0 0,0 0 1 0 0,-11-3-29 0 0,9 3 28 0 0,-11-1 4 0 0,1 0 1 0 0,0-1-1 0 0,0 0 1 0 0,0-1-1 0 0,-14-5 1 0 0,23 7-8 0 0,0-1 0 0 0,0 1-1 0 0,0-1 1 0 0,0 0 0 0 0,1 1 0 0 0,-1-1 0 0 0,1 0 0 0 0,-1-1-1 0 0,1 1 1 0 0,0 0 0 0 0,0-1 0 0 0,0 1 0 0 0,0-1 0 0 0,0 0-1 0 0,1 1 1 0 0,-1-1 0 0 0,1 0 0 0 0,0 0 0 0 0,-1 0-1 0 0,1 0 1 0 0,1 0 0 0 0,-1 0 0 0 0,0-1 0 0 0,1 1 0 0 0,0-5 0 0 0,0-5-10 0 0,1-1 0 0 0,1 1 0 0 0,0 0 0 0 0,0 0 0 0 0,2 0 0 0 0,0 0 0 0 0,0 1 0 0 0,11-22 0 0 0,-3 5 22 0 0,-9 20-28 0 0,-1 3 17 0 0,0 0 1 0 0,1 1 0 0 0,-1-1-1 0 0,7-9 1 0 0,-9 14 0 0 0,1 1-1 0 0,-1-1 0 0 0,1 1 1 0 0,-1-1-1 0 0,1 1 1 0 0,-1-1-1 0 0,1 1 0 0 0,-1-1 1 0 0,1 1-1 0 0,0-1 1 0 0,-1 1-1 0 0,1 0 0 0 0,-1-1 1 0 0,1 1-1 0 0,0 0 1 0 0,-1-1-1 0 0,1 1 0 0 0,0 0 1 0 0,0 0-1 0 0,-1 0 1 0 0,1 0-1 0 0,0 0 0 0 0,-1 0 1 0 0,1 0-1 0 0,0 0 1 0 0,0 0-1 0 0,-1 0 0 0 0,1 0 1 0 0,0 0-1 0 0,0 0 1 0 0,-1 1-1 0 0,1-1 0 0 0,0 0 1 0 0,-1 1-1 0 0,1-1 1 0 0,-1 0-1 0 0,1 1 0 0 0,0-1 1 0 0,-1 1-1 0 0,1-1 1 0 0,-1 1-1 0 0,1-1 0 0 0,-1 1 1 0 0,1-1-1 0 0,-1 1 1 0 0,1-1-1 0 0,-1 1 0 0 0,1 1 1 0 0,33 45 9 0 0,-27-36-4 0 0,1 0-1 0 0,0 0 1 0 0,1 0 0 0 0,0-1-1 0 0,1-1 1 0 0,0 1 0 0 0,14 9-1 0 0,-7-8 18 0 0,0-2 0 0 0,0 0 1 0 0,31 11-1 0 0,-47-21-16 0 0,-1 1 1 0 0,0-1 0 0 0,0 0-1 0 0,1 1 1 0 0,-1-1 0 0 0,0 1-1 0 0,0-1 1 0 0,0 1 0 0 0,1-1-1 0 0,-1 0 1 0 0,0 1 0 0 0,0-1-1 0 0,0 0 1 0 0,0 1 0 0 0,0-1-1 0 0,-1 1 1 0 0,1-1 0 0 0,0 0-1 0 0,0 1 1 0 0,0-1 0 0 0,0 1-1 0 0,-1-1 1 0 0,1 0 0 0 0,0 1-1 0 0,0-1 1 0 0,-1 1 0 0 0,0-2-1 0 0,-7-21-11 0 0,-2 3 7 0 0,-1 0 0 0 0,-1 1 0 0 0,-1 0 0 0 0,0 1 0 0 0,-1 0 0 0 0,-1 2 0 0 0,-1-1 0 0 0,-28-22 1 0 0,30 30-9 0 0,14 8-6 0 0,0 1-67 0 0,1 0 75 0 0,0 0 1 0 0,-1 0-1 0 0,1-1 1 0 0,0 1-1 0 0,-1 0 1 0 0,1 0-1 0 0,0 0 1 0 0,-1 0-1 0 0,1 0 1 0 0,0 0-1 0 0,-1 0 1 0 0,1 0-1 0 0,0 1 1 0 0,-1-1 0 0 0,1 0-1 0 0,0 0 1 0 0,-1 0-1 0 0,1 1 1 0 0,0-1-1 0 0,-1 0 1 0 0,1 1-1 0 0,-1-1 1 0 0,2 1-1 0 0,14 9 21 0 0,-2 2-12 0 0,-1 1 0 0 0,0 0 1 0 0,-1 1-1 0 0,-1 1 1 0 0,0 0-1 0 0,-1 0 0 0 0,8 17 1 0 0,6 7 5 0 0,-10-17 24 0 0,31 36 0 0 0,18 19-349 0 0,-47-64-1074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19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21 0 0 0,'19'-21'24679'0'0,"-19"31"-22549"0"0,-5 9-1847 0 0,-28 41 776 0 0,-43 85 148 0 0,59-111-1098 0 0,-1 0-1 0 0,-35 51 0 0 0,6-26-3563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25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1 190 3833 0 0,'8'-17'17007'0'0,"7"10"-15105"0"0,3 3-1477 0 0,-1 0 0 0 0,1 2-1 0 0,0 0 1 0 0,25 1 0 0 0,-1-1-95 0 0,964-46 1523 0 0,-761 39-1688 0 0,453-34-32 0 0,-128 6-78 0 0,1 24 88 0 0,-299 24-170 0 0,35 0-146 0 0,-246-11 164 0 0,602-13-323 0 0,-542 10-2764 0 0,-43 5-7580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29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0,'0'0'0'0'0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40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16 0 0 0,'-26'-15'23013'0'0,"26"44"-18743"0"0,0-22-4071 0 0,-1 0-1 0 0,0-1 1 0 0,-1 1-1 0 0,0 0 1 0 0,-5 13-1 0 0,-2 8 566 0 0,1 17 533 0 0,1-11-200 0 0,6-32-1042 0 0,0 0 0 0 0,0 0 0 0 0,1 0 0 0 0,-1 0 1 0 0,1 0-1 0 0,-1 1 0 0 0,1-1 0 0 0,0 0 0 0 0,0 0 0 0 0,0 1 0 0 0,0 2 0 0 0,0 6-90 0 0,0-11 44 0 0,-24 9-3889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33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37 2937 0 0,'0'0'13644'0'0,"5"-6"-12555"0"0,22-25 6197 0 0,-26 38-5884 0 0,-5 9-1261 0 0,-6 5 630 0 0,-1 1 0 0 0,-22 32 0 0 0,-12 22 79 0 0,1 7-489 0 0,28-55-388 0 0,0 2-1 0 0,2 0 1 0 0,1 0 0 0 0,-11 41-1 0 0,18-34-1027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35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51 0 0 0,'0'0'10109'0'0,"11"-25"-6339"0"0,-8 20-2943 0 0,-3 3-514 0 0,1 1 0 0 0,0-1 1 0 0,0 1-1 0 0,0 0 0 0 0,0-1 0 0 0,0 1 1 0 0,0 0-1 0 0,0 0 0 0 0,1-1 0 0 0,-1 1 1 0 0,0 0-1 0 0,1 0 0 0 0,-1 0 0 0 0,0 1 0 0 0,1-1 1 0 0,2-1 1291 0 0,-4 5-1267 0 0,-1 0 1 0 0,-1 0-1 0 0,1 0 0 0 0,0 0 0 0 0,-1 0 1 0 0,1-1-1 0 0,-4 6 0 0 0,4-8-262 0 0,-32 50 1059 0 0,-139 224-1010 0 0,150-228-1956 0 0,13-26-1946 0 0,7-14 2071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36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 0 0 0,'0'0'10500'0'0,"-7"29"-4056"0"0,0-2-3448 0 0,4-20-2727 0 0,1 0 0 0 0,1 0 0 0 0,-1 0 0 0 0,1 1 0 0 0,0 7 0 0 0,1-7 63 0 0,-1 0 0 0 0,-1 0 0 0 0,0-1-1 0 0,0 1 1 0 0,0 0 0 0 0,-4 8 0 0 0,5-12-606 0 0,-1 3 1359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8:49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0 3145 0 0,'0'0'13461'0'0,"-2"0"-12902"0"0,1 0-511 0 0,1 0 0 0 0,-1 0 0 0 0,1 0 0 0 0,0 0 0 0 0,-1 0 0 0 0,1 1 0 0 0,-1-1 0 0 0,1 0 0 0 0,-1 0 0 0 0,1 0 0 0 0,-1 0 0 0 0,1 0 0 0 0,0 1 1 0 0,-1-1-1 0 0,1 0 0 0 0,-1 0 0 0 0,1 1 0 0 0,0-1 0 0 0,-1 0 0 0 0,1 1 0 0 0,0-1 0 0 0,-1 0 0 0 0,1 1 0 0 0,0-1 0 0 0,-1 0 0 0 0,1 1 0 0 0,0-1 0 0 0,0 1 0 0 0,0-1 0 0 0,-1 1 0 0 0,0 19 1826 0 0,1-11-1779 0 0,0 8 451 0 0,1 0 0 0 0,-1 0-1 0 0,-1 0 0 0 0,-1 0 1 0 0,-6 27-1 0 0,2-17-201 0 0,1 1-1 0 0,1-1 1 0 0,2 1 0 0 0,1-1 0 0 0,3 53 0 0 0,3 258 1681 0 0,-6-203-1694 0 0,-8 77-124 0 0,1 1-131 0 0,16 112 292 0 0,8-10-109 0 0,13 470 222 0 0,-29-115-237 0 0,-6-499-188 0 0,-2 151-110 0 0,5 175 61 0 0,4 381-18 0 0,6-649 34 0 0,2 87-4 0 0,-8-181-22 0 0,-12 292 2 0 0,6-207-19 0 0,6-132 0 0 0,0-44 22 0 0,9 64-1 0 0,21 56-1477 0 0,-24-149-2399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3249 0 0,'0'0'15318'0'0,"8"-12"-12596"0"0,-7 12-2585 0 0,1 0 1 0 0,-1 0-1 0 0,1 1 1 0 0,-1-1-1 0 0,0 1 1 0 0,1-1-1 0 0,-1 1 1 0 0,0-1-1 0 0,1 1 1 0 0,-1 0-1 0 0,0-1 1 0 0,0 1 0 0 0,1 0-1 0 0,-1 0 1 0 0,0 0-1 0 0,0 0 1 0 0,0 0-1 0 0,0 0 1 0 0,0 1-1 0 0,0-1 1 0 0,-1 0-1 0 0,1 0 1 0 0,0 1 0 0 0,-1-1-1 0 0,1 0 1 0 0,-1 1-1 0 0,1-1 1 0 0,-1 1-1 0 0,1 2 1 0 0,-1 2 168 0 0,0 0 1 0 0,1 0 0 0 0,-1 0-1 0 0,1 0 1 0 0,1 0-1 0 0,-1 0 1 0 0,1 0-1 0 0,3 6 1 0 0,-4-7-133 0 0,0 0 1 0 0,0-1-1 0 0,0 1 0 0 0,0 0 1 0 0,-1 0-1 0 0,0 0 0 0 0,0 8 1 0 0,0 8 126 0 0,2 20 175 0 0,-1-1 0 0 0,-2 1 0 0 0,-12 74-1 0 0,10-95-352 0 0,0 0-1 0 0,2 0 0 0 0,0 0 0 0 0,3 35 0 0 0,1-39-560 0 0,-1-8 724 0 0,0 1 0 0 0,-1-1 0 0 0,0 0 0 0 0,0 14 1 0 0,-1-21-409 0 0,-1 1 1 0 0,1-1 0 0 0,0 1 0 0 0,0 0 0 0 0,-1-1-1 0 0,1 1 1 0 0,-1-1 0 0 0,0 1 0 0 0,1-1 0 0 0,-1 1-1 0 0,0-1 1 0 0,-1 2 0 0 0,1-2-179 0 0,0 0 1 0 0,0 0-1 0 0,0-1 0 0 0,0 1 0 0 0,0 0 1 0 0,0-1-1 0 0,0 1 0 0 0,0 0 0 0 0,-1-1 0 0 0,1 0 1 0 0,0 1-1 0 0,0-1 0 0 0,0 0 0 0 0,-1 1 1 0 0,1-1-1 0 0,0 0 0 0 0,0 0 0 0 0,-2 0 1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39.6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4397 1 6473 0 0,'0'0'13354'0'0,"-9"1"-13001"0"0,-5 0-316 0 0,-5 0 1346 0 0,-37 7 1 0 0,41-6-731 0 0,0 0 0 0 0,0 0 0 0 0,-19-1 0 0 0,20-2-418 0 0,1 2-1 0 0,0-1 0 0 0,0 2 0 0 0,0 0 1 0 0,-14 4-1 0 0,14-3 84 0 0,-1 0-1 0 0,1-1 1 0 0,-1-1 0 0 0,1 0 0 0 0,-24-2 0 0 0,-29 3-83 0 0,-36 1 139 0 0,79-3-318 0 0,-19 6 215 0 0,-62 2-128 0 0,45-2-103 0 0,18-3-64 0 0,-2 1 52 0 0,-79-3 0 0 0,8-3-23 0 0,-55 0 118 0 0,-223-1 79 0 0,216 5-68 0 0,-8 5-42 0 0,151-7-91 0 0,-185 4 10 0 0,15 1-2 0 0,19-2 3 0 0,-246 25 106 0 0,334-21-84 0 0,-174 5-19 0 0,115-1 3 0 0,40-1-29 0 0,79-9 2 0 0,9 0 31 0 0,0 0 0 0 0,-35 8 0 0 0,-63 13-34 0 0,-20 4 16 0 0,143-25-8 0 0,0 0 1 0 0,0 0-1 0 0,0 0 0 0 0,0 0 1 0 0,0 0-1 0 0,0 1 0 0 0,1-1 1 0 0,-1 1-1 0 0,0-1 0 0 0,1 1 0 0 0,-2 1 1 0 0,-15 12-9 0 0,-7-7-5 0 0,-16 8 36 0 0,39-15-22 0 0,0 0 0 0 0,0 0-1 0 0,0 0 1 0 0,0 1 0 0 0,0-1 0 0 0,0 0 0 0 0,1 1 0 0 0,-1-1 0 0 0,1 1 0 0 0,-1 0-1 0 0,1-1 1 0 0,-1 1 0 0 0,1 0 0 0 0,0 0 0 0 0,-1 3 0 0 0,-4 8 24 0 0,2-3-52 0 0,9-18 9 0 0,-4 4 14 0 0,1 1 0 0 0,0-1 0 0 0,0 1 0 0 0,0-1 0 0 0,0 1-1 0 0,1 0 1 0 0,-1 0 0 0 0,1 0 0 0 0,0 0 0 0 0,0 0 0 0 0,0 1 0 0 0,0-1 0 0 0,0 1 0 0 0,0 0 0 0 0,1 0 0 0 0,-1 0 0 0 0,1 0 0 0 0,0 1 0 0 0,7-3 0 0 0,77-15-167 0 0,-33 10-145 0 0,59-2 0 0 0,-105 10 232 0 0,-32 4 105 0 0,0 0 0 0 0,-1-1 0 0 0,1-2 0 0 0,0-1 0 0 0,-39-5 0 0 0,57 4-10 0 0,0 0-1 0 0,0-1 1 0 0,1 0-1 0 0,-1 0 0 0 0,1 0 1 0 0,0 0-1 0 0,0-1 0 0 0,0 1 1 0 0,1-1-1 0 0,-1 0 1 0 0,1 0-1 0 0,0-1 0 0 0,-3-4 1 0 0,3 8-5 0 0,1 0 0 0 0,-1 0 0 0 0,1 0 0 0 0,0 1 0 0 0,-1-1 0 0 0,0 1 1 0 0,1 0-1 0 0,-1 0 0 0 0,1 0 0 0 0,-1 0 0 0 0,1 0 0 0 0,-5 1 0 0 0,-4-1 24 0 0,10 0-33 0 0,-12 5 30 0 0,12-1-19 0 0,0-1-1 0 0,-1 1 1 0 0,1-1 0 0 0,-1 0-1 0 0,0 1 1 0 0,0-1 0 0 0,0 0-1 0 0,0 0 1 0 0,-4 3-1 0 0,-2 4 18 0 0,-18 25 54 0 0,18-26-48 0 0,1 1 0 0 0,0 0-1 0 0,0 1 1 0 0,-6 12-1 0 0,10-16-1 0 0,2-4-15 0 0,0 0-1 0 0,0 1 0 0 0,-1-1 0 0 0,1 0 1 0 0,-1 0-1 0 0,0 0 0 0 0,0-1 0 0 0,0 1 1 0 0,0 0-1 0 0,-4 3 0 0 0,5-5-4 0 0,0 0 0 0 0,0 1 0 0 0,0-1 0 0 0,0 1 0 0 0,0-1 0 0 0,0 1-1 0 0,0-1 1 0 0,1 1 0 0 0,-1 0 0 0 0,0 2 0 0 0,-6 11 5 0 0,-3-1-44 0 0,10-14 38 0 0,0 0 0 0 0,0 1 1 0 0,0-1-1 0 0,-1 0 0 0 0,1 0 0 0 0,0 1 0 0 0,0-1 1 0 0,0 0-1 0 0,0 0 0 0 0,0 1 0 0 0,0-1 1 0 0,0 0-1 0 0,0 0 0 0 0,0 1 0 0 0,0-1 1 0 0,0 0-1 0 0,0 0 0 0 0,0 1 0 0 0,0-1 0 0 0,0 0 1 0 0,0 0-1 0 0,0 1 0 0 0,0-1 0 0 0,0 0 1 0 0,0 1-1 0 0,0-1 0 0 0,0 0 0 0 0,0 0 0 0 0,0 1 1 0 0,1-1-1 0 0,-1 0 0 0 0,0 0 0 0 0,0 0 1 0 0,0 1-1 0 0,0-1 0 0 0,1 0 0 0 0,-1 0 1 0 0,0 0-1 0 0,0 0 0 0 0,0 1 0 0 0,1-1 0 0 0,-1 0 1 0 0,0 0-1 0 0,0 0 0 0 0,1 0 0 0 0,-1 0 1 0 0,0 0-1 0 0,0 0 0 0 0,1 1 0 0 0,-1-1 0 0 0,0 0 1 0 0,1 0-1 0 0,-1 0 0 0 0,0 0 0 0 0,0 0 1 0 0,1-1-1 0 0,34 0 10 0 0,45-9-1 0 0,-46 5-13 0 0,47-1 0 0 0,-59 5 98 0 0,0-1 1 0 0,24-6-1 0 0,27-2 116 0 0,290 1 83 0 0,-76-2-201 0 0,-286 11-102 0 0,-19 2-146 0 0,-260 23 85 0 0,141-16 46 0 0,45 0-3 0 0,-95 5-55 0 0,67-7 70 0 0,75-5-25 0 0,-55 8 1 0 0,163-9 97 0 0,-24-3-23 0 0,60-11 0 0 0,-24 2 8 0 0,-29 5-20 0 0,1 2 0 0 0,-1 2 0 0 0,0 2 0 0 0,51 7 0 0 0,-56-3 10 0 0,0-3 0 0 0,1-1 0 0 0,67-9-1 0 0,-28 1 4 0 0,103-3 40 0 0,272-26-145 0 0,-452 37 69 0 0,11-3-8 0 0,-16 1-11 0 0,-9 0-6 0 0,-59-7-114 0 0,-132 1 0 0 0,99 7 74 0 0,-421-4-28 0 0,402 5 87 0 0,112 1 8 0 0,-5 0-19 0 0,14-1 13 0 0,0 0 0 0 0,0 0-1 0 0,-1 0 1 0 0,1 0-1 0 0,0 0 1 0 0,0 0-1 0 0,-1 0 1 0 0,1-1-1 0 0,0 1 1 0 0,0 0-1 0 0,-1 0 1 0 0,1 0-1 0 0,0 0 1 0 0,0 0-1 0 0,-1 0 1 0 0,1-1-1 0 0,0 1 1 0 0,0 0-1 0 0,0 0 1 0 0,-1 0-1 0 0,1-1 1 0 0,0 1-1 0 0,0 0 1 0 0,0 0-1 0 0,0 0 1 0 0,0-1-1 0 0,0 1 1 0 0,-1 0-1 0 0,1 0 1 0 0,0-1-1 0 0,0 1 1 0 0,0 0-1 0 0,0 0 1 0 0,0-1-1 0 0,0 1 1 0 0,0-2-4 0 0,-1 1 0 0 0,0-1 0 0 0,1 1 0 0 0,-1 0 0 0 0,0 0 0 0 0,0-1 0 0 0,1 1 0 0 0,-1 0 1 0 0,0 0-1 0 0,0 0 0 0 0,0 0 0 0 0,0 0 0 0 0,-1 0 0 0 0,1 0 0 0 0,0 0 0 0 0,0 1 0 0 0,-1-1 0 0 0,1 0 0 0 0,0 1 0 0 0,-1-1 0 0 0,1 1 0 0 0,0-1 0 0 0,-4 1 0 0 0,-32-8-36 0 0,70-3 15 0 0,44 1 22 0 0,85 2-1 0 0,236 5 22 0 0,-239 4-222 0 0,-139 1 65 0 0,-16 0-34 0 0,-13 2 95 0 0,-85 11 38 0 0,-186 5 0 0 0,161-15-72 0 0,-299 29-17 0 0,368-30 130 0 0,37-4-4 0 0,1 0 1 0 0,0 2-1 0 0,0-1 0 0 0,0 1 0 0 0,0 1 0 0 0,0 0 0 0 0,-13 5 0 0 0,10 3-8 0 0,13-9 14 0 0,0 0 1 0 0,0-1-1 0 0,0 1 0 0 0,0-1 0 0 0,0 1 0 0 0,0-1 0 0 0,0 0 1 0 0,-4 2-1 0 0,5-3-4 0 0,1 0 0 0 0,0 0 1 0 0,0 0-1 0 0,-1 0 0 0 0,1 0 0 0 0,0 0 1 0 0,-1 0-1 0 0,1 1 0 0 0,0-1 0 0 0,0 0 1 0 0,-1 0-1 0 0,1 0 0 0 0,0 0 0 0 0,0 1 1 0 0,0-1-1 0 0,-1 0 0 0 0,1 0 1 0 0,0 1-1 0 0,0-1 0 0 0,0 0 0 0 0,0 0 1 0 0,0 1-1 0 0,-1-1 0 0 0,1 0 0 0 0,0 1 1 0 0,0-1-1 0 0,0 0 0 0 0,0 0 0 0 0,0 1 1 0 0,0-1-1 0 0,0 0 0 0 0,0 1 1 0 0,0-1-1 0 0,0 0 0 0 0,0 1 0 0 0,0-1 1 0 0,0 0-1 0 0,0 0 0 0 0,0 1 0 0 0,1-1 1 0 0,-1 0-1 0 0,0 1 0 0 0,0-1 0 0 0,0 0 1 0 0,0 0-1 0 0,0 1 0 0 0,1-1 0 0 0,-1 0 1 0 0,0 0-1 0 0,0 0 0 0 0,1 1 1 0 0,-1-1-1 0 0,1 1 12 0 0,0 0 1 0 0,0 0 0 0 0,0 0-1 0 0,0 0 1 0 0,0 0 0 0 0,0 0-1 0 0,0 0 1 0 0,1 0 0 0 0,-1 0-1 0 0,0-1 1 0 0,2 2 0 0 0,14 1 35 0 0,0-1 0 0 0,0 0 0 0 0,0-2 0 0 0,22-1 0 0 0,-8 1-21 0 0,357 3 497 0 0,-239-11-439 0 0,-1 1-5 0 0,58 17-58 0 0,441-11 101 0 0,-503-10-60 0 0,163 2-22 0 0,37 17 74 0 0,21-8 14 0 0,-38-7-85 0 0,-180 6-17 0 0,-91 2-3 0 0,112-11 1 0 0,-91 2-34 0 0,117 3 0 0 0,-171 5 3 0 0,77 7-85 0 0,127-7-578 0 0,-227 2 660 0 0,0-1 0 0 0,0 1 0 0 0,1-1 0 0 0,-1 0 0 0 0,0 1-1 0 0,1-1 1 0 0,-1 0 0 0 0,1 1 0 0 0,-1-1 0 0 0,1 0 0 0 0,0 0 0 0 0,0 1 0 0 0,1 0 0 0 0,-2-1 7 0 0,1 0-1 0 0,-1 1 1 0 0,1-1 0 0 0,0 0 0 0 0,0 0 0 0 0,-1 0 0 0 0,1 0 0 0 0,0 0 0 0 0,0-1 0 0 0,0 1-1 0 0,0 0 1 0 0,0 0 0 0 0,0 0 0 0 0,0-1 0 0 0,1 1 0 0 0,-1-1 0 0 0,0 1 0 0 0,0-1-1 0 0,0 1 1 0 0,3-1 0 0 0,26 4-17 0 0,-30-4 5 0 0,3 18-44 0 0,-26-10 85 0 0,-89-8 137 0 0,20-10-137 0 0,50 8 46 0 0,30 0-74 0 0,0 2 0 0 0,1-1 0 0 0,-1 1 0 0 0,-17 3-1 0 0,13-1 42 0 0,-1-1-1 0 0,1 0 0 0 0,-30-4 0 0 0,-1 1 33 0 0,-220 10-1 0 0,202-6-92 0 0,37 0 25 0 0,0-2-1 0 0,0 0 1 0 0,-40-7-1 0 0,47 4-2 0 0,-1 1-1 0 0,-41 2 0 0 0,-7-1 2 0 0,5-3 30 0 0,-108 5-1 0 0,-73 8-28 0 0,54-4 2 0 0,120-1 32 0 0,-227 5-26 0 0,210-15-43 0 0,-42-1-14 0 0,-71 2 20 0 0,-91 2 21 0 0,210 5 30 0 0,-69 4-29 0 0,-410 10 65 0 0,518-16-60 0 0,-1-9-32 0 0,-55 14 40 0 0,58-1-5 0 0,-55-4-1 0 0,0 0-10 0 0,51 0 5 0 0,-99 11 8 0 0,144-11-24 0 0,4-2 7 0 0,11-4 2 0 0,20-6 20 0 0,73-9-34 0 0,197-13 0 0 0,-274 32 13 0 0,504-33 27 0 0,-317 22-127 0 0,393-4 113 0 0,-273 12 2 0 0,-270 2-6 0 0,107-18 0 0 0,-173 21 0 0 0,15-4-52 0 0,-14 3 15 0 0,-11 0 11 0 0,-297 10-178 0 0,57-1 185 0 0,93-7-13 0 0,-330 12 56 0 0,689-15-78 0 0,584-9 145 0 0,-510 9-29 0 0,594 13 129 0 0,-558-8-169 0 0,-290-4-19 0 0,-1-2 0 0 0,32-8-1 0 0,-74 7-32 0 0,-756-5-210 0 0,538 6 289 0 0,238 3-73 0 0,24 0-97 0 0,27-3 80 0 0,87-16 0 0 0,-54 6 11 0 0,329-19 125 0 0,-327 27-86 0 0,401-12 121 0 0,-475 16-130 0 0,0 0-1 0 0,1-1 1 0 0,-1 0-1 0 0,0-1 0 0 0,18-7 1 0 0,0 1 2 0 0,-20 7-16 0 0,1 1 1 0 0,0 0-1 0 0,-1 0 0 0 0,1 1 0 0 0,16 3 1 0 0,10-2-28 0 0,-31-1 42 0 0,1-1 0 0 0,-1-1-1 0 0,0 1 1 0 0,0-1-1 0 0,0 0 1 0 0,9-4 0 0 0,19-7-18 0 0,109-21-264 0 0,-143 34 279 0 0,0 0 1 0 0,0-1-1 0 0,0 1 0 0 0,0 0 0 0 0,0 0 1 0 0,0 0-1 0 0,0 0 0 0 0,0 0 1 0 0,0 0-1 0 0,0 0 0 0 0,-1 0 0 0 0,1-1 1 0 0,0 1-1 0 0,0 0 0 0 0,0 0 1 0 0,0 0-1 0 0,0 0 0 0 0,0 0 1 0 0,0 0-1 0 0,0 0 0 0 0,0 0 0 0 0,1-1 1 0 0,-1 1-1 0 0,0 0 0 0 0,0 0 1 0 0,0 0-1 0 0,0 0 0 0 0,0 0 0 0 0,0 0 1 0 0,0 0-1 0 0,0 0 0 0 0,0 0 1 0 0,0-1-1 0 0,0 1 0 0 0,0 0 1 0 0,0 0-1 0 0,0 0 0 0 0,0 0 0 0 0,1 0 1 0 0,-1 0-1 0 0,0 0 0 0 0,0 0 1 0 0,-21-2-9 0 0,-29 0 38 0 0,27 3 21 0 0,-41 8 0 0 0,4-1 41 0 0,-244 25-39 0 0,229-27-47 0 0,74-6-33 0 0,13 0-99 0 0,33-2 54 0 0,0-3 1 0 0,48-11 0 0 0,-16 3 13 0 0,199-35 73 0 0,-252 39-21 0 0,-19 6 56 0 0,-5 3-49 0 0,1 0 1 0 0,-1 0 0 0 0,0 0-1 0 0,0 0 1 0 0,1 0-1 0 0,-1 0 1 0 0,0 0-1 0 0,0 0 1 0 0,0 0 0 0 0,1 0-1 0 0,-1 0 1 0 0,0 0-1 0 0,0 0 1 0 0,0 0-1 0 0,1 0 1 0 0,-1 0 0 0 0,0-1-1 0 0,0 1 1 0 0,0 0-1 0 0,0 0 1 0 0,1 0-1 0 0,-1 0 1 0 0,0 0 0 0 0,0-1-1 0 0,0 1 1 0 0,0 0-1 0 0,0 0 1 0 0,1 0-1 0 0,-1 0 1 0 0,0-1 0 0 0,0 1-1 0 0,0 0 1 0 0,0 0-1 0 0,0 0 1 0 0,0-1-1 0 0,0 1 1 0 0,0 0 0 0 0,0 0-1 0 0,0 0 1 0 0,0-1-1 0 0,0 1 1 0 0,0 0-1 0 0,0 0 1 0 0,0-1-1 0 0,0 1 1 0 0,0 0 0 0 0,0 0-1 0 0,0 0 1 0 0,0-1-1 0 0,0 1 1 0 0,0 0-1 0 0,-1 0 1 0 0,1 0 0 0 0,0-1-1 0 0,0 1 1 0 0,0 0-1 0 0,0 0 1 0 0,0 0-1 0 0,-1 0 1 0 0,1 0 0 0 0,0-1-1 0 0,0 1 1 0 0,-1 0-1 0 0,-21-6 0 0 0,-35 1 98 0 0,17 6 20 0 0,0 2 1 0 0,-64 12-1 0 0,-4-3 15 0 0,87-11-133 0 0,-1 0 0 0 0,0 2 0 0 0,1 0 0 0 0,-1 2 0 0 0,1 0 0 0 0,-23 9 0 0 0,43-13-1 0 0,0-1 0 0 0,1 0 0 0 0,-1 0 0 0 0,0 0-1 0 0,1 1 1 0 0,-1-1 0 0 0,0 0 0 0 0,1 1 0 0 0,-1-1 0 0 0,1 0-1 0 0,-1 1 1 0 0,1-1 0 0 0,-1 1 0 0 0,1-1 0 0 0,-1 1-1 0 0,1-1 1 0 0,-1 1 0 0 0,1-1 0 0 0,-1 1 0 0 0,1-1 0 0 0,0 1-1 0 0,-1 0 1 0 0,1 0 0 0 0,0 0 1 0 0,1-1 1 0 0,-1 1-1 0 0,0-1 1 0 0,1 1-1 0 0,-1-1 0 0 0,1 0 1 0 0,-1 1-1 0 0,1-1 1 0 0,-1 0-1 0 0,1 1 0 0 0,-1-1 1 0 0,1 0-1 0 0,0 0 1 0 0,-1 1-1 0 0,1-1 0 0 0,-1 0 1 0 0,1 0-1 0 0,0 0 1 0 0,0 0-1 0 0,40 4 4 0 0,-39-4-7 0 0,109 4 3 0 0,105 6 7 0 0,-199-9-9 0 0,-11-1-1 0 0,0 1 0 0 0,-1-1 1 0 0,1 1-1 0 0,0 0 1 0 0,8 3-1 0 0,-14-4 4 0 0,1 0 0 0 0,-1 0 0 0 0,0 0 0 0 0,0 0 0 0 0,0 0 1 0 0,1 1-1 0 0,-1-1 0 0 0,0 0 0 0 0,0 0 0 0 0,0 0 0 0 0,1 0 0 0 0,-1 1 0 0 0,0-1 0 0 0,0 0 0 0 0,0 0 0 0 0,0 0 1 0 0,1 1-1 0 0,-1-1 0 0 0,0 0 0 0 0,0 0 0 0 0,0 0 0 0 0,0 1 0 0 0,0-1 0 0 0,0 0 0 0 0,0 0 0 0 0,0 1 0 0 0,0-1 1 0 0,0 0-1 0 0,0 0 0 0 0,0 1 0 0 0,0-1 0 0 0,0 0 0 0 0,0 1 0 0 0,0-1 0 0 0,0 0 0 0 0,0 0 0 0 0,0 0 0 0 0,0 1 1 0 0,0-1-1 0 0,0 0 0 0 0,0 0 0 0 0,0 1 0 0 0,-1-1 0 0 0,1 0 0 0 0,0 0 0 0 0,0 0 0 0 0,0 1 0 0 0,0-1 1 0 0,-1 0-1 0 0,1 0 0 0 0,0 0 0 0 0,0 0 0 0 0,0 1 0 0 0,-1-1 0 0 0,1 0 0 0 0,0 0 0 0 0,0 0 0 0 0,-1 0 0 0 0,1 0 1 0 0,0 0-1 0 0,0 0 0 0 0,-1 0 0 0 0,1 0 0 0 0,-1 0 0 0 0,-15 8 14 0 0,-160 44 5 0 0,88-30-21 0 0,135-16-34 0 0,-2-5 36 0 0,-17-1-14 0 0,0 1-1 0 0,-1 2 0 0 0,30 6 1 0 0,-57-9 13 0 0,0-1-1 0 0,0 1 1 0 0,0 0 0 0 0,0 0 0 0 0,0 0 0 0 0,1 0 0 0 0,-1 0 0 0 0,0 0 0 0 0,0 0-1 0 0,0 0 1 0 0,0 0 0 0 0,0 0 0 0 0,0 0 0 0 0,0 1 0 0 0,0-1 0 0 0,0 0 0 0 0,0 0-1 0 0,0 0 1 0 0,0 0 0 0 0,1 0 0 0 0,-1 0 0 0 0,0 0 0 0 0,0 0 0 0 0,0 0 0 0 0,0 0-1 0 0,0 0 1 0 0,0 0 0 0 0,0 0 0 0 0,0 0 0 0 0,0 0 0 0 0,0 0 0 0 0,0 0 0 0 0,0 0-1 0 0,0 0 1 0 0,0 1 0 0 0,0-1 0 0 0,0 0 0 0 0,0 0 0 0 0,0 0 0 0 0,0 0 0 0 0,0 0-1 0 0,0 0 1 0 0,0 0 0 0 0,0 0 0 0 0,0 0 0 0 0,0 0 0 0 0,0 0 0 0 0,0 0 0 0 0,0 0 0 0 0,0 1-1 0 0,0-1 1 0 0,0 0 0 0 0,0 0 0 0 0,0 0 0 0 0,0 0 0 0 0,0 0 0 0 0,0 0 0 0 0,0 0-1 0 0,0 0 1 0 0,0 0 0 0 0,0 0 0 0 0,0 0 0 0 0,0 0 0 0 0,0 0 0 0 0,-7 4-1 0 0,-9 2 47 0 0,0-2-41 0 0,-21 7-22 0 0,35-10 21 0 0,0 0 0 0 0,0 0 0 0 0,0 0 0 0 0,0 0 0 0 0,1 0 0 0 0,-1 0 0 0 0,0 0 0 0 0,0 1 0 0 0,1-1 0 0 0,-1 1 0 0 0,1-1 0 0 0,0 1 0 0 0,-3 3 0 0 0,4-4-4 0 0,0-1-1 0 0,0 1 0 0 0,0-1 0 0 0,1 1 1 0 0,-1-1-1 0 0,0 1 0 0 0,0 0 0 0 0,1-1 1 0 0,-1 1-1 0 0,0-1 0 0 0,1 1 0 0 0,-1-1 1 0 0,0 0-1 0 0,1 1 0 0 0,-1-1 0 0 0,1 1 1 0 0,-1-1-1 0 0,1 0 0 0 0,-1 1 0 0 0,1-1 1 0 0,-1 0-1 0 0,1 1 0 0 0,-1-1 0 0 0,1 0 1 0 0,19 11 59 0 0,-16-9-39 0 0,32 16 30 0 0,3 2-838 0 0,-16-2-9075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44.2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43 282 7474 0 0,'0'0'9151'0'0,"-1"-8"-8506"0"0,0 7-677 0 0,0-25 2631 0 0,5 46-706 0 0,-2-7-1256 0 0,0 0 0 0 0,0 25 0 0 0,-2-37-653 0 0,-3-21-687 0 0,-5-28 282 0 0,6 34 413 0 0,0 0 0 0 0,-1 0 1 0 0,-1 0-1 0 0,-10-26 0 0 0,5 28 487 0 0,9 12-455 0 0,-1 0-1 0 0,1 0 1 0 0,0 0-1 0 0,0 0 0 0 0,0 0 1 0 0,0 1-1 0 0,-1-1 1 0 0,1 0-1 0 0,0 0 1 0 0,0 0-1 0 0,0 0 0 0 0,0 0 1 0 0,-1 0-1 0 0,1 1 1 0 0,0-1-1 0 0,0 0 1 0 0,0 0-1 0 0,0 0 1 0 0,0 1-1 0 0,0-1 0 0 0,0 0 1 0 0,0 0-1 0 0,-1 0 1 0 0,1 0-1 0 0,0 1 1 0 0,0-1-1 0 0,0 0 0 0 0,0 0 1 0 0,0 0-1 0 0,0 1 1 0 0,0-1-1 0 0,0 0 1 0 0,0 0-1 0 0,0 1 0 0 0,1-1 1 0 0,-1 3 79 0 0,0 1 1 0 0,0-1 0 0 0,0 0-1 0 0,1 0 1 0 0,0 1-1 0 0,-1-1 1 0 0,3 4-1 0 0,3 8 84 0 0,7 14-2 0 0,-13-28-183 0 0,1 0-1 0 0,0 0 0 0 0,0 0 1 0 0,-1 0-1 0 0,1 0 0 0 0,0 0 1 0 0,0 0-1 0 0,0 0 0 0 0,0-1 1 0 0,0 1-1 0 0,0 0 0 0 0,0-1 1 0 0,1 1-1 0 0,-1-1 0 0 0,0 1 1 0 0,0-1-1 0 0,0 1 0 0 0,0-1 1 0 0,1 0-1 0 0,-1 0 0 0 0,2 0 1 0 0,-3-1 16 0 0,0-1-1 0 0,0 0 1 0 0,0 0 0 0 0,-1 0 0 0 0,1 0 0 0 0,0 1 0 0 0,-1-1 0 0 0,0 0 0 0 0,-1-3-1 0 0,-4-5 7 0 0,0 0 0 0 0,-1 0 0 0 0,0 1 0 0 0,-11-12 0 0 0,17 21 72 0 0,2 1-79 0 0,-1 1 0 0 0,0-1 0 0 0,0 0 0 0 0,0 1 0 0 0,1-1 0 0 0,-1 0-1 0 0,1 0 1 0 0,-1 0 0 0 0,1 1 0 0 0,0-1 0 0 0,-1 0 0 0 0,1 0 0 0 0,0 0-1 0 0,0 0 1 0 0,-1 0 0 0 0,1 0 0 0 0,0 0 0 0 0,0 0 0 0 0,0-1 0 0 0,2 2-1 0 0,22 15 101 0 0,-25-17-114 0 0,0 0 0 0 0,1 1 0 0 0,-1-1 0 0 0,1 0 0 0 0,-1 0 0 0 0,1 0 0 0 0,-1 1 1 0 0,1-1-1 0 0,-1 0 0 0 0,1 0 0 0 0,-1 0 0 0 0,0 0 0 0 0,1 0 0 0 0,-1 0 0 0 0,1 0 0 0 0,-1 0 0 0 0,1 0 0 0 0,-1 0 0 0 0,1 0 0 0 0,-1 0 0 0 0,1-1 0 0 0,-1 1 0 0 0,1 0 0 0 0,-1 0 0 0 0,1 0 0 0 0,-1-1 0 0 0,1 1 0 0 0,0-1 0 0 0,7-13 24 0 0,-6 7-22 0 0,1 0 5 0 0,-1-1 0 0 0,0 0 0 0 0,0 0 0 0 0,-1 0 0 0 0,0 0 0 0 0,0 0 0 0 0,-1-15 0 0 0,22-10 133 0 0,-11-2 537 0 0,-9 33-675 0 0,-1 0-1 0 0,0 0 0 0 0,1 0 1 0 0,0 0-1 0 0,-1 0 1 0 0,1 0-1 0 0,0 1 1 0 0,0-1-1 0 0,0 1 1 0 0,0-1-1 0 0,4-2 0 0 0,-6 4-4 0 0,11 23 48 0 0,-10-23-48 0 0,0 0 0 0 0,0-1 0 0 0,0 1 0 0 0,0-1 1 0 0,-1 1-1 0 0,1 0 0 0 0,0-1 0 0 0,0 1 0 0 0,-1-1 0 0 0,1 0 0 0 0,0 1 0 0 0,-1-1 0 0 0,1 0 0 0 0,0 1 0 0 0,-1-1 0 0 0,1 0 0 0 0,-1 0 0 0 0,1 1 0 0 0,-1-1 0 0 0,0 0 0 0 0,1 0 0 0 0,-1 0 0 0 0,1-1 0 0 0,4-23 366 0 0,-4 25-380 0 0,1 0 23 0 0,0 0 0 0 0,0 0 0 0 0,0 1 0 0 0,0-1 1 0 0,0 0-1 0 0,0 1 0 0 0,0-1 0 0 0,0 1 0 0 0,0-1 1 0 0,0 1-1 0 0,-1 0 0 0 0,1 0 0 0 0,0 0 0 0 0,0 0 1 0 0,-1 0-1 0 0,1 0 0 0 0,0 1 0 0 0,-1-1 0 0 0,3 3 1 0 0,-2-1 9 0 0,-1 0 1 0 0,1-1-1 0 0,-1 1 1 0 0,0 0-1 0 0,1 0 1 0 0,-1 0-1 0 0,-1 0 1 0 0,1 0 0 0 0,0 0-1 0 0,-1 0 1 0 0,1 5-1 0 0,-2 4 20 0 0,1 0 0 0 0,-2 0 1 0 0,1 0-1 0 0,-2 0 0 0 0,-4 16 0 0 0,-3 18 42 0 0,8-34-48 0 0,-1 0 0 0 0,-5 17 0 0 0,6-22-31 0 0,1-5 4 0 0,0 1 0 0 0,1-1 0 0 0,-2 1 0 0 0,1-1 0 0 0,0 0 0 0 0,0 0 0 0 0,-1 1 0 0 0,1-1 0 0 0,-1 0 0 0 0,-1 2 0 0 0,1-3-1 0 0,0 1 0 0 0,0 0 1 0 0,0 1-1 0 0,0-1 0 0 0,1 0 0 0 0,-1 0 0 0 0,1 1 0 0 0,0-1 1 0 0,0 1-1 0 0,0-1 0 0 0,0 1 0 0 0,0-1 0 0 0,0 1 0 0 0,0 0 1 0 0,1 4-1 0 0,-7 27 1 0 0,2 1 0 0 0,0 43 0 0 0,5-71 14 0 0,-2-9 24 0 0,-5-7-13 0 0,7 8-23 0 0,0 0-4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0:54.4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 1 9162 0 0,'0'0'11558'0'0,"0"8"-10991"0"0,-1 24 860 0 0,1 0-1 0 0,2 0 1 0 0,6 36 0 0 0,-4-47-1103 0 0,-1 1 0 0 0,-2 1 0 0 0,0-1 0 0 0,-1 0 0 0 0,-4 25 0 0 0,2-18-74 0 0,1 1 1 0 0,3 31-1 0 0,0-35-125 0 0,2 15 34 0 0,-2-33-105 0 0,-1-1-1 0 0,-1 1 1 0 0,1 13-1 0 0,-2-15-39 0 0,1 0 0 0 0,0 0-1 0 0,1 0 1 0 0,0 0 0 0 0,-1 0 0 0 0,2-1-1 0 0,2 10 1 0 0,-2-8 1 0 0,0 0 0 0 0,-1 0 0 0 0,0 0 0 0 0,0 0 0 0 0,-1 1 0 0 0,0 10 0 0 0,0 10-22 0 0,2 174 168 0 0,-3-103-78 0 0,0-63-70 0 0,0-21-3 0 0,1 1 1 0 0,0 0-1 0 0,1 0 1 0 0,5 26-1 0 0,-3-25-2 0 0,0 0-1 0 0,-2-1 1 0 0,0 1 0 0 0,-3 30-1 0 0,1-5 31 0 0,2 73 17 0 0,-6 191 225 0 0,-3 183-3 0 0,10-300-180 0 0,-3-60-18 0 0,3 155-78 0 0,-5-85 9 0 0,-1-61-21 0 0,4 409 4 0 0,1-510 2 0 0,9 46-1 0 0,-5-46 6 0 0,1 45-1 0 0,-5 1 18 0 0,-3 109 2 0 0,-2 106-12 0 0,5-191 0 0 0,-6 220-29 0 0,11-273 49 0 0,-6 19-27 0 0,-6 252-5 0 0,6-322 6 0 0,-4 46 5 0 0,3 1 0 0 0,4 50-1 0 0,1 127-21 0 0,-6-126-13 0 0,2 86 16 0 0,7-115 8 0 0,0 3-4 0 0,-7-57 8 0 0,-1-4-3 0 0,1-1-1 0 0,1 1 1 0 0,5 25 0 0 0,-4-26 6 0 0,-1 0 0 0 0,0-1 0 0 0,-1 1 0 0 0,-2 25 0 0 0,0 4-12 0 0,2 9 15 0 0,0-51-8 0 0,0 1 9 0 0,0 3-10 0 0,-1 1 0 0 0,1 0 0 0 0,-1 0 0 0 0,0 0 0 0 0,-2 5 0 0 0,1-5-4 0 0,1-1 0 0 0,0 1 0 0 0,0 0 0 0 0,0 0 0 0 0,1 6 0 0 0,0-6 1 0 0,0-4 7 0 0,0-1 0 0 0,1 1-1 0 0,-1-1 1 0 0,0 1 0 0 0,0-1 0 0 0,0 1 0 0 0,0-1-1 0 0,0 1 1 0 0,0 0 0 0 0,0-1 0 0 0,0 1 0 0 0,0-1 0 0 0,0 1-1 0 0,0-1 1 0 0,0 1 0 0 0,0 0 0 0 0,-1-1 0 0 0,1 1 0 0 0,0-1-1 0 0,0 1 1 0 0,-1-1 0 0 0,1 1 0 0 0,0-1 0 0 0,0 1 0 0 0,-1-1-1 0 0,1 0 1 0 0,-1 1 0 0 0,1-1 0 0 0,0 1 0 0 0,-1-1-1 0 0,1 0 1 0 0,-1 1 0 0 0,1-1 0 0 0,-1 0 0 0 0,1 0 0 0 0,-1 1-1 0 0,1-1 1 0 0,-1 0 0 0 0,1 0 0 0 0,-1 0 0 0 0,1 0 0 0 0,-1 1-1 0 0,0-1 1 0 0,0 0 0 0 0,1 0 11 0 0,-6 9-239 0 0,6-7 226 0 0,0 0 0 0 0,0 1 0 0 0,0-1 0 0 0,0 0 1 0 0,-1 0-1 0 0,1 1 0 0 0,-1-1 0 0 0,1 0 0 0 0,-1 0 1 0 0,0 0-1 0 0,0 0 0 0 0,0 0 0 0 0,0 0 0 0 0,0 0 1 0 0,0 0-1 0 0,-2 2 0 0 0,6-12-45 0 0,-1-1 46 0 0,1 1 1 0 0,0 1 0 0 0,1-1-1 0 0,5-9 1 0 0,14-5 1 0 0,-19 19-1 0 0,0-1 1 0 0,0 0-1 0 0,-1 1 1 0 0,1-1-1 0 0,-1-1 1 0 0,1 1-1 0 0,3-8 1 0 0,4-23 32 0 0,-9 26-23 0 0,0 0 1 0 0,1 0-1 0 0,4-9 1 0 0,-3 10-9 0 0,-1 0-1 0 0,-1 0 1 0 0,3-15 0 0 0,-3 15-1 0 0,0 0 0 0 0,0-1 0 0 0,6-12-1 0 0,14 9-4 0 0,-22 12-2 0 0,0 0 3 0 0,1-1 4 0 0,0 1 1 0 0,0-1-1 0 0,0 1 1 0 0,0-1-1 0 0,0 1 1 0 0,-1-1-1 0 0,1 1 1 0 0,0-1-1 0 0,0 0 1 0 0,-1 0-1 0 0,1 1 1 0 0,0-1-1 0 0,-1 0 0 0 0,1 0 1 0 0,0 0-1 0 0,-1 0 1 0 0,1 0-1 0 0,-1 0 1 0 0,0 0-1 0 0,1 0 1 0 0,-1 0-1 0 0,0 0 1 0 0,0 0-1 0 0,1 0 1 0 0,-1 0-1 0 0,0 0 0 0 0,0 0 1 0 0,0 0-1 0 0,0 0 1 0 0,0 0-1 0 0,-1-1 1 0 0,-1-37-14 0 0,-17-99 21 0 0,19 119 11 0 0,0 16-19 0 0,1 1 0 0 0,-1-1 0 0 0,0 1 1 0 0,0-1-1 0 0,0 1 0 0 0,0-1 0 0 0,-1 1 0 0 0,1-1 0 0 0,-2-3 0 0 0,-1-3 1 0 0,1 0 0 0 0,1 1 1 0 0,-1-1-1 0 0,1 0 0 0 0,1 0 1 0 0,-1 0-1 0 0,2 0 0 0 0,1-14 0 0 0,-1-8-8 0 0,-8-143 6 0 0,7-59 16 0 0,4 206-405 0 0,2 11-4309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21.9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392 13 9682 0 0,'0'0'10848'0'0,"5"3"-10407"0"0,10 3-251 0 0,1-1 0 0 0,0 0 0 0 0,0-1 0 0 0,0-1 0 0 0,24 2 0 0 0,89-1-188 0 0,-129-4-2 0 0,0 0 1 0 0,0 0 0 0 0,0 0-1 0 0,0 0 1 0 0,0 0-1 0 0,0 1 1 0 0,0-1 0 0 0,-1 0-1 0 0,1 0 1 0 0,0 0-1 0 0,0 0 1 0 0,0 0 0 0 0,0 0-1 0 0,0 0 1 0 0,0 0-1 0 0,0 1 1 0 0,0-1 0 0 0,0 0-1 0 0,0 0 1 0 0,0 0-1 0 0,0 0 1 0 0,-1 0 0 0 0,1 0-1 0 0,0 1 1 0 0,0-1-1 0 0,0 0 1 0 0,0 0 0 0 0,0 0-1 0 0,0 0 1 0 0,0 0-1 0 0,0 1 1 0 0,0-1 0 0 0,0 0-1 0 0,1 0 1 0 0,-1 0 0 0 0,0 0-1 0 0,0 0 1 0 0,0 0-1 0 0,0 1 1 0 0,0-1 0 0 0,0 0-1 0 0,0 0 1 0 0,0 0-1 0 0,0 0 1 0 0,0 0 0 0 0,0 0-1 0 0,0 0 1 0 0,1 0-1 0 0,-1 1 1 0 0,0-1 0 0 0,0 0-1 0 0,0 0 1 0 0,0 0-1 0 0,0 0 1 0 0,0 0 0 0 0,0 0-1 0 0,1 0 1 0 0,-1 0-1 0 0,0 0 1 0 0,-11 8 267 0 0,-1-3 77 0 0,0 0 0 0 0,0 0 1 0 0,-1-1-1 0 0,0 0 0 0 0,-15 1 1 0 0,-66 6 1579 0 0,77-11-1626 0 0,13 0-230 0 0,0-1 0 0 0,0 2 0 0 0,0-1 0 0 0,0 0 0 0 0,-1 1 0 0 0,1 0 0 0 0,1 0 0 0 0,-7 2 0 0 0,10-3-48 0 0,16 1 106 0 0,223-17-230 0 0,-353 18 306 0 0,-84 0 346 0 0,197-2-521 0 0,16 0 12 0 0,56-2-29 0 0,114-20 0 0 0,-184 22-7 0 0,0 0 0 0 0,1 0 0 0 0,-1 0 1 0 0,0 0-1 0 0,0 0 0 0 0,0-1 0 0 0,0 1 1 0 0,0 0-1 0 0,0-1 0 0 0,1 1 0 0 0,-1-1 1 0 0,0 1-1 0 0,0-1 0 0 0,0 1 0 0 0,1-2 1 0 0,-2 1-2 0 0,0 1 0 0 0,-1-1 0 0 0,1 1 1 0 0,-1-1-1 0 0,1 1 0 0 0,-1-1 1 0 0,1 1-1 0 0,-1 0 0 0 0,1-1 1 0 0,-1 1-1 0 0,1 0 0 0 0,-1 0 0 0 0,1-1 1 0 0,-1 1-1 0 0,1 0 0 0 0,-1 0 1 0 0,1 0-1 0 0,-1 0 0 0 0,0 0 0 0 0,0-1 1 0 0,-43-5 81 0 0,0 4-5 0 0,0 1-1 0 0,0 3 0 0 0,0 2 0 0 0,-68 13 0 0 0,178-19-96 0 0,144-40-149 0 0,-189 37 163 0 0,-15 2 93 0 0,-16 1-81 0 0,-17 1-10 0 0,-221 13 319 0 0,184-8-199 0 0,58-4-106 0 0,4 0-11 0 0,0 0-1 0 0,0 0 1 0 0,-1 0-1 0 0,1 0 1 0 0,0 1-1 0 0,0-1 1 0 0,0 0-1 0 0,0 1 1 0 0,-1 0-1 0 0,1-1 1 0 0,-2 2 0 0 0,37-1-112 0 0,239-32 29 0 0,-209 22 78 0 0,-213 22 383 0 0,16-2-51 0 0,93-10-357 0 0,1 2 0 0 0,-1 2 0 0 0,-54 13-1 0 0,53-2-1350 0 0,17-3-5269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24.4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172 32 0 0 0,'13'-8'17041'0'0,"-13"2"-15430"0"0,0 5-1365 0 0,-1 1 0 0 0,1-1 0 0 0,0 0-1 0 0,0 1 1 0 0,0-1 0 0 0,0 0 0 0 0,-1 1 0 0 0,1-1 0 0 0,0 0 0 0 0,0 0 0 0 0,1 1 0 0 0,-1-1 0 0 0,0 0 0 0 0,0 1-1 0 0,0-1 1 0 0,4-6 2715 0 0,-34 10-683 0 0,27 1-2218 0 0,1 0 1 0 0,-1-1 0 0 0,1 1-1 0 0,0 1 1 0 0,0-1 0 0 0,1 0-1 0 0,-3 9 1 0 0,2-2-32 0 0,2-10-20 0 0,-1 1 1 0 0,1 0 0 0 0,0 0-1 0 0,-1 0 1 0 0,1-1 0 0 0,-1 1 0 0 0,0 0-1 0 0,1 0 1 0 0,-1-1 0 0 0,0 1-1 0 0,0-1 1 0 0,0 1 0 0 0,0-1-1 0 0,0 1 1 0 0,0-1 0 0 0,-3 2-1 0 0,1 1 1 0 0,-1 0 0 0 0,1 0 0 0 0,0 0 0 0 0,0 1-1 0 0,0-1 1 0 0,0 1 0 0 0,-1 5 0 0 0,2-6-7 0 0,-6 34 11 0 0,-11-20 0 0 0,15-12-31 0 0,4-4 18 0 0,-1 0 1 0 0,1 0-1 0 0,-1 0 0 0 0,0-1 0 0 0,0 1 0 0 0,0 0 0 0 0,0-1 0 0 0,0 1 0 0 0,0-1 0 0 0,0 1 0 0 0,0-1 0 0 0,-1 1 0 0 0,1-1 0 0 0,0 0 1 0 0,-1 0-1 0 0,1 0 0 0 0,-1 0 0 0 0,-3 2 0 0 0,5-3 8 0 0,-3 2-12 0 0,0 1 7 0 0,0-1 0 0 0,0 0 0 0 0,0 0 0 0 0,-1-1 0 0 0,1 1 0 0 0,0 0 0 0 0,-1-1 0 0 0,-6 1 0 0 0,10-2-4 0 0,36-1 210 0 0,134-27-103 0 0,25-3 19 0 0,89-8 221 0 0,-175 21-295 0 0,-90 15-26 0 0,31-2-1166 0 0,-16 10-4213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26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56 7898 0 0,'0'0'11902'0'0,"1"-4"-11043"0"0,-1 3-800 0 0,0 0 0 0 0,0 0-1 0 0,0 0 1 0 0,0 0 0 0 0,0 0 0 0 0,1 0 0 0 0,-1 1-1 0 0,0-1 1 0 0,1 0 0 0 0,-1 0 0 0 0,1 0 0 0 0,-1 1-1 0 0,1-1 1 0 0,-1 0 0 0 0,1 0 0 0 0,-1 1-1 0 0,1-1 1 0 0,0 0 0 0 0,-1 1 0 0 0,1-1 0 0 0,0 1-1 0 0,0-1 1 0 0,-1 1 0 0 0,1-1 0 0 0,1 0 0 0 0,29-3 1570 0 0,-22 3-1437 0 0,292-3 1847 0 0,-180 5-1517 0 0,-146-1-429 0 0,-38 2-23 0 0,32 0-38 0 0,0-2 1 0 0,0-1-1 0 0,-36-6 0 0 0,35-4 168 0 0,24 10-103 0 0,0 0-1 0 0,0 0 1 0 0,0 1 0 0 0,-8 0 0 0 0,1 0 600 0 0,36 3-286 0 0,36 0-38 0 0,77-6 0 0 0,365-5 660 0 0,-471 10-992 0 0,35 7-1 0 0,-38-4-25 0 0,1-1 1 0 0,26-1-1 0 0,135 4 12 0 0,70-1 298 0 0,-125-7-240 0 0,38-2 43 0 0,-133 0-75 0 0,117-7 24 0 0,420 19 111 0 0,-493-9-101 0 0,562 18 135 0 0,-526-14-171 0 0,184-17 0 0 0,-272 11-49 0 0,8-1-27 0 0,74-3-433 0 0,-110 7 384 0 0,-1-1-1 0 0,0 0 1 0 0,0 0-1 0 0,0 0 1 0 0,1 0-1 0 0,-1 1 1 0 0,0-1-1 0 0,0 0 1 0 0,0 0-1 0 0,1 1 0 0 0,-1-1 1 0 0,0 0-1 0 0,0 0 1 0 0,0 1-1 0 0,0-1 1 0 0,0 0-1 0 0,0 0 1 0 0,1 1-1 0 0,-1-1 1 0 0,0 0-1 0 0,0 0 1 0 0,0 1-1 0 0,0-1 0 0 0,0 0 1 0 0,0 1-1 0 0,0-1 1 0 0,0 0-1 0 0,0 0 1 0 0,0 1-1 0 0,0-1 1 0 0,-1 0-1 0 0,1 1 1 0 0,0-1-1 0 0,0 0 1 0 0,0 0-1 0 0,0 1 0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19:27.6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1282 10 1328 0 0,'0'0'17440'0'0,"-7"-6"-15670"0"0,-15 4-1167 0 0,1 0-1 0 0,-1 2 1 0 0,1 1 0 0 0,-1 0 0 0 0,1 2 0 0 0,0 0-1 0 0,-39 12 1 0 0,30-4-5 0 0,24-9-416 0 0,0 1 1 0 0,-1-1-1 0 0,1 0 1 0 0,-1-1-1 0 0,1 0 1 0 0,-1 0-1 0 0,-7 0 1 0 0,-3 0-33 0 0,0 1 0 0 0,0 1 0 0 0,-24 6 0 0 0,24-4-33 0 0,0-2 1 0 0,0 0-1 0 0,-27 1 0 0 0,22-3-52 0 0,1 1 0 0 0,-1 0 0 0 0,1 2 0 0 0,0 0 0 0 0,-28 11 0 0 0,34-12-45 0 0,0 0 1 0 0,0 0-1 0 0,0-2 1 0 0,-21 1-1 0 0,-22 2-1 0 0,-75 4 43 0 0,53-6-45 0 0,-17-2 10 0 0,65-1-134 0 0,0 1-1 0 0,-36 5 1 0 0,67-5-105 0 0,-25 7-114 0 0,17 0-2511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0:48.3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44 8610 0 0,'0'0'11940'0'0,"2"9"-11464"0"0,26 110 1507 0 0,-26-147-1763 0 0,-4-24-31 0 0,1 46-120 0 0,0 1 0 0 0,-1 0 0 0 0,1-1 0 0 0,-1 1 0 0 0,-5-10 583 0 0,12 35-250 0 0,-1-9-300 0 0,-4-9-64 0 0,1 0 0 0 0,-1 0 1 0 0,1 0-1 0 0,0 0 0 0 0,-1 0 1 0 0,1 0-1 0 0,0 0 0 0 0,0 0 1 0 0,1 0-1 0 0,-1 0 0 0 0,3 2 1 0 0,-12-27 102 0 0,7 22-142 0 0,-2-11-11 0 0,0 0 0 0 0,-1 0 0 0 0,-1 0 0 0 0,-11-21 0 0 0,14 31 20 0 0,4 10 22 0 0,8 13 62 0 0,24 45 293 0 0,-21-26 1634 0 0,-10-35-1940 0 0,0 1 69 0 0,-1 0 1 0 0,1 0-1 0 0,-1 0 1 0 0,-1 0-1 0 0,1 0 1 0 0,1 13 0 0 0,7 38 377 0 0,-9-50-495 0 0,0 0 0 0 0,0 0-1 0 0,0 0 1 0 0,4 9 0 0 0,0 2-6 0 0,-5-18-76 0 0,0 1 0 0 0,1 0 0 0 0,-1 0 1 0 0,0-1-1 0 0,0 1 0 0 0,1 0 0 0 0,-1 0 0 0 0,0-1 0 0 0,1 1 1 0 0,-1-1-1 0 0,1 1 0 0 0,-1 0 0 0 0,1-1 0 0 0,-1 1 0 0 0,1-1 0 0 0,0 1 1 0 0,-1-1-1 0 0,1 1 0 0 0,-1-1 0 0 0,1 1 0 0 0,0-1 0 0 0,0 1 0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0:49.4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0 8258 0 0,'0'0'12457'0'0,"0"3"-11939"0"0,-1 35 2106 0 0,0-18-1906 0 0,1 0 1 0 0,1 0 0 0 0,0 0-1 0 0,5 20 1 0 0,11 57 253 0 0,-16-88-881 0 0,1 0 0 0 0,-1 0 0 0 0,0 0-1 0 0,-2 14 1 0 0,1-11 253 0 0,0 18-287 0 0,0 113 510 0 0,6-36-183 0 0,0-11-659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0:57.5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0 0 0 0,'7'4'18836'0'0,"-4"51"-12876"0"0,8 30-3843 0 0,-2-18-1161 0 0,-8-54-817 0 0,16 107 504 0 0,-14-95-539 0 0,-1 1-1 0 0,-1 0 0 0 0,-1-1 0 0 0,-7 48 0 0 0,0 29-45 0 0,7 198 570 0 0,13-217-544 0 0,-9-18 6 0 0,8 303 124 0 0,-21-290-193 0 0,5-49-11 0 0,-1 38-1 0 0,-3 95 39 0 0,7-147-47 0 0,-7 253 318 0 0,7 16-30 0 0,4-132-150 0 0,1 718 329 0 0,-14-722-438 0 0,1 1-2 0 0,-1 145-60 0 0,7-240 18 0 0,-2 33 62 0 0,0-17-51 0 0,5 92 0 0 0,4-114 38 0 0,4 84-61 0 0,-8 580 75 0 0,12-435-27 0 0,-12 3-28 0 0,-7-119 6 0 0,-1-42-8 0 0,-1 41 13 0 0,6-129-4 0 0,2-19 0 0 0,1-5 1 0 0,-1 1 0 0 0,1 0 1 0 0,-2-1-1 0 0,1 1 0 0 0,-1-1 1 0 0,-4 12-1 0 0,5-15-4 0 0,-1 1-1 0 0,2-1 1 0 0,-1 1-1 0 0,1-1 1 0 0,-1 1-1 0 0,1 0 1 0 0,0-1-1 0 0,2 9 1 0 0,-1 5-4 0 0,-1 42-8 0 0,-6 163-195 0 0,6-220-482 0 0,-1 8 658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1692 1 6145 0 0,'-4'0'19034'0'0,"5"0"-18942"0"0,-1 1 0 0 0,1-1 1 0 0,-1 1-1 0 0,0-1 0 0 0,1 1 1 0 0,-1 0-1 0 0,1-1 1 0 0,-1 1-1 0 0,0-1 0 0 0,0 1 1 0 0,1 0-1 0 0,-1-1 0 0 0,0 1 1 0 0,0 0-1 0 0,0 0 0 0 0,0-1 1 0 0,0 1-1 0 0,0 0 0 0 0,0-1 1 0 0,0 1-1 0 0,0 0 1 0 0,0-1-1 0 0,0 1 0 0 0,0 0 1 0 0,-1-1-1 0 0,1 1 0 0 0,0 0 1 0 0,0-1-1 0 0,-1 1 0 0 0,1 0 1 0 0,0-1-1 0 0,-1 1 0 0 0,0 0 1 0 0,-16 28 334 0 0,13-23-84 0 0,-1 2-182 0 0,0 1 0 0 0,1-1 0 0 0,0 1 0 0 0,1 0-1 0 0,0 0 1 0 0,0 0 0 0 0,-1 11 0 0 0,1 3 161 0 0,1 42 0 0 0,2-59-277 0 0,0 0 1 0 0,0 1-1 0 0,1-1 1 0 0,0 0-1 0 0,0 0 1 0 0,0 0-1 0 0,1 0 1 0 0,2 7-1 0 0,-3-12-34 0 0,-1-1-1 0 0,0 1 0 0 0,0 0 0 0 0,0 0 1 0 0,0-1-1 0 0,0 1 0 0 0,0 0 0 0 0,0 0 1 0 0,0-1-1 0 0,0 1 0 0 0,0 0 0 0 0,0 0 1 0 0,-1-1-1 0 0,1 1 0 0 0,0 0 0 0 0,0-1 1 0 0,-1 1-1 0 0,1 0 0 0 0,0-1 0 0 0,-1 1 1 0 0,1 0-1 0 0,-1-1 0 0 0,1 1 0 0 0,-1-1 0 0 0,1 1 1 0 0,-1-1-1 0 0,1 1 0 0 0,-1-1 0 0 0,0 1 1 0 0,1-1-1 0 0,-1 0 0 0 0,-1 1 0 0 0,-30 14 184 0 0,5-3-137 0 0,-35 26 131 0 0,-39 47 185 0 0,88-74-352 0 0,-1-2 0 0 0,-20 11 0 0 0,6-4 56 0 0,-4 2-56 0 0,18-10-12 0 0,1-1 0 0 0,-16 13 0 0 0,7-2-9 0 0,0-1 0 0 0,-38 20 0 0 0,49-30 0 0 0,0 0 0 0 0,1 1 0 0 0,0 0 0 0 0,0 0 0 0 0,-10 12 0 0 0,11-11 0 0 0,0 0 0 0 0,-1-1 0 0 0,0 0 0 0 0,0 0 0 0 0,-13 7 0 0 0,0-2 0 0 0,20-10 0 0 0,-1-1 0 0 0,1 0 0 0 0,-1 0 0 0 0,1-1 0 0 0,-1 1 0 0 0,-6 1 0 0 0,4 0 0 0 0,1-1 0 0 0,0 0 0 0 0,-1 1 0 0 0,1 0 0 0 0,1 0 0 0 0,-1 1 0 0 0,-4 4 0 0 0,8-8 0 0 0,1 1 0 0 0,0 0 0 0 0,-1 0 0 0 0,1 0 0 0 0,0 0 0 0 0,0-1 0 0 0,0 1 0 0 0,0 0 0 0 0,0 0 0 0 0,0 0 0 0 0,0 0 0 0 0,0 0 0 0 0,0-1 0 0 0,0 1 0 0 0,0 0 0 0 0,1 0 0 0 0,-1 0 0 0 0,0 0 0 0 0,1-1 0 0 0,-1 1 0 0 0,0 0 0 0 0,1 0 0 0 0,-1-1 0 0 0,1 1 0 0 0,-1 0 0 0 0,1-1 0 0 0,0 1 0 0 0,0 0 0 0 0,2 4 0 0 0,-1 1 0 0 0,1 1 0 0 0,0-1 0 0 0,0 0 0 0 0,0 0 0 0 0,0-1 0 0 0,8 10 0 0 0,8 14 0 0 0,-10-12 0 0 0,-4-9 0 0 0,-1 0 0 0 0,1 0 0 0 0,0 0 0 0 0,0-1 0 0 0,8 9 0 0 0,21 21 0 0 0,53 72 0 0 0,-48-44 0 0 0,2-23 0 0 0,7 9 0 0 0,-43-46 0 0 0,0 1 0 0 0,-1-1 0 0 0,1 1 0 0 0,-1 0 0 0 0,0 0 0 0 0,4 10 0 0 0,-5-7 0 0 0,6 15 0 0 0,-8-23 0 0 0,-1 0 0 0 0,1 0 0 0 0,0 0 0 0 0,0-1 0 0 0,-1 1 0 0 0,1 0 0 0 0,0 0 0 0 0,0-1 0 0 0,0 1 0 0 0,0 0 0 0 0,0-1 0 0 0,0 1 0 0 0,0-1 0 0 0,0 0 0 0 0,0 1 0 0 0,0-1 0 0 0,0 0 0 0 0,0 1 0 0 0,0-1 0 0 0,0 0 0 0 0,0 0 0 0 0,1 0 0 0 0,26-9 0 0 0,3 2 0 0 0,-6 0 0 0 0,-17 6 0 0 0,-1-1 0 0 0,1 1 0 0 0,-1-2 0 0 0,0 1 0 0 0,1-1 0 0 0,-1 0 0 0 0,9-6 0 0 0,44-34 0 0 0,-17 11 0 0 0,133-67 0 0 0,-81 44 0 0 0,-61 34 0 0 0,122-87 0 0 0,-128 87 0 0 0,1 2 0 0 0,37-19 0 0 0,-59 34 0 0 0,1-1 0 0 0,-2 0 0 0 0,1 0 0 0 0,11-11 0 0 0,-23 43 0 0 0,2-19 0 0 0,1 0 0 0 0,0 1 0 0 0,1-1 0 0 0,0 0 0 0 0,0 0 0 0 0,0 1 0 0 0,1-1 0 0 0,1 0 0 0 0,0 10 0 0 0,0-14 0 0 0,0 0 0 0 0,1 0 0 0 0,-1 0 0 0 0,1-1 0 0 0,-1 1 0 0 0,4 3 0 0 0,-4-4 0 0 0,1 0 0 0 0,0 0 0 0 0,-1 0 0 0 0,1 1 0 0 0,-1-1 0 0 0,0 0 0 0 0,0 1 0 0 0,0-1 0 0 0,0 6 0 0 0,5 172 0 0 0,-12-85 0 0 0,6-63 0 0 0,1-21 0 0 0,0 1 0 0 0,-1 0 0 0 0,-1-1 0 0 0,0 1 0 0 0,-1 0 0 0 0,0-1 0 0 0,-5 13 0 0 0,3-10 0 0 0,0-1 0 0 0,-2 16 0 0 0,4-19 0 0 0,-1 0 0 0 0,1 0 0 0 0,-2 0 0 0 0,1-1 0 0 0,-8 14 0 0 0,-9 25 0 0 0,16-37 0 0 0,0 0 0 0 0,-9 15 0 0 0,0 12 0 0 0,-3-9 0 0 0,14-23 0 0 0,-1-1 0 0 0,0-1 0 0 0,0 1 0 0 0,-6 7 0 0 0,-37 34 0 0 0,36-37 0 0 0,0-1 0 0 0,0 0 0 0 0,-1 0 0 0 0,1-1 0 0 0,-2 0 0 0 0,1-1 0 0 0,-1-1 0 0 0,-22 10 0 0 0,1-9 0 0 0,19-4 0 0 0,-1 0 0 0 0,1 1 0 0 0,-20 9 0 0 0,23-9 0 0 0,0 0 0 0 0,0 0 0 0 0,-1-1 0 0 0,1-1 0 0 0,-22 3 0 0 0,-61-3 0 0 0,13-1 0 0 0,66-1 0 0 0,0 0 0 0 0,-27-5 0 0 0,-19 0 0 0 0,-57 6 0 0 0,79-10 0 0 0,-34 12 0 0 0,43-1 0 0 0,0-1 0 0 0,-32-4 0 0 0,29 1 0 0 0,1 1 0 0 0,-43 4 0 0 0,47 2 0 0 0,-1 0 0 0 0,-42 15 0 0 0,11-3 0 0 0,36-10 0 0 0,0 2 0 0 0,1 0 0 0 0,-24 14 0 0 0,-7 4 0 0 0,-88 46 0 0 0,129-67 0 0 0,0 0 0 0 0,0 1 0 0 0,1 1 0 0 0,0 0 0 0 0,0 1 0 0 0,-12 12 0 0 0,-51 35 0 0 0,71-51 0 0 0,-2 2 0 0 0,-1 0 0 0 0,0-1 0 0 0,-1 1 0 0 0,0-1 0 0 0,1-1 0 0 0,-2 1 0 0 0,-13 6 0 0 0,17-10 0 0 0,1 1 0 0 0,-1 0 0 0 0,1 1 0 0 0,0-1 0 0 0,0 1 0 0 0,0 0 0 0 0,0 0 0 0 0,-3 6 0 0 0,-7 5 0 0 0,-14 12 0 0 0,-30 23 0 0 0,55-50-142 0 0,5-5-614 0 0,5-6-4571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0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9 4081 0 0,'0'0'16039'0'0,"-7"-9"-13461"0"0,-16 46 1922 0 0,-37 99-2322 0 0,31-93-1529 0 0,22-35-577 0 0,1 0 1 0 0,1 1 0 0 0,-1 0-1 0 0,2 0 1 0 0,-1 0 0 0 0,-4 13-1 0 0,-11 53 249 0 0,-20 63 6 0 0,31-112-188 0 0,-7 43-1 0 0,14-58-828 0 0,1 1 0 0 0,0-1 0 0 0,0 0 0 0 0,1 1-1 0 0,1-1 1 0 0,2 18 0 0 0,1-18-5530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1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0 0 0,'4'9'23744'0'0,"-3"-6"-24038"0"0,-1 14 1188 0 0,-1 2-263 0 0,1 0-1 0 0,1-1 1 0 0,1 1 0 0 0,8 32 0 0 0,-2 21-10 0 0,-6-60-508 0 0,0 0 0 0 0,-1 0-1 0 0,-1 18 1 0 0,2 14 124 0 0,-2-42-224 0 0,4 33 198 0 0,0 1 1 0 0,-3 0 0 0 0,-5 69-1 0 0,2-84-141 0 0,1 1-1 0 0,2 30 0 0 0,0-8 10 0 0,5 37 37 0 0,-6-47-99 0 0,4 102 89 0 0,1-105-103 0 0,1 9 3 0 0,3 142 166 0 0,-1 97 88 0 0,1-97-13 0 0,-2 37-226 0 0,-8-150 26 0 0,-13 198-6 0 0,14 166 201 0 0,8-264-198 0 0,-16 256 58 0 0,17-213-200 0 0,-9-165 136 0 0,2 73-64 0 0,10-22 72 0 0,-5 5-56 0 0,3 123-5 0 0,-9 30 75 0 0,-8-50-56 0 0,5-19 28 0 0,-4-8-52 0 0,6-171 20 0 0,-14 317 35 0 0,10-262-47 0 0,4-40 21 0 0,-7 39 0 0 0,3-37-16 0 0,2 0-1 0 0,1 46 1 0 0,1-9-21 0 0,-2-23 38 0 0,-10 61 0 0 0,8-71-4 0 0,1 1 1 0 0,1 44-1 0 0,2-11 15 0 0,-20 291-24 0 0,19-336 3 0 0,-1 0-1 0 0,-1 0 1 0 0,-9 35 0 0 0,9-43-2 0 0,1 1 1 0 0,1 0 0 0 0,0-1-1 0 0,0 1 1 0 0,2 19-1 0 0,-2 22 0 0 0,-3 65-29 0 0,4-109 22 0 0,0-3 17 0 0,1 0-1 0 0,0 0 1 0 0,1 0-1 0 0,-1-1 1 0 0,4 7 0 0 0,4 16-5 0 0,-5-5-10 0 0,-1 0 0 0 0,1 35 0 0 0,-4-57 0 0 0,6 31-2 0 0,-1-19 25 0 0,0 3-19 0 0,-5-14 11 0 0,3 3-22 0 0,-1 0 10 0 0,0 0 0 0 0,0 0 0 0 0,0 0 0 0 0,1 7 0 0 0,1 9 17 0 0,-2-14-26 0 0,-2-21 19 0 0,0 13-5 0 0,0-7-7 0 0,0-1 1 0 0,1 0-1 0 0,2-15 1 0 0,2 0 8 0 0,3-46 0 0 0,-4 28-1 0 0,-2 3-16 0 0,-5-73 0 0 0,-1 22-61 0 0,4 34 49 0 0,0 57 18 0 0,10 2-1815 0 0,-9-2 1617 0 0,4 5-2219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45.2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0 121 896 0 0,'0'0'12540'0'0,"4"-18"-9911"0"0,-1 8 2620 0 0,412-5-481 0 0,-2-19-4525 0 0,58-3-2556 0 0,-336 32 84 0 0,-46 4-4461 0 0,-46 1-3986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45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27 2168 0 0,'0'0'9664'0'0,"-1"3"-9463"0"0,-1 0-98 0 0,-3 13 742 0 0,8-15-340 0 0,0 0-1 0 0,0-1 1 0 0,0 1-1 0 0,0-1 1 0 0,0 0-1 0 0,0 0 0 0 0,5 0 1 0 0,-7 0-349 0 0,206-11 4591 0 0,-77 1-3946 0 0,814-20-256 0 0,-909 30-1173 0 0,40 6 0 0 0,-39 0-2290 0 0,-1 4-3721 0 0,-24-6-3566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46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0 0 0,'0'0'14822'0'0,"6"-1"-14062"0"0,35-5 461 0 0,0 1 1 0 0,0 3-1 0 0,60 3 1 0 0,-28 0-467 0 0,339 4 722 0 0,316-5-2003 0 0,-544-5-2357 0 0,-64 4-5386 0 0,-92 1-1313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47.5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34 792 0 0,'0'0'13798'0'0,"-3"1"-13033"0"0,0 0-746 0 0,-8 4 1000 0 0,12-2-169 0 0,9-3 74 0 0,196 2 3118 0 0,166-2-2950 0 0,156-25-1039 0 0,-247 9-1056 0 0,-74 12-1098 0 0,-119 4-3884 0 0,-58 0 2208 0 0,-13 0-5927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48.2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 0 0 0,'0'0'14702'0'0,"10"1"-13863"0"0,80 8 3515 0 0,-14-5-3073 0 0,1-3-1 0 0,83-10 1 0 0,-6 0-607 0 0,456-3 707 0 0,-204 9-3291 0 0,-270 7-697 0 0,-48 4-5013 0 0,-63-3-2642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59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38 6529 0 0,'0'0'9180'0'0,"-2"-6"-8678"0"0,-8-19 107 0 0,6 18 2823 0 0,1 13-2388 0 0,2 8-561 0 0,17 260 3712 0 0,-3-154-4081 0 0,3 23-1376 0 0,-7-49-7535 0 0,-7-79-1815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1:59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0 6897 0 0,'0'0'12885'0'0,"0"10"-12399"0"0,-1 193 4449 0 0,-2-89-4330 0 0,1 45-779 0 0,10-56-4974 0 0,-4-85-19 0 0,-2-6-5375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2:00.2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8210 0 0,'0'0'13135'0'0,"0"14"-12374"0"0,3 113 1592 0 0,-2 80-870 0 0,1-2-4183 0 0,-1-175 328 0 0,0-11-2187 0 0,0-4-5927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112 8450 0 0,'0'0'12185'0'0,"-9"1"-6684"0"0,-1-13-3402 0 0,-7-6-754 0 0,7 12-1148 0 0,0 1 0 0 0,0 0 0 0 0,0 0 1 0 0,-1 1-1 0 0,0 0 0 0 0,-19-4 0 0 0,-1 2 80 0 0,-36-1 1 0 0,-6-3-4 0 0,50 5-228 0 0,0 2 0 0 0,-27-1 0 0 0,-38-6 146 0 0,51 11-147 0 0,0 2 1 0 0,0 2-1 0 0,0 2 0 0 0,-63 19 1 0 0,87-23-36 0 0,0-1 0 0 0,-20 2 0 0 0,25-4 1 0 0,0 1 0 0 0,0 0 1 0 0,0 0-1 0 0,0 1 0 0 0,0 0 0 0 0,1 0 1 0 0,-1 1-1 0 0,0 0 0 0 0,-10 6 0 0 0,-16 13 9 0 0,2-1 2 0 0,-32 26 0 0 0,27-20 84 0 0,28-22-109 0 0,1 0-1 0 0,0 1 0 0 0,0 0 0 0 0,-10 11 0 0 0,-52 71 60 0 0,29-34-23 0 0,24-33-30 0 0,-90 94 33 0 0,98-107-36 0 0,1 1 0 0 0,0 0 0 0 0,1 0 0 0 0,0 0 0 0 0,0 1 0 0 0,1 0 0 0 0,0 1 0 0 0,1-1 0 0 0,0 1 0 0 0,1 0 0 0 0,-6 24 0 0 0,-30 100 0 0 0,6-31 0 0 0,30-85 0 0 0,1 1 0 0 0,0 0 0 0 0,2 0 0 0 0,1 0 0 0 0,2 24 0 0 0,-1 4 0 0 0,2 74 0 0 0,-1-113-958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2:01.4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26 4137 0 0,'0'0'6631'0'0,"-2"-4"-6519"0"0,-6-14 80 0 0,6 14 605 0 0,-2 5 3386 0 0,3-1-4092 0 0,1 0 0 0 0,0 0 1 0 0,-1 0-1 0 0,1 0 0 0 0,-1 0 0 0 0,1 0 0 0 0,0 0 1 0 0,-1 1-1 0 0,1-1 0 0 0,0 0 0 0 0,-1 0 0 0 0,1 0 1 0 0,0 0-1 0 0,-1 0 0 0 0,1 0 0 0 0,0 1 0 0 0,-1-1 1 0 0,1 0-1 0 0,0 0 0 0 0,0 0 0 0 0,-1 1 0 0 0,1-1 1 0 0,0 0-1 0 0,0 1 0 0 0,-1-1 0 0 0,1 0 0 0 0,0 0 1 0 0,0 1-1 0 0,-1-1 0 0 0,0 9 351 0 0,0-1 0 0 0,0 0 1 0 0,0 0-1 0 0,1 0 0 0 0,0 1 0 0 0,1-1 0 0 0,1 9 1 0 0,-1-6-44 0 0,13 270 3049 0 0,-2-24-3291 0 0,-6-187-565 0 0,10 126-3805 0 0,-9-2-7685 0 0,-7-168 3215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2:0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42 793 3129 0 0,'0'0'8188'0'0,"-2"-19"-7939"0"0,0-4-152 0 0,1-2 176 0 0,-8-35 0 0 0,-3-25 2198 0 0,-3-100 0 0 0,20-86-1985 0 0,2 204-2383 0 0,-3 28-4981 0 0,-2 21-1984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22:03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5 929 0 0 0,'0'0'11101'0'0,"-2"-22"-5288"0"0,0-211-2307 0 0,1-87-1630 0 0,13 2-7412 0 0,-9 283-4439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39:59.0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177 0 9250 0 0,'0'0'14043'0'0,"9"20"-13608"0"0,28 61-83 0 0,-36-78-315 0 0,0 0 0 0 0,1 0 1 0 0,-1-1-1 0 0,1 1 0 0 0,-1-1 1 0 0,1 0-1 0 0,0 1 0 0 0,0-1 1 0 0,0 0-1 0 0,4 3 0 0 0,-5-4-5 0 0,0-1-1 0 0,0 0 1 0 0,0 1 0 0 0,0-1-1 0 0,0 0 1 0 0,0 1 0 0 0,0-1-1 0 0,1 0 1 0 0,-1 0-1 0 0,0 0 1 0 0,0 0 0 0 0,0 0-1 0 0,0 0 1 0 0,2-1 0 0 0,4 1 288 0 0,-6-1-254 0 0,-1 0 0 0 0,0 0 0 0 0,1 0 0 0 0,-1 0 0 0 0,0 0 0 0 0,0-1-1 0 0,0 1 1 0 0,0 0 0 0 0,0 0 0 0 0,0 0 0 0 0,0 0 0 0 0,0 0 0 0 0,0 0-1 0 0,-1 0 1 0 0,1 0 0 0 0,0 0 0 0 0,-1 0 0 0 0,1 0 0 0 0,-1 0 0 0 0,0-1-1 0 0,-8-5-13 0 0,1 0-1 0 0,-2 1 1 0 0,1 0-1 0 0,-1 0 1 0 0,0 1 0 0 0,0 0-1 0 0,0 1 1 0 0,-1 0-1 0 0,1 1 1 0 0,-21-4-1 0 0,31 7-41 0 0,-1 0 0 0 0,1-1 0 0 0,-1 1 0 0 0,1 0 0 0 0,-1 0 0 0 0,1 0 0 0 0,0 0-1 0 0,-1 0 1 0 0,1 0 0 0 0,-1 0 0 0 0,1 0 0 0 0,-1 0 0 0 0,1 0 0 0 0,-1 0 0 0 0,1 0 0 0 0,0 0 0 0 0,-1 1 0 0 0,1-1 0 0 0,-1 0 0 0 0,1 0-1 0 0,-1 0 1 0 0,1 1 0 0 0,0-1 0 0 0,-1 0 0 0 0,1 0 0 0 0,0 1 0 0 0,-1-1 0 0 0,1 0 0 0 0,0 1 0 0 0,-1-1 0 0 0,1 0 0 0 0,0 1-1 0 0,0-1 1 0 0,-1 0 0 0 0,1 1 0 0 0,0-1 0 0 0,0 1 0 0 0,0-1 0 0 0,-1 1 0 0 0,2 1 2 0 0,-1 0 1 0 0,0-1-1 0 0,1 1 0 0 0,-1 0 0 0 0,1 0 1 0 0,-1-1-1 0 0,1 1 0 0 0,0-1 1 0 0,0 1-1 0 0,1 2 0 0 0,30 36 150 0 0,-22-31-131 0 0,1 0 0 0 0,-1-1 0 0 0,2 0 0 0 0,11 6 0 0 0,11 9-18 0 0,-33-23-2 0 0,-1 0 0 0 0,1 0 0 0 0,-1 0 0 0 0,1 1 0 0 0,-1-1 1 0 0,0 0-1 0 0,1 0 0 0 0,-1 1 0 0 0,1-1 0 0 0,-1 1 0 0 0,0-1 1 0 0,1 0-1 0 0,-1 1 0 0 0,0-1 0 0 0,0 0 0 0 0,1 1 0 0 0,-1-1 1 0 0,0 1-1 0 0,0-1 0 0 0,1 1 0 0 0,-1-1 0 0 0,0 1 0 0 0,0-1 1 0 0,0 1-1 0 0,0-1 0 0 0,0 1 0 0 0,0-1 0 0 0,0 1 0 0 0,0-1 1 0 0,0 1-1 0 0,0-1 0 0 0,0 1 0 0 0,0-1 0 0 0,0 1 0 0 0,0-1 1 0 0,-1 1-1 0 0,1 0-3 0 0,-1-1 1 0 0,0 0 0 0 0,1 1-1 0 0,-1-1 1 0 0,1 0 0 0 0,-1 0-1 0 0,0 0 1 0 0,1 1 0 0 0,-1-1 0 0 0,0 0-1 0 0,1 0 1 0 0,-1 0 0 0 0,0 0-1 0 0,1 0 1 0 0,-1 0 0 0 0,0 0-1 0 0,1 0 1 0 0,-1-1 0 0 0,1 1-1 0 0,-1 0 1 0 0,0 0 0 0 0,1 0-1 0 0,-1-1 1 0 0,1 1 0 0 0,-1 0-1 0 0,0-1 1 0 0,1 1 0 0 0,-1 0-1 0 0,0-1 1 0 0,-43-35 42 0 0,34 27-46 0 0,0 0 1 0 0,0 1-1 0 0,-17-9 0 0 0,20 13 16 0 0,6 3-4 0 0,-1 0 0 0 0,1 0 0 0 0,-1 0 0 0 0,1 0 0 0 0,-1 0 0 0 0,0 1 0 0 0,1-1 0 0 0,-1 1 0 0 0,0-1 0 0 0,-2 0 0 0 0,3 1 37 0 0,2 4-35 0 0,-1-1-1 0 0,0 1 1 0 0,1-1 0 0 0,0 1 0 0 0,0-1 0 0 0,0 0 0 0 0,0 1 0 0 0,0-1 0 0 0,1 0 0 0 0,-1 0 0 0 0,1 0 0 0 0,0 0 0 0 0,0 0 0 0 0,0 0 0 0 0,0-1 0 0 0,0 1 0 0 0,1-1 0 0 0,-1 1 0 0 0,6 3 0 0 0,6 6 2 0 0,-12-9-5 0 0,-4-3 24 0 0,-9-5 81 0 0,-14-11 55 0 0,24 15-176 0 0,0 0 0 0 0,0 1 0 0 0,0-1 0 0 0,0 0 0 0 0,-1 0 0 0 0,1 1 0 0 0,0-1 0 0 0,0 1-1 0 0,0-1 1 0 0,-1 1 0 0 0,1-1 0 0 0,0 1 0 0 0,0 0 0 0 0,-2 0 0 0 0,2 0 0 0 0,1 1 0 0 0,0-1 0 0 0,0 1 0 0 0,0-1 0 0 0,0 1 0 0 0,0-1-1 0 0,0 1 1 0 0,0-1 0 0 0,0 1 0 0 0,0-1 0 0 0,0 0 0 0 0,1 1 0 0 0,-1-1 0 0 0,0 1 0 0 0,0-1 0 0 0,0 1-1 0 0,0-1 1 0 0,1 1 0 0 0,-1-1 0 0 0,0 1 0 0 0,1-1 0 0 0,-1 0 0 0 0,1 1 0 0 0,28 38-6 0 0,-27-36 6 0 0,27 25 27 0 0,-9-11-37 0 0,-20-16 163 0 0,-27-15 121 0 0,-104-43-160 0 0,155 90-108 0 0,14-5-25 0 0,-38-27 182 0 0,-26-2-34 0 0,20 0-113 0 0,1 0 0 0 0,-1-1-1 0 0,1 1 1 0 0,-10-6 0 0 0,11 5-25 0 0,-1 0-1 0 0,1 1 1 0 0,-1-1 0 0 0,1 1 0 0 0,-1 0 0 0 0,-9-2 0 0 0,14 3 21 0 0,0 4-8 0 0,0 0 1 0 0,0 0-1 0 0,1 0 1 0 0,0 0-1 0 0,0 0 1 0 0,0 0-1 0 0,0 0 1 0 0,0-1-1 0 0,1 1 1 0 0,-1 0-1 0 0,1-1 1 0 0,0 1-1 0 0,0-1 1 0 0,0 0-1 0 0,1 0 0 0 0,4 5 1 0 0,-7-8-103 0 0,-1-1 0 0 0,1 1 0 0 0,0-1 1 0 0,0 1-1 0 0,0-1 0 0 0,0 1 0 0 0,0 0 0 0 0,0-1 1 0 0,0 1-1 0 0,-1-1 0 0 0,1 1 0 0 0,1-1 0 0 0,-1 1 1 0 0,0-1-1 0 0,0 1 0 0 0,0-1 0 0 0,0 1 0 0 0,0 0 0 0 0,0-1 1 0 0,0 1-1 0 0,1-1 0 0 0,-1 1 0 0 0,0-1 0 0 0,0 1 1 0 0,1 0-1 0 0,-1-1 0 0 0,0 1 0 0 0,1-1 0 0 0,-1 1-295 0 0,1-1-1 0 0,-1 0 1 0 0,1 1-1 0 0,-1-1 1 0 0,1 0-1 0 0,0 1 0 0 0,-1-1 1 0 0,1 1-1 0 0,0-1 1 0 0,-1 1-1 0 0,1 0 1 0 0,0-1-1 0 0,0 1 1 0 0,0 0-1 0 0,-1-1 0 0 0,1 1 1 0 0,0 0-1 0 0,1 0 1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5855 86 5849 0 0,'0'0'15173'0'0,"-4"-8"-12106"0"0,-43 13 1421 0 0,-26-4-3777 0 0,36-2-527 0 0,24 2-127 0 0,0 1 1 0 0,-13 2-1 0 0,14-2-12 0 0,-1 0 1 0 0,-15-1-1 0 0,-79 0-1 0 0,-139-3 10 0 0,167 0-44 0 0,-84-5 20 0 0,-87 2-39 0 0,87 3-3 0 0,-448-4-7 0 0,195-2 141 0 0,161-6-127 0 0,0 1 3 0 0,-288 10 31 0 0,391-4 23 0 0,-329 5 311 0 0,232-12-155 0 0,137 5-150 0 0,-149 7 49 0 0,56 4-36 0 0,-306 5 23 0 0,465-5-40 0 0,-92-5 0 0 0,-110-3-40 0 0,151 8-1326 0 0,115 1-3547 0 0,-12-1 583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6871 1 6961 0 0,'2'-1'18459'0'0,"-2"4"-18270"0"0,0-1 0 0 0,-1 1 0 0 0,1-1-1 0 0,0 1 1 0 0,-1 0 0 0 0,0-1 0 0 0,0 0 0 0 0,0 1 0 0 0,0-1 0 0 0,-1 0-1 0 0,1 1 1 0 0,0-1 0 0 0,-3 3 0 0 0,-28 25 831 0 0,26-24-804 0 0,0-1 0 0 0,0 0 1 0 0,-9 13-1 0 0,4 1 150 0 0,8-13-272 0 0,0-2 1 0 0,1 1 0 0 0,-1 0-1 0 0,-1-1 1 0 0,1 0 0 0 0,-1 0-1 0 0,-6 7 1 0 0,5-9-73 0 0,1-1 0 0 0,0 0 0 0 0,0 1 0 0 0,-1-2 0 0 0,1 1-1 0 0,-1-1 1 0 0,1 0 0 0 0,-1 1 0 0 0,1-2 0 0 0,-7 0 0 0 0,-1 1 0 0 0,-824-1 962 0 0,760-4-962 0 0,-4 0 60 0 0,-282-11 262 0 0,338 14-344 0 0,-448-39 0 0 0,52 36 0 0 0,381 5 0 0 0,-83 8 0 0 0,-2 1 0 0 0,-405-6 0 0 0,476-3 0 0 0,-185-7 0 0 0,-221-6 0 0 0,365 13 0 0 0,-212 22 0 0 0,99-3 0 0 0,166-17 0 0 0,-178 18 0 0 0,47-1 0 0 0,61-9 0 0 0,-169 15 0 0 0,236-21 0 0 0,-57 12 0 0 0,63-8 0 0 0,0-3 0 0 0,-52 2 0 0 0,-185 2 0 0 0,253-8 0 0 0,-13 2 0 0 0,-49-3 0 0 0,5-1 0 0 0,-9-1 0 0 0,56 1 0 0 0,1 1 0 0 0,-56 6 0 0 0,48-2 0 0 0,20-3 0 0 0,1-1 0 0 0,-25-4 0 0 0,-17 0 0 0 0,-55-2 0 0 0,110 5 2 0 0,0 0-1 0 0,-1 0 1 0 0,2-1-1 0 0,-1 0 1 0 0,1 0 0 0 0,-6-3-1 0 0,-13-4-68 0 0,22 9-199 0 0,0 0 1 0 0,0 1-1 0 0,0-1 0 0 0,1 1 1 0 0,-1-1-1 0 0,0 0 0 0 0,0 0 1 0 0,0 1-1 0 0,0-1 1 0 0,1 1-1 0 0,-1 0 0 0 0,0-1 1 0 0,0 0-1 0 0,0 1 0 0 0,1 0 1 0 0,0 0-1 0 0,-1 0 0 0 0,1-1 1 0 0,-1 1-1 0 0,0 0 1 0 0,1 0-1 0 0,-1 0 0 0 0,1-1 1 0 0,0 3-1 0 0,-2 0-3143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13323 0 0,'0'0'7568'0'0,"-8"-3"-5111"0"0,99 1 1374 0 0,47-4-2272 0 0,14 0-809 0 0,61-9-160 0 0,-29 2-328 0 0,-130 12-214 0 0,74 5 0 0 0,610 17 27 0 0,-489-42-8 0 0,-84 6-21 0 0,223 10 319 0 0,-216 7-254 0 0,601-3 221 0 0,-356 11 97 0 0,-259-11-283 0 0,130 2-18 0 0,-1 15 17 0 0,57 1 41 0 0,96 15-67 0 0,-399-28-105 0 0,146 6 78 0 0,-144-8-83 0 0,82 7 31 0 0,-29-2-13 0 0,-28-5-27 0 0,-40-3 0 0 0,1 2 0 0 0,35 6 0 0 0,-21-2 0 0 0,0-1 0 0 0,82-4 0 0 0,7 0 0 0 0,-86 3 0 0 0,-9-1 0 0 0,59-2 0 0 0,-74-1-483 0 0,0 1 1 0 0,0 1-1 0 0,0 1 1 0 0,-1 1-1 0 0,39 9 0 0 0,-19-1-2007 0 0,-3 2 0 0 0,43 21 0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0 12243 0 0,'0'0'12042'0'0,"-3"1"-11554"0"0,-2 1-11 0 0,0 0-1 0 0,-1 1 0 0 0,1-1 0 0 0,0 1 1 0 0,0 0-1 0 0,0 1 0 0 0,1-1 0 0 0,-8 8 1 0 0,-4 4 63 0 0,-21 26 1 0 0,24-26-362 0 0,0-1-1 0 0,-21 19 0 0 0,-51 37 397 0 0,-13 11-159 0 0,-40 29-252 0 0,108-89-136 0 0,-88 68 21 0 0,115-87-46 0 0,-35 33 26 0 0,-2-2 1 0 0,-50 32-1 0 0,52-42-14 0 0,-44 29 30 0 0,75-46-38 0 0,0 0 1 0 0,-11 13-1 0 0,12-14-9 0 0,2 1-1 0 0,-2-1 0 0 0,0 1 0 0 0,0-2 0 0 0,-10 8 0 0 0,1-3 29 0 0,12-7-20 0 0,-1 1-1 0 0,1-1 1 0 0,-1 0 0 0 0,0 0-1 0 0,0 0 1 0 0,0-1 0 0 0,0 1-1 0 0,0-1 1 0 0,-1 0 0 0 0,-3 1-1 0 0,7-1 14 0 0,-68 58-40 0 0,66-58 22 0 0,3-1-2 0 0,0 0 0 0 0,-1 0 0 0 0,1 0 0 0 0,0 0 1 0 0,-1 0-1 0 0,1 0 0 0 0,0 0 0 0 0,-1 1 0 0 0,1-1 0 0 0,0 0 0 0 0,0 0 1 0 0,0 0-1 0 0,0 0 0 0 0,0 1 0 0 0,0-1 0 0 0,-1 0 0 0 0,1 0 1 0 0,0 1-1 0 0,0-1 0 0 0,0 0 0 0 0,0 0 0 0 0,-1 1 0 0 0,1-1 0 0 0,0 0 1 0 0,0 0-1 0 0,0 0 0 0 0,0 0 0 0 0,0 0 0 0 0,0 1 0 0 0,0-1 1 0 0,0 0-1 0 0,0 1 0 0 0,0-1 22 0 0,5 4-43 0 0,156-8 123 0 0,-34-4-84 0 0,-61 2-6 0 0,270-25 63 0 0,-238 22-49 0 0,153 1 74 0 0,-85 5-46 0 0,-48-1-43 0 0,120 11 0 0 0,51 0 13 0 0,-62-5 11 0 0,214 2-24 0 0,-251-6-45 0 0,57-8 95 0 0,-2-1 53 0 0,-206 11-112 0 0,468-8 38 0 0,23 4-39 0 0,-316 4 0 0 0,37 8 0 0 0,-65-1 0 0 0,515-1 0 0 0,-562-2 0 0 0,-39 1 0 0 0,348 11 0 0 0,-252-8 0 0 0,-42-5 0 0 0,110 7 0 0 0,-30 5 0 0 0,-222-14 0 0 0,74 2 0 0 0,179 15 0 0 0,-155-9 0 0 0,13 2 0 0 0,-108-9-814 0 0,-1 1 0 0 0,22 7 0 0 0,-28-7-109 0 0,-2-1-1 0 0,1 1 1 0 0,-1 0 0 0 0,0 0-1 0 0,0 1 1 0 0,0 0 0 0 0,8 7-1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6081 0 0,'0'0'16629'0'0,"-2"-2"-16127"0"0,-5-7-31 0 0,5 6 215 0 0,8 5 456 0 0,-3-1-885 0 0,-1 1 0 0 0,1 0 1 0 0,-1 0-1 0 0,0 0 0 0 0,0 0 1 0 0,0 1-1 0 0,3 3 0 0 0,8 9 461 0 0,32 29 513 0 0,-30-27-925 0 0,0-3 0 0 0,32 25 0 0 0,-15-16 15 0 0,45 45 0 0 0,1 0 44 0 0,-65-57-303 0 0,3-1 0 0 0,-2 0 1 0 0,31 13-1 0 0,-30-16-35 0 0,0 0 0 0 0,0 1 0 0 0,-1 2 0 0 0,1-2-1 0 0,-1 2 1 0 0,15 15 0 0 0,-19-15 24 0 0,5 6 32 0 0,2-1 1 0 0,23 16 0 0 0,1-5-12 0 0,-19-13-5 0 0,25 20 0 0 0,-39-26-47 0 0,-1 1 0 0 0,10 10 0 0 0,-11-9 2 0 0,2-1 0 0 0,9 9 0 0 0,12 3 1 0 0,-23-17-17 0 0,0 1 1 0 0,-1 0 0 0 0,0 0 0 0 0,1 0-1 0 0,-1 1 1 0 0,0-1 0 0 0,-1 1 0 0 0,1 0-1 0 0,-1 0 1 0 0,6 11 0 0 0,-7-11-2 0 0,1 1 1 0 0,0-1-1 0 0,0 0 1 0 0,1 0-1 0 0,0 0 1 0 0,0 0-1 0 0,1-2 1 0 0,-2 1-1 0 0,2 0 1 0 0,5 3-1 0 0,17 14 27 0 0,-12-2 12 0 0,-7-6-24 0 0,-8-13-20 0 0,-1 1 0 0 0,0 0 0 0 0,1 0 0 0 0,0-1 0 0 0,0 1 0 0 0,-1 0 0 0 0,1 0 0 0 0,-1 0 0 0 0,0-1 0 0 0,0 1 0 0 0,1 0 0 0 0,-1 0 0 0 0,0 0 0 0 0,0 0 0 0 0,0 0 0 0 0,1 0 0 0 0,-1 0 0 0 0,0 0 0 0 0,0 0 0 0 0,-1-1 0 0 0,1 2 0 0 0,0-1 0 0 0,0 0 0 0 0,-1-1 0 0 0,1 1 0 0 0,0 1 0 0 0,0-2 0 0 0,0 1 0 0 0,-1 0 0 0 0,1 0 0 0 0,-1 0 0 0 0,0-1 0 0 0,0 1 0 0 0,1 0 0 0 0,0 0 0 0 0,-3 0 0 0 0,-5 10-4 0 0,8-10 4 0 0,-1 1-1 0 0,1-2 1 0 0,-1 2-1 0 0,0-1 0 0 0,-1 0 1 0 0,2 0-1 0 0,-1 0 1 0 0,0 0-1 0 0,-1 0 1 0 0,1 0-1 0 0,-3 1 0 0 0,1 0 2 0 0,0-1 0 0 0,0 0 0 0 0,0 1 0 0 0,-1-2 0 0 0,1 1 0 0 0,-1 0 0 0 0,1 0-1 0 0,0-1 1 0 0,-1 1 0 0 0,0-1 0 0 0,-4 0 0 0 0,-81-8-930 0 0,71 5-138 0 0,-1 1 0 0 0,1 1 1 0 0,-1 0-1 0 0,1 1 0 0 0,-36 5 0 0 0,42-2-10775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1 744 0 0,'0'0'14959'0'0,"-4"0"-14266"0"0,1 1-240 0 0,0 0 0 0 0,0-1 0 0 0,-1 1 0 0 0,1 0 0 0 0,0 0 0 0 0,0 1 1 0 0,-1 0-1 0 0,1-1 0 0 0,-2 3 0 0 0,-17 5 2085 0 0,19-9-2466 0 0,1 0-1 0 0,0 1 0 0 0,0 0 1 0 0,-1 0-1 0 0,2 0 0 0 0,-2-1 1 0 0,2 1-1 0 0,-2 1 1 0 0,2-2-1 0 0,-2 2 0 0 0,2 0 1 0 0,-1-1-1 0 0,1 1 0 0 0,-1-1 1 0 0,0 1-1 0 0,-1 1 1 0 0,1-1 83 0 0,1 0 1 0 0,-1 0 0 0 0,1 0 0 0 0,-2-1 0 0 0,2 1 0 0 0,-2-1 0 0 0,1 0 0 0 0,0 1 0 0 0,0-1-1 0 0,-4 1 1 0 0,-9 7 217 0 0,9-4-262 0 0,3-3-26 0 0,0 0 1 0 0,0 0-1 0 0,1 0 0 0 0,-1 1 1 0 0,1 0-1 0 0,-1-1 0 0 0,1 1 0 0 0,0 0 1 0 0,1 0-1 0 0,-2 0 0 0 0,0 5 1 0 0,-6 15 632 0 0,1 1 1 0 0,-8 45 0 0 0,10-41-337 0 0,-13 35 0 0 0,16-50-315 0 0,1 0 0 0 0,1 0-1 0 0,0 1 1 0 0,0 0 0 0 0,1-1-1 0 0,2 13 1 0 0,-1-25-66 0 0,3 39 197 0 0,1 23 138 0 0,-5-39-192 0 0,1-1 1 0 0,1 0 0 0 0,6 34 0 0 0,-2-28 6 0 0,3 44 0 0 0,-4-48-120 0 0,0 7 1 0 0,-6 48-32 0 0,2 85 0 0 0,2-140 0 0 0,9 39 0 0 0,-1-5 0 0 0,-8-26 0 0 0,-1 52 0 0 0,-3-53 0 0 0,8 61 0 0 0,-5-72 0 0 0,1 26 0 0 0,-3-27 0 0 0,0-2 0 0 0,6 23 0 0 0,-1-17 0 0 0,-1 1 0 0 0,-2 0 0 0 0,0 0 0 0 0,-2 1 0 0 0,-4 40 0 0 0,1-35 0 0 0,3 0 0 0 0,2 36 0 0 0,-1-51 0 0 0,-4 138 0 0 0,3-137 0 0 0,0 1 0 0 0,0 0 0 0 0,5 23 0 0 0,-1-12 0 0 0,-3-5 0 0 0,-2 47 0 0 0,-1-52 0 0 0,1 0 0 0 0,1-1 0 0 0,1 1 0 0 0,5 31 0 0 0,-2-28 0 0 0,-1 0 0 0 0,-2 0 0 0 0,-1 0 0 0 0,-2 28 0 0 0,0 8 0 0 0,-7 60 0 0 0,7-88 0 0 0,1-22 0 0 0,1-1 0 0 0,-1 0 0 0 0,1 0 0 0 0,0 1 0 0 0,1-1 0 0 0,-1 0 0 0 0,1 0 0 0 0,1 0 0 0 0,3 10 0 0 0,-5-16-140 0 0,1 0 0 0 0,0 0 0 0 0,-1 0 0 0 0,1 0 0 0 0,0-1 0 0 0,-1 1 1 0 0,1 0-1 0 0,0 0 0 0 0,0 0 0 0 0,0-1 0 0 0,2 3 0 0 0,11 1-6316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1457 32 7602 0 0,'0'0'15052'0'0,"5"-5"-14440"0"0,14-17 23 0 0,-14 17 1844 0 0,-5 7-2183 0 0,0 0 0 0 0,0 0-1 0 0,0 0 1 0 0,0 0-1 0 0,-1 0 1 0 0,1 0 0 0 0,-1 0-1 0 0,1 0 1 0 0,-1-1 0 0 0,0 1-1 0 0,-1 2 1 0 0,2-3-208 0 0,-2 2 51 0 0,-1 1 0 0 0,0 0 0 0 0,1-1 0 0 0,-1 1 0 0 0,0-1 0 0 0,-1 0 0 0 0,-6 5 0 0 0,-8 8 129 0 0,2 1-19 0 0,-2-1-1 0 0,-19 15 1 0 0,-8 6 157 0 0,-11 7-297 0 0,35-29-54 0 0,-25 26 0 0 0,14-7-55 0 0,23-23 0 0 0,0-1 0 0 0,-1 0 0 0 0,0 0 0 0 0,-19 12 0 0 0,21-15 0 0 0,-1 0 0 0 0,1 0 0 0 0,-14 16 0 0 0,-8 9 0 0 0,-84 75 0 0 0,60-57 0 0 0,-32 27 0 0 0,44-44 0 0 0,-59 40 0 0 0,74-54 0 0 0,-48 44 0 0 0,59-49 0 0 0,-23 19 0 0 0,-82 52 0 0 0,104-75 0 0 0,-18 12 0 0 0,-34 27 0 0 0,7 9 0 0 0,43-39 0 0 0,-1-1 0 0 0,0 0 0 0 0,-37 23 0 0 0,46-34 0 0 0,9-5 0 0 0,0 0 0 0 0,0-1 0 0 0,0 1 0 0 0,0-1 0 0 0,-1 0 0 0 0,1 1 0 0 0,0-1 0 0 0,-1 0 0 0 0,1-1 0 0 0,-1 1 0 0 0,-2 0 0 0 0,4 4-1336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0,'0'0'0'0'0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3913 0 0,'3'-9'978'0'0,"-2"7"-552"0"0,0 1-1 0 0,0-1 1 0 0,-1 0 0 0 0,-5-16 19193 0 0,9 25-17701 0 0,0 1-1773 0 0,0 0 1 0 0,0 0-1 0 0,-1 0 0 0 0,0 1 0 0 0,0-1 0 0 0,-1 1 0 0 0,0 0 0 0 0,-1 0 1 0 0,0 0-1 0 0,0 0 0 0 0,-1 9 0 0 0,2 10 212 0 0,4 10-35 0 0,-4-26-143 0 0,0-1-1 0 0,0 16 1 0 0,-2-11-3 0 0,-1-3-99 0 0,1-1 0 0 0,1 1 0 0 0,0-1-1 0 0,0 1 1 0 0,2-1 0 0 0,4 18-1 0 0,-4-22-42 0 0,0 0-1 0 0,-2 1 1 0 0,1-2-1 0 0,-1 2 1 0 0,0 0-1 0 0,0-1 1 0 0,-1 1-1 0 0,-1-1 0 0 0,0 1 1 0 0,1 0-1 0 0,-2-1 1 0 0,-2 9-1 0 0,2-2 62 0 0,0 0-1 0 0,-1 29 1 0 0,2 1-24 0 0,-2 10-11 0 0,2-32-2 0 0,-6 42 0 0 0,5-51-58 0 0,0 0 0 0 0,2 0 0 0 0,1 19 0 0 0,0-2 0 0 0,4 98 0 0 0,-5-119 0 0 0,0 0 0 0 0,0 0 0 0 0,0 0 0 0 0,1 0 0 0 0,0 0 0 0 0,1 0 0 0 0,3 11 0 0 0,2 1 0 0 0,-1 0 0 0 0,-2 1 0 0 0,3 43 0 0 0,-2-16 0 0 0,-3-35 0 0 0,9 26 0 0 0,-7-29 0 0 0,-1-1 0 0 0,-1 1 0 0 0,1-2 0 0 0,0 21 0 0 0,-2 213 0 0 0,-2-234 0 0 0,0 0 0 0 0,0 1 0 0 0,-6 14 0 0 0,5-15 0 0 0,-1 1 0 0 0,1-1 0 0 0,-1 17 0 0 0,7 32 0 0 0,-3-38 0 0 0,0-1 0 0 0,-1 0 0 0 0,-2 23 0 0 0,-1-25 0 0 0,2 1 0 0 0,2 24 0 0 0,0-22 0 0 0,-3 32 0 0 0,-5-7 0 0 0,3-23 0 0 0,-2 43 0 0 0,6 104 0 0 0,0-155 0 0 0,-2 1 0 0 0,0 0 0 0 0,-7 20 0 0 0,5-20 0 0 0,0-1 0 0 0,1 1 0 0 0,-1 23 0 0 0,11 77 0 0 0,-4 77 0 0 0,-1-180-1156 0 0,0 1-4044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10706 0 0,'0'0'11028'0'0,"2"-1"-10447"0"0,-2 1-463 0 0,1 0 0 0 0,0 0-1 0 0,0 0 1 0 0,0-1 0 0 0,-1 1-1 0 0,1 0 1 0 0,0-1 0 0 0,0 1-1 0 0,0 0 1 0 0,-1 0 0 0 0,1 0-1 0 0,0 0 1 0 0,0 0 0 0 0,1 0-1 0 0,-2 0 1 0 0,1 0 0 0 0,0 0-1 0 0,0 1 1 0 0,0-1 0 0 0,-1 0-1 0 0,1 1 1 0 0,0-1 0 0 0,0 0-1 0 0,0 0 1 0 0,-1 1 0 0 0,0-1-1 0 0,1 1 1 0 0,0 0 0 0 0,0-1-1 0 0,0 0 1 0 0,-1 1 0 0 0,0 0-1 0 0,1 0 1 0 0,-1 0 0 0 0,1-1-1 0 0,-1 0 1 0 0,1 1 0 0 0,-1 0-1 0 0,1 0 1 0 0,-1-1 0 0 0,0 1-1 0 0,0 0 1 0 0,0 1 0 0 0,3 2 42 0 0,-1 0 0 0 0,0 0 0 0 0,0-1 1 0 0,1 1-1 0 0,-1 0 0 0 0,1-1 0 0 0,5 6 1 0 0,10 12 256 0 0,23 40 712 0 0,-40-59-1096 0 0,1 0 0 0 0,-1-1 0 0 0,1 1 0 0 0,0-1 0 0 0,0 0 0 0 0,0 1 0 0 0,-1-2 0 0 0,2 2 0 0 0,-2-1 0 0 0,2-1 0 0 0,-1 1 0 0 0,0 0 0 0 0,3 1 0 0 0,33 3 192 0 0,-21-3-169 0 0,5 1 8 0 0,0 1 0 0 0,0 1-1 0 0,0 1 1 0 0,-2 1 0 0 0,26 10 0 0 0,-33-10 10 0 0,0-1-1 0 0,0-1 1 0 0,1 0 0 0 0,0 0 0 0 0,-1-1-1 0 0,2 0 1 0 0,-1-2 0 0 0,20 2 0 0 0,53 5 75 0 0,-46-3-41 0 0,44-1 0 0 0,-39-5-56 0 0,1 2 0 0 0,48 10 0 0 0,-60-7-4 0 0,68-1 0 0 0,-23-3-9 0 0,-32 4-39 0 0,-27-3 0 0 0,-1 0 0 0 0,1-1 0 0 0,30-4 0 0 0,93-11 0 0 0,-140 14-3 0 0,51-5-1290 0 0,-48 5 401 0 0,-1 1 0 0 0,2-1 0 0 0,-1 1 0 0 0,-1 0 0 0 0,13 4 0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8162 0 0,'0'0'14119'0'0,"-8"2"-10081"0"0,-1 24-3056 0 0,2 1 0 0 0,2 0 0 0 0,-5 52 0 0 0,8 85-170 0 0,-2 32-147 0 0,-13 147 50 0 0,11-261-643 0 0,-1-1 43 0 0,7-54-103 0 0,1 29 52 0 0,-9 58 1 0 0,6-84-65 0 0,3 57 0 0 0,0-62 0 0 0,0-1 0 0 0,-2 1 0 0 0,-6 41 0 0 0,2-35 0 0 0,3-1 0 0 0,0 2 0 0 0,4 51 0 0 0,0 23 0 0 0,-4-56 0 0 0,6 73 0 0 0,6 44 0 0 0,-9-149 0 0 0,0 0 0 0 0,1 1 0 0 0,1-1 0 0 0,6 18 0 0 0,0 0 0 0 0,6 58 0 0 0,-2-15 0 0 0,3-32 0 0 0,-2-9 0 0 0,-12-34 0 0 0,0 1 0 0 0,0 0 0 0 0,0-1 0 0 0,2 0 0 0 0,-2 1 0 0 0,7 6 0 0 0,10 18 0 0 0,-15-23 0 0 0,0 0 0 0 0,0-2 0 0 0,0 2 0 0 0,0-2 0 0 0,11 10 0 0 0,1 1 0 0 0,-2 1 0 0 0,24 23 0 0 0,-19-19 0 0 0,-16-16 0 0 0,1 0 0 0 0,0 0 0 0 0,0-1 0 0 0,-1 1 0 0 0,1-1 0 0 0,1 0 0 0 0,4 3 0 0 0,16 8 9 0 0,-18-10-25 0 0,1 1 0 0 0,15 5 0 0 0,27 8-2101 0 0,-33-11-1207 0 0,1-1-3849 0 0,-5-1-5403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39 904 0 0,'0'0'17575'0'0,"3"-6"-16645"0"0,11-21-149 0 0,-11 21 1670 0 0,-3 27-13 0 0,1-12-1938 0 0,2 0-1 0 0,-1 0 1 0 0,7 11 0 0 0,6 21 425 0 0,-2 14-92 0 0,-5-22-302 0 0,6 36 0 0 0,-4 13-36 0 0,0 90 181 0 0,-4-62-286 0 0,-2-8-190 0 0,-10 108 1 0 0,-15-23-75 0 0,18-145-50 0 0,2 0 1 0 0,6 60-1 0 0,-2-60-24 0 0,-2-1 0 0 0,-6 65 0 0 0,-8-4 79 0 0,0 114-1 0 0,11-169-95 0 0,-9 46 1 0 0,5-47-4 0 0,0 48 0 0 0,9 58-32 0 0,-4-144 0 0 0,0 1 0 0 0,-1 0 0 0 0,-1 0 0 0 0,1-1 0 0 0,0 0 0 0 0,-9 16 0 0 0,-2 8 0 0 0,7-18 0 0 0,-1 1 0 0 0,-8 14 0 0 0,-8 16 0 0 0,19-39 0 0 0,1-1 0 0 0,0 0 0 0 0,-1 0 0 0 0,0 0 0 0 0,0 0 0 0 0,-1 0 0 0 0,-9 7 0 0 0,-15 17 0 0 0,-98 121-991 0 0,125-148 534 0 0,-2 3-619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4433 0 0,'0'0'8391'0'0,"2"-4"-7711"0"0,6-12 30 0 0,-8 15-601 0 0,0 1 0 0 0,0 0 0 0 0,0 0-1 0 0,0 0 1 0 0,0 0 0 0 0,0 0 0 0 0,0 0 0 0 0,0 0 0 0 0,0 0 0 0 0,1 0 0 0 0,-1-1 0 0 0,0 1 0 0 0,0 0 0 0 0,1 0 0 0 0,-1 0 0 0 0,0 0 0 0 0,0 0 0 0 0,1 0 0 0 0,-1 0 0 0 0,0 0 0 0 0,0 0-1 0 0,1 0 1 0 0,-1 0 0 0 0,0-1 0 0 0,0 1 0 0 0,1 1 0 0 0,-1-1 0 0 0,0 0 0 0 0,0 0 0 0 0,0 0 0 0 0,0 0 0 0 0,0 0 0 0 0,0 0 0 0 0,1 0 0 0 0,-1 0 0 0 0,0 0 0 0 0,0 0 0 0 0,0 1 0 0 0,1-1 0 0 0,-1 0-1 0 0,0 0 1 0 0,0 0 0 0 0,0 0 0 0 0,1 0 0 0 0,-1 0 0 0 0,0 0 0 0 0,0 0 0 0 0,0 0 0 0 0,0 1 0 0 0,0-1 0 0 0,1 0 0 0 0,-1 0 0 0 0,0 1 0 0 0,0-1 0 0 0,0 0 0 0 0,0 0 0 0 0,0 1 0 0 0,0-1-1 0 0,0 0 1 0 0,0 0 0 0 0,5 12 856 0 0,-5-11-691 0 0,6 11 774 0 0,0 0 0 0 0,8 12-1 0 0,7 13 571 0 0,-15-27-1394 0 0,0-1-1 0 0,1 1 1 0 0,0-1-1 0 0,0 0 1 0 0,1-1 0 0 0,0 0-1 0 0,12 9 1 0 0,-7-5 4 0 0,0 1 1 0 0,12 13-1 0 0,34 47 317 0 0,40 52-10 0 0,-80-102-462 0 0,38 35 1 0 0,-35-37-19 0 0,28 34 1 0 0,-25-16-8 0 0,-20-30-25 0 0,1 1 1 0 0,0-1 0 0 0,10 12-1 0 0,-13-18-24 0 0,9 8 14 0 0,-2 1-1 0 0,1 0 1 0 0,-2 2-1 0 0,13 21 1 0 0,-11-12 25 0 0,-3-5-18 0 0,0-1 0 0 0,19 29 0 0 0,-23-38-10 0 0,1-1 0 0 0,5 15 0 0 0,5 8 15 0 0,-3-9-9 0 0,0-1 0 0 0,-2 1 1 0 0,0 1-1 0 0,12 40 0 0 0,-19-52 0 0 0,0-1 0 0 0,8 15 0 0 0,-7-15-14 0 0,0 1 0 0 0,4 12 0 0 0,21 63 52 0 0,-3-5-34 0 0,3 46 96 0 0,-22-66-100 0 0,-2 1-1 0 0,-7 119 1 0 0,-1-150 4 0 0,-10 41 1 0 0,-1 6-23 0 0,-8 66 58 0 0,11-98-71 0 0,0 11 28 0 0,4-29-14 0 0,0 1 0 0 0,-2 0-1 0 0,0-2 1 0 0,-3 1 0 0 0,-14 25-1 0 0,21-42-8 0 0,-4 11 11 0 0,0 1 0 0 0,2-1 0 0 0,0 1-1 0 0,2 0 1 0 0,-3 28 0 0 0,1 32-1434 0 0,6-2-3403 0 0,1-64-2477 0 0,0-4-4816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2529 0 0,'0'0'19568'0'0,"-3"4"-16387"0"0,-12 12-2476 0 0,-57 100 2130 0 0,23-34-1924 0 0,-84 147 396 0 0,118-204-1179 0 0,-1-1 0 0 0,-33 39 0 0 0,-2 2 108 0 0,-7 26 194 0 0,30-39-306 0 0,-4-1 1 0 0,-54 71 0 0 0,75-106-75 0 0,0-1 0 0 0,2 2 0 0 0,-16 33-1 0 0,-6 11-8 0 0,15-31-9 0 0,-13 36 0 0 0,9-21-33 0 0,16-34 2 0 0,0-1 0 0 0,1 1-1 0 0,1 0 1 0 0,-1-1 0 0 0,0 19 0 0 0,2 59-2 0 0,2-48 1 0 0,0-5 0 0 0,0-22 0 0 0,-1-1 0 0 0,0 2 0 0 0,0-2 0 0 0,-4 16 0 0 0,-3 14 0 0 0,2 0 0 0 0,2 1 0 0 0,3 54 0 0 0,1-42 0 0 0,0-45 0 0 0,-1-2 0 0 0,2 1 0 0 0,0 0 0 0 0,2 8 0 0 0,0-7 0 0 0,-2 0 0 0 0,2 18 0 0 0,-3-15 0 0 0,0 1 0 0 0,0 0 0 0 0,2 0 0 0 0,0-1 0 0 0,0 0 0 0 0,1 0 0 0 0,1 0 0 0 0,1-1 0 0 0,-1 1 0 0 0,2-1 0 0 0,7 13 0 0 0,-13-24 0 0 0,5 6 0 0 0,0 1 0 0 0,-1 0 0 0 0,0 0 0 0 0,0 0 0 0 0,-1 1 0 0 0,0-1 0 0 0,-1 1 0 0 0,0-1 0 0 0,2 12 0 0 0,5 60 0 0 0,-8-63 0 0 0,0 0 0 0 0,1 0 0 0 0,1-1 0 0 0,1 1 0 0 0,1-1 0 0 0,9 22 0 0 0,-10-26 0 0 0,0 1 0 0 0,2 19 0 0 0,-4-18 0 0 0,0-1 0 0 0,7 15 0 0 0,-8-23 0 0 0,0-1 0 0 0,1 0 0 0 0,-1 0 0 0 0,0 0 0 0 0,2 0 0 0 0,-2 0 0 0 0,1-1 0 0 0,1 1 0 0 0,0-1 0 0 0,4 4 0 0 0,135 100-1571 0 0,-131-99 640 0 0,1 3-3431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24 9802 0 0,'0'0'14490'0'0,"-8"2"-13846"0"0,-24 9 2599 0 0,32-11-3183 0 0,0 0-1 0 0,0 0 1 0 0,0 0 0 0 0,0 0 0 0 0,0 0-1 0 0,0 0 1 0 0,-1 0 0 0 0,1 0 0 0 0,0 0-1 0 0,0 0 1 0 0,0 0 0 0 0,0 0 0 0 0,0 0-1 0 0,0 0 1 0 0,8 1 844 0 0,11-1-698 0 0,190-14 1305 0 0,-150 11-1243 0 0,112-8 96 0 0,-159 7-94 0 0,-2-1-1323 0 0,-2 6-5132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8 13627 0 0,'0'0'12671'0'0,"-2"2"-12303"0"0,-1 7 32 0 0,0 0 1 0 0,-1 0-1 0 0,2 0 0 0 0,-1 1 1 0 0,2-1-1 0 0,0 1 1 0 0,0-1-1 0 0,1 17 1 0 0,-1 9 122 0 0,0-28-443 0 0,-1-1 0 0 0,1 1 0 0 0,-1-1 0 0 0,-4 9 0 0 0,4-10-33 0 0,0 1 0 0 0,0-1 0 0 0,0 1 0 0 0,1 0 1 0 0,0-1-1 0 0,0 8 0 0 0,2-12-33 0 0,0-1 0 0 0,1 1-1 0 0,0-1 1 0 0,-1 1 0 0 0,1-1 0 0 0,-1 0 0 0 0,1 0 0 0 0,0 0 0 0 0,-1 1 0 0 0,1-2 0 0 0,0 1 0 0 0,1 0 0 0 0,0-1 14 0 0,73 7 120 0 0,9-10-139 0 0,-85 7-2 0 0,0 1-1 0 0,1-1 0 0 0,-1 0 1 0 0,-1 1-1 0 0,1-1 0 0 0,0 0 1 0 0,-1 4-1 0 0,-6 38 145 0 0,6-34-85 0 0,-1 0 0 0 0,-4 17-1 0 0,-5 25 62 0 0,9-38-67 0 0,-8 26 0 0 0,9-38-55 0 0,0 0 0 0 0,1 0 1 0 0,0 0-1 0 0,0 0 0 0 0,0 1 0 0 0,0 3 1 0 0,0 5 1 0 0,4-11 6 0 0,0 0 0 0 0,-1-1 0 0 0,1 0 1 0 0,-1 1-1 0 0,1-1 0 0 0,4-1 0 0 0,38-6 22 0 0,-29 3-15 0 0,0 1 1 0 0,27 0-1 0 0,83-6-20 0 0,-126 9 0 0 0,0 0-1 0 0,0 0 1 0 0,0 0-1 0 0,-1 0 1 0 0,1-1-1 0 0,0 1 1 0 0,0 0-1 0 0,0 0 1 0 0,-1-1-1 0 0,1 1 1 0 0,0 0 0 0 0,0 0-1 0 0,0-1 1 0 0,-1 1-1 0 0,1-1 1 0 0,0 1-1 0 0,0-1 1 0 0,-1 0-1 0 0,1 1 1 0 0,-1 0-1 0 0,1-1 1 0 0,-1 0 0 0 0,2 0-1 0 0,-1-1-1 0 0,0 0 0 0 0,-1 0-1 0 0,0 1 1 0 0,1-1 0 0 0,-1 0 0 0 0,1 0-1 0 0,-1 0 1 0 0,0 0 0 0 0,0 1 0 0 0,0-4 0 0 0,-1-4-9 0 0,0-2 0 0 0,-1 2 1 0 0,-5-13-1 0 0,6 17 10 0 0,-6-19-29 0 0,2-1-1 0 0,1 0 0 0 0,0-1 1 0 0,1-30-1 0 0,30 54-4 0 0,3 4 49 0 0,36-1 0 0 0,-31-2-7 0 0,-31 1-12 0 0,1 0 1 0 0,0-1-1 0 0,1-1 1 0 0,-1 2-1 0 0,-1-2 1 0 0,1 0-1 0 0,6-2 1 0 0,17-6-15 0 0,-28 10 20 0 0,0 0-1 0 0,1 0 0 0 0,-1 0 1 0 0,0 0-1 0 0,1 0 1 0 0,-1 0-1 0 0,0 0 1 0 0,0 0-1 0 0,0-1 0 0 0,0 1 1 0 0,1 0-1 0 0,-1 0 1 0 0,0-1-1 0 0,0 1 0 0 0,1 0 1 0 0,-1-1-1 0 0,0 1 1 0 0,0 0-1 0 0,0 0 0 0 0,0 0 1 0 0,1 0-1 0 0,-1-1 1 0 0,0 1-1 0 0,0-1 0 0 0,0 1 1 0 0,0 0-1 0 0,0-1 1 0 0,0 1-1 0 0,0 0 1 0 0,0-1-1 0 0,0 1 0 0 0,0 0 1 0 0,0 0-1 0 0,0 0 1 0 0,0-1-1 0 0,0 1 0 0 0,-1 0 1 0 0,1-1-1 0 0,0 1 1 0 0,0-1-1 0 0,0 1 0 0 0,0 0 1 0 0,-1 0-1 0 0,-8-18 12 0 0,4 11 14 0 0,2-3-26 0 0,-2 1-1 0 0,3-1 1 0 0,0 0-1 0 0,-1-1 1 0 0,1-14-1 0 0,-1-54-253 0 0,3 59-30 0 0,1 14 142 0 0,0 3-894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9 13427 0 0,'0'0'13147'0'0,"-14"0"-12827"0"0,-42-3-4 0 0,13 0 1481 0 0,38 2-1713 0 0,1 1 0 0 0,0-1 1 0 0,0 1-1 0 0,0 0 0 0 0,0 0 0 0 0,-1 0 1 0 0,-5 2-1 0 0,-49 11 335 0 0,26-5-212 0 0,-50 5 1 0 0,-60-10 82 0 0,92-4-256 0 0,17-1 16 0 0,33 2 22 0 0,-12 6 56 0 0,12-5-110 0 0,0 0-1 0 0,0 1 1 0 0,-1-1-1 0 0,1 0 0 0 0,1 1 1 0 0,-1-1-1 0 0,0 0 1 0 0,0 1-1 0 0,0-1 0 0 0,1 1 1 0 0,0 0-1 0 0,0-1 1 0 0,-1 1-1 0 0,1-1 0 0 0,-1 3 1 0 0,0 31 305 0 0,0-11-165 0 0,0-11-65 0 0,0-1 0 0 0,1 2 0 0 0,0-2 0 0 0,2 1-1 0 0,-2 1 1 0 0,3-2 0 0 0,-1 1 0 0 0,7 15-1 0 0,-5-3-44 0 0,-4-21-43 0 0,1-1 0 0 0,-1 1 0 0 0,1-1 0 0 0,0 1 0 0 0,0-1 0 0 0,2 5 0 0 0,-3-8-5 0 0,0 0 0 0 0,0 1 0 0 0,1-1 0 0 0,-1 0 0 0 0,1 0 0 0 0,-1 1 0 0 0,1-1 0 0 0,-1 0 0 0 0,1 0 0 0 0,-1 0 0 0 0,0 1 0 0 0,0-1 0 0 0,1 0 0 0 0,-1 0 0 0 0,1 0 0 0 0,0 0 0 0 0,-1 0 0 0 0,1 0 0 0 0,-1 0 0 0 0,1 0 0 0 0,-1-1 0 0 0,0 1 0 0 0,0 0 0 0 0,1 0 0 0 0,-1 0 0 0 0,1 0 0 0 0,-1-1 0 0 0,1 1 0 0 0,12-6 0 0 0,-11 5 0 0 0,12-4 0 0 0,0 0 0 0 0,-1 1 0 0 0,2 0 0 0 0,-2 1 0 0 0,2 1 0 0 0,25-1 0 0 0,-20 1 0 0 0,-6 0 0 0 0,-10 1 0 0 0,0 0 0 0 0,0 1 0 0 0,0-1 0 0 0,0 1 0 0 0,-1 0 0 0 0,1 0 0 0 0,0 0 0 0 0,5 2 0 0 0,-9-2 0 0 0,1 1 0 0 0,-1-1 0 0 0,1 0 0 0 0,0 1 0 0 0,-1-1 0 0 0,1 1 0 0 0,0 0 0 0 0,-1-1 0 0 0,0 1 0 0 0,0-1 0 0 0,1 1 0 0 0,-1 0 0 0 0,1-1 0 0 0,-1 1 0 0 0,1-1 0 0 0,-1 1 0 0 0,0 0 0 0 0,1 0 0 0 0,-1 0 0 0 0,0-1 0 0 0,0 1 0 0 0,0 1 0 0 0,0 19 0 0 0,0-15 0 0 0,0 9 0 0 0,-2 0 0 0 0,-7 28 0 0 0,-1 10 0 0 0,8-40 0 0 0,0 9 0 0 0,-1 24 0 0 0,4-46 0 0 0,-1 0 0 0 0,1 0 0 0 0,-1 1 0 0 0,1-1 0 0 0,-1 0 0 0 0,0 1 0 0 0,1-1 0 0 0,-1 0 0 0 0,1 0 0 0 0,0 1 0 0 0,-1-1 0 0 0,1 0 0 0 0,-1 0 0 0 0,1 0 0 0 0,-1 0 0 0 0,0 1 0 0 0,1-1 0 0 0,0 0 0 0 0,-1 0 0 0 0,1-1 0 0 0,0 1 0 0 0,17 0 0 0 0,-14 0 0 0 0,78-6 0 0 0,-28 0 0 0 0,23 5 0 0 0,-75 1 0 0 0,-4-2 0 0 0,1-1 0 0 0,1 1 0 0 0,-1-2 0 0 0,0 1 0 0 0,1 1 0 0 0,-1-1 0 0 0,1 0 0 0 0,0 0 0 0 0,0 0 0 0 0,1-3 0 0 0,-1 4 0 0 0,2-112 0 0 0,-4 89 0 0 0,1 21 0 0 0,0-1 0 0 0,1 1 0 0 0,0-1 0 0 0,0 1 0 0 0,0-1 0 0 0,0 1 0 0 0,0-1 0 0 0,2-4 0 0 0,-2 8 0 0 0,1 0 0 0 0,0 1 0 0 0,-1-1 0 0 0,0 0 0 0 0,0 1 0 0 0,1 0 0 0 0,0 0 0 0 0,0-1 0 0 0,-1 1 0 0 0,1-1 0 0 0,-1 1 0 0 0,1 0 0 0 0,0-1 0 0 0,-1 1 0 0 0,1 0 0 0 0,0 0 0 0 0,-1 0 0 0 0,2 0 0 0 0,19-3 0 0 0,-10 2 0 0 0,11-5 0 0 0,-3 2 0 0 0,-1 0 0 0 0,1 1 0 0 0,29-1 0 0 0,11-1-57 0 0,-59 5 43 0 0,1 0 4 0 0,0 0-5 0 0,-1 0 4 0 0,-7-56 7 0 0,7-46 22 0 0,-5 85-6 0 0,5 16-38 0 0,-25 0-86 0 0,3-2 7 0 0,0 3-1 0 0,-1 0 0 0 0,2 1 1 0 0,-1 1-1 0 0,0 1 0 0 0,-27 7 1 0 0,-25 11-6044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2162 1 10418 0 0,'0'0'11751'0'0,"-3"3"-11506"0"0,-10 8 1132 0 0,2 1 1 0 0,-12 14-1 0 0,10-11 218 0 0,-26 24 0 0 0,27-29-1244 0 0,-3 3-69 0 0,-1 0 1 0 0,2 1 0 0 0,-15 18-1 0 0,8-8 110 0 0,-36 33 0 0 0,34-36-73 0 0,-33 39 0 0 0,24-29-238 0 0,3-6-34 0 0,15-11-47 0 0,0-1 0 0 0,-1-1 0 0 0,-20 13 0 0 0,17-12 0 0 0,0 0 0 0 0,-16 16 0 0 0,3 1 0 0 0,13-13 0 0 0,0 1 0 0 0,-28 37 0 0 0,30-35 0 0 0,0-1 0 0 0,-2 0 0 0 0,-32 26 0 0 0,-5 5 0 0 0,40-37 0 0 0,-1 0 0 0 0,-25 16 0 0 0,24-18 0 0 0,0 1 0 0 0,-21 20 0 0 0,-47 41 0 0 0,16-15 0 0 0,39-34 0 0 0,-39 27 0 0 0,-15 11 0 0 0,-28 31 0 0 0,96-81 0 0 0,0-1 0 0 0,-1-1 0 0 0,-28 14 0 0 0,13-8 0 0 0,15-6 0 0 0,-1 2 0 0 0,-18 15 0 0 0,10-6 0 0 0,17-14 0 0 0,1 1 0 0 0,-13 16 0 0 0,-10 9 0 0 0,7-10 0 0 0,17-15 0 0 0,-1-1 0 0 0,1 0 0 0 0,-1-1 0 0 0,0 0 0 0 0,-1 0 0 0 0,-11 6 0 0 0,16-10 0 0 0,1 0 0 0 0,-1 1 0 0 0,1-1 0 0 0,0 1 0 0 0,0 0 0 0 0,0 0 0 0 0,-5 6 0 0 0,-14 13 0 0 0,-24 15 0 0 0,-75 62 0 0 0,112-92 0 0 0,2-2 0 0 0,1 0 0 0 0,0 0 0 0 0,-10 12 0 0 0,-32 38 0 0 0,41-47-29 0 0,-1-2-1 0 0,1 1 1 0 0,-1-1 0 0 0,-13 8-1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1:20:29.25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0,'0'0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19716 0 0,'0'0'9182'0'0,"18"-3"-8792"0"0,59-11-82 0 0,-5 4-65 0 0,1 3 0 0 0,109 4 1 0 0,-133 3-224 0 0,8-1-51 0 0,51 1 118 0 0,-89 1-362 0 0,2 1 0 0 0,-1 1 0 0 0,23 6 0 0 0,-15 1-1283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490 85 24717 0 0,'0'0'27'0'0,"24"-5"9"0"0,-4 0-27 0 0,35-8 14 0 0,58-6 1 0 0,745-23 3121 0 0,-849 42-3131 0 0,9-1 19 0 0,0 2-1 0 0,34 4 1 0 0,-52-5-33 0 0,1 0 0 0 0,0 0 0 0 0,0 1 0 0 0,-1-1 0 0 0,1 0 0 0 0,0 0 0 0 0,-1 1 1 0 0,1-1-1 0 0,0 0 0 0 0,-1 1 0 0 0,1-1 0 0 0,-1 0 0 0 0,1 0 0 0 0,0 1 0 0 0,-1-1 1 0 0,1 2-1 0 0,-1-2 0 0 0,0 0 0 0 0,0 0 1 0 0,0 1-1 0 0,0-1 0 0 0,0 0 0 0 0,0 1 1 0 0,0-1-1 0 0,0 0 0 0 0,0 1 0 0 0,0-1 1 0 0,0 0-1 0 0,0 1 0 0 0,0-1 1 0 0,0 0-1 0 0,0 0 0 0 0,0 0 0 0 0,0 0 1 0 0,0 1-1 0 0,0-1 0 0 0,0 0 0 0 0,-1 1 1 0 0,1-1-1 0 0,0 0 0 0 0,0 0 1 0 0,-1 1-1 0 0,1-1 0 0 0,-1 0 0 0 0,-1 2 2 0 0,-1 0 0 0 0,-1 0 0 0 0,1 0-1 0 0,0-1 1 0 0,-5 2 0 0 0,-27 9 16 0 0,-67 12 1 0 0,-40-1-15 0 0,98-17 1 0 0,-452 55 138 0 0,-93 14 242 0 0,572-73-357 0 0,10-1-7 0 0,0 0 0 0 0,0 0 0 0 0,-1 0 0 0 0,1 1-1 0 0,0 0 1 0 0,0 0 0 0 0,-10 6 0 0 0,17-8-20 0 0,0 0 0 0 0,-1 0 0 0 0,1 1 0 0 0,-1-1 0 0 0,1 0 0 0 0,0 0 0 0 0,-1 1 0 0 0,1-1 0 0 0,-1 0 0 0 0,1 0 0 0 0,0 0 0 0 0,-1 0 0 0 0,1 1 0 0 0,0-1 1 0 0,0 0-1 0 0,0 1 0 0 0,0-1 0 0 0,0 1 0 0 0,0-1 0 0 0,0 0 0 0 0,-1 0 0 0 0,1 1 0 0 0,0-1 0 0 0,0 0 0 0 0,0 1 0 0 0,0-1 0 0 0,0 1 0 0 0,0-1 0 0 0,0 1 0 0 0,0-1 0 0 0,0 0 0 0 0,0 0 0 0 0,0 1 0 0 0,0-1 0 0 0,1 1 0 0 0,-1-1 0 0 0,0 0 0 0 0,0 1 0 0 0,0-1 0 0 0,0 0 0 0 0,0 1 0 0 0,14 8 18 0 0,0-4-3 0 0,0 0 0 0 0,0 0 0 0 0,1-2 1 0 0,18 2-1 0 0,63 5 45 0 0,-70-9-46 0 0,439 21 134 0 0,-242-13-129 0 0,-66-3-3 0 0,299 19 52 0 0,-434-24-72 0 0,-13-1-4 0 0,0 0-1 0 0,0 1 0 0 0,0 1 0 0 0,0-1 1 0 0,0 1-1 0 0,-1 0 0 0 0,15 6 1 0 0,-23-8 7 0 0,-1 0 1 0 0,1 0-1 0 0,0 0 0 0 0,0 0 1 0 0,0 0-1 0 0,-1 0 1 0 0,1 1-1 0 0,0-1 1 0 0,0 0-1 0 0,0 0 1 0 0,0 0-1 0 0,0 0 1 0 0,0 0-1 0 0,0 0 1 0 0,0 0-1 0 0,0 0 1 0 0,-1 0-1 0 0,1 0 0 0 0,0 0 1 0 0,0 0-1 0 0,0 0 1 0 0,0 0-1 0 0,0 0 1 0 0,0 1-1 0 0,-1-1 1 0 0,1 0-1 0 0,0 0 1 0 0,0 0-1 0 0,0 0 1 0 0,0 1-1 0 0,0-1 1 0 0,0 0-1 0 0,0 0 0 0 0,0 0 1 0 0,0 1-1 0 0,0-1 1 0 0,0 0-1 0 0,0 0 1 0 0,0 0-1 0 0,0 1 1 0 0,0-1-1 0 0,0 0 1 0 0,0 0-1 0 0,0 0 1 0 0,0 0-1 0 0,0 0 1 0 0,0 0-1 0 0,1 0 0 0 0,-1 0 1 0 0,0 1-1 0 0,0-1 1 0 0,0 0-1 0 0,0 0 1 0 0,0 0-1 0 0,0 0 1 0 0,1 0-1 0 0,-1 1 1 0 0,0-1-1 0 0,0 0 1 0 0,0 0-1 0 0,0 0 1 0 0,0 0-1 0 0,0 0 0 0 0,0 0 1 0 0,0 0-1 0 0,0 0 1 0 0,0 0-1 0 0,1 0 1 0 0,-1 0-1 0 0,-13 3 44 0 0,-320 23 70 0 0,226-21-79 0 0,-459 26 30 0 0,3 19 147 0 0,528-46-190 0 0,20-4-12 0 0,1 1 0 0 0,-1 1 0 0 0,1 1 0 0 0,-1 0 0 0 0,1 1 0 0 0,-20 8 0 0 0,26-6-5 0 0,11 0-7 0 0,14 1-1 0 0,19 2 23 0 0,0-2-1 0 0,1-3 0 0 0,60 3 0 0 0,-62-5-6 0 0,609 29 3 0 0,-223-12-18 0 0,-421-19 3 0 0,88 8 12 0 0,-81-6 8 0 0,-14 0 2 0 0,-16 1 15 0 0,-386 17 501 0 0,175-12-259 0 0,192-7-258 0 0,-358 34 74 0 0,395-35-95 0 0,-9 3 12 0 0,-1 0 0 0 0,2 0 0 0 0,-22 8 0 0 0,34-11-13 0 0,0 1-1 0 0,1-1 1 0 0,-1 0-1 0 0,0 0 1 0 0,0 1-1 0 0,0-1 1 0 0,1 1 0 0 0,-1-1-1 0 0,0 1 1 0 0,0 0-1 0 0,1-1 1 0 0,-1 0-1 0 0,1 1 1 0 0,-1 0 0 0 0,1 0-1 0 0,-1-1 1 0 0,1 1-1 0 0,-1 0 1 0 0,0 1-1 0 0,1-2 1 0 0,0 0-1 0 0,0 1 0 0 0,0-1 0 0 0,0 1 0 0 0,0 0 0 0 0,1-1 1 0 0,-1 0-1 0 0,0 1 0 0 0,0-1 0 0 0,0 1 0 0 0,1 0 0 0 0,-1-1 1 0 0,0 1-1 0 0,1-1 0 0 0,-1 0 0 0 0,0 0 0 0 0,1 1 0 0 0,-1-1 1 0 0,0 1-1 0 0,0-1 0 0 0,1 1 0 0 0,0-1 0 0 0,2 3-3 0 0,0-2 0 0 0,1 2 0 0 0,0-2-1 0 0,-1 2 1 0 0,1-2 0 0 0,6 2 0 0 0,21 5-7 0 0,1-2 1 0 0,34 4 0 0 0,67-2 14 0 0,-76-5-5 0 0,352 13-69 0 0,-43-3-11 0 0,-350-12 84 0 0,1-1-2 0 0,0 1 1 0 0,0 0-1 0 0,-1 2 1 0 0,1 0-1 0 0,24 8 1 0 0,-40-11-2 0 0,0 1-1 0 0,0-1 1 0 0,-1 0 0 0 0,1 0-1 0 0,-1 0 1 0 0,1 0 0 0 0,0 1-1 0 0,0-1 1 0 0,-1 0 0 0 0,1 1-1 0 0,-1 0 1 0 0,1-1 0 0 0,-1 0-1 0 0,1 0 1 0 0,-1 1 0 0 0,1 0-1 0 0,0-1 1 0 0,-1 1 0 0 0,0 0-1 0 0,0-1 1 0 0,0 0 0 0 0,1 1-1 0 0,0 1 1 0 0,-2-2 1 0 0,1 1-1 0 0,0 0 0 0 0,-1-1 1 0 0,1 1-1 0 0,0 0 1 0 0,0-1-1 0 0,0 0 0 0 0,-1 1 1 0 0,1-1-1 0 0,-1 1 1 0 0,1-1-1 0 0,-1 1 0 0 0,0-1 1 0 0,1 1-1 0 0,0-1 1 0 0,-1 0-1 0 0,1 0 0 0 0,-1 0 1 0 0,0 1-1 0 0,0-1 1 0 0,-6 3 10 0 0,0 0 0 0 0,-16 3 1 0 0,-40 5 14 0 0,-75 6 0 0 0,-68-6-10 0 0,131-8-4 0 0,-55 2-10 0 0,-636 48 61 0 0,746-51-58 0 0,11-2 3 0 0,1 1 0 0 0,-1 0 1 0 0,0 0-1 0 0,0 1 0 0 0,1 1 0 0 0,-17 5 1 0 0,25-8-9 0 0,0 0 0 0 0,-1 0 0 0 0,1 0 1 0 0,-1 1-1 0 0,1-1 0 0 0,0 0 1 0 0,0 0-1 0 0,-1 0 0 0 0,1 1 0 0 0,0-1 1 0 0,0 0-1 0 0,0 0 0 0 0,0 1 1 0 0,0-1-1 0 0,-1 0 0 0 0,1 0 0 0 0,0 0 1 0 0,0 0-1 0 0,0 0 0 0 0,0 1 1 0 0,-1-1-1 0 0,1 0 0 0 0,0 1 0 0 0,0-1 1 0 0,0 1-1 0 0,0-1 0 0 0,0 0 1 0 0,0 1-1 0 0,0-1 0 0 0,0 0 0 0 0,0 0 1 0 0,0 0-1 0 0,0 1 0 0 0,0-1 0 0 0,0 0 1 0 0,0 1-1 0 0,0-1 0 0 0,0 0 1 0 0,1 1-1 0 0,-1-1 0 0 0,0 0 0 0 0,0 0 1 0 0,0 0-1 0 0,1 0 0 0 0,-1 1 1 0 0,0-1-1 0 0,0 0 0 0 0,0 0 0 0 0,0 1 1 0 0,0-1-1 0 0,0 0 0 0 0,1 0 1 0 0,-1 0-1 0 0,0 1 0 0 0,1-1 0 0 0,-1 0 1 0 0,0 0-1 0 0,1 0 0 0 0,0 0 0 0 0,17 8 2 0 0,14-1-3 0 0,-1-2 0 0 0,1 0 1 0 0,-1-3-1 0 0,43 0 0 0 0,-20-2-5 0 0,-28 1 6 0 0,433 20 10 0 0,-2 25 4 0 0,-456-46-14 0 0,22 3 0 0 0,-2 1 0 0 0,1 0 1 0 0,41 15-1 0 0,-62-19 0 0 0,0 1 0 0 0,0-1 0 0 0,-1 0 0 0 0,1 1 0 0 0,0-1 0 0 0,0 0 1 0 0,0 0-1 0 0,-1 1 0 0 0,1-1 0 0 0,0 1 0 0 0,0 0 0 0 0,0-1 0 0 0,0 0 0 0 0,-1 1 0 0 0,0 0 0 0 0,1 0 0 0 0,0 0 0 0 0,-1-1 1 0 0,1 0-1 0 0,-1 1 0 0 0,1 0 0 0 0,-1 0 0 0 0,0-1 0 0 0,0 3 0 0 0,0-2 0 0 0,0-1 0 0 0,0 1 1 0 0,0 0-1 0 0,-1 0 0 0 0,1-1 0 0 0,-1 1 0 0 0,0-1 0 0 0,0 1 1 0 0,1 0-1 0 0,0 0 0 0 0,-1-1 0 0 0,0 0 0 0 0,0 1 1 0 0,1-1-1 0 0,-1 1 0 0 0,0-1 0 0 0,1 1 0 0 0,-1-1 0 0 0,-2 1 1 0 0,-6 2 4 0 0,-1 1 1 0 0,-19 2 0 0 0,-225 23 71 0 0,-4-22 22 0 0,152-4-79 0 0,-2-1 7 0 0,-121 5 23 0 0,4 16-42 0 0,219-22-11 0 0,5-1 2 0 0,-2 0 1 0 0,2 0 0 0 0,-1 0-1 0 0,0 0 1 0 0,0 0-1 0 0,1 1 1 0 0,-2 0-1 0 0,1-1 1 0 0,1 1-1 0 0,-1-1 1 0 0,0 1 0 0 0,0 1-1 0 0,1-1 1 0 0,-1-1-1 0 0,0 2 1 0 0,-1 0-1 0 0,3-1 1 0 0,0-1 0 0 0,0 1 0 0 0,0-1-1 0 0,0 1 1 0 0,0-1 0 0 0,0 0 0 0 0,0 0-1 0 0,0 1 1 0 0,0-1 0 0 0,1 1-1 0 0,-1-1 1 0 0,0 1 0 0 0,0-1 0 0 0,0 0-1 0 0,0 0 1 0 0,1 0 0 0 0,-1 1 0 0 0,0-1-1 0 0,1 1 1 0 0,-1-1 0 0 0,0 0 0 0 0,0 1-1 0 0,0-1 1 0 0,0 0 0 0 0,1 1 0 0 0,-1-1-1 0 0,1 0 1 0 0,-1 0 0 0 0,0 0 0 0 0,1 0-1 0 0,-1 0 1 0 0,1 1 0 0 0,15 4-4 0 0,-14-4 3 0 0,29 6 8 0 0,0 0-1 0 0,47 4 1 0 0,65-3-78 0 0,-81-5 66 0 0,35 0 4 0 0,301 29-1 0 0,-390-30 1 0 0,-4-2 0 0 0,-1 0 1 0 0,0 1-1 0 0,0 0 0 0 0,1-1 1 0 0,-2 1-1 0 0,1 0 0 0 0,4 2 1 0 0,-7-3 0 0 0,0 0 1 0 0,0 0 0 0 0,0 0-1 0 0,0 0 1 0 0,0 0 0 0 0,0 0 0 0 0,0 0-1 0 0,0 1 1 0 0,0-1 0 0 0,0 0-1 0 0,1 0 1 0 0,-1 0 0 0 0,0 0-1 0 0,0 0 1 0 0,0 0 0 0 0,0 1-1 0 0,0-1 1 0 0,0 0 0 0 0,0 0-1 0 0,0 0 1 0 0,0 0 0 0 0,0 0 0 0 0,0 0-1 0 0,0 0 1 0 0,0 0 0 0 0,0 0-1 0 0,0 0 1 0 0,0 0 0 0 0,0 0-1 0 0,0 1 1 0 0,0-1 0 0 0,0 0-1 0 0,0 0 1 0 0,0 0 0 0 0,0 0-1 0 0,0 0 1 0 0,0 1 0 0 0,-1-1 0 0 0,1 0-1 0 0,0 0 1 0 0,0 0 0 0 0,0 0-1 0 0,0 0 1 0 0,0 0 0 0 0,0 0-1 0 0,0 1 1 0 0,0-1 0 0 0,0 0-1 0 0,0 0 1 0 0,0 0 0 0 0,0 0-1 0 0,0 0 1 0 0,0 0 0 0 0,0 0 0 0 0,-1 0-1 0 0,1 0 1 0 0,0 0 0 0 0,0 0-1 0 0,0 0 1 0 0,0 0 0 0 0,-1 0-1 0 0,1 0 1 0 0,0 0 0 0 0,0 0-1 0 0,-9 2 5 0 0,-58 5 21 0 0,-131-2 0 0 0,135-5-14 0 0,7 0-38 0 0,-251 7-213 0 0,296-6-440 0 0,-36 5 607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3001 501 20916 0 0,'0'0'3899'0'0,"27"-10"-3159"0"0,92-31-55 0 0,-105 36-506 0 0,2 0 0 0 0,-1 1 1 0 0,1 1-1 0 0,20-1 0 0 0,-15 1-21 0 0,65-8 141 0 0,0 4 1 0 0,135 6 0 0 0,-215 1-297 0 0,-3 0-4 0 0,1 0 0 0 0,0 0 0 0 0,0 1 0 0 0,-1-1 0 0 0,0 1 0 0 0,1 0 0 0 0,-1 0 0 0 0,1 0 0 0 0,-1 0 1 0 0,0 0-1 0 0,6 4 0 0 0,-9-5 0 0 0,0 0 1 0 0,1 0-1 0 0,-1 1 1 0 0,0-1-1 0 0,0 0 1 0 0,0 0-1 0 0,0 1 1 0 0,0-1-1 0 0,1 0 1 0 0,-1 0-1 0 0,0 0 1 0 0,0 0-1 0 0,0 0 1 0 0,0 0-1 0 0,0 1 0 0 0,0-1 1 0 0,0 0-1 0 0,0 0 1 0 0,0 1-1 0 0,0-1 1 0 0,0 0-1 0 0,0 1 1 0 0,0-1-1 0 0,0 0 1 0 0,0 0-1 0 0,-1 1 1 0 0,1-1-1 0 0,0 0 1 0 0,0 0-1 0 0,0 0 1 0 0,0 0-1 0 0,0 0 1 0 0,-1 0-1 0 0,1 0 1 0 0,0 1-1 0 0,0-1 1 0 0,0 0-1 0 0,-1 0 1 0 0,1 0-1 0 0,0 0 1 0 0,0 1-1 0 0,0-1 1 0 0,-1 0-1 0 0,1 0 1 0 0,0 0-1 0 0,0 0 1 0 0,-1 0-1 0 0,1 0 1 0 0,0 0-1 0 0,0 0 1 0 0,0 0-1 0 0,-14 5 54 0 0,13-5-47 0 0,-23 3 29 0 0,0-2 1 0 0,0 1 0 0 0,-1-2 0 0 0,0-2 0 0 0,-23-2-1 0 0,27 1 5 0 0,-442-34 689 0 0,445 36-714 0 0,13 1-1 0 0,-1 0 0 0 0,2 0 0 0 0,-2-1 0 0 0,1 0 0 0 0,-1 1 0 0 0,2-2 0 0 0,-1 1 0 0 0,-9-4 0 0 0,14 5-12 0 0,0 0 0 0 0,0-1-1 0 0,0 1 1 0 0,1-1 0 0 0,-1 1 0 0 0,0 0 0 0 0,0 0-1 0 0,1 0 1 0 0,-1 0 0 0 0,0 0 0 0 0,0-1 0 0 0,0 1-1 0 0,0 0 1 0 0,1 0 0 0 0,-1 0 0 0 0,0-1 0 0 0,1 1-1 0 0,-1 0 1 0 0,0 0 0 0 0,1 0 0 0 0,-1 0 0 0 0,1 0-1 0 0,-1 0 1 0 0,0 0 0 0 0,0 0 0 0 0,0 0 0 0 0,1 0-1 0 0,0 0 1 0 0,13-3-19 0 0,50-6-18 0 0,64-2 0 0 0,66 9 48 0 0,44-3-51 0 0,-238 5 41 0 0,1 0 1 0 0,-1 0-1 0 0,0 0 0 0 0,1 0 1 0 0,-1 0-1 0 0,0 0 0 0 0,1 0 1 0 0,-1 0-1 0 0,1 0 1 0 0,-1 0-1 0 0,0 0 0 0 0,0 0 1 0 0,0 0-1 0 0,0 0 0 0 0,1 0 1 0 0,-1 0-1 0 0,0 0 0 0 0,0 0 1 0 0,1 0-1 0 0,-1-1 1 0 0,0 1-1 0 0,1 0 0 0 0,-1 0 1 0 0,0 0-1 0 0,0-1 0 0 0,1 1 1 0 0,-1 0-1 0 0,0 0 0 0 0,0-1 1 0 0,0 1-1 0 0,1 0 0 0 0,-1-1 1 0 0,-7-5 53 0 0,-14-3-33 0 0,-59-15 132 0 0,-102-18-1 0 0,-87 3 41 0 0,229 34-188 0 0,-153-23 36 0 0,192 28-45 0 0,0 0 0 0 0,0-1 0 0 0,0 1 0 0 0,0 0 1 0 0,0-1-1 0 0,0 1 0 0 0,0 0 0 0 0,0-1 0 0 0,0 1 0 0 0,0 0 0 0 0,0-1 1 0 0,1 1-1 0 0,-2-1 0 0 0,1 0 0 0 0,0 0 0 0 0,1 0 0 0 0,0 1 0 0 0,0 0 0 0 0,0-1 0 0 0,0 1-1 0 0,0-1 1 0 0,1 1 0 0 0,-1 0 0 0 0,0 0 0 0 0,0 0 0 0 0,1-1-1 0 0,-1 1 1 0 0,0 0 0 0 0,1 0 0 0 0,-1-1 0 0 0,1 1 0 0 0,-1 0-1 0 0,0-1 1 0 0,0 1 0 0 0,0 0 0 0 0,1 0 0 0 0,-1 0 0 0 0,1 0-1 0 0,-1 0 1 0 0,1 0 0 0 0,-1 0 0 0 0,1 0 0 0 0,38-8-42 0 0,-35 8 47 0 0,280-25-48 0 0,0 21 49 0 0,-281 4-5 0 0,12 0 1 0 0,-4-1-5 0 0,-1 1 1 0 0,1 0-1 0 0,-2 1 0 0 0,2 0 1 0 0,-1 1-1 0 0,1 0 1 0 0,19 6-1 0 0,-61-6 116 0 0,-219-11 18 0 0,38 1-53 0 0,-198 0-116 0 0,410 8 35 0 0,0 0-32 0 0,0 0 37 0 0,0 0 0 0 0,0 0 0 0 0,-1 0 1 0 0,1 0-1 0 0,0-1 0 0 0,0 1 0 0 0,0 0 0 0 0,0-1 1 0 0,0 1-1 0 0,0 0 0 0 0,0-1 0 0 0,0 1 0 0 0,0 0 0 0 0,0 0 1 0 0,1 0-1 0 0,-1 0 0 0 0,0 0 0 0 0,0-1 0 0 0,0 1 0 0 0,0 0 1 0 0,0-1-1 0 0,0 1 0 0 0,0 0 0 0 0,0 0 0 0 0,0-1 0 0 0,0 1 1 0 0,1 0-1 0 0,-1 0 0 0 0,0 0 0 0 0,0-1 0 0 0,1 1 1 0 0,5-7-16 0 0,-4 4 20 0 0,6-4-16 0 0,-1 0-1 0 0,9-11 1 0 0,-16 18 10 0 0,0-1 0 0 0,0 1 0 0 0,0 0 0 0 0,0 0 0 0 0,0-1 0 0 0,0 1 0 0 0,0 0 1 0 0,0-1-1 0 0,0 1 0 0 0,0 0 0 0 0,0 0 0 0 0,0-1 0 0 0,0 1 0 0 0,0 0 0 0 0,0 0 0 0 0,0 0 0 0 0,0 0 1 0 0,0 0-1 0 0,0-1 0 0 0,0 1 0 0 0,-1 0 0 0 0,1 0 0 0 0,0-1 0 0 0,0 1 0 0 0,0 0 0 0 0,0 0 0 0 0,-1 0 1 0 0,1-1-1 0 0,0 1 0 0 0,0 0 0 0 0,0 0 0 0 0,-1 0 0 0 0,1 0 0 0 0,0 0 0 0 0,0 0 0 0 0,0 0 0 0 0,0 0 0 0 0,0 0 1 0 0,0 0-1 0 0,-1 0 0 0 0,1 0 0 0 0,0 0 0 0 0,-1 0 0 0 0,1 0 0 0 0,0 0 0 0 0,-1 0 0 0 0,-13-3-34 0 0,13 2 29 0 0,-37-2-7 0 0,0 0 0 0 0,-41 3 0 0 0,-36-2 45 0 0,88 0-19 0 0,27 2-4 0 0,-1 0-54 0 0,1 0 43 0 0,0 0 0 0 0,0 0 0 0 0,-1 0 0 0 0,1 0 0 0 0,0 0 0 0 0,0 0 0 0 0,-1 0 0 0 0,1 0 1 0 0,0 0-1 0 0,0 0 0 0 0,0 0 0 0 0,0 0 0 0 0,0 0 0 0 0,0 0 0 0 0,-1 0 0 0 0,1 0 0 0 0,0 0 0 0 0,0 0 0 0 0,-1 0 0 0 0,1 0 0 0 0,0 0 0 0 0,0 0 0 0 0,-1 0 1 0 0,1 0-1 0 0,0 0 0 0 0,0 0 0 0 0,-1 0 0 0 0,1 0 0 0 0,0 0 0 0 0,0 0 0 0 0,0 0 0 0 0,0 1 0 0 0,0-1 0 0 0,0 0 0 0 0,0 0 0 0 0,0 0 0 0 0,0 1 0 0 0,0-1 1 0 0,0 0-1 0 0,-1 0 0 0 0,1 1 0 0 0,-4 1 39 0 0,4-5 117 0 0,1 1-151 0 0,1 0 0 0 0,0 0 0 0 0,-1 1-1 0 0,1-1 1 0 0,-1 1 0 0 0,1 0 0 0 0,0-1 0 0 0,0 2 0 0 0,0-2 0 0 0,0 1 0 0 0,0 0 0 0 0,0 1 0 0 0,0-1 0 0 0,0 0-1 0 0,1 0 1 0 0,-2 1 0 0 0,2 0 0 0 0,-1 0 0 0 0,2-1 0 0 0,11 0-3 0 0,25 0-1 0 0,-29 1 6 0 0,152-1 35 0 0,-98-5 104 0 0,123 5-55 0 0,-13 1 76 0 0,57-6-125 0 0,-177 5 13 0 0,-28 0-3 0 0,0 0 1 0 0,0 3-1 0 0,27 2 1 0 0,-29-1-36 0 0,1-1 1 0 0,44-3-1 0 0,-20 0-9 0 0,223 5 134 0 0,-129 3-74 0 0,-56-3-3 0 0,-56-1-46 0 0,0-2-1 0 0,62-6 0 0 0,-68 3 1 0 0,49 1 0 0 0,-37 1 22 0 0,-17 2-27 0 0,41 6 0 0 0,-27-2 22 0 0,2-3 14 0 0,65-2 0 0 0,12 0-37 0 0,235 10 76 0 0,-271-8-95 0 0,138 22 0 0 0,-181-21 13 0 0,0-1-1 0 0,38-4 0 0 0,-26 0-10 0 0,-8 2-15 0 0,71-10 0 0 0,-81 6-13 0 0,0 1-1 0 0,54 3 1 0 0,-13 1-116 0 0,-65-2 39 0 0,-7-1 86 0 0,-11 0 12 0 0,-94-17 71 0 0,101 18-39 0 0,-180-14-7 0 0,128 9-42 0 0,28 3 65 0 0,-1-1 1 0 0,-30-8-1 0 0,30 6-18 0 0,-1 1 0 0 0,0 1-1 0 0,-32 1 1 0 0,-8-1-14 0 0,-66 2 30 0 0,11 0 52 0 0,-123-2-18 0 0,-2 0-79 0 0,17 1 123 0 0,22 0-56 0 0,-274 9 16 0 0,446-6-73 0 0,-974 13-9 0 0,1013-14 11 0 0,-125-7-5 0 0,63 7 13 0 0,-80-2 26 0 0,97-7-22 0 0,35 6-8 0 0,-1 1 1 0 0,-17-1-1 0 0,-143-4 69 0 0,126 6-75 0 0,1 2 1 0 0,-54 7 0 0 0,8 0-2 0 0,-88-7 9 0 0,-5 1 22 0 0,-116 14-33 0 0,234-8-11 0 0,45-4 7 0 0,-37 0 0 0 0,32-2 15 0 0,-36 5-1 0 0,37-4 2 0 0,-36 2 1 0 0,-58-1-31 0 0,27 1 65 0 0,14 1-69 0 0,0 0 65 0 0,49-13-31 0 0,14 7-12 0 0,4 0-7 0 0,1 0 0 0 0,-17 2 0 0 0,7 1 10 0 0,-32 1 1 0 0,51-4-1 0 0,0 1 1 0 0,0-1-1 0 0,1 0 1 0 0,-1 1 0 0 0,1-1-1 0 0,-2 0 1 0 0,2 1 0 0 0,-1-1-1 0 0,-1 3 1 0 0,1-3 0 0 0,1 0-1 0 0,0 1 1 0 0,-1 0 0 0 0,1 0-1 0 0,0-1 1 0 0,-1 0 0 0 0,0 0-1 0 0,1 0 1 0 0,-1 0 0 0 0,1 1-1 0 0,0-1 1 0 0,-1 0 0 0 0,1 0-1 0 0,-1-1 1 0 0,0 1 0 0 0,-2 0-1 0 0,4 0 1 0 0,0 0-1 0 0,0-1 1 0 0,-1 1-1 0 0,0 0 1 0 0,1 0-1 0 0,-1 0 1 0 0,0 0-1 0 0,1 0 1 0 0,-1 0-1 0 0,1 0 0 0 0,0 0 1 0 0,-1 0-1 0 0,1 0 1 0 0,-1 0-1 0 0,0 0 1 0 0,1 1-1 0 0,-1-1 1 0 0,1 0-1 0 0,0 0 1 0 0,-1 0-1 0 0,1 0 1 0 0,-1 0-1 0 0,1 1 1 0 0,-1-1-1 0 0,0 1 1 0 0,-3 11-53 0 0,1-3 65 0 0,-4 7 15 0 0,5-13-29 0 0,1 0 1 0 0,-1 1 0 0 0,0-1 0 0 0,2 0-1 0 0,-1 0 1 0 0,-1 1 0 0 0,1-1 0 0 0,1 6 0 0 0,0 90 133 0 0,4-59-176 0 0,-4-33 81 0 0,2 1 0 0 0,-2 0-1 0 0,1 0 1 0 0,-1 0 0 0 0,-1-1-1 0 0,-1 14 1 0 0,-3 6 40 0 0,5-21-65 0 0,-1 0-1 0 0,-1 1 0 0 0,1-1 0 0 0,-5 12 0 0 0,3-9 10 0 0,0 1 0 0 0,1 0 0 0 0,0-1 0 0 0,2 1-1 0 0,-1 0 1 0 0,0 0 0 0 0,3 17 0 0 0,-2-3-1 0 0,0-17-20 0 0,0 21 0 0 0,4 29 0 0 0,2-29 0 0 0,-4-21 0 0 0,-1 0 0 0 0,1 0 0 0 0,-1 0 0 0 0,0 8 0 0 0,7 115 0 0 0,0 1 0 0 0,-1-48 0 0 0,-5-69 0 0 0,-1 1 0 0 0,2 0 0 0 0,0 0 0 0 0,5 15 0 0 0,-4-18 0 0 0,-1 6 0 0 0,0 0 0 0 0,-1 0 0 0 0,0 1 0 0 0,-2 23 0 0 0,2 33 0 0 0,0-57 0 0 0,9 23 0 0 0,1 11 0 0 0,-5 1 0 0 0,1 69 0 0 0,-3 167 0 0 0,-5-278 0 0 0,2 0 0 0 0,-1 0 0 0 0,5 14 0 0 0,-3-14 0 0 0,0 1 0 0 0,-1-1 0 0 0,1 16 0 0 0,6 118 0 0 0,-8-138 0 0 0,2 30 0 0 0,-3-26 0 0 0,0 2 0 0 0,1-1 0 0 0,5 18 0 0 0,-2-11 0 0 0,-2-1 0 0 0,1 1 0 0 0,-3 1 0 0 0,0 22 0 0 0,0-16 0 0 0,-9 5 0 0 0,8 11 0 0 0,-18-20 0 0 0,7-15 0 0 0,45-6 0 0 0,159-4 0 0 0,-137 1 0 0 0,-31 0 0 0 0,44 4 0 0 0,209 7 0 0 0,-233-9 0 0 0,116 10 0 0 0,292-16 0 0 0,-425 4-161 0 0,101-5-4272 0 0,1 4-4517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197 211 19484 0 0,'0'0'2933'0'0,"23"-8"-2000"0"0,-1 0-671 0 0,133-35 1343 0 0,98-10-42 0 0,3 13-1 0 0,499-18 0 0 0,-219 82-1310 0 0,57 61-326 0 0,-582-82 26 0 0,-13 0-3 0 0,-21-1-3 0 0,-687 6-228 0 0,454-9 249 0 0,12-1 46 0 0,-134 1 62 0 0,1 22-65 0 0,213 4-60 0 0,140-20 6 0 0,-1 2 0 0 0,1 1 0 0 0,0 1 0 0 0,-31 17 0 0 0,31-10 20 0 0,23-16 23 0 0,0 1 1 0 0,1-1 0 0 0,-1 0-1 0 0,0 0 1 0 0,1 1 0 0 0,-1-1-1 0 0,1 1 1 0 0,0-1-1 0 0,0 1 1 0 0,-1-1 0 0 0,1 1-1 0 0,-1-1 1 0 0,1 0 0 0 0,0 1-1 0 0,-1 0 1 0 0,1-1-1 0 0,0 1 1 0 0,-1 0 0 0 0,1-1-1 0 0,0 0 1 0 0,0 1 0 0 0,0 0-1 0 0,0 0 1 0 0,0-1-1 0 0,0 0 1 0 0,0 1 0 0 0,0 0-1 0 0,0 0 1 0 0,0-1 0 0 0,0 1-1 0 0,0-1 1 0 0,1 1-1 0 0,-1-1 1 0 0,0 1 0 0 0,1 0-1 0 0,-1-1 1 0 0,0 0 0 0 0,1 1-1 0 0,-1-1 1 0 0,1 1-1 0 0,-1 0 1 0 0,0-1 0 0 0,0 1-1 0 0,1-1 1 0 0,3 3 4 0 0,0-2 0 0 0,0 2 0 0 0,0-2-1 0 0,0 1 1 0 0,0-1 0 0 0,0 0 0 0 0,0 0 0 0 0,6 1 0 0 0,40 2 32 0 0,-30-3-23 0 0,361 6 9 0 0,-268-8-56 0 0,608 16-45 0 0,-3 45 85 0 0,-709-58-1 0 0,141 20 68 0 0,-121-16-65 0 0,1 1-1 0 0,53 22 1 0 0,-79-27-9 0 0,-1-1 0 0 0,-1-1-1 0 0,0 0 1 0 0,0 1-1 0 0,0 1 1 0 0,0-1-1 0 0,0-1 1 0 0,0 2 0 0 0,-1-1-1 0 0,1 0 1 0 0,-1 1-1 0 0,1-1 1 0 0,0 0 0 0 0,-1 1-1 0 0,1-1 1 0 0,0 2-1 0 0,-2-2 1 0 0,2 1-1 0 0,-1-1 1 0 0,0 3 0 0 0,-1-3 1 0 0,0 0 0 0 0,0-1 0 0 0,0 0 1 0 0,0 1-1 0 0,0-1 0 0 0,0 1 1 0 0,0-1-1 0 0,0 1 0 0 0,0 0 0 0 0,0-1 1 0 0,0 0-1 0 0,-1 0 0 0 0,1 1 1 0 0,0-1-1 0 0,-1 1 0 0 0,1-1 0 0 0,-1 1 1 0 0,1-1-1 0 0,-1 0 0 0 0,1 1 1 0 0,0-1-1 0 0,0 0 0 0 0,-1 0 0 0 0,1 0 1 0 0,-1 1-1 0 0,1-1 0 0 0,-1 0 0 0 0,1 0 1 0 0,-1 1-1 0 0,-18 4 23 0 0,15-4-17 0 0,-52 11 6 0 0,0-4 0 0 0,-99 4 0 0 0,97-9-19 0 0,-358 21 12 0 0,-205 12 46 0 0,481-26-14 0 0,-694 72 89 0 0,812-79-126 0 0,6-1-5 0 0,-1 0 0 0 0,-25 8 0 0 0,36-6-12 0 0,8 0 1 0 0,12 0-3 0 0,25 1 35 0 0,0-2-1 0 0,61-2 0 0 0,-48-1 10 0 0,410-10 24 0 0,-113 2-83 0 0,-226 6 32 0 0,372 0 25 0 0,-3 26 29 0 0,-490-24-52 0 0,33 3 15 0 0,68 15 1 0 0,-100-17-16 0 0,-2 0 1 0 0,2-1-1 0 0,-1 1 1 0 0,1 0 0 0 0,-2 0-1 0 0,2 0 1 0 0,-2 0-1 0 0,2 0 1 0 0,-2 1-1 0 0,1-1 1 0 0,3 3 0 0 0,-5-4-1 0 0,0 1 1 0 0,1-1 0 0 0,-1 1 0 0 0,0-1 0 0 0,0 0 0 0 0,0 0-1 0 0,0 1 1 0 0,0-1 0 0 0,0 0 0 0 0,0 1 0 0 0,0-1 0 0 0,0 1-1 0 0,1-1 1 0 0,-1 0 0 0 0,0 0 0 0 0,0 1 0 0 0,0-1 0 0 0,-1 1-1 0 0,1-1 1 0 0,0 1 0 0 0,0-1 0 0 0,0 1 0 0 0,0-1 0 0 0,0 0-1 0 0,0 1 1 0 0,-1 0 2 0 0,0 0-1 0 0,0-1 1 0 0,0 2 0 0 0,1-1-1 0 0,-1 0 1 0 0,0-1 0 0 0,-1 1-1 0 0,2-1 1 0 0,-1 1 0 0 0,-1 0-1 0 0,1-1 1 0 0,-2 1-1 0 0,-11 5 19 0 0,1-2 0 0 0,-2 0 0 0 0,-24 3-1 0 0,-49 2 6 0 0,65-7-24 0 0,-488 20 143 0 0,242-15-111 0 0,156-2-20 0 0,-732 17 34 0 0,792-22-102 0 0,1-3-1 0 0,-2-2 0 0 0,3-3 1 0 0,-2-1-1 0 0,-59-19 0 0 0,42 7-38 0 0,-152-53 69 0 0,212 71 31 0 0,1-1-1 0 0,0 0 1 0 0,-1-1 0 0 0,1-1-1 0 0,0 1 1 0 0,1-1-1 0 0,-10-8 1 0 0,16 12-6 0 0,0 0 0 0 0,0-1 0 0 0,0 1 0 0 0,0 0 0 0 0,0-1 0 0 0,1 0 0 0 0,-1 0 0 0 0,0 1 0 0 0,2-1 0 0 0,-2 0 0 0 0,1 0 0 0 0,0 0 0 0 0,1 0 0 0 0,0 0-1 0 0,-1 0 1 0 0,1 0 0 0 0,-1-1 0 0 0,1 1 0 0 0,0 0 0 0 0,1 0 0 0 0,-1 0 0 0 0,1 0 0 0 0,-1 0 0 0 0,1 0 0 0 0,0 0 0 0 0,0 0 0 0 0,2-3 0 0 0,2-4 1 0 0,0 0 0 0 0,0 1 0 0 0,2 0 1 0 0,-1 0-1 0 0,1 1 0 0 0,0 0 0 0 0,1 0 0 0 0,0 0 0 0 0,17-12 0 0 0,-18 15-1 0 0,-1 0 0 0 0,1 2 0 0 0,1-2 0 0 0,-1 2 0 0 0,0-1 0 0 0,1 1-1 0 0,0 0 1 0 0,0 1 0 0 0,0 0 0 0 0,0 0 0 0 0,0 1 0 0 0,1 0 0 0 0,14-1-1 0 0,-21 2 0 0 0,-1 1 0 0 0,1-1 0 0 0,-1 0 0 0 0,0 1 0 0 0,1-1 0 0 0,-1 1 0 0 0,0-1 0 0 0,1 0 0 0 0,-1 1 0 0 0,0-1 0 0 0,0 1-1 0 0,1 0 1 0 0,-1 0 0 0 0,-1-1 0 0 0,2 2 0 0 0,-1-1 0 0 0,0-1 0 0 0,-1 1 0 0 0,3 2 0 0 0,-1 0-1 0 0,-1-1 0 0 0,0 0 0 0 0,0 1 0 0 0,0 0 0 0 0,0-1 0 0 0,0 0 0 0 0,-1 2 1 0 0,1-2-1 0 0,0 4 0 0 0,-1 4-3 0 0,0-2 0 0 0,0 1 0 0 0,-1 0 1 0 0,-1 0-1 0 0,-2 9 0 0 0,-6 14 38 0 0,-26 56 1 0 0,-1 2 124 0 0,28-61-106 0 0,2 0 0 0 0,0 1 0 0 0,-1 30 0 0 0,2 90 10 0 0,4-136-23 0 0,1-11 30 0 0,-1-8-11 0 0,0-15-63 0 0,1 1 0 0 0,1-1-1 0 0,1 1 1 0 0,0-1 0 0 0,5-20-1 0 0,28-97-189 0 0,-28 115 157 0 0,73-187-169 0 0,-45 126 236 0 0,-29 68-4 0 0,-3 10-10 0 0,-4 9 4 0 0,-44 99 38 0 0,7-17 65 0 0,18-34-54 0 0,3 0 0 0 0,2 1 1 0 0,1 1-1 0 0,4 0 0 0 0,2 0 1 0 0,-2 73-1 0 0,11-85-53 0 0,1 0 1 0 0,7 43-1 0 0,-6-73-20 0 0,0 1-1 0 0,2-1 0 0 0,0 1 1 0 0,0-1-1 0 0,0 0 0 0 0,1 0 1 0 0,1-1-1 0 0,0 0 0 0 0,1 0 1 0 0,0 0-1 0 0,10 11 0 0 0,-15-20 5 0 0,-1-1 0 0 0,1 1 0 0 0,0-1 0 0 0,-1 1 0 0 0,1-1 0 0 0,-1 0 0 0 0,2 1 1 0 0,-2-2-1 0 0,1 2 0 0 0,0-1 0 0 0,0 0 0 0 0,1-1 0 0 0,-1 1 0 0 0,0 0 0 0 0,0-1 0 0 0,0 1 0 0 0,0-1 0 0 0,0 0 0 0 0,1 0 0 0 0,-1 0 0 0 0,2 0 0 0 0,0 0 1 0 0,-2-1-1 0 0,0 0 1 0 0,2 0 0 0 0,-2 0 0 0 0,0 0-1 0 0,1-1 1 0 0,-1 1 0 0 0,1-1 0 0 0,-1 1-1 0 0,0-1 1 0 0,0 1 0 0 0,1-2 0 0 0,-2 2-1 0 0,1-2 1 0 0,-1 1 0 0 0,3-3 0 0 0,28-34-50 0 0,2 0 0 0 0,69-59 0 0 0,-47 51-29 0 0,87-53 0 0 0,-109 79 73 0 0,47-22 0 0 0,-66 37 8 0 0,0 0 0 0 0,1 1 0 0 0,-1 0 0 0 0,2 0 1 0 0,-1 2-1 0 0,17-2 0 0 0,-32 5-4 0 0,1 0 0 0 0,0 0 0 0 0,0 0 0 0 0,0 0 0 0 0,0 0 1 0 0,1 0-1 0 0,-2 0 0 0 0,2 0 0 0 0,-2 1 0 0 0,2-1 0 0 0,-2 1 0 0 0,1 0 0 0 0,0-1 1 0 0,0 1-1 0 0,-1 0 0 0 0,1 1 0 0 0,0-2 0 0 0,2 4 0 0 0,-3-4 1 0 0,0 2 0 0 0,0-1 0 0 0,-1 0 0 0 0,1 1 1 0 0,0-1-1 0 0,-1 1 0 0 0,0-1 0 0 0,1 1 0 0 0,-1-1 0 0 0,0 0 0 0 0,1 1 0 0 0,-1-1 0 0 0,0 1 0 0 0,0 0 0 0 0,0-1 0 0 0,0 1 1 0 0,-1-1-1 0 0,1 1 0 0 0,0-1 0 0 0,-1 0 0 0 0,1 1 0 0 0,0-1 0 0 0,-1 1 0 0 0,-2 2 0 0 0,-2 5 9 0 0,-1 1 1 0 0,0-1-1 0 0,-2 0 0 0 0,1 0 1 0 0,-1-1-1 0 0,0 0 0 0 0,-1 0 0 0 0,-11 8 1 0 0,7-6 1 0 0,-52 41 25 0 0,-117 68 0 0 0,71-51 40 0 0,32-16-12 0 0,-96 63 25 0 0,13 12 25 0 0,145-109-76 0 0,12-6-14 0 0,5-12-23 0 0,0 1-1 0 0,0-1 1 0 0,1 1 0 0 0,-1-1 0 0 0,0 0 0 0 0,0 0 0 0 0,0 0 0 0 0,0 1 0 0 0,1-1 0 0 0,-1 0-1 0 0,0 1 1 0 0,0-1 0 0 0,0 0 0 0 0,1 1 0 0 0,-1-1 0 0 0,0 0 0 0 0,0 1 0 0 0,0-1-1 0 0,0 0 1 0 0,1 0 0 0 0,-1 0 0 0 0,0 0 0 0 0,1 0 0 0 0,-1 0 0 0 0,1 0 0 0 0,-1 0-1 0 0,0 1 1 0 0,1-1 0 0 0,-1 0 0 0 0,1 0 0 0 0,5 1 1 0 0,0 0 1 0 0,1-1-1 0 0,-1 1 0 0 0,1-2 0 0 0,-1 1 1 0 0,1-1-1 0 0,-2 0 0 0 0,2 0 0 0 0,8-3 1 0 0,10-5-13 0 0,24-10 0 0 0,-27 8 7 0 0,490-221-159 0 0,-332 148 137 0 0,-167 78 24 0 0,117-50 34 0 0,-113 49-27 0 0,1 2 0 0 0,0 0 0 0 0,0 1-1 0 0,1 0 1 0 0,25-1 0 0 0,-44 5-6 0 0,1 0 0 0 0,0 0 0 0 0,0 0 0 0 0,0 0-1 0 0,-1 0 1 0 0,0 0 0 0 0,1 0 0 0 0,0 0 0 0 0,0 0 0 0 0,0 0 0 0 0,-1 1 0 0 0,0-1 0 0 0,1 0 0 0 0,0 0 0 0 0,0 1-1 0 0,0-1 1 0 0,-1 1 0 0 0,1-1 0 0 0,-1 1 0 0 0,0-1 0 0 0,2 0 0 0 0,-2 1 0 0 0,0-1-1 0 0,0 1 1 0 0,0 0 0 0 0,0-1 0 0 0,0 1 0 0 0,0-1-1 0 0,0 0 1 0 0,0 1 0 0 0,0-1 0 0 0,0 1 0 0 0,0-1-1 0 0,0 1 1 0 0,0-1 0 0 0,-1 0 0 0 0,1 1 0 0 0,0-1-1 0 0,0 1 1 0 0,-1-1 0 0 0,1 1 0 0 0,0-1 0 0 0,0 1-1 0 0,0-1 1 0 0,-5 4-1 0 0,2 0-1 0 0,-1 0 0 0 0,-8 5 1 0 0,-25 19-1 0 0,-70 36 0 0 0,-48 13 27 0 0,118-59-12 0 0,-21 9 17 0 0,-151 77 62 0 0,147-71-51 0 0,-73 55 0 0 0,130-85-40 0 0,1 1-1 0 0,0 0 0 0 0,-1 0 0 0 0,1 0 0 0 0,0 0 0 0 0,0 1 1 0 0,0 0-1 0 0,-3 6 0 0 0,7-10 0 0 0,-1 1 0 0 0,1-2 0 0 0,-1 2 0 0 0,1 0 0 0 0,-1-2 0 0 0,1 2 0 0 0,-1-1-1 0 0,1 1 1 0 0,0-1 0 0 0,0 0 0 0 0,0 1 0 0 0,0-1 0 0 0,0 0 0 0 0,0 1 0 0 0,0-1 0 0 0,1 1 0 0 0,-1-1 0 0 0,1 0 0 0 0,-1 1 0 0 0,1-1-1 0 0,-1 0 1 0 0,0 0 0 0 0,1 0 0 0 0,0 1 0 0 0,0-1 0 0 0,0 0 0 0 0,-1 0 0 0 0,1 0 0 0 0,0 0 0 0 0,1 0 0 0 0,-2 0 0 0 0,1 0 0 0 0,1 0 0 0 0,-1-1-1 0 0,0 1 1 0 0,0 0 0 0 0,1 0 0 0 0,-2-1 0 0 0,2 1 0 0 0,1-1 0 0 0,5 3-2 0 0,-1-1 1 0 0,0 0-1 0 0,0 0 1 0 0,1-1-1 0 0,0 0 1 0 0,0 0-1 0 0,14-1 1 0 0,53-6 4 0 0,-75 6-3 0 0,213-38-20 0 0,-62 10-23 0 0,-145 27 39 0 0,2-1-6 0 0,-1 1-1 0 0,1 1 1 0 0,-1-1-1 0 0,11 1 1 0 0,-18 0 9 0 0,0 0 0 0 0,0 0 1 0 0,0 0-1 0 0,0 0 0 0 0,0 0 0 0 0,0 0 0 0 0,0 0 1 0 0,0 0-1 0 0,1 0 0 0 0,-1 0 0 0 0,0 1 0 0 0,0-1 1 0 0,0 0-1 0 0,0 0 0 0 0,0 0 0 0 0,0 0 0 0 0,1 0 1 0 0,-1 0-1 0 0,0 0 0 0 0,0 0 0 0 0,0 0 0 0 0,0 0 1 0 0,0 0-1 0 0,0 0 0 0 0,0 0 0 0 0,0 0 0 0 0,0 0 1 0 0,1 0-1 0 0,-1 0 0 0 0,0 0 0 0 0,0 0 0 0 0,0 0 1 0 0,0 1-1 0 0,0-1 0 0 0,0 0 0 0 0,0 0 0 0 0,0 0 1 0 0,0 0-1 0 0,0 0 0 0 0,0 0 0 0 0,0 1 1 0 0,0-1-1 0 0,0 0 0 0 0,-4 5-7 0 0,-6 4 7 0 0,-16 6-4 0 0,-1-1 0 0 0,-47 16 0 0 0,-63 13 45 0 0,-14 5 62 0 0,132-40-84 0 0,4-3-8 0 0,1 0 0 0 0,-25 14 1 0 0,36-17-9 0 0,0-1 1 0 0,0 2 0 0 0,1-2-1 0 0,-1 2 1 0 0,0-2 0 0 0,1 1-1 0 0,0 1 1 0 0,0-1 0 0 0,-1 1-1 0 0,2 0 1 0 0,-1-1 0 0 0,1 1 0 0 0,-1 0-1 0 0,0-1 1 0 0,1 2 0 0 0,0-1-1 0 0,-1 0 1 0 0,1 5 0 0 0,1-6-4 0 0,0 0 1 0 0,0-1 0 0 0,0 1 0 0 0,1 0-1 0 0,-1 0 1 0 0,1-1 0 0 0,0 1-1 0 0,0-1 1 0 0,-1 1 0 0 0,1-1-1 0 0,0 1 1 0 0,0-1 0 0 0,1 1-1 0 0,-2 0 1 0 0,2-2 0 0 0,-1 2 0 0 0,0 0-1 0 0,1-2 1 0 0,0 1 0 0 0,-2 1-1 0 0,2-2 1 0 0,0 1 0 0 0,-1 0-1 0 0,1 0 1 0 0,3 0 0 0 0,5 4-4 0 0,1 0 0 0 0,17 3 0 0 0,41 7 4 0 0,-1-3 0 0 0,95 3 0 0 0,-148-13 0 0 0,-14-2-1 0 0,27 3-11 0 0,-27-3 12 0 0,-1 1 0 0 0,1-1 0 0 0,0 0-1 0 0,0 0 1 0 0,0 0 0 0 0,-1 0 0 0 0,0 1-1 0 0,1-1 1 0 0,0 0 0 0 0,0 0 0 0 0,0 0-1 0 0,-1 1 1 0 0,1 0 0 0 0,0-1 0 0 0,0 1-1 0 0,-1-1 1 0 0,1 1 0 0 0,-1-1 0 0 0,0 1-1 0 0,1-1 1 0 0,0 1 0 0 0,-1 0 0 0 0,1-1-1 0 0,-1 1 1 0 0,1 1 0 0 0,-1-1 2 0 0,-1 0 0 0 0,0 1 0 0 0,0-2 0 0 0,0 2 0 0 0,1-1-1 0 0,-1 0 1 0 0,-1 0 0 0 0,1 0 0 0 0,1 0 0 0 0,-2-1 0 0 0,1 1 0 0 0,0 0 0 0 0,0 0 0 0 0,0 0 0 0 0,-1-1 0 0 0,1 0 0 0 0,0 1-1 0 0,-2 0 1 0 0,-1 0 2 0 0,-40 17 7 0 0,-1-1 0 0 0,0-3 0 0 0,-63 11 1 0 0,39-10 10 0 0,8 0 47 0 0,104-12-512 0 0,129-21-3727 0 0,-123 12-1516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2153 10634 0 0,'0'0'13103'0'0,"-12"2"-12601"0"0,-33 5-136 0 0,45-7-342 0 0,-1 0-1 0 0,1 0 0 0 0,0 0 1 0 0,-1 0-1 0 0,1 0 1 0 0,0 0-1 0 0,0 0 0 0 0,0 0 1 0 0,0 0-1 0 0,-1 0 0 0 0,1 0 1 0 0,0 0-1 0 0,-1 0 0 0 0,1 0 1 0 0,0 0-1 0 0,-1 1 1 0 0,1-1-1 0 0,0 0 0 0 0,-1 0 1 0 0,1 0-1 0 0,0 0 0 0 0,0 1 1 0 0,0-1-1 0 0,0 0 1 0 0,0 0-1 0 0,0 1 0 0 0,-1-1 1 0 0,1 0-1 0 0,0 0 0 0 0,0 1 1 0 0,0-1-1 0 0,-1 0 1 0 0,1 0-1 0 0,0 0 0 0 0,0 0 1 0 0,0 0-1 0 0,0 1 0 0 0,0-1 1 0 0,0 0-1 0 0,0 1 1 0 0,0-1-1 0 0,0 0 0 0 0,0 1 1 0 0,0-1-1 0 0,0 0 0 0 0,0 1 1 0 0,0-1-1 0 0,0 0 1 0 0,0 0-1 0 0,0 0 0 0 0,0 0 1 0 0,0 1-1 0 0,0-1 0 0 0,1 0 1 0 0,-1 1-1 0 0,9 7 576 0 0,-8-7-496 0 0,6 5 78 0 0,-1-2-1 0 0,1 2 1 0 0,-1-2-1 0 0,1 0 1 0 0,1 0-1 0 0,-1 0 1 0 0,0-1-1 0 0,1 0 0 0 0,0 1 1 0 0,11 0-1 0 0,8 2 327 0 0,50 3 0 0 0,11 2 23 0 0,-39-1-347 0 0,-13-1-26 0 0,-1-2 1 0 0,2-2 0 0 0,46 2 0 0 0,-37-7-111 0 0,9-1 55 0 0,-1 3 1 0 0,64 9-1 0 0,-76-6 20 0 0,1-2 0 0 0,48-2-1 0 0,36 2 13 0 0,-88 1-76 0 0,0-3 1 0 0,0-2-1 0 0,55-6 1 0 0,278-24 142 0 0,-235 30-163 0 0,32-3 5 0 0,-37-10 6 0 0,-63 4-18 0 0,75 2 1 0 0,-59 8-17 0 0,517-15 297 0 0,-24-51-347 0 0,-500 58-7 0 0,-43 6 17 0 0,56-12 0 0 0,-89 13-7 0 0,-6-1 0 0 0,-18 0-29 0 0,-31-1-44 0 0,-1579-65-974 0 0,1047 46 1052 0 0,2-20 78 0 0,565 40-50 0 0,-34-3-2 0 0,1-2-1 0 0,-73-18 1 0 0,123 25 1 0 0,-27-11 44 0 0,27 10-41 0 0,0 1-1 0 0,1-1 1 0 0,-1 0-1 0 0,0 1 1 0 0,0 0-1 0 0,0-1 1 0 0,1 0 0 0 0,-1 0-1 0 0,1 0 1 0 0,-1 1-1 0 0,-1-3 1 0 0,2 3-2 0 0,0-1 0 0 0,0 1 0 0 0,0-1 0 0 0,0 1 0 0 0,0-1 0 0 0,0 1-1 0 0,0-1 1 0 0,0 1 0 0 0,0 0 0 0 0,0-1 0 0 0,0 1 0 0 0,0-1 0 0 0,0 1 0 0 0,0-1 0 0 0,0 1 0 0 0,0 0 0 0 0,1-1 0 0 0,-1 1 0 0 0,0-1 0 0 0,0 1 0 0 0,1-1 0 0 0,-1 1 0 0 0,0 0 0 0 0,1-1 0 0 0,-1 1-1 0 0,1 0 1 0 0,-1-1 0 0 0,5-2-1 0 0,1 0 0 0 0,-1 0 0 0 0,0 1 0 0 0,1 0 0 0 0,0-1 0 0 0,-1 2 0 0 0,1-1 0 0 0,0 1 0 0 0,6-2 0 0 0,4 1-1 0 0,226-36-29 0 0,6 19 25 0 0,-224 17 5 0 0,1060-31 19 0 0,-819 28-47 0 0,480 1-111 0 0,-1214-10 125 0 0,-1143-82 98 0 0,1552 93-72 0 0,-171-15 25 0 0,226 17-36 0 0,2 1 0 0 0,-1 0 1 0 0,1-1-1 0 0,-1 0 0 0 0,1 0 0 0 0,-1 0 0 0 0,0 0 1 0 0,1-1-1 0 0,-5-2 0 0 0,7 4-1 0 0,1 0 0 0 0,0 0 0 0 0,0 0 1 0 0,0 0-1 0 0,0 0 0 0 0,0-1 0 0 0,0 1 0 0 0,0 0 0 0 0,0 0 1 0 0,0 0-1 0 0,0-1 0 0 0,-1 1 0 0 0,1 0 0 0 0,0 0 0 0 0,0-1 0 0 0,0 1 1 0 0,0 0-1 0 0,0 0 0 0 0,0 0 0 0 0,0 0 0 0 0,0 0 0 0 0,0 0 0 0 0,0 0 1 0 0,0-1-1 0 0,0 1 0 0 0,0 0 0 0 0,0 0 0 0 0,0-1 0 0 0,0 1 1 0 0,0 0-1 0 0,0 0 0 0 0,0-1 0 0 0,1 1 0 0 0,-1 0 0 0 0,0 0 0 0 0,0 0 1 0 0,0 0-1 0 0,8-7-9 0 0,13-1-11 0 0,-21 8 20 0 0,48-14-5 0 0,0 1-1 0 0,69-8 1 0 0,103-2 26 0 0,-136 16-28 0 0,1074-54-17 0 0,-754 46 16 0 0,-384 15 9 0 0,-15 0 6 0 0,2 0 1 0 0,-1 0-1 0 0,0-1 0 0 0,0 0 1 0 0,11-2-1 0 0,-17 3-5 0 0,0 0-1 0 0,-1-1 1 0 0,1 1-1 0 0,0-1 1 0 0,-1 1-1 0 0,1 0 1 0 0,-1-1-1 0 0,1 1 1 0 0,-1 0-1 0 0,1-1 1 0 0,0 1-1 0 0,0 0 1 0 0,-1 0-1 0 0,1 0 1 0 0,-1 0-1 0 0,0 0 1 0 0,1 0-1 0 0,-1 0 1 0 0,1 0-1 0 0,0 0 1 0 0,-1 0-1 0 0,1 0 1 0 0,-1 0-1 0 0,-79-10 15 0 0,-85 0 1 0 0,80 6-45 0 0,-1450-63 76 0 0,1469 66-48 0 0,-134-10 51 0 0,178 8-39 0 0,22 3-12 0 0,0 0 0 0 0,0 0 0 0 0,0 0 0 0 0,0 0 0 0 0,0 0 0 0 0,0 0 0 0 0,0 0 1 0 0,-1 0-1 0 0,1 0 0 0 0,0 0 0 0 0,0 0 0 0 0,0 0 0 0 0,-1 0 0 0 0,1 0 0 0 0,0 0 0 0 0,0 0 0 0 0,0 0 0 0 0,0 0 0 0 0,-1 0 0 0 0,1 0 0 0 0,0 0 0 0 0,0 0 0 0 0,0-1 0 0 0,0 1 0 0 0,0 0 0 0 0,0 0 1 0 0,-1 0-1 0 0,1 0 0 0 0,0 0 0 0 0,0-1 0 0 0,0 1 0 0 0,0 0 0 0 0,0 0 0 0 0,0 0 0 0 0,0-1 0 0 0,0 1 0 0 0,0 0 0 0 0,0 0 0 0 0,0 0 0 0 0,0 0 0 0 0,0-1 0 0 0,0 1 0 0 0,0 0 0 0 0,0 0 1 0 0,0 0-1 0 0,0 0 0 0 0,0 0 0 0 0,0 0 0 0 0,0 0 0 0 0,0 0 0 0 0,0 0 0 0 0,0-1 0 0 0,8-4 0 0 0,20-3-3 0 0,1 1 0 0 0,-1 2 0 0 0,32-3 0 0 0,-18 3-11 0 0,673-73 21 0 0,-452 54-4 0 0,146-12-42 0 0,418-47-69 0 0,-816 81 114 0 0,-12 2-6 0 0,1 0 0 0 0,0 0 0 0 0,0 0 0 0 0,0 0 0 0 0,0 0 0 0 0,0 0 0 0 0,0 0 0 0 0,0 0 1 0 0,0 0-1 0 0,0 0 0 0 0,0 0 0 0 0,0 0 0 0 0,0 0 0 0 0,0 0 0 0 0,0 0 0 0 0,0 0 0 0 0,-1 0 1 0 0,1 0-1 0 0,0-1 0 0 0,0 1 0 0 0,0 0 0 0 0,0 0 0 0 0,0 0 0 0 0,0 0 0 0 0,0 0 0 0 0,0 0 0 0 0,0 0 1 0 0,0 0-1 0 0,0 0 0 0 0,0 0 0 0 0,0 0 0 0 0,0 0 0 0 0,0 0 0 0 0,0 0 0 0 0,0 0 0 0 0,0 0 1 0 0,0 0-1 0 0,0-1 0 0 0,0 1 0 0 0,0 0 0 0 0,0 0 0 0 0,0 0 0 0 0,0 0 0 0 0,0 0 0 0 0,0 0 0 0 0,0 0 1 0 0,0 0-1 0 0,0 0 0 0 0,0 0 0 0 0,0 0 0 0 0,0 0 0 0 0,0 0 0 0 0,0 0 0 0 0,0 0 0 0 0,0 0 1 0 0,0 0-1 0 0,0-1 0 0 0,0 1 0 0 0,0 0 0 0 0,0 0 0 0 0,0 0 0 0 0,1 0 0 0 0,-1 0 0 0 0,0 0 0 0 0,0 0 1 0 0,0 0-1 0 0,-19-2 8 0 0,-394-11-42 0 0,236 11 36 0 0,-825-2 178 0 0,630 5-145 0 0,-36 8 51 0 0,275-4-112 0 0,124-5 14 0 0,12 0 0 0 0,16-1 4 0 0,195-18 8 0 0,-96 6 11 0 0,1348-92-128 0 0,-732 59-121 0 0,-414 18 271 0 0,-304 24-28 0 0,-16 4-5 0 0,0 0-1 0 0,0 0 1 0 0,0 0 0 0 0,0 0 0 0 0,0 0 0 0 0,0 0-1 0 0,0 0 1 0 0,0 0 0 0 0,0 0 0 0 0,-1 0 0 0 0,1 0-1 0 0,0 0 1 0 0,0 0 0 0 0,0 0 0 0 0,0 0 0 0 0,0 0-1 0 0,0 0 1 0 0,0 0 0 0 0,0 0 0 0 0,0 0-1 0 0,0 0 1 0 0,0 0 0 0 0,0 0 0 0 0,0 0 0 0 0,0 0-1 0 0,0 0 1 0 0,0 0 0 0 0,0-1 0 0 0,0 1 0 0 0,0 0-1 0 0,0 0 1 0 0,0 0 0 0 0,0 0 0 0 0,0 0-1 0 0,0 0 1 0 0,0 0 0 0 0,0 0 0 0 0,0 0 0 0 0,0 0-1 0 0,0 0 1 0 0,0 0 0 0 0,0 0 0 0 0,0 0 0 0 0,0 0-1 0 0,0 0 1 0 0,0-1 0 0 0,0 1 0 0 0,0 0-1 0 0,0 0 1 0 0,0 0 0 0 0,0 0 0 0 0,0 0 0 0 0,0 0-1 0 0,0 0 1 0 0,0 0 0 0 0,0 0 0 0 0,0 0 0 0 0,0 0-1 0 0,0 0 1 0 0,0 0 0 0 0,0 0 0 0 0,0 0 0 0 0,0 0-1 0 0,0 0 1 0 0,0 0 0 0 0,1 0 0 0 0,-12-1-31 0 0,-470-27-20 0 0,309 18 46 0 0,-969-27-4 0 0,722 27 29 0 0,331 4-3 0 0,75 3-19 0 0,10 0-4 0 0,5 1 5 0 0,0 2-1 0 0,-1-1 1 0 0,1 0-1 0 0,-1 0 1 0 0,1 1-1 0 0,0 0 1 0 0,-1-1 0 0 0,2 1-1 0 0,1-1 1 0 0,308-43-47 0 0,-234 36 38 0 0,901-75-102 0 0,3 32-298 0 0,-921 49 373 0 0,495-18-61 0 0,-4 21 159 0 0,-392 11-78 0 0,5 0 30 0 0,-158-12 8 0 0,-21-2-10 0 0,-7 1-7 0 0,-891-93 31 0 0,45 5 60 0 0,663 67-67 0 0,-257-35 50 0 0,456 56-78 0 0,-4 0 3 0 0,1-1 0 0 0,-1 1 0 0 0,-15-7 0 0 0,17 2-13 0 0,10 2-19 0 0,13-2-20 0 0,68-14 7 0 0,93-7-1 0 0,-156 24 42 0 0,337-32 9 0 0,2 18-30 0 0,-247 13 22 0 0,290-14-49 0 0,522-17 33 0 0,-776 35 61 0 0,-720-31-16 0 0,66 2 12 0 0,-590-8 207 0 0,1009 32-191 0 0,74 3-21 0 0,17-1 8 0 0,19-1-7 0 0,606-17-60 0 0,-520 19 32 0 0,1006 29-9 0 0,-288 46-119 0 0,-4 25 74 0 0,-774-90-18 0 0,-59-6 76 0 0,-12 1 14 0 0,-341-8 55 0 0,1-19-101 0 0,38 1 13 0 0,-1044-14 136 0 0,1078 44-72 0 0,5 22-79 0 0,268-27 13 0 0,1 1-1 0 0,0 0 1 0 0,0 2 0 0 0,-16 5 0 0 0,31-10 6 0 0,-1 1 0 0 0,0-1 0 0 0,-1 1 1 0 0,2-1-1 0 0,-1 0 0 0 0,0 1 1 0 0,0-1-1 0 0,0 1 0 0 0,0 0 0 0 0,1-1 1 0 0,-1 0-1 0 0,0 1 0 0 0,0 0 1 0 0,0 0-1 0 0,1 0 0 0 0,0-1 0 0 0,-1 1 1 0 0,0 0-1 0 0,1 0 0 0 0,-1 0 1 0 0,1 0-1 0 0,-1 1 0 0 0,1-1 0 0 0,0 0 1 0 0,1 0-1 0 0,-1-1 0 0 0,0 1 0 0 0,1 0 1 0 0,-1 0-1 0 0,1 0 0 0 0,0-1 0 0 0,-1 0 0 0 0,0 1 1 0 0,1 0-1 0 0,-1 0 0 0 0,1 0 0 0 0,0-1 1 0 0,0 0-1 0 0,-1 1 0 0 0,0-1 0 0 0,1 1 0 0 0,0-1 1 0 0,2 1-1 0 0,5 3-7 0 0,2-1 0 0 0,0 1 0 0 0,12 2 0 0 0,-21-5 10 0 0,107 20 8 0 0,117 10 1 0 0,-112-18-9 0 0,1109 179-39 0 0,-802-101 41 0 0,-12 33-42 0 0,-396-119 37 0 0,1-1 2 0 0,0 1 0 0 0,0 0 0 0 0,-1 1 0 0 0,1 1 0 0 0,-1 0 0 0 0,0 0 0 0 0,16 14 0 0 0,-26-20 1 0 0,-2 1 0 0 0,2-1 0 0 0,0 0 1 0 0,-2 1-1 0 0,1-1 0 0 0,1 1 0 0 0,-1-1 1 0 0,-1 1-1 0 0,1-1 0 0 0,0 1 0 0 0,0 0 1 0 0,0-1-1 0 0,-1 1 0 0 0,0 0 0 0 0,1 0 1 0 0,-1 0-1 0 0,1 1 0 0 0,-2-1 1 0 0,1-1 0 0 0,0 1 0 0 0,-1-1 0 0 0,1 0 0 0 0,0 1 0 0 0,-1-1 0 0 0,1 0 0 0 0,-1 1 0 0 0,0-1 0 0 0,0 0-1 0 0,1 0 1 0 0,-1 0 0 0 0,0 1 0 0 0,-1-1 0 0 0,2-1 0 0 0,-1 1 0 0 0,-2 1 0 0 0,-4 3 3 0 0,0-1 0 0 0,0 0 0 0 0,-1 0 1 0 0,0-1-1 0 0,1 0 0 0 0,-12 3 0 0 0,-23 4-8 0 0,-1 0 1 0 0,-1-2-1 0 0,-44 1 1 0 0,-136-1 6 0 0,213-7-2 0 0,-1135-12 70 0 0,272-1 99 0 0,838 12-157 0 0,13-1-6 0 0,1 1 0 0 0,-2 1 0 0 0,2 1 0 0 0,-34 7 0 0 0,55-9-8 0 0,1 0-1 0 0,-1 0 1 0 0,0 1-1 0 0,0-1 1 0 0,1 0-1 0 0,-1 0 1 0 0,1 0-1 0 0,-1 0 1 0 0,0 0-1 0 0,1 1 1 0 0,-1-1-1 0 0,0 1 1 0 0,1-1-1 0 0,-1 1 1 0 0,1-1-1 0 0,0 1 1 0 0,-1-1-1 0 0,0 0 1 0 0,0 2-1 0 0,1-2 0 0 0,0 1 1 0 0,1-1-1 0 0,-1 0 0 0 0,0 0 0 0 0,0 0 0 0 0,0 1 0 0 0,0-1 1 0 0,1 1-1 0 0,-1-1 0 0 0,0 0 0 0 0,0 1 0 0 0,1-1 0 0 0,-1 1 1 0 0,0-1-1 0 0,0 0 0 0 0,0 0 0 0 0,0 0 0 0 0,1 0 0 0 0,-1 0 1 0 0,0 1-1 0 0,1-1 0 0 0,-1 0 0 0 0,0 0 0 0 0,2 1 0 0 0,26 8-24 0 0,50 6 18 0 0,118 9 0 0 0,-92-14 19 0 0,-41-3-16 0 0,796 93-74 0 0,-3 21 32 0 0,-835-118 40 0 0,32 6-11 0 0,86 24 0 0 0,-138-33 16 0 0,-1 0 0 0 0,1 0 0 0 0,0 0 0 0 0,0 1 0 0 0,0-1 0 0 0,-1 1 0 0 0,1-1 0 0 0,0 1 0 0 0,0-1 0 0 0,0 1 0 0 0,-1-1 0 0 0,1 0 0 0 0,-1 1 0 0 0,1 0 0 0 0,1 0 0 0 0,-2-1 1 0 0,0 1 0 0 0,0-1 0 0 0,0 0 0 0 0,0 1 0 0 0,0-1 0 0 0,0 0 1 0 0,0 1-1 0 0,0-1 0 0 0,-1 0 0 0 0,1 1 0 0 0,0-1 0 0 0,0 0 0 0 0,0 0 0 0 0,0 0 0 0 0,-1 0 0 0 0,1 0 0 0 0,0 1 1 0 0,0-1-1 0 0,0 0 0 0 0,-1 0 0 0 0,1 0 0 0 0,0 1 0 0 0,-1-1 0 0 0,1 0 0 0 0,0 0 0 0 0,0 0 0 0 0,0 1 0 0 0,0-1 1 0 0,0 0-1 0 0,-1 0 0 0 0,-28 8 27 0 0,-54 4-12 0 0,-105 3-1 0 0,-89-12 60 0 0,203-3-55 0 0,-1264-2 111 0 0,912 18 66 0 0,415-14-187 0 0,1-2-5 0 0,1 0 1 0 0,-1 2 0 0 0,1-1-1 0 0,0 2 1 0 0,-16 5-1 0 0,24-8-3 0 0,1 0-1 0 0,-1 0 0 0 0,1 0 0 0 0,-1 0 0 0 0,1 0 0 0 0,0 0 0 0 0,0 0 0 0 0,-1 1 1 0 0,1-1-1 0 0,0 0 0 0 0,-1 1 0 0 0,1-1 0 0 0,-1 0 0 0 0,1 1 0 0 0,0-1 0 0 0,-1 0 1 0 0,1 1-1 0 0,0-1 0 0 0,0 0 0 0 0,0 0 0 0 0,0 1 0 0 0,0-1 0 0 0,0 0 0 0 0,0 1 1 0 0,0-1-1 0 0,-1 1 0 0 0,1-1 0 0 0,0 0 0 0 0,0 0 0 0 0,0 1 0 0 0,0-1 0 0 0,0 1 0 0 0,0 0 1 0 0,1 0-2 0 0,-1-1 1 0 0,0 1 0 0 0,1 0 0 0 0,0 0 0 0 0,-1-1 0 0 0,1 1 0 0 0,0-1 0 0 0,-1 1 0 0 0,1 0 0 0 0,0 0-1 0 0,0-1 1 0 0,0 0 0 0 0,1 1 0 0 0,14 6 2 0 0,1-1 0 0 0,-1-1 0 0 0,1-1 0 0 0,1 0 0 0 0,28 2 0 0 0,-22-3-5 0 0,577 53-26 0 0,-432-45-40 0 0,923 81-50 0 0,-1052-88 117 0 0,7 0 2 0 0,2 2 0 0 0,63 15 1 0 0,-92-13-52 0 0,-20-8 50 0 0,1 0 0 0 0,-1 0 0 0 0,0 1 0 0 0,0-1-1 0 0,1 0 1 0 0,-1 0 0 0 0,0 0 0 0 0,0 0 0 0 0,0 0 0 0 0,1 1 0 0 0,-1-1-1 0 0,0 0 1 0 0,0 0 0 0 0,0 0 0 0 0,0 1 0 0 0,0-1 0 0 0,0 0 0 0 0,0 0 0 0 0,0 0-1 0 0,0 0 1 0 0,0 0 0 0 0,0 0 0 0 0,0 0 0 0 0,0 1 0 0 0,0-1 0 0 0,0 0-1 0 0,1 0 1 0 0,-1 1 0 0 0,0-1 0 0 0,0 0 0 0 0,0 0 0 0 0,-1 1 0 0 0,1-1 0 0 0,0 0-1 0 0,0 0 1 0 0,0 1 0 0 0,0-1 0 0 0,0 0 0 0 0,0 0 0 0 0,0 0 0 0 0,0 0 0 0 0,0 0-1 0 0,0 0 1 0 0,0 1 0 0 0,0-1 0 0 0,0 0 0 0 0,0 0 0 0 0,0 0 0 0 0,-1 1-1 0 0,-11 4-22 0 0,-19 0 44 0 0,0-1 0 0 0,-2-2-1 0 0,-52-2 1 0 0,35 0-11 0 0,-860 0 84 0 0,80-1-18 0 0,398 21-33 0 0,418-18-44 0 0,9-2-1 0 0,0 0 0 0 0,-1 0 0 0 0,1 2 0 0 0,-1-1 1 0 0,2 0-1 0 0,-10 4 0 0 0,14-5 3 0 0,-1 0 0 0 0,1 0 0 0 0,0 0 0 0 0,0 0 0 0 0,-1 0 0 0 0,1 0 0 0 0,0 0 0 0 0,0 1 0 0 0,-1-1 1 0 0,1 0-1 0 0,0 0 0 0 0,0 0 0 0 0,0 0 0 0 0,0 0 0 0 0,0 0 0 0 0,0 0 0 0 0,0 0 0 0 0,-1 0 0 0 0,1 1 0 0 0,0-1 0 0 0,0 0 1 0 0,0 0-1 0 0,0 1 0 0 0,0-1 0 0 0,0 0 0 0 0,0 0 0 0 0,-1 1 0 0 0,1-1 0 0 0,0 0 0 0 0,0 0 0 0 0,0 1 0 0 0,0-1 0 0 0,0 0 1 0 0,0 0-1 0 0,0 0 0 0 0,0 0 0 0 0,0 0 0 0 0,1 1 0 0 0,-1-1 0 0 0,9 6-1 0 0,13 1-4 0 0,80 7-6 0 0,130 4 0 0 0,-151-14 14 0 0,680 49-29 0 0,-3 27-18 0 0,-712-75 37 0 0,-4 0-6 0 0,-1 0 1 0 0,0 4 0 0 0,46 14 0 0 0,-86-23 12 0 0,-1 0 0 0 0,1 0 0 0 0,0 0 0 0 0,0 0 0 0 0,0 0 0 0 0,-1 1 0 0 0,1-1 0 0 0,0 1 0 0 0,0-1 0 0 0,0 1 0 0 0,-1-1 0 0 0,0 1 1 0 0,1-1-1 0 0,0 0 0 0 0,0 1 0 0 0,-1 0 0 0 0,1 0 0 0 0,-1-1 0 0 0,0 0 0 0 0,1 2 0 0 0,-1-1 1 0 0,0 0 0 0 0,-1-1 0 0 0,1 0 1 0 0,0 0-1 0 0,0 1 0 0 0,0-1 0 0 0,0 1 0 0 0,-1-1 0 0 0,1 1 0 0 0,-1-1 0 0 0,1 0 0 0 0,-1 1 1 0 0,1-1-1 0 0,-1 0 0 0 0,1 0 0 0 0,0 0 0 0 0,-1 0 0 0 0,1 1 0 0 0,-1-1 0 0 0,1 0 0 0 0,-1 0 1 0 0,0 0-1 0 0,1 1 0 0 0,-42 6 37 0 0,39-6-42 0 0,-264 18 6 0 0,-4-15-21 0 0,131-3 27 0 0,-138 0 37 0 0,-235 6-18 0 0,2 32 9 0 0,504-39-45 0 0,-4 2-1 0 0,0 0 1 0 0,-1 0 0 0 0,1 0 0 0 0,-17 7 0 0 0,28-9 9 0 0,-1 0-1 0 0,1 0 1 0 0,-1 0-1 0 0,1 0 1 0 0,0 0-1 0 0,-1 0 1 0 0,1 0-1 0 0,0 1 1 0 0,-1-1-1 0 0,1 0 1 0 0,0 0-1 0 0,0 0 1 0 0,0 0-1 0 0,0 0 1 0 0,-1 0-1 0 0,1 0 1 0 0,0 1-1 0 0,0-1 1 0 0,-1 0-1 0 0,1 0 1 0 0,0 1-1 0 0,0-1 1 0 0,-1 0-1 0 0,1 1 1 0 0,0-1-1 0 0,0 0 0 0 0,0 0 1 0 0,0 0-1 0 0,0 1 1 0 0,0-1-1 0 0,-1 0 1 0 0,1 1-1 0 0,0-1 1 0 0,0 0-1 0 0,0 1 1 0 0,0-1-1 0 0,0 1 1 0 0,0-1-1 0 0,0 0 1 0 0,1 0-1 0 0,-1 0 1 0 0,0 0-1 0 0,0 1 1 0 0,0-1-1 0 0,0 1 1 0 0,0-1-1 0 0,1 0 1 0 0,-1 1-1 0 0,0-1 1 0 0,0 0-1 0 0,1 0 1 0 0,-1 1-1 0 0,0-1 1 0 0,0 0-1 0 0,1 0 1 0 0,-1 0-1 0 0,0 0 0 0 0,0 0 1 0 0,0 0-1 0 0,0 1 1 0 0,1-1-1 0 0,19 8-23 0 0,-1-5 26 0 0,0-1 0 0 0,0 0-1 0 0,33-3 1 0 0,-10 1 1 0 0,1208 63-70 0 0,-731-7 62 0 0,-508-52-56 0 0,-22-4 34 0 0,-29 1 4 0 0,37-1 18 0 0,-744-14-100 0 0,-2 0 56 0 0,407 30 15 0 0,299-13 44 0 0,29-2-30 0 0,13-1 22 0 0,9 18-150 0 0,-7-17 152 0 0,0 1 0 0 0,0-1 0 0 0,-1 1 0 0 0,2-1 0 0 0,-1 1 1 0 0,0-1-1 0 0,0 0 0 0 0,1 1 0 0 0,-1-1 0 0 0,1 0 0 0 0,-1 0 0 0 0,1 0 1 0 0,-1 0-1 0 0,1 0 0 0 0,-1 0 0 0 0,2 0 0 0 0,-2-1 0 0 0,1 1 0 0 0,0-1 1 0 0,-1 1-1 0 0,2-1 0 0 0,1 1 0 0 0,7 1 16 0 0,1-1 0 0 0,15 0-1 0 0,-19 0-8 0 0,234 1 35 0 0,-66-1-4 0 0,-55 8 3 0 0,-6-1 87 0 0,-20-5-128 0 0,103 3 147 0 0,199 13-39 0 0,-50-19-62 0 0,-146-5-19 0 0,-93 4-28 0 0,171 6-16 0 0,-45 16 63 0 0,11-16 127 0 0,10 2-54 0 0,-184-1-198 0 0,30 2 131 0 0,247-4 22 0 0,-100 7-23 0 0,5-8-31 0 0,-156-3 7 0 0,-110-7-55 0 0,-9 4 15 0 0,0 1 1 0 0,-1 1 0 0 0,-27 3 0 0 0,3-1-11 0 0,-207-11 55 0 0,90 2-26 0 0,9 3 499 0 0,97 3-2830 0 0,-1-1-5402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5 2817 0 0,'-4'3'22623'0'0,"31"-7"-20549"0"0,-18 2-1907 0 0,0 2 0 0 0,1-1 0 0 0,0 0-1 0 0,-2 1 1 0 0,2 1 0 0 0,16 2 0 0 0,29 9 275 0 0,-33-6-245 0 0,0-2 0 0 0,1-1 0 0 0,24 0 1 0 0,70-3 304 0 0,-49-2-240 0 0,194 9 605 0 0,1-14-473 0 0,161 5-69 0 0,-75 6 5 0 0,-109-4-216 0 0,-44 10-77 0 0,6-1-14 0 0,91-12-23 0 0,-180 1 0 0 0,520 0 0 0 0,-362 2 0 0 0,172 6 0 0 0,-318-5 0 0 0,440 3 0 0 0,-60 10 0 0 0,-350-12 0 0 0,202 7 0 0 0,-142-2 0 0 0,-78-5 0 0 0,92-11 0 0 0,-37-2 0 0 0,-37 8 0 0 0,103 3 0 0 0,-140 0 0 0 0,-78-2 0 0 0,0 2 0 0 0,57 8 0 0 0,-66-5 0 0 0,0-2 0 0 0,45-1 0 0 0,-18-2 0 0 0,-58 2 3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69 128 14755 0 0,'-4'-17'11309'0'0,"3"14"-11251"0"0,-1 2-1 0 0,1-1 0 0 0,-1-1 0 0 0,0 1 1 0 0,1 0-1 0 0,0-1 0 0 0,-1 1 1 0 0,1-1-1 0 0,1 1 0 0 0,-1 0 0 0 0,0-1 1 0 0,1 0-1 0 0,-1 1 0 0 0,1 0 1 0 0,-1-1-1 0 0,1 0 0 0 0,0 1 0 0 0,1-1 1 0 0,-1 0-1 0 0,0 0 0 0 0,1 1 1 0 0,0 0-1 0 0,1-5 0 0 0,-2 5-21 0 0,1 0 1 0 0,-1 1-1 0 0,0-1 0 0 0,0 0 1 0 0,0 0-1 0 0,0 1 0 0 0,0-1 0 0 0,0 1 1 0 0,-1-1-1 0 0,1 1 0 0 0,-1-1 0 0 0,1 1 1 0 0,0-1-1 0 0,-1 0 0 0 0,0 1 1 0 0,0-1-1 0 0,0 1 0 0 0,1-1 0 0 0,-1 1 1 0 0,0 0-1 0 0,-1-1 0 0 0,2 1 1 0 0,-1 0-1 0 0,-1 0 0 0 0,1 0 0 0 0,0 0 1 0 0,-1 0-1 0 0,1 0 0 0 0,-1 0 0 0 0,0 0 1 0 0,1 1-1 0 0,0-1 0 0 0,-1 0 1 0 0,1 1-1 0 0,-1 0 0 0 0,0-1 0 0 0,0 1 1 0 0,0 0-1 0 0,-1-1 0 0 0,6 24 74 0 0,-3-18-62 0 0,0 0 1 0 0,-1-1 0 0 0,0 0 0 0 0,0 1 0 0 0,0 0 0 0 0,1-1 0 0 0,-2 0 0 0 0,-2 6 0 0 0,2-5 7 0 0,1 1 1 0 0,-1-2-1 0 0,0 1 0 0 0,2 0 1 0 0,-1 0-1 0 0,1 1 1 0 0,-1-1-1 0 0,2 8 1 0 0,0 3 180 0 0,7 22 0 0 0,-5-22-40 0 0,3 24 132 0 0,-2 1 0 0 0,-3 62 0 0 0,-1-72-218 0 0,1-13-19 0 0,0 0 0 0 0,0 0 0 0 0,3-1-1 0 0,9 35 1 0 0,-9-29-37 0 0,1 0 0 0 0,-2-1 1 0 0,-1 1-1 0 0,0-1 0 0 0,-5 37 0 0 0,2-26 61 0 0,5 52 0 0 0,9-7-101 0 0,-7-48-11 0 0,-1 1 1 0 0,1 40-1 0 0,-7-35-4 0 0,-8 39 0 0 0,4-39 0 0 0,-1 40 0 0 0,17 47 0 0 0,-12-83 0 0 0,0-22 0 0 0,1 0 0 0 0,0 0 0 0 0,2 1 0 0 0,4 21 0 0 0,-2-21 0 0 0,-2-1 0 0 0,0 1 0 0 0,-2 0 0 0 0,-1 24 0 0 0,0-19 0 0 0,1-1 0 0 0,4 26 0 0 0,-1-20 0 0 0,-1 1 0 0 0,-3 30 0 0 0,-1-30 0 0 0,7 57 0 0 0,-1-52 0 0 0,-4 1 0 0 0,0-1 0 0 0,-5 41 0 0 0,1-26 0 0 0,-1 103 0 0 0,4-146 0 0 0,1 0 0 0 0,0 1 0 0 0,0 0 0 0 0,1 0 0 0 0,0 0 0 0 0,0-1 0 0 0,1 0 0 0 0,0 1 0 0 0,4 7 0 0 0,-4-10-69 0 0,-1 0 0 0 0,0 1 1 0 0,1-1-1 0 0,-2 1 0 0 0,0-1 0 0 0,1 0 1 0 0,-1 9-1 0 0,-1-11-242 0 0,1 1 0 0 0,0 0 0 0 0,0 0 0 0 0,0-1 0 0 0,0 1 0 0 0,1-1 0 0 0,0 1 0 0 0,0-1 0 0 0,0 1 0 0 0,0 0 0 0 0,1-1 0 0 0,-1 1 0 0 0,0-1 0 0 0,2 0 0 0 0,-2 0 0 0 0,5 5 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28 12 4321 0 0,'-27'11'22712'0'0,"27"-11"-22658"0"0,12 5 766 0 0,3-3-345 0 0,0-1 0 0 0,0 0 1 0 0,27-2-1 0 0,-31-1-376 0 0,-1 1 1 0 0,2 1-1 0 0,-2 0 1 0 0,1 1-1 0 0,0 0 1 0 0,-1 0-1 0 0,1 2 1 0 0,-1-1-1 0 0,15 5 1 0 0,-19-5-47 0 0,0 0 0 0 0,0 0 0 0 0,1-1 1 0 0,-1 1-1 0 0,0-2 0 0 0,1 0 1 0 0,9 0-1 0 0,47-4 241 0 0,73-4 159 0 0,-132 9-434 0 0,1-1 0 0 0,0 1 0 0 0,0 0 0 0 0,0 1 0 0 0,-1-1 0 0 0,1 1 0 0 0,7 4 0 0 0,19 6 97 0 0,-11-9-64 0 0,-1-1-1 0 0,0 0 0 0 0,2-1 1 0 0,21-2-1 0 0,0 0-25 0 0,266-7 214 0 0,136-2-240 0 0,-36 16 0 0 0,-69-24 0 0 0,-185 5 0 0 0,315-10 0 0 0,102 18 0 0 0,-138 10 0 0 0,-6-1 0 0 0,-150 15 0 0 0,283 7 0 0 0,-428-26 0 0 0,227 1 0 0 0,12 30 0 0 0,-130-8 0 0 0,-127-9 0 0 0,22 1 0 0 0,-133-15 0 0 0,24 1 0 0 0,1 0 0 0 0,-2 3 0 0 0,38 7 0 0 0,-11 3 0 0 0,1-4 0 0 0,79 8 0 0 0,-36-11 0 0 0,77 7 0 0 0,62-12 0 0 0,-180-2 0 0 0,138-5 0 0 0,-195 5 0 0 0,1 0 0 0 0,0 0 0 0 0,0 0 0 0 0,0 0 0 0 0,0 0 0 0 0,0 0 0 0 0,0 0 0 0 0,0 0 0 0 0,0 0 0 0 0,-1-1 0 0 0,1 1 0 0 0,0 0 0 0 0,0 0 0 0 0,0 0 0 0 0,0 0 0 0 0,0 0 0 0 0,0-1 0 0 0,0 1 0 0 0,0 0 0 0 0,0 0 0 0 0,0 0 0 0 0,0 0 0 0 0,0-1 0 0 0,0 1 0 0 0,0 0 0 0 0,0 0 0 0 0,0 0 0 0 0,0 0 0 0 0,0 0 0 0 0,0-1 0 0 0,0 1 0 0 0,1 0 0 0 0,-1 0 0 0 0,0 0 0 0 0,0 0 0 0 0,0 0 0 0 0,0 0 0 0 0,0 0 0 0 0,0 0 0 0 0,0 0 0 0 0,0 0 0 0 0,1 0 0 0 0,-1 0 0 0 0,0 0 0 0 0,0 0 0 0 0,0 0 0 0 0,0 0 0 0 0,0 0 0 0 0,1 0 0 0 0,-1-1 0 0 0,0 1 0 0 0,0 0 0 0 0,0 0 0 0 0,0 0 0 0 0,-9-6 0 0 0,-14-1 0 0 0,0 0 0 0 0,-1 2 0 0 0,0 0 0 0 0,0 2 0 0 0,-26-1 0 0 0,25 2 0 0 0,-10-1 0 0 0,1 1 0 0 0,-57 5 0 0 0,46 4 0 0 0,22-4 0 0 0,-25 2 0 0 0,-59-4-3964 0 0,60-1-739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1 172 16275 0 0,'0'0'6970'0'0,"23"-1"-6767"0"0,76-6 111 0 0,777-43 5585 0 0,-280 41-5003 0 0,16 1-122 0 0,506-30 173 0 0,-666 28-809 0 0,-60 6 57 0 0,-54 3-39 0 0,-217-5-156 0 0,149-26 0 0 0,-247 29 0 0 0,0 2 0 0 0,1-1 0 0 0,39 4 0 0 0,-6 5 0 0 0,50 1 0 0 0,-74-9 0 0 0,-16 1 0 0 0,-1 0 0 0 0,30 3 0 0 0,1 3 0 0 0,22 5 0 0 0,50 8 0 0 0,-86-15-85 0 0,-24-3 21 0 0,0 0-1 0 0,-1 0 0 0 0,10 3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1206 0 960 0 0,'0'0'11121'0'0,"-9"20"-4045"0"0,-42 18 2064 0 0,-21 28-6848 0 0,44-41-1711 0 0,-44 31 0 0 0,29-24-113 0 0,-37 39 80 0 0,61-56-548 0 0,1 1 0 0 0,-31 37 0 0 0,43-47 0 0 0,-1 0 0 0 0,0 0 0 0 0,0 0 0 0 0,-15 8 0 0 0,-2 2 0 0 0,-97 84 0 0 0,39-37 0 0 0,23-14 0 0 0,-24 22 0 0 0,69-59 0 0 0,0-1 0 0 0,0 0 0 0 0,-18 10 0 0 0,13-10 0 0 0,-22 20 0 0 0,-65 56 0 0 0,97-79 0 0 0,-1 1 0 0 0,1 0 0 0 0,1 0 0 0 0,-15 21 0 0 0,-18 21 0 0 0,34-47 0 0 0,10-12 0 0 0,11-12 0 0 0,28-27 0 0 0,2 3 0 0 0,2 1 0 0 0,67-48 0 0 0,-90 74 0 0 0,0-1 0 0 0,-2-1 0 0 0,0-1 0 0 0,-1-1 0 0 0,33-46 0 0 0,72-100 0 0 0,-123 164-2 0 0,0 1-1 0 0,1-1 1 0 0,-1 1 0 0 0,1 0-1 0 0,-1 0 1 0 0,1 0 0 0 0,0 0-1 0 0,0 1 1 0 0,6-4 0 0 0,-5 4-1 0 0,0-1 1 0 0,0-1 0 0 0,-1 1-1 0 0,1-1 1 0 0,6-4 0 0 0,-4 2-34 0 0,-11 15 36 0 0,-14 15 56 0 0,-59 56-44 0 0,-51 32-7 0 0,86-79-5 0 0,-64 37 0 0 0,89-59 0 0 0,0 1 0 0 0,1 1 0 0 0,-21 23 0 0 0,-11 9 0 0 0,-31 16-688 0 0,77-57-1464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540 22 760 0 0,'22'-22'25915'0'0,"-20"23"-25760"0"0,-1 25 1505 0 0,-1 12-798 0 0,2 126 939 0 0,-1-134-1442 0 0,-2 0 0 0 0,0 0 0 0 0,-8 38-1 0 0,6-48-331 0 0,2 1 0 0 0,0 0 0 0 0,2 21 0 0 0,0-24-13 0 0,-1 0 0 0 0,0 1 1 0 0,-1 0-1 0 0,-5 21 0 0 0,0-7-14 0 0,1-1 0 0 0,2 1 0 0 0,1-1 0 0 0,5 64 0 0 0,3-41 0 0 0,6 139 0 0 0,-14-152 0 0 0,0 0 0 0 0,-10 41 0 0 0,-10 58 0 0 0,18-102 0 0 0,2-1 0 0 0,1 0 0 0 0,5 42 0 0 0,-1-30 0 0 0,-5 50 0 0 0,-14 185 0 0 0,16-154 0 0 0,0-68 0 0 0,-1-45 0 0 0,-5 26 0 0 0,3-27 0 0 0,0 28 0 0 0,4-2 0 0 0,1-25 0 0 0,-2 0 0 0 0,-2 20 0 0 0,1-27 0 0 0,-2 0 0 0 0,-6 17 0 0 0,7-20 0 0 0,-1 1 0 0 0,0-1 0 0 0,2 1 0 0 0,-1 0 0 0 0,0 12 0 0 0,5 56 0 0 0,-1-65 0 0 0,-2-10 0 0 0,1-1 0 0 0,-1 0 0 0 0,1 0 0 0 0,-1 1 0 0 0,1-1 0 0 0,-1 0 0 0 0,0 0 0 0 0,0 1 0 0 0,0 0 0 0 0,0-2 0 0 0,0 2 0 0 0,0-1 0 0 0,0 1 0 0 0,0-1 0 0 0,-1 0 0 0 0,1 1 0 0 0,-1-1 0 0 0,1 0 0 0 0,-1 0 0 0 0,0 1 0 0 0,0 1 0 0 0,-34 35 0 0 0,15-28 0 0 0,9-6 0 0 0,-3 4-125 0 0,-1-2 1 0 0,1 0-1 0 0,-1-1 0 0 0,0 0 0 0 0,0-1 1 0 0,-1-1-1 0 0,-23 3 0 0 0,-10-3-691 0 0,-53-4 0 0 0,67 0 563 0 0,-4 1-1194 0 0,12-3-2385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830 105 20356 0 0,'0'0'2768'0'0,"-25"13"-1632"0"0,-81 44-85 0 0,96-51-893 0 0,1 0 1 0 0,-1 1 0 0 0,1 0-1 0 0,1 1 1 0 0,0-1-1 0 0,0 2 1 0 0,-8 9 0 0 0,-2 4 157 0 0,-259 254 1884 0 0,143-147-1543 0 0,128-122-628 0 0,-1-1-6 0 0,1 0-1 0 0,-1 0 1 0 0,2 1 0 0 0,-1 0 0 0 0,0 0-1 0 0,1 1 1 0 0,-4 10 0 0 0,9-18-25 0 0,0 0 1 0 0,0 0 0 0 0,0 0-1 0 0,0 0 1 0 0,0 1 0 0 0,0-1-1 0 0,0 0 1 0 0,1 0 0 0 0,-1 0-1 0 0,0 0 1 0 0,0 1 0 0 0,0-1-1 0 0,0 0 1 0 0,0 0 0 0 0,0 0-1 0 0,0 0 1 0 0,0 0 0 0 0,0 0-1 0 0,0 0 1 0 0,0 0 0 0 0,0 0-1 0 0,1 0 1 0 0,-1 0 0 0 0,0 0-1 0 0,0 0 1 0 0,0 0 0 0 0,0 0-1 0 0,1 0 1 0 0,-1 0 0 0 0,0 0 0 0 0,0 0-1 0 0,0 0 1 0 0,1 0 0 0 0,-1 0-1 0 0,0 0 1 0 0,0 0 0 0 0,0 0-1 0 0,0 0 1 0 0,1 0 0 0 0,-1 0-1 0 0,0 0 1 0 0,0 0 0 0 0,0 0-1 0 0,9-2-17 0 0,0-4 9 0 0,2 0-1 0 0,-2-1 0 0 0,0 0 0 0 0,1 0 0 0 0,7-9 0 0 0,2-1-21 0 0,65-54-294 0 0,116-128 0 0 0,-184 180 306 0 0,-2 0 1 0 0,0-1-1 0 0,17-32 1 0 0,-26 41 28 0 0,0 0 0 0 0,-1 0-1 0 0,0-1 1 0 0,-1 1 0 0 0,1-1 0 0 0,-2 0 0 0 0,0 1-1 0 0,-1-23 1 0 0,-1 33-2 0 0,0-1 0 0 0,0 0 0 0 0,0 1 0 0 0,0-1 1 0 0,0 1-1 0 0,-1-1 0 0 0,1 1 0 0 0,0-1 0 0 0,-1 0 0 0 0,0 1 0 0 0,1-1 0 0 0,-1 1 0 0 0,0-1 0 0 0,0 1 0 0 0,0 0 0 0 0,0-1 0 0 0,0 2 0 0 0,0-2 0 0 0,0 1 0 0 0,-2-1 1 0 0,1 0 6 0 0,0 2 1 0 0,1-1-1 0 0,-1 1 1 0 0,0-1-1 0 0,0 0 1 0 0,1 1-1 0 0,-2-1 1 0 0,2 1-1 0 0,-1 0 1 0 0,0 0-1 0 0,0 0 1 0 0,0 0-1 0 0,0 0 1 0 0,0 0-1 0 0,0 0 1 0 0,0 1-1 0 0,-3 0 1 0 0,-2 2 28 0 0,0-1-1 0 0,0 2 1 0 0,0-1 0 0 0,0 1 0 0 0,0-1 0 0 0,1 1 0 0 0,-9 7 0 0 0,-39 40 193 0 0,42-40-193 0 0,-57 60 147 0 0,3 4 0 0 0,3 1 0 0 0,4 4 0 0 0,-71 126 0 0 0,123-195-183 0 0,2-2-2 0 0,-2 1-1 0 0,2 0 1 0 0,1 0-1 0 0,-1 1 0 0 0,2 0 1 0 0,-1 0-1 0 0,-2 18 1 0 0,5-28-7 0 0,1 0 1 0 0,0 0 0 0 0,0 0 0 0 0,-1 1 0 0 0,1-2-1 0 0,0 1 1 0 0,1 1 0 0 0,-1-2 0 0 0,0 2-1 0 0,0-1 1 0 0,0 0 0 0 0,1 0 0 0 0,-1 0 0 0 0,1 0-1 0 0,-1 0 1 0 0,0 0 0 0 0,1 0 0 0 0,-1 0 0 0 0,1 0-1 0 0,0 0 1 0 0,0 0 0 0 0,0 0 0 0 0,-1-1-1 0 0,1 1 1 0 0,0 0 0 0 0,0 0 0 0 0,0-1 0 0 0,-1 0-1 0 0,1 1 1 0 0,1 0 0 0 0,-1-1 0 0 0,-1 1-1 0 0,2 0 1 0 0,-1-1 0 0 0,0 0 0 0 0,0 0 0 0 0,0 0-1 0 0,0 0 1 0 0,2 1 0 0 0,3-1-4 0 0,-1-1 1 0 0,2 1 0 0 0,-2 0-1 0 0,1-1 1 0 0,0-1-1 0 0,-1 1 1 0 0,7-2 0 0 0,7-5-5 0 0,0 1 1 0 0,0-2 0 0 0,19-12-1 0 0,54-39-12 0 0,-48 31 5 0 0,178-125-7 0 0,282-255 1 0 0,-361 283 35 0 0,-135 122 50 0 0,-14 13-7 0 0,-161 214 498 0 0,-135 228 43 0 0,78-110-484 0 0,200-307-101 0 0,8-13-12 0 0,1 1-1 0 0,1 1 1 0 0,-11 26 0 0 0,24-47-10 0 0,-1 1 1 0 0,1 0-1 0 0,0 1 1 0 0,0-1 0 0 0,0 1-1 0 0,1-1 1 0 0,-2 5 0 0 0,3-8 5 0 0,-1 1 1 0 0,0 0-1 0 0,0 0 1 0 0,0-1-1 0 0,1 0 1 0 0,-1 1-1 0 0,0 0 1 0 0,1-1-1 0 0,-1 1 1 0 0,1 0-1 0 0,-1-1 1 0 0,0 0-1 0 0,0 1 0 0 0,1-1 1 0 0,0 1-1 0 0,-1-1 1 0 0,1 1-1 0 0,-1-1 1 0 0,1 0-1 0 0,0 0 1 0 0,-1 1-1 0 0,0-1 1 0 0,1 0-1 0 0,0 1 1 0 0,0-1-1 0 0,0 0 1 0 0,-1 0-1 0 0,0 1 1 0 0,1-1-1 0 0,0 0 1 0 0,0 0-1 0 0,-1 0 1 0 0,1 0-1 0 0,-1 0 1 0 0,1 0-1 0 0,0 0 1 0 0,0-1-1 0 0,-1 1 1 0 0,1 0-1 0 0,0-1 1 0 0,6 0-10 0 0,-1 1 1 0 0,0-2 0 0 0,0 1-1 0 0,0-2 1 0 0,0 1-1 0 0,0 0 1 0 0,0-1-1 0 0,7-5 1 0 0,6-3-10 0 0,17-17-1 0 0,-28 22 13 0 0,92-76-48 0 0,126-132-1 0 0,62-119 69 0 0,-11-54 9 0 0,-194 262 20 0 0,-74 112-33 0 0,21-24 0 0 0,-23 33 22 0 0,-7 9-8 0 0,-7 13 12 0 0,7-16-27 0 0,-97 205 193 0 0,52-116-130 0 0,-145 276 167 0 0,-50 110-194 0 0,234-463-48 0 0,-26 64-23 0 0,28-68 5 0 0,1 1 1 0 0,0 0-1 0 0,2 0 1 0 0,-2 1-1 0 0,2 11 1 0 0,1-22 19 0 0,0 0 0 0 0,0-1 0 0 0,-1 1 0 0 0,1 0 0 0 0,0 0 0 0 0,0 0 0 0 0,0-1 0 0 0,1 1 0 0 0,-1 0 0 0 0,0 0 0 0 0,0-1 0 0 0,0 1 1 0 0,1 0-1 0 0,-1 0 0 0 0,0 0 0 0 0,0-1 0 0 0,0 1 0 0 0,1 0 0 0 0,-1 0 0 0 0,1 0 0 0 0,0-1 0 0 0,-1 0 0 0 0,1 1 0 0 0,-1 0 0 0 0,1-1 1 0 0,-1 1-1 0 0,1-1 0 0 0,0 0 0 0 0,0 1 0 0 0,-1-1 0 0 0,1 1 0 0 0,0-1 0 0 0,0 1 0 0 0,0-1 0 0 0,-1 0 0 0 0,1 0 0 0 0,0 1 0 0 0,0-1 0 0 0,0 0 1 0 0,-1 0-1 0 0,1 0 0 0 0,2 0 0 0 0,0-1-4 0 0,0 0 0 0 0,0 0 0 0 0,1 0 0 0 0,-1 0 0 0 0,0-1 0 0 0,0 1 0 0 0,1-1 0 0 0,-2 1 0 0 0,6-5 0 0 0,17-14-24 0 0,0-1-1 0 0,32-37 0 0 0,38-56 27 0 0,-34 32 40 0 0,100-178 0 0 0,9-109-60 0 0,-119 230 16 0 0,-42 111 14 0 0,-2-1-1 0 0,7-56 1 0 0,-14 78 20 0 0,-3 8 7 0 0,-4 11 14 0 0,6-10-42 0 0,-39 87 52 0 0,4 1 1 0 0,-24 98-1 0 0,-33 197 156 0 0,56-220-179 0 0,29-131-34 0 0,-26 127-74 0 0,27-119 27 0 0,-2 78 1 0 0,9-115 28 0 0,0 0-1 0 0,1-1 1 0 0,-1 1-1 0 0,0 0 1 0 0,4 8-1 0 0,-4-12 19 0 0,0 0 0 0 0,0-1 1 0 0,1 1-1 0 0,-1-1 0 0 0,1 1 0 0 0,-1 0 0 0 0,1 0 0 0 0,-1-1 0 0 0,1 1 0 0 0,-1 0 0 0 0,0-1 0 0 0,1 1 0 0 0,0-1 0 0 0,0 1 0 0 0,0-1 0 0 0,-1 1 0 0 0,1-1 1 0 0,-1 1-1 0 0,1-1 0 0 0,0 1 0 0 0,0-1 0 0 0,0 0 0 0 0,-1 0 0 0 0,1 0 0 0 0,0 1 0 0 0,0-1 0 0 0,0 0 0 0 0,-1 0 0 0 0,1 0 0 0 0,0 0 0 0 0,0 0 0 0 0,0 0 1 0 0,-1 0-1 0 0,1 0 0 0 0,0-1 0 0 0,0 1 0 0 0,0 0 0 0 0,-1 0 0 0 0,1 0 0 0 0,0 0 0 0 0,1-2 0 0 0,1 0 1 0 0,0 1 0 0 0,0-1 0 0 0,1 0 0 0 0,-2 0 0 0 0,1 0 0 0 0,0 0 0 0 0,-1-1 0 0 0,1 0 0 0 0,2-2 0 0 0,19-31 30 0 0,-15 22-14 0 0,39-64 23 0 0,69-160 0 0 0,4-98-50 0 0,-61 99 10 0 0,-51 190-5 0 0,-3-1 0 0 0,-2 1 0 0 0,-3-53 0 0 0,-6 73 42 0 0,5 27-33 0 0,0-1 1 0 0,0 1-1 0 0,-1 0 0 0 0,1-1 1 0 0,0 1-1 0 0,0-1 1 0 0,-1 0-1 0 0,1 1 0 0 0,0-1 1 0 0,0 1-1 0 0,0 0 1 0 0,-1 0-1 0 0,1 0 0 0 0,-1-1 1 0 0,1 1-1 0 0,-1-1 1 0 0,1 1-1 0 0,-1 0 0 0 0,1-1 1 0 0,-1 1-1 0 0,0 0 0 0 0,0 0 0 0 0,1 0 0 0 0,-1 0 0 0 0,1 1 0 0 0,0-1 0 0 0,-1 0 0 0 0,0 1 0 0 0,1-1 0 0 0,-1 0 0 0 0,1 1 0 0 0,-1-1 0 0 0,0 0 0 0 0,1 0 0 0 0,0 0 0 0 0,0 1 1 0 0,-1-1-1 0 0,1 1 0 0 0,0-1 0 0 0,-1 1 0 0 0,1 0 0 0 0,-1-1 0 0 0,1 1 0 0 0,-7 12 15 0 0,0 1 1 0 0,1-1 0 0 0,0 1-1 0 0,2 0 1 0 0,0 0-1 0 0,-3 17 1 0 0,1-6 10 0 0,-57 301 160 0 0,24 4-53 0 0,19 110-214 0 0,20-439 78 0 0,0 15-18 0 0,1-1 1 0 0,-1 0-1 0 0,2 0 0 0 0,1 0 0 0 0,0 0 1 0 0,6 14-1 0 0,-9-27 16 0 0,1-1 0 0 0,-1 0 0 0 0,1 1 0 0 0,0-1 0 0 0,0 1 0 0 0,-1-1 0 0 0,1 0 0 0 0,0 1 0 0 0,0-2 0 0 0,0 2 1 0 0,0-1-1 0 0,0 0 0 0 0,0 0 0 0 0,0 1 0 0 0,0-1 0 0 0,1-1 0 0 0,-1 1 0 0 0,0 0 0 0 0,1 0 0 0 0,0-1 0 0 0,-1 1 0 0 0,1-1 0 0 0,-1 1 0 0 0,0 0 0 0 0,1-1 0 0 0,-1 0 0 0 0,1 1 0 0 0,0-1 1 0 0,-1 0-1 0 0,1 0 0 0 0,-1 0 0 0 0,1 0 0 0 0,0 0 0 0 0,-1-1 0 0 0,1 1 0 0 0,0-1 0 0 0,-1 1 0 0 0,1-1 0 0 0,-1 0 0 0 0,0 1 0 0 0,1 0 0 0 0,-1-1 0 0 0,1 0 0 0 0,-1 0 0 0 0,0 0 0 0 0,0 0 1 0 0,2-2-1 0 0,5-3-1 0 0,-1-2 1 0 0,-1 1 0 0 0,1-1 0 0 0,-1 0 0 0 0,8-15 0 0 0,21-48-27 0 0,-30 59 23 0 0,20-49-5 0 0,-3 0 0 0 0,-2-3 1 0 0,-3 1-1 0 0,14-125 1 0 0,-11-264-148 0 0,-20 424 157 0 0,-2-77-50 0 0,0 89 57 0 0,0-1-1 0 0,-1 2 0 0 0,0-1 0 0 0,-8-21 0 0 0,10 36 0 0 0,1-1 0 0 0,-1 2 1 0 0,1-2-1 0 0,-1 1 0 0 0,1 0 1 0 0,0 0-1 0 0,-1 0 0 0 0,0 0 1 0 0,1 1-1 0 0,-1-2 0 0 0,0 1 0 0 0,1 0 1 0 0,-1 1-1 0 0,-1-1 0 0 0,1-1 1 0 0,0 2-3 0 0,1 0 1 0 0,0 0 0 0 0,-1 0-1 0 0,1 0 1 0 0,-1 0 0 0 0,1 0-1 0 0,-1 0 1 0 0,1 0 0 0 0,0 1 0 0 0,-1-1-1 0 0,1 0 1 0 0,0 0 0 0 0,0 0-1 0 0,0 1 1 0 0,-1-1 0 0 0,1 0-1 0 0,-1 0 1 0 0,1 1 0 0 0,0-1-1 0 0,-1 0 1 0 0,1 0 0 0 0,0 0 0 0 0,0 0-1 0 0,-1 1 1 0 0,1-1 0 0 0,0 0-1 0 0,0 1 1 0 0,0-1 0 0 0,0 1-1 0 0,0 0 1 0 0,-3 4 9 0 0,1 1-1 0 0,0 0 1 0 0,1 0 0 0 0,-2 6 0 0 0,-10 95 164 0 0,0 118 0 0 0,8-92-105 0 0,-55 418 167 0 0,47-458-237 0 0,0 139 0 0 0,13-216 0 0 0,1 0 0 0 0,3 16 0 0 0,-3-28 0 0 0,0 2 0 0 0,1-2 0 0 0,0 1 0 0 0,-1 0 0 0 0,1 0 0 0 0,0 0 0 0 0,1-1 0 0 0,0 1 0 0 0,5 6 0 0 0,-7-9 0 0 0,0-1-1 0 0,-1-1 1 0 0,1 2-1 0 0,0-1 1 0 0,1 0-1 0 0,-2-1 1 0 0,1 1-1 0 0,1 0 1 0 0,-1 0-1 0 0,-1-1 1 0 0,2 1-1 0 0,-1-1 1 0 0,1 1-1 0 0,-1 0 1 0 0,0-1 0 0 0,1 1-1 0 0,-2-1 1 0 0,2 0-1 0 0,0 0 1 0 0,-2 0-1 0 0,4 0 1 0 0,-2 0-2 0 0,0 0 1 0 0,-2-1-1 0 0,2 0 0 0 0,0 0 1 0 0,-1 0-1 0 0,1 1 1 0 0,-1-1-1 0 0,0 0 0 0 0,0 0 1 0 0,1 1-1 0 0,-1-2 1 0 0,0 1-1 0 0,0 0 0 0 0,0 0 1 0 0,1-2-1 0 0,4-7-11 0 0,0 1 0 0 0,-2-1-1 0 0,1 0 1 0 0,3-12 0 0 0,-4 13 2 0 0,30-90-149 0 0,-3-1 1 0 0,-5-1 0 0 0,-5-2-1 0 0,-4 0 1 0 0,4-197-1 0 0,-20 266 165 0 0,0 15 7 0 0,-1 0 0 0 0,-4-32 1 0 0,4 50-8 0 0,-1-1 0 0 0,1 0 0 0 0,0 1 0 0 0,-1-1 0 0 0,1 1 0 0 0,0-1 0 0 0,-1 1 0 0 0,0-1 0 0 0,0 1 0 0 0,0 0 0 0 0,1-1 0 0 0,-1 1 0 0 0,0 0 0 0 0,0-1 0 0 0,0 2 0 0 0,-3-4 0 0 0,4 4-1 0 0,-1 0-1 0 0,1 0 0 0 0,0 0 0 0 0,0 0 0 0 0,-1 0 0 0 0,1 0 1 0 0,-1 0-1 0 0,1 0 0 0 0,-1 0 0 0 0,1 0 0 0 0,-1 0 0 0 0,1 0 1 0 0,0 0-1 0 0,0 0 0 0 0,-1 0 0 0 0,1 0 0 0 0,-1 0 0 0 0,1 0 1 0 0,-1 0-1 0 0,1 0 0 0 0,-1 0 0 0 0,1 0 0 0 0,0 1 0 0 0,-2 0 2 0 0,1 0 0 0 0,0 0-1 0 0,0 0 1 0 0,0 0-1 0 0,0 0 1 0 0,0 0-1 0 0,1 1 1 0 0,-1-1 0 0 0,0 0-1 0 0,-1 1 1 0 0,-7 18 28 0 0,1 0-1 0 0,2 0 1 0 0,-1 0 0 0 0,2 1 0 0 0,-3 26 0 0 0,-5 108 148 0 0,12-148-170 0 0,-1 320 210 0 0,-3 29-15 0 0,4-340-206 0 0,-20 211-61 0 0,14-189 42 0 0,0 0 0 0 0,-2-1 1 0 0,-27 68-1 0 0,31-94 13 0 0,0 0-1 0 0,-1 0 1 0 0,-1-1-1 0 0,0 1 1 0 0,-15 18 0 0 0,18-26 9 0 0,0 1-1 0 0,-1 0 1 0 0,1 0 0 0 0,0-1 0 0 0,-1 0 0 0 0,0 0 0 0 0,0 1 0 0 0,0-2 0 0 0,0 0 0 0 0,0 1 0 0 0,-1-2-1 0 0,0 1 1 0 0,1-1 0 0 0,0 1 0 0 0,-10-1 0 0 0,8-1-3 0 0,0 0 1 0 0,-1 0-1 0 0,1 0 0 0 0,-1-1 1 0 0,0-1-1 0 0,1 1 1 0 0,0-1-1 0 0,-1 0 0 0 0,1-1 1 0 0,1 0-1 0 0,-2 0 0 0 0,2 0 1 0 0,0-1-1 0 0,-1 0 1 0 0,1 0-1 0 0,-11-9 0 0 0,1-2-57 0 0,1-1 0 0 0,0 0 0 0 0,1-2 0 0 0,-16-25 0 0 0,29 42 49 0 0,1 0 1 0 0,0 1-1 0 0,-1-1 0 0 0,1 1 0 0 0,0-1 0 0 0,0 1 1 0 0,-1-1-1 0 0,1 0 0 0 0,-1 1 0 0 0,0-1 0 0 0,1 1 0 0 0,-1 0 1 0 0,1 0-1 0 0,0-1 0 0 0,-1 1 0 0 0,0-1 0 0 0,0 1 0 0 0,0-1 1 0 0,1 1-1 0 0,0 0 0 0 0,-1 0 0 0 0,0 0 0 0 0,0 0 1 0 0,0 0-1 0 0,1 0 0 0 0,0 0 0 0 0,-1 0 0 0 0,-2 0 0 0 0,3 0-2 0 0,-1 0 0 0 0,-1 1-1 0 0,1 0 1 0 0,0 0-1 0 0,0-1 1 0 0,0 1 0 0 0,0 0-1 0 0,0 0 1 0 0,1 0-1 0 0,-1 0 1 0 0,0 0-1 0 0,0 0 1 0 0,0 0 0 0 0,0 2-1 0 0,-2 3-6 0 0,0 0 1 0 0,0 1-1 0 0,0-1 0 0 0,-1 11 0 0 0,4-15 10 0 0,-1 0 0 0 0,0 1 0 0 0,1-1 0 0 0,0 0 0 0 0,-1 1 0 0 0,1 0-1 0 0,1-1 1 0 0,-1 1 0 0 0,0-1 0 0 0,1 0 0 0 0,-1 1 0 0 0,1-1-1 0 0,-1 0 1 0 0,3 5 0 0 0,-2-7-5 0 0,0 2 0 0 0,0-1-1 0 0,1 0 1 0 0,-1 1 0 0 0,0-1-1 0 0,1-1 1 0 0,-1 1 0 0 0,1 0 0 0 0,0 0-1 0 0,-1-1 1 0 0,1 1 0 0 0,-1 0 0 0 0,1 0-1 0 0,0-1 1 0 0,-1 1 0 0 0,2-1-1 0 0,-2 0 1 0 0,1 0 0 0 0,0 0 0 0 0,-1 0-1 0 0,3 0 1 0 0,5 0-65 0 0,0-1 0 0 0,1 0 0 0 0,-2-1 0 0 0,1 1 0 0 0,-1-1 0 0 0,1-1 0 0 0,15-6 0 0 0,56-32-586 0 0,-59 30 508 0 0,159-97-246 0 0,-144 84 456 0 0,-2-1-1 0 0,59-58 1 0 0,-91 81-48 0 0,0 0 2 0 0,0 0-1 0 0,0 0 1 0 0,-1 1 0 0 0,2-2 0 0 0,-2 1-1 0 0,0 0 1 0 0,1 0 0 0 0,-1 0 0 0 0,0-1-1 0 0,1 1 1 0 0,-1 0 0 0 0,-1-1 0 0 0,2-3-1 0 0,-2 5-3 0 0,0 1-1 0 0,0 0 0 0 0,0 0 1 0 0,0 0-1 0 0,0 0 1 0 0,0 0-1 0 0,0 0 0 0 0,-1 0 1 0 0,1 0-1 0 0,0-1 0 0 0,0 1 1 0 0,0 0-1 0 0,0 0 0 0 0,0 0 1 0 0,-1 0-1 0 0,1-1 0 0 0,0 1 1 0 0,0 0-1 0 0,0 0 0 0 0,0 0 1 0 0,0 0-1 0 0,0 0 1 0 0,0 0-1 0 0,0 0 0 0 0,-1-1 1 0 0,1 1-1 0 0,0 0 0 0 0,0 0 1 0 0,-1 0-1 0 0,1 0 0 0 0,0 0 1 0 0,0 0-1 0 0,0 0 0 0 0,-1 0 1 0 0,1 0-1 0 0,0 0 0 0 0,0 0 1 0 0,-1 1-1 0 0,-7 1 70 0 0,-13 7 67 0 0,0 0-1 0 0,2 2 0 0 0,-31 20 1 0 0,17-9 11 0 0,-109 67 391 0 0,-236 138 49 0 0,358-217-584 0 0,-36 19 2 0 0,51-27-21 0 0,0 0 1 0 0,-1 0 0 0 0,0-1 0 0 0,1 1-1 0 0,-1-1 1 0 0,1-1 0 0 0,-1 1-1 0 0,-8 0 1 0 0,14-1 4 0 0,-1-1-1 0 0,1 1 0 0 0,0 0 1 0 0,-1 0-1 0 0,1-1 1 0 0,-1 1-1 0 0,1 0 0 0 0,-1 0 1 0 0,1 0-1 0 0,-1 0 0 0 0,1-1 1 0 0,-1 1-1 0 0,1-1 1 0 0,0 1-1 0 0,0-1 0 0 0,0 1 1 0 0,-1 0-1 0 0,1 0 1 0 0,0-1-1 0 0,-1 1 0 0 0,1-1 1 0 0,0 0-1 0 0,0 1 1 0 0,0-1-1 0 0,-1 1 0 0 0,1 0 1 0 0,0-1-1 0 0,0 1 1 0 0,0-1-1 0 0,0 0 0 0 0,0 1 1 0 0,0-1-1 0 0,3-19-184 0 0,0 9 95 0 0,0 1 1 0 0,1-1 0 0 0,1 1 0 0 0,8-15-1 0 0,30-40-221 0 0,-26 40 196 0 0,195-341-269 0 0,-210 361 400 0 0,6-12 0 0 0,-7 17-5 0 0,-1-1 1 0 0,0 0 0 0 0,1 1 0 0 0,-1 0-1 0 0,0-1 1 0 0,0 0 0 0 0,0 1-1 0 0,1-1 1 0 0,-1 0 0 0 0,0 1 0 0 0,0-1-1 0 0,0 1 1 0 0,0-1 0 0 0,0 0 0 0 0,-1 1-1 0 0,1 0 1 0 0,0-1 0 0 0,0 0 0 0 0,0 0-1 0 0,-1 1 1 0 0,1-1 0 0 0,-1 1 3 0 0,1 0 1 0 0,-1-1-1 0 0,0 1 1 0 0,0 0-1 0 0,0 0 1 0 0,1 0 0 0 0,-1 0-1 0 0,0 1 1 0 0,0-1-1 0 0,0 0 1 0 0,1 0-1 0 0,-1 0 1 0 0,0 0-1 0 0,0 0 1 0 0,0 1-1 0 0,0-1 1 0 0,1 0-1 0 0,0 1 1 0 0,-1 0-1 0 0,0-1 1 0 0,0 1-1 0 0,0-1 1 0 0,-16 14 94 0 0,17-14-100 0 0,-128 114 479 0 0,27-22-328 0 0,-90 67 5 0 0,-12-15 27 0 0,195-140-198 0 0,6-2 6 0 0,-1 1 0 0 0,-1-2 1 0 0,2 1-1 0 0,-1-1 0 0 0,0 1 0 0 0,-1-1 0 0 0,0 1 1 0 0,1-1-1 0 0,0 0 0 0 0,-6 0 0 0 0,9-1 3 0 0,0 0 0 0 0,-1 0 0 0 0,1 0-1 0 0,0 0 1 0 0,0 0 0 0 0,-1 0 0 0 0,1 0 0 0 0,0-1 0 0 0,0 1-1 0 0,0 0 1 0 0,0 0 0 0 0,0 0 0 0 0,0 0 0 0 0,0 0 0 0 0,0 0 0 0 0,-1 0-1 0 0,1 0 1 0 0,0-1 0 0 0,0 1 0 0 0,0 0 0 0 0,0 0 0 0 0,0-1-1 0 0,0 1 1 0 0,0 0 0 0 0,0 0 0 0 0,-1-1 0 0 0,1 1 0 0 0,0 0-1 0 0,0 0 1 0 0,0-1 0 0 0,0 1 0 0 0,0 0 0 0 0,0 0 0 0 0,0 0-1 0 0,1 0 1 0 0,-1 0 0 0 0,0 0 0 0 0,0-1 0 0 0,0 1 0 0 0,2-10-44 0 0,5-3-27 0 0,2 0 0 0 0,-1 0 0 0 0,19-22 0 0 0,-12 17 9 0 0,127-154-241 0 0,76-99-157 0 0,-68 48 447 0 0,-145 215 14 0 0,14-27-5 0 0,-18 32 16 0 0,-1 1 0 0 0,2-1 0 0 0,-1 0 0 0 0,0 0 0 0 0,-1 0 0 0 0,1 1 0 0 0,-1-1 0 0 0,0 0 0 0 0,0 0 0 0 0,0-4 0 0 0,0 6-5 0 0,0 1-1 0 0,0 0 1 0 0,0 0-1 0 0,0 0 1 0 0,0-1-1 0 0,0 1 1 0 0,-1-1-1 0 0,1 1 1 0 0,0 0-1 0 0,0-1 0 0 0,0 1 1 0 0,-1 0-1 0 0,1 0 1 0 0,0 0-1 0 0,-1-1 1 0 0,1 1-1 0 0,0 0 1 0 0,-1-1-1 0 0,1 1 1 0 0,0 0-1 0 0,-1 0 1 0 0,1-1-1 0 0,0 1 1 0 0,0 0-1 0 0,0 0 1 0 0,-1 0-1 0 0,1 0 1 0 0,-1 0-1 0 0,1-1 1 0 0,-1 1-1 0 0,-13 4 78 0 0,-12 9 15 0 0,-25 24 76 0 0,3 2 1 0 0,-61 63 0 0 0,65-61-71 0 0,-248 248 509 0 0,-3 2-336 0 0,277-276-269 0 0,14-12-37 0 0,0 0 0 0 0,0 1 0 0 0,0-1 0 0 0,-5 7 0 0 0,94-123-129 0 0,-37 51 111 0 0,169-239-178 0 0,-151 199-11 0 0,54-115-1 0 0,-120 216 240 0 0,1 1 0 0 0,-1-1 0 0 0,1 1 0 0 0,-1-1 0 0 0,1 0 0 0 0,-1 1 0 0 0,1-1-1 0 0,-1 0 1 0 0,0 1 0 0 0,1-1 0 0 0,-1 0 0 0 0,0 0 0 0 0,0 1 0 0 0,0-1 0 0 0,0 0 0 0 0,0 0 0 0 0,0 0 0 0 0,0 1 0 0 0,0-1 0 0 0,0 0 0 0 0,0 1 0 0 0,0-1-1 0 0,-1-1 1 0 0,0 3 3 0 0,-1-1 0 0 0,1 1 0 0 0,0-1 0 0 0,0 0 0 0 0,-1 1-1 0 0,2-1 1 0 0,-2 1 0 0 0,1 0 0 0 0,0-1 0 0 0,0 1-1 0 0,0 0 1 0 0,0 0 0 0 0,0 0 0 0 0,-1 1 0 0 0,-182 174 158 0 0,56-49-28 0 0,-29 13-9 0 0,-40 39 75 0 0,186-169-214 0 0,11-11 11 0 0,0 1 0 0 0,0 0 1 0 0,0 0-1 0 0,0 0 1 0 0,0 0-1 0 0,0 0 1 0 0,0 0-1 0 0,0 0 1 0 0,0 0-1 0 0,0 0 1 0 0,0 0-1 0 0,0 0 1 0 0,0 0-1 0 0,0 0 1 0 0,0 0-1 0 0,0 0 1 0 0,0 0-1 0 0,0 0 1 0 0,0 0-1 0 0,0 0 1 0 0,0-1-1 0 0,0 1 1 0 0,0 0-1 0 0,0 0 1 0 0,0 0-1 0 0,0 0 0 0 0,0 0 1 0 0,0 0-1 0 0,0 0 1 0 0,-1 0-1 0 0,1 0 1 0 0,0 0-1 0 0,0 0 1 0 0,0 0-1 0 0,0 0 1 0 0,0 0-1 0 0,0 0 1 0 0,0 0-1 0 0,0 0 1 0 0,0 0-1 0 0,0 0 1 0 0,0 0-1 0 0,0 0 1 0 0,0 0-1 0 0,13-19-93 0 0,-11 17 99 0 0,149-193-342 0 0,5-5 177 0 0,124-195 177 0 0,-266 373 73 0 0,-424 452-103 0 0,-12-60 248 0 0,406-357-232 0 0,0 0-29 0 0,-33 22-1 0 0,61-52-48 0 0,211-225-267 0 0,44-55 286 0 0,-230 250 100 0 0,-2-2 1 0 0,-3 0-1 0 0,36-74 0 0 0,-66 117-21 0 0,2 0 0 0 0,-2 0 0 0 0,0 0 0 0 0,0-1 0 0 0,0 1 0 0 0,-1 0 0 0 0,0 0 0 0 0,0-1 0 0 0,0-8 0 0 0,-1 14-19 0 0,0 1 0 0 0,0 0 0 0 0,0-1 0 0 0,0 1 0 0 0,0-1-1 0 0,0 1 1 0 0,0 0 0 0 0,-1 0 0 0 0,1 0 0 0 0,0 0 0 0 0,0-1-1 0 0,0 1 1 0 0,0 0 0 0 0,-1 0 0 0 0,1-1 0 0 0,0 1 0 0 0,0 0-1 0 0,0-1 1 0 0,-1 1 0 0 0,1 0 0 0 0,0 0 0 0 0,-1 0 0 0 0,1-1-1 0 0,0 1 1 0 0,0 0 0 0 0,0 0 0 0 0,0 0 0 0 0,0 0 0 0 0,-1 0-1 0 0,1 0 1 0 0,-1 0 0 0 0,1 0 0 0 0,-12 3 39 0 0,-9 10-10 0 0,-21 25-118 0 0,2 1-1 0 0,-37 49 1 0 0,35-41-171 0 0,-10 13-440 0 0,18-19-2741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5569 333 6809 0 0,'-4'-5'16549'0'0,"-25"5"-15563"0"0,-271-9 4350 0 0,-109-10-3683 0 0,346 16-1506 0 0,1-3 0 0 0,-70-15 0 0 0,-79-8 435 0 0,-105-5-171 0 0,-270-8-411 0 0,336 25 0 0 0,-5 1 0 0 0,-230-15 0 0 0,292 7 0 0 0,3-1 0 0 0,83 15 0 0 0,-142-8 0 0 0,-87 22 0 0 0,185-1 0 0 0,-149 5 0 0 0,63-7 0 0 0,201-4 0 0 0,0-1 0 0 0,-41-12 0 0 0,28 6 0 0 0,27 8 0 0 0,1 0 0 0 0,-1 0 0 0 0,0 2 0 0 0,0 0 0 0 0,0 2 0 0 0,-22 4 0 0 0,36-4 0 0 0,-1 0 0 0 0,0 2 0 0 0,1-1 0 0 0,0 1 0 0 0,0 0 0 0 0,0 0 0 0 0,-8 7 0 0 0,-10 4 0 0 0,2 0 0 0 0,-30 24 0 0 0,37-25 0 0 0,-1-2 0 0 0,-1 1 0 0 0,-32 15 0 0 0,49-27 0 0 0,1 0 0 0 0,-1 0 0 0 0,0 1 0 0 0,1-1 0 0 0,-1 0 0 0 0,1 0 0 0 0,0 1 0 0 0,-1 0 0 0 0,1-1 0 0 0,-1 4 0 0 0,0-4 0 0 0,1 2 0 0 0,1-2 0 0 0,-2 1 0 0 0,1-1 0 0 0,0 1 0 0 0,-1 0 0 0 0,0-2 0 0 0,1 2 0 0 0,-3 1 0 0 0,-10 6 0 0 0,14-4 0 0 0,10-1 0 0 0,11-3 0 0 0,0-1 0 0 0,0 0 0 0 0,37-5 0 0 0,22 0 0 0 0,287 10 0 0 0,-253-14 0 0 0,-18 1 0 0 0,273-4 0 0 0,-332 11 0 0 0,300-19 0 0 0,12 11 0 0 0,-82 5 0 0 0,-16 1 0 0 0,-53 2 0 0 0,-35-11 0 0 0,-31 2 0 0 0,417 2 0 0 0,-393 9 0 0 0,-68-1 0 0 0,391 7 0 0 0,-13 30 0 0 0,-288-24 0 0 0,-29-1 0 0 0,-137-12-421 0 0,0 3 0 0 0,23 5 0 0 0,1 7-4003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25 6 0 0 0,'-25'-5'25792'0'0,"26"6"-25741"0"0,0 0 0 0 0,-1-1 0 0 0,1 1 0 0 0,0 0 0 0 0,1 0 0 0 0,-2-1 0 0 0,1 0-1 0 0,0 1 1 0 0,1 0 0 0 0,-2-1 0 0 0,1 1 0 0 0,0-1 0 0 0,1 1 0 0 0,-1-1 0 0 0,0 0 0 0 0,0 0 0 0 0,0 0 0 0 0,2 0-1 0 0,23 1 313 0 0,-23-1-270 0 0,192 0 1146 0 0,319 3 401 0 0,-400 2-1476 0 0,60 0 154 0 0,1-6-90 0 0,224 5 63 0 0,89 3-103 0 0,-80-7-36 0 0,-176 2-58 0 0,-3 14-58 0 0,-67-1 43 0 0,448 13 237 0 0,-254-14-138 0 0,62 5-96 0 0,-113-5-63 0 0,-139 0-14 0 0,20 1 9 0 0,105-3-52 0 0,-119-8 41 0 0,-21 0 5 0 0,-115-2-2 0 0,1-1 0 0 0,46-6 1 0 0,-62 3 3 0 0,23 2 0 0 0,-31 2-3 0 0,1-2 0 0 0,-2 0-1 0 0,1-1 1 0 0,0 0 0 0 0,24-6 0 0 0,-29 4-6 0 0,-1 2 0 0 0,1-1-1 0 0,-1 1 1 0 0,1 1 0 0 0,0-1 0 0 0,12 2 0 0 0,48 7-55 0 0,-31-2 11 0 0,6-3 1 0 0,-30-4 12 0 0,0-1 0 0 0,0 1 0 0 0,-1-1 0 0 0,1-2 1 0 0,13-4-1 0 0,-12 5 17 0 0,-1 0 0 0 0,1 2 0 0 0,0-1 0 0 0,0 1 0 0 0,0 1 0 0 0,21 2 0 0 0,3 0-80 0 0,-31-2-362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11490 0 0,'0'0'12175'0'0,"6"3"-11707"0"0,1-1-240 0 0,0 1 0 0 0,0-1 0 0 0,2 0 0 0 0,-2-1 0 0 0,1 0 0 0 0,11 1 0 0 0,-5-2 265 0 0,0 0-1 0 0,-1 2 0 0 0,1 0 0 0 0,0 0 0 0 0,17 6 0 0 0,-23-6-299 0 0,-1 1 0 0 0,0-1 0 0 0,0 2 0 0 0,0-1 0 0 0,0 1 0 0 0,0 1-1 0 0,-1 0 1 0 0,0-1 0 0 0,-1 1 0 0 0,11 11 0 0 0,50 69 640 0 0,-57-74-745 0 0,1-1 0 0 0,1 0 0 0 0,0-1 0 0 0,0 0 0 0 0,1-1 0 0 0,14 9 0 0 0,-14-10-57 0 0,0 0 0 0 0,-2 1 0 0 0,1 0 0 0 0,-1 1 0 0 0,1 0 0 0 0,-2 1 1 0 0,12 15-1 0 0,-7-7 6 0 0,21 24 1 0 0,-23-30-7 0 0,-1 1 0 0 0,0 1 1 0 0,16 28-1 0 0,-3 10-1 0 0,19 59 1 0 0,-32-78-27 0 0,33 87-4 0 0,12 8 0 0 0,-55-126 0 0 0,4 9 0 0 0,-1 0 0 0 0,3 15 0 0 0,-4-17 0 0 0,-1 0 0 0 0,1 0 0 0 0,0-1 0 0 0,6 13 0 0 0,17 19 0 0 0,-22-32 0 0 0,-1 1 0 0 0,-1-1 0 0 0,1 1 0 0 0,-2-1 0 0 0,2 17 0 0 0,5 17 0 0 0,-5-24 0 0 0,-1 0 0 0 0,0 0 0 0 0,-1 0 0 0 0,-1 1 0 0 0,-1-1 0 0 0,-4 24 0 0 0,-1 38 0 0 0,7-55 0 0 0,8 42 0 0 0,1 0 0 0 0,-9-48 0 0 0,0 1 0 0 0,-1-1 0 0 0,-1 1 0 0 0,-1-1 0 0 0,0 0 0 0 0,-7 24 0 0 0,-11 40 0 0 0,-5 13 0 0 0,23-88 0 0 0,0 0 0 0 0,1 0 0 0 0,0 0 0 0 0,1 14 0 0 0,0-15 0 0 0,0 0 0 0 0,0 0 0 0 0,-1-1 0 0 0,0 2 0 0 0,0-1 0 0 0,-1-1 0 0 0,-2 8 0 0 0,-12 25 0 0 0,5-10 0 0 0,-2-1 0 0 0,-23 37 0 0 0,33-59-285 0 0,0-1 1 0 0,-1 1-1 0 0,2 0 1 0 0,-4 10-1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805 1 11010 0 0,'0'2'10549'0'0,"-1"5"-10048"0"0,0-1 0 0 0,-1 1 0 0 0,1-1 0 0 0,-2 0 0 0 0,1 1 0 0 0,0-1 0 0 0,-2 0 0 0 0,1 0 0 0 0,0 0 0 0 0,-9 10 0 0 0,3-5 15 0 0,-1-1 0 0 0,0 0 0 0 0,-1 0 0 0 0,-15 11 0 0 0,-3 1 112 0 0,-30 33 0 0 0,17-14-209 0 0,20-22-182 0 0,2 2 0 0 0,-25 30 0 0 0,38-41-156 0 0,-4 6 10 0 0,-1-1 0 0 0,-1 0 0 0 0,-16 15-1 0 0,7-11-68 0 0,1-1 44 0 0,1 0 1 0 0,0 2-1 0 0,-31 40 0 0 0,33-36-66 0 0,14-20 0 0 0,0 0 0 0 0,0 1 0 0 0,1 0 0 0 0,-1 0 0 0 0,1 0 0 0 0,0 0 0 0 0,0 1 0 0 0,1-1 0 0 0,-3 11 0 0 0,1-3 0 0 0,-1 0 0 0 0,0 0 0 0 0,-1-1 0 0 0,0 1 0 0 0,-15 20 0 0 0,12-17 0 0 0,-3 7 0 0 0,0 1 0 0 0,-15 47 0 0 0,25-66 0 0 0,-20 49 0 0 0,15-38 0 0 0,1-1 0 0 0,0 2 0 0 0,0-1 0 0 0,-2 21 0 0 0,-26 146 0 0 0,31-170 0 0 0,-5 15 0 0 0,2 0 0 0 0,1 0 0 0 0,-4 54 0 0 0,10-49 0 0 0,1 1 0 0 0,1 0 0 0 0,12 42 0 0 0,-12-57 0 0 0,0 1 0 0 0,0 28 0 0 0,2 15 0 0 0,4 57 0 0 0,-5-66 0 0 0,5-2 0 0 0,0-5 0 0 0,-7-41 0 0 0,-1-1 0 0 0,1 1 0 0 0,0 0 0 0 0,0-1 0 0 0,0 1 0 0 0,1-1 0 0 0,0 0 0 0 0,4 6 0 0 0,-2-5 0 0 0,-2 1 0 0 0,1-1 0 0 0,0 2 0 0 0,4 11 0 0 0,14 35 0 0 0,-22-51 0 0 0,0-1 0 0 0,1 1 0 0 0,0 0 0 0 0,1-1 0 0 0,-2 0 0 0 0,2 1 0 0 0,-1-1 0 0 0,0 0 0 0 0,1 0 0 0 0,0 0 0 0 0,-1 1 0 0 0,2-2 0 0 0,-2 2 0 0 0,2-2 0 0 0,-2 1 0 0 0,6 2 0 0 0,-6-2 2 0 0,1-1 0 0 0,0 0 0 0 0,-1 1 0 0 0,0-1 0 0 0,1 1 0 0 0,-1 0 0 0 0,0-1 0 0 0,0 1 0 0 0,1-1 0 0 0,-2 1 0 0 0,1 0 0 0 0,0 0 1 0 0,-1-1-1 0 0,2 4 0 0 0,1 28-8 0 0,0 1-184 0 0,2-16-1011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0 108 24197 0 0,'0'0'1190'0'0,"27"-5"-868"0"0,-8 1-244 0 0,27-4 135 0 0,1 1 1 0 0,50-1-1 0 0,378 1 522 0 0,-25 0-306 0 0,-26 0 325 0 0,-484 10-497 0 0,-108 20-1 0 0,76-9-38 0 0,-33 4 164 0 0,-574 89 410 0 0,686-104-775 0 0,-7 0 43 0 0,1 1 0 0 0,0 1 0 0 0,-23 8 0 0 0,41-12-55 0 0,0-1 1 0 0,0 0 0 0 0,0 1-1 0 0,0-1 1 0 0,0 1 0 0 0,0-1-1 0 0,0 0 1 0 0,1 1 0 0 0,-1 0-1 0 0,0-1 1 0 0,0 1 0 0 0,0 0-1 0 0,1-1 1 0 0,-1 1 0 0 0,0 0-1 0 0,0 0 1 0 0,1-1 0 0 0,-1 1-1 0 0,1 1 1 0 0,0-1 0 0 0,-2 1 0 0 0,3-1-4 0 0,-1-1 1 0 0,0 0 0 0 0,0 1-1 0 0,1 0 1 0 0,-1 0 0 0 0,0 0-1 0 0,0-1 1 0 0,0 0 0 0 0,1 1-1 0 0,-1 0 1 0 0,1 0 0 0 0,0-1-1 0 0,-1 0 1 0 0,1 1 0 0 0,-1-1 0 0 0,0 1-1 0 0,1-1 1 0 0,0 1 0 0 0,0-1-1 0 0,0 1 1 0 0,-1-1 0 0 0,1 0-1 0 0,7 4 11 0 0,0-1 0 0 0,0-1-1 0 0,15 4 1 0 0,46 4 42 0 0,107 3 1 0 0,-95-8-20 0 0,703 69-83 0 0,-772-73 49 0 0,13 2-7 0 0,1 2-1 0 0,-2 0 1 0 0,29 11-1 0 0,-52-16 5 0 0,0 0 0 0 0,0 1 0 0 0,0-1 0 0 0,0 0 0 0 0,1 1 0 0 0,-2-1 0 0 0,1 0 0 0 0,0 1 0 0 0,1 0 0 0 0,-2-1 0 0 0,1 1 0 0 0,0 0 0 0 0,0-1 0 0 0,0 1 0 0 0,0 0 0 0 0,-1 0-1 0 0,1-1 1 0 0,0 1 0 0 0,-1 0 0 0 0,1 1 0 0 0,0-2 0 0 0,-1 1 0 0 0,0 0 0 0 0,1 0 0 0 0,-1 0 0 0 0,1 2 0 0 0,-2-2 1 0 0,0 1 0 0 0,1-2 0 0 0,0 2 0 0 0,-1-1 0 0 0,0 0 0 0 0,0 0 1 0 0,0 0-1 0 0,1 0 0 0 0,-1-1 0 0 0,-1 1 0 0 0,1 0 0 0 0,0 0 0 0 0,0 0 0 0 0,0-1 0 0 0,0 1 0 0 0,0 0 0 0 0,0-1 0 0 0,-1 1 0 0 0,1-1 0 0 0,0 0 0 0 0,-1 1 0 0 0,0-1 0 0 0,-38 11 10 0 0,1-1-1 0 0,-58 6 1 0 0,-87 0 45 0 0,102-11-33 0 0,-720 86 239 0 0,783-88-254 0 0,11-2-2 0 0,0 0 0 0 0,1 1 0 0 0,-1-1 0 0 0,0 1 1 0 0,1 1-1 0 0,-1-1 0 0 0,1 1 0 0 0,-12 7 0 0 0,18-10-4 0 0,1 0 0 0 0,-1 0-1 0 0,1 0 1 0 0,0 1 0 0 0,-1-1-1 0 0,1 0 1 0 0,0 1 0 0 0,0-1 0 0 0,0 0-1 0 0,0 1 1 0 0,-1-1 0 0 0,1 0-1 0 0,0 0 1 0 0,0 0 0 0 0,0 1-1 0 0,-1-1 1 0 0,1 1 0 0 0,0-1-1 0 0,0 1 1 0 0,0-1 0 0 0,0 1-1 0 0,0-1 1 0 0,0 0 0 0 0,0 0-1 0 0,0 0 1 0 0,0 1 0 0 0,0-1-1 0 0,0 1 1 0 0,0 0 0 0 0,9 7 7 0 0,17 0-7 0 0,-26-8-1 0 0,59 11 11 0 0,-1-3 0 0 0,103 1 0 0 0,-112-7-3 0 0,-13-1-3 0 0,296 16-70 0 0,-4 21-19 0 0,-322-37 82 0 0,90 18-22 0 0,-87-16 19 0 0,1 0 1 0 0,0 0-1 0 0,-1 1 0 0 0,0 0 0 0 0,1 0 1 0 0,-1 2-1 0 0,9 5 0 0 0,-17-10 3 0 0,0 0 0 0 0,1 1-1 0 0,-2-2 1 0 0,2 1 0 0 0,-1 1 0 0 0,0-2 0 0 0,0 2 0 0 0,0-1 0 0 0,0 0-1 0 0,0 1 1 0 0,0-1 0 0 0,-1 0 0 0 0,1 1 0 0 0,-1-1 0 0 0,1 1-1 0 0,-1-1 1 0 0,1 0 0 0 0,-1 1 0 0 0,1 2 0 0 0,-1-3 1 0 0,-1 0-1 0 0,1 1 1 0 0,-1-1 0 0 0,1 0 0 0 0,-1 1 0 0 0,0-1 0 0 0,1 1 0 0 0,0-2 0 0 0,-1 2 0 0 0,0-1-1 0 0,0 0 1 0 0,0 0 0 0 0,1 1 0 0 0,-2-2 0 0 0,1 1 0 0 0,-1 2 0 0 0,-5 1-1 0 0,1 1 0 0 0,-1-1 0 0 0,0 0 1 0 0,0-1-1 0 0,0 0 0 0 0,-9 2 0 0 0,-23 8 1 0 0,0-2 0 0 0,-46 6 0 0 0,-84 4 42 0 0,121-15-3 0 0,-55 4 34 0 0,-269 41 532 0 0,360-49-558 0 0,-22 6 67 0 0,32-8-100 0 0,0 0-1 0 0,-1 1 1 0 0,2 0-1 0 0,-2 0 1 0 0,2-1-1 0 0,-2 2 1 0 0,2-1 0 0 0,-1 0-1 0 0,0 1 1 0 0,0-1-1 0 0,-1 3 1 0 0,2-4-12 0 0,1 0 0 0 0,0 0 0 0 0,-1 1 0 0 0,1-1 0 0 0,0 1 0 0 0,0-1 0 0 0,0 1 0 0 0,0-1-1 0 0,-1 0 1 0 0,1 0 0 0 0,0 1 0 0 0,0 0 0 0 0,0-1 0 0 0,0 1 0 0 0,0-1 0 0 0,0 1 0 0 0,0-1 0 0 0,1 0 0 0 0,-1 0 0 0 0,0 1 0 0 0,0-1 0 0 0,0 1 0 0 0,0-1 0 0 0,1 1 0 0 0,-1-1 0 0 0,0 0 0 0 0,1 0 0 0 0,-1 1 0 0 0,0-1 0 0 0,0 1 0 0 0,0-1-1 0 0,0 0 1 0 0,1 1 0 0 0,-1-1 0 0 0,1 1 0 0 0,-1-1 0 0 0,1 0 0 0 0,-1 0 0 0 0,1 0 0 0 0,-1 0 0 0 0,1 0 0 0 0,19 9-5 0 0,12-2 1 0 0,1-1-1 0 0,0-1 1 0 0,1-2 0 0 0,34-1-1 0 0,-26-1-18 0 0,61 3-73 0 0,107 6-108 0 0,-154-5 111 0 0,93 21 1 0 0,-140-23 83 0 0,1-1 1 0 0,-2 1 0 0 0,1 0-1 0 0,-1 1 1 0 0,1 0-1 0 0,12 8 1 0 0,-20-11 7 0 0,1 0 0 0 0,-1 0-1 0 0,1 0 1 0 0,-1 0 0 0 0,0 1 0 0 0,0-1 0 0 0,1 0 0 0 0,-2 1 0 0 0,1-1-1 0 0,0 1 1 0 0,0-1 0 0 0,0 1 0 0 0,0 0 0 0 0,-1-1 0 0 0,1 1 0 0 0,0 2-1 0 0,-1-1 2 0 0,0-2-1 0 0,-1 2 0 0 0,1-2 1 0 0,0 1-1 0 0,-1 0 0 0 0,1 0 1 0 0,0-1-1 0 0,-1 2 0 0 0,0-2 1 0 0,0 1-1 0 0,-1-1 0 0 0,2 1 1 0 0,-1-1-1 0 0,-1 1 0 0 0,1-1 0 0 0,0 1 1 0 0,-1 0-1 0 0,1-2 0 0 0,-2 3 1 0 0,-8 6-2 0 0,0 0 0 0 0,-1-2 0 0 0,1 0 0 0 0,-1 0 0 0 0,-20 8 0 0 0,-68 22 17 0 0,-325 64 200 0 0,131-37-98 0 0,277-58-118 0 0,17-5 0 0 0,0-1 0 0 0,0 0 0 0 0,0 0 0 0 0,0 0 0 0 0,0 0 0 0 0,1 0 0 0 0,-1 0 0 0 0,0 1 0 0 0,0-1 0 0 0,0 0 0 0 0,0 0 0 0 0,1 0 0 0 0,-1 1 0 0 0,0-1 0 0 0,0 0 0 0 0,1 0 0 0 0,-1 0 0 0 0,0 0 0 0 0,0 1 0 0 0,1-1 0 0 0,-1 0 0 0 0,0 0 0 0 0,0 0 0 0 0,0 0 0 0 0,0 0 0 0 0,0 0 0 0 0,1 0 0 0 0,-1 0 0 0 0,0 0 0 0 0,0 0 0 0 0,1 0 0 0 0,-1 0 0 0 0,0 0 0 0 0,1 0 0 0 0,-1 0 0 0 0,38 0 0 0 0,-33 0 0 0 0,221-3-94 0 0,45-1-34 0 0,-191 8 136 0 0,-71-2-4 0 0,1-1 1 0 0,0 2 0 0 0,-1-1 0 0 0,1 1 0 0 0,16 7-1 0 0,-25-9-3 0 0,2 1-1 0 0,-2-1 1 0 0,1-1-1 0 0,0 2 1 0 0,-1-1-1 0 0,1 0 1 0 0,0 1-1 0 0,-2-1 1 0 0,2 1-1 0 0,0-1 1 0 0,-2 1-1 0 0,2 0 1 0 0,-1-1-1 0 0,0 1 1 0 0,1 2-1 0 0,-2-3 1 0 0,0 1-1 0 0,1-1 0 0 0,-1 0 1 0 0,0 1-1 0 0,0-1 0 0 0,0 1 0 0 0,0-1 1 0 0,0 0-1 0 0,0 1 0 0 0,0-2 1 0 0,-1 2-1 0 0,1 0 0 0 0,-1-1 0 0 0,1 0 1 0 0,-1 0-1 0 0,1 0 0 0 0,0 1 0 0 0,-1-1 1 0 0,0 0-1 0 0,0 0 0 0 0,0 0 1 0 0,1 0-1 0 0,-3 2 0 0 0,-2 1 2 0 0,0 1 0 0 0,0-1-1 0 0,0 0 1 0 0,-1 0 0 0 0,0 0 0 0 0,0-1-1 0 0,-7 3 1 0 0,-49 17 10 0 0,48-18-1 0 0,-83 26 70 0 0,-1-4-1 0 0,-138 20 1 0 0,224-45-42 0 0,16-2-15 0 0,11 0-22 0 0,29-2-6 0 0,51-9-1 0 0,-27 3-15 0 0,162-17-68 0 0,355-34 41 0 0,-2 31 70 0 0,-316 31-17 0 0,-5 20-40 0 0,-251-21 37 0 0,-7-2-4 0 0,0 0 0 0 0,0 0 0 0 0,0 0 0 0 0,0 1-1 0 0,0 1 1 0 0,0-2 0 0 0,0 2 0 0 0,0-1 0 0 0,-1 0 0 0 0,1 2-1 0 0,6 2 1 0 0,-10-5 2 0 0,0 0-1 0 0,0 1 1 0 0,0-1-1 0 0,0 0 1 0 0,0 0-1 0 0,0 0 1 0 0,0 0-1 0 0,0 1 1 0 0,0-1-1 0 0,0 0 1 0 0,0 0 0 0 0,0 0-1 0 0,0 0 1 0 0,0 0-1 0 0,0 0 1 0 0,0 0-1 0 0,0 0 1 0 0,0 1-1 0 0,0-1 1 0 0,0 0-1 0 0,0 0 1 0 0,0 0-1 0 0,0 1 1 0 0,0-1-1 0 0,0 0 1 0 0,0 0-1 0 0,0 0 1 0 0,0 1 0 0 0,0-1-1 0 0,0 0 1 0 0,0 0-1 0 0,0 0 1 0 0,0 1-1 0 0,0-1 1 0 0,0 0-1 0 0,0 0 1 0 0,0 0-1 0 0,-9 4 15 0 0,-10 2-2 0 0,19-6-13 0 0,-60 8-13 0 0,0-1 0 0 0,-76-2-1 0 0,89-4 31 0 0,-447 0 27 0 0,433-1-41 0 0,-379-25-54 0 0,436 25 55 0 0,-16-2 17 0 0,-28-7 0 0 0,36 2-22 0 0,12 7 1 0 0,0 0 0 0 0,0 0 0 0 0,0 0 1 0 0,0 0-1 0 0,0-1 0 0 0,0 1 0 0 0,0 0 0 0 0,0 0 0 0 0,0-1 0 0 0,0 1 0 0 0,0 0 0 0 0,0-1 0 0 0,0 1 0 0 0,0 0 0 0 0,0 0 1 0 0,0 0-1 0 0,0 0 0 0 0,0 0 0 0 0,0 0 0 0 0,0-1 0 0 0,0 1 0 0 0,0 0 0 0 0,0 0 0 0 0,0-1 0 0 0,0 1 0 0 0,1 0 0 0 0,-1 0 1 0 0,0 0-1 0 0,0-1 0 0 0,0 1 0 0 0,1 0 0 0 0,1-1 0 0 0,1-1 0 0 0,-1 1 0 0 0,1 0 0 0 0,-1-1 0 0 0,1 1 0 0 0,4-1 1 0 0,36-9-21 0 0,64-8 0 0 0,49 4-48 0 0,-103 10 49 0 0,378-28-85 0 0,9-1 8 0 0,-5-22-91 0 0,-413 52 165 0 0,-3 1-7 0 0,0 0-1 0 0,0-2 1 0 0,28-10-1 0 0,-37 8 13 0 0,-10 7 17 0 0,0 0 0 0 0,0 0 0 0 0,0-1 0 0 0,1 1 0 0 0,-1 0-1 0 0,0 0 1 0 0,0 0 0 0 0,0 0 0 0 0,0 0 0 0 0,0 0 0 0 0,0-1 0 0 0,0 1-1 0 0,0 0 1 0 0,0 0 0 0 0,0-1 0 0 0,0 1 0 0 0,0 0 0 0 0,0 0 0 0 0,0-1-1 0 0,0 1 1 0 0,0 0 0 0 0,0 0 0 0 0,0 0 0 0 0,0 0 0 0 0,-1 0-1 0 0,1 0 1 0 0,0-1 0 0 0,0 1 0 0 0,0 0 0 0 0,-1 0 0 0 0,1-2 0 0 0,-2 1 0 0 0,0 1 0 0 0,1-1 0 0 0,-1-1 0 0 0,1 2 1 0 0,-1 0-1 0 0,0-1 0 0 0,1 0 0 0 0,-4 0 0 0 0,-50-11 36 0 0,-1 4 0 0 0,-74-4 1 0 0,66 8-39 0 0,-639-49 24 0 0,64 7 26 0 0,216 18-29 0 0,409 27-15 0 0,6 1 7 0 0,1-1 0 0 0,-1 0 0 0 0,0-1 0 0 0,-9-1 0 0 0,17 3-11 0 0,-1 0 1 0 0,1 0 0 0 0,0 0-1 0 0,0 0 1 0 0,0 0 0 0 0,0 0 0 0 0,-1 0-1 0 0,1 0 1 0 0,0 0 0 0 0,0 0-1 0 0,0 0 1 0 0,-1 0 0 0 0,1-1-1 0 0,0 1 1 0 0,0 0 0 0 0,0 0-1 0 0,0 0 1 0 0,-1 0 0 0 0,1 0 0 0 0,0 0-1 0 0,0 0 1 0 0,0-1 0 0 0,0 1-1 0 0,0 0 1 0 0,0 0 0 0 0,0 0-1 0 0,0 0 1 0 0,0 0 0 0 0,0-1-1 0 0,0 1 1 0 0,0 0 0 0 0,0 0-1 0 0,0 0 1 0 0,0-1 0 0 0,0 1 0 0 0,0 0-1 0 0,0 0 1 0 0,0 0 0 0 0,0 0-1 0 0,0 0 1 0 0,0 0 0 0 0,0 0-1 0 0,0 0 1 0 0,0 0 0 0 0,0-1-1 0 0,0 1 1 0 0,0 0 0 0 0,0 0 0 0 0,0 0-1 0 0,0-1 1 0 0,0 1 0 0 0,0 0-1 0 0,0 0 1 0 0,0 0 0 0 0,0 0-1 0 0,0-1 1 0 0,0 1 0 0 0,0 0-1 0 0,0 0 1 0 0,0 0 0 0 0,0 0-1 0 0,0 0 1 0 0,1 0 0 0 0,-1 0 0 0 0,0 0-1 0 0,0 0 1 0 0,0 0 0 0 0,1 0-1 0 0,-1 0 1 0 0,13-6 29 0 0,42-7-26 0 0,83-10-1 0 0,-85 16-16 0 0,403-45 18 0 0,2 17-2 0 0,12 0-8 0 0,-4-20-17 0 0,-435 51 9 0 0,-20 3 8 0 0,0 0 0 0 0,0-1-1 0 0,1 0 1 0 0,-1-1 0 0 0,0 0 0 0 0,13-6 0 0 0,-23 9 5 0 0,-1 0-1 0 0,0 0 1 0 0,0-1 0 0 0,0 1 0 0 0,1 0 0 0 0,-1 0-1 0 0,0 0 1 0 0,1 0 0 0 0,-1 0 0 0 0,0 0 0 0 0,1 0 0 0 0,-1 0-1 0 0,0-1 1 0 0,0 1 0 0 0,1 0 0 0 0,-1-1 0 0 0,0 1-1 0 0,0 0 1 0 0,0 0 0 0 0,0-1 0 0 0,0 1 0 0 0,0-1 0 0 0,0 1-1 0 0,0 0 1 0 0,0 0 0 0 0,0 0 0 0 0,0 0 0 0 0,1-1 0 0 0,-1 1-1 0 0,0-1 1 0 0,0 1 0 0 0,-8-6-13 0 0,-17 0-9 0 0,25 6 21 0 0,-108-13 12 0 0,-113 0-1 0 0,129 9 3 0 0,-1321-92 80 0 0,1396 94-90 0 0,-49-3 2 0 0,-85-19 0 0 0,151 24-4 0 0,-1 0 0 0 0,-1 0 0 0 0,1-1-1 0 0,1 1 1 0 0,-2 0 0 0 0,1-1 0 0 0,0 1-1 0 0,0-1 1 0 0,0 1 0 0 0,0 0 0 0 0,0 0-1 0 0,0-1 1 0 0,1 0 0 0 0,-1 0 0 0 0,0 1-1 0 0,0-1 1 0 0,0 1 0 0 0,1-1 0 0 0,-3-2-1 0 0,4 2 1 0 0,0 0 0 0 0,-1 1-1 0 0,1-1 1 0 0,-1 0 0 0 0,0 0 0 0 0,1 1-1 0 0,0-1 1 0 0,0 1 0 0 0,0-1-1 0 0,-1 0 1 0 0,1 1 0 0 0,0-1-1 0 0,0 1 1 0 0,0 0 0 0 0,-1-1-1 0 0,1 1 1 0 0,0-1 0 0 0,1 1-1 0 0,-1 0 1 0 0,-1 0 0 0 0,1-1-1 0 0,2 1 1 0 0,58-14-23 0 0,116-12-1 0 0,-135 21 21 0 0,498-45 1 0 0,4 20-58 0 0,59-6 38 0 0,-503 29 41 0 0,138-28 0 0 0,-231 34-18 0 0,23-7-1 0 0,-30 8-1 0 0,1 0 0 0 0,0 0 0 0 0,0-1 0 0 0,0 1 0 0 0,0-1 0 0 0,-1 1 1 0 0,1 0-1 0 0,0 0 0 0 0,0-1 0 0 0,0 1 0 0 0,-1-1 0 0 0,1 0 0 0 0,0 1 0 0 0,0 0 0 0 0,-1-1 1 0 0,1 0-1 0 0,-1 0 0 0 0,0 0 0 0 0,1 1 0 0 0,0-1 0 0 0,-1 0 0 0 0,1 0 0 0 0,0-1 0 0 0,-2 1 0 0 0,1 0 0 0 0,0 1 0 0 0,-1-1 0 0 0,0 0 0 0 0,1 0-1 0 0,-1 1 1 0 0,1-1 0 0 0,0 0 0 0 0,-1 0 0 0 0,0 0 0 0 0,0 1-1 0 0,1 0 1 0 0,-1-1 0 0 0,1 0 0 0 0,-1 1 0 0 0,0-1 0 0 0,0 1-1 0 0,0-1 1 0 0,1 1 0 0 0,-1 0 0 0 0,0 0 0 0 0,0-1 0 0 0,-1 1-1 0 0,2 0 1 0 0,-1 0 0 0 0,-2 0 0 0 0,-1-2-1 0 0,-33-6 1 0 0,1 1 0 0 0,-67-4 0 0 0,68 8 3 0 0,-1025-60 38 0 0,531 38-6 0 0,442 21-32 0 0,-500-41-18 0 0,559 43 21 0 0,12 0-2 0 0,-1 1 0 0 0,1-2-1 0 0,1 0 1 0 0,-1-1 0 0 0,-25-9 0 0 0,39 12-4 0 0,1 1-1 0 0,0 0 1 0 0,0-1 0 0 0,0 1 0 0 0,0-1-1 0 0,0 0 1 0 0,1 0 0 0 0,-1 1-1 0 0,-1-1 1 0 0,1 0 0 0 0,0-2-1 0 0,1 3 1 0 0,-1-1 0 0 0,1 1-1 0 0,0-1 1 0 0,0 1 0 0 0,0 0-1 0 0,0 0 1 0 0,0-1 0 0 0,-1 1-1 0 0,1-1 1 0 0,0 1 0 0 0,0-1-1 0 0,0 1 1 0 0,0 0 0 0 0,1 0-1 0 0,-1-1 1 0 0,0 1 0 0 0,0-1-1 0 0,0 1 1 0 0,0-1 0 0 0,0 1-1 0 0,1-1 1 0 0,-1 1 0 0 0,1-2-1 0 0,1 0 1 0 0,0 1-1 0 0,-2-1 1 0 0,2 2-1 0 0,0-2 1 0 0,0 1-1 0 0,0 0 1 0 0,-1 0-1 0 0,1 0 1 0 0,0 0-1 0 0,3-1 1 0 0,24-7-1 0 0,0 0 0 0 0,60-10-1 0 0,66 3 8 0 0,-111 12-6 0 0,466-23-6 0 0,4 25-7 0 0,-406 3 15 0 0,1598 63-25 0 0,-1678-62 24 0 0,139 15 14 0 0,-155-14-18 0 0,-18-1-4 0 0,-21-1-5 0 0,-90-7 7 0 0,-151-25 1 0 0,147 15-7 0 0,-1584-170-23 0 0,1579 174 29 0 0,-315-34 68 0 0,427 43-73 0 0,14 3 9 0 0,0 0 1 0 0,0 0-1 0 0,0 0 0 0 0,0 0 1 0 0,0 0-1 0 0,0 0 1 0 0,1 0-1 0 0,-1 0 1 0 0,0 0-1 0 0,0 0 0 0 0,0 0 1 0 0,0 0-1 0 0,0 0 1 0 0,0 0-1 0 0,0 0 1 0 0,0 0-1 0 0,0 0 0 0 0,0 0 1 0 0,0 0-1 0 0,0 0 1 0 0,0 0-1 0 0,0 0 1 0 0,0 0-1 0 0,0 0 0 0 0,0 0 1 0 0,0 0-1 0 0,0 0 1 0 0,0 0-1 0 0,0 0 1 0 0,0 0-1 0 0,0 0 0 0 0,0 0 1 0 0,0 0-1 0 0,0-1 1 0 0,0 1-1 0 0,0 0 1 0 0,0 0-1 0 0,0 0 0 0 0,0 0 1 0 0,24-1-40 0 0,-16 1 41 0 0,898 12-169 0 0,-5 40 172 0 0,-71-4-16 0 0,143-30-42 0 0,-1095-22 69 0 0,52 0-10 0 0,-901-20 70 0 0,2 20-64 0 0,961 4-10 0 0,-96 4 19 0 0,82 0-13 0 0,22-4-7 0 0,0 0 0 0 0,1 0 0 0 0,-1 0 0 0 0,0 0 0 0 0,0 0 0 0 0,0 0 0 0 0,0 0 0 0 0,0 0 0 0 0,0 0 0 0 0,0 0 1 0 0,0 0-1 0 0,0 0 0 0 0,0 0 0 0 0,0 0 0 0 0,1 0 0 0 0,-1 0 0 0 0,0 1 0 0 0,0-1 0 0 0,0 0 0 0 0,0 0 0 0 0,0 0 0 0 0,0 0 0 0 0,0 0 1 0 0,1 0-1 0 0,-1 0 0 0 0,0 1 0 0 0,0-1 0 0 0,0 0 0 0 0,0 0 0 0 0,0 0 0 0 0,0 0 0 0 0,0 1 0 0 0,0-1 0 0 0,0 0 0 0 0,0 0 0 0 0,0 0 0 0 0,0 0 1 0 0,0 0-1 0 0,0 0 0 0 0,0 0 0 0 0,0 0 0 0 0,0 0 0 0 0,0 0 0 0 0,0 0 0 0 0,0 1 0 0 0,0-1 0 0 0,0 0 0 0 0,0 0 0 0 0,0 0 0 0 0,0 0 1 0 0,0 0-1 0 0,0 1 0 0 0,-1-1 0 0 0,1 0 0 0 0,0 0 0 0 0,0 0 0 0 0,0 0 0 0 0,0 0 0 0 0,0 0 0 0 0,0 1 0 0 0,0-1 0 0 0,-1 0 0 0 0,1 0 0 0 0,0 0 1 0 0,0 0-1 0 0,15 4-5 0 0,72 6-4 0 0,145-1 1 0 0,-138-7-10 0 0,1240 41-87 0 0,-720 18 115 0 0,-605-59-5 0 0,1-1-1 0 0,0 1-1 0 0,0 0 0 0 0,13 5 0 0 0,-23-7-3 0 0,0 0 0 0 0,-1 0 0 0 0,1 0 0 0 0,0 0 0 0 0,0 0 0 0 0,0 0 0 0 0,0 0 0 0 0,0 0 0 0 0,0 0 0 0 0,0 0 0 0 0,0 0 0 0 0,0 0 0 0 0,0 1 0 0 0,0-1 0 0 0,0 0 0 0 0,0 0 0 0 0,0 0 0 0 0,0 0 0 0 0,0 0 0 0 0,0 0 0 0 0,0 0 0 0 0,0 0 0 0 0,0 0 0 0 0,0 0 0 0 0,0 0 0 0 0,0 0 0 0 0,0 1 0 0 0,0-1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0,1 0 0 0 0,-1 0 0 0 0,0 0 0 0 0,0 0 0 0 0,-9 1 0 0 0,-10 0 6 0 0,-128-2 13 0 0,-318 8 68 0 0,391-3-84 0 0,-205 19 32 0 0,271-22-32 0 0,3-1-2 0 0,0 1 0 0 0,0 0 0 0 0,1 0 0 0 0,-9 3 0 0 0,13-4-1 0 0,0 0 0 0 0,0 0-1 0 0,-1 0 1 0 0,1 0 0 0 0,0 0-1 0 0,0 0 1 0 0,0 0 0 0 0,0 0-1 0 0,0 0 1 0 0,0 0 0 0 0,0 0-1 0 0,0 0 1 0 0,0 1 0 0 0,0-1-1 0 0,0 0 1 0 0,0 0 0 0 0,0 0-1 0 0,0 0 1 0 0,-1 0 0 0 0,1 0-1 0 0,0 0 1 0 0,0 0 0 0 0,0 1-1 0 0,0-1 1 0 0,0 0 0 0 0,0 0-1 0 0,0 0 1 0 0,0 0 0 0 0,0 0-1 0 0,0 0 1 0 0,0 1 0 0 0,0-1-1 0 0,0 0 1 0 0,0 0 0 0 0,0 0-1 0 0,0 0 1 0 0,0 0 0 0 0,0 0-1 0 0,0 0 1 0 0,0 0 0 0 0,0 0-1 0 0,0 0 1 0 0,0 0 0 0 0,0 0-1 0 0,0 0 1 0 0,0 1 0 0 0,0-1-1 0 0,0 0 1 0 0,0 0 0 0 0,0 0-1 0 0,0 0 1 0 0,1 0 0 0 0,6 4-6 0 0,12-1 11 0 0,34 0-24 0 0,65-4-1 0 0,55-13-16 0 0,-74 6 16 0 0,22-3 3 0 0,-2-5-1 0 0,170-43 1 0 0,-279 57 15 0 0,17-6-18 0 0,-27 8 20 0 0,-1 0-1 0 0,1 0 1 0 0,0 0 0 0 0,0-1-1 0 0,0 1 1 0 0,0 0 0 0 0,0 0-1 0 0,0 0 1 0 0,0 0 0 0 0,0 0-1 0 0,0 0 1 0 0,0 0 0 0 0,0 0-1 0 0,0 0 1 0 0,0 0-1 0 0,0 0 1 0 0,0 0 0 0 0,0 0-1 0 0,0 0 1 0 0,0 0 0 0 0,0 0-1 0 0,0 0 1 0 0,0 0 0 0 0,0 0-1 0 0,0 0 1 0 0,0 0-1 0 0,0-1 1 0 0,0 1 0 0 0,0 0-1 0 0,0 0 1 0 0,0 0 0 0 0,0 0-1 0 0,0 0 1 0 0,0 0 0 0 0,0 0-1 0 0,-19 2-11 0 0,-281 49 34 0 0,204-34-6 0 0,75-13-15 0 0,-906 152 83 0 0,786-135-106 0 0,-496 90 7 0 0,623-108 14 0 0,-9 2 1 0 0,0 1 1 0 0,0 1-1 0 0,0 0 1 0 0,-30 17-1 0 0,52-23-1 0 0,-1-1 1 0 0,0 2-1 0 0,0-1 1 0 0,0 0-1 0 0,1 0 0 0 0,-1 1 1 0 0,1-1-1 0 0,0 1 1 0 0,-1-1-1 0 0,1 1 1 0 0,0-1-1 0 0,-2 3 0 0 0,3-3 1 0 0,-1 0 0 0 0,1 0-1 0 0,0-1 1 0 0,0 1 0 0 0,0 0 0 0 0,0 0-1 0 0,0 0 1 0 0,0-1 0 0 0,0 1-1 0 0,1 0 1 0 0,-1 0 0 0 0,0-1-1 0 0,0 1 1 0 0,1 0 0 0 0,-1 0-1 0 0,0 0 1 0 0,1-1 0 0 0,-1 0 0 0 0,1 1-1 0 0,-1 0 1 0 0,0 0 0 0 0,1-1-1 0 0,-1 0 1 0 0,1 1 0 0 0,0 0-1 0 0,0-1 1 0 0,-1 1 0 0 0,0-1 0 0 0,1 1-1 0 0,0-1 1 0 0,0 0 0 0 0,0 0-1 0 0,-1 1 1 0 0,0-1 0 0 0,3 1-1 0 0,13 4 2 0 0,1 1-1 0 0,0-2 0 0 0,-1 0 0 0 0,2-1 0 0 0,-1-1 1 0 0,26 0-1 0 0,-16 0 1 0 0,659 28-182 0 0,3-27-270 0 0,-393-4 338 0 0,-200 2 129 0 0,151 18 1 0 0,-243-18-17 0 0,2-1 0 0 0,1 2 0 0 0,0-2 0 0 0,-1 2 0 0 0,0 0 0 0 0,0 0 0 0 0,12 5 0 0 0,-17-7 1 0 0,-1 1-1 0 0,0-1 1 0 0,1 0 0 0 0,-1 0 0 0 0,0 0 0 0 0,0 0-1 0 0,1 0 1 0 0,-1 0 0 0 0,0 0 0 0 0,0 0-1 0 0,0 0 1 0 0,0 0 0 0 0,0 1 0 0 0,0-1-1 0 0,1 0 1 0 0,-1 0 0 0 0,0 1 0 0 0,0-1 0 0 0,0 0-1 0 0,0 0 1 0 0,0 1 0 0 0,1-1 0 0 0,-1 0-1 0 0,0 1 1 0 0,0-1 0 0 0,0 0 0 0 0,0 0 0 0 0,0 0-1 0 0,0 0 1 0 0,0 1 0 0 0,0-1 0 0 0,0 0-1 0 0,0 0 1 0 0,0 1 0 0 0,0-1 0 0 0,0 0-1 0 0,0 1 1 0 0,0-1 0 0 0,-1 0 0 0 0,1 0 0 0 0,0 0-1 0 0,0 0 1 0 0,0 1 0 0 0,-12 5 41 0 0,-10 1-9 0 0,-1-2-1 0 0,0-1 1 0 0,-36 2-1 0 0,27-3-18 0 0,-448 27 67 0 0,304-22-30 0 0,44-1 8 0 0,-399 23 170 0 0,3 25-112 0 0,512-53-112 0 0,-7 1-3 0 0,0 1-1 0 0,2-1 1 0 0,-1 3 0 0 0,-30 11 0 0 0,51-17-3 0 0,0 1 1 0 0,0 0 0 0 0,-1-1 0 0 0,1 0 0 0 0,0 1-1 0 0,0 0 1 0 0,-1 0 0 0 0,2 0 0 0 0,-2-1-1 0 0,1 2 1 0 0,0-1 0 0 0,1-1 0 0 0,-1 1-1 0 0,0 1 1 0 0,-1 0 0 0 0,2-1 1 0 0,0 0 1 0 0,0-1-1 0 0,0 0 1 0 0,0 1-1 0 0,0-1 1 0 0,0 1-1 0 0,0 0 1 0 0,0 0-1 0 0,0-1 1 0 0,0 0-1 0 0,0 1 1 0 0,0-1-1 0 0,0 1 1 0 0,0 0-1 0 0,0-1 1 0 0,1 0-1 0 0,-1 1 1 0 0,0-1-1 0 0,1 1 1 0 0,-1-1-1 0 0,1 1 1 0 0,-1 0-1 0 0,1-1 1 0 0,-1 0-1 0 0,4 3 4 0 0,-1 0 0 0 0,0-2 0 0 0,1 2 0 0 0,-1-1 0 0 0,1 0 0 0 0,0-1 0 0 0,0 1 0 0 0,6 0 0 0 0,35 7-27 0 0,1-2-1 0 0,1-2 1 0 0,57-1 0 0 0,-64-2 17 0 0,886 15-319 0 0,-399-57-42 0 0,-513 38 408 0 0,-21 2 24 0 0,-25 2 0 0 0,-190 29 107 0 0,51-6-49 0 0,-186 16 179 0 0,-307 44-19 0 0,656-84-282 0 0,-34 6 38 0 0,0 0 1 0 0,-78 28 0 0 0,90-21-18 0 0,28-13-23 0 0,0 0 1 0 0,1 0 0 0 0,-1 0 0 0 0,0 1-1 0 0,2-1 1 0 0,-2 0 0 0 0,0 1 0 0 0,2-1-1 0 0,-2 1 1 0 0,1 0 0 0 0,-1-1 0 0 0,2 1-1 0 0,-2 2 1 0 0,2-4-1 0 0,-1 1 0 0 0,1 0 0 0 0,0 0-1 0 0,-1-1 1 0 0,1 1 0 0 0,0 0 0 0 0,0 0 0 0 0,0 0-1 0 0,0-1 1 0 0,0 1 0 0 0,0 0 0 0 0,0 0 0 0 0,0-1-1 0 0,1 1 1 0 0,-1 0 0 0 0,0-1 0 0 0,0 1-1 0 0,1 0 1 0 0,-1-1 0 0 0,1 1 0 0 0,-1 0 0 0 0,1 0-1 0 0,-1-1 1 0 0,0 1 0 0 0,0-1 0 0 0,2 2 0 0 0,1-1-4 0 0,-1 2 0 0 0,0-2 1 0 0,2 1-1 0 0,-2-1 1 0 0,0 0-1 0 0,5 2 0 0 0,14 4-10 0 0,0-1-1 0 0,1-1 0 0 0,-1 0 0 0 0,1-2 0 0 0,41 2 0 0 0,-39-4 6 0 0,785 24-214 0 0,-367-50-58 0 0,-158 5 199 0 0,-497 32 242 0 0,-53 7-22 0 0,-532 46 82 0 0,753-60-214 0 0,-136 14 28 0 0,136-13-7 0 0,-84 25-1 0 0,122-29-20 0 0,1 1 0 0 0,-2 0 0 0 0,2 0 0 0 0,-1 1 0 0 0,-7 4 0 0 0,13-7-5 0 0,0 0 0 0 0,0 0 0 0 0,0 0 0 0 0,-1 0 0 0 0,1 0-1 0 0,1 0 1 0 0,-1 1 0 0 0,-1-1 0 0 0,1 0 0 0 0,1 0 0 0 0,0 1-1 0 0,-1-1 1 0 0,-1 3 0 0 0,2-3-2 0 0,0 0 0 0 0,0 0 0 0 0,0 0 0 0 0,0 0 0 0 0,0-1 0 0 0,0 2 0 0 0,1-1 0 0 0,-1 0 0 0 0,0-1 0 0 0,1 2 0 0 0,-1-1 0 0 0,1-1 0 0 0,-1 1 0 0 0,0 0-1 0 0,0 0 1 0 0,1 0 0 0 0,0 0 0 0 0,0 0 0 0 0,0 0 0 0 0,-1-1 0 0 0,0 0 0 0 0,3 3 0 0 0,2 0-10 0 0,0 1 1 0 0,-1-1-1 0 0,2 0 1 0 0,-1-1-1 0 0,1 2 0 0 0,-1-2 1 0 0,1-1-1 0 0,9 4 0 0 0,54 8-32 0 0,-58-11 38 0 0,425 28-22 0 0,-363-29 15 0 0,1165 0-758 0 0,-1219-2 743 0 0,-4 0-23 0 0,-13 1 0 0 0,-7 0-25 0 0,-42 0-59 0 0,-1068 16-413 0 0,928-11 714 0 0,-297 23 718 0 0,454-25-815 0 0,17-3-40 0 0,1 1 0 0 0,-1 1 0 0 0,0 0 0 0 0,1 1 0 0 0,-1 0 0 0 0,-19 8 0 0 0,32-11-31 0 0,-1 0 1 0 0,1 0-1 0 0,0 0 1 0 0,-1 0-1 0 0,1 0 0 0 0,-1 1 1 0 0,1-1-1 0 0,-1 0 1 0 0,1 1-1 0 0,-1-1 1 0 0,1 0-1 0 0,0 1 0 0 0,0-1 1 0 0,-1 1-1 0 0,1-1 1 0 0,0 0-1 0 0,-1 0 0 0 0,1 1 1 0 0,0 0-1 0 0,-1-1 1 0 0,1 1-1 0 0,0-1 0 0 0,0 0 1 0 0,-1 1-1 0 0,2 0 1 0 0,-1 0 0 0 0,0-1 0 0 0,1 1 0 0 0,-1-1 1 0 0,0 0-1 0 0,1 0 0 0 0,-1 1 0 0 0,0-1 0 0 0,1 1 0 0 0,-1-1 0 0 0,0 1 0 0 0,0-1 0 0 0,1 1 0 0 0,-1-1 0 0 0,1 0 0 0 0,-1 0 0 0 0,1 0 0 0 0,0 0 0 0 0,-1 1 0 0 0,28 7 5 0 0,29-1-9 0 0,95 1 1 0 0,-96-7-20 0 0,1011 9-205 0 0,-1007-10 192 0 0,1-3 0 0 0,116-23 0 0 0,-174 25 45 0 0,0 0-1 0 0,0 0 0 0 0,-1 0 0 0 0,2 0 0 0 0,-2 0 1 0 0,1 0-1 0 0,0-1 0 0 0,-1 1 0 0 0,5-5 1 0 0,-7 6-7 0 0,0 0 1 0 0,1-1-1 0 0,-1 1 1 0 0,0 0-1 0 0,1 0 1 0 0,-1-1-1 0 0,0 1 1 0 0,1-1-1 0 0,-1 0 1 0 0,0 1-1 0 0,0-1 1 0 0,0 1-1 0 0,1 0 1 0 0,-1 0-1 0 0,0-1 1 0 0,0 0-1 0 0,0 1 1 0 0,0-1-1 0 0,0 1 1 0 0,0 0-1 0 0,0-1 1 0 0,0 1-1 0 0,-1-2 1 0 0,1 1-2 0 0,-1 0-1 0 0,0 0 1 0 0,0 0-1 0 0,1 1 1 0 0,-1-1-1 0 0,0 0 1 0 0,0 0-1 0 0,0 0 1 0 0,1 1-1 0 0,-1-1 1 0 0,0 0-1 0 0,0 0 1 0 0,0 1-1 0 0,-2-1 1 0 0,-8-4 20 0 0,0 0 0 0 0,-23-5 0 0 0,-11-3 67 0 0,45 13-88 0 0,0 0-1 0 0,0 0 1 0 0,0-1 0 0 0,0 1 0 0 0,0 0 0 0 0,0 0 0 0 0,0 0 0 0 0,-1 0-1 0 0,1 0 1 0 0,0 0 0 0 0,0 0 0 0 0,0 0 0 0 0,0 0 0 0 0,0 0 0 0 0,0 0-1 0 0,0 0 1 0 0,0 0 0 0 0,0 0 0 0 0,0 0 0 0 0,0-1 0 0 0,0 1 0 0 0,0 0-1 0 0,0 0 1 0 0,0 0 0 0 0,0 0 0 0 0,0 0 0 0 0,0 0 0 0 0,0 0 0 0 0,0 0-1 0 0,0 0 1 0 0,0 0 0 0 0,0 0 0 0 0,0 0 0 0 0,0 0 0 0 0,0 0 0 0 0,0 0-1 0 0,0 0 1 0 0,0 0 0 0 0,0 0 0 0 0,0 0 0 0 0,0 0 0 0 0,0-1 0 0 0,0 1-1 0 0,0 0 1 0 0,0 0 0 0 0,0 0 0 0 0,0 0 0 0 0,0 0 0 0 0,0 0 0 0 0,0 0-1 0 0,0 0 1 0 0,0 0 0 0 0,0 0 0 0 0,1 0 0 0 0,5-5-8 0 0,9-1 5 0 0,-14 6 4 0 0,15-6-1 0 0,2-1 0 0 0,0 1-1 0 0,-1-2 0 0 0,0 1 1 0 0,-1-3-1 0 0,16-10 0 0 0,79-74 25 0 0,-63 51-44 0 0,-27 25 19 0 0,-1-2-1 0 0,0 0 1 0 0,-3-1 0 0 0,0-1-1 0 0,16-24 1 0 0,-25 31 4 0 0,0 1 0 0 0,-1-1 0 0 0,-1 0 0 0 0,1-1 0 0 0,-2 1 0 0 0,-1-1 0 0 0,0 0 0 0 0,-1 0 0 0 0,1-29 0 0 0,-4-16 6 0 0,4-63-23 0 0,-2 105 12 0 0,1 0 0 0 0,1 1 1 0 0,1 0-1 0 0,10-28 0 0 0,21-28 12 0 0,-23 50-1 0 0,-1 0 1 0 0,10-35-1 0 0,-13 33 0 0 0,-4 12 15 0 0,0 0-1 0 0,-1 0 0 0 0,-1 0 0 0 0,-1 0 0 0 0,0 0 0 0 0,0-1 0 0 0,-2-26 0 0 0,0 38-19 0 0,-1 1 0 0 0,0-1 0 0 0,0 0-1 0 0,0 1 1 0 0,1 0 0 0 0,-1-1 0 0 0,-1 1 0 0 0,1 0-1 0 0,0-1 1 0 0,-1 1 0 0 0,1 0 0 0 0,-1 0-1 0 0,0 0 1 0 0,0 0 0 0 0,0 1 0 0 0,1-2-1 0 0,-2 2 1 0 0,1-1 0 0 0,-1 1 0 0 0,2 0-1 0 0,-2-1 1 0 0,1 1 0 0 0,0 0 0 0 0,-2 0 0 0 0,2 0-1 0 0,-5 0 1 0 0,-6-2 1 0 0,1 1 0 0 0,-1 1 0 0 0,0 0 0 0 0,-18 1 1 0 0,19 0-10 0 0,-13 1 11 0 0,0 2 1 0 0,0 1-1 0 0,1 0 0 0 0,0 2 0 0 0,-1 1 0 0 0,1 1 0 0 0,1 0 0 0 0,0 1 0 0 0,-36 22 0 0 0,50-26-5 0 0,1 0 0 0 0,0 1 0 0 0,0-1 0 0 0,0 1 0 0 0,1 1 0 0 0,0-1 0 0 0,0 1 0 0 0,1 1 0 0 0,-11 14 0 0 0,17-21-3 0 0,-1 0 1 0 0,1 0-1 0 0,-1 0 0 0 0,1 0 0 0 0,-1 0 0 0 0,1-1 1 0 0,0 1-1 0 0,-1 1 0 0 0,1-1 0 0 0,0-1 0 0 0,0 1 1 0 0,0 1-1 0 0,0-2 0 0 0,0 1 0 0 0,0 0 1 0 0,0 1-1 0 0,0-2 0 0 0,1 1 0 0 0,-1 0 0 0 0,0 0 1 0 0,1 0-1 0 0,-1 0 0 0 0,1 0 0 0 0,-1 0 1 0 0,1-1-1 0 0,-1 1 0 0 0,0 0 0 0 0,1 0 0 0 0,0-1 1 0 0,0 1-1 0 0,0 0 0 0 0,0 0 0 0 0,-1 0 0 0 0,1-1 1 0 0,0 0-1 0 0,0 1 0 0 0,0-1 0 0 0,-1 1 1 0 0,1 0-1 0 0,0-1 0 0 0,1 0 0 0 0,-2 0 0 0 0,2 0 1 0 0,6 4-5 0 0,-1-3-1 0 0,1 1 1 0 0,0 0 0 0 0,10 0 0 0 0,-15-2 5 0 0,44 4-17 0 0,-30-4 6 0 0,-1 0 0 0 0,33 8-1 0 0,-48-8 12 0 0,-1 0 0 0 0,1 1 0 0 0,0-1 0 0 0,0 0 0 0 0,0 1 0 0 0,-1-1 0 0 0,1 0 0 0 0,-1 0 0 0 0,1 1 0 0 0,0 0-1 0 0,0-1 1 0 0,-1 1 0 0 0,0 0 0 0 0,1-1 0 0 0,0 0 0 0 0,-1 1 0 0 0,1 0 0 0 0,0 0 0 0 0,-1-1 0 0 0,0 0 0 0 0,0 1 0 0 0,0 0-1 0 0,1 0 1 0 0,-1 0 0 0 0,0-1 0 0 0,1 1 0 0 0,-1 0 0 0 0,0 0 0 0 0,0-1 0 0 0,0 1 0 0 0,0 0 0 0 0,0 0 0 0 0,0 0 0 0 0,0-1-1 0 0,0 1 1 0 0,-1 0 0 0 0,1 0 0 0 0,0-1 0 0 0,-1 1 0 0 0,1 0 0 0 0,0 0 0 0 0,0 0 0 0 0,-2 1 0 0 0,0 3 10 0 0,-2 1 0 0 0,1-1 1 0 0,0 0-1 0 0,-6 6 0 0 0,-44 50 42 0 0,-13 14-163 0 0,27-22-4971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28 17812 0 0,'0'0'1676'0'0,"21"-4"-1246"0"0,64-10 0 0 0,-59 10 406 0 0,-1 1 0 0 0,2 1 0 0 0,40 2 0 0 0,-20 2 232 0 0,91 2 711 0 0,-32 1-747 0 0,2-4-315 0 0,168 8 423 0 0,22 4-641 0 0,-2-1-181 0 0,-48-3-15 0 0,10 1-103 0 0,97 8 267 0 0,-29-17-352 0 0,0 1-78 0 0,-40 6-79 0 0,-67-6 53 0 0,-23-1-36 0 0,-106 2 62 0 0,385 10-26 0 0,-226-10 2 0 0,-117-11-5 0 0,32 8 133 0 0,-93 0-6898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11 20500 0 0,'0'0'1287'0'0,"21"-2"-892"0"0,68-5-42 0 0,-51 5 126 0 0,59 4-1 0 0,-48 1-186 0 0,187-2 1188 0 0,137 8-1636 0 0,-320-4-2128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9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6386 103 6097 0 0,'11'2'15473'0'0,"-13"-2"-15261"0"0,0-1 0 0 0,0 0 1 0 0,0 1-1 0 0,0 0 0 0 0,-1-1 0 0 0,2 1 1 0 0,-2 0-1 0 0,1 0 0 0 0,0 1 0 0 0,0-1 0 0 0,0 0 1 0 0,-4 2-1 0 0,-5-1 110 0 0,-151 3 769 0 0,-104 4-469 0 0,29-2 230 0 0,-13-3 21 0 0,88-10-730 0 0,62 1-77 0 0,69 5-55 0 0,-323-3 525 0 0,-188 10-113 0 0,321-8-101 0 0,183 2-291 0 0,-136-4 98 0 0,-301-10-103 0 0,379 15-21 0 0,-140 4 42 0 0,148-4-73 0 0,-71-1 20 0 0,-102-6-9 0 0,235 5 16 0 0,1-2 1 0 0,0 0-1 0 0,-26-7 0 0 0,46 9-5 0 0,-74-8 39 0 0,62 7-27 0 0,-1 1 0 0 0,0-2 1 0 0,0 0-1 0 0,-32-11 0 0 0,36 10-13 0 0,-1-1 0 0 0,0 2 0 0 0,-1 0 0 0 0,1 0 0 0 0,-18 0 0 0 0,-80 2 7 0 0,57 2-34 0 0,22-2 46 0 0,-65-10 0 0 0,20 4-34 0 0,17 3 62 0 0,43 3-57 0 0,1 1 1 0 0,0 0 0 0 0,-30 5 0 0 0,-22 0 125 0 0,-49-7-123 0 0,53-1-3 0 0,-1 3 0 0 0,-96 12 0 0 0,142-8 19 0 0,-1-2 0 0 0,1 1 0 0 0,-1-2 0 0 0,-23-3 0 0 0,-10-8-187 0 0,35 8 176 0 0,0 1-1 0 0,-1 1 0 0 0,0 1 1 0 0,1 2-1 0 0,0-1 1 0 0,-24 7-1 0 0,36-7-6 0 0,1 0 28 0 0,0 0-1 0 0,0-1 1 0 0,-12 2-1 0 0,11 19-281 0 0,-24 24 277 0 0,23-37-19 0 0,-1-1-1 0 0,1 0 1 0 0,-1 0 0 0 0,-1-1-1 0 0,-15 9 1 0 0,13-9 5 0 0,0 1 1 0 0,1 0 0 0 0,-16 14-1 0 0,14-6-11 0 0,8-10 17 0 0,0 0 1 0 0,0-1-1 0 0,-1 1 0 0 0,0-1 1 0 0,-9 6-1 0 0,-16 5 6 0 0,20-11-6 0 0,1 1 0 0 0,-21 13 0 0 0,29-16-12 0 0,0 0 1 0 0,0 0 0 0 0,0 0 0 0 0,1 0 0 0 0,-1 0 0 0 0,1 0 0 0 0,-1 1 0 0 0,1-1 0 0 0,0 1-1 0 0,1 0 1 0 0,-1 0 0 0 0,0 0 0 0 0,1 0 0 0 0,0 0 0 0 0,0 0 0 0 0,0 5 0 0 0,0-7 6 0 0,0 0 0 0 0,-1 0 1 0 0,1-1-1 0 0,0 1 1 0 0,-1-1-1 0 0,1 1 0 0 0,0-1 1 0 0,-1 0-1 0 0,1 1 1 0 0,-1-1-1 0 0,0 0 0 0 0,0 1 1 0 0,0-2-1 0 0,-3 3 1 0 0,-1 0-25 0 0,-14 16-482 0 0,17-16 488 0 0,1 0 0 0 0,0-1 0 0 0,-2 1 0 0 0,1 0 0 0 0,0-1-1 0 0,0 0 1 0 0,-5 3 0 0 0,-30 14-442 0 0,-3 10-327 0 0,29-22 432 0 0,1-1 0 0 0,-1-1 0 0 0,-17 6 0 0 0,-14 6-630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11 4577 0 0,'0'0'18167'0'0,"2"-2"-17563"0"0,4-6-144 0 0,-4 11 826 0 0,-8 19 1763 0 0,1-2-2374 0 0,-3 37 974 0 0,7-42-1424 0 0,0-1-1 0 0,-1-1 0 0 0,-1 1 1 0 0,0 0-1 0 0,-6 15 0 0 0,0-7 50 0 0,1 1-1 0 0,-8 41 1 0 0,16-62-342 0 0,0 1 1 0 0,-1-1 0 0 0,1 1 0 0 0,-1 0 0 0 0,0-1 0 0 0,1 1 0 0 0,-1-1-1 0 0,0 1 1 0 0,-1-1 0 0 0,1 0 0 0 0,0 0 0 0 0,-1 1 0 0 0,1-1 0 0 0,-1 0-1 0 0,0 0 1 0 0,1 0 0 0 0,-1 0 0 0 0,0-1 0 0 0,-5 4 0 0 0,4-3-645 0 0,-4 4-432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0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40 0 0 0,'10'0'13789'0'0,"13"-1"-12339"0"0,0-3-359 0 0,0 0 0 0 0,0 3 0 0 0,0-1 0 0 0,34 4 0 0 0,-32-2-617 0 0,2 0 0 0 0,45-4 0 0 0,13-2 32 0 0,222-1 1081 0 0,-191 0-971 0 0,-80 3-415 0 0,0 2-1 0 0,67 4 1 0 0,-103-2-201 0 0,157 12 809 0 0,-121-12-774 0 0,16-1 6 0 0,80 11-1 0 0,-66-5 132 0 0,0-2 0 0 0,117-8 0 0 0,-61-1-64 0 0,-89 5-442 0 0,170-4 998 0 0,-70 4-7612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1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1 178 19228 0 0,'0'0'739'0'0,"24"-1"-631"0"0,81-7 113 0 0,-68 5 105 0 0,989-62 4411 0 0,-1015 64-4721 0 0,370 0 340 0 0,-369 3-367 0 0,3-1-25 0 0,-1-1 1 0 0,1 3-1 0 0,-1-1 0 0 0,16 6 0 0 0,-30-8 33 0 0,0 0 0 0 0,0 0 0 0 0,0 0 0 0 0,1 0 0 0 0,-1 0 0 0 0,1 0-1 0 0,-1 0 1 0 0,0 1 0 0 0,1-1 0 0 0,-1 0 0 0 0,0 0 0 0 0,1 0 0 0 0,-1 0 0 0 0,0 0-1 0 0,0 0 1 0 0,0 0 0 0 0,0 1 0 0 0,0-1 0 0 0,1 0 0 0 0,-1 0 0 0 0,0 1-1 0 0,0-1 1 0 0,1 0 0 0 0,-1 1 0 0 0,0-1 0 0 0,0 0 0 0 0,0 1 0 0 0,0-1-1 0 0,0 0 1 0 0,0 0 0 0 0,1 0 0 0 0,-1 1 0 0 0,-8 6-54 0 0,-17 1 11 0 0,-20-2-27 0 0,0-2 0 0 0,-87-2 0 0 0,76-2 92 0 0,-397-36 112 0 0,55 0 63 0 0,352 35-160 0 0,-5-1 93 0 0,-102 7-1 0 0,147-4-124 0 0,-25 5 5 0 0,30-6-13 0 0,1 0 0 0 0,-2 1 0 0 0,1-1 0 0 0,0 1 0 0 0,0-1 0 0 0,0 1 0 0 0,0-1 0 0 0,0 0 0 0 0,0 1 1 0 0,1 0-1 0 0,-1 0 0 0 0,0-1 0 0 0,0 0 0 0 0,0 1 0 0 0,1 0 0 0 0,-1 1 0 0 0,0-2 0 0 0,0 1 0 0 0,1 0 0 0 0,-1 0 0 0 0,1 0 0 0 0,0 0 0 0 0,-1 1 0 0 0,1-2 2 0 0,0 2 0 0 0,1-1 0 0 0,-1 0-1 0 0,0-1 1 0 0,0 1 0 0 0,0 0 0 0 0,1 0-1 0 0,-1-1 1 0 0,1 1 0 0 0,0 0-1 0 0,-1 0 1 0 0,1 0 0 0 0,-1-1 0 0 0,1 1-1 0 0,-1 0 1 0 0,1-1 0 0 0,0 1 0 0 0,0-1-1 0 0,-1 0 1 0 0,1 1 0 0 0,0 0-1 0 0,0-1 1 0 0,0 1 0 0 0,-1-1 0 0 0,1 0-1 0 0,0 1 1 0 0,1-1 0 0 0,0 0 0 0 0,31 8 33 0 0,-29-7-28 0 0,234 25 139 0 0,-161-19-129 0 0,183 15 8 0 0,267 24 138 0 0,-411-36-124 0 0,-17-2-75 0 0,163 34 0 0 0,-252-40 11 0 0,26 7-72 0 0,-35-8 81 0 0,2 0 0 0 0,-1 0 0 0 0,0 0 0 0 0,0 0 0 0 0,0 0 0 0 0,0 0 1 0 0,0 1-1 0 0,0-1 0 0 0,-1 0 0 0 0,2 1 0 0 0,-2-1 0 0 0,2 3 0 0 0,-2-4 16 0 0,-1 1-1 0 0,0-1 0 0 0,0 1 0 0 0,0-1 0 0 0,0 0 0 0 0,0 1 0 0 0,0-1 1 0 0,0 0-1 0 0,1 0 0 0 0,-1 1 0 0 0,0 0 0 0 0,0-1 0 0 0,0 1 1 0 0,0-1-1 0 0,0 1 0 0 0,0-1 0 0 0,0 0 0 0 0,-1 0 0 0 0,1 1 0 0 0,0-1 1 0 0,0 1-1 0 0,0-1 0 0 0,0 1 0 0 0,0-1 0 0 0,0 0 0 0 0,0 0 0 0 0,0 0 1 0 0,-1 1-1 0 0,1-1 0 0 0,0 1 0 0 0,-1-1 0 0 0,1 0 0 0 0,0 1 1 0 0,-1-1-1 0 0,1 0 0 0 0,-1 1 0 0 0,1-1 0 0 0,-1 0 0 0 0,1 0 0 0 0,0 0 1 0 0,0 0-1 0 0,-1 0 0 0 0,-20 7-63 0 0,18-7 41 0 0,-43 9-120 0 0,2-2 0 0 0,-49 1 0 0 0,-92-6 132 0 0,147-2 0 0 0,-657 0 99 0 0,642 2-87 0 0,1 2 0 0 0,-76 14 1 0 0,125-18 2 0 0,0 1 0 0 0,0 0 0 0 0,-1 0 0 0 0,2 0 1 0 0,-1 1-1 0 0,0-1 0 0 0,0 1 0 0 0,-2 2 1 0 0,5-4 6 0 0,0 0 0 0 0,0 0 1 0 0,0 0-1 0 0,0 1 1 0 0,-1-1-1 0 0,1 0 1 0 0,0 0-1 0 0,0 0 1 0 0,0 0-1 0 0,0 0 0 0 0,0 0 1 0 0,0 0-1 0 0,0 1 1 0 0,0-1-1 0 0,1 0 1 0 0,-1 0-1 0 0,0 1 0 0 0,0-1 1 0 0,0 0-1 0 0,0 0 1 0 0,0 0-1 0 0,0 1 1 0 0,0-1-1 0 0,0 0 1 0 0,0 0-1 0 0,0 0 0 0 0,0 0 1 0 0,0 0-1 0 0,0 0 1 0 0,0 0-1 0 0,0 0 1 0 0,1 0-1 0 0,-1 0 1 0 0,0 0-1 0 0,0 0 0 0 0,0 1 1 0 0,1-1-1 0 0,-1 0 1 0 0,0 0-1 0 0,0 0 1 0 0,0 0-1 0 0,1 0 0 0 0,-1 0 1 0 0,0 0-1 0 0,0 0 1 0 0,1 0-1 0 0,-1 0 1 0 0,0 0-1 0 0,0 0 1 0 0,0 0-1 0 0,0 0 0 0 0,0 0 1 0 0,11 2 106 0 0,8-2-47 0 0,1 0 1 0 0,18-3-1 0 0,17 0 323 0 0,28 1 791 0 0,39-6-561 0 0,82-1-253 0 0,281 15 800 0 0,-330-5-934 0 0,205-3 280 0 0,-1-20-101 0 0,75-3-98 0 0,2 24 20 0 0,-235 2-175 0 0,372 7-156 0 0,-556-8 10 0 0,518 4 30 0 0,-361 3 21 0 0,105 1-41 0 0,-179-13 6 0 0,-58 2-33 0 0,71 4 1 0 0,-36 11 29 0 0,-55-7-37 0 0,0-1 1 0 0,39 2-1 0 0,-8-6-74 0 0,-21 2 81 0 0,-2-2 0 0 0,1-2 0 0 0,0 0 0 0 0,34-8 0 0 0,-41 6 7 0 0,0 1 0 0 0,1 0 1 0 0,1 3-1 0 0,24 1 0 0 0,-4 0-27 0 0,71 6 27 0 0,-115-7-10 0 0,0 0 0 0 0,-1 0 0 0 0,2 1 0 0 0,-2-1 0 0 0,1 0 0 0 0,-1 1-1 0 0,1-1 1 0 0,0 0 0 0 0,-1 1 0 0 0,0 0 0 0 0,4 1 0 0 0,-4-1 2 0 0,0 0 0 0 0,-1 0-1 0 0,2-1 1 0 0,-1 0 0 0 0,0 1 0 0 0,-1-1 0 0 0,2 1 0 0 0,-1-1 0 0 0,0 0 0 0 0,0 0 0 0 0,2 1 0 0 0,-2-4 5 0 0,-1 1 0 0 0,0 0 1 0 0,0-1-1 0 0,-1 1 1 0 0,1 0-1 0 0,0-1 1 0 0,-1 1-1 0 0,0 0 0 0 0,0-1 1 0 0,-1-3-1 0 0,-4 0-18 0 0,0 0 0 0 0,-1 0 0 0 0,1 1 0 0 0,-1-1 0 0 0,-14-7 0 0 0,-41-19-111 0 0,49 27 109 0 0,-54-23-22 0 0,52 23 53 0 0,-1-2 0 0 0,1 1 1 0 0,-1-1-1 0 0,2-1 0 0 0,-1 0 1 0 0,-13-12-1 0 0,10 6 18 0 0,13 10-23 0 0,-2 0 0 0 0,1-2 1 0 0,2 2-1 0 0,-8-8 0 0 0,-2 0-20 0 0,12 11 14 0 0,1 1 0 0 0,-1-2-1 0 0,0 1 1 0 0,1 1 0 0 0,0-2 0 0 0,-1 0 0 0 0,1 2-1 0 0,-2-4 1 0 0,-1 0 7 0 0,0-1-1 0 0,0 1 1 0 0,0 0-1 0 0,-8-6 1 0 0,8 7-2 0 0,0 0 0 0 0,0 0 0 0 0,0 0 0 0 0,1-1 0 0 0,-1 0 0 0 0,0 0 0 0 0,-3-6 0 0 0,6 8-4 0 0,0 1 0 0 0,1-2 0 0 0,-1 2 0 0 0,0-2 1 0 0,0 2-1 0 0,0-1 0 0 0,1 0 0 0 0,0 0 0 0 0,0-1 0 0 0,-1 2 1 0 0,1-2-1 0 0,0 2 0 0 0,0-1 0 0 0,1-1 0 0 0,-1 2 0 0 0,0-2 0 0 0,0 2 1 0 0,0-2-1 0 0,1 1 0 0 0,0 1 0 0 0,1-4 0 0 0,-1 4-3 0 0,1-1 1 0 0,-1 2-1 0 0,0-2 0 0 0,1 1 0 0 0,-1 1 1 0 0,0-2-1 0 0,1 1 0 0 0,0 0 0 0 0,-1 1 0 0 0,1-1 1 0 0,-1 1-1 0 0,2-1 0 0 0,-2 0 0 0 0,1 1 1 0 0,2 0-1 0 0,32-2-55 0 0,-30 2 45 0 0,-6 0 32 0 0,21 12-40 0 0,-18-8 28 0 0,0-2 0 0 0,1 0 0 0 0,-2 1 1 0 0,1 1-1 0 0,0-1 0 0 0,-1 0 0 0 0,1 0 0 0 0,2 7 0 0 0,-3-7 6 0 0,0 1 0 0 0,0-1 0 0 0,0 0 0 0 0,1 0 0 0 0,-1 1 0 0 0,1-2 0 0 0,0 1 0 0 0,0-1 0 0 0,4 5 0 0 0,15 3 13 0 0,-16-7-19 0 0,-1 0 1 0 0,1 0 0 0 0,-1 0-1 0 0,9 7 1 0 0,-4 0-37 0 0,-7-6 39 0 0,2 0 1 0 0,-1 0-1 0 0,0 0 1 0 0,1 0-1 0 0,9 5 1 0 0,-3-2 9 0 0,1 0 1 0 0,11 11-1 0 0,-14-12 2 0 0,13 6-34 0 0,-19-10 15 0 0,0-1-1 0 0,1 1 0 0 0,-1 0 1 0 0,0 0-1 0 0,0-1 0 0 0,0 2 1 0 0,5 4-1 0 0,3 9 4 0 0,-10-13-6 0 0,1 0 0 0 0,0-1 0 0 0,-1 0 0 0 0,1 1 0 0 0,-1-1 0 0 0,2 0 0 0 0,-2 0 0 0 0,2-1 0 0 0,-2 2 0 0 0,2-2 1 0 0,-1 1-1 0 0,1-1 0 0 0,-1 1 0 0 0,5 1 0 0 0,5 2 23 0 0,-9-4-23 0 0,0 0-1 0 0,0 0 1 0 0,1 1 0 0 0,-1-1 0 0 0,-1 1 0 0 0,1 0 0 0 0,0 0-1 0 0,0 0 1 0 0,0-1 0 0 0,-1 2 0 0 0,5 5 0 0 0,-4-6 2 0 0,0 0 0 0 0,-1 1-1 0 0,2-1 1 0 0,-1-1 0 0 0,0 2 0 0 0,0-2 0 0 0,0 1 0 0 0,1 0 0 0 0,-1-1-1 0 0,0 0 1 0 0,5 1 0 0 0,17 8-75 0 0,-18-6 65 0 0,-2-1-19 0 0,0 0-1 0 0,1 0 0 0 0,-1 1 1 0 0,0-1-1 0 0,0 1 1 0 0,-1 0-1 0 0,1 0 0 0 0,-1 1 1 0 0,7 8-1 0 0,-8-10 3 0 0,-1 1 0 0 0,1-1 0 0 0,0 0-1 0 0,0 0 1 0 0,0 0 0 0 0,1-1 0 0 0,0 1 0 0 0,-1-1-1 0 0,1 0 1 0 0,0 1 0 0 0,-1-2 0 0 0,1 2 0 0 0,0-2-1 0 0,8 2 1 0 0,2 3-65 0 0,4 2-95 0 0,-15-6 177 0 0,1 0 0 0 0,0 0-1 0 0,-1-1 1 0 0,1 1 0 0 0,5 0 0 0 0,-6 0-70 0 0,1-1 1 0 0,0 0-1 0 0,0 0 1 0 0,-1 0-1 0 0,0 2 1 0 0,0-2-1 0 0,1 2 1 0 0,-1-2-1 0 0,6 7 1 0 0,-4-5-34 0 0,10 6-52 0 0,-13-8 144 0 0,0-1 0 0 0,0 1 0 0 0,0 1 0 0 0,0-2 0 0 0,-1 2 0 0 0,1-1 0 0 0,-1 0-1 0 0,1 1 1 0 0,0-1 0 0 0,-1 0 0 0 0,1 1 0 0 0,0-1 0 0 0,-2 2 0 0 0,4 1 0 0 0,-4-1-50 0 0,2-1 0 0 0,0 0 1 0 0,-1 1-1 0 0,1-1 0 0 0,0 0 0 0 0,0 1 0 0 0,0-1 0 0 0,1 0 1 0 0,-2 0-1 0 0,2 0 0 0 0,-1-1 0 0 0,1 1 0 0 0,0-1 1 0 0,-1 1-1 0 0,1-1 0 0 0,0 0 0 0 0,-1 0 0 0 0,2 1 1 0 0,2-1-1 0 0,-1 1-13 0 0,-1-1 1 0 0,1 1 0 0 0,-1-1 0 0 0,0 2 0 0 0,0-1-1 0 0,0 0 1 0 0,0 1 0 0 0,4 4 0 0 0,-7-7 75 0 0,-1 0 0 0 0,0 0 0 0 0,0 0 0 0 0,0 0 0 0 0,0 0 0 0 0,1 0 0 0 0,-1 0 1 0 0,0 0-1 0 0,0 0 0 0 0,0 0 0 0 0,0 0 0 0 0,0 0 0 0 0,0 0 0 0 0,0 0 0 0 0,0 0 1 0 0,0 1-1 0 0,0-1 0 0 0,0 0 0 0 0,0 0 0 0 0,0 0 0 0 0,0 0 0 0 0,0 1 0 0 0,0-1 1 0 0,0 0-1 0 0,0 0 0 0 0,0 0 0 0 0,0 1 0 0 0,0-1 0 0 0,0 0 0 0 0,0 0 1 0 0,0 0-1 0 0,0 1 0 0 0,0-1 0 0 0,0 0 0 0 0,0 0 0 0 0,0 0 0 0 0,0 0 0 0 0,0 0 1 0 0,0 0-1 0 0,0 0 0 0 0,0 0 0 0 0,-9 2-51 0 0,-11-4 124 0 0,19 2-84 0 0,-197-26-166 0 0,-237-29 142 0 0,81 19-464 0 0,207 25-6555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2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23 2320 0 0,'1'-13'26176'0'0,"12"3"-25506"0"0,-10 12-650 0 0,-1 0 0 0 0,2-1 0 0 0,-2 2 0 0 0,0-1 0 0 0,1 0 0 0 0,-1 1 0 0 0,1-1 0 0 0,-2 1 0 0 0,2-1 0 0 0,1 6 0 0 0,13 12 170 0 0,-12-14-124 0 0,0 0 1 0 0,0 1 0 0 0,-1 0-1 0 0,7 11 1 0 0,-7-9 12 0 0,1-1 1 0 0,0 0-1 0 0,9 10 0 0 0,32 29 195 0 0,19 21 22 0 0,-59-60-266 0 0,7 6 41 0 0,-1 1 0 0 0,15 24 0 0 0,55 96 381 0 0,-23-32-196 0 0,-40-67-162 0 0,3 4-68 0 0,37 77 98 0 0,-36-55-71 0 0,18 40 19 0 0,-20-62-93 0 0,-14-29 29 0 0,-1 0 1 0 0,0-1-1 0 0,-1 1 1 0 0,0 0-1 0 0,-1 1 1 0 0,-1-1-1 0 0,3 15 1 0 0,-2 10-4 0 0,4 59 33 0 0,-9-59-1 0 0,-9 46 0 0 0,5-45-14 0 0,-2 45 1 0 0,8-29-51 0 0,-1 41 80 0 0,-1-78-51 0 0,-1 0-1 0 0,0-1 1 0 0,-8 29 0 0 0,0-15 42 0 0,3-12-32 0 0,1 0 0 0 0,1 1 0 0 0,1-1 0 0 0,1 1 0 0 0,-2 28 0 0 0,3-33-7 0 0,1 0 0 0 0,-2 0-1 0 0,0 0 1 0 0,0 0 0 0 0,-1-1 0 0 0,-12 25-1 0 0,-6 20 9 0 0,-11 42 39 0 0,-12 2-94 0 0,43-95 67 0 0,0-1 0 0 0,-2 1 0 0 0,1-1-1 0 0,-1 1 1 0 0,-6 8 0 0 0,-10 12-2335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3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610 1 240 0 0,'-33'9'24138'0'0,"17"16"-22865"0"0,4-5-640 0 0,-12 19 1061 0 0,11-14-1267 0 0,-12 7-4 0 0,21-27-334 0 0,-1 1 0 0 0,0 1 0 0 0,0-1 0 0 0,-4 9 0 0 0,-4 14 99 0 0,-3 0 0 0 0,0-1 0 0 0,-3-1 0 0 0,-22 28 0 0 0,-39 46 144 0 0,31-26-112 0 0,34-49-98 0 0,-23 30-1 0 0,32-50-92 0 0,1 2-1 0 0,1-1 1 0 0,-1 1 0 0 0,1-1-1 0 0,0 1 1 0 0,0 0 0 0 0,1 1-1 0 0,1-1 1 0 0,-1 1 0 0 0,2-1-1 0 0,-2 13 1 0 0,1-10 64 0 0,-1-1 0 0 0,0-1 0 0 0,-6 18 0 0 0,-1 0 28 0 0,-1 6 56 0 0,3-13-56 0 0,2 0 0 0 0,-6 31-1 0 0,9-25-19 0 0,3-17-63 0 0,0 0 0 0 0,-2 1 0 0 0,-3 12 1 0 0,-26 90 90 0 0,29-100-129 0 0,0 1 0 0 0,0-1 0 0 0,0 1 0 0 0,2-1 0 0 0,0 19 0 0 0,1-9 0 0 0,-2-4 0 0 0,-6 32 0 0 0,4-32 0 0 0,-2 34 0 0 0,14 59 0 0 0,-9-94 0 0 0,1-2 0 0 0,0 2 0 0 0,7 19 0 0 0,-7-27 0 0 0,3 5 0 0 0,-1 0 0 0 0,-1 0 0 0 0,0 20 0 0 0,0-11 0 0 0,7 46 0 0 0,-7-59 0 0 0,2 1 0 0 0,0 0 0 0 0,0-1 0 0 0,9 15 0 0 0,0 4 0 0 0,16 47 0 0 0,-19-46 0 0 0,9 40 0 0 0,-12-42 0 0 0,-2-12 0 0 0,-2 1 0 0 0,0 0 0 0 0,-1-1 0 0 0,-1 19 0 0 0,-1-26-134 0 0,3 34-3718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4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114 53 0 0 0,'0'0'12179'0'0,"-5"-8"-11286"0"0,-12-26-149 0 0,17 33-700 0 0,-1 1 0 0 0,1-1 0 0 0,-1 1 0 0 0,1-1-1 0 0,0 0 1 0 0,0 0 0 0 0,-1 1 0 0 0,0 0 0 0 0,0-1 0 0 0,1 1-1 0 0,-1-1 1 0 0,1 1 0 0 0,-1-1 0 0 0,1 1 0 0 0,-1 0 0 0 0,0 0-1 0 0,0-1 1 0 0,1 1 0 0 0,-1 0 0 0 0,0 0 0 0 0,0-1 0 0 0,0 1-1 0 0,0 0 1 0 0,1 0 0 0 0,0 0 0 0 0,-1 0 0 0 0,0 0 0 0 0,0 0-1 0 0,0 0 1 0 0,1 0 0 0 0,-1 1 0 0 0,-1-1 0 0 0,-2 1 231 0 0,-62 5 8720 0 0,215-6-5785 0 0,75 2-2531 0 0,-167 2-395 0 0,83 15 0 0 0,-55-6 70 0 0,-23-7-148 0 0,74-2 1 0 0,-27-2-206 0 0,91 6 192 0 0,142 6 260 0 0,-197-2-338 0 0,107 4-14 0 0,-72-22-73 0 0,57 2 65 0 0,-86 18-15 0 0,-54-4 135 0 0,48 2-27 0 0,241 23-31 0 0,-190-25-76 0 0,-36-5-127 0 0,-26 11 89 0 0,18 3 33 0 0,90-11-98 0 0,-129-6 70 0 0,62-2-45 0 0,5 1-2 0 0,-118 2 60 0 0,-35 0-61 0 0,1-2-1 0 0,-2-1 1 0 0,35-4 0 0 0,53-11 25 0 0,106-18-40 0 0,-198 30 1 0 0,1 0 0 0 0,38 2 0 0 0,11-1 10 0 0,-48-2-51 0 0,-11 3 44 0 0,-1-1-1 0 0,1 2 1 0 0,0 0-1 0 0,25 2 1 0 0,-2 3-41 0 0,69 3 1 0 0,-82-15-268 0 0,-15 7 304 0 0,0 1 0 0 0,0 0 0 0 0,16 5 0 0 0,-17-4 2 0 0,1 0 0 0 0,0-1 0 0 0,16 2 0 0 0,-10-2 2 0 0,0 0-1 0 0,19 4 1 0 0,-19-1-1 0 0,-2-2-1 0 0,22 0 1 0 0,-8-1 424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5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55 2889 0 0,'20'-54'22247'0'0,"-20"55"-22158"0"0,7 27 1920 0 0,0 33-566 0 0,2 39 70 0 0,-8-78-1324 0 0,1 0-1 0 0,2 0 0 0 0,7 29 0 0 0,-4-27-91 0 0,-2 1-1 0 0,3 30 0 0 0,-7 3 162 0 0,-1-29-31 0 0,7 55 0 0 0,-2-47-34 0 0,-2 1 0 0 0,-2 49 0 0 0,-1 10 46 0 0,9-42-233 0 0,-6-39-6 0 0,0-1-1 0 0,-1 21 1 0 0,-4 46 0 0 0,0 42 0 0 0,1-29 0 0 0,-1 2 0 0 0,4 2 0 0 0,-1 9 0 0 0,3 60 0 0 0,-4-132 0 0 0,1-29 0 0 0,0-1 0 0 0,1 1 0 0 0,-1 0 0 0 0,1-1 0 0 0,4 12 0 0 0,-2-6 0 0 0,-2-7 0 0 0,-1-2 0 0 0,0 2 0 0 0,-1-1 0 0 0,0 8 0 0 0,0-9 0 0 0,0 1 0 0 0,1-1 0 0 0,-1 1 0 0 0,1-1 0 0 0,0 1 0 0 0,0-1 0 0 0,-1 0 0 0 0,4 5 0 0 0,-2 1 0 0 0,4 3 0 0 0,-5-10 0 0 0,0 1 0 0 0,1 0 0 0 0,-1-1 0 0 0,-1 1 0 0 0,1-1 0 0 0,0 2 0 0 0,-1-2 0 0 0,1 1 0 0 0,-1-1 0 0 0,0 5 0 0 0,3 14 0 0 0,2-4 0 0 0,-1 0 0 0 0,-1 0 0 0 0,0 0 0 0 0,-1 18 0 0 0,-2-31 0 0 0,1-1 0 0 0,0 1 0 0 0,-1 0 0 0 0,1 0 0 0 0,1 0 0 0 0,-1 0 0 0 0,1-1 0 0 0,0 1 0 0 0,3 4 0 0 0,-2 0 0 0 0,1 8 0 0 0,-4-14 0 0 0,0-1 0 0 0,0 1 0 0 0,1-1 0 0 0,-1 1 0 0 0,0-1 0 0 0,0 0 0 0 0,0 1 0 0 0,1-1 0 0 0,0 1 0 0 0,0-1 0 0 0,-1 0 0 0 0,1 1 0 0 0,1 0 0 0 0,-1-1 0 0 0,-1 0 0 0 0,1 0 0 0 0,-1 0 0 0 0,0 0 0 0 0,0 0 0 0 0,1 0 0 0 0,-1 0 0 0 0,0 0 0 0 0,0 0 0 0 0,0 1 0 0 0,0-1 0 0 0,0-1 0 0 0,0 2 0 0 0,0-1 0 0 0,0 2 0 0 0,-1 4 0 0 0,3-3-201 0 0,0 1-1 0 0,-2 0 1 0 0,3 0-1 0 0,-1-2 1 0 0,0 2-1 0 0,0-1 1 0 0,1 1 0 0 0,-1-1-1 0 0,1-1 1 0 0,1 1-1 0 0,5 5 1 0 0,-7-6-10 0 0,1-1 1 0 0,0 2-1 0 0,1-2 1 0 0,0 0-1 0 0,0 0 1 0 0,-1 0-1 0 0,1 0 1 0 0,6 2-1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6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0 1 15907 0 0,'0'0'9062'0'0,"10"23"-8306"0"0,29 73-93 0 0,20 52 1503 0 0,-46-106-1489 0 0,9 48 1 0 0,-6-9-150 0 0,36 200 747 0 0,-18 2-703 0 0,-32-228-524 0 0,-3 1 0 0 0,-9 59 0 0 0,-27 107 110 0 0,31-192-402 0 0,2 0 1 0 0,-1 43 0 0 0,5-73 181 0 0,0 1 0 0 0,0 0 0 0 0,0-1 1 0 0,0 1-1 0 0,0 0 0 0 0,0-1 0 0 0,0 1 0 0 0,0-1 0 0 0,0 1 0 0 0,1 0 0 0 0,-1-1 0 0 0,0 1 1 0 0,1 0-1 0 0,-1-1 0 0 0,0 0 0 0 0,0 1 0 0 0,0 0 0 0 0,1-1 0 0 0,0 1 0 0 0,-1-1 0 0 0,1 0 0 0 0,-1 1 1 0 0,1-1-1 0 0,-1 1 0 0 0,0-1 0 0 0,1 1 0 0 0,1 0 0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6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75 0 0 0 0,'0'0'12516'0'0,"1"23"-10425"0"0,1 76-289 0 0,0-44 592 0 0,-3 0 0 0 0,-10 69-1 0 0,8-102-1933 0 0,-1-1 0 0 0,-11 32-1 0 0,14-51-440 0 0,-1 3-12 0 0,0 1 0 0 0,0-1 0 0 0,1 1 0 0 0,-1 0 0 0 0,2 0 0 0 0,-1-1 0 0 0,0 8 0 0 0,0-8 43 0 0,1 0 0 0 0,-1 0 0 0 0,0 0-1 0 0,0-1 1 0 0,-4 9 0 0 0,3-8 44 0 0,0-1 0 0 0,1 2 1 0 0,0-2-1 0 0,0 1 0 0 0,-2 10 0 0 0,3-8 174 0 0,0 0 0 0 0,-1-1 0 0 0,0 1 0 0 0,-3 10 0 0 0,2-12-221 0 0,2 26 632 0 0,0-30-655 0 0,0 15 61 0 0,-2-1-601 0 0,-3 16 1685 0 0,6-17-3441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7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510 1 0 0 0,'-37'30'22615'0'0,"21"-20"-21550"0"0,8-6-785 0 0,1 2 1 0 0,-1 0 0 0 0,-9 8 0 0 0,12-7-133 0 0,-1 1 0 0 0,1-1 0 0 0,-5 9 0 0 0,-6 9 141 0 0,8-11-116 0 0,0-1-1 0 0,1 1 1 0 0,-7 20-1 0 0,1-2 40 0 0,5-18-80 0 0,1-1 1 0 0,-1-1 0 0 0,-13 15-1 0 0,10-13 8 0 0,-14 24 1 0 0,-61 131 492 0 0,79-150-510 0 0,1 0-1 0 0,1 0 1 0 0,-5 34 0 0 0,-3 9 158 0 0,-35 89 13 0 0,29-96-1315 0 0,2 0 0 0 0,-12 80 1 0 0,25-103-1837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8"/>
    </inkml:context>
    <inkml:brush xml:id="br0">
      <inkml:brushProperty name="width" value="0.35" units="cm"/>
      <inkml:brushProperty name="height" value="0.35" units="cm"/>
      <inkml:brushProperty name="color" value="#C14E07"/>
    </inkml:brush>
  </inkml:definitions>
  <inkml:trace contextRef="#ctx0" brushRef="#br0">484 1 7330 0 0,'0'2'14057'0'0,"-2"26"-11403"0"0,-6 34-1 0 0,-1 9-1462 0 0,-12 125 1222 0 0,6-92-1607 0 0,-1 28-327 0 0,13-94-132 0 0,5 65 0 0 0,-2-99-330 0 0,5 52 135 0 0,1 17 34 0 0,-6-43-167 0 0,1 3 19 0 0,-3 1 1 0 0,-5 43 0 0 0,3-50-39 0 0,2 0 0 0 0,3 53 0 0 0,0-46 0 0 0,-3 38 0 0 0,-6 50 0 0 0,8-110 0 0 0,-2 0 0 0 0,0 1 0 0 0,0-2 0 0 0,-1 1 0 0 0,-9 22 0 0 0,3-6 0 0 0,7-21 0 0 0,1 1 0 0 0,0 0 0 0 0,1 0 0 0 0,0 0 0 0 0,0 12 0 0 0,1 1 0 0 0,1-34-299 0 0,0 0 1 0 0,8-23-1 0 0,-4 17-65 0 0,-2-1 0 0 0,0 0 0 0 0,3-31-1 0 0,-7 22 226 0 0,2-1 0 0 0,0 1-1 0 0,8-36 1 0 0,-4 43 129 0 0,-2 0-1 0 0,-1 0 1 0 0,-1 0-1 0 0,-1 1 1 0 0,0-2-1 0 0,-2 1 1 0 0,-2 0 0 0 0,1 0-1 0 0,-2 1 1 0 0,-9-31-1 0 0,5 37 231 0 0,5 16-27 0 0,1 9-138 0 0,3-4 31 0 0,0 0-1 0 0,0 0 1 0 0,0 0-1 0 0,2 7 0 0 0,4 20 423 0 0,-6 130 397 0 0,-1-13-188 0 0,-2 37-717 0 0,0-60 0 0 0,0-105 0 0 0,0 1 0 0 0,-2 0 0 0 0,-1 0 0 0 0,-8 28 0 0 0,10-41 0 0 0,2 1 0 0 0,0 0 0 0 0,-1 18 0 0 0,2-17 0 0 0,-1 1 0 0 0,-2 16 0 0 0,-2-1 0 0 0,3-17 0 0 0,0 1 0 0 0,-2 0 0 0 0,-5 16 0 0 0,5-17 0 0 0,1 1 0 0 0,0 1 0 0 0,1-2 0 0 0,0 2 0 0 0,0-1 0 0 0,2 23 0 0 0,-2 15 0 0 0,-1-30 0 0 0,-1 0 0 0 0,-2 0 0 0 0,0-1 0 0 0,0 1 0 0 0,-11 18 0 0 0,-4 3 0 0 0,11-21 0 0 0,-12 30 0 0 0,19-43 0 0 0,0-1 0 0 0,-1 0 0 0 0,1 0 0 0 0,-1 1 0 0 0,-10 9 0 0 0,-6 12 0 0 0,13-19 0 0 0,1-2 0 0 0,-1 1 0 0 0,-1 0 0 0 0,1-1 0 0 0,-1 0 0 0 0,0 0 0 0 0,-1-1 0 0 0,0 0 0 0 0,0-1 0 0 0,-12 6 0 0 0,16-8 0 0 0,0 1 0 0 0,0 0 0 0 0,0 0 0 0 0,0 1 0 0 0,-4 6 0 0 0,-5 3 0 0 0,5-4-81 0 0,6-6 20 0 0,0 0 0 0 0,-1-1 0 0 0,0 1 0 0 0,0-1 0 0 0,-7 5 0 0 0,11-10-14 0 0,0-1 0 0 0,0 1-1 0 0,1-1 1 0 0,-1 1-1 0 0,1-1 1 0 0,-1 1 0 0 0,2-3-1 0 0,5-9 51 0 0,2 0 0 0 0,0 0 0 0 0,18-21 0 0 0,-9 10-116 0 0,26-43 0 0 0,55-127 107 0 0,-95 184 32 0 0,0 1-1 0 0,-1 0 0 0 0,0-1 0 0 0,-1 0 1 0 0,0 1-1 0 0,0-19 0 0 0,-3-20-1545 0 0,-5 3-4456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10706 0 0,'0'0'11028'0'0,"2"-1"-10447"0"0,-1 1-463 0 0,0-1 0 0 0,0 1-1 0 0,0 0 1 0 0,0-1 0 0 0,0 1-1 0 0,0 0 1 0 0,0-1 0 0 0,0 1-1 0 0,0 0 1 0 0,0 0 0 0 0,0 0-1 0 0,0 0 1 0 0,0 0 0 0 0,1 0-1 0 0,-1 0 1 0 0,0 0 0 0 0,0 0-1 0 0,0 1 1 0 0,0-1 0 0 0,0 0-1 0 0,0 1 1 0 0,0-1 0 0 0,0 1-1 0 0,0-1 1 0 0,0 1 0 0 0,-1-1-1 0 0,1 1 1 0 0,0 0 0 0 0,0-1-1 0 0,0 1 1 0 0,-1 0 0 0 0,1 0-1 0 0,0 0 1 0 0,-1 0 0 0 0,1-1-1 0 0,-1 1 1 0 0,1 0 0 0 0,-1 0-1 0 0,1 0 1 0 0,-1 0 0 0 0,1 0-1 0 0,-1 0 1 0 0,0 2 0 0 0,3 2 42 0 0,-1 0 0 0 0,1 0 0 0 0,0-1 1 0 0,0 1-1 0 0,0 0 0 0 0,0-1 0 0 0,8 8 1 0 0,11 14 256 0 0,28 53 712 0 0,-48-77-1096 0 0,0 0 0 0 0,0 0 0 0 0,0 0 0 0 0,1 0 0 0 0,-1-1 0 0 0,0 1 0 0 0,0-1 0 0 0,1 1 0 0 0,-1-1 0 0 0,1 0 0 0 0,0 0 0 0 0,-1 0 0 0 0,5 1 0 0 0,40 5 192 0 0,-27-4-169 0 0,8 1 8 0 0,-1 1 0 0 0,0 1-1 0 0,0 1 1 0 0,-1 2 0 0 0,30 13 0 0 0,-40-13 10 0 0,0-1-1 0 0,1-1 1 0 0,0-1 0 0 0,0 0 0 0 0,0-1-1 0 0,1 0 1 0 0,0-2 0 0 0,23 2 0 0 0,67 7 75 0 0,-57-5-41 0 0,55 0 0 0 0,-49-7-56 0 0,1 3 0 0 0,59 12 0 0 0,-73-9-4 0 0,84-1 0 0 0,-29-3-9 0 0,-40 4-39 0 0,-33-3 0 0 0,-1-1 0 0 0,1-1 0 0 0,37-4 0 0 0,116-15 0 0 0,-174 17-3 0 0,62-5-1290 0 0,-58 6 401 0 0,-1 1 0 0 0,1-1 0 0 0,0 2 0 0 0,-1-1 0 0 0,15 5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22 5193 0 0,'0'0'14974'0'0,"0"-4"-14178"0"0,-1-13-50 0 0,-2 18 1248 0 0,-11 4 237 0 0,13-5-2137 0 0,1 0 0 0 0,0 0 0 0 0,-1 1 0 0 0,1-1 0 0 0,0 0 0 0 0,-1 0 0 0 0,1 1 0 0 0,0-1 0 0 0,-1 0 0 0 0,1 1 0 0 0,0-1 0 0 0,0 0 0 0 0,-1 1 0 0 0,1-1 0 0 0,0 0 0 0 0,0 1 0 0 0,0-1-1 0 0,0 0 1 0 0,0 1 0 0 0,-1-1 0 0 0,1 1 0 0 0,0-1 0 0 0,0 0 0 0 0,0 1 0 0 0,0-1 0 0 0,0 1 0 0 0,0-1 0 0 0,0 0 0 0 0,0 1 0 0 0,0-1 0 0 0,1 1 0 0 0,-1-1 0 0 0,0 0 0 0 0,0 1 0 0 0,0-1-1 0 0,0 1 1 0 0,1-1 0 0 0,-1 1 0 0 0,12 21 252 0 0,-1 1 0 0 0,-1 0-1 0 0,-2 1 1 0 0,0 0-1 0 0,6 33 1 0 0,-4 1 49 0 0,2 69 0 0 0,-9-49-361 0 0,-3-78-94 0 0,-2-6-3940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59 101 0 0 0,'0'0'14974'0'0,"-10"0"-14131"0"0,-38-3 9670 0 0,51 3-10627 0 0,7-1 634 0 0,0 0-1 0 0,18-5 0 0 0,-18 5-327 0 0,-1-1 0 0 0,19-1 0 0 0,19 2 300 0 0,0-1-1 0 0,54-10 1 0 0,-50 5-239 0 0,65 0 0 0 0,-74 6-117 0 0,40-5 117 0 0,29-1-12 0 0,-82 6-166 0 0,43-8 0 0 0,17-1 85 0 0,280 5 234 0 0,-208 5-187 0 0,82-4-13 0 0,-188-1-150 0 0,-1 2 0 0 0,83 7 1 0 0,89 0 153 0 0,-129-6-139 0 0,209-6 163 0 0,-103 6-133 0 0,-136 6-89 0 0,75 1 0 0 0,88-8 0 0 0,138 2 0 0 0,200 8 0 0 0,-520-7 0 0 0,187 4 0 0 0,-63 14 0 0 0,26-15 0 0 0,-36-3 0 0 0,-138 2 0 0 0,33 7 0 0 0,12 2 0 0 0,-39-8 0 0 0,172 8 0 0 0,-33-21 0 0 0,-93 13 0 0 0,130 18 0 0 0,-168-17 0 0 0,52 0 0 0 0,-16-1 0 0 0,-41-1 0 0 0,-1 2 0 0 0,56 13 0 0 0,-63-12 0 0 0,0-2 0 0 0,1 0 0 0 0,-1-2 0 0 0,32-1 0 0 0,32 2 0 0 0,-2 0 0 0 0,8 1 0 0 0,-5 0 0 0 0,-59-4 0 0 0,1 3 0 0 0,33 5 0 0 0,-55-7 0 0 0,-1 1 0 0 0,20-1 0 0 0,-19-1 0 0 0,-1 1 0 0 0,1 1 0 0 0,11 1 0 0 0,-1 1 0 0 0,-2-2 0 0 0,33 1 0 0 0,-48-2-29 0 0,-1 1-1 0 0,0-1 1 0 0,1 1 0 0 0,-1 0-1 0 0,1 1 1 0 0,-1-2 0 0 0,2 4-1 0 0,5-1-136 0 0,-7-2-207 0 0,8 4 266 0 0,-8-2-2467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35 1136 0 0,'0'0'7622'0'0,"12"8"-5820"0"0,-18-16 4905 0 0,4 6-6455 0 0,1-1 0 0 0,-1 1-1 0 0,-1-1 1 0 0,2 1 0 0 0,-2 0 0 0 0,1 0 0 0 0,0 0 0 0 0,-1 0 0 0 0,1 0 0 0 0,-1 0 0 0 0,1 1 0 0 0,-1-1-1 0 0,0 1 1 0 0,0 0 0 0 0,1 0 0 0 0,-2-1 0 0 0,2 2 0 0 0,-1-1 0 0 0,-5 0 0 0 0,8 1-240 0 0,0 0 0 0 0,0 0 0 0 0,-1 0 1 0 0,1 0-1 0 0,-1 0 0 0 0,1 0 0 0 0,-1 0 1 0 0,1 0-1 0 0,-1 0 0 0 0,1 0 0 0 0,0 0 1 0 0,0 1-1 0 0,-1-1 0 0 0,1 0 0 0 0,0 0 1 0 0,-1 1-1 0 0,1-1 0 0 0,-1 0 0 0 0,1 0 1 0 0,0 0-1 0 0,-1 0 0 0 0,1 1 0 0 0,0-1 0 0 0,0 0 1 0 0,0 1-1 0 0,0-1 0 0 0,0 1 0 0 0,-1-1 1 0 0,1 0-1 0 0,0 0 0 0 0,0 0 0 0 0,0 1 1 0 0,0-1-1 0 0,0 1 0 0 0,0-1 0 0 0,-1 1 1 0 0,1-1-1 0 0,0 1 0 0 0,0-1 0 0 0,0 0 1 0 0,0 0-1 0 0,1 1 0 0 0,-1-1 0 0 0,0 1 0 0 0,0-1 1 0 0,0 0-1 0 0,0 1 0 0 0,0-1 0 0 0,1 0 1 0 0,-1 0-1 0 0,0 1 0 0 0,0 1 34 0 0,1-1-1 0 0,0 1 0 0 0,0 0 1 0 0,0-1-1 0 0,-1 0 1 0 0,1 0-1 0 0,1 1 1 0 0,-1-1-1 0 0,0 0 0 0 0,0 0 1 0 0,1 1-1 0 0,0-1 1 0 0,3 3 30 0 0,0-1 0 0 0,0 0 1 0 0,-1 1-1 0 0,5 5 0 0 0,-9-12 495 0 0,0 3-568 0 0,0-1-1 0 0,0 0 0 0 0,0 1 1 0 0,0-1-1 0 0,0 1 0 0 0,0-1 1 0 0,0 1-1 0 0,0-1 0 0 0,0 0 1 0 0,0 0-1 0 0,0 1 0 0 0,0 0 1 0 0,0-1-1 0 0,0 0 0 0 0,-1 1 1 0 0,1-1-1 0 0,0 1 0 0 0,-1 0 1 0 0,1-1-1 0 0,-1-1 0 0 0,-4-4 19 0 0,4 5-23 0 0,1 0 1 0 0,-1 1 0 0 0,1-1 0 0 0,-1 0-1 0 0,0 0 1 0 0,1 1 0 0 0,-1 0-1 0 0,1-1 1 0 0,-1 0 0 0 0,1 1-1 0 0,-1-1 1 0 0,0 0 0 0 0,0 1 0 0 0,1 0-1 0 0,-1 0 1 0 0,0-1 0 0 0,0 1-1 0 0,0 0 1 0 0,1-1 0 0 0,-2 1 0 0 0,2 0 5 0 0,9 20-11 0 0,-8-17 21 0 0,0 0 1 0 0,1 0-1 0 0,0-1 0 0 0,-1 1 1 0 0,2 0-1 0 0,-2-1 1 0 0,2 1-1 0 0,-1 0 0 0 0,0-1 1 0 0,0-1-1 0 0,0 2 0 0 0,2-1 1 0 0,-2 0-1 0 0,1-1 1 0 0,0 1-1 0 0,0-1 0 0 0,3 2 1 0 0,-5-2-13 0 0,2 1 0 0 0,-2-1 0 0 0,1 1 0 0 0,-1-1 0 0 0,0 1 0 0 0,1 0 0 0 0,0 0 0 0 0,-2 0 0 0 0,2 0 0 0 0,0 3 0 0 0,0-2 316 0 0,2-38-636 0 0,-2 31 236 0 0,-2 4 29 0 0,2 19 98 0 0,-2-19-43 0 0,0 0 0 0 0,0 0 0 0 0,0 0 0 0 0,0 0 0 0 0,0 0 0 0 0,0 0 0 0 0,0 0 0 0 0,0 0 0 0 0,0 0 0 0 0,0 0 0 0 0,0 1 0 0 0,0-1 0 0 0,0 0 0 0 0,0 0 1 0 0,0 0-1 0 0,0 0 0 0 0,0 0 0 0 0,0 0 0 0 0,0 0 0 0 0,0 0 0 0 0,0 0 0 0 0,0 0 0 0 0,0 0 0 0 0,0 0 0 0 0,0 0 0 0 0,0 0 0 0 0,0 0 0 0 0,0 0 0 0 0,0 0 0 0 0,1 0 0 0 0,-1 0 1 0 0,0 0-1 0 0,0 1 0 0 0,0-1 0 0 0,0 0 0 0 0,0 0 0 0 0,0 0 0 0 0,0 0 0 0 0,0 0 0 0 0,0 0 0 0 0,0 0 0 0 0,0 0 0 0 0,0 0 0 0 0,1-1 0 0 0,-1 1 0 0 0,0 0 0 0 0,0 0 1 0 0,0 0-1 0 0,0 0 0 0 0,0 0 0 0 0,0 0 0 0 0,0 0 0 0 0,0 0 0 0 0,0 0 0 0 0,0 0 0 0 0,0 0 0 0 0,0 0 0 0 0,0 0 0 0 0,0 0 0 0 0,0 0 0 0 0,0 0 0 0 0,0 0 0 0 0,0 0 0 0 0,0 0 1 0 0,0 0-1 0 0,0-1 0 0 0,0 1 0 0 0,0 0 0 0 0,0 0 0 0 0,6-6 24 0 0,4-8-56 0 0,-10 14 18 0 0,0 0 0 0 0,0 0-1 0 0,0 0 1 0 0,0 1 0 0 0,0-1 0 0 0,0 0 0 0 0,0 0 0 0 0,1 0 0 0 0,-1 0 0 0 0,0 0 0 0 0,0 0 0 0 0,0 0 0 0 0,0 0 0 0 0,0 0 0 0 0,0 0 0 0 0,0 0-1 0 0,0 0 1 0 0,0 0 0 0 0,0 0 0 0 0,0 0 0 0 0,0 0 0 0 0,0 0 0 0 0,0 0 0 0 0,0 0 0 0 0,0 0 0 0 0,0 0 0 0 0,0 0 0 0 0,0 0 0 0 0,0 0-1 0 0,0 0 1 0 0,0 0 0 0 0,0 0 0 0 0,0 0 0 0 0,1 0 0 0 0,-1 0 0 0 0,0 0 0 0 0,0 0 0 0 0,0 0 0 0 0,0 0 0 0 0,0 0 0 0 0,0 0 0 0 0,0 0 0 0 0,0 0-1 0 0,0 0 1 0 0,0 0 0 0 0,0 9-3755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1345 1 248 0 0,'-4'4'27379'0'0,"-13"13"-26827"0"0,8-8-324 0 0,-1-1-1 0 0,0 1 0 0 0,-18 11 1 0 0,19-14-137 0 0,0-1 0 0 0,1 2 1 0 0,0-1-1 0 0,1 1 0 0 0,0 0 0 0 0,-11 14 1 0 0,5-3 40 0 0,-2 0 0 0 0,1 0 0 0 0,-30 27 0 0 0,-44 18 108 0 0,59-44-162 0 0,-37 32 0 0 0,14-3 56 0 0,-52 45 48 0 0,57-58-134 0 0,25-19-13 0 0,0 1 0 0 0,-19 20 0 0 0,15-13 15 0 0,0-1 0 0 0,-3-2-1 0 0,-36 24 1 0 0,45-32-34 0 0,-21 18 4 0 0,1 1 1 0 0,-46 48-1 0 0,71-66-12 0 0,-16 14 26 0 0,-52 35-1 0 0,35-28-22 0 0,-30 30 72 0 0,28-20-94 0 0,49-45-12 0 0,1 0 1 0 0,0 0-1 0 0,-1 0 1 0 0,1 0-1 0 0,0 0 1 0 0,-1 0 0 0 0,1 0-1 0 0,0 1 1 0 0,0-1-1 0 0,-1 0 1 0 0,1 0-1 0 0,0 0 1 0 0,0 0-1 0 0,0 1 1 0 0,0-1-1 0 0,0 0 1 0 0,0 0-1 0 0,0 1 1 0 0,0-1-1 0 0,-1 0 1 0 0,1 0 0 0 0,0 0-1 0 0,0 0 1 0 0,0 0-1 0 0,0 0 1 0 0,0 1-1 0 0,0-1 1 0 0,0 0-1 0 0,0 1 1 0 0,0-1-1 0 0,-1 0 1 0 0,1 1-1 0 0,0-1 1 0 0,0 0 0 0 0,1 0-1 0 0,-1 1 1 0 0,0-1-1 0 0,0 0 1 0 0,0 0-1 0 0,0 0 1 0 0,0 0-1 0 0,0 0 1 0 0,0 1-1 0 0,0-1 1 0 0,1 0-1 0 0,-1 0 1 0 0,0 1 0 0 0,0-1-1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 4249 0 0,'-10'-9'26032'0'0,"25"27"-25805"0"0,-7-6-58 0 0,0 0-1 0 0,1-1 1 0 0,0 0 0 0 0,19 16 0 0 0,-24-24-105 0 0,14 14 114 0 0,2-2 0 0 0,0 0 0 0 0,30 16 0 0 0,30 20-6 0 0,-52-30-145 0 0,143 106 216 0 0,-131-96-165 0 0,56 55 1 0 0,-41-34-39 0 0,88 64-40 0 0,-122-100 0 0 0,10 9 0 0 0,43 46 0 0 0,-67-64 0 0 0,-1-1 0 0 0,1 0 0 0 0,1 0 0 0 0,0 0 0 0 0,14 8 0 0 0,-10-3 0 0 0,-1 0 0 0 0,-5-7 0 0 0,1 1 0 0 0,-1 0 0 0 0,0-1 0 0 0,0 2 0 0 0,8 9 0 0 0,3 9 0 0 0,-13-18 0 0 0,-1 0 0 0 0,1-1 0 0 0,0 1 0 0 0,1-1 0 0 0,0 0 0 0 0,0-1 0 0 0,0 1 0 0 0,11 8 0 0 0,9-6 0 0 0,-4 12 0 0 0,-14-12-3488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 0 0 0,'-15'-11'29569'0'0,"24"15"-30157"0"0,3-3 752 0 0,-1 0 0 0 0,1 0 0 0 0,0-1 1 0 0,14-1-1 0 0,-13 0-75 0 0,1 1 1 0 0,20 1-1 0 0,28 16 210 0 0,-54-17-243 0 0,10 3 9 0 0,-7 2-68 0 0,-8-4 18 0 0,-1 0 0 0 0,0 0 0 0 0,2-1 0 0 0,-2 1 1 0 0,0-1-1 0 0,1 1 0 0 0,0-1 0 0 0,0 0 1 0 0,-1 0-1 0 0,4 0 0 0 0,27-4 55 0 0,6-1 31 0 0,0 2 0 0 0,46 2 1 0 0,-5-1-11 0 0,-54 1-57 0 0,22-2-20 0 0,-1 2 1 0 0,1 2-1 0 0,62 9 1 0 0,-58-3 16 0 0,63 0 1 0 0,-71-5-1 0 0,412 4 9 0 0,-310-12-4 0 0,42 0 12 0 0,404-6 74 0 0,-84 6-49 0 0,-314 7-52 0 0,50 6 55 0 0,0-2-76 0 0,106-3 54 0 0,212-1-8 0 0,-4-1 55 0 0,-246 2-47 0 0,-86 2-36 0 0,-80 0 18 0 0,383-2-64 0 0,-361-9 57 0 0,49-1-45 0 0,216 8 45 0 0,-278-7-55 0 0,-110 5 59 0 0,2-3-29 0 0,23 0 11 0 0,300 5-42 0 0,-283 4 8 0 0,-46-1 8 0 0,44-3 1 0 0,12-2-142 0 0,-109 17-2884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10322 0 0,'-4'8'14505'0'0,"52"-5"-11711"0"0,-29-2-2374 0 0,25 1 0 0 0,-19-4-229 0 0,-1 2 0 0 0,0 2 0 0 0,0 0 0 0 0,31 7 0 0 0,22 3 49 0 0,82 4 1 0 0,3 0-133 0 0,36-4-51 0 0,-93-9-34 0 0,4 5 39 0 0,-34-2-31 0 0,99-3-1 0 0,-5-12-19 0 0,214 17 0 0 0,-18 1 80 0 0,-46-3 21 0 0,-33 4-108 0 0,-66-4 46 0 0,181-5 12 0 0,-178-4-78 0 0,-142 3 46 0 0,302 3 10 0 0,-89 15-38 0 0,-28-1-16 0 0,23-2 31 0 0,-6-11 18 0 0,-249-4-50 0 0,-32 0 16 0 0,1 1 1 0 0,0-1-1 0 0,-1 1 1 0 0,1 0-1 0 0,-1 0 0 0 0,5 1 1 0 0,14 3 0 0 0,25-3-6 0 0,54-4 0 0 0,9-5-56 0 0,-109 6-23 0 0,12 1 117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12 5441 0 0,'0'0'13911'0'0,"0"-11"-2823"0"0,0 62-10308 0 0,-1 57-249 0 0,-12-40-63 0 0,8-15-298 0 0,3 55 1 0 0,2-102-156 0 0,-6 29 78 0 0,1-7-17 0 0,-5 120-53 0 0,-1-69-23 0 0,6-49 0 0 0,-1 47 0 0 0,5-49 0 0 0,-8 45 0 0 0,2-12 0 0 0,-1 95 0 0 0,0-61 0 0 0,7-83 0 0 0,-2 15 0 0 0,-3 27 0 0 0,7-36 0 0 0,0 0 0 0 0,5 30 0 0 0,-4-35 0 0 0,-2 0 0 0 0,1 1 0 0 0,-2 22 0 0 0,0-21 0 0 0,0 1 0 0 0,3 19 0 0 0,2 5 0 0 0,-3 59 0 0 0,-2-50 0 0 0,2-36 0 0 0,-1 0 0 0 0,3 0 0 0 0,-1-1 0 0 0,1 2 0 0 0,1-2 0 0 0,7 19 0 0 0,-5-10 0 0 0,-2-1 0 0 0,0 1 0 0 0,-1-1 0 0 0,-2 1 0 0 0,0 35 0 0 0,2 22 0 0 0,9 106 0 0 0,-11-175 0 0 0,0 1 0 0 0,1 0 0 0 0,5 17 0 0 0,2 19 0 0 0,-8-36 0 0 0,1 1 0 0 0,0-1 0 0 0,5 14 0 0 0,-6-22 0 0 0,30 71 0 0 0,-27-64 0 0 0,0-1 0 0 0,2 14 0 0 0,-4-15 0 0 0,0 0 0 0 0,1 0 0 0 0,-1 0 0 0 0,7 11 0 0 0,1 1 0 0 0,14 30 0 0 0,-5-6 0 0 0,-7-19 0 0 0,13 36 0 0 0,-23-56 0 0 0,-1 0 0 0 0,1 0 0 0 0,1 0 0 0 0,-2 0 0 0 0,2-1 0 0 0,0 1 0 0 0,-1-1 0 0 0,1 0 0 0 0,0 0 0 0 0,3 3 0 0 0,3 1 0 0 0,1 0 0 0 0,13 7 0 0 0,-13-7 0 0 0,-2-3-667 0 0,-1 2 0 0 0,1-1 1 0 0,7 9-1 0 0,16 21-7090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50 0 0 0,'0'0'16528'0'0,"1"-6"-15598"0"0,0-3-469 0 0,3-6-159 0 0,-5 0 4622 0 0,1 14-4792 0 0,0 1 0 0 0,0 0 1 0 0,0 0-1 0 0,0 0 0 0 0,0-1 0 0 0,0 1 1 0 0,0 0-1 0 0,0 0 0 0 0,0 0 0 0 0,-1-1 1 0 0,1 1-1 0 0,0 0 0 0 0,0 0 0 0 0,0 0 1 0 0,0 0-1 0 0,0 0 0 0 0,0 0 0 0 0,0 0 0 0 0,-1-1 265 0 0,1 1-265 0 0,0 0 1 0 0,0 0-1 0 0,0 0 0 0 0,-1 0 0 0 0,1 0 1 0 0,0 0-1 0 0,0 0 0 0 0,0-1 0 0 0,0 1 1 0 0,0 0-1 0 0,0 0 0 0 0,0 0 0 0 0,0 0 1 0 0,-1 0-1 0 0,1 0 0 0 0,0 0 0 0 0,0 0 0 0 0,-8 5 1596 0 0,-9 10-2063 0 0,14-12 905 0 0,2 0-504 0 0,1-2-1 0 0,-1 2 1 0 0,0-1-1 0 0,1 0 1 0 0,-1 1-1 0 0,1-1 1 0 0,0 0-1 0 0,-1 1 1 0 0,2-1-1 0 0,-1 0 1 0 0,0 1-1 0 0,0-1 1 0 0,2 4-1 0 0,-1 1 76 0 0,4 85 303 0 0,5 65 424 0 0,-8-82-868 0 0,-3-53 0 0 0,2 0 0 0 0,2 23 0 0 0,1-12 0 0 0,-3 0 0 0 0,-2 44 0 0 0,0-18 0 0 0,1-29 0 0 0,7 49 0 0 0,-3-48 0 0 0,-2 48 0 0 0,0 7 0 0 0,5 119 0 0 0,-7-165 0 0 0,-7 72 0 0 0,3 49 0 0 0,1 121 0 0 0,2-270 0 0 0,1 1 0 0 0,-5 12 0 0 0,1 3 0 0 0,-21 137 0 0 0,20-109 0 0 0,-7 36 0 0 0,4-38 0 0 0,-19 39 0 0 0,21-69 0 0 0,-11 43 0 0 0,16-59 0 0 0,-1 0 0 0 0,0 0 0 0 0,-6 9 0 0 0,-1 7 0 0 0,4-8 0 0 0,3-5 0 0 0,-2-1 0 0 0,0 1 0 0 0,-8 14 0 0 0,7-16 0 0 0,1-1 0 0 0,-1 2 0 0 0,-3 16 0 0 0,4-18 0 0 0,0 1 0 0 0,0-1 0 0 0,-1 1 0 0 0,1-1 0 0 0,-8 7 0 0 0,10-12 0 0 0,-64 84 0 0 0,50-61-682 0 0,1-2-3672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24 119 5729 0 0,'0'0'13430'0'0,"-5"-2"-12931"0"0,-14-4 6892 0 0,33 6-6302 0 0,141-7-408 0 0,0 0-96 0 0,-85 6-460 0 0,72-10 0 0 0,348-15-37 0 0,100 29-86 0 0,-374-15-46 0 0,-92 2 109 0 0,46-5-62 0 0,82-3 11 0 0,-44 23 38 0 0,40-1-104 0 0,-85-4 144 0 0,112-7 34 0 0,-48 0 7 0 0,-70 6-67 0 0,107 0 83 0 0,-170 9-53 0 0,8-1 17 0 0,301-3 22 0 0,-258-3-45 0 0,-52-1-64 0 0,96 10 1 0 0,109 14 162 0 0,162 8-68 0 0,-367-22-113 0 0,100 5-4 0 0,-140-15-1 0 0,290 9 30 0 0,-282-3-35 0 0,204 26-29 0 0,-241-29 41 0 0,-1 0-1 0 0,34-2 1 0 0,-33-1-7 0 0,0 2 0 0 0,26 4 1 0 0,15 9 34 0 0,-59-14-28 0 0,1 0-1 0 0,-1-1 1 0 0,1 0 0 0 0,-1 0-1 0 0,0 0 1 0 0,0-1-1 0 0,1 0 1 0 0,-1-1-1 0 0,13-3 1 0 0,-11 3-16 0 0,1-1 0 0 0,-1 2 1 0 0,1-1-1 0 0,11 1 0 0 0,-20 1 13 0 0,-12 4-626 0 0,-14 13-2470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34 4497 0 0,'0'0'3370'0'0,"3"-8"-2080"0"0,10-18 12919 0 0,-10 46-10095 0 0,2 36-3332 0 0,1 92 1441 0 0,-13-51-1540 0 0,-1 1-387 0 0,11 64 94 0 0,-1 92-14 0 0,-10-201-327 0 0,3-22 0 0 0,-18 106 113 0 0,17-65-51 0 0,4 133 0 0 0,4-95-56 0 0,-2-79-55 0 0,8 50 0 0 0,-1 36 0 0 0,-5-59 0 0 0,23 229 0 0 0,-14-190 0 0 0,7-13 0 0 0,-14-61 0 0 0,0 16 0 0 0,2 0 0 0 0,2-1 0 0 0,20 61 0 0 0,-18-77 0 0 0,-3-5 0 0 0,1 0 0 0 0,5 30 0 0 0,-10-38 0 0 0,-1 0 0 0 0,1 1 0 0 0,2-2 0 0 0,-1 2 0 0 0,0-2 0 0 0,7 10 0 0 0,37 45 0 0 0,-36-48 0 0 0,-2 1 0 0 0,14 26 0 0 0,-14-23 0 0 0,17 23 0 0 0,-25-39-120 0 0,0-2 0 0 0,-1 1 0 0 0,1 0 0 0 0,0 0 0 0 0,0-1 0 0 0,0 1 1 0 0,0-1-1 0 0,0 0 0 0 0,0 1 0 0 0,0-1 0 0 0,1 0 0 0 0,2 1 0 0 0,-1-1-843 0 0,1 0 1 0 0,-1 0-1 0 0,0 0 0 0 0,0-1 1 0 0,9 0-1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6801 0 0,'0'0'12443'0'0,"12"-8"-9682"0"0,-4 3 1940 0 0,4 4-4139 0 0,1-1-1 0 0,-1 0 1 0 0,1 0 0 0 0,23-9 0 0 0,-21 6-377 0 0,34-6 1 0 0,-44 10-136 0 0,0 0 1 0 0,1 1-1 0 0,-1 0 0 0 0,1 0 1 0 0,-1 1-1 0 0,1 0 0 0 0,-1 0 1 0 0,1 0-1 0 0,-1 0 0 0 0,5 3 1 0 0,-3-2-21 0 0,-1 0 1 0 0,1 0-1 0 0,0-1 1 0 0,0 0-1 0 0,-1 0 1 0 0,1 0-1 0 0,0-1 1 0 0,0 0-1 0 0,0 0 1 0 0,13-3-1 0 0,0-2 7 0 0,1 0-1 0 0,22-10 0 0 0,-9 3 29 0 0,-33 11-65 0 0,0 1 0 0 0,0-1 0 0 0,0 1-1 0 0,0 0 1 0 0,0 0 0 0 0,0 0 0 0 0,0-1 0 0 0,0 1-1 0 0,0 0 1 0 0,0 0 0 0 0,0 0 0 0 0,0 1 0 0 0,0-1-1 0 0,0 0 1 0 0,0 0 0 0 0,0 0 0 0 0,0 1-1 0 0,-1-1 1 0 0,1 0 0 0 0,0 1 0 0 0,0-1 0 0 0,0 1-1 0 0,0-1 1 0 0,0 1 0 0 0,-1 0 0 0 0,1-1 0 0 0,0 1-1 0 0,-1 0 1 0 0,1-1 0 0 0,0 1 0 0 0,-1 0 0 0 0,1 0-1 0 0,-1 0 1 0 0,1-1 0 0 0,-1 1 0 0 0,1 0-1 0 0,-1 0 1 0 0,0 0 0 0 0,1 0 0 0 0,-1 0 0 0 0,0 0-1 0 0,0 1 1 0 0,2 6 42 0 0,-1 0 0 0 0,-1 0 0 0 0,1-1 0 0 0,-2 12 0 0 0,0-9 89 0 0,2 9 2 0 0,1-1-1 0 0,1 1 1 0 0,0-1-1 0 0,7 20 0 0 0,-1-4 75 0 0,-4-3-6 0 0,4 63 0 0 0,-1-6 14 0 0,-7-70-215 0 0,0 0 0 0 0,-2 17 0 0 0,0-20 0 0 0,1-1 0 0 0,0 0 0 0 0,1 0 0 0 0,4 18 0 0 0,-3-19 0 0 0,-3-13-108 0 0,0-1 0 0 0,0 1 0 0 0,0 0 0 0 0,0 0 0 0 0,0 0 0 0 0,0 0 0 0 0,1-1 0 0 0,-1 1 0 0 0,0 0 0 0 0,0-1 0 0 0,0 1 0 0 0,0 0-1 0 0,1-1 1 0 0,-1 1 0 0 0,0-1 0 0 0,0 0 0 0 0,-8-4-1864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7 3801 0 0,'-3'-6'19603'0'0,"3"11"-19196"0"0,0 0-91 0 0,0 0 0 0 0,0 0-1 0 0,0 0 1 0 0,1 0 0 0 0,0-1-1 0 0,0 1 1 0 0,0 0 0 0 0,3 8-1 0 0,-1-8-67 0 0,-2 1-1 0 0,2 0 1 0 0,-3 0-1 0 0,2 0 1 0 0,-1 0-1 0 0,0 0 1 0 0,-1 7-1 0 0,-4 44 758 0 0,0-7-613 0 0,10 184 792 0 0,-1 82-737 0 0,-10-118-200 0 0,7 185-158 0 0,-11-239-30 0 0,0-6-57 0 0,-1 1 68 0 0,9-107-87 0 0,-10 59 1 0 0,-2 22 77 0 0,8-73-73 0 0,5-29 17 0 0,0-1 0 0 0,-2 1 0 0 0,0-1 0 0 0,-6 19 0 0 0,0-5 5 0 0,-8 42 0 0 0,12-54-39 0 0,0 1-1 0 0,-7 13 0 0 0,-3 13 79 0 0,-11 44-70 0 0,18-66 18 0 0,1-1 1 0 0,-2 0 0 0 0,0 0-1 0 0,-1-1 1 0 0,-1 0-1 0 0,-12 16 1 0 0,-9 12 48 0 0,25-32-51 0 0,1-1-1 0 0,-1 1 1 0 0,2 1-1 0 0,-4 12 1 0 0,4-10 26 0 0,-12 25 0 0 0,4-21-49 0 0,9-15 27 0 0,1 1-1 0 0,-1-1 1 0 0,2 1-1 0 0,-1-1 0 0 0,1 1 1 0 0,-1 0-1 0 0,-1 6 1 0 0,0-1-89 0 0,0 1 0 0 0,0 0 1 0 0,0 0-1 0 0,-1-1 0 0 0,-1 0 1 0 0,0 1-1 0 0,-11 14 0 0 0,15-23-287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822 5 11707 0 0,'0'0'9574'0'0,"-8"-1"-9394"0"0,1 0-241 0 0,1 1 431 0 0,0-1 0 0 0,0 0 0 0 0,1 1 1 0 0,-2 0-1 0 0,2 0 0 0 0,-1 1 1 0 0,-1 0-1 0 0,2-1 0 0 0,-9 4 1 0 0,-47 26 2211 0 0,41-19-2078 0 0,-1-2 0 0 0,0 1 1 0 0,-34 9-1 0 0,49-17-456 0 0,0-1 0 0 0,1 1-1 0 0,-1 0 1 0 0,1 0 0 0 0,0 1-1 0 0,0 0 1 0 0,0 0 0 0 0,-6 5 0 0 0,1 0 52 0 0,0 2 0 0 0,-12 14 0 0 0,13-14 21 0 0,0 0 0 0 0,1 1 0 0 0,0 0 0 0 0,0 1 0 0 0,1-1 0 0 0,-10 26 0 0 0,-19 46 178 0 0,22-54-210 0 0,-19 52 9 0 0,11-33 108 0 0,-32 96-1 0 0,33-87-99 0 0,14-40-76 0 0,-10 31 0 0 0,-4 27 56 0 0,-3 14-55 0 0,1-8-7 0 0,18-57 4 0 0,-25 99-25 0 0,23-98-10 0 0,-4 32 0 0 0,-3 14-1 0 0,0 4 21 0 0,11-50-6 0 0,-9 28 0 0 0,3-3-28 0 0,8-39 23 0 0,-1 1 0 0 0,0-1 1 0 0,-7 19-1 0 0,7-23 0 0 0,1-1 0 0 0,-1 0 0 0 0,1-1 0 0 0,1 2 0 0 0,-1-1 0 0 0,2 10-1 0 0,-2 15 7 0 0,0-6 0 0 0,0 1 0 0 0,2 0-1 0 0,1-1 1 0 0,8 39 0 0 0,12 84 15 0 0,-20-131-36 0 0,1 1 1 0 0,-3 19-1 0 0,0-21 20 0 0,1 0 0 0 0,1 0-1 0 0,3 18 1 0 0,19 56-22 0 0,-20-70 19 0 0,0 3 4 0 0,2 1-1 0 0,12 35 1 0 0,-8-38-30 0 0,0 0 0 0 0,23 33-1 0 0,-32-53-13 0 0,1 2 0 0 0,-1-2 0 0 0,0 1 0 0 0,1-1 0 0 0,-1 0-1 0 0,1 1 1 0 0,0-1 0 0 0,-1 0 0 0 0,1 0 0 0 0,0 0 0 0 0,0 0 0 0 0,0 0-1 0 0,0 0 1 0 0,2 0 0 0 0,12 2-1989 0 0,2-3-4016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4209 0 0,'0'0'16579'0'0,"21"5"-11109"0"0,-19-3-5160 0 0,2 0 0 0 0,-1 0 0 0 0,0-1 0 0 0,0 1 0 0 0,1 0 0 0 0,4 2 0 0 0,13 4 379 0 0,-7 1-374 0 0,26 15 637 0 0,66 51-1 0 0,-99-69-877 0 0,2-1 1 0 0,12 7-1 0 0,12 8 88 0 0,-33-19-160 0 0,12 9 55 0 0,-1-3-1 0 0,1 2 1 0 0,21 10-1 0 0,-26-15-27 0 0,0 0 0 0 0,-1 1 0 0 0,1 0 0 0 0,-1 0 1 0 0,10 10-1 0 0,8 8 47 0 0,7 1-4 0 0,-2 1 1 0 0,-1 3 0 0 0,-1 0-1 0 0,-2 1 1 0 0,0 2-1 0 0,22 37 1 0 0,-24-32-43 0 0,45 52 0 0 0,-56-72-30 0 0,1 2 0 0 0,13 28 0 0 0,2 2 0 0 0,-21-36 0 0 0,-1 2 0 0 0,0 0 0 0 0,0-1 0 0 0,2 16 0 0 0,9 21 0 0 0,42 96 0 0 0,-49-120 0 0 0,11 47 0 0 0,-6-16 0 0 0,9 37 0 0 0,-15-54 0 0 0,-3-16 0 0 0,-1 0 0 0 0,-1 0 0 0 0,1 37 0 0 0,-4 1 0 0 0,-1 52 0 0 0,-2-63 0 0 0,2-36 0 0 0,0-1 0 0 0,-1 0 0 0 0,0 0 0 0 0,-2 0 0 0 0,1 0 0 0 0,-7 17 0 0 0,4-17 0 0 0,2 0 0 0 0,0 1 0 0 0,-1 0 0 0 0,3-1 0 0 0,-1 1 0 0 0,2 16 0 0 0,-1-7 0 0 0,-4 25 0 0 0,-2 5 0 0 0,3-26 0 0 0,-6 29 0 0 0,-11 20 0 0 0,19-69 0 0 0,-1 3 0 0 0,0 0 0 0 0,1 0 0 0 0,-1 23 0 0 0,2-20 0 0 0,-1 0 0 0 0,-3 16 0 0 0,-1 1 0 0 0,4-14-762 0 0,-2-1 1 0 0,-8 22-1 0 0,-14 30-6019 0 0,22-58 5314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8082 0 0,'0'0'11928'0'0,"-2"2"-11412"0"0,-6 13 2402 0 0,0 10 3295 0 0,7-17-6156 0 0,0-1 0 0 0,1 1 0 0 0,-1 0 0 0 0,1-1 0 0 0,2 9 0 0 0,-1 7 193 0 0,-8 176 1002 0 0,23 69-438 0 0,-15-266-810 0 0,9 283 412 0 0,-14-96-398 0 0,4 110-4 0 0,0-268-14 0 0,2 284 0 0 0,-11-244 0 0 0,6-55 0 0 0,0 1 0 0 0,1 1 0 0 0,1-1 0 0 0,1 0 0 0 0,3 18 0 0 0,2-1 0 0 0,3 13 0 0 0,1 76 0 0 0,0-12 0 0 0,-1 1 0 0 0,-9-55 0 0 0,3 61 0 0 0,12-46 0 0 0,-9-52 0 0 0,-1 1 0 0 0,2 23 0 0 0,-2 17 0 0 0,1 35 0 0 0,-5-86-290 0 0,0-1 0 0 0,1 2 1 0 0,0-1-1 0 0,0 0 0 0 0,1-1 0 0 0,0 1 0 0 0,1 0 1 0 0,0-1-1 0 0,0 0 0 0 0,1 1 0 0 0,1-1 0 0 0,5 10 1 0 0,-5-15-1327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8089 0 1920 0 0,'0'0'15409'0'0,"0"3"-14270"0"0,0-2-1001 0 0,0 0 1 0 0,0-1 0 0 0,0 2-1 0 0,0-1 1 0 0,-1 0-1 0 0,1-1 1 0 0,-1 1-1 0 0,1 0 1 0 0,-1 0-1 0 0,1-1 1 0 0,-1 1-1 0 0,1 0 1 0 0,0 0-1 0 0,-1 0 1 0 0,0 0-1 0 0,-18-7 4899 0 0,0 7-4369 0 0,-1 0-1 0 0,1 1 1 0 0,-33 8-1 0 0,-113 22-106 0 0,6-22-359 0 0,108-8-152 0 0,-259 23 274 0 0,260-21-280 0 0,0-2 0 0 0,-74-7 0 0 0,-2 0-27 0 0,104 5-15 0 0,-475 5 91 0 0,-52 4-40 0 0,229-24-52 0 0,72 1 2 0 0,-275 20 19 0 0,364-1-27 0 0,-161 1 20 0 0,155-10 5 0 0,-20 1 88 0 0,172 5-107 0 0,0-1 1 0 0,-19 6-1 0 0,21-4-1 0 0,0 0 0 0 0,-1-1 0 0 0,-20 1 0 0 0,10-3 44 0 0,-213-2-27 0 0,178-1-30 0 0,-335-20-4 0 0,243 11 14 0 0,-54 8 22 0 0,-104-4-35 0 0,48 2 57 0 0,158 8-26 0 0,-268 4 26 0 0,91 11-143 0 0,206-11 85 0 0,14-2 5 0 0,-98-4 0 0 0,85-7 5 0 0,-117-5 0 0 0,108 14 12 0 0,-49-2 14 0 0,38-7-15 0 0,-43-2-2 0 0,-49 7 5 0 0,124-5 10 0 0,-99 9 14 0 0,112-4 29 0 0,46 2-69 0 0,-5 0 32 0 0,1 0-1222 0 0,10 3-315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118 57 3025 0 0,'0'0'14319'0'0,"-4"-5"-13338"0"0,-13-14-35 0 0,9 8 4405 0 0,8 10-5246 0 0,0 1 0 0 0,-1 0 0 0 0,1 0 0 0 0,0-1 0 0 0,0 1 0 0 0,-1 0 0 0 0,1-1 0 0 0,0 1 0 0 0,-1-1 0 0 0,1 1 0 0 0,0 0 0 0 0,0-1 0 0 0,0 1 0 0 0,-1 0 0 0 0,1 0 0 0 0,-1 0 0 0 0,1 0 0 0 0,-1 0 0 0 0,1 0 0 0 0,-1 0 0 0 0,1-1 0 0 0,0 1 0 0 0,0 0 0 0 0,-1 0 0 0 0,1 0 0 0 0,-1 0-1 0 0,1 0 1 0 0,-1 0 0 0 0,1 0 0 0 0,-1 0 0 0 0,1 0 0 0 0,-1 0 0 0 0,1 1 697 0 0,6 1-546 0 0,1 0-169 0 0,1 1 1 0 0,0-1 0 0 0,-1 0 0 0 0,1-1 0 0 0,-1 1 0 0 0,1-2-1 0 0,0 0 1 0 0,10 0 0 0 0,66-9 161 0 0,-50 4-155 0 0,2 1-35 0 0,-7-1-28 0 0,1 2 0 0 0,53 1 0 0 0,-76 2-25 0 0,-1 2-1 0 0,0-1 0 0 0,0 1 1 0 0,12 4-1 0 0,15 4 4 0 0,-21-7-16 0 0,-3-1 17 0 0,2 0 0 0 0,-2-1 0 0 0,1 1 0 0 0,13-2 0 0 0,-35-13 45 0 0,10 12-55 0 0,0-1 0 0 0,-1 1 0 0 0,1 0 0 0 0,-1 0 0 0 0,0-1 0 0 0,1 2 0 0 0,-1-1 0 0 0,1 0 0 0 0,-1 1 0 0 0,0-1 0 0 0,-4 1 0 0 0,-34 0 9 0 0,21 0-6 0 0,-133 9 99 0 0,138-7-84 0 0,-7 1 2 0 0,1-2 0 0 0,-1 1 0 0 0,-36-4 0 0 0,55 1-13 0 0,-1 1 1 0 0,0-1 0 0 0,1-1 0 0 0,-2 1 0 0 0,2-1-1 0 0,-5-2 1 0 0,5 3-2 0 0,0-1-1 0 0,-1 1 1 0 0,1-1 0 0 0,0 0-1 0 0,0 2 1 0 0,0-1-1 0 0,-1 0 1 0 0,1 0 0 0 0,-7 1-1 0 0,6 0-2 0 0,-1 0-1 0 0,0 0 0 0 0,0 0 0 0 0,0 1 1 0 0,0 0-1 0 0,1 0 0 0 0,-1 1 1 0 0,1 0-1 0 0,-1-1 0 0 0,1 1 0 0 0,-1 0 1 0 0,1 0-1 0 0,-7 5 0 0 0,56-11 76 0 0,-6-2-66 0 0,2 3 0 0 0,-1 1 1 0 0,59 4-1 0 0,38 0 7 0 0,-57-7 35 0 0,-80 5-44 0 0,0-1-9 0 0,0 1 1 0 0,0-1 0 0 0,0 1-1 0 0,0 0 1 0 0,0 0 0 0 0,-1-1-1 0 0,1 1 1 0 0,0-1 0 0 0,-1 1-1 0 0,1-1 1 0 0,-1 1 0 0 0,1 0 0 0 0,-1 0-1 0 0,1 0 1 0 0,0 0 0 0 0,0-1-1 0 0,-1 1 1 0 0,1 0 0 0 0,-1-1-1 0 0,1 1 1 0 0,-1 0 0 0 0,1 0-1 0 0,-1 0 1 0 0,1 0 0 0 0,0 0-1 0 0,-1 0 1 0 0,1 0 0 0 0,-1 0-1 0 0,0 0 1 0 0,0 0 0 0 0,-21 0-36 0 0,15 0 33 0 0,-40 2 8 0 0,-68 12-1 0 0,-23 2 52 0 0,125-15-61 0 0,4 0 0 0 0,0-1 1 0 0,0 0-1 0 0,1 0 0 0 0,-1 0 1 0 0,0-1-1 0 0,0-1 0 0 0,0 1 1 0 0,-9-4-1 0 0,13 3 5 0 0,4 2 0 0 0,-1-1 0 0 0,1 0-1 0 0,0 0 1 0 0,-1 1 0 0 0,1 0 0 0 0,0 0 0 0 0,-1-1 0 0 0,1 1 0 0 0,0 0 0 0 0,-1 0 0 0 0,1 0 0 0 0,-1 0 0 0 0,1 0 0 0 0,0 0 0 0 0,-1 0 0 0 0,0 0 0 0 0,1 1 0 0 0,0-1 0 0 0,-1 0 0 0 0,1 0 0 0 0,0 1 0 0 0,-1 0 0 0 0,1 0 0 0 0,0-1 0 0 0,-2 2 0 0 0,-7 3 11 0 0,9-5-3 0 0,-1 0 1 0 0,2 0-1 0 0,-2 0 0 0 0,1 1 0 0 0,0 0 1 0 0,0 0-1 0 0,0-1 0 0 0,-1 1 1 0 0,2-1-1 0 0,-1 1 0 0 0,0 0 1 0 0,0 0-1 0 0,0-1 0 0 0,1 2 0 0 0,-1-1 1 0 0,0 0-1 0 0,0-1 0 0 0,0 2 1 0 0,1-1-1 0 0,0-1 0 0 0,-1 2 1 0 0,0-1-1 0 0,1 0 0 0 0,-1 0 0 0 0,1 1 1 0 0,0 0-1 0 0,-2 5 101 0 0,-1 0 1 0 0,1-1-1 0 0,-6 12 1 0 0,5-12-54 0 0,0-1 0 0 0,1 1 1 0 0,-1 0-1 0 0,2 0 0 0 0,-1 0 0 0 0,0 7 1 0 0,0 34 322 0 0,21-43-381 0 0,7-1 0 0 0,40-2 0 0 0,17 2 0 0 0,26 1 0 0 0,-131-1 0 0 0,-26 6 0 0 0,31-5 0 0 0,0-1 0 0 0,0 0 0 0 0,-21-1 0 0 0,20-2 0 0 0,-1 0 0 0 0,-32-7 0 0 0,14 4 0 0 0,36 1 0 0 0,1 0 0 0 0,-1-1 0 0 0,1 0 0 0 0,0 1 0 0 0,0-1 0 0 0,0 1 0 0 0,0-3 0 0 0,6-44 0 0 0,-5 31 0 0 0,2 1 0 0 0,6-25 0 0 0,-2 17 0 0 0,-11 34 0 0 0,0 2 0 0 0,-4 16 0 0 0,4-11 0 0 0,0-6 0 0 0,3-6 0 0 0,0-1 0 0 0,0 1 0 0 0,0-1 0 0 0,1 0 0 0 0,-1 6 0 0 0,1-11 0 0 0,1 0 0 0 0,-1-1 0 0 0,0 1 0 0 0,1-1 0 0 0,0 1 0 0 0,0 1 0 0 0,0-2 0 0 0,0 1 0 0 0,0 0 0 0 0,1 0 0 0 0,-2 0 0 0 0,2 0 0 0 0,0 1 0 0 0,-1-1 0 0 0,1 0 0 0 0,-1 0 0 0 0,2 1 0 0 0,3-3 0 0 0,0-1 0 0 0,1 1 0 0 0,1-1 0 0 0,0 2 0 0 0,9-5 0 0 0,2 1 0 0 0,0 1 0 0 0,1 1 0 0 0,1-1 0 0 0,-1 2 0 0 0,1 1 0 0 0,-1 2 0 0 0,1-1 0 0 0,33 3 0 0 0,-48 0 0 0 0,1-1 0 0 0,-1 2 0 0 0,0 0 0 0 0,1 0 0 0 0,-2 0 0 0 0,2 1 0 0 0,4 2 0 0 0,-9-4 0 0 0,-2 0 0 0 0,0-1 0 0 0,0 0 0 0 0,0 0 0 0 0,0 1 0 0 0,0-1 0 0 0,0 1 0 0 0,0-1 0 0 0,0 0 0 0 0,-1 1 0 0 0,1-1 0 0 0,0 1 0 0 0,0-1 0 0 0,0 0 0 0 0,0 0 0 0 0,-1 0 0 0 0,1 1 0 0 0,0-1 0 0 0,0 0 0 0 0,-1 1 0 0 0,1-1 0 0 0,0 0 0 0 0,0 1 0 0 0,-1-1 0 0 0,1 0 0 0 0,0 0 0 0 0,-1 0 0 0 0,1 0 0 0 0,0 0 0 0 0,0 0 0 0 0,0 0 0 0 0,-1 1 0 0 0,1-1 0 0 0,-1 0 0 0 0,-12 5 0 0 0,12-5 0 0 0,-44 11 0 0 0,-1-2 0 0 0,-62 5 0 0 0,71-10 0 0 0,22-3 0 0 0,11-1 0 0 0,12 0 0 0 0,268-1 0 0 0,-348 9 0 0 0,2-4 0 0 0,-111 20 0 0 0,175-21 0 0 0,12 0 0 0 0,10 1 0 0 0,42 2 0 0 0,-1-1 0 0 0,78-5 0 0 0,-117-1 0 0 0,25-6 0 0 0,-23 4 0 0 0,-19 3 0 0 0,-5 0 0 0 0,0 2 0 0 0,0-2 0 0 0,-1 2 0 0 0,-6 2 0 0 0,-7 2 0 0 0,-7-1 0 0 0,0-1 0 0 0,-1-1 0 0 0,-43-1 0 0 0,226-11 0 0 0,-73 2 0 0 0,-75 6 0 0 0,-5 1 0 0 0,-1 1 0 0 0,0-2 0 0 0,1 1 0 0 0,-1 0 0 0 0,1-1 0 0 0,-1 1 0 0 0,1-1 0 0 0,-1 0 0 0 0,0-1 0 0 0,0 2 0 0 0,1-2 0 0 0,-1 0 0 0 0,-1 1 0 0 0,2-1 0 0 0,2-2 0 0 0,-5 2 0 0 0,0 1 0 0 0,-1-1 0 0 0,1 0 0 0 0,-1 0 0 0 0,1 1 0 0 0,0-2 0 0 0,-1 2 0 0 0,0-1 0 0 0,0 0 0 0 0,1 0 0 0 0,-2-3 0 0 0,3-11 0 0 0,6-25 0 0 0,-8 46 0 0 0,-1 0 0 0 0,0 0 0 0 0,1 1 0 0 0,0-1 0 0 0,0 0 0 0 0,1 0 0 0 0,-1 0 0 0 0,1 0 0 0 0,0 0 0 0 0,1 0 0 0 0,-1 0 0 0 0,1 0 0 0 0,0 0 0 0 0,5 8 0 0 0,-6-11 0 0 0,0-4 0 0 0,1 0 0 0 0,0 0 0 0 0,-2 1 0 0 0,2-1 0 0 0,0 0 0 0 0,-2 0 0 0 0,2 0 0 0 0,-1 0 0 0 0,0-2 0 0 0,3-4 0 0 0,-2 2 0 0 0,0-1 0 0 0,0 0 0 0 0,0 0 0 0 0,-1-1 0 0 0,0 1 0 0 0,0-8 0 0 0,-1 31 0 0 0,-1-8 0 0 0,1-1 0 0 0,0 0 0 0 0,2 11 0 0 0,-1-14 0 0 0,2 4 0 0 0,-2-11 0 0 0,-1-1 0 0 0,1 0 0 0 0,0 0 0 0 0,1 1 0 0 0,-1-1 0 0 0,2-4 0 0 0,6-12 0 0 0,-5-8 0 0 0,-4 31 0 0 0,-1 1 0 0 0,0-1 0 0 0,0 1 0 0 0,0-1 0 0 0,-3 5 0 0 0,-4 17 0 0 0,8-2 0 0 0,10-67 0 0 0,-10 67 0 0 0,-2 47 0 0 0,2-68 0 0 0,0 0 0 0 0,0 0 0 0 0,-1-1 0 0 0,1 1 0 0 0,-1 0 0 0 0,0 0 0 0 0,0-1 0 0 0,0 1 0 0 0,0-1 0 0 0,0 1 0 0 0,0-1 0 0 0,0 0 0 0 0,0 1 0 0 0,-1-1 0 0 0,1 0 0 0 0,0 1 0 0 0,-1-2 0 0 0,1 2 0 0 0,-1-1 0 0 0,0 0 0 0 0,1-1 0 0 0,-1 1 0 0 0,0 0 0 0 0,1 0 0 0 0,-1-1 0 0 0,1 0 0 0 0,-2 1 0 0 0,2-1 0 0 0,-1 1 0 0 0,-4-1 0 0 0,-6 1 0 0 0,0 0 0 0 0,1-1 0 0 0,-23-4 0 0 0,15 2 0 0 0,-44 0 0 0 0,36 2 0 0 0,1-2 0 0 0,0 0 0 0 0,-42-9 0 0 0,59 9 0 0 0,1 2 0 0 0,-1-1 0 0 0,0 0 0 0 0,0 1 0 0 0,0 0 0 0 0,1 1 0 0 0,-1 0 0 0 0,0 0 0 0 0,-7 3 0 0 0,2-1 0 0 0,0 0 0 0 0,-21 0 0 0 0,78-10 0 0 0,196-4 0 0 0,-224 11 0 0 0,1 0 0 0 0,0-3 0 0 0,-2 1 0 0 0,2 0 0 0 0,25-10 0 0 0,-39 10 0 0 0,1 2 0 0 0,-1-2 0 0 0,1 0 0 0 0,-1 0 0 0 0,0 1 0 0 0,1-2 0 0 0,-1 2 0 0 0,0-2 0 0 0,0 1 0 0 0,0 0 0 0 0,-1-1 0 0 0,1 1 0 0 0,0 0 0 0 0,1-5 0 0 0,-2 6 0 0 0,0-1 0 0 0,-1 0 0 0 0,1 0 0 0 0,0 0 0 0 0,0 0 0 0 0,-1 0 0 0 0,1 0 0 0 0,-1 0 0 0 0,0 0 0 0 0,0 0 0 0 0,0 0 0 0 0,0 0 0 0 0,0 0 0 0 0,0 0 0 0 0,-1 0 0 0 0,1 0 0 0 0,-1 0 0 0 0,1 0 0 0 0,-1 0 0 0 0,0 0 0 0 0,-1-2 0 0 0,-2-1 0 0 0,0-1 0 0 0,-1 1 0 0 0,0-1 0 0 0,-9-7 0 0 0,13 12 0 0 0,0 1 0 0 0,-1 0 0 0 0,2 0 0 0 0,-1 0 0 0 0,0 0 0 0 0,0-1 0 0 0,0 1 0 0 0,0 0 0 0 0,0 0 0 0 0,0 0 0 0 0,0 0 0 0 0,0 0 0 0 0,0 0 0 0 0,0 1 0 0 0,0-1 0 0 0,0 0 0 0 0,0 0 0 0 0,-2 1 0 0 0,-18 8 0 0 0,11-4 0 0 0,-34 11 0 0 0,31-13 0 0 0,-1 2 0 0 0,1-1 0 0 0,1 2 0 0 0,-15 7 0 0 0,29-11 0 0 0,5-1 0 0 0,8 0 0 0 0,-2-3 0 0 0,1 1 0 0 0,-1-1 0 0 0,1-1 0 0 0,0 0 0 0 0,-2-1 0 0 0,1-1 0 0 0,0 0 0 0 0,19-10 0 0 0,-27 10 0 0 0,-12 4 0 0 0,-14 5 0 0 0,-5 4 0 0 0,-47 24 0 0 0,73-31-52 0 0,-1-1 0 0 0,0 0 0 0 0,1 0 0 0 0,-1 1 1 0 0,1-1-1 0 0,0 0 0 0 0,0 1 0 0 0,0-1 0 0 0,-1 0 0 0 0,1 0 0 0 0,-1 0 0 0 0,1 1 0 0 0,0-1 1 0 0,-1 1-1 0 0,1-1 0 0 0,0 1 0 0 0,-1-1 0 0 0,1 0 0 0 0,0 1 0 0 0,0-1 0 0 0,0 1 1 0 0,0-1-1 0 0,0 1 0 0 0,0 0 0 0 0,0-1 0 0 0,0 0 0 0 0,0 0 0 0 0,0 1 0 0 0,0 0 0 0 0,0-1 1 0 0,0 1-1 0 0,0-1 0 0 0,0 1 0 0 0,0-1 0 0 0,0 0 0 0 0,1 1 0 0 0,-1 1-523 0 0,1-2 0 0 0,0 2 0 0 0,0-1 0 0 0,-1 0 0 0 0,1 0 0 0 0,0 0 0 0 0,1 0 0 0 0,-2-1 1 0 0,1 1-1 0 0,2 1 0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438 80 6809 0 0,'0'0'13135'0'0,"17"-5"-12384"0"0,52-15-33 0 0,-48 13 1729 0 0,-30 8-1546 0 0,-55 1 1837 0 0,-114 16-1 0 0,137-9-2422 0 0,24-5-221 0 0,1-1 0 0 0,-1-1 0 0 0,-18 1 0 0 0,42-3-126 0 0,2 1 12 0 0,1-2 1 0 0,13 0-1 0 0,68-14-88 0 0,-44 9 70 0 0,1-3 0 0 0,79-24 1 0 0,-114 30 55 0 0,0 0 1 0 0,1 0 0 0 0,-1 2-1 0 0,0-1 1 0 0,1 2 0 0 0,14 0-1 0 0,-19 0-11 0 0,-9 0 56 0 0,-7 2-12 0 0,1-2 0 0 0,-2 0 0 0 0,1 0 0 0 0,-8 0 0 0 0,-10 0 14 0 0,-378 33 1034 0 0,384-30-1055 0 0,-26 0 1 0 0,45-3-49 0 0,3 0-72 0 0,272-24-220 0 0,-269 23 292 0 0,39-5-15 0 0,46-14 0 0 0,-77 17 2 0 0,-12 2 76 0 0,-12 1-23 0 0,8 0-36 0 0,-205 13 316 0 0,104 2-153 0 0,61-7-61 0 0,0-3-1 0 0,-43 1 1 0 0,35-6-102 0 0,50 1 0 0 0,0-1 0 0 0,-1 0 0 0 0,1 0 0 0 0,-1 1 0 0 0,1 0 0 0 0,-1-1 0 0 0,1 1 0 0 0,0-1 0 0 0,-1 0 0 0 0,1 1 0 0 0,0-1 0 0 0,0 1 0 0 0,0 0 0 0 0,0-1 0 0 0,0 1 0 0 0,0-1 0 0 0,0 1 0 0 0,-1-1 0 0 0,1 1 0 0 0,0 0 0 0 0,0-1 0 0 0,1 1 0 0 0,-1-1 0 0 0,0 1 0 0 0,0 0 0 0 0,1 16 0 0 0,13 25 0 0 0,-12-33 0 0 0,0-1 0 0 0,-1 1 0 0 0,0-1 0 0 0,-1 1 0 0 0,0 0 0 0 0,-1 13 0 0 0,-1 14 0 0 0,4-35 0 0 0,-1 0 0 0 0,0-1 0 0 0,0 0 0 0 0,1 1 0 0 0,-2-1 0 0 0,2 1 0 0 0,-1-1 0 0 0,0 0 0 0 0,1 1 0 0 0,-1-1 0 0 0,1 0 0 0 0,-2 0 0 0 0,2 0 0 0 0,0 0 0 0 0,0-1 0 0 0,0 1 0 0 0,221-9 0 0 0,-150 9 0 0 0,117-15 0 0 0,-172 13 0 0 0,-12 2 0 0 0,-1-1 0 0 0,0 0 0 0 0,1 0 0 0 0,-1 0 0 0 0,1-1 0 0 0,7-3 0 0 0,-11 5 0 0 0,-2 0 0 0 0,1-1 0 0 0,-1-2 0 0 0,0 2 0 0 0,1-1 0 0 0,-1 0 0 0 0,0 0 0 0 0,0 1 0 0 0,0-1 0 0 0,-1-3 0 0 0,0 1 0 0 0,1 0 0 0 0,0-1 0 0 0,0 1 0 0 0,1-1 0 0 0,-1 0 0 0 0,1 1 0 0 0,1 0 0 0 0,-2-1 0 0 0,2 1 0 0 0,0 0 0 0 0,-1 0 0 0 0,5-8 0 0 0,-4 8 0 0 0,0 1 0 0 0,0-1 0 0 0,-2 0 0 0 0,2 1 0 0 0,-1-1 0 0 0,0 0 0 0 0,-1 0 0 0 0,1 0 0 0 0,-1 0 0 0 0,0 1 0 0 0,0-1 0 0 0,0-1 0 0 0,-1-6 0 0 0,-4 1 0 0 0,4 9 0 0 0,0 0 0 0 0,0-1 0 0 0,1 1 0 0 0,0 0 0 0 0,-1-1 0 0 0,1 1 0 0 0,-1 0 0 0 0,1-1 0 0 0,-1 1 0 0 0,1-1 0 0 0,0-1 0 0 0,3 52 0 0 0,-5-17 0 0 0,0-25 0 0 0,2-1 0 0 0,0 1 0 0 0,0 0 0 0 0,0 0 0 0 0,1 11 0 0 0,0-5 0 0 0,-1-14 0 0 0,0 0 0 0 0,-1 1 0 0 0,1-1 0 0 0,0 0 0 0 0,-1 0 0 0 0,1 1 0 0 0,0-1 0 0 0,-1 1 0 0 0,1-1 0 0 0,-1 1 0 0 0,1-1 0 0 0,-1 0 0 0 0,0 1 0 0 0,0-1 0 0 0,1 1 0 0 0,0 0 0 0 0,-1 0 0 0 0,0-1 0 0 0,0 1 0 0 0,0 0 0 0 0,1-1 0 0 0,0 1 0 0 0,-1 0 0 0 0,0 0 0 0 0,0-1 0 0 0,0 1 0 0 0,1 0 0 0 0,-1 0 0 0 0,-2 0 0 0 0,-27 0 0 0 0,25 0 0 0 0,-68 0 0 0 0,1 3 0 0 0,-95 17 0 0 0,134-16 0 0 0,1-1 0 0 0,-41-1 0 0 0,73-3 0 0 0,-1 1 0 0 0,1 0 0 0 0,-1-1 0 0 0,1 1 0 0 0,-1 0 0 0 0,1-1 0 0 0,-1 1 0 0 0,1-1 0 0 0,-1 1 0 0 0,1 0 0 0 0,0 0 0 0 0,0-1 0 0 0,0 1 0 0 0,0-1 0 0 0,-1 1 0 0 0,1-1 0 0 0,0 1 0 0 0,0 0 0 0 0,0-1 0 0 0,-1 1 0 0 0,1-1 0 0 0,0 0 0 0 0,0 1 0 0 0,0-1 0 0 0,0 1 0 0 0,0 0 0 0 0,0-1 0 0 0,0 1 0 0 0,0-1 0 0 0,1 0 0 0 0,-1 1 0 0 0,0 0 0 0 0,0 0 0 0 0,0-1 0 0 0,1 1 0 0 0,-1-1 0 0 0,0 0 0 0 0,0 1 0 0 0,0-1 0 0 0,0 1 0 0 0,1 0 0 0 0,-1 0 0 0 0,0-1 0 0 0,2 0 0 0 0,16-4 0 0 0,2 0 0 0 0,-1 1 0 0 0,28-2 0 0 0,14-3 0 0 0,-23 2 0 0 0,-14 3 0 0 0,-1 0 0 0 0,0-2 0 0 0,25-9 0 0 0,-41 10 0 0 0,-12 2 0 0 0,-13 1 0 0 0,-23 5 0 0 0,-66 10 0 0 0,10 0 0 0 0,1-9 0 0 0,95-6 0 0 0,-1 1 0 0 0,1-2 0 0 0,-1 2 0 0 0,1-1 0 0 0,0-1 0 0 0,0 1 0 0 0,-1 0 0 0 0,1 0 0 0 0,0-3 0 0 0,0-24 0 0 0,1 29 0 0 0,1 23 0 0 0,1-13 0 0 0,1 0 0 0 0,-1 0 0 0 0,5 12 0 0 0,-4-47 0 0 0,-3 14 0 0 0,1 8 0 0 0,-1 0 0 0 0,0 1 0 0 0,1-1 0 0 0,-1 0 0 0 0,0 0 0 0 0,-1 0 0 0 0,1 1 0 0 0,-1-1 0 0 0,1 0 0 0 0,0 0 0 0 0,-1 1 0 0 0,-2-4 0 0 0,3 5 0 0 0,0 1 0 0 0,-1 0 0 0 0,1 0 0 0 0,-1 0 0 0 0,1-1 0 0 0,0 1 0 0 0,-1 0 0 0 0,1 0 0 0 0,-1 0 0 0 0,1 0 0 0 0,0 0 0 0 0,0 0 0 0 0,-1 0 0 0 0,1 0 0 0 0,-1 0 0 0 0,1 0 0 0 0,-1 0 0 0 0,1 1 0 0 0,-1-1 0 0 0,1 0 0 0 0,0 0 0 0 0,0 0 0 0 0,0 1 0 0 0,-1-1 0 0 0,1 0 0 0 0,0 0 0 0 0,-1 0 0 0 0,1 0 0 0 0,-1 0 0 0 0,1 1 0 0 0,0-1 0 0 0,0 0 0 0 0,-1 1 0 0 0,1-1 0 0 0,-1 1 0 0 0,-6 10 0 0 0,1 13 0 0 0,4-16 0 0 0,4-14 0 0 0,-2 4 0 0 0,1 0 0 0 0,-1 0 0 0 0,1 0 0 0 0,1-1 0 0 0,-1 2 0 0 0,-1-2 0 0 0,2 2 0 0 0,0-1 0 0 0,-2 0 0 0 0,2 0 0 0 0,0 1 0 0 0,-1-1 0 0 0,1 1 0 0 0,0-1 0 0 0,0 1 0 0 0,0 0 0 0 0,0-1 0 0 0,0 1 0 0 0,0 0 0 0 0,0 0 0 0 0,0 0 0 0 0,0 1 0 0 0,0-1 0 0 0,1 0 0 0 0,3 0 0 0 0,7-1 0 0 0,-1 0 0 0 0,1 2 0 0 0,20 0 0 0 0,-11 0 0 0 0,217-11 0 0 0,-104 3 0 0 0,-53 3 0 0 0,-88 7 0 0 0,0 0 0 0 0,1 0 0 0 0,-1 0 0 0 0,1 0 0 0 0,0 1 0 0 0,0 0 0 0 0,0 0 0 0 0,-5 5 0 0 0,1-3 0 0 0,8-4 0 0 0,-1 0 0 0 0,1 0 0 0 0,0 1 0 0 0,0-1 0 0 0,-1 0 0 0 0,2 0 0 0 0,-1 0 0 0 0,0 1 0 0 0,0 0 0 0 0,0-2 0 0 0,1 2 0 0 0,-1 0 0 0 0,0-1 0 0 0,0 1 0 0 0,1-1 0 0 0,-1 1 0 0 0,1-1 0 0 0,0 1 0 0 0,0-1 0 0 0,-1 1 0 0 0,2 3 0 0 0,-3-8 0 0 0,-1-1 0 0 0,1 0 0 0 0,-1 1 0 0 0,-6-7 0 0 0,6 7 0 0 0,-1 1 0 0 0,0 0 0 0 0,1 0 0 0 0,-1 0 0 0 0,0 0 0 0 0,0 0 0 0 0,0 2 0 0 0,0-2 0 0 0,0 1 0 0 0,0 1 0 0 0,0-1 0 0 0,0 0 0 0 0,0 1 0 0 0,-1-1 0 0 0,1 1 0 0 0,0 1 0 0 0,0-1 0 0 0,0 1 0 0 0,-6 0 0 0 0,9 0 0 0 0,-1 0 0 0 0,0 0 0 0 0,1 0 0 0 0,-1 0 0 0 0,1 0 0 0 0,0 0 0 0 0,-1 0 0 0 0,1 1 0 0 0,0-2 0 0 0,0 2 0 0 0,0 0 0 0 0,-1-1 0 0 0,2 1 0 0 0,-1-1 0 0 0,0 0 0 0 0,0 1 0 0 0,1 0 0 0 0,-1 0 0 0 0,1-1 0 0 0,0 1 0 0 0,-1-1 0 0 0,1 1 0 0 0,0-1 0 0 0,-1 2 0 0 0,1-2 0 0 0,0 1 0 0 0,1-1 0 0 0,-1 1 0 0 0,1 3 0 0 0,-1-5 0 0 0,0 1 0 0 0,1-1 0 0 0,0 1 0 0 0,0-1 0 0 0,0 1 0 0 0,-1-1 0 0 0,0 0 0 0 0,1 0 0 0 0,0 1 0 0 0,0-1 0 0 0,0 0 0 0 0,-1 0 0 0 0,1 1 0 0 0,0-1 0 0 0,0 0 0 0 0,0 0 0 0 0,0 0 0 0 0,-1 0 0 0 0,1 0 0 0 0,0 0 0 0 0,0 0 0 0 0,0-1 0 0 0,-1 1 0 0 0,2-1 0 0 0,20-5 0 0 0,-13 3 0 0 0,0-1 0 0 0,-1 0 0 0 0,0 0 0 0 0,1-1 0 0 0,-1-1 0 0 0,11-8 0 0 0,-32 15 0 0 0,-3 6 0 0 0,1 2 0 0 0,-26 16 0 0 0,68-29 0 0 0,-14 0 0 0 0,-1-1 0 0 0,19-9 0 0 0,-25 11 0 0 0,-4 2 0 0 0,-19 1 0 0 0,-29 9 0 0 0,-41 6 0 0 0,-116-14 0 0 0,97-4 0 0 0,141 10 0 0 0,-3-5 0 0 0,0-2 0 0 0,52-6 0 0 0,-81 5 0 0 0,-6 0 0 0 0,-18 1 0 0 0,-29 2 0 0 0,7 1 0 0 0,1 0 0 0 0,-54 9 0 0 0,95-12 0 0 0,0 1 0 0 0,0-1 0 0 0,0 0 0 0 0,0 1 0 0 0,-1-1 0 0 0,2 0 0 0 0,-1 1 0 0 0,0-1 0 0 0,-1 0 0 0 0,1 1 0 0 0,1 0 0 0 0,-1-1 0 0 0,0 1 0 0 0,0 0 0 0 0,0-1 0 0 0,1 1 0 0 0,-1 0 0 0 0,0 0 0 0 0,0-1 0 0 0,0 1 0 0 0,1 0 0 0 0,0 0 0 0 0,-1 0 0 0 0,0 2 0 0 0,1-3 0 0 0,0 1 0 0 0,0 0 0 0 0,1 1 0 0 0,-1-2 0 0 0,0 1 0 0 0,1 0 0 0 0,-1 0 0 0 0,0-1 0 0 0,0 2 0 0 0,1-1 0 0 0,-1 0 0 0 0,1-1 0 0 0,0 1 0 0 0,-1 0 0 0 0,1 0 0 0 0,-1-1 0 0 0,1 0 0 0 0,0 1 0 0 0,0 0 0 0 0,0 0 0 0 0,-1-1 0 0 0,1 1 0 0 0,0-1 0 0 0,0 0 0 0 0,0 0 0 0 0,0 1 0 0 0,-1-1 0 0 0,3 1 0 0 0,10 4 0 0 0,1-1 0 0 0,0-1 0 0 0,0 1 0 0 0,0-1 0 0 0,1-2 0 0 0,-2 1 0 0 0,24-1 0 0 0,-36-5-626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56 17 11474 0 0,'0'0'14013'0'0,"-1"-3"-13540"0"0,-1 2-273 0 0,1 1-77 0 0,1-1 0 0 0,0 0 0 0 0,-1 0 1 0 0,0 1-1 0 0,0-1 0 0 0,1 0 0 0 0,-1 0 1 0 0,1 0-1 0 0,0 0 0 0 0,0 0 0 0 0,-1 0 1 0 0,0-1-1 0 0,1 7 236 0 0,-1-1 0 0 0,0 2 1 0 0,0-1-1 0 0,-1-1 0 0 0,1 1 1 0 0,-2 0-1 0 0,2-1 0 0 0,-6 7 0 0 0,4-5-239 0 0,0-1 1 0 0,0 1-1 0 0,1-1 0 0 0,0 0 0 0 0,0 2 0 0 0,-1 5 0 0 0,2 15 80 0 0,1 44 1 0 0,2-51-95 0 0,-1-1 0 0 0,-1 1 0 0 0,-2 0 0 0 0,-5 34 0 0 0,3-31-106 0 0,23-21 0 0 0,194-4 0 0 0,-223-21 0 0 0,3 10 0 0 0,0 0 0 0 0,2-1 0 0 0,-1-1 0 0 0,1 1 0 0 0,-5-25 0 0 0,9 32 0 0 0,0 0 0 0 0,0 0 0 0 0,1 0 0 0 0,0 0 0 0 0,0 0 0 0 0,1 0 0 0 0,0-1 0 0 0,0 1 0 0 0,1 1 0 0 0,0-1 0 0 0,0 0 0 0 0,0 1 0 0 0,1-1 0 0 0,5-8 0 0 0,-6 12 0 0 0,1-1 0 0 0,-2-1 0 0 0,2 1 0 0 0,-2 1 0 0 0,1-1 0 0 0,-1-1 0 0 0,0 1 0 0 0,0-1 0 0 0,0 1 0 0 0,0-5 0 0 0,-7 41 0 0 0,1 4 0 0 0,6 150 0 0 0,4-275 0 0 0,-15-67 0 0 0,10 135 0 0 0,-1 15 0 0 0,1 16 0 0 0,0 215 0 0 0,0-224 0 0 0,0 0 0 0 0,0-1 0 0 0,0 2 0 0 0,0-1 0 0 0,0 0 0 0 0,0-1 0 0 0,0 1 0 0 0,-1 0 0 0 0,1 0 0 0 0,0-1 0 0 0,-1 1 0 0 0,1 0 0 0 0,-1 0 0 0 0,1 0 0 0 0,0-1 0 0 0,0 0 0 0 0,-1 1 0 0 0,0 0 0 0 0,0 0 0 0 0,1-1 0 0 0,-1 0 0 0 0,1 1 0 0 0,-1 0 0 0 0,0-1 0 0 0,0 1 0 0 0,0-1 0 0 0,0 1 0 0 0,1-1 0 0 0,-1 0 0 0 0,0 0 0 0 0,0 0 0 0 0,0 1 0 0 0,0-1 0 0 0,-1 0 0 0 0,1 0 0 0 0,0 0 0 0 0,-1 0 0 0 0,1 0 0 0 0,0 0 0 0 0,0 0 0 0 0,-1-1 0 0 0,1 1 0 0 0,0 0 0 0 0,-1 0 0 0 0,1-1 0 0 0,1 0 0 0 0,-2 1 0 0 0,1-1 0 0 0,0 0 0 0 0,0 1 0 0 0,0-1 0 0 0,0 0 0 0 0,0 0 0 0 0,0 1 0 0 0,0-2 0 0 0,0 1 0 0 0,0 0 0 0 0,-2-5 0 0 0,0 1 0 0 0,0-1 0 0 0,0 1 0 0 0,1-1 0 0 0,0 0 0 0 0,1 1 0 0 0,-3-13 0 0 0,0-43 0 0 0,3 45 0 0 0,0 1 0 0 0,-6-30 0 0 0,6 40 0 0 0,-9-26 0 0 0,10 30 0 0 0,-1 0 0 0 0,1 0 0 0 0,0 0 0 0 0,0 0 0 0 0,-1 0 0 0 0,1 0 0 0 0,-1 0 0 0 0,0 1 0 0 0,0-2 0 0 0,1 1 0 0 0,0 1 0 0 0,-1-1 0 0 0,0 0 0 0 0,0 1 0 0 0,0-1 0 0 0,0 0 0 0 0,0 1 0 0 0,0-1 0 0 0,0 1 0 0 0,0-1 0 0 0,1 1 0 0 0,-2-1 0 0 0,0 1 0 0 0,1 0 0 0 0,1 0 0 0 0,-1 0 0 0 0,0 1 0 0 0,1-1 0 0 0,-1 0 0 0 0,1 1 0 0 0,0-1 0 0 0,-1 1 0 0 0,1-1 0 0 0,-1 0 0 0 0,0 1 0 0 0,1-1 0 0 0,-1 1 0 0 0,1-1 0 0 0,0 1 0 0 0,0 0 0 0 0,0-1 0 0 0,0 0 0 0 0,-1 1 0 0 0,1 0 0 0 0,0 0 0 0 0,-8 17 0 0 0,6-11 0 0 0,-3 9 0 0 0,0 0 0 0 0,1 0 0 0 0,1 0 0 0 0,0 1 0 0 0,1-1 0 0 0,1 1 0 0 0,1 0 0 0 0,3 29 0 0 0,-3-45 0 0 0,0 0 0 0 0,0 1 0 0 0,1-1 0 0 0,-1 0 0 0 0,0 1 0 0 0,0-1 0 0 0,0 0 0 0 0,1 0 0 0 0,-1 0 0 0 0,1 1 0 0 0,0-1 0 0 0,0 0 0 0 0,-1 0 0 0 0,1 0 0 0 0,2 3 0 0 0,-2-25 0 0 0,-6-57 0 0 0,0 18 0 0 0,5 53 0 0 0,-1 1 0 0 0,0 0 0 0 0,0-1 0 0 0,0 0 0 0 0,-5-10 0 0 0,5 18 0 0 0,1 0 0 0 0,-1 0 0 0 0,0-1 0 0 0,0 1 0 0 0,0 0 0 0 0,1 1 0 0 0,0-2 0 0 0,-1 1 0 0 0,0 1 0 0 0,1-2 0 0 0,-1 1 0 0 0,0 2 0 0 0,-8 31 0 0 0,-8 36 0 0 0,16-59 0 0 0,-1 1 0 0 0,1-1 0 0 0,1 0 0 0 0,0 0 0 0 0,0 1 0 0 0,1 0 0 0 0,4 13 0 0 0,-4-23 0 0 0,-1 0 0 0 0,0 0 0 0 0,1 0 0 0 0,0 1 0 0 0,-1-2 0 0 0,1 1 0 0 0,0 0 0 0 0,0 0 0 0 0,0 0 0 0 0,0 0 0 0 0,0 0 0 0 0,1-1 0 0 0,-1 1 0 0 0,0 0 0 0 0,1 0 0 0 0,2 2 0 0 0,6-25 0 0 0,-3 1 0 0 0,-1-1 0 0 0,-1 1 0 0 0,-2-2 0 0 0,0 1 0 0 0,-1 0 0 0 0,-1-1 0 0 0,-2-22 0 0 0,1 44 0 0 0,0 0 0 0 0,0 0 0 0 0,-1 0 0 0 0,1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0,0-1 0 0 0,-1 1 0 0 0,1 0 0 0 0,0 0 0 0 0,0 0 0 0 0,0 0 0 0 0,0 0 0 0 0,0 0 0 0 0,0 0 0 0 0,0 0 0 0 0,0 0 0 0 0,0-1 0 0 0,0 1 0 0 0,0 0 0 0 0,0 0 0 0 0,0 0 0 0 0,0 0 0 0 0,0 0 0 0 0,0 0 0 0 0,0 0 0 0 0,0-1 0 0 0,0 1 0 0 0,0 0 0 0 0,0 0 0 0 0,0 0 0 0 0,0 0 0 0 0,0 0 0 0 0,0 0 0 0 0,0 0 0 0 0,0 0 0 0 0,0 0 0 0 0,1-1 0 0 0,-1 1 0 0 0,0 0 0 0 0,0 0 0 0 0,-4 9 0 0 0,-1 14 0 0 0,4-17 0 0 0,-1 6 0 0 0,1 1 0 0 0,1 0 0 0 0,2 16 0 0 0,-2-26 0 0 0,1-1 0 0 0,-1 2 0 0 0,1-1 0 0 0,-1-1 0 0 0,1 1 0 0 0,0-1 0 0 0,1 2 0 0 0,-1-2 0 0 0,0 0 0 0 0,1 1 0 0 0,-1-1 0 0 0,1 0 0 0 0,0 1 0 0 0,-1-1 0 0 0,2 0 0 0 0,-2 1 0 0 0,2-2 0 0 0,-1 2 0 0 0,1-2 0 0 0,3 3 0 0 0,-4-3 0 0 0,-2 0 0 0 0,2-1 0 0 0,0 0 0 0 0,-2 0 0 0 0,2 0 0 0 0,0 1 0 0 0,-2-1 0 0 0,2 0 0 0 0,0 0 0 0 0,-2 0 0 0 0,2 0 0 0 0,0-1 0 0 0,-1 1 0 0 0,0 0 0 0 0,1 0 0 0 0,-1 0 0 0 0,0-1 0 0 0,0 1 0 0 0,1-1 0 0 0,-2 0 0 0 0,2 0 0 0 0,-1 1 0 0 0,0-1 0 0 0,0 0 0 0 0,0 0 0 0 0,1 1 0 0 0,-2-1 0 0 0,1 0 0 0 0,0 0 0 0 0,0 0 0 0 0,0 0 0 0 0,0-1 0 0 0,-1 2 0 0 0,2-4 0 0 0,3-4 0 0 0,0-1 0 0 0,-1 0 0 0 0,5-15 0 0 0,-4 13 0 0 0,-2 2 0 0 0,-1 0 0 0 0,0-1 0 0 0,0 1 0 0 0,-1 0 0 0 0,0-1 0 0 0,-1-16 0 0 0,0 26 0 0 0,0 1 0 0 0,0-1 0 0 0,0 0 0 0 0,0 0 0 0 0,0 0 0 0 0,0 0 0 0 0,0 0 0 0 0,0 0 0 0 0,0 0 0 0 0,0 0 0 0 0,0 0 0 0 0,0 0 0 0 0,-1 0 0 0 0,1 0 0 0 0,0 0 0 0 0,0 0 0 0 0,0 0 0 0 0,0 0 0 0 0,0 0 0 0 0,0 0 0 0 0,-1 0 0 0 0,1 0 0 0 0,0 0 0 0 0,0 0 0 0 0,0 1 0 0 0,0-1 0 0 0,0 0 0 0 0,-1 0 0 0 0,1 0 0 0 0,0 0 0 0 0,0-1 0 0 0,0 1 0 0 0,0 0 0 0 0,0 0 0 0 0,0 0 0 0 0,-1 0 0 0 0,1 0 0 0 0,0 0 0 0 0,0 0 0 0 0,0 0 0 0 0,0 0 0 0 0,0 0 0 0 0,0 0 0 0 0,0 0 0 0 0,0 0 0 0 0,0 0 0 0 0,0 0 0 0 0,0 0 0 0 0,0 0 0 0 0,0 0 0 0 0,0 0 0 0 0,0 0 0 0 0,0 0 0 0 0,0 0 0 0 0,0-1 0 0 0,-1 1 0 0 0,1 0 0 0 0,0 0 0 0 0,0 0 0 0 0,0 0 0 0 0,0 0 0 0 0,0 0 0 0 0,0-1 0 0 0,0 1 0 0 0,0 0 0 0 0,0 0 0 0 0,0 0 0 0 0,-6 7 0 0 0,1 5 0 0 0,0-1 0 0 0,0 1 0 0 0,1 1 0 0 0,1-1 0 0 0,0 1 0 0 0,1-1 0 0 0,0 1 0 0 0,1-1 0 0 0,1 1 0 0 0,0 19 0 0 0,0-31-4 0 0,1 1-1 0 0,0-1 1 0 0,-1 1 0 0 0,1-1-1 0 0,0 1 1 0 0,-1-1-1 0 0,1 0 1 0 0,0 1 0 0 0,1-1-1 0 0,-2 0 1 0 0,1 1 0 0 0,1-1-1 0 0,1 2 1 0 0,20 13-3747 0 0,-23-15 3294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68 74 1176 0 0,'0'0'13803'0'0,"-1"-4"-13007"0"0,0 3-622 0 0,1-1-1 0 0,0 1 1 0 0,0-1 0 0 0,0 0-1 0 0,0 1 1 0 0,0-1-1 0 0,0 1 1 0 0,0-1-1 0 0,0 1 1 0 0,0-1-1 0 0,0 0 1 0 0,1 2 0 0 0,-1-2-1 0 0,1 1 1 0 0,0-1-1 0 0,0 0 1 0 0,-1 2-1 0 0,1-2 1 0 0,0 1-1 0 0,0 0 1 0 0,0-2 0 0 0,9-20 3521 0 0,-8 14 283 0 0,-2 9-3921 0 0,0 0 0 0 0,0 0 1 0 0,1-1-1 0 0,-1 1 0 0 0,0 0 0 0 0,0 0 0 0 0,0 0 0 0 0,0 0 0 0 0,0 0 0 0 0,0 0 1 0 0,0-1-1 0 0,0 1 0 0 0,0 0 0 0 0,0 0 0 0 0,0 0 0 0 0,0 0 0 0 0,0 0 0 0 0,0-1 1 0 0,0 1-1 0 0,0 0 0 0 0,0 0 0 0 0,0 0 0 0 0,0 0 0 0 0,0 0 0 0 0,0 0 0 0 0,0 0 1 0 0,0 0-1 0 0,0 0 0 0 0,0 0 0 0 0,0 0 0 0 0,0 0 0 0 0,-1 0 0 0 0,1 0 0 0 0,0-1 1 0 0,0 1-1 0 0,0 0 0 0 0,0 0 0 0 0,0 0 0 0 0,0 0 0 0 0,0 0 0 0 0,0 0 0 0 0,-1 0 1 0 0,1 0-1 0 0,0 0 0 0 0,0 0 0 0 0,0 0 0 0 0,0-1 0 0 0,0 1 0 0 0,0 0 1 0 0,-1 0-1 0 0,1 0 0 0 0,0 0 0 0 0,-4 7 554 0 0,-4 12-629 0 0,3 0 233 0 0,1 1-1 0 0,1-2 1 0 0,0 3 0 0 0,3-2-1 0 0,-1 1 1 0 0,3 28 0 0 0,0-37-152 0 0,0-1-1 0 0,7 21 1 0 0,-6-23-32 0 0,0 1 1 0 0,-1-1-1 0 0,0 1 0 0 0,0 0 1 0 0,0 11-1 0 0,-2-17-31 0 0,0 6 0 0 0,0-8 0 0 0,0-1 0 0 0,0 0 0 0 0,0 0 0 0 0,0 0 0 0 0,0 0 0 0 0,0 0 0 0 0,0 0 0 0 0,0 1 0 0 0,0-1 0 0 0,0 0 0 0 0,0 0 0 0 0,0 0 0 0 0,0 0 0 0 0,0 0 0 0 0,0 0 0 0 0,-1 1 0 0 0,1-1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0,-1 0 0 0 0,1 0 0 0 0,0 0 0 0 0,0 0 0 0 0,0 0 0 0 0,0 0 0 0 0,0 0 0 0 0,0 0 0 0 0,0 0 0 0 0,0-1 0 0 0,0 1 0 0 0,-1 0 0 0 0,1 0 0 0 0,0 0 0 0 0,0 0 0 0 0,0 0 0 0 0,0 0 0 0 0,0-1 0 0 0,0 1 0 0 0,0-1 0 0 0,-1 1 0 0 0,1 0 0 0 0,0 0 0 0 0,0-1 0 0 0,-1 1 0 0 0,1-1 0 0 0,0 0 0 0 0,0 1 0 0 0,0-1 0 0 0,0 1 0 0 0,0 0 0 0 0,0 0 0 0 0,0-1 0 0 0,0 0 0 0 0,0 1 0 0 0,0-1 0 0 0,0 1 0 0 0,1-1 0 0 0,-1 1 0 0 0,0 0 0 0 0,0-1 0 0 0,0 1 0 0 0,1-1 0 0 0,-1 1 0 0 0,0-1 0 0 0,1 1 0 0 0,-1 0 0 0 0,0 0 0 0 0,1 0 0 0 0,-1-1 0 0 0,1 1 0 0 0,-1-1 0 0 0,0 1 0 0 0,1-1 0 0 0,13-9 0 0 0,-13 9 0 0 0,3 0 0 0 0,1-1 0 0 0,-1 1 0 0 0,1-1 0 0 0,0 1 0 0 0,0 1 0 0 0,0-1 0 0 0,0 1 0 0 0,-1 0 0 0 0,1 0 0 0 0,0 0 0 0 0,0 0 0 0 0,7 2 0 0 0,14 0 0 0 0,-19-2 0 0 0,0 0 0 0 0,0-1 0 0 0,-1 0 0 0 0,15-4 0 0 0,-19 5 0 0 0,0-1 0 0 0,2 0 0 0 0,-2 0 0 0 0,0 0 0 0 0,1-1 0 0 0,-1 1 0 0 0,1-1 0 0 0,-1 0 0 0 0,1 1 0 0 0,-2-1 0 0 0,2 0 0 0 0,-2 0 0 0 0,2 0 0 0 0,1-4 0 0 0,-4 6 0 0 0,0-1 0 0 0,0 1 0 0 0,0 0 0 0 0,0-1 0 0 0,0 1 0 0 0,0 0 0 0 0,0 0 0 0 0,0-1 0 0 0,0 1 0 0 0,0-1 0 0 0,0 1 0 0 0,0 0 0 0 0,0-1 0 0 0,0 1 0 0 0,0-1 0 0 0,0 1 0 0 0,0 0 0 0 0,0 0 0 0 0,0 0 0 0 0,0-1 0 0 0,0 1 0 0 0,-1 0 0 0 0,1-1 0 0 0,0 1 0 0 0,0 0 0 0 0,-1-1 0 0 0,1 1 0 0 0,0 0 0 0 0,-1 0 0 0 0,1 0 0 0 0,0 0 0 0 0,-1 0 0 0 0,1-1 0 0 0,0 1 0 0 0,0 0 0 0 0,0 0 0 0 0,-1 0 0 0 0,1 0 0 0 0,-1-1 0 0 0,1 1 0 0 0,-1 0 0 0 0,1 0 0 0 0,0 0 0 0 0,-1 0 0 0 0,1 0 0 0 0,0 0 0 0 0,-1 0 0 0 0,0 0 0 0 0,0 0 0 0 0,0-1 0 0 0,1 1 0 0 0,0-1 0 0 0,-1 1 0 0 0,0 0 0 0 0,0 0 0 0 0,0 0 0 0 0,1-1 0 0 0,-1 0 0 0 0,1 1 0 0 0,0-1 0 0 0,-1 0 0 0 0,0 1 0 0 0,0-1 0 0 0,-1-7 0 0 0,-1 3 0 0 0,2 1 0 0 0,-1-2 0 0 0,1 2 0 0 0,1-1 0 0 0,-1-1 0 0 0,-1-7 0 0 0,8-55 0 0 0,-1 17 0 0 0,-5 49 0 0 0,0-32 0 0 0,0 32 0 0 0,0-1 0 0 0,0 1 0 0 0,0 0 0 0 0,-1 0 0 0 0,1 0 0 0 0,-1-1 0 0 0,0 2 0 0 0,0-2 0 0 0,1 1 0 0 0,-2 1 0 0 0,1-2 0 0 0,-3-2 0 0 0,-1 18 0 0 0,2 5 0 0 0,1 1 0 0 0,0 35 0 0 0,0 6 0 0 0,1-51 0 0 0,0 0 0 0 0,1 1 0 0 0,0-2 0 0 0,1 2 0 0 0,0-1 0 0 0,0 0 0 0 0,5 16 0 0 0,-27-8 0 0 0,9-7 0 0 0,9-9 0 0 0,2-1 0 0 0,-1 1 0 0 0,0 0 0 0 0,0 0 0 0 0,0 0 0 0 0,-1-1 0 0 0,2 0 0 0 0,-2 1 0 0 0,1-1 0 0 0,0 0 0 0 0,0 0 0 0 0,-5 0 0 0 0,-26-2 0 0 0,11-1 0 0 0,14 2 0 0 0,-1-1 0 0 0,1 2 0 0 0,-1 0 0 0 0,1 0 0 0 0,-10 0 0 0 0,12 1 0 0 0,3-1 0 0 0,1 0 0 0 0,-2 1 0 0 0,2-1 0 0 0,-1 1 0 0 0,0-1 0 0 0,0 1 0 0 0,1 0 0 0 0,-1 0 0 0 0,-3 2 0 0 0,6-27 0 0 0,0 16 0 0 0,0-24 0 0 0,-2 1 0 0 0,-1-1 0 0 0,-10-45 0 0 0,10 62 0 0 0,2 9 0 0 0,1 19 0 0 0,0 39 0 0 0,10 78 0 0 0,-7-109 0 0 0,-3-14 0 0 0,1-1 0 0 0,0 0 0 0 0,3 10 0 0 0,-4-14 0 0 0,0-8 0 0 0,-1 0 0 0 0,1 0 0 0 0,0 0 0 0 0,0 0 0 0 0,1-7 0 0 0,26-130 0 0 0,-21 94 0 0 0,-5 70 0 0 0,2 1 0 0 0,0-1 0 0 0,1 0 0 0 0,1 0 0 0 0,13 35 0 0 0,-5-31 0 0 0,-10-25 0 0 0,1-20 0 0 0,-2-14 0 0 0,-1-61 0 0 0,-2 63 0 0 0,1 44 0 0 0,1 0 0 0 0,1-1 0 0 0,0 1 0 0 0,0-1 0 0 0,2 1 0 0 0,7 19 0 0 0,-9-22 0 0 0,-2-37 0 0 0,-1 5 0 0 0,-6 41-451 0 0,1-2-3974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41 0 0 0,'0'0'10350'0'0,"4"-3"-8791"0"0,2 0-888 0 0,5-2-88 0 0,-3-3 5461 0 0,-13 7-2273 0 0,4 1-3445 0 0,-1 0 1 0 0,1-1-1 0 0,-1 0 1 0 0,0 0-1 0 0,2 0 1 0 0,-2 1-1 0 0,1-2 1 0 0,0 1-1 0 0,-2-1 1 0 0,3 1-269 0 0,0 1 0 0 0,0-1 0 0 0,0 1 0 0 0,0 0 0 0 0,-1-1 0 0 0,1 1 0 0 0,0-1 0 0 0,0 1 0 0 0,0-1 0 0 0,0 1 0 0 0,0-1 0 0 0,0 1 0 0 0,0 0 0 0 0,0 0 0 0 0,-1-1 0 0 0,1 1 0 0 0,0-1 0 0 0,-1 1 1 0 0,1-1-1 0 0,-1 1 0 0 0,1 0 0 0 0,0 0 0 0 0,-1 0 0 0 0,1 0 0 0 0,0-1 0 0 0,0 1 0 0 0,-1 0 0 0 0,1 0 0 0 0,-1 0 0 0 0,1-1 0 0 0,-1 1 0 0 0,1 0 0 0 0,-1 0 0 0 0,1 0 0 0 0,0 0 0 0 0,-1 0 0 0 0,1 0 0 0 0,-1 0 0 0 0,1 0 0 0 0,-1 0 0 0 0,0 0 0 0 0,1 0 0 0 0,-1 0 0 0 0,1 0 0 0 0,0 1 0 0 0,0-1 0 0 0,-1 0 0 0 0,-6 1-140 0 0,-50-2 1214 0 0,-60 2-57 0 0,97 1-1017 0 0,-29 8 0 0 0,6-1 48 0 0,28-7-51 0 0,0-1 0 0 0,0 0 0 0 0,-1-1-1 0 0,-26-3 1 0 0,19 1-6 0 0,12 1-28 0 0,-1 0 1 0 0,0 0 0 0 0,-16-6-1 0 0,20 5-14 0 0,0 1-1 0 0,-1 0 0 0 0,1 0 1 0 0,0 0-1 0 0,0 1 1 0 0,-13 1-1 0 0,11 0 6 0 0,0 0 0 0 0,-1-1-1 0 0,-15-4 1 0 0,1 3 29 0 0,25 1 9 0 0,0 0-39 0 0,0 25 184 0 0,-1-1 0 0 0,-6 35 0 0 0,-8 58 9 0 0,15-77-204 0 0,-1-38 0 0 0,0-2 0 0 0,0 1 0 0 0,1 1 0 0 0,-1-1 0 0 0,0-1 0 0 0,-1 1 0 0 0,2 1 0 0 0,-1-1 0 0 0,-1-1 0 0 0,-1 2 0 0 0,6-4 0 0 0,0-1 0 0 0,1 2 0 0 0,0-1 0 0 0,-1 0 0 0 0,1 0 0 0 0,-1 1 0 0 0,1 0 0 0 0,0 0 0 0 0,0-1 0 0 0,6 1 0 0 0,18-2 0 0 0,24-2 0 0 0,-50 6-43 0 0,-1-1 0 0 0,0 1 1 0 0,1-1-1 0 0,-2 1 0 0 0,1 0 0 0 0,1 0 0 0 0,-1 0 0 0 0,-1-1 1 0 0,1 1-1 0 0,0 1 0 0 0,1-2 0 0 0,-2 1 0 0 0,2 2 0 0 0,11 10-1033 0 0,-8-11 275 0 0,1 2-1719 0 0,-1-2-2297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0,'0'0'19016'0'0,"0"6"-18286"0"0,1 18 2041 0 0,4 35 1 0 0,-4-57-2688 0 0,-1-1-1 0 0,1 1 1 0 0,-1 0-1 0 0,1-1 1 0 0,0 1-1 0 0,-1-1 1 0 0,1 1-1 0 0,0-1 1 0 0,0 1-1 0 0,0-1 1 0 0,0 0-1 0 0,0 1 1 0 0,1-1-1 0 0,-1 0 1 0 0,0 0-1 0 0,1 0 1 0 0,-1 0-1 0 0,0 0 1 0 0,1 0-1 0 0,-1 0 1 0 0,1 0-1 0 0,1 0 1 0 0,2 1 54 0 0,0-1 1 0 0,0 0 0 0 0,0 0 0 0 0,0 0-1 0 0,0-1 1 0 0,8 0 0 0 0,4 0-10 0 0,-1 1 1 0 0,1 0 0 0 0,32 8-1 0 0,-43-8-114 0 0,0-1-1 0 0,0 0 0 0 0,0 0 0 0 0,1 0 0 0 0,-1 0 0 0 0,0-1 0 0 0,0 0 0 0 0,0-1 0 0 0,0 1 0 0 0,0-1 0 0 0,-1 0 0 0 0,8-4 0 0 0,-6 3 2 0 0,1 0 0 0 0,0 0 0 0 0,0 1-1 0 0,0 0 1 0 0,0 1 0 0 0,11-1 0 0 0,19-4 11 0 0,-19 1-18 0 0,-17 5-12 0 0,0 0 1 0 0,0 0-1 0 0,0 0 0 0 0,0 0 0 0 0,0 0 1 0 0,0 0-1 0 0,0 0 0 0 0,0 1 1 0 0,0-1-1 0 0,0 1 0 0 0,0-1 1 0 0,0 1-1 0 0,0 0 0 0 0,0 0 1 0 0,2 2-1 0 0,2-1 15 0 0,-41-4 163 0 0,21-1-175 0 0,0 0 1 0 0,-1 1-1 0 0,1 0 1 0 0,-16 1 0 0 0,7 0 13 0 0,-95 0-7 0 0,60 2 156 0 0,15-3 177 0 0,43 2-357 0 0,0-1 1 0 0,0 1-1 0 0,0 0 1 0 0,0-1-1 0 0,1 1 0 0 0,-1 0 1 0 0,0-1-1 0 0,0 1 1 0 0,1 0-1 0 0,-1 0 1 0 0,0-1-1 0 0,1 1 1 0 0,-1 0-1 0 0,0 0 1 0 0,1-1-1 0 0,-1 1 1 0 0,0 0-1 0 0,1 0 0 0 0,-1 0 1 0 0,0 0-1 0 0,1-1 1 0 0,-1 1-1 0 0,1 0 1 0 0,-1 0-1 0 0,0 0 1 0 0,1 0-1 0 0,-1 0 1 0 0,1 0-1 0 0,-1 0 1 0 0,1 0-183 0 0,4 1-404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24 169 12595 0 0,'0'0'13856'0'0,"-5"0"-13500"0"0,-13-4 150 0 0,20 3 276 0 0,14 0 67 0 0,56 3 817 0 0,-34 1-1310 0 0,45-5-1 0 0,-19 1 12 0 0,-63 1-364 0 0,-1 0 0 0 0,0 0 0 0 0,1 0 0 0 0,-1 0 0 0 0,0 0 0 0 0,1 0 0 0 0,-1 0 0 0 0,0 0 0 0 0,0 0 0 0 0,0 0 0 0 0,0 0 0 0 0,0 0 0 0 0,1-1 0 0 0,-1 1 0 0 0,0 0 0 0 0,0 0 0 0 0,1-1 0 0 0,-1 1 0 0 0,0 0 0 0 0,0 0 0 0 0,0-1 0 0 0,0 1 0 0 0,1 0 0 0 0,-1-1 0 0 0,0 1 0 0 0,0 0 0 0 0,0 0 0 0 0,0 0 0 0 0,0 0 0 0 0,0-1 0 0 0,0 1 0 0 0,0 0 0 0 0,0-1 0 0 0,0 1 0 0 0,0 0 0 0 0,0-1 0 0 0,0 1 0 0 0,0 0 0 0 0,0 0 0 0 0,0 0 0 0 0,0 0 0 0 0,-1-1 0 0 0,1 1 0 0 0,0-1 0 0 0,-6-15-1 0 0,4 13 26 0 0,-4-48 47 0 0,6 47-68 0 0,0-1-1 0 0,0 1 0 0 0,0 0 1 0 0,0 0-1 0 0,1 0 1 0 0,1-6-1 0 0,-1 7-12 0 0,-1 0 0 0 0,1 0 0 0 0,0 0 0 0 0,-1 0 0 0 0,1 1 0 0 0,-1-2 0 0 0,0 1 0 0 0,-1 0 0 0 0,1 1 0 0 0,0-1 0 0 0,-1 0 0 0 0,0-1 0 0 0,-1-3 0 0 0,0 2-386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8650 0 0,'4'0'18192'0'0,"-3"1"-17200"0"0,0 48 772 0 0,1-32-1449 0 0,-1 0 1 0 0,-1 0-1 0 0,-1 0 0 0 0,-1 0 0 0 0,-4 22 0 0 0,3-27-258 0 0,0 1 0 0 0,2-1-1 0 0,0 1 1 0 0,0 0 0 0 0,1 0-1 0 0,1-1 1 0 0,2 18 0 0 0,6-6 116 0 0,-8-24-154 0 0,0 0 1 0 0,0 1-1 0 0,0-1 0 0 0,1 0 0 0 0,-2 0 0 0 0,2 0 0 0 0,-1 0 0 0 0,0-1 1 0 0,0 1-1 0 0,1 0 0 0 0,-1-1 0 0 0,-1 1 0 0 0,2 0 0 0 0,-1-1 0 0 0,1 0 1 0 0,0 1 7 0 0,3-1-25 0 0,-1 1-1 0 0,1 0 1 0 0,-1 0 0 0 0,0 0 0 0 0,1 1 0 0 0,-1 0 0 0 0,4 0 0 0 0,21 3 39 0 0,-22-4-24 0 0,0-1 0 0 0,0 1 0 0 0,-1-2 0 0 0,1 0 1 0 0,0 1-1 0 0,-1-2 0 0 0,1 1 0 0 0,-2-1 0 0 0,2 1 1 0 0,8-8-1 0 0,17-6-12 0 0,-30 15-5 0 0,1 0 0 0 0,-1 0 0 0 0,0 0-1 0 0,0 0 1 0 0,0 0 0 0 0,1 1-1 0 0,-1 0 1 0 0,1-1 0 0 0,-2 1 0 0 0,2 0-1 0 0,-1-1 1 0 0,1 1 0 0 0,-1 0 0 0 0,0 1-1 0 0,1-1 1 0 0,-1 1 0 0 0,1-1 0 0 0,-1 0-1 0 0,4 2 1 0 0,15 5-1100 0 0,-21-7 1063 0 0,0 0 0 0 0,1 0 0 0 0,-1 0 0 0 0,0 0 0 0 0,0 0 0 0 0,1 0-1 0 0,-1 0 1 0 0,0 0 0 0 0,1 0 0 0 0,-1 0 0 0 0,1 0 0 0 0,-1 0 0 0 0,0 0 0 0 0,1 0 0 0 0,-1 0 0 0 0,0-1 0 0 0,0 1 0 0 0,0 0 0 0 0,1 0 0 0 0,-1 0 0 0 0,0 0 0 0 0,1 0 0 0 0,-1 0 0 0 0,0 0 0 0 0,1-1 0 0 0,-1 1 0 0 0,0 0 0 0 0,0-1 0 0 0,1 1 0 0 0,-1 0-1 0 0,0-1 1 0 0,0 1 0 0 0,0-1 0 0 0,0 1 0 0 0,0 0 0 0 0,0 0 0 0 0,0 0 0 0 0,0-1 0 0 0,0 1 0 0 0,0 0 0 0 0,0-1 0 0 0,0 1 0 0 0,0-1 0 0 0,0 1 0 0 0,0-1 0 0 0,0 1 0 0 0,0 0 0 0 0,0 0 0 0 0,0 0 0 0 0,0-1 0 0 0,0 1 0 0 0,0 0 0 0 0,0-1 0 0 0,0 1-1 0 0,0 0 1 0 0,-1-1 0 0 0,1 1 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14403 0 0,'0'0'12844'0'0,"-1"5"-12286"0"0,0 3-218 0 0,1 1 1 0 0,-1-1-1 0 0,2-1 0 0 0,-1 1 1 0 0,1 0-1 0 0,2 8 1 0 0,28 122 1725 0 0,-26-119-1903 0 0,8 25 0 0 0,-12-43-126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10210 0 0,'0'0'7494'0'0,"6"0"-7386"0"0,3 3 3 0 0,-5-2 145 0 0,-1-1 1 0 0,1 1-1 0 0,0 0 1 0 0,0-1 0 0 0,0 1-1 0 0,4-1 1 0 0,-5 0-41 0 0,0 1-1 0 0,0 1 1 0 0,-1-1-1 0 0,1 1 1 0 0,0-1 0 0 0,-1 1-1 0 0,1 0 1 0 0,-1 0 0 0 0,3 3-1 0 0,-7-5-223 0 0,0-1 1 0 0,0 0-1 0 0,-1 0 0 0 0,2 0 0 0 0,-2 1 0 0 0,2-2 0 0 0,-2 1 0 0 0,1 0 1 0 0,1 0-1 0 0,-1-1 0 0 0,1 1 0 0 0,-1-1 0 0 0,0 1 0 0 0,1-1 0 0 0,-1 0 0 0 0,1 0 1 0 0,0 1-1 0 0,-1-2 0 0 0,0-1 0 0 0,2 3 207 0 0,0 2-162 0 0,0 2 0 0 0,1-2 0 0 0,-1 2 0 0 0,0-2 0 0 0,0 2 0 0 0,1-2 0 0 0,0 1 0 0 0,0 0 0 0 0,0 2 0 0 0,-18-15 568 0 0,16 11-611 0 0,0-1 0 0 0,0 1 1 0 0,0-1 0 0 0,1 0 0 0 0,-1 0 0 0 0,0 0 0 0 0,1 1 0 0 0,-1-1 0 0 0,0 0 0 0 0,1 0 0 0 0,0 0 0 0 0,-1 1 0 0 0,1-1 0 0 0,-1-1 0 0 0,1 2 0 0 0,-1-1 0 0 0,1 0 0 0 0,0-1-1 0 0,0 2 1 0 0,0-1 0 0 0,-1-1 0 0 0,1 0 110 0 0,3 2-16 0 0,-1 1 1 0 0,1 0 0 0 0,-1-1 0 0 0,0 0 0 0 0,0 1 0 0 0,0 0 0 0 0,0 0 0 0 0,0 0-1 0 0,0 0 1 0 0,0 1 0 0 0,-1-1 0 0 0,5 3 0 0 0,-2 0 128 0 0,0 0 0 0 0,0 0 0 0 0,7 8 0 0 0,29 34 581 0 0,-30-30-623 0 0,1 1 71 0 0,-10-15-176 0 0,0-1 0 0 0,-1 1 1 0 0,1-1-1 0 0,0 2 1 0 0,-1-2-1 0 0,1 1 1 0 0,-1-1-1 0 0,1 1 1 0 0,-1-1-1 0 0,0 2 0 0 0,0-2 1 0 0,0 1-1 0 0,0-1 1 0 0,-1 5-1 0 0,-5 24 6 0 0,-4-20-1338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11314 0 0,'0'0'7353'0'0,"2"-4"-6732"0"0,10-9 77 0 0,-11 13-564 0 0,-1-1 1 0 0,1 0-1 0 0,0 1 1 0 0,0-1-1 0 0,0 1 1 0 0,-1 0 0 0 0,1 0-1 0 0,0-1 1 0 0,1 1-1 0 0,-2 0 1 0 0,1-1-1 0 0,0 1 1 0 0,0 0-1 0 0,0 0 1 0 0,0 0 0 0 0,0 0-1 0 0,0 0 1 0 0,0 0-1 0 0,1 1 1 0 0,16 3 1253 0 0,-13-1-1236 0 0,0-1-1 0 0,1 1 0 0 0,-1 0 1 0 0,0 1-1 0 0,0-1 1 0 0,-1 1-1 0 0,0-1 0 0 0,0 1 1 0 0,4 5-1 0 0,5 8-2672 0 0,-2 1-4363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0 0 0,'0'0'21718'0'0,"11"26"-17186"0"0,-9-18-4015 0 0,1-1 0 0 0,-2 0 0 0 0,1 1 0 0 0,0 9-1 0 0,6 21 171 0 0,-6-28-551 0 0,0 0 1 0 0,1 0-1 0 0,-1 0 0 0 0,-1 18 0 0 0,-2 2-46 0 0,0-15-36 0 0,1-1 0 0 0,1 16 1 0 0,2-12 18 0 0,1 21 3 0 0,-4-15-58 0 0,-2 0 0 0 0,-6 31 1 0 0,5-26 13 0 0,0 0 1 0 0,4 52 0 0 0,1-26-5 0 0,-2-26 3 0 0,-5 109 152 0 0,-7 164 165 0 0,12-288-335 0 0,-11 153 136 0 0,6 376 279 0 0,4-523-406 0 0,-1 0 0 0 0,-6 25-1 0 0,-1 17 14 0 0,6 35 30 0 0,4-60-35 0 0,-8 74-10 0 0,7-85-14 0 0,-1 0-1 0 0,-8 49 0 0 0,6-61-9 0 0,0 0 0 0 0,0 0 0 0 0,1 21 0 0 0,0-4 0 0 0,-8 45 1 0 0,2-8 46 0 0,-1-23-37 0 0,7-34-2 0 0,0 0 1 0 0,1 1-1 0 0,1 12 1 0 0,-3 14-5 0 0,1 36 7 0 0,2-65-7 0 0,0-8-95 0 0,0-1-1 0 0,0 0 1 0 0,0 1 0 0 0,0-1 0 0 0,0 0-1 0 0,1 0 1 0 0,-1 1 0 0 0,0-1-1 0 0,0 0 1 0 0,0 1 0 0 0,0-1 0 0 0,1 1-1 0 0,-1-1 1 0 0,0 0 0 0 0,0 0 0 0 0,0 0-1 0 0,0 0 1 0 0,0 1 0 0 0,1-1-1 0 0,-1 0 1 0 0,0 1 0 0 0,1-1 0 0 0,-1 0-1 0 0,1 0 1 0 0,-1 0 0 0 0,0 1 0 0 0,1-1-1 0 0,-1 0 1 0 0,0 0 0 0 0,0 0-1 0 0,0 0 1 0 0,1 0 0 0 0,-1 0 0 0 0,1 0-1 0 0,-1 0 1 0 0,1 0 0 0 0,-1 0 0 0 0,1 0-1 0 0,-1 0 1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27 240 0 0,'0'0'18928'0'0,"2"-3"-18154"0"0,-1-2-366 0 0,3-4-125 0 0,4 1 5324 0 0,-8 11-5272 0 0,0-1 1 0 0,-1 1-1 0 0,1 0 0 0 0,-1-1 0 0 0,1 0 0 0 0,-2 5 0 0 0,0-3-184 0 0,0 1-1 0 0,1 0 1 0 0,-1 0 0 0 0,1 1-1 0 0,1-2 1 0 0,-1 2-1 0 0,1-2 1 0 0,0 2 0 0 0,0-1-1 0 0,0 1 1 0 0,1-2-1 0 0,-1 2 1 0 0,4 8 0 0 0,-3-7-86 0 0,1-1 1 0 0,-1 1-1 0 0,-1 0 1 0 0,1 0-1 0 0,-1 0 1 0 0,-1 11-1 0 0,0 4 25 0 0,1-22 2 0 0,0 0-91 0 0,0 0 0 0 0,1 0 0 0 0,-1 0 0 0 0,0 0 0 0 0,0 0 0 0 0,0 0 0 0 0,0 0 0 0 0,0-1 1 0 0,0 1-1 0 0,0 0 0 0 0,0 0 0 0 0,0 0 0 0 0,1 0 0 0 0,-1 0 0 0 0,0 0 0 0 0,0 0 0 0 0,0 0 0 0 0,0-1 1 0 0,0 1-1 0 0,0 0 0 0 0,0 0 0 0 0,0 0 0 0 0,1-1 0 0 0,-1 1 0 0 0,0 0 0 0 0,0 0 0 0 0,0-1 0 0 0,0 1 1 0 0,0 0-1 0 0,0 0 0 0 0,0-1 0 0 0,0 1 0 0 0,-1 0 0 0 0,1 0 0 0 0,0 0 0 0 0,0 0 0 0 0,0 0 0 0 0,0 0 1 0 0,0 0-1 0 0,0-1 0 0 0,0 1 0 0 0,0 0 0 0 0,-1 0 0 0 0,1 0 0 0 0,0-1 0 0 0,0 1 0 0 0,0 0 0 0 0,0 0 0 0 0,0 0 1 0 0,0 0-1 0 0,0-1 0 0 0,0 1 0 0 0,-1 0 0 0 0,-6-8-35 0 0,6 5 33 0 0,-2 1 0 0 0,2 0-1 0 0,-1-1 1 0 0,1 0 0 0 0,-1 1 0 0 0,1-1 0 0 0,-1 0-1 0 0,2 0 1 0 0,-1 0 0 0 0,0 0 0 0 0,0 0-1 0 0,0 1 1 0 0,1-6 0 0 0,-1-6-40 0 0,2-24-1 0 0,-1 13 11 0 0,0 25 46 0 0,0-20 24 0 0,-15-3-14 0 0,14 22-24 0 0,0 0 0 0 0,-1 1 0 0 0,1-1 0 0 0,0 1 1 0 0,0 0-1 0 0,-1-1 0 0 0,1 1 0 0 0,0-1 0 0 0,-1 1 0 0 0,1 0 0 0 0,0 0 0 0 0,-1 0 0 0 0,1 0 0 0 0,-1 0 1 0 0,0 0-1 0 0,-24 2 22 0 0,-16 11 1 0 0,26-8 2 0 0,1-1 0 0 0,-26 5 0 0 0,12-5 95 0 0,1 0 22 0 0,-32-1-1 0 0,20-3-46 0 0,1 2-1 0 0,-56 10 0 0 0,-27 5-27 0 0,110-15-13 0 0,1 1-1 0 0,-24-1 1 0 0,-40 3 73 0 0,72-5-127 0 0,1 0 0 0 0,-1 1 0 0 0,2 0 0 0 0,-2-1 0 0 0,2 1 0 0 0,-2-1 0 0 0,2 2 0 0 0,-2-1 1 0 0,2 0-1 0 0,-2 0 0 0 0,1 0 0 0 0,1 1 0 0 0,-1-1 0 0 0,-1 2 0 0 0,2-2 5 0 0,0 0-1 0 0,1 0 1 0 0,0-1-1 0 0,0 1 1 0 0,-1 0 0 0 0,1 0-1 0 0,0 0 1 0 0,-1 0 0 0 0,1 0-1 0 0,0 0 1 0 0,0 0-1 0 0,0 0 1 0 0,0 0 0 0 0,0-1-1 0 0,0 2 1 0 0,0-1-1 0 0,0 0 1 0 0,1-1 0 0 0,-1 1-1 0 0,1 1 1 0 0,-1 1 8 0 0,0-2 0 0 0,1 1 0 0 0,0 0 1 0 0,0 0-1 0 0,0 0 0 0 0,0 0 0 0 0,0-1 0 0 0,1 3 0 0 0,2-1-13 0 0,-2 0-1 0 0,1 1 0 0 0,-1 0 0 0 0,0-1 1 0 0,0 1-1 0 0,0 0 0 0 0,-1 0 1 0 0,0 0-1 0 0,1 1 0 0 0,-2-1 0 0 0,2 4 1 0 0,1 6-2 0 0,-1 29 1 0 0,3-3 0 0 0,26-42 0 0 0,-3 2 0 0 0,-19 1 0 0 0,-1 0 0 0 0,1-1 0 0 0,-1 0 0 0 0,1-1 0 0 0,17-3 0 0 0,-22 3-627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 14411 0 0,'0'0'9816'0'0,"-2"0"-9490"0"0,-3-5 640 0 0,7 10 116 0 0,0-3-887 0 0,0 0 0 0 0,0 0 0 0 0,-1 0-1 0 0,1 1 1 0 0,0 0 0 0 0,-2-1 0 0 0,2 1-1 0 0,-1 0 1 0 0,0 3 0 0 0,-1-5-174 0 0,0-1 1 0 0,0 2-1 0 0,0-1 1 0 0,0-1 0 0 0,0 1-1 0 0,0 1 1 0 0,0-1-1 0 0,0-1 1 0 0,0 1-1 0 0,0 0 1 0 0,-1 0 0 0 0,1 0-1 0 0,-1 0 1 0 0,0 0-1 0 0,1 0 1 0 0,-1-1-1 0 0,1 1 1 0 0,0 0 0 0 0,-1 0-1 0 0,0-1 1 0 0,0 1-1 0 0,0 0 1 0 0,1-1-1 0 0,-1 1 1 0 0,0 0-1 0 0,0-1 1 0 0,0 0 0 0 0,0 0-1 0 0,0 1 1 0 0,0-1-1 0 0,0 1 1 0 0,0-1-1 0 0,1 0 1 0 0,-2 1 0 0 0,1-1-1 0 0,0 0 1 0 0,1 0-1 0 0,-2 0 1 0 0,1 0-1 0 0,-1 0 568 0 0,-2 1-493 0 0,-4 2-62 0 0,1 1-1 0 0,-1-1 1 0 0,1-1 0 0 0,-1 0 0 0 0,0 0 0 0 0,0-1 0 0 0,0 1 0 0 0,-12 0-1 0 0,10-2 61 0 0,-1 1-1 0 0,2 1 1 0 0,-2 0-1 0 0,-13 4 1 0 0,15-3-7 0 0,-6 2 95 0 0,13-4-874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0 0 0,'0'0'14335'0'0,"5"-5"-13784"0"0,21-21 12312 0 0,-26 28-10427 0 0,0 1-4278 0 0,8 18 2380 0 0,-2 0-1 0 0,0 0 1 0 0,-1 0-1 0 0,-2 0 0 0 0,3 34 1 0 0,-6-51-481 0 0,8 36 238 0 0,-6-28-222 0 0,0-1-1 0 0,2 15 1 0 0,-4-23-59 0 0,0 0 1 0 0,0 1-1 0 0,0-1 0 0 0,-1 1 1 0 0,0 0-1 0 0,0-1 1 0 0,0 0-1 0 0,1 1 1 0 0,-1-1-1 0 0,-1 0 1 0 0,1 0-1 0 0,-3 2 1 0 0,4-3-8 0 0,-1 0 1 0 0,0-1 0 0 0,1 1 0 0 0,-1-1 0 0 0,0 1 0 0 0,1-1 0 0 0,0 1 0 0 0,0 0 0 0 0,0-1-1 0 0,0 1 1 0 0,0 2 0 0 0,0-4 6 0 0,2 0 10 0 0,0 0 1 0 0,0 0 0 0 0,0 0 0 0 0,1-1 0 0 0,-2 0 0 0 0,2 1-1 0 0,-1-1 1 0 0,0 0 0 0 0,0 1 0 0 0,0-2 0 0 0,2 0 0 0 0,2-1 10 0 0,-5 2-35 0 0,1 1 0 0 0,-1-1 0 0 0,-1 1 0 0 0,1 0 0 0 0,1 0 0 0 0,-1-1 0 0 0,0 1 0 0 0,-1 0 0 0 0,2 0 0 0 0,-1 0 0 0 0,0 0 0 0 0,0 0 0 0 0,0 1 0 0 0,1-1 0 0 0,6 1 0 0 0,16-6 0 0 0,-18 4 0 0 0,0-1 0 0 0,0 1 0 0 0,12 0 0 0 0,29 6 0 0 0,-35-3 0 0 0,24 2 0 0 0,-32-4 0 0 0,-1-1 0 0 0,0 1 0 0 0,0 0 0 0 0,1-1 0 0 0,-1 0 0 0 0,0 0 0 0 0,-1 1 0 0 0,2-1 0 0 0,-1-1 0 0 0,5-2 0 0 0,-2 1 0 0 0,-1-2 0 0 0,1 1 0 0 0,8-9 0 0 0,-16 10-2163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 9578 0 0,'0'0'14227'0'0,"-9"-3"-10921"0"0,6 12-2877 0 0,2-2-1 0 0,-2 2 1 0 0,2 0 0 0 0,0-1-1 0 0,0 1 1 0 0,1-1 0 0 0,1 11-1 0 0,1 4 220 0 0,10 32-1 0 0,-11-50-546 0 0,0 2 1 0 0,-1-2-1 0 0,0 1 1 0 0,0 6-1 0 0,-1-6-146 0 0,1-1 0 0 0,1 1 0 0 0,-1 0-1 0 0,2 7 1 0 0,2-9-1038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3114 34 6681 0 0,'0'0'19831'0'0,"3"-3"-19301"0"0,9-10-59 0 0,-9 10-43 0 0,-5 3-207 0 0,0 0 1 0 0,1 0 0 0 0,-1 0 0 0 0,0-1-1 0 0,1 1 1 0 0,-1-1 0 0 0,0 1-1 0 0,1-1 1 0 0,-1 1 0 0 0,1-1 0 0 0,-3-1-1 0 0,-6-3 178 0 0,4 4-317 0 0,0 0 0 0 0,0 0-1 0 0,0 1 1 0 0,0 0 0 0 0,0 0 0 0 0,0 0 0 0 0,1 0-1 0 0,-1 1 1 0 0,0 0 0 0 0,-11 4 0 0 0,-29 2 670 0 0,30-8-735 0 0,1 1-1 0 0,-1 1 0 0 0,1 1 1 0 0,-1 0-1 0 0,1 0 1 0 0,-29 10-1 0 0,26-6-16 0 0,-1 0 0 0 0,-22 2 0 0 0,8-1 0 0 0,-32 13 0 0 0,50-15 0 0 0,0 0 0 0 0,0-1 0 0 0,0 0 0 0 0,0-1 0 0 0,-27 1 0 0 0,16-3 0 0 0,0 1 0 0 0,1 1 0 0 0,-43 11 0 0 0,-73 30 0 0 0,102-31 0 0 0,22-8 0 0 0,0-1 0 0 0,-34 3 0 0 0,29-5 0 0 0,3 2 0 0 0,0 0 0 0 0,-35 14 0 0 0,-7 2 0 0 0,41-14 0 0 0,-40 18 0 0 0,38-14 0 0 0,-28 8 0 0 0,-20-5 0 0 0,57-12 0 0 0,1 1 0 0 0,-1 0 0 0 0,0 1 0 0 0,1 0 0 0 0,0 1 0 0 0,0 0 0 0 0,-17 9 0 0 0,6-1 0 0 0,0-1 0 0 0,-44 14 0 0 0,39-15 0 0 0,-44 21 0 0 0,-17 13 0 0 0,64-30 0 0 0,-38 28 0 0 0,4-2 0 0 0,-40 31 0 0 0,64-51 0 0 0,19-12 0 0 0,0 2 0 0 0,1 0 0 0 0,0 0 0 0 0,-20 20 0 0 0,-65 58 0 0 0,92-81 0 0 0,0 0 0 0 0,1 1 0 0 0,-11 13 0 0 0,-6 8 0 0 0,20-24 0 0 0,0 0 0 0 0,1 0 0 0 0,0 0 0 0 0,0 0 0 0 0,1 1 0 0 0,-3 6 0 0 0,-9 18 0 0 0,6-16 0 0 0,1 1 0 0 0,0-1 0 0 0,2 1 0 0 0,-1 1 0 0 0,2-1 0 0 0,-4 22 0 0 0,0-7 0 0 0,6-23 0 0 0,0 0 0 0 0,0-1 0 0 0,1 2 0 0 0,0-1 0 0 0,0 10 0 0 0,-7 47 0 0 0,1-27 0 0 0,6-34 0 0 0,0 1 0 0 0,-1 0 0 0 0,2 0 0 0 0,-1 0 0 0 0,0 0 0 0 0,1 0 0 0 0,0 0 0 0 0,0 0 0 0 0,0 0 0 0 0,0 0 0 0 0,1 5 0 0 0,1-6 0 0 0,0-1 0 0 0,-1 0 0 0 0,1 1 0 0 0,0-1 0 0 0,0 0 0 0 0,1 0 0 0 0,-1 0 0 0 0,0 0 0 0 0,1 0 0 0 0,-1-1 0 0 0,4 3 0 0 0,12 8 0 0 0,4 5 0 0 0,-19-16 0 0 0,0 1 0 0 0,-1-1 0 0 0,1 1 0 0 0,-1 0 0 0 0,1 0 0 0 0,-1 0 0 0 0,1 1 0 0 0,-1-1 0 0 0,0 0 0 0 0,2 5 0 0 0,43 57 0 0 0,-44-58 0 0 0,0 0 0 0 0,-1 0 0 0 0,1 1 0 0 0,-1-1 0 0 0,0 1 0 0 0,-1-1 0 0 0,0 1 0 0 0,0-1 0 0 0,0 1 0 0 0,-1 0 0 0 0,0 0 0 0 0,0-1 0 0 0,0 1 0 0 0,-1 0 0 0 0,0-1 0 0 0,-1 1 0 0 0,1 0 0 0 0,-4 6 0 0 0,0-3 0 0 0,-1-1 0 0 0,0 0 0 0 0,-9 9 0 0 0,-7 12 0 0 0,15-22 0 0 0,-1 1 0 0 0,1-1 0 0 0,-2-1 0 0 0,1 1 0 0 0,-10 5 0 0 0,-1 3 0 0 0,3-5 0 0 0,0-1 0 0 0,-1 0 0 0 0,0-1 0 0 0,-1-1 0 0 0,-28 9 0 0 0,25-9 0 0 0,-36 20 0 0 0,26-12 0 0 0,-20 7 0 0 0,31-15 0 0 0,-30 17 0 0 0,46-23 0 0 0,0 0 0 0 0,-1-1 0 0 0,1 0 0 0 0,-1 1 0 0 0,1-1 0 0 0,-1-1 0 0 0,1 1 0 0 0,-9-1 0 0 0,8 0 0 0 0,1 0 0 0 0,0 1 0 0 0,0-1 0 0 0,0 1 0 0 0,-1 0 0 0 0,1 0 0 0 0,0 0 0 0 0,0 0 0 0 0,0 1 0 0 0,1-1 0 0 0,-1 1 0 0 0,-4 3 0 0 0,-4 3 0 0 0,1 0 0 0 0,-1 0 0 0 0,-1-1 0 0 0,-17 7 0 0 0,26-11 0 0 0,0 0 0 0 0,0 0 0 0 0,0 1 0 0 0,0-1 0 0 0,0 1 0 0 0,1 0 0 0 0,-1 0 0 0 0,1 0 0 0 0,0 1 0 0 0,-2 5 0 0 0,-6 5 0 0 0,4-6 0 0 0,-37 45 0 0 0,42-51 0 0 0,0 0 0 0 0,0 0 0 0 0,0 1 0 0 0,0-1 0 0 0,1 0 0 0 0,-1 1 0 0 0,1 0 0 0 0,0-1 0 0 0,0 1 0 0 0,0 0 0 0 0,0 6 0 0 0,-1 1 0 0 0,-4 6-122 0 0,-4 19-1277 0 0,10-35 1221 0 0,0 0 0 0 0,0 0 0 0 0,-1 1 0 0 0,1-1 0 0 0,0 0 1 0 0,0 0-1 0 0,0 0 0 0 0,0 1 0 0 0,0-1 0 0 0,1 0 1 0 0,-1 0-1 0 0,0 0 0 0 0,1 0 0 0 0,-1 1 0 0 0,0-1 0 0 0,1 0 1 0 0,-1 0-1 0 0,1 0 0 0 0,0 0 0 0 0,-1 0 0 0 0,1 0 0 0 0,0 0 1 0 0,1 1-1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66 155 0 0 0,'0'0'13650'0'0,"0"-4"-12094"0"0,0-10-408 0 0,0 3 4196 0 0,0 40 279 0 0,-1 2-3938 0 0,-1 32-866 0 0,2 37 125 0 0,0-99-741 0 0,-1-2-187 0 0,0-2 1 0 0,0 2-1 0 0,0-1 0 0 0,0 1 1 0 0,1-2-1 0 0,-1 2 0 0 0,1-1 1 0 0,0 0-1 0 0,0 0 0 0 0,-1-2 1 0 0,1 1-5 0 0,-3-15-3 0 0,2 11-12 0 0,0-1-1 0 0,-1 1 1 0 0,0 0 0 0 0,0 0-1 0 0,0 0 1 0 0,-4-8-1 0 0,0 5-17 0 0,0-1 0 0 0,2-1 1 0 0,-1 1-1 0 0,1-1 0 0 0,1 1 0 0 0,1-1 0 0 0,-1 0 0 0 0,2 0 0 0 0,-1-14 0 0 0,3 25 21 0 0,0-1 0 0 0,1 0 1 0 0,-1 1-1 0 0,0 0 0 0 0,1 0 0 0 0,0 0 1 0 0,-1-1-1 0 0,1 1 0 0 0,0 1 1 0 0,-1-2-1 0 0,2 1 0 0 0,-2 1 0 0 0,1 0 1 0 0,2-2-1 0 0,4-1-16 0 0,10-7 31 0 0,2 3 1 0 0,30-10 0 0 0,-26 10 2 0 0,27-12 1 0 0,34-16-16 0 0,-84 34-4 0 0,0 1 0 0 0,1-1 0 0 0,-1 1 1 0 0,0-1-1 0 0,0 1 0 0 0,0 0 1 0 0,0 0-1 0 0,1 0 0 0 0,-1 0 1 0 0,0-1-1 0 0,0 1 0 0 0,1 0 0 0 0,-1 1 1 0 0,0-1-1 0 0,0 0 0 0 0,1 0 1 0 0,-2 0-1 0 0,2 0 0 0 0,-1 1 0 0 0,2 0 1 0 0,-2 0-1 0 0,0 0 1 0 0,0 0-1 0 0,-1 0 0 0 0,1 0 1 0 0,-1 0-1 0 0,1 0 1 0 0,0 0-1 0 0,0 0 0 0 0,-1 0 1 0 0,0 1-1 0 0,0-2 1 0 0,0 2-1 0 0,1-1 0 0 0,-1 0 1 0 0,0 1-1 0 0,0-1 1 0 0,0 0-1 0 0,0 0 1 0 0,0 2-1 0 0,0 5 16 0 0,0 0 1 0 0,0 0-1 0 0,1 0 1 0 0,1 0-1 0 0,-2 0 0 0 0,3-1 1 0 0,-2 1-1 0 0,7 10 1 0 0,-3-3 77 0 0,-1 0 0 0 0,0 0 1 0 0,0 0-1 0 0,-2 0 0 0 0,0 1 0 0 0,0 20 1 0 0,0-13 31 0 0,6 36 1 0 0,-7-52-104 0 0,0-1-11 0 0,1 0 1 0 0,-1 0-1 0 0,2 0 0 0 0,2 7 1 0 0,-9-23 26 0 0,0 0 1 0 0,2 0-1 0 0,0-1 1 0 0,-3-19-1 0 0,3 14-115 0 0,-8-27-1 0 0,-4-6 29 0 0,-14-35-50 0 0,31 97 96 0 0,-1 1 0 0 0,1 0 1 0 0,-2 0-1 0 0,0 18 0 0 0,3 30 2 0 0,-3-51 11 0 0,0-2 7 0 0,0-1 1 0 0,0 1 0 0 0,2-1 0 0 0,-2 0 0 0 0,3 1 0 0 0,2 9 0 0 0,-1-6-7 0 0,-5-10-9 0 0,1-1 0 0 0,-1 1 0 0 0,0-1 0 0 0,1 2 0 0 0,0-2 0 0 0,0 1 0 0 0,0-1 0 0 0,-1 1 0 0 0,3 1 0 0 0,-2-4 9 0 0,0-1 0 0 0,0 0 0 0 0,-1 1 1 0 0,1-1-1 0 0,0 1 0 0 0,-1-1 0 0 0,1 1 1 0 0,-1-1-1 0 0,0 0 0 0 0,0-1 1 0 0,1-8-12 0 0,0 2 0 0 0,-1 0 1 0 0,0-1-1 0 0,-1 0 0 0 0,0 1 0 0 0,-5-18 1 0 0,-24-57-3 0 0,19 55 2 0 0,9 24 1 0 0,1-1 1 0 0,0 1 0 0 0,0-1-1 0 0,0 0 1 0 0,1 1 0 0 0,0-9 0 0 0,0 10-1 0 0,0 3-1 0 0,0 1-1 0 0,0 0 1 0 0,0-1 0 0 0,0 1-1 0 0,0 0 1 0 0,0-1 0 0 0,0 1 0 0 0,0 0-1 0 0,0 0 1 0 0,-1 0 0 0 0,1 0-1 0 0,0-1 1 0 0,0 1 0 0 0,0 0-1 0 0,0-1 1 0 0,-1 1 0 0 0,1 0 0 0 0,0 0-1 0 0,0-1 1 0 0,0 1 0 0 0,0 0-1 0 0,0 0 1 0 0,0 0 0 0 0,-1-1 0 0 0,1 1-1 0 0,0 0 1 0 0,0 0 0 0 0,-1 0-1 0 0,1 0 1 0 0,0 0 0 0 0,-1 0-1 0 0,1 0 1 0 0,-12 0-16 0 0,-9 9-6 0 0,13-7 21 0 0,0 2 0 0 0,0-3 0 0 0,0 1 0 0 0,0 0 0 0 0,0-1 0 0 0,0 0 0 0 0,-1-1 0 0 0,1 0 0 0 0,-1 0 0 0 0,-8-1 0 0 0,-10 0-4 0 0,25 2 4 0 0,-1-1 0 0 0,1 1 0 0 0,0-1 0 0 0,-1 0 1 0 0,2 1-1 0 0,-2 1 0 0 0,1-2 0 0 0,0 1 0 0 0,-4 2 0 0 0,5-1-1 0 0,-1-1-1 0 0,1-1 1 0 0,-2 2-1 0 0,2-1 1 0 0,-2 0-1 0 0,1-1 1 0 0,0 0 0 0 0,0 1-1 0 0,-2 0 1 0 0,11-2-11 0 0,0 0 1 0 0,0-1 0 0 0,0 0 0 0 0,0 0-1 0 0,11-5 1 0 0,10-2 14 0 0,-7 2-5 0 0,38-8-6 0 0,-186 47 26 0 0,120-31-11 0 0,4-1-4 0 0,0 0 0 0 0,0 1 0 0 0,0-1 0 0 0,0 1-1 0 0,0 0 1 0 0,0 0 0 0 0,1 0 0 0 0,-2 0 0 0 0,-4 4 0 0 0,8-5-2 0 0,0 0-1 0 0,0 0 1 0 0,0 0-1 0 0,0 0 1 0 0,0 0-1 0 0,0 0 1 0 0,0 1-1 0 0,1-1 1 0 0,-1 0-1 0 0,0 0 1 0 0,0 0-1 0 0,0 0 1 0 0,0 1-1 0 0,0-1 0 0 0,0 0 1 0 0,0 0-1 0 0,1 0 1 0 0,-1 0-1 0 0,0 1 1 0 0,0-1-1 0 0,0 0 1 0 0,0 0-1 0 0,1 0 1 0 0,-1 0-1 0 0,0 0 1 0 0,0 0-1 0 0,0 0 1 0 0,1 0-1 0 0,-1 0 1 0 0,0 0-1 0 0,0 0 1 0 0,0 0-1 0 0,0 0 1 0 0,0 0-1 0 0,0 0 1 0 0,0 0-1 0 0,1 0 1 0 0,-1 0-1 0 0,0 0 1 0 0,0 0-1 0 0,1 0 1 0 0,9 0-23 0 0,-10 0 22 0 0,5 0 2 0 0,0-1 0 0 0,-1-1 0 0 0,1 2-1 0 0,0-2 1 0 0,-1 0 0 0 0,1 1 0 0 0,-1-1 0 0 0,6-3 0 0 0,33-22 7 0 0,-40 25-8 0 0,-2 1 0 0 0,1 0 1 0 0,-1 0-1 0 0,1 0 1 0 0,0 0-1 0 0,-1 0 1 0 0,1-1-1 0 0,-1 1 1 0 0,0-1-1 0 0,1 1 1 0 0,-1-1-1 0 0,0 0 1 0 0,0 1-1 0 0,0-1 0 0 0,0 1 1 0 0,0-2-1 0 0,0-1 1 0 0,-19 5-21 0 0,6 1 20 0 0,-1 1-1 0 0,1 0 1 0 0,0 1 0 0 0,1 1-1 0 0,-1-1 1 0 0,0 1 0 0 0,1 1-1 0 0,-12 8 1 0 0,23-14 0 0 0,0 0 0 0 0,0 0 0 0 0,-1 0-1 0 0,1 0 1 0 0,0 0 0 0 0,0 0 0 0 0,0 0 0 0 0,0 0-1 0 0,-1 0 1 0 0,1 1 0 0 0,0-1 0 0 0,0 0 0 0 0,0 0-1 0 0,0 0 1 0 0,-1 0 0 0 0,1 0 0 0 0,0 0 0 0 0,0 0-1 0 0,0 0 1 0 0,0 1 0 0 0,0-1 0 0 0,0 0 0 0 0,0 0-1 0 0,-1 0 1 0 0,1 0 0 0 0,0 1 0 0 0,0-1 0 0 0,0 0-1 0 0,0 0 1 0 0,0 0 0 0 0,0 0 0 0 0,0 0 0 0 0,0 0-1 0 0,0 0 1 0 0,0 0 0 0 0,0 0 0 0 0,0 0 0 0 0,0 1-1 0 0,0-1 1 0 0,0 0 0 0 0,0 0 0 0 0,0 0 0 0 0,0 0 0 0 0,0 1-1 0 0,0-1 1 0 0,0 0 0 0 0,1 0 0 0 0,-1 0 0 0 0,0 0-1 0 0,0 1 1 0 0,10 0-19 0 0,11-4-9 0 0,-12-1 16 0 0,-8 3 10 0 0,0 0 0 0 0,1 0-1 0 0,-1 0 1 0 0,0 1 0 0 0,1-1 0 0 0,0 0 0 0 0,-1 1-1 0 0,1-1 1 0 0,-1 1 0 0 0,4-1 0 0 0,-5 1 43 0 0,-22 0-53 0 0,9-1 25 0 0,13 0-13 0 0,-1 1 0 0 0,1 0 0 0 0,0 0 0 0 0,0 0 1 0 0,0-1-1 0 0,1 1 0 0 0,-1 0 0 0 0,0 0 0 0 0,0 0 0 0 0,0 0 0 0 0,0 0 0 0 0,0 0 0 0 0,0 0 0 0 0,0 0 0 0 0,0 0 0 0 0,0-1 0 0 0,0 1 0 0 0,0 0 0 0 0,0 0 0 0 0,0 0 0 0 0,0 0 0 0 0,0 0 0 0 0,0-1 0 0 0,0 1 0 0 0,0 0 0 0 0,1 0 1 0 0,-1 0-1 0 0,0 0 0 0 0,0 0 0 0 0,0 0 0 0 0,0 0 0 0 0,1 0 0 0 0,-1-1 0 0 0,0 1 0 0 0,0 0 0 0 0,0 0 0 0 0,1 0 0 0 0,-1 0 0 0 0,0 0 0 0 0,28-9-9 0 0,-21 7 9 0 0,14-3-2 0 0,-17 5-2 0 0,0-1 0 0 0,-1 0 0 0 0,1 1 0 0 0,0-2 1 0 0,-1 1-1 0 0,0 0 0 0 0,1-1 0 0 0,0 1 0 0 0,-1-1 0 0 0,5-4 1 0 0,-7 6 3 0 0,-1 0 1 0 0,1 0-1 0 0,-1 0 1 0 0,0 0-1 0 0,0-1 1 0 0,0 1-1 0 0,0 0 1 0 0,1-1-1 0 0,-1 1 1 0 0,0 0-1 0 0,0-1 1 0 0,1 1-1 0 0,-1 0 1 0 0,0 0-1 0 0,0 0 1 0 0,0-1-1 0 0,0 1 1 0 0,1-1-1 0 0,-1 1 1 0 0,0 0-1 0 0,0-1 1 0 0,0 1-1 0 0,0-1 1 0 0,0 1-1 0 0,0 0 1 0 0,0 0-1 0 0,0-1 1 0 0,0 1-1 0 0,0-1 1 0 0,-1 1-1 0 0,1 0 1 0 0,0-1-1 0 0,0 1 1 0 0,0 0-1 0 0,0 0 1 0 0,-1 0-1 0 0,1-1 1 0 0,-1 0 0 0 0,1 1 0 0 0,0-1 0 0 0,-1 1 0 0 0,0 0 0 0 0,1-1 0 0 0,-1 1 0 0 0,0 0 0 0 0,1 0 0 0 0,0 0 0 0 0,-1 0 0 0 0,0 0 1 0 0,0 0-1 0 0,1 0 0 0 0,-1 0 0 0 0,1 0 0 0 0,-1 0 0 0 0,1 0 0 0 0,-1 0 0 0 0,0 0 0 0 0,0 0 0 0 0,1 0 0 0 0,-73 26-25 0 0,45-22 48 0 0,23-4-26 0 0,0 0 0 0 0,1 1 0 0 0,-1 0 1 0 0,1-1-1 0 0,-1 2 0 0 0,-5 1 0 0 0,9-2 1 0 0,1-1-6 0 0,16-2 0 0 0,-2-2 5 0 0,-1-2 1 0 0,20-10-1 0 0,-22 10 4 0 0,0 1 1 0 0,0-1-1 0 0,0 3 0 0 0,16-6 1 0 0,-26 9-2 0 0,-1-1 0 0 0,1 1 0 0 0,0 0 0 0 0,-1 0 0 0 0,1 0 0 0 0,0 0 0 0 0,-1 0 0 0 0,1 0 0 0 0,0 0 0 0 0,0 0 0 0 0,0 0 0 0 0,-1 0 0 0 0,1 1 0 0 0,0-1 0 0 0,0 0 0 0 0,0 1 0 0 0,-1-1 0 0 0,2 1 0 0 0,-24 3 3 0 0,-8-1-7 0 0,5-1 6 0 0,-45-1 1 0 0,35-10 10 0 0,34 32-62 0 0,1-22 48 0 0,1 1-1 0 0,-1-1 1 0 0,0 1-1 0 0,0-1 1 0 0,1 1-1 0 0,-1 0 1 0 0,0-1 0 0 0,1 1-1 0 0,0-1 1 0 0,0 1-1 0 0,0-1 1 0 0,-1 0-1 0 0,1 1 1 0 0,0-1-1 0 0,0 0 1 0 0,0 1-1 0 0,0-2 1 0 0,1 1 0 0 0,-1 1-1 0 0,0-1 1 0 0,1-1-1 0 0,-1 1 1 0 0,0 0-1 0 0,1 0 1 0 0,-1-1-1 0 0,1 1 1 0 0,-1 0-1 0 0,1 0 1 0 0,-1-1 0 0 0,1 1-1 0 0,-1-1 1 0 0,1 0-1 0 0,0 0 1 0 0,2 0-1 0 0,0 0 0 0 0,1 0-1 0 0,-1 0 0 0 0,1 0 0 0 0,0-1 1 0 0,0 0-1 0 0,0 0 0 0 0,-1 0 1 0 0,1-1-1 0 0,-1 1 0 0 0,9-5 1 0 0,26-18-9 0 0,17-9 0 0 0,-55 32 10 0 0,-1 1 9 0 0,-16 1-18 0 0,11 1 7 0 0,-19 3 9 0 0,0 0 0 0 0,0-2 0 0 0,-30 1 0 0 0,45-3-11 0 0,13 3-19 0 0,15-1-17 0 0,-6-3 44 0 0,0-2-1 0 0,0 0 1 0 0,0-1-1 0 0,21-6 0 0 0,0 0 6 0 0,-20 4-14 0 0,-10 4-1 0 0,1 0 1 0 0,-1 0-1 0 0,0-1 0 0 0,0 2 1 0 0,6-1-1 0 0,-10 1 1 0 0,0 0 5 0 0,-19-1 9 0 0,-2 6-9 0 0,17-4 1 0 0,-1 0 0 0 0,1 1-1 0 0,0-2 1 0 0,0 0 0 0 0,-8 1-1 0 0,12-1-7 0 0,-26 2 9 0 0,-58 5 4 0 0,41-2 47 0 0,35 4-11 0 0,6-8-40 0 0,1-1 0 0 0,-1 1 0 0 0,1 0 0 0 0,0 0 0 0 0,-1-1 0 0 0,1 1 0 0 0,0 0 0 0 0,0 1 0 0 0,-1-2 0 0 0,1 1 0 0 0,0 1 1 0 0,1-2-1 0 0,-1 2 0 0 0,0 0 0 0 0,0-2 0 0 0,0 2 0 0 0,1-1 0 0 0,-1 1 0 0 0,0-1 0 0 0,1 0 0 0 0,-1 1 0 0 0,1 0 0 0 0,0-1 0 0 0,-1 1 0 0 0,1-1 0 0 0,0 1 0 0 0,0-1 0 0 0,0 2 0 0 0,2 4 6 0 0,0 0 0 0 0,-1 0 0 0 0,2-1 0 0 0,-1 0 0 0 0,5 9 1 0 0,-3-10 15 0 0,-2 2 0 0 0,0-2 0 0 0,1 1 0 0 0,-2 1 0 0 0,3 8 0 0 0,-3-8 9 0 0,0 1-1 0 0,1-1 0 0 0,3 11 1 0 0,-2-13-28 0 0,-2 0 1 0 0,1 0-1 0 0,-1 0 1 0 0,0 0-1 0 0,0 0 0 0 0,-1 0 1 0 0,1 0-1 0 0,-1 0 1 0 0,-1 9-1 0 0,0-11 11 0 0,0-3 0 0 0,0-13 11 0 0,3-19-24 0 0,2 13-43 0 0,-1 0 1 0 0,0-20-1 0 0,-1 11 29 0 0,-3 57-140 0 0,-3 27 205 0 0,1-29-29 0 0,1 47 0 0 0,3-46-23 0 0,13-53 123 0 0,-8 13-126 0 0,1 0-1 0 0,-2-2 0 0 0,0 1 1 0 0,0 0-1 0 0,-1-1 0 0 0,-1 0 1 0 0,0 1-1 0 0,1-23 1 0 0,-6 1-29 0 0,2 33 20 0 0,-1 3 1 0 0,0 20 0 0 0,-4 57 41 0 0,0 64 52 0 0,6-145-61 0 0,-1-1-1 0 0,2 1 1 0 0,-1 0-1 0 0,0 0 0 0 0,1-1 1 0 0,2-2-1 0 0,3-9-12 0 0,1-6-8 0 0,-3 0 1 0 0,1 0-1 0 0,-2-1 1 0 0,-1 0-1 0 0,0 0 1 0 0,-3-31-1 0 0,-1 42-3 0 0,-3 15 1 0 0,-3 19 0 0 0,0 20 25 0 0,1 76-1 0 0,6-113-31 0 0,0-5 5 0 0,0 1 0 0 0,0-1 0 0 0,0 1 0 0 0,0-1 0 0 0,0 1 1 0 0,0 0-1 0 0,0 0 0 0 0,0-1 0 0 0,0 1 0 0 0,1 0 0 0 0,0-1 0 0 0,1 3 0 0 0,-2-4 3 0 0,0 0 0 0 0,0 0 0 0 0,0 0 0 0 0,0 0 0 0 0,1 0-1 0 0,-1 0 1 0 0,0 0 0 0 0,0 0 0 0 0,1-1 0 0 0,-1 1 0 0 0,0 0-1 0 0,0 0 1 0 0,1 0 0 0 0,-1 0 0 0 0,0 0 0 0 0,0-1 0 0 0,1 1-1 0 0,-1 0 1 0 0,0 0 0 0 0,0 0 0 0 0,0 0 0 0 0,1 0 0 0 0,-1 0 0 0 0,0 0-1 0 0,0-1 1 0 0,0 1 0 0 0,0 0 0 0 0,0-1 0 0 0,0 1 0 0 0,0 0-1 0 0,0 0 1 0 0,0-1 0 0 0,0 1 0 0 0,6-12 21 0 0,-4 9-14 0 0,5-12-1 0 0,7-10-18 0 0,12-37 0 0 0,-23 55 8 0 0,0-2 0 0 0,-2 1 0 0 0,1 0 1 0 0,0 0-1 0 0,-1-1 0 0 0,-1 1 0 0 0,0 0 1 0 0,0-1-1 0 0,-1-9 0 0 0,1 17 3 0 0,0-1-1 0 0,0 1 0 0 0,-1 1 0 0 0,1-2 0 0 0,-1 1 0 0 0,1 0 1 0 0,-1 0-1 0 0,1 0 0 0 0,-1 0 0 0 0,1 1 0 0 0,0-2 0 0 0,-1 1 1 0 0,0 0-1 0 0,-1 0 0 0 0,-2 2-6 0 0,0 8 4 0 0,-2 15 4 0 0,2 0 1 0 0,0 1-1 0 0,2 0 1 0 0,1 0-1 0 0,4 47 1 0 0,-3-71 0 0 0,0-1-1 0 0,0 1 1 0 0,0-1-1 0 0,0 0 1 0 0,0 1-1 0 0,1-1 1 0 0,-1 1 0 0 0,0 0-1 0 0,0-1 1 0 0,0 1-1 0 0,0-1 1 0 0,0 0-1 0 0,0 0 1 0 0,1 1 0 0 0,-1-1-1 0 0,1 1 1 0 0,-1-1-1 0 0,0 0 1 0 0,1 1-1 0 0,0-1 1 0 0,-1 0-1 0 0,0 0-1 0 0,0 0 1 0 0,1 0 0 0 0,-1 0-1 0 0,0 0 1 0 0,0 0 0 0 0,1 0-1 0 0,-1 0 1 0 0,0 0 0 0 0,1 0-1 0 0,-1 0 1 0 0,0 0 0 0 0,1 0-1 0 0,-1 0 1 0 0,0-1 0 0 0,0 1-1 0 0,1 0 1 0 0,-1 0 0 0 0,0-1 0 0 0,0 1-1 0 0,0 0 1 0 0,0 0 0 0 0,0-1-1 0 0,0 1 1 0 0,0 0 0 0 0,0 0-1 0 0,0 0 1 0 0,0 0 0 0 0,1 0-1 0 0,-1-1 1 0 0,0 1 0 0 0,0 0-1 0 0,0-1 1 0 0,0 1 0 0 0,0 0-1 0 0,0 0 1 0 0,0-1 0 0 0,0 1-1 0 0,0-1 1 0 0,4-13-1 0 0,10-25 0 0 0,1-4 0 0 0,-3-24 0 0 0,-4 21 0 0 0,-9 55 0 0 0,0-1 0 0 0,1 0 0 0 0,2 13 0 0 0,-2 3 0 0 0,0-9 0 0 0,0-6 0 0 0,0 0 0 0 0,0 0 0 0 0,0-1 0 0 0,2 1 0 0 0,-1 0 0 0 0,1 0 0 0 0,3 9 0 0 0,-5-18 0 0 0,0 0 0 0 0,0 0 0 0 0,0 1 0 0 0,0-1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0,1 0 0 0 0,-1 0 0 0 0,0 0 0 0 0,0 0 0 0 0,0 0 0 0 0,0 0 0 0 0,0 0 0 0 0,0 0 0 0 0,0 0 0 0 0,0 0 0 0 0,0 0 0 0 0,0 0 0 0 0,0 0 0 0 0,0 0 0 0 0,0 0 0 0 0,1 0 0 0 0,2-7 0 0 0,3-18 0 0 0,-5 18 0 0 0,4-15 0 0 0,0-32 0 0 0,0 7 0 0 0,-6 60 0 0 0,1 25 0 0 0,0 15 0 0 0,-4 33 0 0 0,4-86 0 0 0,0 0 0 0 0,0 0 0 0 0,0 0 0 0 0,0 0 0 0 0,0 0 0 0 0,1 0 0 0 0,-1 0 0 0 0,0 0 0 0 0,0 0 0 0 0,0 0 0 0 0,0 0 0 0 0,0 0 0 0 0,0 0 0 0 0,0 0 0 0 0,0 0 0 0 0,0 0 0 0 0,1-1 0 0 0,-1 1 0 0 0,0 0 0 0 0,0 0 0 0 0,0 0 0 0 0,0 0 0 0 0,0 0 0 0 0,0 0 0 0 0,0 0 0 0 0,1 0 0 0 0,-1 0 0 0 0,0 0 0 0 0,0 0 0 0 0,0 0 0 0 0,0 0 0 0 0,0 0 0 0 0,1 0 0 0 0,-1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1 0 0 0,6-7 0 0 0,-1-4 0 0 0,-1 0 0 0 0,1-1 0 0 0,-1 1 0 0 0,-2-1 0 0 0,1 0 0 0 0,0 0 0 0 0,-2 0 0 0 0,0-1 0 0 0,0 1 0 0 0,-1 0 0 0 0,0 0 0 0 0,-1 0 0 0 0,-1 0 0 0 0,1-1 0 0 0,-2 1 0 0 0,-3-11 0 0 0,6 21 0 0 0,-4-5 0 0 0,3 6 0 0 0,0 2 0 0 0,1-1 0 0 0,0-1 0 0 0,-1 1 0 0 0,1 0 0 0 0,0 0 0 0 0,0 0 0 0 0,0 0 0 0 0,0 0 0 0 0,0 0 0 0 0,0 0 0 0 0,0 2 0 0 0,0-3 0 0 0,-2 23 0 0 0,0 56 0 0 0,2-69 0 0 0,0-1 0 0 0,2 1 0 0 0,0-1 0 0 0,-1 0 0 0 0,3 1 0 0 0,2 8 0 0 0,-6-16 0 0 0,1 0 0 0 0,0-1 0 0 0,-1 1 0 0 0,1-2 0 0 0,0 2 0 0 0,0-1 0 0 0,0 0 0 0 0,0 1 0 0 0,0-1 0 0 0,2 1 0 0 0,3 4 0 0 0,-32 5 0 0 0,1-5 0 0 0,-1 0 0 0 0,1-2 0 0 0,-38 2 0 0 0,58-6 0 0 0,-17 0 0 0 0,22-1 0 0 0,0 1 0 0 0,-1-1 0 0 0,1 1 0 0 0,0 0 0 0 0,0-1 0 0 0,-1 1 0 0 0,1-1 0 0 0,0 1 0 0 0,0-1 0 0 0,0 1 0 0 0,0 0 0 0 0,0-1 0 0 0,0 0 0 0 0,0 1 0 0 0,0-1 0 0 0,0 0 0 0 0,0 1 0 0 0,0 0 0 0 0,1 0 0 0 0,-1-1 0 0 0,0 0 0 0 0,0 1 0 0 0,0-1 0 0 0,1 1 0 0 0,-1 0 0 0 0,0 0 0 0 0,1-1 0 0 0,-1 1 0 0 0,0-1 0 0 0,0 1 0 0 0,1-1 0 0 0,-1 1 0 0 0,1-1 0 0 0,0 1 0 0 0,5-1 0 0 0,0 0 0 0 0,0 0 0 0 0,1 1 0 0 0,-1 0 0 0 0,0 0 0 0 0,0 1 0 0 0,1 0 0 0 0,-1 0 0 0 0,0 0 0 0 0,0 1 0 0 0,11 3 0 0 0,-9-2 0 0 0,1-1 0 0 0,-1 0 0 0 0,1 0 0 0 0,16 1 0 0 0,-23-4 0 0 0,0 1 0 0 0,-1-1 0 0 0,1 1 0 0 0,-1 0 0 0 0,1-1 0 0 0,0 0 0 0 0,-1 1 0 0 0,1-2 0 0 0,-1 2 0 0 0,0-1 0 0 0,1 0 0 0 0,0 0 0 0 0,-2 0 0 0 0,2 0 0 0 0,-1-1 0 0 0,0 2 0 0 0,0-2 0 0 0,0 1 0 0 0,0-1 0 0 0,0 1 0 0 0,0 0 0 0 0,0-1 0 0 0,-1 1 0 0 0,2-4 0 0 0,-2 4 0 0 0,0 1 0 0 0,0-1 0 0 0,-1 1 0 0 0,1 0 0 0 0,0 0 0 0 0,-1 0 0 0 0,1-1 0 0 0,0 1 0 0 0,-1 0 0 0 0,1-1 0 0 0,-1 1 0 0 0,1 0 0 0 0,0-1 0 0 0,0 1 0 0 0,-1 0 0 0 0,1 0 0 0 0,-1-1 0 0 0,1 1 0 0 0,-1 0 0 0 0,1 0 0 0 0,-1 0 0 0 0,1 0 0 0 0,0 0 0 0 0,0 0 0 0 0,-1 0 0 0 0,1 0 0 0 0,-1 0 0 0 0,-14 0 0 0 0,13 0 0 0 0,-17 0 0 0 0,-3-1 0 0 0,-25 3 0 0 0,42-1 0 0 0,0 0 0 0 0,-1 0 0 0 0,0 0 0 0 0,1 1 0 0 0,0-1 0 0 0,0 1 0 0 0,-1 0 0 0 0,1 0 0 0 0,-8 6 0 0 0,12-8 0 0 0,0 1 0 0 0,0-1 0 0 0,1 1 0 0 0,-1-1 0 0 0,1 1 0 0 0,-1-1 0 0 0,0 1 0 0 0,0-1 0 0 0,0 1 0 0 0,1 0 0 0 0,0-1 0 0 0,-1 1 0 0 0,1 0 0 0 0,-1 0 0 0 0,1 0 0 0 0,-1-1 0 0 0,1 1 0 0 0,-1 0 0 0 0,1 0 0 0 0,0 0 0 0 0,0-1 0 0 0,0 1 0 0 0,0 0 0 0 0,0 0 0 0 0,0 0 0 0 0,0 0 0 0 0,0 0 0 0 0,0 0 0 0 0,0-1 0 0 0,0 1 0 0 0,0 0 0 0 0,0 0 0 0 0,0 0 0 0 0,1 1 0 0 0,0-1 0 0 0,0-1 0 0 0,0 2 0 0 0,0-1 0 0 0,0-1 0 0 0,0 1 0 0 0,0 0 0 0 0,0 0 0 0 0,1 0 0 0 0,-1-1 0 0 0,0 1 0 0 0,0-1 0 0 0,1 1 0 0 0,-1 0 0 0 0,0-1 0 0 0,1 0 0 0 0,-1 0 0 0 0,0 0 0 0 0,1 0 0 0 0,-1 0 0 0 0,3 0 0 0 0,9 0 0 0 0,0-1 0 0 0,1-1 0 0 0,-1 0 0 0 0,0-1 0 0 0,0 0 0 0 0,0-1 0 0 0,-1-1 0 0 0,1 1 0 0 0,-1-2 0 0 0,18-11 0 0 0,-29 17 0 0 0,-1-1 0 0 0,1 1 0 0 0,0 0 0 0 0,-1 0 0 0 0,1-1 0 0 0,-1 1 0 0 0,0 0 0 0 0,0 0 0 0 0,0 0 0 0 0,1 0 0 0 0,-1-1 0 0 0,1 1 0 0 0,-1 0 0 0 0,0-1 0 0 0,1 1 0 0 0,-1-1 0 0 0,0 1 0 0 0,1-1 0 0 0,-1 1 0 0 0,0 0 0 0 0,0 0 0 0 0,0-1 0 0 0,0 1 0 0 0,0-1 0 0 0,0 0 0 0 0,0 1 0 0 0,0-1 0 0 0,0 1 0 0 0,-1-1 0 0 0,1 1 0 0 0,-1 0 0 0 0,1-1 0 0 0,-1 1 0 0 0,1-1 0 0 0,-1 1 0 0 0,1 0 0 0 0,0 0 0 0 0,0 0 0 0 0,-1 0 0 0 0,0 0 0 0 0,1 0 0 0 0,-1 0 0 0 0,0 0 0 0 0,1-1 0 0 0,-28-1 0 0 0,28 2 0 0 0,-41 0 0 0 0,-43 0 0 0 0,83 0 0 0 0,0 0 0 0 0,0 0 0 0 0,0 0 0 0 0,0 0 0 0 0,0 1 0 0 0,1-1 0 0 0,-1 0 0 0 0,0 1 0 0 0,-1-1 0 0 0,2 0 0 0 0,-1 1 0 0 0,0-1 0 0 0,0 0 0 0 0,0 1 0 0 0,1-1 0 0 0,-1 1 0 0 0,1 0 0 0 0,-1 0 0 0 0,0-1 0 0 0,0 0 0 0 0,1 1 0 0 0,0 0 0 0 0,-1 0 0 0 0,0-1 0 0 0,1 1 0 0 0,-1 0 0 0 0,0 1 0 0 0,1-1 0 0 0,0 0 0 0 0,0 0 0 0 0,1-1 0 0 0,-1 1 0 0 0,0 0 0 0 0,0 0 0 0 0,1 0 0 0 0,-1-1 0 0 0,1 1 0 0 0,-1-1 0 0 0,1 1 0 0 0,-1 0 0 0 0,0-1 0 0 0,0 1 0 0 0,1-1 0 0 0,0 1 0 0 0,0 0 0 0 0,-1-1 0 0 0,1 1 0 0 0,-1-1 0 0 0,1 0 0 0 0,0 0 0 0 0,-1 1 0 0 0,1-1 0 0 0,0 1 0 0 0,-1-1 0 0 0,1 0 0 0 0,0 1 0 0 0,0-1 0 0 0,0 0 0 0 0,-1 0 0 0 0,1 0 0 0 0,0 0 0 0 0,1 0 0 0 0,17 2 0 0 0,0 0 0 0 0,1-2 0 0 0,36-2 0 0 0,-51 1 0 0 0,-7 0 0 0 0,-15 1 0 0 0,-26 4 0 0 0,16-1 0 0 0,-53 1 0 0 0,80-4 0 0 0,0 0 0 0 0,0 0 0 0 0,0 0 0 0 0,0 0 0 0 0,0 0 0 0 0,0 0 0 0 0,0 0 0 0 0,0 0 0 0 0,0 0 0 0 0,0 0 0 0 0,0 0 0 0 0,0 0 0 0 0,0 0 0 0 0,0 0 0 0 0,0 0 0 0 0,0 0 0 0 0,0 0 0 0 0,0 0 0 0 0,0 0 0 0 0,0 0 0 0 0,0 0 0 0 0,0 0 0 0 0,0 0 0 0 0,0 0 0 0 0,0 0 0 0 0,-1 0 0 0 0,1 0 0 0 0,0 0 0 0 0,0 1 0 0 0,0-1 0 0 0,0 0 0 0 0,0 0 0 0 0,0 0 0 0 0,0 0 0 0 0,0 0 0 0 0,0 0 0 0 0,0 0 0 0 0,0 0 0 0 0,0 0 0 0 0,1 1 0 0 0,-1-1 0 0 0,0 0 0 0 0,0 0 0 0 0,0 0 0 0 0,0 0 0 0 0,0 0 0 0 0,0 0 0 0 0,0 0 0 0 0,0 0 0 0 0,0 0 0 0 0,0 0 0 0 0,0 1 0 0 0,0-1 0 0 0,0 0 0 0 0,0 0 0 0 0,0 0 0 0 0,0 0 0 0 0,0 0 0 0 0,0 0 0 0 0,0 0 0 0 0,0 0 0 0 0,0 0 0 0 0,0 0 0 0 0,0 0 0 0 0,0 0 0 0 0,0 0 0 0 0,0 0 0 0 0,1 0 0 0 0,4 4 0 0 0,2-2 0 0 0,0 0 0 0 0,0-1 0 0 0,0 0 0 0 0,1 0 0 0 0,0-1 0 0 0,-1 1 0 0 0,10-2 0 0 0,55-8 0 0 0,-40 4 0 0 0,-28 5 0 0 0,-1 0 0 0 0,1-1 0 0 0,0 0 0 0 0,-1 0 0 0 0,1 1 0 0 0,-1-2 0 0 0,0 0 0 0 0,0 1 0 0 0,1-1 0 0 0,-1 1 0 0 0,4-4 0 0 0,-29 3 0 0 0,13 3 0 0 0,1 1 0 0 0,0-1 0 0 0,0 2 0 0 0,-9 3 0 0 0,-23 5 0 0 0,-85 19 0 0 0,136-32 0 0 0,0 1 0 0 0,15 0 0 0 0,20-1 0 0 0,25-12 0 0 0,-51 9 0 0 0,31-3 0 0 0,-63 9 0 0 0,1 0 0 0 0,-1 1 0 0 0,-12 3 0 0 0,-13 2 0 0 0,6-3 0 0 0,-43-1 0 0 0,123 3 0 0 0,-26-7 0 0 0,1-2 0 0 0,-1 0 0 0 0,0-1 0 0 0,43-14 0 0 0,-107 23 0 0 0,12 0 0 0 0,-50 9 0 0 0,67-11 0 0 0,2 0 0 0 0,-2 0 0 0 0,2 2 0 0 0,-19 8 0 0 0,29-13 0 0 0,0 0 0 0 0,0 0 0 0 0,0 0 0 0 0,0 0 0 0 0,1 0 0 0 0,-1 1 0 0 0,0-1 0 0 0,0 0 0 0 0,0 0 0 0 0,0 0 0 0 0,0 0 0 0 0,0 0 0 0 0,0 0 0 0 0,0 0 0 0 0,0 0 0 0 0,0 1 0 0 0,0-1 0 0 0,0 0 0 0 0,0 0 0 0 0,0 0 0 0 0,0 0 1 0 0,0 0-1 0 0,0 0 0 0 0,0 1 0 0 0,1-1 0 0 0,-1 0 0 0 0,0 0 0 0 0,0 0 0 0 0,0 0 0 0 0,0 0 0 0 0,0 0 0 0 0,0 0 0 0 0,0 0 0 0 0,0 0 0 0 0,0 0 0 0 0,0 0 0 0 0,0 1 0 0 0,0-1 0 0 0,0 0 0 0 0,-1 0 0 0 0,1 0 0 0 0,0 0 0 0 0,0 0 0 0 0,0 1 0 0 0,0-1 0 0 0,0 0 0 0 0,0 0 0 0 0,0 0 0 0 0,0 0 0 0 0,0 0 0 0 0,0 0 0 0 0,0 1 0 0 0,0-1 0 0 0,0 0 0 0 0,0 0 0 0 0,0 0 0 0 0,0 0 0 0 0,-1 0 0 0 0,11 0-6 0 0,10-5-20 0 0,-16 4 31 0 0,0 0 0 0 0,-1 0-1 0 0,1 0 1 0 0,0 0 0 0 0,6 1-1 0 0,8 0-2 0 0,51-2 0 0 0,-63 2-2 0 0,0-1-1 0 0,0 0 1 0 0,-1 0 0 0 0,2-1 0 0 0,-2 1 0 0 0,1-2 0 0 0,0 1 0 0 0,8-5 0 0 0,-12 5 0 0 0,-1 2 0 0 0,0-2 0 0 0,0 1 0 0 0,0 0 0 0 0,0-1 0 0 0,0 1 0 0 0,0-1 0 0 0,0 1 0 0 0,0-1 0 0 0,-1 0 1 0 0,1 1-1 0 0,-1-1 0 0 0,1-2 0 0 0,4-24-2 0 0,-4 24 0 0 0,1-12-22 0 0,0 0-1 0 0,-2-32 0 0 0,-1 40 14 0 0,0 1 1 0 0,0-1-1 0 0,0 1 0 0 0,-2 0 0 0 0,1 0 1 0 0,0-1-1 0 0,-2 1 0 0 0,-4-10 1 0 0,5 13 11 0 0,1-2 1 0 0,-1 1-1 0 0,1-1 0 0 0,-1 1 1 0 0,2-1-1 0 0,-1 0 1 0 0,1 1-1 0 0,0-2 1 0 0,-1-6-1 0 0,2 11 1 0 0,-1 2-18 0 0,1 0 4 0 0,-1 2 7 0 0,-1 0-1 0 0,1 0 1 0 0,0 0 0 0 0,0 1 0 0 0,1-1 0 0 0,-1 0 0 0 0,0 1 0 0 0,0-1 0 0 0,1 4-1 0 0,-1 0 4 0 0,-1 1 2 0 0,1 0-1 0 0,1 0 0 0 0,0 12 0 0 0,0-14 3 0 0,0-5 22 0 0,5-14 9 0 0,-4 10-191 0 0,3-11-63 0 0,-1 14-2461 0 0,1 8-3687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71 5617 0 0,'0'0'18232'0'0,"0"-4"-17584"0"0,2-8 227 0 0,-2 13-782 0 0,1-1 0 0 0,0 0 0 0 0,0 1 1 0 0,0 0-1 0 0,-1-1 0 0 0,0 1 0 0 0,1 0 0 0 0,-1-1 1 0 0,1 1-1 0 0,-1 0 0 0 0,1 0 0 0 0,-1-1 1 0 0,1 1-1 0 0,-1 0 0 0 0,0 0 0 0 0,0 0 1 0 0,0-1-1 0 0,0 3 0 0 0,5 13 474 0 0,-1 1-1 0 0,0 0 1 0 0,-2 1 0 0 0,0-1-1 0 0,-2 30 1 0 0,0-8-235 0 0,4 37 56 0 0,-4-76-244 0 0,0-16-26 0 0,-1-40-204 0 0,-13-70 0 0 0,13 83 97 0 0,1 43-18 0 0,0 16-63 0 0,0-9 71 0 0,-1 5 22 0 0,1 0 1 0 0,1 0-1 0 0,-1 0 1 0 0,2 0 0 0 0,0-1-1 0 0,1 2 1 0 0,5 14-1 0 0,-7-23-15 0 0,1 0 0 0 0,-1 0 0 0 0,0 0 0 0 0,0 0 0 0 0,-1 0 0 0 0,0 8 0 0 0,0-12 15 0 0,-12 0 6 0 0,9-6-31 0 0,0-1 0 0 0,0 0 0 0 0,1 0 0 0 0,-1 0 0 0 0,2 1 0 0 0,-1-1 0 0 0,0-13 0 0 0,0 0-6 0 0,3-31-1 0 0,-1 45 9 0 0,1 0 1 0 0,0 1 0 0 0,0-1-1 0 0,0 1 1 0 0,1-1 0 0 0,0 1-1 0 0,1-1 1 0 0,-1 2 0 0 0,5-10-1 0 0,-7 14 0 0 0,1-1 1 0 0,0-1 1 0 0,0 2-1 0 0,-1-2 0 0 0,1 1 0 0 0,0 0 1 0 0,1 0-1 0 0,-2-1 0 0 0,2 2 1 0 0,-1-1-1 0 0,1-1 0 0 0,-2 1 0 0 0,2 1 1 0 0,0-1-1 0 0,-1 0 0 0 0,0 1 1 0 0,1-1-1 0 0,-1 1 0 0 0,3-1 0 0 0,96-23 2 0 0,-96 24 1 0 0,1-1-1 0 0,-1 0 1 0 0,0 1 0 0 0,0 0-1 0 0,1 0 1 0 0,-1 0 0 0 0,0 1-1 0 0,0 0 1 0 0,1-1-1 0 0,-1 1 1 0 0,0 1 0 0 0,0-2-1 0 0,6 4 1 0 0,14 4-31 0 0,-21-7 29 0 0,0-1 1 0 0,0 1-1 0 0,-1-1 1 0 0,2 0-1 0 0,-2 0 0 0 0,1 0 1 0 0,0-1-1 0 0,0 1 0 0 0,-1-1 1 0 0,1 0-1 0 0,0 1 0 0 0,-1-1 1 0 0,1 0-1 0 0,0 0 0 0 0,-1 0 1 0 0,1-1-1 0 0,2 0 0 0 0,-2-1 1 0 0,-1 32 17 0 0,-2 251 1059 0 0,0-280-1073 0 0,0-14 3 0 0,-2 0-9 0 0,1 1 0 0 0,-1 1 0 0 0,-1-1 0 0 0,-7-20 0 0 0,5 16 0 0 0,-6-30 0 0 0,11 20 0 0 0,0 22 0 0 0,0 19 0 0 0,-2 139 0 0 0,3-194 0 0 0,0 19 0 0 0,-2-23 0 0 0,0 37 0 0 0,0 0 0 0 0,0 0 0 0 0,-1 1 0 0 0,0-1 0 0 0,-1 0 0 0 0,-6-11 0 0 0,9 19 0 0 0,0-1 0 0 0,0 1 0 0 0,0-1 0 0 0,0 0 0 0 0,0 1 0 0 0,0-1 0 0 0,0 1 0 0 0,0 0 0 0 0,-1 0 0 0 0,1-1 0 0 0,0 1 0 0 0,-1 0 0 0 0,1-1 0 0 0,0 1 0 0 0,-1-1 0 0 0,1 1 0 0 0,-1 0 0 0 0,1 0 0 0 0,-1 0 0 0 0,1-1 0 0 0,0 1 0 0 0,0 0 0 0 0,-1 0 0 0 0,1-1 0 0 0,-1 1 0 0 0,1 0 0 0 0,-1 0 0 0 0,1 0 0 0 0,-1 0 0 0 0,1 0 0 0 0,0 0 0 0 0,-1 0 0 0 0,0 0 0 0 0,0 1 0 0 0,0 0 0 0 0,1-1 0 0 0,0 1 0 0 0,-1-1 0 0 0,1 1 0 0 0,-1 0 0 0 0,0-1 0 0 0,1 1 0 0 0,0 0 0 0 0,-1 0 0 0 0,1 0 0 0 0,0-1 0 0 0,0 3 0 0 0,-6 31 0 0 0,5-19 0 0 0,-1-1 0 0 0,2 0 0 0 0,0 0 0 0 0,0 0 0 0 0,5 21 0 0 0,-5-35 0 0 0,0 0 0 0 0,0 0 0 0 0,0 1 0 0 0,0-1 0 0 0,0 0 0 0 0,0 0 0 0 0,0 1 0 0 0,0-1 0 0 0,0 0 0 0 0,0 0 0 0 0,0 0 0 0 0,0 0 0 0 0,0 0 0 0 0,0 1 0 0 0,0-1 0 0 0,0 0 0 0 0,0 0 0 0 0,0 1 0 0 0,0-1 0 0 0,0 0 0 0 0,0 0 0 0 0,1 1 0 0 0,-1-1 0 0 0,0 0 0 0 0,0 0 0 0 0,0 0 0 0 0,0 1 0 0 0,1-1 0 0 0,-1 0 0 0 0,0 0 0 0 0,0 0 0 0 0,1 0 0 0 0,-1 0 0 0 0,0 0 0 0 0,0 0 0 0 0,1 0 0 0 0,-1 0 0 0 0,0 0 0 0 0,0 0 0 0 0,0 0 0 0 0,0 0 0 0 0,0 0 0 0 0,1 0 0 0 0,4-10 0 0 0,0-19 0 0 0,-4 17 0 0 0,-1 0 0 0 0,0 0 0 0 0,-1 1 0 0 0,0-2 0 0 0,-1 2 0 0 0,0 0 0 0 0,-1-1 0 0 0,0 0 0 0 0,-1 1 0 0 0,-8-16 0 0 0,11 26 0 0 0,-1 1 0 0 0,0 0 0 0 0,1-1 0 0 0,-1 1 0 0 0,1 0 0 0 0,-1 1 0 0 0,0-1 0 0 0,1 0 0 0 0,-1 0 0 0 0,0 1 0 0 0,1-1 0 0 0,-3 2 0 0 0,0-2 0 0 0,-9 1 0 0 0,0-1 0 0 0,0 0 0 0 0,0-1 0 0 0,-24-6 0 0 0,31 7 0 0 0,-17-3 0 0 0,23 3 0 0 0,-1 0 0 0 0,0 0 0 0 0,1 0 0 0 0,-1 0 0 0 0,0 1 0 0 0,0-1 0 0 0,1 0 0 0 0,-1 0 0 0 0,0 0 0 0 0,1 1 0 0 0,-1-1 0 0 0,1 0 0 0 0,-1 1 0 0 0,0-1 0 0 0,0 0 0 0 0,1 0 0 0 0,0 1 0 0 0,-1-1 0 0 0,1 1 0 0 0,-1 0 0 0 0,0-1 0 0 0,1 0 0 0 0,-1 1 0 0 0,1-1 0 0 0,0 1 0 0 0,0 1 0 0 0,-1-2 0 0 0,1 0 0 0 0,0 0 0 0 0,0 0 0 0 0,0 0 0 0 0,0 0 0 0 0,0 0 0 0 0,0 0 0 0 0,0 0 0 0 0,0 0 0 0 0,0 0 0 0 0,0 1 0 0 0,0-1 0 0 0,0 0 0 0 0,0 0 0 0 0,0 0 0 0 0,0 0 0 0 0,0 0 0 0 0,0 1 0 0 0,0-1 0 0 0,0 0 0 0 0,0 0 0 0 0,0 0 0 0 0,0 0 0 0 0,0 0 0 0 0,0 1 0 0 0,0-1 0 0 0,1 0 0 0 0,-1 0 0 0 0,0 0 0 0 0,0 0 0 0 0,0 0 0 0 0,0 0 0 0 0,0 0 0 0 0,0 0 0 0 0,0 0 0 0 0,0 0 0 0 0,0 0 0 0 0,0 0 0 0 0,0 0 0 0 0,0 0 0 0 0,0 0 0 0 0,0 0 0 0 0,1 0 0 0 0,-1 0 0 0 0,8 0 0 0 0,7-6 0 0 0,-5 3 0 0 0,0 0 0 0 0,0 0 0 0 0,1 1 0 0 0,-1 0 0 0 0,1 0 0 0 0,11 1 0 0 0,-13 1 0 0 0,0-1 0 0 0,0 0 0 0 0,0 0 0 0 0,0-1 0 0 0,0 1 0 0 0,0-3 0 0 0,0 2 0 0 0,12-7 0 0 0,-16 5 0 0 0,-7 3 0 0 0,-17 3 0 0 0,4 1 0 0 0,8-3 0 0 0,-8-1 0 0 0,1 2 0 0 0,-1 0 0 0 0,1-1 0 0 0,-29 8 0 0 0,61-13 0 0 0,0 1 0 0 0,1 1 0 0 0,-1 0 0 0 0,27-1 0 0 0,-27 1 0 0 0,-18 3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0,0-1 0 0 0,-10 0 0 0 0,-12 3 0 0 0,17-1 0 0 0,0-1 0 0 0,0 0 0 0 0,0 0 0 0 0,0 0 0 0 0,0 0 0 0 0,0-1 0 0 0,0 0 0 0 0,0 0 0 0 0,-7-2 0 0 0,9 2 0 0 0,-1-1 0 0 0,0 1 0 0 0,0 0 0 0 0,0 1 0 0 0,0-1 0 0 0,1 0 0 0 0,-1 1 0 0 0,0 0 0 0 0,0 0 0 0 0,-7 1 0 0 0,2 0 0 0 0,-2 1 0 0 0,-18 6 0 0 0,4-8-47 0 0,25 0 50 0 0,-2 30-39 0 0,-2 20 54 0 0,3-41-12 0 0,0-1 1 0 0,-1 1-1 0 0,2 0 0 0 0,0 0 0 0 0,0-1 0 0 0,1 1 0 0 0,1 0 1 0 0,-1-1-1 0 0,4 13 0 0 0,8 21-6 0 0,-8-13 0 0 0,-5-27 0 0 0,6-19 0 0 0,-5 8 0 0 0,4-19 0 0 0,1-49 0 0 0,-9 35 0 0 0,3 39 0 0 0,-1 0 0 0 0,0 1 0 0 0,0-1 0 0 0,0-1 0 0 0,0 2 0 0 0,-1-1 0 0 0,1 1 0 0 0,0-1 0 0 0,-2 0 0 0 0,2 1 0 0 0,-5-4 0 0 0,6 5 0 0 0,0 1 0 0 0,0 0 0 0 0,0 0 0 0 0,-1 0 0 0 0,1 0 0 0 0,0-1 0 0 0,0 1 0 0 0,0 0 0 0 0,-1 0 0 0 0,1 0 0 0 0,0 0 0 0 0,0 0 0 0 0,0 0 0 0 0,0 0 0 0 0,0 0 0 0 0,0 0 0 0 0,0-1 0 0 0,-1 1 0 0 0,1 0 0 0 0,0 0 0 0 0,0 0 0 0 0,-1 0 0 0 0,1 0 0 0 0,0 1 0 0 0,0-1 0 0 0,-1 0 0 0 0,1 0 0 0 0,0 0 0 0 0,0 0 0 0 0,-1 0 0 0 0,1 0 0 0 0,0 0 0 0 0,0 0 0 0 0,0 1 0 0 0,0-1 0 0 0,0 0 0 0 0,0 0 0 0 0,0 0 0 0 0,0 0 0 0 0,0 1 0 0 0,-1-1 0 0 0,1 0 0 0 0,0 0 0 0 0,0 0 0 0 0,0 0 0 0 0,0 0 0 0 0,0 0 0 0 0,0 0 0 0 0,-1 0 0 0 0,1 1 0 0 0,0-1 0 0 0,0 0 0 0 0,0 0 0 0 0,0 1 0 0 0,0-1 0 0 0,0 0 0 0 0,0 0 0 0 0,0 1 0 0 0,0-1 0 0 0,-2 13 0 0 0,2-13 0 0 0,-3 46 0 0 0,2 0 0 0 0,6 47 0 0 0,-4-89 0 0 0,0 0 0 0 0,0 0 0 0 0,-1 0 0 0 0,2-1 0 0 0,0 1 0 0 0,2 7 0 0 0,-3-11 0 0 0,-1 0 0 0 0,0 0 0 0 0,0 1 0 0 0,1-1 0 0 0,-1 0 0 0 0,0 0 0 0 0,0 1 0 0 0,1-1 0 0 0,-1 0 0 0 0,0 0 0 0 0,1 0 0 0 0,-1 0 0 0 0,0 0 0 0 0,0 1 0 0 0,0-1 0 0 0,1 0 0 0 0,-1 0 0 0 0,0 0 0 0 0,1 0 0 0 0,-1 0 0 0 0,0 0 0 0 0,1 0 0 0 0,-1 0 0 0 0,0 0 0 0 0,1 0 0 0 0,-1-1 0 0 0,0 1 0 0 0,0 0 0 0 0,0 0 0 0 0,1 0 0 0 0,-1 0 0 0 0,0 0 0 0 0,1-1 0 0 0,-1 1 0 0 0,0 0 0 0 0,0 0 0 0 0,1 0 0 0 0,-1-1 0 0 0,0 1 0 0 0,0 0 0 0 0,1-1 0 0 0,-1 1 0 0 0,0 0 0 0 0,0 0 0 0 0,0 0 0 0 0,1 0 0 0 0,-1 0 0 0 0,0-1 0 0 0,9-14 0 0 0,-8 14 0 0 0,6-13 0 0 0,1 0 0 0 0,-2 0 0 0 0,0 0 0 0 0,7-29 0 0 0,-10 34 0 0 0,-2-1 0 0 0,0 0 0 0 0,0 0 0 0 0,0 0 0 0 0,-2 0 0 0 0,1 1 0 0 0,-2-2 0 0 0,-2-14 0 0 0,-5 51 0 0 0,9-23 0 0 0,-16 84 0 0 0,15-74 0 0 0,0 0 0 0 0,1 0 0 0 0,0 0 0 0 0,4 22 0 0 0,-4-33 0 0 0,0-1 0 0 0,1 1 0 0 0,-1 0 0 0 0,1-2 0 0 0,-1 2 0 0 0,0-1 0 0 0,1 1 0 0 0,0 0 0 0 0,0-1 0 0 0,0 0 0 0 0,-1 0 0 0 0,1 1 0 0 0,1-1 0 0 0,0 1 0 0 0,-2-1 0 0 0,0-1 0 0 0,1 0 0 0 0,-1 0 0 0 0,0 0 0 0 0,1 0 0 0 0,-1 1 0 0 0,0-1 0 0 0,1 0 0 0 0,-1 0 0 0 0,0 0 0 0 0,0 0 0 0 0,0 0 0 0 0,1 0 0 0 0,-1 0 0 0 0,1 0 0 0 0,-1 0 0 0 0,1 0 0 0 0,-1 0 0 0 0,0 0 0 0 0,1 0 0 0 0,-1 0 0 0 0,1-1 0 0 0,-1 1 0 0 0,0 0 0 0 0,9-11 0 0 0,-4 2 0 0 0,-1 1 0 0 0,-1-2 0 0 0,1 2 0 0 0,-1-1 0 0 0,-1-1 0 0 0,2-16 0 0 0,-1-2 0 0 0,-3-27 0 0 0,0 26 0 0 0,-2 77 0 0 0,0 34 0 0 0,2-70 0 0 0,2 1 0 0 0,0-1 0 0 0,-1 1 0 0 0,7 16 0 0 0,-8-28 0 0 0,0 0 0 0 0,0-1 0 0 0,0 1 0 0 0,0-1 0 0 0,0 0 0 0 0,1 1 0 0 0,-1-1 0 0 0,0 1 0 0 0,0 0 0 0 0,1-1 0 0 0,-1 0 0 0 0,0 0 0 0 0,1 1 0 0 0,-1-1 0 0 0,1 1 0 0 0,-1-1 0 0 0,0 1 0 0 0,0-1 0 0 0,1 1 0 0 0,-1-1 0 0 0,1 0 0 0 0,-1 0 0 0 0,1 0 0 0 0,-1 1 0 0 0,1-1 0 0 0,-1 0 0 0 0,1 1 0 0 0,0-2 0 0 0,0 1 0 0 0,0-1 0 0 0,-1 1 0 0 0,0 0 0 0 0,1 0 0 0 0,0-1 0 0 0,-1 1 0 0 0,1-1 0 0 0,-1 1 0 0 0,1-1 0 0 0,-1 0 0 0 0,0 1 0 0 0,1 0 0 0 0,-1-1 0 0 0,1 0 0 0 0,-1 0 0 0 0,1 1 0 0 0,12-36 0 0 0,-12 34 0 0 0,4-13 0 0 0,-1 0 0 0 0,0-1 0 0 0,0 0 0 0 0,-2 0 0 0 0,0 0 0 0 0,-1 0 0 0 0,-1 0 0 0 0,-1-22 0 0 0,-3 22 0 0 0,4 15 0 0 0,-1 0 0 0 0,1 1 0 0 0,0 0 0 0 0,0-1 0 0 0,-1 0 0 0 0,1 0 0 0 0,0 0 0 0 0,-1 1 0 0 0,1-1 0 0 0,-1 0 0 0 0,1 1 0 0 0,0-1 0 0 0,-1 0 0 0 0,1 1 0 0 0,-1 0 0 0 0,0-1 0 0 0,0 0 0 0 0,-4 26 0 0 0,3 6 0 0 0,1-1 0 0 0,4 36 0 0 0,-3-63 0 0 0,0 1 0 0 0,0 1 0 0 0,1 0 0 0 0,0 0 0 0 0,0 0 0 0 0,1-1 0 0 0,-2 1 0 0 0,2 0 0 0 0,0 0 0 0 0,5 7 0 0 0,-4-28 0 0 0,1-21 0 0 0,-1-63 0 0 0,-3 86 0 0 0,0 10 0 0 0,0 3 0 0 0,1 1 0 0 0,-1-2 0 0 0,0 1 0 0 0,0 0 0 0 0,-1 0 0 0 0,1 0 0 0 0,0 0 0 0 0,0 0 0 0 0,-1-1 0 0 0,1 1 0 0 0,0 1 0 0 0,0-1 0 0 0,-1-1 0 0 0,1 2 0 0 0,-1-1 0 0 0,0 0 0 0 0,0-1 0 0 0,1 2 0 0 0,-2-2 0 0 0,2 18 0 0 0,6 61 0 0 0,0-22 0 0 0,-5-44 0 0 0,0-5 0 0 0,-1 0 0 0 0,1 0 0 0 0,-1 0 0 0 0,-1 0 0 0 0,-2 10 0 0 0,3-13 0 0 0,0-2 0 0 0,-1 2 0 0 0,-1-2 0 0 0,1 1 0 0 0,0 0 0 0 0,0 0 0 0 0,0-1 0 0 0,-1 1 0 0 0,2 0 0 0 0,-2 0 0 0 0,0-2 0 0 0,1 2 0 0 0,-1-1 0 0 0,1 1 0 0 0,-2-1 0 0 0,2 0 0 0 0,-1 0 0 0 0,0 0 0 0 0,0 0 0 0 0,-3 1 0 0 0,-6 2 0 0 0,-1-1 0 0 0,1 0 0 0 0,0 0 0 0 0,0-2 0 0 0,-2 1 0 0 0,2-2 0 0 0,0 1 0 0 0,-1-2 0 0 0,-12 0 0 0 0,22 1 0 0 0,0 0 0 0 0,0-1 0 0 0,0 0 0 0 0,0 1 0 0 0,-1 0 0 0 0,2-1 0 0 0,-1 0 0 0 0,0 0 0 0 0,0 0 0 0 0,1 0 0 0 0,-2 0 0 0 0,2-1 0 0 0,-4-1 0 0 0,5 3 0 0 0,1-1 0 0 0,0 0 0 0 0,-1 1 0 0 0,1-1 0 0 0,0 0 0 0 0,-1 1 0 0 0,1 0 0 0 0,-1 0 0 0 0,1-1 0 0 0,0 1 0 0 0,-1 0 0 0 0,1-1 0 0 0,0 1 0 0 0,-1 0 0 0 0,1 0 0 0 0,0 0 0 0 0,0-1 0 0 0,0 1 0 0 0,0 0 0 0 0,0 0 0 0 0,37-6 0 0 0,1 1 0 0 0,52 0 0 0 0,-89 5 0 0 0,9 1 0 0 0,-9-3 0 0 0,-5 0 0 0 0,-4 0 0 0 0,0-1 0 0 0,0 2 0 0 0,0-1 0 0 0,-1 0 0 0 0,1 2 0 0 0,0 0 0 0 0,-8-1 0 0 0,-22-1 0 0 0,28 1 0 0 0,7 2 0 0 0,0-1 0 0 0,0 0 0 0 0,0-1 0 0 0,0 1 0 0 0,0 0 0 0 0,0-1 0 0 0,0 1 0 0 0,0-1 0 0 0,0 0 0 0 0,-2 0 0 0 0,-5 18 0 0 0,10-16 0 0 0,-1 0 0 0 0,0-1 0 0 0,0 1 0 0 0,0 0 0 0 0,0 0 0 0 0,1-1 0 0 0,-1 1 0 0 0,0-1 0 0 0,1 1 0 0 0,-1 0 0 0 0,1-1 0 0 0,-1 1 0 0 0,0-1 0 0 0,0 1 0 0 0,1-1 0 0 0,-1 1 0 0 0,1-1 0 0 0,0 1 0 0 0,-1 0 0 0 0,1-1 0 0 0,-1 0 0 0 0,2 1 0 0 0,19 6 0 0 0,22-5 0 0 0,-36-1 0 0 0,0-1 0 0 0,1-1 0 0 0,-1 1 0 0 0,0-1 0 0 0,0-1 0 0 0,1 1 0 0 0,-1-1 0 0 0,11-4 0 0 0,20-10 0 0 0,-36 16 0 0 0,-2-2 0 0 0,-18-2 0 0 0,17 3 0 0 0,0 1 0 0 0,0-1 0 0 0,0 0 0 0 0,0 0 0 0 0,1 0 0 0 0,-1 1 0 0 0,0-2 0 0 0,0 1 0 0 0,0 1 0 0 0,1-1 0 0 0,0-1 0 0 0,-1 1 0 0 0,0 1 0 0 0,1-2 0 0 0,-1 1 0 0 0,1 0 0 0 0,0 0 0 0 0,-1-1 0 0 0,1 2 0 0 0,0-2 0 0 0,0 1 0 0 0,0 0 0 0 0,0 0 0 0 0,0-1 0 0 0,0 2 0 0 0,1-3 0 0 0,-1-4 0 0 0,0-8 0 0 0,0 0 0 0 0,-1 0 0 0 0,-1 0 0 0 0,-5-24 0 0 0,4 27 0 0 0,1-1 0 0 0,0 0 0 0 0,1 0 0 0 0,1-15 0 0 0,0 42 0 0 0,-1 3 0 0 0,2-1 0 0 0,-1 1 0 0 0,2 1 0 0 0,0-2 0 0 0,6 18 0 0 0,-3-14 0 0 0,-4-16 0 0 0,0 0 0 0 0,0 0 0 0 0,0 0 0 0 0,1 0 0 0 0,0 1 0 0 0,-1-1 0 0 0,1 0 0 0 0,0-1 0 0 0,5 7 0 0 0,-7-10 0 0 0,0 1 0 0 0,1-1 0 0 0,-1 0 0 0 0,0 0 0 0 0,0 0 0 0 0,1 0 0 0 0,-1 0 0 0 0,0 0 0 0 0,0 0 0 0 0,1 0 0 0 0,-1 0 0 0 0,0 0 0 0 0,0 0 0 0 0,1 0 0 0 0,-1 0 0 0 0,0 0 0 0 0,1 0 0 0 0,-1 0 0 0 0,0 0 0 0 0,0 0 0 0 0,0 0 0 0 0,0 0 0 0 0,0 0 0 0 0,0 0 0 0 0,1-1 0 0 0,-1 1 0 0 0,0 0 0 0 0,0 0 0 0 0,0 0 0 0 0,1 0 0 0 0,-1-1 0 0 0,0 1 0 0 0,0 0 0 0 0,0 0 0 0 0,1 0 0 0 0,-1-1 0 0 0,0 1 0 0 0,0 0 0 0 0,0 0 0 0 0,0-1 0 0 0,0 1 0 0 0,0 0 0 0 0,5-8 0 0 0,-5 7 0 0 0,4-8 0 0 0,-2-1 0 0 0,0-1 0 0 0,1 1 0 0 0,-1 0 0 0 0,-1 0 0 0 0,0 0 0 0 0,-1 0 0 0 0,0-1 0 0 0,-1 1 0 0 0,0 0 0 0 0,0-1 0 0 0,-2 1 0 0 0,1 0 0 0 0,-1 0 0 0 0,-1 1 0 0 0,0-2 0 0 0,0 2 0 0 0,-1 0 0 0 0,1 0 0 0 0,-9-10 0 0 0,8 13 0 0 0,3 8 0 0 0,3 10 0 0 0,0-9 0 0 0,1 6 0 0 0,0-1 0 0 0,6 14 0 0 0,4 17 0 0 0,-5 3 0 0 0,8 36 0 0 0,-13-70 0 0 0,-1-5 0 0 0,0 0 0 0 0,1 0 0 0 0,-2 0 0 0 0,1-1 0 0 0,-1 1 0 0 0,1 1 0 0 0,-1-1 0 0 0,0 0 0 0 0,1 0 0 0 0,-2-1 0 0 0,1 1 0 0 0,-1 6 0 0 0,0-8 0 0 0,-1 0 0 0 0,0 0 0 0 0,1 0 0 0 0,-1 0 0 0 0,0-1 0 0 0,1 1 0 0 0,-2 0 0 0 0,2 0 0 0 0,-1 0 0 0 0,1-1 0 0 0,-5 0 0 0 0,-21 3 0 0 0,-25-3 0 0 0,51 1 0 0 0,1-1 0 0 0,0 0 0 0 0,0 0 0 0 0,0 1 0 0 0,0-1 0 0 0,-1 0 0 0 0,1 0 0 0 0,0 1 0 0 0,0-1 0 0 0,0 0 0 0 0,0 1 0 0 0,0-1 0 0 0,0 0 0 0 0,0 0 0 0 0,0 0 0 0 0,0 0 0 0 0,0 0 0 0 0,0 1 0 0 0,0-1 0 0 0,0 0 0 0 0,0 1 0 0 0,0-1 0 0 0,0 0 0 0 0,0 0 0 0 0,0 1 0 0 0,0-1 0 0 0,1 0 0 0 0,-1 0 0 0 0,0 0 0 0 0,0 0 0 0 0,0 0 0 0 0,0 0 0 0 0,1 1 0 0 0,-1-1 0 0 0,0 0 0 0 0,0 0 0 0 0,0 0 0 0 0,1 1 0 0 0,-1-1 0 0 0,9 0 0 0 0,-6 1 0 0 0,-1-1 0 0 0,1 0 0 0 0,0 0 0 0 0,-1 0 0 0 0,1 0 0 0 0,0 0 0 0 0,-1-1 0 0 0,2 1 0 0 0,-2-1 0 0 0,0 0 0 0 0,1 1 0 0 0,-1-1 0 0 0,1-1 0 0 0,-1 2 0 0 0,1-2 0 0 0,3-2 0 0 0,-12 15-1976 0 0,-9 9-4594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9442 0 0,'0'0'14171'0'0,"4"1"-13419"0"0,8 2 459 0 0,-1 0-1 0 0,16 7 1 0 0,-19-9-1029 0 0,0 2 1 0 0,1-3 0 0 0,-1 2 0 0 0,1-2 0 0 0,-1 1 0 0 0,1-1-1 0 0,-1-1 1 0 0,1 0 0 0 0,-1 0 0 0 0,14-3 0 0 0,-9 0-70 0 0,-4 2-41 0 0,1-1 0 0 0,16-1 0 0 0,-24 4-51 0 0,1 0 0 0 0,0 0 0 0 0,-1 0-1 0 0,2 0 1 0 0,-2 0 0 0 0,0 1 0 0 0,1 0 0 0 0,0 0 0 0 0,0-1 0 0 0,-1 1 0 0 0,0 0 0 0 0,1 0 0 0 0,-1 0 0 0 0,3 2 0 0 0,-3-1-9 0 0,1-1 1 0 0,0 0 0 0 0,0 1 0 0 0,-1-1-1 0 0,0-1 1 0 0,2 1 0 0 0,-2 0 0 0 0,0 0-1 0 0,2 0 1 0 0,-2-1 0 0 0,1 0 0 0 0,0 0-1 0 0,0 0 1 0 0,-1 0 0 0 0,2 0 0 0 0,-2 0-1 0 0,6-2 1 0 0,2 0 7 0 0,0-1 0 0 0,-1-1 0 0 0,15-7 0 0 0,-24 11-19 0 0,-6 1 150 0 0,-10 2-111 0 0,11 0-37 0 0,4-2-1 0 0,1-1 0 0 0,-1 0 0 0 0,1 0 0 0 0,0 0 0 0 0,-1 0 0 0 0,0 1 0 0 0,1-1 0 0 0,-1 0 0 0 0,0 1 0 0 0,1-1 0 0 0,0 1 0 0 0,0-1 0 0 0,-1 0 0 0 0,1 1 0 0 0,-1-1 0 0 0,1 1 0 0 0,-1 1 0 0 0,12 8 140 0 0,-10-9-106 0 0,1 0 0 0 0,-1 1-1 0 0,0-1 1 0 0,0 1 0 0 0,1 0-1 0 0,-2 0 1 0 0,1-1 0 0 0,0 1-1 0 0,0 0 1 0 0,0 0 0 0 0,-1-1-1 0 0,1 2 1 0 0,-1-2 0 0 0,1 1 0 0 0,-1 0-1 0 0,0 3 1 0 0,0 38 383 0 0,-1-23-239 0 0,1 264 48 0 0,2-267-228 0 0,-2-15 0 0 0,1 1 0 0 0,-1-1 0 0 0,1 0 0 0 0,-1 1 0 0 0,0 0 0 0 0,0-1 0 0 0,0 1 0 0 0,-1-1 0 0 0,1 0 0 0 0,-1 1 0 0 0,-1 2 0 0 0,2-3 0 0 0,-1-2 0 0 0,-19 10 0 0 0,19-10 0 0 0,1 0 0 0 0,0 0 0 0 0,-1 0 0 0 0,1 0 0 0 0,-1 0 0 0 0,1 0 0 0 0,0 0 0 0 0,-1 0 0 0 0,1 0 0 0 0,0 0 0 0 0,-1-1 0 0 0,1 1 0 0 0,0 0 0 0 0,0 0 0 0 0,0 0 0 0 0,0 0 0 0 0,0-1 0 0 0,-1 1 0 0 0,1 0 0 0 0,0 0 0 0 0,-1-1 0 0 0,1 1 0 0 0,0 0 0 0 0,0 0 0 0 0,0 0 0 0 0,-1 0 0 0 0,1 0 0 0 0,0-1 0 0 0,0 1 0 0 0,0 0 0 0 0,0-1 0 0 0,0 1 0 0 0,0 0 0 0 0,-1-1 0 0 0,1 1 0 0 0,0 0 0 0 0,0-1 0 0 0,0 1 0 0 0,0 0 0 0 0,0 0 0 0 0,0 0 0 0 0,1-1 0 0 0,-1 1 0 0 0,0 0 0 0 0,0-1 0 0 0,-1-16 0 0 0,2 15 0 0 0,0-27 0 0 0,2 0 0 0 0,9-39 0 0 0,-8 51 0 0 0,-1 5 0 0 0,-1 1 0 0 0,0 0 0 0 0,-1-1 0 0 0,0 1 0 0 0,-1-1 0 0 0,-1-13 0 0 0,1 21-11 0 0,-2-1 0 0 0,0-1 0 0 0,1 2 0 0 0,-1-1 0 0 0,-3-5 0 0 0,3 7 0 0 0,0-2 0 0 0,0 1 1 0 0,0 0-1 0 0,1 0 0 0 0,0 0 0 0 0,-1 0 1 0 0,1-1-1 0 0,1-6 0 0 0,0 8 1 0 0,0 1-1 0 0,0-1 1 0 0,0 1-1 0 0,0-1 1 0 0,1 1-1 0 0,0-1 1 0 0,0 1-1 0 0,0 0 1 0 0,0-1-1 0 0,0 1 1 0 0,0 0-1 0 0,3-4 1 0 0,0 0 8 0 0,-2 2 7 0 0,-2 0 0 0 0,2 1 0 0 0,-1-1 0 0 0,0 0 0 0 0,0 0 0 0 0,-1 0 0 0 0,1 0 0 0 0,-1 1 0 0 0,0-1 0 0 0,-1-6 0 0 0,1-2 1 0 0,-1 11-4 0 0,-1 0 0 0 0,0 0 0 0 0,0 1 0 0 0,0-1 0 0 0,0 0 0 0 0,0 1 0 0 0,0-1-1 0 0,0 1 1 0 0,-1 0 0 0 0,-2 0 0 0 0,-10 0-4 0 0,-4 0-4 0 0,-1 0 1 0 0,2-1 0 0 0,-35-6-1 0 0,43 5 7 0 0,-1 1-1 0 0,0 1 1 0 0,0-1 0 0 0,1 2-1 0 0,-22 2 1 0 0,-15 0 2 0 0,46-4 71 0 0,3 0-31 0 0,12-6-18 0 0,19-5-35 0 0,-13 6 7 0 0,0 2 0 0 0,0-1 0 0 0,1 2 0 0 0,-1 1 0 0 0,1 0 0 0 0,21 2 0 0 0,11 2-9 0 0,-53-2 5 0 0,0 8-41 0 0,0 10 59 0 0,-3 0 0 0 0,1 0 0 0 0,-11 34 0 0 0,7-29 37 0 0,-5 33 0 0 0,7 37-21 0 0,3-55-14 0 0,-6 40-1 0 0,3-56-12 0 0,1-15 0 0 0,2 1 0 0 0,0-1 0 0 0,-1 10 0 0 0,-4 29 0 0 0,6-46 0 0 0,0 0 0 0 0,0 1 0 0 0,0-1 0 0 0,0 1 0 0 0,0-1 0 0 0,0 0 0 0 0,0 0 0 0 0,0 0 0 0 0,-1 0 0 0 0,1 1 0 0 0,0-1 0 0 0,0 0 0 0 0,0 1 0 0 0,-1-1 0 0 0,1 0 0 0 0,0 1 0 0 0,0-1 0 0 0,-1 0 0 0 0,1 0 0 0 0,0 0 0 0 0,0 0 0 0 0,0 0 0 0 0,0 0 0 0 0,-1 1 0 0 0,1-1 0 0 0,0 0 0 0 0,-1 0 0 0 0,1 0 0 0 0,0 0 0 0 0,-1 0 0 0 0,1 0 0 0 0,0 0 0 0 0,-1 0 0 0 0,1 1 0 0 0,-1-1 0 0 0,1 0 0 0 0,0-1 0 0 0,0 1 0 0 0,0 0 0 0 0,-1 0 0 0 0,1 0 0 0 0,-12-2 0 0 0,11 1 0 0 0,-8-1 0 0 0,0-1 0 0 0,0 0 0 0 0,0 2 0 0 0,0-1 0 0 0,-1 1 0 0 0,0 1 0 0 0,2-1 0 0 0,-2 1 0 0 0,0 1 0 0 0,0-1 0 0 0,2 2 0 0 0,-15 3 0 0 0,-34 6-2035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60 6353 0 0,'0'0'12834'0'0,"-1"-2"-12323"0"0,-1-4 4062 0 0,10 5-4021 0 0,1 0 1 0 0,-1 0 0 0 0,0-1-1 0 0,0 0 1 0 0,0-1 0 0 0,-1 0-1 0 0,9-3 1 0 0,-9 3-539 0 0,0 0 0 0 0,0 0-1 0 0,0 0 1 0 0,1 2 0 0 0,-1-1 0 0 0,1 1 0 0 0,-1-1 0 0 0,1 2-1 0 0,7-1 1 0 0,-12 2-11 0 0,0-1 1 0 0,0 2-1 0 0,0-2 0 0 0,0 1 0 0 0,0 1 1 0 0,-1-1-1 0 0,1 0 0 0 0,0 1 0 0 0,3 2 1 0 0,-3-1-2 0 0,1-1 1 0 0,0 0 0 0 0,-1 0 0 0 0,1 0 0 0 0,4 1 0 0 0,2 0 9 0 0,-1-1 1 0 0,1 0-1 0 0,0-1 1 0 0,0 0-1 0 0,0 0 1 0 0,12-1-1 0 0,-17-1-6 0 0,-1 1-1 0 0,1-1 1 0 0,0 0-1 0 0,-1 0 1 0 0,1-1-1 0 0,0 1 1 0 0,0-1-1 0 0,-1 0 1 0 0,0 0 0 0 0,1 0-1 0 0,-1 0 1 0 0,0-2-1 0 0,-1 1 1 0 0,6-4-1 0 0,-8 7 0 0 0,-1 0 0 0 0,0 0-1 0 0,0 0 1 0 0,0 0 0 0 0,0 0 0 0 0,0 0-1 0 0,0 0 1 0 0,0 0 0 0 0,0 0 0 0 0,0 0-1 0 0,0 0 1 0 0,0-1 0 0 0,0 1 0 0 0,0 0-1 0 0,0 0 1 0 0,1 0 0 0 0,-1 0 0 0 0,0-1-1 0 0,0 1 1 0 0,0 0 0 0 0,0 0 0 0 0,0 0-1 0 0,0 0 1 0 0,0-1 0 0 0,0 1 0 0 0,0 0-1 0 0,0 0 1 0 0,0 0 0 0 0,0 0-1 0 0,0-1 1 0 0,0 1 0 0 0,0 0 0 0 0,0 0-1 0 0,0 0 1 0 0,0 0 0 0 0,0 0 0 0 0,-1 0-1 0 0,1 0 1 0 0,0 0 0 0 0,0 0 0 0 0,0 0-1 0 0,0 0 1 0 0,0-1 0 0 0,0 1 0 0 0,0 0-1 0 0,-8-3 33 0 0,-13 4-30 0 0,-37 8 13 0 0,-52 3 52 0 0,50-5 15 0 0,42-4 159 0 0,-34 2-1 0 0,52-5-237 0 0,-1 0-1 0 0,1 0 1 0 0,0 0-1 0 0,0 0 1 0 0,-1 0-1 0 0,1 0 0 0 0,0-1 1 0 0,-1 1-1 0 0,1 0 1 0 0,0 0-1 0 0,0 0 0 0 0,-1 0 1 0 0,1 0-1 0 0,0 0 1 0 0,0 0-1 0 0,0 0 1 0 0,0-1-1 0 0,0 1 0 0 0,0 0 1 0 0,0 0-1 0 0,0-1 1 0 0,-1 1-1 0 0,1 0 1 0 0,0 0-1 0 0,0-1 0 0 0,0 1 1 0 0,0 0-1 0 0,0-1 1 0 0,0 1-1 0 0,0 0 1 0 0,0 0-1 0 0,0 0 0 0 0,0 0 1 0 0,0-1-1 0 0,0 1 1 0 0,0-1-1 0 0,-23 1-36 0 0,15-1 35 0 0,6 2-4 0 0,0-1 1 0 0,1 0-1 0 0,-2 0 1 0 0,2-1-1 0 0,-2 1 1 0 0,1 0-1 0 0,1 0 1 0 0,-2-1-1 0 0,2 1 1 0 0,-3-3-1 0 0,3 3-6 0 0,3 0 3 0 0,0-1 0 0 0,0-1 0 0 0,-1 2 1 0 0,2 0-1 0 0,-2-1 0 0 0,1 0 0 0 0,0 0 0 0 0,0 1 0 0 0,0-1 0 0 0,0 1 0 0 0,3 0 0 0 0,-5 0 1 0 0,17-2 2 0 0,19-3 23 0 0,1 2 0 0 0,55 2-1 0 0,-84 1-16 0 0,0-1-1 0 0,0 0 0 0 0,1 0 1 0 0,-1 0-1 0 0,14-5 0 0 0,-13 4-4 0 0,1 0-1 0 0,-1 0 1 0 0,0 1-1 0 0,11-1 0 0 0,-20 3 2 0 0,0 0 0 0 0,0 0-1 0 0,0 1 1 0 0,-1-2-1 0 0,1 1 1 0 0,-1 1-1 0 0,1-1 1 0 0,-1-1-1 0 0,0 1 1 0 0,1 1-1 0 0,0-2 1 0 0,-1 1-1 0 0,-1 2 1 0 0,1-3-3 0 0,1 0 0 0 0,0 0 0 0 0,0 0 0 0 0,0 0 0 0 0,0 0 0 0 0,0 0 0 0 0,0 0 0 0 0,0 0 0 0 0,0 0 0 0 0,0 0 0 0 0,0 0 0 0 0,-1 1 0 0 0,1-1 0 0 0,0 0 0 0 0,0 0 0 0 0,0 0 0 0 0,0 1 0 0 0,0-1 0 0 0,0 0 0 0 0,0 0 0 0 0,0 1 0 0 0,0-1 0 0 0,0 0 0 0 0,0 0 0 0 0,0 1 0 0 0,0-1 0 0 0,0 0 0 0 0,0 0 1 0 0,0 0-1 0 0,0 0 0 0 0,0 0 0 0 0,0 0 0 0 0,0 0 0 0 0,0 1 0 0 0,0-1 0 0 0,0 0 0 0 0,1 0 0 0 0,-1 0 0 0 0,0 1 0 0 0,0-1 0 0 0,8 6 43 0 0,-6-4-54 0 0,6 2 112 0 0,-6-4-96 0 0,-1 0 0 0 0,-1 0 1 0 0,1 0-1 0 0,0 1 0 0 0,0-1 1 0 0,0 1-1 0 0,-1 0 0 0 0,1-1 1 0 0,0 0-1 0 0,0 1 0 0 0,0 0 1 0 0,-1 0-1 0 0,0 0 0 0 0,1-1 1 0 0,0 0-1 0 0,0 3 0 0 0,1 1 48 0 0,2 0 0 0 0,-3 1 0 0 0,2 0-1 0 0,-1-1 1 0 0,0 1 0 0 0,-2 0 0 0 0,2 0 0 0 0,-1 1-1 0 0,0 5 1 0 0,0 6 442 0 0,-2 26-1 0 0,1-25-233 0 0,0 24 1 0 0,9-10-263 0 0,-5-18 0 0 0,0 3 0 0 0,0 0 0 0 0,-1 0 0 0 0,-2 0 0 0 0,0 22 0 0 0,0-32 0 0 0,-1-5 0 0 0,1-1 0 0 0,-1 0 0 0 0,0 0 0 0 0,0 0 0 0 0,0 0 0 0 0,0 0 0 0 0,0 1 0 0 0,0-2 0 0 0,-1 1 0 0 0,1 1 0 0 0,-1 1 0 0 0,0-2 0 0 0,1 0 0 0 0,-1 1 0 0 0,0-1 0 0 0,0 1 0 0 0,1 0 0 0 0,-1-1 0 0 0,1 1 0 0 0,-1 2 0 0 0,1-4 0 0 0,1-11 0 0 0,-9-134 0 0 0,6 123 0 0 0,0 0 0 0 0,0 7 0 0 0,1-1 0 0 0,0 1 0 0 0,1-1 0 0 0,4-24 0 0 0,0 8 0 0 0,-4 29 0 0 0,0 1 0 0 0,0-1 0 0 0,0 1 0 0 0,0-1 0 0 0,-1 1 0 0 0,0 0 0 0 0,1-1 0 0 0,-1 1 0 0 0,0-1 0 0 0,-2-3 0 0 0,3 5 0 0 0,-1 1 0 0 0,1 0 0 0 0,-1 0 0 0 0,1 0 0 0 0,0 0 0 0 0,0-1 0 0 0,0 1 0 0 0,0 0 0 0 0,0-1 0 0 0,-1 1 0 0 0,1-1 0 0 0,0 1 0 0 0,0 0 0 0 0,0 0 0 0 0,0-1 0 0 0,-1 1 0 0 0,1-1 0 0 0,0 1 0 0 0,0-1 0 0 0,0 1 0 0 0,0 0 0 0 0,0-1 0 0 0,0 1 0 0 0,0 0 0 0 0,0 0 0 0 0,0-1 0 0 0,1 1 0 0 0,-1-1 0 0 0,0 1 0 0 0,0-1 0 0 0,0 1 0 0 0,1 0 0 0 0,-1 0 0 0 0,0 0 0 0 0,0-1 0 0 0,0 1 0 0 0,0-1 0 0 0,0 1 0 0 0,1 0 0 0 0,-1-1 0 0 0,0 1 0 0 0,1 0 0 0 0,-1-1 0 0 0,0 1 0 0 0,1 0 0 0 0,-1 0 0 0 0,1 0 0 0 0,-1 0 0 0 0,1 0 0 0 0,-1 0 0 0 0,0 0 0 0 0,0 0 0 0 0,1 0 0 0 0,0-1 0 0 0,0 0 0 0 0,0 0 0 0 0,0 1 0 0 0,-1 0 0 0 0,1-1 0 0 0,0 1 0 0 0,-1-1 0 0 0,1 1 0 0 0,-1-1 0 0 0,0 1 0 0 0,1-1 0 0 0,0 1 0 0 0,0 0 0 0 0,-1 0 0 0 0,1 0 0 0 0,-1 0 0 0 0,1 0 0 0 0,0 0 0 0 0,-1 0 0 0 0,1 0 0 0 0,0 0 0 0 0,0 0 0 0 0,1 19 0 0 0,-9 78 0 0 0,5 229 0 0 0,1-335 0 0 0,0 0 0 0 0,0 0 0 0 0,-1 1 0 0 0,0-1 0 0 0,-1 1 0 0 0,-3-9 0 0 0,0 2 0 0 0,1 1 0 0 0,-4-20 0 0 0,-1-6 0 0 0,-8-46 0 0 0,15 76 0 0 0,1 2 0 0 0,-1-2 0 0 0,2 1 0 0 0,-3-17 0 0 0,5 24 0 0 0,0 2 0 0 0,0 0 0 0 0,0 0 0 0 0,-1 0 0 0 0,0 1 0 0 0,1-1 0 0 0,-1 0 0 0 0,1 0 0 0 0,-1 0 0 0 0,1 1 0 0 0,-1-1 0 0 0,1 0 0 0 0,-1 0 0 0 0,0 0 0 0 0,0 0 0 0 0,1 1 0 0 0,-1-1 0 0 0,1 1 0 0 0,-1-1 0 0 0,0 0 0 0 0,1 1 0 0 0,-1-1 0 0 0,0 0 0 0 0,1 0 0 0 0,-1 1 0 0 0,0-1 0 0 0,0 1 0 0 0,0 0 0 0 0,0-1 0 0 0,0 1 0 0 0,4 17 0 0 0,-4-11 0 0 0,5 7 0 0 0,-3-1 0 0 0,2 23 0 0 0,0-6 0 0 0,-3-12 0 0 0,0 1 0 0 0,-1-1 0 0 0,-4 24 0 0 0,0 19 0 0 0,4-57 0 0 0,-1 2 0 0 0,0-1 0 0 0,-1 0 0 0 0,2 0 0 0 0,-2 0 0 0 0,-1 0 0 0 0,2 0 0 0 0,-4 4 0 0 0,-5 15 0 0 0,10-22 0 0 0,0-6 0 0 0,0 1 0 0 0,1-1 0 0 0,0 1 0 0 0,1-1 0 0 0,1-5 0 0 0,-2 4 0 0 0,1 2 0 0 0,0-2 0 0 0,-1 0 0 0 0,1-6 0 0 0,-1 3 0 0 0,1-23 0 0 0,0-1 0 0 0,-2 1 0 0 0,-7-50 0 0 0,3 30 0 0 0,4 41 0 0 0,0-1 0 0 0,-1 1 0 0 0,0-1 0 0 0,-5-17 0 0 0,5 26 0 0 0,1 1 0 0 0,-2-1 0 0 0,1 0 0 0 0,0 0 0 0 0,0 1 0 0 0,0-1 0 0 0,-3-2 0 0 0,2 3 0 0 0,1 0 0 0 0,1 0 0 0 0,-2 0 0 0 0,1 0 0 0 0,0-1 0 0 0,1 2 0 0 0,-1-2 0 0 0,0 1 0 0 0,1 0 0 0 0,-1-1 0 0 0,0 1 0 0 0,1 0 0 0 0,0-1 0 0 0,0 1 0 0 0,-1-1 0 0 0,1-2 0 0 0,0-32 0 0 0,5 46 0 0 0,-3-3 0 0 0,0 0 0 0 0,-2-1 0 0 0,1 1 0 0 0,-1-1 0 0 0,0 1 0 0 0,0-1 0 0 0,-2 14 0 0 0,-1 12 0 0 0,4-20 0 0 0,1-1 0 0 0,-1 0 0 0 0,6 17 0 0 0,-4-17 0 0 0,0 1 0 0 0,-2-1 0 0 0,2 19 0 0 0,-3 66-4062 0 0,-1-1-6326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2849 0 0,'0'0'13508'0'0,"0"-4"-12257"0"0,1 0-1197 0 0,-1 1 511 0 0,0-1 0 0 0,0 1 0 0 0,1 0 1 0 0,-1 0-1 0 0,-1 0 0 0 0,1 0 0 0 0,0 0 0 0 0,0 0 0 0 0,-1 0 0 0 0,-2-5 0 0 0,-1-1 3314 0 0,3 6-2362 0 0,3 12-947 0 0,9 38 84 0 0,-3 1-1 0 0,-1 0 1 0 0,-1 61 0 0 0,-6-91-576 0 0,-1 1 0 0 0,-6 28 1 0 0,7-39-6 0 0,-2-7-73 0 0,1 0 0 0 0,-1-1 0 0 0,2 1 0 0 0,-2 0 0 0 0,1-1 0 0 0,0 1 0 0 0,0 0 0 0 0,0 0 0 0 0,-1 0 0 0 0,2 0 0 0 0,-1 0 0 0 0,0 0 0 0 0,-1 2 0 0 0,-2 1 0 0 0,9-15 0 0 0,-3 7-4 0 0,0-1-1 0 0,0 0 1 0 0,-1 1 0 0 0,1-1-1 0 0,-1 0 1 0 0,0 1-1 0 0,-1-1 1 0 0,1 0 0 0 0,-1 0-1 0 0,0-8 1 0 0,0 13-2 0 0,0 1 0 0 0,0-1 0 0 0,0 0 0 0 0,0 1 0 0 0,-1-1-1 0 0,1 0 1 0 0,0 1 0 0 0,0-1 0 0 0,0 0 0 0 0,0 0 0 0 0,0 0 0 0 0,0 0 0 0 0,0 0 0 0 0,0 1 0 0 0,0-1 0 0 0,-1 0 0 0 0,1 0-1 0 0,0 0 1 0 0,-1 1 0 0 0,1-1 0 0 0,0 0 0 0 0,0 0 0 0 0,-1 0 0 0 0,1 0 0 0 0,0 0 0 0 0,-1 1 0 0 0,1-1 0 0 0,0 0 0 0 0,0 0-1 0 0,0 0 1 0 0,0 0 0 0 0,-1 0 0 0 0,1 0 0 0 0,0 0 0 0 0,-1 0 0 0 0,1 0 0 0 0,0 0 0 0 0,-1 0 0 0 0,1-1 0 0 0,0 1 0 0 0,-1 0-1 0 0,1 0 1 0 0,0 0 0 0 0,0 0 0 0 0,0 0 0 0 0,0-1 0 0 0,0 1 0 0 0,-1 0 0 0 0,1 0 0 0 0,0-1 0 0 0,0 1 0 0 0,-1 0 0 0 0,1 0-1 0 0,0 0 1 0 0,0 0 0 0 0,0 0 0 0 0,-1 0 0 0 0,1-1 0 0 0,0 1 0 0 0,0 0 0 0 0,0-1 0 0 0,0 1 0 0 0,0-1 0 0 0,-11 32-36 0 0,11-31-34 0 0,0 0-8 0 0,-1 1 0 0 0,1-1 0 0 0,-1 0 0 0 0,1 0 0 0 0,-1 0 0 0 0,1 0 0 0 0,0 0 0 0 0,0 0 0 0 0,-1 1 0 0 0,1-1 0 0 0,-1 1 0 0 0,1-1 0 0 0,-1 0 0 0 0,1 1 0 0 0,0-1 0 0 0,-1 0 0 0 0,1 0 0 0 0,0 1 0 0 0,0-1 0 0 0,0 1 0 0 0,0-1 0 0 0,0 1 0 0 0,-1-1 0 0 0,1 1-1 0 0,0-1 1 0 0,0 0 0 0 0,0 1 0 0 0,0-1 0 0 0,0 2 0 0 0,-1 6-2875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0 320 0 0,'0'0'19483'0'0,"0"18"-14971"0"0,1-2-2590 0 0,5 30 1 0 0,-3-29-1181 0 0,2 30 0 0 0,-5-15-147 0 0,1 1 1 0 0,10 51 0 0 0,-7-65-451 0 0,-2-13-60 0 0,0 1-1 0 0,-1-1 1 0 0,1 10 0 0 0,-2-15-40 0 0,-8 0-812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3249 0 0,'0'0'15318'0'0,"6"-9"-12596"0"0,-5 9-2585 0 0,1 0 1 0 0,-1 0-1 0 0,0 1 1 0 0,0-1-1 0 0,0 1 1 0 0,1-1-1 0 0,-2 0 1 0 0,1 0-1 0 0,1 1 1 0 0,-1 0-1 0 0,-1-1 1 0 0,1 1 0 0 0,1-1-1 0 0,-1 1 1 0 0,-1 0-1 0 0,1 0 1 0 0,0 0-1 0 0,0-1 1 0 0,0 2-1 0 0,-1-1 1 0 0,0-1-1 0 0,1 1 1 0 0,0 1 0 0 0,-1-1-1 0 0,1-1 1 0 0,-1 2-1 0 0,1-1 1 0 0,-1 0-1 0 0,0 2 1 0 0,0 2 168 0 0,0 0 1 0 0,1-1 0 0 0,-1 1-1 0 0,1 0 1 0 0,1-1-1 0 0,-1 1 1 0 0,0 0-1 0 0,3 4 1 0 0,-3-5-133 0 0,0 0 1 0 0,0-1-1 0 0,-1 1 0 0 0,1 0 1 0 0,-1 0-1 0 0,0 0 0 0 0,0 6 1 0 0,0 6 126 0 0,2 16 175 0 0,-1-1 0 0 0,-2 1 0 0 0,-10 58-1 0 0,9-74-352 0 0,-1-1-1 0 0,3 1 0 0 0,-1 0 0 0 0,2 26 0 0 0,2-29-560 0 0,-1-7 724 0 0,-1 1 0 0 0,0-1 0 0 0,0 1 0 0 0,0 10 1 0 0,-1-16-409 0 0,0 0 1 0 0,-1 0 0 0 0,1 1 0 0 0,0-1 0 0 0,-1 0-1 0 0,1 0 1 0 0,-1 0 0 0 0,0 1 0 0 0,1-1 0 0 0,0 0-1 0 0,-1 0 1 0 0,-1 1 0 0 0,1-1-179 0 0,0 0 1 0 0,1 0-1 0 0,-1-1 0 0 0,0 0 0 0 0,0 1 1 0 0,0-1-1 0 0,1 1 0 0 0,-1 0 0 0 0,-1-1 0 0 0,1 0 1 0 0,1 0-1 0 0,-1 0 0 0 0,0 0 0 0 0,-1 1 1 0 0,2-1-1 0 0,-1 0 0 0 0,0 0 0 0 0,-1 0 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1366 1 6145 0 0,'-4'0'19034'0'0,"5"0"-18942"0"0,-1 1 0 0 0,1-1 1 0 0,-1 1-1 0 0,0-1 0 0 0,1 0 1 0 0,-1 1-1 0 0,1-1 1 0 0,-1 1-1 0 0,0-1 0 0 0,0 1 1 0 0,0-1-1 0 0,0 0 0 0 0,0 1 1 0 0,0 0-1 0 0,0 0 0 0 0,0-1 1 0 0,0 1-1 0 0,0-1 0 0 0,0 0 1 0 0,0 1-1 0 0,0 0 1 0 0,0-1-1 0 0,0 1 0 0 0,0-1 1 0 0,0 0-1 0 0,0 1 0 0 0,0 0 1 0 0,0-1-1 0 0,-1 1 0 0 0,1 0 1 0 0,0-1-1 0 0,-1 0 0 0 0,0 1 1 0 0,-13 22 334 0 0,11-19-84 0 0,-1 3-182 0 0,0 0 0 0 0,1-1 0 0 0,0 1 0 0 0,0 0-1 0 0,1 0 1 0 0,-1 0 0 0 0,0 9 0 0 0,1 2 161 0 0,0 32 0 0 0,2-45-277 0 0,0 0 1 0 0,0 0-1 0 0,1 0 1 0 0,0-1-1 0 0,0 1 1 0 0,-1 0-1 0 0,2 0 1 0 0,1 5-1 0 0,-2-10-34 0 0,-1 0-1 0 0,0 1 0 0 0,0 0 0 0 0,0 0 1 0 0,0-1-1 0 0,0 1 0 0 0,0-1 0 0 0,0 1 1 0 0,0-1-1 0 0,0 1 0 0 0,0 0 0 0 0,0-1 1 0 0,-1 0-1 0 0,1 1 0 0 0,0 0 0 0 0,0-1 1 0 0,-1 1-1 0 0,1 0 0 0 0,0-1 0 0 0,0 0 1 0 0,0 1-1 0 0,-1-1 0 0 0,1 1 0 0 0,-1-1 0 0 0,1 1 1 0 0,-1-1-1 0 0,1 0 0 0 0,-1 0 0 0 0,1 1 1 0 0,0-1-1 0 0,-1 0 0 0 0,-1 1 0 0 0,-24 11 184 0 0,5-3-137 0 0,-30 21 131 0 0,-30 36 185 0 0,70-57-352 0 0,0-2 0 0 0,-16 8 0 0 0,4-2 56 0 0,-3 1-56 0 0,15-8-12 0 0,1 0 0 0 0,-14 9 0 0 0,6-1-9 0 0,1-1 0 0 0,-32 16 0 0 0,40-23 0 0 0,0-1 0 0 0,1 1 0 0 0,0 1 0 0 0,0-1 0 0 0,-8 10 0 0 0,9-9 0 0 0,0 0 0 0 0,-2-1 0 0 0,1 0 0 0 0,0 0 0 0 0,-10 6 0 0 0,-1-2 0 0 0,17-8 0 0 0,-1 0 0 0 0,0 0 0 0 0,0-1 0 0 0,0 0 0 0 0,0 0 0 0 0,-5 2 0 0 0,3-1 0 0 0,1 0 0 0 0,0-1 0 0 0,-1 2 0 0 0,1-1 0 0 0,1 0 0 0 0,-1 1 0 0 0,-3 4 0 0 0,6-7 0 0 0,1 0 0 0 0,0 1 0 0 0,-1 0 0 0 0,1 0 0 0 0,0 0 0 0 0,0-1 0 0 0,0 0 0 0 0,0 1 0 0 0,0 0 0 0 0,0 0 0 0 0,0-1 0 0 0,0 1 0 0 0,0-1 0 0 0,0 1 0 0 0,0 0 0 0 0,1 0 0 0 0,-1-1 0 0 0,0 1 0 0 0,1-1 0 0 0,-1 1 0 0 0,0 0 0 0 0,1-1 0 0 0,-1 0 0 0 0,0 1 0 0 0,0 0 0 0 0,1-1 0 0 0,0 1 0 0 0,0 0 0 0 0,1 3 0 0 0,0 0 0 0 0,0 2 0 0 0,1-2 0 0 0,-1 1 0 0 0,1 0 0 0 0,-1-1 0 0 0,7 7 0 0 0,6 12 0 0 0,-7-10 0 0 0,-4-7 0 0 0,-1 1 0 0 0,1-1 0 0 0,0 0 0 0 0,0 0 0 0 0,6 6 0 0 0,18 17 0 0 0,42 56 0 0 0,-38-34 0 0 0,1-19 0 0 0,5 8 0 0 0,-34-36 0 0 0,0 1 0 0 0,0-1 0 0 0,0 0 0 0 0,-1 1 0 0 0,0 0 0 0 0,4 7 0 0 0,-5-5 0 0 0,5 12 0 0 0,-6-18 0 0 0,-1 0 0 0 0,1-1 0 0 0,0 1 0 0 0,0-1 0 0 0,-1 1 0 0 0,0 0 0 0 0,1-1 0 0 0,0 0 0 0 0,0 1 0 0 0,0 0 0 0 0,-1-1 0 0 0,1 1 0 0 0,0-1 0 0 0,0 0 0 0 0,0 1 0 0 0,-1-1 0 0 0,1 0 0 0 0,0 0 0 0 0,0 0 0 0 0,0 0 0 0 0,-1 0 0 0 0,2 0 0 0 0,21-7 0 0 0,2 2 0 0 0,-5-1 0 0 0,-14 6 0 0 0,0-2 0 0 0,0 1 0 0 0,0-1 0 0 0,0 0 0 0 0,0 0 0 0 0,0 0 0 0 0,7-5 0 0 0,35-27 0 0 0,-13 9 0 0 0,107-52 0 0 0,-65 34 0 0 0,-50 27 0 0 0,99-69 0 0 0,-104 69 0 0 0,2 1 0 0 0,29-14 0 0 0,-47 25 0 0 0,0 1 0 0 0,-1-1 0 0 0,1 0 0 0 0,8-9 0 0 0,-18 34 0 0 0,2-14 0 0 0,0-1 0 0 0,1 1 0 0 0,0-1 0 0 0,0 0 0 0 0,0 1 0 0 0,0 0 0 0 0,1-1 0 0 0,1 0 0 0 0,0 8 0 0 0,0-11 0 0 0,0 0 0 0 0,0 0 0 0 0,0 1 0 0 0,1-2 0 0 0,-2 1 0 0 0,4 3 0 0 0,-3-4 0 0 0,1 0 0 0 0,0 1 0 0 0,-2-1 0 0 0,2 1 0 0 0,-1-1 0 0 0,0 1 0 0 0,-1 0 0 0 0,1-1 0 0 0,0 5 0 0 0,4 134 0 0 0,-10-66 0 0 0,5-49 0 0 0,1-17 0 0 0,0 1 0 0 0,-1 1 0 0 0,-1-2 0 0 0,0 1 0 0 0,-1 0 0 0 0,1 0 0 0 0,-5 9 0 0 0,3-7 0 0 0,0-1 0 0 0,-2 12 0 0 0,3-14 0 0 0,0-1 0 0 0,0 1 0 0 0,-1-1 0 0 0,1 0 0 0 0,-7 11 0 0 0,-8 19 0 0 0,14-28 0 0 0,0-1 0 0 0,-7 12 0 0 0,-1 9 0 0 0,-2-6 0 0 0,12-19 0 0 0,-2 0 0 0 0,1-1 0 0 0,-1 1 0 0 0,-4 5 0 0 0,-30 26 0 0 0,29-28 0 0 0,0-1 0 0 0,0 0 0 0 0,-1 0 0 0 0,1-1 0 0 0,-2 1 0 0 0,1-2 0 0 0,-1 0 0 0 0,-17 7 0 0 0,0-6 0 0 0,16-4 0 0 0,-1 0 0 0 0,1 2 0 0 0,-17 6 0 0 0,19-7 0 0 0,0 0 0 0 0,1 0 0 0 0,-2-1 0 0 0,1 0 0 0 0,-18 2 0 0 0,-48-3 0 0 0,9 0 0 0 0,54-1 0 0 0,0 0 0 0 0,-22-4 0 0 0,-15 0 0 0 0,-46 5 0 0 0,63-8 0 0 0,-27 10 0 0 0,35-2 0 0 0,0 0 0 0 0,-26-3 0 0 0,23 0 0 0 0,1 1 0 0 0,-34 4 0 0 0,37 0 0 0 0,0 1 0 0 0,-35 12 0 0 0,10-3 0 0 0,29-7 0 0 0,-1 1 0 0 0,2 0 0 0 0,-20 11 0 0 0,-6 3 0 0 0,-70 36 0 0 0,103-53 0 0 0,1 1 0 0 0,-1 1 0 0 0,1 0 0 0 0,1 0 0 0 0,-1 1 0 0 0,-9 9 0 0 0,-42 28 0 0 0,58-40 0 0 0,-2 1 0 0 0,-1 1 0 0 0,1-1 0 0 0,-2 0 0 0 0,1 0 0 0 0,0-1 0 0 0,-1 0 0 0 0,-11 6 0 0 0,14-9 0 0 0,1 2 0 0 0,-1-1 0 0 0,1 1 0 0 0,-1-1 0 0 0,1 1 0 0 0,0 1 0 0 0,0-1 0 0 0,-3 5 0 0 0,-5 3 0 0 0,-12 10 0 0 0,-24 18 0 0 0,45-39-142 0 0,4-4-614 0 0,3-4-4571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1211 88 8450 0 0,'0'0'12185'0'0,"-7"0"-6684"0"0,-2-9-3402 0 0,-4-5-754 0 0,5 9-1148 0 0,0 1 0 0 0,0 0 0 0 0,-1 1 1 0 0,1-1-1 0 0,-1 1 0 0 0,-16-3 0 0 0,0 1 80 0 0,-29 0 1 0 0,-5-3-4 0 0,41 4-228 0 0,-1 2 0 0 0,-21-1 0 0 0,-31-5 146 0 0,41 9-147 0 0,0 1 1 0 0,0 2-1 0 0,1 1 0 0 0,-52 16 1 0 0,70-19-36 0 0,1 0 0 0 0,-17 1 0 0 0,21-3 1 0 0,-1 1 0 0 0,1-1 1 0 0,-1 1-1 0 0,1 1 0 0 0,-1-1 0 0 0,2 1 1 0 0,-2 0-1 0 0,1 0 0 0 0,-9 6 0 0 0,-12 9 9 0 0,1-1 2 0 0,-26 21 0 0 0,23-16 84 0 0,21-17-109 0 0,2 0-1 0 0,-1 0 0 0 0,1 1 0 0 0,-9 8 0 0 0,-41 56 60 0 0,23-27-23 0 0,19-26-30 0 0,-72 74 33 0 0,79-84-36 0 0,0 1 0 0 0,1 0 0 0 0,0 0 0 0 0,0 0 0 0 0,1 1 0 0 0,0 0 0 0 0,0 1 0 0 0,1-2 0 0 0,0 2 0 0 0,1 0 0 0 0,-5 18 0 0 0,-25 78 0 0 0,6-24 0 0 0,24-66 0 0 0,0 1 0 0 0,1-1 0 0 0,1 1 0 0 0,1 0 0 0 0,2 18 0 0 0,-2 3 0 0 0,3 58 0 0 0,-2-87-958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 25 7602 0 0,'0'0'15052'0'0,"4"-4"-14440"0"0,11-13 23 0 0,-10 13 1844 0 0,-5 6-2183 0 0,0-1 0 0 0,0 1-1 0 0,0-1 1 0 0,0 1-1 0 0,-1-1 1 0 0,1 1 0 0 0,-1-1-1 0 0,1 1 1 0 0,-1-1 0 0 0,0 0-1 0 0,0 3 1 0 0,1-4-208 0 0,-2 3 51 0 0,0 0 0 0 0,-1 0 0 0 0,2-1 0 0 0,-2 1 0 0 0,1 0 0 0 0,-1-1 0 0 0,-6 4 0 0 0,-5 7 129 0 0,1 0-19 0 0,-2-1-1 0 0,-14 13 1 0 0,-8 4 157 0 0,-8 5-297 0 0,28-22-54 0 0,-20 20 0 0 0,11-6-55 0 0,19-17 0 0 0,0-2 0 0 0,-1 1 0 0 0,0 0 0 0 0,-16 9 0 0 0,18-11 0 0 0,-2-1 0 0 0,2 1 0 0 0,-12 12 0 0 0,-6 6 0 0 0,-68 60 0 0 0,48-45 0 0 0,-25 21 0 0 0,35-34 0 0 0,-47 31 0 0 0,59-42 0 0 0,-39 34 0 0 0,48-38 0 0 0,-18 14 0 0 0,-67 42 0 0 0,84-60 0 0 0,-14 11 0 0 0,-27 20 0 0 0,5 7 0 0 0,34-30 0 0 0,0-1 0 0 0,0 0 0 0 0,-30 18 0 0 0,37-27 0 0 0,7-3 0 0 0,1 0 0 0 0,-1-2 0 0 0,1 2 0 0 0,-1-1 0 0 0,0-1 0 0 0,0 2 0 0 0,0-1 0 0 0,0 0 0 0 0,0-1 0 0 0,0 0 0 0 0,-2 1 0 0 0,3 3-1336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 42 8890 0 0,'0'0'14935'0'0,"-2"-5"-14248"0"0,1 0-461 0 0,1 4-139 0 0,-1-1 1 0 0,1 0 0 0 0,-1 1-1 0 0,1-1 1 0 0,-1 1 0 0 0,1-1-1 0 0,-1 0 1 0 0,0 1 0 0 0,0-1-1 0 0,0 1 1 0 0,0 0 0 0 0,-2-3 0 0 0,0 3 180 0 0,0-1 0 0 0,-1 1 0 0 0,1 0 0 0 0,-1 0 0 0 0,1 0 0 0 0,-1 0 0 0 0,1 0 0 0 0,-1 1 0 0 0,0 0 0 0 0,1 0 0 0 0,-1 0 1 0 0,1 0-1 0 0,-8 1 0 0 0,-3 0 255 0 0,9 0-420 0 0,1 0 0 0 0,0 1 0 0 0,0-1 0 0 0,0 1 0 0 0,0 0 0 0 0,0 0 0 0 0,1 0 0 0 0,-1 0 0 0 0,1 1 0 0 0,-1 0 0 0 0,1 0-1 0 0,-5 5 1 0 0,-14 10 182 0 0,-5 1 45 0 0,1 2 0 0 0,-34 33 0 0 0,54-45-330 0 0,0-1 0 0 0,0 1 0 0 0,1-1 0 0 0,1 1 0 0 0,-1 1 0 0 0,1-1 0 0 0,-3 12 0 0 0,-6 13 0 0 0,-27 65 0 0 0,13-7 0 0 0,23-78 0 0 0,0 0 0 0 0,1 0 0 0 0,0 0 0 0 0,1 1 0 0 0,1-1 0 0 0,0 1 0 0 0,2 20 0 0 0,0-12 0 0 0,-5 40 0 0 0,3-58 0 0 0,-1 0 0 0 0,0 0 0 0 0,0 0 0 0 0,-1 0 0 0 0,0 0 0 0 0,1 0 0 0 0,-2-1 0 0 0,-4 6 0 0 0,-4 8 0 0 0,6-10 0 0 0,-1 0 0 0 0,0 0 0 0 0,0 0 0 0 0,-1-1 0 0 0,0 0 0 0 0,0 0 0 0 0,-1-1 0 0 0,-17 10 0 0 0,11-8 0 0 0,8-5 0 0 0,0 1 0 0 0,1 0 0 0 0,-1 1 0 0 0,-10 9 0 0 0,16-14 0 0 0,1 1 0 0 0,-1-1 0 0 0,0 1 0 0 0,0-1 0 0 0,0 1 0 0 0,0-1 0 0 0,0 1 0 0 0,0-1 0 0 0,0 0 0 0 0,0 1 0 0 0,0-1 0 0 0,0 0 0 0 0,0 0 0 0 0,0 0 0 0 0,0 0 0 0 0,0 0 0 0 0,0 0 0 0 0,-2 0 0 0 0,3 0 0 0 0,-1-1 0 0 0,0 1 0 0 0,0 0 0 0 0,0 0 0 0 0,0 0 0 0 0,0 0 0 0 0,1 0 0 0 0,-1 1 0 0 0,0-1 0 0 0,0 0 0 0 0,0 0 0 0 0,0 1 0 0 0,1-1 0 0 0,-1 0 0 0 0,0 1 0 0 0,0-1 0 0 0,-1 1 0 0 0,1 0 0 0 0,0-1 0 0 0,0 0 0 0 0,0 0 0 0 0,0 0 0 0 0,0 0 0 0 0,0 1 0 0 0,0-1 0 0 0,0 0 0 0 0,0 1 0 0 0,0-1 0 0 0,0 0 0 0 0,0 1 0 0 0,0 0 0 0 0,0-1 0 0 0,1 1 0 0 0,-2 0 0 0 0,1 0 0 0 0,0 0 0 0 0,1-1 0 0 0,-1 1 0 0 0,0-1 0 0 0,0 1 0 0 0,0-1 0 0 0,0 1 0 0 0,0-1 0 0 0,1 0 0 0 0,-1 1 0 0 0,0-1 0 0 0,0 0 0 0 0,0 0 0 0 0,0 1 0 0 0,-1-1 0 0 0,3-6-3145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1745 1 10418 0 0,'0'0'11751'0'0,"-2"2"-11506"0"0,-9 7 1132 0 0,2 0 1 0 0,-9 12-1 0 0,7-10 218 0 0,-20 20 0 0 0,21-24-1244 0 0,-2 4-69 0 0,-1-1 1 0 0,2 1 0 0 0,-13 14-1 0 0,7-7 110 0 0,-29 27 0 0 0,28-29-73 0 0,-27 31 0 0 0,19-23-238 0 0,2-4-34 0 0,13-9-47 0 0,0-1 0 0 0,-1-1 0 0 0,-17 11 0 0 0,15-10 0 0 0,-1 0 0 0 0,-12 13 0 0 0,2 0 0 0 0,10-10 0 0 0,1 1 0 0 0,-23 29 0 0 0,24-27 0 0 0,0-1 0 0 0,-2-1 0 0 0,-25 22 0 0 0,-4 3 0 0 0,32-29 0 0 0,-1 0 0 0 0,-20 12 0 0 0,19-13 0 0 0,0 0 0 0 0,-17 16 0 0 0,-37 32 0 0 0,12-11 0 0 0,32-28 0 0 0,-32 22 0 0 0,-12 8 0 0 0,-22 25 0 0 0,77-64 0 0 0,0 0 0 0 0,0-1 0 0 0,-24 10 0 0 0,11-5 0 0 0,13-5 0 0 0,-2 1 0 0 0,-14 12 0 0 0,8-4 0 0 0,14-12 0 0 0,0 1 0 0 0,-10 13 0 0 0,-8 7 0 0 0,6-8 0 0 0,13-12 0 0 0,0-1 0 0 0,0 1 0 0 0,0-2 0 0 0,-1 1 0 0 0,0 0 0 0 0,-9 4 0 0 0,13-7 0 0 0,0-1 0 0 0,0 2 0 0 0,1-2 0 0 0,-1 2 0 0 0,1-1 0 0 0,-1 0 0 0 0,-3 5 0 0 0,-12 10 0 0 0,-19 12 0 0 0,-61 49 0 0 0,91-73 0 0 0,1-1 0 0 0,2 0 0 0 0,-1 0 0 0 0,-8 9 0 0 0,-26 30 0 0 0,34-37-29 0 0,-2-1-1 0 0,1 0 1 0 0,0 0 0 0 0,-11 6-1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973 0 960 0 0,'0'0'11121'0'0,"-7"16"-4045"0"0,-34 13 2064 0 0,-17 23-6848 0 0,35-33-1711 0 0,-35 25 0 0 0,23-19-113 0 0,-29 30 80 0 0,48-43-548 0 0,2 0 0 0 0,-26 30 0 0 0,36-38 0 0 0,-2 1 0 0 0,0 0 0 0 0,1 0 0 0 0,-13 5 0 0 0,-2 3 0 0 0,-77 65 0 0 0,31-29 0 0 0,18-11 0 0 0,-19 18 0 0 0,56-47 0 0 0,-1 0 0 0 0,1-1 0 0 0,-15 9 0 0 0,11-9 0 0 0,-18 16 0 0 0,-53 44 0 0 0,79-62 0 0 0,-1 2 0 0 0,1-1 0 0 0,0 0 0 0 0,-11 16 0 0 0,-15 17 0 0 0,27-37 0 0 0,8-9 0 0 0,10-10 0 0 0,22-21 0 0 0,1 3 0 0 0,2 0 0 0 0,54-37 0 0 0,-72 58 0 0 0,0-1 0 0 0,-2-1 0 0 0,-1 0 0 0 0,1-2 0 0 0,25-35 0 0 0,59-78 0 0 0,-99 127-2 0 0,0 2-1 0 0,0-1 1 0 0,0 0 0 0 0,0 0-1 0 0,0 1 1 0 0,0-1 0 0 0,0 1-1 0 0,1 0 1 0 0,4-3 0 0 0,-4 3-1 0 0,1 0 1 0 0,-1-2 0 0 0,-1 2-1 0 0,1-1 1 0 0,6-4 0 0 0,-5 2-34 0 0,-8 12 36 0 0,-11 11 56 0 0,-48 45-44 0 0,-41 24-7 0 0,69-62-5 0 0,-51 30 0 0 0,71-47 0 0 0,1 1 0 0 0,0 1 0 0 0,-17 18 0 0 0,-8 7 0 0 0,-26 12-688 0 0,63-44-1464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 4577 0 0,'0'0'18167'0'0,"2"-3"-17563"0"0,2-2-144 0 0,-2 7 826 0 0,-7 16 1763 0 0,1-3-2374 0 0,-2 30 974 0 0,5-35-1424 0 0,0 1-1 0 0,-1 0 0 0 0,0 0 1 0 0,0 0-1 0 0,-6 12 0 0 0,1-6 50 0 0,1 1-1 0 0,-7 31 1 0 0,13-47-342 0 0,0 1 1 0 0,-1-2 0 0 0,1 2 0 0 0,-1-2 0 0 0,0 2 0 0 0,1-2 0 0 0,-1 1-1 0 0,1 0 1 0 0,-2 0 0 0 0,1 0 0 0 0,0-1 0 0 0,0 1 0 0 0,0 0 0 0 0,-1 0-1 0 0,1-1 1 0 0,0 1 0 0 0,-1-1 0 0 0,1 0 0 0 0,-5 3 0 0 0,4-2-645 0 0,-4 2-432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5193 0 0,'0'0'14974'0'0,"0"-3"-14178"0"0,0-10-50 0 0,-3 14 1248 0 0,-8 3 237 0 0,10-4-2137 0 0,1 0 0 0 0,0 0 0 0 0,-1 0 0 0 0,1 0 0 0 0,0 0 0 0 0,-1 0 0 0 0,1 1 0 0 0,0-1 0 0 0,0 0 0 0 0,0 1 0 0 0,0-1 0 0 0,0 0 0 0 0,-1 1 0 0 0,1-1 0 0 0,0 0 0 0 0,0 1 0 0 0,0-1-1 0 0,0 0 1 0 0,0 0 0 0 0,-1 0 0 0 0,1 1 0 0 0,0-1 0 0 0,0 0 0 0 0,0 1 0 0 0,0-1 0 0 0,0 1 0 0 0,0-1 0 0 0,0 0 0 0 0,0 0 0 0 0,0 0 0 0 0,1 1 0 0 0,-1-1 0 0 0,0 0 0 0 0,0 1 0 0 0,0-1-1 0 0,0 1 1 0 0,1-1 0 0 0,-1 1 0 0 0,9 16 252 0 0,0 1 0 0 0,-1 0-1 0 0,-1 0 1 0 0,-1 1-1 0 0,5 26 1 0 0,-2 0 49 0 0,0 54 0 0 0,-6-38-361 0 0,-3-61-94 0 0,-2-5-3940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6801 0 0,'0'0'12443'0'0,"10"-6"-9682"0"0,-4 2 1940 0 0,4 3-4139 0 0,0-1-1 0 0,0 1 1 0 0,0-1 0 0 0,20-6 0 0 0,-18 4-377 0 0,27-5 1 0 0,-35 9-136 0 0,0-1 1 0 0,1 1-1 0 0,-1 0 0 0 0,1 0 1 0 0,-1 1-1 0 0,1-1 0 0 0,-1 1 1 0 0,1 0-1 0 0,-1 0 0 0 0,4 2 1 0 0,-2-2-21 0 0,-2 1 1 0 0,2-1-1 0 0,0 0 1 0 0,-1 0-1 0 0,0 0 1 0 0,1 0-1 0 0,-1-1 1 0 0,1 0-1 0 0,0 0 1 0 0,10-3-1 0 0,0-1 7 0 0,1 0-1 0 0,18-7 0 0 0,-8 1 29 0 0,-26 10-65 0 0,0 0 0 0 0,0-1 0 0 0,-1 1-1 0 0,1 0 1 0 0,0 0 0 0 0,0 0 0 0 0,0-1 0 0 0,-1 1-1 0 0,1 0 1 0 0,0 0 0 0 0,0 0 0 0 0,0 1 0 0 0,-1-1-1 0 0,1 0 1 0 0,0 0 0 0 0,0 0 0 0 0,0 1-1 0 0,-1-1 1 0 0,0 0 0 0 0,1 0 0 0 0,0 0 0 0 0,0 1-1 0 0,0-1 1 0 0,-1 1 0 0 0,0 0 0 0 0,1-1 0 0 0,0 0-1 0 0,-1 1 1 0 0,1-1 0 0 0,0 1 0 0 0,-1 0 0 0 0,1 0-1 0 0,-1-1 1 0 0,0 0 0 0 0,0 1 0 0 0,1 0-1 0 0,-1 0 1 0 0,0-1 0 0 0,1 1 0 0 0,-1 0 0 0 0,0 0-1 0 0,0 0 1 0 0,2 6 42 0 0,-2-1 0 0 0,0 0 0 0 0,1 0 0 0 0,-2 8 0 0 0,1-6 89 0 0,0 7 2 0 0,2-1-1 0 0,0 1 1 0 0,1-1-1 0 0,5 16 0 0 0,-1-4 75 0 0,-3-2-6 0 0,3 50 0 0 0,0-6 14 0 0,-6-54-215 0 0,0 0 0 0 0,-2 14 0 0 0,0-17 0 0 0,1 0 0 0 0,0 0 0 0 0,1 0 0 0 0,3 14 0 0 0,-3-15 0 0 0,-1-10-108 0 0,-1-1 0 0 0,0 1 0 0 0,0 0 0 0 0,0 0 0 0 0,1 0 0 0 0,-1 0 0 0 0,1 0 0 0 0,-1 0 0 0 0,0 0 0 0 0,0-1 0 0 0,0 1 0 0 0,1 0-1 0 0,0-1 1 0 0,-1 1 0 0 0,0-1 0 0 0,0 1 0 0 0,-6-4-1864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0 0 0,'0'0'19016'0'0,"0"5"-18286"0"0,0 13 2041 0 0,5 28 1 0 0,-4-44-2688 0 0,-1-1-1 0 0,0 0 1 0 0,0 1-1 0 0,1-1 1 0 0,-1 0-1 0 0,1 0 1 0 0,0 1-1 0 0,0-2 1 0 0,-1 2-1 0 0,1-1 1 0 0,0-1-1 0 0,0 2 1 0 0,0-1-1 0 0,0 0 1 0 0,0-1-1 0 0,0 1 1 0 0,1 0-1 0 0,-2 0 1 0 0,2-1-1 0 0,-1 1 1 0 0,0 0-1 0 0,2 0 1 0 0,1 0 54 0 0,0 0 1 0 0,0 0 0 0 0,0 0 0 0 0,0 0-1 0 0,0-1 1 0 0,7 0 0 0 0,1 0-10 0 0,2 0 1 0 0,0 1 0 0 0,25 6-1 0 0,-34-6-114 0 0,0-1-1 0 0,0 0 0 0 0,0 0 0 0 0,0 0 0 0 0,-1 0 0 0 0,2-1 0 0 0,-1 0 0 0 0,0 0 0 0 0,0 0 0 0 0,-1-1 0 0 0,1 1 0 0 0,4-4 0 0 0,-2 3 2 0 0,-1-1 0 0 0,1 1 0 0 0,-1 1-1 0 0,1-1 1 0 0,-1 1 0 0 0,9 0 0 0 0,15-4 11 0 0,-14 1-18 0 0,-14 4-12 0 0,0 0 1 0 0,-1 0-1 0 0,1 0 0 0 0,-1 0 0 0 0,1 0 1 0 0,0 0-1 0 0,-1 0 0 0 0,1 1 1 0 0,-1-1-1 0 0,1 1 0 0 0,0-1 1 0 0,-1 0-1 0 0,1 1 0 0 0,0 0 1 0 0,1 1-1 0 0,2 0 15 0 0,-34-4 163 0 0,18 0-175 0 0,-1 0 1 0 0,1 0-1 0 0,-1 1 1 0 0,-12 0 0 0 0,6 0 13 0 0,-78 0-7 0 0,50 2 156 0 0,10-3 177 0 0,37 2-357 0 0,-1 0 1 0 0,0 0-1 0 0,0 0 1 0 0,0-1-1 0 0,0 1 0 0 0,1 0 1 0 0,-1-1-1 0 0,0 1 1 0 0,0 0-1 0 0,0 0 1 0 0,0-1-1 0 0,0 1 1 0 0,1 0-1 0 0,-1 0 1 0 0,0 0-1 0 0,1 0 1 0 0,-1 0-1 0 0,0 0 0 0 0,1 0 1 0 0,-1 0-1 0 0,1-1 1 0 0,-1 1-1 0 0,0 0 1 0 0,0 0-1 0 0,0 0 1 0 0,1 0-1 0 0,-1 0 1 0 0,0 0-1 0 0,1 0 1 0 0,0 0-183 0 0,3 1-404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2513 27 6681 0 0,'0'0'19831'0'0,"3"-3"-19301"0"0,6-7-59 0 0,-6 8-43 0 0,-5 2-207 0 0,1 0 1 0 0,0 0 0 0 0,-1 0 0 0 0,0-1-1 0 0,2 1 1 0 0,-2-1 0 0 0,0 1-1 0 0,2 0 1 0 0,-2 0 0 0 0,1-1 0 0 0,-2-1-1 0 0,-5-2 178 0 0,3 4-317 0 0,0-1 0 0 0,0 0-1 0 0,1 1 1 0 0,-1 0 0 0 0,0 0 0 0 0,0 0 0 0 0,1 0-1 0 0,-1 1 1 0 0,0 0 0 0 0,-8 2 0 0 0,-25 3 670 0 0,26-7-735 0 0,-1 1-1 0 0,1 1 0 0 0,-1 0 1 0 0,1 1-1 0 0,-1 0 1 0 0,-22 7-1 0 0,20-4-16 0 0,0-1 0 0 0,-18 3 0 0 0,6-2 0 0 0,-25 11 0 0 0,40-12 0 0 0,0-1 0 0 0,0 1 0 0 0,-1-1 0 0 0,1-1 0 0 0,-22 1 0 0 0,13-2 0 0 0,0 0 0 0 0,1 2 0 0 0,-35 8 0 0 0,-58 23 0 0 0,81-24 0 0 0,18-6 0 0 0,1-1 0 0 0,-28 3 0 0 0,23-5 0 0 0,2 2 0 0 0,1 0 0 0 0,-28 12 0 0 0,-7 0 0 0 0,34-10 0 0 0,-32 14 0 0 0,30-12 0 0 0,-22 7 0 0 0,-17-3 0 0 0,47-11 0 0 0,0 2 0 0 0,-1-1 0 0 0,1 2 0 0 0,0-1 0 0 0,1 1 0 0 0,-1 0 0 0 0,-14 7 0 0 0,6 0 0 0 0,-1-2 0 0 0,-35 12 0 0 0,32-12 0 0 0,-36 16 0 0 0,-14 10 0 0 0,52-23 0 0 0,-31 22 0 0 0,3-2 0 0 0,-32 25 0 0 0,52-41 0 0 0,15-9 0 0 0,0 2 0 0 0,1 0 0 0 0,0 0 0 0 0,-16 15 0 0 0,-53 46 0 0 0,75-64 0 0 0,-1 1 0 0 0,1 0 0 0 0,-8 10 0 0 0,-5 7 0 0 0,15-19 0 0 0,1 0 0 0 0,1 0 0 0 0,-1 0 0 0 0,1-1 0 0 0,0 2 0 0 0,-2 5 0 0 0,-7 13 0 0 0,4-12 0 0 0,2 1 0 0 0,-1-2 0 0 0,2 2 0 0 0,-1 1 0 0 0,2-2 0 0 0,-3 18 0 0 0,-1-5 0 0 0,5-19 0 0 0,1 1 0 0 0,-1-2 0 0 0,1 2 0 0 0,1 0 0 0 0,-1 7 0 0 0,-6 37 0 0 0,2-21 0 0 0,4-27 0 0 0,0 1 0 0 0,-1 1 0 0 0,2-1 0 0 0,0 0 0 0 0,-1 0 0 0 0,1 0 0 0 0,0 0 0 0 0,0 0 0 0 0,0 0 0 0 0,0 1 0 0 0,1 3 0 0 0,0-5 0 0 0,1-1 0 0 0,-1 1 0 0 0,0 0 0 0 0,1 0 0 0 0,0-1 0 0 0,0 1 0 0 0,0 0 0 0 0,-1-1 0 0 0,2 1 0 0 0,-2-1 0 0 0,4 2 0 0 0,10 6 0 0 0,2 4 0 0 0,-14-12 0 0 0,-1 1 0 0 0,0-2 0 0 0,0 2 0 0 0,0-1 0 0 0,0 1 0 0 0,0 0 0 0 0,0 0 0 0 0,0 0 0 0 0,0-1 0 0 0,1 5 0 0 0,35 43 0 0 0,-36-44 0 0 0,1 0 0 0 0,-2 0 0 0 0,2 0 0 0 0,-2 0 0 0 0,1 0 0 0 0,-1 0 0 0 0,-1 0 0 0 0,1 0 0 0 0,0 0 0 0 0,-1 1 0 0 0,0-1 0 0 0,0 0 0 0 0,0 0 0 0 0,-1 1 0 0 0,0-1 0 0 0,0 0 0 0 0,0 1 0 0 0,-3 4 0 0 0,0-3 0 0 0,-1 0 0 0 0,0 0 0 0 0,-7 8 0 0 0,-6 8 0 0 0,13-17 0 0 0,-2 1 0 0 0,2-1 0 0 0,-3 0 0 0 0,2 0 0 0 0,-9 4 0 0 0,0 3 0 0 0,2-5 0 0 0,0 0 0 0 0,-1 0 0 0 0,1-1 0 0 0,-2-1 0 0 0,-22 7 0 0 0,20-6 0 0 0,-29 15 0 0 0,21-10 0 0 0,-16 6 0 0 0,25-12 0 0 0,-25 14 0 0 0,38-19 0 0 0,0 1 0 0 0,-1-1 0 0 0,1-1 0 0 0,-1 2 0 0 0,1-1 0 0 0,-2-1 0 0 0,2 1 0 0 0,-7-1 0 0 0,6 0 0 0 0,0 0 0 0 0,1 0 0 0 0,0 0 0 0 0,0 1 0 0 0,-1 0 0 0 0,1 0 0 0 0,-1-1 0 0 0,1 1 0 0 0,0 1 0 0 0,0-1 0 0 0,0 0 0 0 0,-3 3 0 0 0,-4 2 0 0 0,1 0 0 0 0,0 1 0 0 0,-2-2 0 0 0,-13 6 0 0 0,21-9 0 0 0,-1 1 0 0 0,1-1 0 0 0,0 1 0 0 0,0 0 0 0 0,-1 0 0 0 0,2 0 0 0 0,-1 0 0 0 0,0 0 0 0 0,1 1 0 0 0,-2 4 0 0 0,-5 3 0 0 0,3-3 0 0 0,-29 34 0 0 0,33-40 0 0 0,1 0 0 0 0,-1 1 0 0 0,0 0 0 0 0,1-1 0 0 0,0 0 0 0 0,-1 2 0 0 0,2-1 0 0 0,-1-1 0 0 0,0 1 0 0 0,0 0 0 0 0,0 5 0 0 0,0 1 0 0 0,-4 4-122 0 0,-3 15-1277 0 0,8-27 1221 0 0,0 0 0 0 0,0-1 0 0 0,-1 2 0 0 0,1-1 0 0 0,0-1 1 0 0,0 1-1 0 0,0 0 0 0 0,0 1 0 0 0,0-2 0 0 0,1 1 1 0 0,-1 0-1 0 0,0 0 0 0 0,1-1 0 0 0,-1 2 0 0 0,0-1 0 0 0,0 0 1 0 0,0-1-1 0 0,1 1 0 0 0,0 0 0 0 0,-1 0 0 0 0,1 0 0 0 0,0-1 1 0 0,0 2-1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33 8890 0 0,'0'0'14935'0'0,"-1"-4"-14248"0"0,0 0-461 0 0,1 3-139 0 0,-1 0 1 0 0,1-1 0 0 0,-1 2-1 0 0,1-2 1 0 0,-1 1 0 0 0,1 0-1 0 0,-1-1 1 0 0,1 1 0 0 0,-1 0-1 0 0,0 0 1 0 0,0 0 0 0 0,-1-2 0 0 0,-1 2 180 0 0,1 0 0 0 0,-1 0 0 0 0,0 0 0 0 0,0 0 0 0 0,1 1 0 0 0,-2-1 0 0 0,2 0 0 0 0,-1 1 0 0 0,0 0 0 0 0,0 0 0 0 0,0 0 1 0 0,1 0-1 0 0,-7 1 0 0 0,-3 0 255 0 0,8-1-420 0 0,1 1 0 0 0,0 1 0 0 0,0-2 0 0 0,-1 2 0 0 0,1 0 0 0 0,0-1 0 0 0,1 1 0 0 0,-2-1 0 0 0,2 2 0 0 0,-1-1 0 0 0,0 0-1 0 0,-3 5 1 0 0,-12 7 182 0 0,-4 0 45 0 0,1 3 0 0 0,-27 25 0 0 0,43-35-330 0 0,0-1 0 0 0,0 1 0 0 0,1-1 0 0 0,1 1 0 0 0,-1 1 0 0 0,1-1 0 0 0,-3 10 0 0 0,-4 9 0 0 0,-23 51 0 0 0,12-5 0 0 0,17-61 0 0 0,1 0 0 0 0,1 0 0 0 0,-1 0 0 0 0,2 1 0 0 0,0-2 0 0 0,0 2 0 0 0,2 15 0 0 0,0-9 0 0 0,-5 32 0 0 0,4-47 0 0 0,-2 1 0 0 0,0 0 0 0 0,1 0 0 0 0,-2 0 0 0 0,1 0 0 0 0,0 0 0 0 0,-1-1 0 0 0,-3 5 0 0 0,-4 6 0 0 0,5-8 0 0 0,-1 0 0 0 0,1 1 0 0 0,-1-1 0 0 0,0-1 0 0 0,-1 1 0 0 0,1-1 0 0 0,-2 0 0 0 0,-13 7 0 0 0,9-5 0 0 0,7-5 0 0 0,-1 1 0 0 0,1 0 0 0 0,0 1 0 0 0,-9 7 0 0 0,13-11 0 0 0,1 1 0 0 0,-1-1 0 0 0,0 1 0 0 0,1-1 0 0 0,-1 0 0 0 0,0 0 0 0 0,0 1 0 0 0,0-1 0 0 0,1 0 0 0 0,-1 1 0 0 0,0-1 0 0 0,0 0 0 0 0,0 0 0 0 0,1 0 0 0 0,-1 0 0 0 0,0 0 0 0 0,0 0 0 0 0,-1 0 0 0 0,2 0 0 0 0,-1-1 0 0 0,0 1 0 0 0,0 0 0 0 0,1 0 0 0 0,-1 0 0 0 0,0 0 0 0 0,1 0 0 0 0,-1 1 0 0 0,0-1 0 0 0,0 0 0 0 0,1 0 0 0 0,-1 1 0 0 0,1-1 0 0 0,-1 0 0 0 0,0 0 0 0 0,0 0 0 0 0,0 1 0 0 0,0 0 0 0 0,0-1 0 0 0,0 0 0 0 0,1 0 0 0 0,-1 0 0 0 0,0 0 0 0 0,0 1 0 0 0,0-1 0 0 0,1 0 0 0 0,-1 1 0 0 0,0-1 0 0 0,0 0 0 0 0,0 0 0 0 0,1 1 0 0 0,-1-1 0 0 0,1 1 0 0 0,-2 0 0 0 0,1-1 0 0 0,0 1 0 0 0,1-1 0 0 0,0 1 0 0 0,-1-1 0 0 0,0 1 0 0 0,0-1 0 0 0,0 1 0 0 0,1-1 0 0 0,0 0 0 0 0,-1 0 0 0 0,0 0 0 0 0,0 0 0 0 0,0 0 0 0 0,1 1 0 0 0,-2-1 0 0 0,3-5-3145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 1432 0 0,'0'0'14487'0'0,"-23"-3"-4576"0"0,23 3-9861 0 0,0 0 0 0 0,0 0 1 0 0,0 0-1 0 0,0 0 1 0 0,0 0-1 0 0,0 0 0 0 0,0 0 1 0 0,0 0-1 0 0,0 0 1 0 0,0 0-1 0 0,-1 0 1 0 0,1 0-1 0 0,0 0 0 0 0,0 1 1 0 0,0-1-1 0 0,0 0 1 0 0,0 0-1 0 0,0 0 1 0 0,-1 0-1 0 0,1 0 0 0 0,0 0 1 0 0,0 1-1 0 0,0-1 1 0 0,0 0-1 0 0,0 0 1 0 0,0 0-1 0 0,0 0 0 0 0,0 0 1 0 0,0 0-1 0 0,0 0 1 0 0,0 0-1 0 0,0 0 1 0 0,0 0-1 0 0,0 0 0 0 0,0 1 1 0 0,0-1-1 0 0,0 0 1 0 0,0 0-1 0 0,0 0 0 0 0,0 0 1 0 0,0 0-1 0 0,0 1 1 0 0,0-1-1 0 0,0 0 1 0 0,0 0-1 0 0,0 0 0 0 0,0 0 1 0 0,0 1-1 0 0,6 10 986 0 0,15 19-761 0 0,-11-16 456 0 0,-7-9-538 0 0,-3-4-147 0 0,1 0 0 0 0,0 1 0 0 0,0-1-1 0 0,0 0 1 0 0,-1 1 0 0 0,1-2 0 0 0,0 1 0 0 0,1 1 0 0 0,-2-2 0 0 0,2 1 0 0 0,-1 0 0 0 0,0 1-1 0 0,2-1 1 0 0,0 1 18 0 0,0 1 0 0 0,1-1 0 0 0,-1 1 0 0 0,0 0 0 0 0,-1 0 0 0 0,1 0 0 0 0,3 6 0 0 0,1-1 43 0 0,4 6 77 0 0,-6-8-126 0 0,0 0-1 0 0,0-1 0 0 0,0 1 1 0 0,0-2-1 0 0,2 2 0 0 0,6 4 1 0 0,20 6 44 0 0,-24-11-10 0 0,2 0 0 0 0,10 8 0 0 0,-20-13-92 0 0,11 9 2 0 0,1 0-1 0 0,-1 1 0 0 0,1 1 0 0 0,-2 0 0 0 0,14 17 0 0 0,-22-25-1 0 0,0 0 0 0 0,0 0 0 0 0,0 0 0 0 0,0-1 0 0 0,0 0 0 0 0,1 1 0 0 0,-1-2 0 0 0,1 2 0 0 0,-1-2 0 0 0,1 1 0 0 0,0-1 0 0 0,0 1 0 0 0,-1-1 0 0 0,6 0 0 0 0,-3 1 0 0 0,-1-1 0 0 0,0 0 0 0 0,-1 1 0 0 0,1 0 0 0 0,-1 0 0 0 0,0 1 0 0 0,1-1 0 0 0,-1 0 0 0 0,6 5 0 0 0,-7-4 0 0 0,1 1 0 0 0,0-2 0 0 0,1 1 0 0 0,-1-1 0 0 0,1 1 0 0 0,-1-2 0 0 0,1 2 0 0 0,0-2 0 0 0,4 2 0 0 0,46 8 0 0 0,-51-10 0 0 0,-1-1 0 0 0,0 1 0 0 0,-1 0 0 0 0,2-1 0 0 0,-1 1 0 0 0,0 1 0 0 0,0-2 0 0 0,0 2 0 0 0,0 0 0 0 0,-1-1 0 0 0,1 1 0 0 0,5 4 0 0 0,-11-8-1156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0,'1'-1'19805'0'0,"-1"6"-19445"0"0,1 0 0 0 0,-1 0-1 0 0,1 0 1 0 0,0 0 0 0 0,1 0-1 0 0,-1-1 1 0 0,1 1 0 0 0,3 6-1 0 0,22 33 151 0 0,0-2-17 0 0,-22-34-440 0 0,-1 0 1 0 0,2 0 0 0 0,0-1 0 0 0,-1 0-1 0 0,2 0 1 0 0,11 9 0 0 0,46 32 305 0 0,2-11-286 0 0,-54-30-73 0 0,-8-3 0 0 0,1-1 0 0 0,-1 0 0 0 0,2-1 0 0 0,-1 0 0 0 0,0 1 0 0 0,0-1 0 0 0,1 0 0 0 0,0-1 0 0 0,-1 1 0 0 0,1-1 0 0 0,0-1 0 0 0,-1 1 0 0 0,11 0 0 0 0,-19-1 0 0 0,-1 1 0 0 0,-1-1 0 0 0,1 0 0 0 0,0 0 0 0 0,-1 0 0 0 0,1-1 0 0 0,0 0 0 0 0,-1 0 0 0 0,1 1 0 0 0,-4-3 0 0 0,0-2 0 0 0,-1 0 0 0 0,2 0 0 0 0,0-2 0 0 0,0 1 0 0 0,-1 0 0 0 0,2 0 0 0 0,-10-14 0 0 0,7 9 0 0 0,0 1 0 0 0,-17-14 0 0 0,1 3-105 0 0,15 12-63 0 0,-1 0 0 0 0,1 1-1 0 0,-2 0 1 0 0,-12-6-1 0 0,17 9-2133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 1432 0 0,'0'0'14487'0'0,"-28"-4"-4576"0"0,28 4-9861 0 0,0 0 0 0 0,0 0 1 0 0,0 0-1 0 0,0 0 1 0 0,-1 0-1 0 0,1 0 0 0 0,0 0 1 0 0,0 0-1 0 0,0 0 1 0 0,0 0-1 0 0,-1 0 1 0 0,1 0-1 0 0,0 0 0 0 0,0 1 1 0 0,0-1-1 0 0,0 0 1 0 0,0 0-1 0 0,0 0 1 0 0,-1 0-1 0 0,1 0 0 0 0,0 0 1 0 0,0 1-1 0 0,0-1 1 0 0,0 0-1 0 0,0 0 1 0 0,0 0-1 0 0,0 0 0 0 0,0 0 1 0 0,0 1-1 0 0,0-1 1 0 0,0 0-1 0 0,0 0 1 0 0,0 0-1 0 0,0 0 0 0 0,0 1 1 0 0,0-1-1 0 0,0 0 1 0 0,0 0-1 0 0,0 0 0 0 0,0 0 1 0 0,0 0-1 0 0,0 1 1 0 0,0-1-1 0 0,0 0 1 0 0,0 0-1 0 0,0 0 0 0 0,0 0 1 0 0,0 1-1 0 0,7 13 986 0 0,19 25-761 0 0,-13-21 456 0 0,-10-12-538 0 0,-2-4-147 0 0,0-1 0 0 0,0 1 0 0 0,0 0-1 0 0,0-1 1 0 0,0 1 0 0 0,0-1 0 0 0,0 0 0 0 0,1 1 0 0 0,-1-1 0 0 0,1 0 0 0 0,-1 0 0 0 0,1 1-1 0 0,1 0 1 0 0,1 1 18 0 0,0 0 0 0 0,0 0 0 0 0,0 1 0 0 0,0 0 0 0 0,-1-1 0 0 0,0 1 0 0 0,5 8 0 0 0,0-2 43 0 0,6 8 77 0 0,-8-11-126 0 0,0 1-1 0 0,0-1 0 0 0,1 0 1 0 0,-1-1-1 0 0,2 1 0 0 0,9 6 1 0 0,23 8 44 0 0,-28-15-10 0 0,1 0 0 0 0,13 11 0 0 0,-25-17-92 0 0,15 11 2 0 0,0 1-1 0 0,-1 1 0 0 0,0 1 0 0 0,-1 0 0 0 0,17 22 0 0 0,-27-32-1 0 0,-1 0 0 0 0,1-1 0 0 0,0 1 0 0 0,0-1 0 0 0,0 0 0 0 0,0 0 0 0 0,0-1 0 0 0,1 1 0 0 0,-1-1 0 0 0,1 0 0 0 0,0 0 0 0 0,0 0 0 0 0,-1-1 0 0 0,7 1 0 0 0,-4 0 0 0 0,-1 0 0 0 0,0-1 0 0 0,-1 2 0 0 0,1-1 0 0 0,0 1 0 0 0,-1 0 0 0 0,1 0 0 0 0,-1 0 0 0 0,7 6 0 0 0,-8-5 0 0 0,1 0 0 0 0,0-1 0 0 0,1 1 0 0 0,-1-1 0 0 0,1 0 0 0 0,-1-1 0 0 0,1 1 0 0 0,0-1 0 0 0,6 2 0 0 0,56 10 0 0 0,-64-13 0 0 0,0-1 0 0 0,0 1 0 0 0,-1 0 0 0 0,1 0 0 0 0,0 0 0 0 0,0 1 0 0 0,0-1 0 0 0,-1 1 0 0 0,1 0 0 0 0,-1 0 0 0 0,0 0 0 0 0,7 6 0 0 0,-14-11-1156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6433 0 0,'0'0'12774'0'0,"0"2"-11839"0"0,-4 12 1686 0 0,0-9-848 0 0,4 0-1324 0 0,-1-1-1 0 0,1 0 1 0 0,-1 1 0 0 0,1 0 0 0 0,1-1-1 0 0,-1 1 1 0 0,2 8 0 0 0,4-1-112 0 0,0 1-1 0 0,1 0 1 0 0,0-2 0 0 0,0 1-1 0 0,2 0 1 0 0,15 15 0 0 0,26 38 787 0 0,-46-60-1082 0 0,1-1-1 0 0,-1 0 1 0 0,1 1 0 0 0,0-1 0 0 0,0-1 0 0 0,1 1 0 0 0,-1-1 0 0 0,12 5-1 0 0,8 5 106 0 0,-14-8-85 0 0,-2 0 1 0 0,3 0 0 0 0,9 3 0 0 0,-13-6-20 0 0,0 0 0 0 0,-1 1 0 0 0,1 1-1 0 0,-1-1 1 0 0,0 1 0 0 0,0 0 0 0 0,0 0 0 0 0,5 5 0 0 0,3 5-43 0 0,1-2 0 0 0,0 1 0 0 0,1-2 0 0 0,21 10 0 0 0,-18-11 0 0 0,-13-7 0 0 0,-1 0 0 0 0,1 1 0 0 0,-1-1 0 0 0,6 6 0 0 0,-4-1 0 0 0,-8-7 0 0 0,0-1 0 0 0,1 0 0 0 0,-1 0 0 0 0,0 0 0 0 0,0 0 0 0 0,0 0 0 0 0,0 0 0 0 0,0 1 0 0 0,0-1 0 0 0,0 0 0 0 0,0 0 0 0 0,0 0 0 0 0,0 0 0 0 0,0 0 0 0 0,0 0 0 0 0,0 1 0 0 0,0-1 0 0 0,0 0 0 0 0,0 0 0 0 0,0 0 0 0 0,0 0 0 0 0,0 0 0 0 0,-1 0 0 0 0,1 0 0 0 0,0 0 0 0 0,0 0 0 0 0,0 0 0 0 0,0 0 0 0 0,0 0 0 0 0,0 0 0 0 0,0 0 0 0 0,0 0 0 0 0,0 1 0 0 0,0-1 0 0 0,0 0 0 0 0,0 0 0 0 0,0 0 0 0 0,0 0 0 0 0,0 0 0 0 0,0 0 0 0 0,0 0 0 0 0,0 0 0 0 0,-1 0 0 0 0,1 0 0 0 0,-22-1 0 0 0,10-1 0 0 0,0 0 0 0 0,0-1 0 0 0,0-1 0 0 0,0 1 0 0 0,1-1 0 0 0,0-1 0 0 0,0 0 0 0 0,0-1 0 0 0,0 0 0 0 0,2-1 0 0 0,-18-13 0 0 0,13 8 0 0 0,-30-21 0 0 0,31 25 0 0 0,2 0 0 0 0,-1-1 0 0 0,1 0 0 0 0,-12-15 0 0 0,-7-4 0 0 0,20 20 0 0 0,0 1 0 0 0,-1 1 0 0 0,-11-6 0 0 0,17 9 0 0 0,0-1 0 0 0,-1 1 0 0 0,1-1 0 0 0,1 0 0 0 0,-1-1 0 0 0,-5-5 0 0 0,-23-31 0 0 0,1-9-112 0 0,42 68 126 0 0,0 0 1 0 0,0-1-1 0 0,15 17 0 0 0,-8-15-9 0 0,-7-8 2 0 0,0 1 0 0 0,0-1 0 0 0,1-1 0 0 0,1 0 1 0 0,0 0-1 0 0,26 15 0 0 0,29 15-7 0 0,-53-30 0 0 0,0-1 0 0 0,1 0 0 0 0,0-1 0 0 0,1-1 0 0 0,-1 0 0 0 0,35 9 0 0 0,-40-14-93 0 0,41 7-3027 0 0,1-5-3953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1720 0 0,'0'0'13008'0'0,"-7"-2"-11885"0"0,-26-9 9515 0 0,47 16-9086 0 0,15 17 129 0 0,-12-8-873 0 0,34 19-1 0 0,-24-17-332 0 0,0 1 0 0 0,42 35 0 0 0,-53-40-474 0 0,0 0 1 0 0,2-2 0 0 0,18 9-1 0 0,-15-8-1 0 0,33 23-1 0 0,42 30 1 0 0,-89-60 0 0 0,-1-1 0 0 0,2-1 0 0 0,-1 1 0 0 0,0-1 0 0 0,0 0 0 0 0,9 1 0 0 0,-7-2 0 0 0,-1 1 0 0 0,0 0 0 0 0,0 1 0 0 0,14 6 0 0 0,15 7 0 0 0,-27-12 0 0 0,0 0 0 0 0,0 1 0 0 0,14 9 0 0 0,-20-11 0 0 0,0 0 0 0 0,1 0 0 0 0,-1-1 0 0 0,1 0 0 0 0,0 1 0 0 0,-1-1 0 0 0,2 0 0 0 0,-1-1 0 0 0,0 1 0 0 0,0-1 0 0 0,0-1 0 0 0,7 2 0 0 0,-7-2 0 0 0,-1 0 0 0 0,0-1 0 0 0,0 1 0 0 0,0-1 0 0 0,0 1 0 0 0,0-2 0 0 0,7-1 0 0 0,-3 1-25 0 0,-1-2 0 0 0,0 2 0 0 0,0-1 0 0 0,0-1 1 0 0,0 0-1 0 0,-1 0 0 0 0,1 0 0 0 0,-1-1 0 0 0,0 0 0 0 0,0 0 0 0 0,6-8 0 0 0,-6 6-3580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929 0 6217 0 0,'0'0'14701'0'0,"-21"1"-9033"0"0,5 7-4074 0 0,13-6-1347 0 0,-1 0-1 0 0,1 0 1 0 0,0-1 0 0 0,0 1-1 0 0,-1-1 1 0 0,0 0-1 0 0,1 0 1 0 0,0 0-1 0 0,-1 0 1 0 0,1-1-1 0 0,-1 0 1 0 0,-4 0-1 0 0,0 1-132 0 0,2 0 0 0 0,-1 1 0 0 0,-1-2-1 0 0,-5 4 1 0 0,-24 4 223 0 0,-12-6-117 0 0,44-1-195 0 0,8 2-16 0 0,9 2-4 0 0,-12-5-3 0 0,5 1 0 0 0,1 0-1 0 0,-1 0 0 0 0,1 0 1 0 0,-1-1-1 0 0,7 1 1 0 0,11-1 4 0 0,71 4-37 0 0,-89-4 31 0 0,-3 0 1 0 0,0-1-1 0 0,0 0 0 0 0,-1 0 0 0 0,0 0 0 0 0,1 0 1 0 0,-1 0-1 0 0,1-1 0 0 0,0 2 0 0 0,-1-2 0 0 0,0 1 1 0 0,0 0-1 0 0,1-1 0 0 0,-2 1 0 0 0,3-2 1 0 0,4-6-23 0 0,-4 4 50 0 0,-3 5-32 0 0,0 0-1 0 0,0 0 1 0 0,1 0-1 0 0,-1 0 1 0 0,0-1 0 0 0,0 1-1 0 0,1 0 1 0 0,-1-1-1 0 0,0 1 1 0 0,1 0 0 0 0,-1 0-1 0 0,0 0 1 0 0,0-1-1 0 0,0 1 1 0 0,0 0-1 0 0,1 0 1 0 0,-1 0 0 0 0,0 0-1 0 0,1-1 1 0 0,-1 1-1 0 0,1 0 1 0 0,-1 0 0 0 0,0 0-1 0 0,1 0 1 0 0,-1 0-1 0 0,1 0 1 0 0,-1 0-1 0 0,0 0 1 0 0,1 0 0 0 0,-1 0 2 0 0,0 0 17 0 0,1 0-12 0 0,-1 0-11 0 0,4 15 66 0 0,3 31 53 0 0,-7-45-31 0 0,-4 1 16 0 0,3-2-96 0 0,1 0 0 0 0,0 0 0 0 0,-1 0 0 0 0,1 0 0 0 0,-1 0 0 0 0,1 1 0 0 0,-1-1 0 0 0,1 0 0 0 0,0 0 0 0 0,-1 1 0 0 0,1-1 0 0 0,0 0 0 0 0,0 1 0 0 0,0-1 0 0 0,0 0 0 0 0,-1 0 0 0 0,1 0 0 0 0,0 1 0 0 0,-1-1 0 0 0,1 0 0 0 0,0 1 0 0 0,0-1 0 0 0,0 1 0 0 0,-1-1 0 0 0,1 1 0 0 0,0-1 0 0 0,0 0 0 0 0,0 0 0 0 0,0 0 0 0 0,0 1 0 0 0,0-1 0 0 0,0 1 0 0 0,0-1 0 0 0,0 1 0 0 0,0-1 0 0 0,0 1 0 0 0,0-1 0 0 0,-2 11 0 0 0,0-11 0 0 0,0 1 0 0 0,2-1 0 0 0,-2 0 0 0 0,1 0 0 0 0,0 0 0 0 0,0 0 0 0 0,-1 0 0 0 0,1 0 0 0 0,0-1 0 0 0,-2 0 0 0 0,2 1 0 0 0,-5-1 0 0 0,1-1 0 0 0,0 0 0 0 0,-1 1 0 0 0,0 0 0 0 0,1 0 0 0 0,-11 0 0 0 0,13 1 0 0 0,1 1 0 0 0,0 0 0 0 0,0-1 0 0 0,0 0 0 0 0,0 1 0 0 0,0 1 0 0 0,0-1 0 0 0,0-1 0 0 0,0 2 0 0 0,1-1 0 0 0,-2 0 0 0 0,-1 3 0 0 0,2-2 0 0 0,0-1 0 0 0,1 1 0 0 0,-2-1 0 0 0,2 1 0 0 0,-2-1 0 0 0,1 0 0 0 0,0 1 0 0 0,0-1 0 0 0,-1-1 0 0 0,1 1 0 0 0,-1 0 0 0 0,1 0 0 0 0,-4 0 0 0 0,1-1 0 0 0,-50 1 0 0 0,49-1 0 0 0,0 1 0 0 0,-1 0 0 0 0,1 0 0 0 0,-1 1 0 0 0,2-1 0 0 0,-8 5 0 0 0,-15 8 0 0 0,20-9 0 0 0,0-1 0 0 0,0 1 0 0 0,-14 3 0 0 0,-16 7 0 0 0,29-10 0 0 0,-1-1 0 0 0,0 0 0 0 0,0-1 0 0 0,-12 2 0 0 0,16-3 0 0 0,0-1 0 0 0,0 2 0 0 0,1-2 0 0 0,-1 2 0 0 0,1 0 0 0 0,0 0 0 0 0,0 0 0 0 0,-7 6 0 0 0,-20 10 0 0 0,29-17 0 0 0,0 2 0 0 0,-1-2 0 0 0,1 0 0 0 0,1 1 0 0 0,-1 1 0 0 0,0-1 0 0 0,1 0 0 0 0,-1 0 0 0 0,2 0 0 0 0,-2 1 0 0 0,2-1 0 0 0,-1 1 0 0 0,-1 4 0 0 0,-4 5 0 0 0,-14 33 0 0 0,18-40 0 0 0,1 0 0 0 0,0-1 0 0 0,0 1 0 0 0,1 0 0 0 0,0-1 0 0 0,-1 11 0 0 0,-2 5 0 0 0,3-6 0 0 0,-1 0 0 0 0,1 28 0 0 0,2-20 0 0 0,0-18 0 0 0,-1-1 0 0 0,2 0 0 0 0,-2 1 0 0 0,2-1 0 0 0,0 0 0 0 0,-1 0 0 0 0,1 1 0 0 0,5 6 0 0 0,6 18 0 0 0,-2 11 0 0 0,-7-29 0 0 0,0-1 0 0 0,0 0 0 0 0,1 0 0 0 0,0-1 0 0 0,8 12 0 0 0,0 0 0 0 0,-11-17 0 0 0,1 0 0 0 0,-1 2 0 0 0,1-2 0 0 0,2 1 0 0 0,5 8 0 0 0,-8-10 0 0 0,0 0 0 0 0,0 0 0 0 0,-1 1 0 0 0,1-1 0 0 0,-1 1 0 0 0,0-1 0 0 0,1 1 0 0 0,-1 0 0 0 0,0 0 0 0 0,-1-1 0 0 0,0 1 0 0 0,0 0 0 0 0,0-1 0 0 0,0 1 0 0 0,0 0 0 0 0,0-1 0 0 0,-3 7 0 0 0,1-6 0 0 0,-1 0 0 0 0,0-1 0 0 0,1 1 0 0 0,-2-1 0 0 0,1 0 0 0 0,-1 0 0 0 0,1 0 0 0 0,-1 0 0 0 0,-6 3 0 0 0,0 1 0 0 0,-31 19 0 0 0,35-23 0 0 0,-1 0 0 0 0,2-1 0 0 0,-11 3 0 0 0,1-1 0 0 0,-17 3 0 0 0,29-7 0 0 0,-1 0 0 0 0,0 0 0 0 0,1 1 0 0 0,0 0 0 0 0,0 0 0 0 0,-1 0 0 0 0,0 0 0 0 0,1 1 0 0 0,1-1 0 0 0,-2 1 0 0 0,1-1 0 0 0,0 1 0 0 0,-3 3 0 0 0,-12 11 0 0 0,10-9 0 0 0,0 0 0 0 0,0 0 0 0 0,-1-1 0 0 0,-16 10 0 0 0,20-13 0 0 0,-1 1 0 0 0,1-1 0 0 0,1 1 0 0 0,0 0 0 0 0,-5 4 0 0 0,-19 17 0 0 0,18-18 0 0 0,2 0 0 0 0,-1 0 0 0 0,-14 16 0 0 0,17-16 0 0 0,2 0 0 0 0,0 0 0 0 0,0 1 0 0 0,0-1 0 0 0,-4 13 0 0 0,4-9 0 0 0,0-1 0 0 0,-9 14 0 0 0,12-21-137 0 0,-1 0 0 0 0,0-1-1 0 0,2 1 1 0 0,-2 0 0 0 0,1 1 0 0 0,0-2 0 0 0,1 1-1 0 0,-1 0 1 0 0,1 0 0 0 0,-1 6 0 0 0,1-7-201 0 0,0 0 0 0 0,0-1 1 0 0,1 2-1 0 0,-1-2 0 0 0,1 1 0 0 0,-1 0 1 0 0,0 0-1 0 0,1-1 0 0 0,0 1 1 0 0,-1-1-1 0 0,2 1 0 0 0,-2-1 1 0 0,1 1-1 0 0,0 0 0 0 0,1-1 0 0 0,-2 1 1 0 0,2-1-1 0 0,1 2 0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4361 0 0,'0'0'8782'0'0,"-5"1"-7965"0"0,-2 1-264 0 0,-13 4 15587 0 0,43 1-15782 0 0,-9-2 195 0 0,29 11 1 0 0,-3 0 95 0 0,-19-8-649 0 0,-1 1 0 0 0,0 1 0 0 0,35 24 0 0 0,-54-33 0 0 0,23 13 0 0 0,25 11 0 0 0,-24-14 0 0 0,23 17 0 0 0,-36-20 0 0 0,0 2 0 0 0,-2-1 0 0 0,14 16 0 0 0,0-2 0 0 0,143 129 0 0 0,-80-78 0 0 0,-38-35 0 0 0,-45-35-72 0 0,0 0 0 0 0,-1 0-1 0 0,1 0 1 0 0,2 5 0 0 0,5 5-533 0 0,-6-12-3814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8458 0 0,'0'0'7136'0'0,"-1"-10"-6384"0"0,1-1-435 0 0,-2-9-116 0 0,8-8 13447 0 0,3 52-12851 0 0,5-2-279 0 0,31 37 0 0 0,-8-14-96 0 0,-21-26-422 0 0,0-1 0 0 0,2 0 0 0 0,20 16 0 0 0,-14-13 0 0 0,-4-3 0 0 0,57 47 0 0 0,-64-54 0 0 0,22 24 0 0 0,-24-23 0 0 0,-1-1 0 0 0,20 15 0 0 0,21 9 0 0 0,-43-28 0 0 0,0 0 0 0 0,0 1 0 0 0,0-1 0 0 0,10 17 0 0 0,-9-13 0 0 0,19 19 0 0 0,-12-15 0 0 0,-7-6 0 0 0,0-2 0 0 0,0 0 0 0 0,0 0 0 0 0,15 9 0 0 0,6 4 0 0 0,-25-15 0 0 0,0-1 0 0 0,1 0 0 0 0,-1-1 0 0 0,2 1 0 0 0,10 4 0 0 0,-12-8-1156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94 341 5297 0 0,'0'0'4892'0'0,"-1"5"-10108"0"0,-6 14 4748 0 0,6-14 1920 0 0,-14 4 6233 0 0,-12 12 1223 0 0,21-17-6411 0 0,2-1-1665 0 0,1-1-1 0 0,-1 0 0 0 0,1 0 0 0 0,-1-1 0 0 0,-5 3 0 0 0,8-4-772 0 0,0 0 0 0 0,1 0-1 0 0,-1 0 1 0 0,1 0 0 0 0,-1 0-1 0 0,1 1 1 0 0,0-1 0 0 0,-1 0-1 0 0,1 1 1 0 0,-1-1 0 0 0,1 0-1 0 0,-1 1 1 0 0,1-1 0 0 0,-1 0-1 0 0,1 0 1 0 0,0 0 0 0 0,0 1 0 0 0,0-1-1 0 0,-1 1 1 0 0,1 0 0 0 0,0-1-1 0 0,-1 1 1 0 0,2-1-26 0 0,-1 0 0 0 0,1 0 0 0 0,-1 0 0 0 0,0 0 0 0 0,0 0 0 0 0,0 0 0 0 0,1 0 1 0 0,-1-1-1 0 0,1 1 0 0 0,-1 0 0 0 0,0 0 0 0 0,1-1 0 0 0,-1 1 0 0 0,1 0 0 0 0,-1 0 0 0 0,0-1 0 0 0,0 1 0 0 0,0 0 0 0 0,0-1 0 0 0,0 1 1 0 0,1 0-1 0 0,-1 0 0 0 0,0 0 0 0 0,0-1 0 0 0,0 1 0 0 0,1-1 0 0 0,-1 1 0 0 0,0-1 0 0 0,0 1 0 0 0,6-7 5 0 0,-1 0 0 0 0,2 0 0 0 0,-2 1-1 0 0,3 1 1 0 0,-2-2 0 0 0,13-5 0 0 0,-10 5 4 0 0,1-1 0 0 0,15-15 0 0 0,16-25-42 0 0,-29 32 0 0 0,0 1 0 0 0,1 1 0 0 0,0 0 0 0 0,1 1 0 0 0,28-21 0 0 0,-31 27 0 0 0,-1-1 0 0 0,1 1 0 0 0,-2-1 0 0 0,1-1 0 0 0,-1 0 0 0 0,10-14 0 0 0,-12 15 0 0 0,-1 0 0 0 0,0 1 0 0 0,2 0 0 0 0,-1 0 0 0 0,1 1 0 0 0,13-10 0 0 0,-18 15 0 0 0,1-1 0 0 0,-1-1 0 0 0,-1 1 0 0 0,1 0 0 0 0,0-1 0 0 0,3-5 0 0 0,-4 7 0 0 0,-1-1 0 0 0,0 0 0 0 0,1 0 0 0 0,0 1 0 0 0,-1-1 0 0 0,1 1 0 0 0,-1-1 0 0 0,2 1 0 0 0,-2 0 0 0 0,2-1 0 0 0,-2 1 0 0 0,2 0 0 0 0,-1 0 0 0 0,0 0 0 0 0,0 1 0 0 0,0-1 0 0 0,0 1 0 0 0,3-1 0 0 0,-4 1 0 0 0,-1 0 0 0 0,1 0 0 0 0,0 0 0 0 0,-1 0 0 0 0,0 1 0 0 0,1-1 0 0 0,-1 0 0 0 0,1 1 0 0 0,0-1 0 0 0,-1 0 0 0 0,1 0 0 0 0,-1 0 0 0 0,0 1 0 0 0,0-1 0 0 0,1 1 0 0 0,-1-1 0 0 0,1 1 0 0 0,-1-1 0 0 0,1 0 0 0 0,-1 0 0 0 0,0 1 0 0 0,1 0 0 0 0,-1-1 0 0 0,0 1 0 0 0,0 0 0 0 0,1-1 0 0 0,-1 0 0 0 0,0 1 0 0 0,0 0 0 0 0,0 0 0 0 0,0-1 0 0 0,0 0 0 0 0,0 1 0 0 0,0-1 0 0 0,0 1 0 0 0,1 0 0 0 0,-1-1 0 0 0,0 1 0 0 0,1-1 0 0 0,-1 0 0 0 0,1 0 0 0 0,-1 1 0 0 0,0-1 0 0 0,1 1 0 0 0,-1-1 0 0 0,0 1 0 0 0,1-1 0 0 0,-1 0 0 0 0,1 1 0 0 0,-1-1 0 0 0,1 0 0 0 0,0 0 0 0 0,-1 0 0 0 0,0 0 0 0 0,0 0 0 0 0,2 1 0 0 0,3 0 0 0 0,0 0 0 0 0,0 0 0 0 0,-1 1 0 0 0,1-1 0 0 0,0 2 0 0 0,5 1 0 0 0,-9-3 0 0 0,34 13 0 0 0,-26-12 0 0 0,-1 2 0 0 0,1 0 0 0 0,-1-1 0 0 0,10 8 0 0 0,-17-10 0 0 0,2 1 0 0 0,-2 0 0 0 0,1 0 0 0 0,0 1 0 0 0,-1-2 0 0 0,1 2 0 0 0,-1-1 0 0 0,0 0 0 0 0,0 1 0 0 0,1 0 0 0 0,-2-1 0 0 0,1 0 0 0 0,1 6 0 0 0,-2-5 0 0 0,1-1 0 0 0,-1 0 0 0 0,1 1 0 0 0,-1-1 0 0 0,1 0 0 0 0,1 1 0 0 0,-1-2 0 0 0,-1 2 0 0 0,2-1 0 0 0,0-1 0 0 0,-2 2 0 0 0,2-2 0 0 0,0 2 0 0 0,-1-2 0 0 0,2 1 0 0 0,1 2 0 0 0,2 1 0 0 0,5 4 0 0 0,-8-9 0 0 0,-3 0 0 0 0,0 0 0 0 0,0 0 0 0 0,0-1 0 0 0,0 1 0 0 0,0 0 0 0 0,1 0 0 0 0,-1 0 0 0 0,0-1 0 0 0,0 1 0 0 0,0 0 0 0 0,0 0 0 0 0,0 0 0 0 0,0-1 0 0 0,0 1 0 0 0,0 0 0 0 0,0 0 0 0 0,0 0 0 0 0,0 0 0 0 0,0 0 0 0 0,0 0 0 0 0,0 0 0 0 0,0 0 0 0 0,0-1 0 0 0,0 1 0 0 0,0 0 0 0 0,0 0 0 0 0,0-1 0 0 0,0 1 0 0 0,0 0 0 0 0,0 0 0 0 0,0 0 0 0 0,0-1 0 0 0,0 1 0 0 0,0 0 0 0 0,0 0 0 0 0,-1 0 0 0 0,1 0 0 0 0,0-1 0 0 0,0 1 0 0 0,0 0 0 0 0,0 0 0 0 0,0 0 0 0 0,-1 0 0 0 0,1 0 0 0 0,0 0 0 0 0,0 0 0 0 0,0 0 0 0 0,-1 0 0 0 0,-4-7 0 0 0,-24-15 0 0 0,23 18 0 0 0,0-1 0 0 0,1 1 0 0 0,-8-8 0 0 0,11 10 0 0 0,0-1 0 0 0,1 1 0 0 0,-1-1 0 0 0,1 1 0 0 0,-1 0 0 0 0,0-1 0 0 0,2 0 0 0 0,-1 0 0 0 0,0 1 0 0 0,0-1 0 0 0,0 0 0 0 0,1-3 0 0 0,-2-28 0 0 0,2 32 0 0 0,-2 20-255 0 0,2-11-3195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 2633 0 0,'0'0'7029'0'0,"-4"-6"-5857"0"0,-15-21 8900 0 0,25 37-7272 0 0,1-3-2104 0 0,-1 1 0 0 0,-2 0 0 0 0,2 0-1 0 0,-2-1 1 0 0,1 1 0 0 0,5 17-1 0 0,11 20 22 0 0,14 15 55 0 0,36 86 0 0 0,-63-131-673 0 0,0 0 1 0 0,1 0-1 0 0,15 17 0 0 0,-14-17-53 0 0,1-1 0 0 0,11 25 0 0 0,-22-38-114 0 0,1 1-1 0 0,0-1 1 0 0,0 1-1 0 0,0-1 1 0 0,0 0 0 0 0,0 1-1 0 0,0-1 1 0 0,0 0-1 0 0,1 0 1 0 0,-1 0 0 0 0,0 0-1 0 0,3 2 1 0 0,-4-3-58 0 0,0 0 0 0 0,1 0 0 0 0,-1 0 0 0 0,1 0 1 0 0,-1 0-1 0 0,0 0 0 0 0,1 1 0 0 0,-1-1 0 0 0,0 0 0 0 0,1 0 0 0 0,-1 0 1 0 0,0 0-1 0 0,0 0 0 0 0,0 0 0 0 0,1-1 0 0 0,-1 1 0 0 0,0 0 0 0 0,1 0 1 0 0,-1 0-1 0 0,1 0 0 0 0,-1 0 0 0 0,0 0 0 0 0,1 0 0 0 0,-1 0 0 0 0,0 0 1 0 0,1-1-416 0 0,-1 0 0 0 0,1 0 0 0 0,-1 0 0 0 0,1 1-1 0 0,-1-1 1 0 0,1 0 0 0 0,-1 0 0 0 0,0 1 0 0 0,0-1 0 0 0,0 0 0 0 0,0 0 0 0 0,1 0 0 0 0,-1-1 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5 538 2112 0 0,'-4'-5'25473'0'0,"11"0"-22811"0"0,1-2-3739 0 0,10-17 1743 0 0,6-5 188 0 0,30-31-1 0 0,-22 26-397 0 0,-21 21-315 0 0,1 0 1 0 0,17-13-1 0 0,-1 6 24 0 0,46-24-1 0 0,-59 36-149 0 0,-3 0-15 0 0,-1 0 0 0 0,-1 0 0 0 0,1-1 0 0 0,10-11 0 0 0,-14 12 0 0 0,0 0 0 0 0,2 1 0 0 0,-1 1 0 0 0,0 0 0 0 0,0-1 0 0 0,1 2 0 0 0,0 0 0 0 0,11-5 0 0 0,51-22 0 0 0,-46 20 0 0 0,43-14 0 0 0,-10 5 0 0 0,-44 15 0 0 0,1 0 0 0 0,-1 2 0 0 0,1-1 0 0 0,28-5 0 0 0,92-1 0 0 0,-116 10 0 0 0,1 1 0 0 0,29 3 0 0 0,-22-1 0 0 0,-3 2 0 0 0,-1 0 0 0 0,33 10 0 0 0,-29-7 0 0 0,36 4 0 0 0,-45-8-436 0 0,13 0-5880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1576 0 0,'0'-4'28879'0'0,"7"20"-28321"0"0,1 1 1 0 0,16 24 0 0 0,-4-6-171 0 0,128 255-140 0 0,-81-173-248 0 0,-44-81 0 0 0,-1 0 0 0 0,20 52 0 0 0,-17-18 0 0 0,-13-34 0 0 0,1 0 0 0 0,2-1 0 0 0,22 36 0 0 0,24 23 0 0 0,-46-65 0 0 0,-12-22 0 0 0,1 0 0 0 0,0 1 0 0 0,0-2 0 0 0,7 8 0 0 0,-3-4 0 0 0,-1 0 0 0 0,10 18 0 0 0,5 8 0 0 0,-20-33 0 0 0,1 1 0 0 0,-2-1 0 0 0,1 1 0 0 0,0 0 0 0 0,-1 1 0 0 0,0-1 0 0 0,0 0 0 0 0,0 0 0 0 0,-1 0 0 0 0,1 7 0 0 0,-1-5 0 0 0,0 1 0 0 0,1-2 0 0 0,1 1 0 0 0,1 8 0 0 0,-2-12 0 0 0,0 0 0 0 0,-1-1 0 0 0,1 1 0 0 0,-1-1 0 0 0,1 1 0 0 0,-1-1 0 0 0,0 2 0 0 0,1-2 0 0 0,-1 1 0 0 0,0-1 0 0 0,0 1 0 0 0,0 0 0 0 0,-1 0 0 0 0,1-1 0 0 0,0 1 0 0 0,-1 0 0 0 0,0-1 0 0 0,1 1 0 0 0,0-1 0 0 0,-1 1 0 0 0,0-1 0 0 0,-1 3 0 0 0,-6 7 0 0 0,7-10 0 0 0,-1 1 0 0 0,1-1 0 0 0,0 1 0 0 0,1-2 0 0 0,-2 2 0 0 0,1-1 0 0 0,0 0 0 0 0,0 0 0 0 0,-1 1 0 0 0,-1-1 0 0 0,1 0 0 0 0,1 1 0 0 0,-1-2 0 0 0,1 1 0 0 0,-1 1 0 0 0,1-1 0 0 0,-1 0 0 0 0,1 1 0 0 0,0-1 0 0 0,-1 1 0 0 0,2-1 0 0 0,-2 1 0 0 0,1-1 0 0 0,0 1 0 0 0,1 0 0 0 0,-1 0 0 0 0,0-1 0 0 0,0 1 0 0 0,1 0 0 0 0,-1 0 0 0 0,1 0 0 0 0,0 0 0 0 0,0 2 0 0 0,-5 19 0 0 0,3-17 0 0 0,1 0 0 0 0,0-1 0 0 0,0 1 0 0 0,0 0 0 0 0,1-1 0 0 0,-1 2 0 0 0,3 7 0 0 0,8 43 0 0 0,-7-48 0 0 0,-1 0 0 0 0,1 1 0 0 0,9 15 0 0 0,1 6 0 0 0,-7-17 0 0 0,1-1 0 0 0,12 21 0 0 0,-17-31 0 0 0,10 16 0 0 0,-5-7 0 0 0,0 0 0 0 0,0-1 0 0 0,2 0 0 0 0,8 10 0 0 0,17 22 0 0 0,-33-42 0 0 0,0 0 0 0 0,0-1 0 0 0,0 1 0 0 0,0-1 0 0 0,0 0 0 0 0,0 1 0 0 0,0 0 0 0 0,0-1 0 0 0,1 1 0 0 0,-2-1 0 0 0,2 0 0 0 0,-1 0 0 0 0,0 1 0 0 0,0-1 0 0 0,0 0 0 0 0,1 0 0 0 0,-1 0 0 0 0,0 0 0 0 0,0-1 0 0 0,1 1 0 0 0,-2 0 0 0 0,4-1 0 0 0,0-1 0 0 0,1 2 0 0 0,1-1 0 0 0,0 0 0 0 0,-1 1 0 0 0,0 0 0 0 0,1 0 0 0 0,7 1 0 0 0,-11 0 0 0 0,1 0 0 0 0,1 0 0 0 0,-1 0 0 0 0,-1 0 0 0 0,1 1 0 0 0,0-1 0 0 0,0 0 0 0 0,-1 2 0 0 0,1-2 0 0 0,-1 1 0 0 0,1 0 0 0 0,2 3 0 0 0,14 13 0 0 0,17 24 0 0 0,-28-33 0 0 0,-2 1 0 0 0,0 0 0 0 0,-1 1 0 0 0,0 0 0 0 0,0-1 0 0 0,-1 1 0 0 0,0 0 0 0 0,-2 1 0 0 0,2-1 0 0 0,-3 1 0 0 0,1-1 0 0 0,-1 1 0 0 0,-1 16 0 0 0,1-9 0 0 0,-1-13 0 0 0,0 0 0 0 0,0 0 0 0 0,0 0 0 0 0,0 0 0 0 0,-1 0 0 0 0,0 0 0 0 0,-1-1 0 0 0,-1 8 0 0 0,-34 62 0 0 0,35-71 0 0 0,-2 0 0 0 0,1 1 0 0 0,0-1 0 0 0,0 1 0 0 0,-1-1 0 0 0,0-1 0 0 0,-9 7 0 0 0,1-2 0 0 0,-22 11 0 0 0,20-13 0 0 0,10-3-278 0 0,1 0-1 0 0,-1-1 1 0 0,0 0-1 0 0,0 2 1 0 0,-3 3 0 0 0,-6 8-4305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0 0 0,'0'0'21738'0'0,"-3"-3"-20800"0"0,-12-18 1707 0 0,21 40 1940 0 0,2 2-4265 0 0,39 83 1153 0 0,15 36-606 0 0,-53-120-827 0 0,1 1 0 0 0,1-1 0 0 0,1-1 1 0 0,13 19-1 0 0,-24-37-40 0 0,0 1 0 0 0,0-1 0 0 0,0 0 0 0 0,-1 0 0 0 0,1 0 0 0 0,-1 0 0 0 0,1-1 0 0 0,0 1 0 0 0,0 0 0 0 0,0 0 0 0 0,-1-1 0 0 0,1 1 0 0 0,0 0 0 0 0,0 0 0 0 0,0-1 0 0 0,0 1 0 0 0,0-1 0 0 0,0 0 0 0 0,0 1 0 0 0,0-1 0 0 0,0 1 0 0 0,1-1 0 0 0,7-27 0 0 0,-9 24 0 0 0,2-4 0 0 0,0 2 0 0 0,0-1 0 0 0,4-10 0 0 0,-5 14 0 0 0,1 0 0 0 0,-1 0 0 0 0,0 0 0 0 0,1 1 0 0 0,0-1 0 0 0,-1 0 0 0 0,1 1 0 0 0,-1-1 0 0 0,1 1 0 0 0,0-1 0 0 0,0 1 0 0 0,0 0 0 0 0,0 0 0 0 0,2-1 0 0 0,0 0 0 0 0,1 1 0 0 0,-1-1 0 0 0,0 1 0 0 0,0 0 0 0 0,1-1 0 0 0,5 1 0 0 0,-8 1 0 0 0,0 0 0 0 0,0 0 0 0 0,0 0 0 0 0,0 1 0 0 0,0-1 0 0 0,0 1 0 0 0,1 0 0 0 0,-2 0 0 0 0,1-1 0 0 0,0 1 0 0 0,0 0 0 0 0,-1 0 0 0 0,1 0 0 0 0,0 0 0 0 0,-1 1 0 0 0,3 1 0 0 0,4 4 0 0 0,-1 1 0 0 0,0 1 0 0 0,0-1 0 0 0,-2 2 0 0 0,1-2 0 0 0,-1 2 0 0 0,0 0 0 0 0,-1-1 0 0 0,4 12 0 0 0,16 32 0 0 0,-12-28 0 0 0,-2-1 0 0 0,16 50 0 0 0,-21-59 0 0 0,12 27 0 0 0,2-6 0 0 0,-19-36 0 0 0,0 1 0 0 0,1-1 0 0 0,-1 1 0 0 0,0 0 0 0 0,0-1 0 0 0,0 1 0 0 0,0-1 0 0 0,0 1 0 0 0,0-1 0 0 0,0 1 0 0 0,0 0 0 0 0,0-1 0 0 0,0 0 0 0 0,0 1 0 0 0,0 0 0 0 0,0-1 0 0 0,-1 1 0 0 0,1 0 0 0 0,0-1 0 0 0,0 0 0 0 0,0 1 0 0 0,0-1 0 0 0,-1 1 0 0 0,1 0 0 0 0,-1-1 0 0 0,-12 15 0 0 0,7-10 0 0 0,2 0 0 0 0,0 1 0 0 0,0-1 0 0 0,-1 2 0 0 0,1-1 0 0 0,1 0 0 0 0,0 0 0 0 0,1 1 0 0 0,-1 0 0 0 0,1 0 0 0 0,0 0 0 0 0,1 0 0 0 0,-1 0 0 0 0,1 0 0 0 0,0 0 0 0 0,1 13 0 0 0,0-15 0 0 0,1-1 0 0 0,0-1 0 0 0,0 1 0 0 0,0 0 0 0 0,-1 0 0 0 0,2 0 0 0 0,0 0 0 0 0,-1 0 0 0 0,1-1 0 0 0,0 1 0 0 0,0-1 0 0 0,0 1 0 0 0,1-1 0 0 0,-1 0 0 0 0,5 3 0 0 0,0 1 0 0 0,0 0 0 0 0,1 0 0 0 0,0-1 0 0 0,0-1 0 0 0,12 6 0 0 0,-6-4 0 0 0,0 0 0 0 0,0-1 0 0 0,2-1 0 0 0,-2-1 0 0 0,23 4 0 0 0,12-4 0 0 0,-35-4 0 0 0,28 5 0 0 0,-42-5-70 0 0,1 0-1 0 0,0 0 1 0 0,0 0-1 0 0,0 0 1 0 0,-1 0 0 0 0,1 0-1 0 0,0 0 1 0 0,0 0-1 0 0,0 0 1 0 0,-1 0 0 0 0,1-1-1 0 0,0 1 1 0 0,0 0-1 0 0,0-1 1 0 0,-1 1 0 0 0,0-1-1 0 0,1 1 1 0 0,0-1-1 0 0,0 1 1 0 0,0 0 0 0 0,-1-1-1 0 0,9-8-4503 0 0,-9 9 4544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7914 0 0,'1'-1'19805'0'0,"-1"8"-19445"0"0,1-1 0 0 0,0 0-1 0 0,0 1 1 0 0,0-1 0 0 0,1 0-1 0 0,0 0 1 0 0,0 0 0 0 0,4 8-1 0 0,28 44 151 0 0,-1-5-17 0 0,-27-43-440 0 0,0 0 1 0 0,1 0 0 0 0,0-1 0 0 0,0 0-1 0 0,1 0 1 0 0,14 12 0 0 0,58 40 305 0 0,2-12-286 0 0,-68-41-73 0 0,-9-4 0 0 0,1 0 0 0 0,0 0 0 0 0,1-1 0 0 0,-1 1 0 0 0,0-2 0 0 0,1 1 0 0 0,0-1 0 0 0,0 0 0 0 0,0 0 0 0 0,0 0 0 0 0,0-1 0 0 0,0-1 0 0 0,12 1 0 0 0,-22-1 0 0 0,-2 1 0 0 0,-1-1 0 0 0,1 0 0 0 0,0 0 0 0 0,-1 0 0 0 0,1-1 0 0 0,-1 1 0 0 0,1-2 0 0 0,0 1 0 0 0,-6-2 0 0 0,1-3 0 0 0,0-1 0 0 0,1 0 0 0 0,0-1 0 0 0,0 1 0 0 0,0-2 0 0 0,1 1 0 0 0,-12-17 0 0 0,9 11 0 0 0,0 1 0 0 0,-21-18 0 0 0,1 4-105 0 0,18 15-63 0 0,0 1 0 0 0,0 1-1 0 0,-1 0 1 0 0,-16-8-1 0 0,21 12-2133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1116 46 7746 0 0,'0'0'11702'0'0,"-15"-21"-6845"0"0,14 20-4767 0 0,1 0-1 0 0,-1 1 1 0 0,1-2-1 0 0,-1 1 0 0 0,1 1 1 0 0,0-1-1 0 0,-1 0 1 0 0,0 0-1 0 0,0 0 1 0 0,0 1-1 0 0,1 0 1 0 0,-1-1-1 0 0,0 0 1 0 0,0 0-1 0 0,0 1 0 0 0,1-1 1 0 0,-1 1-1 0 0,0 0 1 0 0,0-1-1 0 0,0 1 1 0 0,0 0-1 0 0,0-1 1 0 0,-2 1-1 0 0,-30-3 591 0 0,9 1-62 0 0,13 0-239 0 0,-1 1 0 0 0,0 0-1 0 0,0 0 1 0 0,-18 3 0 0 0,-3-2-66 0 0,12 2-147 0 0,1 1 0 0 0,1 0 0 0 0,-1 1-1 0 0,0 2 1 0 0,-32 11 0 0 0,46-14-138 0 0,1-1-1 0 0,0 1 1 0 0,0 0 0 0 0,0 1-1 0 0,-6 5 1 0 0,-19 11 62 0 0,-6-2 105 0 0,-97 43 193 0 0,92-41-305 0 0,27-12-60 0 0,-1-1-1 0 0,-27 9 0 0 0,28-12-3 0 0,1 1-1 0 0,0 0 0 0 0,1 2 0 0 0,-1 0 1 0 0,-18 11-1 0 0,-34 29-88 0 0,17-17 113 0 0,-6 14-35 0 0,49-41-4 0 0,-17 14 3 0 0,-25 23 0 0 0,23-18-1 0 0,15-8-328 0 0,1 0-1 0 0,1 0 1 0 0,-8 23 0 0 0,1-5-6272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751 321 6233 0 0,'0'0'12484'0'0,"-2"1"-11770"0"0,-8 4 600 0 0,18-10 2146 0 0,13-17-2413 0 0,44-41-316 0 0,-62 59-581 0 0,0-2 1 0 0,1 1-1 0 0,-1-1 1 0 0,4-10-1 0 0,4-7 203 0 0,39-52 496 0 0,-41 63-608 0 0,-8 11-216 0 0,0 0 0 0 0,0 1 0 0 0,-1 0 0 0 0,1-1 0 0 0,-1-1 0 0 0,1 1 0 0 0,0 1 0 0 0,-1-1 0 0 0,1 0 0 0 0,0 0 0 0 0,-1 1 0 0 0,0-2 0 0 0,0 1 0 0 0,1 0 0 0 0,-1 0 0 0 0,0 0 0 0 0,0 0 0 0 0,0 0 0 0 0,1 0 0 0 0,-1-1 0 0 0,0-1 42 0 0,0 1-31 0 0,0 0 1 0 0,0-1-1 0 0,0 2 0 0 0,0-2 1 0 0,-1 1-1 0 0,1 0 1 0 0,-1-1-1 0 0,1 1 0 0 0,0 0 1 0 0,-1 0-1 0 0,0 0 1 0 0,-1-1-1 0 0,1 0 1 0 0,-2 0-25 0 0,2 2 1 0 0,-1-2-1 0 0,0 2 1 0 0,0-1-1 0 0,0 0 1 0 0,0 0 0 0 0,0 1-1 0 0,-1 0 1 0 0,1-1-1 0 0,-1 1 1 0 0,1 0-1 0 0,-1 0 1 0 0,1 0-1 0 0,-6-1 1 0 0,-3 0 31 0 0,-1 0 0 0 0,-15 0 0 0 0,3 0 176 0 0,4 0-118 0 0,-1 2 1 0 0,0 0-1 0 0,1 2 1 0 0,-1-1-1 0 0,1 2 1 0 0,-25 7-1 0 0,29-6-46 0 0,-3-1 9 0 0,-30 13 1 0 0,26-7 216 0 0,-37 9 0 0 0,29-8-208 0 0,20-7-2 0 0,0 1 0 0 0,-14 0-1 0 0,19-2-57 0 0,0-1 0 0 0,1 2 1 0 0,-1-1-1 0 0,0 1 0 0 0,1-1 0 0 0,0 1 0 0 0,0-1 0 0 0,0 2 0 0 0,0-1 0 0 0,-5 6 0 0 0,2-3 97 0 0,0 0 0 0 0,-14 7 1 0 0,10-6-72 0 0,-1 1 1 0 0,1 0-1 0 0,-15 13 1 0 0,4-3-11 0 0,11-11 13 0 0,1 0 0 0 0,-23 10-1 0 0,-13 6 71 0 0,47-22-112 0 0,-8 3 8 0 0,0 0 1 0 0,2 1-1 0 0,-2 0 0 0 0,2 0 1 0 0,0 1-1 0 0,-1 0 1 0 0,1 0-1 0 0,1 0 0 0 0,-1 1 1 0 0,1 0-1 0 0,-4 8 0 0 0,5-8 11 0 0,0 0-1 0 0,2 0 0 0 0,-1 0 1 0 0,0 0-1 0 0,2 0 0 0 0,-2 0 1 0 0,1 8-1 0 0,-3 17-19 0 0,5-28 0 0 0,0-1 0 0 0,0 1 0 0 0,1-1 0 0 0,-1 1 0 0 0,1-1 0 0 0,-1 1 0 0 0,1-1 0 0 0,1 1 0 0 0,-1-1 0 0 0,3 6 0 0 0,3 10 0 0 0,-6-16 0 0 0,-1-1 0 0 0,1 1 0 0 0,-1-2 0 0 0,1 1 0 0 0,0 1 0 0 0,1-1 0 0 0,-2 0 0 0 0,2 0 0 0 0,-1 0 0 0 0,0 0 0 0 0,3 2 0 0 0,-2-3 0 0 0,0 2 0 0 0,0-2 0 0 0,1 1 0 0 0,-1-1 0 0 0,1 0 0 0 0,0 1 0 0 0,-1-1 0 0 0,1 0 0 0 0,0 0 0 0 0,-1 0 0 0 0,1-1 0 0 0,4 1 0 0 0,35 2 0 0 0,-37-3 0 0 0,8 0 0 0 0,-8 0 0 0 0,1 0 0 0 0,-1 0 0 0 0,1 0 0 0 0,1-1 0 0 0,-2 0 0 0 0,9-2 0 0 0,-3 1-330 0 0,0-1 0 0 0,15-1 0 0 0,7 0-826 0 0,-19 0-721 0 0,0 1-3325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33 2481 0 0,'0'0'17002'0'0,"-5"-5"-12608"0"0,1 4-3827 0 0,0-1-1 0 0,-1 0 1 0 0,1 2 0 0 0,0-1-1 0 0,0 0 1 0 0,-9 0 0 0 0,-14-3 328 0 0,9-4-239 0 0,17 7-638 0 0,1 0 1 0 0,-2 0-1 0 0,1 1 1 0 0,0-1-1 0 0,0 0 1 0 0,0 1 0 0 0,-1-1-1 0 0,2 1 1 0 0,-2 0-1 0 0,1 0 1 0 0,0-1-1 0 0,-1 1 1 0 0,1 0 0 0 0,0-1-1 0 0,0 1 1 0 0,-1 0-1 0 0,0 0 1 0 0,2 1-1 0 0,-2-1 1 0 0,1 0 0 0 0,0 0-1 0 0,0 1 1 0 0,-1-1-1 0 0,1 0 1 0 0,0 0 0 0 0,0 1-1 0 0,-1 0 1 0 0,2 0-1 0 0,-2-1 1 0 0,0 2-1 0 0,-8 4 141 0 0,-1 1-1 0 0,1-2 0 0 0,-15 6 0 0 0,12-6 20 0 0,1 1-1 0 0,-13 7 1 0 0,17-6-36 0 0,-1 0 0 0 0,1 0-1 0 0,1 1 1 0 0,-10 11 0 0 0,17-19-140 0 0,-4 4 43 0 0,2 1 0 0 0,0-1 0 0 0,0 1 0 0 0,0-1 0 0 0,1 1 0 0 0,-1 0 0 0 0,1-1 0 0 0,0 2 0 0 0,0-2 0 0 0,1 1 0 0 0,-1 1 0 0 0,1-2 0 0 0,0 1 0 0 0,2 5 0 0 0,-2-7-32 0 0,0 0 0 0 0,1-1 0 0 0,1 0 0 0 0,-1 1 0 0 0,-1-1 0 0 0,2 0 0 0 0,0 1 0 0 0,-1-1 0 0 0,1 0 0 0 0,0 0 0 0 0,-1 0 0 0 0,3 2 0 0 0,12 15 63 0 0,-6-1-2615 0 0,4-3-4603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12483 0 0,'0'0'12921'0'0,"8"0"-12339"0"0,24 0-69 0 0,-29 1-369 0 0,-1-1-1 0 0,1 0 1 0 0,0 1-1 0 0,-1 0 1 0 0,1 0 0 0 0,-1 0-1 0 0,1 0 1 0 0,-1 1-1 0 0,0-1 1 0 0,1 1-1 0 0,-1-1 1 0 0,1 1 0 0 0,-2-1-1 0 0,2 1 1 0 0,-2 0-1 0 0,1 0 1 0 0,0 0 0 0 0,0 1-1 0 0,0-1 1 0 0,1 3-1 0 0,1 1 61 0 0,-2-3-144 0 0,0 0 0 0 0,0 1 0 0 0,0-1 0 0 0,-1 1 0 0 0,1-1 0 0 0,0 1 0 0 0,-1 0 0 0 0,-1 0 0 0 0,2 6 0 0 0,0 40 276 0 0,-2-44-297 0 0,0-6 20 0 0,0 0-57 0 0,0 0 0 0 0,0 0-1 0 0,0-1 1 0 0,0 1 0 0 0,0 0 0 0 0,0 0 0 0 0,0 0 0 0 0,0 0 0 0 0,0 0 0 0 0,0 0-1 0 0,0 0 1 0 0,0 0 0 0 0,0 0 0 0 0,0-1 0 0 0,0 1 0 0 0,0 0 0 0 0,0 0-1 0 0,0 0 1 0 0,0-1 0 0 0,0 1 0 0 0,0 0 0 0 0,0 0 0 0 0,0 0 0 0 0,0-1-1 0 0,0 1 1 0 0,0 0 0 0 0,1 0 0 0 0,-1 0 0 0 0,0 0 0 0 0,0 0 0 0 0,0-1-1 0 0,0 1 1 0 0,0 0 0 0 0,1 0 0 0 0,-1 0 0 0 0,0 0 0 0 0,0 0 0 0 0,0 0-1 0 0,0 0 1 0 0,1 0 0 0 0,-1 0 0 0 0,0 0 0 0 0,0 0 0 0 0,0 0 0 0 0,1 0-1 0 0,-1 0 1 0 0,0 0 0 0 0,6-5-19 0 0,1-2 14 0 0,1 1 1 0 0,17-10-1 0 0,8-7 10 0 0,57-44-909 0 0,-65 51-3711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29 968 0 0,'0'0'18907'0'0,"0"-5"-18130"0"0,-1-14-86 0 0,1 19-630 0 0,0 0 0 0 0,0 0-1 0 0,0 0 1 0 0,0 0-1 0 0,0 0 1 0 0,0 0 0 0 0,0-1-1 0 0,0 1 1 0 0,0 0 0 0 0,0 0-1 0 0,0 0 1 0 0,0-1 0 0 0,0 1-1 0 0,0 0 1 0 0,0 0 0 0 0,0 0-1 0 0,0-1 1 0 0,0 1 0 0 0,0 0-1 0 0,0 0 1 0 0,0 0-1 0 0,0 0 1 0 0,1 0 0 0 0,-1 0-1 0 0,0 0 1 0 0,0 0 0 0 0,0 0-1 0 0,0-1 1 0 0,0 1 0 0 0,1 0-1 0 0,-1 0 1 0 0,0 0 0 0 0,0 0-1 0 0,0 0 1 0 0,0 0 0 0 0,0 0-1 0 0,0 0 1 0 0,0-1 0 0 0,0 1-1 0 0,1 0 1 0 0,-1 0-1 0 0,0 0 1 0 0,0 0 0 0 0,0 0-1 0 0,1 0 1 0 0,-1 0 0 0 0,0 0-1 0 0,0 0 1 0 0,0 0 0 0 0,1 0-1 0 0,-1 0 1 0 0,0 1 0 0 0,0-1-1 0 0,0 0 1 0 0,1 0 0 0 0,4 4 1785 0 0,4 21-978 0 0,0 0 0 0 0,2 0 0 0 0,22 39 1 0 0,10 18-224 0 0,-16-24-288 0 0,57 93 1 0 0,-27-64-234 0 0,-38-57-58 0 0,15 37 0 0 0,-21-40-54 0 0,1-1 0 0 0,25 36 0 0 0,-34-54-252 0 0,10 12-9 0 0,-14-19-19 0 0,0-1-1 0 0,-1 1 0 0 0,0 0 1 0 0,1-1-1 0 0,-1 0 1 0 0,1 0-1 0 0,0 1 0 0 0,0-1 1 0 0,-1 1-1 0 0,0-1 0 0 0,1 0 1 0 0,0 1-1 0 0,0-1 1 0 0,0 0-1 0 0,0 0 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5281 0 0,'0'0'15661'0'0,"-1"-4"-14772"0"0,-5-12 1236 0 0,13 36-347 0 0,76 115 1522 0 0,-26-44-2148 0 0,-43-68-883 0 0,15 26 270 0 0,32 71-1 0 0,-9 1-72 0 0,57 105-42 0 0,-75-151-442 0 0,-21-46-447 0 0,4-1-1282 0 0,-3-12-4763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324 208 3097 0 0,'0'0'14452'0'0,"-7"-15"-13860"0"0,-23-48 51 0 0,22 21 5550 0 0,17 52-4791 0 0,19 36-384 0 0,-2-1 1 0 0,37 95-1 0 0,-57-112-913 0 0,-1-5 24 0 0,-4-21 26 0 0,0-10 99 0 0,-2-9-241 0 0,0-1 1 0 0,-1 0-1 0 0,-1 1 0 0 0,-1 1 1 0 0,-11-29-1 0 0,-40-81-29 0 0,16 43 27 0 0,23 49-53 0 0,34 36 77 0 0,-10 8 63 0 0,1 1-1 0 0,-2-1 1 0 0,1 1 0 0 0,-2 0 0 0 0,9 17-1 0 0,-6-11 110 0 0,16 23-1 0 0,-13-24-67 0 0,-1 0-1 0 0,0 1 1 0 0,-1-1 0 0 0,0 2-1 0 0,-2 0 1 0 0,0 0 0 0 0,7 30 0 0 0,14 53 139 0 0,0-4-43 0 0,0 22-235 0 0,-16-85 0 0 0,-9-23 0 0 0,0 0 0 0 0,0 1 0 0 0,3 22 0 0 0,8 41 0 0 0,-14-70 0 0 0,0 0 0 0 0,0-2 0 0 0,-1 2 0 0 0,1-1 0 0 0,-1 1 0 0 0,0-1 0 0 0,-1 0 0 0 0,1 1 0 0 0,-1 0 0 0 0,-2 6 0 0 0,-18 46 0 0 0,-68 91 0 0 0,20-58 0 0 0,56-73 0 0 0,-29 28 0 0 0,27-31 0 0 0,1 1 0 0 0,-15 21 0 0 0,-45 63 0 0 0,14-17 0 0 0,50-68 0 0 0,7-7 0 0 0,0-2 0 0 0,0 1 0 0 0,1 0 0 0 0,0 0 0 0 0,0 0 0 0 0,0 0 0 0 0,1 0 0 0 0,0 0 0 0 0,0 0 0 0 0,1 1 0 0 0,-1 0 0 0 0,1-1 0 0 0,2 11 0 0 0,-1-7 0 0 0,-1-2 0 0 0,0 16 0 0 0,-1-16 0 0 0,1-1 0 0 0,0 1 0 0 0,0 0 0 0 0,4 10 0 0 0,-3-12 0 0 0,2 1 0 0 0,0-1 0 0 0,0 1 0 0 0,0-1 0 0 0,0 1 0 0 0,2-2 0 0 0,3 8 0 0 0,0-5 0 0 0,-5-5 0 0 0,-1-2 0 0 0,-1 1 0 0 0,1 0 0 0 0,-1 0 0 0 0,1 0 0 0 0,-1 0 0 0 0,2 4 0 0 0,3 0 0 0 0,3 0 0 0 0,-4 4 0 0 0,25 26 0 0 0,-58-36 0 0 0,26 2 0 0 0,1 0 0 0 0,0 0 0 0 0,0 0 0 0 0,-1 0 0 0 0,2 0 0 0 0,-1 0 0 0 0,0 0 0 0 0,0 0 0 0 0,1 0 0 0 0,-1 1 0 0 0,1-1 0 0 0,-1 3 0 0 0,1 13 0 0 0,0-14 0 0 0,1-14 0 0 0,-1 5 0 0 0,2-14 0 0 0,-2 0 0 0 0,-1 0 0 0 0,-5-30 0 0 0,4 38 0 0 0,2 8 0 0 0,0 0 0 0 0,0 0 0 0 0,-1 0 0 0 0,1 0 0 0 0,-1 0 0 0 0,1 0 0 0 0,-1 0 0 0 0,0 0 0 0 0,-1 1 0 0 0,1-1 0 0 0,0 1 0 0 0,-1-2 0 0 0,1 2 0 0 0,-1 0 0 0 0,0-1 0 0 0,0 1 0 0 0,-3-3 0 0 0,4 5 0 0 0,-1 19 0 0 0,5-7 0 0 0,1-3 0 0 0,-25-35 0 0 0,-26-23 0 0 0,35 38 0 0 0,-1-2 0 0 0,1 0 0 0 0,2 0 0 0 0,-16-25 0 0 0,15 19 0 0 0,4 8 0 0 0,2 1 0 0 0,-1-1 0 0 0,1 0 0 0 0,-5-16 0 0 0,9 19 0 0 0,-1-1 0 0 0,1 0 0 0 0,0-14 0 0 0,0 18 0 0 0,1 8 0 0 0,3 11 0 0 0,47 49 0 0 0,-43-55 0 0 0,9 14 0 0 0,-1-1 0 0 0,17 31 0 0 0,-19-23 0 0 0,14 39 0 0 0,-23-59 0 0 0,-3-7 0 0 0,8 25 0 0 0,1-1 0 0 0,28 48 0 0 0,-37-74-100 0 0,-1 1 1 0 0,1 0-1 0 0,0 0 0 0 0,-1 0 1 0 0,0-1-1 0 0,1 0 0 0 0,0 1 1 0 0,0 0-1 0 0,0 0 1 0 0,-1-1-1 0 0,1 1 0 0 0,0-1 1 0 0,0 0-1 0 0,0 0 0 0 0,-1 1 1 0 0,1-1-1 0 0,0 0 0 0 0,0 1 1 0 0,0-1-1 0 0,0 0 0 0 0,1 0 1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182 272 3801 0 0,'0'0'20467'0'0,"-6"-2"-19879"0"0,5 2-544 0 0,0-1 0 0 0,0 1 0 0 0,-1 0 1 0 0,1 0-1 0 0,0 0 0 0 0,-1-1 0 0 0,1 1 0 0 0,0 0 0 0 0,-1 0 1 0 0,1 0-1 0 0,0 0 0 0 0,-1 1 0 0 0,1-1 0 0 0,-2 0 0 0 0,1 1 27 0 0,2 1 0 0 0,-2-2 0 0 0,1 2 0 0 0,0 0 0 0 0,0-2 0 0 0,0 2-1 0 0,0 0 1 0 0,0-1 0 0 0,0 0 0 0 0,1 0 0 0 0,-1 1 0 0 0,1 0 0 0 0,-1-1 0 0 0,0 1-1 0 0,0 2 1 0 0,-23 82 1661 0 0,-14 53-732 0 0,33-111-961 0 0,0 2 0 0 0,-2 53 0 0 0,10-73-140 0 0,2-14 28 0 0,4-15 11 0 0,0-13 18 0 0,-2 0 1 0 0,-2-1-1 0 0,3-40 1 0 0,-7-103 57 0 0,-2 101 78 0 0,1 75-85 0 0,0 0 0 0 0,0 0 0 0 0,0 0 0 0 0,0 0-1 0 0,0 0 1 0 0,0 0 0 0 0,0 0 0 0 0,0 0 0 0 0,0 0 0 0 0,0 0 0 0 0,-1 0 0 0 0,1 0 0 0 0,0 0 0 0 0,0 1-1 0 0,0-1 1 0 0,-1 0 0 0 0,1 0 0 0 0,0 0 0 0 0,0 0 0 0 0,0 0 0 0 0,-1 0 0 0 0,1 0 0 0 0,0 0 0 0 0,0 0 0 0 0,0 0-1 0 0,-1 0 1 0 0,1 0 0 0 0,0-1 0 0 0,0 1 0 0 0,0 0 0 0 0,-1 0 0 0 0,1 0 0 0 0,0 0 0 0 0,0 0 0 0 0,0 0 0 0 0,0 0-1 0 0,0 0 1 0 0,0 0 0 0 0,0 0 0 0 0,0 0 0 0 0,0 0 0 0 0,0 0 0 0 0,-1 0 0 0 0,1-1 0 0 0,0 1 0 0 0,0 0-1 0 0,0 0 1 0 0,0 0 0 0 0,0 0 0 0 0,0-1 0 0 0,0 1 0 0 0,0 0 0 0 0,0 0 0 0 0,0 0 0 0 0,0-1 0 0 0,0 1 0 0 0,0 0-1 0 0,0 0 1 0 0,-9 13 61 0 0,-80 275 538 0 0,86-273-642 0 0,3-15 34 0 0,0 0 0 0 0,1 0 0 0 0,-1 0 0 0 0,0 0 0 0 0,0 0 0 0 0,0 0 0 0 0,0 0 0 0 0,0 0 0 0 0,0 0 0 0 0,0 0 0 0 0,0 0 0 0 0,0 0 0 0 0,0-1-1 0 0,0 1 1 0 0,0 0 0 0 0,0 0 0 0 0,0 0 0 0 0,0 0 0 0 0,0 0 0 0 0,0 0 0 0 0,0 0 0 0 0,0 0 0 0 0,1 0 0 0 0,-1 0 0 0 0,0 0 0 0 0,0 0 0 0 0,0 0 0 0 0,0 0 0 0 0,0 0-1 0 0,0 0 1 0 0,0 0 0 0 0,0 0 0 0 0,0 0 0 0 0,0 0 0 0 0,0 0 0 0 0,0 0 0 0 0,0 0 0 0 0,0 0 0 0 0,0 0 0 0 0,0 0 0 0 0,0 0 0 0 0,0 0 0 0 0,0 0 0 0 0,0 1 0 0 0,0-1 0 0 0,0 0-1 0 0,0 0 1 0 0,0 0 0 0 0,0 0 0 0 0,10-25-49 0 0,6-43 26 0 0,-2 0 1 0 0,-4-2 0 0 0,3-127-1 0 0,-14 164 42 0 0,0 20 12 0 0,0-1-1 0 0,1 1 1 0 0,3-19-1 0 0,-3 31-24 0 0,0 1 0 0 0,0 0 0 0 0,0 0 0 0 0,0-1 0 0 0,0 1 0 0 0,0 0 0 0 0,0 0 0 0 0,0 0 0 0 0,0-1-1 0 0,0 1 1 0 0,0 0 0 0 0,1 0 0 0 0,-1 0 0 0 0,0 0 0 0 0,0 0 0 0 0,0 0 0 0 0,0 0 0 0 0,0-1 0 0 0,0 1 0 0 0,1 0 0 0 0,-1 0 0 0 0,0 0 0 0 0,0 0 0 0 0,0 0-1 0 0,0-1 1 0 0,1 1 0 0 0,-1 0 0 0 0,0 0 0 0 0,0 0 0 0 0,1 0 0 0 0,-1 0 0 0 0,0 0 0 0 0,0 0 0 0 0,0 0 0 0 0,0 0 0 0 0,0 0 0 0 0,0 0 0 0 0,0 0 0 0 0,1 0 0 0 0,-1 0-1 0 0,8 5 120 0 0,5 13 67 0 0,-6-4-97 0 0,-1-1 1 0 0,0 1 0 0 0,-1 0-1 0 0,-1 1 1 0 0,0-1 0 0 0,1 18 0 0 0,5 91 154 0 0,-9-106-224 0 0,1 63 26 0 0,7 77 5 0 0,-9-157-60 0 0,0 2 1 0 0,0-1-1 0 0,0 0 0 0 0,0-1 1 0 0,0 2-1 0 0,1-1 1 0 0,-1-1-1 0 0,0 1 0 0 0,1 0 1 0 0,-1 1-1 0 0,1-2 0 0 0,-1 1 1 0 0,0 0-1 0 0,1 0 0 0 0,0 0 1 0 0,0-1 1 0 0,-1 0-1 0 0,1 0 1 0 0,-1 0 0 0 0,0 0 0 0 0,0 0 0 0 0,0 0 0 0 0,1 0 0 0 0,-1-1 0 0 0,0 1 0 0 0,1 0 0 0 0,-1 0-1 0 0,0 0 1 0 0,1 0 0 0 0,-1 0 0 0 0,0 0 0 0 0,1-1 0 0 0,-1 1 0 0 0,0 0 0 0 0,0-1 0 0 0,0 1 0 0 0,0 0-1 0 0,0-1 1 0 0,0 1 0 0 0,0 0 0 0 0,0 0 0 0 0,1 0 0 0 0,-1-1 0 0 0,0 0 0 0 0,10-30-93 0 0,-3-28-30 0 0,-2-1-1 0 0,-5-86 1 0 0,-1 60 112 0 0,3 84 44 0 0,1 5 0 0 0,4 7 18 0 0,-2 5-13 0 0,0 1 1 0 0,5 29-1 0 0,-7-26 31 0 0,9 27-1 0 0,-10-40-58 0 0,1 0 1 0 0,-1-1-1 0 0,2 1 0 0 0,-2 0 0 0 0,2-1 1 0 0,-1 0-1 0 0,1 0 0 0 0,8 7 0 0 0,-12-11-7 0 0,0 0 1 0 0,1-1-1 0 0,-1 1 1 0 0,1-1 0 0 0,0 1-1 0 0,0 0 1 0 0,-1-1-1 0 0,0 1 1 0 0,1-1-1 0 0,0 0 1 0 0,0 0-1 0 0,0 1 1 0 0,-1-1-1 0 0,1 0 1 0 0,2 1-1 0 0,-3-1 12 0 0,1-11 31 0 0,5-9-55 0 0,-2 2 1 0 0,-1-2-1 0 0,2-23 1 0 0,-3-60-39 0 0,-2 99 45 0 0,0-17 38 0 0,0 31-27 0 0,0-2 1 0 0,0 2-1 0 0,2-2 0 0 0,0 2 1 0 0,-1-2-1 0 0,2 1 1 0 0,0-1-1 0 0,0 1 0 0 0,0 0 1 0 0,1-2-1 0 0,0 2 0 0 0,8 8 1 0 0,2 2 33 0 0,-28-45-138 0 0,11 20 94 0 0,-1 0-1 0 0,2-1 0 0 0,-1 0 1 0 0,1 1-1 0 0,0-1 1 0 0,1 1-1 0 0,-2-11 0 0 0,1-50-35 0 0,2 56 65 0 0,23 11-74 0 0,-22 0 50 0 0,1 0 0 0 0,-1 0 0 0 0,1 0 0 0 0,-1 1 0 0 0,0 0 0 0 0,1-1 0 0 0,-1 1 0 0 0,0 0 0 0 0,0-1 0 0 0,1 1 0 0 0,-1 0 0 0 0,0 0 0 0 0,0-1 0 0 0,0 2 0 0 0,0-1 0 0 0,0 0 0 0 0,0 0 0 0 0,0 0 0 0 0,0 0 0 0 0,-1 0 0 0 0,1 1 0 0 0,-1-1 0 0 0,1 0 0 0 0,0 2 0 0 0,1 2 0 0 0,-1-1 0 0 0,1 0 0 0 0,-1 0 1 0 0,-1 0-1 0 0,1 1 0 0 0,1 6 75 0 0,-2-11-75 0 0,0 0 1 0 0,0 0-1 0 0,0-1 1 0 0,1 1-1 0 0,-1 0 1 0 0,0 0-1 0 0,0-1 1 0 0,0 1-1 0 0,0 0 1 0 0,0 0-1 0 0,0 0 0 0 0,0 0 1 0 0,0 0-1 0 0,0-1 1 0 0,0 1-1 0 0,0 0 1 0 0,0-1-1 0 0,0 1 1 0 0,0 0-1 0 0,0 0 1 0 0,0-1-1 0 0,0 1 0 0 0,0 0 1 0 0,0-1-1 0 0,0 1 1 0 0,0 0-1 0 0,0 0 1 0 0,0 0-1 0 0,0 0 1 0 0,0 0-1 0 0,-1 0 0 0 0,1-1 1 0 0,0 1-1 0 0,-7-11-61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928 157 10322 0 0,'0'0'13654'0'0,"19"-3"-13279"0"0,55-11-35 0 0,-74 14-334 0 0,0 0 1 0 0,0 0-1 0 0,0 1 1 0 0,0-1-1 0 0,0 0 0 0 0,0 0 1 0 0,0 0-1 0 0,0 0 1 0 0,0 0-1 0 0,0 0 1 0 0,0 0-1 0 0,0 0 1 0 0,0 1-1 0 0,0-1 1 0 0,0 0-1 0 0,0 0 1 0 0,0 0-1 0 0,0 0 1 0 0,0 0-1 0 0,0 0 1 0 0,0 0-1 0 0,0 0 0 0 0,0 1 1 0 0,0-1-1 0 0,1 0 1 0 0,-1 0-1 0 0,0 0 1 0 0,0 0-1 0 0,0 0 1 0 0,0 0-1 0 0,0 0 1 0 0,0 0-1 0 0,0 0 1 0 0,0 0-1 0 0,0 0 1 0 0,0 0-1 0 0,0 0 1 0 0,1 1-1 0 0,-1-1 1 0 0,0 0-1 0 0,0 0 0 0 0,0 0 1 0 0,0 0-1 0 0,0 0 1 0 0,0 0-1 0 0,0 0 1 0 0,0 0-1 0 0,1 0 1 0 0,-1 0-1 0 0,0 0 1 0 0,0 0-1 0 0,0 0 1 0 0,0 0-1 0 0,0 0 1 0 0,0 0-1 0 0,0 0 1 0 0,0-1-1 0 0,0 1 0 0 0,0 0 1 0 0,0 0-1 0 0,0 0 1 0 0,-10 8 330 0 0,-23 13 203 0 0,25-16-377 0 0,8-4-155 0 0,-20 11 254 0 0,1 0 0 0 0,0 1 1 0 0,2 1-1 0 0,-24 24 0 0 0,40-38-260 0 0,-7 4 30 0 0,-22 2-4 0 0,-102 2 8 0 0,96-3-19 0 0,36-5-17 0 0,-1 0 0 0 0,1 0 0 0 0,0 1 0 0 0,0-1 0 0 0,-1 0 0 0 0,1 0 0 0 0,0 0 0 0 0,0 0 0 0 0,-1 0 0 0 0,1 1 0 0 0,0-1 0 0 0,0 0 0 0 0,0 0 0 0 0,0 0 0 0 0,0 1 0 0 0,0-1 0 0 0,-1 0 0 0 0,1 0 0 0 0,0 0 0 0 0,0 0 0 0 0,0 0 0 0 0,0 0 0 0 0,0 1 0 0 0,-1-1 0 0 0,1 0 0 0 0,0 1 0 0 0,0-1 0 0 0,0 0 0 0 0,0 0 0 0 0,0 1 0 0 0,0-1 0 0 0,0 0 0 0 0,0 0 0 0 0,0 0 0 0 0,0 0 0 0 0,0 1 0 0 0,0 3-11 0 0,0-3 6 0 0,-1-1 0 0 0,1 0 0 0 0,0 0-1 0 0,0 1 1 0 0,0-1 0 0 0,0 0 0 0 0,0 0-1 0 0,0 0 1 0 0,0 0 0 0 0,-1 0 0 0 0,1 1-1 0 0,0-1 1 0 0,0 0 0 0 0,0 1 0 0 0,0-1-1 0 0,0 0 1 0 0,0 0 0 0 0,0 1 0 0 0,0-1-1 0 0,1 0 1 0 0,-1 1 0 0 0,0-1 0 0 0,0 0-1 0 0,0 0 1 0 0,0 0 0 0 0,0 0 0 0 0,0 0 0 0 0,1 0-1 0 0,-1 1 1 0 0,0-1 0 0 0,0 0 0 0 0,0 0-1 0 0,0 1 1 0 0,1-1 0 0 0,-1 0 0 0 0,0 0-1 0 0,0 0 1 0 0,1 0 0 0 0,-1 1 0 0 0,0-1-1 0 0,0 0 1 0 0,0 0 0 0 0,0 0 0 0 0,0 0-1 0 0,1 0 1 0 0,-1 0 0 0 0,0 0 0 0 0,0 0-1 0 0,1 0 1 0 0,-1 0 0 0 0,0 0 0 0 0,1 0 0 0 0,-1 0-1 0 0,0 0 1 0 0,0 0 0 0 0,1 0 0 0 0,-1 0-1 0 0,0 0 1 0 0,0 0 0 0 0,0 0 0 0 0,0 0-1 0 0,1-1 1 0 0,15-5-109 0 0,-1-6 76 0 0,0 0-1 0 0,0-2 0 0 0,13-15 1 0 0,-9 9 31 0 0,-12 12 6 0 0,22-24 0 0 0,-27 30 6 0 0,0 0 0 0 0,0-1 0 0 0,-1 1 0 0 0,0 0 0 0 0,1-2 0 0 0,-2 2 0 0 0,1 0 0 0 0,0-1 0 0 0,0 0 0 0 0,0 0 0 0 0,0-5 0 0 0,-2 7 1 0 0,1 1 0 0 0,0-1 0 0 0,0 1 0 0 0,0-1 0 0 0,-1 1 0 0 0,1 0 0 0 0,-1-1 0 0 0,1 1 0 0 0,-1-1 0 0 0,1 1 0 0 0,-1 0 0 0 0,1-1 0 0 0,0 1 0 0 0,-1-1 0 0 0,1 1 0 0 0,-1 0 0 0 0,1 0 0 0 0,-1 0 0 0 0,0 0 0 0 0,1 0 0 0 0,0 0 0 0 0,-1 0 0 0 0,0 0 0 0 0,1 0 0 0 0,-1 0 0 0 0,0 0 0 0 0,1 0 0 0 0,0 0 0 0 0,-1 0 0 0 0,0 0 0 0 0,1 0-1 0 0,-2 0 1 0 0,-19 4 51 0 0,12 0-47 0 0,-1 1-1 0 0,1 0 1 0 0,0 1 0 0 0,0-1-1 0 0,1 2 1 0 0,0 0 0 0 0,-10 10-1 0 0,2 1 2 0 0,-1 0 0 0 0,-12 22-1 0 0,25-32-14 0 0,-5 9 2 0 0,9-17 3 0 0,0 1 1 0 0,0-1-1 0 0,0 1 0 0 0,-1-1 0 0 0,1 0 1 0 0,0 0-1 0 0,0 1 0 0 0,-1-1 1 0 0,1 0-1 0 0,-1 1 0 0 0,1-1 0 0 0,0 0 1 0 0,-1 1-1 0 0,1-1 0 0 0,0 0 0 0 0,0 1 1 0 0,0-1-1 0 0,-1 0 0 0 0,1 0 1 0 0,-1 0-1 0 0,1 0 0 0 0,-1 0 0 0 0,1 0 1 0 0,-1 0-1 0 0,1 0 0 0 0,0 0 0 0 0,0 0 1 0 0,-1 0-1 0 0,1 0 0 0 0,-2 0 1 0 0,2-22-103 0 0,0 12 90 0 0,2 2 0 0 0,-1-2 0 0 0,1 2-1 0 0,5-17 1 0 0,-4 16 27 0 0,0 1-1 0 0,-1-2 1 0 0,1 2-1 0 0,-1-18 1 0 0,-3 25-6 0 0,-1 1 1 0 0,1 0-1 0 0,-1 0 0 0 0,1-1 1 0 0,-1 1-1 0 0,1 0 0 0 0,-1 0 1 0 0,0 1-1 0 0,1-1 0 0 0,-1 0 1 0 0,-2 2-1 0 0,-6 3-7 0 0,-1 2-1 0 0,1-1 1 0 0,-13 11 0 0 0,-16 9 11 0 0,68-62-293 0 0,-4 10 258 0 0,-16 17 21 0 0,-1 1-1 0 0,0-1 1 0 0,9-12 0 0 0,-17 21 3 0 0,0 0 1 0 0,0 0-1 0 0,0 0 1 0 0,0 0-1 0 0,0-1 1 0 0,0 1-1 0 0,0 0 1 0 0,0 0-1 0 0,0 0 1 0 0,0 0-1 0 0,0 0 1 0 0,0 0-1 0 0,0 0 1 0 0,0 0-1 0 0,0 0 1 0 0,0 0-1 0 0,0 0 1 0 0,0 0 0 0 0,0 0-1 0 0,0 0 1 0 0,0 0-1 0 0,0 0 1 0 0,0 0-1 0 0,0 0 1 0 0,0-1-1 0 0,0 1 1 0 0,0 0-1 0 0,0 0 1 0 0,0 0-1 0 0,0 0 1 0 0,0 0-1 0 0,0 0 1 0 0,0 0-1 0 0,0 0 1 0 0,0 0-1 0 0,-1 0 1 0 0,1 0-1 0 0,0-1 1 0 0,0 1-1 0 0,0 0 1 0 0,0 0-1 0 0,0 0 1 0 0,0 0-1 0 0,0 0 1 0 0,0 0-1 0 0,0 0 1 0 0,-1 0-1 0 0,1 0 1 0 0,0 0-1 0 0,0 0 1 0 0,-7 0 56 0 0,-8 2-36 0 0,-5 6 60 0 0,1 1 0 0 0,0 0 0 0 0,0 2 0 0 0,2 0 0 0 0,-28 22 0 0 0,41-30-94 0 0,2-2 6 0 0,-1 1-1 0 0,1 0 1 0 0,0 0 0 0 0,-1-1-1 0 0,2 2 1 0 0,-2-2 0 0 0,2 2-1 0 0,-1-1 1 0 0,0 0 0 0 0,1 1 0 0 0,-3 5-1 0 0,4-8-41 0 0,1 0-3 0 0,0 0 44 0 0,1 0-1 0 0,-1 0 1 0 0,0-1-1 0 0,1 1 1 0 0,-1-1 0 0 0,0 1-1 0 0,0-1 1 0 0,1 0-1 0 0,-2 1 1 0 0,1 0-1 0 0,1-1 1 0 0,-1 0-1 0 0,-1 0 1 0 0,2 1-1 0 0,-1-1 1 0 0,1-2-1 0 0,18-20 30 0 0,-11 12-30 0 0,32-29-25 0 0,11-14-126 0 0,-50 53 170 0 0,-1-1 0 0 0,0 1 0 0 0,1-2 0 0 0,-1 2 0 0 0,0-1 0 0 0,0 1 0 0 0,0-2 0 0 0,0 2 0 0 0,-1-1 0 0 0,1 0 0 0 0,0 0 0 0 0,0-3 0 0 0,-2 5-5 0 0,1 0-1 0 0,-1-1 1 0 0,0 1-1 0 0,1 0 1 0 0,0 0 0 0 0,-1-1-1 0 0,0 1 1 0 0,1 0 0 0 0,-1 0-1 0 0,0 0 1 0 0,1 0 0 0 0,0 0-1 0 0,-1 0 1 0 0,0 0 0 0 0,1 0-1 0 0,-1 0 1 0 0,0 0-1 0 0,1 0 1 0 0,0 0 0 0 0,-1 1-1 0 0,-1-1 1 0 0,-13 5 20 0 0,-70 49 12 0 0,85-54-42 0 0,0 0 0 0 0,0 0 0 0 0,0 0 1 0 0,0 0-1 0 0,0 0 0 0 0,0 0 0 0 0,0 0 0 0 0,0 0 0 0 0,0 0 1 0 0,0 0-1 0 0,0 0 0 0 0,0 0 0 0 0,0 0 0 0 0,0 0 0 0 0,0 0 1 0 0,0 0-1 0 0,-1 0 0 0 0,1 0 0 0 0,0 0 0 0 0,0 0 0 0 0,0 0 1 0 0,0 0-1 0 0,0 0 0 0 0,0 0 0 0 0,0 0 0 0 0,0 0 0 0 0,0 0 1 0 0,0 0-1 0 0,0 0 0 0 0,0 0 0 0 0,-1 0 0 0 0,1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0,0-1 0 0 0,2-5-33 0 0,8-7 3 0 0,3-2-3 0 0,2-1-17 0 0,0 0 0 0 0,1 2-1 0 0,26-20 1 0 0,-42 34 52 0 0,0 0-1 0 0,0 0 1 0 0,0 0 0 0 0,0 0 0 0 0,0 1-1 0 0,0-1 1 0 0,0 0 0 0 0,0 0 0 0 0,0 0-1 0 0,0 0 1 0 0,0 0 0 0 0,0 0-1 0 0,0 0 1 0 0,0 0 0 0 0,0 0 0 0 0,0 0-1 0 0,0 0 1 0 0,0 0 0 0 0,0 0 0 0 0,0 0-1 0 0,0 0 1 0 0,0 0 0 0 0,0 1 0 0 0,0-1-1 0 0,0 0 1 0 0,0 0 0 0 0,0 0 0 0 0,0 0-1 0 0,0 0 1 0 0,0 0 0 0 0,0 0-1 0 0,0 0 1 0 0,0 0 0 0 0,0 0 0 0 0,0 0-1 0 0,0 0 1 0 0,0 0 0 0 0,0 0 0 0 0,1 0-1 0 0,-1 0 1 0 0,0 0 0 0 0,0 0 0 0 0,0 0-1 0 0,0 0 1 0 0,0 0 0 0 0,0 0-1 0 0,0 0 1 0 0,0 0 0 0 0,0 0 0 0 0,0 0-1 0 0,0 0 1 0 0,0 0 0 0 0,0 0 0 0 0,0 0-1 0 0,0 0 1 0 0,1 0 0 0 0,-1 0 0 0 0,0 0-1 0 0,0 0 1 0 0,0 0 0 0 0,0 0 0 0 0,0 0-1 0 0,0-1 1 0 0,0 1 0 0 0,0 0-1 0 0,0 0 1 0 0,0 0 0 0 0,-2 6 7 0 0,-5 7 33 0 0,5-10-20 0 0,-1 0-1 0 0,1-1 1 0 0,-1 1-1 0 0,1 0 0 0 0,0-1 1 0 0,-2 0-1 0 0,1 1 1 0 0,1-2-1 0 0,-1 1 1 0 0,-1 0-1 0 0,1 0 0 0 0,-1-1 1 0 0,1 1-1 0 0,0-2 1 0 0,-1 2-1 0 0,0-1 1 0 0,1 0-1 0 0,-1-1 0 0 0,1 0 1 0 0,-8 1-1 0 0,7 0-9 0 0,0 1 0 0 0,0-1 0 0 0,1 1 0 0 0,-1-1 0 0 0,1 1 0 0 0,0 0 0 0 0,-2 0 0 0 0,-3 4 0 0 0,5-4-1 0 0,-6 5 67 0 0,-1-1 1 0 0,-1 1-1 0 0,-13 5 0 0 0,-11 6 127 0 0,10-3-79 0 0,15-10-68 0 0,1-1 0 0 0,0 2-1 0 0,1-1 1 0 0,0 1 0 0 0,-11 9 0 0 0,11-7-2 0 0,-1 0 0 0 0,-1 0 0 0 0,-17 9 0 0 0,-8 7-13 0 0,24-16 14 0 0,-23 12 0 0 0,28-17-51 0 0,0 1 0 0 0,0 0 0 0 0,-8 7 0 0 0,9-6 3 0 0,-1-1-1 0 0,0 0 1 0 0,-9 6-1 0 0,8-5 2 0 0,7-4-7 0 0,0-1-1 0 0,-1 1 0 0 0,0-1 0 0 0,0 1 0 0 0,0-1 0 0 0,1 1 1 0 0,-1 0-1 0 0,1-1 0 0 0,-1 1 0 0 0,0-1 0 0 0,0 0 0 0 0,0 0 1 0 0,0 1-1 0 0,-1-1 0 0 0,2 0 1 0 0,0 1-1 0 0,0-1 1 0 0,-1 0 0 0 0,1 0 0 0 0,-1 0-1 0 0,1 0 1 0 0,-1 1 0 0 0,1-1-1 0 0,-1 0 1 0 0,1 0 0 0 0,-1 0 0 0 0,1 0-1 0 0,0 0 1 0 0,0 1 0 0 0,0-1-1 0 0,-1 0 1 0 0,1 1 0 0 0,0-1 0 0 0,-1 1-1 0 0,1 0 1 0 0,-1-1 0 0 0,1 0 0 0 0,0 0 0 0 0,-1 1 0 0 0,1-1 0 0 0,0 1 0 0 0,0-1 1 0 0,0 1-1 0 0,-1-1 0 0 0,1 0 0 0 0,-1 0 0 0 0,1 0 0 0 0,-1 0 0 0 0,0 1 0 0 0,1-1 0 0 0,0 0 0 0 0,0 0 0 0 0,-1 0 0 0 0,1 1 0 0 0,-1-1 0 0 0,0 0 1 0 0,0 0-1 0 0,-20 19 32 0 0,0 16 52 0 0,21-34-83 0 0,0-1-1 0 0,-1 1 1 0 0,1-1-1 0 0,0 1 1 0 0,-1 0-1 0 0,1 0 1 0 0,0-1-1 0 0,0 1 1 0 0,0-1-1 0 0,0 1 1 0 0,0 0-1 0 0,0-1 1 0 0,0 1-1 0 0,0 0 1 0 0,0 0 0 0 0,0-1-1 0 0,0 1 1 0 0,1-1-1 0 0,-1 1 1 0 0,0 0-1 0 0,1 0 1 0 0,-1-1-1 0 0,0 0 1 0 0,0 1-1 0 0,0-1 1 0 0,1 1-1 0 0,0 0 1 0 0,-1-1-1 0 0,1 1 1 0 0,-1-1-1 0 0,1 0 1 0 0,-1 1-1 0 0,1 0 1 0 0,6 8 58 0 0,-6-3-29 0 0,2 0-1 0 0,-2 0 1 0 0,2 0 0 0 0,-1 1-1 0 0,1-1 1 0 0,1-1-1 0 0,-1 2 1 0 0,1-2-1 0 0,0 1 1 0 0,7 6-1 0 0,-6-6 2 0 0,0 0 0 0 0,-1 0 0 0 0,0 0 0 0 0,0 1 0 0 0,-1 0 0 0 0,5 8 0 0 0,16 55 119 0 0,-23-67-146 0 0,1 1 0 0 0,0-1-1 0 0,0 0 1 0 0,0 0 0 0 0,5 6-1 0 0,-5-6 1 0 0,1-1-1 0 0,-2 0 0 0 0,1 1 1 0 0,0 1-1 0 0,0-2 0 0 0,0 1 1 0 0,1 6-1 0 0,7 17 51 0 0,2 6-3 0 0,-11-30-52 0 0,-1 2 0 0 0,1-1 0 0 0,0-1 0 0 0,0 1 0 0 0,-1-1 0 0 0,1 2 0 0 0,1-2 0 0 0,0 0 0 0 0,-2 1 0 0 0,2-1 0 0 0,0 0 0 0 0,0 1 0 0 0,0-1 0 0 0,-1 0 0 0 0,2 1 0 0 0,-1-2 0 0 0,4 4 0 0 0,-5-5 0 0 0,-1 0 1 0 0,0 1-1 0 0,1-1 1 0 0,0 0-1 0 0,-1 0 1 0 0,1 0-1 0 0,0 0 1 0 0,-1 0-1 0 0,0 0 1 0 0,1 0 0 0 0,0 0-1 0 0,0 0 1 0 0,-1 0-1 0 0,1-1 1 0 0,-1 1-1 0 0,0 0 1 0 0,1 0-1 0 0,0-1 1 0 0,-1 1 0 0 0,1 0-1 0 0,0-1 1 0 0,-1 1-1 0 0,0 0 1 0 0,0 0-1 0 0,1-1 1 0 0,0 1-1 0 0,-1-1 1 0 0,0 1-1 0 0,1-1 1 0 0,-1 1 0 0 0,1-1-1 0 0,-1 1 1 0 0,0 0-1 0 0,0-1 1 0 0,0 0-1 0 0,0 1 1 0 0,1-1-1 0 0,-1 1 1 0 0,0-2-1 0 0,9-27 25 0 0,-7 22-39 0 0,2-17-6 0 0,0 0 1 0 0,-2 0-1 0 0,0-1 1 0 0,-4-35-1 0 0,1 15-36 0 0,2 4 21 0 0,2 0-1 0 0,14-70 0 0 0,-14 93 26 0 0,-1 1 0 0 0,1-28 0 0 0,-3 44-5 0 0,0 6-16 0 0,2 35 29 0 0,-2-1 0 0 0,-11 73-1 0 0,9-96 4 0 0,-1 9 14 0 0,-2 13 7 0 0,1-1-1 0 0,2 1 1 0 0,4 42-1 0 0,-2-79-20 0 0,0 0 0 0 0,0-1-1 0 0,0 2 1 0 0,0-1 0 0 0,1 0 0 0 0,-1-1 0 0 0,0 1-1 0 0,1 0 1 0 0,-1 0 0 0 0,1 0 0 0 0,-1 0-1 0 0,0 0 1 0 0,0 0 0 0 0,1-1 0 0 0,0 1-1 0 0,0 0 1 0 0,-1 0 0 0 0,1-1 0 0 0,-1 0 0 0 0,1 1-1 0 0,0 0 1 0 0,0 0 0 0 0,0-1 0 0 0,-1 1-1 0 0,1-1 1 0 0,0 0 0 0 0,1 0 0 0 0,-2 1-1 0 0,3 0 1 0 0,-2-1 1 0 0,0 0-1 0 0,1 0 1 0 0,-1 0-1 0 0,0-1 1 0 0,1 1-1 0 0,-1 0 1 0 0,0-1-1 0 0,0 1 1 0 0,1 0-1 0 0,-1 0 1 0 0,0-1-1 0 0,0 0 1 0 0,1 0-1 0 0,-2 1 1 0 0,2-1-1 0 0,-1 1 1 0 0,0-1-1 0 0,-1-1 1 0 0,2 2-1 0 0,-1-1 1 0 0,0-2-1 0 0,11-11-2 0 0,-3-1-1 0 0,1 0 0 0 0,-1-1 1 0 0,6-16-1 0 0,23-69 10 0 0,-24 57-8 0 0,14-87 0 0 0,-29 137-1 0 0,-12 117 31 0 0,12-104-9 0 0,1 1 0 0 0,1 0 1 0 0,0-1-1 0 0,10 36 0 0 0,-10-50-22 0 0,0 1 6 0 0,2 1-1 0 0,-1 0 1 0 0,1 0-1 0 0,5 10 1 0 0,-7-15-3 0 0,0 0-1 0 0,0-1 1 0 0,0 1 0 0 0,0-1 0 0 0,0 0-1 0 0,1 1 1 0 0,-1-2 0 0 0,0 1 0 0 0,1 1 0 0 0,-1-1-1 0 0,1-1 1 0 0,0 1 0 0 0,-1 0 0 0 0,1 0 0 0 0,-1-1-1 0 0,1 1 1 0 0,0 0 0 0 0,-1-1 0 0 0,1 1 0 0 0,0-1-1 0 0,0 0 1 0 0,-1 1 0 0 0,1-1 0 0 0,4-1 0 0 0,-5 1 3 0 0,0-1 0 0 0,1 1 1 0 0,-1-1-1 0 0,0 0 0 0 0,1 1 1 0 0,-1-1-1 0 0,0 0 0 0 0,0 0 1 0 0,1 1-1 0 0,-2-1 1 0 0,1 0-1 0 0,0-1 0 0 0,1 2 1 0 0,-1-2-1 0 0,-1 1 0 0 0,1 0 1 0 0,0 0-1 0 0,1-2 1 0 0,12-27 76 0 0,-11 23-76 0 0,13-28 14 0 0,17-53 0 0 0,-28 68-18 0 0,0-1 1 0 0,-1 1-1 0 0,-1-1 0 0 0,0-27 0 0 0,-6-8-8 0 0,2 52 3 0 0,0-1 0 0 0,-1-1 0 0 0,1 2 1 0 0,-1-1-1 0 0,1 0 0 0 0,-1 1 0 0 0,0-1 0 0 0,-6-7 0 0 0,8 12 3 0 0,0 0 0 0 0,0 0 0 0 0,0 0 0 0 0,0-1 0 0 0,-1 1 0 0 0,1 0 0 0 0,0 0 0 0 0,0 0 0 0 0,0-1 0 0 0,0 1 0 0 0,0 0 0 0 0,0 0 0 0 0,0 0 0 0 0,0 0 0 0 0,-1-1 0 0 0,1 1 0 0 0,0 0 0 0 0,0 0 0 0 0,-1 0 0 0 0,1 0 0 0 0,0 0 0 0 0,-1 0 0 0 0,1 0 0 0 0,0 0 0 0 0,0 0 0 0 0,-1 0 0 0 0,1 0 0 0 0,0 0 0 0 0,0 0 0 0 0,0 0 0 0 0,0 0 0 0 0,0 0 0 0 0,-1 0 0 0 0,1 0 0 0 0,0 0 0 0 0,0 0 0 0 0,-1 0 0 0 0,1 0 0 0 0,0 0 0 0 0,0 1 0 0 0,-1-1 0 0 0,1 0 0 0 0,0 0 0 0 0,0 0 0 0 0,0 0 0 0 0,-1 1 0 0 0,1-1 0 0 0,0 0 0 0 0,0 0 0 0 0,0 1 0 0 0,0-1 0 0 0,0 0 0 0 0,0 0 0 0 0,0 0 0 0 0,0 0 0 0 0,0 0 0 0 0,0 0 0 0 0,0 1 0 0 0,0-1 0 0 0,0 0 0 0 0,0 0 0 0 0,0 1 0 0 0,0-1 0 0 0,-5 19-11 0 0,4-15 9 0 0,-2 8 4 0 0,0 0 0 0 0,1-1 1 0 0,0 1-1 0 0,1 1 1 0 0,1-2-1 0 0,0 1 1 0 0,0 0-1 0 0,2 0 0 0 0,0 0 1 0 0,0 0-1 0 0,1 0 1 0 0,1-1-1 0 0,-1 1 0 0 0,2-1 1 0 0,9 19-1 0 0,-2-13 10 0 0,0-1-1 0 0,22 21 1 0 0,-5-5-40 0 0,-23-26 23 0 0,-2-7 28 0 0,-2-12 26 0 0,-2 10-49 0 0,9-74-20 0 0,-5 45-20 0 0,1-36 0 0 0,-5 56 16 0 0,1-15-33 0 0,-1 26 58 0 0,0 0 0 0 0,0-1-1 0 0,0 1 1 0 0,0-1 0 0 0,0 1 0 0 0,-1 0 0 0 0,1-1-1 0 0,-1 1 1 0 0,1 0 0 0 0,0-1 0 0 0,-1 1 0 0 0,0 0-1 0 0,-1-2 1 0 0,1 23-3 0 0,2-7 4 0 0,1-1 0 0 0,0 1 1 0 0,2-2-1 0 0,-1 2 1 0 0,9 20-1 0 0,0-9 14 0 0,23 38 0 0 0,-32-57-13 0 0,8 10 59 0 0,-7-18-28 0 0,-3-11-19 0 0,16-106-2 0 0,-4 22-48 0 0,-11 94-8 0 0,2 9 37 0 0,3 10 24 0 0,-6-15-19 0 0,12 40 19 0 0,17 36 40 0 0,-26-70-55 0 0,-1 1 1 0 0,1-1 0 0 0,0 0 0 0 0,0 1-1 0 0,1-2 1 0 0,0 1 0 0 0,-1-1 0 0 0,11 8 0 0 0,-14-13-3 0 0,-1 1 0 0 0,1 0 1 0 0,-1-1-1 0 0,1 1 1 0 0,0-1-1 0 0,-1 0 0 0 0,1 0 1 0 0,0 0-1 0 0,-1 1 1 0 0,1-1-1 0 0,0 0 0 0 0,0 1 1 0 0,0-1-1 0 0,-1 0 1 0 0,2 0-1 0 0,-2 0 1 0 0,1 0 0 0 0,-1 0 0 0 0,1 0 0 0 0,-1 0 0 0 0,0-1 0 0 0,0 1 0 0 0,0 0 1 0 0,0 0-1 0 0,1-1 0 0 0,-1 1 0 0 0,0 0 0 0 0,1 0 0 0 0,-1 0 0 0 0,0 0 0 0 0,1 0 0 0 0,-1-1 0 0 0,0 1 0 0 0,0 0 1 0 0,0-1-1 0 0,1 1 0 0 0,-1 0 0 0 0,0-1 0 0 0,0 1 0 0 0,0 0 0 0 0,0-4 16 0 0,1 0-1 0 0,-1 0 1 0 0,1 1 0 0 0,-1-1-1 0 0,-1-5 1 0 0,1 1-6 0 0,-9-159-115 0 0,4 104 51 0 0,5 63 43 0 0,0 6 13 0 0,1 9 6 0 0,1 1 0 0 0,1 0 0 0 0,0-2 0 0 0,2 1 0 0 0,0 0 0 0 0,1 0 0 0 0,-1 0 0 0 0,14 18 0 0 0,-12-21 7 0 0,2 0 0 0 0,19 20 0 0 0,-11-12-21 0 0,-16-20 6 0 0,-1 0 0 0 0,0 0 0 0 0,0 0 0 0 0,0 0 0 0 0,0 0 0 0 0,0 1 0 0 0,0-1 0 0 0,0 0 0 0 0,0 0-1 0 0,0 0 1 0 0,0 0 0 0 0,0 0 0 0 0,1 0 0 0 0,-1 0 0 0 0,0 0 0 0 0,0 0 0 0 0,0 0 0 0 0,0 0 0 0 0,0 0 0 0 0,0 0 0 0 0,1 0 0 0 0,-1 0 0 0 0,0 0 0 0 0,0 0 0 0 0,0 0 0 0 0,0 0 0 0 0,0 0 0 0 0,1 0-1 0 0,-1 0 1 0 0,0 0 0 0 0,0 0 0 0 0,0 0 0 0 0,0 0 0 0 0,0 0 0 0 0,0 0 0 0 0,0 0 0 0 0,0 0 0 0 0,0 0 0 0 0,0 0 0 0 0,0 0 0 0 0,0 0 0 0 0,1 0 0 0 0,-1 0 0 0 0,0 0 0 0 0,0 0 0 0 0,0 0-1 0 0,0 0 1 0 0,0 0 0 0 0,0 0 0 0 0,0 0 0 0 0,0 0 0 0 0,0-1 0 0 0,1 1 0 0 0,-1 0 0 0 0,0 0 0 0 0,0 0 0 0 0,0 0 0 0 0,2-13 38 0 0,-2-19-52 0 0,0 25 15 0 0,-1-24-24 0 0,-2 1 0 0 0,-1-1 1 0 0,-2 1-1 0 0,-19-59 0 0 0,30 126 5 0 0,2-13 0 0 0,0 2 32 0 0,13 27-1 0 0,-16-45-11 0 0,-1-1 0 0 0,1 1 0 0 0,0-1 0 0 0,1-1 0 0 0,0 1 0 0 0,-1 0 0 0 0,2-1 0 0 0,7 6 0 0 0,-3-6 21 0 0,-9-6-23 0 0,-1 0 0 0 0,0 0 0 0 0,0 0 0 0 0,0 0 0 0 0,0 0 0 0 0,0 0 0 0 0,0 0-1 0 0,0 0 1 0 0,0 0 0 0 0,1 0 0 0 0,-1 0 0 0 0,0 0 0 0 0,0 0 0 0 0,0 0 0 0 0,1-1 0 0 0,-1 1 0 0 0,0 0 0 0 0,0 0 0 0 0,0 0 0 0 0,0 0 0 0 0,0 0 0 0 0,1-1 0 0 0,-1 1-1 0 0,0 0 1 0 0,0 0 0 0 0,0 0 0 0 0,0-1 0 0 0,0 1 0 0 0,0 0 0 0 0,0 0 0 0 0,0 0 0 0 0,0 0 0 0 0,0 0 0 0 0,0 0 0 0 0,-2-22 72 0 0,2 19-84 0 0,-11-60-17 0 0,-26-80 1 0 0,32 129 28 0 0,1 0-5 0 0,-1 0 1 0 0,0 0 0 0 0,-1 1-1 0 0,0 0 1 0 0,-10-15 0 0 0,21 47-22 0 0,4 7 31 0 0,65 199 58 0 0,-73-214-2478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0 349 1688 0 0,'0'0'15896'0'0,"14"-8"-12298"0"0,32-39 92 0 0,-32 29-3223 0 0,2 2-1 0 0,1 0 1 0 0,0 1-1 0 0,1 0 1 0 0,25-15-1 0 0,-12 11-47 0 0,-23 13-357 0 0,1 1 0 0 0,-1 0 0 0 0,1 1 0 0 0,0-1 1 0 0,1 1-1 0 0,11-3 0 0 0,-9 4-28 0 0,-1-2 0 0 0,1 0 1 0 0,11-5-1 0 0,-22 10-31 0 0,29-12 149 0 0,-22 9-131 0 0,-2 1-1 0 0,1-1 1 0 0,0 0 0 0 0,-1 0 0 0 0,13-9 0 0 0,-17 11-17 0 0,1-2-1 0 0,0 2 1 0 0,-1-1-1 0 0,2 1 0 0 0,-2 0 1 0 0,1 0-1 0 0,0-1 1 0 0,0 2-1 0 0,0-1 1 0 0,4 0-1 0 0,35-1 81 0 0,-6 0 214 0 0,-34 1-273 0 0,1 1 0 0 0,-1-1 0 0 0,0 0 0 0 0,0 0 0 0 0,0 0 0 0 0,1 0 1 0 0,-1-1-1 0 0,3-2 0 0 0,-2 3-14 0 0,-1-1 1 0 0,0 2 0 0 0,1-2-1 0 0,-1 0 1 0 0,1 2 0 0 0,-1-2 0 0 0,1 1-1 0 0,3 0 1 0 0,18-5 76 0 0,-18 4-66 0 0,0 0 1 0 0,-2 1-1 0 0,2-1 1 0 0,9 1-1 0 0,-7 0 20 0 0,-1 0 0 0 0,0 0 0 0 0,8-2 0 0 0,-6 1-25 0 0,-2 0 0 0 0,1 2 0 0 0,10-2 0 0 0,-18 2-16 0 0,0 0 0 0 0,1 0-1 0 0,0 0 1 0 0,0 0 0 0 0,-1 0 0 0 0,1 0-1 0 0,-1 0 1 0 0,1 0 0 0 0,-1 1-1 0 0,1-1 1 0 0,0 0 0 0 0,-1 0 0 0 0,1 1-1 0 0,0-1 1 0 0,-1 0 0 0 0,0 0 0 0 0,1 0-1 0 0,-1 1 1 0 0,1-1 0 0 0,0 2 0 0 0,8 5 10 0 0,-1-3-10 0 0,1 0 0 0 0,0-1 1 0 0,0 0-1 0 0,0-1 0 0 0,10 3 1 0 0,14-4 92 0 0,-29-1-93 0 0,0 0 1 0 0,0 0-1 0 0,-1 0 0 0 0,1 0 1 0 0,-1 0-1 0 0,0 0 0 0 0,2 1 1 0 0,-2 0-1 0 0,1 0 1 0 0,-1 0-1 0 0,0 0 0 0 0,6 4 1 0 0,-6-4-1 0 0,0 1 0 0 0,-1 0 1 0 0,1 0-1 0 0,-1 0 0 0 0,0 0 0 0 0,0 1 1 0 0,0-1-1 0 0,0 0 0 0 0,0 1 0 0 0,-1 0 1 0 0,1-1-1 0 0,0 1 0 0 0,-2 0 0 0 0,2 0 1 0 0,-1 0-1 0 0,1 4 0 0 0,18 55 215 0 0,-8-30 19 0 0,-2-11-82 0 0,-3-5-46 0 0,0 0-1 0 0,11 14 0 0 0,-16-26-79 0 0,1 2 39 0 0,1 1 0 0 0,-2-1 1 0 0,0 1-1 0 0,1 0 0 0 0,-2 0 1 0 0,1 1-1 0 0,0 11 0 0 0,0-10 0 0 0,0-2-1 0 0,2 1 0 0 0,-1 1 1 0 0,7 10-1 0 0,-9-17-51 0 0,6 13 148 0 0,9 24 0 0 0,-14-32-151 0 0,15 50 303 0 0,2-27-314 0 0,-14-17 0 0 0,-1 1 0 0 0,13 19 0 0 0,-7-15 0 0 0,-5-7 0 0 0,-1 1 0 0 0,0 0 0 0 0,-1 0 0 0 0,3 18 0 0 0,4 15 0 0 0,-5-27-2662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6433 0 0,'0'0'12774'0'0,"0"3"-11839"0"0,-6 14 1686 0 0,2-10-848 0 0,3-1-1324 0 0,0-1-1 0 0,1 1 1 0 0,-1 0 0 0 0,1 0 0 0 0,1 0-1 0 0,-1 0 1 0 0,3 10 0 0 0,4 0-112 0 0,1 1-1 0 0,0-1 1 0 0,1-1 0 0 0,0 0-1 0 0,2 0 1 0 0,18 20 0 0 0,33 48 787 0 0,-57-77-1082 0 0,1 0-1 0 0,0-1 1 0 0,0 1 0 0 0,0-1 0 0 0,0-1 0 0 0,1 1 0 0 0,0-1 0 0 0,14 6-1 0 0,10 7 106 0 0,-18-10-85 0 0,-1-1 1 0 0,2 0 0 0 0,13 4 0 0 0,-17-7-20 0 0,-1 0 0 0 0,0 1 0 0 0,1 0-1 0 0,-2 0 1 0 0,1 1 0 0 0,0 1 0 0 0,-1-1 0 0 0,7 7 0 0 0,4 5-43 0 0,1-1 0 0 0,0 0 0 0 0,1-2 0 0 0,26 14 0 0 0,-22-16 0 0 0,-17-8 0 0 0,0 0 0 0 0,0 1 0 0 0,0-1 0 0 0,7 7 0 0 0,-5 0 0 0 0,-10-10 0 0 0,0-1 0 0 0,1 0 0 0 0,-1 0 0 0 0,0 0 0 0 0,0 0 0 0 0,0 0 0 0 0,0 0 0 0 0,0 1 0 0 0,0-1 0 0 0,0 0 0 0 0,0 0 0 0 0,0 0 0 0 0,0 0 0 0 0,0 0 0 0 0,0 0 0 0 0,0 1 0 0 0,0-1 0 0 0,0 0 0 0 0,0 0 0 0 0,0 0 0 0 0,0 0 0 0 0,0 0 0 0 0,-1 1 0 0 0,1-1 0 0 0,0 0 0 0 0,0 0 0 0 0,0 0 0 0 0,0 0 0 0 0,0 0 0 0 0,0 0 0 0 0,0 0 0 0 0,0 0 0 0 0,0 1 0 0 0,0-1 0 0 0,-1 0 0 0 0,1 0 0 0 0,0 0 0 0 0,0 0 0 0 0,0 0 0 0 0,0 0 0 0 0,0 0 0 0 0,0 0 0 0 0,-1 0 0 0 0,1 0 0 0 0,-27-2 0 0 0,12 0 0 0 0,0-1 0 0 0,0-1 0 0 0,1 0 0 0 0,-1-1 0 0 0,1 0 0 0 0,0-1 0 0 0,1-1 0 0 0,-1 0 0 0 0,1-1 0 0 0,1-1 0 0 0,-21-16 0 0 0,16 9 0 0 0,-38-26 0 0 0,39 32 0 0 0,2-1 0 0 0,0 0 0 0 0,0-1 0 0 0,-15-18 0 0 0,-8-6 0 0 0,25 26 0 0 0,-1 1 0 0 0,0 1 0 0 0,-14-8 0 0 0,20 12 0 0 0,1-1 0 0 0,-1 1 0 0 0,1-1 0 0 0,0 0 0 0 0,0-1 0 0 0,-6-7 0 0 0,-29-40 0 0 0,2-10-112 0 0,51 86 126 0 0,0-1 1 0 0,1 0-1 0 0,18 22 0 0 0,-10-20-9 0 0,-9-9 2 0 0,0 0 0 0 0,1-1 0 0 0,1-1 0 0 0,0 0 1 0 0,1-1-1 0 0,32 21 0 0 0,36 18-7 0 0,-65-39 0 0 0,-1 0 0 0 0,2-1 0 0 0,-1 0 0 0 0,2-2 0 0 0,-1 0 0 0 0,42 11 0 0 0,-48-17-93 0 0,50 8-3027 0 0,1-6-3953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62 6769 0 0,'-3'7'18118'0'0,"9"-3"-17484"0"0,1 0 1 0 0,-1 1-1 0 0,9 7 1 0 0,-13-11-324 0 0,1 0 1 0 0,0 1-1 0 0,-1-2 1 0 0,2 1-1 0 0,-1 0 1 0 0,-1 0-1 0 0,6-1 1 0 0,-8 0-280 0 0,25 11 256 0 0,-17-7-215 0 0,-8-3-50 0 0,1 0 0 0 0,0-1 0 0 0,1 1 1 0 0,-2-1-1 0 0,1 1 0 0 0,0-1 1 0 0,1 1-1 0 0,-2-1 0 0 0,1 1 1 0 0,1-1-1 0 0,-1 0 0 0 0,0 0 1 0 0,0 0-1 0 0,0 0 0 0 0,1 0 1 0 0,-2 0-1 0 0,1 0 0 0 0,1 0 1 0 0,-1 0-1 0 0,0 0 0 0 0,0 0 1 0 0,0 0-1 0 0,0-1 0 0 0,0 1 1 0 0,0-1-1 0 0,1 1 0 0 0,-2-1 1 0 0,1 1-1 0 0,2-1 0 0 0,0-2 18 0 0,1 0 0 0 0,0 1 1 0 0,0 0-1 0 0,0 0 0 0 0,0 1 0 0 0,0-1 0 0 0,1 0 0 0 0,-1 1 0 0 0,0 0 0 0 0,1 0 0 0 0,-1 1 0 0 0,1-1 0 0 0,0 1 0 0 0,4 0 0 0 0,45 1 256 0 0,-24 0-198 0 0,51-4 0 0 0,-58-4-140 0 0,-19 5 48 0 0,-1 2 0 0 0,0-2 0 0 0,-1 1-1 0 0,2 0 1 0 0,0 1 0 0 0,-1-1 0 0 0,6 0 0 0 0,47-6 49 0 0,-46 6-39 0 0,0-2 1 0 0,16-4 0 0 0,-19 4-13 0 0,1 1-1 0 0,-1 0 0 0 0,1 0 1 0 0,-1 1-1 0 0,15-1 1 0 0,-19 2-5 0 0,1 0 0 0 0,-2 0 0 0 0,1 0 1 0 0,1 0-1 0 0,-1-1 0 0 0,0 1 0 0 0,0-1 1 0 0,0 0-1 0 0,0 0 0 0 0,0 0 0 0 0,0 0 1 0 0,0 0-1 0 0,-1-1 0 0 0,4-1 1 0 0,0-2 2 0 0,1 1 1 0 0,0 1 0 0 0,0-1 0 0 0,0 1 0 0 0,0-1 0 0 0,1 2 0 0 0,-1 0 0 0 0,1-1-1 0 0,13-1 1 0 0,85-1 4 0 0,-57 11 11 0 0,-48-7-20 0 0,0 1-1 0 0,0 0 1 0 0,0 0 0 0 0,0 0 0 0 0,1 0 0 0 0,-1 0-1 0 0,0 0 1 0 0,0 0 0 0 0,1 0 0 0 0,-2 1 0 0 0,2-1-1 0 0,-1 1 1 0 0,1-1 0 0 0,-2 1 0 0 0,1-1 0 0 0,1 1-1 0 0,-1-1 1 0 0,-1 1 0 0 0,1 0 0 0 0,1 0 0 0 0,-1-1-1 0 0,-1 1 1 0 0,1 0 0 0 0,0 0 0 0 0,0 0-1 0 0,0-1 1 0 0,-1 1 0 0 0,0 1 0 0 0,1-1 0 0 0,0-1-1 0 0,0 3 1 0 0,2 1 3 0 0,-1 1 0 0 0,2-1 0 0 0,0-1 0 0 0,3 5 0 0 0,-7-8 36 0 0,2 27-74 0 0,-2 0 35 0 0,0-27 28 0 0,-16-13-86 0 0,13 9 52 0 0,-1 0 0 0 0,0 0 0 0 0,-1 1 0 0 0,1-1 0 0 0,-1 1 0 0 0,0 0 0 0 0,1 1 0 0 0,-1-1 0 0 0,0 0 1 0 0,-1 2-1 0 0,1-2 0 0 0,0 2 0 0 0,0-1 0 0 0,-9 0 0 0 0,-5 0-29 0 0,18 2 11 0 0,12 2 14 0 0,-9-1 12 0 0,0 0 1 0 0,1 0-1 0 0,-1 1 1 0 0,1-2-1 0 0,-1 2 0 0 0,0 0 1 0 0,1-1-1 0 0,-1 2 1 0 0,0-2-1 0 0,0 1 0 0 0,0 0 1 0 0,0 0-1 0 0,2 5 1 0 0,-1-4 0 0 0,-1 0-1 0 0,1 0 1 0 0,0 0 0 0 0,0-1 0 0 0,0 1 0 0 0,0 0 0 0 0,6 2 0 0 0,-8-4-1 0 0,1 0 0 0 0,-1 0 1 0 0,0 0-1 0 0,0 0 0 0 0,1 0 1 0 0,-1 0-1 0 0,0 0 1 0 0,0 0-1 0 0,0 0 0 0 0,0 0 1 0 0,-1 1-1 0 0,1-1 0 0 0,0 0 1 0 0,0 1-1 0 0,-1-1 1 0 0,1 1-1 0 0,-1-1 0 0 0,0 0 1 0 0,1 1-1 0 0,-1-1 0 0 0,0 1 1 0 0,0-1-1 0 0,0 1 1 0 0,0-1-1 0 0,0 1 0 0 0,0 2 1 0 0,0-1 0 0 0,0-1 0 0 0,0 2 0 0 0,0-2 0 0 0,1 1-1 0 0,-1-1 1 0 0,1 1 0 0 0,0 0 0 0 0,1 3 0 0 0,0 0 4 0 0,-1 0 0 0 0,1-1 0 0 0,-1 1-1 0 0,0 0 1 0 0,-1-1 0 0 0,0 2 0 0 0,0-2-1 0 0,-1 10 1 0 0,0 4-16 0 0,1-14 12 0 0,-1 0 1 0 0,0-1-1 0 0,0 0 1 0 0,0 0-1 0 0,-4 9 1 0 0,3-9-2 0 0,1 0 0 0 0,-1 1 0 0 0,1-1 0 0 0,0 1 0 0 0,0-1 0 0 0,0 6 0 0 0,0 2 2 0 0,0 1-1 0 0,-6 21 1 0 0,5-22 1 0 0,-1-2-6 0 0,1 1 1 0 0,0 0-1 0 0,1 0 1 0 0,-1 13-1 0 0,1-17 2 0 0,1 1 0 0 0,-1 0 0 0 0,-4 13 0 0 0,0-2-2 0 0,3 0-4 0 0,-1 0 0 0 0,2 25 0 0 0,-9-9 32 0 0,4-13-32 0 0,5-18 6 0 0,0 0-1 0 0,0 0 0 0 0,-1 0 1 0 0,1 0-1 0 0,-1 0 1 0 0,0 0-1 0 0,0 0 1 0 0,0 0-1 0 0,-6 5 0 0 0,6-5 1 0 0,-1-1-1 0 0,0 0 1 0 0,0 0 0 0 0,0 0-1 0 0,-1 0 1 0 0,1-1 0 0 0,-1 0 0 0 0,0 1-1 0 0,0-2 1 0 0,-5 4 0 0 0,-15 8 3 0 0,14-6 16 0 0,0-1 0 0 0,-14 8 0 0 0,-4 8-22 0 0,21-20 6 0 0,1-1 1 0 0,-2 0-1 0 0,1-1 0 0 0,-8 1 0 0 0,8-1-8 0 0,1 1-1 0 0,0 0 1 0 0,-2 0-1 0 0,-6 4 1 0 0,7-4 19 0 0,1 1 0 0 0,-1 0 1 0 0,0-2-1 0 0,-8 2 0 0 0,-28 1-23 0 0,37-1 9 0 0,-2-1 0 0 0,1 0 0 0 0,-12 0 0 0 0,19-1 17 0 0,-22-2-45 0 0,11 1-64 0 0,11 2 95 0 0,0 0 0 0 0,-1 0 0 0 0,1-1 0 0 0,0 0 0 0 0,-1 1-1 0 0,1 0 1 0 0,0 0 0 0 0,-1 0 0 0 0,1-1 0 0 0,0 1-1 0 0,0 0 1 0 0,0 0 0 0 0,0-1 0 0 0,0 0 0 0 0,0 1-1 0 0,0 1 1 0 0,0 6-48 0 0,0-6 42 0 0,0 1-1 0 0,0-1 1 0 0,0 1-1 0 0,0-1 1 0 0,0 1-1 0 0,1 0 1 0 0,-1-1-1 0 0,1 0 1 0 0,0 1 0 0 0,-1-1-1 0 0,4 4 1 0 0,-1 0 15 0 0,-2-5-13 0 0,1 2 0 0 0,-1-2 0 0 0,0 1 0 0 0,0 0 0 0 0,1 0 0 0 0,-1 1 0 0 0,0-2 0 0 0,0 5 1 0 0,5 33-27 0 0,-5-39 27 0 0,-1 1 0 0 0,0 0 0 0 0,0 0 1 0 0,0 0-1 0 0,0-1 0 0 0,0 1 0 0 0,0 0 0 0 0,1 0 1 0 0,-1 0-1 0 0,1-1 0 0 0,-1 1 0 0 0,1 0 0 0 0,0 0 1 0 0,-1-1-1 0 0,0 0 0 0 0,1 1 0 0 0,-1 0 0 0 0,1 0 1 0 0,0-1-1 0 0,0 1 0 0 0,-1-1 0 0 0,1 0 0 0 0,0 0 1 0 0,0 1-1 0 0,0-1 0 0 0,-1 1 0 0 0,1-1 0 0 0,0 0 1 0 0,0 1-1 0 0,0-1 0 0 0,0 0 0 0 0,-1 0 0 0 0,1 0 1 0 0,0 0-1 0 0,0 0 0 0 0,0 0 0 0 0,-1 0 0 0 0,1 0 1 0 0,0 0-1 0 0,0-1 0 0 0,0 1 0 0 0,-1 0 0 0 0,1-1 1 0 0,0 1-1 0 0,0-1 0 0 0,0 1 0 0 0,-1 0 0 0 0,1 0 1 0 0,0-1-1 0 0,0 1 0 0 0,-1-1 0 0 0,1 0 0 0 0,0 0 1 0 0,1-2-1 0 0,0 2 1 0 0,0-1-1 0 0,0 0 1 0 0,0 0 0 0 0,0 1-1 0 0,1-1 1 0 0,-1 1-1 0 0,1 0 1 0 0,-1-1 0 0 0,0 1-1 0 0,1 1 1 0 0,0-1-1 0 0,0 0 1 0 0,-1 0 0 0 0,1 1-1 0 0,0 0 1 0 0,-1-1-1 0 0,1 1 1 0 0,0 0 0 0 0,-1 0-1 0 0,1 0 1 0 0,0 1-1 0 0,0-1 1 0 0,-1 0-1 0 0,1 1 1 0 0,0 0 0 0 0,-1 0-1 0 0,4 1 1 0 0,8 1 2 0 0,-12-2-2 0 0,1-1 0 0 0,-2 1 0 0 0,2-1 0 0 0,-1 1 0 0 0,1 0 0 0 0,-1 0 0 0 0,0 0 0 0 0,0 0 0 0 0,0 0 0 0 0,0 1 0 0 0,4 1 0 0 0,-3 1 3 0 0,-1-1 0 0 0,2 1 0 0 0,-2 0 0 0 0,0 0 0 0 0,3 5 1 0 0,6 9 15 0 0,-10-15-17 0 0,1 1 1 0 0,-1 0-1 0 0,0-1 1 0 0,0 1-1 0 0,0-1 1 0 0,0 1-1 0 0,-1 0 1 0 0,1 8-1 0 0,0 10 7 0 0,2-14-13 0 0,-1 2-1 0 0,1-2 1 0 0,0 1 0 0 0,0 0-1 0 0,1-1 1 0 0,9 14-1 0 0,-9-13 6 0 0,0 0-1 0 0,0-1 1 0 0,-1 2 0 0 0,4 16-1 0 0,6 20 30 0 0,-11-49-32 0 0,0-1-1 0 0,-1 1 1 0 0,1-1 0 0 0,0 0-1 0 0,0-6 1 0 0,39-166-71 0 0,-6 33-11 0 0,-34 139 84 0 0,-1-3-2 0 0,2 0 1 0 0,0-1-1 0 0,0 1 0 0 0,5-9 1 0 0,-7 16-1 0 0,0 0 0 0 0,0 0 0 0 0,0 0 0 0 0,0 0 0 0 0,0 0 0 0 0,0 0 0 0 0,0-1 0 0 0,0 1 0 0 0,0 0 0 0 0,0 0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1 0 0 0,1-1 0 0 0,-1 0 0 0 0,0 0 0 0 0,0 0 0 0 0,0 0 0 0 0,0 0 0 0 0,0 0 0 0 0,0 0 0 0 0,0 1 0 0 0,0-1 0 0 0,0 0 0 0 0,0 0 0 0 0,0 0 0 0 0,0 0 0 0 0,0 0 0 0 0,0 1 0 0 0,5 10 19 0 0,2 14 9 0 0,-7-25-47 0 0,0 3 20 0 0,0 0 0 0 0,0-1 0 0 0,0 0-1 0 0,1 1 1 0 0,-1-1 0 0 0,3 5 0 0 0,0-1 14 0 0,-1 0 1 0 0,2 0-1 0 0,0 10 0 0 0,8 14 22 0 0,-7-20-30 0 0,-2 0 0 0 0,0 0 0 0 0,0 1 0 0 0,3 19 0 0 0,0 1-509 0 0,-6-30 406 0 0,0-1 1 0 0,0 0-1 0 0,0 1 1 0 0,0-1-1 0 0,0 1 1 0 0,0-1-1 0 0,0 0 1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9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27 20 0 0 0,'0'0'15945'0'0,"-4"-3"-15045"0"0,-19-14 1818 0 0,24 22-1911 0 0,-1 1 0 0 0,1-1 0 0 0,-1 1 0 0 0,2-1 0 0 0,2 8 0 0 0,3 3 293 0 0,14 26-1 0 0,-1-3-106 0 0,6 14-48 0 0,-14-28-661 0 0,-1-1 0 0 0,-1 2-1 0 0,8 30 1 0 0,-15-44-191 0 0,1 0 0 0 0,0 0 0 0 0,1-2 0 0 0,0 2 0 0 0,1-1-1 0 0,0 0 1 0 0,1-1 0 0 0,15 20 0 0 0,-15-23 0 0 0,17 19 184 0 0,-14-17-206 0 0,-1 0 0 0 0,-1 1 0 0 0,0 1 0 0 0,1-1 0 0 0,-2 1 0 0 0,-1 0 0 0 0,1 1 1 0 0,7 21-1 0 0,14 56 161 0 0,-15-53-168 0 0,-12-29-52 0 0,1 0 0 0 0,0 0 0 0 0,1 0 0 0 0,0 0 0 0 0,0-1 1 0 0,0 0-1 0 0,1 0 0 0 0,4 6 0 0 0,-3-5 9 0 0,0 0 0 0 0,0 0 1 0 0,-1 0-1 0 0,5 13 0 0 0,0-2-9 0 0,-4-7-31 0 0,-5-8 25 0 0,1 0-1 0 0,1-1 1 0 0,-1 1-1 0 0,0 0 0 0 0,0-1 1 0 0,1 0-1 0 0,-1 1 1 0 0,5 3 151 0 0,-8-7-158 0 0,0 0-1 0 0,0 0 0 0 0,1-1 1 0 0,-1 1-1 0 0,0-1 1 0 0,1 1-1 0 0,-1-1 0 0 0,1 0 1 0 0,0 1-1 0 0,-2-3 1 0 0,-1-2-42 0 0,-3-1-43 0 0,2 0-1 0 0,0 0 0 0 0,-6-11 0 0 0,6 12-151 0 0,1-2-1758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88 1287 6057 0 0,'0'0'17459'0'0,"-4"0"-16959"0"0,-22-1 809 0 0,25 1-1166 0 0,-1 0 0 0 0,0 0 0 0 0,1 0-1 0 0,-1 0 1 0 0,1 0 0 0 0,-1 0 0 0 0,1 0-1 0 0,0 1 1 0 0,-1-1 0 0 0,0 0 0 0 0,1 1-1 0 0,-1-1 1 0 0,1 1 0 0 0,0 0 0 0 0,-1 0-1 0 0,1-1 1 0 0,0 1 0 0 0,-1 0 0 0 0,1 0-1 0 0,0 0 1 0 0,0 0 0 0 0,0 1 0 0 0,0-2-1 0 0,-1 3 1 0 0,-5 9 90 0 0,5-9-202 0 0,0-1 0 0 0,1 0 0 0 0,-1 1-1 0 0,0-1 1 0 0,2 0 0 0 0,-2 1 0 0 0,1 0 0 0 0,0 0-1 0 0,1-1 1 0 0,-1 1 0 0 0,1 0 0 0 0,-1 0 0 0 0,1 3-1 0 0,0 3 36 0 0,0 0 1 0 0,0-1-1 0 0,2 2 0 0 0,-2-2 0 0 0,2 1 0 0 0,4 14 0 0 0,9 7 140 0 0,-12-24-161 0 0,0-1 0 0 0,0 0 0 0 0,-1 1 0 0 0,0 0 0 0 0,0 0 0 0 0,-1 0 0 0 0,2 6 0 0 0,-2 2 28 0 0,0-3-37 0 0,0 1 0 0 0,1 0 0 0 0,5 17 0 0 0,-7-26-29 0 0,2 0 0 0 0,-1 0 0 0 0,1-1 0 0 0,-2 1 0 0 0,2 0 1 0 0,0 0-1 0 0,0-1 0 0 0,0 1 0 0 0,-1-1 0 0 0,2 0 0 0 0,2 4 0 0 0,-3-6 6 0 0,0 1 0 0 0,-1 0 0 0 0,1 0 0 0 0,-1 0-1 0 0,0-1 1 0 0,2 1 0 0 0,-2-1 0 0 0,1 1 0 0 0,-1-1-1 0 0,1 1 1 0 0,0-1 0 0 0,-1 0 0 0 0,1 0 0 0 0,-1 0-1 0 0,2 0 1 0 0,-1 0 0 0 0,-1 0 0 0 0,1-1 0 0 0,-1 1 0 0 0,1-1-1 0 0,0 0 1 0 0,2 0 0 0 0,5-3 44 0 0,1-1-1 0 0,15-10 1 0 0,-18 9-40 0 0,1 1-1 0 0,0 2 1 0 0,0-2 0 0 0,0 2 0 0 0,10-4 0 0 0,0 0 34 0 0,1 0 0 0 0,23-15 1 0 0,-10 6 30 0 0,-7 4-16 0 0,170-92 625 0 0,-178 93-624 0 0,2 0 1 0 0,27-11-1 0 0,-37 18-46 0 0,0-1 1 0 0,0-1 0 0 0,12-8 0 0 0,7-5 8 0 0,-5 6-30 0 0,-6 3 0 0 0,0 0 0 0 0,-1-1 0 0 0,26-22 0 0 0,-35 26 0 0 0,1 0 0 0 0,18-9 0 0 0,-18 11 0 0 0,1-1 0 0 0,14-12 0 0 0,-15 11 0 0 0,0 0 0 0 0,1 2 0 0 0,18-12 0 0 0,-17 12 0 0 0,-1-1 0 0 0,0 1 0 0 0,16-15 0 0 0,-22 18 0 0 0,0 0 0 0 0,0-1 0 0 0,1 1 0 0 0,-1 1 0 0 0,0-1 0 0 0,8-3 0 0 0,-8 4 0 0 0,-1 1 0 0 0,1-2 0 0 0,1 1 0 0 0,-2 0 0 0 0,1-2 0 0 0,0 2 0 0 0,-1-1 0 0 0,1 0 0 0 0,-1 0 0 0 0,0 0 0 0 0,5-5 0 0 0,-2 2 0 0 0,0-1 0 0 0,0 1 0 0 0,0 1 0 0 0,1-1 0 0 0,0 0 0 0 0,9-4 0 0 0,-11 8 0 0 0,0-2 0 0 0,0 1 0 0 0,-1-1 0 0 0,1 0 0 0 0,3-4 0 0 0,-4 4 0 0 0,-3 2 0 0 0,1 1 0 0 0,-1 0 0 0 0,1-1 0 0 0,0 0 0 0 0,0 0 0 0 0,-1 1 0 0 0,1-1 0 0 0,-1 0 0 0 0,0 0 0 0 0,1 0 0 0 0,-1 1 0 0 0,0-1 0 0 0,1 0 0 0 0,-1 0 0 0 0,0 0 0 0 0,1 0 0 0 0,-1 0 0 0 0,0 0 0 0 0,0 1 0 0 0,0-2 0 0 0,0 1 0 0 0,0 1 0 0 0,-1-1 0 0 0,1 0 0 0 0,0-1 0 0 0,0 2 0 0 0,-1-1 0 0 0,1 0 0 0 0,-1 0 0 0 0,1 0 0 0 0,0 1 0 0 0,0-1 0 0 0,-2-1 0 0 0,-11-10 0 0 0,9 9 0 0 0,0-1 0 0 0,0 0 0 0 0,0 0 0 0 0,1 0 0 0 0,-1-1 0 0 0,0 1 0 0 0,2 0 0 0 0,-4-6 0 0 0,4 5 0 0 0,-1 0 0 0 0,0 2 0 0 0,0-2 0 0 0,0 1 0 0 0,-7-5 0 0 0,6 4 0 0 0,0 1 0 0 0,1-1 0 0 0,0 1 0 0 0,-5-7 0 0 0,-13-23 0 0 0,-3-14 0 0 0,21 42 0 0 0,0 2 0 0 0,0-1 0 0 0,-1 0 0 0 0,1 1 0 0 0,-1 0 0 0 0,0 0 0 0 0,0 0 0 0 0,0 1 0 0 0,-1-1 0 0 0,-5-2 0 0 0,5 2 0 0 0,1-1 0 0 0,0 1 0 0 0,-1-1 0 0 0,-4-5 0 0 0,-13-12 0 0 0,19 19 0 0 0,0-1 0 0 0,1 1 0 0 0,-1 0 0 0 0,0 0 0 0 0,2 0 0 0 0,-2-1 0 0 0,2 1 0 0 0,-4-7 0 0 0,-9-32 0 0 0,13 35 0 0 0,-2 0 0 0 0,0-1 0 0 0,0 1 0 0 0,-1 0 0 0 0,1 0 0 0 0,-1 1 0 0 0,0-1 0 0 0,-1 0 0 0 0,0 1 0 0 0,-10-10 0 0 0,13 13 0 0 0,-2-1 0 0 0,2 0 0 0 0,0 0 0 0 0,-1-1 0 0 0,2 1 0 0 0,-2 0 0 0 0,0-7 0 0 0,-10-17 0 0 0,7 18 0 0 0,1 2 0 0 0,-7-20 0 0 0,8 19 0 0 0,0 1 0 0 0,0 0 0 0 0,-1 0 0 0 0,1 0 0 0 0,-10-12 0 0 0,7 12 0 0 0,-30-44 0 0 0,16 22 0 0 0,13 20 0 0 0,0-1 0 0 0,-8-18 0 0 0,-28-52 0 0 0,36 65 0 0 0,-20-30 0 0 0,8 16 0 0 0,18 26-5 0 0,-9-13-136 0 0,11 17 119 0 0,-1-1-1 0 0,1 0 1 0 0,-1 0 0 0 0,1 1-1 0 0,0 0 1 0 0,-1-1 0 0 0,1 1-1 0 0,-1-1 1 0 0,0 1 0 0 0,1-1-1 0 0,-1 1 1 0 0,1 0 0 0 0,-1 0-1 0 0,0-1 1 0 0,1 1 0 0 0,-1 0-1 0 0,0 0 1 0 0,1-1 0 0 0,-1 1-1 0 0,0 0 1 0 0,-1 0 0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6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891 1 3977 0 0,'12'7'20905'0'0,"-14"-6"-20623"0"0,1 0 10 0 0,-1 0 1 0 0,1 0-1 0 0,-1-1 1 0 0,0 1-1 0 0,1-1 1 0 0,-2 1-1 0 0,2-1 1 0 0,-3 1-1 0 0,-6 0 39 0 0,0 0 0 0 0,-16-2-1 0 0,12 0 468 0 0,-86 8 816 0 0,97-6-1594 0 0,-1-1 0 0 0,1 1 0 0 0,0-1-1 0 0,1 1 1 0 0,-2 0 0 0 0,1 1 0 0 0,1-1 0 0 0,-1 0 0 0 0,-5 4-1 0 0,-26 18 116 0 0,27-18-81 0 0,-4 3 45 0 0,-1-1 1 0 0,0 0-1 0 0,0-1 1 0 0,0 0-1 0 0,-1-1 1 0 0,0 0-1 0 0,0 0 1 0 0,1-2-1 0 0,-26 4 1 0 0,34-6-88 0 0,-1 1 1 0 0,0 0 0 0 0,0 0-1 0 0,0 0 1 0 0,1 1-1 0 0,-1-1 1 0 0,1 0 0 0 0,0 1-1 0 0,-1 1 1 0 0,-3 3 0 0 0,-18 13 33 0 0,-63 26-46 0 0,65-39 0 0 0,22-6 0 0 0,0-1 0 0 0,0 0 0 0 0,0 0 0 0 0,0 1 0 0 0,0 0 0 0 0,0 0 0 0 0,0 0 0 0 0,0-1 0 0 0,0 1 0 0 0,0 0 0 0 0,0 0 0 0 0,1 0 0 0 0,-1 1 0 0 0,-3 2 0 0 0,1 0 0 0 0,-1 0 0 0 0,0 0 0 0 0,1 0 0 0 0,-1 0 0 0 0,0-1 0 0 0,-1 0 0 0 0,-8 4 0 0 0,8-4 0 0 0,0 0 0 0 0,0 0 0 0 0,1 1 0 0 0,0-1 0 0 0,0 1 0 0 0,-1 0 0 0 0,-4 6 0 0 0,7-7 0 0 0,-1 0 0 0 0,1-1 0 0 0,-1 2 0 0 0,0-2 0 0 0,0 1 0 0 0,0-1 0 0 0,-6 2 0 0 0,6-1 0 0 0,-1-1 0 0 0,0 0 0 0 0,1 1 0 0 0,0 0 0 0 0,0 0 0 0 0,0 0 0 0 0,-5 5 0 0 0,-29 30 0 0 0,36-36 0 0 0,0 1 0 0 0,0-1 0 0 0,0 1 0 0 0,1-1 0 0 0,-1 2 0 0 0,0-1 0 0 0,2 0 0 0 0,-2 0 0 0 0,1-1 0 0 0,0 1 0 0 0,1 1 0 0 0,0-1 0 0 0,-1 1 0 0 0,1 4 0 0 0,0 1 0 0 0,1-1 0 0 0,-1 1 0 0 0,1-1 0 0 0,3 11 0 0 0,-4-16 0 0 0,1 0 0 0 0,0 0 0 0 0,0 0 0 0 0,-1 0 0 0 0,2 0 0 0 0,-1 0 0 0 0,1 0 0 0 0,-1 0 0 0 0,1-1 0 0 0,-1 1 0 0 0,1-1 0 0 0,0 1 0 0 0,0-1 0 0 0,0 1 0 0 0,1-1 0 0 0,-1 0 0 0 0,1 0 0 0 0,2 2 0 0 0,44 15 0 0 0,-28-7 0 0 0,-20-11 0 0 0,2 1 0 0 0,-1 0 0 0 0,1-1 0 0 0,-1 0 0 0 0,0 0 0 0 0,1 0 0 0 0,-1 0 0 0 0,1 0 0 0 0,-1 0 0 0 0,1-1 0 0 0,0 0 0 0 0,-1 1 0 0 0,5-1 0 0 0,3 0 0 0 0,1 1 0 0 0,2-1 0 0 0,-1 0 0 0 0,-1-1 0 0 0,1 0 0 0 0,-1-1 0 0 0,1 0 0 0 0,-1-1 0 0 0,16-6 0 0 0,-10 2 0 0 0,-1 1 0 0 0,0 0 0 0 0,27-5 0 0 0,-26 6 0 0 0,0-1 0 0 0,-1 0 0 0 0,1-1 0 0 0,-1-1 0 0 0,27-17 0 0 0,10-11 0 0 0,3-4 0 0 0,-32 27 0 0 0,109-72 0 0 0,-120 76 0 0 0,0-2 0 0 0,20-22 0 0 0,-24 23 0 0 0,0 0 0 0 0,17-11 0 0 0,-19 16 0 0 0,-1-2 0 0 0,0 1 0 0 0,11-13 0 0 0,-8 8 0 0 0,-7 7 0 0 0,0 1 0 0 0,1-1 0 0 0,-1 1 0 0 0,0-1 0 0 0,-1 1 0 0 0,1-1 0 0 0,0 0 0 0 0,-1 0 0 0 0,0 0 0 0 0,0 0 0 0 0,0 0 0 0 0,-1 0 0 0 0,1 0 0 0 0,-1 0 0 0 0,0 0 0 0 0,0 0 0 0 0,-1-1 0 0 0,1 1 0 0 0,-3-4 0 0 0,3 8 0 0 0,0-2 0 0 0,0 1 0 0 0,0 1 0 0 0,0-2 0 0 0,0 1 0 0 0,0 0 0 0 0,0 1 0 0 0,-1-1 0 0 0,1-1 0 0 0,-1 2 0 0 0,1-1 0 0 0,-1 0 0 0 0,0 0 0 0 0,1 0 0 0 0,-1 1 0 0 0,1-1 0 0 0,-1 0 0 0 0,0 0 0 0 0,0 1 0 0 0,0-1 0 0 0,1 0 0 0 0,-1 1 0 0 0,0-1 0 0 0,0 0 0 0 0,0 1 0 0 0,0 0 0 0 0,0 0 0 0 0,0-1 0 0 0,0 1 0 0 0,0 0 0 0 0,0-1 0 0 0,0 1 0 0 0,0 0 0 0 0,0 0 0 0 0,-1 0 0 0 0,-2-1 0 0 0,0 0 0 0 0,1-1 0 0 0,-1 0 0 0 0,1 0 0 0 0,-1 1 0 0 0,-3-5 0 0 0,-16-6 0 0 0,19 11 0 0 0,2 0 0 0 0,-1 0 0 0 0,0 1 0 0 0,-1 0 0 0 0,1 0 0 0 0,0 0 0 0 0,0 0 0 0 0,0 0 0 0 0,0 0 0 0 0,0 0 0 0 0,0 0 0 0 0,-4 3 0 0 0,-38 12 0 0 0,27-8 0 0 0,-38 15 0 0 0,1 2 0 0 0,-78 47 0 0 0,94-44 0 0 0,-37 32 0 0 0,-1 1 0 0 0,60-46 0 0 0,0 1 0 0 0,0 1 0 0 0,-14 17 0 0 0,-12 13 0 0 0,16-25 0 0 0,45-21 0 0 0,4-8 0 0 0,0-2 0 0 0,0 1 0 0 0,33-21 0 0 0,-37 19 0 0 0,40-22 0 0 0,-2-3 0 0 0,68-55 0 0 0,-71 43 0 0 0,-51 46 0 0 0,-1 1 0 0 0,0 0 0 0 0,0 1 0 0 0,0-1 0 0 0,0 0 0 0 0,0 0 0 0 0,0 0 0 0 0,-1 0 0 0 0,0 0 0 0 0,1 0 0 0 0,0 0 0 0 0,1-2 0 0 0,-3 3 0 0 0,1-1 0 0 0,-1 1 0 0 0,1 0 0 0 0,0 0 0 0 0,-1-1 0 0 0,1 1 0 0 0,-1 0 0 0 0,1 0 0 0 0,0 0 0 0 0,0 0 0 0 0,0 0 0 0 0,-1 0 0 0 0,1 0 0 0 0,-1 0 0 0 0,1 0 0 0 0,-1 0 0 0 0,1 0 0 0 0,-1 0 0 0 0,1 0 0 0 0,0 0 0 0 0,0 0 0 0 0,-1 0 0 0 0,1 0 0 0 0,-1 1 0 0 0,1-1 0 0 0,-1 0 0 0 0,-9 3 0 0 0,-120 54 0 0 0,55-23 0 0 0,-6 5 0 0 0,-42 17 0 0 0,89-42 0 0 0,25-9 0 0 0,0 0 0 0 0,0-2 0 0 0,0 1 0 0 0,-1-1 0 0 0,1-1 0 0 0,-1 1 0 0 0,0-2 0 0 0,-14 2 0 0 0,21-3 0 0 0,-1 0 0 0 0,0 0 0 0 0,1 0 0 0 0,-1 0 0 0 0,0 0 0 0 0,0 1 0 0 0,1 0 0 0 0,-1 0 0 0 0,1 0 0 0 0,-1 0 0 0 0,0 1 0 0 0,1-1 0 0 0,0 1 0 0 0,0-1 0 0 0,0 2 0 0 0,-5 2 0 0 0,-2 6 0 0 0,6-6 0 0 0,-1-1 0 0 0,1 0 0 0 0,-9 7 0 0 0,19-10 0 0 0,7-2 0 0 0,12-8-494 0 0,-16 6-854 0 0,0 0-1 0 0,0-1 1 0 0,0 3-1 0 0,12-3 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1686 117 10842 0 0,'0'0'16859'0'0,"-26"19"-15451"0"0,-4 4-1219 0 0,-4 4 374 0 0,1 0-318 0 0,4-2 21 0 0,4-2-62 0 0,2-2-45 0 0,3-3 37 0 0,2-1-63 0 0,1-2 8 0 0,1 0-31 0 0,-1 0 24 0 0,1 0-36 0 0,-1 0-9 0 0,1-1 20 0 0,-1 1-35 0 0,1 1-37 0 0,-1-1-9 0 0,0 0-20 0 0,-1 2-25 0 0,0-2 42 0 0,-1 1-14 0 0,0 0-14 0 0,-1 0 34 0 0,2-1-21 0 0,1-1 17 0 0,2-3-23 0 0,3 0-3 0 0,2-4-18 0 0,4-2 4 0 0,2-2 25 0 0,1-1-27 0 0,3-1 10 0 0,0-1-46 0 0,0-1 12 0 0,1-2-46 0 0,1-1 40 0 0,0-3-34 0 0,3 0 28 0 0,2-3 67 0 0,1-3-65 0 0,4-1 61 0 0,1-2-64 0 0,2-1-9 0 0,2-1 57 0 0,3-1-20 0 0,3-2 36 0 0,3-2-18 0 0,2 0 8 0 0,3-2-12 0 0,3-2-6 0 0,4-1 48 0 0,1-2-42 0 0,2 1 23 0 0,0-2-25 0 0,1 1-12 0 0,0 1 40 0 0,-2 1-13 0 0,-2 3-14 0 0,-4 3 24 0 0,-5 3-17 0 0,-4 3-22 0 0,-7 4 24 0 0,-4 2 20 0 0,-5 3-6 0 0,-4 3 4 0 0,-2 2 56 0 0,-2 0-91 0 0,-2 2 48 0 0,-2 0 3 0 0,-1 2-58 0 0,-1 0 74 0 0,-2 1-62 0 0,-1 3 48 0 0,-2 0-52 0 0,1 1 34 0 0,-2 1 8 0 0,0 0-21 0 0,0 0 26 0 0,-2 1-35 0 0,0 0 0 0 0,-2 1 18 0 0,1 0-81 0 0,-2 0 89 0 0,0 0-29 0 0,0 1 27 0 0,-1 0 14 0 0,1 0-40 0 0,-2 1 23 0 0,1-1-27 0 0,0 1 25 0 0,-1 0-7 0 0,1 0 2 0 0,0-1-19 0 0,1 1-4 0 0,0-2 19 0 0,1-1-6 0 0,1 1 11 0 0,2-2-12 0 0,-1 1 5 0 0,2-1 7 0 0,1-1-21 0 0,0 0 44 0 0,0 0-23 0 0,2 0-29 0 0,0 0-18 0 0,3-2-26 0 0,0 0-6 0 0,1 0-10 0 0,0-3-26 0 0,3 0-13 0 0,-1 0 2 0 0,2-1-22 0 0,-1-1 15 0 0,5-2-442 0 0,-1 0 541 0 0,0-1-30 0 0,0-1 30 0 0,2 1-19 0 0,-1-2 5 0 0,2 0-1 0 0,0 0 0 0 0,1-1 10 0 0,0-1-22 0 0,1 1-3 0 0,1-1 28 0 0,0-1-37 0 0,0 0 3 0 0,0-1-11 0 0,0 0 1 0 0,1-1-19 0 0,0-1 32 0 0,-1 0 9 0 0,1-1-11 0 0,0 1 43 0 0,0 0-41 0 0,-1 0 52 0 0,-1 2-16 0 0,-1 1 25 0 0,-1 1 4 0 0,-1 1-29 0 0,0 0 20 0 0,0 1-17 0 0,0-1 14 0 0,0 0-14 0 0,2 1 14 0 0,-1-2-14 0 0,1 0 23 0 0,1 0 3 0 0,0 0-1 0 0,0 0-7 0 0,1 1-7 0 0,-1 0-8 0 0,-1 1 20 0 0,-1 1-7 0 0,1-1 3 0 0,-2 1-18 0 0,0 1 32 0 0,-1-1-10 0 0,0 1-5 0 0,0 0 21 0 0,0 0-25 0 0,-1 1-2 0 0,0 0 19 0 0,-1 0-16 0 0,1 0 33 0 0,-1-1-55 0 0,1 1 44 0 0,0-1-4 0 0,1 0-37 0 0,0 0 50 0 0,2-1-54 0 0,-1 0 16 0 0,2-1-5 0 0,-1 1 19 0 0,0-1-6 0 0,0 0 3 0 0,-2 1 38 0 0,0 0-58 0 0,-1 0 56 0 0,-1 1-36 0 0,0 1 10 0 0,-1 0 8 0 0,0 0 6 0 0,-1 1-11 0 0,1 0 14 0 0,-1 1 5 0 0,0-1-20 0 0,-1 1 6 0 0,0 0-2 0 0,-1 1-18 0 0,0 0 14 0 0,-2 1-6 0 0,0 0-7 0 0,0 1-35 0 0,0 1 75 0 0,-1 0-34 0 0,-1 0 12 0 0,1 0 27 0 0,0 1-17 0 0,0-1 6 0 0,0-1-10 0 0,0 1 2 0 0,1 0-10 0 0,1 0 12 0 0,-1 0-23 0 0,0 0-3 0 0,1-1 28 0 0,0 1-18 0 0,-1 0 25 0 0,1-1 21 0 0,0 1-51 0 0,-2 0 26 0 0,2 0-28 0 0,-1 0-3 0 0,0-1 19 0 0,0 2-7 0 0,0 0 3 0 0,-1 0-18 0 0,0 2 23 0 0,1-2-17 0 0,-2 1 15 0 0,1 1 5 0 0,-1 0-20 0 0,1 0 16 0 0,-1 0-52 0 0,0 0 52 0 0,1 0-27 0 0,-2 0 8 0 0,2 0 18 0 0,-2 0-15 0 0,2 0 15 0 0,-2 0-14 0 0,2-1 23 0 0,-2 0-53 0 0,1 0 53 0 0,1 1-36 0 0,-1-1 1 0 0,0 1 47 0 0,0-1-52 0 0,0 0 27 0 0,-1 1 1 0 0,1 0 26 0 0,-1 0-15 0 0,1-1-3 0 0,-1 0-17 0 0,1 0-43 0 0,-1 0 66 0 0,0 0-40 0 0,0 0 22 0 0,-1-1 13 0 0,0 1-4 0 0,0-1-6 0 0,0 0 2 0 0,0 1 46 0 0,0-1-60 0 0,1 1 29 0 0,-1-1-38 0 0,0 2-8 0 0,0-1 28 0 0,0 0-28 0 0,0 1 55 0 0,0-1-16 0 0,-1 1-2 0 0,1 0 2 0 0,0-2-29 0 0,0 0 27 0 0,0 1-28 0 0,1-1-2 0 0,-1 0 0 0 0,1-1-38 0 0,0 0 66 0 0,1 1-11 0 0,0-2-5 0 0,0 2 51 0 0,1 0-61 0 0,-1-1 1 0 0,0 0 8 0 0,0 1-15 0 0,0-1 23 0 0,0 1-16 0 0,-1-1 5 0 0,1 1 9 0 0,-1 0 6 0 0,-1-1-11 0 0,2 1 23 0 0,-2 0-6 0 0,1-1-17 0 0,-1 1 24 0 0,-1 0-35 0 0,2-1 47 0 0,-1 1-42 0 0,1 0 13 0 0,0-1 14 0 0,-1 2 5 0 0,2-1-10 0 0,-1-1 23 0 0,2 2-25 0 0,-1-2-2 0 0,0 1 19 0 0,2 0-44 0 0,-1-1 32 0 0,0 1-38 0 0,0-1 38 0 0,0 0-22 0 0,0 0 8 0 0,1 0 35 0 0,0 0-57 0 0,0 0 37 0 0,-1-1-21 0 0,1 1-41 0 0,0-1 58 0 0,0 0-19 0 0,-1 0 6 0 0,0 0 18 0 0,-1 1-23 0 0,0-1-20 0 0,0 1 23 0 0,-1 1 10 0 0,0-1-21 0 0,-1 2 26 0 0,0-1-17 0 0,1 0 6 0 0,-1 0-30 0 0,0 0 26 0 0,1-1 20 0 0,0 0-16 0 0,1 0 26 0 0,-1-2-44 0 0,2 1 23 0 0,-1 0-27 0 0,1 0 16 0 0,0-1 13 0 0,0 0-31 0 0,1 1 28 0 0,-2-1-36 0 0,2 0 38 0 0,-1 0-12 0 0,1 0-15 0 0,-2 1 43 0 0,1 1-41 0 0,-1 0 13 0 0,-1 1-4 0 0,0 0 0 0 0,0 1-10 0 0,0 0 13 0 0,-1 0-4 0 0,1 1-9 0 0,0 0 32 0 0,1-1-10 0 0,0-1-15 0 0,0 1 6 0 0,1-1-22 0 0,1-1 24 0 0,-1 0-26 0 0,1-1 26 0 0,0 0-17 0 0,1 0 15 0 0,0 0-4 0 0,0-1 1 0 0,0 0 28 0 0,0 0-36 0 0,0 0 30 0 0,0 0-8 0 0,-1 0-17 0 0,0 0 6 0 0,0 0-13 0 0,1 0-24 0 0,-2 0 34 0 0,1 0 16 0 0,-1 1-4 0 0,1 0-15 0 0,-1-1 6 0 0,0 1-50 0 0,1 0 60 0 0,0 1 27 0 0,0-2-53 0 0,0 1 57 0 0,1-1-73 0 0,-1 1 2 0 0,0 1 54 0 0,0-2-38 0 0,0 1 14 0 0,-1-1-41 0 0,1 1 49 0 0,-1 1-16 0 0,1-1-23 0 0,-1 1 73 0 0,-1 0-50 0 0,1-1 7 0 0,0 1 18 0 0,0-1-34 0 0,-1 1 28 0 0,1-1-18 0 0,1-1-4 0 0,0 1 20 0 0,0-1-16 0 0,1 0 6 0 0,0 0 16 0 0,0 0-14 0 0,0 0-4 0 0,0 0 2 0 0,0 0-21 0 0,0 0 15 0 0,0 0 4 0 0,0 0-1 0 0,-1 1 1 0 0,0 0 28 0 0,0 0-27 0 0,-1-1 28 0 0,-1 2-26 0 0,1-1 8 0 0,-1 1-3 0 0,-1 0-19 0 0,1 0 34 0 0,-1 1-30 0 0,0-1 19 0 0,1 0-24 0 0,-1-1-3 0 0,2 1 38 0 0,-1 0-59 0 0,1-1 56 0 0,0 1-17 0 0,0-1 42 0 0,1 1-57 0 0,-1-1 0 0 0,1 0 27 0 0,-1 0-49 0 0,1 1 44 0 0,-1 0-24 0 0,1 1 8 0 0,-2-1 7 0 0,2 1 7 0 0,0-1-11 0 0,-1 1 5 0 0,0 0-21 0 0,0-1 15 0 0,1 0 4 0 0,-1 0 8 0 0,0 0 17 0 0,0 0-50 0 0,1 0 34 0 0,0-1-11 0 0,0 0 11 0 0,1 0-2 0 0,-1-1 1 0 0,2-1 0 0 0,-2 1-10 0 0,1-1 4 0 0,1 0-12 0 0,-1 0 4 0 0,-1 0 16 0 0,1 1-32 0 0,-1 0 19 0 0,0 0 22 0 0,0 1-35 0 0,-1 0 30 0 0,0 1-36 0 0,0 0 47 0 0,0 0-24 0 0,-1 0-10 0 0,1 0 22 0 0,0 1-35 0 0,1-2 38 0 0,-1 0-40 0 0,1 0 49 0 0,0 0-24 0 0,0-1-10 0 0,1 1 22 0 0,0-2-26 0 0,1 1 17 0 0,-1 0-5 0 0,1-1 1 0 0,-1 1 46 0 0,1-1-59 0 0,-1 0 38 0 0,0 0-30 0 0,1 0-39 0 0,-1 0 57 0 0,-1 1-19 0 0,1-1 6 0 0,-1 1 0 0 0,0 0 0 0 0,0 0-19 0 0,0 0 24 0 0,-1 0 30 0 0,2 1-46 0 0,-1-2 26 0 0,0 1-8 0 0,1 0-18 0 0,-1 0 15 0 0,1-1-24 0 0,1 0 16 0 0,-1 0 23 0 0,2 0-26 0 0,-1-1 10 0 0,1 1-3 0 0,0-1-28 0 0,0 1-11 0 0,-1 0 48 0 0,1-1-15 0 0,-1 1 15 0 0,0 1 16 0 0,0-1-69 0 0,0 1 59 0 0,0-1-39 0 0,0 1 39 0 0,0 0-11 0 0,1-1 13 0 0,0 0-21 0 0,1 0 16 0 0,0-1-24 0 0,-1 0-3 0 0,1 0 38 0 0,0 0-50 0 0,-1 0 17 0 0,0 0 12 0 0,0 1-4 0 0,0-1 2 0 0,0 0 37 0 0,-1 1-38 0 0,0 0 3 0 0,-1 0 0 0 0,0 0 26 0 0,0 1-46 0 0,0 0-12 0 0,-1 0 20 0 0,1 1-64 0 0,-1-1 74 0 0,1 0 13 0 0,0 1-30 0 0,0-2 31 0 0,0 1-8 0 0,0-1-36 0 0,0 1 40 0 0,2 0-33 0 0,-1-2 28 0 0,1 1 11 0 0,-1 1-40 0 0,0-2 14 0 0,1 1 12 0 0,-1 0-32 0 0,1 0 19 0 0,0 0 40 0 0,-1-1-49 0 0,0 1 36 0 0,-1 1-38 0 0,1-1-28 0 0,-1 1 26 0 0,-1-1 8 0 0,1 2 16 0 0,0-2 26 0 0,0 1-16 0 0,-1-1-20 0 0,2 0 6 0 0,0 1-14 0 0,-1-1 22 0 0,1 0-6 0 0,-1 1-26 0 0,1-2 54 0 0,0 1-35 0 0,1 1-16 0 0,-1-1 42 0 0,1 0-52 0 0,-1 0 35 0 0,1 0-10 0 0,0-1-26 0 0,0 2 54 0 0,0-1-35 0 0,-1 0 2 0 0,1 0 19 0 0,-1 1 22 0 0,0-1-16 0 0,-1 1 8 0 0,1 0-2 0 0,-1 0-19 0 0,1-1-13 0 0,0 1 12 0 0,1-1 4 0 0,-1 0-29 0 0,1 0 37 0 0,0-1-12 0 0,1 1-15 0 0,0-1 52 0 0,0 0-27 0 0,0 0-4 0 0,0 0-11 0 0,0-1 16 0 0,0 1-9 0 0,0 0 17 0 0,-1 1-28 0 0,0-1 27 0 0,0 0 20 0 0,0 1-100 0 0,1-1 69 0 0,-1 1-24 0 0,0-1-33 0 0,1 1 58 0 0,0-1-28 0 0,1 0-4 0 0,0 0 23 0 0,0 0 8 0 0,2-1 6 0 0,-2 0-2 0 0,2 0 29 0 0,-1 1-46 0 0,1-1 16 0 0,-1 0-6 0 0,0 0 0 0 0,1 0 0 0 0,-1-1 18 0 0,1 1-23 0 0,1 0-2 0 0,-1-1 38 0 0,0 2-40 0 0,1-2 31 0 0,-1 1 10 0 0,1 0-12 0 0,0 1-4 0 0,0 0 11 0 0,1 0 5 0 0,0-1-29 0 0,0 1 27 0 0,1-1-8 0 0,-1 0 2 0 0,2 1-10 0 0,-1-1 4 0 0,1 0 7 0 0,-1 0-12 0 0,1 0 5 0 0,1 1-2 0 0,-1 0-19 0 0,-1-1 24 0 0,0 1-35 0 0,0 0 28 0 0,-1 0 10 0 0,-1 0 7 0 0,1 1-10 0 0,-1-1-5 0 0,0 0 2 0 0,0 2-2 0 0,0 0 18 0 0,0-1-32 0 0,-1 1 28 0 0,1-1 1 0 0,1 0-28 0 0,-1 1 46 0 0,0-2-33 0 0,1 1 11 0 0,-1-1 15 0 0,0 1-23 0 0,2-1 8 0 0,-1 0 15 0 0,-1 1-42 0 0,1-1 23 0 0,-1 0 10 0 0,1-1-13 0 0,-1 1-4 0 0,1-1 2 0 0,-1 0 7 0 0,0 1-2 0 0,1-1-46 0 0,-1 0 32 0 0,0 0-21 0 0,0 1-13 0 0,0-1 13 0 0,1 1 23 0 0,-1 0-17 0 0,1 0 17 0 0,0 0 24 0 0,0 0-26 0 0,1 0 10 0 0,-1 0-3 0 0,2 1-28 0 0,-1-1 26 0 0,1 0-46 0 0,-1 0 42 0 0,1 0 4 0 0,0-1-19 0 0,0 1 45 0 0,0-2-51 0 0,0 0 17 0 0,0-1-6 0 0,-1 2 9 0 0,0-1-30 0 0,-1-1 18 0 0,0 2 12 0 0,-1-1-13 0 0,0 1 34 0 0,-1 0-57 0 0,0 1 46 0 0,0 0-25 0 0,0 0 17 0 0,0 0 5 0 0,0 0-20 0 0,1 0 16 0 0,0 0-24 0 0,0 0-3 0 0,1 0 1 0 0,-1 0 16 0 0,2 0-14 0 0,0 0 6 0 0,-1 0 7 0 0,2-2-12 0 0,-2 1 5 0 0,1 0 7 0 0,0-1 16 0 0,-1 1-22 0 0,0 0 8 0 0,-1 0-13 0 0,0 0-15 0 0,0 1 22 0 0,-1-1-7 0 0,0 0 20 0 0,-1 1-32 0 0,1 0 19 0 0,0-1-16 0 0,0 1 5 0 0,1-1 26 0 0,0 1-18 0 0,0 0-2 0 0,2-1 39 0 0,-1 0-31 0 0,1 0-8 0 0,-2 1 31 0 0,1 0-2 0 0,0-1-26 0 0,0 1 18 0 0,-1 0-25 0 0,0 0-40 0 0,-1 0 76 0 0,0 0-53 0 0,1-1 35 0 0,-1 1 29 0 0,-1 0-55 0 0,1 0 37 0 0,0 0-39 0 0,-1 0 28 0 0,1 0-27 0 0,0 0 17 0 0,-1 0 4 0 0,2 0-29 0 0,-1 0 55 0 0,1 0-35 0 0,-1 0 12 0 0,1 0 34 0 0,-1 0-48 0 0,1 1 26 0 0,-1 0-36 0 0,1-1 27 0 0,-2 1 1 0 0,2 0-10 0 0,-2 0-5 0 0,0-1 30 0 0,1 0-48 0 0,-2 0 25 0 0,2 1 20 0 0,-1-1-54 0 0,1 1 83 0 0,0-1-72 0 0,-1 0 13 0 0,2 0 53 0 0,-1 0-56 0 0,0-1 48 0 0,1 0-33 0 0,1 1 0 0 0,-1-1-46 0 0,2-1 49 0 0,-2 2-8 0 0,0-2 3 0 0,1 1 38 0 0,-1 1-57 0 0,1-1 9 0 0,0 1 6 0 0,-1 0 5 0 0,1 0-1 0 0,0 0 1 0 0,-1 0 28 0 0,1 0-46 0 0,-1 0 25 0 0,1 0-8 0 0,-1 0-9 0 0,0 0 4 0 0,1 0 16 0 0,-1 0-4 0 0,0 0-8 0 0,-1 0 4 0 0,0 0-2 0 0,0 0 0 0 0,-1 0 18 0 0,0 0-23 0 0,0 0-2 0 0,-1 0 19 0 0,0 0-53 0 0,1 0 44 0 0,-1 0-6 0 0,1 0 11 0 0,-1 0-1 0 0,0 0-18 0 0,0 0 24 0 0,0 0-26 0 0,0 0 36 0 0,1 0-21 0 0,-2 0-2 0 0,2 0 11 0 0,0 1-32 0 0,-1 0-1 0 0,1 0 18 0 0,-1 0 22 0 0,1 0-25 0 0,0 0 19 0 0,-1 0-24 0 0,1-1 7 0 0,-1 1-31 0 0,0-1 64 0 0,-1 1-39 0 0,0-1 4 0 0,0 1 38 0 0,1 0-59 0 0,-1-1 65 0 0,0 1-38 0 0,1 0-7 0 0,-1 0 12 0 0,1-1-24 0 0,0 1 25 0 0,0 0-26 0 0,0 0 26 0 0,0-1-7 0 0,0 1 2 0 0,-1-1-19 0 0,0 1 15 0 0,1 0 13 0 0,0-1-13 0 0,-1 1-13 0 0,1-1 22 0 0,0 0-17 0 0,-1 0 24 0 0,0 0-25 0 0,1-1 26 0 0,1 0-17 0 0,0-1 15 0 0,0-1-4 0 0,1 0-27 0 0,0-1 26 0 0,1-2-8 0 0,0 1-26 0 0,0-1 45 0 0,0-2-33 0 0,1 2 20 0 0,1-1-15 0 0,0 0 33 0 0,1 1-38 0 0,-1 0 2 0 0,1-1 37 0 0,-1 2-50 0 0,0 0 45 0 0,0 1-33 0 0,-1 0 10 0 0,1-1-13 0 0,0 1 32 0 0,0-1-1 0 0,0 1-17 0 0,1-1 44 0 0,-1-1-60 0 0,2 0 19 0 0,0 0-7 0 0,0 0 0 0 0,0 0 9 0 0,0-1-58 0 0,-1 1 73 0 0,1 1-24 0 0,-1-1 17 0 0,2-1 16 0 0,-3 1-22 0 0,2 0 17 0 0,-1-1-33 0 0,0 1 37 0 0,1-1-40 0 0,-1-1 2 0 0,0 1 18 0 0,1-1-16 0 0,0 0 34 0 0,1 0 8 0 0,-1-1-38 0 0,0 0 42 0 0,0 1-42 0 0,0-1 12 0 0,0 1-4 0 0,0-1-10 0 0,0 1 4 0 0,0 0-2 0 0,0 1 0 0 0,0-1-19 0 0,0 0 62 0 0,0 0-10 0 0,1 0-32 0 0,-1 1 22 0 0,0 0-18 0 0,1-2-23 0 0,-1 1 34 0 0,1 0 25 0 0,-1 0-25 0 0,1-1 39 0 0,-1 1-39 0 0,0-1 30 0 0,0 1-46 0 0,1-2 14 0 0,-1 1-6 0 0,0 0-28 0 0,1 0 54 0 0,0 0-72 0 0,1 1 59 0 0,-1-2-28 0 0,0 2 9 0 0,1-2 35 0 0,-1 0-38 0 0,1-1 31 0 0,-1 1-18 0 0,0-1-4 0 0,0 0-26 0 0,0-1 15 0 0,0 0 3 0 0,1 0-29 0 0,-1-1 46 0 0,1 0-33 0 0,1 0 1 0 0,0-1 38 0 0,0 0-3 0 0,0 1-7 0 0,0 0 23 0 0,-1 0-53 0 0,2 1 16 0 0,-2-1 21 0 0,1 2-27 0 0,-1 1 47 0 0,1-1-41 0 0,-1 0 3 0 0,1 1 28 0 0,-1-1-57 0 0,0 1 46 0 0,1 0-6 0 0,0 0-17 0 0,0 1 7 0 0,-1 0 6 0 0,1 0-2 0 0,-1 1 1 0 0,-2 0 18 0 0,0 0-23 0 0,-1 1 36 0 0,-1 0-30 0 0,0 1 28 0 0,0 0-35 0 0,-1 0 0 0 0,-1 2-10 0 0,0-2-54 0 0,0 2 88 0 0,1 0-47 0 0,-1 0 53 0 0,0-1-13 0 0,0 1-5 0 0,0 1 4 0 0,-1 0-12 0 0,-1 0-43 0 0,0 0 58 0 0,0 1-29 0 0,-1 0 19 0 0,0 1-4 0 0,1-1 1 0 0,-2 0-10 0 0,0 1 22 0 0,1 0 22 0 0,-1-1-62 0 0,0 1 57 0 0,0 0-56 0 0,0 0-11 0 0,0 0 48 0 0,0 0-26 0 0,0 1 38 0 0,0 0-20 0 0,0-1 17 0 0,0 0-14 0 0,0 1-5 0 0,-1-1 2 0 0,1 1-40 0 0,-1 0 30 0 0,-1 0-38 0 0,-1 1 56 0 0,-1 1-26 0 0,-2 1-9 0 0,0 1 50 0 0,-2 3-43 0 0,0 1 32 0 0,-3 0-18 0 0,-2 2-4 0 0,-1 2 2 0 0,-3 0 7 0 0,-2 2-2 0 0,-2 1 10 0 0,-1 2-2 0 0,0-1-9 0 0,-2 2 22 0 0,-1 0-25 0 0,0 1 26 0 0,-1-1-7 0 0,-1 3-8 0 0,0-1-34 0 0,-2 0 38 0 0,0 1-33 0 0,0 0 19 0 0,1 0 4 0 0,1 0 8 0 0,-1 1-11 0 0,2-2 14 0 0,0 0-23 0 0,1 0 16 0 0,1 1-5 0 0,1-1-9 0 0,-1 0 4 0 0,2 1 7 0 0,-2-1-2 0 0,1 0-9 0 0,0 1 22 0 0,-2-1 3 0 0,1 0-19 0 0,-1-1 7 0 0,-1-1-22 0 0,0 0 6 0 0,-2-2 15 0 0,1 1-4 0 0,-1-1 2 0 0,2-1 9 0 0,-2 1 16 0 0,1-2-41 0 0,1 0 51 0 0,1-2-35 0 0,1-1 1 0 0,1 0-18 0 0,3-4-6 0 0,2 0 57 0 0,1-3-46 0 0,3 0 44 0 0,2-2-31 0 0,0 0-9 0 0,3 0 3 0 0,0-1-3 0 0,1 1 0 0 0,1-1 37 0 0,0 1-10 0 0,1-1-33 0 0,0 0 40 0 0,0 1-52 0 0,-1-1 16 0 0,1 1 22 0 0,-1-1-18 0 0,1 0 17 0 0,-1 1-14 0 0,2-1-14 0 0,0-1 32 0 0,0 0-39 0 0,1 1 30 0 0,0-1-18 0 0,1 0-4 0 0,0 0 11 0 0,0 0-23 0 0,1 0 7 0 0,0-1 6 0 0,0 1-12 0 0,1 0 5 0 0,-1 0 7 0 0,1-1 7 0 0,0 1-11 0 0,1 0 5 0 0,0 0-21 0 0,0 0 34 0 0,0 0-30 0 0,0 1-184 0 0,0-1 218 0 0,0 2 5 0 0,0-1-29 0 0,0 1 37 0 0,0 0-22 0 0,-1 1-11 0 0,1-1 50 0 0,-1 0-43 0 0,0 1 23 0 0,1-3 3 0 0,-1 2-57 0 0,1-1 63 0 0,0 0-11 0 0,0-1-24 0 0,0 0 9 0 0,0 0-4 0 0,1 0 9 0 0,1-2 16 0 0,2 0-13 0 0,2-3 6 0 0,2 0 7 0 0,1-2-21 0 0,3-2 35 0 0,1 0-39 0 0,0-1-7 0 0,2-1 20 0 0,-2 0-17 0 0,3 0-13 0 0,-1 0 50 0 0,0-1-15 0 0,2-1-32 0 0,-2 0 49 0 0,2 0-26 0 0,-1 0 9 0 0,2-1 16 0 0,0 0 24 0 0,1-1-6 0 0,1-1 4 0 0,1 0-10 0 0,2-1-6 0 0,1 0 11 0 0,2-2 5 0 0,1 1-39 0 0,1-1 41 0 0,1 0-24 0 0,-1 1-20 0 0,-1 0 24 0 0,-1 1-36 0 0,-2 0 28 0 0,-1 1 10 0 0,-2 0-12 0 0,0 2 43 0 0,-2 0-40 0 0,1 0-6 0 0,-2 0-17 0 0,1 1 3 0 0,-1-1 6 0 0,1 0-2 0 0,0 1 10 0 0,-2-2-21 0 0,0 3-31 0 0,0 0-131 0 0,-1 1-302 0 0,0 2-755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303.03857"/>
      <inkml:brushProperty name="anchorY" value="358.87347"/>
      <inkml:brushProperty name="scaleFactor" value="0.5"/>
    </inkml:brush>
  </inkml:definitions>
  <inkml:trace contextRef="#ctx0" brushRef="#br0">949 0 5785 0 0,'0'0'16288'0'0,"-5"1"-15799"0"0,1-1 14 0 0,-1 1-12 0 0,0-1 6 0 0,0 0-85 0 0,2 1-22 0 0,-1-1-56 0 0,1 0-27 0 0,0 1-35 0 0,1-1-32 0 0,-1 0-13 0 0,0 0-38 0 0,0 0-29 0 0,0 0 43 0 0,-1 0-54 0 0,1 0 7 0 0,0 0-2 0 0,-1 0-39 0 0,1 0 29 0 0,-2 0-11 0 0,1 0 22 0 0,-1 0-6 0 0,-1 1-6 0 0,1 0-7 0 0,-2 2 1 0 0,1-2-1 0 0,-1 1-28 0 0,-1 0 8 0 0,1 0 15 0 0,0 1-52 0 0,-1-2 43 0 0,1 1-23 0 0,1-1-22 0 0,0 0 26 0 0,0 0-38 0 0,2-1 2 0 0,-1 1-11 0 0,1-1 1 0 0,0 1-10 0 0,-1-1-26 0 0,1 1 17 0 0,-1 0-64 0 0,0 0 65 0 0,0 1-12 0 0,0 0-6 0 0,-1 1 79 0 0,0-1-107 0 0,1 0 54 0 0,-1 1-27 0 0,0-1 15 0 0,0 0-14 0 0,0 1 14 0 0,0-1-14 0 0,0 0-24 0 0,0 1 54 0 0,0-2-27 0 0,0 2 0 0 0,1-2 48 0 0,0 1-61 0 0,0-1 29 0 0,1 0 9 0 0,-1 0-22 0 0,1 0-2 0 0,1-1 10 0 0,-1 0 5 0 0,1 0-39 0 0,-1 0 41 0 0,1 0-24 0 0,0 1-20 0 0,-1-1 43 0 0,0 0-42 0 0,0 1 22 0 0,-1-1 12 0 0,1 1-22 0 0,-1-1 8 0 0,0 1 6 0 0,0-1 7 0 0,1 0-1 0 0,-1 0-9 0 0,1 0 13 0 0,0 0-23 0 0,0 0-3 0 0,0 1 19 0 0,1-1-34 0 0,0 1 28 0 0,1-1-18 0 0,-1 1 6 0 0,0-1-2 0 0,0 0 0 0 0,-1 0-19 0 0,1 1 15 0 0,-1 0-5 0 0,0 0 19 0 0,0 0-32 0 0,0 2 28 0 0,-1-2-18 0 0,0 2 6 0 0,0-2 7 0 0,-2 1-21 0 0,1 1 25 0 0,0-1-26 0 0,0 1 45 0 0,-1-1-32 0 0,1 0 1 0 0,1 1 10 0 0,-1-2-32 0 0,2 1 65 0 0,-1 0-20 0 0,0 0-2 0 0,1-1-6 0 0,1 0-26 0 0,-1 0 15 0 0,-1 1-16 0 0,1 0 23 0 0,0-1 22 0 0,0 0-34 0 0,0 1 12 0 0,0 0-32 0 0,-1 0 17 0 0,0 1-6 0 0,-1-1 10 0 0,1 0-12 0 0,-1 1 33 0 0,1-1-29 0 0,0 0 19 0 0,0 1 32 0 0,1-1-37 0 0,1-1 13 0 0,0 1-4 0 0,0 0-38 0 0,1-2 49 0 0,0 1-7 0 0,-1 0-16 0 0,2 0 16 0 0,-2-1-15 0 0,2 1-14 0 0,-1 0 13 0 0,0 0 32 0 0,0 0-37 0 0,-1 0-15 0 0,1 1 22 0 0,-1-1-36 0 0,-1 1 47 0 0,-1 0-5 0 0,0 1-7 0 0,0-1 23 0 0,0 1-25 0 0,0-1 8 0 0,0 1 6 0 0,1-1 26 0 0,0 0-45 0 0,1-1 34 0 0,0 1-48 0 0,1-1-5 0 0,-1 0 28 0 0,2 1-11 0 0,-2-1 13 0 0,1 1-2 0 0,-1-1 1 0 0,1 2 0 0 0,0-2 9 0 0,-2 2 16 0 0,1 0-13 0 0,-1 0-4 0 0,1 1-17 0 0,-1-1 60 0 0,0 1-47 0 0,0-1 16 0 0,0 1-4 0 0,1 0-10 0 0,-2-1 22 0 0,1 1-16 0 0,1 0 6 0 0,-1 0-40 0 0,0 0 58 0 0,1 0-37 0 0,0-1-7 0 0,-1 1 59 0 0,1-1-47 0 0,0 1 6 0 0,1-1 18 0 0,-1 1-16 0 0,1-1-4 0 0,-1 1 11 0 0,1-1-14 0 0,-1 1-5 0 0,0 0 20 0 0,1 0-34 0 0,-1 0 28 0 0,0-1-55 0 0,0 1 44 0 0,1-1 13 0 0,-2 0-32 0 0,2 0 68 0 0,-1 0-76 0 0,0-1 42 0 0,2-1-22 0 0,-2 1-13 0 0,2 0 32 0 0,0-1-30 0 0,0 0 38 0 0,-1 1-67 0 0,1 0 48 0 0,-1-1-7 0 0,1 2-8 0 0,-1 0 42 0 0,0-1-40 0 0,0 1 22 0 0,-1 1-25 0 0,1 0-2 0 0,-1 0 36 0 0,-1 0-30 0 0,0 1 30 0 0,0-1 0 0 0,0 0-36 0 0,0 0 20 0 0,0 0 2 0 0,1-1-10 0 0,1 1 3 0 0,-1 0-1 0 0,0 0-9 0 0,1-1 2 0 0,-1 1 18 0 0,2-1-15 0 0,-2-1 5 0 0,1 1-20 0 0,0 0 34 0 0,1-1-30 0 0,-1 0 19 0 0,0 1-24 0 0,1 1 7 0 0,-1-1 6 0 0,0 1 17 0 0,0 0 4 0 0,0-1-27 0 0,-1 2 28 0 0,1 0-19 0 0,-1 0-14 0 0,1 1 24 0 0,0-1 0 0 0,-1 1-8 0 0,1 1-6 0 0,-1 0 1 0 0,1 0-10 0 0,-1 0 30 0 0,2 1-28 0 0,-2-1 29 0 0,2 0-9 0 0,-1 0-6 0 0,1 0 2 0 0,1 0-1 0 0,-1 0 0 0 0,-1 0 28 0 0,1-1-17 0 0,0-1-3 0 0,0 1 20 0 0,-1-1 2 0 0,1 0-8 0 0,0-1-16 0 0,-1 0-14 0 0,2-1 3 0 0,-1 0-12 0 0,1-1 21 0 0,-1 0 2 0 0,0-1-18 0 0,1 1 16 0 0,-1 0 4 0 0,0 0-1 0 0,1 0 20 0 0,0 0-43 0 0,-1 0 13 0 0,0 1 14 0 0,1-1-15 0 0,0 1 24 0 0,0 0-26 0 0,0 0 18 0 0,0 1-5 0 0,0 0 1 0 0,0 1-19 0 0,0-1 15 0 0,0 0-5 0 0,0 1-27 0 0,0 0 73 0 0,0 0-69 0 0,0 1 23 0 0,0-2-7 0 0,0 1 0 0 0,1 0 0 0 0,0 0 0 0 0,-1 0 0 0 0,0-1 0 0 0,0 1 0 0 0,0 0 0 0 0,0-1 0 0 0,0 1 0 0 0,0 1 0 0 0,0-1 0 0 0,0 1 0 0 0,0 1 0 0 0,0-1 0 0 0,0 1 0 0 0,0-1 0 0 0,0 1 0 0 0,0-1 0 0 0,0 1 0 0 0,0-2 0 0 0,0 1 0 0 0,1 1 0 0 0,1-1 0 0 0,-1 0 0 0 0,-1 1 0 0 0,2 0 0 0 0,-1 0 0 0 0,0 0 0 0 0,0 0 0 0 0,1 1 0 0 0,-1 0 0 0 0,0 0 0 0 0,0 1 0 0 0,-1-1 0 0 0,1 1 0 0 0,-1 0 0 0 0,0 0 0 0 0,0 0 0 0 0,-1 0 0 0 0,0 1 0 0 0,-1 0 0 0 0,0 0-28 0 0,1 0-627 0 0,2-1-177 0 0,2 0-624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289.55615"/>
      <inkml:brushProperty name="anchorY" value="-82.62578"/>
      <inkml:brushProperty name="scaleFactor" value="0.5"/>
    </inkml:brush>
  </inkml:definitions>
  <inkml:trace contextRef="#ctx0" brushRef="#br0">1031 0 11883 0 0,'1'2'12984'0'0,"-1"0"-12423"0"0,1 0-10 0 0,-1 1-90 0 0,1 1-31 0 0,0 0-54 0 0,-1 1-48 0 0,1 0-1 0 0,-1 0-62 0 0,0 1-13 0 0,0 1-47 0 0,0 0-37 0 0,0 1-21 0 0,-1-1-45 0 0,1 0 8 0 0,-1-1-62 0 0,0 0 7 0 0,1-2-15 0 0,-1 1-8 0 0,1-1 11 0 0,0 0 5 0 0,-1-1-11 0 0,1 0 32 0 0,0 0 1 0 0,0-1 10 0 0,-3 0-11 0 0,2 0 14 0 0,-2 0-61 0 0,0 0 46 0 0,0-1-16 0 0,-1 2-24 0 0,0-2 55 0 0,0 1-36 0 0,-1 1 21 0 0,0-1 32 0 0,1 1-19 0 0,-1-1 9 0 0,0 0 7 0 0,1 1-30 0 0,0 0-38 0 0,0 0 28 0 0,-1-1-21 0 0,1 1 6 0 0,-1 1-2 0 0,1-1-10 0 0,-1 0 13 0 0,0 1-14 0 0,0-1 42 0 0,-1 0-40 0 0,2 1 13 0 0,-2-1 5 0 0,1 0-49 0 0,-1 0 89 0 0,2 0-55 0 0,-1 0 36 0 0,1 0-18 0 0,0 0-22 0 0,-1 0 15 0 0,0-1-16 0 0,1 1 5 0 0,-1 0-12 0 0,0-1 13 0 0,1 1-4 0 0,-1-1 19 0 0,0 2-32 0 0,1-1 38 0 0,0-1-31 0 0,-1 1-9 0 0,0 0 40 0 0,0 0-32 0 0,0 0 1 0 0,0 1-9 0 0,0-2 11 0 0,0 1-14 0 0,0 0 14 0 0,0 0 15 0 0,0 0-24 0 0,1-1 18 0 0,0 0-14 0 0,-1 1 3 0 0,1-2 18 0 0,1 2-25 0 0,-1-2 0 0 0,0 1-1 0 0,1 0 18 0 0,-2 0-25 0 0,1 1 28 0 0,0-2 10 0 0,-1 2-22 0 0,1-1 18 0 0,-1 0-24 0 0,1 1 7 0 0,-1 0 16 0 0,-1 0-34 0 0,0 1 30 0 0,0 0-19 0 0,-1 0 5 0 0,-1-1-20 0 0,0 2 15 0 0,1 0 42 0 0,-1 0-60 0 0,1-2 21 0 0,-1 2-16 0 0,2 0-7 0 0,0-1 29 0 0,1 0-9 0 0,-1-1 4 0 0,1 0-28 0 0,1 0 8 0 0,0 0-4 0 0,0 0 0 0 0,0 0 0 0 0,0 0 0 0 0,1 1 0 0 0,-2 0 0 0 0,1 1 0 0 0,-2 0 0 0 0,1-1 0 0 0,-1 1 0 0 0,-1 0 0 0 0,0-1 0 0 0,0 2 0 0 0,-1-1 0 0 0,1 1 0 0 0,-1 0 0 0 0,-1 0 0 0 0,1 1 0 0 0,0-1 0 0 0,0 2 0 0 0,0-1 0 0 0,1 1 0 0 0,0 0 0 0 0,-1-1 0 0 0,1 0 0 0 0,1-1 0 0 0,-2 0 0 0 0,2-1 0 0 0,-1 1 0 0 0,1-1 0 0 0,0 0 0 0 0,0-1 0 0 0,-1 1 0 0 0,2 0 0 0 0,-2-1 0 0 0,0 1 0 0 0,0 1 0 0 0,0 0 0 0 0,-2 1 0 0 0,1-1 0 0 0,-1 2 0 0 0,-1-1 0 0 0,1 1 0 0 0,-1 0 0 0 0,1 2 0 0 0,-1-1 0 0 0,1 0 0 0 0,0 0 0 0 0,1 0 0 0 0,0 1 0 0 0,1-2 0 0 0,-1 2 0 0 0,0-1 0 0 0,0 1 0 0 0,-1 0 0 0 0,-1 1 0 0 0,0 0 0 0 0,0 1 0 0 0,0-1 0 0 0,-1 3 0 0 0,0-1 0 0 0,0 0 0 0 0,0 1 0 0 0,0 1 0 0 0,-1 0 0 0 0,-1 0 0 0 0,0 0 0 0 0,1 0 0 0 0,-1 1 0 0 0,1 0 0 0 0,1 0 0 0 0,0 0 0 0 0,0 0 0 0 0,2 0 0 0 0,1 0-448 0 0,0-1-376 0 0,4-2-210 0 0,1-2-670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407.88281"/>
      <inkml:brushProperty name="anchorY" value="-579.25299"/>
      <inkml:brushProperty name="scaleFactor" value="0.5"/>
    </inkml:brush>
  </inkml:definitions>
  <inkml:trace contextRef="#ctx0" brushRef="#br0">543 0 18284 0 0,'0'0'10665'0'0,"-22"11"-10318"0"0,-3 1-23 0 0,-3 2-12 0 0,2 0-63 0 0,4 1 7 0 0,3-2-44 0 0,4 0 0 0 0,0 0-12 0 0,3 1-54 0 0,-1-2-14 0 0,2 1 28 0 0,0 1-59 0 0,0-1 36 0 0,0 0-49 0 0,1 0 14 0 0,-1 1-25 0 0,1 0-13 0 0,1 0 40 0 0,1 0-69 0 0,0 0 30 0 0,-1 0-10 0 0,0-1-8 0 0,-1 1 39 0 0,0-1-48 0 0,1 1 15 0 0,-1-1-14 0 0,0-1 11 0 0,1 0-3 0 0,-1 0-8 0 0,0-1 2 0 0,1 0-48 0 0,1 0 14 0 0,-1-1-7 0 0,3-1 0 0 0,-1 0 0 0 0,0 1 0 0 0,2-1 0 0 0,-2 1 0 0 0,2-1 0 0 0,-1 0 0 0 0,0 1 0 0 0,1-1 0 0 0,-1 1 0 0 0,0-1 0 0 0,1 2 0 0 0,-1-1 0 0 0,1 1 0 0 0,0 0 0 0 0,0 0 0 0 0,0 1 0 0 0,0 0 0 0 0,1 0 0 0 0,-1 0 0 0 0,1 0 0 0 0,2-1 0 0 0,-1 0 0 0 0,2 1 0 0 0,-1-1 0 0 0,2 1 0 0 0,0 0 0 0 0,0 1-448 0 0,0-1-162 0 0,1 1-335 0 0,0 1-491 0 0,2-1-1341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14.56543"/>
      <inkml:brushProperty name="anchorY" value="-756.44348"/>
      <inkml:brushProperty name="scaleFactor" value="0.5"/>
    </inkml:brush>
  </inkml:definitions>
  <inkml:trace contextRef="#ctx0" brushRef="#br0">7 63 1384 0 0,'0'0'17239'0'0,"-1"-11"-16158"0"0,0-1-63 0 0,-1-1-67 0 0,-1-14 5738 0 0,3 29-6409 0 0,1-1 43 0 0,-1 2-10 0 0,1 0-21 0 0,0 2-10 0 0,0 0-28 0 0,1 0 6 0 0,-2 1-59 0 0,2-1 15 0 0,0 1-36 0 0,-2 0-11 0 0,2 0 2 0 0,0 0-31 0 0,-1 0-2 0 0,2 0 0 0 0,-2-1-96 0 0,2 1 65 0 0,-2 0-43 0 0,2 0 2 0 0,-2 0 27 0 0,2 0-18 0 0,-1 0-3 0 0,0 1 20 0 0,0-1-26 0 0,0 1 0 0 0,0-1 8 0 0,0 0-22 0 0,0 1-30 0 0,1-1 44 0 0,-2 0-62 0 0,1 0 94 0 0,0 0-122 0 0,-1-1 37 0 0,1 1-13 0 0,-1-2 0 0 0,0 1 0 0 0,1 0 0 0 0,0-1 0 0 0,-1 0 0 0 0,2-1 0 0 0,-1 1 0 0 0,0-1 0 0 0,0 0 0 0 0,1 0 0 0 0,0-1 0 0 0,-1 1 0 0 0,1 0 0 0 0,-1-1 0 0 0,1 1 0 0 0,0 1 0 0 0,-1-1 0 0 0,1 1 0 0 0,0-1 0 0 0,0 1 0 0 0,-1 0 0 0 0,1 1 0 0 0,-1-1 0 0 0,1-1 0 0 0,-2 1 0 0 0,2 0 0 0 0,-1-1 0 0 0,0 0 0 0 0,1-1 0 0 0,-2 0 0 0 0,2 1 0 0 0,-1-1 0 0 0,1 0 0 0 0,-2 1 0 0 0,2-1 0 0 0,-1 1 0 0 0,1 0 0 0 0,-1 0 0 0 0,0 1 0 0 0,1 0 0 0 0,-1-1 0 0 0,0 1 0 0 0,0 1 0 0 0,0 0 0 0 0,0-1 0 0 0,-1 2 0 0 0,1-1 0 0 0,-1 2 0 0 0,1-2 0 0 0,0 0 0 0 0,-1 1 0 0 0,1-1 0 0 0,-1 0 0 0 0,0 0 0 0 0,2-1 0 0 0,-2 0 0 0 0,1 0 0 0 0,0-1 0 0 0,0 0 0 0 0,0-1 0 0 0,1 0 0 0 0,-2 1 0 0 0,3-1 0 0 0,-2 0 0 0 0,1 1 0 0 0,-1-1 0 0 0,0 0 0 0 0,1 1 0 0 0,-1 0 0 0 0,1-1 0 0 0,-1 1 0 0 0,0 0 0 0 0,1-1 0 0 0,-1 1 0 0 0,1-1 0 0 0,0 1 0 0 0,-1-1 0 0 0,1 0 0 0 0,-1 1 0 0 0,1-1 0 0 0,0 0 0 0 0,-1 0 0 0 0,1 0 0 0 0,-2-1 0 0 0,2 2 0 0 0,-1-2 0 0 0,0 1 0 0 0,0 0 0 0 0,0 0 0 0 0,0 0 0 0 0,0 0 0 0 0,0 1 0 0 0,0 0 0 0 0,-1-1 0 0 0,0 1 0 0 0,-1 1 0 0 0,1 0 0 0 0,-1 0 0 0 0,0 1 0 0 0,-1 0 0 0 0,0 0 0 0 0,0-1-336 0 0,-2 1-278 0 0,2 0-155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772.32422"/>
      <inkml:brushProperty name="anchorY" value="-2208.10449"/>
      <inkml:brushProperty name="scaleFactor" value="0.5"/>
    </inkml:brush>
  </inkml:definitions>
  <inkml:trace contextRef="#ctx0" brushRef="#br0">1434 142 10674 0 0,'0'0'15354'0'0,"2"-7"-14720"0"0,-1 1-24 0 0,3 1-136 0 0,-1 2-3 0 0,2 2-85 0 0,0 3-48 0 0,0 1-30 0 0,1 2-36 0 0,-1 1-23 0 0,1 1-15 0 0,0 0-9 0 0,-1 0-9 0 0,1 0-26 0 0,0 0-32 0 0,0 1 17 0 0,1-1-36 0 0,0 0 18 0 0,-1 1-53 0 0,2-1-32 0 0,-2 1 35 0 0,1-1-34 0 0,-2 0 28 0 0,1 0 21 0 0,-1 0-62 0 0,0 0 10 0 0,-1 0-13 0 0,0-1-19 0 0,1 0 14 0 0,-1 0 4 0 0,0-1-20 0 0,0 1 26 0 0,0-2-18 0 0,1 2-32 0 0,0-2 46 0 0,0 0-24 0 0,0 0-2 0 0,0 0-18 0 0,0 0-4 0 0,0 0 27 0 0,1 0-37 0 0,-1-1 59 0 0,0 1-46 0 0,0 0 15 0 0,0 0 5 0 0,0-1-11 0 0,0 1 3 0 0,-1 0-10 0 0,0-1 21 0 0,1 1-35 0 0,0 0 20 0 0,-1-1-25 0 0,0 0 7 0 0,1 1-3 0 0,0-1 0 0 0,-1-1 0 0 0,1 0 0 0 0,0-1 0 0 0,-1 1 0 0 0,1-1 0 0 0,-1 0 0 0 0,2 0 0 0 0,-1-1 0 0 0,0 1 0 0 0,0-1 0 0 0,-1 0 0 0 0,0 0 0 0 0,0 0 0 0 0,-2-1 0 0 0,0 1 0 0 0,1 0 0 0 0,-1 0 0 0 0,0 0 0 0 0,0 0 0 0 0,-1 0 0 0 0,2 1 0 0 0,-1-1 0 0 0,0 0 0 0 0,1 1 0 0 0,-1 0 0 0 0,1 0 0 0 0,-1 0 0 0 0,1 0 0 0 0,0 0 0 0 0,-1 0 0 0 0,1-1 0 0 0,-1 0 0 0 0,0 0 0 0 0,2 0 0 0 0,-2 0 0 0 0,1 0 0 0 0,-1 0 0 0 0,0-1 0 0 0,1 0 0 0 0,-1 0 0 0 0,0 1 0 0 0,1-1 0 0 0,-1 1 0 0 0,2 0 0 0 0,-2 0 0 0 0,1 0 0 0 0,1 0 0 0 0,0 0 0 0 0,-1 0 0 0 0,0 0 0 0 0,1 0 0 0 0,-1 0 0 0 0,1 0 0 0 0,0 0 0 0 0,0 0 0 0 0,0-1 0 0 0,0 0 0 0 0,0 0 0 0 0,-1 0 0 0 0,0-1 0 0 0,0 1 0 0 0,0-1 0 0 0,0 1 0 0 0,-1 1 0 0 0,1-2 0 0 0,0 1 0 0 0,0 1 0 0 0,-1-1 0 0 0,0 1 0 0 0,2 0 0 0 0,-2 0 0 0 0,0 0 0 0 0,2 0 0 0 0,-1-1 0 0 0,0 1 0 0 0,0-1 0 0 0,1 0 0 0 0,-1 1 0 0 0,1 0 0 0 0,-1-1 0 0 0,1 0 0 0 0,-1 0 0 0 0,1 0 0 0 0,-1 1 0 0 0,0-1 0 0 0,0 1 0 0 0,0-2 0 0 0,0 2 0 0 0,0-2 0 0 0,0 0 0 0 0,1 0 0 0 0,0 0 0 0 0,1-1 0 0 0,0 0 0 0 0,0 0 0 0 0,0 0 0 0 0,0 0 0 0 0,0 0 0 0 0,-1 0 0 0 0,0 0 0 0 0,0 1 0 0 0,0 0 0 0 0,1 0 0 0 0,-1 0 0 0 0,0-1 0 0 0,0 2 0 0 0,0-1 0 0 0,0 1 0 0 0,1-2 0 0 0,0 2 0 0 0,-1-2 0 0 0,2 0 0 0 0,-1-1 0 0 0,0 1 0 0 0,1-1 0 0 0,0 1 0 0 0,0-1 0 0 0,1 0 0 0 0,-1 0 0 0 0,0 1 0 0 0,-1-1 0 0 0,1 1 0 0 0,-1 0 0 0 0,-1-1 0 0 0,1 2 0 0 0,-1-1 0 0 0,0 1 0 0 0,-1-1 0 0 0,1 1 0 0 0,0 0 0 0 0,0 0 0 0 0,0 0 0 0 0,0-1 0 0 0,0 1 0 0 0,1-1 0 0 0,0-1 0 0 0,0-1 0 0 0,0 1 0 0 0,0-2 0 0 0,1 1 0 0 0,0-1 0 0 0,-1 0 0 0 0,1 1 0 0 0,-1-1 0 0 0,0 1 0 0 0,0 1 0 0 0,0 1 0 0 0,-1-1 0 0 0,0 1 0 0 0,1 1 0 0 0,-2 0 0 0 0,1-1 0 0 0,0 1 0 0 0,-1 0 0 0 0,1-1 0 0 0,0 2 0 0 0,-1-2 0 0 0,0 1 0 0 0,1-1 0 0 0,-1 1 0 0 0,1-1 0 0 0,0-1 0 0 0,1 1 0 0 0,-1-1 0 0 0,0 1 0 0 0,-1-1 0 0 0,1 1 0 0 0,0 0 0 0 0,-1 1-47 0 0,0-1 61 0 0,1 0-21 0 0,-2 2-12 0 0,1-2 90 0 0,0 2-111 0 0,1-1 45 0 0,-2 1-23 0 0,1-1-16 0 0,1 0 24 0 0,-1 0-18 0 0,0 0 33 0 0,0 0-28 0 0,0 0 29 0 0,0 0-18 0 0,-1-1-14 0 0,2-1 24 0 0,-2 1-18 0 0,1 0 5 0 0,0 0-10 0 0,0 0-17 0 0,-1 1 24 0 0,1-1 0 0 0,0 1 48 0 0,-1 0-41 0 0,1 0 24 0 0,-1 1-25 0 0,0-1-21 0 0,-1 1 24 0 0,1 0-19 0 0,0 0 24 0 0,0-1 12 0 0,0 1-22 0 0,-1-1-10 0 0,2 1 40 0 0,-2-1-32 0 0,1 0 20 0 0,0 0-14 0 0,0 0-34 0 0,0-1 9 0 0,-1 0-5 0 0,1 1 28 0 0,-1-1 1 0 0,1 1 2 0 0,0-2 10 0 0,-1 2-11 0 0,0 0 22 0 0,1-1-35 0 0,-2 1 11 0 0,2 0-4 0 0,-1-1-19 0 0,1 1 53 0 0,-2 0-45 0 0,1 0 34 0 0,-1 1 9 0 0,0 0-22 0 0,0 0 9 0 0,0 1-40 0 0,0 0 29 0 0,2 1-311 0 0,-2 0 360 0 0,0 1-33 0 0,0 0 57 0 0,0 1-53 0 0,0 0 8 0 0,0-1-12 0 0,0 0-45 0 0,0 1 49 0 0,0-2-27 0 0,0 1 18 0 0,0-1 24 0 0,0-1 152 0 0,0 0-173 0 0,0 0-4 0 0,0 0-29 0 0,0-1 44 0 0,0 0-5 0 0,0 1-16 0 0,0-1 7 0 0,0 1-22 0 0,0 0 25 0 0,0 0-9 0 0,0 0-9 0 0,0 1 5 0 0,0 0 47 0 0,0 0-13 0 0,-1 2-23 0 0,1-1 17 0 0,0 0-25 0 0,-1 2 7 0 0,1-1 25 0 0,-1 0-17 0 0,1 0 15 0 0,-2 1-12 0 0,2 0 12 0 0,-1 0 6 0 0,0 0-1 0 0,1 1 10 0 0,-1 0-11 0 0,1 1-16 0 0,0-1 14 0 0,0 2 4 0 0,0 0 36 0 0,0-1-46 0 0,-1 1 62 0 0,1 1-38 0 0,0-1-52 0 0,0 0 80 0 0,0 1-92 0 0,0-1 27 0 0,0 0-9 0 0,0 1 0 0 0,0-2 0 0 0,0 1 0 0 0,0 0 0 0 0,0 0 0 0 0,0-2 0 0 0,0 1 0 0 0,0-1 0 0 0,0 0 0 0 0,1 0 0 0 0,-1-1 0 0 0,0 1 0 0 0,0-1 0 0 0,0 0 0 0 0,0-1 0 0 0,1 1 0 0 0,-1 1 0 0 0,0-1 0 0 0,0 0 0 0 0,0 1 0 0 0,0-2 0 0 0,0 2 0 0 0,0 0 0 0 0,0-1 0 0 0,0 1 0 0 0,-1 0 0 0 0,1 0 0 0 0,0-1 0 0 0,-1 1 0 0 0,-1 0 0 0 0,1 1 0 0 0,-2-1 0 0 0,2 1 0 0 0,-2 0 0 0 0,0 0 0 0 0,1 0 0 0 0,-1 1 0 0 0,0 0 0 0 0,0-1 0 0 0,0 0 0 0 0,1 0 0 0 0,-1 0 0 0 0,0-1 0 0 0,1 1 0 0 0,-1-1 0 0 0,1 2 0 0 0,-1-2 0 0 0,2 0 0 0 0,-2 1 0 0 0,2-1 0 0 0,-2 2 0 0 0,2-2 0 0 0,-2 1 0 0 0,1 0 0 0 0,0-1 0 0 0,-1 1 0 0 0,0-1 0 0 0,0 0 0 0 0,1 0 0 0 0,0 0 0 0 0,-2 0 0 0 0,2-1 0 0 0,0 1 0 0 0,-1-1 0 0 0,2 1 0 0 0,-2-2 0 0 0,1 1 0 0 0,0 0 0 0 0,0-1 0 0 0,2 1 0 0 0,-2-1 0 0 0,1-1 0 0 0,0 0 0 0 0,-1 1 0 0 0,0 0 0 0 0,0 0 0 0 0,0 1 0 0 0,-1-1 0 0 0,1 0 0 0 0,-2 1 0 0 0,1 0 0 0 0,0 0 0 0 0,-1-1 0 0 0,0 0 0 0 0,0 0 0 0 0,0-1 0 0 0,1 1 0 0 0,-1-2 0 0 0,0 1 0 0 0,0-1 0 0 0,0 1 0 0 0,1 0 0 0 0,-1-2 0 0 0,0 2 0 0 0,0 0 0 0 0,-1-1 0 0 0,0 0 0 0 0,0 0 0 0 0,0 1 0 0 0,-1-1 0 0 0,1 0 0 0 0,-2 1 0 0 0,1-1 0 0 0,-1 1 0 0 0,0 0 0 0 0,-1 1 0 0 0,0 1 0 0 0,-1-1 0 0 0,1 1 0 0 0,-1 0 0 0 0,1-1 0 0 0,1 1 0 0 0,-1-1 0 0 0,2 0 0 0 0,-1-2 0 0 0,1 1 0 0 0,-1-1 0 0 0,1 0 0 0 0,0 0 0 0 0,-1 0 0 0 0,1-1 0 0 0,-1 1 0 0 0,0-1 0 0 0,0 0 0 0 0,0 0 0 0 0,1 0 0 0 0,-2 1 0 0 0,0 0 0 0 0,1 0 0 0 0,0 0 0 0 0,0 1 0 0 0,-1-1 0 0 0,1 0 0 0 0,1 1 0 0 0,-1-1 0 0 0,1 0 0 0 0,-1 0 0 0 0,1 0 0 0 0,-1-1 0 0 0,1 0 0 0 0,0 0 0 0 0,1-1 0 0 0,0-1 0 0 0,-1 1 0 0 0,1-2 0 0 0,0 2 0 0 0,-1-1 0 0 0,0 1 0 0 0,0 0 0 0 0,-1 0 0 0 0,-1 0 0 0 0,1 1 0 0 0,-1 0 0 0 0,0 0 0 0 0,0 0 0 0 0,-1 0 0 0 0,-1 1 0 0 0,1-1 0 0 0,1 0 0 0 0,-1 0 0 0 0,1-1 0 0 0,1 1 0 0 0,0-1 0 0 0,-1-1 0 0 0,1 0 0 0 0,-1 0 0 0 0,0 1 0 0 0,0-2 0 0 0,-1 2 0 0 0,0-1 0 0 0,1 1 0 0 0,-1-1 0 0 0,1 1 0 0 0,-2 1 0 0 0,0 0 0 0 0,1 0 0 0 0,0 0 0 0 0,0 0 0 0 0,-1 0 0 0 0,1 0 0 0 0,0 0 0 0 0,1 0 0 0 0,0-2 0 0 0,1 1 0 0 0,0-1 0 0 0,0 0 0 0 0,1 0 0 0 0,-1 0 0 0 0,0 0 0 0 0,0 1 0 0 0,-1-1 0 0 0,0 0 0 0 0,0 1 0 0 0,-1-1 0 0 0,0 2 0 0 0,-1 0 0 0 0,0 0 0 0 0,1 0 0 0 0,-1 0 0 0 0,0 0 0 0 0,1 0 0 0 0,1 0 0 0 0,-1 0 0 0 0,1 0 0 0 0,0 0 0 0 0,0 0 0 0 0,2-1 0 0 0,-1 0 0 0 0,2-1 0 0 0,0 1 0 0 0,-1-1 0 0 0,1-1 0 0 0,1 2 0 0 0,-1-2 0 0 0,0 0 0 0 0,-1 2 0 0 0,1-2 0 0 0,0 2 0 0 0,-1-1 0 0 0,0 1 0 0 0,0 0 0 0 0,0-1 0 0 0,-2 1 0 0 0,1 0 0 0 0,-1 0 0 0 0,0 0 0 0 0,-1 0 0 0 0,0 0 0 0 0,0 1 0 0 0,-1 0 0 0 0,0-1 0 0 0,0 1 0 0 0,-1 1 0 0 0,1-1 0 0 0,0 0 0 0 0,-1 1 0 0 0,2 0 0 0 0,-1 1 0 0 0,0-1 0 0 0,0 2 0 0 0,0 0 0 0 0,0 0 0 0 0,1 1 0 0 0,-1 0 0 0 0,0 0 0 0 0,2 0 0 0 0,-1 1 0 0 0,0 0 0 0 0,-1-1 0 0 0,0 1 0 0 0,2 1 0 0 0,-1-1 0 0 0,1 1 0 0 0,-1-2 0 0 0,0 1 0 0 0,1 0 0 0 0,-1-1 0 0 0,1 1 0 0 0,-2-1 0 0 0,0 1 0 0 0,-2 0 0 0 0,-1 0 0 0 0,-1 0 0 0 0,0 1 0 0 0,-1 1 0 0 0,0 1 0 0 0,0 0 0 0 0,0 0 0 0 0,-1 0 0 0 0,2 1 0 0 0,0-1 0 0 0,1 0 0 0 0,-1 1 0 0 0,2-1 0 0 0,-1 1 0 0 0,1 0 0 0 0,-1-1 0 0 0,1 0 0 0 0,-1 1 0 0 0,0-2 0 0 0,1 2 0 0 0,-2 0 0 0 0,0-1 0 0 0,0 2 0 0 0,-2 0 0 0 0,1 0 0 0 0,-1 1 0 0 0,0 0 0 0 0,1 0 0 0 0,0-1 0 0 0,0 1 0 0 0,1 0 0 0 0,-1 0 0 0 0,1 0 0 0 0,1 0 0 0 0,-1 0 0 0 0,1 0 0 0 0,0 0 0 0 0,0 0 0 0 0,0 0 0 0 0,0 0 0 0 0,0 0 0 0 0,1 1 0 0 0,-1-1 0 0 0,1 1 0 0 0,-1-1 0 0 0,1 1 0 0 0,-1 0 0 0 0,-1 0 0 0 0,0 2 0 0 0,0-1 0 0 0,-2 0 0 0 0,0 1 0 0 0,0-1 0 0 0,-1 1 0 0 0,0-2 0 0 0,-1 1 0 0 0,1-2 0 0 0,0 0 0 0 0,1 0 0 0 0,-1-1 0 0 0,2 0 0 0 0,1-2 0 0 0,1 1 0 0 0,1-2 0 0 0,1-1 0 0 0,1 0 0 0 0,2 0 0 0 0,0-1 0 0 0,1 1 0 0 0,0-1 0 0 0,1 0 0 0 0,0 0 0 0 0,1 0 0 0 0,0 0 0 0 0,1-1 0 0 0,1-1 0 0 0,0-1 0 0 0,1 0 0 0 0,0-1 0 0 0,1 0 0 0 0,1-1 0 0 0,0 1 0 0 0,0-1 0 0 0,0 0 0 0 0,0-1 0 0 0,0 1 0 0 0,0 1 0 0 0,-1-1 0 0 0,1 0 0 0 0,0 0 0 0 0,-1 0 0 0 0,1 0 0 0 0,0 1 0 0 0,1-1 0 0 0,0-1 0 0 0,2-1 0 0 0,2-2 0 0 0,4-1 0 0 0,2-2 0 0 0,3-3 0 0 0,2 0 0 0 0,2-1 0 0 0,1 0 0 0 0,0 0 0 0 0,1-1 0 0 0,1 1 0 0 0,-1 0 0 0 0,-1 1 0 0 0,0 0 0 0 0,-2 0 0 0 0,0 0 0 0 0,0-1 0 0 0,-1 0 0 0 0,1-1 0 0 0,-1 0 0 0 0,1-1 0 0 0,0 1 0 0 0,0-2 0 0 0,2 1 0 0 0,0-1 0 0 0,2-1 0 0 0,0 1 0 0 0,0-1 0 0 0,3 1 0 0 0,-1-1 0 0 0,1-1 0 0 0,0 0 0 0 0,-1 1 0 0 0,1-1 0 0 0,0 1 0 0 0,-2 0 0 0 0,-1 1 0 0 0,0 0 0 0 0,-2 0 0 0 0,-1 1 0 0 0,-2 2 0 0 0,2-3 0 0 0,0 2 0 0 0,-1-1 0 0 0,0 2 0 0 0,-2 0 0 0 0,1 1 0 0 0,-2 0 0 0 0,1 0 0 0 0,0 0 0 0 0,0-1 0 0 0,2 1 0 0 0,-1-2 0 0 0,1 1 0 0 0,0-1 0 0 0,0 0 0 0 0,-1 0 0 0 0,0 1 0 0 0,-2 0 0 0 0,0 1 0 0 0,-2 1 0 0 0,-1 0 0 0 0,0 1 0 0 0,-2 0 0 0 0,0 0 0 0 0,-1 0 0 0 0,-1 1 0 0 0,0 0 0 0 0,1-1 0 0 0,-1 1 0 0 0,0-1 0 0 0,1 0 0 0 0,0 0 0 0 0,0-1 0 0 0,0 0 0 0 0,1 0 0 0 0,-1 0 0 0 0,0-1 0 0 0,1 0 0 0 0,-1 1 0 0 0,1-1 0 0 0,-1 0 0 0 0,1 0 0 0 0,-1 0 0 0 0,0 1 0 0 0,0-1 0 0 0,-2 0 0 0 0,0 1 0 0 0,-1 0 0 0 0,-1 1 0 0 0,0 0 0 0 0,0 0 0 0 0,-1 1 0 0 0,0-1 0 0 0,0 0 0 0 0,1-1 0 0 0,-1 0 0 0 0,-1 0 0 0 0,1-1 0 0 0,0 0 0 0 0,-1-1 0 0 0,1 0 0 0 0,-2-1 0 0 0,0 1 0 0 0,-1 0 0 0 0,-1-1 0 0 0,-2 1 0 0 0,-1 1 0 0 0,-2 0 0 0 0,0 2 0 0 0,-1 1 0 0 0,-1 1 0 0 0,0 2 0 0 0,-1 1 0 0 0,1 2 0 0 0,0 0 0 0 0,1 1 0 0 0,0 0 0 0 0,-1 1 0 0 0,1-1 0 0 0,1 1 0 0 0,0-1 0 0 0,1 0 0 0 0,2 1 0 0 0,1-1 0 0 0,0 1 0 0 0,1-1 0 0 0,1 0 0 0 0,0 0 0 0 0,0 0 0 0 0,1 0 0 0 0,-1 0 0 0 0,0 1 0 0 0,1 0 0 0 0,0 2 0 0 0,0 1 0 0 0,2 2 0 0 0,0 1 0 0 0,0 1 0 0 0,0 3 0 0 0,0-1 0 0 0,-2 0 0 0 0,0 1 0 0 0,0-1 0 0 0,-1 0 0 0 0,0-1 0 0 0,0-1 0 0 0,-1-1 0 0 0,0-1 0 0 0,1-2 0 0 0,-1-3 0 0 0,1 1 0 0 0,0-4 0 0 0,1-1 0 0 0,3-2 0 0 0,1-3 0 0 0,2-2 0 0 0,0-1 0 0 0,1-2 0 0 0,0 0 0 0 0,1-2 0 0 0,-1 0 0 0 0,0 1 0 0 0,-1-1 0 0 0,-1 0 0 0 0,0 1 0 0 0,-3 0 0 0 0,-1 1 0 0 0,0 0 0 0 0,-3 2 0 0 0,0 2 0 0 0,-2 1 0 0 0,0 3 0 0 0,-1 1 0 0 0,-1 2 0 0 0,-1 3 0 0 0,1 2 0 0 0,-2 3 0 0 0,0 4 0 0 0,0 1 0 0 0,-1 4 0 0 0,0 1 0 0 0,0 2 0 0 0,1 0 0 0 0,1 1 0 0 0,-1 0 0 0 0,2-1 0 0 0,0-2 0 0 0,3 1 0 0 0,0-3 0 0 0,2-1 0 0 0,0-1 0 0 0,0 0 0 0 0,2-2 0 0 0,0-1 0 0 0,2-1 0 0 0,0 0 0 0 0,1 0 0 0 0,0-1 0 0 0,1 0 0 0 0,1-1 0 0 0,0 1 0 0 0,1 0 0 0 0,1-1 0 0 0,1 1 0 0 0,1-1 0 0 0,1-2 0 0 0,1-1 0 0 0,0-1 0 0 0,3-1 0 0 0,-1 0 0 0 0,1-2 0 0 0,0 0 0 0 0,1 0 0 0 0,-1-2 0 0 0,0 1 0 0 0,0-1 0 0 0,-1 1 0 0 0,0-2 0 0 0,-1 2 0 0 0,0-1 0 0 0,0 1 0 0 0,0-1 0 0 0,1-1 0 0 0,-2 1 0 0 0,2-1 0 0 0,-1 1 0 0 0,0-1 0 0 0,0 1 0 0 0,0-1 0 0 0,-1 1 0 0 0,0 1 0 0 0,0 0 0 0 0,-1 0 0 0 0,0 1 0 0 0,0 0 0 0 0,-2 1 0 0 0,1 1 0 0 0,-1 1 0 0 0,0 0 0 0 0,0 0 0 0 0,1 2 0 0 0,-1-2 0 0 0,1 0 0 0 0,0 0 0 0 0,0-1 0 0 0,1-1 0 0 0,-1 0 0 0 0,0 0 0 0 0,0 0 0 0 0,-2 0 0 0 0,0-1 0 0 0,0-1 0 0 0,-1 1 0 0 0,0 1 0 0 0,-1-1 0 0 0,0 0 0 0 0,0 1 0 0 0,0 0 0 0 0,1 0 0 0 0,-1 0 0 0 0,0 0 0 0 0,1 0 0 0 0,1-1 0 0 0,-1 1 0 0 0,0-2 0 0 0,0 0 0 0 0,1 0 0 0 0,1-1 0 0 0,1 0 0 0 0,-1-1 0 0 0,1 0 0 0 0,1 0 0 0 0,-1 0 0 0 0,0 1 0 0 0,-1 1 0 0 0,0 0 0 0 0,-1 1 0 0 0,0 0 0 0 0,-1 0 0 0 0,-2 1 0 0 0,0 0 0 0 0,0 0 0 0 0,-1 0 0 0 0,0 0 0 0 0,-1 1 0 0 0,0-1 0 0 0,0 0 0 0 0,0 0 0 0 0,-1 0 0 0 0,0 0 0 0 0,1-1 0 0 0,-2 1-644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1720 0 0,'0'0'13008'0'0,"-9"-3"-11885"0"0,-32-11 9515 0 0,58 21-9086 0 0,19 21 129 0 0,-15-11-873 0 0,43 26-1 0 0,-31-23-332 0 0,0 2 0 0 0,53 45 0 0 0,-66-52-474 0 0,0 0 1 0 0,2-2 0 0 0,22 12-1 0 0,-18-11-1 0 0,41 29-1 0 0,52 40 1 0 0,-110-79 0 0 0,-1 0 0 0 0,1-1 0 0 0,0 1 0 0 0,0-2 0 0 0,0 1 0 0 0,10 1 0 0 0,-8-3 0 0 0,-1 2 0 0 0,0-1 0 0 0,0 2 0 0 0,17 7 0 0 0,19 10 0 0 0,-33-16 0 0 0,-1 1 0 0 0,0 0 0 0 0,18 12 0 0 0,-25-14 0 0 0,0 0 0 0 0,1-1 0 0 0,-1 0 0 0 0,1 0 0 0 0,0 0 0 0 0,0 0 0 0 0,1-1 0 0 0,-1 0 0 0 0,0 0 0 0 0,1-1 0 0 0,-1 0 0 0 0,9 1 0 0 0,-9-2 0 0 0,-1 0 0 0 0,0-1 0 0 0,0 1 0 0 0,0-1 0 0 0,0 0 0 0 0,0-1 0 0 0,8-2 0 0 0,-3 1-25 0 0,-1-1 0 0 0,0 1 0 0 0,-1-1 0 0 0,1-1 1 0 0,-1 0-1 0 0,0 0 0 0 0,0-1 0 0 0,0 0 0 0 0,-1 0 0 0 0,1-1 0 0 0,7-10 0 0 0,-8 9-3580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3981.25586"/>
      <inkml:brushProperty name="anchorY" value="-3315.86035"/>
      <inkml:brushProperty name="scaleFactor" value="0.5"/>
    </inkml:brush>
  </inkml:definitions>
  <inkml:trace contextRef="#ctx0" brushRef="#br0">878 1 4841 0 0,'-2'2'18693'0'0,"1"1"-18227"0"0,-1-2-34 0 0,0 2-69 0 0,0-1-3 0 0,0-1-62 0 0,-1 1-4 0 0,2 0-13 0 0,-1-2-37 0 0,1 1 10 0 0,-1 0 295 0 0,1-1-433 0 0,0-1-8 0 0,0 1-1 0 0,0 0-12 0 0,-1 0 21 0 0,0 0 2 0 0,0 0-27 0 0,0 0 9 0 0,-1 0-23 0 0,-1 0 15 0 0,1 0-24 0 0,-1 1 44 0 0,-1 0-32 0 0,1 0-8 0 0,0 0 22 0 0,0 1-65 0 0,1 0 47 0 0,-1 0-35 0 0,1 1-9 0 0,-1-2 22 0 0,1 1-18 0 0,1-1 5 0 0,-1-1-10 0 0,1 2 21 0 0,0-1-16 0 0,0-1-13 0 0,0 1 13 0 0,1-1-34 0 0,0 1 20 0 0,-2 0-8 0 0,1 0 12 0 0,0 1-13 0 0,-1-1 14 0 0,1 0 5 0 0,-1 1 8 0 0,0-1 36 0 0,0 0 9 0 0,0 0 0 0 0,0 0 22 0 0,1 0-34 0 0,-1 0 2 0 0,0 0-2 0 0,1 0 9 0 0,-1-1-32 0 0,0 0 10 0 0,0 1-22 0 0,0-1-42 0 0,0 1 57 0 0,-1 0-29 0 0,1 0 9 0 0,1-1 18 0 0,-3 0-34 0 0,2 0 11 0 0,0 0-4 0 0,-1 1 10 0 0,0-1-22 0 0,-1 0 6 0 0,1 0 17 0 0,0 1 4 0 0,-1-1-1 0 0,1 1-7 0 0,-1-1 21 0 0,1 2-34 0 0,-1 0 38 0 0,0-1-22 0 0,-2 1-2 0 0,2 1 2 0 0,-1-1-21 0 0,0 1 24 0 0,0 0 2 0 0,-1 0 0 0 0,2 0 10 0 0,-1-1-12 0 0,1 0 5 0 0,-1 0-2 0 0,1 0 9 0 0,-1-1-21 0 0,2 1 7 0 0,0-1-3 0 0,-1-1-10 0 0,1 2 13 0 0,0-1-14 0 0,0-1 23 0 0,0 1-34 0 0,1-1 19 0 0,1 1-6 0 0,-2-1-18 0 0,1 1 24 0 0,-1-1-35 0 0,1 1 28 0 0,-1-1-8 0 0,0 1 30 0 0,1 0-36 0 0,-1 0 30 0 0,0 1-18 0 0,0-1-69 0 0,1 0 94 0 0,-1 1-41 0 0,1-1 14 0 0,-2 1 16 0 0,1 0-14 0 0,-2 0 6 0 0,0 0-12 0 0,-1 1 32 0 0,0-1-29 0 0,0 0 19 0 0,0 1-5 0 0,-1-1 19 0 0,1 0-32 0 0,1 0 19 0 0,-2 0-16 0 0,3 0-5 0 0,-2-1 11 0 0,2 1-4 0 0,0-1-9 0 0,1 0 50 0 0,0 0-42 0 0,1 0-5 0 0,-2-1 2 0 0,2 1-50 0 0,1-1 70 0 0,-1 0-51 0 0,-1 0 35 0 0,1 0 18 0 0,0-1-33 0 0,-1 1 12 0 0,0 0-13 0 0,0 0 2 0 0,0 0 8 0 0,0 0-11 0 0,-1 0-6 0 0,1 0-18 0 0,-1 1 14 0 0,0-1 4 0 0,0 1 8 0 0,0 0 8 0 0,1 0-10 0 0,0 1 3 0 0,0 0-20 0 0,-1 0 34 0 0,1-1-20 0 0,1 1-13 0 0,0-1 24 0 0,1 0-9 0 0,-1 0 3 0 0,1 1 9 0 0,-1-2-2 0 0,1 1 1 0 0,0-1-9 0 0,-1 1 2 0 0,0 0-20 0 0,0 0 34 0 0,-1-1-20 0 0,0 2 6 0 0,0-1-1 0 0,0 0 19 0 0,-1 1-25 0 0,1-1 0 0 0,-1 2 8 0 0,0-2-68 0 0,0 1 75 0 0,0-1-25 0 0,0 1 17 0 0,0-1 17 0 0,1 0-14 0 0,0-1-4 0 0,0 1 10 0 0,0 0 34 0 0,0-1-46 0 0,0 1 15 0 0,0-1-5 0 0,1 0-37 0 0,0 0 29 0 0,0 0-11 0 0,-1 0 12 0 0,1 0-11 0 0,0 0 3 0 0,-1 0 8 0 0,0 0-11 0 0,-1 0 50 0 0,1 0-52 0 0,-2 0 8 0 0,2 0-12 0 0,-2 0 1 0 0,1 0 18 0 0,-1 2 3 0 0,2-1-8 0 0,-2 0-6 0 0,1 0 1 0 0,-1 1-1 0 0,2-2 9 0 0,-2 1-2 0 0,1 0 1 0 0,0 1-9 0 0,0-2 2 0 0,1 2-1 0 0,-1 0 0 0 0,0-2 19 0 0,0 2-6 0 0,0-1-16 0 0,0 1 6 0 0,0 0-3 0 0,0-1 0 0 0,0 0-9 0 0,-1 0 2 0 0,0 0-1 0 0,-1-1-84 0 0,2 1-88 0 0,-1 0-232 0 0,0 0-336 0 0,0 0-569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1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5929.63623"/>
      <inkml:brushProperty name="anchorY" value="-2761.16553"/>
      <inkml:brushProperty name="scaleFactor" value="0.5"/>
    </inkml:brush>
  </inkml:definitions>
  <inkml:trace contextRef="#ctx0" brushRef="#br0">1755 0 16708 0 0,'0'0'9303'0'0,"-18"4"-9022"0"0,-3-1-1 0 0,-2 2 30 0 0,2-2-20 0 0,3 1 27 0 0,2-2-8 0 0,2 1-16 0 0,2 0-13 0 0,1-1-25 0 0,0 1-23 0 0,0 0 4 0 0,0 1-22 0 0,0 0-24 0 0,0 1-12 0 0,-1-2 0 0 0,1 2-30 0 0,1 0 8 0 0,-1 0-22 0 0,1-2-24 0 0,-1 2 7 0 0,1-1-15 0 0,-2 1 13 0 0,1-1-32 0 0,-1-1 37 0 0,0 1 6 0 0,0 0-19 0 0,1-3 26 0 0,2 1-54 0 0,0-1-3 0 0,1 0 17 0 0,0 0-26 0 0,0-1 8 0 0,2 0-3 0 0,-1 0-10 0 0,2 0 4 0 0,-2 0-21 0 0,2 0-4 0 0,-2 0-18 0 0,2 0 4 0 0,-2 0-3 0 0,1 0-19 0 0,-1 0 25 0 0,1 0 0 0 0,-2 0-18 0 0,0 0 35 0 0,0 0-30 0 0,0 1 29 0 0,0 0-37 0 0,-1 1 39 0 0,1 0-21 0 0,-1 0-13 0 0,0 1 24 0 0,1 0-37 0 0,-1 0 39 0 0,0 0-12 0 0,0 1-15 0 0,1 0 25 0 0,0 1-18 0 0,1-2-4 0 0,-1 2 10 0 0,1 0-3 0 0,1-1-18 0 0,0 0 15 0 0,0-1 14 0 0,1 0-33 0 0,1 0 20 0 0,0-1-6 0 0,0 1-8 0 0,1-2 11 0 0,0 1 6 0 0,0-1-10 0 0,-1 0 12 0 0,0 0-31 0 0,0 0 9 0 0,0-1-4 0 0,-1 1 0 0 0,1 0 0 0 0,-2 1 0 0 0,-1-2 0 0 0,1 2 0 0 0,-1 0 0 0 0,0 1 0 0 0,-2-1 0 0 0,2 0 0 0 0,-2 1 0 0 0,1 0 0 0 0,0 1 0 0 0,-1-1 0 0 0,1-1 0 0 0,0 0 0 0 0,1 1 0 0 0,0-2 0 0 0,-1 1 0 0 0,1-1 0 0 0,1 1 0 0 0,-1 0 0 0 0,1 1 0 0 0,-1-1 0 0 0,1 0 0 0 0,-1 1 0 0 0,2-1 0 0 0,-2 0 0 0 0,2 1 0 0 0,-1 0 0 0 0,1-1 0 0 0,-1 1 0 0 0,2-1 0 0 0,0 0 0 0 0,0 0 0 0 0,-1-1 0 0 0,2 0 0 0 0,-1 1 0 0 0,1-2 0 0 0,0 2 0 0 0,-1 0 0 0 0,0-2 0 0 0,0 3 0 0 0,-1-3 0 0 0,-1 2 0 0 0,1 0 0 0 0,-1 0 0 0 0,-1-1 0 0 0,2 1 0 0 0,-1 0 0 0 0,0-1 0 0 0,1 0 0 0 0,0 1 0 0 0,-1-1 0 0 0,1 1 0 0 0,1-1 0 0 0,-2 2 0 0 0,1-1 0 0 0,0-1 0 0 0,0 2 0 0 0,1-1 0 0 0,0 0 0 0 0,0 1 0 0 0,0-1 0 0 0,0 0 0 0 0,1 2 0 0 0,-2-1 0 0 0,1 0 0 0 0,0-1 0 0 0,-1 1 0 0 0,1 0 0 0 0,-1-1 0 0 0,1 0 0 0 0,-1 1 0 0 0,0-2 0 0 0,0 2 0 0 0,1-1 0 0 0,-1-1 0 0 0,1 2 0 0 0,0-2 0 0 0,0 2 0 0 0,-1-2 0 0 0,0 2 0 0 0,1-2 0 0 0,-1 1 0 0 0,0 1 0 0 0,-1-1 0 0 0,1 1 0 0 0,-1 0 0 0 0,0-1 0 0 0,1 1 0 0 0,-1 0 0 0 0,0 0 0 0 0,0 1 0 0 0,-1-1 0 0 0,2 0 0 0 0,-1 1 0 0 0,0-1 0 0 0,1-1 0 0 0,0 1 0 0 0,-1 0 0 0 0,1-1 0 0 0,1 0 0 0 0,-1 1 0 0 0,1-2 0 0 0,-1 1 0 0 0,1 1 0 0 0,-1-2 0 0 0,1 2 0 0 0,0-1 0 0 0,0 0 0 0 0,0 1 0 0 0,0-2 0 0 0,0 2 0 0 0,0-1 0 0 0,0 0 0 0 0,0 1 0 0 0,0-1 0 0 0,0 1 0 0 0,0 0 0 0 0,0 0 0 0 0,0 0 0 0 0,0 1 0 0 0,-1-1 0 0 0,1 0 0 0 0,0 0 0 0 0,0 1 0 0 0,0-1 0 0 0,-1 0 0 0 0,1 0 0 0 0,0 1 0 0 0,0-1 0 0 0,-1 0 0 0 0,0 0 0 0 0,1 0 0 0 0,0 0 0 0 0,0 0 0 0 0,1-1 0 0 0,-1 1 0 0 0,1-1 0 0 0,0 0 0 0 0,0-1 0 0 0,0 2 0 0 0,1-2 0 0 0,-1 1 0 0 0,-1 1 0 0 0,2-2 0 0 0,-1 2 0 0 0,-1 0 0 0 0,1-1 0 0 0,0 1 0 0 0,-1 0 0 0 0,-1 0 0 0 0,1 1 0 0 0,-2 0 0 0 0,2 0 0 0 0,-2 0 0 0 0,1 0 0 0 0,-1-1 0 0 0,2 0 0 0 0,0 0 0 0 0,0 0 0 0 0,0-1 0 0 0,2 0 0 0 0,-1-2 0 0 0,2 1 0 0 0,-1 1 0 0 0,1-2 0 0 0,-1 2 0 0 0,0 0 0 0 0,1-2 0 0 0,-1 3 0 0 0,0-2 0 0 0,-1 2 0 0 0,0-1 0 0 0,1 0 0 0 0,-2 1 0 0 0,0 1 0 0 0,-1-1 0 0 0,0 1 0 0 0,-1 0 0 0 0,1 1 0 0 0,-1-1 0 0 0,0 1 0 0 0,1-2 0 0 0,0 1 0 0 0,0-1 0 0 0,1 0 0 0 0,0-1 0 0 0,1 0 0 0 0,-1 1 0 0 0,1-2 0 0 0,0 2 0 0 0,1-1 0 0 0,-2 0 0 0 0,2 0 0 0 0,0-1 0 0 0,-1 2 0 0 0,0-1 0 0 0,0 1 0 0 0,-1 0 0 0 0,1 0 0 0 0,0 0 0 0 0,-1 0 0 0 0,1 0 0 0 0,-1-1 0 0 0,2 2 0 0 0,-1-2 0 0 0,0 0 0 0 0,0 1 0 0 0,1-1 0 0 0,-1 0 0 0 0,0 1 0 0 0,1-1 0 0 0,0 0 0 0 0,0 0 0 0 0,0 0 0 0 0,0 0 0 0 0,-1 0 0 0 0,1 0 0 0 0,-1 1 0 0 0,1-2 0 0 0,-1 2 0 0 0,2 0 0 0 0,-2-1 0 0 0,1 1 0 0 0,0 0 0 0 0,0 1 0 0 0,0-1 0 0 0,-1 0 0 0 0,1 0 0 0 0,-1 1 0 0 0,1 0 0 0 0,-1 0 0 0 0,1 0 0 0 0,-1 1 0 0 0,0 0 0 0 0,0-1 0 0 0,0 1 0 0 0,0-1 0 0 0,0 0 0 0 0,1 0 0 0 0,0-1 0 0 0,0-1 0 0 0,-1 0 0 0 0,2 1 0 0 0,-1-1 0 0 0,1 0 0 0 0,1-1 0 0 0,-1 1 0 0 0,0-1 0 0 0,0 2 0 0 0,0-1 0 0 0,0 0 0 0 0,-1 2 0 0 0,1-2 0 0 0,1 1 0 0 0,-1-1 0 0 0,0 1 0 0 0,0 1 0 0 0,-1-1 0 0 0,2 0 0 0 0,-2 1 0 0 0,0 0 0 0 0,1 0 0 0 0,0-1 0 0 0,-1 0 0 0 0,2 0 0 0 0,-2-1 0 0 0,1 1 0 0 0,0 0 0 0 0,-1-2 0 0 0,0 2 0 0 0,1-1 0 0 0,0 0 0 0 0,0 1 0 0 0,-1 1 0 0 0,2-1 0 0 0,-2 1 0 0 0,0 0 0 0 0,0 0 0 0 0,1 0 0 0 0,0-1 0 0 0,0 1 0 0 0,1-1 0 0 0,-1-1 0 0 0,1 1 0 0 0,0-1 0 0 0,0 0 0 0 0,0-1 0 0 0,0 1 0 0 0,0-1 0 0 0,0 2 0 0 0,0-1 0 0 0,0 0 0 0 0,0 2 0 0 0,0-1 0 0 0,0 0 0 0 0,1 0 0 0 0,0 0 0 0 0,-1 0 0 0 0,2 0 0 0 0,-1 0 0 0 0,0 1 0 0 0,0-1 0 0 0,0 0 0 0 0,0-1 0 0 0,0 0 0 0 0,-1 1 0 0 0,0-2 0 0 0,1 0 0 0 0,-1 0 0 0 0,1 0 0 0 0,-1-1 0 0 0,1 0 0 0 0,0 0 0 0 0,0 0 0 0 0,-1 1 0 0 0,1 0 0 0 0,0 0 0 0 0,0 0 0 0 0,0 1 0 0 0,-1-1 0 0 0,2 2 0 0 0,-1-1 0 0 0,0 1 0 0 0,1-1 0 0 0,0 1 0 0 0,1 0 0 0 0,-1 0 0 0 0,1 1 0 0 0,-1-1 0 0 0,1 1 0 0 0,-1-1 0 0 0,0 1 0 0 0,1 0 0 0 0,-1-1 0 0 0,1 0 0 0 0,0 0 0 0 0,-1 1 0 0 0,2-2 0 0 0,-2 0 0 0 0,1 1 0 0 0,0-1 0 0 0,-1 0 0 0 0,1 0 0 0 0,0 0 0 0 0,0 0 0 0 0,-1-1 0 0 0,1 0 0 0 0,-2 0 0 0 0,2 0 0 0 0,-1 0 0 0 0,1 1 0 0 0,-1-1 0 0 0,0 1 0 0 0,2 0 0 0 0,-1 1 0 0 0,1-1 0 0 0,-1 0 0 0 0,2 1 0 0 0,-1-2 0 0 0,1 1 0 0 0,-1-1 0 0 0,1 0 0 0 0,-1 0 0 0 0,0 0 0 0 0,0-1 0 0 0,0 2 0 0 0,-1-1 0 0 0,0 0 0 0 0,1 0 0 0 0,0 1 0 0 0,-1-1 0 0 0,-1 1 0 0 0,2-1 0 0 0,-1 1 0 0 0,0 0 0 0 0,0 1 0 0 0,0-2 0 0 0,1 1 0 0 0,-1 1 0 0 0,1 0 0 0 0,-1-1 0 0 0,1 1 0 0 0,0 0 0 0 0,1-1 0 0 0,-1 0 0 0 0,0 1 0 0 0,1 0 0 0 0,-1-1 0 0 0,1 1 0 0 0,0 0 0 0 0,-1 0 0 0 0,0 0 0 0 0,0-1 0 0 0,0 1 0 0 0,0 0 0 0 0,-1 0 0 0 0,0-1 0 0 0,1 1 0 0 0,0 0 0 0 0,-1 0 0 0 0,0-1 0 0 0,0 0 0 0 0,1 1 0 0 0,0-1 0 0 0,-1 0 0 0 0,1 0 0 0 0,0 0 0 0 0,-1 0 0 0 0,1 0 0 0 0,0 1 0 0 0,-1-2 0 0 0,1 1 0 0 0,0-1 0 0 0,0 1 0 0 0,-2-1 0 0 0,1 1 0 0 0,1-1 0 0 0,-2 1 0 0 0,0 0 0 0 0,1-1 0 0 0,-1 0 0 0 0,1 0 0 0 0,0 1 0 0 0,-1-1 0 0 0,1 0 0 0 0,-1-1 0 0 0,1 1 0 0 0,0 0 0 0 0,-1 0 0 0 0,1 0 0 0 0,0 1 0 0 0,-2 0 0 0 0,2 1 0 0 0,-1-1 0 0 0,0 0 0 0 0,0 1 0 0 0,0-1 0 0 0,0 1 0 0 0,1-1 0 0 0,-1 1 0 0 0,1 0 0 0 0,-1-1 0 0 0,1 0 0 0 0,-1 1 0 0 0,0-2 0 0 0,0 2 0 0 0,0-2 0 0 0,-1 2 0 0 0,1-2 0 0 0,-1 2 0 0 0,1-2 0 0 0,0 1 0 0 0,-1 2 0 0 0,1-2 0 0 0,-1 1 0 0 0,1 0 0 0 0,0 0 0 0 0,0 0 0 0 0,0 0 0 0 0,0 1 0 0 0,0-2 0 0 0,1 1 0 0 0,-1 0 0 0 0,1 0 0 0 0,0 0 0 0 0,0 0 0 0 0,0-1 0 0 0,-1 0 0 0 0,1 0 0 0 0,0 0 0 0 0,-2 0 0 0 0,2-1 0 0 0,-2 1 0 0 0,2-1 0 0 0,-1 0 0 0 0,0 1 0 0 0,0 0 0 0 0,1-1 0 0 0,-2 1 0 0 0,2-1 0 0 0,-1 1 0 0 0,0-1 0 0 0,-1 1 0 0 0,0-1 0 0 0,1 1 0 0 0,-1-1 0 0 0,1 0 0 0 0,-1-1 0 0 0,1 2 0 0 0,-1-1 0 0 0,0-1 0 0 0,1 2 0 0 0,0-1 0 0 0,0 0 0 0 0,1 0 0 0 0,-1 1 0 0 0,1-2 0 0 0,1 1 0 0 0,-1 0 0 0 0,2 0 0 0 0,0 0 0 0 0,-1-1 0 0 0,0 1 0 0 0,0-1 0 0 0,-1 1 0 0 0,0 0 0 0 0,0-1 0 0 0,-1 1 0 0 0,0 0 0 0 0,1 0 0 0 0,-1 0 0 0 0,0 1 0 0 0,-1 0 0 0 0,2-1 0 0 0,-1 1 0 0 0,1-1 0 0 0,-1 1 0 0 0,0-1 0 0 0,0 0 0 0 0,1 0 0 0 0,-1 0 0 0 0,0-1 0 0 0,-1 0 0 0 0,2 0 0 0 0,-2 1 0 0 0,1-1 0 0 0,0 1 0 0 0,-1-1 0 0 0,1 1 0 0 0,-1 0 0 0 0,2-1 0 0 0,-2 1 0 0 0,2 0 0 0 0,-1 0 0 0 0,1-1 0 0 0,0 0 0 0 0,0 0 0 0 0,0 1 0 0 0,1-1 0 0 0,-2 0 0 0 0,1 0 0 0 0,0 0 0 0 0,0 0 0 0 0,-1 0 0 0 0,0 0 0 0 0,0 0 0 0 0,0 0 0 0 0,0 0 0 0 0,-1 0 0 0 0,2-1 0 0 0,-2 1 0 0 0,2-3 0 0 0,-2 2 0 0 0,2-2 0 0 0,-1 0 0 0 0,1 1 0 0 0,0 0 0 0 0,-1-1 0 0 0,1 1 0 0 0,-1 0 0 0 0,1 1 0 0 0,0-1 0 0 0,-1 1 0 0 0,1 1 0 0 0,-1-1 0 0 0,1 0 0 0 0,0 0 0 0 0,1 1 0 0 0,1-3 0 0 0,0 2 0 0 0,0-2 0 0 0,0 0 0 0 0,0 0 0 0 0,0 0 0 0 0,0-1 0 0 0,0 0 0 0 0,1 0 0 0 0,-2 1 0 0 0,1-1 0 0 0,-1 1 0 0 0,1 0 0 0 0,-1 1 0 0 0,-1-1 0 0 0,1 0 0 0 0,0 1 0 0 0,-1 0 0 0 0,0 0 0 0 0,0 0 0 0 0,1 0 0 0 0,-1 0 0 0 0,1-1 0 0 0,0 1 0 0 0,1-1 0 0 0,0 0 0 0 0,-1 0 0 0 0,1 0 0 0 0,1-1 0 0 0,0 0 0 0 0,-2 0 0 0 0,2 1 0 0 0,-1-1 0 0 0,0 1 0 0 0,0 0 0 0 0,-1-1 0 0 0,1 1 0 0 0,0 1 0 0 0,0-1 0 0 0,0 0 0 0 0,-1 0 0 0 0,1 0 0 0 0,0 0 0 0 0,-1 0 0 0 0,1 0 0 0 0,-1 0 0 0 0,0 0 0 0 0,1 0 0 0 0,-1-1 0 0 0,0 1 0 0 0,0 1 0 0 0,0-1 0 0 0,0 1 0 0 0,0-1 0 0 0,0 1 0 0 0,-1 0 0 0 0,0-1 0 0 0,0 2 0 0 0,1-1 0 0 0,-2 1 0 0 0,1-1 0 0 0,0 0 0 0 0,0 1 0 0 0,0 0 0 0 0,0-1 0 0 0,0 1 0 0 0,2-1 0 0 0,-1 0 0 0 0,0-1 0 0 0,2 1 0 0 0,-1-2 0 0 0,1 1 0 0 0,-2-1 0 0 0,2 1 0 0 0,-1 0 0 0 0,0 1 0 0 0,0-1 0 0 0,-1 0 0 0 0,-1 2 0 0 0,1-2 0 0 0,-1 2 0 0 0,0-1 0 0 0,0 1 0 0 0,0-1 0 0 0,-1 1 0 0 0,2 0 0 0 0,0 0 0 0 0,0 0 0 0 0,0 0 0 0 0,1-1 0 0 0,-1 0 0 0 0,2 0 0 0 0,0-1 0 0 0,-1 0 0 0 0,1 0 0 0 0,0 0 0 0 0,-2 0 0 0 0,1 0 0 0 0,-1 0 0 0 0,-1 0 0 0 0,1 1 0 0 0,-1-1 0 0 0,0 0 0 0 0,1 1 0 0 0,-1 0 0 0 0,0-1 0 0 0,0 0 0 0 0,0 1 0 0 0,-1 0 0 0 0,0-1 0 0 0,2 0 0 0 0,-2 1 0 0 0,1-1 0 0 0,1 0 0 0 0,-1 0 0 0 0,0 0 0 0 0,1 0 0 0 0,-1-1 0 0 0,1 1 0 0 0,0 0 0 0 0,-1 0 0 0 0,0 0 0 0 0,-1 0 0 0 0,0 2 0 0 0,0-1 0 0 0,0 0 0 0 0,0 2 0 0 0,-1-1 0 0 0,1-1 0 0 0,-1 2 0 0 0,0-2 0 0 0,1 1 0 0 0,0 0 0 0 0,0-1 0 0 0,0 1 0 0 0,1-2 0 0 0,0 2 0 0 0,-1-1 0 0 0,1 0 0 0 0,0 0 0 0 0,0 1 0 0 0,-1-1 0 0 0,0 1 0 0 0,0 0 0 0 0,0-1 0 0 0,-2 1 0 0 0,1 1 0 0 0,0-1 0 0 0,-1 0 0 0 0,1 0 0 0 0,-1 1 0 0 0,0 0 0 0 0,0-1 0 0 0,0 1 0 0 0,0-1 0 0 0,0 0 0 0 0,1 0 0 0 0,-1 0 0 0 0,2-1 0 0 0,-1 1 0 0 0,1 0 0 0 0,-1-1 0 0 0,1-1 0 0 0,-1 1 0 0 0,1 0 0 0 0,0 0 0 0 0,-1 0 0 0 0,1 0 0 0 0,-1 1 0 0 0,-1-1 0 0 0,0 0 0 0 0,0 1 0 0 0,0-1 0 0 0,0-1 0 0 0,0 1 0 0 0,0-1 0 0 0,0 0 0 0 0,0-1 0 0 0,0 1 0 0 0,-1-1 0 0 0,-1 1 0 0 0,1-1 0 0 0,-2 0 0 0 0,2 0 0 0 0,-2 0 0 0 0,2-1 0 0 0,-2 1 0 0 0,1 0 0 0 0,0-1 0 0 0,0 0 0 0 0,-2 0 0 0 0,2-1 0 0 0,0 1 0 0 0,-1-1 0 0 0,0 0 0 0 0,0 0 0 0 0,1 1 0 0 0,0-2 0 0 0,-1 2 0 0 0,1-1 0 0 0,0 1 0 0 0,0 0 0 0 0,0 1 0 0 0,1-1 0 0 0,-1 0 0 0 0,0 1 0 0 0,1 0 0 0 0,-1 0 0 0 0,0 0 0 0 0,2 0 0 0 0,-2 0 0 0 0,1 1 0 0 0,0-2 0 0 0,-1 1 0 0 0,1-1 0 0 0,0 0 0 0 0,1 0 0 0 0,-1-1 0 0 0,1 2 0 0 0,0-2 0 0 0,0 1 0 0 0,0-1 0 0 0,0 1 0 0 0,0-1 0 0 0,0 1 0 0 0,0-1 0 0 0,0 1 0 0 0,0-1 0 0 0,0 1 0 0 0,0 0 0 0 0,0 1 0 0 0,0-1 0 0 0,0 1 0 0 0,0-1 0 0 0,0 1 0 0 0,0 1 0 0 0,0-1 0 0 0,0-1 0 0 0,0 1 0 0 0,0 0 0 0 0,0 0 0 0 0,0 0 0 0 0,0 0 0 0 0,0 1 0 0 0,0-1 0 0 0,0 1 0 0 0,0-1 0 0 0,0 0 0 0 0,0 1 0 0 0,0-1 0 0 0,0 0 0 0 0,0 0 0 0 0,-1 0 0 0 0,1 0 0 0 0,0 0 0 0 0,0 0 0 0 0,0 0 0 0 0,0-1 0 0 0,0 0 0 0 0,0 0 0 0 0,0 0 0 0 0,0 1 0 0 0,0 0 0 0 0,0-1 0 0 0,0 1 0 0 0,0 0 0 0 0,0 0 0 0 0,0 1 0 0 0,0 0 0 0 0,0-1 0 0 0,0 2 0 0 0,0-1 0 0 0,1-1 0 0 0,0 1 0 0 0,0-1 0 0 0,0 1 0 0 0,1-1 0 0 0,-2 0 0 0 0,2 1 0 0 0,-1-2 0 0 0,0 1 0 0 0,1 0 0 0 0,0 0 0 0 0,-1 0 0 0 0,1 0 0 0 0,0 1 0 0 0,-2-1 0 0 0,2 0 0 0 0,-1 1 0 0 0,0 0 0 0 0,0 0 0 0 0,0 0 0 0 0,1 0 0 0 0,-2 1 0 0 0,2-2 0 0 0,0 1 0 0 0,-1 0 0 0 0,1 1 0 0 0,-1-1 0 0 0,1 0 0 0 0,0-1 0 0 0,-1 1 0 0 0,1-1 0 0 0,0 1 0 0 0,1-1 0 0 0,-2 1 0 0 0,2-1 0 0 0,-2 1 0 0 0,2 1 0 0 0,-1-1 0 0 0,1 0 0 0 0,-2 0 0 0 0,2 1 0 0 0,-1-1 0 0 0,1 1 0 0 0,-1-1 0 0 0,0 0 0 0 0,2 0 0 0 0,-2 1 0 0 0,0-1 0 0 0,2 0 0 0 0,-2 1 0 0 0,1 0 0 0 0,1-2 0 0 0,-1 2 0 0 0,0 0 0 0 0,-1-1 0 0 0,2 1 0 0 0,-1 0 0 0 0,0-1 0 0 0,0 1 0 0 0,1 0 0 0 0,-2 0 0 0 0,0 1 0 0 0,1 0 0 0 0,-1-1 0 0 0,1 1 0 0 0,-1 1 0 0 0,0-1 0 0 0,0 0 0 0 0,1 0 0 0 0,-1 1 0 0 0,0-1 0 0 0,1 0 0 0 0,-1 0 0 0 0,2 0 0 0 0,-1-1 0 0 0,0 1 0 0 0,0-1 0 0 0,0 0 0 0 0,1 1 0 0 0,-1-2 0 0 0,0 2 0 0 0,0-1 0 0 0,1 0 0 0 0,-2 0 0 0 0,1 1 0 0 0,-1 0 0 0 0,0 0 0 0 0,1 1 0 0 0,-1 0 0 0 0,0-1 0 0 0,0 1 0 0 0,0-1 0 0 0,0 1 0 0 0,1-1 0 0 0,-1 0 0 0 0,1 1 0 0 0,0-1 0 0 0,1 0 0 0 0,-1 0 0 0 0,1-1 0 0 0,-1 0 0 0 0,1 0 0 0 0,-1 0 0 0 0,1-1 0 0 0,0 1 0 0 0,0-1 0 0 0,0 1 0 0 0,0-2 0 0 0,-1 2 0 0 0,0 0 0 0 0,1 0 0 0 0,-1 1 0 0 0,-1-1 0 0 0,0 1 0 0 0,-1 1 0 0 0,1-1 0 0 0,-1 1 0 0 0,0 0 0 0 0,0 0 0 0 0,0 0 0 0 0,1 0 0 0 0,-1-1 0 0 0,1 1 0 0 0,-1 0 0 0 0,2-1 0 0 0,-1 1 0 0 0,1-1 0 0 0,-1 1 0 0 0,1 0 0 0 0,-1-1 0 0 0,1 1 0 0 0,0-1 0 0 0,0 0 0 0 0,0 1 0 0 0,0 0 0 0 0,1-1 0 0 0,-1 1 0 0 0,1 0 0 0 0,-1 0 0 0 0,0 0 0 0 0,1 0 0 0 0,-1 0 0 0 0,0 0 0 0 0,0 0 0 0 0,0 0 0 0 0,0 0 0 0 0,0 0 0 0 0,0 0 0 0 0,0 0 0 0 0,0 0 0 0 0,0 0 0 0 0,0 0 0 0 0,0 0 0 0 0,0 0 0 0 0,-1 0 0 0 0,1 0 0 0 0,-1 0 0 0 0,1 0 0 0 0,0 0 0 0 0,-1 0 0 0 0,1 0 0 0 0,-1 0 0 0 0,1 0 0 0 0,0 0 0 0 0,-1 0 0 0 0,1 0 0 0 0,-1 0 0 0 0,1 0 0 0 0,-2 0 0 0 0,1 0 0 0 0,-1 0 0 0 0,0 0 0 0 0,1 0 0 0 0,-1 0 0 0 0,1 0 0 0 0,0 0 0 0 0,-1 0 0 0 0,2 0 0 0 0,-1 0 0 0 0,1 0 0 0 0,-1 0 0 0 0,0 0 0 0 0,1 0 0 0 0,0 0 0 0 0,-1 0 0 0 0,1 0 0 0 0,-1 0 0 0 0,1 0 0 0 0,-1 0 0 0 0,0 0 0 0 0,-1 0 0 0 0,1 0 0 0 0,0 0 0 0 0,-1 0 0 0 0,1 0 0 0 0,-1 0 0 0 0,2 0 0 0 0,-1 0 0 0 0,1-1 0 0 0,-1 0 0 0 0,1 0 0 0 0,1 0 0 0 0,-1-1 0 0 0,0 1 0 0 0,0 0 0 0 0,1-1 0 0 0,-2 1 0 0 0,0 0 0 0 0,1 0 0 0 0,-1 0 0 0 0,1 1 0 0 0,-2 0 0 0 0,1-1 0 0 0,0 1 0 0 0,0-1 0 0 0,0 1 0 0 0,1 0 0 0 0,-1-1 0 0 0,1 1 0 0 0,0-1 0 0 0,-1 0 0 0 0,1-1 0 0 0,0 2 0 0 0,-1-2 0 0 0,2 1 0 0 0,-1 0 0 0 0,0 0 0 0 0,0-1 0 0 0,0 2 0 0 0,0-1 0 0 0,-1 0 0 0 0,1 0 0 0 0,-1 1 0 0 0,0 0 0 0 0,-1-1 0 0 0,-1 1 0 0 0,1 0 0 0 0,0 0 0 0 0,0 0 0 0 0,0 0 0 0 0,0 0 0 0 0,1 0 0 0 0,-1 0 0 0 0,0 0 0 0 0,1 0 0 0 0,-1 0 0 0 0,1-1 0 0 0,0 1 0 0 0,0-1 0 0 0,0 0 0 0 0,-1 1 0 0 0,2-1 0 0 0,-1 0 0 0 0,0 0 0 0 0,0 1 0 0 0,1-1 0 0 0,-2 0 0 0 0,1 0 0 0 0,-1 0 0 0 0,1 0 0 0 0,0 0 0 0 0,-1 0 0 0 0,-1 1 0 0 0,1-1 0 0 0,1 1 0 0 0,-1 0 0 0 0,-1 0 0 0 0,2 0 0 0 0,0-1 0 0 0,-1 0 0 0 0,2 0 0 0 0,-1 0 0 0 0,0 0 0 0 0,1-1 0 0 0,-1 2 0 0 0,1-1 0 0 0,0 0 0 0 0,-1 0 0 0 0,0 0 0 0 0,0 0 0 0 0,0 0 0 0 0,0 0 0 0 0,-1 0 0 0 0,0 0 0 0 0,0 1 0 0 0,-1-1 0 0 0,0 1 0 0 0,1 0 0 0 0,-2 0 0 0 0,1 0 0 0 0,0 0 0 0 0,0 0 0 0 0,1 0 0 0 0,-1-1 0 0 0,0 0 0 0 0,1-1 0 0 0,0 1 0 0 0,-1-1 0 0 0,1 2 0 0 0,0-1 0 0 0,0-1 0 0 0,-1 1 0 0 0,1 1 0 0 0,0-1 0 0 0,-1 1 0 0 0,1-1 0 0 0,0 1 0 0 0,-1 0 0 0 0,0 0 0 0 0,0 0 0 0 0,0 0 0 0 0,0 0 0 0 0,0 0 0 0 0,0-1 0 0 0,1 0 0 0 0,0 0 0 0 0,-1-1 0 0 0,1 1 0 0 0,0-1 0 0 0,-1 1 0 0 0,1-1 0 0 0,0 1 0 0 0,1-1 0 0 0,-2 0 0 0 0,1 0 0 0 0,1 1 0 0 0,-2 0 0 0 0,1-1 0 0 0,-1 1 0 0 0,0-1 0 0 0,0 1 0 0 0,0-1 0 0 0,0 0 0 0 0,0-1 0 0 0,0 1 0 0 0,0 0 0 0 0,-1-1 0 0 0,0 0 0 0 0,0 1 0 0 0,0-1 0 0 0,0 1 0 0 0,-1-1 0 0 0,1 1 0 0 0,0-1 0 0 0,0 1 0 0 0,-1 0 0 0 0,1-1 0 0 0,-1 1 0 0 0,1 0 0 0 0,0-1 0 0 0,-1-1 0 0 0,1 1 0 0 0,0-1 0 0 0,1 0 0 0 0,-1 1 0 0 0,-1-2 0 0 0,1 0 0 0 0,0 1 0 0 0,0 0 0 0 0,0 1 0 0 0,0-1 0 0 0,0 1 0 0 0,0 0 0 0 0,0 0 0 0 0,1 1 0 0 0,-1 0 0 0 0,1 1 0 0 0,-1-2 0 0 0,0 2 0 0 0,0-1 0 0 0,0 0 0 0 0,1 0 0 0 0,-1 1 0 0 0,0-2 0 0 0,0 2 0 0 0,0-2 0 0 0,0 1 0 0 0,1 1 0 0 0,0-1 0 0 0,-1 0 0 0 0,1 1 0 0 0,-2 0 0 0 0,1 0 0 0 0,0 1 0 0 0,-1 0 0 0 0,0 0 0 0 0,-1 0 0 0 0,0 0 0 0 0,-1 1 0 0 0,1 0 0 0 0,-1 0 0 0 0,0 2 0 0 0,0-1 0 0 0,0 0 0 0 0,1 0 0 0 0,-1 0 0 0 0,1-2 0 0 0,1 2 0 0 0,-2-2 0 0 0,1 1 0 0 0,1-1 0 0 0,-1 0 0 0 0,-1 0 0 0 0,1 0 0 0 0,0 0 0 0 0,0 0 0 0 0,-2 0 0 0 0,-1 0 0 0 0,0 0 0 0 0,0 1 0 0 0,-1 0 0 0 0,-1 1 0 0 0,1 0 0 0 0,-1-1 0 0 0,-1 2 0 0 0,0-1 0 0 0,-2 0 0 0 0,1 1 0 0 0,-2-2 0 0 0,1 2 0 0 0,0-1 0 0 0,-1 1 0 0 0,0 0 0 0 0,-1-1 0 0 0,0 1 0 0 0,1 0 0 0 0,-1 0 0 0 0,2 1 0 0 0,-1 1 0 0 0,1-1 0 0 0,0 1 0 0 0,1-1 0 0 0,-2 1 0 0 0,1-1 0 0 0,1 0 0 0 0,-2 0 0 0 0,1 1 0 0 0,0 0 0 0 0,-1-1 0 0 0,0 1 0 0 0,-1 0 0 0 0,-1 2 0 0 0,0-1 0 0 0,0 0 0 0 0,-2 1 0 0 0,0 1 0 0 0,-1 0 0 0 0,0 0 0 0 0,0 0 0 0 0,0 2 0 0 0,0-2 0 0 0,-1 2 0 0 0,-1 0 0 0 0,2-1 0 0 0,-2 0 0 0 0,1 1 0 0 0,1-1 0 0 0,0-1 0 0 0,0 0 0 0 0,2-1 0 0 0,1-1 0 0 0,1 0 0 0 0,1-1 0 0 0,1 0 0 0 0,1-2 0 0 0,0 0 0 0 0,0 0 0 0 0,1-1 0 0 0,-2 1 0 0 0,0 0 0 0 0,-1 0 0 0 0,0 1 0 0 0,-1 0 0 0 0,-2-1 0 0 0,0 4 0 0 0,-1-1 0 0 0,-1 2 0 0 0,1 0 0 0 0,-1 0 0 0 0,0 1 0 0 0,0-1 0 0 0,1 1 0 0 0,2-1 0 0 0,0 0 0 0 0,1 0 0 0 0,2-1 0 0 0,0-1 0 0 0,1 0 0 0 0,0-1 0 0 0,1 0 0 0 0,0 0 0 0 0,1 0 0 0 0,-1 0 0 0 0,0 0 0 0 0,-2 1 0 0 0,0 1 0 0 0,-1 0 0 0 0,-1 1 0 0 0,-2 0 0 0 0,0 1 0 0 0,0 1 0 0 0,-2 0 0 0 0,0 1 0 0 0,0 1 0 0 0,1-1 0 0 0,0-1 0 0 0,1 1 0 0 0,2 0 0 0 0,0-1 0 0 0,2-1 0 0 0,1 0 0 0 0,1-2 0 0 0,1 0 0 0 0,0 0 0 0 0,3-1 0 0 0,-1 0 0 0 0,1 0 0 0 0,0 1 0 0 0,0 0 0 0 0,0 1 0 0 0,-1 2 0 0 0,1 0 0 0 0,-3 1 0 0 0,0 1 0 0 0,-1 1 0 0 0,0 1 0 0 0,1 0 0 0 0,-2 0 0 0 0,1 0 0 0 0,-1 0 0 0 0,1 0 0 0 0,1-2 0 0 0,0 0 0 0 0,0-2 0 0 0,2-1 0 0 0,-1-1 0 0 0,2-2 0 0 0,1-1 0 0 0,0-1 0 0 0,1 0 0 0 0,-1 1 0 0 0,1-1 0 0 0,-1 0 0 0 0,1-1 0 0 0,-1 1 0 0 0,0 1 0 0 0,1 0 0 0 0,-1-1 0 0 0,0 2 0 0 0,-1 0 0 0 0,0 0 0 0 0,1 1 0 0 0,-1-1 0 0 0,1 0 0 0 0,0 0 0 0 0,0-3 0 0 0,3 1 0 0 0,-1-1 0 0 0,1-1 0 0 0,1-1 0 0 0,0 0 0 0 0,0-1 0 0 0,0 0 0 0 0,1-1 0 0 0,-1 0 0 0 0,1-1 0 0 0,0 1 0 0 0,1-1 0 0 0,0-1 0 0 0,-1 2 0 0 0,0 0 0 0 0,0 0 0 0 0,0 1 0 0 0,-1-1 0 0 0,0 1 0 0 0,0 0 0 0 0,0 0 0 0 0,0 0 0 0 0,0 0 0 0 0,0-2 0 0 0,-1 0 0 0 0,-1-1 0 0 0,2-1 0 0 0,-2-2 0 0 0,1-1 0 0 0,0-1 0 0 0,1 0 0 0 0,0-1 0 0 0,0 0 0 0 0,0-1 0 0 0,0 3 0 0 0,0-2 0 0 0,0 2 0 0 0,0 0 0 0 0,0 2 0 0 0,-1 1 0 0 0,0 0 0 0 0,0 1 0 0 0,0 1 0 0 0,0 1 0 0 0,-1 1 0 0 0,1-1 0 0 0,0 1 0 0 0,0 0 0 0 0,0 0 0 0 0,0 0 0 0 0,1 0 0 0 0,-2 0 0 0 0,0-1 0 0 0,1 0 0 0 0,-1 0 0 0 0,0 0 0 0 0,1 0 0 0 0,0 1 0 0 0,0-1 0 0 0,0 1 0 0 0,1 0 0 0 0,0 0 0 0 0,0 1 0 0 0,0 1 0 0 0,2 2 0 0 0,0 1 0 0 0,1 1 0 0 0,2 3 0 0 0,0 0 0 0 0,1 1 0 0 0,1 1 0 0 0,1 0 0 0 0,-1 2 0 0 0,0-2 0 0 0,1 3 0 0 0,1-1 0 0 0,-1 1 0 0 0,1 0 0 0 0,0 1 0 0 0,0 0 0 0 0,0 0 0 0 0,0 1 0 0 0,1-1 0 0 0,0-1 0 0 0,0 1 0 0 0,1-1 0 0 0,1 0 0 0 0,1 1 0 0 0,1-1 0 0 0,0-1 0 0 0,-1-2 0 0 0,-1-1 0 0 0,-1-2 0 0 0,-1-1 0 0 0,-1-1 0 0 0,-1-2 0 0 0,0 0 0 0 0,-2 0 0 0 0,1-1 0 0 0,-2 1 0 0 0,0-3 0 0 0,-1 1 0 0 0,0-2 0 0 0,0 0 0 0 0,-1 0 0 0 0,0 0 0 0 0,0-1 0 0 0,1-1 0 0 0,0 1 0 0 0,0-2 0 0 0,0-1 0 0 0,0 1 0 0 0,1-1 0 0 0,-1 0 0 0 0,0 0 0 0 0,0 1 0 0 0,0 0 0 0 0,-2 1 0 0 0,1 1 0 0 0,-2 0 0 0 0,0-1 0 0 0,0 1 0 0 0,0 0 0 0 0,0-1 0 0 0,2-2 0 0 0,-2 0 0 0 0,2-3 0 0 0,1-2 0 0 0,1-2 0 0 0,1-1 0 0 0,1-3 0 0 0,0-1 0 0 0,1-2 0 0 0,0-3 0 0 0,-1 0 0 0 0,0-1 0 0 0,1 0 0 0 0,-4-2 0 0 0,0-1 0 0 0,1 0 0 0 0,-3-1 0 0 0,0-2 0 0 0,0-1 0 0 0,0-2 0 0 0,0-1 0 0 0,0-2 0 0 0,2 1 0 0 0,1-2 0 0 0,1 3 0 0 0,1 0 0 0 0,3 2 0 0 0,0 3 0 0 0,2 4 0 0 0,-1 4 0 0 0,-1 3 0 0 0,0 3 0 0 0,-2 5 0 0 0,-1 2 0 0 0,-2 2 0 0 0,-3 2 0 0 0,0 2 0 0 0,-1 2 0 0 0,0 0 0 0 0,-1 3 0 0 0,1 0 0 0 0,-1 1 0 0 0,1 1 0 0 0,-1 0 0 0 0,0 1 0 0 0,0-1 0 0 0,-2 1 0 0 0,0 1 0 0 0,-3 0 0 0 0,-3 0 0 0 0,-1 2 0 0 0,-3 1 0 0 0,-3 1 0 0 0,-3 1 0 0 0,-1 0 0 0 0,-2 0 0 0 0,-2 0 0 0 0,0 1 0 0 0,0 0 0 0 0,2 0 0 0 0,-1 1 0 0 0,2-2 0 0 0,0 2 0 0 0,1 0 0 0 0,1 0 0 0 0,2 0 0 0 0,1 0 0 0 0,0 0 0 0 0,3-2 0 0 0,1 0 0 0 0,1 0 0 0 0,1-2 0 0 0,2-1 0 0 0,0-2 0 0 0,3 1 0 0 0,0-2 0 0 0,1-1 0 0 0,1-1 0 0 0,1 0 0 0 0,0 0 0 0 0,1-2 0 0 0,0 0 0 0 0,1 0 0 0 0,1-1 0 0 0,-1-1 0 0 0,2 0 0 0 0,-1 0 0 0 0,1-1 0 0 0,2 0 0 0 0,0 0 0 0 0,1 0 0 0 0,0-1 0 0 0,2 0 0 0 0,0 0 0 0 0,2 1 0 0 0,0-2 0 0 0,1-1 0 0 0,2-3 0 0 0,1-2 0 0 0,2-2 0 0 0,1-3 0 0 0,3-3 0 0 0,0-2 0 0 0,2-2 0 0 0,0-2 0 0 0,2-1 0 0 0,-1-2 0 0 0,1-1 0 0 0,1-1 0 0 0,0 0 0 0 0,-1 1 0 0 0,-1-1 0 0 0,1 1 0 0 0,-1 1 0 0 0,0-1 0 0 0,-1 1 0 0 0,1 0 0 0 0,0 1 0 0 0,1-1 0 0 0,-1 2 0 0 0,0 0 0 0 0,0 1 0 0 0,-1 0 0 0 0,0 2 0 0 0,-3 1 0 0 0,0 2 0 0 0,-1 1 0 0 0,-1 1 0 0 0,-2 2 0 0 0,0 2 0 0 0,-2 3 0 0 0,-2 1 0 0 0,-1 2 0 0 0,-2 3 0 0 0,-2 0 0 0 0,-1 1 0 0 0,-1 2 0 0 0,0-1 0 0 0,0 2 0 0 0,0 1 0 0 0,0 0 0 0 0,0 0 0 0 0,0 1 0 0 0,0-1 0 0 0,0 0 0 0 0,1 0 0 0 0,-1 0 0 0 0,0 0 0 0 0,-1 0 0 0 0,-1 0 0 0 0,0 0 0 0 0,-1 3 0 0 0,-1-1 0 0 0,0 3 0 0 0,-4 0 0 0 0,0 2 0 0 0,-4 1 0 0 0,-2 1 0 0 0,-2 0 0 0 0,-1 1 0 0 0,-3 0 0 0 0,0 0 0 0 0,-1 0 0 0 0,0 1 0 0 0,-1-1 0 0 0,1 0 0 0 0,-1 0 0 0 0,0-1 0 0 0,1 1 0 0 0,1 0 0 0 0,-2-1 0 0 0,-1 1 0 0 0,1 0 0 0 0,-2 0 0 0 0,0 0 0 0 0,-1 1 0 0 0,1 1 0 0 0,0 0 0 0 0,0 0 0 0 0,2 1 0 0 0,0-1 0 0 0,2 1 0 0 0,0 0 0 0 0,0 0 0 0 0,2 0 0 0 0,1-1 0 0 0,0 0 0 0 0,1-2 0 0 0,2 0 0 0 0,0-1 0 0 0,3-2 0 0 0,0 0 0 0 0,1-1 0 0 0,2 0 0 0 0,1-2 0 0 0,1-1 0 0 0,-1 0 0 0 0,3 0 0 0 0,-1-1 0 0 0,1-2 0 0 0,0 0 0 0 0,1-1 0 0 0,0 0 0 0 0,2-2 0 0 0,0 0 0 0 0,1 0 0 0 0,1-2 0 0 0,2-1 0 0 0,0-1 0 0 0,3-3 0 0 0,0 0 0 0 0,2-3 0 0 0,1-2 0 0 0,1 0 0 0 0,1-3 0 0 0,1-1 0 0 0,-1-1 0 0 0,2-1 0 0 0,1-2 0 0 0,0 1 0 0 0,-1-2 0 0 0,2 1 0 0 0,-1 0 0 0 0,0 1 0 0 0,-1 0 0 0 0,0 2 0 0 0,0 2 0 0 0,-2 2 0 0 0,1 2 0 0 0,-3 1 0 0 0,0 3 0 0 0,-3 1 0 0 0,-1 1 0 0 0,-1 3 0 0 0,-2 0 0 0 0,-1 0 0 0 0,-1 1 0 0 0,0 2 0 0 0,-2-1 0 0 0,0 1 0 0 0,-1 1 0 0 0,0 1 0 0 0,0 0 0 0 0,-1 1 0 0 0,0 1 0 0 0,0 1 0 0 0,-1 1 0 0 0,-1 0 0 0 0,-2 2 0 0 0,-1 2 0 0 0,-2 1 0 0 0,-1 0 0 0 0,-2 2 0 0 0,-2 2 0 0 0,-2 0 0 0 0,-2 2 0 0 0,-2 1 0 0 0,-1 0 0 0 0,-1 1 0 0 0,-1 0 0 0 0,0 0 0 0 0,1-1 0 0 0,0-1 0 0 0,2 0 0 0 0,1-2 0 0 0,3-2 0 0 0,3-2 0 0 0,2-2 0 0 0,3-4 0 0 0,2-2 0 0 0,1-2 0 0 0,3 0 0 0 0,-1-3 0 0 0,2 0 0 0 0,2-1 0 0 0,1-2 0 0 0,2 0 0 0 0,2-1 0 0 0,1-3 0 0 0,3 0 0 0 0,1-4 0 0 0,3 1 0 0 0,1-1 0 0 0,1-2 0 0 0,3-1 0 0 0,0 0 0 0 0,2 0 0 0 0,-1 0 0 0 0,1 0 0 0 0,-2 1 0 0 0,-1 0 0 0 0,-3 3 0 0 0,-2 1 0 0 0,-3 2 0 0 0,-2 1 0 0 0,-3 1 0 0 0,-3 3 0 0 0,-1 0 0 0 0,-2 1 0 0 0,-1 0 0 0 0,1 1 0 0 0,-2 1 0 0 0,1 0 0 0 0,-2 2 0 0 0,0 2 0 0 0,-2 1 0 0 0,-1 2 0 0 0,-3 3 0 0 0,0-1 0 0 0,0 3 0 0 0,-4 1 0 0 0,1 0 0 0 0,-2 1 0 0 0,0 0 0 0 0,-1-1 0 0 0,1 1 0 0 0,-2-1 0 0 0,1 0 0 0 0,1-3 0 0 0,1-1 0 0 0,0-3 0 0 0,3-2 0 0 0,2-2 0 0 0,1-2 0 0 0,2-2-775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7925.81055"/>
      <inkml:brushProperty name="anchorY" value="-3291.48145"/>
      <inkml:brushProperty name="scaleFactor" value="0.5"/>
    </inkml:brush>
  </inkml:definitions>
  <inkml:trace contextRef="#ctx0" brushRef="#br0">683 5 11330 0 0,'0'0'12243'0'0,"-2"7"-11786"0"0,-1 2 5 0 0,1-1-51 0 0,-1 1-26 0 0,0-1-33 0 0,1-2-32 0 0,0 0-22 0 0,0-1-26 0 0,1-1-43 0 0,-1 0-18 0 0,1-1-27 0 0,1 0-24 0 0,0 1-15 0 0,-1-1 2 0 0,0 0-3 0 0,-1 0 0 0 0,0 0-9 0 0,0 1 21 0 0,0-1-35 0 0,-1 0 2 0 0,0 0 17 0 0,1 1-26 0 0,-1 0 18 0 0,-1-1-23 0 0,0 1-23 0 0,1 0 6 0 0,-1 0-13 0 0,0 0-7 0 0,0 0 11 0 0,0 0 23 0 0,1 1-34 0 0,-1 0 3 0 0,0-1-11 0 0,0 2-45 0 0,0-1 67 0 0,1 0-50 0 0,0 1 54 0 0,0-2 3 0 0,-1 1-65 0 0,2-1 40 0 0,0 0-33 0 0,-1 0 35 0 0,1-1-28 0 0,-1 1-1 0 0,2-1-28 0 0,-2 0 7 0 0,2-1 24 0 0,-2 1-17 0 0,1 0 16 0 0,-1-1-4 0 0,2 0-37 0 0,-2 1 40 0 0,0 1-42 0 0,0-2 30 0 0,1 1-8 0 0,-2 0-8 0 0,2 0 22 0 0,-1 1-25 0 0,0-1-2 0 0,1 0 19 0 0,-1 0-6 0 0,2 0-26 0 0,-1-1 26 0 0,1 0-27 0 0,0 0 54 0 0,-1 0-43 0 0,1 0 14 0 0,0 0-23 0 0,-2-1-13 0 0,2 1 40 0 0,-1 0-32 0 0,0 0 48 0 0,-1 0-13 0 0,1 0-61 0 0,-1 0 76 0 0,0-1-54 0 0,1 2 25 0 0,-1-1 22 0 0,0 0-45 0 0,0 0 25 0 0,0 0 10 0 0,0 0-31 0 0,1-1 10 0 0,-1 1 33 0 0,-1 0-29 0 0,1-1 29 0 0,0 0 21 0 0,0 0-44 0 0,-1 0 53 0 0,0 0-82 0 0,0-1 15 0 0,1 1 50 0 0,-1 0-28 0 0,0-1 21 0 0,0 1-32 0 0,0 0-10 0 0,0 0-26 0 0,0-1 33 0 0,0 2 6 0 0,-1 0-10 0 0,1-1 15 0 0,-1 1-23 0 0,0-1 25 0 0,0 1 11 0 0,1-1-12 0 0,-1 1-22 0 0,-1 0 34 0 0,1-2-22 0 0,0 0 17 0 0,1 1 14 0 0,-1 0-41 0 0,1-1 32 0 0,0 0-1 0 0,0 0 0 0 0,0 0 10 0 0,1 0-21 0 0,-1 0-12 0 0,1 0-25 0 0,-1 0 42 0 0,-1 1-14 0 0,0-1 14 0 0,0 2-21 0 0,1 0 7 0 0,-1-1 15 0 0,0 1-14 0 0,0 0 34 0 0,0 0-57 0 0,0 0 27 0 0,1-1-9 0 0,0 0-27 0 0,0 1 54 0 0,1-1-44 0 0,0 0 51 0 0,0 0-33 0 0,-1 0 20 0 0,1 1-15 0 0,0 0-33 0 0,0 0 47 0 0,0 0-16 0 0,0-1-5 0 0,1 1-6 0 0,-2-1-17 0 0,2 1 22 0 0,-1-1-7 0 0,0 0 11 0 0,0 1 7 0 0,1-2 17 0 0,0 2-31 0 0,0-1 0 0 0,-1 0 18 0 0,1 0-25 0 0,-2 1-2 0 0,2-1 10 0 0,-1 1-14 0 0,-1-1 14 0 0,1 2 5 0 0,-1-1-1 0 0,0 0 1 0 0,-1 1 28 0 0,1-1-46 0 0,-1 0 25 0 0,1 0 1 0 0,0 0-39 0 0,0 0 31 0 0,0 0-1 0 0,0 0 19 0 0,1 0-33 0 0,0 0 30 0 0,0 0 9 0 0,0 0-50 0 0,0 1 54 0 0,1-1-64 0 0,-2 0 10 0 0,2 1 14 0 0,-1-1-16 0 0,0 0 42 0 0,1 0-30 0 0,-1 0 76 0 0,1-1-68 0 0,0 1 23 0 0,0-2-16 0 0,0 1-35 0 0,-1 1 37 0 0,1-1-32 0 0,-1-1 47 0 0,0 2-13 0 0,0-1-14 0 0,0 2-3 0 0,-1-2 18 0 0,1 2-16 0 0,0-2-4 0 0,-1 2 10 0 0,1-1 6 0 0,-2-1-29 0 0,2 1 9 0 0,-1 0 24 0 0,1-1-27 0 0,1 0 38 0 0,0 0 8 0 0,0-1-30 0 0,0 1 30 0 0,0 0-19 0 0,0 0-42 0 0,0 0 50 0 0,-1 1-45 0 0,1 0 32 0 0,-1 0-19 0 0,0 0 14 0 0,1 1-3 0 0,-1-1 66 0 0,0 0-74 0 0,0 1 16 0 0,0 0-15 0 0,0-1-55 0 0,1 0 80 0 0,0 1-26 0 0,0-1 28 0 0,0 0-25 0 0,1-2 37 0 0,0 2-30 0 0,0-2 10 0 0,1 1 16 0 0,0-1-53 0 0,0 0 45 0 0,-1 0-34 0 0,1 0 1 0 0,0 0 27 0 0,0 1-37 0 0,-1 0 40 0 0,1 1-31 0 0,-1-1 38 0 0,0 1-11 0 0,-1 0-24 0 0,1 0 17 0 0,-1 0-6 0 0,1 0 1 0 0,0-2 0 0 0,1 2 28 0 0,-1-1-36 0 0,0-1 12 0 0,1 2 15 0 0,0-1-34 0 0,-1 0 20 0 0,1 0-25 0 0,-1 1 7 0 0,1-2 25 0 0,0 2-17 0 0,0-1 6 0 0,0 0 83 0 0,-1 0-108 0 0,1 0 55 0 0,-1 0-9 0 0,1 0-55 0 0,0 0 54 0 0,0-1-37 0 0,0 1 20 0 0,0 0-14 0 0,0-1 90 0 0,0 0-90 0 0,0 0-4 0 0,0 0 23 0 0,1 0 16 0 0,0 0 7 0 0,-1 1 8 0 0,3 0 8 0 0,-2 0-1 0 0,2 0 20 0 0,-1-1-53 0 0,1 1 26 0 0,-1 0-46 0 0,1 0-8 0 0,-1 0 38 0 0,0 0-13 0 0,0 1 5 0 0,0-1 9 0 0,0 1-2 0 0,0 0-18 0 0,1 0 25 0 0,-1 1-37 0 0,2-1 11 0 0,-2 0-4 0 0,1 1 0 0 0,0-1 0 0 0,1 1 0 0 0,0-1 0 0 0,-1 1 0 0 0,1 0 0 0 0,-1-1 0 0 0,0 1 0 0 0,1 1 0 0 0,-1-1 0 0 0,1 0 0 0 0,-1 1 0 0 0,0-1 0 0 0,1 1 0 0 0,0-1 0 0 0,-1 0 0 0 0,1 0 0 0 0,-1 0 0 0 0,1 0 0 0 0,-1 0 0 0 0,1 1 0 0 0,-1-1 0 0 0,-1-1 0 0 0,1 1 0 0 0,0-1 0 0 0,-1 1 0 0 0,2-1 0 0 0,-2 1 0 0 0,1 0 0 0 0,0-1 0 0 0,1 1 0 0 0,-1 0 0 0 0,1 0 0 0 0,0 0 0 0 0,-1-1 0 0 0,0 1 0 0 0,1-1 0 0 0,0 2 0 0 0,0-1 0 0 0,-1 0 0 0 0,0 0 0 0 0,0 1 0 0 0,0-1 0 0 0,0 1 0 0 0,0-1 0 0 0,1 0 0 0 0,-1 0 0 0 0,0 0 0 0 0,1 0 0 0 0,-1 1 0 0 0,1-1 0 0 0,-1-1 0 0 0,1 1 0 0 0,-1-1 0 0 0,-1 2 0 0 0,1-2 0 0 0,0 0 0 0 0,-1 1 0 0 0,2 0 0 0 0,-2-1 0 0 0,1 0 0 0 0,-1 2 0 0 0,0-2 0 0 0,0 0 0 0 0,0 0 0 0 0,-1 0 0 0 0,1 0 0 0 0,-1 0 0 0 0,1 0 0 0 0,0-1 0 0 0,0 1 0 0 0,-1-1 0 0 0,0 1 0 0 0,2-1 0 0 0,-1 1 0 0 0,-1 0 0 0 0,2-1 0 0 0,-2 0 0 0 0,0 0 0 0 0,1 0 0 0 0,-2 0 0 0 0,1 0 0 0 0,1 0 0 0 0,-1-1 0 0 0,-1 0 0 0 0,1 0 0 0 0,0 1 0 0 0,1 0 0 0 0,-2 0 0 0 0,1 0 0 0 0,2 1 0 0 0,-2 0 0 0 0,2 0 0 0 0,-1 1 0 0 0,1-1 0 0 0,-1 0 0 0 0,1 1 0 0 0,0-2 0 0 0,-1 2 0 0 0,1-2 0 0 0,0 1 0 0 0,-1-1 0 0 0,1 0 0 0 0,-1 0 0 0 0,0 0 0 0 0,1 0 0 0 0,-2-1 0 0 0,1 0 0 0 0,0 1 0 0 0,-2 0 0 0 0,1-1 0 0 0,1 1 0 0 0,-1-1 0 0 0,0 0 0 0 0,0 1 0 0 0,1 0 0 0 0,-1 0 0 0 0,1-1 0 0 0,0 1 0 0 0,0-1 0 0 0,0 0 0 0 0,1 0 0 0 0,0 1 0 0 0,-1-1 0 0 0,1 1 0 0 0,0 0 0 0 0,0-1 0 0 0,0 2 0 0 0,-1-1 0 0 0,1 0 0 0 0,-1 1 0 0 0,0-1 0 0 0,1 0 0 0 0,-1 0 0 0 0,-2 1 0 0 0,2-2 0 0 0,0 1 0 0 0,-1 1 0 0 0,1-1 0 0 0,0 1 0 0 0,0-1 0 0 0,-1 2 0 0 0,2-1 0 0 0,-1 0 0 0 0,1 0 0 0 0,0 0 0 0 0,0 0 0 0 0,0 0 0 0 0,1 0 0 0 0,-2-1 0 0 0,1 1 0 0 0,0-1 0 0 0,-2 0 0 0 0,3 0 0 0 0,-2 0 0 0 0,0 0 0 0 0,2-1 0 0 0,0 1 0 0 0,0 0 0 0 0,-1-1 0 0 0,1 1 0 0 0,0-1 0 0 0,-1 1 0 0 0,0 0 0 0 0,1-1 0 0 0,-3 1 0 0 0,1-1 0 0 0,-1 1 0 0 0,-1-1 0 0 0,1 0 0 0 0,-1 0 0 0 0,0 0 0 0 0,0 0 0 0 0,0 0 0 0 0,0 0 0 0 0,1 0 0 0 0,-1 0 0 0 0,1 0 0 0 0,0 1 0 0 0,0-1 0 0 0,-1 1 0 0 0,1-1 0 0 0,-1 0 0 0 0,1 0 0 0 0,-1 0 0 0 0,1 0 0 0 0,-1 0 0 0 0,0 0 0 0 0,0 0 0 0 0,0 0 0 0 0,0 0 0 0 0,0 0 0 0 0,1 0 0 0 0,-1 0 0 0 0,0 0 0 0 0,0 1 0 0 0,1-1 0 0 0,-1 0 0 0 0,1 0 0 0 0,-1 0 0 0 0,1 0 0 0 0,0 0 0 0 0,0 0 0 0 0,0 0 0 0 0,1 0 0 0 0,-2 0 0 0 0,2 0 0 0 0,-1 0 0 0 0,0 0 0 0 0,0 0 0 0 0,0 0 0 0 0,1 0 0 0 0,-1 0 0 0 0,-1 0 0 0 0,1 0 0 0 0,0 0 0 0 0,0 0 0 0 0,-1 0 0 0 0,0 0 0 0 0,0 0 0 0 0,1 0 0 0 0,-1-1 0 0 0,0 1 0 0 0,1-1 0 0 0,1 1 0 0 0,-1 0 0 0 0,2 0 0 0 0,-2 0 0 0 0,1 0 0 0 0,0-1 0 0 0,0 1 0 0 0,0 0 0 0 0,0 0 0 0 0,-1 0 0 0 0,1 0 0 0 0,-1-1 0 0 0,0 0 0 0 0,0 0 0 0 0,0 0 0 0 0,-1 0 0 0 0,1 0 0 0 0,0 0 0 0 0,1 0 0 0 0,-2-1 0 0 0,0 1 0 0 0,1 1 0 0 0,0 0 0 0 0,-1 0 0 0 0,1 0 0 0 0,-1 0 0 0 0,1-1 0 0 0,0 1 0 0 0,0 0 0 0 0,1-1 0 0 0,-1 1 0 0 0,0 0 0 0 0,0 0 0 0 0,1-1 0 0 0,-2 1 0 0 0,0 0 0 0 0,0 0 0 0 0,1 0 0 0 0,-1-1 0 0 0,0 0 0 0 0,1 0 0 0 0,-1 0 0 0 0,0 1 0 0 0,0-1 0 0 0,0 1 0 0 0,0 0 0 0 0,0 0 0 0 0,0 0 0 0 0,0 0 0 0 0,0 0 0 0 0,0 0 0 0 0,0 0 0 0 0,0 0 0 0 0,0 0 0 0 0,0 0 0 0 0,0 0 0 0 0,0-1 0 0 0,-1 1 0 0 0,1-1 0 0 0,-1 1 0 0 0,-1-2 0 0 0,0 1 0 0 0,1-1 0 0 0,-2 0 0 0 0,1 0 0 0 0,-1 0 0 0 0,1 0 0 0 0,0-1 0 0 0,-2 1 0 0 0,2-2 0 0 0,-1 1 0 0 0,1 1 0 0 0,0-1 0 0 0,-1 1 0 0 0,2-1 0 0 0,-2 1 0 0 0,2 0 0 0 0,0-1 0 0 0,0 1 0 0 0,0-1 0 0 0,0 0 0 0 0,1-1 0 0 0,0 1 0 0 0,-2-1 0 0 0,0 1 0 0 0,1-1 0 0 0,0 1 0 0 0,0-1 0 0 0,0 1 0 0 0,0-1 0 0 0,1 0 0 0 0,0 1 0 0 0,-1-1 0 0 0,1 0 0 0 0,-1 0 0 0 0,1 0 0 0 0,-1 0 0 0 0,1 0 0 0 0,0 0 0 0 0,-1 0 0 0 0,1 1 0 0 0,0 0 0 0 0,0-1 0 0 0,0 1 0 0 0,0-1 0 0 0,0 0 0 0 0,0-1 0 0 0,0 0 0 0 0,0 0 0 0 0,0-2 0 0 0,0 2 0 0 0,0-1 0 0 0,0 0 0 0 0,0 0 0 0 0,0 1 0 0 0,0 0 0 0 0,0 0 0 0 0,1 1 0 0 0,0 0 0 0 0,0 1 0 0 0,0-1 0 0 0,0 1 0 0 0,1-1 0 0 0,0 1 0 0 0,-1-2 0 0 0,1 1 0 0 0,-1-1 0 0 0,1 0 0 0 0,0 0 0 0 0,-1-1 0 0 0,1 0 0 0 0,0 1 0 0 0,0-1 0 0 0,-1-1 0 0 0,2 1 0 0 0,-2 1 0 0 0,2-2 0 0 0,-1 1 0 0 0,-1-1 0 0 0,0 1 0 0 0,1 0 0 0 0,-1 0 0 0 0,1 1 0 0 0,-1-1 0 0 0,2 1 0 0 0,-2-1 0 0 0,2 1 0 0 0,0 0 0 0 0,0-1 0 0 0,1 0 0 0 0,0 0 0 0 0,0-1 0 0 0,1 0 0 0 0,0 1 0 0 0,0-1 0 0 0,0 1 0 0 0,0 0 0 0 0,0-1 0 0 0,0 0 0 0 0,0 0 0 0 0,-1 1 0 0 0,1-2 0 0 0,-1 1 0 0 0,1-1 0 0 0,-1 1 0 0 0,0-1 0 0 0,0 0 0 0 0,1 1 0 0 0,-2 1 0 0 0,2-2 0 0 0,0 0 0 0 0,-1 0 0 0 0,0 1 0 0 0,1 1 0 0 0,0 0 0 0 0,0 0 0 0 0,1-1 0 0 0,-2 0 0 0 0,2 0 0 0 0,1 0 0 0 0,-1 0 0 0 0,0-1 0 0 0,0-1 0 0 0,1 1 0 0 0,-2-1 0 0 0,2 0 0 0 0,-2 2 0 0 0,1-1 0 0 0,0 1 0 0 0,-1 0 0 0 0,0 1 0 0 0,0-1 0 0 0,1 2 0 0 0,-2-1 0 0 0,2 1 0 0 0,-1 0 0 0 0,1 0 0 0 0,-1 0 0 0 0,2 0 0 0 0,-1-1 0 0 0,1 1 0 0 0,0 1 0 0 0,1-2 0 0 0,0 2 0 0 0,0-1 0 0 0,0 0 0 0 0,1-1 0 0 0,-1 1 0 0 0,-1-1 0 0 0,1 1 0 0 0,-2-1 0 0 0,0 2 0 0 0,-1-1 0 0 0,-1 1 0 0 0,1 0 0 0 0,-2 0 0 0 0,-1 1 0 0 0,1 0 0 0 0,-1 1 0 0 0,0-2 0 0 0,0 1 0 0 0,0 0 0 0 0,-1 1 0 0 0,2-1 0 0 0,-2 0 0 0 0,0 1 0 0 0,1 0 0 0 0,-1-1 0 0 0,-1 1 0 0 0,1 0 0 0 0,-1-1 0 0 0,0 2 0 0 0,1-2 0 0 0,-1 2 0 0 0,0-1 0 0 0,0 2 0 0 0,0-1 0 0 0,-1 0 0 0 0,1 1 0 0 0,-1 0 0 0 0,-1 0 0 0 0,0 0 0 0 0,-1 1 0 0 0,-1 0 0 0 0,-1 1 0 0 0,0 0 0 0 0,0 1 0 0 0,-2 0 0 0 0,1 1 0 0 0,-1 0 0 0 0,0 0 0 0 0,0 1 0 0 0,-1 0 0 0 0,-1-1 0 0 0,0 2 0 0 0,0-1 0 0 0,-1 2 0 0 0,-1 1 0 0 0,1 0 0 0 0,-2 0 0 0 0,0 2 0 0 0,-1 0 0 0 0,0 1 0 0 0,0 0 0 0 0,0 0 0 0 0,-1 1 0 0 0,0 0 0 0 0,1 0 0 0 0,0-2 0 0 0,1 1 0 0 0,-1 0 0 0 0,2 0 0 0 0,-1-1 0 0 0,1 0 0 0 0,-1 1 0 0 0,0-2 0 0 0,-1 1 0 0 0,2 0 0 0 0,-1 0 0 0 0,1-1 0 0 0,0 0 0 0 0,0 0 0 0 0,0 0 0 0 0,1-1 0 0 0,-1 1 0 0 0,1-1 0 0 0,-1 1 0 0 0,1-1 0 0 0,0 2 0 0 0,1-2 0 0 0,-1 1 0 0 0,1 0 0 0 0,1 0 0 0 0,0-1 0 0 0,0-1 0 0 0,1 1 0 0 0,-1-1 0 0 0,1 1 0 0 0,1-1 0 0 0,-1 0 0 0 0,1-1 0 0 0,1 1 0 0 0,-1 0 0 0 0,1 0 0 0 0,0 0 0 0 0,-1-2 0 0 0,1 1 0 0 0,1-2 0 0 0,1 0 0 0 0,0-1 0 0 0,-1 0 0 0 0,2 1 0 0 0,-1-1 0 0 0,0 0 0 0 0,0 1 0 0 0,0 0 0 0 0,0 0 0 0 0,-2-1 0 0 0,1 2 0 0 0,-1 0 0 0 0,0-1 0 0 0,0 3 0 0 0,-1-2 0 0 0,0 1 0 0 0,1 0 0 0 0,-1 0 0 0 0,1 0 0 0 0,1-2 0 0 0,0 0 0 0 0,2-1 0 0 0,0-1 0 0 0,0-1-131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2373.94336"/>
      <inkml:brushProperty name="anchorY" value="-9668.87695"/>
      <inkml:brushProperty name="scaleFactor" value="0.5"/>
    </inkml:brush>
  </inkml:definitions>
  <inkml:trace contextRef="#ctx0" brushRef="#br0">2 1 9858 0 0,'-2'3'15697'0'0,"3"-2"-15436"0"0,-1 0-15 0 0,1 1-18 0 0,0 1-39 0 0,1-1-18 0 0,-1 2-18 0 0,2-2 2 0 0,-2 1-13 0 0,1-1-24 0 0,0 0 137 0 0,-1 0-191 0 0,0-2 70 0 0,0 2-42 0 0,0-2 35 0 0,-1 1-30 0 0,1-1 1 0 0,-1 0-20 0 0,0 0-32 0 0,0 2 203 0 0,0-3-188 0 0,0 1 67 0 0,0-1-64 0 0,0 0 14 0 0,0 0-33 0 0,0 0-21 0 0,0-2 60 0 0,0 2-29 0 0,-1 0 38 0 0,0 1-9 0 0,0-1 42 0 0,0 1-49 0 0,1 0 7 0 0,0 0-31 0 0,0 0-39 0 0,0 0-29 0 0,-1 0-144 0 0,1 0 151 0 0,-1 0 32 0 0,1 0 4 0 0,-1 0-52 0 0,-1-1 35 0 0,1 1-23 0 0,-1-1-4 0 0,1 0 29 0 0,0 0 1 0 0,0 1 0 0 0,0-1-7 0 0,1 1 12 0 0,-1 0 5 0 0,1 0 5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0T11:20:29.17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9324.5293"/>
      <inkml:brushProperty name="anchorY" value="-3199.29077"/>
      <inkml:brushProperty name="scaleFactor" value="0.5"/>
    </inkml:brush>
  </inkml:definitions>
  <inkml:trace contextRef="#ctx0" brushRef="#br0">3 13 10010,'-2'-12'15719,"3"12"-15553,0 0 31,0 0-2,0 0 22,1 0-31,1 1-18,-1 0-24,1 1-15,0-1 2,-1 0-22,1 1 15,-2-1-14,2 1 40,-2-1-11,0 1-4,0 0 30,0-1-46,0 0 14,0 1-5,0-1-19,2 1-3,-2 0 18,2 0-7,0 0 3,0 1-9,1-1 30,0 1-27,1 1-1,-1-1 19,1 0-16,0-1-13,-1 1-15,1 0-16,-1-1-16,0 0 49,0-1-34,-1 1 30,0-2-17,-1 1 6,-1-1 16,1 0-23,-1 0 82,0 0-79,1 0 7,0 0-2,-1 0-41,1 0 21,-1 0-8,2 0 10,-1 0-12,1 0-5,0 0-17,0 0 4,1 0-13,0-1-15,1 1 22,0-1-35,1 0 10,-1 0 24,2 1-46,-2-2 44,1 1-33,0 0 28,-1 0 2,0-1-10,-1 1 14,0 1-41,0-1 30,-1 0 8,-1 1-12,0 0-4,1 0 20,-1 0-16,0 0-14,0 0 42,0 0-32,0 0 11,1 0-31,-1 0 27,1 0-1,1 0 29,1 0 12,-1 0-49,0 0 45,1 0-43,0 0-35,0 0 47,-1 0-45,0 0 50,-1 0-23,0 0 26,1 0 30,-2 0-35,1 0 13,-1 1-13,0-1 11,1 1-50,0-1 15,-1 2-7,2 0 0,-1 0 0,0 0 0,0 0 0,1 0 0,-1 0 0,1-1 0,-1 2 0,2-2 0,-1 1 0,0-1 0,0 1 0,-1-1 0,1 0 0,0 1 0,0-1 0,-2-1 0,0 1 0,2 0 0,-3 0 0,2-1 0,-3 0 0,2 0 0,-1 1 0,0-1 0,1 1 0,-1-1 0,0 1 0,0-1 0,-1 1 0,0-1 0,1 0 0,-1 0 0,0 0 0,0 0 0,0 0 0,0 0 0,0 0 0,0 0 0,-1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8047.74023"/>
      <inkml:brushProperty name="anchorY" value="-4109.13037"/>
      <inkml:brushProperty name="scaleFactor" value="0.5"/>
    </inkml:brush>
  </inkml:definitions>
  <inkml:trace contextRef="#ctx0" brushRef="#br0">1 46 3689 0 0,'36'-45'18890'0'0,"-33"47"-18093"0"0,0 2-173 0 0,2 0-148 0 0,0 1-91 0 0,0-1-67 0 0,1 0-61 0 0,0 1-10 0 0,0 0-23 0 0,1-1 3 0 0,-1 1-22 0 0,0 0-4 0 0,0 0 1 0 0,0-1-40 0 0,-1 1 2 0 0,0 0-68 0 0,-1-2-20 0 0,0 1-36 0 0,0-1-41 0 0,0 1-11 0 0,-1-1-95 0 0,0 1-143 0 0,0 0-246 0 0,0 1-299 0 0,2 0-592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996.62305"/>
      <inkml:brushProperty name="anchorY" value="-5052.89453"/>
      <inkml:brushProperty name="scaleFactor" value="0.5"/>
    </inkml:brush>
  </inkml:definitions>
  <inkml:trace contextRef="#ctx0" brushRef="#br0">1 1 12595 0 0,'0'0'14355'0'0,"6"11"-14051"0"0,1 2-76 0 0,0 1-21 0 0,0-1-49 0 0,-3-2-56 0 0,1 0-26 0 0,-3-3-18 0 0,0-1-46 0 0,-1 0 11 0 0,2 0-54 0 0,-1-1-61 0 0,1 0-153 0 0,1-1-225 0 0,0 0-247 0 0,1-2-438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6049.37891"/>
      <inkml:brushProperty name="anchorY" value="-6068.01465"/>
      <inkml:brushProperty name="scaleFactor" value="0.5"/>
    </inkml:brush>
  </inkml:definitions>
  <inkml:trace contextRef="#ctx0" brushRef="#br0">0 2 15227 0 0,'0'0'11516'0'0,"5"0"-11045"0"0,0-1-27 0 0,2 1-20 0 0,0-1-52 0 0,0 1-25 0 0,1 2 12 0 0,-1-1-65 0 0,0 1 9 0 0,0-1-43 0 0,0 2-9 0 0,0-1-38 0 0,1 1-29 0 0,-1-1 6 0 0,0 2-100 0 0,1-1 46 0 0,0 1-18 0 0,0-1-8 0 0,0 1 32 0 0,0 0-48 0 0,1 0 34 0 0,-1 1-29 0 0,0-1-20 0 0,0 0 14 0 0,-1 0-25 0 0,0 0 26 0 0,0 0-56 0 0,0 0 45 0 0,-1 0-24 0 0,0 0 15 0 0,0 0 53 0 0,-1 0-80 0 0,0-1 35 0 0,0 1-20 0 0,1 0-44 0 0,-1 1 60 0 0,2 0-96 0 0,-1-1 29 0 0,1 1-11 0 0,0 0 0 0 0,0-1 0 0 0,0 0 0 0 0,1 1 0 0 0,-2-1 0 0 0,1 0 0 0 0,-1 0 0 0 0,0 0 0 0 0,-1-1 0 0 0,1 1 0 0 0,-1-1 0 0 0,0 1 0 0 0,0-1 0 0 0,-1 0 0 0 0,0 1 0 0 0,1 0 0 0 0,0 0 0 0 0,0-1 0 0 0,1 1 0 0 0,-1 0 0 0 0,1 1 0 0 0,0-1 0 0 0,-1 0 0 0 0,1 0 0 0 0,0 0 0 0 0,0 0 0 0 0,-1 0 0 0 0,0 1 0 0 0,0-1 0 0 0,-1 0 0 0 0,1 1 0 0 0,0-1 0 0 0,0 1 0 0 0,0-1 0 0 0,0-1 0 0 0,0 1 0 0 0,1 1 0 0 0,-1-1 0 0 0,0 0 0 0 0,1 0 0 0 0,0-1 0 0 0,-1 0 0 0 0,1 0 0 0 0,-1 0 0 0 0,0 0 0 0 0,0 0 0 0 0,0-1 0 0 0,0 0 0 0 0,0 1 0 0 0,-1 1 0 0 0,0-1 0 0 0,0 0 0 0 0,0 1 0 0 0,-1 0 0 0 0,1 0 0 0 0,0 0 0 0 0,0 1 0 0 0,0-1 0 0 0,0 0 0 0 0,1 1 0 0 0,-1-1 0 0 0,0 0 0 0 0,1 0 0 0 0,-1-1 0 0 0,1 1 0 0 0,-1 0 0 0 0,-1 0 0 0 0,1 0 0 0 0,0 0 0 0 0,0 1 0 0 0,1 0 0 0 0,-1-1 0 0 0,1 1 0 0 0,0 0 0 0 0,0 0 0 0 0,0 0 0 0 0,0 0 0 0 0,0 0 0 0 0,1 0 0 0 0,-1-1 0 0 0,0 1 0 0 0,0 0 0 0 0,-1 0 0 0 0,0 0 0 0 0,0-1 0 0 0,0 1 0 0 0,0 1 0 0 0,0-1 0 0 0,0 1 0 0 0,-1-1 0 0 0,0 0 0 0 0,1 1 0 0 0,0-1 0 0 0,0 2 0 0 0,1-2 0 0 0,-1 1 0 0 0,1 0 0 0 0,0-1 0 0 0,0 1 0 0 0,-1-1 0 0 0,1 1 0 0 0,0-2 0 0 0,-1 1 0 0 0,1 0 0 0 0,0 0 0 0 0,0 0 0 0 0,-1-1 0 0 0,0 0 0 0 0,1 0 0 0 0,-2 0 0 0 0,1-1 0 0 0,-1 1 0 0 0,0-1 0 0 0,0-1 0 0 0,-1 0 0 0 0,-1 0 0 0 0,0-1 0 0 0,0 1 0 0 0,1-1 0 0 0,-1 2 0 0 0,0 0 0 0 0,2 1 0 0 0,-2-1-308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4183.10645"/>
      <inkml:brushProperty name="anchorY" value="-7716.09668"/>
      <inkml:brushProperty name="scaleFactor" value="0.5"/>
    </inkml:brush>
  </inkml:definitions>
  <inkml:trace contextRef="#ctx0" brushRef="#br0">1 1 14139 0 0,'0'0'12191'0'0,"6"6"-11597"0"0,1 2-76 0 0,0 1-61 0 0,0 1-65 0 0,0-2-73 0 0,-2 1 4 0 0,0 0-75 0 0,-1-2 36 0 0,0 0-24 0 0,1 0-41 0 0,0 0 58 0 0,1 0-66 0 0,-1 0-27 0 0,1 1-3 0 0,0-1-59 0 0,0 0 23 0 0,0 0-57 0 0,-1-1 43 0 0,0 0-6 0 0,1 0-45 0 0,-1 0 24 0 0,0-1-47 0 0,0 0 22 0 0,-1 0-18 0 0,0-1 23 0 0,1 1 3 0 0,-1 0-37 0 0,1-1 58 0 0,0 1-66 0 0,0 0 30 0 0,0 1 0 0 0,1-1-20 0 0,0 1 16 0 0,0 0-14 0 0,0 0 22 0 0,0 0-26 0 0,0 1 0 0 0,0 0 18 0 0,0 0-26 0 0,1-1-47 0 0,-1 1 13 0 0,0-1-8 0 0,1 1 0 0 0,-1-1 0 0 0,1-1 0 0 0,-1 1 0 0 0,1 0 0 0 0,0-1 0 0 0,-1 0 0 0 0,1 1 0 0 0,0-1 0 0 0,0 0 0 0 0,-1-1 0 0 0,1 2 0 0 0,-1-2 0 0 0,0 1 0 0 0,-1 0 0 0 0,0 0 0 0 0,-1 0 0 0 0,1 1 0 0 0,-1 0 0 0 0,1-1 0 0 0,0 1 0 0 0,0-2 0 0 0,0 1 0 0 0,0 0 0 0 0,1-1 0 0 0,-1 1 0 0 0,1 0 0 0 0,-1-1 0 0 0,1-1 0 0 0,-1 2 0 0 0,1-1 0 0 0,-1 1 0 0 0,0-1 0 0 0,1 1 0 0 0,-1 1 0 0 0,0-2 0 0 0,-1 2 0 0 0,1-1 0 0 0,-1 1 0 0 0,0-1 0 0 0,0 1 0 0 0,0 0 0 0 0,0-1 0 0 0,1 1 0 0 0,-2-2 0 0 0,1 1 0 0 0,0 0 0 0 0,0-1 0 0 0,-1 0 0 0 0,1 0 0 0 0,-1 0 0 0 0,1 0 0 0 0,-2 0 0 0 0,1-1 0 0 0,0 1 0 0 0,-1-1 0 0 0,1 1 0 0 0,1-1 0 0 0,-1 1 0 0 0,0 1 0 0 0,0-1 0 0 0,1-1 0 0 0,0 2 0 0 0,0-1 0 0 0,-1 0 0 0 0,1 0 0 0 0,-1 0 0 0 0,0 0 0 0 0,1-1 0 0 0,-1 0 0 0 0,1-1 0 0 0,-1 1 0 0 0,0 0 0 0 0,0 0 0 0 0,0-1 0 0 0,-2 1 0 0 0,2-1 0 0 0,0 1 0 0 0,0-1 0 0 0,-1 1 0 0 0,0 0 0 0 0,1 1 0 0 0,0-1 0 0 0,-1 1 0 0 0,2 0 0 0 0,-1 1 0 0 0,0 0 0 0 0,0 0 0 0 0,1 0 0 0 0,0 0 0 0 0,0 1 0 0 0,0-2 0 0 0,0 1 0 0 0,0 0 0 0 0,-1-1 0 0 0,1 0 0 0 0,-2-1 0 0 0,2 0 0 0 0,-2-1 0 0 0,0 1 0 0 0,-1-1 0 0 0,2 0 0 0 0,-2 0 0 0 0,2 0 0 0 0,-2 0 0 0 0,2 1 0 0 0,-1 0 0 0 0,1 1 0 0 0,0-1 0 0 0,0 1 0 0 0,0 0 0 0 0,1 0 0 0 0,0-1 0 0 0,0 1 0 0 0,0 0 0 0 0,0-1 0 0 0,-1 1 0 0 0,1 0 0 0 0,0-1 0 0 0,-1 1 0 0 0,0-1 0 0 0,1 1 0 0 0,-1-1 0 0 0,0 0 0 0 0,0-1 0 0 0,0 0 0 0 0,-2 1 0 0 0,2-1 0 0 0,-2 0 0 0 0,0-1 0 0 0,1 0 0 0 0,0 1 0 0 0,0-1 0 0 0,0 1 0 0 0,1 0 0 0 0,0 0 0 0 0,-1 0 0 0 0,1 0 0 0 0,-1 0 0 0 0,1 0 0 0 0,-2 0 0 0 0,2-1 0 0 0,-1 1 0 0 0,0-1 0 0 0,-1 0 0 0 0,0 0 0 0 0,0 1 0 0 0,0-1 0 0 0,0 1 0 0 0,-1 2 0 0 0,1-1 0 0 0,0 1 0 0 0,0 0 0 0 0,-1 1-840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73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1526.69092"/>
      <inkml:brushProperty name="anchorY" value="-10535.73535"/>
      <inkml:brushProperty name="scaleFactor" value="0.5"/>
    </inkml:brush>
  </inkml:definitions>
  <inkml:trace contextRef="#ctx0" brushRef="#br0">0 1 0 0 0,'0'16'27994'0'0,"0"-16"-27946"0"0,0 0 21 0 0,0 2-15 0 0,0 0 59 0 0,0-1-73 0 0,0 1 33 0 0,0-1-10 0 0,0 2-36 0 0,0-2 47 0 0,0 5 1272 0 0,0-6-1302 0 0,0 0-7 0 0,0 1 3 0 0,0-1 28 0 0,0 1-26 0 0,0 0 46 0 0,0-1-51 0 0,0 0 26 0 0,0 0-9 0 0,0 0-26 0 0,0 0 27 0 0,0 1-37 0 0,0-1 19 0 0,0 0-25 0 0,1 0 25 0 0,-1 1-7 0 0,0 0 20 0 0,1 0 24 0 0,-1-1-44 0 0,0 2 34 0 0,0-1-38 0 0,1 0 10 0 0,0 0-4 0 0,-1 1-19 0 0,1-2 24 0 0,0 1-26 0 0,0 1 36 0 0,0-1-21 0 0,0 1 17 0 0,0 0 14 0 0,0 1-31 0 0,0-1 28 0 0,0 1-27 0 0,1-1-2 0 0,-1 1 10 0 0,1 1-14 0 0,-1-1 33 0 0,1 0-29 0 0,0 0 10 0 0,-1 1-22 0 0,2-1 15 0 0,-1 1-15 0 0,0-1-5 0 0,2 0 20 0 0,-1 0-6 0 0,-1 0-17 0 0,2-1 6 0 0,-1 0 6 0 0,-1 1-30 0 0,1-2 46 0 0,-2 1-14 0 0,0-2-14 0 0,0 1 15 0 0,0-1-61 0 0,-1 0 54 0 0,0 0-9 0 0,0 0 3 0 0,0 0 10 0 0,0 0-21 0 0,0 0 35 0 0,0-1-2 0 0,0 0 2 0 0,0-1-9 0 0,0 0-6 0 0,0 0 2 0 0,0-1-21 0 0,0 0 24 0 0,0 0-17 0 0,0 0 6 0 0,0 0-12 0 0,0 0 4 0 0,0 1 16 0 0,0 0-23 0 0,-1-1 26 0 0,0 2-26 0 0,-1-1 8 0 0,2-1-3 0 0,-1 0-19 0 0,-1 1 15 0 0,1-1-5 0 0,0 1 29 0 0,0-1-8 0 0,0 1-43 0 0,0 0 51 0 0,0 0-55 0 0,0 0 26 0 0,0 0 38 0 0,0 1-39 0 0,1 0 14 0 0,0 0-23 0 0,0 1 15 0 0,-1-1-296 0 0,1-1 257 0 0,-1 1 26 0 0,0-2-64 0 0,0 0 73 0 0,1 0-15 0 0,0 0-22 0 0,-1-1 83 0 0,0 0-80 0 0,0 0 35 0 0,-1 1-10 0 0,1-1-9 0 0,-1 0 50 0 0,1 1-5 0 0,-1 1-34 0 0,1 0-6 0 0,0 0 65 0 0,1 1-49 0 0,0 1-2 0 0,-1 0 30 0 0,2 0-135 0 0,-1 0 86 0 0,0-1 24 0 0,0 1 22 0 0,0-1 112 0 0,0 1-127 0 0,0 1 52 0 0,0 0-43 0 0,0 1-5 0 0,0 0 39 0 0,0 1-69 0 0,0 0 49 0 0,0 0-35 0 0,0 0 10 0 0,1 1 6 0 0,1 0 7 0 0,-1-1 17 0 0,1 0-22 0 0,0 0 8 0 0,0 0-3 0 0,0 0-28 0 0,-1 1 36 0 0,1-1 6 0 0,0 0-10 0 0,-1 1-13 0 0,1 0-24 0 0,-1-1 42 0 0,0 0-24 0 0,1 1 9 0 0,-1-1-2 0 0,1 0 0 0 0,-1 0-10 0 0,0 1 22 0 0,1 0 12 0 0,-1 0-30 0 0,0 0 47 0 0,-1 0-24 0 0,2-1-19 0 0,0 2 24 0 0,-1-1-27 0 0,0 0-20 0 0,1-1 14 0 0,-1 1 3 0 0,-1-1 17 0 0,2 1-22 0 0,-1-1 45 0 0,0-1-32 0 0,1 2-27 0 0,0-1 55 0 0,-1 0-56 0 0,1 0 36 0 0,-1 0 18 0 0,2 0-44 0 0,-1 0 44 0 0,0 0-33 0 0,0 1 28 0 0,-1-1-17 0 0,1 1 34 0 0,-1-1-29 0 0,1 1 1 0 0,0 0-1 0 0,0-1-10 0 0,0 1 21 0 0,-1 0-26 0 0,2 0 0 0 0,-2-1-20 0 0,2 1 24 0 0,-1 0-9 0 0,0-1 96 0 0,0 0-54 0 0,1 0-16 0 0,-2 1 6 0 0,1-1-70 0 0,-1 1 74 0 0,1-1-34 0 0,0 1 10 0 0,0 0 18 0 0,0 1-15 0 0,-1-1 14 0 0,2 0-3 0 0,-2 1-18 0 0,2 0 34 0 0,-2-1-39 0 0,2 2 21 0 0,-1-1-6 0 0,1 1-18 0 0,0-1 25 0 0,0 2-18 0 0,1-1 33 0 0,0 0-18 0 0,1 0 15 0 0,0 1-12 0 0,0-1-6 0 0,-1-1 20 0 0,1 1-26 0 0,-1-1 18 0 0,-1 0-5 0 0,0-1 1 0 0,0 0-9 0 0,-1 1 11 0 0,0-1-12 0 0,0 0-16 0 0,0 0 5 0 0,-1 0-3 0 0,1-1 0 0 0,-1 1 0 0 0,1 0 0 0 0,0-1 0 0 0,-1 1 0 0 0,1 0 0 0 0,-1-1 0 0 0,0 1 0 0 0,1-1 0 0 0,0 0 0 0 0,0 1 0 0 0,0 0 0 0 0,0 0 0 0 0,1 1 0 0 0,0 0 0 0 0,1 0 0 0 0,0 1 0 0 0,0 0 0 0 0,0-1 0 0 0,-1 1 0 0 0,0 1 0 0 0,0-1 0 0 0,0 0 0 0 0,-1 0 0 0 0,1 0 0 0 0,-2-1 0 0 0,1 0 0 0 0,0 1 0 0 0,-2-3 0 0 0,0 1 0 0 0,1 0 0 0 0,-1 0 0 0 0,2-1 0 0 0,-1 1 0 0 0,-1-1 0 0 0,2 0 0 0 0,0 1 0 0 0,0 1 0 0 0,0 0 0 0 0,1-1 0 0 0,0 2 0 0 0,0 0 0 0 0,1-1 0 0 0,0 2 0 0 0,0-2 0 0 0,-1 1 0 0 0,0-1 0 0 0,0 1 0 0 0,0-2 0 0 0,-1 1 0 0 0,1-1 0 0 0,-2 0 0 0 0,1-1 0 0 0,-1 0 0 0 0,2 0 0 0 0,-2 0 0 0 0,0 0 0 0 0,0-1 0 0 0,1 0 0 0 0,-1 1 0 0 0,0 0 0 0 0,0 0 0 0 0,1 0 0 0 0,-1 2 0 0 0,1-1 0 0 0,0 2 0 0 0,0 0 0 0 0,0 0 0 0 0,1 1 0 0 0,0 0 0 0 0,0 0 0 0 0,0 0 0 0 0,1 1 0 0 0,0-1 0 0 0,-1 1 0 0 0,1-1 0 0 0,0 0 0 0 0,-1-1 0 0 0,0 0 0 0 0,1 0 0 0 0,-2-1 0 0 0,1 0 0 0 0,0-1 0 0 0,-2 0 0 0 0,2 0 0 0 0,-2 0 0 0 0,2 0 0 0 0,-2 0 0 0 0,2 0 0 0 0,-2 1 0 0 0,2 0 0 0 0,-1 0 0 0 0,1 1 0 0 0,1 0 0 0 0,0 1 0 0 0,-1 0 0 0 0,1 0 0 0 0,0 0 0 0 0,-1 0 0 0 0,1-1 0 0 0,0 1 0 0 0,0-1 0 0 0,0 1 0 0 0,-1-2 0 0 0,0 0 0 0 0,0 1 0 0 0,0-1 0 0 0,1 1 0 0 0,-2-1 0 0 0,1 1 0 0 0,0-1 0 0 0,-1 1 0 0 0,1 0 0 0 0,-1-1 0 0 0,0 1 0 0 0,1-1 0 0 0,-1 1 0 0 0,1-1 0 0 0,-1 1 0 0 0,1 0 0 0 0,0 0 0 0 0,0 0 0 0 0,-1 1 0 0 0,2 0 0 0 0,-1 0 0 0 0,0-1 0 0 0,0 0 0 0 0,0 0 0 0 0,0-2 0 0 0,-1 0 0 0 0,1 0 0 0 0,-1 0 0 0 0,0-1 0 0 0,0 0 0 0 0,-1 0 0 0 0,1 1 0 0 0,-1-1 0 0 0,1 1 0 0 0,0-1 0 0 0,1 2 0 0 0,-1-1 0 0 0,1 1 0 0 0,0-1 0 0 0,0 1 0 0 0,0 0 0 0 0,0-1 0 0 0,-1 2 0 0 0,0-1 0 0 0,1-1 0 0 0,-1 2 0 0 0,0-2 0 0 0,0 2 0 0 0,1-1 0 0 0,-1-1 0 0 0,1 0 0 0 0,-1 1 0 0 0,0-2 0 0 0,-1 0 0 0 0,0 0 0 0 0,0-1 0 0 0,0-1 0 0 0,0 1 0 0 0,-1-1 0 0 0,2 1 0 0 0,-1-1 0 0 0,0 2 0 0 0,-1-1 0 0 0,1 1 0 0 0,0 0 0 0 0,0 1 0 0 0,0-1 0 0 0,0 2 0 0 0,0-1 0 0 0,1 1 0 0 0,-1-1 0 0 0,0 1 0 0 0,1-1 0 0 0,-1 1 0 0 0,0-2 0 0 0,0 1 0 0 0,0-2 0 0 0,0 1 0 0 0,1-1 0 0 0,0 1 0 0 0,-1-1 0 0 0,0 0 0 0 0,1 0 0 0 0,-2 0 0 0 0,2 0 0 0 0,0 0 0 0 0,-1 0 0 0 0,1 0 0 0 0,0 1 0 0 0,-1-2 0 0 0,1 2 0 0 0,-1 0 0 0 0,1 0 0 0 0,0 0 0 0 0,-1 0 0 0 0,1 0 0 0 0,-1 0 0 0 0,0-1 0 0 0,0 1 0 0 0,1-1 0 0 0,-2 0 0 0 0,1 0 0 0 0,0 0 0 0 0,1 0 0 0 0,-1 0 0 0 0,-1-1 0 0 0,1 1 0 0 0,0 0 0 0 0,-1 0 0 0 0,1-1 0 0 0,0 1 0 0 0,-1-1 0 0 0,1 1 0 0 0,0-1 0 0 0,0-1 0 0 0,-1 1 0 0 0,1-1 0 0 0,-1 0 0 0 0,0 0 0 0 0,0 0 0 0 0,0 0 0 0 0,0 0 0 0 0,0 0 0 0 0,0 0 0 0 0,0 1 0 0 0,0 0 0 0 0,0-1 0 0 0,1 2 0 0 0,0 0 0 0 0,0 1 0 0 0,0 0 0 0 0,1-1 0 0 0,0 1 0 0 0,-1 0 0 0 0,1-1 0 0 0,0 0 0 0 0,-1 0 0 0 0,0-1 0 0 0,0 0 0 0 0,0 0 0 0 0,-1 0 0 0 0,0 0 0 0 0,1-1 0 0 0,-1 0 0 0 0,0 0 0 0 0,0 0 0 0 0,0 0 0 0 0,0 0 0 0 0,0 0 0 0 0,0 0 0 0 0,0 0 0 0 0,0 0 0 0 0,0 0 0 0 0,0 0 0 0 0,0 0 0 0 0,0 0 0 0 0,0 0 0 0 0,0 0 0 0 0,0 0 0 0 0,0 0 0 0 0,0 0 0 0 0,0-1-140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4T15:50:2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1151 0 6217 0 0,'0'0'14701'0'0,"-26"1"-9033"0"0,6 10-4074 0 0,16-9-1347 0 0,0 1-1 0 0,0-1 1 0 0,0 0 0 0 0,0 0-1 0 0,0-1 1 0 0,-1 1-1 0 0,1-1 1 0 0,0 0-1 0 0,-1 0 1 0 0,1 0-1 0 0,-1-1 1 0 0,-5 0-1 0 0,1 1-132 0 0,1 0 0 0 0,-1 1 0 0 0,0-1-1 0 0,-8 4 1 0 0,-28 5 223 0 0,-16-7-117 0 0,55-2-195 0 0,10 3-16 0 0,10 2-4 0 0,-14-6-3 0 0,7 2 0 0 0,0-1-1 0 0,-1 0 0 0 0,1 0 1 0 0,0-1-1 0 0,8 1 1 0 0,13 0 4 0 0,88 4-37 0 0,-109-5 31 0 0,-5-1 1 0 0,1 0-1 0 0,-1 0 0 0 0,0 0 0 0 0,-1-1 0 0 0,1 1 1 0 0,0 0-1 0 0,0-1 0 0 0,0 1 0 0 0,-1-1 0 0 0,1 1 1 0 0,-1-1-1 0 0,1 0 0 0 0,-1 0 0 0 0,2-2 1 0 0,6-7-23 0 0,-5 5 50 0 0,-4 6-32 0 0,0 0-1 0 0,0-1 1 0 0,1 1-1 0 0,-1 0 1 0 0,0-1 0 0 0,0 1-1 0 0,1 0 1 0 0,-1-1-1 0 0,0 1 1 0 0,1 0 0 0 0,-1 0-1 0 0,0 0 1 0 0,1-1-1 0 0,-1 1 1 0 0,0 0-1 0 0,1 0 1 0 0,-1 0 0 0 0,0 0-1 0 0,1-1 1 0 0,-1 1-1 0 0,1 0 1 0 0,-1 0 0 0 0,0 0-1 0 0,1 0 1 0 0,-1 0-1 0 0,1 0 1 0 0,-1 0-1 0 0,0 0 1 0 0,2 0 0 0 0,-2 0 2 0 0,0 0 17 0 0,1 0-12 0 0,-1 0-11 0 0,5 19 66 0 0,4 40 53 0 0,-9-58-31 0 0,-5 2 16 0 0,4-3-96 0 0,0 0 0 0 0,1 0 0 0 0,-1 0 0 0 0,1 0 0 0 0,-1 0 0 0 0,1 1 0 0 0,-1-1 0 0 0,1 0 0 0 0,0 0 0 0 0,-1 1 0 0 0,1-1 0 0 0,0 0 0 0 0,-1 1 0 0 0,1-1 0 0 0,0 0 0 0 0,-1 1 0 0 0,1-1 0 0 0,0 1 0 0 0,-1-1 0 0 0,1 0 0 0 0,0 1 0 0 0,0-1 0 0 0,0 1 0 0 0,-1-1 0 0 0,1 1 0 0 0,0-1 0 0 0,0 0 0 0 0,0 1 0 0 0,0-1 0 0 0,0 1 0 0 0,0-1 0 0 0,0 1 0 0 0,0-1 0 0 0,0 1 0 0 0,0-1 0 0 0,0 1 0 0 0,0 0 0 0 0,-3 13 0 0 0,1-14 0 0 0,0 1 0 0 0,1-1 0 0 0,-1 0 0 0 0,1 0 0 0 0,-1 0 0 0 0,1 0 0 0 0,-1 0 0 0 0,1 0 0 0 0,-1-1 0 0 0,-2 0 0 0 0,3 1 0 0 0,-6-2 0 0 0,1-1 0 0 0,-1 1 0 0 0,0 1 0 0 0,0-1 0 0 0,0 1 0 0 0,-13 0 0 0 0,17 1 0 0 0,1 1 0 0 0,-1 0 0 0 0,0-1 0 0 0,1 1 0 0 0,-1 0 0 0 0,1 1 0 0 0,-1-1 0 0 0,1 0 0 0 0,0 1 0 0 0,0-1 0 0 0,-1 1 0 0 0,-2 3 0 0 0,2-3 0 0 0,1 0 0 0 0,0 0 0 0 0,-1 0 0 0 0,1 0 0 0 0,-1 0 0 0 0,0-1 0 0 0,1 1 0 0 0,-1-1 0 0 0,0 0 0 0 0,0 0 0 0 0,0 0 0 0 0,0 0 0 0 0,-4 0 0 0 0,0-1 0 0 0,-61 2 0 0 0,61-2 0 0 0,-1 1 0 0 0,0 1 0 0 0,0-1 0 0 0,0 1 0 0 0,1 0 0 0 0,-9 5 0 0 0,-18 11 0 0 0,24-11 0 0 0,0-2 0 0 0,0 1 0 0 0,-17 4 0 0 0,-20 10 0 0 0,35-14 0 0 0,0-1 0 0 0,-1 0 0 0 0,1-1 0 0 0,-15 3 0 0 0,19-5 0 0 0,1 0 0 0 0,0 1 0 0 0,0-1 0 0 0,0 2 0 0 0,1-1 0 0 0,-1 1 0 0 0,1 0 0 0 0,-9 7 0 0 0,-24 14 0 0 0,35-22 0 0 0,0 1 0 0 0,0-1 0 0 0,0 0 0 0 0,1 1 0 0 0,-1 0 0 0 0,1 0 0 0 0,0 0 0 0 0,0 0 0 0 0,1 0 0 0 0,-1 1 0 0 0,1-1 0 0 0,0 1 0 0 0,-2 5 0 0 0,-4 7 0 0 0,-19 42 0 0 0,24-51 0 0 0,0-1 0 0 0,1 0 0 0 0,0 0 0 0 0,0 1 0 0 0,1-1 0 0 0,-2 13 0 0 0,-1 7 0 0 0,2-8 0 0 0,0 0 0 0 0,1 37 0 0 0,2-27 0 0 0,0-23 0 0 0,-1 0 0 0 0,2-1 0 0 0,-1 1 0 0 0,1-1 0 0 0,0 1 0 0 0,0-1 0 0 0,0 1 0 0 0,7 8 0 0 0,7 23 0 0 0,-2 15 0 0 0,-10-39 0 0 0,1 0 0 0 0,0 0 0 0 0,1 0 0 0 0,1-1 0 0 0,9 15 0 0 0,0-1 0 0 0,-14-21 0 0 0,2 1 0 0 0,-1 1 0 0 0,1-1 0 0 0,1 0 0 0 0,8 10 0 0 0,-10-12 0 0 0,-1 0 0 0 0,0 0 0 0 0,0 1 0 0 0,0-1 0 0 0,0 1 0 0 0,-1-1 0 0 0,1 1 0 0 0,-1 0 0 0 0,0 0 0 0 0,-1-1 0 0 0,1 1 0 0 0,-1 0 0 0 0,0 0 0 0 0,0 0 0 0 0,-1 0 0 0 0,1-1 0 0 0,-3 8 0 0 0,0-7 0 0 0,0 0 0 0 0,-1-1 0 0 0,1 1 0 0 0,-1-1 0 0 0,0 0 0 0 0,-1 0 0 0 0,1 0 0 0 0,-1 0 0 0 0,-7 4 0 0 0,0 0 0 0 0,-40 26 0 0 0,45-31 0 0 0,-1 1 0 0 0,1-1 0 0 0,-13 3 0 0 0,2 0 0 0 0,-22 2 0 0 0,36-7 0 0 0,-1-1 0 0 0,1 0 0 0 0,0 1 0 0 0,0 0 0 0 0,0 0 0 0 0,-1 1 0 0 0,1-1 0 0 0,0 1 0 0 0,1 0 0 0 0,-1 0 0 0 0,0 0 0 0 0,0 0 0 0 0,-3 4 0 0 0,-16 15 0 0 0,13-12 0 0 0,0 0 0 0 0,0 0 0 0 0,-1-1 0 0 0,-20 12 0 0 0,25-16 0 0 0,-1 1 0 0 0,1-1 0 0 0,1 1 0 0 0,-1 0 0 0 0,-5 6 0 0 0,-23 20 0 0 0,22-22 0 0 0,1 0 0 0 0,0 0 0 0 0,-17 21 0 0 0,21-21 0 0 0,2 0 0 0 0,-1 0 0 0 0,1 1 0 0 0,1-1 0 0 0,-6 17 0 0 0,5-12 0 0 0,0-1 0 0 0,-11 18 0 0 0,14-28-137 0 0,0 1 0 0 0,0-1-1 0 0,1 1 1 0 0,-1 0 0 0 0,1 0 0 0 0,0-1 0 0 0,0 1-1 0 0,0 0 1 0 0,1 0 0 0 0,-1 7 0 0 0,1-8-201 0 0,0-1 0 0 0,0 0 1 0 0,1 1-1 0 0,-1-1 0 0 0,1 0 0 0 0,-1 1 1 0 0,1-1-1 0 0,0 0 0 0 0,0 0 1 0 0,-1 0-1 0 0,2 0 0 0 0,-1 0 1 0 0,0 0-1 0 0,0 0 0 0 0,1 0 0 0 0,-1 0 1 0 0,1 0-1 0 0,2 2 0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88 7410 0 0,'7'-2'17985'0'0,"-27"-8"-14355"0"0,18 9-3534 0 0,1 0 1 0 0,-1 0-1 0 0,0 1 1 0 0,1 0-1 0 0,-1-1 1 0 0,0 1-1 0 0,1-1 1 0 0,-1 1-1 0 0,-3 0 1 0 0,4 0-43 0 0,-1 0-1 0 0,1 0 1 0 0,0-1 0 0 0,-1 1-1 0 0,1 0 1 0 0,0-1 0 0 0,-1 1 0 0 0,0 0-1 0 0,2 0 1 0 0,-2-1 0 0 0,0 0 0 0 0,2 0-1 0 0,-2 1 1 0 0,-1-2 0 0 0,0 0 55 0 0,-1 1-1 0 0,0 0 1 0 0,1 0-1 0 0,-1 1 1 0 0,0-1 0 0 0,1 0-1 0 0,-1 1 1 0 0,0 0 0 0 0,0 0-1 0 0,-4 1 1 0 0,1-1 76 0 0,-19-7 175 0 0,22 7-343 0 0,2-1 0 0 0,-1 1 0 0 0,1-1 0 0 0,0 0-1 0 0,-1 1 1 0 0,1-1 0 0 0,-1 0 0 0 0,1-1 0 0 0,-1 2-1 0 0,1-2 1 0 0,0 1 0 0 0,-3-3 0 0 0,-1 0-5 0 0,2 2-12 0 0,1 1 0 0 0,-1-1 0 0 0,0 1 0 0 0,0-1 0 0 0,-5 0 0 0 0,-4-1 0 0 0,8 2 0 0 0,0-2 0 0 0,0 2 0 0 0,-1-2 0 0 0,1 1 0 0 0,0-1 0 0 0,-5-4 0 0 0,8 7 0 0 0,2 0-58 0 0,0 0-1 0 0,0 0 1 0 0,-1 0-1 0 0,1 0 1 0 0,0 1-1 0 0,0-1 1 0 0,0 0-1 0 0,0 0 1 0 0,0 0-1 0 0,0 0 1 0 0,0 0-1 0 0,0 0 1 0 0,0 1-1 0 0,0-1 1 0 0,-1 0 0 0 0,1 0-1 0 0,0 0 1 0 0,0 0-1 0 0,0 0 1 0 0,0 0-1 0 0,0 0 1 0 0,0 0-1 0 0,0 0 1 0 0,0 0-1 0 0,0 1 1 0 0,0-1-1 0 0,-1 0 1 0 0,1 0 0 0 0,0 0-1 0 0,0 1 1 0 0,0-1-1 0 0,0 0 1 0 0,0 0-1 0 0,0 0 1 0 0,0 1-1 0 0,1-1 1 0 0,-1 0-1 0 0,0 0 1 0 0,0 0-1 0 0,0 0 1 0 0,0 0-1 0 0,0 0 1 0 0,0 0 0 0 0,0 1-1 0 0,4 6-6855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1804 11 1776 0 0,'0'0'12660'0'0,"-2"-2"-11839"0"0,-6-4-215 0 0,6 5 268 0 0,0 1 0 0 0,0 0 1 0 0,0-1-1 0 0,0 1 0 0 0,-1 0 1 0 0,2-1-1 0 0,-2 1 0 0 0,-3 0 3167 0 0,6 1-3956 0 0,-1-1 0 0 0,1 0-1 0 0,-1 1 1 0 0,1-1 0 0 0,0 0 0 0 0,-1 0 0 0 0,1 1 0 0 0,0-1 0 0 0,-1 0 0 0 0,1 1 0 0 0,0-1-1 0 0,0 1 1 0 0,0-1 0 0 0,0 0 0 0 0,0 1 0 0 0,-1-1 0 0 0,1 1 0 0 0,0-1 0 0 0,0 1 0 0 0,0-1-1 0 0,0 1 1 0 0,0-1 0 0 0,0 0 0 0 0,0 1 0 0 0,0-1 0 0 0,0 1 0 0 0,0 0 0 0 0,1 14 1339 0 0,7-9-834 0 0,-7-5-554 0 0,0-1 0 0 0,0 0 0 0 0,0 1 0 0 0,0 0 0 0 0,-1 0 1 0 0,0-1-1 0 0,1 1 0 0 0,0-1 0 0 0,0 1 0 0 0,0 0 0 0 0,-1 0 0 0 0,0 0 1 0 0,1 1-1 0 0,7 11 207 0 0,-7-11-208 0 0,1 1 0 0 0,-1-1 0 0 0,0 0-1 0 0,0 1 1 0 0,1-1 0 0 0,-2 0 0 0 0,1 1 0 0 0,-1 0 0 0 0,1-1 0 0 0,-1 0 0 0 0,1 2 0 0 0,-1 2 0 0 0,5 58 240 0 0,-1 50-275 0 0,-2-76 0 0 0,-1-22 0 0 0,0 0 0 0 0,-4 23 0 0 0,-2-4 0 0 0,4-30 0 0 0,0-1 0 0 0,0 2 0 0 0,0-1 0 0 0,-3 5 0 0 0,-2 12 0 0 0,-7 24 0 0 0,11-39 0 0 0,1 0 0 0 0,-2 0 0 0 0,0 0 0 0 0,-6 13 0 0 0,8-19 0 0 0,1 1 0 0 0,-1 0 0 0 0,0-1 0 0 0,0 1 0 0 0,1-1 0 0 0,-1 2 0 0 0,1-2 0 0 0,0 1 0 0 0,0 2 0 0 0,0-2 0 0 0,0 0 0 0 0,0 0 0 0 0,-1 0 0 0 0,1 0 0 0 0,-1 0 0 0 0,0 0 0 0 0,1-1 0 0 0,-1 2 0 0 0,-1 1 0 0 0,-9 22 0 0 0,4-11 0 0 0,7-13 0 0 0,-1 1 0 0 0,0-2 0 0 0,0 1 0 0 0,0 1 0 0 0,0-1 0 0 0,0 0 0 0 0,-1 0 0 0 0,-1 3 0 0 0,0-3 0 0 0,1 1 0 0 0,0-1 0 0 0,0 2 0 0 0,0-1 0 0 0,0 0 0 0 0,-1 5 0 0 0,2-4 0 0 0,-1-1 0 0 0,1 0 0 0 0,-2 0 0 0 0,2 0 0 0 0,-2 0 0 0 0,-2 4 0 0 0,0-2 0 0 0,1 0 0 0 0,-1 0 0 0 0,1 0 0 0 0,0 1 0 0 0,1 0 0 0 0,-5 7 0 0 0,7-10 0 0 0,-1 0 0 0 0,0 0 0 0 0,0-1 0 0 0,0 1 0 0 0,-1 1 0 0 0,1-2 0 0 0,-1 0 0 0 0,-4 4 0 0 0,-7 10 0 0 0,-1-2 0 0 0,13-12 0 0 0,-1 2 0 0 0,1-2 0 0 0,-1 0 0 0 0,1 1 0 0 0,0-2 0 0 0,-2 2 0 0 0,2-2 0 0 0,-1 1 0 0 0,-1 0 0 0 0,-2 0 0 0 0,-34 12 0 0 0,-11 1 0 0 0,2-1 0 0 0,34-9 0 0 0,10-4 0 0 0,0 1 0 0 0,0-1 0 0 0,1 0 0 0 0,-1 0 0 0 0,-6 0 0 0 0,3-1 0 0 0,-1 0 0 0 0,-1 0 0 0 0,0 1 0 0 0,-13 2 0 0 0,14-2 0 0 0,0 0 0 0 0,0 0 0 0 0,0 0 0 0 0,-13-2 0 0 0,2 0 0 0 0,-32-4 0 0 0,-34 3 0 0 0,65 1 0 0 0,-30 3 0 0 0,45-1 0 0 0,0-1 0 0 0,-1 1 0 0 0,1-1 0 0 0,-1 0 0 0 0,1-1 0 0 0,-1 1 0 0 0,-6-3 0 0 0,3 1 0 0 0,-1 0 0 0 0,1 0 0 0 0,-1 1 0 0 0,0 1 0 0 0,-16 0 0 0 0,15 0 0 0 0,-121 4 0 0 0,132-4 0 0 0,-22 0 0 0 0,-40 5 0 0 0,56-4 0 0 0,0 1 0 0 0,-1 0 0 0 0,-12 6 0 0 0,-14 4 0 0 0,-52 7 0 0 0,67-15 0 0 0,1 1 0 0 0,0 0 0 0 0,-30 15 0 0 0,10 4 0 0 0,31-19 0 0 0,1-1 0 0 0,-1 0 0 0 0,1 0 0 0 0,-2 0 0 0 0,1-1 0 0 0,0 0 0 0 0,-11 3 0 0 0,-4 0 0 0 0,-35 13 0 0 0,55-18 0 0 0,0 0 0 0 0,0 0 0 0 0,0 0 0 0 0,0 0 0 0 0,1 1 0 0 0,-1-1 0 0 0,1 0 0 0 0,-3 2 0 0 0,-9 8 0 0 0,1-3 0 0 0,-1 1 0 0 0,2-1 0 0 0,-19 18 0 0 0,-7 7-183 0 0,28-27-53 0 0,1 1 0 0 0,-1 1-1 0 0,2 0 1 0 0,-1-1 0 0 0,1 2-1 0 0,0 0 1 0 0,1-1 0 0 0,-10 19-1 0 0,10-16-4521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1548 35 2961 0 0,'0'0'16709'0'0,"0"-3"-15631"0"0,1 3-1014 0 0,-1 0-1 0 0,0-1 1 0 0,0 1-1 0 0,0 0 1 0 0,1 0-1 0 0,-1 0 0 0 0,0 0 1 0 0,0 0-1 0 0,0 0 1 0 0,0-1-1 0 0,0 1 0 0 0,0 0 1 0 0,0 0-1 0 0,0-1 1 0 0,0 1-1 0 0,0 0 1 0 0,0-1-1 0 0,0 1 0 0 0,0 0 1 0 0,0 0-1 0 0,0 0 1 0 0,0 0-1 0 0,0 0 1 0 0,0-1-1 0 0,0 1 0 0 0,0 0 1 0 0,0 0-1 0 0,0-1 1 0 0,0 1-1 0 0,-1 0 1 0 0,1-1-1 0 0,0 1 0 0 0,0 0 1 0 0,0 0-1 0 0,0 0 1 0 0,-1-1-1 0 0,1 1 0 0 0,0 0 1 0 0,0 0-1 0 0,-1 0 1 0 0,1 0-1 0 0,0 0 1 0 0,0 0-1 0 0,-1 0 0 0 0,1 0 1 0 0,0 0-1 0 0,0 0 1 0 0,0 0-1 0 0,0 0 1 0 0,0 0-1 0 0,-1 0 0 0 0,1 0 1 0 0,0 0-1 0 0,-1 0 1 0 0,1 0-1 0 0,-1 0 83 0 0,0 0 0 0 0,1-1 0 0 0,-1 1 0 0 0,1 0 0 0 0,-1 0 0 0 0,0 0 0 0 0,0 0 0 0 0,0-1 0 0 0,1 1 0 0 0,0 0 0 0 0,-1-1 0 0 0,0 1 0 0 0,0 0 0 0 0,1 0 0 0 0,-1-1 0 0 0,1 0 0 0 0,-3-1-53 0 0,1 1 0 0 0,-1-1 1 0 0,1 1-1 0 0,0 0 1 0 0,-1-1-1 0 0,1 2 0 0 0,-1-1 1 0 0,1-1-1 0 0,-1 2 0 0 0,0-1 1 0 0,1 1-1 0 0,-1 0 1 0 0,0-1-1 0 0,-4 1 0 0 0,-46 3 1274 0 0,18 0-327 0 0,32-3-984 0 0,-25 0 310 0 0,-49-6-1 0 0,68 4-326 0 0,0 2 0 0 0,0-2 0 0 0,0 2 0 0 0,0 0 0 0 0,0 0 0 0 0,1 1 0 0 0,-1 0 0 0 0,1 0 0 0 0,-1 1 0 0 0,-14 4 0 0 0,17-4-8 0 0,-1 0-1 0 0,1-1 0 0 0,-1 0 0 0 0,1 0 0 0 0,-1 0 1 0 0,1 0-1 0 0,0-1 0 0 0,-1 0 0 0 0,0-1 0 0 0,-12-2 1 0 0,-57-1 227 0 0,51 3-192 0 0,0 0-1 0 0,-34 3 0 0 0,-74 2 110 0 0,98 1-175 0 0,22-3 0 0 0,-26 2 0 0 0,-81 4 0 0 0,17-2 0 0 0,-117-3 0 0 0,93-4-1257 0 0,3 1-4301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1805 0 12963 0 0,'0'0'9307'0'0,"7"7"-5141"0"0,-5-1-3661 0 0,-2 1 1 0 0,2 0-1 0 0,-2-1 0 0 0,1 1 0 0 0,-1-1 0 0 0,-1 0 0 0 0,0 1 0 0 0,-2 12 1 0 0,-11 12 13 0 0,10-23-382 0 0,0 1 0 0 0,-5 15 0 0 0,-3 4 52 0 0,3-9-69 0 0,7-16-85 0 0,0 0 0 0 0,-1 0 0 0 0,0-1 0 0 0,1 1 1 0 0,-1 1-1 0 0,0-2 0 0 0,0 0 0 0 0,-1 1 1 0 0,1-1-1 0 0,-6 3 0 0 0,-9 7 118 0 0,-11 18-147 0 0,23-23-6 0 0,0-1 0 0 0,1 0 0 0 0,-2 0-1 0 0,-9 6 1 0 0,11-8 0 0 0,0 0 0 0 0,1 0 0 0 0,0 0 0 0 0,0 0 0 0 0,-1 1 0 0 0,1 0 0 0 0,-3 6 0 0 0,-7 7 0 0 0,-9 3 0 0 0,5-6 0 0 0,9-8 0 0 0,0 0 0 0 0,-1-1 0 0 0,0 0 0 0 0,-20 10 0 0 0,18-10 0 0 0,0 1 0 0 0,-14 12 0 0 0,-18 11 0 0 0,36-25 0 0 0,0 0 0 0 0,-12 12 0 0 0,-1 0 0 0 0,3-4 0 0 0,-14 11 0 0 0,-67 41 0 0 0,23-18 0 0 0,38-21 0 0 0,29-19 0 0 0,0 0 0 0 0,-1 0 0 0 0,-17 7 0 0 0,15-7 0 0 0,0 0 0 0 0,-23 16 0 0 0,23-14 0 0 0,-27 14 0 0 0,-47 25 0 0 0,82-46 0 0 0,-1 2 0 0 0,-1-1 0 0 0,1 0 0 0 0,0 1 0 0 0,-7 5 0 0 0,8-5 0 0 0,-1-1 0 0 0,1 1 0 0 0,0-2 0 0 0,-1 1 0 0 0,0-1 0 0 0,1 1 0 0 0,-8 1 0 0 0,-7 4 0 0 0,7-2 0 0 0,-19 15 0 0 0,0 0 0 0 0,-52 32 0 0 0,5 5 0 0 0,41-28 0 0 0,28-22 0 0 0,0 0 0 0 0,0-1 0 0 0,-15 9 0 0 0,18-13 0 0 0,0 1 0 0 0,1 1 0 0 0,0-1 0 0 0,-7 6 0 0 0,10-7 0 0 0,-35 31 0 0 0,-49 24 0 0 0,11 3 0 0 0,49-36 0 0 0,22-20 0 0 0,-1 0 0 0 0,0-1 0 0 0,0 1 0 0 0,-11 7 0 0 0,12-10 0 0 0,-6 4 0 0 0,1-1 0 0 0,1 1 0 0 0,-12 9 0 0 0,-6 18 0 0 0,23-29 0 0 0,1-1 0 0 0,-1 0 0 0 0,2 1 0 0 0,-1 0 0 0 0,-2 4 0 0 0,4-6 0 0 0,0-2 0 0 0,0 1 0 0 0,0-1 0 0 0,0 0 0 0 0,0 1 0 0 0,0-1 0 0 0,0 0 0 0 0,0 0 0 0 0,1 0 0 0 0,-1 0 0 0 0,0 0 0 0 0,0 0 0 0 0,0 1 0 0 0,0-1 0 0 0,1 0 0 0 0,-1 0 0 0 0,0 1 0 0 0,0-1 0 0 0,0 0 0 0 0,0 0 0 0 0,0 0 0 0 0,0 0 0 0 0,1 1 0 0 0,-1-1 0 0 0,0 0 0 0 0,0 0 0 0 0,1 0 0 0 0,-1 0 0 0 0,0 0 0 0 0,1 0 0 0 0,-1 0 0 0 0,0 0 0 0 0,1 0 0 0 0,-1 0 0 0 0,0 0 0 0 0,0 0 0 0 0,0 0 0 0 0,0 0 0 0 0,0 0 0 0 0,1 0 0 0 0,-1 0 0 0 0,0 0 0 0 0,1 0 0 0 0,-1 0 0 0 0,0-1 0 0 0,0 1 0 0 0,1 0 0 0 0,10 0 0 0 0,-9 1 0 0 0,-2 0 0 0 0,0-1 0 0 0,1 1 0 0 0,-1-1 0 0 0,0 0 0 0 0,0 1 0 0 0,0-1 0 0 0,0 0 0 0 0,0 1 0 0 0,0-1 0 0 0,1 0 0 0 0,-1 0 0 0 0,0 0 0 0 0,1 0 0 0 0,-1 0 0 0 0,0 1 0 0 0,1-1 0 0 0,-1 0 0 0 0,0 0 0 0 0,1 0 0 0 0,-1 0 0 0 0,0 0 0 0 0,0 1 0 0 0,1-1 0 0 0,-1 0 0 0 0,0 0 0 0 0,1 0 0 0 0,2-2 0 0 0,28 4-1634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1328 69 10394 0 0,'0'0'14389'0'0,"-3"-2"-13903"0"0,-31-13 2550 0 0,25 8-1892 0 0,8 6-1088 0 0,0 1 0 0 0,-1-1 1 0 0,2 0-1 0 0,-2 0 0 0 0,0 1 0 0 0,2-1 0 0 0,-2 0 1 0 0,0 0-1 0 0,2 1 0 0 0,-2-1 0 0 0,0 1 1 0 0,-1 0-1 0 0,-15-7 575 0 0,15 7-549 0 0,0-2 1 0 0,0 1-1 0 0,0 1 1 0 0,1-1-1 0 0,-1 0 1 0 0,0 1-1 0 0,-3-1 1 0 0,-42-7 872 0 0,6 4-614 0 0,32 4-341 0 0,-1-2 0 0 0,-18-4 0 0 0,29 6 0 0 0,-10-2 0 0 0,1 2 0 0 0,0-1 0 0 0,0 0 0 0 0,-1 2 0 0 0,-16 1 0 0 0,-10 0 0 0 0,-46-1 0 0 0,76 0 0 0 0,0-1 0 0 0,1 2 0 0 0,-1-2 0 0 0,1 2 0 0 0,-8 2 0 0 0,-12 2 0 0 0,7-4 0 0 0,0-1 0 0 0,-21-1 0 0 0,15 0 0 0 0,19 0 0 0 0,1 0 0 0 0,-1 1 0 0 0,1 0 0 0 0,0 0 0 0 0,0 0 0 0 0,-6 2 0 0 0,-32 8 0 0 0,31-9 0 0 0,1 1 0 0 0,-13 5 0 0 0,18-7 0 0 0,-1 1 0 0 0,1-1 0 0 0,-1 0 0 0 0,-6 1 0 0 0,6-2 0 0 0,-1 1 0 0 0,1 1 0 0 0,-11 2 0 0 0,-57 25 0 0 0,68-26 0 0 0,0-1 0 0 0,0 1 0 0 0,-9 6 0 0 0,-7 3 0 0 0,-20 13 0 0 0,-23 9 0 0 0,59-30 0 0 0,0-1 0 0 0,1 1 0 0 0,-1 1 0 0 0,-9 8 0 0 0,-11 8 0 0 0,19-14 0 0 0,-1-2 0 0 0,2 1 0 0 0,-10 13 0 0 0,9-12 0 0 0,-11 20 0 0 0,15-21 0 0 0,0-1 0 0 0,0 0 0 0 0,0 0 0 0 0,-6 5 0 0 0,3-3 0 0 0,0 0 0 0 0,1 0 0 0 0,0 0 0 0 0,0 1 0 0 0,1-1 0 0 0,-6 15 0 0 0,-1 3 0 0 0,-18 43 0 0 0,4 9 0 0 0,25-77 0 0 0,-5 10 0 0 0,1-1 0 0 0,0 1 0 0 0,1 0 0 0 0,-3 16 0 0 0,5-18 0 0 0,-2 10 0 0 0,0 26 0 0 0,-2 94 0 0 0,1-118-1329 0 0,3-19 983 0 0,1 0 1 0 0,-1 0-1 0 0,1 1 1 0 0,0-2-1 0 0,-1 2 1 0 0,1-1-1 0 0,0 0 1 0 0,0 1-1 0 0,-1-1 0 0 0,1 0 1 0 0,0 1-1 0 0,0-1 1 0 0,0 0-1 0 0,1 1 1 0 0,-1-2-1 0 0,0 2 1 0 0,1-1-1 0 0,-1 0 0 0 0,0 0 1 0 0,0 1-1 0 0,1-2 1 0 0,0 2-1 0 0,-1-1 1 0 0,1 0-1 0 0,0 0 1 0 0,-1 0-1 0 0,1 0 1 0 0,0 0-1 0 0,1 0 0 0 0,-2 0 1 0 0,3 1-1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0 6305 0 0,'5'3'23376'0'0,"-6"-1"-23282"0"0,0 2 0 0 0,0-2 1 0 0,0 1-1 0 0,0-1 0 0 0,-1 2 0 0 0,1-2 0 0 0,-1 0 0 0 0,0 1 1 0 0,1-1-1 0 0,-2 0 0 0 0,2 1 0 0 0,-2-2 0 0 0,1 1 0 0 0,-4 3 1 0 0,-8 9 202 0 0,12-11-265 0 0,1-1-1 0 0,0 0 1 0 0,0 1 0 0 0,0 0 0 0 0,0-1 0 0 0,1 1-1 0 0,-1-1 1 0 0,1 2 0 0 0,-1-2 0 0 0,1 1 0 0 0,0 0 0 0 0,0-1-1 0 0,0 2 1 0 0,2 3 0 0 0,-2-3 0 0 0,0-1 0 0 0,0 1 1 0 0,0-1-1 0 0,0 1 0 0 0,0-1 0 0 0,0 1 0 0 0,-1 0 0 0 0,-1 3 1 0 0,0 0-13 0 0,0-1 1 0 0,0 0 0 0 0,1-1-1 0 0,0 2 1 0 0,0-1 0 0 0,0 0-1 0 0,2 12 1 0 0,-1-12-13 0 0,0-3-1 0 0,-1 0 0 0 0,1 0-1 0 0,0 0 1 0 0,-1 0 0 0 0,0 0 0 0 0,-2 5 0 0 0,-4 12 93 0 0,-71 40 188 0 0,36-30-288 0 0,-9-1 0 0 0,37-22 0 0 0,-1 2 0 0 0,-16 11 0 0 0,12-7 0 0 0,-2 0 0 0 0,-22 11 0 0 0,-1-1 0 0 0,13-8 0 0 0,24-13 0 0 0,1 1 0 0 0,-2 1 0 0 0,2-1 0 0 0,-11 8 0 0 0,11-7 0 0 0,0 0 0 0 0,-1-1 0 0 0,-12 7 0 0 0,-4 0 0 0 0,-46 25 0 0 0,64-33 0 0 0,-8 5 0 0 0,0 1 0 0 0,1 1 0 0 0,-20 16 0 0 0,27-21-222 0 0,5-4-63 0 0,-1 0 1 0 0,0 0-1 0 0,1 0 1 0 0,0 0-1 0 0,0 1 1 0 0,-1-1 0 0 0,1 0-1 0 0,-1 1 1 0 0,0-1-1 0 0,1 1 1 0 0,-1-1-1 0 0,1 0 1 0 0,0 1 0 0 0,0-1-1 0 0,0 1 1 0 0,-1-1-1 0 0,1 1 1 0 0,-1 0-1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6 5561 0 0,'5'-5'23093'0'0,"-26"21"-20780"0"0,17-14-2182 0 0,2 0 0 0 0,-1 1 0 0 0,-1-1 0 0 0,1 0 1 0 0,0 1-1 0 0,0-2 0 0 0,-5 3 0 0 0,-27 12 116 0 0,28-12-163 0 0,-1 0 0 0 0,0-1 0 0 0,0 0 0 0 0,-1 0 0 0 0,-15 3 0 0 0,19-5-84 0 0,1 0 0 0 0,-1 0 0 0 0,1 1 0 0 0,0 0 0 0 0,0 0 0 0 0,0 0 0 0 0,-1 0 0 0 0,1 1 0 0 0,1-1 0 0 0,-5 4 0 0 0,-13 8 0 0 0,16-11 0 0 0,-2 0 0 0 0,1 0 0 0 0,-11 2 0 0 0,-17 8 0 0 0,-74 43 0 0 0,12-6 0 0 0,83-45 0 0 0,6-1 0 0 0,-1-1 0 0 0,1 1 0 0 0,0 1 0 0 0,0 0 0 0 0,0-1 0 0 0,-8 8 0 0 0,9-6 0 0 0,-1-1 0 0 0,1 0 0 0 0,-1-1 0 0 0,-9 5 0 0 0,-5 3 0 0 0,11-5 0 0 0,-1-1 0 0 0,-18 7 0 0 0,29-12 0 0 0,-14 5-1178 0 0,13-6 1077 0 0,1 1-1 0 0,0-1 1 0 0,-1 0-1 0 0,1 0 1 0 0,0 0-1 0 0,0 0 0 0 0,-1 0 1 0 0,1 1-1 0 0,0-1 1 0 0,0 0-1 0 0,0 0 0 0 0,0 1 1 0 0,0-1-1 0 0,0 0 1 0 0,0 0-1 0 0,-1 0 1 0 0,1 0-1 0 0,0 0 0 0 0,0 0 1 0 0,0 1-1 0 0,0-1 1 0 0,0 0-1 0 0,0 1 1 0 0,0-1-1 0 0,-1 0 0 0 0,1 1 1 0 0,0-1-1 0 0,0 0 1 0 0,0 0-1 0 0,0 0 1 0 0,0 0-1 0 0,0 1 0 0 0,1-1 1 0 0,-1 0-1 0 0,0 0 1 0 0,0 1-1 0 0,0-1 0 0 0,0 0 1 0 0,0 1-1 0 0,0-1 1 0 0,0 0-1 0 0,1 0 1 0 0,-1 1-1 0 0,0-1 0 0 0,0 0 1 0 0,0 0-1 0 0,0 0 1 0 0,0 0-1 0 0,0 0 1 0 0,0 0-1 0 0,1 1 0 0 0,-1-1 1 0 0,1 0-1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14675 0 0,'0'0'11329'0'0,"-6"1"-6887"0"0,-20 3-3637 0 0,16 0-696 0 0,1-1 1 0 0,-2 1-1 0 0,2 0 1 0 0,0 1 0 0 0,-1 0-1 0 0,1 1 1 0 0,1 0-1 0 0,-1 0 1 0 0,1 1-1 0 0,1 0 1 0 0,-10 9 0 0 0,10-7-73 0 0,3-4-16 0 0,0 0-1 0 0,-1-1 0 0 0,1 0 0 0 0,-1 0 0 0 0,0 0 0 0 0,0 0 0 0 0,-7 3 0 0 0,8-4-836 0 0,6-2-655 0 0,10-3-8236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 6993 0 0,'0'0'13467'0'0,"4"-3"-12805"0"0,9-6 6274 0 0,-16 11-6646 0 0,0-1 0 0 0,-1 1 0 0 0,0-1 0 0 0,1 2 0 0 0,0-1 0 0 0,-5 4 0 0 0,-9 6 330 0 0,7-6-415 0 0,1 0 1 0 0,0 1-1 0 0,1 0 0 0 0,0 0 1 0 0,-16 18-1 0 0,13-11-595 0 0,-2-1 0 0 0,-16 13 1 0 0,24-17-2307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0T11:20:2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9666 0 0,'0'0'12148'0'0,"3"0"-11209"0"0,14 0 4955 0 0,-28 12-4537 0 0,-25 13-482 0 0,11-8-339 0 0,-41 36 0 0 0,55-41-442 0 0,7-7-79 0 0,-1 0 0 0 0,1-1-1 0 0,0 0 1 0 0,0-1 0 0 0,-11 8 0 0 0,11-10-1622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085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39700" indent="0"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41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181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 in the final five minutes of this presentation, I will take you through some interactive games that may be interesting for you to try and circulate among your networks.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009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331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129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42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28a16a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c28a16a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28a16a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c28a16a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3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6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28a16a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c28a16a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806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02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3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3987fb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f3987fb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19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" y="-3875"/>
            <a:ext cx="9150802" cy="514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4"/>
          <p:cNvSpPr/>
          <p:nvPr/>
        </p:nvSpPr>
        <p:spPr>
          <a:xfrm>
            <a:off x="9061884" y="5072013"/>
            <a:ext cx="82162" cy="71486"/>
          </a:xfrm>
          <a:custGeom>
            <a:avLst/>
            <a:gdLst/>
            <a:ahLst/>
            <a:cxnLst/>
            <a:rect l="l" t="t" r="r" b="b"/>
            <a:pathLst>
              <a:path w="785" h="683" extrusionOk="0">
                <a:moveTo>
                  <a:pt x="785" y="0"/>
                </a:moveTo>
                <a:lnTo>
                  <a:pt x="751" y="68"/>
                </a:lnTo>
                <a:lnTo>
                  <a:pt x="739" y="137"/>
                </a:lnTo>
                <a:lnTo>
                  <a:pt x="751" y="193"/>
                </a:lnTo>
                <a:lnTo>
                  <a:pt x="762" y="239"/>
                </a:lnTo>
                <a:lnTo>
                  <a:pt x="0" y="683"/>
                </a:lnTo>
                <a:lnTo>
                  <a:pt x="91" y="683"/>
                </a:lnTo>
                <a:lnTo>
                  <a:pt x="785" y="284"/>
                </a:lnTo>
                <a:lnTo>
                  <a:pt x="78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4"/>
          <p:cNvSpPr/>
          <p:nvPr/>
        </p:nvSpPr>
        <p:spPr>
          <a:xfrm>
            <a:off x="0" y="0"/>
            <a:ext cx="116806" cy="92943"/>
          </a:xfrm>
          <a:custGeom>
            <a:avLst/>
            <a:gdLst/>
            <a:ahLst/>
            <a:cxnLst/>
            <a:rect l="l" t="t" r="r" b="b"/>
            <a:pathLst>
              <a:path w="1116" h="888" extrusionOk="0">
                <a:moveTo>
                  <a:pt x="1025" y="0"/>
                </a:moveTo>
                <a:lnTo>
                  <a:pt x="69" y="546"/>
                </a:lnTo>
                <a:lnTo>
                  <a:pt x="35" y="523"/>
                </a:lnTo>
                <a:lnTo>
                  <a:pt x="1" y="489"/>
                </a:lnTo>
                <a:lnTo>
                  <a:pt x="1" y="887"/>
                </a:lnTo>
                <a:lnTo>
                  <a:pt x="46" y="853"/>
                </a:lnTo>
                <a:lnTo>
                  <a:pt x="80" y="808"/>
                </a:lnTo>
                <a:lnTo>
                  <a:pt x="103" y="751"/>
                </a:lnTo>
                <a:lnTo>
                  <a:pt x="115" y="683"/>
                </a:lnTo>
                <a:lnTo>
                  <a:pt x="103" y="637"/>
                </a:lnTo>
                <a:lnTo>
                  <a:pt x="92" y="592"/>
                </a:lnTo>
                <a:lnTo>
                  <a:pt x="1116" y="0"/>
                </a:lnTo>
                <a:close/>
              </a:path>
            </a:pathLst>
          </a:custGeom>
          <a:solidFill>
            <a:srgbClr val="FFFFFF">
              <a:alpha val="1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4"/>
          <p:cNvSpPr/>
          <p:nvPr/>
        </p:nvSpPr>
        <p:spPr>
          <a:xfrm>
            <a:off x="9142791" y="2500263"/>
            <a:ext cx="1256" cy="16746"/>
          </a:xfrm>
          <a:custGeom>
            <a:avLst/>
            <a:gdLst/>
            <a:ahLst/>
            <a:cxnLst/>
            <a:rect l="l" t="t" r="r" b="b"/>
            <a:pathLst>
              <a:path w="12" h="160" extrusionOk="0">
                <a:moveTo>
                  <a:pt x="12" y="0"/>
                </a:moveTo>
                <a:lnTo>
                  <a:pt x="1" y="46"/>
                </a:lnTo>
                <a:lnTo>
                  <a:pt x="1" y="80"/>
                </a:lnTo>
                <a:lnTo>
                  <a:pt x="1" y="125"/>
                </a:lnTo>
                <a:lnTo>
                  <a:pt x="12" y="16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4"/>
          <p:cNvSpPr txBox="1">
            <a:spLocks noGrp="1"/>
          </p:cNvSpPr>
          <p:nvPr>
            <p:ph type="ctrTitle"/>
          </p:nvPr>
        </p:nvSpPr>
        <p:spPr>
          <a:xfrm>
            <a:off x="1550575" y="962250"/>
            <a:ext cx="7171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ubTitle" idx="1"/>
          </p:nvPr>
        </p:nvSpPr>
        <p:spPr>
          <a:xfrm>
            <a:off x="1582900" y="2328325"/>
            <a:ext cx="69495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⬥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⬩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title" idx="2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3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 idx="2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516775" y="1506350"/>
            <a:ext cx="38346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4837875" y="1506350"/>
            <a:ext cx="38346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ubTitle" idx="4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title" idx="2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5167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32698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062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subTitle" idx="5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_AND_BODY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2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3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title" idx="2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ubTitle" idx="1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2"/>
          <p:cNvSpPr txBox="1">
            <a:spLocks noGrp="1"/>
          </p:cNvSpPr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  <a:defRPr sz="2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body" idx="1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Char char="⬥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54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Char char="⬦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⬩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○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■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○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Calibri"/>
              <a:buChar char="■"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2"/>
          <p:cNvSpPr txBox="1"/>
          <p:nvPr/>
        </p:nvSpPr>
        <p:spPr>
          <a:xfrm>
            <a:off x="817775" y="3246900"/>
            <a:ext cx="15141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7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99" Type="http://schemas.openxmlformats.org/officeDocument/2006/relationships/customXml" Target="../ink/ink149.xml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324" Type="http://schemas.openxmlformats.org/officeDocument/2006/relationships/image" Target="../media/image166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138.png"/><Relationship Id="rId32" Type="http://schemas.openxmlformats.org/officeDocument/2006/relationships/image" Target="../media/image20.png"/><Relationship Id="rId74" Type="http://schemas.openxmlformats.org/officeDocument/2006/relationships/image" Target="../media/image41.png"/><Relationship Id="rId128" Type="http://schemas.openxmlformats.org/officeDocument/2006/relationships/image" Target="../media/image68.png"/><Relationship Id="rId335" Type="http://schemas.openxmlformats.org/officeDocument/2006/relationships/customXml" Target="../ink/ink167.xml"/><Relationship Id="rId377" Type="http://schemas.openxmlformats.org/officeDocument/2006/relationships/customXml" Target="../ink/ink188.xml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customXml" Target="../ink/ink118.xml"/><Relationship Id="rId279" Type="http://schemas.openxmlformats.org/officeDocument/2006/relationships/customXml" Target="../ink/ink139.xml"/><Relationship Id="rId43" Type="http://schemas.openxmlformats.org/officeDocument/2006/relationships/customXml" Target="../ink/ink21.xml"/><Relationship Id="rId139" Type="http://schemas.openxmlformats.org/officeDocument/2006/relationships/customXml" Target="../ink/ink69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42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128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157.xml"/><Relationship Id="rId357" Type="http://schemas.openxmlformats.org/officeDocument/2006/relationships/customXml" Target="../ink/ink178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80.xml"/><Relationship Id="rId217" Type="http://schemas.openxmlformats.org/officeDocument/2006/relationships/customXml" Target="../ink/ink108.xml"/><Relationship Id="rId259" Type="http://schemas.openxmlformats.org/officeDocument/2006/relationships/customXml" Target="../ink/ink129.xml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image" Target="../media/image139.png"/><Relationship Id="rId326" Type="http://schemas.openxmlformats.org/officeDocument/2006/relationships/image" Target="../media/image167.png"/><Relationship Id="rId65" Type="http://schemas.openxmlformats.org/officeDocument/2006/relationships/customXml" Target="../ink/ink32.xml"/><Relationship Id="rId130" Type="http://schemas.openxmlformats.org/officeDocument/2006/relationships/image" Target="../media/image69.png"/><Relationship Id="rId368" Type="http://schemas.openxmlformats.org/officeDocument/2006/relationships/image" Target="../media/image188.png"/><Relationship Id="rId172" Type="http://schemas.openxmlformats.org/officeDocument/2006/relationships/image" Target="../media/image90.png"/><Relationship Id="rId228" Type="http://schemas.openxmlformats.org/officeDocument/2006/relationships/image" Target="../media/image118.png"/><Relationship Id="rId281" Type="http://schemas.openxmlformats.org/officeDocument/2006/relationships/customXml" Target="../ink/ink140.xml"/><Relationship Id="rId337" Type="http://schemas.openxmlformats.org/officeDocument/2006/relationships/customXml" Target="../ink/ink168.xml"/><Relationship Id="rId34" Type="http://schemas.openxmlformats.org/officeDocument/2006/relationships/image" Target="../media/image21.png"/><Relationship Id="rId76" Type="http://schemas.openxmlformats.org/officeDocument/2006/relationships/image" Target="../media/image42.png"/><Relationship Id="rId141" Type="http://schemas.openxmlformats.org/officeDocument/2006/relationships/customXml" Target="../ink/ink70.xml"/><Relationship Id="rId379" Type="http://schemas.openxmlformats.org/officeDocument/2006/relationships/customXml" Target="../ink/ink189.xml"/><Relationship Id="rId7" Type="http://schemas.openxmlformats.org/officeDocument/2006/relationships/customXml" Target="../ink/ink3.xml"/><Relationship Id="rId183" Type="http://schemas.openxmlformats.org/officeDocument/2006/relationships/customXml" Target="../ink/ink91.xml"/><Relationship Id="rId239" Type="http://schemas.openxmlformats.org/officeDocument/2006/relationships/customXml" Target="../ink/ink119.xml"/><Relationship Id="rId390" Type="http://schemas.openxmlformats.org/officeDocument/2006/relationships/image" Target="../media/image199.png"/><Relationship Id="rId250" Type="http://schemas.openxmlformats.org/officeDocument/2006/relationships/image" Target="../media/image129.png"/><Relationship Id="rId292" Type="http://schemas.openxmlformats.org/officeDocument/2006/relationships/image" Target="../media/image150.png"/><Relationship Id="rId306" Type="http://schemas.openxmlformats.org/officeDocument/2006/relationships/image" Target="../media/image157.png"/><Relationship Id="rId45" Type="http://schemas.openxmlformats.org/officeDocument/2006/relationships/customXml" Target="../ink/ink22.xml"/><Relationship Id="rId87" Type="http://schemas.openxmlformats.org/officeDocument/2006/relationships/customXml" Target="../ink/ink43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101.png"/><Relationship Id="rId208" Type="http://schemas.openxmlformats.org/officeDocument/2006/relationships/image" Target="../media/image108.png"/><Relationship Id="rId261" Type="http://schemas.openxmlformats.org/officeDocument/2006/relationships/customXml" Target="../ink/ink130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158.xml"/><Relationship Id="rId359" Type="http://schemas.openxmlformats.org/officeDocument/2006/relationships/customXml" Target="../ink/ink179.xml"/><Relationship Id="rId98" Type="http://schemas.openxmlformats.org/officeDocument/2006/relationships/image" Target="../media/image53.png"/><Relationship Id="rId121" Type="http://schemas.openxmlformats.org/officeDocument/2006/relationships/customXml" Target="../ink/ink60.xml"/><Relationship Id="rId163" Type="http://schemas.openxmlformats.org/officeDocument/2006/relationships/customXml" Target="../ink/ink81.xml"/><Relationship Id="rId219" Type="http://schemas.openxmlformats.org/officeDocument/2006/relationships/customXml" Target="../ink/ink109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12.xml"/><Relationship Id="rId67" Type="http://schemas.openxmlformats.org/officeDocument/2006/relationships/customXml" Target="../ink/ink33.xml"/><Relationship Id="rId272" Type="http://schemas.openxmlformats.org/officeDocument/2006/relationships/image" Target="../media/image140.png"/><Relationship Id="rId328" Type="http://schemas.openxmlformats.org/officeDocument/2006/relationships/image" Target="../media/image168.png"/><Relationship Id="rId132" Type="http://schemas.openxmlformats.org/officeDocument/2006/relationships/image" Target="../media/image70.png"/><Relationship Id="rId174" Type="http://schemas.openxmlformats.org/officeDocument/2006/relationships/image" Target="../media/image91.png"/><Relationship Id="rId381" Type="http://schemas.openxmlformats.org/officeDocument/2006/relationships/customXml" Target="../ink/ink190.xml"/><Relationship Id="rId241" Type="http://schemas.openxmlformats.org/officeDocument/2006/relationships/customXml" Target="../ink/ink120.xml"/><Relationship Id="rId36" Type="http://schemas.openxmlformats.org/officeDocument/2006/relationships/image" Target="../media/image22.png"/><Relationship Id="rId283" Type="http://schemas.openxmlformats.org/officeDocument/2006/relationships/customXml" Target="../ink/ink141.xml"/><Relationship Id="rId339" Type="http://schemas.openxmlformats.org/officeDocument/2006/relationships/customXml" Target="../ink/ink169.xml"/><Relationship Id="rId78" Type="http://schemas.openxmlformats.org/officeDocument/2006/relationships/image" Target="../media/image43.png"/><Relationship Id="rId101" Type="http://schemas.openxmlformats.org/officeDocument/2006/relationships/customXml" Target="../ink/ink50.xml"/><Relationship Id="rId143" Type="http://schemas.openxmlformats.org/officeDocument/2006/relationships/customXml" Target="../ink/ink71.xml"/><Relationship Id="rId185" Type="http://schemas.openxmlformats.org/officeDocument/2006/relationships/customXml" Target="../ink/ink92.xml"/><Relationship Id="rId350" Type="http://schemas.openxmlformats.org/officeDocument/2006/relationships/image" Target="../media/image179.png"/><Relationship Id="rId9" Type="http://schemas.openxmlformats.org/officeDocument/2006/relationships/customXml" Target="../ink/ink4.xml"/><Relationship Id="rId210" Type="http://schemas.openxmlformats.org/officeDocument/2006/relationships/image" Target="../media/image109.png"/><Relationship Id="rId392" Type="http://schemas.openxmlformats.org/officeDocument/2006/relationships/image" Target="../media/image200.png"/><Relationship Id="rId252" Type="http://schemas.openxmlformats.org/officeDocument/2006/relationships/image" Target="../media/image130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23.xml"/><Relationship Id="rId89" Type="http://schemas.openxmlformats.org/officeDocument/2006/relationships/customXml" Target="../ink/ink44.xml"/><Relationship Id="rId112" Type="http://schemas.openxmlformats.org/officeDocument/2006/relationships/image" Target="../media/image60.png"/><Relationship Id="rId154" Type="http://schemas.openxmlformats.org/officeDocument/2006/relationships/image" Target="../media/image81.png"/><Relationship Id="rId361" Type="http://schemas.openxmlformats.org/officeDocument/2006/relationships/customXml" Target="../ink/ink180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110.xml"/><Relationship Id="rId263" Type="http://schemas.openxmlformats.org/officeDocument/2006/relationships/customXml" Target="../ink/ink131.xml"/><Relationship Id="rId319" Type="http://schemas.openxmlformats.org/officeDocument/2006/relationships/customXml" Target="../ink/ink159.xml"/><Relationship Id="rId37" Type="http://schemas.openxmlformats.org/officeDocument/2006/relationships/customXml" Target="../ink/ink18.xml"/><Relationship Id="rId58" Type="http://schemas.openxmlformats.org/officeDocument/2006/relationships/image" Target="../media/image33.png"/><Relationship Id="rId79" Type="http://schemas.openxmlformats.org/officeDocument/2006/relationships/customXml" Target="../ink/ink39.xml"/><Relationship Id="rId102" Type="http://schemas.openxmlformats.org/officeDocument/2006/relationships/image" Target="../media/image55.png"/><Relationship Id="rId123" Type="http://schemas.openxmlformats.org/officeDocument/2006/relationships/customXml" Target="../ink/ink61.xml"/><Relationship Id="rId144" Type="http://schemas.openxmlformats.org/officeDocument/2006/relationships/image" Target="../media/image76.png"/><Relationship Id="rId330" Type="http://schemas.openxmlformats.org/officeDocument/2006/relationships/image" Target="../media/image169.png"/><Relationship Id="rId90" Type="http://schemas.openxmlformats.org/officeDocument/2006/relationships/image" Target="../media/image49.png"/><Relationship Id="rId165" Type="http://schemas.openxmlformats.org/officeDocument/2006/relationships/customXml" Target="../ink/ink82.xml"/><Relationship Id="rId186" Type="http://schemas.openxmlformats.org/officeDocument/2006/relationships/image" Target="../media/image97.png"/><Relationship Id="rId351" Type="http://schemas.openxmlformats.org/officeDocument/2006/relationships/customXml" Target="../ink/ink175.xml"/><Relationship Id="rId372" Type="http://schemas.openxmlformats.org/officeDocument/2006/relationships/image" Target="../media/image190.png"/><Relationship Id="rId393" Type="http://schemas.openxmlformats.org/officeDocument/2006/relationships/customXml" Target="../ink/ink196.xml"/><Relationship Id="rId211" Type="http://schemas.openxmlformats.org/officeDocument/2006/relationships/customXml" Target="../ink/ink105.xml"/><Relationship Id="rId232" Type="http://schemas.openxmlformats.org/officeDocument/2006/relationships/image" Target="../media/image120.png"/><Relationship Id="rId253" Type="http://schemas.openxmlformats.org/officeDocument/2006/relationships/customXml" Target="../ink/ink126.xml"/><Relationship Id="rId274" Type="http://schemas.openxmlformats.org/officeDocument/2006/relationships/image" Target="../media/image141.png"/><Relationship Id="rId295" Type="http://schemas.openxmlformats.org/officeDocument/2006/relationships/customXml" Target="../ink/ink147.xml"/><Relationship Id="rId309" Type="http://schemas.openxmlformats.org/officeDocument/2006/relationships/customXml" Target="../ink/ink154.xml"/><Relationship Id="rId27" Type="http://schemas.openxmlformats.org/officeDocument/2006/relationships/customXml" Target="../ink/ink13.xml"/><Relationship Id="rId48" Type="http://schemas.openxmlformats.org/officeDocument/2006/relationships/image" Target="../media/image28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34" Type="http://schemas.openxmlformats.org/officeDocument/2006/relationships/image" Target="../media/image71.png"/><Relationship Id="rId320" Type="http://schemas.openxmlformats.org/officeDocument/2006/relationships/image" Target="../media/image164.png"/><Relationship Id="rId80" Type="http://schemas.openxmlformats.org/officeDocument/2006/relationships/image" Target="../media/image44.png"/><Relationship Id="rId155" Type="http://schemas.openxmlformats.org/officeDocument/2006/relationships/customXml" Target="../ink/ink77.xml"/><Relationship Id="rId176" Type="http://schemas.openxmlformats.org/officeDocument/2006/relationships/image" Target="../media/image92.png"/><Relationship Id="rId197" Type="http://schemas.openxmlformats.org/officeDocument/2006/relationships/customXml" Target="../ink/ink98.xml"/><Relationship Id="rId341" Type="http://schemas.openxmlformats.org/officeDocument/2006/relationships/customXml" Target="../ink/ink170.xml"/><Relationship Id="rId362" Type="http://schemas.openxmlformats.org/officeDocument/2006/relationships/image" Target="../media/image185.png"/><Relationship Id="rId383" Type="http://schemas.openxmlformats.org/officeDocument/2006/relationships/customXml" Target="../ink/ink191.xml"/><Relationship Id="rId201" Type="http://schemas.openxmlformats.org/officeDocument/2006/relationships/customXml" Target="../ink/ink100.xml"/><Relationship Id="rId222" Type="http://schemas.openxmlformats.org/officeDocument/2006/relationships/image" Target="../media/image115.png"/><Relationship Id="rId243" Type="http://schemas.openxmlformats.org/officeDocument/2006/relationships/customXml" Target="../ink/ink121.xml"/><Relationship Id="rId264" Type="http://schemas.openxmlformats.org/officeDocument/2006/relationships/image" Target="../media/image136.png"/><Relationship Id="rId285" Type="http://schemas.openxmlformats.org/officeDocument/2006/relationships/customXml" Target="../ink/ink142.xml"/><Relationship Id="rId17" Type="http://schemas.openxmlformats.org/officeDocument/2006/relationships/customXml" Target="../ink/ink8.xml"/><Relationship Id="rId38" Type="http://schemas.openxmlformats.org/officeDocument/2006/relationships/image" Target="../media/image23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66.png"/><Relationship Id="rId310" Type="http://schemas.openxmlformats.org/officeDocument/2006/relationships/image" Target="../media/image159.png"/><Relationship Id="rId70" Type="http://schemas.openxmlformats.org/officeDocument/2006/relationships/image" Target="../media/image39.png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66" Type="http://schemas.openxmlformats.org/officeDocument/2006/relationships/image" Target="../media/image87.png"/><Relationship Id="rId187" Type="http://schemas.openxmlformats.org/officeDocument/2006/relationships/customXml" Target="../ink/ink93.xml"/><Relationship Id="rId331" Type="http://schemas.openxmlformats.org/officeDocument/2006/relationships/customXml" Target="../ink/ink165.xml"/><Relationship Id="rId352" Type="http://schemas.openxmlformats.org/officeDocument/2006/relationships/image" Target="../media/image180.png"/><Relationship Id="rId373" Type="http://schemas.openxmlformats.org/officeDocument/2006/relationships/customXml" Target="../ink/ink186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10.png"/><Relationship Id="rId233" Type="http://schemas.openxmlformats.org/officeDocument/2006/relationships/customXml" Target="../ink/ink116.xml"/><Relationship Id="rId254" Type="http://schemas.openxmlformats.org/officeDocument/2006/relationships/image" Target="../media/image131.png"/><Relationship Id="rId28" Type="http://schemas.openxmlformats.org/officeDocument/2006/relationships/image" Target="../media/image18.png"/><Relationship Id="rId49" Type="http://schemas.openxmlformats.org/officeDocument/2006/relationships/customXml" Target="../ink/ink24.xml"/><Relationship Id="rId114" Type="http://schemas.openxmlformats.org/officeDocument/2006/relationships/image" Target="../media/image61.png"/><Relationship Id="rId275" Type="http://schemas.openxmlformats.org/officeDocument/2006/relationships/customXml" Target="../ink/ink137.xml"/><Relationship Id="rId296" Type="http://schemas.openxmlformats.org/officeDocument/2006/relationships/image" Target="../media/image152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image" Target="../media/image82.png"/><Relationship Id="rId177" Type="http://schemas.openxmlformats.org/officeDocument/2006/relationships/customXml" Target="../ink/ink88.xml"/><Relationship Id="rId198" Type="http://schemas.openxmlformats.org/officeDocument/2006/relationships/image" Target="../media/image103.png"/><Relationship Id="rId321" Type="http://schemas.openxmlformats.org/officeDocument/2006/relationships/customXml" Target="../ink/ink160.xml"/><Relationship Id="rId342" Type="http://schemas.openxmlformats.org/officeDocument/2006/relationships/image" Target="../media/image175.png"/><Relationship Id="rId363" Type="http://schemas.openxmlformats.org/officeDocument/2006/relationships/customXml" Target="../ink/ink181.xml"/><Relationship Id="rId384" Type="http://schemas.openxmlformats.org/officeDocument/2006/relationships/image" Target="../media/image196.png"/><Relationship Id="rId202" Type="http://schemas.openxmlformats.org/officeDocument/2006/relationships/image" Target="../media/image105.png"/><Relationship Id="rId223" Type="http://schemas.openxmlformats.org/officeDocument/2006/relationships/customXml" Target="../ink/ink111.xml"/><Relationship Id="rId244" Type="http://schemas.openxmlformats.org/officeDocument/2006/relationships/image" Target="../media/image126.png"/><Relationship Id="rId18" Type="http://schemas.openxmlformats.org/officeDocument/2006/relationships/image" Target="../media/image13.png"/><Relationship Id="rId39" Type="http://schemas.openxmlformats.org/officeDocument/2006/relationships/customXml" Target="../ink/ink19.xml"/><Relationship Id="rId265" Type="http://schemas.openxmlformats.org/officeDocument/2006/relationships/customXml" Target="../ink/ink132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62.xml"/><Relationship Id="rId146" Type="http://schemas.openxmlformats.org/officeDocument/2006/relationships/image" Target="../media/image77.png"/><Relationship Id="rId167" Type="http://schemas.openxmlformats.org/officeDocument/2006/relationships/customXml" Target="../ink/ink83.xml"/><Relationship Id="rId188" Type="http://schemas.openxmlformats.org/officeDocument/2006/relationships/image" Target="../media/image98.png"/><Relationship Id="rId311" Type="http://schemas.openxmlformats.org/officeDocument/2006/relationships/customXml" Target="../ink/ink155.xml"/><Relationship Id="rId332" Type="http://schemas.openxmlformats.org/officeDocument/2006/relationships/image" Target="../media/image170.png"/><Relationship Id="rId353" Type="http://schemas.openxmlformats.org/officeDocument/2006/relationships/customXml" Target="../ink/ink176.xml"/><Relationship Id="rId374" Type="http://schemas.openxmlformats.org/officeDocument/2006/relationships/image" Target="../media/image191.png"/><Relationship Id="rId395" Type="http://schemas.openxmlformats.org/officeDocument/2006/relationships/hyperlink" Target="mailto:c.e.clare@tudelft.nl" TargetMode="External"/><Relationship Id="rId71" Type="http://schemas.openxmlformats.org/officeDocument/2006/relationships/customXml" Target="../ink/ink35.xml"/><Relationship Id="rId92" Type="http://schemas.openxmlformats.org/officeDocument/2006/relationships/image" Target="../media/image50.png"/><Relationship Id="rId213" Type="http://schemas.openxmlformats.org/officeDocument/2006/relationships/customXml" Target="../ink/ink106.xml"/><Relationship Id="rId234" Type="http://schemas.openxmlformats.org/officeDocument/2006/relationships/image" Target="../media/image121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4.xml"/><Relationship Id="rId255" Type="http://schemas.openxmlformats.org/officeDocument/2006/relationships/customXml" Target="../ink/ink127.xml"/><Relationship Id="rId276" Type="http://schemas.openxmlformats.org/officeDocument/2006/relationships/image" Target="../media/image142.png"/><Relationship Id="rId297" Type="http://schemas.openxmlformats.org/officeDocument/2006/relationships/customXml" Target="../ink/ink148.xml"/><Relationship Id="rId40" Type="http://schemas.openxmlformats.org/officeDocument/2006/relationships/image" Target="../media/image24.png"/><Relationship Id="rId115" Type="http://schemas.openxmlformats.org/officeDocument/2006/relationships/customXml" Target="../ink/ink57.xml"/><Relationship Id="rId136" Type="http://schemas.openxmlformats.org/officeDocument/2006/relationships/image" Target="../media/image72.png"/><Relationship Id="rId157" Type="http://schemas.openxmlformats.org/officeDocument/2006/relationships/customXml" Target="../ink/ink78.xml"/><Relationship Id="rId178" Type="http://schemas.openxmlformats.org/officeDocument/2006/relationships/image" Target="../media/image93.png"/><Relationship Id="rId301" Type="http://schemas.openxmlformats.org/officeDocument/2006/relationships/customXml" Target="../ink/ink150.xml"/><Relationship Id="rId322" Type="http://schemas.openxmlformats.org/officeDocument/2006/relationships/image" Target="../media/image165.png"/><Relationship Id="rId343" Type="http://schemas.openxmlformats.org/officeDocument/2006/relationships/customXml" Target="../ink/ink171.xml"/><Relationship Id="rId364" Type="http://schemas.openxmlformats.org/officeDocument/2006/relationships/image" Target="../media/image186.png"/><Relationship Id="rId61" Type="http://schemas.openxmlformats.org/officeDocument/2006/relationships/customXml" Target="../ink/ink30.xml"/><Relationship Id="rId82" Type="http://schemas.openxmlformats.org/officeDocument/2006/relationships/image" Target="../media/image45.png"/><Relationship Id="rId199" Type="http://schemas.openxmlformats.org/officeDocument/2006/relationships/customXml" Target="../ink/ink99.xml"/><Relationship Id="rId203" Type="http://schemas.openxmlformats.org/officeDocument/2006/relationships/customXml" Target="../ink/ink101.xml"/><Relationship Id="rId385" Type="http://schemas.openxmlformats.org/officeDocument/2006/relationships/customXml" Target="../ink/ink192.xml"/><Relationship Id="rId19" Type="http://schemas.openxmlformats.org/officeDocument/2006/relationships/customXml" Target="../ink/ink9.xml"/><Relationship Id="rId224" Type="http://schemas.openxmlformats.org/officeDocument/2006/relationships/image" Target="../media/image116.png"/><Relationship Id="rId245" Type="http://schemas.openxmlformats.org/officeDocument/2006/relationships/customXml" Target="../ink/ink122.xml"/><Relationship Id="rId266" Type="http://schemas.openxmlformats.org/officeDocument/2006/relationships/image" Target="../media/image137.png"/><Relationship Id="rId287" Type="http://schemas.openxmlformats.org/officeDocument/2006/relationships/customXml" Target="../ink/ink143.xml"/><Relationship Id="rId30" Type="http://schemas.openxmlformats.org/officeDocument/2006/relationships/image" Target="../media/image19.png"/><Relationship Id="rId105" Type="http://schemas.openxmlformats.org/officeDocument/2006/relationships/customXml" Target="../ink/ink52.xml"/><Relationship Id="rId126" Type="http://schemas.openxmlformats.org/officeDocument/2006/relationships/image" Target="../media/image67.png"/><Relationship Id="rId147" Type="http://schemas.openxmlformats.org/officeDocument/2006/relationships/customXml" Target="../ink/ink73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166.xml"/><Relationship Id="rId354" Type="http://schemas.openxmlformats.org/officeDocument/2006/relationships/image" Target="../media/image181.png"/><Relationship Id="rId51" Type="http://schemas.openxmlformats.org/officeDocument/2006/relationships/customXml" Target="../ink/ink25.xml"/><Relationship Id="rId72" Type="http://schemas.openxmlformats.org/officeDocument/2006/relationships/image" Target="../media/image40.png"/><Relationship Id="rId93" Type="http://schemas.openxmlformats.org/officeDocument/2006/relationships/customXml" Target="../ink/ink46.xml"/><Relationship Id="rId189" Type="http://schemas.openxmlformats.org/officeDocument/2006/relationships/customXml" Target="../ink/ink94.xml"/><Relationship Id="rId375" Type="http://schemas.openxmlformats.org/officeDocument/2006/relationships/customXml" Target="../ink/ink187.xml"/><Relationship Id="rId396" Type="http://schemas.openxmlformats.org/officeDocument/2006/relationships/hyperlink" Target="https://twitter.com/ConnieEClare" TargetMode="External"/><Relationship Id="rId3" Type="http://schemas.openxmlformats.org/officeDocument/2006/relationships/customXml" Target="../ink/ink1.xml"/><Relationship Id="rId214" Type="http://schemas.openxmlformats.org/officeDocument/2006/relationships/image" Target="../media/image111.png"/><Relationship Id="rId235" Type="http://schemas.openxmlformats.org/officeDocument/2006/relationships/customXml" Target="../ink/ink117.xml"/><Relationship Id="rId256" Type="http://schemas.openxmlformats.org/officeDocument/2006/relationships/image" Target="../media/image132.png"/><Relationship Id="rId277" Type="http://schemas.openxmlformats.org/officeDocument/2006/relationships/customXml" Target="../ink/ink138.xml"/><Relationship Id="rId298" Type="http://schemas.openxmlformats.org/officeDocument/2006/relationships/image" Target="../media/image153.png"/><Relationship Id="rId116" Type="http://schemas.openxmlformats.org/officeDocument/2006/relationships/image" Target="../media/image62.png"/><Relationship Id="rId137" Type="http://schemas.openxmlformats.org/officeDocument/2006/relationships/customXml" Target="../ink/ink68.xml"/><Relationship Id="rId158" Type="http://schemas.openxmlformats.org/officeDocument/2006/relationships/image" Target="../media/image83.png"/><Relationship Id="rId302" Type="http://schemas.openxmlformats.org/officeDocument/2006/relationships/image" Target="../media/image155.png"/><Relationship Id="rId323" Type="http://schemas.openxmlformats.org/officeDocument/2006/relationships/customXml" Target="../ink/ink161.xml"/><Relationship Id="rId344" Type="http://schemas.openxmlformats.org/officeDocument/2006/relationships/image" Target="../media/image176.png"/><Relationship Id="rId20" Type="http://schemas.openxmlformats.org/officeDocument/2006/relationships/image" Target="../media/image14.png"/><Relationship Id="rId41" Type="http://schemas.openxmlformats.org/officeDocument/2006/relationships/customXml" Target="../ink/ink20.xml"/><Relationship Id="rId62" Type="http://schemas.openxmlformats.org/officeDocument/2006/relationships/image" Target="../media/image35.png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365" Type="http://schemas.openxmlformats.org/officeDocument/2006/relationships/customXml" Target="../ink/ink182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112.xml"/><Relationship Id="rId246" Type="http://schemas.openxmlformats.org/officeDocument/2006/relationships/image" Target="../media/image127.png"/><Relationship Id="rId267" Type="http://schemas.openxmlformats.org/officeDocument/2006/relationships/customXml" Target="../ink/ink133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63.xml"/><Relationship Id="rId313" Type="http://schemas.openxmlformats.org/officeDocument/2006/relationships/customXml" Target="../ink/ink156.xml"/><Relationship Id="rId10" Type="http://schemas.openxmlformats.org/officeDocument/2006/relationships/image" Target="../media/image9.png"/><Relationship Id="rId31" Type="http://schemas.openxmlformats.org/officeDocument/2006/relationships/customXml" Target="../ink/ink15.xml"/><Relationship Id="rId52" Type="http://schemas.openxmlformats.org/officeDocument/2006/relationships/image" Target="../media/image30.png"/><Relationship Id="rId73" Type="http://schemas.openxmlformats.org/officeDocument/2006/relationships/customXml" Target="../ink/ink36.xml"/><Relationship Id="rId94" Type="http://schemas.openxmlformats.org/officeDocument/2006/relationships/image" Target="../media/image51.png"/><Relationship Id="rId148" Type="http://schemas.openxmlformats.org/officeDocument/2006/relationships/image" Target="../media/image78.png"/><Relationship Id="rId169" Type="http://schemas.openxmlformats.org/officeDocument/2006/relationships/customXml" Target="../ink/ink84.xml"/><Relationship Id="rId334" Type="http://schemas.openxmlformats.org/officeDocument/2006/relationships/image" Target="../media/image171.png"/><Relationship Id="rId355" Type="http://schemas.openxmlformats.org/officeDocument/2006/relationships/customXml" Target="../ink/ink177.xml"/><Relationship Id="rId376" Type="http://schemas.openxmlformats.org/officeDocument/2006/relationships/image" Target="../media/image192.png"/><Relationship Id="rId397" Type="http://schemas.openxmlformats.org/officeDocument/2006/relationships/hyperlink" Target="https://docs.google.com/document/d/1LWygTAYZ0ms4rVH6CQeNnGFPkDT1j8ZHColcxzPk8bI/edit" TargetMode="External"/><Relationship Id="rId4" Type="http://schemas.openxmlformats.org/officeDocument/2006/relationships/image" Target="../media/image6.png"/><Relationship Id="rId180" Type="http://schemas.openxmlformats.org/officeDocument/2006/relationships/image" Target="../media/image94.png"/><Relationship Id="rId215" Type="http://schemas.openxmlformats.org/officeDocument/2006/relationships/customXml" Target="../ink/ink107.xml"/><Relationship Id="rId236" Type="http://schemas.openxmlformats.org/officeDocument/2006/relationships/image" Target="../media/image122.png"/><Relationship Id="rId257" Type="http://schemas.openxmlformats.org/officeDocument/2006/relationships/customXml" Target="../ink/ink128.xml"/><Relationship Id="rId278" Type="http://schemas.openxmlformats.org/officeDocument/2006/relationships/image" Target="../media/image143.png"/><Relationship Id="rId303" Type="http://schemas.openxmlformats.org/officeDocument/2006/relationships/customXml" Target="../ink/ink151.xml"/><Relationship Id="rId42" Type="http://schemas.openxmlformats.org/officeDocument/2006/relationships/image" Target="../media/image25.png"/><Relationship Id="rId84" Type="http://schemas.openxmlformats.org/officeDocument/2006/relationships/image" Target="../media/image46.png"/><Relationship Id="rId138" Type="http://schemas.openxmlformats.org/officeDocument/2006/relationships/image" Target="../media/image73.png"/><Relationship Id="rId345" Type="http://schemas.openxmlformats.org/officeDocument/2006/relationships/customXml" Target="../ink/ink172.xml"/><Relationship Id="rId387" Type="http://schemas.openxmlformats.org/officeDocument/2006/relationships/customXml" Target="../ink/ink193.xml"/><Relationship Id="rId191" Type="http://schemas.openxmlformats.org/officeDocument/2006/relationships/customXml" Target="../ink/ink95.xml"/><Relationship Id="rId205" Type="http://schemas.openxmlformats.org/officeDocument/2006/relationships/customXml" Target="../ink/ink102.xml"/><Relationship Id="rId247" Type="http://schemas.openxmlformats.org/officeDocument/2006/relationships/customXml" Target="../ink/ink123.xml"/><Relationship Id="rId107" Type="http://schemas.openxmlformats.org/officeDocument/2006/relationships/customXml" Target="../ink/ink53.xml"/><Relationship Id="rId289" Type="http://schemas.openxmlformats.org/officeDocument/2006/relationships/customXml" Target="../ink/ink144.xml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398" Type="http://schemas.openxmlformats.org/officeDocument/2006/relationships/hyperlink" Target="https://doi.org/10.5281/zenodo.4626811" TargetMode="External"/><Relationship Id="rId95" Type="http://schemas.openxmlformats.org/officeDocument/2006/relationships/customXml" Target="../ink/ink47.xml"/><Relationship Id="rId160" Type="http://schemas.openxmlformats.org/officeDocument/2006/relationships/image" Target="../media/image84.png"/><Relationship Id="rId216" Type="http://schemas.openxmlformats.org/officeDocument/2006/relationships/image" Target="../media/image112.png"/><Relationship Id="rId258" Type="http://schemas.openxmlformats.org/officeDocument/2006/relationships/image" Target="../media/image133.png"/><Relationship Id="rId22" Type="http://schemas.openxmlformats.org/officeDocument/2006/relationships/image" Target="../media/image15.png"/><Relationship Id="rId64" Type="http://schemas.openxmlformats.org/officeDocument/2006/relationships/image" Target="../media/image36.png"/><Relationship Id="rId118" Type="http://schemas.openxmlformats.org/officeDocument/2006/relationships/image" Target="../media/image63.png"/><Relationship Id="rId325" Type="http://schemas.openxmlformats.org/officeDocument/2006/relationships/customXml" Target="../ink/ink162.xml"/><Relationship Id="rId367" Type="http://schemas.openxmlformats.org/officeDocument/2006/relationships/customXml" Target="../ink/ink183.xml"/><Relationship Id="rId171" Type="http://schemas.openxmlformats.org/officeDocument/2006/relationships/customXml" Target="../ink/ink85.xml"/><Relationship Id="rId227" Type="http://schemas.openxmlformats.org/officeDocument/2006/relationships/customXml" Target="../ink/ink113.xml"/><Relationship Id="rId269" Type="http://schemas.openxmlformats.org/officeDocument/2006/relationships/customXml" Target="../ink/ink134.xml"/><Relationship Id="rId33" Type="http://schemas.openxmlformats.org/officeDocument/2006/relationships/customXml" Target="../ink/ink16.xml"/><Relationship Id="rId129" Type="http://schemas.openxmlformats.org/officeDocument/2006/relationships/customXml" Target="../ink/ink64.xml"/><Relationship Id="rId280" Type="http://schemas.openxmlformats.org/officeDocument/2006/relationships/image" Target="../media/image144.png"/><Relationship Id="rId336" Type="http://schemas.openxmlformats.org/officeDocument/2006/relationships/image" Target="../media/image172.png"/><Relationship Id="rId75" Type="http://schemas.openxmlformats.org/officeDocument/2006/relationships/customXml" Target="../ink/ink37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7.png"/><Relationship Id="rId238" Type="http://schemas.openxmlformats.org/officeDocument/2006/relationships/image" Target="../media/image123.png"/><Relationship Id="rId291" Type="http://schemas.openxmlformats.org/officeDocument/2006/relationships/customXml" Target="../ink/ink145.xml"/><Relationship Id="rId305" Type="http://schemas.openxmlformats.org/officeDocument/2006/relationships/customXml" Target="../ink/ink152.xml"/><Relationship Id="rId347" Type="http://schemas.openxmlformats.org/officeDocument/2006/relationships/customXml" Target="../ink/ink173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75.xml"/><Relationship Id="rId389" Type="http://schemas.openxmlformats.org/officeDocument/2006/relationships/customXml" Target="../ink/ink194.xml"/><Relationship Id="rId193" Type="http://schemas.openxmlformats.org/officeDocument/2006/relationships/customXml" Target="../ink/ink96.xml"/><Relationship Id="rId207" Type="http://schemas.openxmlformats.org/officeDocument/2006/relationships/customXml" Target="../ink/ink103.xml"/><Relationship Id="rId249" Type="http://schemas.openxmlformats.org/officeDocument/2006/relationships/customXml" Target="../ink/ink124.xml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image" Target="../media/image134.png"/><Relationship Id="rId316" Type="http://schemas.openxmlformats.org/officeDocument/2006/relationships/image" Target="../media/image162.png"/><Relationship Id="rId55" Type="http://schemas.openxmlformats.org/officeDocument/2006/relationships/customXml" Target="../ink/ink27.xml"/><Relationship Id="rId97" Type="http://schemas.openxmlformats.org/officeDocument/2006/relationships/customXml" Target="../ink/ink48.xml"/><Relationship Id="rId120" Type="http://schemas.openxmlformats.org/officeDocument/2006/relationships/image" Target="../media/image64.png"/><Relationship Id="rId358" Type="http://schemas.openxmlformats.org/officeDocument/2006/relationships/image" Target="../media/image183.png"/><Relationship Id="rId162" Type="http://schemas.openxmlformats.org/officeDocument/2006/relationships/image" Target="../media/image85.png"/><Relationship Id="rId218" Type="http://schemas.openxmlformats.org/officeDocument/2006/relationships/image" Target="../media/image113.png"/><Relationship Id="rId271" Type="http://schemas.openxmlformats.org/officeDocument/2006/relationships/customXml" Target="../ink/ink135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65.xml"/><Relationship Id="rId327" Type="http://schemas.openxmlformats.org/officeDocument/2006/relationships/customXml" Target="../ink/ink163.xml"/><Relationship Id="rId369" Type="http://schemas.openxmlformats.org/officeDocument/2006/relationships/customXml" Target="../ink/ink184.xml"/><Relationship Id="rId173" Type="http://schemas.openxmlformats.org/officeDocument/2006/relationships/customXml" Target="../ink/ink86.xml"/><Relationship Id="rId229" Type="http://schemas.openxmlformats.org/officeDocument/2006/relationships/customXml" Target="../ink/ink114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17.xml"/><Relationship Id="rId77" Type="http://schemas.openxmlformats.org/officeDocument/2006/relationships/customXml" Target="../ink/ink38.xml"/><Relationship Id="rId100" Type="http://schemas.openxmlformats.org/officeDocument/2006/relationships/image" Target="../media/image54.png"/><Relationship Id="rId282" Type="http://schemas.openxmlformats.org/officeDocument/2006/relationships/image" Target="../media/image145.png"/><Relationship Id="rId338" Type="http://schemas.openxmlformats.org/officeDocument/2006/relationships/image" Target="../media/image173.png"/><Relationship Id="rId8" Type="http://schemas.openxmlformats.org/officeDocument/2006/relationships/image" Target="../media/image8.png"/><Relationship Id="rId142" Type="http://schemas.openxmlformats.org/officeDocument/2006/relationships/image" Target="../media/image75.png"/><Relationship Id="rId184" Type="http://schemas.openxmlformats.org/officeDocument/2006/relationships/image" Target="../media/image96.png"/><Relationship Id="rId391" Type="http://schemas.openxmlformats.org/officeDocument/2006/relationships/customXml" Target="../ink/ink195.xml"/><Relationship Id="rId251" Type="http://schemas.openxmlformats.org/officeDocument/2006/relationships/customXml" Target="../ink/ink125.xml"/><Relationship Id="rId46" Type="http://schemas.openxmlformats.org/officeDocument/2006/relationships/image" Target="../media/image27.png"/><Relationship Id="rId293" Type="http://schemas.openxmlformats.org/officeDocument/2006/relationships/customXml" Target="../ink/ink146.xml"/><Relationship Id="rId307" Type="http://schemas.openxmlformats.org/officeDocument/2006/relationships/customXml" Target="../ink/ink153.xml"/><Relationship Id="rId349" Type="http://schemas.openxmlformats.org/officeDocument/2006/relationships/customXml" Target="../ink/ink174.xml"/><Relationship Id="rId88" Type="http://schemas.openxmlformats.org/officeDocument/2006/relationships/image" Target="../media/image48.png"/><Relationship Id="rId111" Type="http://schemas.openxmlformats.org/officeDocument/2006/relationships/customXml" Target="../ink/ink55.xml"/><Relationship Id="rId153" Type="http://schemas.openxmlformats.org/officeDocument/2006/relationships/customXml" Target="../ink/ink76.xml"/><Relationship Id="rId195" Type="http://schemas.openxmlformats.org/officeDocument/2006/relationships/customXml" Target="../ink/ink97.xml"/><Relationship Id="rId209" Type="http://schemas.openxmlformats.org/officeDocument/2006/relationships/customXml" Target="../ink/ink104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7.xml"/><Relationship Id="rId57" Type="http://schemas.openxmlformats.org/officeDocument/2006/relationships/customXml" Target="../ink/ink28.xml"/><Relationship Id="rId262" Type="http://schemas.openxmlformats.org/officeDocument/2006/relationships/image" Target="../media/image135.png"/><Relationship Id="rId318" Type="http://schemas.openxmlformats.org/officeDocument/2006/relationships/image" Target="../media/image163.png"/><Relationship Id="rId99" Type="http://schemas.openxmlformats.org/officeDocument/2006/relationships/customXml" Target="../ink/ink49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185.xml"/><Relationship Id="rId26" Type="http://schemas.openxmlformats.org/officeDocument/2006/relationships/image" Target="../media/image17.png"/><Relationship Id="rId231" Type="http://schemas.openxmlformats.org/officeDocument/2006/relationships/customXml" Target="../ink/ink115.xml"/><Relationship Id="rId273" Type="http://schemas.openxmlformats.org/officeDocument/2006/relationships/customXml" Target="../ink/ink136.xml"/><Relationship Id="rId329" Type="http://schemas.openxmlformats.org/officeDocument/2006/relationships/customXml" Target="../ink/ink164.xml"/><Relationship Id="rId68" Type="http://schemas.openxmlformats.org/officeDocument/2006/relationships/image" Target="../media/image38.png"/><Relationship Id="rId133" Type="http://schemas.openxmlformats.org/officeDocument/2006/relationships/customXml" Target="../ink/ink66.xml"/><Relationship Id="rId175" Type="http://schemas.openxmlformats.org/officeDocument/2006/relationships/customXml" Target="../ink/ink87.xml"/><Relationship Id="rId340" Type="http://schemas.openxmlformats.org/officeDocument/2006/relationships/image" Target="../media/image1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Relationship Id="rId242" Type="http://schemas.openxmlformats.org/officeDocument/2006/relationships/image" Target="../media/image125.png"/><Relationship Id="rId284" Type="http://schemas.openxmlformats.org/officeDocument/2006/relationships/image" Target="../media/image146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19.xml"/><Relationship Id="rId299" Type="http://schemas.openxmlformats.org/officeDocument/2006/relationships/customXml" Target="../ink/ink1510.xml"/><Relationship Id="rId21" Type="http://schemas.openxmlformats.org/officeDocument/2006/relationships/customXml" Target="../ink/ink1371.xml"/><Relationship Id="rId63" Type="http://schemas.openxmlformats.org/officeDocument/2006/relationships/customXml" Target="../ink/ink1392.xml"/><Relationship Id="rId159" Type="http://schemas.openxmlformats.org/officeDocument/2006/relationships/customXml" Target="../ink/ink1440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1528.xml"/><Relationship Id="rId377" Type="http://schemas.openxmlformats.org/officeDocument/2006/relationships/customXml" Target="../ink/ink1549.xml"/><Relationship Id="rId5" Type="http://schemas.openxmlformats.org/officeDocument/2006/relationships/customXml" Target="../ink/ink1363.xml"/><Relationship Id="rId181" Type="http://schemas.openxmlformats.org/officeDocument/2006/relationships/customXml" Target="../ink/ink1451.xml"/><Relationship Id="rId237" Type="http://schemas.openxmlformats.org/officeDocument/2006/relationships/customXml" Target="../ink/ink1479.xml"/><Relationship Id="rId279" Type="http://schemas.openxmlformats.org/officeDocument/2006/relationships/customXml" Target="../ink/ink1500.xml"/><Relationship Id="rId43" Type="http://schemas.openxmlformats.org/officeDocument/2006/relationships/customXml" Target="../ink/ink1382.xml"/><Relationship Id="rId139" Type="http://schemas.openxmlformats.org/officeDocument/2006/relationships/customXml" Target="../ink/ink1430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1403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65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1518.xml"/><Relationship Id="rId357" Type="http://schemas.openxmlformats.org/officeDocument/2006/relationships/customXml" Target="../ink/ink1539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1441.xml"/><Relationship Id="rId217" Type="http://schemas.openxmlformats.org/officeDocument/2006/relationships/customXml" Target="../ink/ink1469.xml"/><Relationship Id="rId259" Type="http://schemas.openxmlformats.org/officeDocument/2006/relationships/customXml" Target="../ink/ink1490.xml"/><Relationship Id="rId23" Type="http://schemas.openxmlformats.org/officeDocument/2006/relationships/customXml" Target="../ink/ink1372.xml"/><Relationship Id="rId119" Type="http://schemas.openxmlformats.org/officeDocument/2006/relationships/customXml" Target="../ink/ink1420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1393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281" Type="http://schemas.openxmlformats.org/officeDocument/2006/relationships/customXml" Target="../ink/ink1501.xml"/><Relationship Id="rId337" Type="http://schemas.openxmlformats.org/officeDocument/2006/relationships/customXml" Target="../ink/ink1529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1431.xml"/><Relationship Id="rId379" Type="http://schemas.openxmlformats.org/officeDocument/2006/relationships/customXml" Target="../ink/ink1550.xml"/><Relationship Id="rId7" Type="http://schemas.openxmlformats.org/officeDocument/2006/relationships/customXml" Target="../ink/ink1364.xml"/><Relationship Id="rId183" Type="http://schemas.openxmlformats.org/officeDocument/2006/relationships/customXml" Target="../ink/ink1452.xml"/><Relationship Id="rId239" Type="http://schemas.openxmlformats.org/officeDocument/2006/relationships/customXml" Target="../ink/ink1480.xml"/><Relationship Id="rId390" Type="http://schemas.openxmlformats.org/officeDocument/2006/relationships/image" Target="../media/image199.png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1383.xml"/><Relationship Id="rId87" Type="http://schemas.openxmlformats.org/officeDocument/2006/relationships/customXml" Target="../ink/ink1404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261" Type="http://schemas.openxmlformats.org/officeDocument/2006/relationships/customXml" Target="../ink/ink1491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1519.xml"/><Relationship Id="rId359" Type="http://schemas.openxmlformats.org/officeDocument/2006/relationships/customXml" Target="../ink/ink1540.xml"/><Relationship Id="rId98" Type="http://schemas.openxmlformats.org/officeDocument/2006/relationships/image" Target="../media/image53.png"/><Relationship Id="rId121" Type="http://schemas.openxmlformats.org/officeDocument/2006/relationships/customXml" Target="../ink/ink1421.xml"/><Relationship Id="rId163" Type="http://schemas.openxmlformats.org/officeDocument/2006/relationships/customXml" Target="../ink/ink1442.xml"/><Relationship Id="rId219" Type="http://schemas.openxmlformats.org/officeDocument/2006/relationships/customXml" Target="../ink/ink1470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1373.xml"/><Relationship Id="rId67" Type="http://schemas.openxmlformats.org/officeDocument/2006/relationships/customXml" Target="../ink/ink1394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1551.xml"/><Relationship Id="rId241" Type="http://schemas.openxmlformats.org/officeDocument/2006/relationships/customXml" Target="../ink/ink1481.xml"/><Relationship Id="rId36" Type="http://schemas.openxmlformats.org/officeDocument/2006/relationships/image" Target="../media/image22.png"/><Relationship Id="rId283" Type="http://schemas.openxmlformats.org/officeDocument/2006/relationships/customXml" Target="../ink/ink1502.xml"/><Relationship Id="rId339" Type="http://schemas.openxmlformats.org/officeDocument/2006/relationships/customXml" Target="../ink/ink1530.xml"/><Relationship Id="rId78" Type="http://schemas.openxmlformats.org/officeDocument/2006/relationships/image" Target="../media/image623.png"/><Relationship Id="rId101" Type="http://schemas.openxmlformats.org/officeDocument/2006/relationships/customXml" Target="../ink/ink1411.xml"/><Relationship Id="rId143" Type="http://schemas.openxmlformats.org/officeDocument/2006/relationships/customXml" Target="../ink/ink1432.xml"/><Relationship Id="rId185" Type="http://schemas.openxmlformats.org/officeDocument/2006/relationships/customXml" Target="../ink/ink1453.xml"/><Relationship Id="rId350" Type="http://schemas.openxmlformats.org/officeDocument/2006/relationships/image" Target="../media/image677.png"/><Relationship Id="rId9" Type="http://schemas.openxmlformats.org/officeDocument/2006/relationships/customXml" Target="../ink/ink1365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1384.xml"/><Relationship Id="rId89" Type="http://schemas.openxmlformats.org/officeDocument/2006/relationships/customXml" Target="../ink/ink1405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1541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1471.xml"/><Relationship Id="rId242" Type="http://schemas.openxmlformats.org/officeDocument/2006/relationships/image" Target="../media/image649.png"/><Relationship Id="rId263" Type="http://schemas.openxmlformats.org/officeDocument/2006/relationships/customXml" Target="../ink/ink1492.xml"/><Relationship Id="rId284" Type="http://schemas.openxmlformats.org/officeDocument/2006/relationships/image" Target="../media/image146.png"/><Relationship Id="rId319" Type="http://schemas.openxmlformats.org/officeDocument/2006/relationships/customXml" Target="../ink/ink1520.xml"/><Relationship Id="rId37" Type="http://schemas.openxmlformats.org/officeDocument/2006/relationships/customXml" Target="../ink/ink1379.xml"/><Relationship Id="rId58" Type="http://schemas.openxmlformats.org/officeDocument/2006/relationships/image" Target="../media/image33.png"/><Relationship Id="rId79" Type="http://schemas.openxmlformats.org/officeDocument/2006/relationships/customXml" Target="../ink/ink1400.xml"/><Relationship Id="rId102" Type="http://schemas.openxmlformats.org/officeDocument/2006/relationships/image" Target="../media/image55.png"/><Relationship Id="rId123" Type="http://schemas.openxmlformats.org/officeDocument/2006/relationships/customXml" Target="../ink/ink1422.xml"/><Relationship Id="rId144" Type="http://schemas.openxmlformats.org/officeDocument/2006/relationships/image" Target="../media/image634.png"/><Relationship Id="rId330" Type="http://schemas.openxmlformats.org/officeDocument/2006/relationships/image" Target="../media/image672.png"/><Relationship Id="rId90" Type="http://schemas.openxmlformats.org/officeDocument/2006/relationships/image" Target="../media/image49.png"/><Relationship Id="rId165" Type="http://schemas.openxmlformats.org/officeDocument/2006/relationships/customXml" Target="../ink/ink1443.xml"/><Relationship Id="rId186" Type="http://schemas.openxmlformats.org/officeDocument/2006/relationships/image" Target="../media/image642.png"/><Relationship Id="rId351" Type="http://schemas.openxmlformats.org/officeDocument/2006/relationships/customXml" Target="../ink/ink1536.xml"/><Relationship Id="rId372" Type="http://schemas.openxmlformats.org/officeDocument/2006/relationships/image" Target="../media/image681.png"/><Relationship Id="rId393" Type="http://schemas.openxmlformats.org/officeDocument/2006/relationships/customXml" Target="../ink/ink1557.xml"/><Relationship Id="rId211" Type="http://schemas.openxmlformats.org/officeDocument/2006/relationships/customXml" Target="../ink/ink1466.xml"/><Relationship Id="rId232" Type="http://schemas.openxmlformats.org/officeDocument/2006/relationships/image" Target="../media/image648.png"/><Relationship Id="rId253" Type="http://schemas.openxmlformats.org/officeDocument/2006/relationships/customXml" Target="../ink/ink1487.xml"/><Relationship Id="rId274" Type="http://schemas.openxmlformats.org/officeDocument/2006/relationships/image" Target="../media/image665.png"/><Relationship Id="rId295" Type="http://schemas.openxmlformats.org/officeDocument/2006/relationships/customXml" Target="../ink/ink1508.xml"/><Relationship Id="rId309" Type="http://schemas.openxmlformats.org/officeDocument/2006/relationships/customXml" Target="../ink/ink1515.xml"/><Relationship Id="rId27" Type="http://schemas.openxmlformats.org/officeDocument/2006/relationships/customXml" Target="../ink/ink1374.xml"/><Relationship Id="rId48" Type="http://schemas.openxmlformats.org/officeDocument/2006/relationships/image" Target="../media/image28.png"/><Relationship Id="rId69" Type="http://schemas.openxmlformats.org/officeDocument/2006/relationships/customXml" Target="../ink/ink1395.xml"/><Relationship Id="rId113" Type="http://schemas.openxmlformats.org/officeDocument/2006/relationships/customXml" Target="../ink/ink1417.xml"/><Relationship Id="rId134" Type="http://schemas.openxmlformats.org/officeDocument/2006/relationships/image" Target="../media/image71.png"/><Relationship Id="rId320" Type="http://schemas.openxmlformats.org/officeDocument/2006/relationships/image" Target="../media/image670.png"/><Relationship Id="rId80" Type="http://schemas.openxmlformats.org/officeDocument/2006/relationships/image" Target="../media/image44.png"/><Relationship Id="rId155" Type="http://schemas.openxmlformats.org/officeDocument/2006/relationships/customXml" Target="../ink/ink1438.xml"/><Relationship Id="rId176" Type="http://schemas.openxmlformats.org/officeDocument/2006/relationships/image" Target="../media/image92.png"/><Relationship Id="rId197" Type="http://schemas.openxmlformats.org/officeDocument/2006/relationships/customXml" Target="../ink/ink1459.xml"/><Relationship Id="rId341" Type="http://schemas.openxmlformats.org/officeDocument/2006/relationships/customXml" Target="../ink/ink1531.xml"/><Relationship Id="rId362" Type="http://schemas.openxmlformats.org/officeDocument/2006/relationships/image" Target="../media/image678.png"/><Relationship Id="rId383" Type="http://schemas.openxmlformats.org/officeDocument/2006/relationships/customXml" Target="../ink/ink1552.xml"/><Relationship Id="rId201" Type="http://schemas.openxmlformats.org/officeDocument/2006/relationships/customXml" Target="../ink/ink1461.xml"/><Relationship Id="rId222" Type="http://schemas.openxmlformats.org/officeDocument/2006/relationships/image" Target="../media/image115.png"/><Relationship Id="rId243" Type="http://schemas.openxmlformats.org/officeDocument/2006/relationships/customXml" Target="../ink/ink1482.xml"/><Relationship Id="rId264" Type="http://schemas.openxmlformats.org/officeDocument/2006/relationships/image" Target="../media/image660.png"/><Relationship Id="rId285" Type="http://schemas.openxmlformats.org/officeDocument/2006/relationships/customXml" Target="../ink/ink1503.xml"/><Relationship Id="rId17" Type="http://schemas.openxmlformats.org/officeDocument/2006/relationships/customXml" Target="../ink/ink1369.xml"/><Relationship Id="rId38" Type="http://schemas.openxmlformats.org/officeDocument/2006/relationships/image" Target="../media/image617.png"/><Relationship Id="rId59" Type="http://schemas.openxmlformats.org/officeDocument/2006/relationships/customXml" Target="../ink/ink1390.xml"/><Relationship Id="rId103" Type="http://schemas.openxmlformats.org/officeDocument/2006/relationships/customXml" Target="../ink/ink1412.xml"/><Relationship Id="rId124" Type="http://schemas.openxmlformats.org/officeDocument/2006/relationships/image" Target="../media/image66.png"/><Relationship Id="rId310" Type="http://schemas.openxmlformats.org/officeDocument/2006/relationships/image" Target="../media/image669.png"/><Relationship Id="rId70" Type="http://schemas.openxmlformats.org/officeDocument/2006/relationships/image" Target="../media/image39.png"/><Relationship Id="rId91" Type="http://schemas.openxmlformats.org/officeDocument/2006/relationships/customXml" Target="../ink/ink1406.xml"/><Relationship Id="rId145" Type="http://schemas.openxmlformats.org/officeDocument/2006/relationships/customXml" Target="../ink/ink1433.xml"/><Relationship Id="rId166" Type="http://schemas.openxmlformats.org/officeDocument/2006/relationships/image" Target="../media/image87.png"/><Relationship Id="rId187" Type="http://schemas.openxmlformats.org/officeDocument/2006/relationships/customXml" Target="../ink/ink1454.xml"/><Relationship Id="rId331" Type="http://schemas.openxmlformats.org/officeDocument/2006/relationships/customXml" Target="../ink/ink1526.xml"/><Relationship Id="rId352" Type="http://schemas.openxmlformats.org/officeDocument/2006/relationships/image" Target="../media/image180.png"/><Relationship Id="rId373" Type="http://schemas.openxmlformats.org/officeDocument/2006/relationships/customXml" Target="../ink/ink1547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46.png"/><Relationship Id="rId233" Type="http://schemas.openxmlformats.org/officeDocument/2006/relationships/customXml" Target="../ink/ink1477.xml"/><Relationship Id="rId254" Type="http://schemas.openxmlformats.org/officeDocument/2006/relationships/image" Target="../media/image655.png"/><Relationship Id="rId28" Type="http://schemas.openxmlformats.org/officeDocument/2006/relationships/image" Target="../media/image614.png"/><Relationship Id="rId49" Type="http://schemas.openxmlformats.org/officeDocument/2006/relationships/customXml" Target="../ink/ink1385.xml"/><Relationship Id="rId114" Type="http://schemas.openxmlformats.org/officeDocument/2006/relationships/image" Target="../media/image61.png"/><Relationship Id="rId275" Type="http://schemas.openxmlformats.org/officeDocument/2006/relationships/customXml" Target="../ink/ink1498.xml"/><Relationship Id="rId296" Type="http://schemas.openxmlformats.org/officeDocument/2006/relationships/image" Target="../media/image667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1401.xml"/><Relationship Id="rId135" Type="http://schemas.openxmlformats.org/officeDocument/2006/relationships/customXml" Target="../ink/ink1428.xml"/><Relationship Id="rId156" Type="http://schemas.openxmlformats.org/officeDocument/2006/relationships/image" Target="../media/image637.png"/><Relationship Id="rId177" Type="http://schemas.openxmlformats.org/officeDocument/2006/relationships/customXml" Target="../ink/ink1449.xml"/><Relationship Id="rId198" Type="http://schemas.openxmlformats.org/officeDocument/2006/relationships/image" Target="../media/image103.png"/><Relationship Id="rId321" Type="http://schemas.openxmlformats.org/officeDocument/2006/relationships/customXml" Target="../ink/ink1521.xml"/><Relationship Id="rId342" Type="http://schemas.openxmlformats.org/officeDocument/2006/relationships/image" Target="../media/image675.png"/><Relationship Id="rId363" Type="http://schemas.openxmlformats.org/officeDocument/2006/relationships/customXml" Target="../ink/ink1542.xml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23" Type="http://schemas.openxmlformats.org/officeDocument/2006/relationships/customXml" Target="../ink/ink1472.xml"/><Relationship Id="rId244" Type="http://schemas.openxmlformats.org/officeDocument/2006/relationships/image" Target="../media/image650.png"/><Relationship Id="rId18" Type="http://schemas.openxmlformats.org/officeDocument/2006/relationships/image" Target="../media/image13.png"/><Relationship Id="rId39" Type="http://schemas.openxmlformats.org/officeDocument/2006/relationships/customXml" Target="../ink/ink1380.xml"/><Relationship Id="rId265" Type="http://schemas.openxmlformats.org/officeDocument/2006/relationships/customXml" Target="../ink/ink1493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1423.xml"/><Relationship Id="rId146" Type="http://schemas.openxmlformats.org/officeDocument/2006/relationships/image" Target="../media/image77.png"/><Relationship Id="rId167" Type="http://schemas.openxmlformats.org/officeDocument/2006/relationships/customXml" Target="../ink/ink1444.xml"/><Relationship Id="rId188" Type="http://schemas.openxmlformats.org/officeDocument/2006/relationships/image" Target="../media/image98.png"/><Relationship Id="rId311" Type="http://schemas.openxmlformats.org/officeDocument/2006/relationships/customXml" Target="../ink/ink1516.xml"/><Relationship Id="rId332" Type="http://schemas.openxmlformats.org/officeDocument/2006/relationships/image" Target="../media/image170.png"/><Relationship Id="rId353" Type="http://schemas.openxmlformats.org/officeDocument/2006/relationships/customXml" Target="../ink/ink1537.xml"/><Relationship Id="rId374" Type="http://schemas.openxmlformats.org/officeDocument/2006/relationships/image" Target="../media/image191.png"/><Relationship Id="rId71" Type="http://schemas.openxmlformats.org/officeDocument/2006/relationships/customXml" Target="../ink/ink1396.xml"/><Relationship Id="rId92" Type="http://schemas.openxmlformats.org/officeDocument/2006/relationships/image" Target="../media/image50.png"/><Relationship Id="rId213" Type="http://schemas.openxmlformats.org/officeDocument/2006/relationships/customXml" Target="../ink/ink1467.xml"/><Relationship Id="rId234" Type="http://schemas.openxmlformats.org/officeDocument/2006/relationships/image" Target="../media/image121.png"/><Relationship Id="rId2" Type="http://schemas.openxmlformats.org/officeDocument/2006/relationships/customXml" Target="../ink/ink1362.xml"/><Relationship Id="rId29" Type="http://schemas.openxmlformats.org/officeDocument/2006/relationships/customXml" Target="../ink/ink1375.xml"/><Relationship Id="rId255" Type="http://schemas.openxmlformats.org/officeDocument/2006/relationships/customXml" Target="../ink/ink1488.xml"/><Relationship Id="rId276" Type="http://schemas.openxmlformats.org/officeDocument/2006/relationships/image" Target="../media/image142.png"/><Relationship Id="rId297" Type="http://schemas.openxmlformats.org/officeDocument/2006/relationships/customXml" Target="../ink/ink1509.xml"/><Relationship Id="rId40" Type="http://schemas.openxmlformats.org/officeDocument/2006/relationships/image" Target="../media/image618.png"/><Relationship Id="rId115" Type="http://schemas.openxmlformats.org/officeDocument/2006/relationships/customXml" Target="../ink/ink1418.xml"/><Relationship Id="rId136" Type="http://schemas.openxmlformats.org/officeDocument/2006/relationships/image" Target="../media/image72.png"/><Relationship Id="rId157" Type="http://schemas.openxmlformats.org/officeDocument/2006/relationships/customXml" Target="../ink/ink1439.xml"/><Relationship Id="rId178" Type="http://schemas.openxmlformats.org/officeDocument/2006/relationships/image" Target="../media/image93.png"/><Relationship Id="rId301" Type="http://schemas.openxmlformats.org/officeDocument/2006/relationships/customXml" Target="../ink/ink1511.xml"/><Relationship Id="rId322" Type="http://schemas.openxmlformats.org/officeDocument/2006/relationships/image" Target="../media/image165.png"/><Relationship Id="rId343" Type="http://schemas.openxmlformats.org/officeDocument/2006/relationships/customXml" Target="../ink/ink1532.xml"/><Relationship Id="rId364" Type="http://schemas.openxmlformats.org/officeDocument/2006/relationships/image" Target="../media/image679.png"/><Relationship Id="rId61" Type="http://schemas.openxmlformats.org/officeDocument/2006/relationships/customXml" Target="../ink/ink1391.xml"/><Relationship Id="rId82" Type="http://schemas.openxmlformats.org/officeDocument/2006/relationships/image" Target="../media/image45.png"/><Relationship Id="rId199" Type="http://schemas.openxmlformats.org/officeDocument/2006/relationships/customXml" Target="../ink/ink1460.xml"/><Relationship Id="rId203" Type="http://schemas.openxmlformats.org/officeDocument/2006/relationships/customXml" Target="../ink/ink1462.xml"/><Relationship Id="rId385" Type="http://schemas.openxmlformats.org/officeDocument/2006/relationships/customXml" Target="../ink/ink1553.xml"/><Relationship Id="rId19" Type="http://schemas.openxmlformats.org/officeDocument/2006/relationships/customXml" Target="../ink/ink1370.xml"/><Relationship Id="rId224" Type="http://schemas.openxmlformats.org/officeDocument/2006/relationships/image" Target="../media/image116.png"/><Relationship Id="rId245" Type="http://schemas.openxmlformats.org/officeDocument/2006/relationships/customXml" Target="../ink/ink1483.xml"/><Relationship Id="rId266" Type="http://schemas.openxmlformats.org/officeDocument/2006/relationships/image" Target="../media/image661.png"/><Relationship Id="rId287" Type="http://schemas.openxmlformats.org/officeDocument/2006/relationships/customXml" Target="../ink/ink1504.xml"/><Relationship Id="rId30" Type="http://schemas.openxmlformats.org/officeDocument/2006/relationships/image" Target="../media/image615.png"/><Relationship Id="rId105" Type="http://schemas.openxmlformats.org/officeDocument/2006/relationships/customXml" Target="../ink/ink1413.xml"/><Relationship Id="rId126" Type="http://schemas.openxmlformats.org/officeDocument/2006/relationships/image" Target="../media/image67.png"/><Relationship Id="rId147" Type="http://schemas.openxmlformats.org/officeDocument/2006/relationships/customXml" Target="../ink/ink1434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1527.xml"/><Relationship Id="rId354" Type="http://schemas.openxmlformats.org/officeDocument/2006/relationships/image" Target="../media/image181.png"/><Relationship Id="rId51" Type="http://schemas.openxmlformats.org/officeDocument/2006/relationships/customXml" Target="../ink/ink1386.xml"/><Relationship Id="rId72" Type="http://schemas.openxmlformats.org/officeDocument/2006/relationships/image" Target="../media/image40.png"/><Relationship Id="rId93" Type="http://schemas.openxmlformats.org/officeDocument/2006/relationships/customXml" Target="../ink/ink1407.xml"/><Relationship Id="rId189" Type="http://schemas.openxmlformats.org/officeDocument/2006/relationships/customXml" Target="../ink/ink1455.xml"/><Relationship Id="rId375" Type="http://schemas.openxmlformats.org/officeDocument/2006/relationships/customXml" Target="../ink/ink1548.xml"/><Relationship Id="rId214" Type="http://schemas.openxmlformats.org/officeDocument/2006/relationships/image" Target="../media/image111.png"/><Relationship Id="rId235" Type="http://schemas.openxmlformats.org/officeDocument/2006/relationships/customXml" Target="../ink/ink1478.xml"/><Relationship Id="rId256" Type="http://schemas.openxmlformats.org/officeDocument/2006/relationships/image" Target="../media/image656.png"/><Relationship Id="rId277" Type="http://schemas.openxmlformats.org/officeDocument/2006/relationships/customXml" Target="../ink/ink1499.xml"/><Relationship Id="rId298" Type="http://schemas.openxmlformats.org/officeDocument/2006/relationships/image" Target="../media/image153.png"/><Relationship Id="rId116" Type="http://schemas.openxmlformats.org/officeDocument/2006/relationships/image" Target="../media/image62.png"/><Relationship Id="rId137" Type="http://schemas.openxmlformats.org/officeDocument/2006/relationships/customXml" Target="../ink/ink1429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1522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1381.xml"/><Relationship Id="rId62" Type="http://schemas.openxmlformats.org/officeDocument/2006/relationships/image" Target="../media/image35.png"/><Relationship Id="rId83" Type="http://schemas.openxmlformats.org/officeDocument/2006/relationships/customXml" Target="../ink/ink1402.xml"/><Relationship Id="rId179" Type="http://schemas.openxmlformats.org/officeDocument/2006/relationships/customXml" Target="../ink/ink1450.xml"/><Relationship Id="rId365" Type="http://schemas.openxmlformats.org/officeDocument/2006/relationships/customXml" Target="../ink/ink1543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1473.xml"/><Relationship Id="rId246" Type="http://schemas.openxmlformats.org/officeDocument/2006/relationships/image" Target="../media/image651.png"/><Relationship Id="rId267" Type="http://schemas.openxmlformats.org/officeDocument/2006/relationships/customXml" Target="../ink/ink1494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1424.xml"/><Relationship Id="rId313" Type="http://schemas.openxmlformats.org/officeDocument/2006/relationships/customXml" Target="../ink/ink1517.xml"/><Relationship Id="rId10" Type="http://schemas.openxmlformats.org/officeDocument/2006/relationships/image" Target="../media/image9.png"/><Relationship Id="rId31" Type="http://schemas.openxmlformats.org/officeDocument/2006/relationships/customXml" Target="../ink/ink1376.xml"/><Relationship Id="rId52" Type="http://schemas.openxmlformats.org/officeDocument/2006/relationships/image" Target="../media/image619.png"/><Relationship Id="rId73" Type="http://schemas.openxmlformats.org/officeDocument/2006/relationships/customXml" Target="../ink/ink1397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1445.xml"/><Relationship Id="rId334" Type="http://schemas.openxmlformats.org/officeDocument/2006/relationships/image" Target="../media/image171.png"/><Relationship Id="rId355" Type="http://schemas.openxmlformats.org/officeDocument/2006/relationships/customXml" Target="../ink/ink1538.xml"/><Relationship Id="rId376" Type="http://schemas.openxmlformats.org/officeDocument/2006/relationships/image" Target="../media/image192.png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1468.xml"/><Relationship Id="rId236" Type="http://schemas.openxmlformats.org/officeDocument/2006/relationships/image" Target="../media/image122.png"/><Relationship Id="rId257" Type="http://schemas.openxmlformats.org/officeDocument/2006/relationships/customXml" Target="../ink/ink1489.xml"/><Relationship Id="rId278" Type="http://schemas.openxmlformats.org/officeDocument/2006/relationships/image" Target="../media/image143.png"/><Relationship Id="rId303" Type="http://schemas.openxmlformats.org/officeDocument/2006/relationships/customXml" Target="../ink/ink1512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1533.xml"/><Relationship Id="rId387" Type="http://schemas.openxmlformats.org/officeDocument/2006/relationships/customXml" Target="../ink/ink1554.xml"/><Relationship Id="rId191" Type="http://schemas.openxmlformats.org/officeDocument/2006/relationships/customXml" Target="../ink/ink1456.xml"/><Relationship Id="rId205" Type="http://schemas.openxmlformats.org/officeDocument/2006/relationships/customXml" Target="../ink/ink1463.xml"/><Relationship Id="rId247" Type="http://schemas.openxmlformats.org/officeDocument/2006/relationships/customXml" Target="../ink/ink1484.xml"/><Relationship Id="rId107" Type="http://schemas.openxmlformats.org/officeDocument/2006/relationships/customXml" Target="../ink/ink1414.xml"/><Relationship Id="rId289" Type="http://schemas.openxmlformats.org/officeDocument/2006/relationships/customXml" Target="../ink/ink1505.xml"/><Relationship Id="rId11" Type="http://schemas.openxmlformats.org/officeDocument/2006/relationships/customXml" Target="../ink/ink1366.xml"/><Relationship Id="rId53" Type="http://schemas.openxmlformats.org/officeDocument/2006/relationships/customXml" Target="../ink/ink1387.xml"/><Relationship Id="rId149" Type="http://schemas.openxmlformats.org/officeDocument/2006/relationships/customXml" Target="../ink/ink1435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95" Type="http://schemas.openxmlformats.org/officeDocument/2006/relationships/customXml" Target="../ink/ink1408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1523.xml"/><Relationship Id="rId367" Type="http://schemas.openxmlformats.org/officeDocument/2006/relationships/customXml" Target="../ink/ink1544.xml"/><Relationship Id="rId171" Type="http://schemas.openxmlformats.org/officeDocument/2006/relationships/customXml" Target="../ink/ink1446.xml"/><Relationship Id="rId227" Type="http://schemas.openxmlformats.org/officeDocument/2006/relationships/customXml" Target="../ink/ink1474.xml"/><Relationship Id="rId269" Type="http://schemas.openxmlformats.org/officeDocument/2006/relationships/customXml" Target="../ink/ink1495.xml"/><Relationship Id="rId33" Type="http://schemas.openxmlformats.org/officeDocument/2006/relationships/customXml" Target="../ink/ink1377.xml"/><Relationship Id="rId129" Type="http://schemas.openxmlformats.org/officeDocument/2006/relationships/customXml" Target="../ink/ink1425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1398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291" Type="http://schemas.openxmlformats.org/officeDocument/2006/relationships/customXml" Target="../ink/ink1506.xml"/><Relationship Id="rId305" Type="http://schemas.openxmlformats.org/officeDocument/2006/relationships/customXml" Target="../ink/ink1513.xml"/><Relationship Id="rId347" Type="http://schemas.openxmlformats.org/officeDocument/2006/relationships/customXml" Target="../ink/ink1534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1436.xml"/><Relationship Id="rId389" Type="http://schemas.openxmlformats.org/officeDocument/2006/relationships/customXml" Target="../ink/ink1555.xml"/><Relationship Id="rId193" Type="http://schemas.openxmlformats.org/officeDocument/2006/relationships/customXml" Target="../ink/ink1457.xml"/><Relationship Id="rId207" Type="http://schemas.openxmlformats.org/officeDocument/2006/relationships/customXml" Target="../ink/ink1464.xml"/><Relationship Id="rId249" Type="http://schemas.openxmlformats.org/officeDocument/2006/relationships/customXml" Target="../ink/ink1485.xml"/><Relationship Id="rId13" Type="http://schemas.openxmlformats.org/officeDocument/2006/relationships/customXml" Target="../ink/ink1367.xml"/><Relationship Id="rId109" Type="http://schemas.openxmlformats.org/officeDocument/2006/relationships/customXml" Target="../ink/ink1415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1388.xml"/><Relationship Id="rId97" Type="http://schemas.openxmlformats.org/officeDocument/2006/relationships/customXml" Target="../ink/ink1409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271" Type="http://schemas.openxmlformats.org/officeDocument/2006/relationships/customXml" Target="../ink/ink1496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1426.xml"/><Relationship Id="rId327" Type="http://schemas.openxmlformats.org/officeDocument/2006/relationships/customXml" Target="../ink/ink1524.xml"/><Relationship Id="rId369" Type="http://schemas.openxmlformats.org/officeDocument/2006/relationships/customXml" Target="../ink/ink1545.xml"/><Relationship Id="rId173" Type="http://schemas.openxmlformats.org/officeDocument/2006/relationships/customXml" Target="../ink/ink1447.xml"/><Relationship Id="rId229" Type="http://schemas.openxmlformats.org/officeDocument/2006/relationships/customXml" Target="../ink/ink1475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1378.xml"/><Relationship Id="rId77" Type="http://schemas.openxmlformats.org/officeDocument/2006/relationships/customXml" Target="../ink/ink1399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1556.xml"/><Relationship Id="rId251" Type="http://schemas.openxmlformats.org/officeDocument/2006/relationships/customXml" Target="../ink/ink1486.xml"/><Relationship Id="rId46" Type="http://schemas.openxmlformats.org/officeDocument/2006/relationships/image" Target="../media/image27.png"/><Relationship Id="rId293" Type="http://schemas.openxmlformats.org/officeDocument/2006/relationships/customXml" Target="../ink/ink1507.xml"/><Relationship Id="rId307" Type="http://schemas.openxmlformats.org/officeDocument/2006/relationships/customXml" Target="../ink/ink1514.xml"/><Relationship Id="rId349" Type="http://schemas.openxmlformats.org/officeDocument/2006/relationships/customXml" Target="../ink/ink1535.xml"/><Relationship Id="rId88" Type="http://schemas.openxmlformats.org/officeDocument/2006/relationships/image" Target="../media/image625.png"/><Relationship Id="rId111" Type="http://schemas.openxmlformats.org/officeDocument/2006/relationships/customXml" Target="../ink/ink1416.xml"/><Relationship Id="rId153" Type="http://schemas.openxmlformats.org/officeDocument/2006/relationships/customXml" Target="../ink/ink1437.xml"/><Relationship Id="rId195" Type="http://schemas.openxmlformats.org/officeDocument/2006/relationships/customXml" Target="../ink/ink1458.xml"/><Relationship Id="rId209" Type="http://schemas.openxmlformats.org/officeDocument/2006/relationships/customXml" Target="../ink/ink1465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1368.xml"/><Relationship Id="rId57" Type="http://schemas.openxmlformats.org/officeDocument/2006/relationships/customXml" Target="../ink/ink1389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1410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1546.xml"/><Relationship Id="rId26" Type="http://schemas.openxmlformats.org/officeDocument/2006/relationships/image" Target="../media/image17.png"/><Relationship Id="rId231" Type="http://schemas.openxmlformats.org/officeDocument/2006/relationships/customXml" Target="../ink/ink1476.xml"/><Relationship Id="rId273" Type="http://schemas.openxmlformats.org/officeDocument/2006/relationships/customXml" Target="../ink/ink1497.xml"/><Relationship Id="rId329" Type="http://schemas.openxmlformats.org/officeDocument/2006/relationships/customXml" Target="../ink/ink1525.xml"/><Relationship Id="rId68" Type="http://schemas.openxmlformats.org/officeDocument/2006/relationships/image" Target="../media/image621.png"/><Relationship Id="rId133" Type="http://schemas.openxmlformats.org/officeDocument/2006/relationships/customXml" Target="../ink/ink1427.xml"/><Relationship Id="rId175" Type="http://schemas.openxmlformats.org/officeDocument/2006/relationships/customXml" Target="../ink/ink1448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80.xml"/><Relationship Id="rId366" Type="http://schemas.openxmlformats.org/officeDocument/2006/relationships/image" Target="../media/image548.png"/><Relationship Id="rId531" Type="http://schemas.openxmlformats.org/officeDocument/2006/relationships/image" Target="../media/image8690.png"/><Relationship Id="rId324" Type="http://schemas.openxmlformats.org/officeDocument/2006/relationships/image" Target="../media/image357.png"/><Relationship Id="rId433" Type="http://schemas.openxmlformats.org/officeDocument/2006/relationships/customXml" Target="../ink/ink1631.xml"/><Relationship Id="rId475" Type="http://schemas.openxmlformats.org/officeDocument/2006/relationships/image" Target="../media/image8410.png"/><Relationship Id="rId128" Type="http://schemas.openxmlformats.org/officeDocument/2006/relationships/image" Target="../media/image429.png"/><Relationship Id="rId377" Type="http://schemas.openxmlformats.org/officeDocument/2006/relationships/customXml" Target="../ink/ink1602.xml"/><Relationship Id="rId500" Type="http://schemas.openxmlformats.org/officeDocument/2006/relationships/customXml" Target="../ink/ink1666.xml"/><Relationship Id="rId542" Type="http://schemas.openxmlformats.org/officeDocument/2006/relationships/customXml" Target="../ink/ink1687.xml"/><Relationship Id="rId5" Type="http://schemas.openxmlformats.org/officeDocument/2006/relationships/customXml" Target="../ink/ink1559.xml"/><Relationship Id="rId402" Type="http://schemas.openxmlformats.org/officeDocument/2006/relationships/image" Target="../media/image566.png"/><Relationship Id="rId444" Type="http://schemas.openxmlformats.org/officeDocument/2006/relationships/image" Target="../media/image8270.png"/><Relationship Id="rId486" Type="http://schemas.openxmlformats.org/officeDocument/2006/relationships/customXml" Target="../ink/ink1659.xml"/><Relationship Id="rId139" Type="http://schemas.openxmlformats.org/officeDocument/2006/relationships/customXml" Target="../ink/ink1591.xml"/><Relationship Id="rId388" Type="http://schemas.openxmlformats.org/officeDocument/2006/relationships/image" Target="../media/image559.png"/><Relationship Id="rId511" Type="http://schemas.openxmlformats.org/officeDocument/2006/relationships/image" Target="../media/image8590.png"/><Relationship Id="rId553" Type="http://schemas.openxmlformats.org/officeDocument/2006/relationships/image" Target="../media/image8810.png"/><Relationship Id="rId346" Type="http://schemas.openxmlformats.org/officeDocument/2006/relationships/image" Target="../media/image368.png"/><Relationship Id="rId85" Type="http://schemas.openxmlformats.org/officeDocument/2006/relationships/customXml" Target="../ink/ink1564.xml"/><Relationship Id="rId413" Type="http://schemas.openxmlformats.org/officeDocument/2006/relationships/customXml" Target="../ink/ink1620.xml"/><Relationship Id="rId455" Type="http://schemas.openxmlformats.org/officeDocument/2006/relationships/image" Target="../media/image8320.png"/><Relationship Id="rId497" Type="http://schemas.openxmlformats.org/officeDocument/2006/relationships/image" Target="../media/image8520.png"/><Relationship Id="rId108" Type="http://schemas.openxmlformats.org/officeDocument/2006/relationships/image" Target="../media/image419.png"/><Relationship Id="rId522" Type="http://schemas.openxmlformats.org/officeDocument/2006/relationships/customXml" Target="../ink/ink1677.xml"/><Relationship Id="rId96" Type="http://schemas.openxmlformats.org/officeDocument/2006/relationships/image" Target="../media/image413.png"/><Relationship Id="rId140" Type="http://schemas.openxmlformats.org/officeDocument/2006/relationships/image" Target="../media/image435.png"/><Relationship Id="rId378" Type="http://schemas.openxmlformats.org/officeDocument/2006/relationships/image" Target="../media/image554.png"/><Relationship Id="rId399" Type="http://schemas.openxmlformats.org/officeDocument/2006/relationships/customXml" Target="../ink/ink1613.xml"/><Relationship Id="rId403" Type="http://schemas.openxmlformats.org/officeDocument/2006/relationships/customXml" Target="../ink/ink1615.xml"/><Relationship Id="rId564" Type="http://schemas.openxmlformats.org/officeDocument/2006/relationships/customXml" Target="../ink/ink1698.xml"/><Relationship Id="rId6" Type="http://schemas.openxmlformats.org/officeDocument/2006/relationships/image" Target="../media/image8220.png"/><Relationship Id="rId424" Type="http://schemas.openxmlformats.org/officeDocument/2006/relationships/image" Target="../media/image576.png"/><Relationship Id="rId445" Type="http://schemas.openxmlformats.org/officeDocument/2006/relationships/customXml" Target="../ink/ink1637.xml"/><Relationship Id="rId466" Type="http://schemas.openxmlformats.org/officeDocument/2006/relationships/image" Target="../media/image8370.png"/><Relationship Id="rId487" Type="http://schemas.openxmlformats.org/officeDocument/2006/relationships/image" Target="../media/image8470.png"/><Relationship Id="rId119" Type="http://schemas.openxmlformats.org/officeDocument/2006/relationships/customXml" Target="../ink/ink1581.xml"/><Relationship Id="rId512" Type="http://schemas.openxmlformats.org/officeDocument/2006/relationships/customXml" Target="../ink/ink1672.xml"/><Relationship Id="rId533" Type="http://schemas.openxmlformats.org/officeDocument/2006/relationships/image" Target="../media/image8700.png"/><Relationship Id="rId326" Type="http://schemas.openxmlformats.org/officeDocument/2006/relationships/image" Target="../media/image358.png"/><Relationship Id="rId86" Type="http://schemas.openxmlformats.org/officeDocument/2006/relationships/image" Target="../media/image408.png"/><Relationship Id="rId130" Type="http://schemas.openxmlformats.org/officeDocument/2006/relationships/image" Target="../media/image430.png"/><Relationship Id="rId368" Type="http://schemas.openxmlformats.org/officeDocument/2006/relationships/image" Target="../media/image549.png"/><Relationship Id="rId389" Type="http://schemas.openxmlformats.org/officeDocument/2006/relationships/customXml" Target="../ink/ink1608.xml"/><Relationship Id="rId554" Type="http://schemas.openxmlformats.org/officeDocument/2006/relationships/customXml" Target="../ink/ink1690.xml"/><Relationship Id="rId414" Type="http://schemas.openxmlformats.org/officeDocument/2006/relationships/image" Target="../media/image572.png"/><Relationship Id="rId435" Type="http://schemas.openxmlformats.org/officeDocument/2006/relationships/customXml" Target="../ink/ink1632.xml"/><Relationship Id="rId456" Type="http://schemas.openxmlformats.org/officeDocument/2006/relationships/customXml" Target="../ink/ink1643.xml"/><Relationship Id="rId477" Type="http://schemas.openxmlformats.org/officeDocument/2006/relationships/image" Target="../media/image8420.png"/><Relationship Id="rId498" Type="http://schemas.openxmlformats.org/officeDocument/2006/relationships/customXml" Target="../ink/ink1665.xml"/><Relationship Id="rId109" Type="http://schemas.openxmlformats.org/officeDocument/2006/relationships/customXml" Target="../ink/ink1576.xml"/><Relationship Id="rId502" Type="http://schemas.openxmlformats.org/officeDocument/2006/relationships/customXml" Target="../ink/ink1667.xml"/><Relationship Id="rId523" Type="http://schemas.openxmlformats.org/officeDocument/2006/relationships/image" Target="../media/image8650.png"/><Relationship Id="rId97" Type="http://schemas.openxmlformats.org/officeDocument/2006/relationships/customXml" Target="../ink/ink1570.xml"/><Relationship Id="rId120" Type="http://schemas.openxmlformats.org/officeDocument/2006/relationships/image" Target="../media/image425.png"/><Relationship Id="rId141" Type="http://schemas.openxmlformats.org/officeDocument/2006/relationships/customXml" Target="../ink/ink1592.xml"/><Relationship Id="rId379" Type="http://schemas.openxmlformats.org/officeDocument/2006/relationships/customXml" Target="../ink/ink1603.xml"/><Relationship Id="rId544" Type="http://schemas.openxmlformats.org/officeDocument/2006/relationships/customXml" Target="../ink/ink1688.xml"/><Relationship Id="rId565" Type="http://schemas.openxmlformats.org/officeDocument/2006/relationships/customXml" Target="../ink/ink1699.xml"/><Relationship Id="rId7" Type="http://schemas.openxmlformats.org/officeDocument/2006/relationships/customXml" Target="../ink/ink1560.xml"/><Relationship Id="rId390" Type="http://schemas.openxmlformats.org/officeDocument/2006/relationships/image" Target="../media/image560.png"/><Relationship Id="rId404" Type="http://schemas.openxmlformats.org/officeDocument/2006/relationships/image" Target="../media/image567.png"/><Relationship Id="rId425" Type="http://schemas.openxmlformats.org/officeDocument/2006/relationships/customXml" Target="../ink/ink1627.xml"/><Relationship Id="rId446" Type="http://schemas.openxmlformats.org/officeDocument/2006/relationships/image" Target="../media/image8280.png"/><Relationship Id="rId467" Type="http://schemas.openxmlformats.org/officeDocument/2006/relationships/customXml" Target="../ink/ink1649.xml"/><Relationship Id="rId488" Type="http://schemas.openxmlformats.org/officeDocument/2006/relationships/customXml" Target="../ink/ink1660.xml"/><Relationship Id="rId87" Type="http://schemas.openxmlformats.org/officeDocument/2006/relationships/customXml" Target="../ink/ink1565.xml"/><Relationship Id="rId110" Type="http://schemas.openxmlformats.org/officeDocument/2006/relationships/image" Target="../media/image420.png"/><Relationship Id="rId131" Type="http://schemas.openxmlformats.org/officeDocument/2006/relationships/customXml" Target="../ink/ink1587.xml"/><Relationship Id="rId369" Type="http://schemas.openxmlformats.org/officeDocument/2006/relationships/customXml" Target="../ink/ink1598.xml"/><Relationship Id="rId513" Type="http://schemas.openxmlformats.org/officeDocument/2006/relationships/image" Target="../media/image8600.png"/><Relationship Id="rId534" Type="http://schemas.openxmlformats.org/officeDocument/2006/relationships/customXml" Target="../ink/ink1683.xml"/><Relationship Id="rId555" Type="http://schemas.openxmlformats.org/officeDocument/2006/relationships/image" Target="../media/image8820.png"/><Relationship Id="rId380" Type="http://schemas.openxmlformats.org/officeDocument/2006/relationships/image" Target="../media/image555.png"/><Relationship Id="rId415" Type="http://schemas.openxmlformats.org/officeDocument/2006/relationships/customXml" Target="../ink/ink1621.xml"/><Relationship Id="rId436" Type="http://schemas.openxmlformats.org/officeDocument/2006/relationships/image" Target="../media/image8210.png"/><Relationship Id="rId457" Type="http://schemas.openxmlformats.org/officeDocument/2006/relationships/image" Target="../media/image8330.png"/><Relationship Id="rId478" Type="http://schemas.openxmlformats.org/officeDocument/2006/relationships/customXml" Target="../ink/ink1655.xml"/><Relationship Id="rId499" Type="http://schemas.openxmlformats.org/officeDocument/2006/relationships/image" Target="../media/image8530.png"/><Relationship Id="rId100" Type="http://schemas.openxmlformats.org/officeDocument/2006/relationships/image" Target="../media/image415.png"/><Relationship Id="rId503" Type="http://schemas.openxmlformats.org/officeDocument/2006/relationships/image" Target="../media/image8550.png"/><Relationship Id="rId524" Type="http://schemas.openxmlformats.org/officeDocument/2006/relationships/customXml" Target="../ink/ink1678.xml"/><Relationship Id="rId545" Type="http://schemas.openxmlformats.org/officeDocument/2006/relationships/image" Target="../media/image8760.png"/><Relationship Id="rId566" Type="http://schemas.openxmlformats.org/officeDocument/2006/relationships/customXml" Target="../ink/ink1700.xml"/><Relationship Id="rId338" Type="http://schemas.openxmlformats.org/officeDocument/2006/relationships/image" Target="../media/image364.png"/><Relationship Id="rId8" Type="http://schemas.openxmlformats.org/officeDocument/2006/relationships/image" Target="../media/image8230.png"/><Relationship Id="rId98" Type="http://schemas.openxmlformats.org/officeDocument/2006/relationships/image" Target="../media/image414.png"/><Relationship Id="rId121" Type="http://schemas.openxmlformats.org/officeDocument/2006/relationships/customXml" Target="../ink/ink1582.xml"/><Relationship Id="rId142" Type="http://schemas.openxmlformats.org/officeDocument/2006/relationships/image" Target="../media/image436.png"/><Relationship Id="rId370" Type="http://schemas.openxmlformats.org/officeDocument/2006/relationships/image" Target="../media/image550.png"/><Relationship Id="rId391" Type="http://schemas.openxmlformats.org/officeDocument/2006/relationships/customXml" Target="../ink/ink1609.xml"/><Relationship Id="rId405" Type="http://schemas.openxmlformats.org/officeDocument/2006/relationships/customXml" Target="../ink/ink1616.xml"/><Relationship Id="rId426" Type="http://schemas.openxmlformats.org/officeDocument/2006/relationships/image" Target="../media/image577.png"/><Relationship Id="rId447" Type="http://schemas.openxmlformats.org/officeDocument/2006/relationships/customXml" Target="../ink/ink1638.xml"/><Relationship Id="rId468" Type="http://schemas.openxmlformats.org/officeDocument/2006/relationships/image" Target="../media/image8380.png"/><Relationship Id="rId489" Type="http://schemas.openxmlformats.org/officeDocument/2006/relationships/image" Target="../media/image8480.png"/><Relationship Id="rId514" Type="http://schemas.openxmlformats.org/officeDocument/2006/relationships/customXml" Target="../ink/ink1673.xml"/><Relationship Id="rId535" Type="http://schemas.openxmlformats.org/officeDocument/2006/relationships/image" Target="../media/image8710.png"/><Relationship Id="rId556" Type="http://schemas.openxmlformats.org/officeDocument/2006/relationships/customXml" Target="../ink/ink1691.xml"/><Relationship Id="rId328" Type="http://schemas.openxmlformats.org/officeDocument/2006/relationships/image" Target="../media/image359.png"/><Relationship Id="rId88" Type="http://schemas.openxmlformats.org/officeDocument/2006/relationships/image" Target="../media/image409.png"/><Relationship Id="rId111" Type="http://schemas.openxmlformats.org/officeDocument/2006/relationships/customXml" Target="../ink/ink1577.xml"/><Relationship Id="rId132" Type="http://schemas.openxmlformats.org/officeDocument/2006/relationships/image" Target="../media/image431.png"/><Relationship Id="rId381" Type="http://schemas.openxmlformats.org/officeDocument/2006/relationships/customXml" Target="../ink/ink1604.xml"/><Relationship Id="rId416" Type="http://schemas.openxmlformats.org/officeDocument/2006/relationships/image" Target="../media/image573.png"/><Relationship Id="rId437" Type="http://schemas.openxmlformats.org/officeDocument/2006/relationships/customXml" Target="../ink/ink1633.xml"/><Relationship Id="rId458" Type="http://schemas.openxmlformats.org/officeDocument/2006/relationships/customXml" Target="../ink/ink1644.xml"/><Relationship Id="rId479" Type="http://schemas.openxmlformats.org/officeDocument/2006/relationships/image" Target="../media/image8430.png"/><Relationship Id="rId490" Type="http://schemas.openxmlformats.org/officeDocument/2006/relationships/customXml" Target="../ink/ink1661.xml"/><Relationship Id="rId504" Type="http://schemas.openxmlformats.org/officeDocument/2006/relationships/customXml" Target="../ink/ink1668.xml"/><Relationship Id="rId525" Type="http://schemas.openxmlformats.org/officeDocument/2006/relationships/image" Target="../media/image8660.png"/><Relationship Id="rId546" Type="http://schemas.openxmlformats.org/officeDocument/2006/relationships/image" Target="../media/image924.png"/><Relationship Id="rId567" Type="http://schemas.openxmlformats.org/officeDocument/2006/relationships/customXml" Target="../ink/ink1701.xml"/><Relationship Id="rId99" Type="http://schemas.openxmlformats.org/officeDocument/2006/relationships/customXml" Target="../ink/ink1571.xml"/><Relationship Id="rId101" Type="http://schemas.openxmlformats.org/officeDocument/2006/relationships/customXml" Target="../ink/ink1572.xml"/><Relationship Id="rId122" Type="http://schemas.openxmlformats.org/officeDocument/2006/relationships/image" Target="../media/image426.png"/><Relationship Id="rId143" Type="http://schemas.openxmlformats.org/officeDocument/2006/relationships/customXml" Target="../ink/ink1593.xml"/><Relationship Id="rId371" Type="http://schemas.openxmlformats.org/officeDocument/2006/relationships/customXml" Target="../ink/ink1599.xml"/><Relationship Id="rId406" Type="http://schemas.openxmlformats.org/officeDocument/2006/relationships/image" Target="../media/image568.png"/><Relationship Id="rId9" Type="http://schemas.openxmlformats.org/officeDocument/2006/relationships/customXml" Target="../ink/ink1561.xml"/><Relationship Id="rId392" Type="http://schemas.openxmlformats.org/officeDocument/2006/relationships/image" Target="../media/image561.png"/><Relationship Id="rId427" Type="http://schemas.openxmlformats.org/officeDocument/2006/relationships/customXml" Target="../ink/ink1628.xml"/><Relationship Id="rId448" Type="http://schemas.openxmlformats.org/officeDocument/2006/relationships/image" Target="../media/image8290.png"/><Relationship Id="rId469" Type="http://schemas.openxmlformats.org/officeDocument/2006/relationships/customXml" Target="../ink/ink1650.xml"/><Relationship Id="rId480" Type="http://schemas.openxmlformats.org/officeDocument/2006/relationships/customXml" Target="../ink/ink1656.xml"/><Relationship Id="rId515" Type="http://schemas.openxmlformats.org/officeDocument/2006/relationships/image" Target="../media/image8610.png"/><Relationship Id="rId536" Type="http://schemas.openxmlformats.org/officeDocument/2006/relationships/customXml" Target="../ink/ink1684.xml"/><Relationship Id="rId89" Type="http://schemas.openxmlformats.org/officeDocument/2006/relationships/customXml" Target="../ink/ink1566.xml"/><Relationship Id="rId112" Type="http://schemas.openxmlformats.org/officeDocument/2006/relationships/image" Target="../media/image421.png"/><Relationship Id="rId133" Type="http://schemas.openxmlformats.org/officeDocument/2006/relationships/customXml" Target="../ink/ink1588.xml"/><Relationship Id="rId557" Type="http://schemas.openxmlformats.org/officeDocument/2006/relationships/image" Target="../media/image8830.png"/><Relationship Id="rId340" Type="http://schemas.openxmlformats.org/officeDocument/2006/relationships/image" Target="../media/image365.png"/><Relationship Id="rId382" Type="http://schemas.openxmlformats.org/officeDocument/2006/relationships/image" Target="../media/image556.png"/><Relationship Id="rId417" Type="http://schemas.openxmlformats.org/officeDocument/2006/relationships/customXml" Target="../ink/ink1622.xml"/><Relationship Id="rId438" Type="http://schemas.openxmlformats.org/officeDocument/2006/relationships/image" Target="../media/image8240.png"/><Relationship Id="rId459" Type="http://schemas.openxmlformats.org/officeDocument/2006/relationships/image" Target="../media/image8340.png"/><Relationship Id="rId470" Type="http://schemas.openxmlformats.org/officeDocument/2006/relationships/image" Target="../media/image8390.png"/><Relationship Id="rId491" Type="http://schemas.openxmlformats.org/officeDocument/2006/relationships/image" Target="../media/image8490.png"/><Relationship Id="rId505" Type="http://schemas.openxmlformats.org/officeDocument/2006/relationships/image" Target="../media/image8560.png"/><Relationship Id="rId526" Type="http://schemas.openxmlformats.org/officeDocument/2006/relationships/customXml" Target="../ink/ink1679.xml"/><Relationship Id="rId58" Type="http://schemas.openxmlformats.org/officeDocument/2006/relationships/image" Target="../media/image12.png"/><Relationship Id="rId102" Type="http://schemas.openxmlformats.org/officeDocument/2006/relationships/image" Target="../media/image416.png"/><Relationship Id="rId123" Type="http://schemas.openxmlformats.org/officeDocument/2006/relationships/customXml" Target="../ink/ink1583.xml"/><Relationship Id="rId144" Type="http://schemas.openxmlformats.org/officeDocument/2006/relationships/image" Target="../media/image437.png"/><Relationship Id="rId547" Type="http://schemas.microsoft.com/office/2007/relationships/hdphoto" Target="../media/hdphoto4.wdp"/><Relationship Id="rId330" Type="http://schemas.openxmlformats.org/officeDocument/2006/relationships/image" Target="../media/image360.png"/><Relationship Id="rId568" Type="http://schemas.openxmlformats.org/officeDocument/2006/relationships/customXml" Target="../ink/ink1702.xml"/><Relationship Id="rId90" Type="http://schemas.openxmlformats.org/officeDocument/2006/relationships/image" Target="../media/image410.png"/><Relationship Id="rId372" Type="http://schemas.openxmlformats.org/officeDocument/2006/relationships/image" Target="../media/image551.png"/><Relationship Id="rId393" Type="http://schemas.openxmlformats.org/officeDocument/2006/relationships/customXml" Target="../ink/ink1610.xml"/><Relationship Id="rId407" Type="http://schemas.openxmlformats.org/officeDocument/2006/relationships/customXml" Target="../ink/ink1617.xml"/><Relationship Id="rId428" Type="http://schemas.openxmlformats.org/officeDocument/2006/relationships/image" Target="../media/image578.png"/><Relationship Id="rId449" Type="http://schemas.openxmlformats.org/officeDocument/2006/relationships/customXml" Target="../ink/ink1639.xml"/><Relationship Id="rId460" Type="http://schemas.openxmlformats.org/officeDocument/2006/relationships/customXml" Target="../ink/ink1645.xml"/><Relationship Id="rId481" Type="http://schemas.openxmlformats.org/officeDocument/2006/relationships/image" Target="../media/image8440.png"/><Relationship Id="rId516" Type="http://schemas.openxmlformats.org/officeDocument/2006/relationships/customXml" Target="../ink/ink1674.xml"/><Relationship Id="rId113" Type="http://schemas.openxmlformats.org/officeDocument/2006/relationships/customXml" Target="../ink/ink1578.xml"/><Relationship Id="rId134" Type="http://schemas.openxmlformats.org/officeDocument/2006/relationships/image" Target="../media/image432.png"/><Relationship Id="rId537" Type="http://schemas.openxmlformats.org/officeDocument/2006/relationships/image" Target="../media/image8720.png"/><Relationship Id="rId558" Type="http://schemas.openxmlformats.org/officeDocument/2006/relationships/customXml" Target="../ink/ink1692.xml"/><Relationship Id="rId383" Type="http://schemas.openxmlformats.org/officeDocument/2006/relationships/customXml" Target="../ink/ink1605.xml"/><Relationship Id="rId418" Type="http://schemas.openxmlformats.org/officeDocument/2006/relationships/image" Target="../media/image574.png"/><Relationship Id="rId439" Type="http://schemas.openxmlformats.org/officeDocument/2006/relationships/customXml" Target="../ink/ink1634.xml"/><Relationship Id="rId450" Type="http://schemas.openxmlformats.org/officeDocument/2006/relationships/image" Target="../media/image8300.png"/><Relationship Id="rId471" Type="http://schemas.openxmlformats.org/officeDocument/2006/relationships/customXml" Target="../ink/ink1651.xml"/><Relationship Id="rId506" Type="http://schemas.openxmlformats.org/officeDocument/2006/relationships/customXml" Target="../ink/ink1669.xml"/><Relationship Id="rId59" Type="http://schemas.openxmlformats.org/officeDocument/2006/relationships/customXml" Target="../ink/ink1562.xml"/><Relationship Id="rId103" Type="http://schemas.openxmlformats.org/officeDocument/2006/relationships/customXml" Target="../ink/ink1573.xml"/><Relationship Id="rId124" Type="http://schemas.openxmlformats.org/officeDocument/2006/relationships/image" Target="../media/image427.png"/><Relationship Id="rId492" Type="http://schemas.openxmlformats.org/officeDocument/2006/relationships/customXml" Target="../ink/ink1662.xml"/><Relationship Id="rId527" Type="http://schemas.openxmlformats.org/officeDocument/2006/relationships/image" Target="../media/image8670.png"/><Relationship Id="rId548" Type="http://schemas.openxmlformats.org/officeDocument/2006/relationships/image" Target="../media/image925.png"/><Relationship Id="rId569" Type="http://schemas.openxmlformats.org/officeDocument/2006/relationships/customXml" Target="../ink/ink1703.xml"/><Relationship Id="rId91" Type="http://schemas.openxmlformats.org/officeDocument/2006/relationships/customXml" Target="../ink/ink1567.xml"/><Relationship Id="rId145" Type="http://schemas.openxmlformats.org/officeDocument/2006/relationships/customXml" Target="../ink/ink1594.xml"/><Relationship Id="rId373" Type="http://schemas.openxmlformats.org/officeDocument/2006/relationships/customXml" Target="../ink/ink1600.xml"/><Relationship Id="rId394" Type="http://schemas.openxmlformats.org/officeDocument/2006/relationships/image" Target="../media/image562.png"/><Relationship Id="rId408" Type="http://schemas.openxmlformats.org/officeDocument/2006/relationships/image" Target="../media/image569.png"/><Relationship Id="rId429" Type="http://schemas.openxmlformats.org/officeDocument/2006/relationships/customXml" Target="../ink/ink1629.xml"/><Relationship Id="rId1" Type="http://schemas.openxmlformats.org/officeDocument/2006/relationships/slideLayout" Target="../slideLayouts/slideLayout2.xml"/><Relationship Id="rId440" Type="http://schemas.openxmlformats.org/officeDocument/2006/relationships/image" Target="../media/image8250.png"/><Relationship Id="rId114" Type="http://schemas.openxmlformats.org/officeDocument/2006/relationships/image" Target="../media/image422.png"/><Relationship Id="rId461" Type="http://schemas.openxmlformats.org/officeDocument/2006/relationships/image" Target="../media/image8350.png"/><Relationship Id="rId482" Type="http://schemas.openxmlformats.org/officeDocument/2006/relationships/customXml" Target="../ink/ink1657.xml"/><Relationship Id="rId517" Type="http://schemas.openxmlformats.org/officeDocument/2006/relationships/image" Target="../media/image8620.png"/><Relationship Id="rId538" Type="http://schemas.openxmlformats.org/officeDocument/2006/relationships/customXml" Target="../ink/ink1685.xml"/><Relationship Id="rId559" Type="http://schemas.openxmlformats.org/officeDocument/2006/relationships/customXml" Target="../ink/ink1693.xml"/><Relationship Id="rId135" Type="http://schemas.openxmlformats.org/officeDocument/2006/relationships/customXml" Target="../ink/ink1589.xml"/><Relationship Id="rId384" Type="http://schemas.openxmlformats.org/officeDocument/2006/relationships/image" Target="../media/image557.png"/><Relationship Id="rId419" Type="http://schemas.openxmlformats.org/officeDocument/2006/relationships/customXml" Target="../ink/ink1623.xml"/><Relationship Id="rId177" Type="http://schemas.openxmlformats.org/officeDocument/2006/relationships/image" Target="../media/image12.png"/><Relationship Id="rId342" Type="http://schemas.openxmlformats.org/officeDocument/2006/relationships/image" Target="../media/image366.png"/><Relationship Id="rId570" Type="http://schemas.openxmlformats.org/officeDocument/2006/relationships/customXml" Target="../ink/ink1704.xml"/><Relationship Id="rId430" Type="http://schemas.openxmlformats.org/officeDocument/2006/relationships/image" Target="../media/image579.png"/><Relationship Id="rId451" Type="http://schemas.openxmlformats.org/officeDocument/2006/relationships/customXml" Target="../ink/ink1640.xml"/><Relationship Id="rId472" Type="http://schemas.openxmlformats.org/officeDocument/2006/relationships/customXml" Target="../ink/ink1652.xml"/><Relationship Id="rId493" Type="http://schemas.openxmlformats.org/officeDocument/2006/relationships/image" Target="../media/image8500.png"/><Relationship Id="rId507" Type="http://schemas.openxmlformats.org/officeDocument/2006/relationships/image" Target="../media/image8570.png"/><Relationship Id="rId528" Type="http://schemas.openxmlformats.org/officeDocument/2006/relationships/customXml" Target="../ink/ink1680.xml"/><Relationship Id="rId549" Type="http://schemas.microsoft.com/office/2007/relationships/hdphoto" Target="../media/hdphoto5.wdp"/><Relationship Id="rId104" Type="http://schemas.openxmlformats.org/officeDocument/2006/relationships/image" Target="../media/image417.png"/><Relationship Id="rId125" Type="http://schemas.openxmlformats.org/officeDocument/2006/relationships/customXml" Target="../ink/ink1584.xml"/><Relationship Id="rId146" Type="http://schemas.openxmlformats.org/officeDocument/2006/relationships/image" Target="../media/image438.png"/><Relationship Id="rId374" Type="http://schemas.openxmlformats.org/officeDocument/2006/relationships/image" Target="../media/image552.png"/><Relationship Id="rId395" Type="http://schemas.openxmlformats.org/officeDocument/2006/relationships/customXml" Target="../ink/ink1611.xml"/><Relationship Id="rId409" Type="http://schemas.openxmlformats.org/officeDocument/2006/relationships/customXml" Target="../ink/ink1618.xml"/><Relationship Id="rId560" Type="http://schemas.openxmlformats.org/officeDocument/2006/relationships/customXml" Target="../ink/ink1694.xml"/><Relationship Id="rId332" Type="http://schemas.openxmlformats.org/officeDocument/2006/relationships/image" Target="../media/image361.png"/><Relationship Id="rId92" Type="http://schemas.openxmlformats.org/officeDocument/2006/relationships/image" Target="../media/image411.png"/><Relationship Id="rId420" Type="http://schemas.openxmlformats.org/officeDocument/2006/relationships/image" Target="../media/image575.png"/><Relationship Id="rId2" Type="http://schemas.openxmlformats.org/officeDocument/2006/relationships/notesSlide" Target="../notesSlides/notesSlide9.xml"/><Relationship Id="rId441" Type="http://schemas.openxmlformats.org/officeDocument/2006/relationships/customXml" Target="../ink/ink1635.xml"/><Relationship Id="rId462" Type="http://schemas.openxmlformats.org/officeDocument/2006/relationships/customXml" Target="../ink/ink1646.xml"/><Relationship Id="rId483" Type="http://schemas.openxmlformats.org/officeDocument/2006/relationships/image" Target="../media/image8450.png"/><Relationship Id="rId518" Type="http://schemas.openxmlformats.org/officeDocument/2006/relationships/customXml" Target="../ink/ink1675.xml"/><Relationship Id="rId539" Type="http://schemas.openxmlformats.org/officeDocument/2006/relationships/image" Target="../media/image8730.png"/><Relationship Id="rId115" Type="http://schemas.openxmlformats.org/officeDocument/2006/relationships/customXml" Target="../ink/ink1579.xml"/><Relationship Id="rId136" Type="http://schemas.openxmlformats.org/officeDocument/2006/relationships/image" Target="../media/image433.png"/><Relationship Id="rId550" Type="http://schemas.openxmlformats.org/officeDocument/2006/relationships/image" Target="../media/image926.png"/><Relationship Id="rId322" Type="http://schemas.openxmlformats.org/officeDocument/2006/relationships/image" Target="../media/image356.png"/><Relationship Id="rId82" Type="http://schemas.openxmlformats.org/officeDocument/2006/relationships/image" Target="../media/image406.png"/><Relationship Id="rId385" Type="http://schemas.openxmlformats.org/officeDocument/2006/relationships/customXml" Target="../ink/ink1606.xml"/><Relationship Id="rId571" Type="http://schemas.openxmlformats.org/officeDocument/2006/relationships/customXml" Target="../ink/ink1705.xml"/><Relationship Id="rId410" Type="http://schemas.openxmlformats.org/officeDocument/2006/relationships/image" Target="../media/image570.png"/><Relationship Id="rId431" Type="http://schemas.openxmlformats.org/officeDocument/2006/relationships/customXml" Target="../ink/ink1630.xml"/><Relationship Id="rId452" Type="http://schemas.openxmlformats.org/officeDocument/2006/relationships/image" Target="../media/image8310.png"/><Relationship Id="rId473" Type="http://schemas.openxmlformats.org/officeDocument/2006/relationships/image" Target="../media/image8400.png"/><Relationship Id="rId494" Type="http://schemas.openxmlformats.org/officeDocument/2006/relationships/customXml" Target="../ink/ink1663.xml"/><Relationship Id="rId508" Type="http://schemas.openxmlformats.org/officeDocument/2006/relationships/customXml" Target="../ink/ink1670.xml"/><Relationship Id="rId529" Type="http://schemas.openxmlformats.org/officeDocument/2006/relationships/image" Target="../media/image8680.png"/><Relationship Id="rId105" Type="http://schemas.openxmlformats.org/officeDocument/2006/relationships/customXml" Target="../ink/ink1574.xml"/><Relationship Id="rId126" Type="http://schemas.openxmlformats.org/officeDocument/2006/relationships/image" Target="../media/image428.png"/><Relationship Id="rId147" Type="http://schemas.openxmlformats.org/officeDocument/2006/relationships/customXml" Target="../ink/ink1595.xml"/><Relationship Id="rId540" Type="http://schemas.openxmlformats.org/officeDocument/2006/relationships/customXml" Target="../ink/ink1686.xml"/><Relationship Id="rId93" Type="http://schemas.openxmlformats.org/officeDocument/2006/relationships/customXml" Target="../ink/ink1568.xml"/><Relationship Id="rId375" Type="http://schemas.openxmlformats.org/officeDocument/2006/relationships/customXml" Target="../ink/ink1601.xml"/><Relationship Id="rId396" Type="http://schemas.openxmlformats.org/officeDocument/2006/relationships/image" Target="../media/image563.png"/><Relationship Id="rId561" Type="http://schemas.openxmlformats.org/officeDocument/2006/relationships/customXml" Target="../ink/ink1695.xml"/><Relationship Id="rId3" Type="http://schemas.openxmlformats.org/officeDocument/2006/relationships/customXml" Target="../ink/ink1558.xml"/><Relationship Id="rId400" Type="http://schemas.openxmlformats.org/officeDocument/2006/relationships/image" Target="../media/image565.png"/><Relationship Id="rId421" Type="http://schemas.openxmlformats.org/officeDocument/2006/relationships/customXml" Target="../ink/ink1624.xml"/><Relationship Id="rId442" Type="http://schemas.openxmlformats.org/officeDocument/2006/relationships/image" Target="../media/image8260.png"/><Relationship Id="rId463" Type="http://schemas.openxmlformats.org/officeDocument/2006/relationships/image" Target="../media/image8360.png"/><Relationship Id="rId484" Type="http://schemas.openxmlformats.org/officeDocument/2006/relationships/customXml" Target="../ink/ink1658.xml"/><Relationship Id="rId519" Type="http://schemas.openxmlformats.org/officeDocument/2006/relationships/image" Target="../media/image8630.png"/><Relationship Id="rId116" Type="http://schemas.openxmlformats.org/officeDocument/2006/relationships/image" Target="../media/image423.png"/><Relationship Id="rId137" Type="http://schemas.openxmlformats.org/officeDocument/2006/relationships/customXml" Target="../ink/ink1590.xml"/><Relationship Id="rId530" Type="http://schemas.openxmlformats.org/officeDocument/2006/relationships/customXml" Target="../ink/ink1681.xml"/><Relationship Id="rId344" Type="http://schemas.openxmlformats.org/officeDocument/2006/relationships/image" Target="../media/image367.png"/><Relationship Id="rId83" Type="http://schemas.openxmlformats.org/officeDocument/2006/relationships/customXml" Target="../ink/ink1563.xml"/><Relationship Id="rId386" Type="http://schemas.openxmlformats.org/officeDocument/2006/relationships/image" Target="../media/image558.png"/><Relationship Id="rId551" Type="http://schemas.openxmlformats.org/officeDocument/2006/relationships/image" Target="../media/image927.png"/><Relationship Id="rId411" Type="http://schemas.openxmlformats.org/officeDocument/2006/relationships/customXml" Target="../ink/ink1619.xml"/><Relationship Id="rId432" Type="http://schemas.openxmlformats.org/officeDocument/2006/relationships/image" Target="../media/image580.png"/><Relationship Id="rId453" Type="http://schemas.openxmlformats.org/officeDocument/2006/relationships/customXml" Target="../ink/ink1641.xml"/><Relationship Id="rId474" Type="http://schemas.openxmlformats.org/officeDocument/2006/relationships/customXml" Target="../ink/ink1653.xml"/><Relationship Id="rId509" Type="http://schemas.openxmlformats.org/officeDocument/2006/relationships/image" Target="../media/image8580.png"/><Relationship Id="rId106" Type="http://schemas.openxmlformats.org/officeDocument/2006/relationships/image" Target="../media/image418.png"/><Relationship Id="rId127" Type="http://schemas.openxmlformats.org/officeDocument/2006/relationships/customXml" Target="../ink/ink1585.xml"/><Relationship Id="rId495" Type="http://schemas.openxmlformats.org/officeDocument/2006/relationships/image" Target="../media/image8510.png"/><Relationship Id="rId94" Type="http://schemas.openxmlformats.org/officeDocument/2006/relationships/image" Target="../media/image412.png"/><Relationship Id="rId148" Type="http://schemas.openxmlformats.org/officeDocument/2006/relationships/image" Target="../media/image439.png"/><Relationship Id="rId376" Type="http://schemas.openxmlformats.org/officeDocument/2006/relationships/image" Target="../media/image553.png"/><Relationship Id="rId397" Type="http://schemas.openxmlformats.org/officeDocument/2006/relationships/customXml" Target="../ink/ink1612.xml"/><Relationship Id="rId520" Type="http://schemas.openxmlformats.org/officeDocument/2006/relationships/customXml" Target="../ink/ink1676.xml"/><Relationship Id="rId541" Type="http://schemas.openxmlformats.org/officeDocument/2006/relationships/image" Target="../media/image8740.png"/><Relationship Id="rId562" Type="http://schemas.openxmlformats.org/officeDocument/2006/relationships/customXml" Target="../ink/ink1696.xml"/><Relationship Id="rId334" Type="http://schemas.openxmlformats.org/officeDocument/2006/relationships/image" Target="../media/image362.png"/><Relationship Id="rId4" Type="http://schemas.openxmlformats.org/officeDocument/2006/relationships/image" Target="../media/image7230.png"/><Relationship Id="rId401" Type="http://schemas.openxmlformats.org/officeDocument/2006/relationships/customXml" Target="../ink/ink1614.xml"/><Relationship Id="rId422" Type="http://schemas.openxmlformats.org/officeDocument/2006/relationships/customXml" Target="../ink/ink1625.xml"/><Relationship Id="rId443" Type="http://schemas.openxmlformats.org/officeDocument/2006/relationships/customXml" Target="../ink/ink1636.xml"/><Relationship Id="rId464" Type="http://schemas.openxmlformats.org/officeDocument/2006/relationships/customXml" Target="../ink/ink1647.xml"/><Relationship Id="rId485" Type="http://schemas.openxmlformats.org/officeDocument/2006/relationships/image" Target="../media/image8460.png"/><Relationship Id="rId84" Type="http://schemas.openxmlformats.org/officeDocument/2006/relationships/image" Target="../media/image407.png"/><Relationship Id="rId138" Type="http://schemas.openxmlformats.org/officeDocument/2006/relationships/image" Target="../media/image434.png"/><Relationship Id="rId387" Type="http://schemas.openxmlformats.org/officeDocument/2006/relationships/customXml" Target="../ink/ink1607.xml"/><Relationship Id="rId510" Type="http://schemas.openxmlformats.org/officeDocument/2006/relationships/customXml" Target="../ink/ink1671.xml"/><Relationship Id="rId552" Type="http://schemas.openxmlformats.org/officeDocument/2006/relationships/customXml" Target="../ink/ink1689.xml"/><Relationship Id="rId412" Type="http://schemas.openxmlformats.org/officeDocument/2006/relationships/image" Target="../media/image571.png"/><Relationship Id="rId107" Type="http://schemas.openxmlformats.org/officeDocument/2006/relationships/customXml" Target="../ink/ink1575.xml"/><Relationship Id="rId454" Type="http://schemas.openxmlformats.org/officeDocument/2006/relationships/customXml" Target="../ink/ink1642.xml"/><Relationship Id="rId496" Type="http://schemas.openxmlformats.org/officeDocument/2006/relationships/customXml" Target="../ink/ink1664.xml"/><Relationship Id="rId149" Type="http://schemas.openxmlformats.org/officeDocument/2006/relationships/customXml" Target="../ink/ink1596.xml"/><Relationship Id="rId398" Type="http://schemas.openxmlformats.org/officeDocument/2006/relationships/image" Target="../media/image564.png"/><Relationship Id="rId521" Type="http://schemas.openxmlformats.org/officeDocument/2006/relationships/image" Target="../media/image8640.png"/><Relationship Id="rId563" Type="http://schemas.openxmlformats.org/officeDocument/2006/relationships/customXml" Target="../ink/ink1697.xml"/><Relationship Id="rId95" Type="http://schemas.openxmlformats.org/officeDocument/2006/relationships/customXml" Target="../ink/ink1569.xml"/><Relationship Id="rId423" Type="http://schemas.openxmlformats.org/officeDocument/2006/relationships/customXml" Target="../ink/ink1626.xml"/><Relationship Id="rId465" Type="http://schemas.openxmlformats.org/officeDocument/2006/relationships/customXml" Target="../ink/ink1648.xml"/><Relationship Id="rId118" Type="http://schemas.openxmlformats.org/officeDocument/2006/relationships/image" Target="../media/image424.png"/><Relationship Id="rId367" Type="http://schemas.openxmlformats.org/officeDocument/2006/relationships/customXml" Target="../ink/ink1597.xml"/><Relationship Id="rId532" Type="http://schemas.openxmlformats.org/officeDocument/2006/relationships/customXml" Target="../ink/ink1682.xml"/><Relationship Id="rId434" Type="http://schemas.openxmlformats.org/officeDocument/2006/relationships/image" Target="../media/image581.png"/><Relationship Id="rId476" Type="http://schemas.openxmlformats.org/officeDocument/2006/relationships/customXml" Target="../ink/ink1654.xml"/><Relationship Id="rId129" Type="http://schemas.openxmlformats.org/officeDocument/2006/relationships/customXml" Target="../ink/ink1586.xml"/><Relationship Id="rId501" Type="http://schemas.openxmlformats.org/officeDocument/2006/relationships/image" Target="../media/image8540.png"/><Relationship Id="rId543" Type="http://schemas.openxmlformats.org/officeDocument/2006/relationships/image" Target="../media/image8750.png"/><Relationship Id="rId336" Type="http://schemas.openxmlformats.org/officeDocument/2006/relationships/image" Target="../media/image3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13" Type="http://schemas.openxmlformats.org/officeDocument/2006/relationships/image" Target="../media/image931.jpeg"/><Relationship Id="rId18" Type="http://schemas.microsoft.com/office/2007/relationships/hdphoto" Target="../media/hdphoto10.wdp"/><Relationship Id="rId3" Type="http://schemas.openxmlformats.org/officeDocument/2006/relationships/hyperlink" Target="https://www.youtube.com/channel/UC9y6VX6Dvs4-vC8eDuOKpNQ" TargetMode="External"/><Relationship Id="rId21" Type="http://schemas.openxmlformats.org/officeDocument/2006/relationships/image" Target="../media/image926.png"/><Relationship Id="rId7" Type="http://schemas.microsoft.com/office/2007/relationships/hdphoto" Target="../media/hdphoto7.wdp"/><Relationship Id="rId12" Type="http://schemas.openxmlformats.org/officeDocument/2006/relationships/hyperlink" Target="https://www.youtube.com/watch?v=YWFN7DPRIF4" TargetMode="External"/><Relationship Id="rId17" Type="http://schemas.openxmlformats.org/officeDocument/2006/relationships/image" Target="../media/image933.png"/><Relationship Id="rId2" Type="http://schemas.openxmlformats.org/officeDocument/2006/relationships/notesSlide" Target="../notesSlides/notesSlide10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9.png"/><Relationship Id="rId11" Type="http://schemas.openxmlformats.org/officeDocument/2006/relationships/hyperlink" Target="https://www.openscience-twente.com/activities/#past-meetings" TargetMode="External"/><Relationship Id="rId5" Type="http://schemas.microsoft.com/office/2007/relationships/hdphoto" Target="../media/hdphoto6.wdp"/><Relationship Id="rId15" Type="http://schemas.openxmlformats.org/officeDocument/2006/relationships/image" Target="../media/image932.png"/><Relationship Id="rId10" Type="http://schemas.openxmlformats.org/officeDocument/2006/relationships/hyperlink" Target="https://zenodo.org/record/3251806#.YFXOeq_7Q2w" TargetMode="External"/><Relationship Id="rId19" Type="http://schemas.openxmlformats.org/officeDocument/2006/relationships/image" Target="../media/image934.png"/><Relationship Id="rId4" Type="http://schemas.openxmlformats.org/officeDocument/2006/relationships/image" Target="../media/image928.png"/><Relationship Id="rId9" Type="http://schemas.microsoft.com/office/2007/relationships/hdphoto" Target="../media/hdphoto8.wdp"/><Relationship Id="rId14" Type="http://schemas.openxmlformats.org/officeDocument/2006/relationships/hyperlink" Target="https://twitter.com/Reproducibil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936.png"/><Relationship Id="rId4" Type="http://schemas.openxmlformats.org/officeDocument/2006/relationships/hyperlink" Target="https://community.data.4tu.nl/2021/03/11/4tu-researchdata-the-first-community-call/" TargetMode="Externa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63.xml"/><Relationship Id="rId299" Type="http://schemas.openxmlformats.org/officeDocument/2006/relationships/customXml" Target="../ink/ink1854.xml"/><Relationship Id="rId21" Type="http://schemas.openxmlformats.org/officeDocument/2006/relationships/customXml" Target="../ink/ink1715.xml"/><Relationship Id="rId63" Type="http://schemas.openxmlformats.org/officeDocument/2006/relationships/customXml" Target="../ink/ink1736.xml"/><Relationship Id="rId159" Type="http://schemas.openxmlformats.org/officeDocument/2006/relationships/customXml" Target="../ink/ink1784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1872.xml"/><Relationship Id="rId377" Type="http://schemas.openxmlformats.org/officeDocument/2006/relationships/customXml" Target="../ink/ink1893.xml"/><Relationship Id="rId5" Type="http://schemas.openxmlformats.org/officeDocument/2006/relationships/customXml" Target="../ink/ink1707.xml"/><Relationship Id="rId181" Type="http://schemas.openxmlformats.org/officeDocument/2006/relationships/customXml" Target="../ink/ink1795.xml"/><Relationship Id="rId237" Type="http://schemas.openxmlformats.org/officeDocument/2006/relationships/customXml" Target="../ink/ink1823.xml"/><Relationship Id="rId279" Type="http://schemas.openxmlformats.org/officeDocument/2006/relationships/customXml" Target="../ink/ink1844.xml"/><Relationship Id="rId43" Type="http://schemas.openxmlformats.org/officeDocument/2006/relationships/customXml" Target="../ink/ink1726.xml"/><Relationship Id="rId139" Type="http://schemas.openxmlformats.org/officeDocument/2006/relationships/customXml" Target="../ink/ink1774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1747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65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1862.xml"/><Relationship Id="rId357" Type="http://schemas.openxmlformats.org/officeDocument/2006/relationships/customXml" Target="../ink/ink1883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1785.xml"/><Relationship Id="rId217" Type="http://schemas.openxmlformats.org/officeDocument/2006/relationships/customXml" Target="../ink/ink1813.xml"/><Relationship Id="rId259" Type="http://schemas.openxmlformats.org/officeDocument/2006/relationships/customXml" Target="../ink/ink1834.xml"/><Relationship Id="rId23" Type="http://schemas.openxmlformats.org/officeDocument/2006/relationships/customXml" Target="../ink/ink1716.xml"/><Relationship Id="rId119" Type="http://schemas.openxmlformats.org/officeDocument/2006/relationships/customXml" Target="../ink/ink1764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1737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281" Type="http://schemas.openxmlformats.org/officeDocument/2006/relationships/customXml" Target="../ink/ink1845.xml"/><Relationship Id="rId337" Type="http://schemas.openxmlformats.org/officeDocument/2006/relationships/customXml" Target="../ink/ink1873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1775.xml"/><Relationship Id="rId379" Type="http://schemas.openxmlformats.org/officeDocument/2006/relationships/customXml" Target="../ink/ink1894.xml"/><Relationship Id="rId7" Type="http://schemas.openxmlformats.org/officeDocument/2006/relationships/customXml" Target="../ink/ink1708.xml"/><Relationship Id="rId183" Type="http://schemas.openxmlformats.org/officeDocument/2006/relationships/customXml" Target="../ink/ink1796.xml"/><Relationship Id="rId239" Type="http://schemas.openxmlformats.org/officeDocument/2006/relationships/customXml" Target="../ink/ink1824.xml"/><Relationship Id="rId390" Type="http://schemas.openxmlformats.org/officeDocument/2006/relationships/image" Target="../media/image199.png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1727.xml"/><Relationship Id="rId87" Type="http://schemas.openxmlformats.org/officeDocument/2006/relationships/customXml" Target="../ink/ink1748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261" Type="http://schemas.openxmlformats.org/officeDocument/2006/relationships/customXml" Target="../ink/ink1835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1863.xml"/><Relationship Id="rId359" Type="http://schemas.openxmlformats.org/officeDocument/2006/relationships/customXml" Target="../ink/ink1884.xml"/><Relationship Id="rId98" Type="http://schemas.openxmlformats.org/officeDocument/2006/relationships/image" Target="../media/image53.png"/><Relationship Id="rId121" Type="http://schemas.openxmlformats.org/officeDocument/2006/relationships/customXml" Target="../ink/ink1765.xml"/><Relationship Id="rId163" Type="http://schemas.openxmlformats.org/officeDocument/2006/relationships/customXml" Target="../ink/ink1786.xml"/><Relationship Id="rId219" Type="http://schemas.openxmlformats.org/officeDocument/2006/relationships/customXml" Target="../ink/ink1814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1717.xml"/><Relationship Id="rId67" Type="http://schemas.openxmlformats.org/officeDocument/2006/relationships/customXml" Target="../ink/ink1738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1895.xml"/><Relationship Id="rId241" Type="http://schemas.openxmlformats.org/officeDocument/2006/relationships/customXml" Target="../ink/ink1825.xml"/><Relationship Id="rId36" Type="http://schemas.openxmlformats.org/officeDocument/2006/relationships/image" Target="../media/image22.png"/><Relationship Id="rId283" Type="http://schemas.openxmlformats.org/officeDocument/2006/relationships/customXml" Target="../ink/ink1846.xml"/><Relationship Id="rId339" Type="http://schemas.openxmlformats.org/officeDocument/2006/relationships/customXml" Target="../ink/ink1874.xml"/><Relationship Id="rId78" Type="http://schemas.openxmlformats.org/officeDocument/2006/relationships/image" Target="../media/image623.png"/><Relationship Id="rId101" Type="http://schemas.openxmlformats.org/officeDocument/2006/relationships/customXml" Target="../ink/ink1755.xml"/><Relationship Id="rId143" Type="http://schemas.openxmlformats.org/officeDocument/2006/relationships/customXml" Target="../ink/ink1776.xml"/><Relationship Id="rId185" Type="http://schemas.openxmlformats.org/officeDocument/2006/relationships/customXml" Target="../ink/ink1797.xml"/><Relationship Id="rId350" Type="http://schemas.openxmlformats.org/officeDocument/2006/relationships/image" Target="../media/image677.png"/><Relationship Id="rId9" Type="http://schemas.openxmlformats.org/officeDocument/2006/relationships/customXml" Target="../ink/ink1709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1728.xml"/><Relationship Id="rId89" Type="http://schemas.openxmlformats.org/officeDocument/2006/relationships/customXml" Target="../ink/ink1749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1885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1815.xml"/><Relationship Id="rId242" Type="http://schemas.openxmlformats.org/officeDocument/2006/relationships/image" Target="../media/image649.png"/><Relationship Id="rId263" Type="http://schemas.openxmlformats.org/officeDocument/2006/relationships/customXml" Target="../ink/ink1836.xml"/><Relationship Id="rId284" Type="http://schemas.openxmlformats.org/officeDocument/2006/relationships/image" Target="../media/image146.png"/><Relationship Id="rId319" Type="http://schemas.openxmlformats.org/officeDocument/2006/relationships/customXml" Target="../ink/ink1864.xml"/><Relationship Id="rId37" Type="http://schemas.openxmlformats.org/officeDocument/2006/relationships/customXml" Target="../ink/ink1723.xml"/><Relationship Id="rId58" Type="http://schemas.openxmlformats.org/officeDocument/2006/relationships/image" Target="../media/image33.png"/><Relationship Id="rId79" Type="http://schemas.openxmlformats.org/officeDocument/2006/relationships/customXml" Target="../ink/ink1744.xml"/><Relationship Id="rId102" Type="http://schemas.openxmlformats.org/officeDocument/2006/relationships/image" Target="../media/image55.png"/><Relationship Id="rId123" Type="http://schemas.openxmlformats.org/officeDocument/2006/relationships/customXml" Target="../ink/ink1766.xml"/><Relationship Id="rId144" Type="http://schemas.openxmlformats.org/officeDocument/2006/relationships/image" Target="../media/image634.png"/><Relationship Id="rId330" Type="http://schemas.openxmlformats.org/officeDocument/2006/relationships/image" Target="../media/image672.png"/><Relationship Id="rId90" Type="http://schemas.openxmlformats.org/officeDocument/2006/relationships/image" Target="../media/image49.png"/><Relationship Id="rId165" Type="http://schemas.openxmlformats.org/officeDocument/2006/relationships/customXml" Target="../ink/ink1787.xml"/><Relationship Id="rId186" Type="http://schemas.openxmlformats.org/officeDocument/2006/relationships/image" Target="../media/image642.png"/><Relationship Id="rId351" Type="http://schemas.openxmlformats.org/officeDocument/2006/relationships/customXml" Target="../ink/ink1880.xml"/><Relationship Id="rId372" Type="http://schemas.openxmlformats.org/officeDocument/2006/relationships/image" Target="../media/image681.png"/><Relationship Id="rId393" Type="http://schemas.openxmlformats.org/officeDocument/2006/relationships/customXml" Target="../ink/ink1901.xml"/><Relationship Id="rId211" Type="http://schemas.openxmlformats.org/officeDocument/2006/relationships/customXml" Target="../ink/ink1810.xml"/><Relationship Id="rId232" Type="http://schemas.openxmlformats.org/officeDocument/2006/relationships/image" Target="../media/image648.png"/><Relationship Id="rId253" Type="http://schemas.openxmlformats.org/officeDocument/2006/relationships/customXml" Target="../ink/ink1831.xml"/><Relationship Id="rId274" Type="http://schemas.openxmlformats.org/officeDocument/2006/relationships/image" Target="../media/image665.png"/><Relationship Id="rId295" Type="http://schemas.openxmlformats.org/officeDocument/2006/relationships/customXml" Target="../ink/ink1852.xml"/><Relationship Id="rId309" Type="http://schemas.openxmlformats.org/officeDocument/2006/relationships/customXml" Target="../ink/ink1859.xml"/><Relationship Id="rId27" Type="http://schemas.openxmlformats.org/officeDocument/2006/relationships/customXml" Target="../ink/ink1718.xml"/><Relationship Id="rId48" Type="http://schemas.openxmlformats.org/officeDocument/2006/relationships/image" Target="../media/image28.png"/><Relationship Id="rId69" Type="http://schemas.openxmlformats.org/officeDocument/2006/relationships/customXml" Target="../ink/ink1739.xml"/><Relationship Id="rId113" Type="http://schemas.openxmlformats.org/officeDocument/2006/relationships/customXml" Target="../ink/ink1761.xml"/><Relationship Id="rId134" Type="http://schemas.openxmlformats.org/officeDocument/2006/relationships/image" Target="../media/image71.png"/><Relationship Id="rId320" Type="http://schemas.openxmlformats.org/officeDocument/2006/relationships/image" Target="../media/image670.png"/><Relationship Id="rId80" Type="http://schemas.openxmlformats.org/officeDocument/2006/relationships/image" Target="../media/image44.png"/><Relationship Id="rId155" Type="http://schemas.openxmlformats.org/officeDocument/2006/relationships/customXml" Target="../ink/ink1782.xml"/><Relationship Id="rId176" Type="http://schemas.openxmlformats.org/officeDocument/2006/relationships/image" Target="../media/image92.png"/><Relationship Id="rId197" Type="http://schemas.openxmlformats.org/officeDocument/2006/relationships/customXml" Target="../ink/ink1803.xml"/><Relationship Id="rId341" Type="http://schemas.openxmlformats.org/officeDocument/2006/relationships/customXml" Target="../ink/ink1875.xml"/><Relationship Id="rId362" Type="http://schemas.openxmlformats.org/officeDocument/2006/relationships/image" Target="../media/image678.png"/><Relationship Id="rId383" Type="http://schemas.openxmlformats.org/officeDocument/2006/relationships/customXml" Target="../ink/ink1896.xml"/><Relationship Id="rId201" Type="http://schemas.openxmlformats.org/officeDocument/2006/relationships/customXml" Target="../ink/ink1805.xml"/><Relationship Id="rId222" Type="http://schemas.openxmlformats.org/officeDocument/2006/relationships/image" Target="../media/image115.png"/><Relationship Id="rId243" Type="http://schemas.openxmlformats.org/officeDocument/2006/relationships/customXml" Target="../ink/ink1826.xml"/><Relationship Id="rId264" Type="http://schemas.openxmlformats.org/officeDocument/2006/relationships/image" Target="../media/image660.png"/><Relationship Id="rId285" Type="http://schemas.openxmlformats.org/officeDocument/2006/relationships/customXml" Target="../ink/ink1847.xml"/><Relationship Id="rId17" Type="http://schemas.openxmlformats.org/officeDocument/2006/relationships/customXml" Target="../ink/ink1713.xml"/><Relationship Id="rId38" Type="http://schemas.openxmlformats.org/officeDocument/2006/relationships/image" Target="../media/image617.png"/><Relationship Id="rId59" Type="http://schemas.openxmlformats.org/officeDocument/2006/relationships/customXml" Target="../ink/ink1734.xml"/><Relationship Id="rId103" Type="http://schemas.openxmlformats.org/officeDocument/2006/relationships/customXml" Target="../ink/ink1756.xml"/><Relationship Id="rId124" Type="http://schemas.openxmlformats.org/officeDocument/2006/relationships/image" Target="../media/image66.png"/><Relationship Id="rId310" Type="http://schemas.openxmlformats.org/officeDocument/2006/relationships/image" Target="../media/image669.png"/><Relationship Id="rId70" Type="http://schemas.openxmlformats.org/officeDocument/2006/relationships/image" Target="../media/image39.png"/><Relationship Id="rId91" Type="http://schemas.openxmlformats.org/officeDocument/2006/relationships/customXml" Target="../ink/ink1750.xml"/><Relationship Id="rId145" Type="http://schemas.openxmlformats.org/officeDocument/2006/relationships/customXml" Target="../ink/ink1777.xml"/><Relationship Id="rId166" Type="http://schemas.openxmlformats.org/officeDocument/2006/relationships/image" Target="../media/image87.png"/><Relationship Id="rId187" Type="http://schemas.openxmlformats.org/officeDocument/2006/relationships/customXml" Target="../ink/ink1798.xml"/><Relationship Id="rId331" Type="http://schemas.openxmlformats.org/officeDocument/2006/relationships/customXml" Target="../ink/ink1870.xml"/><Relationship Id="rId352" Type="http://schemas.openxmlformats.org/officeDocument/2006/relationships/image" Target="../media/image180.png"/><Relationship Id="rId373" Type="http://schemas.openxmlformats.org/officeDocument/2006/relationships/customXml" Target="../ink/ink1891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46.png"/><Relationship Id="rId233" Type="http://schemas.openxmlformats.org/officeDocument/2006/relationships/customXml" Target="../ink/ink1821.xml"/><Relationship Id="rId254" Type="http://schemas.openxmlformats.org/officeDocument/2006/relationships/image" Target="../media/image655.png"/><Relationship Id="rId28" Type="http://schemas.openxmlformats.org/officeDocument/2006/relationships/image" Target="../media/image614.png"/><Relationship Id="rId49" Type="http://schemas.openxmlformats.org/officeDocument/2006/relationships/customXml" Target="../ink/ink1729.xml"/><Relationship Id="rId114" Type="http://schemas.openxmlformats.org/officeDocument/2006/relationships/image" Target="../media/image61.png"/><Relationship Id="rId275" Type="http://schemas.openxmlformats.org/officeDocument/2006/relationships/customXml" Target="../ink/ink1842.xml"/><Relationship Id="rId296" Type="http://schemas.openxmlformats.org/officeDocument/2006/relationships/image" Target="../media/image667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1745.xml"/><Relationship Id="rId135" Type="http://schemas.openxmlformats.org/officeDocument/2006/relationships/customXml" Target="../ink/ink1772.xml"/><Relationship Id="rId156" Type="http://schemas.openxmlformats.org/officeDocument/2006/relationships/image" Target="../media/image637.png"/><Relationship Id="rId177" Type="http://schemas.openxmlformats.org/officeDocument/2006/relationships/customXml" Target="../ink/ink1793.xml"/><Relationship Id="rId198" Type="http://schemas.openxmlformats.org/officeDocument/2006/relationships/image" Target="../media/image103.png"/><Relationship Id="rId321" Type="http://schemas.openxmlformats.org/officeDocument/2006/relationships/customXml" Target="../ink/ink1865.xml"/><Relationship Id="rId342" Type="http://schemas.openxmlformats.org/officeDocument/2006/relationships/image" Target="../media/image675.png"/><Relationship Id="rId363" Type="http://schemas.openxmlformats.org/officeDocument/2006/relationships/customXml" Target="../ink/ink1886.xml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23" Type="http://schemas.openxmlformats.org/officeDocument/2006/relationships/customXml" Target="../ink/ink1816.xml"/><Relationship Id="rId244" Type="http://schemas.openxmlformats.org/officeDocument/2006/relationships/image" Target="../media/image650.png"/><Relationship Id="rId18" Type="http://schemas.openxmlformats.org/officeDocument/2006/relationships/image" Target="../media/image13.png"/><Relationship Id="rId39" Type="http://schemas.openxmlformats.org/officeDocument/2006/relationships/customXml" Target="../ink/ink1724.xml"/><Relationship Id="rId265" Type="http://schemas.openxmlformats.org/officeDocument/2006/relationships/customXml" Target="../ink/ink1837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1767.xml"/><Relationship Id="rId146" Type="http://schemas.openxmlformats.org/officeDocument/2006/relationships/image" Target="../media/image77.png"/><Relationship Id="rId167" Type="http://schemas.openxmlformats.org/officeDocument/2006/relationships/customXml" Target="../ink/ink1788.xml"/><Relationship Id="rId188" Type="http://schemas.openxmlformats.org/officeDocument/2006/relationships/image" Target="../media/image98.png"/><Relationship Id="rId311" Type="http://schemas.openxmlformats.org/officeDocument/2006/relationships/customXml" Target="../ink/ink1860.xml"/><Relationship Id="rId332" Type="http://schemas.openxmlformats.org/officeDocument/2006/relationships/image" Target="../media/image170.png"/><Relationship Id="rId353" Type="http://schemas.openxmlformats.org/officeDocument/2006/relationships/customXml" Target="../ink/ink1881.xml"/><Relationship Id="rId374" Type="http://schemas.openxmlformats.org/officeDocument/2006/relationships/image" Target="../media/image191.png"/><Relationship Id="rId71" Type="http://schemas.openxmlformats.org/officeDocument/2006/relationships/customXml" Target="../ink/ink1740.xml"/><Relationship Id="rId92" Type="http://schemas.openxmlformats.org/officeDocument/2006/relationships/image" Target="../media/image50.png"/><Relationship Id="rId213" Type="http://schemas.openxmlformats.org/officeDocument/2006/relationships/customXml" Target="../ink/ink1811.xml"/><Relationship Id="rId234" Type="http://schemas.openxmlformats.org/officeDocument/2006/relationships/image" Target="../media/image121.png"/><Relationship Id="rId2" Type="http://schemas.openxmlformats.org/officeDocument/2006/relationships/customXml" Target="../ink/ink1706.xml"/><Relationship Id="rId29" Type="http://schemas.openxmlformats.org/officeDocument/2006/relationships/customXml" Target="../ink/ink1719.xml"/><Relationship Id="rId255" Type="http://schemas.openxmlformats.org/officeDocument/2006/relationships/customXml" Target="../ink/ink1832.xml"/><Relationship Id="rId276" Type="http://schemas.openxmlformats.org/officeDocument/2006/relationships/image" Target="../media/image142.png"/><Relationship Id="rId297" Type="http://schemas.openxmlformats.org/officeDocument/2006/relationships/customXml" Target="../ink/ink1853.xml"/><Relationship Id="rId40" Type="http://schemas.openxmlformats.org/officeDocument/2006/relationships/image" Target="../media/image618.png"/><Relationship Id="rId115" Type="http://schemas.openxmlformats.org/officeDocument/2006/relationships/customXml" Target="../ink/ink1762.xml"/><Relationship Id="rId136" Type="http://schemas.openxmlformats.org/officeDocument/2006/relationships/image" Target="../media/image72.png"/><Relationship Id="rId157" Type="http://schemas.openxmlformats.org/officeDocument/2006/relationships/customXml" Target="../ink/ink1783.xml"/><Relationship Id="rId178" Type="http://schemas.openxmlformats.org/officeDocument/2006/relationships/image" Target="../media/image93.png"/><Relationship Id="rId301" Type="http://schemas.openxmlformats.org/officeDocument/2006/relationships/customXml" Target="../ink/ink1855.xml"/><Relationship Id="rId322" Type="http://schemas.openxmlformats.org/officeDocument/2006/relationships/image" Target="../media/image165.png"/><Relationship Id="rId343" Type="http://schemas.openxmlformats.org/officeDocument/2006/relationships/customXml" Target="../ink/ink1876.xml"/><Relationship Id="rId364" Type="http://schemas.openxmlformats.org/officeDocument/2006/relationships/image" Target="../media/image679.png"/><Relationship Id="rId61" Type="http://schemas.openxmlformats.org/officeDocument/2006/relationships/customXml" Target="../ink/ink1735.xml"/><Relationship Id="rId82" Type="http://schemas.openxmlformats.org/officeDocument/2006/relationships/image" Target="../media/image45.png"/><Relationship Id="rId199" Type="http://schemas.openxmlformats.org/officeDocument/2006/relationships/customXml" Target="../ink/ink1804.xml"/><Relationship Id="rId203" Type="http://schemas.openxmlformats.org/officeDocument/2006/relationships/customXml" Target="../ink/ink1806.xml"/><Relationship Id="rId385" Type="http://schemas.openxmlformats.org/officeDocument/2006/relationships/customXml" Target="../ink/ink1897.xml"/><Relationship Id="rId19" Type="http://schemas.openxmlformats.org/officeDocument/2006/relationships/customXml" Target="../ink/ink1714.xml"/><Relationship Id="rId224" Type="http://schemas.openxmlformats.org/officeDocument/2006/relationships/image" Target="../media/image116.png"/><Relationship Id="rId245" Type="http://schemas.openxmlformats.org/officeDocument/2006/relationships/customXml" Target="../ink/ink1827.xml"/><Relationship Id="rId266" Type="http://schemas.openxmlformats.org/officeDocument/2006/relationships/image" Target="../media/image661.png"/><Relationship Id="rId287" Type="http://schemas.openxmlformats.org/officeDocument/2006/relationships/customXml" Target="../ink/ink1848.xml"/><Relationship Id="rId30" Type="http://schemas.openxmlformats.org/officeDocument/2006/relationships/image" Target="../media/image615.png"/><Relationship Id="rId105" Type="http://schemas.openxmlformats.org/officeDocument/2006/relationships/customXml" Target="../ink/ink1757.xml"/><Relationship Id="rId126" Type="http://schemas.openxmlformats.org/officeDocument/2006/relationships/image" Target="../media/image67.png"/><Relationship Id="rId147" Type="http://schemas.openxmlformats.org/officeDocument/2006/relationships/customXml" Target="../ink/ink1778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1871.xml"/><Relationship Id="rId354" Type="http://schemas.openxmlformats.org/officeDocument/2006/relationships/image" Target="../media/image181.png"/><Relationship Id="rId51" Type="http://schemas.openxmlformats.org/officeDocument/2006/relationships/customXml" Target="../ink/ink1730.xml"/><Relationship Id="rId72" Type="http://schemas.openxmlformats.org/officeDocument/2006/relationships/image" Target="../media/image40.png"/><Relationship Id="rId93" Type="http://schemas.openxmlformats.org/officeDocument/2006/relationships/customXml" Target="../ink/ink1751.xml"/><Relationship Id="rId189" Type="http://schemas.openxmlformats.org/officeDocument/2006/relationships/customXml" Target="../ink/ink1799.xml"/><Relationship Id="rId375" Type="http://schemas.openxmlformats.org/officeDocument/2006/relationships/customXml" Target="../ink/ink1892.xml"/><Relationship Id="rId214" Type="http://schemas.openxmlformats.org/officeDocument/2006/relationships/image" Target="../media/image111.png"/><Relationship Id="rId235" Type="http://schemas.openxmlformats.org/officeDocument/2006/relationships/customXml" Target="../ink/ink1822.xml"/><Relationship Id="rId256" Type="http://schemas.openxmlformats.org/officeDocument/2006/relationships/image" Target="../media/image656.png"/><Relationship Id="rId277" Type="http://schemas.openxmlformats.org/officeDocument/2006/relationships/customXml" Target="../ink/ink1843.xml"/><Relationship Id="rId298" Type="http://schemas.openxmlformats.org/officeDocument/2006/relationships/image" Target="../media/image153.png"/><Relationship Id="rId116" Type="http://schemas.openxmlformats.org/officeDocument/2006/relationships/image" Target="../media/image62.png"/><Relationship Id="rId137" Type="http://schemas.openxmlformats.org/officeDocument/2006/relationships/customXml" Target="../ink/ink1773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1866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1725.xml"/><Relationship Id="rId62" Type="http://schemas.openxmlformats.org/officeDocument/2006/relationships/image" Target="../media/image35.png"/><Relationship Id="rId83" Type="http://schemas.openxmlformats.org/officeDocument/2006/relationships/customXml" Target="../ink/ink1746.xml"/><Relationship Id="rId179" Type="http://schemas.openxmlformats.org/officeDocument/2006/relationships/customXml" Target="../ink/ink1794.xml"/><Relationship Id="rId365" Type="http://schemas.openxmlformats.org/officeDocument/2006/relationships/customXml" Target="../ink/ink1887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1817.xml"/><Relationship Id="rId246" Type="http://schemas.openxmlformats.org/officeDocument/2006/relationships/image" Target="../media/image651.png"/><Relationship Id="rId267" Type="http://schemas.openxmlformats.org/officeDocument/2006/relationships/customXml" Target="../ink/ink1838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1768.xml"/><Relationship Id="rId313" Type="http://schemas.openxmlformats.org/officeDocument/2006/relationships/customXml" Target="../ink/ink1861.xml"/><Relationship Id="rId10" Type="http://schemas.openxmlformats.org/officeDocument/2006/relationships/image" Target="../media/image9.png"/><Relationship Id="rId31" Type="http://schemas.openxmlformats.org/officeDocument/2006/relationships/customXml" Target="../ink/ink1720.xml"/><Relationship Id="rId52" Type="http://schemas.openxmlformats.org/officeDocument/2006/relationships/image" Target="../media/image619.png"/><Relationship Id="rId73" Type="http://schemas.openxmlformats.org/officeDocument/2006/relationships/customXml" Target="../ink/ink1741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1789.xml"/><Relationship Id="rId334" Type="http://schemas.openxmlformats.org/officeDocument/2006/relationships/image" Target="../media/image171.png"/><Relationship Id="rId355" Type="http://schemas.openxmlformats.org/officeDocument/2006/relationships/customXml" Target="../ink/ink1882.xml"/><Relationship Id="rId376" Type="http://schemas.openxmlformats.org/officeDocument/2006/relationships/image" Target="../media/image192.png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1812.xml"/><Relationship Id="rId236" Type="http://schemas.openxmlformats.org/officeDocument/2006/relationships/image" Target="../media/image122.png"/><Relationship Id="rId257" Type="http://schemas.openxmlformats.org/officeDocument/2006/relationships/customXml" Target="../ink/ink1833.xml"/><Relationship Id="rId278" Type="http://schemas.openxmlformats.org/officeDocument/2006/relationships/image" Target="../media/image143.png"/><Relationship Id="rId303" Type="http://schemas.openxmlformats.org/officeDocument/2006/relationships/customXml" Target="../ink/ink1856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1877.xml"/><Relationship Id="rId387" Type="http://schemas.openxmlformats.org/officeDocument/2006/relationships/customXml" Target="../ink/ink1898.xml"/><Relationship Id="rId191" Type="http://schemas.openxmlformats.org/officeDocument/2006/relationships/customXml" Target="../ink/ink1800.xml"/><Relationship Id="rId205" Type="http://schemas.openxmlformats.org/officeDocument/2006/relationships/customXml" Target="../ink/ink1807.xml"/><Relationship Id="rId247" Type="http://schemas.openxmlformats.org/officeDocument/2006/relationships/customXml" Target="../ink/ink1828.xml"/><Relationship Id="rId107" Type="http://schemas.openxmlformats.org/officeDocument/2006/relationships/customXml" Target="../ink/ink1758.xml"/><Relationship Id="rId289" Type="http://schemas.openxmlformats.org/officeDocument/2006/relationships/customXml" Target="../ink/ink1849.xml"/><Relationship Id="rId11" Type="http://schemas.openxmlformats.org/officeDocument/2006/relationships/customXml" Target="../ink/ink1710.xml"/><Relationship Id="rId53" Type="http://schemas.openxmlformats.org/officeDocument/2006/relationships/customXml" Target="../ink/ink1731.xml"/><Relationship Id="rId149" Type="http://schemas.openxmlformats.org/officeDocument/2006/relationships/customXml" Target="../ink/ink1779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95" Type="http://schemas.openxmlformats.org/officeDocument/2006/relationships/customXml" Target="../ink/ink1752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1867.xml"/><Relationship Id="rId367" Type="http://schemas.openxmlformats.org/officeDocument/2006/relationships/customXml" Target="../ink/ink1888.xml"/><Relationship Id="rId171" Type="http://schemas.openxmlformats.org/officeDocument/2006/relationships/customXml" Target="../ink/ink1790.xml"/><Relationship Id="rId227" Type="http://schemas.openxmlformats.org/officeDocument/2006/relationships/customXml" Target="../ink/ink1818.xml"/><Relationship Id="rId269" Type="http://schemas.openxmlformats.org/officeDocument/2006/relationships/customXml" Target="../ink/ink1839.xml"/><Relationship Id="rId33" Type="http://schemas.openxmlformats.org/officeDocument/2006/relationships/customXml" Target="../ink/ink1721.xml"/><Relationship Id="rId129" Type="http://schemas.openxmlformats.org/officeDocument/2006/relationships/customXml" Target="../ink/ink1769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1742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291" Type="http://schemas.openxmlformats.org/officeDocument/2006/relationships/customXml" Target="../ink/ink1850.xml"/><Relationship Id="rId305" Type="http://schemas.openxmlformats.org/officeDocument/2006/relationships/customXml" Target="../ink/ink1857.xml"/><Relationship Id="rId347" Type="http://schemas.openxmlformats.org/officeDocument/2006/relationships/customXml" Target="../ink/ink1878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1780.xml"/><Relationship Id="rId389" Type="http://schemas.openxmlformats.org/officeDocument/2006/relationships/customXml" Target="../ink/ink1899.xml"/><Relationship Id="rId193" Type="http://schemas.openxmlformats.org/officeDocument/2006/relationships/customXml" Target="../ink/ink1801.xml"/><Relationship Id="rId207" Type="http://schemas.openxmlformats.org/officeDocument/2006/relationships/customXml" Target="../ink/ink1808.xml"/><Relationship Id="rId249" Type="http://schemas.openxmlformats.org/officeDocument/2006/relationships/customXml" Target="../ink/ink1829.xml"/><Relationship Id="rId13" Type="http://schemas.openxmlformats.org/officeDocument/2006/relationships/customXml" Target="../ink/ink1711.xml"/><Relationship Id="rId109" Type="http://schemas.openxmlformats.org/officeDocument/2006/relationships/customXml" Target="../ink/ink1759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1732.xml"/><Relationship Id="rId97" Type="http://schemas.openxmlformats.org/officeDocument/2006/relationships/customXml" Target="../ink/ink1753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271" Type="http://schemas.openxmlformats.org/officeDocument/2006/relationships/customXml" Target="../ink/ink1840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1770.xml"/><Relationship Id="rId327" Type="http://schemas.openxmlformats.org/officeDocument/2006/relationships/customXml" Target="../ink/ink1868.xml"/><Relationship Id="rId369" Type="http://schemas.openxmlformats.org/officeDocument/2006/relationships/customXml" Target="../ink/ink1889.xml"/><Relationship Id="rId173" Type="http://schemas.openxmlformats.org/officeDocument/2006/relationships/customXml" Target="../ink/ink1791.xml"/><Relationship Id="rId229" Type="http://schemas.openxmlformats.org/officeDocument/2006/relationships/customXml" Target="../ink/ink1819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1722.xml"/><Relationship Id="rId77" Type="http://schemas.openxmlformats.org/officeDocument/2006/relationships/customXml" Target="../ink/ink1743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1900.xml"/><Relationship Id="rId251" Type="http://schemas.openxmlformats.org/officeDocument/2006/relationships/customXml" Target="../ink/ink1830.xml"/><Relationship Id="rId46" Type="http://schemas.openxmlformats.org/officeDocument/2006/relationships/image" Target="../media/image27.png"/><Relationship Id="rId293" Type="http://schemas.openxmlformats.org/officeDocument/2006/relationships/customXml" Target="../ink/ink1851.xml"/><Relationship Id="rId307" Type="http://schemas.openxmlformats.org/officeDocument/2006/relationships/customXml" Target="../ink/ink1858.xml"/><Relationship Id="rId349" Type="http://schemas.openxmlformats.org/officeDocument/2006/relationships/customXml" Target="../ink/ink1879.xml"/><Relationship Id="rId88" Type="http://schemas.openxmlformats.org/officeDocument/2006/relationships/image" Target="../media/image625.png"/><Relationship Id="rId111" Type="http://schemas.openxmlformats.org/officeDocument/2006/relationships/customXml" Target="../ink/ink1760.xml"/><Relationship Id="rId153" Type="http://schemas.openxmlformats.org/officeDocument/2006/relationships/customXml" Target="../ink/ink1781.xml"/><Relationship Id="rId195" Type="http://schemas.openxmlformats.org/officeDocument/2006/relationships/customXml" Target="../ink/ink1802.xml"/><Relationship Id="rId209" Type="http://schemas.openxmlformats.org/officeDocument/2006/relationships/customXml" Target="../ink/ink1809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1712.xml"/><Relationship Id="rId57" Type="http://schemas.openxmlformats.org/officeDocument/2006/relationships/customXml" Target="../ink/ink1733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1754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1890.xml"/><Relationship Id="rId26" Type="http://schemas.openxmlformats.org/officeDocument/2006/relationships/image" Target="../media/image17.png"/><Relationship Id="rId231" Type="http://schemas.openxmlformats.org/officeDocument/2006/relationships/customXml" Target="../ink/ink1820.xml"/><Relationship Id="rId273" Type="http://schemas.openxmlformats.org/officeDocument/2006/relationships/customXml" Target="../ink/ink1841.xml"/><Relationship Id="rId329" Type="http://schemas.openxmlformats.org/officeDocument/2006/relationships/customXml" Target="../ink/ink1869.xml"/><Relationship Id="rId68" Type="http://schemas.openxmlformats.org/officeDocument/2006/relationships/image" Target="../media/image621.png"/><Relationship Id="rId133" Type="http://schemas.openxmlformats.org/officeDocument/2006/relationships/customXml" Target="../ink/ink1771.xml"/><Relationship Id="rId175" Type="http://schemas.openxmlformats.org/officeDocument/2006/relationships/customXml" Target="../ink/ink1792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1.png"/><Relationship Id="rId493" Type="http://schemas.openxmlformats.org/officeDocument/2006/relationships/customXml" Target="../ink/ink1907.xml"/><Relationship Id="rId502" Type="http://schemas.openxmlformats.org/officeDocument/2006/relationships/image" Target="../media/image9370.png"/><Relationship Id="rId507" Type="http://schemas.openxmlformats.org/officeDocument/2006/relationships/customXml" Target="../ink/ink1912.xml"/><Relationship Id="rId515" Type="http://schemas.openxmlformats.org/officeDocument/2006/relationships/customXml" Target="../ink/ink1916.xml"/><Relationship Id="rId510" Type="http://schemas.openxmlformats.org/officeDocument/2006/relationships/image" Target="../media/image941.png"/><Relationship Id="rId7" Type="http://schemas.openxmlformats.org/officeDocument/2006/relationships/customXml" Target="../ink/ink1902.xml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906.xml"/><Relationship Id="rId496" Type="http://schemas.openxmlformats.org/officeDocument/2006/relationships/hyperlink" Target="https://www.uu.nl/en/research/research-data-management/rdm-stories" TargetMode="External"/><Relationship Id="rId505" Type="http://schemas.openxmlformats.org/officeDocument/2006/relationships/customXml" Target="../ink/ink1911.xml"/><Relationship Id="rId518" Type="http://schemas.openxmlformats.org/officeDocument/2006/relationships/image" Target="../media/image9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5281/zenodo.3584373" TargetMode="External"/><Relationship Id="rId11" Type="http://schemas.openxmlformats.org/officeDocument/2006/relationships/image" Target="../media/image720.png"/><Relationship Id="rId500" Type="http://schemas.openxmlformats.org/officeDocument/2006/relationships/image" Target="../media/image9360.png"/><Relationship Id="rId509" Type="http://schemas.openxmlformats.org/officeDocument/2006/relationships/customXml" Target="../ink/ink1913.xml"/><Relationship Id="rId513" Type="http://schemas.openxmlformats.org/officeDocument/2006/relationships/customXml" Target="../ink/ink1915.xml"/><Relationship Id="rId5" Type="http://schemas.openxmlformats.org/officeDocument/2006/relationships/image" Target="../media/image937.png"/><Relationship Id="rId15" Type="http://schemas.openxmlformats.org/officeDocument/2006/relationships/image" Target="../media/image722.png"/><Relationship Id="rId495" Type="http://schemas.openxmlformats.org/officeDocument/2006/relationships/hyperlink" Target="https://ub.vu.nl/en/news-agenda/vu-research-support-newsletter/archive/index.aspx" TargetMode="External"/><Relationship Id="rId504" Type="http://schemas.openxmlformats.org/officeDocument/2006/relationships/image" Target="../media/image938.png"/><Relationship Id="rId512" Type="http://schemas.openxmlformats.org/officeDocument/2006/relationships/image" Target="../media/image942.png"/><Relationship Id="rId517" Type="http://schemas.openxmlformats.org/officeDocument/2006/relationships/customXml" Target="../ink/ink1917.xml"/><Relationship Id="rId10" Type="http://schemas.openxmlformats.org/officeDocument/2006/relationships/customXml" Target="../ink/ink1903.xml"/><Relationship Id="rId494" Type="http://schemas.openxmlformats.org/officeDocument/2006/relationships/image" Target="../media/image9350.png"/><Relationship Id="rId499" Type="http://schemas.openxmlformats.org/officeDocument/2006/relationships/customXml" Target="../ink/ink1908.xml"/><Relationship Id="rId508" Type="http://schemas.openxmlformats.org/officeDocument/2006/relationships/image" Target="../media/image940.png"/><Relationship Id="rId516" Type="http://schemas.openxmlformats.org/officeDocument/2006/relationships/image" Target="../media/image944.png"/><Relationship Id="rId4" Type="http://schemas.openxmlformats.org/officeDocument/2006/relationships/hyperlink" Target="http://fairlyopenafterdark.podbean.com/" TargetMode="External"/><Relationship Id="rId9" Type="http://schemas.openxmlformats.org/officeDocument/2006/relationships/image" Target="../media/image719.png"/><Relationship Id="rId14" Type="http://schemas.openxmlformats.org/officeDocument/2006/relationships/customXml" Target="../ink/ink1905.xml"/><Relationship Id="rId498" Type="http://schemas.openxmlformats.org/officeDocument/2006/relationships/hyperlink" Target="http://community.data.4tu.nl/" TargetMode="External"/><Relationship Id="rId503" Type="http://schemas.openxmlformats.org/officeDocument/2006/relationships/customXml" Target="../ink/ink1910.xml"/><Relationship Id="rId511" Type="http://schemas.openxmlformats.org/officeDocument/2006/relationships/customXml" Target="../ink/ink1914.xml"/><Relationship Id="rId3" Type="http://schemas.openxmlformats.org/officeDocument/2006/relationships/hyperlink" Target="https://www.youtube.com/channel/UCJVCXAj1QBZRiKttzbRtoHA" TargetMode="External"/><Relationship Id="rId497" Type="http://schemas.openxmlformats.org/officeDocument/2006/relationships/hyperlink" Target="https://openworking.wordpress.com/" TargetMode="External"/><Relationship Id="rId506" Type="http://schemas.openxmlformats.org/officeDocument/2006/relationships/image" Target="../media/image939.png"/><Relationship Id="rId12" Type="http://schemas.openxmlformats.org/officeDocument/2006/relationships/customXml" Target="../ink/ink1904.xml"/><Relationship Id="rId492" Type="http://schemas.openxmlformats.org/officeDocument/2006/relationships/image" Target="../media/image9351.png"/><Relationship Id="rId501" Type="http://schemas.openxmlformats.org/officeDocument/2006/relationships/customXml" Target="../ink/ink1909.xml"/><Relationship Id="rId514" Type="http://schemas.openxmlformats.org/officeDocument/2006/relationships/image" Target="../media/image943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75.xml"/><Relationship Id="rId299" Type="http://schemas.openxmlformats.org/officeDocument/2006/relationships/customXml" Target="../ink/ink2066.xml"/><Relationship Id="rId21" Type="http://schemas.openxmlformats.org/officeDocument/2006/relationships/customXml" Target="../ink/ink1927.xml"/><Relationship Id="rId63" Type="http://schemas.openxmlformats.org/officeDocument/2006/relationships/customXml" Target="../ink/ink1948.xml"/><Relationship Id="rId159" Type="http://schemas.openxmlformats.org/officeDocument/2006/relationships/customXml" Target="../ink/ink1996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2084.xml"/><Relationship Id="rId377" Type="http://schemas.openxmlformats.org/officeDocument/2006/relationships/customXml" Target="../ink/ink2105.xml"/><Relationship Id="rId5" Type="http://schemas.openxmlformats.org/officeDocument/2006/relationships/customXml" Target="../ink/ink1919.xml"/><Relationship Id="rId181" Type="http://schemas.openxmlformats.org/officeDocument/2006/relationships/customXml" Target="../ink/ink2007.xml"/><Relationship Id="rId237" Type="http://schemas.openxmlformats.org/officeDocument/2006/relationships/customXml" Target="../ink/ink2035.xml"/><Relationship Id="rId279" Type="http://schemas.openxmlformats.org/officeDocument/2006/relationships/customXml" Target="../ink/ink2056.xml"/><Relationship Id="rId43" Type="http://schemas.openxmlformats.org/officeDocument/2006/relationships/customXml" Target="../ink/ink1938.xml"/><Relationship Id="rId139" Type="http://schemas.openxmlformats.org/officeDocument/2006/relationships/customXml" Target="../ink/ink1986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1959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65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2074.xml"/><Relationship Id="rId357" Type="http://schemas.openxmlformats.org/officeDocument/2006/relationships/customXml" Target="../ink/ink2095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1997.xml"/><Relationship Id="rId217" Type="http://schemas.openxmlformats.org/officeDocument/2006/relationships/customXml" Target="../ink/ink2025.xml"/><Relationship Id="rId259" Type="http://schemas.openxmlformats.org/officeDocument/2006/relationships/customXml" Target="../ink/ink2046.xml"/><Relationship Id="rId23" Type="http://schemas.openxmlformats.org/officeDocument/2006/relationships/customXml" Target="../ink/ink1928.xml"/><Relationship Id="rId119" Type="http://schemas.openxmlformats.org/officeDocument/2006/relationships/customXml" Target="../ink/ink1976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1949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281" Type="http://schemas.openxmlformats.org/officeDocument/2006/relationships/customXml" Target="../ink/ink2057.xml"/><Relationship Id="rId337" Type="http://schemas.openxmlformats.org/officeDocument/2006/relationships/customXml" Target="../ink/ink2085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1987.xml"/><Relationship Id="rId379" Type="http://schemas.openxmlformats.org/officeDocument/2006/relationships/customXml" Target="../ink/ink2106.xml"/><Relationship Id="rId7" Type="http://schemas.openxmlformats.org/officeDocument/2006/relationships/customXml" Target="../ink/ink1920.xml"/><Relationship Id="rId183" Type="http://schemas.openxmlformats.org/officeDocument/2006/relationships/customXml" Target="../ink/ink2008.xml"/><Relationship Id="rId239" Type="http://schemas.openxmlformats.org/officeDocument/2006/relationships/customXml" Target="../ink/ink2036.xml"/><Relationship Id="rId390" Type="http://schemas.openxmlformats.org/officeDocument/2006/relationships/image" Target="../media/image199.png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1939.xml"/><Relationship Id="rId87" Type="http://schemas.openxmlformats.org/officeDocument/2006/relationships/customXml" Target="../ink/ink1960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261" Type="http://schemas.openxmlformats.org/officeDocument/2006/relationships/customXml" Target="../ink/ink2047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2075.xml"/><Relationship Id="rId359" Type="http://schemas.openxmlformats.org/officeDocument/2006/relationships/customXml" Target="../ink/ink2096.xml"/><Relationship Id="rId98" Type="http://schemas.openxmlformats.org/officeDocument/2006/relationships/image" Target="../media/image53.png"/><Relationship Id="rId121" Type="http://schemas.openxmlformats.org/officeDocument/2006/relationships/customXml" Target="../ink/ink1977.xml"/><Relationship Id="rId163" Type="http://schemas.openxmlformats.org/officeDocument/2006/relationships/customXml" Target="../ink/ink1998.xml"/><Relationship Id="rId219" Type="http://schemas.openxmlformats.org/officeDocument/2006/relationships/customXml" Target="../ink/ink2026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1929.xml"/><Relationship Id="rId67" Type="http://schemas.openxmlformats.org/officeDocument/2006/relationships/customXml" Target="../ink/ink1950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2107.xml"/><Relationship Id="rId241" Type="http://schemas.openxmlformats.org/officeDocument/2006/relationships/customXml" Target="../ink/ink2037.xml"/><Relationship Id="rId36" Type="http://schemas.openxmlformats.org/officeDocument/2006/relationships/image" Target="../media/image22.png"/><Relationship Id="rId283" Type="http://schemas.openxmlformats.org/officeDocument/2006/relationships/customXml" Target="../ink/ink2058.xml"/><Relationship Id="rId339" Type="http://schemas.openxmlformats.org/officeDocument/2006/relationships/customXml" Target="../ink/ink2086.xml"/><Relationship Id="rId78" Type="http://schemas.openxmlformats.org/officeDocument/2006/relationships/image" Target="../media/image623.png"/><Relationship Id="rId101" Type="http://schemas.openxmlformats.org/officeDocument/2006/relationships/customXml" Target="../ink/ink1967.xml"/><Relationship Id="rId143" Type="http://schemas.openxmlformats.org/officeDocument/2006/relationships/customXml" Target="../ink/ink1988.xml"/><Relationship Id="rId185" Type="http://schemas.openxmlformats.org/officeDocument/2006/relationships/customXml" Target="../ink/ink2009.xml"/><Relationship Id="rId350" Type="http://schemas.openxmlformats.org/officeDocument/2006/relationships/image" Target="../media/image677.png"/><Relationship Id="rId9" Type="http://schemas.openxmlformats.org/officeDocument/2006/relationships/customXml" Target="../ink/ink1921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1940.xml"/><Relationship Id="rId89" Type="http://schemas.openxmlformats.org/officeDocument/2006/relationships/customXml" Target="../ink/ink1961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2097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2027.xml"/><Relationship Id="rId242" Type="http://schemas.openxmlformats.org/officeDocument/2006/relationships/image" Target="../media/image649.png"/><Relationship Id="rId263" Type="http://schemas.openxmlformats.org/officeDocument/2006/relationships/customXml" Target="../ink/ink2048.xml"/><Relationship Id="rId284" Type="http://schemas.openxmlformats.org/officeDocument/2006/relationships/image" Target="../media/image146.png"/><Relationship Id="rId319" Type="http://schemas.openxmlformats.org/officeDocument/2006/relationships/customXml" Target="../ink/ink2076.xml"/><Relationship Id="rId37" Type="http://schemas.openxmlformats.org/officeDocument/2006/relationships/customXml" Target="../ink/ink1935.xml"/><Relationship Id="rId58" Type="http://schemas.openxmlformats.org/officeDocument/2006/relationships/image" Target="../media/image33.png"/><Relationship Id="rId79" Type="http://schemas.openxmlformats.org/officeDocument/2006/relationships/customXml" Target="../ink/ink1956.xml"/><Relationship Id="rId102" Type="http://schemas.openxmlformats.org/officeDocument/2006/relationships/image" Target="../media/image55.png"/><Relationship Id="rId123" Type="http://schemas.openxmlformats.org/officeDocument/2006/relationships/customXml" Target="../ink/ink1978.xml"/><Relationship Id="rId144" Type="http://schemas.openxmlformats.org/officeDocument/2006/relationships/image" Target="../media/image634.png"/><Relationship Id="rId330" Type="http://schemas.openxmlformats.org/officeDocument/2006/relationships/image" Target="../media/image672.png"/><Relationship Id="rId90" Type="http://schemas.openxmlformats.org/officeDocument/2006/relationships/image" Target="../media/image49.png"/><Relationship Id="rId165" Type="http://schemas.openxmlformats.org/officeDocument/2006/relationships/customXml" Target="../ink/ink1999.xml"/><Relationship Id="rId186" Type="http://schemas.openxmlformats.org/officeDocument/2006/relationships/image" Target="../media/image642.png"/><Relationship Id="rId351" Type="http://schemas.openxmlformats.org/officeDocument/2006/relationships/customXml" Target="../ink/ink2092.xml"/><Relationship Id="rId372" Type="http://schemas.openxmlformats.org/officeDocument/2006/relationships/image" Target="../media/image681.png"/><Relationship Id="rId393" Type="http://schemas.openxmlformats.org/officeDocument/2006/relationships/customXml" Target="../ink/ink2113.xml"/><Relationship Id="rId211" Type="http://schemas.openxmlformats.org/officeDocument/2006/relationships/customXml" Target="../ink/ink2022.xml"/><Relationship Id="rId232" Type="http://schemas.openxmlformats.org/officeDocument/2006/relationships/image" Target="../media/image648.png"/><Relationship Id="rId253" Type="http://schemas.openxmlformats.org/officeDocument/2006/relationships/customXml" Target="../ink/ink2043.xml"/><Relationship Id="rId274" Type="http://schemas.openxmlformats.org/officeDocument/2006/relationships/image" Target="../media/image665.png"/><Relationship Id="rId295" Type="http://schemas.openxmlformats.org/officeDocument/2006/relationships/customXml" Target="../ink/ink2064.xml"/><Relationship Id="rId309" Type="http://schemas.openxmlformats.org/officeDocument/2006/relationships/customXml" Target="../ink/ink2071.xml"/><Relationship Id="rId27" Type="http://schemas.openxmlformats.org/officeDocument/2006/relationships/customXml" Target="../ink/ink1930.xml"/><Relationship Id="rId48" Type="http://schemas.openxmlformats.org/officeDocument/2006/relationships/image" Target="../media/image28.png"/><Relationship Id="rId69" Type="http://schemas.openxmlformats.org/officeDocument/2006/relationships/customXml" Target="../ink/ink1951.xml"/><Relationship Id="rId113" Type="http://schemas.openxmlformats.org/officeDocument/2006/relationships/customXml" Target="../ink/ink1973.xml"/><Relationship Id="rId134" Type="http://schemas.openxmlformats.org/officeDocument/2006/relationships/image" Target="../media/image71.png"/><Relationship Id="rId320" Type="http://schemas.openxmlformats.org/officeDocument/2006/relationships/image" Target="../media/image670.png"/><Relationship Id="rId80" Type="http://schemas.openxmlformats.org/officeDocument/2006/relationships/image" Target="../media/image44.png"/><Relationship Id="rId155" Type="http://schemas.openxmlformats.org/officeDocument/2006/relationships/customXml" Target="../ink/ink1994.xml"/><Relationship Id="rId176" Type="http://schemas.openxmlformats.org/officeDocument/2006/relationships/image" Target="../media/image92.png"/><Relationship Id="rId197" Type="http://schemas.openxmlformats.org/officeDocument/2006/relationships/customXml" Target="../ink/ink2015.xml"/><Relationship Id="rId341" Type="http://schemas.openxmlformats.org/officeDocument/2006/relationships/customXml" Target="../ink/ink2087.xml"/><Relationship Id="rId362" Type="http://schemas.openxmlformats.org/officeDocument/2006/relationships/image" Target="../media/image678.png"/><Relationship Id="rId383" Type="http://schemas.openxmlformats.org/officeDocument/2006/relationships/customXml" Target="../ink/ink2108.xml"/><Relationship Id="rId201" Type="http://schemas.openxmlformats.org/officeDocument/2006/relationships/customXml" Target="../ink/ink2017.xml"/><Relationship Id="rId222" Type="http://schemas.openxmlformats.org/officeDocument/2006/relationships/image" Target="../media/image115.png"/><Relationship Id="rId243" Type="http://schemas.openxmlformats.org/officeDocument/2006/relationships/customXml" Target="../ink/ink2038.xml"/><Relationship Id="rId264" Type="http://schemas.openxmlformats.org/officeDocument/2006/relationships/image" Target="../media/image660.png"/><Relationship Id="rId285" Type="http://schemas.openxmlformats.org/officeDocument/2006/relationships/customXml" Target="../ink/ink2059.xml"/><Relationship Id="rId17" Type="http://schemas.openxmlformats.org/officeDocument/2006/relationships/customXml" Target="../ink/ink1925.xml"/><Relationship Id="rId38" Type="http://schemas.openxmlformats.org/officeDocument/2006/relationships/image" Target="../media/image617.png"/><Relationship Id="rId59" Type="http://schemas.openxmlformats.org/officeDocument/2006/relationships/customXml" Target="../ink/ink1946.xml"/><Relationship Id="rId103" Type="http://schemas.openxmlformats.org/officeDocument/2006/relationships/customXml" Target="../ink/ink1968.xml"/><Relationship Id="rId124" Type="http://schemas.openxmlformats.org/officeDocument/2006/relationships/image" Target="../media/image66.png"/><Relationship Id="rId310" Type="http://schemas.openxmlformats.org/officeDocument/2006/relationships/image" Target="../media/image669.png"/><Relationship Id="rId70" Type="http://schemas.openxmlformats.org/officeDocument/2006/relationships/image" Target="../media/image39.png"/><Relationship Id="rId91" Type="http://schemas.openxmlformats.org/officeDocument/2006/relationships/customXml" Target="../ink/ink1962.xml"/><Relationship Id="rId145" Type="http://schemas.openxmlformats.org/officeDocument/2006/relationships/customXml" Target="../ink/ink1989.xml"/><Relationship Id="rId166" Type="http://schemas.openxmlformats.org/officeDocument/2006/relationships/image" Target="../media/image87.png"/><Relationship Id="rId187" Type="http://schemas.openxmlformats.org/officeDocument/2006/relationships/customXml" Target="../ink/ink2010.xml"/><Relationship Id="rId331" Type="http://schemas.openxmlformats.org/officeDocument/2006/relationships/customXml" Target="../ink/ink2082.xml"/><Relationship Id="rId352" Type="http://schemas.openxmlformats.org/officeDocument/2006/relationships/image" Target="../media/image180.png"/><Relationship Id="rId373" Type="http://schemas.openxmlformats.org/officeDocument/2006/relationships/customXml" Target="../ink/ink2103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46.png"/><Relationship Id="rId233" Type="http://schemas.openxmlformats.org/officeDocument/2006/relationships/customXml" Target="../ink/ink2033.xml"/><Relationship Id="rId254" Type="http://schemas.openxmlformats.org/officeDocument/2006/relationships/image" Target="../media/image655.png"/><Relationship Id="rId28" Type="http://schemas.openxmlformats.org/officeDocument/2006/relationships/image" Target="../media/image614.png"/><Relationship Id="rId49" Type="http://schemas.openxmlformats.org/officeDocument/2006/relationships/customXml" Target="../ink/ink1941.xml"/><Relationship Id="rId114" Type="http://schemas.openxmlformats.org/officeDocument/2006/relationships/image" Target="../media/image61.png"/><Relationship Id="rId275" Type="http://schemas.openxmlformats.org/officeDocument/2006/relationships/customXml" Target="../ink/ink2054.xml"/><Relationship Id="rId296" Type="http://schemas.openxmlformats.org/officeDocument/2006/relationships/image" Target="../media/image667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1957.xml"/><Relationship Id="rId135" Type="http://schemas.openxmlformats.org/officeDocument/2006/relationships/customXml" Target="../ink/ink1984.xml"/><Relationship Id="rId156" Type="http://schemas.openxmlformats.org/officeDocument/2006/relationships/image" Target="../media/image637.png"/><Relationship Id="rId177" Type="http://schemas.openxmlformats.org/officeDocument/2006/relationships/customXml" Target="../ink/ink2005.xml"/><Relationship Id="rId198" Type="http://schemas.openxmlformats.org/officeDocument/2006/relationships/image" Target="../media/image103.png"/><Relationship Id="rId321" Type="http://schemas.openxmlformats.org/officeDocument/2006/relationships/customXml" Target="../ink/ink2077.xml"/><Relationship Id="rId342" Type="http://schemas.openxmlformats.org/officeDocument/2006/relationships/image" Target="../media/image675.png"/><Relationship Id="rId363" Type="http://schemas.openxmlformats.org/officeDocument/2006/relationships/customXml" Target="../ink/ink2098.xml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23" Type="http://schemas.openxmlformats.org/officeDocument/2006/relationships/customXml" Target="../ink/ink2028.xml"/><Relationship Id="rId244" Type="http://schemas.openxmlformats.org/officeDocument/2006/relationships/image" Target="../media/image650.png"/><Relationship Id="rId18" Type="http://schemas.openxmlformats.org/officeDocument/2006/relationships/image" Target="../media/image13.png"/><Relationship Id="rId39" Type="http://schemas.openxmlformats.org/officeDocument/2006/relationships/customXml" Target="../ink/ink1936.xml"/><Relationship Id="rId265" Type="http://schemas.openxmlformats.org/officeDocument/2006/relationships/customXml" Target="../ink/ink2049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1979.xml"/><Relationship Id="rId146" Type="http://schemas.openxmlformats.org/officeDocument/2006/relationships/image" Target="../media/image77.png"/><Relationship Id="rId167" Type="http://schemas.openxmlformats.org/officeDocument/2006/relationships/customXml" Target="../ink/ink2000.xml"/><Relationship Id="rId188" Type="http://schemas.openxmlformats.org/officeDocument/2006/relationships/image" Target="../media/image98.png"/><Relationship Id="rId311" Type="http://schemas.openxmlformats.org/officeDocument/2006/relationships/customXml" Target="../ink/ink2072.xml"/><Relationship Id="rId332" Type="http://schemas.openxmlformats.org/officeDocument/2006/relationships/image" Target="../media/image170.png"/><Relationship Id="rId353" Type="http://schemas.openxmlformats.org/officeDocument/2006/relationships/customXml" Target="../ink/ink2093.xml"/><Relationship Id="rId374" Type="http://schemas.openxmlformats.org/officeDocument/2006/relationships/image" Target="../media/image191.png"/><Relationship Id="rId71" Type="http://schemas.openxmlformats.org/officeDocument/2006/relationships/customXml" Target="../ink/ink1952.xml"/><Relationship Id="rId92" Type="http://schemas.openxmlformats.org/officeDocument/2006/relationships/image" Target="../media/image50.png"/><Relationship Id="rId213" Type="http://schemas.openxmlformats.org/officeDocument/2006/relationships/customXml" Target="../ink/ink2023.xml"/><Relationship Id="rId234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1931.xml"/><Relationship Id="rId255" Type="http://schemas.openxmlformats.org/officeDocument/2006/relationships/customXml" Target="../ink/ink2044.xml"/><Relationship Id="rId276" Type="http://schemas.openxmlformats.org/officeDocument/2006/relationships/image" Target="../media/image142.png"/><Relationship Id="rId297" Type="http://schemas.openxmlformats.org/officeDocument/2006/relationships/customXml" Target="../ink/ink2065.xml"/><Relationship Id="rId40" Type="http://schemas.openxmlformats.org/officeDocument/2006/relationships/image" Target="../media/image618.png"/><Relationship Id="rId115" Type="http://schemas.openxmlformats.org/officeDocument/2006/relationships/customXml" Target="../ink/ink1974.xml"/><Relationship Id="rId136" Type="http://schemas.openxmlformats.org/officeDocument/2006/relationships/image" Target="../media/image72.png"/><Relationship Id="rId157" Type="http://schemas.openxmlformats.org/officeDocument/2006/relationships/customXml" Target="../ink/ink1995.xml"/><Relationship Id="rId178" Type="http://schemas.openxmlformats.org/officeDocument/2006/relationships/image" Target="../media/image93.png"/><Relationship Id="rId301" Type="http://schemas.openxmlformats.org/officeDocument/2006/relationships/customXml" Target="../ink/ink2067.xml"/><Relationship Id="rId322" Type="http://schemas.openxmlformats.org/officeDocument/2006/relationships/image" Target="../media/image165.png"/><Relationship Id="rId343" Type="http://schemas.openxmlformats.org/officeDocument/2006/relationships/customXml" Target="../ink/ink2088.xml"/><Relationship Id="rId364" Type="http://schemas.openxmlformats.org/officeDocument/2006/relationships/image" Target="../media/image679.png"/><Relationship Id="rId61" Type="http://schemas.openxmlformats.org/officeDocument/2006/relationships/customXml" Target="../ink/ink1947.xml"/><Relationship Id="rId82" Type="http://schemas.openxmlformats.org/officeDocument/2006/relationships/image" Target="../media/image45.png"/><Relationship Id="rId199" Type="http://schemas.openxmlformats.org/officeDocument/2006/relationships/customXml" Target="../ink/ink2016.xml"/><Relationship Id="rId203" Type="http://schemas.openxmlformats.org/officeDocument/2006/relationships/customXml" Target="../ink/ink2018.xml"/><Relationship Id="rId385" Type="http://schemas.openxmlformats.org/officeDocument/2006/relationships/customXml" Target="../ink/ink2109.xml"/><Relationship Id="rId19" Type="http://schemas.openxmlformats.org/officeDocument/2006/relationships/customXml" Target="../ink/ink1926.xml"/><Relationship Id="rId224" Type="http://schemas.openxmlformats.org/officeDocument/2006/relationships/image" Target="../media/image116.png"/><Relationship Id="rId245" Type="http://schemas.openxmlformats.org/officeDocument/2006/relationships/customXml" Target="../ink/ink2039.xml"/><Relationship Id="rId266" Type="http://schemas.openxmlformats.org/officeDocument/2006/relationships/image" Target="../media/image661.png"/><Relationship Id="rId287" Type="http://schemas.openxmlformats.org/officeDocument/2006/relationships/customXml" Target="../ink/ink2060.xml"/><Relationship Id="rId30" Type="http://schemas.openxmlformats.org/officeDocument/2006/relationships/image" Target="../media/image615.png"/><Relationship Id="rId105" Type="http://schemas.openxmlformats.org/officeDocument/2006/relationships/customXml" Target="../ink/ink1969.xml"/><Relationship Id="rId126" Type="http://schemas.openxmlformats.org/officeDocument/2006/relationships/image" Target="../media/image67.png"/><Relationship Id="rId147" Type="http://schemas.openxmlformats.org/officeDocument/2006/relationships/customXml" Target="../ink/ink1990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2083.xml"/><Relationship Id="rId354" Type="http://schemas.openxmlformats.org/officeDocument/2006/relationships/image" Target="../media/image181.png"/><Relationship Id="rId51" Type="http://schemas.openxmlformats.org/officeDocument/2006/relationships/customXml" Target="../ink/ink1942.xml"/><Relationship Id="rId72" Type="http://schemas.openxmlformats.org/officeDocument/2006/relationships/image" Target="../media/image40.png"/><Relationship Id="rId93" Type="http://schemas.openxmlformats.org/officeDocument/2006/relationships/customXml" Target="../ink/ink1963.xml"/><Relationship Id="rId189" Type="http://schemas.openxmlformats.org/officeDocument/2006/relationships/customXml" Target="../ink/ink2011.xml"/><Relationship Id="rId375" Type="http://schemas.openxmlformats.org/officeDocument/2006/relationships/customXml" Target="../ink/ink2104.xml"/><Relationship Id="rId3" Type="http://schemas.openxmlformats.org/officeDocument/2006/relationships/customXml" Target="../ink/ink1918.xml"/><Relationship Id="rId214" Type="http://schemas.openxmlformats.org/officeDocument/2006/relationships/image" Target="../media/image111.png"/><Relationship Id="rId235" Type="http://schemas.openxmlformats.org/officeDocument/2006/relationships/customXml" Target="../ink/ink2034.xml"/><Relationship Id="rId256" Type="http://schemas.openxmlformats.org/officeDocument/2006/relationships/image" Target="../media/image656.png"/><Relationship Id="rId277" Type="http://schemas.openxmlformats.org/officeDocument/2006/relationships/customXml" Target="../ink/ink2055.xml"/><Relationship Id="rId298" Type="http://schemas.openxmlformats.org/officeDocument/2006/relationships/image" Target="../media/image153.png"/><Relationship Id="rId116" Type="http://schemas.openxmlformats.org/officeDocument/2006/relationships/image" Target="../media/image62.png"/><Relationship Id="rId137" Type="http://schemas.openxmlformats.org/officeDocument/2006/relationships/customXml" Target="../ink/ink1985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2078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1937.xml"/><Relationship Id="rId62" Type="http://schemas.openxmlformats.org/officeDocument/2006/relationships/image" Target="../media/image35.png"/><Relationship Id="rId83" Type="http://schemas.openxmlformats.org/officeDocument/2006/relationships/customXml" Target="../ink/ink1958.xml"/><Relationship Id="rId179" Type="http://schemas.openxmlformats.org/officeDocument/2006/relationships/customXml" Target="../ink/ink2006.xml"/><Relationship Id="rId365" Type="http://schemas.openxmlformats.org/officeDocument/2006/relationships/customXml" Target="../ink/ink2099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2029.xml"/><Relationship Id="rId246" Type="http://schemas.openxmlformats.org/officeDocument/2006/relationships/image" Target="../media/image651.png"/><Relationship Id="rId267" Type="http://schemas.openxmlformats.org/officeDocument/2006/relationships/customXml" Target="../ink/ink2050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1980.xml"/><Relationship Id="rId313" Type="http://schemas.openxmlformats.org/officeDocument/2006/relationships/customXml" Target="../ink/ink2073.xml"/><Relationship Id="rId10" Type="http://schemas.openxmlformats.org/officeDocument/2006/relationships/image" Target="../media/image9.png"/><Relationship Id="rId31" Type="http://schemas.openxmlformats.org/officeDocument/2006/relationships/customXml" Target="../ink/ink1932.xml"/><Relationship Id="rId52" Type="http://schemas.openxmlformats.org/officeDocument/2006/relationships/image" Target="../media/image619.png"/><Relationship Id="rId73" Type="http://schemas.openxmlformats.org/officeDocument/2006/relationships/customXml" Target="../ink/ink1953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2001.xml"/><Relationship Id="rId334" Type="http://schemas.openxmlformats.org/officeDocument/2006/relationships/image" Target="../media/image171.png"/><Relationship Id="rId355" Type="http://schemas.openxmlformats.org/officeDocument/2006/relationships/customXml" Target="../ink/ink2094.xml"/><Relationship Id="rId376" Type="http://schemas.openxmlformats.org/officeDocument/2006/relationships/image" Target="../media/image192.png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2024.xml"/><Relationship Id="rId236" Type="http://schemas.openxmlformats.org/officeDocument/2006/relationships/image" Target="../media/image122.png"/><Relationship Id="rId257" Type="http://schemas.openxmlformats.org/officeDocument/2006/relationships/customXml" Target="../ink/ink2045.xml"/><Relationship Id="rId278" Type="http://schemas.openxmlformats.org/officeDocument/2006/relationships/image" Target="../media/image143.png"/><Relationship Id="rId303" Type="http://schemas.openxmlformats.org/officeDocument/2006/relationships/customXml" Target="../ink/ink2068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2089.xml"/><Relationship Id="rId387" Type="http://schemas.openxmlformats.org/officeDocument/2006/relationships/customXml" Target="../ink/ink2110.xml"/><Relationship Id="rId191" Type="http://schemas.openxmlformats.org/officeDocument/2006/relationships/customXml" Target="../ink/ink2012.xml"/><Relationship Id="rId205" Type="http://schemas.openxmlformats.org/officeDocument/2006/relationships/customXml" Target="../ink/ink2019.xml"/><Relationship Id="rId247" Type="http://schemas.openxmlformats.org/officeDocument/2006/relationships/customXml" Target="../ink/ink2040.xml"/><Relationship Id="rId107" Type="http://schemas.openxmlformats.org/officeDocument/2006/relationships/customXml" Target="../ink/ink1970.xml"/><Relationship Id="rId289" Type="http://schemas.openxmlformats.org/officeDocument/2006/relationships/customXml" Target="../ink/ink2061.xml"/><Relationship Id="rId11" Type="http://schemas.openxmlformats.org/officeDocument/2006/relationships/customXml" Target="../ink/ink1922.xml"/><Relationship Id="rId53" Type="http://schemas.openxmlformats.org/officeDocument/2006/relationships/customXml" Target="../ink/ink1943.xml"/><Relationship Id="rId149" Type="http://schemas.openxmlformats.org/officeDocument/2006/relationships/customXml" Target="../ink/ink1991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95" Type="http://schemas.openxmlformats.org/officeDocument/2006/relationships/customXml" Target="../ink/ink1964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2079.xml"/><Relationship Id="rId367" Type="http://schemas.openxmlformats.org/officeDocument/2006/relationships/customXml" Target="../ink/ink2100.xml"/><Relationship Id="rId171" Type="http://schemas.openxmlformats.org/officeDocument/2006/relationships/customXml" Target="../ink/ink2002.xml"/><Relationship Id="rId227" Type="http://schemas.openxmlformats.org/officeDocument/2006/relationships/customXml" Target="../ink/ink2030.xml"/><Relationship Id="rId269" Type="http://schemas.openxmlformats.org/officeDocument/2006/relationships/customXml" Target="../ink/ink2051.xml"/><Relationship Id="rId33" Type="http://schemas.openxmlformats.org/officeDocument/2006/relationships/customXml" Target="../ink/ink1933.xml"/><Relationship Id="rId129" Type="http://schemas.openxmlformats.org/officeDocument/2006/relationships/customXml" Target="../ink/ink1981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1954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291" Type="http://schemas.openxmlformats.org/officeDocument/2006/relationships/customXml" Target="../ink/ink2062.xml"/><Relationship Id="rId305" Type="http://schemas.openxmlformats.org/officeDocument/2006/relationships/customXml" Target="../ink/ink2069.xml"/><Relationship Id="rId347" Type="http://schemas.openxmlformats.org/officeDocument/2006/relationships/customXml" Target="../ink/ink2090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1992.xml"/><Relationship Id="rId389" Type="http://schemas.openxmlformats.org/officeDocument/2006/relationships/customXml" Target="../ink/ink2111.xml"/><Relationship Id="rId193" Type="http://schemas.openxmlformats.org/officeDocument/2006/relationships/customXml" Target="../ink/ink2013.xml"/><Relationship Id="rId207" Type="http://schemas.openxmlformats.org/officeDocument/2006/relationships/customXml" Target="../ink/ink2020.xml"/><Relationship Id="rId249" Type="http://schemas.openxmlformats.org/officeDocument/2006/relationships/customXml" Target="../ink/ink2041.xml"/><Relationship Id="rId13" Type="http://schemas.openxmlformats.org/officeDocument/2006/relationships/customXml" Target="../ink/ink1923.xml"/><Relationship Id="rId109" Type="http://schemas.openxmlformats.org/officeDocument/2006/relationships/customXml" Target="../ink/ink1971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1944.xml"/><Relationship Id="rId97" Type="http://schemas.openxmlformats.org/officeDocument/2006/relationships/customXml" Target="../ink/ink1965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271" Type="http://schemas.openxmlformats.org/officeDocument/2006/relationships/customXml" Target="../ink/ink2052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1982.xml"/><Relationship Id="rId327" Type="http://schemas.openxmlformats.org/officeDocument/2006/relationships/customXml" Target="../ink/ink2080.xml"/><Relationship Id="rId369" Type="http://schemas.openxmlformats.org/officeDocument/2006/relationships/customXml" Target="../ink/ink2101.xml"/><Relationship Id="rId173" Type="http://schemas.openxmlformats.org/officeDocument/2006/relationships/customXml" Target="../ink/ink2003.xml"/><Relationship Id="rId229" Type="http://schemas.openxmlformats.org/officeDocument/2006/relationships/customXml" Target="../ink/ink2031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1934.xml"/><Relationship Id="rId77" Type="http://schemas.openxmlformats.org/officeDocument/2006/relationships/customXml" Target="../ink/ink1955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2112.xml"/><Relationship Id="rId251" Type="http://schemas.openxmlformats.org/officeDocument/2006/relationships/customXml" Target="../ink/ink2042.xml"/><Relationship Id="rId46" Type="http://schemas.openxmlformats.org/officeDocument/2006/relationships/image" Target="../media/image27.png"/><Relationship Id="rId293" Type="http://schemas.openxmlformats.org/officeDocument/2006/relationships/customXml" Target="../ink/ink2063.xml"/><Relationship Id="rId307" Type="http://schemas.openxmlformats.org/officeDocument/2006/relationships/customXml" Target="../ink/ink2070.xml"/><Relationship Id="rId349" Type="http://schemas.openxmlformats.org/officeDocument/2006/relationships/customXml" Target="../ink/ink2091.xml"/><Relationship Id="rId88" Type="http://schemas.openxmlformats.org/officeDocument/2006/relationships/image" Target="../media/image625.png"/><Relationship Id="rId111" Type="http://schemas.openxmlformats.org/officeDocument/2006/relationships/customXml" Target="../ink/ink1972.xml"/><Relationship Id="rId153" Type="http://schemas.openxmlformats.org/officeDocument/2006/relationships/customXml" Target="../ink/ink1993.xml"/><Relationship Id="rId195" Type="http://schemas.openxmlformats.org/officeDocument/2006/relationships/customXml" Target="../ink/ink2014.xml"/><Relationship Id="rId209" Type="http://schemas.openxmlformats.org/officeDocument/2006/relationships/customXml" Target="../ink/ink2021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1924.xml"/><Relationship Id="rId57" Type="http://schemas.openxmlformats.org/officeDocument/2006/relationships/customXml" Target="../ink/ink1945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1966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2102.xml"/><Relationship Id="rId26" Type="http://schemas.openxmlformats.org/officeDocument/2006/relationships/image" Target="../media/image17.png"/><Relationship Id="rId231" Type="http://schemas.openxmlformats.org/officeDocument/2006/relationships/customXml" Target="../ink/ink2032.xml"/><Relationship Id="rId273" Type="http://schemas.openxmlformats.org/officeDocument/2006/relationships/customXml" Target="../ink/ink2053.xml"/><Relationship Id="rId329" Type="http://schemas.openxmlformats.org/officeDocument/2006/relationships/customXml" Target="../ink/ink2081.xml"/><Relationship Id="rId68" Type="http://schemas.openxmlformats.org/officeDocument/2006/relationships/image" Target="../media/image621.png"/><Relationship Id="rId133" Type="http://schemas.openxmlformats.org/officeDocument/2006/relationships/customXml" Target="../ink/ink1983.xml"/><Relationship Id="rId175" Type="http://schemas.openxmlformats.org/officeDocument/2006/relationships/customXml" Target="../ink/ink2004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dm-games.gitlab.io/rdm-adventure/" TargetMode="External"/><Relationship Id="rId3" Type="http://schemas.openxmlformats.org/officeDocument/2006/relationships/image" Target="../media/image946.png"/><Relationship Id="rId7" Type="http://schemas.openxmlformats.org/officeDocument/2006/relationships/hyperlink" Target="https://sites.google.com/vu.nl/datahorror/home" TargetMode="External"/><Relationship Id="rId12" Type="http://schemas.openxmlformats.org/officeDocument/2006/relationships/image" Target="../media/image9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8.jpeg"/><Relationship Id="rId11" Type="http://schemas.openxmlformats.org/officeDocument/2006/relationships/hyperlink" Target="https://seriousgaming.tudelft.nl/" TargetMode="External"/><Relationship Id="rId5" Type="http://schemas.openxmlformats.org/officeDocument/2006/relationships/image" Target="../media/image947.png"/><Relationship Id="rId10" Type="http://schemas.openxmlformats.org/officeDocument/2006/relationships/hyperlink" Target="https://reprojuice.gamelab.tbm.tudelft.nl/" TargetMode="External"/><Relationship Id="rId4" Type="http://schemas.microsoft.com/office/2007/relationships/hdphoto" Target="../media/hdphoto13.wdp"/><Relationship Id="rId9" Type="http://schemas.openxmlformats.org/officeDocument/2006/relationships/hyperlink" Target="https://unibathlibrary.wordpress.com/2020/12/01/fancy-a-game-of-research-data/" TargetMode="External"/></Relationships>
</file>

<file path=ppt/slides/_rels/slide18.xml.rels><?xml version="1.0" encoding="UTF-8" standalone="yes"?>
<Relationships xmlns="http://schemas.openxmlformats.org/package/2006/relationships"><Relationship Id="rId21" Type="http://schemas.openxmlformats.org/officeDocument/2006/relationships/customXml" Target="../ink/ink2119.xml"/><Relationship Id="rId42" Type="http://schemas.openxmlformats.org/officeDocument/2006/relationships/image" Target="../media/image25.png"/><Relationship Id="rId84" Type="http://schemas.openxmlformats.org/officeDocument/2006/relationships/image" Target="../media/image46.png"/><Relationship Id="rId138" Type="http://schemas.openxmlformats.org/officeDocument/2006/relationships/image" Target="../media/image73.png"/><Relationship Id="rId159" Type="http://schemas.openxmlformats.org/officeDocument/2006/relationships/customXml" Target="../ink/ink2165.xml"/><Relationship Id="rId170" Type="http://schemas.openxmlformats.org/officeDocument/2006/relationships/image" Target="../media/image957.png"/><Relationship Id="rId191" Type="http://schemas.openxmlformats.org/officeDocument/2006/relationships/customXml" Target="../ink/ink2181.xml"/><Relationship Id="rId205" Type="http://schemas.openxmlformats.org/officeDocument/2006/relationships/customXml" Target="../ink/ink2188.xml"/><Relationship Id="rId226" Type="http://schemas.openxmlformats.org/officeDocument/2006/relationships/image" Target="../media/image985.png"/><Relationship Id="rId247" Type="http://schemas.openxmlformats.org/officeDocument/2006/relationships/customXml" Target="../ink/ink2209.xml"/><Relationship Id="rId11" Type="http://schemas.openxmlformats.org/officeDocument/2006/relationships/customXml" Target="../ink/ink2114.xml"/><Relationship Id="rId32" Type="http://schemas.openxmlformats.org/officeDocument/2006/relationships/image" Target="../media/image20.png"/><Relationship Id="rId53" Type="http://schemas.openxmlformats.org/officeDocument/2006/relationships/customXml" Target="../ink/ink2134.xml"/><Relationship Id="rId74" Type="http://schemas.openxmlformats.org/officeDocument/2006/relationships/image" Target="../media/image41.png"/><Relationship Id="rId128" Type="http://schemas.openxmlformats.org/officeDocument/2006/relationships/image" Target="../media/image68.png"/><Relationship Id="rId149" Type="http://schemas.openxmlformats.org/officeDocument/2006/relationships/customXml" Target="../ink/ink2160.xml"/><Relationship Id="rId5" Type="http://schemas.openxmlformats.org/officeDocument/2006/relationships/hyperlink" Target="https://www.lancaster.ac.uk/library/research-data-management/data-conversations" TargetMode="External"/><Relationship Id="rId160" Type="http://schemas.openxmlformats.org/officeDocument/2006/relationships/image" Target="../media/image952.png"/><Relationship Id="rId181" Type="http://schemas.openxmlformats.org/officeDocument/2006/relationships/customXml" Target="../ink/ink2176.xml"/><Relationship Id="rId216" Type="http://schemas.openxmlformats.org/officeDocument/2006/relationships/image" Target="../media/image980.png"/><Relationship Id="rId237" Type="http://schemas.openxmlformats.org/officeDocument/2006/relationships/customXml" Target="../ink/ink2204.xml"/><Relationship Id="rId258" Type="http://schemas.openxmlformats.org/officeDocument/2006/relationships/image" Target="../media/image1001.png"/><Relationship Id="rId22" Type="http://schemas.openxmlformats.org/officeDocument/2006/relationships/image" Target="../media/image12.png"/><Relationship Id="rId43" Type="http://schemas.openxmlformats.org/officeDocument/2006/relationships/customXml" Target="../ink/ink2129.xml"/><Relationship Id="rId139" Type="http://schemas.openxmlformats.org/officeDocument/2006/relationships/customXml" Target="../ink/ink2155.xml"/><Relationship Id="rId85" Type="http://schemas.openxmlformats.org/officeDocument/2006/relationships/customXml" Target="../ink/ink2142.xml"/><Relationship Id="rId150" Type="http://schemas.openxmlformats.org/officeDocument/2006/relationships/image" Target="../media/image79.png"/><Relationship Id="rId171" Type="http://schemas.openxmlformats.org/officeDocument/2006/relationships/customXml" Target="../ink/ink2171.xml"/><Relationship Id="rId192" Type="http://schemas.openxmlformats.org/officeDocument/2006/relationships/image" Target="../media/image968.png"/><Relationship Id="rId206" Type="http://schemas.openxmlformats.org/officeDocument/2006/relationships/image" Target="../media/image975.png"/><Relationship Id="rId227" Type="http://schemas.openxmlformats.org/officeDocument/2006/relationships/customXml" Target="../ink/ink2199.xml"/><Relationship Id="rId248" Type="http://schemas.openxmlformats.org/officeDocument/2006/relationships/image" Target="../media/image996.png"/><Relationship Id="rId12" Type="http://schemas.openxmlformats.org/officeDocument/2006/relationships/image" Target="../media/image6.png"/><Relationship Id="rId33" Type="http://schemas.openxmlformats.org/officeDocument/2006/relationships/customXml" Target="../ink/ink2124.xml"/><Relationship Id="rId129" Type="http://schemas.openxmlformats.org/officeDocument/2006/relationships/customXml" Target="../ink/ink2150.xml"/><Relationship Id="rId54" Type="http://schemas.openxmlformats.org/officeDocument/2006/relationships/image" Target="../media/image31.png"/><Relationship Id="rId75" Type="http://schemas.openxmlformats.org/officeDocument/2006/relationships/customXml" Target="../ink/ink2139.xml"/><Relationship Id="rId140" Type="http://schemas.openxmlformats.org/officeDocument/2006/relationships/image" Target="../media/image74.png"/><Relationship Id="rId161" Type="http://schemas.openxmlformats.org/officeDocument/2006/relationships/customXml" Target="../ink/ink2166.xml"/><Relationship Id="rId182" Type="http://schemas.openxmlformats.org/officeDocument/2006/relationships/image" Target="../media/image963.png"/><Relationship Id="rId217" Type="http://schemas.openxmlformats.org/officeDocument/2006/relationships/customXml" Target="../ink/ink2194.xml"/><Relationship Id="rId6" Type="http://schemas.openxmlformats.org/officeDocument/2006/relationships/hyperlink" Target="https://www.rd-alliance.org/blogs/building-connections-through-data-conversations-lancaster-university.html-0" TargetMode="External"/><Relationship Id="rId238" Type="http://schemas.openxmlformats.org/officeDocument/2006/relationships/image" Target="../media/image991.png"/><Relationship Id="rId23" Type="http://schemas.openxmlformats.org/officeDocument/2006/relationships/customXml" Target="../ink/ink2120.xml"/><Relationship Id="rId44" Type="http://schemas.openxmlformats.org/officeDocument/2006/relationships/image" Target="../media/image26.png"/><Relationship Id="rId130" Type="http://schemas.openxmlformats.org/officeDocument/2006/relationships/image" Target="../media/image69.png"/><Relationship Id="rId151" Type="http://schemas.openxmlformats.org/officeDocument/2006/relationships/customXml" Target="../ink/ink2161.xml"/><Relationship Id="rId172" Type="http://schemas.openxmlformats.org/officeDocument/2006/relationships/image" Target="../media/image958.png"/><Relationship Id="rId193" Type="http://schemas.openxmlformats.org/officeDocument/2006/relationships/customXml" Target="../ink/ink2182.xml"/><Relationship Id="rId207" Type="http://schemas.openxmlformats.org/officeDocument/2006/relationships/customXml" Target="../ink/ink2189.xml"/><Relationship Id="rId228" Type="http://schemas.openxmlformats.org/officeDocument/2006/relationships/image" Target="../media/image986.png"/><Relationship Id="rId249" Type="http://schemas.openxmlformats.org/officeDocument/2006/relationships/customXml" Target="../ink/ink2210.xml"/><Relationship Id="rId13" Type="http://schemas.openxmlformats.org/officeDocument/2006/relationships/customXml" Target="../ink/ink2115.xml"/><Relationship Id="rId34" Type="http://schemas.openxmlformats.org/officeDocument/2006/relationships/image" Target="../media/image21.png"/><Relationship Id="rId55" Type="http://schemas.openxmlformats.org/officeDocument/2006/relationships/customXml" Target="../ink/ink2135.xml"/><Relationship Id="rId76" Type="http://schemas.openxmlformats.org/officeDocument/2006/relationships/image" Target="../media/image42.png"/><Relationship Id="rId141" Type="http://schemas.openxmlformats.org/officeDocument/2006/relationships/customXml" Target="../ink/ink2156.xml"/><Relationship Id="rId7" Type="http://schemas.openxmlformats.org/officeDocument/2006/relationships/hyperlink" Target="https://docs.google.com/document/d/1PDKzuAzMHO05NNvRPP0ds9edUISOdWetzrUkWgou_2Y/edit" TargetMode="External"/><Relationship Id="rId162" Type="http://schemas.openxmlformats.org/officeDocument/2006/relationships/image" Target="../media/image953.png"/><Relationship Id="rId183" Type="http://schemas.openxmlformats.org/officeDocument/2006/relationships/customXml" Target="../ink/ink2177.xml"/><Relationship Id="rId218" Type="http://schemas.openxmlformats.org/officeDocument/2006/relationships/image" Target="../media/image981.png"/><Relationship Id="rId239" Type="http://schemas.openxmlformats.org/officeDocument/2006/relationships/customXml" Target="../ink/ink2205.xml"/><Relationship Id="rId250" Type="http://schemas.openxmlformats.org/officeDocument/2006/relationships/image" Target="../media/image997.png"/><Relationship Id="rId24" Type="http://schemas.openxmlformats.org/officeDocument/2006/relationships/image" Target="../media/image13.png"/><Relationship Id="rId45" Type="http://schemas.openxmlformats.org/officeDocument/2006/relationships/customXml" Target="../ink/ink2130.xml"/><Relationship Id="rId131" Type="http://schemas.openxmlformats.org/officeDocument/2006/relationships/customXml" Target="../ink/ink2151.xml"/><Relationship Id="rId152" Type="http://schemas.openxmlformats.org/officeDocument/2006/relationships/image" Target="../media/image80.png"/><Relationship Id="rId173" Type="http://schemas.openxmlformats.org/officeDocument/2006/relationships/customXml" Target="../ink/ink2172.xml"/><Relationship Id="rId194" Type="http://schemas.openxmlformats.org/officeDocument/2006/relationships/image" Target="../media/image969.png"/><Relationship Id="rId199" Type="http://schemas.openxmlformats.org/officeDocument/2006/relationships/customXml" Target="../ink/ink2185.xml"/><Relationship Id="rId203" Type="http://schemas.openxmlformats.org/officeDocument/2006/relationships/customXml" Target="../ink/ink2187.xml"/><Relationship Id="rId208" Type="http://schemas.openxmlformats.org/officeDocument/2006/relationships/image" Target="../media/image976.png"/><Relationship Id="rId229" Type="http://schemas.openxmlformats.org/officeDocument/2006/relationships/customXml" Target="../ink/ink2200.xml"/><Relationship Id="rId19" Type="http://schemas.openxmlformats.org/officeDocument/2006/relationships/customXml" Target="../ink/ink2118.xml"/><Relationship Id="rId224" Type="http://schemas.openxmlformats.org/officeDocument/2006/relationships/image" Target="../media/image984.png"/><Relationship Id="rId240" Type="http://schemas.openxmlformats.org/officeDocument/2006/relationships/image" Target="../media/image992.png"/><Relationship Id="rId245" Type="http://schemas.openxmlformats.org/officeDocument/2006/relationships/customXml" Target="../ink/ink2208.xml"/><Relationship Id="rId14" Type="http://schemas.openxmlformats.org/officeDocument/2006/relationships/image" Target="../media/image7.png"/><Relationship Id="rId30" Type="http://schemas.openxmlformats.org/officeDocument/2006/relationships/image" Target="../media/image19.png"/><Relationship Id="rId35" Type="http://schemas.openxmlformats.org/officeDocument/2006/relationships/customXml" Target="../ink/ink2125.xml"/><Relationship Id="rId56" Type="http://schemas.openxmlformats.org/officeDocument/2006/relationships/image" Target="../media/image32.png"/><Relationship Id="rId77" Type="http://schemas.openxmlformats.org/officeDocument/2006/relationships/customXml" Target="../ink/ink2140.xml"/><Relationship Id="rId100" Type="http://schemas.openxmlformats.org/officeDocument/2006/relationships/image" Target="../media/image54.png"/><Relationship Id="rId105" Type="http://schemas.openxmlformats.org/officeDocument/2006/relationships/customXml" Target="../ink/ink2146.xml"/><Relationship Id="rId126" Type="http://schemas.openxmlformats.org/officeDocument/2006/relationships/image" Target="../media/image67.png"/><Relationship Id="rId147" Type="http://schemas.openxmlformats.org/officeDocument/2006/relationships/customXml" Target="../ink/ink2159.xml"/><Relationship Id="rId168" Type="http://schemas.openxmlformats.org/officeDocument/2006/relationships/image" Target="../media/image956.png"/><Relationship Id="rId8" Type="http://schemas.openxmlformats.org/officeDocument/2006/relationships/hyperlink" Target="https://docs.google.com/document/d/1UOywCuaSQtyNirerSWE8WTAuX6CrdbJHROyX2b_kHUQ/edit" TargetMode="External"/><Relationship Id="rId51" Type="http://schemas.openxmlformats.org/officeDocument/2006/relationships/customXml" Target="../ink/ink2133.xml"/><Relationship Id="rId72" Type="http://schemas.openxmlformats.org/officeDocument/2006/relationships/image" Target="../media/image40.png"/><Relationship Id="rId98" Type="http://schemas.openxmlformats.org/officeDocument/2006/relationships/image" Target="../media/image53.png"/><Relationship Id="rId142" Type="http://schemas.openxmlformats.org/officeDocument/2006/relationships/image" Target="../media/image75.png"/><Relationship Id="rId163" Type="http://schemas.openxmlformats.org/officeDocument/2006/relationships/customXml" Target="../ink/ink2167.xml"/><Relationship Id="rId184" Type="http://schemas.openxmlformats.org/officeDocument/2006/relationships/image" Target="../media/image964.png"/><Relationship Id="rId189" Type="http://schemas.openxmlformats.org/officeDocument/2006/relationships/customXml" Target="../ink/ink2180.xml"/><Relationship Id="rId219" Type="http://schemas.openxmlformats.org/officeDocument/2006/relationships/customXml" Target="../ink/ink2195.xml"/><Relationship Id="rId3" Type="http://schemas.openxmlformats.org/officeDocument/2006/relationships/hyperlink" Target="https://openworking.wordpress.com/2019/08/01/carve-your-niche-with-the-carpentries/" TargetMode="External"/><Relationship Id="rId214" Type="http://schemas.openxmlformats.org/officeDocument/2006/relationships/image" Target="../media/image979.png"/><Relationship Id="rId230" Type="http://schemas.openxmlformats.org/officeDocument/2006/relationships/image" Target="../media/image987.png"/><Relationship Id="rId235" Type="http://schemas.openxmlformats.org/officeDocument/2006/relationships/customXml" Target="../ink/ink2203.xml"/><Relationship Id="rId251" Type="http://schemas.openxmlformats.org/officeDocument/2006/relationships/customXml" Target="../ink/ink2211.xml"/><Relationship Id="rId256" Type="http://schemas.openxmlformats.org/officeDocument/2006/relationships/image" Target="../media/image1000.png"/><Relationship Id="rId25" Type="http://schemas.openxmlformats.org/officeDocument/2006/relationships/customXml" Target="../ink/ink2121.xml"/><Relationship Id="rId46" Type="http://schemas.openxmlformats.org/officeDocument/2006/relationships/image" Target="../media/image27.png"/><Relationship Id="rId137" Type="http://schemas.openxmlformats.org/officeDocument/2006/relationships/customXml" Target="../ink/ink2154.xml"/><Relationship Id="rId158" Type="http://schemas.openxmlformats.org/officeDocument/2006/relationships/image" Target="../media/image951.png"/><Relationship Id="rId20" Type="http://schemas.openxmlformats.org/officeDocument/2006/relationships/image" Target="../media/image11.png"/><Relationship Id="rId41" Type="http://schemas.openxmlformats.org/officeDocument/2006/relationships/customXml" Target="../ink/ink2128.xml"/><Relationship Id="rId132" Type="http://schemas.openxmlformats.org/officeDocument/2006/relationships/image" Target="../media/image70.png"/><Relationship Id="rId153" Type="http://schemas.openxmlformats.org/officeDocument/2006/relationships/customXml" Target="../ink/ink2162.xml"/><Relationship Id="rId174" Type="http://schemas.openxmlformats.org/officeDocument/2006/relationships/image" Target="../media/image959.png"/><Relationship Id="rId179" Type="http://schemas.openxmlformats.org/officeDocument/2006/relationships/customXml" Target="../ink/ink2175.xml"/><Relationship Id="rId195" Type="http://schemas.openxmlformats.org/officeDocument/2006/relationships/customXml" Target="../ink/ink2183.xml"/><Relationship Id="rId209" Type="http://schemas.openxmlformats.org/officeDocument/2006/relationships/customXml" Target="../ink/ink2190.xml"/><Relationship Id="rId190" Type="http://schemas.openxmlformats.org/officeDocument/2006/relationships/image" Target="../media/image967.png"/><Relationship Id="rId204" Type="http://schemas.openxmlformats.org/officeDocument/2006/relationships/image" Target="../media/image974.png"/><Relationship Id="rId220" Type="http://schemas.openxmlformats.org/officeDocument/2006/relationships/image" Target="../media/image982.png"/><Relationship Id="rId225" Type="http://schemas.openxmlformats.org/officeDocument/2006/relationships/customXml" Target="../ink/ink2198.xml"/><Relationship Id="rId241" Type="http://schemas.openxmlformats.org/officeDocument/2006/relationships/customXml" Target="../ink/ink2206.xml"/><Relationship Id="rId246" Type="http://schemas.openxmlformats.org/officeDocument/2006/relationships/image" Target="../media/image995.png"/><Relationship Id="rId15" Type="http://schemas.openxmlformats.org/officeDocument/2006/relationships/customXml" Target="../ink/ink2116.xml"/><Relationship Id="rId36" Type="http://schemas.openxmlformats.org/officeDocument/2006/relationships/image" Target="../media/image22.png"/><Relationship Id="rId57" Type="http://schemas.openxmlformats.org/officeDocument/2006/relationships/customXml" Target="../ink/ink2136.xml"/><Relationship Id="rId127" Type="http://schemas.openxmlformats.org/officeDocument/2006/relationships/customXml" Target="../ink/ink2149.xml"/><Relationship Id="rId10" Type="http://schemas.openxmlformats.org/officeDocument/2006/relationships/hyperlink" Target="https://docs.google.com/document/d/1bcodo-KtT93LRUZCNx-6r_1kZvDRMduh5o5ElKXf3PU/edit" TargetMode="External"/><Relationship Id="rId31" Type="http://schemas.openxmlformats.org/officeDocument/2006/relationships/customXml" Target="../ink/ink2123.xml"/><Relationship Id="rId52" Type="http://schemas.openxmlformats.org/officeDocument/2006/relationships/image" Target="../media/image30.png"/><Relationship Id="rId73" Type="http://schemas.openxmlformats.org/officeDocument/2006/relationships/customXml" Target="../ink/ink2138.xml"/><Relationship Id="rId78" Type="http://schemas.openxmlformats.org/officeDocument/2006/relationships/image" Target="../media/image43.png"/><Relationship Id="rId99" Type="http://schemas.openxmlformats.org/officeDocument/2006/relationships/customXml" Target="../ink/ink2143.xml"/><Relationship Id="rId101" Type="http://schemas.openxmlformats.org/officeDocument/2006/relationships/customXml" Target="../ink/ink2144.xml"/><Relationship Id="rId122" Type="http://schemas.openxmlformats.org/officeDocument/2006/relationships/image" Target="../media/image65.png"/><Relationship Id="rId143" Type="http://schemas.openxmlformats.org/officeDocument/2006/relationships/customXml" Target="../ink/ink2157.xml"/><Relationship Id="rId148" Type="http://schemas.openxmlformats.org/officeDocument/2006/relationships/image" Target="../media/image78.png"/><Relationship Id="rId164" Type="http://schemas.openxmlformats.org/officeDocument/2006/relationships/image" Target="../media/image954.png"/><Relationship Id="rId169" Type="http://schemas.openxmlformats.org/officeDocument/2006/relationships/customXml" Target="../ink/ink2170.xml"/><Relationship Id="rId185" Type="http://schemas.openxmlformats.org/officeDocument/2006/relationships/customXml" Target="../ink/ink2178.xml"/><Relationship Id="rId4" Type="http://schemas.openxmlformats.org/officeDocument/2006/relationships/hyperlink" Target="https://www.youtube.com/watch?v=zgdutO5tejo" TargetMode="External"/><Relationship Id="rId9" Type="http://schemas.openxmlformats.org/officeDocument/2006/relationships/hyperlink" Target="https://www.rd-alliance.org/blogs/how-build-community-data-champions-six-steps-success.html" TargetMode="External"/><Relationship Id="rId180" Type="http://schemas.openxmlformats.org/officeDocument/2006/relationships/image" Target="../media/image962.png"/><Relationship Id="rId210" Type="http://schemas.openxmlformats.org/officeDocument/2006/relationships/image" Target="../media/image977.png"/><Relationship Id="rId215" Type="http://schemas.openxmlformats.org/officeDocument/2006/relationships/customXml" Target="../ink/ink2193.xml"/><Relationship Id="rId236" Type="http://schemas.openxmlformats.org/officeDocument/2006/relationships/image" Target="../media/image990.png"/><Relationship Id="rId257" Type="http://schemas.openxmlformats.org/officeDocument/2006/relationships/customXml" Target="../ink/ink2214.xml"/><Relationship Id="rId26" Type="http://schemas.openxmlformats.org/officeDocument/2006/relationships/image" Target="../media/image14.png"/><Relationship Id="rId231" Type="http://schemas.openxmlformats.org/officeDocument/2006/relationships/customXml" Target="../ink/ink2201.xml"/><Relationship Id="rId252" Type="http://schemas.openxmlformats.org/officeDocument/2006/relationships/image" Target="../media/image998.png"/><Relationship Id="rId47" Type="http://schemas.openxmlformats.org/officeDocument/2006/relationships/customXml" Target="../ink/ink2131.xml"/><Relationship Id="rId133" Type="http://schemas.openxmlformats.org/officeDocument/2006/relationships/customXml" Target="../ink/ink2152.xml"/><Relationship Id="rId154" Type="http://schemas.openxmlformats.org/officeDocument/2006/relationships/image" Target="../media/image81.png"/><Relationship Id="rId175" Type="http://schemas.openxmlformats.org/officeDocument/2006/relationships/customXml" Target="../ink/ink2173.xml"/><Relationship Id="rId196" Type="http://schemas.openxmlformats.org/officeDocument/2006/relationships/image" Target="../media/image970.png"/><Relationship Id="rId200" Type="http://schemas.openxmlformats.org/officeDocument/2006/relationships/image" Target="../media/image972.png"/><Relationship Id="rId16" Type="http://schemas.openxmlformats.org/officeDocument/2006/relationships/image" Target="../media/image9.png"/><Relationship Id="rId221" Type="http://schemas.openxmlformats.org/officeDocument/2006/relationships/customXml" Target="../ink/ink2196.xml"/><Relationship Id="rId242" Type="http://schemas.openxmlformats.org/officeDocument/2006/relationships/image" Target="../media/image993.png"/><Relationship Id="rId37" Type="http://schemas.openxmlformats.org/officeDocument/2006/relationships/customXml" Target="../ink/ink2126.xml"/><Relationship Id="rId58" Type="http://schemas.openxmlformats.org/officeDocument/2006/relationships/image" Target="../media/image33.png"/><Relationship Id="rId79" Type="http://schemas.openxmlformats.org/officeDocument/2006/relationships/customXml" Target="../ink/ink2141.xml"/><Relationship Id="rId102" Type="http://schemas.openxmlformats.org/officeDocument/2006/relationships/image" Target="../media/image55.png"/><Relationship Id="rId123" Type="http://schemas.openxmlformats.org/officeDocument/2006/relationships/customXml" Target="../ink/ink2147.xml"/><Relationship Id="rId144" Type="http://schemas.openxmlformats.org/officeDocument/2006/relationships/image" Target="../media/image76.png"/><Relationship Id="rId165" Type="http://schemas.openxmlformats.org/officeDocument/2006/relationships/customXml" Target="../ink/ink2168.xml"/><Relationship Id="rId186" Type="http://schemas.openxmlformats.org/officeDocument/2006/relationships/image" Target="../media/image965.png"/><Relationship Id="rId211" Type="http://schemas.openxmlformats.org/officeDocument/2006/relationships/customXml" Target="../ink/ink2191.xml"/><Relationship Id="rId232" Type="http://schemas.openxmlformats.org/officeDocument/2006/relationships/image" Target="../media/image988.png"/><Relationship Id="rId253" Type="http://schemas.openxmlformats.org/officeDocument/2006/relationships/customXml" Target="../ink/ink2212.xml"/><Relationship Id="rId27" Type="http://schemas.openxmlformats.org/officeDocument/2006/relationships/customXml" Target="../ink/ink2122.xml"/><Relationship Id="rId48" Type="http://schemas.openxmlformats.org/officeDocument/2006/relationships/image" Target="../media/image28.png"/><Relationship Id="rId134" Type="http://schemas.openxmlformats.org/officeDocument/2006/relationships/image" Target="../media/image71.png"/><Relationship Id="rId155" Type="http://schemas.openxmlformats.org/officeDocument/2006/relationships/customXml" Target="../ink/ink2163.xml"/><Relationship Id="rId176" Type="http://schemas.openxmlformats.org/officeDocument/2006/relationships/image" Target="../media/image960.png"/><Relationship Id="rId197" Type="http://schemas.openxmlformats.org/officeDocument/2006/relationships/customXml" Target="../ink/ink2184.xml"/><Relationship Id="rId201" Type="http://schemas.openxmlformats.org/officeDocument/2006/relationships/customXml" Target="../ink/ink2186.xml"/><Relationship Id="rId222" Type="http://schemas.openxmlformats.org/officeDocument/2006/relationships/image" Target="../media/image983.png"/><Relationship Id="rId243" Type="http://schemas.openxmlformats.org/officeDocument/2006/relationships/customXml" Target="../ink/ink2207.xml"/><Relationship Id="rId17" Type="http://schemas.openxmlformats.org/officeDocument/2006/relationships/customXml" Target="../ink/ink2117.xml"/><Relationship Id="rId38" Type="http://schemas.openxmlformats.org/officeDocument/2006/relationships/image" Target="../media/image23.png"/><Relationship Id="rId59" Type="http://schemas.openxmlformats.org/officeDocument/2006/relationships/customXml" Target="../ink/ink2137.xml"/><Relationship Id="rId103" Type="http://schemas.openxmlformats.org/officeDocument/2006/relationships/customXml" Target="../ink/ink2145.xml"/><Relationship Id="rId124" Type="http://schemas.openxmlformats.org/officeDocument/2006/relationships/image" Target="../media/image66.png"/><Relationship Id="rId145" Type="http://schemas.openxmlformats.org/officeDocument/2006/relationships/customXml" Target="../ink/ink2158.xml"/><Relationship Id="rId166" Type="http://schemas.openxmlformats.org/officeDocument/2006/relationships/image" Target="../media/image955.png"/><Relationship Id="rId187" Type="http://schemas.openxmlformats.org/officeDocument/2006/relationships/customXml" Target="../ink/ink2179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978.png"/><Relationship Id="rId233" Type="http://schemas.openxmlformats.org/officeDocument/2006/relationships/customXml" Target="../ink/ink2202.xml"/><Relationship Id="rId254" Type="http://schemas.openxmlformats.org/officeDocument/2006/relationships/image" Target="../media/image999.png"/><Relationship Id="rId49" Type="http://schemas.openxmlformats.org/officeDocument/2006/relationships/customXml" Target="../ink/ink2132.xml"/><Relationship Id="rId135" Type="http://schemas.openxmlformats.org/officeDocument/2006/relationships/customXml" Target="../ink/ink2153.xml"/><Relationship Id="rId156" Type="http://schemas.openxmlformats.org/officeDocument/2006/relationships/image" Target="../media/image950.png"/><Relationship Id="rId177" Type="http://schemas.openxmlformats.org/officeDocument/2006/relationships/customXml" Target="../ink/ink2174.xml"/><Relationship Id="rId198" Type="http://schemas.openxmlformats.org/officeDocument/2006/relationships/image" Target="../media/image971.png"/><Relationship Id="rId202" Type="http://schemas.openxmlformats.org/officeDocument/2006/relationships/image" Target="../media/image973.png"/><Relationship Id="rId223" Type="http://schemas.openxmlformats.org/officeDocument/2006/relationships/customXml" Target="../ink/ink2197.xml"/><Relationship Id="rId244" Type="http://schemas.openxmlformats.org/officeDocument/2006/relationships/image" Target="../media/image994.png"/><Relationship Id="rId18" Type="http://schemas.openxmlformats.org/officeDocument/2006/relationships/image" Target="../media/image10.png"/><Relationship Id="rId39" Type="http://schemas.openxmlformats.org/officeDocument/2006/relationships/customXml" Target="../ink/ink2127.xml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2148.xml"/><Relationship Id="rId146" Type="http://schemas.openxmlformats.org/officeDocument/2006/relationships/image" Target="../media/image77.png"/><Relationship Id="rId167" Type="http://schemas.openxmlformats.org/officeDocument/2006/relationships/customXml" Target="../ink/ink2169.xml"/><Relationship Id="rId188" Type="http://schemas.openxmlformats.org/officeDocument/2006/relationships/image" Target="../media/image966.png"/><Relationship Id="rId213" Type="http://schemas.openxmlformats.org/officeDocument/2006/relationships/customXml" Target="../ink/ink2192.xml"/><Relationship Id="rId234" Type="http://schemas.openxmlformats.org/officeDocument/2006/relationships/image" Target="../media/image989.png"/><Relationship Id="rId2" Type="http://schemas.openxmlformats.org/officeDocument/2006/relationships/notesSlide" Target="../notesSlides/notesSlide15.xml"/><Relationship Id="rId255" Type="http://schemas.openxmlformats.org/officeDocument/2006/relationships/customXml" Target="../ink/ink2213.xml"/><Relationship Id="rId40" Type="http://schemas.openxmlformats.org/officeDocument/2006/relationships/image" Target="../media/image24.png"/><Relationship Id="rId136" Type="http://schemas.openxmlformats.org/officeDocument/2006/relationships/image" Target="../media/image72.png"/><Relationship Id="rId157" Type="http://schemas.openxmlformats.org/officeDocument/2006/relationships/customXml" Target="../ink/ink2164.xml"/><Relationship Id="rId178" Type="http://schemas.openxmlformats.org/officeDocument/2006/relationships/image" Target="../media/image961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72.xml"/><Relationship Id="rId299" Type="http://schemas.openxmlformats.org/officeDocument/2006/relationships/customXml" Target="../ink/ink2363.xml"/><Relationship Id="rId21" Type="http://schemas.openxmlformats.org/officeDocument/2006/relationships/customXml" Target="../ink/ink2224.xml"/><Relationship Id="rId63" Type="http://schemas.openxmlformats.org/officeDocument/2006/relationships/customXml" Target="../ink/ink2245.xml"/><Relationship Id="rId159" Type="http://schemas.openxmlformats.org/officeDocument/2006/relationships/customXml" Target="../ink/ink2293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2381.xml"/><Relationship Id="rId377" Type="http://schemas.openxmlformats.org/officeDocument/2006/relationships/customXml" Target="../ink/ink2402.xml"/><Relationship Id="rId5" Type="http://schemas.openxmlformats.org/officeDocument/2006/relationships/customXml" Target="../ink/ink2216.xml"/><Relationship Id="rId181" Type="http://schemas.openxmlformats.org/officeDocument/2006/relationships/customXml" Target="../ink/ink2304.xml"/><Relationship Id="rId237" Type="http://schemas.openxmlformats.org/officeDocument/2006/relationships/customXml" Target="../ink/ink2332.xml"/><Relationship Id="rId279" Type="http://schemas.openxmlformats.org/officeDocument/2006/relationships/customXml" Target="../ink/ink2353.xml"/><Relationship Id="rId43" Type="http://schemas.openxmlformats.org/officeDocument/2006/relationships/customXml" Target="../ink/ink2235.xml"/><Relationship Id="rId139" Type="http://schemas.openxmlformats.org/officeDocument/2006/relationships/customXml" Target="../ink/ink2283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2256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65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2371.xml"/><Relationship Id="rId357" Type="http://schemas.openxmlformats.org/officeDocument/2006/relationships/customXml" Target="../ink/ink2392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2294.xml"/><Relationship Id="rId217" Type="http://schemas.openxmlformats.org/officeDocument/2006/relationships/customXml" Target="../ink/ink2322.xml"/><Relationship Id="rId399" Type="http://schemas.openxmlformats.org/officeDocument/2006/relationships/hyperlink" Target="https://community.data.4tu.nl/" TargetMode="External"/><Relationship Id="rId259" Type="http://schemas.openxmlformats.org/officeDocument/2006/relationships/customXml" Target="../ink/ink2343.xml"/><Relationship Id="rId23" Type="http://schemas.openxmlformats.org/officeDocument/2006/relationships/customXml" Target="../ink/ink2225.xml"/><Relationship Id="rId119" Type="http://schemas.openxmlformats.org/officeDocument/2006/relationships/customXml" Target="../ink/ink2273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2246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281" Type="http://schemas.openxmlformats.org/officeDocument/2006/relationships/customXml" Target="../ink/ink2354.xml"/><Relationship Id="rId337" Type="http://schemas.openxmlformats.org/officeDocument/2006/relationships/customXml" Target="../ink/ink2382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2284.xml"/><Relationship Id="rId379" Type="http://schemas.openxmlformats.org/officeDocument/2006/relationships/customXml" Target="../ink/ink2403.xml"/><Relationship Id="rId7" Type="http://schemas.openxmlformats.org/officeDocument/2006/relationships/customXml" Target="../ink/ink2217.xml"/><Relationship Id="rId183" Type="http://schemas.openxmlformats.org/officeDocument/2006/relationships/customXml" Target="../ink/ink2305.xml"/><Relationship Id="rId239" Type="http://schemas.openxmlformats.org/officeDocument/2006/relationships/customXml" Target="../ink/ink2333.xml"/><Relationship Id="rId390" Type="http://schemas.openxmlformats.org/officeDocument/2006/relationships/image" Target="../media/image199.png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2236.xml"/><Relationship Id="rId87" Type="http://schemas.openxmlformats.org/officeDocument/2006/relationships/customXml" Target="../ink/ink2257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261" Type="http://schemas.openxmlformats.org/officeDocument/2006/relationships/customXml" Target="../ink/ink2344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2372.xml"/><Relationship Id="rId359" Type="http://schemas.openxmlformats.org/officeDocument/2006/relationships/customXml" Target="../ink/ink2393.xml"/><Relationship Id="rId98" Type="http://schemas.openxmlformats.org/officeDocument/2006/relationships/image" Target="../media/image53.png"/><Relationship Id="rId121" Type="http://schemas.openxmlformats.org/officeDocument/2006/relationships/customXml" Target="../ink/ink2274.xml"/><Relationship Id="rId163" Type="http://schemas.openxmlformats.org/officeDocument/2006/relationships/customXml" Target="../ink/ink2295.xml"/><Relationship Id="rId219" Type="http://schemas.openxmlformats.org/officeDocument/2006/relationships/customXml" Target="../ink/ink2323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2226.xml"/><Relationship Id="rId67" Type="http://schemas.openxmlformats.org/officeDocument/2006/relationships/customXml" Target="../ink/ink2247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2404.xml"/><Relationship Id="rId241" Type="http://schemas.openxmlformats.org/officeDocument/2006/relationships/customXml" Target="../ink/ink2334.xml"/><Relationship Id="rId36" Type="http://schemas.openxmlformats.org/officeDocument/2006/relationships/image" Target="../media/image22.png"/><Relationship Id="rId283" Type="http://schemas.openxmlformats.org/officeDocument/2006/relationships/customXml" Target="../ink/ink2355.xml"/><Relationship Id="rId339" Type="http://schemas.openxmlformats.org/officeDocument/2006/relationships/customXml" Target="../ink/ink2383.xml"/><Relationship Id="rId78" Type="http://schemas.openxmlformats.org/officeDocument/2006/relationships/image" Target="../media/image623.png"/><Relationship Id="rId101" Type="http://schemas.openxmlformats.org/officeDocument/2006/relationships/customXml" Target="../ink/ink2264.xml"/><Relationship Id="rId143" Type="http://schemas.openxmlformats.org/officeDocument/2006/relationships/customXml" Target="../ink/ink2285.xml"/><Relationship Id="rId185" Type="http://schemas.openxmlformats.org/officeDocument/2006/relationships/customXml" Target="../ink/ink2306.xml"/><Relationship Id="rId350" Type="http://schemas.openxmlformats.org/officeDocument/2006/relationships/image" Target="../media/image677.png"/><Relationship Id="rId9" Type="http://schemas.openxmlformats.org/officeDocument/2006/relationships/customXml" Target="../ink/ink2218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2237.xml"/><Relationship Id="rId89" Type="http://schemas.openxmlformats.org/officeDocument/2006/relationships/customXml" Target="../ink/ink2258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2394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2324.xml"/><Relationship Id="rId263" Type="http://schemas.openxmlformats.org/officeDocument/2006/relationships/customXml" Target="../ink/ink2345.xml"/><Relationship Id="rId319" Type="http://schemas.openxmlformats.org/officeDocument/2006/relationships/customXml" Target="../ink/ink2373.xml"/><Relationship Id="rId37" Type="http://schemas.openxmlformats.org/officeDocument/2006/relationships/customXml" Target="../ink/ink2232.xml"/><Relationship Id="rId58" Type="http://schemas.openxmlformats.org/officeDocument/2006/relationships/image" Target="../media/image33.png"/><Relationship Id="rId79" Type="http://schemas.openxmlformats.org/officeDocument/2006/relationships/customXml" Target="../ink/ink2253.xml"/><Relationship Id="rId102" Type="http://schemas.openxmlformats.org/officeDocument/2006/relationships/image" Target="../media/image55.png"/><Relationship Id="rId123" Type="http://schemas.openxmlformats.org/officeDocument/2006/relationships/customXml" Target="../ink/ink2275.xml"/><Relationship Id="rId144" Type="http://schemas.openxmlformats.org/officeDocument/2006/relationships/image" Target="../media/image634.png"/><Relationship Id="rId330" Type="http://schemas.openxmlformats.org/officeDocument/2006/relationships/image" Target="../media/image672.png"/><Relationship Id="rId90" Type="http://schemas.openxmlformats.org/officeDocument/2006/relationships/image" Target="../media/image49.png"/><Relationship Id="rId165" Type="http://schemas.openxmlformats.org/officeDocument/2006/relationships/customXml" Target="../ink/ink2296.xml"/><Relationship Id="rId186" Type="http://schemas.openxmlformats.org/officeDocument/2006/relationships/image" Target="../media/image642.png"/><Relationship Id="rId351" Type="http://schemas.openxmlformats.org/officeDocument/2006/relationships/customXml" Target="../ink/ink2389.xml"/><Relationship Id="rId372" Type="http://schemas.openxmlformats.org/officeDocument/2006/relationships/image" Target="../media/image681.png"/><Relationship Id="rId393" Type="http://schemas.openxmlformats.org/officeDocument/2006/relationships/customXml" Target="../ink/ink2410.xml"/><Relationship Id="rId211" Type="http://schemas.openxmlformats.org/officeDocument/2006/relationships/customXml" Target="../ink/ink2319.xml"/><Relationship Id="rId232" Type="http://schemas.openxmlformats.org/officeDocument/2006/relationships/image" Target="../media/image648.png"/><Relationship Id="rId253" Type="http://schemas.openxmlformats.org/officeDocument/2006/relationships/customXml" Target="../ink/ink2340.xml"/><Relationship Id="rId274" Type="http://schemas.openxmlformats.org/officeDocument/2006/relationships/image" Target="../media/image665.png"/><Relationship Id="rId295" Type="http://schemas.openxmlformats.org/officeDocument/2006/relationships/customXml" Target="../ink/ink2361.xml"/><Relationship Id="rId309" Type="http://schemas.openxmlformats.org/officeDocument/2006/relationships/customXml" Target="../ink/ink2368.xml"/><Relationship Id="rId27" Type="http://schemas.openxmlformats.org/officeDocument/2006/relationships/customXml" Target="../ink/ink2227.xml"/><Relationship Id="rId48" Type="http://schemas.openxmlformats.org/officeDocument/2006/relationships/image" Target="../media/image28.png"/><Relationship Id="rId69" Type="http://schemas.openxmlformats.org/officeDocument/2006/relationships/customXml" Target="../ink/ink2248.xml"/><Relationship Id="rId113" Type="http://schemas.openxmlformats.org/officeDocument/2006/relationships/customXml" Target="../ink/ink2270.xml"/><Relationship Id="rId134" Type="http://schemas.openxmlformats.org/officeDocument/2006/relationships/image" Target="../media/image71.png"/><Relationship Id="rId320" Type="http://schemas.openxmlformats.org/officeDocument/2006/relationships/image" Target="../media/image670.png"/><Relationship Id="rId80" Type="http://schemas.openxmlformats.org/officeDocument/2006/relationships/image" Target="../media/image44.png"/><Relationship Id="rId155" Type="http://schemas.openxmlformats.org/officeDocument/2006/relationships/customXml" Target="../ink/ink2291.xml"/><Relationship Id="rId176" Type="http://schemas.openxmlformats.org/officeDocument/2006/relationships/image" Target="../media/image92.png"/><Relationship Id="rId197" Type="http://schemas.openxmlformats.org/officeDocument/2006/relationships/customXml" Target="../ink/ink2312.xml"/><Relationship Id="rId341" Type="http://schemas.openxmlformats.org/officeDocument/2006/relationships/customXml" Target="../ink/ink2384.xml"/><Relationship Id="rId362" Type="http://schemas.openxmlformats.org/officeDocument/2006/relationships/image" Target="../media/image678.png"/><Relationship Id="rId383" Type="http://schemas.openxmlformats.org/officeDocument/2006/relationships/customXml" Target="../ink/ink2405.xml"/><Relationship Id="rId201" Type="http://schemas.openxmlformats.org/officeDocument/2006/relationships/customXml" Target="../ink/ink2314.xml"/><Relationship Id="rId222" Type="http://schemas.openxmlformats.org/officeDocument/2006/relationships/image" Target="../media/image115.png"/><Relationship Id="rId243" Type="http://schemas.openxmlformats.org/officeDocument/2006/relationships/customXml" Target="../ink/ink2335.xml"/><Relationship Id="rId264" Type="http://schemas.openxmlformats.org/officeDocument/2006/relationships/image" Target="../media/image660.png"/><Relationship Id="rId285" Type="http://schemas.openxmlformats.org/officeDocument/2006/relationships/customXml" Target="../ink/ink2356.xml"/><Relationship Id="rId17" Type="http://schemas.openxmlformats.org/officeDocument/2006/relationships/customXml" Target="../ink/ink2222.xml"/><Relationship Id="rId38" Type="http://schemas.openxmlformats.org/officeDocument/2006/relationships/image" Target="../media/image617.png"/><Relationship Id="rId59" Type="http://schemas.openxmlformats.org/officeDocument/2006/relationships/customXml" Target="../ink/ink2243.xml"/><Relationship Id="rId103" Type="http://schemas.openxmlformats.org/officeDocument/2006/relationships/customXml" Target="../ink/ink2265.xml"/><Relationship Id="rId124" Type="http://schemas.openxmlformats.org/officeDocument/2006/relationships/image" Target="../media/image66.png"/><Relationship Id="rId310" Type="http://schemas.openxmlformats.org/officeDocument/2006/relationships/image" Target="../media/image669.png"/><Relationship Id="rId70" Type="http://schemas.openxmlformats.org/officeDocument/2006/relationships/image" Target="../media/image39.png"/><Relationship Id="rId91" Type="http://schemas.openxmlformats.org/officeDocument/2006/relationships/customXml" Target="../ink/ink2259.xml"/><Relationship Id="rId145" Type="http://schemas.openxmlformats.org/officeDocument/2006/relationships/customXml" Target="../ink/ink2286.xml"/><Relationship Id="rId166" Type="http://schemas.openxmlformats.org/officeDocument/2006/relationships/image" Target="../media/image87.png"/><Relationship Id="rId187" Type="http://schemas.openxmlformats.org/officeDocument/2006/relationships/customXml" Target="../ink/ink2307.xml"/><Relationship Id="rId331" Type="http://schemas.openxmlformats.org/officeDocument/2006/relationships/customXml" Target="../ink/ink2379.xml"/><Relationship Id="rId352" Type="http://schemas.openxmlformats.org/officeDocument/2006/relationships/image" Target="../media/image180.png"/><Relationship Id="rId373" Type="http://schemas.openxmlformats.org/officeDocument/2006/relationships/customXml" Target="../ink/ink2400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46.png"/><Relationship Id="rId233" Type="http://schemas.openxmlformats.org/officeDocument/2006/relationships/customXml" Target="../ink/ink2330.xml"/><Relationship Id="rId254" Type="http://schemas.openxmlformats.org/officeDocument/2006/relationships/image" Target="../media/image655.png"/><Relationship Id="rId28" Type="http://schemas.openxmlformats.org/officeDocument/2006/relationships/image" Target="../media/image614.png"/><Relationship Id="rId49" Type="http://schemas.openxmlformats.org/officeDocument/2006/relationships/customXml" Target="../ink/ink2238.xml"/><Relationship Id="rId114" Type="http://schemas.openxmlformats.org/officeDocument/2006/relationships/image" Target="../media/image61.png"/><Relationship Id="rId275" Type="http://schemas.openxmlformats.org/officeDocument/2006/relationships/customXml" Target="../ink/ink2351.xml"/><Relationship Id="rId296" Type="http://schemas.openxmlformats.org/officeDocument/2006/relationships/image" Target="../media/image667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2254.xml"/><Relationship Id="rId135" Type="http://schemas.openxmlformats.org/officeDocument/2006/relationships/customXml" Target="../ink/ink2281.xml"/><Relationship Id="rId156" Type="http://schemas.openxmlformats.org/officeDocument/2006/relationships/image" Target="../media/image637.png"/><Relationship Id="rId177" Type="http://schemas.openxmlformats.org/officeDocument/2006/relationships/customXml" Target="../ink/ink2302.xml"/><Relationship Id="rId198" Type="http://schemas.openxmlformats.org/officeDocument/2006/relationships/image" Target="../media/image103.png"/><Relationship Id="rId321" Type="http://schemas.openxmlformats.org/officeDocument/2006/relationships/customXml" Target="../ink/ink2374.xml"/><Relationship Id="rId342" Type="http://schemas.openxmlformats.org/officeDocument/2006/relationships/image" Target="../media/image675.png"/><Relationship Id="rId363" Type="http://schemas.openxmlformats.org/officeDocument/2006/relationships/customXml" Target="../ink/ink2395.xml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23" Type="http://schemas.openxmlformats.org/officeDocument/2006/relationships/customXml" Target="../ink/ink2325.xml"/><Relationship Id="rId244" Type="http://schemas.openxmlformats.org/officeDocument/2006/relationships/image" Target="../media/image650.png"/><Relationship Id="rId18" Type="http://schemas.openxmlformats.org/officeDocument/2006/relationships/image" Target="../media/image13.png"/><Relationship Id="rId39" Type="http://schemas.openxmlformats.org/officeDocument/2006/relationships/customXml" Target="../ink/ink2233.xml"/><Relationship Id="rId265" Type="http://schemas.openxmlformats.org/officeDocument/2006/relationships/customXml" Target="../ink/ink2346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2276.xml"/><Relationship Id="rId146" Type="http://schemas.openxmlformats.org/officeDocument/2006/relationships/image" Target="../media/image77.png"/><Relationship Id="rId167" Type="http://schemas.openxmlformats.org/officeDocument/2006/relationships/customXml" Target="../ink/ink2297.xml"/><Relationship Id="rId188" Type="http://schemas.openxmlformats.org/officeDocument/2006/relationships/image" Target="../media/image98.png"/><Relationship Id="rId311" Type="http://schemas.openxmlformats.org/officeDocument/2006/relationships/customXml" Target="../ink/ink2369.xml"/><Relationship Id="rId332" Type="http://schemas.openxmlformats.org/officeDocument/2006/relationships/image" Target="../media/image170.png"/><Relationship Id="rId353" Type="http://schemas.openxmlformats.org/officeDocument/2006/relationships/customXml" Target="../ink/ink2390.xml"/><Relationship Id="rId374" Type="http://schemas.openxmlformats.org/officeDocument/2006/relationships/image" Target="../media/image191.png"/><Relationship Id="rId395" Type="http://schemas.openxmlformats.org/officeDocument/2006/relationships/hyperlink" Target="mailto:c.e.clare@tudelft.nl" TargetMode="External"/><Relationship Id="rId71" Type="http://schemas.openxmlformats.org/officeDocument/2006/relationships/customXml" Target="../ink/ink2249.xml"/><Relationship Id="rId92" Type="http://schemas.openxmlformats.org/officeDocument/2006/relationships/image" Target="../media/image50.png"/><Relationship Id="rId213" Type="http://schemas.openxmlformats.org/officeDocument/2006/relationships/customXml" Target="../ink/ink2320.xml"/><Relationship Id="rId234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29" Type="http://schemas.openxmlformats.org/officeDocument/2006/relationships/customXml" Target="../ink/ink2228.xml"/><Relationship Id="rId255" Type="http://schemas.openxmlformats.org/officeDocument/2006/relationships/customXml" Target="../ink/ink2341.xml"/><Relationship Id="rId276" Type="http://schemas.openxmlformats.org/officeDocument/2006/relationships/image" Target="../media/image142.png"/><Relationship Id="rId297" Type="http://schemas.openxmlformats.org/officeDocument/2006/relationships/customXml" Target="../ink/ink2362.xml"/><Relationship Id="rId40" Type="http://schemas.openxmlformats.org/officeDocument/2006/relationships/image" Target="../media/image618.png"/><Relationship Id="rId115" Type="http://schemas.openxmlformats.org/officeDocument/2006/relationships/customXml" Target="../ink/ink2271.xml"/><Relationship Id="rId136" Type="http://schemas.openxmlformats.org/officeDocument/2006/relationships/image" Target="../media/image72.png"/><Relationship Id="rId157" Type="http://schemas.openxmlformats.org/officeDocument/2006/relationships/customXml" Target="../ink/ink2292.xml"/><Relationship Id="rId178" Type="http://schemas.openxmlformats.org/officeDocument/2006/relationships/image" Target="../media/image93.png"/><Relationship Id="rId301" Type="http://schemas.openxmlformats.org/officeDocument/2006/relationships/customXml" Target="../ink/ink2364.xml"/><Relationship Id="rId322" Type="http://schemas.openxmlformats.org/officeDocument/2006/relationships/image" Target="../media/image165.png"/><Relationship Id="rId343" Type="http://schemas.openxmlformats.org/officeDocument/2006/relationships/customXml" Target="../ink/ink2385.xml"/><Relationship Id="rId364" Type="http://schemas.openxmlformats.org/officeDocument/2006/relationships/image" Target="../media/image679.png"/><Relationship Id="rId61" Type="http://schemas.openxmlformats.org/officeDocument/2006/relationships/customXml" Target="../ink/ink2244.xml"/><Relationship Id="rId82" Type="http://schemas.openxmlformats.org/officeDocument/2006/relationships/image" Target="../media/image45.png"/><Relationship Id="rId199" Type="http://schemas.openxmlformats.org/officeDocument/2006/relationships/customXml" Target="../ink/ink2313.xml"/><Relationship Id="rId203" Type="http://schemas.openxmlformats.org/officeDocument/2006/relationships/customXml" Target="../ink/ink2315.xml"/><Relationship Id="rId385" Type="http://schemas.openxmlformats.org/officeDocument/2006/relationships/customXml" Target="../ink/ink2406.xml"/><Relationship Id="rId19" Type="http://schemas.openxmlformats.org/officeDocument/2006/relationships/customXml" Target="../ink/ink2223.xml"/><Relationship Id="rId224" Type="http://schemas.openxmlformats.org/officeDocument/2006/relationships/image" Target="../media/image116.png"/><Relationship Id="rId245" Type="http://schemas.openxmlformats.org/officeDocument/2006/relationships/customXml" Target="../ink/ink2336.xml"/><Relationship Id="rId266" Type="http://schemas.openxmlformats.org/officeDocument/2006/relationships/image" Target="../media/image661.png"/><Relationship Id="rId287" Type="http://schemas.openxmlformats.org/officeDocument/2006/relationships/customXml" Target="../ink/ink2357.xml"/><Relationship Id="rId30" Type="http://schemas.openxmlformats.org/officeDocument/2006/relationships/image" Target="../media/image615.png"/><Relationship Id="rId105" Type="http://schemas.openxmlformats.org/officeDocument/2006/relationships/customXml" Target="../ink/ink2266.xml"/><Relationship Id="rId126" Type="http://schemas.openxmlformats.org/officeDocument/2006/relationships/image" Target="../media/image67.png"/><Relationship Id="rId147" Type="http://schemas.openxmlformats.org/officeDocument/2006/relationships/customXml" Target="../ink/ink2287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2380.xml"/><Relationship Id="rId354" Type="http://schemas.openxmlformats.org/officeDocument/2006/relationships/image" Target="../media/image181.png"/><Relationship Id="rId51" Type="http://schemas.openxmlformats.org/officeDocument/2006/relationships/customXml" Target="../ink/ink2239.xml"/><Relationship Id="rId72" Type="http://schemas.openxmlformats.org/officeDocument/2006/relationships/image" Target="../media/image40.png"/><Relationship Id="rId93" Type="http://schemas.openxmlformats.org/officeDocument/2006/relationships/customXml" Target="../ink/ink2260.xml"/><Relationship Id="rId189" Type="http://schemas.openxmlformats.org/officeDocument/2006/relationships/customXml" Target="../ink/ink2308.xml"/><Relationship Id="rId375" Type="http://schemas.openxmlformats.org/officeDocument/2006/relationships/customXml" Target="../ink/ink2401.xml"/><Relationship Id="rId396" Type="http://schemas.openxmlformats.org/officeDocument/2006/relationships/hyperlink" Target="https://twitter.com/ConnieEClare" TargetMode="External"/><Relationship Id="rId3" Type="http://schemas.openxmlformats.org/officeDocument/2006/relationships/customXml" Target="../ink/ink2215.xml"/><Relationship Id="rId214" Type="http://schemas.openxmlformats.org/officeDocument/2006/relationships/image" Target="../media/image111.png"/><Relationship Id="rId235" Type="http://schemas.openxmlformats.org/officeDocument/2006/relationships/customXml" Target="../ink/ink2331.xml"/><Relationship Id="rId256" Type="http://schemas.openxmlformats.org/officeDocument/2006/relationships/image" Target="../media/image656.png"/><Relationship Id="rId277" Type="http://schemas.openxmlformats.org/officeDocument/2006/relationships/customXml" Target="../ink/ink2352.xml"/><Relationship Id="rId298" Type="http://schemas.openxmlformats.org/officeDocument/2006/relationships/image" Target="../media/image153.png"/><Relationship Id="rId400" Type="http://schemas.openxmlformats.org/officeDocument/2006/relationships/hyperlink" Target="https://join.slack.com/t/4turesearchdata/shared_invite/zt-ngkeyjpe-QTEa9u7ahVaXROA6KIX25g" TargetMode="External"/><Relationship Id="rId116" Type="http://schemas.openxmlformats.org/officeDocument/2006/relationships/image" Target="../media/image62.png"/><Relationship Id="rId137" Type="http://schemas.openxmlformats.org/officeDocument/2006/relationships/customXml" Target="../ink/ink2282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2375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2234.xml"/><Relationship Id="rId62" Type="http://schemas.openxmlformats.org/officeDocument/2006/relationships/image" Target="../media/image35.png"/><Relationship Id="rId83" Type="http://schemas.openxmlformats.org/officeDocument/2006/relationships/customXml" Target="../ink/ink2255.xml"/><Relationship Id="rId179" Type="http://schemas.openxmlformats.org/officeDocument/2006/relationships/customXml" Target="../ink/ink2303.xml"/><Relationship Id="rId365" Type="http://schemas.openxmlformats.org/officeDocument/2006/relationships/customXml" Target="../ink/ink2396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2326.xml"/><Relationship Id="rId246" Type="http://schemas.openxmlformats.org/officeDocument/2006/relationships/image" Target="../media/image651.png"/><Relationship Id="rId267" Type="http://schemas.openxmlformats.org/officeDocument/2006/relationships/customXml" Target="../ink/ink2347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2277.xml"/><Relationship Id="rId313" Type="http://schemas.openxmlformats.org/officeDocument/2006/relationships/customXml" Target="../ink/ink2370.xml"/><Relationship Id="rId10" Type="http://schemas.openxmlformats.org/officeDocument/2006/relationships/image" Target="../media/image9.png"/><Relationship Id="rId31" Type="http://schemas.openxmlformats.org/officeDocument/2006/relationships/customXml" Target="../ink/ink2229.xml"/><Relationship Id="rId52" Type="http://schemas.openxmlformats.org/officeDocument/2006/relationships/image" Target="../media/image619.png"/><Relationship Id="rId73" Type="http://schemas.openxmlformats.org/officeDocument/2006/relationships/customXml" Target="../ink/ink2250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2298.xml"/><Relationship Id="rId334" Type="http://schemas.openxmlformats.org/officeDocument/2006/relationships/image" Target="../media/image171.png"/><Relationship Id="rId355" Type="http://schemas.openxmlformats.org/officeDocument/2006/relationships/customXml" Target="../ink/ink2391.xml"/><Relationship Id="rId376" Type="http://schemas.openxmlformats.org/officeDocument/2006/relationships/image" Target="../media/image192.png"/><Relationship Id="rId397" Type="http://schemas.openxmlformats.org/officeDocument/2006/relationships/hyperlink" Target="https://researchdata.4tu.nl/en/" TargetMode="External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2321.xml"/><Relationship Id="rId236" Type="http://schemas.openxmlformats.org/officeDocument/2006/relationships/image" Target="../media/image122.png"/><Relationship Id="rId257" Type="http://schemas.openxmlformats.org/officeDocument/2006/relationships/customXml" Target="../ink/ink2342.xml"/><Relationship Id="rId278" Type="http://schemas.openxmlformats.org/officeDocument/2006/relationships/image" Target="../media/image143.png"/><Relationship Id="rId303" Type="http://schemas.openxmlformats.org/officeDocument/2006/relationships/customXml" Target="../ink/ink2365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2386.xml"/><Relationship Id="rId387" Type="http://schemas.openxmlformats.org/officeDocument/2006/relationships/customXml" Target="../ink/ink2407.xml"/><Relationship Id="rId191" Type="http://schemas.openxmlformats.org/officeDocument/2006/relationships/customXml" Target="../ink/ink2309.xml"/><Relationship Id="rId205" Type="http://schemas.openxmlformats.org/officeDocument/2006/relationships/customXml" Target="../ink/ink2316.xml"/><Relationship Id="rId247" Type="http://schemas.openxmlformats.org/officeDocument/2006/relationships/customXml" Target="../ink/ink2337.xml"/><Relationship Id="rId107" Type="http://schemas.openxmlformats.org/officeDocument/2006/relationships/customXml" Target="../ink/ink2267.xml"/><Relationship Id="rId289" Type="http://schemas.openxmlformats.org/officeDocument/2006/relationships/customXml" Target="../ink/ink2358.xml"/><Relationship Id="rId11" Type="http://schemas.openxmlformats.org/officeDocument/2006/relationships/customXml" Target="../ink/ink2219.xml"/><Relationship Id="rId53" Type="http://schemas.openxmlformats.org/officeDocument/2006/relationships/customXml" Target="../ink/ink2240.xml"/><Relationship Id="rId149" Type="http://schemas.openxmlformats.org/officeDocument/2006/relationships/customXml" Target="../ink/ink2288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398" Type="http://schemas.openxmlformats.org/officeDocument/2006/relationships/hyperlink" Target="https://data.4tu.nl/portal" TargetMode="External"/><Relationship Id="rId95" Type="http://schemas.openxmlformats.org/officeDocument/2006/relationships/customXml" Target="../ink/ink2261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2376.xml"/><Relationship Id="rId367" Type="http://schemas.openxmlformats.org/officeDocument/2006/relationships/customXml" Target="../ink/ink2397.xml"/><Relationship Id="rId171" Type="http://schemas.openxmlformats.org/officeDocument/2006/relationships/customXml" Target="../ink/ink2299.xml"/><Relationship Id="rId227" Type="http://schemas.openxmlformats.org/officeDocument/2006/relationships/customXml" Target="../ink/ink2327.xml"/><Relationship Id="rId269" Type="http://schemas.openxmlformats.org/officeDocument/2006/relationships/customXml" Target="../ink/ink2348.xml"/><Relationship Id="rId33" Type="http://schemas.openxmlformats.org/officeDocument/2006/relationships/customXml" Target="../ink/ink2230.xml"/><Relationship Id="rId129" Type="http://schemas.openxmlformats.org/officeDocument/2006/relationships/customXml" Target="../ink/ink2278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2251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291" Type="http://schemas.openxmlformats.org/officeDocument/2006/relationships/customXml" Target="../ink/ink2359.xml"/><Relationship Id="rId305" Type="http://schemas.openxmlformats.org/officeDocument/2006/relationships/customXml" Target="../ink/ink2366.xml"/><Relationship Id="rId347" Type="http://schemas.openxmlformats.org/officeDocument/2006/relationships/customXml" Target="../ink/ink2387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2289.xml"/><Relationship Id="rId389" Type="http://schemas.openxmlformats.org/officeDocument/2006/relationships/customXml" Target="../ink/ink2408.xml"/><Relationship Id="rId193" Type="http://schemas.openxmlformats.org/officeDocument/2006/relationships/customXml" Target="../ink/ink2310.xml"/><Relationship Id="rId207" Type="http://schemas.openxmlformats.org/officeDocument/2006/relationships/customXml" Target="../ink/ink2317.xml"/><Relationship Id="rId249" Type="http://schemas.openxmlformats.org/officeDocument/2006/relationships/customXml" Target="../ink/ink2338.xml"/><Relationship Id="rId13" Type="http://schemas.openxmlformats.org/officeDocument/2006/relationships/customXml" Target="../ink/ink2220.xml"/><Relationship Id="rId109" Type="http://schemas.openxmlformats.org/officeDocument/2006/relationships/customXml" Target="../ink/ink2268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2241.xml"/><Relationship Id="rId97" Type="http://schemas.openxmlformats.org/officeDocument/2006/relationships/customXml" Target="../ink/ink2262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271" Type="http://schemas.openxmlformats.org/officeDocument/2006/relationships/customXml" Target="../ink/ink2349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2279.xml"/><Relationship Id="rId327" Type="http://schemas.openxmlformats.org/officeDocument/2006/relationships/customXml" Target="../ink/ink2377.xml"/><Relationship Id="rId369" Type="http://schemas.openxmlformats.org/officeDocument/2006/relationships/customXml" Target="../ink/ink2398.xml"/><Relationship Id="rId173" Type="http://schemas.openxmlformats.org/officeDocument/2006/relationships/customXml" Target="../ink/ink2300.xml"/><Relationship Id="rId229" Type="http://schemas.openxmlformats.org/officeDocument/2006/relationships/customXml" Target="../ink/ink2328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2231.xml"/><Relationship Id="rId77" Type="http://schemas.openxmlformats.org/officeDocument/2006/relationships/customXml" Target="../ink/ink2252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2409.xml"/><Relationship Id="rId251" Type="http://schemas.openxmlformats.org/officeDocument/2006/relationships/customXml" Target="../ink/ink2339.xml"/><Relationship Id="rId46" Type="http://schemas.openxmlformats.org/officeDocument/2006/relationships/image" Target="../media/image27.png"/><Relationship Id="rId293" Type="http://schemas.openxmlformats.org/officeDocument/2006/relationships/customXml" Target="../ink/ink2360.xml"/><Relationship Id="rId307" Type="http://schemas.openxmlformats.org/officeDocument/2006/relationships/customXml" Target="../ink/ink2367.xml"/><Relationship Id="rId349" Type="http://schemas.openxmlformats.org/officeDocument/2006/relationships/customXml" Target="../ink/ink2388.xml"/><Relationship Id="rId88" Type="http://schemas.openxmlformats.org/officeDocument/2006/relationships/image" Target="../media/image625.png"/><Relationship Id="rId111" Type="http://schemas.openxmlformats.org/officeDocument/2006/relationships/customXml" Target="../ink/ink2269.xml"/><Relationship Id="rId153" Type="http://schemas.openxmlformats.org/officeDocument/2006/relationships/customXml" Target="../ink/ink2290.xml"/><Relationship Id="rId195" Type="http://schemas.openxmlformats.org/officeDocument/2006/relationships/customXml" Target="../ink/ink2311.xml"/><Relationship Id="rId209" Type="http://schemas.openxmlformats.org/officeDocument/2006/relationships/customXml" Target="../ink/ink2318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2221.xml"/><Relationship Id="rId57" Type="http://schemas.openxmlformats.org/officeDocument/2006/relationships/customXml" Target="../ink/ink2242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2263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2399.xml"/><Relationship Id="rId26" Type="http://schemas.openxmlformats.org/officeDocument/2006/relationships/image" Target="../media/image17.png"/><Relationship Id="rId231" Type="http://schemas.openxmlformats.org/officeDocument/2006/relationships/customXml" Target="../ink/ink2329.xml"/><Relationship Id="rId273" Type="http://schemas.openxmlformats.org/officeDocument/2006/relationships/customXml" Target="../ink/ink2350.xml"/><Relationship Id="rId329" Type="http://schemas.openxmlformats.org/officeDocument/2006/relationships/customXml" Target="../ink/ink2378.xml"/><Relationship Id="rId68" Type="http://schemas.openxmlformats.org/officeDocument/2006/relationships/image" Target="../media/image621.png"/><Relationship Id="rId133" Type="http://schemas.openxmlformats.org/officeDocument/2006/relationships/customXml" Target="../ink/ink2280.xml"/><Relationship Id="rId175" Type="http://schemas.openxmlformats.org/officeDocument/2006/relationships/customXml" Target="../ink/ink2301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Relationship Id="rId242" Type="http://schemas.openxmlformats.org/officeDocument/2006/relationships/image" Target="../media/image649.png"/><Relationship Id="rId28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3.xml"/><Relationship Id="rId299" Type="http://schemas.openxmlformats.org/officeDocument/2006/relationships/image" Target="../media/image345.png"/><Relationship Id="rId21" Type="http://schemas.openxmlformats.org/officeDocument/2006/relationships/customXml" Target="../ink/ink205.xml"/><Relationship Id="rId63" Type="http://schemas.openxmlformats.org/officeDocument/2006/relationships/customXml" Target="../ink/ink226.xml"/><Relationship Id="rId159" Type="http://schemas.openxmlformats.org/officeDocument/2006/relationships/customXml" Target="../ink/ink274.xml"/><Relationship Id="rId324" Type="http://schemas.openxmlformats.org/officeDocument/2006/relationships/image" Target="../media/image357.png"/><Relationship Id="rId170" Type="http://schemas.openxmlformats.org/officeDocument/2006/relationships/customXml" Target="../ink/ink280.xml"/><Relationship Id="rId226" Type="http://schemas.openxmlformats.org/officeDocument/2006/relationships/customXml" Target="../ink/ink310.xml"/><Relationship Id="rId268" Type="http://schemas.openxmlformats.org/officeDocument/2006/relationships/customXml" Target="../ink/ink331.xml"/><Relationship Id="rId32" Type="http://schemas.openxmlformats.org/officeDocument/2006/relationships/image" Target="../media/image216.png"/><Relationship Id="rId74" Type="http://schemas.openxmlformats.org/officeDocument/2006/relationships/image" Target="../media/image237.png"/><Relationship Id="rId128" Type="http://schemas.openxmlformats.org/officeDocument/2006/relationships/image" Target="../media/image264.png"/><Relationship Id="rId335" Type="http://schemas.openxmlformats.org/officeDocument/2006/relationships/customXml" Target="../ink/ink366.xml"/><Relationship Id="rId5" Type="http://schemas.openxmlformats.org/officeDocument/2006/relationships/customXml" Target="../ink/ink197.xml"/><Relationship Id="rId181" Type="http://schemas.openxmlformats.org/officeDocument/2006/relationships/customXml" Target="../ink/ink287.xml"/><Relationship Id="rId237" Type="http://schemas.openxmlformats.org/officeDocument/2006/relationships/image" Target="../media/image315.png"/><Relationship Id="rId279" Type="http://schemas.openxmlformats.org/officeDocument/2006/relationships/customXml" Target="../ink/ink337.xml"/><Relationship Id="rId43" Type="http://schemas.openxmlformats.org/officeDocument/2006/relationships/customXml" Target="../ink/ink216.xml"/><Relationship Id="rId139" Type="http://schemas.openxmlformats.org/officeDocument/2006/relationships/customXml" Target="../ink/ink264.xml"/><Relationship Id="rId290" Type="http://schemas.openxmlformats.org/officeDocument/2006/relationships/customXml" Target="../ink/ink343.xml"/><Relationship Id="rId304" Type="http://schemas.openxmlformats.org/officeDocument/2006/relationships/customXml" Target="../ink/ink350.xml"/><Relationship Id="rId346" Type="http://schemas.openxmlformats.org/officeDocument/2006/relationships/image" Target="../media/image368.png"/><Relationship Id="rId85" Type="http://schemas.openxmlformats.org/officeDocument/2006/relationships/customXml" Target="../ink/ink237.xml"/><Relationship Id="rId150" Type="http://schemas.openxmlformats.org/officeDocument/2006/relationships/image" Target="../media/image275.png"/><Relationship Id="rId192" Type="http://schemas.openxmlformats.org/officeDocument/2006/relationships/customXml" Target="../ink/ink293.xml"/><Relationship Id="rId206" Type="http://schemas.openxmlformats.org/officeDocument/2006/relationships/customXml" Target="../ink/ink300.xml"/><Relationship Id="rId248" Type="http://schemas.openxmlformats.org/officeDocument/2006/relationships/customXml" Target="../ink/ink321.xml"/><Relationship Id="rId12" Type="http://schemas.openxmlformats.org/officeDocument/2006/relationships/image" Target="../media/image206.png"/><Relationship Id="rId108" Type="http://schemas.openxmlformats.org/officeDocument/2006/relationships/image" Target="../media/image254.png"/><Relationship Id="rId315" Type="http://schemas.openxmlformats.org/officeDocument/2006/relationships/image" Target="../media/image353.png"/><Relationship Id="rId54" Type="http://schemas.openxmlformats.org/officeDocument/2006/relationships/image" Target="../media/image227.png"/><Relationship Id="rId96" Type="http://schemas.openxmlformats.org/officeDocument/2006/relationships/image" Target="../media/image248.png"/><Relationship Id="rId161" Type="http://schemas.openxmlformats.org/officeDocument/2006/relationships/customXml" Target="../ink/ink275.xml"/><Relationship Id="rId217" Type="http://schemas.openxmlformats.org/officeDocument/2006/relationships/image" Target="../media/image305.png"/><Relationship Id="rId259" Type="http://schemas.openxmlformats.org/officeDocument/2006/relationships/image" Target="../media/image326.png"/><Relationship Id="rId23" Type="http://schemas.openxmlformats.org/officeDocument/2006/relationships/customXml" Target="../ink/ink206.xml"/><Relationship Id="rId119" Type="http://schemas.openxmlformats.org/officeDocument/2006/relationships/customXml" Target="../ink/ink254.xml"/><Relationship Id="rId270" Type="http://schemas.openxmlformats.org/officeDocument/2006/relationships/customXml" Target="../ink/ink332.xml"/><Relationship Id="rId326" Type="http://schemas.openxmlformats.org/officeDocument/2006/relationships/image" Target="../media/image358.png"/><Relationship Id="rId65" Type="http://schemas.openxmlformats.org/officeDocument/2006/relationships/customXml" Target="../ink/ink227.xml"/><Relationship Id="rId130" Type="http://schemas.openxmlformats.org/officeDocument/2006/relationships/image" Target="../media/image265.png"/><Relationship Id="rId172" Type="http://schemas.openxmlformats.org/officeDocument/2006/relationships/customXml" Target="../ink/ink281.xml"/><Relationship Id="rId228" Type="http://schemas.openxmlformats.org/officeDocument/2006/relationships/customXml" Target="../ink/ink311.xml"/><Relationship Id="rId281" Type="http://schemas.openxmlformats.org/officeDocument/2006/relationships/customXml" Target="../ink/ink338.xml"/><Relationship Id="rId337" Type="http://schemas.openxmlformats.org/officeDocument/2006/relationships/customXml" Target="../ink/ink367.xml"/><Relationship Id="rId34" Type="http://schemas.openxmlformats.org/officeDocument/2006/relationships/image" Target="../media/image217.png"/><Relationship Id="rId76" Type="http://schemas.openxmlformats.org/officeDocument/2006/relationships/image" Target="../media/image238.png"/><Relationship Id="rId141" Type="http://schemas.openxmlformats.org/officeDocument/2006/relationships/customXml" Target="../ink/ink265.xml"/><Relationship Id="rId7" Type="http://schemas.openxmlformats.org/officeDocument/2006/relationships/customXml" Target="../ink/ink198.xml"/><Relationship Id="rId183" Type="http://schemas.openxmlformats.org/officeDocument/2006/relationships/customXml" Target="../ink/ink288.xml"/><Relationship Id="rId239" Type="http://schemas.openxmlformats.org/officeDocument/2006/relationships/image" Target="../media/image316.png"/><Relationship Id="rId250" Type="http://schemas.openxmlformats.org/officeDocument/2006/relationships/customXml" Target="../ink/ink322.xml"/><Relationship Id="rId292" Type="http://schemas.openxmlformats.org/officeDocument/2006/relationships/customXml" Target="../ink/ink344.xml"/><Relationship Id="rId306" Type="http://schemas.openxmlformats.org/officeDocument/2006/relationships/customXml" Target="../ink/ink351.xml"/><Relationship Id="rId45" Type="http://schemas.openxmlformats.org/officeDocument/2006/relationships/customXml" Target="../ink/ink217.xml"/><Relationship Id="rId87" Type="http://schemas.openxmlformats.org/officeDocument/2006/relationships/customXml" Target="../ink/ink238.xml"/><Relationship Id="rId110" Type="http://schemas.openxmlformats.org/officeDocument/2006/relationships/image" Target="../media/image255.png"/><Relationship Id="rId348" Type="http://schemas.openxmlformats.org/officeDocument/2006/relationships/image" Target="../media/image369.png"/><Relationship Id="rId152" Type="http://schemas.openxmlformats.org/officeDocument/2006/relationships/image" Target="../media/image276.png"/><Relationship Id="rId194" Type="http://schemas.openxmlformats.org/officeDocument/2006/relationships/customXml" Target="../ink/ink294.xml"/><Relationship Id="rId208" Type="http://schemas.openxmlformats.org/officeDocument/2006/relationships/customXml" Target="../ink/ink301.xml"/><Relationship Id="rId261" Type="http://schemas.openxmlformats.org/officeDocument/2006/relationships/image" Target="../media/image327.png"/><Relationship Id="rId14" Type="http://schemas.openxmlformats.org/officeDocument/2006/relationships/image" Target="../media/image207.png"/><Relationship Id="rId35" Type="http://schemas.openxmlformats.org/officeDocument/2006/relationships/customXml" Target="../ink/ink212.xml"/><Relationship Id="rId56" Type="http://schemas.openxmlformats.org/officeDocument/2006/relationships/image" Target="../media/image228.png"/><Relationship Id="rId77" Type="http://schemas.openxmlformats.org/officeDocument/2006/relationships/customXml" Target="../ink/ink233.xml"/><Relationship Id="rId100" Type="http://schemas.openxmlformats.org/officeDocument/2006/relationships/image" Target="../media/image250.png"/><Relationship Id="rId282" Type="http://schemas.openxmlformats.org/officeDocument/2006/relationships/image" Target="../media/image337.png"/><Relationship Id="rId317" Type="http://schemas.openxmlformats.org/officeDocument/2006/relationships/image" Target="../media/image354.png"/><Relationship Id="rId338" Type="http://schemas.openxmlformats.org/officeDocument/2006/relationships/image" Target="../media/image364.png"/><Relationship Id="rId8" Type="http://schemas.openxmlformats.org/officeDocument/2006/relationships/image" Target="../media/image204.png"/><Relationship Id="rId98" Type="http://schemas.openxmlformats.org/officeDocument/2006/relationships/image" Target="../media/image249.png"/><Relationship Id="rId121" Type="http://schemas.openxmlformats.org/officeDocument/2006/relationships/customXml" Target="../ink/ink255.xml"/><Relationship Id="rId142" Type="http://schemas.openxmlformats.org/officeDocument/2006/relationships/image" Target="../media/image271.png"/><Relationship Id="rId163" Type="http://schemas.openxmlformats.org/officeDocument/2006/relationships/image" Target="../media/image281.png"/><Relationship Id="rId184" Type="http://schemas.openxmlformats.org/officeDocument/2006/relationships/customXml" Target="../ink/ink289.xml"/><Relationship Id="rId219" Type="http://schemas.openxmlformats.org/officeDocument/2006/relationships/image" Target="../media/image306.png"/><Relationship Id="rId230" Type="http://schemas.openxmlformats.org/officeDocument/2006/relationships/customXml" Target="../ink/ink312.xml"/><Relationship Id="rId251" Type="http://schemas.openxmlformats.org/officeDocument/2006/relationships/image" Target="../media/image322.png"/><Relationship Id="rId25" Type="http://schemas.openxmlformats.org/officeDocument/2006/relationships/customXml" Target="../ink/ink207.xml"/><Relationship Id="rId46" Type="http://schemas.openxmlformats.org/officeDocument/2006/relationships/image" Target="../media/image223.png"/><Relationship Id="rId67" Type="http://schemas.openxmlformats.org/officeDocument/2006/relationships/customXml" Target="../ink/ink228.xml"/><Relationship Id="rId272" Type="http://schemas.openxmlformats.org/officeDocument/2006/relationships/customXml" Target="../ink/ink333.xml"/><Relationship Id="rId293" Type="http://schemas.openxmlformats.org/officeDocument/2006/relationships/image" Target="../media/image342.png"/><Relationship Id="rId307" Type="http://schemas.openxmlformats.org/officeDocument/2006/relationships/image" Target="../media/image349.png"/><Relationship Id="rId328" Type="http://schemas.openxmlformats.org/officeDocument/2006/relationships/image" Target="../media/image359.png"/><Relationship Id="rId88" Type="http://schemas.openxmlformats.org/officeDocument/2006/relationships/image" Target="../media/image244.png"/><Relationship Id="rId111" Type="http://schemas.openxmlformats.org/officeDocument/2006/relationships/customXml" Target="../ink/ink250.xml"/><Relationship Id="rId132" Type="http://schemas.openxmlformats.org/officeDocument/2006/relationships/image" Target="../media/image266.png"/><Relationship Id="rId153" Type="http://schemas.openxmlformats.org/officeDocument/2006/relationships/customXml" Target="../ink/ink271.xml"/><Relationship Id="rId174" Type="http://schemas.openxmlformats.org/officeDocument/2006/relationships/customXml" Target="../ink/ink282.xml"/><Relationship Id="rId195" Type="http://schemas.openxmlformats.org/officeDocument/2006/relationships/image" Target="../media/image294.png"/><Relationship Id="rId209" Type="http://schemas.openxmlformats.org/officeDocument/2006/relationships/image" Target="../media/image301.png"/><Relationship Id="rId220" Type="http://schemas.openxmlformats.org/officeDocument/2006/relationships/customXml" Target="../ink/ink307.xml"/><Relationship Id="rId241" Type="http://schemas.openxmlformats.org/officeDocument/2006/relationships/image" Target="../media/image317.png"/><Relationship Id="rId15" Type="http://schemas.openxmlformats.org/officeDocument/2006/relationships/customXml" Target="../ink/ink202.xml"/><Relationship Id="rId36" Type="http://schemas.openxmlformats.org/officeDocument/2006/relationships/image" Target="../media/image218.png"/><Relationship Id="rId57" Type="http://schemas.openxmlformats.org/officeDocument/2006/relationships/customXml" Target="../ink/ink223.xml"/><Relationship Id="rId262" Type="http://schemas.openxmlformats.org/officeDocument/2006/relationships/customXml" Target="../ink/ink328.xml"/><Relationship Id="rId283" Type="http://schemas.openxmlformats.org/officeDocument/2006/relationships/customXml" Target="../ink/ink339.xml"/><Relationship Id="rId318" Type="http://schemas.openxmlformats.org/officeDocument/2006/relationships/customXml" Target="../ink/ink357.xml"/><Relationship Id="rId339" Type="http://schemas.openxmlformats.org/officeDocument/2006/relationships/customXml" Target="../ink/ink368.xml"/><Relationship Id="rId78" Type="http://schemas.openxmlformats.org/officeDocument/2006/relationships/image" Target="../media/image239.png"/><Relationship Id="rId99" Type="http://schemas.openxmlformats.org/officeDocument/2006/relationships/customXml" Target="../ink/ink244.xml"/><Relationship Id="rId101" Type="http://schemas.openxmlformats.org/officeDocument/2006/relationships/customXml" Target="../ink/ink245.xml"/><Relationship Id="rId122" Type="http://schemas.openxmlformats.org/officeDocument/2006/relationships/image" Target="../media/image261.png"/><Relationship Id="rId143" Type="http://schemas.openxmlformats.org/officeDocument/2006/relationships/customXml" Target="../ink/ink266.xml"/><Relationship Id="rId164" Type="http://schemas.openxmlformats.org/officeDocument/2006/relationships/customXml" Target="../ink/ink277.xml"/><Relationship Id="rId185" Type="http://schemas.openxmlformats.org/officeDocument/2006/relationships/image" Target="../media/image289.png"/><Relationship Id="rId9" Type="http://schemas.openxmlformats.org/officeDocument/2006/relationships/customXml" Target="../ink/ink199.xml"/><Relationship Id="rId210" Type="http://schemas.openxmlformats.org/officeDocument/2006/relationships/customXml" Target="../ink/ink302.xml"/><Relationship Id="rId26" Type="http://schemas.openxmlformats.org/officeDocument/2006/relationships/image" Target="../media/image213.png"/><Relationship Id="rId231" Type="http://schemas.openxmlformats.org/officeDocument/2006/relationships/image" Target="../media/image312.png"/><Relationship Id="rId252" Type="http://schemas.openxmlformats.org/officeDocument/2006/relationships/customXml" Target="../ink/ink323.xml"/><Relationship Id="rId273" Type="http://schemas.openxmlformats.org/officeDocument/2006/relationships/image" Target="../media/image333.png"/><Relationship Id="rId294" Type="http://schemas.openxmlformats.org/officeDocument/2006/relationships/customXml" Target="../ink/ink345.xml"/><Relationship Id="rId308" Type="http://schemas.openxmlformats.org/officeDocument/2006/relationships/customXml" Target="../ink/ink352.xml"/><Relationship Id="rId329" Type="http://schemas.openxmlformats.org/officeDocument/2006/relationships/customXml" Target="../ink/ink363.xml"/><Relationship Id="rId47" Type="http://schemas.openxmlformats.org/officeDocument/2006/relationships/customXml" Target="../ink/ink218.xml"/><Relationship Id="rId68" Type="http://schemas.openxmlformats.org/officeDocument/2006/relationships/image" Target="../media/image234.png"/><Relationship Id="rId89" Type="http://schemas.openxmlformats.org/officeDocument/2006/relationships/customXml" Target="../ink/ink239.xml"/><Relationship Id="rId112" Type="http://schemas.openxmlformats.org/officeDocument/2006/relationships/image" Target="../media/image256.png"/><Relationship Id="rId133" Type="http://schemas.openxmlformats.org/officeDocument/2006/relationships/customXml" Target="../ink/ink261.xml"/><Relationship Id="rId154" Type="http://schemas.openxmlformats.org/officeDocument/2006/relationships/image" Target="../media/image277.png"/><Relationship Id="rId175" Type="http://schemas.openxmlformats.org/officeDocument/2006/relationships/image" Target="../media/image287.png"/><Relationship Id="rId340" Type="http://schemas.openxmlformats.org/officeDocument/2006/relationships/image" Target="../media/image365.png"/><Relationship Id="rId196" Type="http://schemas.openxmlformats.org/officeDocument/2006/relationships/customXml" Target="../ink/ink295.xml"/><Relationship Id="rId200" Type="http://schemas.openxmlformats.org/officeDocument/2006/relationships/customXml" Target="../ink/ink297.xml"/><Relationship Id="rId16" Type="http://schemas.openxmlformats.org/officeDocument/2006/relationships/image" Target="../media/image208.png"/><Relationship Id="rId221" Type="http://schemas.openxmlformats.org/officeDocument/2006/relationships/image" Target="../media/image307.png"/><Relationship Id="rId242" Type="http://schemas.openxmlformats.org/officeDocument/2006/relationships/customXml" Target="../ink/ink318.xml"/><Relationship Id="rId263" Type="http://schemas.openxmlformats.org/officeDocument/2006/relationships/image" Target="../media/image328.png"/><Relationship Id="rId284" Type="http://schemas.openxmlformats.org/officeDocument/2006/relationships/image" Target="../media/image338.png"/><Relationship Id="rId319" Type="http://schemas.openxmlformats.org/officeDocument/2006/relationships/image" Target="../media/image355.png"/><Relationship Id="rId37" Type="http://schemas.openxmlformats.org/officeDocument/2006/relationships/customXml" Target="../ink/ink213.xml"/><Relationship Id="rId58" Type="http://schemas.openxmlformats.org/officeDocument/2006/relationships/image" Target="../media/image229.png"/><Relationship Id="rId79" Type="http://schemas.openxmlformats.org/officeDocument/2006/relationships/customXml" Target="../ink/ink234.xml"/><Relationship Id="rId102" Type="http://schemas.openxmlformats.org/officeDocument/2006/relationships/image" Target="../media/image251.png"/><Relationship Id="rId123" Type="http://schemas.openxmlformats.org/officeDocument/2006/relationships/customXml" Target="../ink/ink256.xml"/><Relationship Id="rId144" Type="http://schemas.openxmlformats.org/officeDocument/2006/relationships/image" Target="../media/image272.png"/><Relationship Id="rId330" Type="http://schemas.openxmlformats.org/officeDocument/2006/relationships/image" Target="../media/image360.png"/><Relationship Id="rId90" Type="http://schemas.openxmlformats.org/officeDocument/2006/relationships/image" Target="../media/image245.png"/><Relationship Id="rId165" Type="http://schemas.openxmlformats.org/officeDocument/2006/relationships/image" Target="../media/image282.png"/><Relationship Id="rId186" Type="http://schemas.openxmlformats.org/officeDocument/2006/relationships/customXml" Target="../ink/ink290.xml"/><Relationship Id="rId211" Type="http://schemas.openxmlformats.org/officeDocument/2006/relationships/image" Target="../media/image302.png"/><Relationship Id="rId232" Type="http://schemas.openxmlformats.org/officeDocument/2006/relationships/customXml" Target="../ink/ink313.xml"/><Relationship Id="rId253" Type="http://schemas.openxmlformats.org/officeDocument/2006/relationships/image" Target="../media/image323.png"/><Relationship Id="rId274" Type="http://schemas.openxmlformats.org/officeDocument/2006/relationships/customXml" Target="../ink/ink334.xml"/><Relationship Id="rId295" Type="http://schemas.openxmlformats.org/officeDocument/2006/relationships/image" Target="../media/image343.png"/><Relationship Id="rId309" Type="http://schemas.openxmlformats.org/officeDocument/2006/relationships/image" Target="../media/image350.png"/><Relationship Id="rId27" Type="http://schemas.openxmlformats.org/officeDocument/2006/relationships/customXml" Target="../ink/ink208.xml"/><Relationship Id="rId48" Type="http://schemas.openxmlformats.org/officeDocument/2006/relationships/image" Target="../media/image224.png"/><Relationship Id="rId69" Type="http://schemas.openxmlformats.org/officeDocument/2006/relationships/customXml" Target="../ink/ink229.xml"/><Relationship Id="rId113" Type="http://schemas.openxmlformats.org/officeDocument/2006/relationships/customXml" Target="../ink/ink251.xml"/><Relationship Id="rId134" Type="http://schemas.openxmlformats.org/officeDocument/2006/relationships/image" Target="../media/image267.png"/><Relationship Id="rId320" Type="http://schemas.openxmlformats.org/officeDocument/2006/relationships/customXml" Target="../ink/ink358.xml"/><Relationship Id="rId80" Type="http://schemas.openxmlformats.org/officeDocument/2006/relationships/image" Target="../media/image240.png"/><Relationship Id="rId155" Type="http://schemas.openxmlformats.org/officeDocument/2006/relationships/customXml" Target="../ink/ink272.xml"/><Relationship Id="rId176" Type="http://schemas.openxmlformats.org/officeDocument/2006/relationships/customXml" Target="../ink/ink283.xml"/><Relationship Id="rId197" Type="http://schemas.openxmlformats.org/officeDocument/2006/relationships/image" Target="../media/image295.png"/><Relationship Id="rId341" Type="http://schemas.openxmlformats.org/officeDocument/2006/relationships/customXml" Target="../ink/ink369.xml"/><Relationship Id="rId201" Type="http://schemas.openxmlformats.org/officeDocument/2006/relationships/image" Target="../media/image297.png"/><Relationship Id="rId222" Type="http://schemas.openxmlformats.org/officeDocument/2006/relationships/customXml" Target="../ink/ink308.xml"/><Relationship Id="rId243" Type="http://schemas.openxmlformats.org/officeDocument/2006/relationships/image" Target="../media/image318.png"/><Relationship Id="rId264" Type="http://schemas.openxmlformats.org/officeDocument/2006/relationships/customXml" Target="../ink/ink329.xml"/><Relationship Id="rId285" Type="http://schemas.openxmlformats.org/officeDocument/2006/relationships/customXml" Target="../ink/ink340.xml"/><Relationship Id="rId17" Type="http://schemas.openxmlformats.org/officeDocument/2006/relationships/customXml" Target="../ink/ink203.xml"/><Relationship Id="rId38" Type="http://schemas.openxmlformats.org/officeDocument/2006/relationships/image" Target="../media/image219.png"/><Relationship Id="rId59" Type="http://schemas.openxmlformats.org/officeDocument/2006/relationships/customXml" Target="../ink/ink224.xml"/><Relationship Id="rId103" Type="http://schemas.openxmlformats.org/officeDocument/2006/relationships/customXml" Target="../ink/ink246.xml"/><Relationship Id="rId124" Type="http://schemas.openxmlformats.org/officeDocument/2006/relationships/image" Target="../media/image262.png"/><Relationship Id="rId310" Type="http://schemas.openxmlformats.org/officeDocument/2006/relationships/customXml" Target="../ink/ink353.xml"/><Relationship Id="rId70" Type="http://schemas.openxmlformats.org/officeDocument/2006/relationships/image" Target="../media/image235.png"/><Relationship Id="rId91" Type="http://schemas.openxmlformats.org/officeDocument/2006/relationships/customXml" Target="../ink/ink240.xml"/><Relationship Id="rId145" Type="http://schemas.openxmlformats.org/officeDocument/2006/relationships/customXml" Target="../ink/ink267.xml"/><Relationship Id="rId166" Type="http://schemas.openxmlformats.org/officeDocument/2006/relationships/customXml" Target="../ink/ink278.xml"/><Relationship Id="rId187" Type="http://schemas.openxmlformats.org/officeDocument/2006/relationships/image" Target="../media/image290.png"/><Relationship Id="rId331" Type="http://schemas.openxmlformats.org/officeDocument/2006/relationships/customXml" Target="../ink/ink364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03.xml"/><Relationship Id="rId233" Type="http://schemas.openxmlformats.org/officeDocument/2006/relationships/image" Target="../media/image313.png"/><Relationship Id="rId254" Type="http://schemas.openxmlformats.org/officeDocument/2006/relationships/customXml" Target="../ink/ink324.xml"/><Relationship Id="rId28" Type="http://schemas.openxmlformats.org/officeDocument/2006/relationships/image" Target="../media/image214.png"/><Relationship Id="rId49" Type="http://schemas.openxmlformats.org/officeDocument/2006/relationships/customXml" Target="../ink/ink219.xml"/><Relationship Id="rId114" Type="http://schemas.openxmlformats.org/officeDocument/2006/relationships/image" Target="../media/image257.png"/><Relationship Id="rId275" Type="http://schemas.openxmlformats.org/officeDocument/2006/relationships/image" Target="../media/image334.png"/><Relationship Id="rId296" Type="http://schemas.openxmlformats.org/officeDocument/2006/relationships/customXml" Target="../ink/ink346.xml"/><Relationship Id="rId300" Type="http://schemas.openxmlformats.org/officeDocument/2006/relationships/customXml" Target="../ink/ink348.xml"/><Relationship Id="rId60" Type="http://schemas.openxmlformats.org/officeDocument/2006/relationships/image" Target="../media/image230.png"/><Relationship Id="rId81" Type="http://schemas.openxmlformats.org/officeDocument/2006/relationships/customXml" Target="../ink/ink235.xml"/><Relationship Id="rId135" Type="http://schemas.openxmlformats.org/officeDocument/2006/relationships/customXml" Target="../ink/ink262.xml"/><Relationship Id="rId156" Type="http://schemas.openxmlformats.org/officeDocument/2006/relationships/image" Target="../media/image278.png"/><Relationship Id="rId177" Type="http://schemas.openxmlformats.org/officeDocument/2006/relationships/image" Target="../media/image12.png"/><Relationship Id="rId198" Type="http://schemas.openxmlformats.org/officeDocument/2006/relationships/customXml" Target="../ink/ink296.xml"/><Relationship Id="rId321" Type="http://schemas.openxmlformats.org/officeDocument/2006/relationships/customXml" Target="../ink/ink359.xml"/><Relationship Id="rId342" Type="http://schemas.openxmlformats.org/officeDocument/2006/relationships/image" Target="../media/image366.png"/><Relationship Id="rId202" Type="http://schemas.openxmlformats.org/officeDocument/2006/relationships/customXml" Target="../ink/ink298.xml"/><Relationship Id="rId223" Type="http://schemas.openxmlformats.org/officeDocument/2006/relationships/image" Target="../media/image308.png"/><Relationship Id="rId244" Type="http://schemas.openxmlformats.org/officeDocument/2006/relationships/customXml" Target="../ink/ink319.xml"/><Relationship Id="rId18" Type="http://schemas.openxmlformats.org/officeDocument/2006/relationships/image" Target="../media/image209.png"/><Relationship Id="rId39" Type="http://schemas.openxmlformats.org/officeDocument/2006/relationships/customXml" Target="../ink/ink214.xml"/><Relationship Id="rId265" Type="http://schemas.openxmlformats.org/officeDocument/2006/relationships/image" Target="../media/image329.png"/><Relationship Id="rId286" Type="http://schemas.openxmlformats.org/officeDocument/2006/relationships/image" Target="../media/image339.png"/><Relationship Id="rId50" Type="http://schemas.openxmlformats.org/officeDocument/2006/relationships/image" Target="../media/image225.png"/><Relationship Id="rId104" Type="http://schemas.openxmlformats.org/officeDocument/2006/relationships/image" Target="../media/image252.png"/><Relationship Id="rId125" Type="http://schemas.openxmlformats.org/officeDocument/2006/relationships/customXml" Target="../ink/ink257.xml"/><Relationship Id="rId146" Type="http://schemas.openxmlformats.org/officeDocument/2006/relationships/image" Target="../media/image273.png"/><Relationship Id="rId167" Type="http://schemas.openxmlformats.org/officeDocument/2006/relationships/image" Target="../media/image283.png"/><Relationship Id="rId188" Type="http://schemas.openxmlformats.org/officeDocument/2006/relationships/customXml" Target="../ink/ink291.xml"/><Relationship Id="rId311" Type="http://schemas.openxmlformats.org/officeDocument/2006/relationships/image" Target="../media/image351.png"/><Relationship Id="rId332" Type="http://schemas.openxmlformats.org/officeDocument/2006/relationships/image" Target="../media/image361.png"/><Relationship Id="rId71" Type="http://schemas.openxmlformats.org/officeDocument/2006/relationships/customXml" Target="../ink/ink230.xml"/><Relationship Id="rId92" Type="http://schemas.openxmlformats.org/officeDocument/2006/relationships/image" Target="../media/image246.png"/><Relationship Id="rId213" Type="http://schemas.openxmlformats.org/officeDocument/2006/relationships/image" Target="../media/image303.png"/><Relationship Id="rId234" Type="http://schemas.openxmlformats.org/officeDocument/2006/relationships/customXml" Target="../ink/ink314.xml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209.xml"/><Relationship Id="rId255" Type="http://schemas.openxmlformats.org/officeDocument/2006/relationships/image" Target="../media/image324.png"/><Relationship Id="rId276" Type="http://schemas.openxmlformats.org/officeDocument/2006/relationships/customXml" Target="../ink/ink335.xml"/><Relationship Id="rId297" Type="http://schemas.openxmlformats.org/officeDocument/2006/relationships/image" Target="../media/image344.png"/><Relationship Id="rId40" Type="http://schemas.openxmlformats.org/officeDocument/2006/relationships/image" Target="../media/image220.png"/><Relationship Id="rId115" Type="http://schemas.openxmlformats.org/officeDocument/2006/relationships/customXml" Target="../ink/ink252.xml"/><Relationship Id="rId136" Type="http://schemas.openxmlformats.org/officeDocument/2006/relationships/image" Target="../media/image268.png"/><Relationship Id="rId157" Type="http://schemas.openxmlformats.org/officeDocument/2006/relationships/customXml" Target="../ink/ink273.xml"/><Relationship Id="rId178" Type="http://schemas.openxmlformats.org/officeDocument/2006/relationships/customXml" Target="../ink/ink284.xml"/><Relationship Id="rId301" Type="http://schemas.openxmlformats.org/officeDocument/2006/relationships/image" Target="../media/image346.png"/><Relationship Id="rId322" Type="http://schemas.openxmlformats.org/officeDocument/2006/relationships/image" Target="../media/image356.png"/><Relationship Id="rId343" Type="http://schemas.openxmlformats.org/officeDocument/2006/relationships/customXml" Target="../ink/ink370.xml"/><Relationship Id="rId61" Type="http://schemas.openxmlformats.org/officeDocument/2006/relationships/customXml" Target="../ink/ink225.xml"/><Relationship Id="rId82" Type="http://schemas.openxmlformats.org/officeDocument/2006/relationships/image" Target="../media/image241.png"/><Relationship Id="rId199" Type="http://schemas.openxmlformats.org/officeDocument/2006/relationships/image" Target="../media/image296.png"/><Relationship Id="rId203" Type="http://schemas.openxmlformats.org/officeDocument/2006/relationships/image" Target="../media/image298.png"/><Relationship Id="rId19" Type="http://schemas.openxmlformats.org/officeDocument/2006/relationships/customXml" Target="../ink/ink204.xml"/><Relationship Id="rId224" Type="http://schemas.openxmlformats.org/officeDocument/2006/relationships/customXml" Target="../ink/ink309.xml"/><Relationship Id="rId245" Type="http://schemas.openxmlformats.org/officeDocument/2006/relationships/image" Target="../media/image319.png"/><Relationship Id="rId266" Type="http://schemas.openxmlformats.org/officeDocument/2006/relationships/customXml" Target="../ink/ink330.xml"/><Relationship Id="rId287" Type="http://schemas.openxmlformats.org/officeDocument/2006/relationships/customXml" Target="../ink/ink341.xml"/><Relationship Id="rId30" Type="http://schemas.openxmlformats.org/officeDocument/2006/relationships/image" Target="../media/image215.png"/><Relationship Id="rId105" Type="http://schemas.openxmlformats.org/officeDocument/2006/relationships/customXml" Target="../ink/ink247.xml"/><Relationship Id="rId126" Type="http://schemas.openxmlformats.org/officeDocument/2006/relationships/image" Target="../media/image263.png"/><Relationship Id="rId147" Type="http://schemas.openxmlformats.org/officeDocument/2006/relationships/customXml" Target="../ink/ink268.xml"/><Relationship Id="rId168" Type="http://schemas.openxmlformats.org/officeDocument/2006/relationships/customXml" Target="../ink/ink279.xml"/><Relationship Id="rId312" Type="http://schemas.openxmlformats.org/officeDocument/2006/relationships/customXml" Target="../ink/ink354.xml"/><Relationship Id="rId333" Type="http://schemas.openxmlformats.org/officeDocument/2006/relationships/customXml" Target="../ink/ink365.xml"/><Relationship Id="rId51" Type="http://schemas.openxmlformats.org/officeDocument/2006/relationships/customXml" Target="../ink/ink220.xml"/><Relationship Id="rId72" Type="http://schemas.openxmlformats.org/officeDocument/2006/relationships/image" Target="../media/image236.png"/><Relationship Id="rId93" Type="http://schemas.openxmlformats.org/officeDocument/2006/relationships/customXml" Target="../ink/ink241.xml"/><Relationship Id="rId189" Type="http://schemas.openxmlformats.org/officeDocument/2006/relationships/image" Target="../media/image291.png"/><Relationship Id="rId3" Type="http://schemas.openxmlformats.org/officeDocument/2006/relationships/image" Target="../media/image4.png"/><Relationship Id="rId214" Type="http://schemas.openxmlformats.org/officeDocument/2006/relationships/customXml" Target="../ink/ink304.xml"/><Relationship Id="rId235" Type="http://schemas.openxmlformats.org/officeDocument/2006/relationships/image" Target="../media/image314.png"/><Relationship Id="rId256" Type="http://schemas.openxmlformats.org/officeDocument/2006/relationships/customXml" Target="../ink/ink325.xml"/><Relationship Id="rId277" Type="http://schemas.openxmlformats.org/officeDocument/2006/relationships/customXml" Target="../ink/ink336.xml"/><Relationship Id="rId298" Type="http://schemas.openxmlformats.org/officeDocument/2006/relationships/customXml" Target="../ink/ink347.xml"/><Relationship Id="rId116" Type="http://schemas.openxmlformats.org/officeDocument/2006/relationships/image" Target="../media/image258.png"/><Relationship Id="rId137" Type="http://schemas.openxmlformats.org/officeDocument/2006/relationships/customXml" Target="../ink/ink263.xml"/><Relationship Id="rId158" Type="http://schemas.openxmlformats.org/officeDocument/2006/relationships/image" Target="../media/image279.png"/><Relationship Id="rId302" Type="http://schemas.openxmlformats.org/officeDocument/2006/relationships/customXml" Target="../ink/ink349.xml"/><Relationship Id="rId323" Type="http://schemas.openxmlformats.org/officeDocument/2006/relationships/customXml" Target="../ink/ink360.xml"/><Relationship Id="rId344" Type="http://schemas.openxmlformats.org/officeDocument/2006/relationships/image" Target="../media/image367.png"/><Relationship Id="rId20" Type="http://schemas.openxmlformats.org/officeDocument/2006/relationships/image" Target="../media/image210.png"/><Relationship Id="rId41" Type="http://schemas.openxmlformats.org/officeDocument/2006/relationships/customXml" Target="../ink/ink215.xml"/><Relationship Id="rId62" Type="http://schemas.openxmlformats.org/officeDocument/2006/relationships/image" Target="../media/image231.png"/><Relationship Id="rId83" Type="http://schemas.openxmlformats.org/officeDocument/2006/relationships/customXml" Target="../ink/ink236.xml"/><Relationship Id="rId179" Type="http://schemas.openxmlformats.org/officeDocument/2006/relationships/customXml" Target="../ink/ink285.xml"/><Relationship Id="rId190" Type="http://schemas.openxmlformats.org/officeDocument/2006/relationships/customXml" Target="../ink/ink292.xml"/><Relationship Id="rId204" Type="http://schemas.openxmlformats.org/officeDocument/2006/relationships/customXml" Target="../ink/ink299.xml"/><Relationship Id="rId225" Type="http://schemas.openxmlformats.org/officeDocument/2006/relationships/image" Target="../media/image309.png"/><Relationship Id="rId246" Type="http://schemas.openxmlformats.org/officeDocument/2006/relationships/customXml" Target="../ink/ink320.xml"/><Relationship Id="rId267" Type="http://schemas.openxmlformats.org/officeDocument/2006/relationships/image" Target="../media/image330.png"/><Relationship Id="rId288" Type="http://schemas.openxmlformats.org/officeDocument/2006/relationships/image" Target="../media/image340.png"/><Relationship Id="rId106" Type="http://schemas.openxmlformats.org/officeDocument/2006/relationships/image" Target="../media/image253.png"/><Relationship Id="rId127" Type="http://schemas.openxmlformats.org/officeDocument/2006/relationships/customXml" Target="../ink/ink258.xml"/><Relationship Id="rId313" Type="http://schemas.openxmlformats.org/officeDocument/2006/relationships/image" Target="../media/image352.png"/><Relationship Id="rId10" Type="http://schemas.openxmlformats.org/officeDocument/2006/relationships/image" Target="../media/image205.png"/><Relationship Id="rId31" Type="http://schemas.openxmlformats.org/officeDocument/2006/relationships/customXml" Target="../ink/ink210.xml"/><Relationship Id="rId52" Type="http://schemas.openxmlformats.org/officeDocument/2006/relationships/image" Target="../media/image226.png"/><Relationship Id="rId73" Type="http://schemas.openxmlformats.org/officeDocument/2006/relationships/customXml" Target="../ink/ink231.xml"/><Relationship Id="rId94" Type="http://schemas.openxmlformats.org/officeDocument/2006/relationships/image" Target="../media/image247.png"/><Relationship Id="rId148" Type="http://schemas.openxmlformats.org/officeDocument/2006/relationships/image" Target="../media/image274.png"/><Relationship Id="rId169" Type="http://schemas.openxmlformats.org/officeDocument/2006/relationships/image" Target="../media/image284.png"/><Relationship Id="rId334" Type="http://schemas.openxmlformats.org/officeDocument/2006/relationships/image" Target="../media/image362.png"/><Relationship Id="rId4" Type="http://schemas.microsoft.com/office/2007/relationships/hdphoto" Target="../media/hdphoto1.wdp"/><Relationship Id="rId180" Type="http://schemas.openxmlformats.org/officeDocument/2006/relationships/customXml" Target="../ink/ink286.xml"/><Relationship Id="rId215" Type="http://schemas.openxmlformats.org/officeDocument/2006/relationships/image" Target="../media/image304.png"/><Relationship Id="rId236" Type="http://schemas.openxmlformats.org/officeDocument/2006/relationships/customXml" Target="../ink/ink315.xml"/><Relationship Id="rId257" Type="http://schemas.openxmlformats.org/officeDocument/2006/relationships/image" Target="../media/image325.png"/><Relationship Id="rId278" Type="http://schemas.openxmlformats.org/officeDocument/2006/relationships/image" Target="../media/image335.png"/><Relationship Id="rId303" Type="http://schemas.openxmlformats.org/officeDocument/2006/relationships/image" Target="../media/image347.png"/><Relationship Id="rId42" Type="http://schemas.openxmlformats.org/officeDocument/2006/relationships/image" Target="../media/image221.png"/><Relationship Id="rId84" Type="http://schemas.openxmlformats.org/officeDocument/2006/relationships/image" Target="../media/image242.png"/><Relationship Id="rId138" Type="http://schemas.openxmlformats.org/officeDocument/2006/relationships/image" Target="../media/image269.png"/><Relationship Id="rId345" Type="http://schemas.openxmlformats.org/officeDocument/2006/relationships/customXml" Target="../ink/ink371.xml"/><Relationship Id="rId191" Type="http://schemas.openxmlformats.org/officeDocument/2006/relationships/image" Target="../media/image292.png"/><Relationship Id="rId205" Type="http://schemas.openxmlformats.org/officeDocument/2006/relationships/image" Target="../media/image299.png"/><Relationship Id="rId247" Type="http://schemas.openxmlformats.org/officeDocument/2006/relationships/image" Target="../media/image320.png"/><Relationship Id="rId107" Type="http://schemas.openxmlformats.org/officeDocument/2006/relationships/customXml" Target="../ink/ink248.xml"/><Relationship Id="rId289" Type="http://schemas.openxmlformats.org/officeDocument/2006/relationships/customXml" Target="../ink/ink342.xml"/><Relationship Id="rId11" Type="http://schemas.openxmlformats.org/officeDocument/2006/relationships/customXml" Target="../ink/ink200.xml"/><Relationship Id="rId53" Type="http://schemas.openxmlformats.org/officeDocument/2006/relationships/customXml" Target="../ink/ink221.xml"/><Relationship Id="rId149" Type="http://schemas.openxmlformats.org/officeDocument/2006/relationships/customXml" Target="../ink/ink269.xml"/><Relationship Id="rId314" Type="http://schemas.openxmlformats.org/officeDocument/2006/relationships/customXml" Target="../ink/ink355.xml"/><Relationship Id="rId95" Type="http://schemas.openxmlformats.org/officeDocument/2006/relationships/customXml" Target="../ink/ink242.xml"/><Relationship Id="rId160" Type="http://schemas.openxmlformats.org/officeDocument/2006/relationships/image" Target="../media/image280.png"/><Relationship Id="rId216" Type="http://schemas.openxmlformats.org/officeDocument/2006/relationships/customXml" Target="../ink/ink305.xml"/><Relationship Id="rId258" Type="http://schemas.openxmlformats.org/officeDocument/2006/relationships/customXml" Target="../ink/ink326.xml"/><Relationship Id="rId22" Type="http://schemas.openxmlformats.org/officeDocument/2006/relationships/image" Target="../media/image211.png"/><Relationship Id="rId64" Type="http://schemas.openxmlformats.org/officeDocument/2006/relationships/image" Target="../media/image232.png"/><Relationship Id="rId118" Type="http://schemas.openxmlformats.org/officeDocument/2006/relationships/image" Target="../media/image259.png"/><Relationship Id="rId325" Type="http://schemas.openxmlformats.org/officeDocument/2006/relationships/customXml" Target="../ink/ink361.xml"/><Relationship Id="rId171" Type="http://schemas.openxmlformats.org/officeDocument/2006/relationships/image" Target="../media/image285.png"/><Relationship Id="rId227" Type="http://schemas.openxmlformats.org/officeDocument/2006/relationships/image" Target="../media/image310.png"/><Relationship Id="rId269" Type="http://schemas.openxmlformats.org/officeDocument/2006/relationships/image" Target="../media/image331.png"/><Relationship Id="rId33" Type="http://schemas.openxmlformats.org/officeDocument/2006/relationships/customXml" Target="../ink/ink211.xml"/><Relationship Id="rId129" Type="http://schemas.openxmlformats.org/officeDocument/2006/relationships/customXml" Target="../ink/ink259.xml"/><Relationship Id="rId280" Type="http://schemas.openxmlformats.org/officeDocument/2006/relationships/image" Target="../media/image336.png"/><Relationship Id="rId336" Type="http://schemas.openxmlformats.org/officeDocument/2006/relationships/image" Target="../media/image363.png"/><Relationship Id="rId75" Type="http://schemas.openxmlformats.org/officeDocument/2006/relationships/customXml" Target="../ink/ink232.xml"/><Relationship Id="rId140" Type="http://schemas.openxmlformats.org/officeDocument/2006/relationships/image" Target="../media/image270.png"/><Relationship Id="rId182" Type="http://schemas.openxmlformats.org/officeDocument/2006/relationships/image" Target="../media/image288.png"/><Relationship Id="rId6" Type="http://schemas.openxmlformats.org/officeDocument/2006/relationships/image" Target="../media/image203.png"/><Relationship Id="rId238" Type="http://schemas.openxmlformats.org/officeDocument/2006/relationships/customXml" Target="../ink/ink316.xml"/><Relationship Id="rId291" Type="http://schemas.openxmlformats.org/officeDocument/2006/relationships/image" Target="../media/image341.png"/><Relationship Id="rId305" Type="http://schemas.openxmlformats.org/officeDocument/2006/relationships/image" Target="../media/image348.png"/><Relationship Id="rId347" Type="http://schemas.openxmlformats.org/officeDocument/2006/relationships/customXml" Target="../ink/ink372.xml"/><Relationship Id="rId44" Type="http://schemas.openxmlformats.org/officeDocument/2006/relationships/image" Target="../media/image222.png"/><Relationship Id="rId86" Type="http://schemas.openxmlformats.org/officeDocument/2006/relationships/image" Target="../media/image243.png"/><Relationship Id="rId151" Type="http://schemas.openxmlformats.org/officeDocument/2006/relationships/customXml" Target="../ink/ink270.xml"/><Relationship Id="rId193" Type="http://schemas.openxmlformats.org/officeDocument/2006/relationships/image" Target="../media/image293.png"/><Relationship Id="rId207" Type="http://schemas.openxmlformats.org/officeDocument/2006/relationships/image" Target="../media/image300.png"/><Relationship Id="rId249" Type="http://schemas.openxmlformats.org/officeDocument/2006/relationships/image" Target="../media/image321.png"/><Relationship Id="rId13" Type="http://schemas.openxmlformats.org/officeDocument/2006/relationships/customXml" Target="../ink/ink201.xml"/><Relationship Id="rId109" Type="http://schemas.openxmlformats.org/officeDocument/2006/relationships/customXml" Target="../ink/ink249.xml"/><Relationship Id="rId260" Type="http://schemas.openxmlformats.org/officeDocument/2006/relationships/customXml" Target="../ink/ink327.xml"/><Relationship Id="rId316" Type="http://schemas.openxmlformats.org/officeDocument/2006/relationships/customXml" Target="../ink/ink356.xml"/><Relationship Id="rId55" Type="http://schemas.openxmlformats.org/officeDocument/2006/relationships/customXml" Target="../ink/ink222.xml"/><Relationship Id="rId97" Type="http://schemas.openxmlformats.org/officeDocument/2006/relationships/customXml" Target="../ink/ink243.xml"/><Relationship Id="rId120" Type="http://schemas.openxmlformats.org/officeDocument/2006/relationships/image" Target="../media/image260.png"/><Relationship Id="rId162" Type="http://schemas.openxmlformats.org/officeDocument/2006/relationships/customXml" Target="../ink/ink276.xml"/><Relationship Id="rId218" Type="http://schemas.openxmlformats.org/officeDocument/2006/relationships/customXml" Target="../ink/ink306.xml"/><Relationship Id="rId271" Type="http://schemas.openxmlformats.org/officeDocument/2006/relationships/image" Target="../media/image332.png"/><Relationship Id="rId24" Type="http://schemas.openxmlformats.org/officeDocument/2006/relationships/image" Target="../media/image212.png"/><Relationship Id="rId66" Type="http://schemas.openxmlformats.org/officeDocument/2006/relationships/image" Target="../media/image233.png"/><Relationship Id="rId131" Type="http://schemas.openxmlformats.org/officeDocument/2006/relationships/customXml" Target="../ink/ink260.xml"/><Relationship Id="rId327" Type="http://schemas.openxmlformats.org/officeDocument/2006/relationships/customXml" Target="../ink/ink362.xml"/><Relationship Id="rId173" Type="http://schemas.openxmlformats.org/officeDocument/2006/relationships/image" Target="../media/image286.png"/><Relationship Id="rId229" Type="http://schemas.openxmlformats.org/officeDocument/2006/relationships/image" Target="../media/image311.png"/><Relationship Id="rId240" Type="http://schemas.openxmlformats.org/officeDocument/2006/relationships/customXml" Target="../ink/ink317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1.xml"/><Relationship Id="rId299" Type="http://schemas.openxmlformats.org/officeDocument/2006/relationships/customXml" Target="../ink/ink522.xml"/><Relationship Id="rId21" Type="http://schemas.openxmlformats.org/officeDocument/2006/relationships/customXml" Target="../ink/ink382.xml"/><Relationship Id="rId63" Type="http://schemas.openxmlformats.org/officeDocument/2006/relationships/customXml" Target="../ink/ink403.xml"/><Relationship Id="rId159" Type="http://schemas.openxmlformats.org/officeDocument/2006/relationships/customXml" Target="../ink/ink452.xml"/><Relationship Id="rId324" Type="http://schemas.openxmlformats.org/officeDocument/2006/relationships/image" Target="../media/image527.png"/><Relationship Id="rId366" Type="http://schemas.openxmlformats.org/officeDocument/2006/relationships/image" Target="../media/image548.png"/><Relationship Id="rId170" Type="http://schemas.openxmlformats.org/officeDocument/2006/relationships/image" Target="../media/image450.png"/><Relationship Id="rId226" Type="http://schemas.openxmlformats.org/officeDocument/2006/relationships/image" Target="../media/image478.png"/><Relationship Id="rId433" Type="http://schemas.openxmlformats.org/officeDocument/2006/relationships/customXml" Target="../ink/ink590.xml"/><Relationship Id="rId268" Type="http://schemas.openxmlformats.org/officeDocument/2006/relationships/image" Target="../media/image499.png"/><Relationship Id="rId475" Type="http://schemas.openxmlformats.org/officeDocument/2006/relationships/customXml" Target="../ink/ink611.xml"/><Relationship Id="rId32" Type="http://schemas.openxmlformats.org/officeDocument/2006/relationships/image" Target="../media/image383.png"/><Relationship Id="rId74" Type="http://schemas.openxmlformats.org/officeDocument/2006/relationships/image" Target="../media/image403.png"/><Relationship Id="rId128" Type="http://schemas.openxmlformats.org/officeDocument/2006/relationships/image" Target="../media/image429.png"/><Relationship Id="rId335" Type="http://schemas.openxmlformats.org/officeDocument/2006/relationships/customXml" Target="../ink/ink540.xml"/><Relationship Id="rId377" Type="http://schemas.openxmlformats.org/officeDocument/2006/relationships/customXml" Target="../ink/ink561.xml"/><Relationship Id="rId5" Type="http://schemas.openxmlformats.org/officeDocument/2006/relationships/customXml" Target="../ink/ink374.xml"/><Relationship Id="rId181" Type="http://schemas.openxmlformats.org/officeDocument/2006/relationships/customXml" Target="../ink/ink463.xml"/><Relationship Id="rId237" Type="http://schemas.openxmlformats.org/officeDocument/2006/relationships/customXml" Target="../ink/ink491.xml"/><Relationship Id="rId402" Type="http://schemas.openxmlformats.org/officeDocument/2006/relationships/image" Target="../media/image566.png"/><Relationship Id="rId279" Type="http://schemas.openxmlformats.org/officeDocument/2006/relationships/customXml" Target="../ink/ink512.xml"/><Relationship Id="rId444" Type="http://schemas.openxmlformats.org/officeDocument/2006/relationships/image" Target="../media/image586.png"/><Relationship Id="rId486" Type="http://schemas.openxmlformats.org/officeDocument/2006/relationships/image" Target="../media/image607.png"/><Relationship Id="rId43" Type="http://schemas.openxmlformats.org/officeDocument/2006/relationships/customXml" Target="../ink/ink393.xml"/><Relationship Id="rId139" Type="http://schemas.openxmlformats.org/officeDocument/2006/relationships/customXml" Target="../ink/ink442.xml"/><Relationship Id="rId290" Type="http://schemas.openxmlformats.org/officeDocument/2006/relationships/image" Target="../media/image510.png"/><Relationship Id="rId304" Type="http://schemas.openxmlformats.org/officeDocument/2006/relationships/image" Target="../media/image517.png"/><Relationship Id="rId346" Type="http://schemas.openxmlformats.org/officeDocument/2006/relationships/image" Target="../media/image538.png"/><Relationship Id="rId388" Type="http://schemas.openxmlformats.org/officeDocument/2006/relationships/image" Target="../media/image559.png"/><Relationship Id="rId85" Type="http://schemas.openxmlformats.org/officeDocument/2006/relationships/customXml" Target="../ink/ink415.xml"/><Relationship Id="rId150" Type="http://schemas.openxmlformats.org/officeDocument/2006/relationships/image" Target="../media/image440.png"/><Relationship Id="rId192" Type="http://schemas.openxmlformats.org/officeDocument/2006/relationships/image" Target="../media/image461.png"/><Relationship Id="rId206" Type="http://schemas.openxmlformats.org/officeDocument/2006/relationships/image" Target="../media/image468.png"/><Relationship Id="rId413" Type="http://schemas.openxmlformats.org/officeDocument/2006/relationships/customXml" Target="../ink/ink579.xml"/><Relationship Id="rId248" Type="http://schemas.openxmlformats.org/officeDocument/2006/relationships/image" Target="../media/image489.png"/><Relationship Id="rId455" Type="http://schemas.openxmlformats.org/officeDocument/2006/relationships/customXml" Target="../ink/ink601.xml"/><Relationship Id="rId12" Type="http://schemas.openxmlformats.org/officeDocument/2006/relationships/image" Target="../media/image374.png"/><Relationship Id="rId108" Type="http://schemas.openxmlformats.org/officeDocument/2006/relationships/image" Target="../media/image419.png"/><Relationship Id="rId315" Type="http://schemas.openxmlformats.org/officeDocument/2006/relationships/customXml" Target="../ink/ink530.xml"/><Relationship Id="rId357" Type="http://schemas.openxmlformats.org/officeDocument/2006/relationships/customXml" Target="../ink/ink551.xml"/><Relationship Id="rId54" Type="http://schemas.openxmlformats.org/officeDocument/2006/relationships/image" Target="../media/image394.png"/><Relationship Id="rId96" Type="http://schemas.openxmlformats.org/officeDocument/2006/relationships/image" Target="../media/image413.png"/><Relationship Id="rId161" Type="http://schemas.openxmlformats.org/officeDocument/2006/relationships/customXml" Target="../ink/ink453.xml"/><Relationship Id="rId217" Type="http://schemas.openxmlformats.org/officeDocument/2006/relationships/customXml" Target="../ink/ink481.xml"/><Relationship Id="rId399" Type="http://schemas.openxmlformats.org/officeDocument/2006/relationships/customXml" Target="../ink/ink572.xml"/><Relationship Id="rId259" Type="http://schemas.openxmlformats.org/officeDocument/2006/relationships/customXml" Target="../ink/ink502.xml"/><Relationship Id="rId424" Type="http://schemas.openxmlformats.org/officeDocument/2006/relationships/image" Target="../media/image576.png"/><Relationship Id="rId466" Type="http://schemas.openxmlformats.org/officeDocument/2006/relationships/image" Target="../media/image597.png"/><Relationship Id="rId23" Type="http://schemas.openxmlformats.org/officeDocument/2006/relationships/customXml" Target="../ink/ink383.xml"/><Relationship Id="rId119" Type="http://schemas.openxmlformats.org/officeDocument/2006/relationships/customXml" Target="../ink/ink432.xml"/><Relationship Id="rId270" Type="http://schemas.openxmlformats.org/officeDocument/2006/relationships/image" Target="../media/image500.png"/><Relationship Id="rId326" Type="http://schemas.openxmlformats.org/officeDocument/2006/relationships/image" Target="../media/image528.png"/><Relationship Id="rId65" Type="http://schemas.openxmlformats.org/officeDocument/2006/relationships/customXml" Target="../ink/ink404.xml"/><Relationship Id="rId130" Type="http://schemas.openxmlformats.org/officeDocument/2006/relationships/image" Target="../media/image430.png"/><Relationship Id="rId368" Type="http://schemas.openxmlformats.org/officeDocument/2006/relationships/image" Target="../media/image549.png"/><Relationship Id="rId172" Type="http://schemas.openxmlformats.org/officeDocument/2006/relationships/image" Target="../media/image451.png"/><Relationship Id="rId228" Type="http://schemas.openxmlformats.org/officeDocument/2006/relationships/image" Target="../media/image479.png"/><Relationship Id="rId435" Type="http://schemas.openxmlformats.org/officeDocument/2006/relationships/customXml" Target="../ink/ink591.xml"/><Relationship Id="rId477" Type="http://schemas.openxmlformats.org/officeDocument/2006/relationships/customXml" Target="../ink/ink612.xml"/><Relationship Id="rId281" Type="http://schemas.openxmlformats.org/officeDocument/2006/relationships/customXml" Target="../ink/ink513.xml"/><Relationship Id="rId337" Type="http://schemas.openxmlformats.org/officeDocument/2006/relationships/customXml" Target="../ink/ink541.xml"/><Relationship Id="rId34" Type="http://schemas.openxmlformats.org/officeDocument/2006/relationships/image" Target="../media/image384.png"/><Relationship Id="rId76" Type="http://schemas.openxmlformats.org/officeDocument/2006/relationships/image" Target="../media/image404.png"/><Relationship Id="rId141" Type="http://schemas.openxmlformats.org/officeDocument/2006/relationships/customXml" Target="../ink/ink443.xml"/><Relationship Id="rId379" Type="http://schemas.openxmlformats.org/officeDocument/2006/relationships/customXml" Target="../ink/ink562.xml"/><Relationship Id="rId7" Type="http://schemas.openxmlformats.org/officeDocument/2006/relationships/customXml" Target="../ink/ink375.xml"/><Relationship Id="rId183" Type="http://schemas.openxmlformats.org/officeDocument/2006/relationships/customXml" Target="../ink/ink464.xml"/><Relationship Id="rId239" Type="http://schemas.openxmlformats.org/officeDocument/2006/relationships/customXml" Target="../ink/ink492.xml"/><Relationship Id="rId390" Type="http://schemas.openxmlformats.org/officeDocument/2006/relationships/image" Target="../media/image560.png"/><Relationship Id="rId404" Type="http://schemas.openxmlformats.org/officeDocument/2006/relationships/image" Target="../media/image567.png"/><Relationship Id="rId446" Type="http://schemas.openxmlformats.org/officeDocument/2006/relationships/image" Target="../media/image587.png"/><Relationship Id="rId250" Type="http://schemas.openxmlformats.org/officeDocument/2006/relationships/image" Target="../media/image490.png"/><Relationship Id="rId292" Type="http://schemas.openxmlformats.org/officeDocument/2006/relationships/image" Target="../media/image511.png"/><Relationship Id="rId306" Type="http://schemas.openxmlformats.org/officeDocument/2006/relationships/image" Target="../media/image518.png"/><Relationship Id="rId488" Type="http://schemas.openxmlformats.org/officeDocument/2006/relationships/image" Target="../media/image608.png"/><Relationship Id="rId45" Type="http://schemas.openxmlformats.org/officeDocument/2006/relationships/customXml" Target="../ink/ink394.xml"/><Relationship Id="rId87" Type="http://schemas.openxmlformats.org/officeDocument/2006/relationships/customXml" Target="../ink/ink416.xml"/><Relationship Id="rId110" Type="http://schemas.openxmlformats.org/officeDocument/2006/relationships/image" Target="../media/image420.png"/><Relationship Id="rId348" Type="http://schemas.openxmlformats.org/officeDocument/2006/relationships/image" Target="../media/image539.png"/><Relationship Id="rId152" Type="http://schemas.openxmlformats.org/officeDocument/2006/relationships/image" Target="../media/image441.png"/><Relationship Id="rId194" Type="http://schemas.openxmlformats.org/officeDocument/2006/relationships/image" Target="../media/image462.png"/><Relationship Id="rId208" Type="http://schemas.openxmlformats.org/officeDocument/2006/relationships/image" Target="../media/image469.png"/><Relationship Id="rId415" Type="http://schemas.openxmlformats.org/officeDocument/2006/relationships/customXml" Target="../ink/ink580.xml"/><Relationship Id="rId457" Type="http://schemas.openxmlformats.org/officeDocument/2006/relationships/customXml" Target="../ink/ink602.xml"/><Relationship Id="rId261" Type="http://schemas.openxmlformats.org/officeDocument/2006/relationships/customXml" Target="../ink/ink503.xml"/><Relationship Id="rId14" Type="http://schemas.openxmlformats.org/officeDocument/2006/relationships/image" Target="../media/image375.png"/><Relationship Id="rId56" Type="http://schemas.openxmlformats.org/officeDocument/2006/relationships/image" Target="../media/image395.png"/><Relationship Id="rId317" Type="http://schemas.openxmlformats.org/officeDocument/2006/relationships/customXml" Target="../ink/ink531.xml"/><Relationship Id="rId359" Type="http://schemas.openxmlformats.org/officeDocument/2006/relationships/customXml" Target="../ink/ink552.xml"/><Relationship Id="rId98" Type="http://schemas.openxmlformats.org/officeDocument/2006/relationships/image" Target="../media/image414.png"/><Relationship Id="rId121" Type="http://schemas.openxmlformats.org/officeDocument/2006/relationships/customXml" Target="../ink/ink433.xml"/><Relationship Id="rId163" Type="http://schemas.openxmlformats.org/officeDocument/2006/relationships/customXml" Target="../ink/ink454.xml"/><Relationship Id="rId219" Type="http://schemas.openxmlformats.org/officeDocument/2006/relationships/customXml" Target="../ink/ink482.xml"/><Relationship Id="rId370" Type="http://schemas.openxmlformats.org/officeDocument/2006/relationships/image" Target="../media/image550.png"/><Relationship Id="rId426" Type="http://schemas.openxmlformats.org/officeDocument/2006/relationships/image" Target="../media/image577.png"/><Relationship Id="rId230" Type="http://schemas.openxmlformats.org/officeDocument/2006/relationships/image" Target="../media/image480.png"/><Relationship Id="rId468" Type="http://schemas.openxmlformats.org/officeDocument/2006/relationships/image" Target="../media/image598.png"/><Relationship Id="rId25" Type="http://schemas.openxmlformats.org/officeDocument/2006/relationships/customXml" Target="../ink/ink384.xml"/><Relationship Id="rId67" Type="http://schemas.openxmlformats.org/officeDocument/2006/relationships/customXml" Target="../ink/ink405.xml"/><Relationship Id="rId272" Type="http://schemas.openxmlformats.org/officeDocument/2006/relationships/image" Target="../media/image501.png"/><Relationship Id="rId328" Type="http://schemas.openxmlformats.org/officeDocument/2006/relationships/image" Target="../media/image529.png"/><Relationship Id="rId132" Type="http://schemas.openxmlformats.org/officeDocument/2006/relationships/image" Target="../media/image431.png"/><Relationship Id="rId174" Type="http://schemas.openxmlformats.org/officeDocument/2006/relationships/image" Target="../media/image452.png"/><Relationship Id="rId381" Type="http://schemas.openxmlformats.org/officeDocument/2006/relationships/customXml" Target="../ink/ink563.xml"/><Relationship Id="rId241" Type="http://schemas.openxmlformats.org/officeDocument/2006/relationships/customXml" Target="../ink/ink493.xml"/><Relationship Id="rId437" Type="http://schemas.openxmlformats.org/officeDocument/2006/relationships/customXml" Target="../ink/ink592.xml"/><Relationship Id="rId479" Type="http://schemas.openxmlformats.org/officeDocument/2006/relationships/customXml" Target="../ink/ink613.xml"/><Relationship Id="rId36" Type="http://schemas.openxmlformats.org/officeDocument/2006/relationships/image" Target="../media/image385.png"/><Relationship Id="rId283" Type="http://schemas.openxmlformats.org/officeDocument/2006/relationships/customXml" Target="../ink/ink514.xml"/><Relationship Id="rId339" Type="http://schemas.openxmlformats.org/officeDocument/2006/relationships/customXml" Target="../ink/ink542.xml"/><Relationship Id="rId490" Type="http://schemas.openxmlformats.org/officeDocument/2006/relationships/image" Target="../media/image609.png"/><Relationship Id="rId78" Type="http://schemas.openxmlformats.org/officeDocument/2006/relationships/image" Target="../media/image405.png"/><Relationship Id="rId101" Type="http://schemas.openxmlformats.org/officeDocument/2006/relationships/customXml" Target="../ink/ink423.xml"/><Relationship Id="rId143" Type="http://schemas.openxmlformats.org/officeDocument/2006/relationships/customXml" Target="../ink/ink444.xml"/><Relationship Id="rId185" Type="http://schemas.openxmlformats.org/officeDocument/2006/relationships/customXml" Target="../ink/ink465.xml"/><Relationship Id="rId350" Type="http://schemas.openxmlformats.org/officeDocument/2006/relationships/image" Target="../media/image540.png"/><Relationship Id="rId406" Type="http://schemas.openxmlformats.org/officeDocument/2006/relationships/image" Target="../media/image568.png"/><Relationship Id="rId9" Type="http://schemas.openxmlformats.org/officeDocument/2006/relationships/customXml" Target="../ink/ink376.xml"/><Relationship Id="rId210" Type="http://schemas.openxmlformats.org/officeDocument/2006/relationships/image" Target="../media/image470.png"/><Relationship Id="rId392" Type="http://schemas.openxmlformats.org/officeDocument/2006/relationships/image" Target="../media/image561.png"/><Relationship Id="rId448" Type="http://schemas.openxmlformats.org/officeDocument/2006/relationships/image" Target="../media/image588.png"/><Relationship Id="rId252" Type="http://schemas.openxmlformats.org/officeDocument/2006/relationships/image" Target="../media/image491.png"/><Relationship Id="rId294" Type="http://schemas.openxmlformats.org/officeDocument/2006/relationships/image" Target="../media/image512.png"/><Relationship Id="rId308" Type="http://schemas.openxmlformats.org/officeDocument/2006/relationships/image" Target="../media/image519.png"/><Relationship Id="rId47" Type="http://schemas.openxmlformats.org/officeDocument/2006/relationships/customXml" Target="../ink/ink395.xml"/><Relationship Id="rId89" Type="http://schemas.openxmlformats.org/officeDocument/2006/relationships/customXml" Target="../ink/ink417.xml"/><Relationship Id="rId112" Type="http://schemas.openxmlformats.org/officeDocument/2006/relationships/image" Target="../media/image421.png"/><Relationship Id="rId154" Type="http://schemas.openxmlformats.org/officeDocument/2006/relationships/image" Target="../media/image442.png"/><Relationship Id="rId361" Type="http://schemas.openxmlformats.org/officeDocument/2006/relationships/customXml" Target="../ink/ink553.xml"/><Relationship Id="rId196" Type="http://schemas.openxmlformats.org/officeDocument/2006/relationships/image" Target="../media/image463.png"/><Relationship Id="rId417" Type="http://schemas.openxmlformats.org/officeDocument/2006/relationships/customXml" Target="../ink/ink581.xml"/><Relationship Id="rId459" Type="http://schemas.openxmlformats.org/officeDocument/2006/relationships/customXml" Target="../ink/ink603.xml"/><Relationship Id="rId16" Type="http://schemas.openxmlformats.org/officeDocument/2006/relationships/image" Target="../media/image376.png"/><Relationship Id="rId221" Type="http://schemas.openxmlformats.org/officeDocument/2006/relationships/customXml" Target="../ink/ink483.xml"/><Relationship Id="rId263" Type="http://schemas.openxmlformats.org/officeDocument/2006/relationships/customXml" Target="../ink/ink504.xml"/><Relationship Id="rId319" Type="http://schemas.openxmlformats.org/officeDocument/2006/relationships/customXml" Target="../ink/ink532.xml"/><Relationship Id="rId470" Type="http://schemas.openxmlformats.org/officeDocument/2006/relationships/image" Target="../media/image599.png"/><Relationship Id="rId58" Type="http://schemas.openxmlformats.org/officeDocument/2006/relationships/image" Target="../media/image12.png"/><Relationship Id="rId123" Type="http://schemas.openxmlformats.org/officeDocument/2006/relationships/customXml" Target="../ink/ink434.xml"/><Relationship Id="rId330" Type="http://schemas.openxmlformats.org/officeDocument/2006/relationships/image" Target="../media/image530.png"/><Relationship Id="rId165" Type="http://schemas.openxmlformats.org/officeDocument/2006/relationships/customXml" Target="../ink/ink455.xml"/><Relationship Id="rId372" Type="http://schemas.openxmlformats.org/officeDocument/2006/relationships/image" Target="../media/image551.png"/><Relationship Id="rId428" Type="http://schemas.openxmlformats.org/officeDocument/2006/relationships/image" Target="../media/image578.png"/><Relationship Id="rId232" Type="http://schemas.openxmlformats.org/officeDocument/2006/relationships/image" Target="../media/image481.png"/><Relationship Id="rId274" Type="http://schemas.openxmlformats.org/officeDocument/2006/relationships/image" Target="../media/image502.png"/><Relationship Id="rId481" Type="http://schemas.openxmlformats.org/officeDocument/2006/relationships/customXml" Target="../ink/ink614.xml"/><Relationship Id="rId27" Type="http://schemas.openxmlformats.org/officeDocument/2006/relationships/customXml" Target="../ink/ink385.xml"/><Relationship Id="rId69" Type="http://schemas.openxmlformats.org/officeDocument/2006/relationships/customXml" Target="../ink/ink406.xml"/><Relationship Id="rId134" Type="http://schemas.openxmlformats.org/officeDocument/2006/relationships/image" Target="../media/image432.png"/><Relationship Id="rId80" Type="http://schemas.openxmlformats.org/officeDocument/2006/relationships/customXml" Target="../ink/ink412.xml"/><Relationship Id="rId176" Type="http://schemas.openxmlformats.org/officeDocument/2006/relationships/image" Target="../media/image453.png"/><Relationship Id="rId341" Type="http://schemas.openxmlformats.org/officeDocument/2006/relationships/customXml" Target="../ink/ink543.xml"/><Relationship Id="rId383" Type="http://schemas.openxmlformats.org/officeDocument/2006/relationships/customXml" Target="../ink/ink564.xml"/><Relationship Id="rId439" Type="http://schemas.openxmlformats.org/officeDocument/2006/relationships/customXml" Target="../ink/ink593.xml"/><Relationship Id="rId201" Type="http://schemas.openxmlformats.org/officeDocument/2006/relationships/customXml" Target="../ink/ink473.xml"/><Relationship Id="rId243" Type="http://schemas.openxmlformats.org/officeDocument/2006/relationships/customXml" Target="../ink/ink494.xml"/><Relationship Id="rId285" Type="http://schemas.openxmlformats.org/officeDocument/2006/relationships/customXml" Target="../ink/ink515.xml"/><Relationship Id="rId450" Type="http://schemas.openxmlformats.org/officeDocument/2006/relationships/image" Target="../media/image589.png"/><Relationship Id="rId38" Type="http://schemas.openxmlformats.org/officeDocument/2006/relationships/image" Target="../media/image386.png"/><Relationship Id="rId103" Type="http://schemas.openxmlformats.org/officeDocument/2006/relationships/customXml" Target="../ink/ink424.xml"/><Relationship Id="rId310" Type="http://schemas.openxmlformats.org/officeDocument/2006/relationships/image" Target="../media/image520.png"/><Relationship Id="rId492" Type="http://schemas.openxmlformats.org/officeDocument/2006/relationships/customXml" Target="../ink/ink620.xml"/><Relationship Id="rId91" Type="http://schemas.openxmlformats.org/officeDocument/2006/relationships/customXml" Target="../ink/ink418.xml"/><Relationship Id="rId145" Type="http://schemas.openxmlformats.org/officeDocument/2006/relationships/customXml" Target="../ink/ink445.xml"/><Relationship Id="rId187" Type="http://schemas.openxmlformats.org/officeDocument/2006/relationships/customXml" Target="../ink/ink466.xml"/><Relationship Id="rId352" Type="http://schemas.openxmlformats.org/officeDocument/2006/relationships/image" Target="../media/image541.png"/><Relationship Id="rId394" Type="http://schemas.openxmlformats.org/officeDocument/2006/relationships/image" Target="../media/image562.png"/><Relationship Id="rId408" Type="http://schemas.openxmlformats.org/officeDocument/2006/relationships/image" Target="../media/image569.png"/><Relationship Id="rId212" Type="http://schemas.openxmlformats.org/officeDocument/2006/relationships/image" Target="../media/image471.png"/><Relationship Id="rId254" Type="http://schemas.openxmlformats.org/officeDocument/2006/relationships/image" Target="../media/image492.png"/><Relationship Id="rId49" Type="http://schemas.openxmlformats.org/officeDocument/2006/relationships/customXml" Target="../ink/ink396.xml"/><Relationship Id="rId114" Type="http://schemas.openxmlformats.org/officeDocument/2006/relationships/image" Target="../media/image422.png"/><Relationship Id="rId296" Type="http://schemas.openxmlformats.org/officeDocument/2006/relationships/image" Target="../media/image513.png"/><Relationship Id="rId461" Type="http://schemas.openxmlformats.org/officeDocument/2006/relationships/customXml" Target="../ink/ink604.xml"/><Relationship Id="rId60" Type="http://schemas.openxmlformats.org/officeDocument/2006/relationships/image" Target="../media/image396.png"/><Relationship Id="rId156" Type="http://schemas.openxmlformats.org/officeDocument/2006/relationships/image" Target="../media/image443.png"/><Relationship Id="rId198" Type="http://schemas.openxmlformats.org/officeDocument/2006/relationships/image" Target="../media/image464.png"/><Relationship Id="rId321" Type="http://schemas.openxmlformats.org/officeDocument/2006/relationships/customXml" Target="../ink/ink533.xml"/><Relationship Id="rId363" Type="http://schemas.openxmlformats.org/officeDocument/2006/relationships/customXml" Target="../ink/ink554.xml"/><Relationship Id="rId419" Type="http://schemas.openxmlformats.org/officeDocument/2006/relationships/customXml" Target="../ink/ink582.xml"/><Relationship Id="rId223" Type="http://schemas.openxmlformats.org/officeDocument/2006/relationships/customXml" Target="../ink/ink484.xml"/><Relationship Id="rId430" Type="http://schemas.openxmlformats.org/officeDocument/2006/relationships/image" Target="../media/image579.png"/><Relationship Id="rId18" Type="http://schemas.openxmlformats.org/officeDocument/2006/relationships/image" Target="../media/image377.png"/><Relationship Id="rId265" Type="http://schemas.openxmlformats.org/officeDocument/2006/relationships/customXml" Target="../ink/ink505.xml"/><Relationship Id="rId472" Type="http://schemas.openxmlformats.org/officeDocument/2006/relationships/image" Target="../media/image600.png"/><Relationship Id="rId125" Type="http://schemas.openxmlformats.org/officeDocument/2006/relationships/customXml" Target="../ink/ink435.xml"/><Relationship Id="rId167" Type="http://schemas.openxmlformats.org/officeDocument/2006/relationships/customXml" Target="../ink/ink456.xml"/><Relationship Id="rId332" Type="http://schemas.openxmlformats.org/officeDocument/2006/relationships/image" Target="../media/image531.png"/><Relationship Id="rId374" Type="http://schemas.openxmlformats.org/officeDocument/2006/relationships/image" Target="../media/image552.png"/><Relationship Id="rId71" Type="http://schemas.openxmlformats.org/officeDocument/2006/relationships/customXml" Target="../ink/ink407.xml"/><Relationship Id="rId234" Type="http://schemas.openxmlformats.org/officeDocument/2006/relationships/image" Target="../media/image482.png"/><Relationship Id="rId2" Type="http://schemas.openxmlformats.org/officeDocument/2006/relationships/notesSlide" Target="../notesSlides/notesSlide3.xml"/><Relationship Id="rId29" Type="http://schemas.openxmlformats.org/officeDocument/2006/relationships/customXml" Target="../ink/ink386.xml"/><Relationship Id="rId276" Type="http://schemas.openxmlformats.org/officeDocument/2006/relationships/image" Target="../media/image503.png"/><Relationship Id="rId441" Type="http://schemas.openxmlformats.org/officeDocument/2006/relationships/customXml" Target="../ink/ink594.xml"/><Relationship Id="rId483" Type="http://schemas.openxmlformats.org/officeDocument/2006/relationships/customXml" Target="../ink/ink615.xml"/><Relationship Id="rId40" Type="http://schemas.openxmlformats.org/officeDocument/2006/relationships/image" Target="../media/image387.png"/><Relationship Id="rId136" Type="http://schemas.openxmlformats.org/officeDocument/2006/relationships/image" Target="../media/image433.png"/><Relationship Id="rId178" Type="http://schemas.openxmlformats.org/officeDocument/2006/relationships/image" Target="../media/image454.png"/><Relationship Id="rId301" Type="http://schemas.openxmlformats.org/officeDocument/2006/relationships/customXml" Target="../ink/ink523.xml"/><Relationship Id="rId343" Type="http://schemas.openxmlformats.org/officeDocument/2006/relationships/customXml" Target="../ink/ink544.xml"/><Relationship Id="rId82" Type="http://schemas.openxmlformats.org/officeDocument/2006/relationships/image" Target="../media/image406.png"/><Relationship Id="rId203" Type="http://schemas.openxmlformats.org/officeDocument/2006/relationships/customXml" Target="../ink/ink474.xml"/><Relationship Id="rId385" Type="http://schemas.openxmlformats.org/officeDocument/2006/relationships/customXml" Target="../ink/ink565.xml"/><Relationship Id="rId245" Type="http://schemas.openxmlformats.org/officeDocument/2006/relationships/customXml" Target="../ink/ink495.xml"/><Relationship Id="rId287" Type="http://schemas.openxmlformats.org/officeDocument/2006/relationships/customXml" Target="../ink/ink516.xml"/><Relationship Id="rId410" Type="http://schemas.openxmlformats.org/officeDocument/2006/relationships/image" Target="../media/image570.png"/><Relationship Id="rId452" Type="http://schemas.openxmlformats.org/officeDocument/2006/relationships/image" Target="../media/image590.png"/><Relationship Id="rId105" Type="http://schemas.openxmlformats.org/officeDocument/2006/relationships/customXml" Target="../ink/ink425.xml"/><Relationship Id="rId147" Type="http://schemas.openxmlformats.org/officeDocument/2006/relationships/customXml" Target="../ink/ink446.xml"/><Relationship Id="rId312" Type="http://schemas.openxmlformats.org/officeDocument/2006/relationships/image" Target="../media/image521.png"/><Relationship Id="rId354" Type="http://schemas.openxmlformats.org/officeDocument/2006/relationships/image" Target="../media/image542.png"/><Relationship Id="rId51" Type="http://schemas.openxmlformats.org/officeDocument/2006/relationships/customXml" Target="../ink/ink397.xml"/><Relationship Id="rId93" Type="http://schemas.openxmlformats.org/officeDocument/2006/relationships/customXml" Target="../ink/ink419.xml"/><Relationship Id="rId189" Type="http://schemas.openxmlformats.org/officeDocument/2006/relationships/customXml" Target="../ink/ink467.xml"/><Relationship Id="rId396" Type="http://schemas.openxmlformats.org/officeDocument/2006/relationships/image" Target="../media/image563.png"/><Relationship Id="rId214" Type="http://schemas.openxmlformats.org/officeDocument/2006/relationships/image" Target="../media/image472.png"/><Relationship Id="rId256" Type="http://schemas.openxmlformats.org/officeDocument/2006/relationships/image" Target="../media/image493.png"/><Relationship Id="rId298" Type="http://schemas.openxmlformats.org/officeDocument/2006/relationships/image" Target="../media/image514.png"/><Relationship Id="rId421" Type="http://schemas.openxmlformats.org/officeDocument/2006/relationships/customXml" Target="../ink/ink583.xml"/><Relationship Id="rId463" Type="http://schemas.openxmlformats.org/officeDocument/2006/relationships/customXml" Target="../ink/ink605.xml"/><Relationship Id="rId116" Type="http://schemas.openxmlformats.org/officeDocument/2006/relationships/image" Target="../media/image423.png"/><Relationship Id="rId158" Type="http://schemas.openxmlformats.org/officeDocument/2006/relationships/image" Target="../media/image444.png"/><Relationship Id="rId323" Type="http://schemas.openxmlformats.org/officeDocument/2006/relationships/customXml" Target="../ink/ink534.xml"/><Relationship Id="rId20" Type="http://schemas.openxmlformats.org/officeDocument/2006/relationships/image" Target="../media/image378.png"/><Relationship Id="rId62" Type="http://schemas.openxmlformats.org/officeDocument/2006/relationships/image" Target="../media/image397.png"/><Relationship Id="rId365" Type="http://schemas.openxmlformats.org/officeDocument/2006/relationships/customXml" Target="../ink/ink555.xml"/><Relationship Id="rId190" Type="http://schemas.openxmlformats.org/officeDocument/2006/relationships/image" Target="../media/image460.png"/><Relationship Id="rId204" Type="http://schemas.openxmlformats.org/officeDocument/2006/relationships/image" Target="../media/image467.png"/><Relationship Id="rId225" Type="http://schemas.openxmlformats.org/officeDocument/2006/relationships/customXml" Target="../ink/ink485.xml"/><Relationship Id="rId246" Type="http://schemas.openxmlformats.org/officeDocument/2006/relationships/image" Target="../media/image488.png"/><Relationship Id="rId267" Type="http://schemas.openxmlformats.org/officeDocument/2006/relationships/customXml" Target="../ink/ink506.xml"/><Relationship Id="rId288" Type="http://schemas.openxmlformats.org/officeDocument/2006/relationships/image" Target="../media/image509.png"/><Relationship Id="rId411" Type="http://schemas.openxmlformats.org/officeDocument/2006/relationships/customXml" Target="../ink/ink578.xml"/><Relationship Id="rId432" Type="http://schemas.openxmlformats.org/officeDocument/2006/relationships/image" Target="../media/image580.png"/><Relationship Id="rId453" Type="http://schemas.openxmlformats.org/officeDocument/2006/relationships/customXml" Target="../ink/ink600.xml"/><Relationship Id="rId474" Type="http://schemas.openxmlformats.org/officeDocument/2006/relationships/image" Target="../media/image601.png"/><Relationship Id="rId106" Type="http://schemas.openxmlformats.org/officeDocument/2006/relationships/image" Target="../media/image418.png"/><Relationship Id="rId127" Type="http://schemas.openxmlformats.org/officeDocument/2006/relationships/customXml" Target="../ink/ink436.xml"/><Relationship Id="rId313" Type="http://schemas.openxmlformats.org/officeDocument/2006/relationships/customXml" Target="../ink/ink529.xml"/><Relationship Id="rId10" Type="http://schemas.openxmlformats.org/officeDocument/2006/relationships/image" Target="../media/image373.png"/><Relationship Id="rId31" Type="http://schemas.openxmlformats.org/officeDocument/2006/relationships/customXml" Target="../ink/ink387.xml"/><Relationship Id="rId52" Type="http://schemas.openxmlformats.org/officeDocument/2006/relationships/image" Target="../media/image393.png"/><Relationship Id="rId73" Type="http://schemas.openxmlformats.org/officeDocument/2006/relationships/customXml" Target="../ink/ink408.xml"/><Relationship Id="rId94" Type="http://schemas.openxmlformats.org/officeDocument/2006/relationships/image" Target="../media/image412.png"/><Relationship Id="rId148" Type="http://schemas.openxmlformats.org/officeDocument/2006/relationships/image" Target="../media/image439.png"/><Relationship Id="rId169" Type="http://schemas.openxmlformats.org/officeDocument/2006/relationships/customXml" Target="../ink/ink457.xml"/><Relationship Id="rId334" Type="http://schemas.openxmlformats.org/officeDocument/2006/relationships/image" Target="../media/image532.png"/><Relationship Id="rId355" Type="http://schemas.openxmlformats.org/officeDocument/2006/relationships/customXml" Target="../ink/ink550.xml"/><Relationship Id="rId376" Type="http://schemas.openxmlformats.org/officeDocument/2006/relationships/image" Target="../media/image553.png"/><Relationship Id="rId397" Type="http://schemas.openxmlformats.org/officeDocument/2006/relationships/customXml" Target="../ink/ink571.xml"/><Relationship Id="rId4" Type="http://schemas.openxmlformats.org/officeDocument/2006/relationships/image" Target="../media/image370.png"/><Relationship Id="rId180" Type="http://schemas.openxmlformats.org/officeDocument/2006/relationships/image" Target="../media/image455.png"/><Relationship Id="rId215" Type="http://schemas.openxmlformats.org/officeDocument/2006/relationships/customXml" Target="../ink/ink480.xml"/><Relationship Id="rId236" Type="http://schemas.openxmlformats.org/officeDocument/2006/relationships/image" Target="../media/image483.png"/><Relationship Id="rId257" Type="http://schemas.openxmlformats.org/officeDocument/2006/relationships/customXml" Target="../ink/ink501.xml"/><Relationship Id="rId278" Type="http://schemas.openxmlformats.org/officeDocument/2006/relationships/image" Target="../media/image504.png"/><Relationship Id="rId401" Type="http://schemas.openxmlformats.org/officeDocument/2006/relationships/customXml" Target="../ink/ink573.xml"/><Relationship Id="rId422" Type="http://schemas.openxmlformats.org/officeDocument/2006/relationships/customXml" Target="../ink/ink584.xml"/><Relationship Id="rId443" Type="http://schemas.openxmlformats.org/officeDocument/2006/relationships/customXml" Target="../ink/ink595.xml"/><Relationship Id="rId464" Type="http://schemas.openxmlformats.org/officeDocument/2006/relationships/image" Target="../media/image596.png"/><Relationship Id="rId303" Type="http://schemas.openxmlformats.org/officeDocument/2006/relationships/customXml" Target="../ink/ink524.xml"/><Relationship Id="rId485" Type="http://schemas.openxmlformats.org/officeDocument/2006/relationships/customXml" Target="../ink/ink616.xml"/><Relationship Id="rId42" Type="http://schemas.openxmlformats.org/officeDocument/2006/relationships/image" Target="../media/image388.png"/><Relationship Id="rId84" Type="http://schemas.openxmlformats.org/officeDocument/2006/relationships/image" Target="../media/image407.png"/><Relationship Id="rId138" Type="http://schemas.openxmlformats.org/officeDocument/2006/relationships/image" Target="../media/image434.png"/><Relationship Id="rId345" Type="http://schemas.openxmlformats.org/officeDocument/2006/relationships/customXml" Target="../ink/ink545.xml"/><Relationship Id="rId387" Type="http://schemas.openxmlformats.org/officeDocument/2006/relationships/customXml" Target="../ink/ink566.xml"/><Relationship Id="rId191" Type="http://schemas.openxmlformats.org/officeDocument/2006/relationships/customXml" Target="../ink/ink468.xml"/><Relationship Id="rId205" Type="http://schemas.openxmlformats.org/officeDocument/2006/relationships/customXml" Target="../ink/ink475.xml"/><Relationship Id="rId247" Type="http://schemas.openxmlformats.org/officeDocument/2006/relationships/customXml" Target="../ink/ink496.xml"/><Relationship Id="rId412" Type="http://schemas.openxmlformats.org/officeDocument/2006/relationships/image" Target="../media/image571.png"/><Relationship Id="rId107" Type="http://schemas.openxmlformats.org/officeDocument/2006/relationships/customXml" Target="../ink/ink426.xml"/><Relationship Id="rId289" Type="http://schemas.openxmlformats.org/officeDocument/2006/relationships/customXml" Target="../ink/ink517.xml"/><Relationship Id="rId454" Type="http://schemas.openxmlformats.org/officeDocument/2006/relationships/image" Target="../media/image591.png"/><Relationship Id="rId11" Type="http://schemas.openxmlformats.org/officeDocument/2006/relationships/customXml" Target="../ink/ink377.xml"/><Relationship Id="rId53" Type="http://schemas.openxmlformats.org/officeDocument/2006/relationships/customXml" Target="../ink/ink398.xml"/><Relationship Id="rId149" Type="http://schemas.openxmlformats.org/officeDocument/2006/relationships/customXml" Target="../ink/ink447.xml"/><Relationship Id="rId314" Type="http://schemas.openxmlformats.org/officeDocument/2006/relationships/image" Target="../media/image522.png"/><Relationship Id="rId356" Type="http://schemas.openxmlformats.org/officeDocument/2006/relationships/image" Target="../media/image543.png"/><Relationship Id="rId398" Type="http://schemas.openxmlformats.org/officeDocument/2006/relationships/image" Target="../media/image564.png"/><Relationship Id="rId95" Type="http://schemas.openxmlformats.org/officeDocument/2006/relationships/customXml" Target="../ink/ink420.xml"/><Relationship Id="rId160" Type="http://schemas.openxmlformats.org/officeDocument/2006/relationships/image" Target="../media/image445.png"/><Relationship Id="rId216" Type="http://schemas.openxmlformats.org/officeDocument/2006/relationships/image" Target="../media/image473.png"/><Relationship Id="rId423" Type="http://schemas.openxmlformats.org/officeDocument/2006/relationships/customXml" Target="../ink/ink585.xml"/><Relationship Id="rId258" Type="http://schemas.openxmlformats.org/officeDocument/2006/relationships/image" Target="../media/image494.png"/><Relationship Id="rId465" Type="http://schemas.openxmlformats.org/officeDocument/2006/relationships/customXml" Target="../ink/ink606.xml"/><Relationship Id="rId22" Type="http://schemas.openxmlformats.org/officeDocument/2006/relationships/image" Target="../media/image379.png"/><Relationship Id="rId64" Type="http://schemas.openxmlformats.org/officeDocument/2006/relationships/image" Target="../media/image398.png"/><Relationship Id="rId118" Type="http://schemas.openxmlformats.org/officeDocument/2006/relationships/image" Target="../media/image424.png"/><Relationship Id="rId325" Type="http://schemas.openxmlformats.org/officeDocument/2006/relationships/customXml" Target="../ink/ink535.xml"/><Relationship Id="rId367" Type="http://schemas.openxmlformats.org/officeDocument/2006/relationships/customXml" Target="../ink/ink556.xml"/><Relationship Id="rId171" Type="http://schemas.openxmlformats.org/officeDocument/2006/relationships/customXml" Target="../ink/ink458.xml"/><Relationship Id="rId227" Type="http://schemas.openxmlformats.org/officeDocument/2006/relationships/customXml" Target="../ink/ink486.xml"/><Relationship Id="rId269" Type="http://schemas.openxmlformats.org/officeDocument/2006/relationships/customXml" Target="../ink/ink507.xml"/><Relationship Id="rId434" Type="http://schemas.openxmlformats.org/officeDocument/2006/relationships/image" Target="../media/image581.png"/><Relationship Id="rId476" Type="http://schemas.openxmlformats.org/officeDocument/2006/relationships/image" Target="../media/image602.png"/><Relationship Id="rId33" Type="http://schemas.openxmlformats.org/officeDocument/2006/relationships/customXml" Target="../ink/ink388.xml"/><Relationship Id="rId129" Type="http://schemas.openxmlformats.org/officeDocument/2006/relationships/customXml" Target="../ink/ink437.xml"/><Relationship Id="rId280" Type="http://schemas.openxmlformats.org/officeDocument/2006/relationships/image" Target="../media/image505.png"/><Relationship Id="rId336" Type="http://schemas.openxmlformats.org/officeDocument/2006/relationships/image" Target="../media/image533.png"/><Relationship Id="rId75" Type="http://schemas.openxmlformats.org/officeDocument/2006/relationships/customXml" Target="../ink/ink409.xml"/><Relationship Id="rId140" Type="http://schemas.openxmlformats.org/officeDocument/2006/relationships/image" Target="../media/image435.png"/><Relationship Id="rId182" Type="http://schemas.openxmlformats.org/officeDocument/2006/relationships/image" Target="../media/image456.png"/><Relationship Id="rId378" Type="http://schemas.openxmlformats.org/officeDocument/2006/relationships/image" Target="../media/image554.png"/><Relationship Id="rId403" Type="http://schemas.openxmlformats.org/officeDocument/2006/relationships/customXml" Target="../ink/ink574.xml"/><Relationship Id="rId6" Type="http://schemas.openxmlformats.org/officeDocument/2006/relationships/image" Target="../media/image371.png"/><Relationship Id="rId238" Type="http://schemas.openxmlformats.org/officeDocument/2006/relationships/image" Target="../media/image484.png"/><Relationship Id="rId445" Type="http://schemas.openxmlformats.org/officeDocument/2006/relationships/customXml" Target="../ink/ink596.xml"/><Relationship Id="rId487" Type="http://schemas.openxmlformats.org/officeDocument/2006/relationships/customXml" Target="../ink/ink617.xml"/><Relationship Id="rId291" Type="http://schemas.openxmlformats.org/officeDocument/2006/relationships/customXml" Target="../ink/ink518.xml"/><Relationship Id="rId305" Type="http://schemas.openxmlformats.org/officeDocument/2006/relationships/customXml" Target="../ink/ink525.xml"/><Relationship Id="rId347" Type="http://schemas.openxmlformats.org/officeDocument/2006/relationships/customXml" Target="../ink/ink546.xml"/><Relationship Id="rId44" Type="http://schemas.openxmlformats.org/officeDocument/2006/relationships/image" Target="../media/image389.png"/><Relationship Id="rId86" Type="http://schemas.openxmlformats.org/officeDocument/2006/relationships/image" Target="../media/image408.png"/><Relationship Id="rId151" Type="http://schemas.openxmlformats.org/officeDocument/2006/relationships/customXml" Target="../ink/ink448.xml"/><Relationship Id="rId389" Type="http://schemas.openxmlformats.org/officeDocument/2006/relationships/customXml" Target="../ink/ink567.xml"/><Relationship Id="rId193" Type="http://schemas.openxmlformats.org/officeDocument/2006/relationships/customXml" Target="../ink/ink469.xml"/><Relationship Id="rId207" Type="http://schemas.openxmlformats.org/officeDocument/2006/relationships/customXml" Target="../ink/ink476.xml"/><Relationship Id="rId249" Type="http://schemas.openxmlformats.org/officeDocument/2006/relationships/customXml" Target="../ink/ink497.xml"/><Relationship Id="rId414" Type="http://schemas.openxmlformats.org/officeDocument/2006/relationships/image" Target="../media/image572.png"/><Relationship Id="rId456" Type="http://schemas.openxmlformats.org/officeDocument/2006/relationships/image" Target="../media/image592.png"/><Relationship Id="rId13" Type="http://schemas.openxmlformats.org/officeDocument/2006/relationships/customXml" Target="../ink/ink378.xml"/><Relationship Id="rId109" Type="http://schemas.openxmlformats.org/officeDocument/2006/relationships/customXml" Target="../ink/ink427.xml"/><Relationship Id="rId260" Type="http://schemas.openxmlformats.org/officeDocument/2006/relationships/image" Target="../media/image495.png"/><Relationship Id="rId316" Type="http://schemas.openxmlformats.org/officeDocument/2006/relationships/image" Target="../media/image523.png"/><Relationship Id="rId55" Type="http://schemas.openxmlformats.org/officeDocument/2006/relationships/customXml" Target="../ink/ink399.xml"/><Relationship Id="rId97" Type="http://schemas.openxmlformats.org/officeDocument/2006/relationships/customXml" Target="../ink/ink421.xml"/><Relationship Id="rId120" Type="http://schemas.openxmlformats.org/officeDocument/2006/relationships/image" Target="../media/image425.png"/><Relationship Id="rId358" Type="http://schemas.openxmlformats.org/officeDocument/2006/relationships/image" Target="../media/image544.png"/><Relationship Id="rId162" Type="http://schemas.openxmlformats.org/officeDocument/2006/relationships/image" Target="../media/image446.png"/><Relationship Id="rId218" Type="http://schemas.openxmlformats.org/officeDocument/2006/relationships/image" Target="../media/image474.png"/><Relationship Id="rId425" Type="http://schemas.openxmlformats.org/officeDocument/2006/relationships/customXml" Target="../ink/ink586.xml"/><Relationship Id="rId467" Type="http://schemas.openxmlformats.org/officeDocument/2006/relationships/customXml" Target="../ink/ink607.xml"/><Relationship Id="rId271" Type="http://schemas.openxmlformats.org/officeDocument/2006/relationships/customXml" Target="../ink/ink508.xml"/><Relationship Id="rId24" Type="http://schemas.openxmlformats.org/officeDocument/2006/relationships/image" Target="../media/image380.png"/><Relationship Id="rId66" Type="http://schemas.openxmlformats.org/officeDocument/2006/relationships/image" Target="../media/image399.png"/><Relationship Id="rId131" Type="http://schemas.openxmlformats.org/officeDocument/2006/relationships/customXml" Target="../ink/ink438.xml"/><Relationship Id="rId327" Type="http://schemas.openxmlformats.org/officeDocument/2006/relationships/customXml" Target="../ink/ink536.xml"/><Relationship Id="rId369" Type="http://schemas.openxmlformats.org/officeDocument/2006/relationships/customXml" Target="../ink/ink557.xml"/><Relationship Id="rId173" Type="http://schemas.openxmlformats.org/officeDocument/2006/relationships/customXml" Target="../ink/ink459.xml"/><Relationship Id="rId229" Type="http://schemas.openxmlformats.org/officeDocument/2006/relationships/customXml" Target="../ink/ink487.xml"/><Relationship Id="rId380" Type="http://schemas.openxmlformats.org/officeDocument/2006/relationships/image" Target="../media/image555.png"/><Relationship Id="rId436" Type="http://schemas.openxmlformats.org/officeDocument/2006/relationships/image" Target="../media/image582.png"/><Relationship Id="rId240" Type="http://schemas.openxmlformats.org/officeDocument/2006/relationships/image" Target="../media/image485.png"/><Relationship Id="rId478" Type="http://schemas.openxmlformats.org/officeDocument/2006/relationships/image" Target="../media/image603.png"/><Relationship Id="rId35" Type="http://schemas.openxmlformats.org/officeDocument/2006/relationships/customXml" Target="../ink/ink389.xml"/><Relationship Id="rId77" Type="http://schemas.openxmlformats.org/officeDocument/2006/relationships/customXml" Target="../ink/ink410.xml"/><Relationship Id="rId100" Type="http://schemas.openxmlformats.org/officeDocument/2006/relationships/image" Target="../media/image415.png"/><Relationship Id="rId282" Type="http://schemas.openxmlformats.org/officeDocument/2006/relationships/image" Target="../media/image506.png"/><Relationship Id="rId338" Type="http://schemas.openxmlformats.org/officeDocument/2006/relationships/image" Target="../media/image534.png"/><Relationship Id="rId8" Type="http://schemas.openxmlformats.org/officeDocument/2006/relationships/image" Target="../media/image372.png"/><Relationship Id="rId142" Type="http://schemas.openxmlformats.org/officeDocument/2006/relationships/image" Target="../media/image436.png"/><Relationship Id="rId184" Type="http://schemas.openxmlformats.org/officeDocument/2006/relationships/image" Target="../media/image457.png"/><Relationship Id="rId391" Type="http://schemas.openxmlformats.org/officeDocument/2006/relationships/customXml" Target="../ink/ink568.xml"/><Relationship Id="rId405" Type="http://schemas.openxmlformats.org/officeDocument/2006/relationships/customXml" Target="../ink/ink575.xml"/><Relationship Id="rId447" Type="http://schemas.openxmlformats.org/officeDocument/2006/relationships/customXml" Target="../ink/ink597.xml"/><Relationship Id="rId251" Type="http://schemas.openxmlformats.org/officeDocument/2006/relationships/customXml" Target="../ink/ink498.xml"/><Relationship Id="rId489" Type="http://schemas.openxmlformats.org/officeDocument/2006/relationships/customXml" Target="../ink/ink618.xml"/><Relationship Id="rId46" Type="http://schemas.openxmlformats.org/officeDocument/2006/relationships/image" Target="../media/image390.png"/><Relationship Id="rId293" Type="http://schemas.openxmlformats.org/officeDocument/2006/relationships/customXml" Target="../ink/ink519.xml"/><Relationship Id="rId307" Type="http://schemas.openxmlformats.org/officeDocument/2006/relationships/customXml" Target="../ink/ink526.xml"/><Relationship Id="rId349" Type="http://schemas.openxmlformats.org/officeDocument/2006/relationships/customXml" Target="../ink/ink547.xml"/><Relationship Id="rId88" Type="http://schemas.openxmlformats.org/officeDocument/2006/relationships/image" Target="../media/image409.png"/><Relationship Id="rId111" Type="http://schemas.openxmlformats.org/officeDocument/2006/relationships/customXml" Target="../ink/ink428.xml"/><Relationship Id="rId153" Type="http://schemas.openxmlformats.org/officeDocument/2006/relationships/customXml" Target="../ink/ink449.xml"/><Relationship Id="rId195" Type="http://schemas.openxmlformats.org/officeDocument/2006/relationships/customXml" Target="../ink/ink470.xml"/><Relationship Id="rId209" Type="http://schemas.openxmlformats.org/officeDocument/2006/relationships/customXml" Target="../ink/ink477.xml"/><Relationship Id="rId360" Type="http://schemas.openxmlformats.org/officeDocument/2006/relationships/image" Target="../media/image545.png"/><Relationship Id="rId416" Type="http://schemas.openxmlformats.org/officeDocument/2006/relationships/image" Target="../media/image573.png"/><Relationship Id="rId220" Type="http://schemas.openxmlformats.org/officeDocument/2006/relationships/image" Target="../media/image475.png"/><Relationship Id="rId458" Type="http://schemas.openxmlformats.org/officeDocument/2006/relationships/image" Target="../media/image593.png"/><Relationship Id="rId15" Type="http://schemas.openxmlformats.org/officeDocument/2006/relationships/customXml" Target="../ink/ink379.xml"/><Relationship Id="rId57" Type="http://schemas.openxmlformats.org/officeDocument/2006/relationships/customXml" Target="../ink/ink400.xml"/><Relationship Id="rId262" Type="http://schemas.openxmlformats.org/officeDocument/2006/relationships/image" Target="../media/image496.png"/><Relationship Id="rId318" Type="http://schemas.openxmlformats.org/officeDocument/2006/relationships/image" Target="../media/image524.png"/><Relationship Id="rId99" Type="http://schemas.openxmlformats.org/officeDocument/2006/relationships/customXml" Target="../ink/ink422.xml"/><Relationship Id="rId122" Type="http://schemas.openxmlformats.org/officeDocument/2006/relationships/image" Target="../media/image426.png"/><Relationship Id="rId164" Type="http://schemas.openxmlformats.org/officeDocument/2006/relationships/image" Target="../media/image447.png"/><Relationship Id="rId371" Type="http://schemas.openxmlformats.org/officeDocument/2006/relationships/customXml" Target="../ink/ink558.xml"/><Relationship Id="rId427" Type="http://schemas.openxmlformats.org/officeDocument/2006/relationships/customXml" Target="../ink/ink587.xml"/><Relationship Id="rId469" Type="http://schemas.openxmlformats.org/officeDocument/2006/relationships/customXml" Target="../ink/ink608.xml"/><Relationship Id="rId26" Type="http://schemas.openxmlformats.org/officeDocument/2006/relationships/image" Target="../media/image381.png"/><Relationship Id="rId231" Type="http://schemas.openxmlformats.org/officeDocument/2006/relationships/customXml" Target="../ink/ink488.xml"/><Relationship Id="rId273" Type="http://schemas.openxmlformats.org/officeDocument/2006/relationships/customXml" Target="../ink/ink509.xml"/><Relationship Id="rId329" Type="http://schemas.openxmlformats.org/officeDocument/2006/relationships/customXml" Target="../ink/ink537.xml"/><Relationship Id="rId480" Type="http://schemas.openxmlformats.org/officeDocument/2006/relationships/image" Target="../media/image604.png"/><Relationship Id="rId68" Type="http://schemas.openxmlformats.org/officeDocument/2006/relationships/image" Target="../media/image400.png"/><Relationship Id="rId133" Type="http://schemas.openxmlformats.org/officeDocument/2006/relationships/customXml" Target="../ink/ink439.xml"/><Relationship Id="rId175" Type="http://schemas.openxmlformats.org/officeDocument/2006/relationships/customXml" Target="../ink/ink460.xml"/><Relationship Id="rId340" Type="http://schemas.openxmlformats.org/officeDocument/2006/relationships/image" Target="../media/image535.png"/><Relationship Id="rId200" Type="http://schemas.openxmlformats.org/officeDocument/2006/relationships/image" Target="../media/image465.png"/><Relationship Id="rId382" Type="http://schemas.openxmlformats.org/officeDocument/2006/relationships/image" Target="../media/image556.png"/><Relationship Id="rId438" Type="http://schemas.openxmlformats.org/officeDocument/2006/relationships/image" Target="../media/image583.png"/><Relationship Id="rId242" Type="http://schemas.openxmlformats.org/officeDocument/2006/relationships/image" Target="../media/image486.png"/><Relationship Id="rId284" Type="http://schemas.openxmlformats.org/officeDocument/2006/relationships/image" Target="../media/image507.png"/><Relationship Id="rId491" Type="http://schemas.openxmlformats.org/officeDocument/2006/relationships/customXml" Target="../ink/ink619.xml"/><Relationship Id="rId37" Type="http://schemas.openxmlformats.org/officeDocument/2006/relationships/customXml" Target="../ink/ink390.xml"/><Relationship Id="rId79" Type="http://schemas.openxmlformats.org/officeDocument/2006/relationships/customXml" Target="../ink/ink411.xml"/><Relationship Id="rId102" Type="http://schemas.openxmlformats.org/officeDocument/2006/relationships/image" Target="../media/image416.png"/><Relationship Id="rId144" Type="http://schemas.openxmlformats.org/officeDocument/2006/relationships/image" Target="../media/image437.png"/><Relationship Id="rId90" Type="http://schemas.openxmlformats.org/officeDocument/2006/relationships/image" Target="../media/image410.png"/><Relationship Id="rId186" Type="http://schemas.openxmlformats.org/officeDocument/2006/relationships/image" Target="../media/image458.png"/><Relationship Id="rId351" Type="http://schemas.openxmlformats.org/officeDocument/2006/relationships/customXml" Target="../ink/ink548.xml"/><Relationship Id="rId393" Type="http://schemas.openxmlformats.org/officeDocument/2006/relationships/customXml" Target="../ink/ink569.xml"/><Relationship Id="rId407" Type="http://schemas.openxmlformats.org/officeDocument/2006/relationships/customXml" Target="../ink/ink576.xml"/><Relationship Id="rId449" Type="http://schemas.openxmlformats.org/officeDocument/2006/relationships/customXml" Target="../ink/ink598.xml"/><Relationship Id="rId211" Type="http://schemas.openxmlformats.org/officeDocument/2006/relationships/customXml" Target="../ink/ink478.xml"/><Relationship Id="rId253" Type="http://schemas.openxmlformats.org/officeDocument/2006/relationships/customXml" Target="../ink/ink499.xml"/><Relationship Id="rId295" Type="http://schemas.openxmlformats.org/officeDocument/2006/relationships/customXml" Target="../ink/ink520.xml"/><Relationship Id="rId309" Type="http://schemas.openxmlformats.org/officeDocument/2006/relationships/customXml" Target="../ink/ink527.xml"/><Relationship Id="rId460" Type="http://schemas.openxmlformats.org/officeDocument/2006/relationships/image" Target="../media/image594.png"/><Relationship Id="rId48" Type="http://schemas.openxmlformats.org/officeDocument/2006/relationships/image" Target="../media/image391.png"/><Relationship Id="rId113" Type="http://schemas.openxmlformats.org/officeDocument/2006/relationships/customXml" Target="../ink/ink429.xml"/><Relationship Id="rId320" Type="http://schemas.openxmlformats.org/officeDocument/2006/relationships/image" Target="../media/image525.png"/><Relationship Id="rId155" Type="http://schemas.openxmlformats.org/officeDocument/2006/relationships/customXml" Target="../ink/ink450.xml"/><Relationship Id="rId197" Type="http://schemas.openxmlformats.org/officeDocument/2006/relationships/customXml" Target="../ink/ink471.xml"/><Relationship Id="rId362" Type="http://schemas.openxmlformats.org/officeDocument/2006/relationships/image" Target="../media/image546.png"/><Relationship Id="rId418" Type="http://schemas.openxmlformats.org/officeDocument/2006/relationships/image" Target="../media/image574.png"/><Relationship Id="rId222" Type="http://schemas.openxmlformats.org/officeDocument/2006/relationships/image" Target="../media/image476.png"/><Relationship Id="rId264" Type="http://schemas.openxmlformats.org/officeDocument/2006/relationships/image" Target="../media/image497.png"/><Relationship Id="rId471" Type="http://schemas.openxmlformats.org/officeDocument/2006/relationships/customXml" Target="../ink/ink609.xml"/><Relationship Id="rId17" Type="http://schemas.openxmlformats.org/officeDocument/2006/relationships/customXml" Target="../ink/ink380.xml"/><Relationship Id="rId59" Type="http://schemas.openxmlformats.org/officeDocument/2006/relationships/customXml" Target="../ink/ink401.xml"/><Relationship Id="rId124" Type="http://schemas.openxmlformats.org/officeDocument/2006/relationships/image" Target="../media/image427.png"/><Relationship Id="rId70" Type="http://schemas.openxmlformats.org/officeDocument/2006/relationships/image" Target="../media/image401.png"/><Relationship Id="rId166" Type="http://schemas.openxmlformats.org/officeDocument/2006/relationships/image" Target="../media/image448.png"/><Relationship Id="rId331" Type="http://schemas.openxmlformats.org/officeDocument/2006/relationships/customXml" Target="../ink/ink538.xml"/><Relationship Id="rId373" Type="http://schemas.openxmlformats.org/officeDocument/2006/relationships/customXml" Target="../ink/ink559.xml"/><Relationship Id="rId429" Type="http://schemas.openxmlformats.org/officeDocument/2006/relationships/customXml" Target="../ink/ink588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89.xml"/><Relationship Id="rId440" Type="http://schemas.openxmlformats.org/officeDocument/2006/relationships/image" Target="../media/image584.png"/><Relationship Id="rId28" Type="http://schemas.openxmlformats.org/officeDocument/2006/relationships/image" Target="../media/image274.png"/><Relationship Id="rId275" Type="http://schemas.openxmlformats.org/officeDocument/2006/relationships/customXml" Target="../ink/ink510.xml"/><Relationship Id="rId300" Type="http://schemas.openxmlformats.org/officeDocument/2006/relationships/image" Target="../media/image515.png"/><Relationship Id="rId482" Type="http://schemas.openxmlformats.org/officeDocument/2006/relationships/image" Target="../media/image605.png"/><Relationship Id="rId81" Type="http://schemas.openxmlformats.org/officeDocument/2006/relationships/customXml" Target="../ink/ink413.xml"/><Relationship Id="rId135" Type="http://schemas.openxmlformats.org/officeDocument/2006/relationships/customXml" Target="../ink/ink440.xml"/><Relationship Id="rId177" Type="http://schemas.openxmlformats.org/officeDocument/2006/relationships/customXml" Target="../ink/ink461.xml"/><Relationship Id="rId342" Type="http://schemas.openxmlformats.org/officeDocument/2006/relationships/image" Target="../media/image536.png"/><Relationship Id="rId384" Type="http://schemas.openxmlformats.org/officeDocument/2006/relationships/image" Target="../media/image557.png"/><Relationship Id="rId202" Type="http://schemas.openxmlformats.org/officeDocument/2006/relationships/image" Target="../media/image466.png"/><Relationship Id="rId244" Type="http://schemas.openxmlformats.org/officeDocument/2006/relationships/image" Target="../media/image487.png"/><Relationship Id="rId39" Type="http://schemas.openxmlformats.org/officeDocument/2006/relationships/customXml" Target="../ink/ink391.xml"/><Relationship Id="rId286" Type="http://schemas.openxmlformats.org/officeDocument/2006/relationships/image" Target="../media/image508.png"/><Relationship Id="rId451" Type="http://schemas.openxmlformats.org/officeDocument/2006/relationships/customXml" Target="../ink/ink599.xml"/><Relationship Id="rId493" Type="http://schemas.openxmlformats.org/officeDocument/2006/relationships/image" Target="../media/image610.png"/><Relationship Id="rId50" Type="http://schemas.openxmlformats.org/officeDocument/2006/relationships/image" Target="../media/image392.png"/><Relationship Id="rId104" Type="http://schemas.openxmlformats.org/officeDocument/2006/relationships/image" Target="../media/image417.png"/><Relationship Id="rId146" Type="http://schemas.openxmlformats.org/officeDocument/2006/relationships/image" Target="../media/image438.png"/><Relationship Id="rId188" Type="http://schemas.openxmlformats.org/officeDocument/2006/relationships/image" Target="../media/image459.png"/><Relationship Id="rId311" Type="http://schemas.openxmlformats.org/officeDocument/2006/relationships/customXml" Target="../ink/ink528.xml"/><Relationship Id="rId353" Type="http://schemas.openxmlformats.org/officeDocument/2006/relationships/customXml" Target="../ink/ink549.xml"/><Relationship Id="rId395" Type="http://schemas.openxmlformats.org/officeDocument/2006/relationships/customXml" Target="../ink/ink570.xml"/><Relationship Id="rId409" Type="http://schemas.openxmlformats.org/officeDocument/2006/relationships/customXml" Target="../ink/ink577.xml"/><Relationship Id="rId92" Type="http://schemas.openxmlformats.org/officeDocument/2006/relationships/image" Target="../media/image411.png"/><Relationship Id="rId213" Type="http://schemas.openxmlformats.org/officeDocument/2006/relationships/customXml" Target="../ink/ink479.xml"/><Relationship Id="rId420" Type="http://schemas.openxmlformats.org/officeDocument/2006/relationships/image" Target="../media/image575.png"/><Relationship Id="rId255" Type="http://schemas.openxmlformats.org/officeDocument/2006/relationships/customXml" Target="../ink/ink500.xml"/><Relationship Id="rId297" Type="http://schemas.openxmlformats.org/officeDocument/2006/relationships/customXml" Target="../ink/ink521.xml"/><Relationship Id="rId462" Type="http://schemas.openxmlformats.org/officeDocument/2006/relationships/image" Target="../media/image595.png"/><Relationship Id="rId115" Type="http://schemas.openxmlformats.org/officeDocument/2006/relationships/customXml" Target="../ink/ink430.xml"/><Relationship Id="rId157" Type="http://schemas.openxmlformats.org/officeDocument/2006/relationships/customXml" Target="../ink/ink451.xml"/><Relationship Id="rId322" Type="http://schemas.openxmlformats.org/officeDocument/2006/relationships/image" Target="../media/image526.png"/><Relationship Id="rId364" Type="http://schemas.openxmlformats.org/officeDocument/2006/relationships/image" Target="../media/image547.png"/><Relationship Id="rId61" Type="http://schemas.openxmlformats.org/officeDocument/2006/relationships/customXml" Target="../ink/ink402.xml"/><Relationship Id="rId199" Type="http://schemas.openxmlformats.org/officeDocument/2006/relationships/customXml" Target="../ink/ink472.xml"/><Relationship Id="rId19" Type="http://schemas.openxmlformats.org/officeDocument/2006/relationships/customXml" Target="../ink/ink381.xml"/><Relationship Id="rId224" Type="http://schemas.openxmlformats.org/officeDocument/2006/relationships/image" Target="../media/image477.png"/><Relationship Id="rId266" Type="http://schemas.openxmlformats.org/officeDocument/2006/relationships/image" Target="../media/image498.png"/><Relationship Id="rId431" Type="http://schemas.openxmlformats.org/officeDocument/2006/relationships/customXml" Target="../ink/ink589.xml"/><Relationship Id="rId473" Type="http://schemas.openxmlformats.org/officeDocument/2006/relationships/customXml" Target="../ink/ink610.xml"/><Relationship Id="rId30" Type="http://schemas.openxmlformats.org/officeDocument/2006/relationships/image" Target="../media/image382.png"/><Relationship Id="rId126" Type="http://schemas.openxmlformats.org/officeDocument/2006/relationships/image" Target="../media/image428.png"/><Relationship Id="rId168" Type="http://schemas.openxmlformats.org/officeDocument/2006/relationships/image" Target="../media/image449.png"/><Relationship Id="rId333" Type="http://schemas.openxmlformats.org/officeDocument/2006/relationships/customXml" Target="../ink/ink539.xml"/><Relationship Id="rId72" Type="http://schemas.openxmlformats.org/officeDocument/2006/relationships/image" Target="../media/image402.png"/><Relationship Id="rId375" Type="http://schemas.openxmlformats.org/officeDocument/2006/relationships/customXml" Target="../ink/ink560.xml"/><Relationship Id="rId3" Type="http://schemas.openxmlformats.org/officeDocument/2006/relationships/customXml" Target="../ink/ink373.xml"/><Relationship Id="rId235" Type="http://schemas.openxmlformats.org/officeDocument/2006/relationships/customXml" Target="../ink/ink490.xml"/><Relationship Id="rId277" Type="http://schemas.openxmlformats.org/officeDocument/2006/relationships/customXml" Target="../ink/ink511.xml"/><Relationship Id="rId400" Type="http://schemas.openxmlformats.org/officeDocument/2006/relationships/image" Target="../media/image565.png"/><Relationship Id="rId442" Type="http://schemas.openxmlformats.org/officeDocument/2006/relationships/image" Target="../media/image585.png"/><Relationship Id="rId484" Type="http://schemas.openxmlformats.org/officeDocument/2006/relationships/image" Target="../media/image606.png"/><Relationship Id="rId137" Type="http://schemas.openxmlformats.org/officeDocument/2006/relationships/customXml" Target="../ink/ink441.xml"/><Relationship Id="rId302" Type="http://schemas.openxmlformats.org/officeDocument/2006/relationships/image" Target="../media/image516.png"/><Relationship Id="rId344" Type="http://schemas.openxmlformats.org/officeDocument/2006/relationships/image" Target="../media/image537.png"/><Relationship Id="rId41" Type="http://schemas.openxmlformats.org/officeDocument/2006/relationships/customXml" Target="../ink/ink392.xml"/><Relationship Id="rId83" Type="http://schemas.openxmlformats.org/officeDocument/2006/relationships/customXml" Target="../ink/ink414.xml"/><Relationship Id="rId179" Type="http://schemas.openxmlformats.org/officeDocument/2006/relationships/customXml" Target="../ink/ink462.xml"/><Relationship Id="rId386" Type="http://schemas.openxmlformats.org/officeDocument/2006/relationships/image" Target="../media/image5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8" Type="http://schemas.openxmlformats.org/officeDocument/2006/relationships/image" Target="../media/image209.png"/><Relationship Id="rId3" Type="http://schemas.openxmlformats.org/officeDocument/2006/relationships/customXml" Target="../ink/ink621.xml"/><Relationship Id="rId7" Type="http://schemas.openxmlformats.org/officeDocument/2006/relationships/customXml" Target="../ink/ink622.xml"/><Relationship Id="rId17" Type="http://schemas.openxmlformats.org/officeDocument/2006/relationships/customXml" Target="../ink/ink62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5" Type="http://schemas.openxmlformats.org/officeDocument/2006/relationships/customXml" Target="../ink/ink624.xml"/><Relationship Id="rId19" Type="http://schemas.openxmlformats.org/officeDocument/2006/relationships/image" Target="../media/image5.emf"/><Relationship Id="rId9" Type="http://schemas.openxmlformats.org/officeDocument/2006/relationships/customXml" Target="../ink/ink623.xml"/><Relationship Id="rId14" Type="http://schemas.openxmlformats.org/officeDocument/2006/relationships/image" Target="../media/image207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83.xml"/><Relationship Id="rId299" Type="http://schemas.openxmlformats.org/officeDocument/2006/relationships/customXml" Target="../ink/ink774.xml"/><Relationship Id="rId21" Type="http://schemas.openxmlformats.org/officeDocument/2006/relationships/customXml" Target="../ink/ink635.xml"/><Relationship Id="rId63" Type="http://schemas.openxmlformats.org/officeDocument/2006/relationships/customXml" Target="../ink/ink656.xml"/><Relationship Id="rId159" Type="http://schemas.openxmlformats.org/officeDocument/2006/relationships/customXml" Target="../ink/ink704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433" Type="http://schemas.openxmlformats.org/officeDocument/2006/relationships/image" Target="../media/image701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792.xml"/><Relationship Id="rId377" Type="http://schemas.openxmlformats.org/officeDocument/2006/relationships/customXml" Target="../ink/ink813.xml"/><Relationship Id="rId5" Type="http://schemas.openxmlformats.org/officeDocument/2006/relationships/customXml" Target="../ink/ink627.xml"/><Relationship Id="rId181" Type="http://schemas.openxmlformats.org/officeDocument/2006/relationships/customXml" Target="../ink/ink715.xml"/><Relationship Id="rId237" Type="http://schemas.openxmlformats.org/officeDocument/2006/relationships/customXml" Target="../ink/ink743.xml"/><Relationship Id="rId402" Type="http://schemas.openxmlformats.org/officeDocument/2006/relationships/customXml" Target="../ink/ink825.xml"/><Relationship Id="rId279" Type="http://schemas.openxmlformats.org/officeDocument/2006/relationships/customXml" Target="../ink/ink764.xml"/><Relationship Id="rId444" Type="http://schemas.openxmlformats.org/officeDocument/2006/relationships/customXml" Target="../ink/ink846.xml"/><Relationship Id="rId43" Type="http://schemas.openxmlformats.org/officeDocument/2006/relationships/customXml" Target="../ink/ink646.xml"/><Relationship Id="rId139" Type="http://schemas.openxmlformats.org/officeDocument/2006/relationships/customXml" Target="../ink/ink694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667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413" Type="http://schemas.openxmlformats.org/officeDocument/2006/relationships/image" Target="../media/image691.png"/><Relationship Id="rId248" Type="http://schemas.openxmlformats.org/officeDocument/2006/relationships/image" Target="../media/image652.png"/><Relationship Id="rId455" Type="http://schemas.openxmlformats.org/officeDocument/2006/relationships/image" Target="../media/image71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782.xml"/><Relationship Id="rId357" Type="http://schemas.openxmlformats.org/officeDocument/2006/relationships/customXml" Target="../ink/ink803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705.xml"/><Relationship Id="rId217" Type="http://schemas.openxmlformats.org/officeDocument/2006/relationships/customXml" Target="../ink/ink733.xml"/><Relationship Id="rId399" Type="http://schemas.openxmlformats.org/officeDocument/2006/relationships/image" Target="../media/image685.png"/><Relationship Id="rId259" Type="http://schemas.openxmlformats.org/officeDocument/2006/relationships/customXml" Target="../ink/ink754.xml"/><Relationship Id="rId424" Type="http://schemas.openxmlformats.org/officeDocument/2006/relationships/customXml" Target="../ink/ink836.xml"/><Relationship Id="rId23" Type="http://schemas.openxmlformats.org/officeDocument/2006/relationships/customXml" Target="../ink/ink636.xml"/><Relationship Id="rId119" Type="http://schemas.openxmlformats.org/officeDocument/2006/relationships/customXml" Target="../ink/ink684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657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435" Type="http://schemas.openxmlformats.org/officeDocument/2006/relationships/image" Target="../media/image702.png"/><Relationship Id="rId281" Type="http://schemas.openxmlformats.org/officeDocument/2006/relationships/customXml" Target="../ink/ink765.xml"/><Relationship Id="rId337" Type="http://schemas.openxmlformats.org/officeDocument/2006/relationships/customXml" Target="../ink/ink793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695.xml"/><Relationship Id="rId379" Type="http://schemas.openxmlformats.org/officeDocument/2006/relationships/customXml" Target="../ink/ink814.xml"/><Relationship Id="rId7" Type="http://schemas.openxmlformats.org/officeDocument/2006/relationships/customXml" Target="../ink/ink628.xml"/><Relationship Id="rId183" Type="http://schemas.openxmlformats.org/officeDocument/2006/relationships/customXml" Target="../ink/ink716.xml"/><Relationship Id="rId239" Type="http://schemas.openxmlformats.org/officeDocument/2006/relationships/customXml" Target="../ink/ink744.xml"/><Relationship Id="rId390" Type="http://schemas.openxmlformats.org/officeDocument/2006/relationships/image" Target="../media/image199.png"/><Relationship Id="rId404" Type="http://schemas.openxmlformats.org/officeDocument/2006/relationships/customXml" Target="../ink/ink826.xml"/><Relationship Id="rId446" Type="http://schemas.openxmlformats.org/officeDocument/2006/relationships/customXml" Target="../ink/ink847.xml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647.xml"/><Relationship Id="rId87" Type="http://schemas.openxmlformats.org/officeDocument/2006/relationships/customXml" Target="../ink/ink668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415" Type="http://schemas.openxmlformats.org/officeDocument/2006/relationships/image" Target="../media/image692.png"/><Relationship Id="rId457" Type="http://schemas.openxmlformats.org/officeDocument/2006/relationships/image" Target="../media/image713.png"/><Relationship Id="rId261" Type="http://schemas.openxmlformats.org/officeDocument/2006/relationships/customXml" Target="../ink/ink755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783.xml"/><Relationship Id="rId359" Type="http://schemas.openxmlformats.org/officeDocument/2006/relationships/customXml" Target="../ink/ink804.xml"/><Relationship Id="rId98" Type="http://schemas.openxmlformats.org/officeDocument/2006/relationships/image" Target="../media/image53.png"/><Relationship Id="rId121" Type="http://schemas.openxmlformats.org/officeDocument/2006/relationships/customXml" Target="../ink/ink685.xml"/><Relationship Id="rId163" Type="http://schemas.openxmlformats.org/officeDocument/2006/relationships/customXml" Target="../ink/ink706.xml"/><Relationship Id="rId219" Type="http://schemas.openxmlformats.org/officeDocument/2006/relationships/customXml" Target="../ink/ink734.xml"/><Relationship Id="rId370" Type="http://schemas.openxmlformats.org/officeDocument/2006/relationships/image" Target="../media/image189.png"/><Relationship Id="rId426" Type="http://schemas.openxmlformats.org/officeDocument/2006/relationships/customXml" Target="../ink/ink837.xml"/><Relationship Id="rId230" Type="http://schemas.openxmlformats.org/officeDocument/2006/relationships/image" Target="../media/image119.png"/><Relationship Id="rId25" Type="http://schemas.openxmlformats.org/officeDocument/2006/relationships/customXml" Target="../ink/ink637.xml"/><Relationship Id="rId67" Type="http://schemas.openxmlformats.org/officeDocument/2006/relationships/customXml" Target="../ink/ink658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815.xml"/><Relationship Id="rId241" Type="http://schemas.openxmlformats.org/officeDocument/2006/relationships/customXml" Target="../ink/ink745.xml"/><Relationship Id="rId437" Type="http://schemas.openxmlformats.org/officeDocument/2006/relationships/image" Target="../media/image703.png"/><Relationship Id="rId36" Type="http://schemas.openxmlformats.org/officeDocument/2006/relationships/image" Target="../media/image22.png"/><Relationship Id="rId283" Type="http://schemas.openxmlformats.org/officeDocument/2006/relationships/customXml" Target="../ink/ink766.xml"/><Relationship Id="rId339" Type="http://schemas.openxmlformats.org/officeDocument/2006/relationships/customXml" Target="../ink/ink794.xml"/><Relationship Id="rId78" Type="http://schemas.openxmlformats.org/officeDocument/2006/relationships/image" Target="../media/image623.png"/><Relationship Id="rId101" Type="http://schemas.openxmlformats.org/officeDocument/2006/relationships/customXml" Target="../ink/ink675.xml"/><Relationship Id="rId143" Type="http://schemas.openxmlformats.org/officeDocument/2006/relationships/customXml" Target="../ink/ink696.xml"/><Relationship Id="rId185" Type="http://schemas.openxmlformats.org/officeDocument/2006/relationships/customXml" Target="../ink/ink717.xml"/><Relationship Id="rId350" Type="http://schemas.openxmlformats.org/officeDocument/2006/relationships/image" Target="../media/image677.png"/><Relationship Id="rId406" Type="http://schemas.openxmlformats.org/officeDocument/2006/relationships/customXml" Target="../ink/ink827.xml"/><Relationship Id="rId9" Type="http://schemas.openxmlformats.org/officeDocument/2006/relationships/customXml" Target="../ink/ink629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448" Type="http://schemas.openxmlformats.org/officeDocument/2006/relationships/customXml" Target="../ink/ink848.xml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648.xml"/><Relationship Id="rId89" Type="http://schemas.openxmlformats.org/officeDocument/2006/relationships/customXml" Target="../ink/ink669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805.xml"/><Relationship Id="rId196" Type="http://schemas.openxmlformats.org/officeDocument/2006/relationships/image" Target="../media/image102.png"/><Relationship Id="rId417" Type="http://schemas.openxmlformats.org/officeDocument/2006/relationships/image" Target="../media/image693.png"/><Relationship Id="rId459" Type="http://schemas.openxmlformats.org/officeDocument/2006/relationships/hyperlink" Target="https://www.rd-alliance.org/groups/engaging-researchers-data-ig" TargetMode="External"/><Relationship Id="rId16" Type="http://schemas.openxmlformats.org/officeDocument/2006/relationships/image" Target="../media/image12.png"/><Relationship Id="rId221" Type="http://schemas.openxmlformats.org/officeDocument/2006/relationships/customXml" Target="../ink/ink735.xml"/><Relationship Id="rId263" Type="http://schemas.openxmlformats.org/officeDocument/2006/relationships/customXml" Target="../ink/ink756.xml"/><Relationship Id="rId319" Type="http://schemas.openxmlformats.org/officeDocument/2006/relationships/customXml" Target="../ink/ink784.xml"/><Relationship Id="rId58" Type="http://schemas.openxmlformats.org/officeDocument/2006/relationships/image" Target="../media/image33.png"/><Relationship Id="rId123" Type="http://schemas.openxmlformats.org/officeDocument/2006/relationships/customXml" Target="../ink/ink686.xml"/><Relationship Id="rId330" Type="http://schemas.openxmlformats.org/officeDocument/2006/relationships/image" Target="../media/image672.png"/><Relationship Id="rId165" Type="http://schemas.openxmlformats.org/officeDocument/2006/relationships/customXml" Target="../ink/ink707.xml"/><Relationship Id="rId372" Type="http://schemas.openxmlformats.org/officeDocument/2006/relationships/image" Target="../media/image681.png"/><Relationship Id="rId428" Type="http://schemas.openxmlformats.org/officeDocument/2006/relationships/customXml" Target="../ink/ink838.xml"/><Relationship Id="rId232" Type="http://schemas.openxmlformats.org/officeDocument/2006/relationships/image" Target="../media/image648.png"/><Relationship Id="rId274" Type="http://schemas.openxmlformats.org/officeDocument/2006/relationships/image" Target="../media/image665.png"/><Relationship Id="rId27" Type="http://schemas.openxmlformats.org/officeDocument/2006/relationships/customXml" Target="../ink/ink638.xml"/><Relationship Id="rId69" Type="http://schemas.openxmlformats.org/officeDocument/2006/relationships/customXml" Target="../ink/ink659.xml"/><Relationship Id="rId134" Type="http://schemas.openxmlformats.org/officeDocument/2006/relationships/image" Target="../media/image71.png"/><Relationship Id="rId80" Type="http://schemas.openxmlformats.org/officeDocument/2006/relationships/image" Target="../media/image44.png"/><Relationship Id="rId176" Type="http://schemas.openxmlformats.org/officeDocument/2006/relationships/image" Target="../media/image92.png"/><Relationship Id="rId341" Type="http://schemas.openxmlformats.org/officeDocument/2006/relationships/customXml" Target="../ink/ink795.xml"/><Relationship Id="rId383" Type="http://schemas.openxmlformats.org/officeDocument/2006/relationships/customXml" Target="../ink/ink816.xml"/><Relationship Id="rId439" Type="http://schemas.openxmlformats.org/officeDocument/2006/relationships/image" Target="../media/image704.png"/><Relationship Id="rId201" Type="http://schemas.openxmlformats.org/officeDocument/2006/relationships/customXml" Target="../ink/ink725.xml"/><Relationship Id="rId243" Type="http://schemas.openxmlformats.org/officeDocument/2006/relationships/customXml" Target="../ink/ink746.xml"/><Relationship Id="rId285" Type="http://schemas.openxmlformats.org/officeDocument/2006/relationships/customXml" Target="../ink/ink767.xml"/><Relationship Id="rId450" Type="http://schemas.openxmlformats.org/officeDocument/2006/relationships/customXml" Target="../ink/ink849.xml"/><Relationship Id="rId38" Type="http://schemas.openxmlformats.org/officeDocument/2006/relationships/image" Target="../media/image617.png"/><Relationship Id="rId103" Type="http://schemas.openxmlformats.org/officeDocument/2006/relationships/customXml" Target="../ink/ink676.xml"/><Relationship Id="rId310" Type="http://schemas.openxmlformats.org/officeDocument/2006/relationships/image" Target="../media/image669.png"/><Relationship Id="rId91" Type="http://schemas.openxmlformats.org/officeDocument/2006/relationships/customXml" Target="../ink/ink670.xml"/><Relationship Id="rId145" Type="http://schemas.openxmlformats.org/officeDocument/2006/relationships/customXml" Target="../ink/ink697.xml"/><Relationship Id="rId187" Type="http://schemas.openxmlformats.org/officeDocument/2006/relationships/customXml" Target="../ink/ink718.xml"/><Relationship Id="rId352" Type="http://schemas.openxmlformats.org/officeDocument/2006/relationships/image" Target="../media/image180.png"/><Relationship Id="rId394" Type="http://schemas.openxmlformats.org/officeDocument/2006/relationships/image" Target="../media/image201.png"/><Relationship Id="rId408" Type="http://schemas.openxmlformats.org/officeDocument/2006/relationships/customXml" Target="../ink/ink828.xml"/><Relationship Id="rId212" Type="http://schemas.openxmlformats.org/officeDocument/2006/relationships/image" Target="../media/image646.png"/><Relationship Id="rId254" Type="http://schemas.openxmlformats.org/officeDocument/2006/relationships/image" Target="../media/image655.png"/><Relationship Id="rId49" Type="http://schemas.openxmlformats.org/officeDocument/2006/relationships/customXml" Target="../ink/ink649.xml"/><Relationship Id="rId114" Type="http://schemas.openxmlformats.org/officeDocument/2006/relationships/image" Target="../media/image61.png"/><Relationship Id="rId296" Type="http://schemas.openxmlformats.org/officeDocument/2006/relationships/image" Target="../media/image667.png"/><Relationship Id="rId461" Type="http://schemas.openxmlformats.org/officeDocument/2006/relationships/hyperlink" Target="https://www.rd-alliance.org/blogs/book-sprint-success-team-writing-exercise-win.html" TargetMode="External"/><Relationship Id="rId60" Type="http://schemas.openxmlformats.org/officeDocument/2006/relationships/image" Target="../media/image34.png"/><Relationship Id="rId156" Type="http://schemas.openxmlformats.org/officeDocument/2006/relationships/image" Target="../media/image637.png"/><Relationship Id="rId198" Type="http://schemas.openxmlformats.org/officeDocument/2006/relationships/image" Target="../media/image103.png"/><Relationship Id="rId321" Type="http://schemas.openxmlformats.org/officeDocument/2006/relationships/customXml" Target="../ink/ink785.xml"/><Relationship Id="rId363" Type="http://schemas.openxmlformats.org/officeDocument/2006/relationships/customXml" Target="../ink/ink806.xml"/><Relationship Id="rId419" Type="http://schemas.openxmlformats.org/officeDocument/2006/relationships/image" Target="../media/image694.png"/><Relationship Id="rId223" Type="http://schemas.openxmlformats.org/officeDocument/2006/relationships/customXml" Target="../ink/ink736.xml"/><Relationship Id="rId430" Type="http://schemas.openxmlformats.org/officeDocument/2006/relationships/customXml" Target="../ink/ink839.xml"/><Relationship Id="rId18" Type="http://schemas.openxmlformats.org/officeDocument/2006/relationships/image" Target="../media/image13.png"/><Relationship Id="rId265" Type="http://schemas.openxmlformats.org/officeDocument/2006/relationships/customXml" Target="../ink/ink757.xml"/><Relationship Id="rId125" Type="http://schemas.openxmlformats.org/officeDocument/2006/relationships/customXml" Target="../ink/ink687.xml"/><Relationship Id="rId167" Type="http://schemas.openxmlformats.org/officeDocument/2006/relationships/customXml" Target="../ink/ink708.xml"/><Relationship Id="rId332" Type="http://schemas.openxmlformats.org/officeDocument/2006/relationships/image" Target="../media/image170.png"/><Relationship Id="rId374" Type="http://schemas.openxmlformats.org/officeDocument/2006/relationships/image" Target="../media/image191.png"/><Relationship Id="rId71" Type="http://schemas.openxmlformats.org/officeDocument/2006/relationships/customXml" Target="../ink/ink660.xml"/><Relationship Id="rId234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29" Type="http://schemas.openxmlformats.org/officeDocument/2006/relationships/customXml" Target="../ink/ink639.xml"/><Relationship Id="rId276" Type="http://schemas.openxmlformats.org/officeDocument/2006/relationships/image" Target="../media/image142.png"/><Relationship Id="rId441" Type="http://schemas.openxmlformats.org/officeDocument/2006/relationships/image" Target="../media/image705.png"/><Relationship Id="rId40" Type="http://schemas.openxmlformats.org/officeDocument/2006/relationships/image" Target="../media/image618.png"/><Relationship Id="rId115" Type="http://schemas.openxmlformats.org/officeDocument/2006/relationships/customXml" Target="../ink/ink682.xml"/><Relationship Id="rId136" Type="http://schemas.openxmlformats.org/officeDocument/2006/relationships/image" Target="../media/image72.png"/><Relationship Id="rId157" Type="http://schemas.openxmlformats.org/officeDocument/2006/relationships/customXml" Target="../ink/ink703.xml"/><Relationship Id="rId178" Type="http://schemas.openxmlformats.org/officeDocument/2006/relationships/image" Target="../media/image93.png"/><Relationship Id="rId301" Type="http://schemas.openxmlformats.org/officeDocument/2006/relationships/customXml" Target="../ink/ink775.xml"/><Relationship Id="rId322" Type="http://schemas.openxmlformats.org/officeDocument/2006/relationships/image" Target="../media/image165.png"/><Relationship Id="rId343" Type="http://schemas.openxmlformats.org/officeDocument/2006/relationships/customXml" Target="../ink/ink796.xml"/><Relationship Id="rId364" Type="http://schemas.openxmlformats.org/officeDocument/2006/relationships/image" Target="../media/image679.png"/><Relationship Id="rId61" Type="http://schemas.openxmlformats.org/officeDocument/2006/relationships/customXml" Target="../ink/ink655.xml"/><Relationship Id="rId82" Type="http://schemas.openxmlformats.org/officeDocument/2006/relationships/image" Target="../media/image45.png"/><Relationship Id="rId199" Type="http://schemas.openxmlformats.org/officeDocument/2006/relationships/customXml" Target="../ink/ink724.xml"/><Relationship Id="rId203" Type="http://schemas.openxmlformats.org/officeDocument/2006/relationships/customXml" Target="../ink/ink726.xml"/><Relationship Id="rId385" Type="http://schemas.openxmlformats.org/officeDocument/2006/relationships/customXml" Target="../ink/ink817.xml"/><Relationship Id="rId19" Type="http://schemas.openxmlformats.org/officeDocument/2006/relationships/customXml" Target="../ink/ink634.xml"/><Relationship Id="rId224" Type="http://schemas.openxmlformats.org/officeDocument/2006/relationships/image" Target="../media/image116.png"/><Relationship Id="rId245" Type="http://schemas.openxmlformats.org/officeDocument/2006/relationships/customXml" Target="../ink/ink747.xml"/><Relationship Id="rId266" Type="http://schemas.openxmlformats.org/officeDocument/2006/relationships/image" Target="../media/image661.png"/><Relationship Id="rId287" Type="http://schemas.openxmlformats.org/officeDocument/2006/relationships/customXml" Target="../ink/ink768.xml"/><Relationship Id="rId410" Type="http://schemas.openxmlformats.org/officeDocument/2006/relationships/customXml" Target="../ink/ink829.xml"/><Relationship Id="rId431" Type="http://schemas.openxmlformats.org/officeDocument/2006/relationships/image" Target="../media/image700.png"/><Relationship Id="rId452" Type="http://schemas.openxmlformats.org/officeDocument/2006/relationships/customXml" Target="../ink/ink850.xml"/><Relationship Id="rId30" Type="http://schemas.openxmlformats.org/officeDocument/2006/relationships/image" Target="../media/image615.png"/><Relationship Id="rId105" Type="http://schemas.openxmlformats.org/officeDocument/2006/relationships/customXml" Target="../ink/ink677.xml"/><Relationship Id="rId126" Type="http://schemas.openxmlformats.org/officeDocument/2006/relationships/image" Target="../media/image67.png"/><Relationship Id="rId147" Type="http://schemas.openxmlformats.org/officeDocument/2006/relationships/customXml" Target="../ink/ink698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791.xml"/><Relationship Id="rId354" Type="http://schemas.openxmlformats.org/officeDocument/2006/relationships/image" Target="../media/image181.png"/><Relationship Id="rId51" Type="http://schemas.openxmlformats.org/officeDocument/2006/relationships/customXml" Target="../ink/ink650.xml"/><Relationship Id="rId72" Type="http://schemas.openxmlformats.org/officeDocument/2006/relationships/image" Target="../media/image40.png"/><Relationship Id="rId93" Type="http://schemas.openxmlformats.org/officeDocument/2006/relationships/customXml" Target="../ink/ink671.xml"/><Relationship Id="rId189" Type="http://schemas.openxmlformats.org/officeDocument/2006/relationships/customXml" Target="../ink/ink719.xml"/><Relationship Id="rId375" Type="http://schemas.openxmlformats.org/officeDocument/2006/relationships/customXml" Target="../ink/ink812.xml"/><Relationship Id="rId396" Type="http://schemas.openxmlformats.org/officeDocument/2006/relationships/customXml" Target="../ink/ink822.xml"/><Relationship Id="rId3" Type="http://schemas.openxmlformats.org/officeDocument/2006/relationships/customXml" Target="../ink/ink626.xml"/><Relationship Id="rId214" Type="http://schemas.openxmlformats.org/officeDocument/2006/relationships/image" Target="../media/image111.png"/><Relationship Id="rId235" Type="http://schemas.openxmlformats.org/officeDocument/2006/relationships/customXml" Target="../ink/ink742.xml"/><Relationship Id="rId256" Type="http://schemas.openxmlformats.org/officeDocument/2006/relationships/image" Target="../media/image656.png"/><Relationship Id="rId277" Type="http://schemas.openxmlformats.org/officeDocument/2006/relationships/customXml" Target="../ink/ink763.xml"/><Relationship Id="rId298" Type="http://schemas.openxmlformats.org/officeDocument/2006/relationships/image" Target="../media/image153.png"/><Relationship Id="rId400" Type="http://schemas.openxmlformats.org/officeDocument/2006/relationships/customXml" Target="../ink/ink824.xml"/><Relationship Id="rId421" Type="http://schemas.openxmlformats.org/officeDocument/2006/relationships/image" Target="../media/image695.png"/><Relationship Id="rId442" Type="http://schemas.openxmlformats.org/officeDocument/2006/relationships/customXml" Target="../ink/ink845.xml"/><Relationship Id="rId463" Type="http://schemas.openxmlformats.org/officeDocument/2006/relationships/image" Target="../media/image715.png"/><Relationship Id="rId116" Type="http://schemas.openxmlformats.org/officeDocument/2006/relationships/image" Target="../media/image62.png"/><Relationship Id="rId137" Type="http://schemas.openxmlformats.org/officeDocument/2006/relationships/customXml" Target="../ink/ink693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786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645.xml"/><Relationship Id="rId62" Type="http://schemas.openxmlformats.org/officeDocument/2006/relationships/image" Target="../media/image35.png"/><Relationship Id="rId83" Type="http://schemas.openxmlformats.org/officeDocument/2006/relationships/customXml" Target="../ink/ink666.xml"/><Relationship Id="rId179" Type="http://schemas.openxmlformats.org/officeDocument/2006/relationships/customXml" Target="../ink/ink714.xml"/><Relationship Id="rId365" Type="http://schemas.openxmlformats.org/officeDocument/2006/relationships/customXml" Target="../ink/ink807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737.xml"/><Relationship Id="rId246" Type="http://schemas.openxmlformats.org/officeDocument/2006/relationships/image" Target="../media/image651.png"/><Relationship Id="rId267" Type="http://schemas.openxmlformats.org/officeDocument/2006/relationships/customXml" Target="../ink/ink758.xml"/><Relationship Id="rId288" Type="http://schemas.openxmlformats.org/officeDocument/2006/relationships/image" Target="../media/image148.png"/><Relationship Id="rId411" Type="http://schemas.openxmlformats.org/officeDocument/2006/relationships/image" Target="../media/image690.png"/><Relationship Id="rId432" Type="http://schemas.openxmlformats.org/officeDocument/2006/relationships/customXml" Target="../ink/ink840.xml"/><Relationship Id="rId453" Type="http://schemas.openxmlformats.org/officeDocument/2006/relationships/image" Target="../media/image711.png"/><Relationship Id="rId106" Type="http://schemas.openxmlformats.org/officeDocument/2006/relationships/image" Target="../media/image57.png"/><Relationship Id="rId127" Type="http://schemas.openxmlformats.org/officeDocument/2006/relationships/customXml" Target="../ink/ink688.xml"/><Relationship Id="rId313" Type="http://schemas.openxmlformats.org/officeDocument/2006/relationships/customXml" Target="../ink/ink781.xml"/><Relationship Id="rId10" Type="http://schemas.openxmlformats.org/officeDocument/2006/relationships/image" Target="../media/image9.png"/><Relationship Id="rId31" Type="http://schemas.openxmlformats.org/officeDocument/2006/relationships/customXml" Target="../ink/ink640.xml"/><Relationship Id="rId52" Type="http://schemas.openxmlformats.org/officeDocument/2006/relationships/image" Target="../media/image619.png"/><Relationship Id="rId73" Type="http://schemas.openxmlformats.org/officeDocument/2006/relationships/customXml" Target="../ink/ink661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709.xml"/><Relationship Id="rId334" Type="http://schemas.openxmlformats.org/officeDocument/2006/relationships/image" Target="../media/image171.png"/><Relationship Id="rId355" Type="http://schemas.openxmlformats.org/officeDocument/2006/relationships/customXml" Target="../ink/ink802.xml"/><Relationship Id="rId376" Type="http://schemas.openxmlformats.org/officeDocument/2006/relationships/image" Target="../media/image192.png"/><Relationship Id="rId397" Type="http://schemas.openxmlformats.org/officeDocument/2006/relationships/image" Target="../media/image684.png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732.xml"/><Relationship Id="rId236" Type="http://schemas.openxmlformats.org/officeDocument/2006/relationships/image" Target="../media/image122.png"/><Relationship Id="rId257" Type="http://schemas.openxmlformats.org/officeDocument/2006/relationships/customXml" Target="../ink/ink753.xml"/><Relationship Id="rId278" Type="http://schemas.openxmlformats.org/officeDocument/2006/relationships/image" Target="../media/image143.png"/><Relationship Id="rId401" Type="http://schemas.openxmlformats.org/officeDocument/2006/relationships/image" Target="../media/image274.png"/><Relationship Id="rId422" Type="http://schemas.openxmlformats.org/officeDocument/2006/relationships/customXml" Target="../ink/ink835.xml"/><Relationship Id="rId443" Type="http://schemas.openxmlformats.org/officeDocument/2006/relationships/image" Target="../media/image706.png"/><Relationship Id="rId303" Type="http://schemas.openxmlformats.org/officeDocument/2006/relationships/customXml" Target="../ink/ink776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797.xml"/><Relationship Id="rId387" Type="http://schemas.openxmlformats.org/officeDocument/2006/relationships/customXml" Target="../ink/ink818.xml"/><Relationship Id="rId191" Type="http://schemas.openxmlformats.org/officeDocument/2006/relationships/customXml" Target="../ink/ink720.xml"/><Relationship Id="rId205" Type="http://schemas.openxmlformats.org/officeDocument/2006/relationships/customXml" Target="../ink/ink727.xml"/><Relationship Id="rId247" Type="http://schemas.openxmlformats.org/officeDocument/2006/relationships/customXml" Target="../ink/ink748.xml"/><Relationship Id="rId412" Type="http://schemas.openxmlformats.org/officeDocument/2006/relationships/customXml" Target="../ink/ink830.xml"/><Relationship Id="rId107" Type="http://schemas.openxmlformats.org/officeDocument/2006/relationships/customXml" Target="../ink/ink678.xml"/><Relationship Id="rId289" Type="http://schemas.openxmlformats.org/officeDocument/2006/relationships/customXml" Target="../ink/ink769.xml"/><Relationship Id="rId454" Type="http://schemas.openxmlformats.org/officeDocument/2006/relationships/customXml" Target="../ink/ink851.xml"/><Relationship Id="rId11" Type="http://schemas.openxmlformats.org/officeDocument/2006/relationships/customXml" Target="../ink/ink630.xml"/><Relationship Id="rId53" Type="http://schemas.openxmlformats.org/officeDocument/2006/relationships/customXml" Target="../ink/ink651.xml"/><Relationship Id="rId149" Type="http://schemas.openxmlformats.org/officeDocument/2006/relationships/customXml" Target="../ink/ink699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398" Type="http://schemas.openxmlformats.org/officeDocument/2006/relationships/customXml" Target="../ink/ink823.xml"/><Relationship Id="rId95" Type="http://schemas.openxmlformats.org/officeDocument/2006/relationships/customXml" Target="../ink/ink672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423" Type="http://schemas.openxmlformats.org/officeDocument/2006/relationships/image" Target="../media/image696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787.xml"/><Relationship Id="rId367" Type="http://schemas.openxmlformats.org/officeDocument/2006/relationships/customXml" Target="../ink/ink808.xml"/><Relationship Id="rId171" Type="http://schemas.openxmlformats.org/officeDocument/2006/relationships/customXml" Target="../ink/ink710.xml"/><Relationship Id="rId227" Type="http://schemas.openxmlformats.org/officeDocument/2006/relationships/customXml" Target="../ink/ink738.xml"/><Relationship Id="rId269" Type="http://schemas.openxmlformats.org/officeDocument/2006/relationships/customXml" Target="../ink/ink759.xml"/><Relationship Id="rId434" Type="http://schemas.openxmlformats.org/officeDocument/2006/relationships/customXml" Target="../ink/ink841.xml"/><Relationship Id="rId33" Type="http://schemas.openxmlformats.org/officeDocument/2006/relationships/customXml" Target="../ink/ink641.xml"/><Relationship Id="rId129" Type="http://schemas.openxmlformats.org/officeDocument/2006/relationships/customXml" Target="../ink/ink689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662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403" Type="http://schemas.openxmlformats.org/officeDocument/2006/relationships/image" Target="../media/image686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445" Type="http://schemas.openxmlformats.org/officeDocument/2006/relationships/image" Target="../media/image707.png"/><Relationship Id="rId291" Type="http://schemas.openxmlformats.org/officeDocument/2006/relationships/customXml" Target="../ink/ink770.xml"/><Relationship Id="rId305" Type="http://schemas.openxmlformats.org/officeDocument/2006/relationships/customXml" Target="../ink/ink777.xml"/><Relationship Id="rId347" Type="http://schemas.openxmlformats.org/officeDocument/2006/relationships/customXml" Target="../ink/ink798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700.xml"/><Relationship Id="rId389" Type="http://schemas.openxmlformats.org/officeDocument/2006/relationships/customXml" Target="../ink/ink819.xml"/><Relationship Id="rId193" Type="http://schemas.openxmlformats.org/officeDocument/2006/relationships/customXml" Target="../ink/ink721.xml"/><Relationship Id="rId207" Type="http://schemas.openxmlformats.org/officeDocument/2006/relationships/customXml" Target="../ink/ink728.xml"/><Relationship Id="rId249" Type="http://schemas.openxmlformats.org/officeDocument/2006/relationships/customXml" Target="../ink/ink749.xml"/><Relationship Id="rId414" Type="http://schemas.openxmlformats.org/officeDocument/2006/relationships/customXml" Target="../ink/ink831.xml"/><Relationship Id="rId456" Type="http://schemas.openxmlformats.org/officeDocument/2006/relationships/customXml" Target="../ink/ink852.xml"/><Relationship Id="rId13" Type="http://schemas.openxmlformats.org/officeDocument/2006/relationships/customXml" Target="../ink/ink631.xml"/><Relationship Id="rId109" Type="http://schemas.openxmlformats.org/officeDocument/2006/relationships/customXml" Target="../ink/ink679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652.xml"/><Relationship Id="rId97" Type="http://schemas.openxmlformats.org/officeDocument/2006/relationships/customXml" Target="../ink/ink673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425" Type="http://schemas.openxmlformats.org/officeDocument/2006/relationships/image" Target="../media/image697.png"/><Relationship Id="rId271" Type="http://schemas.openxmlformats.org/officeDocument/2006/relationships/customXml" Target="../ink/ink760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690.xml"/><Relationship Id="rId327" Type="http://schemas.openxmlformats.org/officeDocument/2006/relationships/customXml" Target="../ink/ink788.xml"/><Relationship Id="rId369" Type="http://schemas.openxmlformats.org/officeDocument/2006/relationships/customXml" Target="../ink/ink809.xml"/><Relationship Id="rId173" Type="http://schemas.openxmlformats.org/officeDocument/2006/relationships/customXml" Target="../ink/ink711.xml"/><Relationship Id="rId229" Type="http://schemas.openxmlformats.org/officeDocument/2006/relationships/customXml" Target="../ink/ink739.xml"/><Relationship Id="rId380" Type="http://schemas.openxmlformats.org/officeDocument/2006/relationships/image" Target="../media/image194.png"/><Relationship Id="rId436" Type="http://schemas.openxmlformats.org/officeDocument/2006/relationships/customXml" Target="../ink/ink842.xml"/><Relationship Id="rId240" Type="http://schemas.openxmlformats.org/officeDocument/2006/relationships/image" Target="../media/image124.png"/><Relationship Id="rId35" Type="http://schemas.openxmlformats.org/officeDocument/2006/relationships/customXml" Target="../ink/ink642.xml"/><Relationship Id="rId77" Type="http://schemas.openxmlformats.org/officeDocument/2006/relationships/customXml" Target="../ink/ink663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820.xml"/><Relationship Id="rId405" Type="http://schemas.openxmlformats.org/officeDocument/2006/relationships/image" Target="../media/image687.png"/><Relationship Id="rId447" Type="http://schemas.openxmlformats.org/officeDocument/2006/relationships/image" Target="../media/image708.png"/><Relationship Id="rId251" Type="http://schemas.openxmlformats.org/officeDocument/2006/relationships/customXml" Target="../ink/ink750.xml"/><Relationship Id="rId46" Type="http://schemas.openxmlformats.org/officeDocument/2006/relationships/image" Target="../media/image27.png"/><Relationship Id="rId293" Type="http://schemas.openxmlformats.org/officeDocument/2006/relationships/customXml" Target="../ink/ink771.xml"/><Relationship Id="rId307" Type="http://schemas.openxmlformats.org/officeDocument/2006/relationships/customXml" Target="../ink/ink778.xml"/><Relationship Id="rId349" Type="http://schemas.openxmlformats.org/officeDocument/2006/relationships/customXml" Target="../ink/ink799.xml"/><Relationship Id="rId88" Type="http://schemas.openxmlformats.org/officeDocument/2006/relationships/image" Target="../media/image625.png"/><Relationship Id="rId111" Type="http://schemas.openxmlformats.org/officeDocument/2006/relationships/customXml" Target="../ink/ink680.xml"/><Relationship Id="rId153" Type="http://schemas.openxmlformats.org/officeDocument/2006/relationships/customXml" Target="../ink/ink701.xml"/><Relationship Id="rId195" Type="http://schemas.openxmlformats.org/officeDocument/2006/relationships/customXml" Target="../ink/ink722.xml"/><Relationship Id="rId209" Type="http://schemas.openxmlformats.org/officeDocument/2006/relationships/customXml" Target="../ink/ink729.xml"/><Relationship Id="rId360" Type="http://schemas.openxmlformats.org/officeDocument/2006/relationships/image" Target="../media/image184.png"/><Relationship Id="rId416" Type="http://schemas.openxmlformats.org/officeDocument/2006/relationships/customXml" Target="../ink/ink832.xml"/><Relationship Id="rId220" Type="http://schemas.openxmlformats.org/officeDocument/2006/relationships/image" Target="../media/image114.png"/><Relationship Id="rId458" Type="http://schemas.openxmlformats.org/officeDocument/2006/relationships/image" Target="../media/image683.png"/><Relationship Id="rId15" Type="http://schemas.openxmlformats.org/officeDocument/2006/relationships/customXml" Target="../ink/ink632.xml"/><Relationship Id="rId57" Type="http://schemas.openxmlformats.org/officeDocument/2006/relationships/customXml" Target="../ink/ink653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674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810.xml"/><Relationship Id="rId427" Type="http://schemas.openxmlformats.org/officeDocument/2006/relationships/image" Target="../media/image698.png"/><Relationship Id="rId26" Type="http://schemas.openxmlformats.org/officeDocument/2006/relationships/image" Target="../media/image17.png"/><Relationship Id="rId231" Type="http://schemas.openxmlformats.org/officeDocument/2006/relationships/customXml" Target="../ink/ink740.xml"/><Relationship Id="rId273" Type="http://schemas.openxmlformats.org/officeDocument/2006/relationships/customXml" Target="../ink/ink761.xml"/><Relationship Id="rId329" Type="http://schemas.openxmlformats.org/officeDocument/2006/relationships/customXml" Target="../ink/ink789.xml"/><Relationship Id="rId68" Type="http://schemas.openxmlformats.org/officeDocument/2006/relationships/image" Target="../media/image621.png"/><Relationship Id="rId133" Type="http://schemas.openxmlformats.org/officeDocument/2006/relationships/customXml" Target="../ink/ink691.xml"/><Relationship Id="rId175" Type="http://schemas.openxmlformats.org/officeDocument/2006/relationships/customXml" Target="../ink/ink712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Relationship Id="rId438" Type="http://schemas.openxmlformats.org/officeDocument/2006/relationships/customXml" Target="../ink/ink843.xml"/><Relationship Id="rId242" Type="http://schemas.openxmlformats.org/officeDocument/2006/relationships/image" Target="../media/image649.png"/><Relationship Id="rId284" Type="http://schemas.openxmlformats.org/officeDocument/2006/relationships/image" Target="../media/image146.png"/><Relationship Id="rId37" Type="http://schemas.openxmlformats.org/officeDocument/2006/relationships/customXml" Target="../ink/ink643.xml"/><Relationship Id="rId79" Type="http://schemas.openxmlformats.org/officeDocument/2006/relationships/customXml" Target="../ink/ink664.xml"/><Relationship Id="rId102" Type="http://schemas.openxmlformats.org/officeDocument/2006/relationships/image" Target="../media/image55.png"/><Relationship Id="rId144" Type="http://schemas.openxmlformats.org/officeDocument/2006/relationships/image" Target="../media/image634.png"/><Relationship Id="rId90" Type="http://schemas.openxmlformats.org/officeDocument/2006/relationships/image" Target="../media/image49.png"/><Relationship Id="rId186" Type="http://schemas.openxmlformats.org/officeDocument/2006/relationships/image" Target="../media/image642.png"/><Relationship Id="rId351" Type="http://schemas.openxmlformats.org/officeDocument/2006/relationships/customXml" Target="../ink/ink800.xml"/><Relationship Id="rId393" Type="http://schemas.openxmlformats.org/officeDocument/2006/relationships/customXml" Target="../ink/ink821.xml"/><Relationship Id="rId407" Type="http://schemas.openxmlformats.org/officeDocument/2006/relationships/image" Target="../media/image688.png"/><Relationship Id="rId449" Type="http://schemas.openxmlformats.org/officeDocument/2006/relationships/image" Target="../media/image709.png"/><Relationship Id="rId211" Type="http://schemas.openxmlformats.org/officeDocument/2006/relationships/customXml" Target="../ink/ink730.xml"/><Relationship Id="rId253" Type="http://schemas.openxmlformats.org/officeDocument/2006/relationships/customXml" Target="../ink/ink751.xml"/><Relationship Id="rId295" Type="http://schemas.openxmlformats.org/officeDocument/2006/relationships/customXml" Target="../ink/ink772.xml"/><Relationship Id="rId309" Type="http://schemas.openxmlformats.org/officeDocument/2006/relationships/customXml" Target="../ink/ink779.xml"/><Relationship Id="rId460" Type="http://schemas.openxmlformats.org/officeDocument/2006/relationships/hyperlink" Target="https://www.openbookpublishers.com/product/1080" TargetMode="External"/><Relationship Id="rId48" Type="http://schemas.openxmlformats.org/officeDocument/2006/relationships/image" Target="../media/image28.png"/><Relationship Id="rId113" Type="http://schemas.openxmlformats.org/officeDocument/2006/relationships/customXml" Target="../ink/ink681.xml"/><Relationship Id="rId320" Type="http://schemas.openxmlformats.org/officeDocument/2006/relationships/image" Target="../media/image670.png"/><Relationship Id="rId155" Type="http://schemas.openxmlformats.org/officeDocument/2006/relationships/customXml" Target="../ink/ink702.xml"/><Relationship Id="rId197" Type="http://schemas.openxmlformats.org/officeDocument/2006/relationships/customXml" Target="../ink/ink723.xml"/><Relationship Id="rId362" Type="http://schemas.openxmlformats.org/officeDocument/2006/relationships/image" Target="../media/image678.png"/><Relationship Id="rId418" Type="http://schemas.openxmlformats.org/officeDocument/2006/relationships/customXml" Target="../ink/ink833.xml"/><Relationship Id="rId222" Type="http://schemas.openxmlformats.org/officeDocument/2006/relationships/image" Target="../media/image115.png"/><Relationship Id="rId264" Type="http://schemas.openxmlformats.org/officeDocument/2006/relationships/image" Target="../media/image660.png"/><Relationship Id="rId17" Type="http://schemas.openxmlformats.org/officeDocument/2006/relationships/customXml" Target="../ink/ink633.xml"/><Relationship Id="rId59" Type="http://schemas.openxmlformats.org/officeDocument/2006/relationships/customXml" Target="../ink/ink654.xml"/><Relationship Id="rId124" Type="http://schemas.openxmlformats.org/officeDocument/2006/relationships/image" Target="../media/image66.png"/><Relationship Id="rId70" Type="http://schemas.openxmlformats.org/officeDocument/2006/relationships/image" Target="../media/image39.png"/><Relationship Id="rId166" Type="http://schemas.openxmlformats.org/officeDocument/2006/relationships/image" Target="../media/image87.png"/><Relationship Id="rId331" Type="http://schemas.openxmlformats.org/officeDocument/2006/relationships/customXml" Target="../ink/ink790.xml"/><Relationship Id="rId373" Type="http://schemas.openxmlformats.org/officeDocument/2006/relationships/customXml" Target="../ink/ink811.xml"/><Relationship Id="rId429" Type="http://schemas.openxmlformats.org/officeDocument/2006/relationships/image" Target="../media/image699.png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741.xml"/><Relationship Id="rId440" Type="http://schemas.openxmlformats.org/officeDocument/2006/relationships/customXml" Target="../ink/ink844.xml"/><Relationship Id="rId28" Type="http://schemas.openxmlformats.org/officeDocument/2006/relationships/image" Target="../media/image614.png"/><Relationship Id="rId275" Type="http://schemas.openxmlformats.org/officeDocument/2006/relationships/customXml" Target="../ink/ink762.xml"/><Relationship Id="rId300" Type="http://schemas.openxmlformats.org/officeDocument/2006/relationships/image" Target="../media/image154.png"/><Relationship Id="rId81" Type="http://schemas.openxmlformats.org/officeDocument/2006/relationships/customXml" Target="../ink/ink665.xml"/><Relationship Id="rId135" Type="http://schemas.openxmlformats.org/officeDocument/2006/relationships/customXml" Target="../ink/ink692.xml"/><Relationship Id="rId177" Type="http://schemas.openxmlformats.org/officeDocument/2006/relationships/customXml" Target="../ink/ink713.xml"/><Relationship Id="rId342" Type="http://schemas.openxmlformats.org/officeDocument/2006/relationships/image" Target="../media/image675.png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44" Type="http://schemas.openxmlformats.org/officeDocument/2006/relationships/image" Target="../media/image650.png"/><Relationship Id="rId39" Type="http://schemas.openxmlformats.org/officeDocument/2006/relationships/customXml" Target="../ink/ink644.xml"/><Relationship Id="rId286" Type="http://schemas.openxmlformats.org/officeDocument/2006/relationships/image" Target="../media/image147.png"/><Relationship Id="rId451" Type="http://schemas.openxmlformats.org/officeDocument/2006/relationships/image" Target="../media/image710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46" Type="http://schemas.openxmlformats.org/officeDocument/2006/relationships/image" Target="../media/image77.png"/><Relationship Id="rId188" Type="http://schemas.openxmlformats.org/officeDocument/2006/relationships/image" Target="../media/image98.png"/><Relationship Id="rId311" Type="http://schemas.openxmlformats.org/officeDocument/2006/relationships/customXml" Target="../ink/ink780.xml"/><Relationship Id="rId353" Type="http://schemas.openxmlformats.org/officeDocument/2006/relationships/customXml" Target="../ink/ink801.xml"/><Relationship Id="rId395" Type="http://schemas.openxmlformats.org/officeDocument/2006/relationships/image" Target="../media/image202.png"/><Relationship Id="rId409" Type="http://schemas.openxmlformats.org/officeDocument/2006/relationships/image" Target="../media/image689.png"/><Relationship Id="rId92" Type="http://schemas.openxmlformats.org/officeDocument/2006/relationships/image" Target="../media/image50.png"/><Relationship Id="rId213" Type="http://schemas.openxmlformats.org/officeDocument/2006/relationships/customXml" Target="../ink/ink731.xml"/><Relationship Id="rId420" Type="http://schemas.openxmlformats.org/officeDocument/2006/relationships/customXml" Target="../ink/ink834.xml"/><Relationship Id="rId255" Type="http://schemas.openxmlformats.org/officeDocument/2006/relationships/customXml" Target="../ink/ink752.xml"/><Relationship Id="rId297" Type="http://schemas.openxmlformats.org/officeDocument/2006/relationships/customXml" Target="../ink/ink773.xml"/><Relationship Id="rId462" Type="http://schemas.openxmlformats.org/officeDocument/2006/relationships/customXml" Target="../ink/ink853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11.xml"/><Relationship Id="rId299" Type="http://schemas.openxmlformats.org/officeDocument/2006/relationships/customXml" Target="../ink/ink1002.xml"/><Relationship Id="rId21" Type="http://schemas.openxmlformats.org/officeDocument/2006/relationships/customXml" Target="../ink/ink863.xml"/><Relationship Id="rId63" Type="http://schemas.openxmlformats.org/officeDocument/2006/relationships/customXml" Target="../ink/ink884.xml"/><Relationship Id="rId159" Type="http://schemas.openxmlformats.org/officeDocument/2006/relationships/customXml" Target="../ink/ink932.xml"/><Relationship Id="rId324" Type="http://schemas.openxmlformats.org/officeDocument/2006/relationships/image" Target="../media/image671.png"/><Relationship Id="rId366" Type="http://schemas.openxmlformats.org/officeDocument/2006/relationships/image" Target="../media/image187.png"/><Relationship Id="rId170" Type="http://schemas.openxmlformats.org/officeDocument/2006/relationships/image" Target="../media/image89.png"/><Relationship Id="rId226" Type="http://schemas.openxmlformats.org/officeDocument/2006/relationships/image" Target="../media/image117.png"/><Relationship Id="rId268" Type="http://schemas.openxmlformats.org/officeDocument/2006/relationships/image" Target="../media/image662.png"/><Relationship Id="rId32" Type="http://schemas.openxmlformats.org/officeDocument/2006/relationships/image" Target="../media/image20.png"/><Relationship Id="rId74" Type="http://schemas.openxmlformats.org/officeDocument/2006/relationships/image" Target="../media/image622.png"/><Relationship Id="rId128" Type="http://schemas.openxmlformats.org/officeDocument/2006/relationships/image" Target="../media/image630.png"/><Relationship Id="rId335" Type="http://schemas.openxmlformats.org/officeDocument/2006/relationships/customXml" Target="../ink/ink1020.xml"/><Relationship Id="rId377" Type="http://schemas.openxmlformats.org/officeDocument/2006/relationships/customXml" Target="../ink/ink1041.xml"/><Relationship Id="rId5" Type="http://schemas.openxmlformats.org/officeDocument/2006/relationships/customXml" Target="../ink/ink855.xml"/><Relationship Id="rId181" Type="http://schemas.openxmlformats.org/officeDocument/2006/relationships/customXml" Target="../ink/ink943.xml"/><Relationship Id="rId237" Type="http://schemas.openxmlformats.org/officeDocument/2006/relationships/customXml" Target="../ink/ink971.xml"/><Relationship Id="rId279" Type="http://schemas.openxmlformats.org/officeDocument/2006/relationships/customXml" Target="../ink/ink992.xml"/><Relationship Id="rId43" Type="http://schemas.openxmlformats.org/officeDocument/2006/relationships/customXml" Target="../ink/ink874.xml"/><Relationship Id="rId139" Type="http://schemas.openxmlformats.org/officeDocument/2006/relationships/customXml" Target="../ink/ink922.xml"/><Relationship Id="rId290" Type="http://schemas.openxmlformats.org/officeDocument/2006/relationships/image" Target="../media/image149.png"/><Relationship Id="rId304" Type="http://schemas.openxmlformats.org/officeDocument/2006/relationships/image" Target="../media/image156.png"/><Relationship Id="rId346" Type="http://schemas.openxmlformats.org/officeDocument/2006/relationships/image" Target="../media/image177.png"/><Relationship Id="rId388" Type="http://schemas.openxmlformats.org/officeDocument/2006/relationships/image" Target="../media/image198.png"/><Relationship Id="rId85" Type="http://schemas.openxmlformats.org/officeDocument/2006/relationships/customXml" Target="../ink/ink895.xml"/><Relationship Id="rId150" Type="http://schemas.openxmlformats.org/officeDocument/2006/relationships/image" Target="../media/image79.png"/><Relationship Id="rId192" Type="http://schemas.openxmlformats.org/officeDocument/2006/relationships/image" Target="../media/image100.png"/><Relationship Id="rId206" Type="http://schemas.openxmlformats.org/officeDocument/2006/relationships/image" Target="../media/image107.png"/><Relationship Id="rId248" Type="http://schemas.openxmlformats.org/officeDocument/2006/relationships/image" Target="../media/image652.png"/><Relationship Id="rId12" Type="http://schemas.openxmlformats.org/officeDocument/2006/relationships/image" Target="../media/image10.png"/><Relationship Id="rId108" Type="http://schemas.openxmlformats.org/officeDocument/2006/relationships/image" Target="../media/image58.png"/><Relationship Id="rId315" Type="http://schemas.openxmlformats.org/officeDocument/2006/relationships/customXml" Target="../ink/ink1010.xml"/><Relationship Id="rId357" Type="http://schemas.openxmlformats.org/officeDocument/2006/relationships/customXml" Target="../ink/ink1031.xml"/><Relationship Id="rId54" Type="http://schemas.openxmlformats.org/officeDocument/2006/relationships/image" Target="../media/image31.png"/><Relationship Id="rId96" Type="http://schemas.openxmlformats.org/officeDocument/2006/relationships/image" Target="../media/image52.png"/><Relationship Id="rId161" Type="http://schemas.openxmlformats.org/officeDocument/2006/relationships/customXml" Target="../ink/ink933.xml"/><Relationship Id="rId217" Type="http://schemas.openxmlformats.org/officeDocument/2006/relationships/customXml" Target="../ink/ink961.xml"/><Relationship Id="rId259" Type="http://schemas.openxmlformats.org/officeDocument/2006/relationships/customXml" Target="../ink/ink982.xml"/><Relationship Id="rId23" Type="http://schemas.openxmlformats.org/officeDocument/2006/relationships/customXml" Target="../ink/ink864.xml"/><Relationship Id="rId119" Type="http://schemas.openxmlformats.org/officeDocument/2006/relationships/customXml" Target="../ink/ink912.xml"/><Relationship Id="rId270" Type="http://schemas.openxmlformats.org/officeDocument/2006/relationships/image" Target="../media/image663.png"/><Relationship Id="rId326" Type="http://schemas.openxmlformats.org/officeDocument/2006/relationships/image" Target="../media/image167.png"/><Relationship Id="rId65" Type="http://schemas.openxmlformats.org/officeDocument/2006/relationships/customXml" Target="../ink/ink885.xml"/><Relationship Id="rId130" Type="http://schemas.openxmlformats.org/officeDocument/2006/relationships/image" Target="../media/image69.png"/><Relationship Id="rId368" Type="http://schemas.openxmlformats.org/officeDocument/2006/relationships/image" Target="../media/image680.png"/><Relationship Id="rId172" Type="http://schemas.openxmlformats.org/officeDocument/2006/relationships/image" Target="../media/image90.png"/><Relationship Id="rId228" Type="http://schemas.openxmlformats.org/officeDocument/2006/relationships/image" Target="../media/image647.png"/><Relationship Id="rId281" Type="http://schemas.openxmlformats.org/officeDocument/2006/relationships/customXml" Target="../ink/ink993.xml"/><Relationship Id="rId337" Type="http://schemas.openxmlformats.org/officeDocument/2006/relationships/customXml" Target="../ink/ink1021.xml"/><Relationship Id="rId34" Type="http://schemas.openxmlformats.org/officeDocument/2006/relationships/image" Target="../media/image616.png"/><Relationship Id="rId76" Type="http://schemas.openxmlformats.org/officeDocument/2006/relationships/image" Target="../media/image42.png"/><Relationship Id="rId141" Type="http://schemas.openxmlformats.org/officeDocument/2006/relationships/customXml" Target="../ink/ink923.xml"/><Relationship Id="rId379" Type="http://schemas.openxmlformats.org/officeDocument/2006/relationships/customXml" Target="../ink/ink1042.xml"/><Relationship Id="rId7" Type="http://schemas.openxmlformats.org/officeDocument/2006/relationships/customXml" Target="../ink/ink856.xml"/><Relationship Id="rId183" Type="http://schemas.openxmlformats.org/officeDocument/2006/relationships/customXml" Target="../ink/ink944.xml"/><Relationship Id="rId239" Type="http://schemas.openxmlformats.org/officeDocument/2006/relationships/customXml" Target="../ink/ink972.xml"/><Relationship Id="rId390" Type="http://schemas.openxmlformats.org/officeDocument/2006/relationships/image" Target="../media/image199.png"/><Relationship Id="rId250" Type="http://schemas.openxmlformats.org/officeDocument/2006/relationships/image" Target="../media/image653.png"/><Relationship Id="rId292" Type="http://schemas.openxmlformats.org/officeDocument/2006/relationships/image" Target="../media/image150.png"/><Relationship Id="rId306" Type="http://schemas.openxmlformats.org/officeDocument/2006/relationships/image" Target="../media/image668.png"/><Relationship Id="rId45" Type="http://schemas.openxmlformats.org/officeDocument/2006/relationships/customXml" Target="../ink/ink875.xml"/><Relationship Id="rId87" Type="http://schemas.openxmlformats.org/officeDocument/2006/relationships/customXml" Target="../ink/ink896.xml"/><Relationship Id="rId110" Type="http://schemas.openxmlformats.org/officeDocument/2006/relationships/image" Target="../media/image59.png"/><Relationship Id="rId348" Type="http://schemas.openxmlformats.org/officeDocument/2006/relationships/image" Target="../media/image178.png"/><Relationship Id="rId152" Type="http://schemas.openxmlformats.org/officeDocument/2006/relationships/image" Target="../media/image80.png"/><Relationship Id="rId194" Type="http://schemas.openxmlformats.org/officeDocument/2006/relationships/image" Target="../media/image643.png"/><Relationship Id="rId208" Type="http://schemas.openxmlformats.org/officeDocument/2006/relationships/image" Target="../media/image108.png"/><Relationship Id="rId261" Type="http://schemas.openxmlformats.org/officeDocument/2006/relationships/customXml" Target="../ink/ink983.xml"/><Relationship Id="rId14" Type="http://schemas.openxmlformats.org/officeDocument/2006/relationships/image" Target="../media/image11.png"/><Relationship Id="rId56" Type="http://schemas.openxmlformats.org/officeDocument/2006/relationships/image" Target="../media/image32.png"/><Relationship Id="rId317" Type="http://schemas.openxmlformats.org/officeDocument/2006/relationships/customXml" Target="../ink/ink1011.xml"/><Relationship Id="rId359" Type="http://schemas.openxmlformats.org/officeDocument/2006/relationships/customXml" Target="../ink/ink1032.xml"/><Relationship Id="rId98" Type="http://schemas.openxmlformats.org/officeDocument/2006/relationships/image" Target="../media/image53.png"/><Relationship Id="rId121" Type="http://schemas.openxmlformats.org/officeDocument/2006/relationships/customXml" Target="../ink/ink913.xml"/><Relationship Id="rId163" Type="http://schemas.openxmlformats.org/officeDocument/2006/relationships/customXml" Target="../ink/ink934.xml"/><Relationship Id="rId219" Type="http://schemas.openxmlformats.org/officeDocument/2006/relationships/customXml" Target="../ink/ink962.xml"/><Relationship Id="rId370" Type="http://schemas.openxmlformats.org/officeDocument/2006/relationships/image" Target="../media/image189.png"/><Relationship Id="rId230" Type="http://schemas.openxmlformats.org/officeDocument/2006/relationships/image" Target="../media/image119.png"/><Relationship Id="rId25" Type="http://schemas.openxmlformats.org/officeDocument/2006/relationships/customXml" Target="../ink/ink865.xml"/><Relationship Id="rId67" Type="http://schemas.openxmlformats.org/officeDocument/2006/relationships/customXml" Target="../ink/ink886.xml"/><Relationship Id="rId272" Type="http://schemas.openxmlformats.org/officeDocument/2006/relationships/image" Target="../media/image664.png"/><Relationship Id="rId328" Type="http://schemas.openxmlformats.org/officeDocument/2006/relationships/image" Target="../media/image168.png"/><Relationship Id="rId132" Type="http://schemas.openxmlformats.org/officeDocument/2006/relationships/image" Target="../media/image631.png"/><Relationship Id="rId174" Type="http://schemas.openxmlformats.org/officeDocument/2006/relationships/image" Target="../media/image91.png"/><Relationship Id="rId381" Type="http://schemas.openxmlformats.org/officeDocument/2006/relationships/customXml" Target="../ink/ink1043.xml"/><Relationship Id="rId241" Type="http://schemas.openxmlformats.org/officeDocument/2006/relationships/customXml" Target="../ink/ink973.xml"/><Relationship Id="rId36" Type="http://schemas.openxmlformats.org/officeDocument/2006/relationships/image" Target="../media/image22.png"/><Relationship Id="rId283" Type="http://schemas.openxmlformats.org/officeDocument/2006/relationships/customXml" Target="../ink/ink994.xml"/><Relationship Id="rId339" Type="http://schemas.openxmlformats.org/officeDocument/2006/relationships/customXml" Target="../ink/ink1022.xml"/><Relationship Id="rId78" Type="http://schemas.openxmlformats.org/officeDocument/2006/relationships/image" Target="../media/image623.png"/><Relationship Id="rId101" Type="http://schemas.openxmlformats.org/officeDocument/2006/relationships/customXml" Target="../ink/ink903.xml"/><Relationship Id="rId143" Type="http://schemas.openxmlformats.org/officeDocument/2006/relationships/customXml" Target="../ink/ink924.xml"/><Relationship Id="rId185" Type="http://schemas.openxmlformats.org/officeDocument/2006/relationships/customXml" Target="../ink/ink945.xml"/><Relationship Id="rId350" Type="http://schemas.openxmlformats.org/officeDocument/2006/relationships/image" Target="../media/image677.png"/><Relationship Id="rId9" Type="http://schemas.openxmlformats.org/officeDocument/2006/relationships/customXml" Target="../ink/ink857.xml"/><Relationship Id="rId210" Type="http://schemas.openxmlformats.org/officeDocument/2006/relationships/image" Target="../media/image645.png"/><Relationship Id="rId392" Type="http://schemas.openxmlformats.org/officeDocument/2006/relationships/image" Target="../media/image682.png"/><Relationship Id="rId252" Type="http://schemas.openxmlformats.org/officeDocument/2006/relationships/image" Target="../media/image654.png"/><Relationship Id="rId294" Type="http://schemas.openxmlformats.org/officeDocument/2006/relationships/image" Target="../media/image151.png"/><Relationship Id="rId308" Type="http://schemas.openxmlformats.org/officeDocument/2006/relationships/image" Target="../media/image158.png"/><Relationship Id="rId47" Type="http://schemas.openxmlformats.org/officeDocument/2006/relationships/customXml" Target="../ink/ink876.xml"/><Relationship Id="rId89" Type="http://schemas.openxmlformats.org/officeDocument/2006/relationships/customXml" Target="../ink/ink897.xml"/><Relationship Id="rId112" Type="http://schemas.openxmlformats.org/officeDocument/2006/relationships/image" Target="../media/image60.png"/><Relationship Id="rId154" Type="http://schemas.openxmlformats.org/officeDocument/2006/relationships/image" Target="../media/image636.png"/><Relationship Id="rId361" Type="http://schemas.openxmlformats.org/officeDocument/2006/relationships/customXml" Target="../ink/ink1033.xml"/><Relationship Id="rId196" Type="http://schemas.openxmlformats.org/officeDocument/2006/relationships/image" Target="../media/image102.png"/><Relationship Id="rId16" Type="http://schemas.openxmlformats.org/officeDocument/2006/relationships/image" Target="../media/image12.png"/><Relationship Id="rId221" Type="http://schemas.openxmlformats.org/officeDocument/2006/relationships/customXml" Target="../ink/ink963.xml"/><Relationship Id="rId242" Type="http://schemas.openxmlformats.org/officeDocument/2006/relationships/image" Target="../media/image649.png"/><Relationship Id="rId263" Type="http://schemas.openxmlformats.org/officeDocument/2006/relationships/customXml" Target="../ink/ink984.xml"/><Relationship Id="rId284" Type="http://schemas.openxmlformats.org/officeDocument/2006/relationships/image" Target="../media/image146.png"/><Relationship Id="rId319" Type="http://schemas.openxmlformats.org/officeDocument/2006/relationships/customXml" Target="../ink/ink1012.xml"/><Relationship Id="rId37" Type="http://schemas.openxmlformats.org/officeDocument/2006/relationships/customXml" Target="../ink/ink871.xml"/><Relationship Id="rId58" Type="http://schemas.openxmlformats.org/officeDocument/2006/relationships/image" Target="../media/image33.png"/><Relationship Id="rId79" Type="http://schemas.openxmlformats.org/officeDocument/2006/relationships/customXml" Target="../ink/ink892.xml"/><Relationship Id="rId102" Type="http://schemas.openxmlformats.org/officeDocument/2006/relationships/image" Target="../media/image55.png"/><Relationship Id="rId123" Type="http://schemas.openxmlformats.org/officeDocument/2006/relationships/customXml" Target="../ink/ink914.xml"/><Relationship Id="rId144" Type="http://schemas.openxmlformats.org/officeDocument/2006/relationships/image" Target="../media/image634.png"/><Relationship Id="rId330" Type="http://schemas.openxmlformats.org/officeDocument/2006/relationships/image" Target="../media/image672.png"/><Relationship Id="rId90" Type="http://schemas.openxmlformats.org/officeDocument/2006/relationships/image" Target="../media/image49.png"/><Relationship Id="rId165" Type="http://schemas.openxmlformats.org/officeDocument/2006/relationships/customXml" Target="../ink/ink935.xml"/><Relationship Id="rId186" Type="http://schemas.openxmlformats.org/officeDocument/2006/relationships/image" Target="../media/image642.png"/><Relationship Id="rId351" Type="http://schemas.openxmlformats.org/officeDocument/2006/relationships/customXml" Target="../ink/ink1028.xml"/><Relationship Id="rId372" Type="http://schemas.openxmlformats.org/officeDocument/2006/relationships/image" Target="../media/image681.png"/><Relationship Id="rId393" Type="http://schemas.openxmlformats.org/officeDocument/2006/relationships/customXml" Target="../ink/ink1049.xml"/><Relationship Id="rId211" Type="http://schemas.openxmlformats.org/officeDocument/2006/relationships/customXml" Target="../ink/ink958.xml"/><Relationship Id="rId232" Type="http://schemas.openxmlformats.org/officeDocument/2006/relationships/image" Target="../media/image648.png"/><Relationship Id="rId253" Type="http://schemas.openxmlformats.org/officeDocument/2006/relationships/customXml" Target="../ink/ink979.xml"/><Relationship Id="rId274" Type="http://schemas.openxmlformats.org/officeDocument/2006/relationships/image" Target="../media/image665.png"/><Relationship Id="rId295" Type="http://schemas.openxmlformats.org/officeDocument/2006/relationships/customXml" Target="../ink/ink1000.xml"/><Relationship Id="rId309" Type="http://schemas.openxmlformats.org/officeDocument/2006/relationships/customXml" Target="../ink/ink1007.xml"/><Relationship Id="rId27" Type="http://schemas.openxmlformats.org/officeDocument/2006/relationships/customXml" Target="../ink/ink866.xml"/><Relationship Id="rId48" Type="http://schemas.openxmlformats.org/officeDocument/2006/relationships/image" Target="../media/image28.png"/><Relationship Id="rId69" Type="http://schemas.openxmlformats.org/officeDocument/2006/relationships/customXml" Target="../ink/ink887.xml"/><Relationship Id="rId113" Type="http://schemas.openxmlformats.org/officeDocument/2006/relationships/customXml" Target="../ink/ink909.xml"/><Relationship Id="rId134" Type="http://schemas.openxmlformats.org/officeDocument/2006/relationships/image" Target="../media/image71.png"/><Relationship Id="rId320" Type="http://schemas.openxmlformats.org/officeDocument/2006/relationships/image" Target="../media/image670.png"/><Relationship Id="rId80" Type="http://schemas.openxmlformats.org/officeDocument/2006/relationships/image" Target="../media/image44.png"/><Relationship Id="rId155" Type="http://schemas.openxmlformats.org/officeDocument/2006/relationships/customXml" Target="../ink/ink930.xml"/><Relationship Id="rId176" Type="http://schemas.openxmlformats.org/officeDocument/2006/relationships/image" Target="../media/image92.png"/><Relationship Id="rId197" Type="http://schemas.openxmlformats.org/officeDocument/2006/relationships/customXml" Target="../ink/ink951.xml"/><Relationship Id="rId341" Type="http://schemas.openxmlformats.org/officeDocument/2006/relationships/customXml" Target="../ink/ink1023.xml"/><Relationship Id="rId362" Type="http://schemas.openxmlformats.org/officeDocument/2006/relationships/image" Target="../media/image678.png"/><Relationship Id="rId383" Type="http://schemas.openxmlformats.org/officeDocument/2006/relationships/customXml" Target="../ink/ink1044.xml"/><Relationship Id="rId201" Type="http://schemas.openxmlformats.org/officeDocument/2006/relationships/customXml" Target="../ink/ink953.xml"/><Relationship Id="rId222" Type="http://schemas.openxmlformats.org/officeDocument/2006/relationships/image" Target="../media/image115.png"/><Relationship Id="rId243" Type="http://schemas.openxmlformats.org/officeDocument/2006/relationships/customXml" Target="../ink/ink974.xml"/><Relationship Id="rId264" Type="http://schemas.openxmlformats.org/officeDocument/2006/relationships/image" Target="../media/image660.png"/><Relationship Id="rId285" Type="http://schemas.openxmlformats.org/officeDocument/2006/relationships/customXml" Target="../ink/ink995.xml"/><Relationship Id="rId17" Type="http://schemas.openxmlformats.org/officeDocument/2006/relationships/customXml" Target="../ink/ink861.xml"/><Relationship Id="rId38" Type="http://schemas.openxmlformats.org/officeDocument/2006/relationships/image" Target="../media/image617.png"/><Relationship Id="rId59" Type="http://schemas.openxmlformats.org/officeDocument/2006/relationships/customXml" Target="../ink/ink882.xml"/><Relationship Id="rId103" Type="http://schemas.openxmlformats.org/officeDocument/2006/relationships/customXml" Target="../ink/ink904.xml"/><Relationship Id="rId124" Type="http://schemas.openxmlformats.org/officeDocument/2006/relationships/image" Target="../media/image66.png"/><Relationship Id="rId310" Type="http://schemas.openxmlformats.org/officeDocument/2006/relationships/image" Target="../media/image669.png"/><Relationship Id="rId70" Type="http://schemas.openxmlformats.org/officeDocument/2006/relationships/image" Target="../media/image39.png"/><Relationship Id="rId91" Type="http://schemas.openxmlformats.org/officeDocument/2006/relationships/customXml" Target="../ink/ink898.xml"/><Relationship Id="rId145" Type="http://schemas.openxmlformats.org/officeDocument/2006/relationships/customXml" Target="../ink/ink925.xml"/><Relationship Id="rId166" Type="http://schemas.openxmlformats.org/officeDocument/2006/relationships/image" Target="../media/image87.png"/><Relationship Id="rId187" Type="http://schemas.openxmlformats.org/officeDocument/2006/relationships/customXml" Target="../ink/ink946.xml"/><Relationship Id="rId331" Type="http://schemas.openxmlformats.org/officeDocument/2006/relationships/customXml" Target="../ink/ink1018.xml"/><Relationship Id="rId352" Type="http://schemas.openxmlformats.org/officeDocument/2006/relationships/image" Target="../media/image180.png"/><Relationship Id="rId373" Type="http://schemas.openxmlformats.org/officeDocument/2006/relationships/customXml" Target="../ink/ink1039.xml"/><Relationship Id="rId39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46.png"/><Relationship Id="rId233" Type="http://schemas.openxmlformats.org/officeDocument/2006/relationships/customXml" Target="../ink/ink969.xml"/><Relationship Id="rId254" Type="http://schemas.openxmlformats.org/officeDocument/2006/relationships/image" Target="../media/image655.png"/><Relationship Id="rId28" Type="http://schemas.openxmlformats.org/officeDocument/2006/relationships/image" Target="../media/image614.png"/><Relationship Id="rId49" Type="http://schemas.openxmlformats.org/officeDocument/2006/relationships/customXml" Target="../ink/ink877.xml"/><Relationship Id="rId114" Type="http://schemas.openxmlformats.org/officeDocument/2006/relationships/image" Target="../media/image61.png"/><Relationship Id="rId275" Type="http://schemas.openxmlformats.org/officeDocument/2006/relationships/customXml" Target="../ink/ink990.xml"/><Relationship Id="rId296" Type="http://schemas.openxmlformats.org/officeDocument/2006/relationships/image" Target="../media/image667.png"/><Relationship Id="rId300" Type="http://schemas.openxmlformats.org/officeDocument/2006/relationships/image" Target="../media/image154.png"/><Relationship Id="rId60" Type="http://schemas.openxmlformats.org/officeDocument/2006/relationships/image" Target="../media/image34.png"/><Relationship Id="rId81" Type="http://schemas.openxmlformats.org/officeDocument/2006/relationships/customXml" Target="../ink/ink893.xml"/><Relationship Id="rId135" Type="http://schemas.openxmlformats.org/officeDocument/2006/relationships/customXml" Target="../ink/ink920.xml"/><Relationship Id="rId156" Type="http://schemas.openxmlformats.org/officeDocument/2006/relationships/image" Target="../media/image637.png"/><Relationship Id="rId177" Type="http://schemas.openxmlformats.org/officeDocument/2006/relationships/customXml" Target="../ink/ink941.xml"/><Relationship Id="rId198" Type="http://schemas.openxmlformats.org/officeDocument/2006/relationships/image" Target="../media/image103.png"/><Relationship Id="rId321" Type="http://schemas.openxmlformats.org/officeDocument/2006/relationships/customXml" Target="../ink/ink1013.xml"/><Relationship Id="rId342" Type="http://schemas.openxmlformats.org/officeDocument/2006/relationships/image" Target="../media/image675.png"/><Relationship Id="rId363" Type="http://schemas.openxmlformats.org/officeDocument/2006/relationships/customXml" Target="../ink/ink1034.xml"/><Relationship Id="rId384" Type="http://schemas.openxmlformats.org/officeDocument/2006/relationships/image" Target="../media/image196.png"/><Relationship Id="rId202" Type="http://schemas.openxmlformats.org/officeDocument/2006/relationships/image" Target="../media/image644.png"/><Relationship Id="rId223" Type="http://schemas.openxmlformats.org/officeDocument/2006/relationships/customXml" Target="../ink/ink964.xml"/><Relationship Id="rId244" Type="http://schemas.openxmlformats.org/officeDocument/2006/relationships/image" Target="../media/image650.png"/><Relationship Id="rId18" Type="http://schemas.openxmlformats.org/officeDocument/2006/relationships/image" Target="../media/image13.png"/><Relationship Id="rId39" Type="http://schemas.openxmlformats.org/officeDocument/2006/relationships/customXml" Target="../ink/ink872.xml"/><Relationship Id="rId265" Type="http://schemas.openxmlformats.org/officeDocument/2006/relationships/customXml" Target="../ink/ink985.xml"/><Relationship Id="rId286" Type="http://schemas.openxmlformats.org/officeDocument/2006/relationships/image" Target="../media/image147.png"/><Relationship Id="rId50" Type="http://schemas.openxmlformats.org/officeDocument/2006/relationships/image" Target="../media/image29.png"/><Relationship Id="rId104" Type="http://schemas.openxmlformats.org/officeDocument/2006/relationships/image" Target="../media/image56.png"/><Relationship Id="rId125" Type="http://schemas.openxmlformats.org/officeDocument/2006/relationships/customXml" Target="../ink/ink915.xml"/><Relationship Id="rId146" Type="http://schemas.openxmlformats.org/officeDocument/2006/relationships/image" Target="../media/image77.png"/><Relationship Id="rId167" Type="http://schemas.openxmlformats.org/officeDocument/2006/relationships/customXml" Target="../ink/ink936.xml"/><Relationship Id="rId188" Type="http://schemas.openxmlformats.org/officeDocument/2006/relationships/image" Target="../media/image98.png"/><Relationship Id="rId311" Type="http://schemas.openxmlformats.org/officeDocument/2006/relationships/customXml" Target="../ink/ink1008.xml"/><Relationship Id="rId332" Type="http://schemas.openxmlformats.org/officeDocument/2006/relationships/image" Target="../media/image170.png"/><Relationship Id="rId353" Type="http://schemas.openxmlformats.org/officeDocument/2006/relationships/customXml" Target="../ink/ink1029.xml"/><Relationship Id="rId374" Type="http://schemas.openxmlformats.org/officeDocument/2006/relationships/image" Target="../media/image191.png"/><Relationship Id="rId71" Type="http://schemas.openxmlformats.org/officeDocument/2006/relationships/customXml" Target="../ink/ink888.xml"/><Relationship Id="rId92" Type="http://schemas.openxmlformats.org/officeDocument/2006/relationships/image" Target="../media/image50.png"/><Relationship Id="rId213" Type="http://schemas.openxmlformats.org/officeDocument/2006/relationships/customXml" Target="../ink/ink959.xml"/><Relationship Id="rId234" Type="http://schemas.openxmlformats.org/officeDocument/2006/relationships/image" Target="../media/image121.png"/><Relationship Id="rId2" Type="http://schemas.openxmlformats.org/officeDocument/2006/relationships/customXml" Target="../ink/ink854.xml"/><Relationship Id="rId29" Type="http://schemas.openxmlformats.org/officeDocument/2006/relationships/customXml" Target="../ink/ink867.xml"/><Relationship Id="rId255" Type="http://schemas.openxmlformats.org/officeDocument/2006/relationships/customXml" Target="../ink/ink980.xml"/><Relationship Id="rId276" Type="http://schemas.openxmlformats.org/officeDocument/2006/relationships/image" Target="../media/image142.png"/><Relationship Id="rId297" Type="http://schemas.openxmlformats.org/officeDocument/2006/relationships/customXml" Target="../ink/ink1001.xml"/><Relationship Id="rId40" Type="http://schemas.openxmlformats.org/officeDocument/2006/relationships/image" Target="../media/image618.png"/><Relationship Id="rId115" Type="http://schemas.openxmlformats.org/officeDocument/2006/relationships/customXml" Target="../ink/ink910.xml"/><Relationship Id="rId136" Type="http://schemas.openxmlformats.org/officeDocument/2006/relationships/image" Target="../media/image72.png"/><Relationship Id="rId157" Type="http://schemas.openxmlformats.org/officeDocument/2006/relationships/customXml" Target="../ink/ink931.xml"/><Relationship Id="rId178" Type="http://schemas.openxmlformats.org/officeDocument/2006/relationships/image" Target="../media/image93.png"/><Relationship Id="rId301" Type="http://schemas.openxmlformats.org/officeDocument/2006/relationships/customXml" Target="../ink/ink1003.xml"/><Relationship Id="rId322" Type="http://schemas.openxmlformats.org/officeDocument/2006/relationships/image" Target="../media/image165.png"/><Relationship Id="rId343" Type="http://schemas.openxmlformats.org/officeDocument/2006/relationships/customXml" Target="../ink/ink1024.xml"/><Relationship Id="rId364" Type="http://schemas.openxmlformats.org/officeDocument/2006/relationships/image" Target="../media/image679.png"/><Relationship Id="rId61" Type="http://schemas.openxmlformats.org/officeDocument/2006/relationships/customXml" Target="../ink/ink883.xml"/><Relationship Id="rId82" Type="http://schemas.openxmlformats.org/officeDocument/2006/relationships/image" Target="../media/image45.png"/><Relationship Id="rId199" Type="http://schemas.openxmlformats.org/officeDocument/2006/relationships/customXml" Target="../ink/ink952.xml"/><Relationship Id="rId203" Type="http://schemas.openxmlformats.org/officeDocument/2006/relationships/customXml" Target="../ink/ink954.xml"/><Relationship Id="rId385" Type="http://schemas.openxmlformats.org/officeDocument/2006/relationships/customXml" Target="../ink/ink1045.xml"/><Relationship Id="rId19" Type="http://schemas.openxmlformats.org/officeDocument/2006/relationships/customXml" Target="../ink/ink862.xml"/><Relationship Id="rId224" Type="http://schemas.openxmlformats.org/officeDocument/2006/relationships/image" Target="../media/image116.png"/><Relationship Id="rId245" Type="http://schemas.openxmlformats.org/officeDocument/2006/relationships/customXml" Target="../ink/ink975.xml"/><Relationship Id="rId266" Type="http://schemas.openxmlformats.org/officeDocument/2006/relationships/image" Target="../media/image661.png"/><Relationship Id="rId287" Type="http://schemas.openxmlformats.org/officeDocument/2006/relationships/customXml" Target="../ink/ink996.xml"/><Relationship Id="rId30" Type="http://schemas.openxmlformats.org/officeDocument/2006/relationships/image" Target="../media/image615.png"/><Relationship Id="rId105" Type="http://schemas.openxmlformats.org/officeDocument/2006/relationships/customXml" Target="../ink/ink905.xml"/><Relationship Id="rId126" Type="http://schemas.openxmlformats.org/officeDocument/2006/relationships/image" Target="../media/image67.png"/><Relationship Id="rId147" Type="http://schemas.openxmlformats.org/officeDocument/2006/relationships/customXml" Target="../ink/ink926.xml"/><Relationship Id="rId168" Type="http://schemas.openxmlformats.org/officeDocument/2006/relationships/image" Target="../media/image88.png"/><Relationship Id="rId312" Type="http://schemas.openxmlformats.org/officeDocument/2006/relationships/image" Target="../media/image160.png"/><Relationship Id="rId333" Type="http://schemas.openxmlformats.org/officeDocument/2006/relationships/customXml" Target="../ink/ink1019.xml"/><Relationship Id="rId354" Type="http://schemas.openxmlformats.org/officeDocument/2006/relationships/image" Target="../media/image181.png"/><Relationship Id="rId51" Type="http://schemas.openxmlformats.org/officeDocument/2006/relationships/customXml" Target="../ink/ink878.xml"/><Relationship Id="rId72" Type="http://schemas.openxmlformats.org/officeDocument/2006/relationships/image" Target="../media/image40.png"/><Relationship Id="rId93" Type="http://schemas.openxmlformats.org/officeDocument/2006/relationships/customXml" Target="../ink/ink899.xml"/><Relationship Id="rId189" Type="http://schemas.openxmlformats.org/officeDocument/2006/relationships/customXml" Target="../ink/ink947.xml"/><Relationship Id="rId375" Type="http://schemas.openxmlformats.org/officeDocument/2006/relationships/customXml" Target="../ink/ink1040.xml"/><Relationship Id="rId214" Type="http://schemas.openxmlformats.org/officeDocument/2006/relationships/image" Target="../media/image111.png"/><Relationship Id="rId235" Type="http://schemas.openxmlformats.org/officeDocument/2006/relationships/customXml" Target="../ink/ink970.xml"/><Relationship Id="rId256" Type="http://schemas.openxmlformats.org/officeDocument/2006/relationships/image" Target="../media/image656.png"/><Relationship Id="rId277" Type="http://schemas.openxmlformats.org/officeDocument/2006/relationships/customXml" Target="../ink/ink991.xml"/><Relationship Id="rId298" Type="http://schemas.openxmlformats.org/officeDocument/2006/relationships/image" Target="../media/image153.png"/><Relationship Id="rId116" Type="http://schemas.openxmlformats.org/officeDocument/2006/relationships/image" Target="../media/image62.png"/><Relationship Id="rId137" Type="http://schemas.openxmlformats.org/officeDocument/2006/relationships/customXml" Target="../ink/ink921.xml"/><Relationship Id="rId158" Type="http://schemas.openxmlformats.org/officeDocument/2006/relationships/image" Target="../media/image638.png"/><Relationship Id="rId302" Type="http://schemas.openxmlformats.org/officeDocument/2006/relationships/image" Target="../media/image155.png"/><Relationship Id="rId323" Type="http://schemas.openxmlformats.org/officeDocument/2006/relationships/customXml" Target="../ink/ink1014.xml"/><Relationship Id="rId344" Type="http://schemas.openxmlformats.org/officeDocument/2006/relationships/image" Target="../media/image676.png"/><Relationship Id="rId20" Type="http://schemas.openxmlformats.org/officeDocument/2006/relationships/image" Target="../media/image14.png"/><Relationship Id="rId41" Type="http://schemas.openxmlformats.org/officeDocument/2006/relationships/customXml" Target="../ink/ink873.xml"/><Relationship Id="rId62" Type="http://schemas.openxmlformats.org/officeDocument/2006/relationships/image" Target="../media/image35.png"/><Relationship Id="rId83" Type="http://schemas.openxmlformats.org/officeDocument/2006/relationships/customXml" Target="../ink/ink894.xml"/><Relationship Id="rId179" Type="http://schemas.openxmlformats.org/officeDocument/2006/relationships/customXml" Target="../ink/ink942.xml"/><Relationship Id="rId365" Type="http://schemas.openxmlformats.org/officeDocument/2006/relationships/customXml" Target="../ink/ink1035.xml"/><Relationship Id="rId386" Type="http://schemas.openxmlformats.org/officeDocument/2006/relationships/image" Target="../media/image197.png"/><Relationship Id="rId190" Type="http://schemas.openxmlformats.org/officeDocument/2006/relationships/image" Target="../media/image99.png"/><Relationship Id="rId204" Type="http://schemas.openxmlformats.org/officeDocument/2006/relationships/image" Target="../media/image106.png"/><Relationship Id="rId225" Type="http://schemas.openxmlformats.org/officeDocument/2006/relationships/customXml" Target="../ink/ink965.xml"/><Relationship Id="rId246" Type="http://schemas.openxmlformats.org/officeDocument/2006/relationships/image" Target="../media/image651.png"/><Relationship Id="rId267" Type="http://schemas.openxmlformats.org/officeDocument/2006/relationships/customXml" Target="../ink/ink986.xml"/><Relationship Id="rId288" Type="http://schemas.openxmlformats.org/officeDocument/2006/relationships/image" Target="../media/image148.png"/><Relationship Id="rId106" Type="http://schemas.openxmlformats.org/officeDocument/2006/relationships/image" Target="../media/image57.png"/><Relationship Id="rId127" Type="http://schemas.openxmlformats.org/officeDocument/2006/relationships/customXml" Target="../ink/ink916.xml"/><Relationship Id="rId313" Type="http://schemas.openxmlformats.org/officeDocument/2006/relationships/customXml" Target="../ink/ink1009.xml"/><Relationship Id="rId10" Type="http://schemas.openxmlformats.org/officeDocument/2006/relationships/image" Target="../media/image9.png"/><Relationship Id="rId31" Type="http://schemas.openxmlformats.org/officeDocument/2006/relationships/customXml" Target="../ink/ink868.xml"/><Relationship Id="rId52" Type="http://schemas.openxmlformats.org/officeDocument/2006/relationships/image" Target="../media/image619.png"/><Relationship Id="rId73" Type="http://schemas.openxmlformats.org/officeDocument/2006/relationships/customXml" Target="../ink/ink889.xml"/><Relationship Id="rId94" Type="http://schemas.openxmlformats.org/officeDocument/2006/relationships/image" Target="../media/image626.png"/><Relationship Id="rId148" Type="http://schemas.openxmlformats.org/officeDocument/2006/relationships/image" Target="../media/image635.png"/><Relationship Id="rId169" Type="http://schemas.openxmlformats.org/officeDocument/2006/relationships/customXml" Target="../ink/ink937.xml"/><Relationship Id="rId334" Type="http://schemas.openxmlformats.org/officeDocument/2006/relationships/image" Target="../media/image171.png"/><Relationship Id="rId355" Type="http://schemas.openxmlformats.org/officeDocument/2006/relationships/customXml" Target="../ink/ink1030.xml"/><Relationship Id="rId376" Type="http://schemas.openxmlformats.org/officeDocument/2006/relationships/image" Target="../media/image192.png"/><Relationship Id="rId4" Type="http://schemas.openxmlformats.org/officeDocument/2006/relationships/image" Target="../media/image611.png"/><Relationship Id="rId180" Type="http://schemas.openxmlformats.org/officeDocument/2006/relationships/image" Target="../media/image641.png"/><Relationship Id="rId215" Type="http://schemas.openxmlformats.org/officeDocument/2006/relationships/customXml" Target="../ink/ink960.xml"/><Relationship Id="rId236" Type="http://schemas.openxmlformats.org/officeDocument/2006/relationships/image" Target="../media/image122.png"/><Relationship Id="rId257" Type="http://schemas.openxmlformats.org/officeDocument/2006/relationships/customXml" Target="../ink/ink981.xml"/><Relationship Id="rId278" Type="http://schemas.openxmlformats.org/officeDocument/2006/relationships/image" Target="../media/image143.png"/><Relationship Id="rId303" Type="http://schemas.openxmlformats.org/officeDocument/2006/relationships/customXml" Target="../ink/ink1004.xml"/><Relationship Id="rId42" Type="http://schemas.openxmlformats.org/officeDocument/2006/relationships/image" Target="../media/image25.png"/><Relationship Id="rId84" Type="http://schemas.openxmlformats.org/officeDocument/2006/relationships/image" Target="../media/image624.png"/><Relationship Id="rId138" Type="http://schemas.openxmlformats.org/officeDocument/2006/relationships/image" Target="../media/image632.png"/><Relationship Id="rId345" Type="http://schemas.openxmlformats.org/officeDocument/2006/relationships/customXml" Target="../ink/ink1025.xml"/><Relationship Id="rId387" Type="http://schemas.openxmlformats.org/officeDocument/2006/relationships/customXml" Target="../ink/ink1046.xml"/><Relationship Id="rId191" Type="http://schemas.openxmlformats.org/officeDocument/2006/relationships/customXml" Target="../ink/ink948.xml"/><Relationship Id="rId205" Type="http://schemas.openxmlformats.org/officeDocument/2006/relationships/customXml" Target="../ink/ink955.xml"/><Relationship Id="rId247" Type="http://schemas.openxmlformats.org/officeDocument/2006/relationships/customXml" Target="../ink/ink976.xml"/><Relationship Id="rId107" Type="http://schemas.openxmlformats.org/officeDocument/2006/relationships/customXml" Target="../ink/ink906.xml"/><Relationship Id="rId289" Type="http://schemas.openxmlformats.org/officeDocument/2006/relationships/customXml" Target="../ink/ink997.xml"/><Relationship Id="rId11" Type="http://schemas.openxmlformats.org/officeDocument/2006/relationships/customXml" Target="../ink/ink858.xml"/><Relationship Id="rId53" Type="http://schemas.openxmlformats.org/officeDocument/2006/relationships/customXml" Target="../ink/ink879.xml"/><Relationship Id="rId149" Type="http://schemas.openxmlformats.org/officeDocument/2006/relationships/customXml" Target="../ink/ink927.xml"/><Relationship Id="rId314" Type="http://schemas.openxmlformats.org/officeDocument/2006/relationships/image" Target="../media/image161.png"/><Relationship Id="rId356" Type="http://schemas.openxmlformats.org/officeDocument/2006/relationships/image" Target="../media/image182.png"/><Relationship Id="rId95" Type="http://schemas.openxmlformats.org/officeDocument/2006/relationships/customXml" Target="../ink/ink900.xml"/><Relationship Id="rId160" Type="http://schemas.openxmlformats.org/officeDocument/2006/relationships/image" Target="../media/image639.png"/><Relationship Id="rId216" Type="http://schemas.openxmlformats.org/officeDocument/2006/relationships/image" Target="../media/image112.png"/><Relationship Id="rId258" Type="http://schemas.openxmlformats.org/officeDocument/2006/relationships/image" Target="../media/image657.png"/><Relationship Id="rId22" Type="http://schemas.openxmlformats.org/officeDocument/2006/relationships/image" Target="../media/image15.png"/><Relationship Id="rId64" Type="http://schemas.openxmlformats.org/officeDocument/2006/relationships/image" Target="../media/image620.png"/><Relationship Id="rId118" Type="http://schemas.openxmlformats.org/officeDocument/2006/relationships/image" Target="../media/image628.png"/><Relationship Id="rId325" Type="http://schemas.openxmlformats.org/officeDocument/2006/relationships/customXml" Target="../ink/ink1015.xml"/><Relationship Id="rId367" Type="http://schemas.openxmlformats.org/officeDocument/2006/relationships/customXml" Target="../ink/ink1036.xml"/><Relationship Id="rId171" Type="http://schemas.openxmlformats.org/officeDocument/2006/relationships/customXml" Target="../ink/ink938.xml"/><Relationship Id="rId227" Type="http://schemas.openxmlformats.org/officeDocument/2006/relationships/customXml" Target="../ink/ink966.xml"/><Relationship Id="rId269" Type="http://schemas.openxmlformats.org/officeDocument/2006/relationships/customXml" Target="../ink/ink987.xml"/><Relationship Id="rId33" Type="http://schemas.openxmlformats.org/officeDocument/2006/relationships/customXml" Target="../ink/ink869.xml"/><Relationship Id="rId129" Type="http://schemas.openxmlformats.org/officeDocument/2006/relationships/customXml" Target="../ink/ink917.xml"/><Relationship Id="rId280" Type="http://schemas.openxmlformats.org/officeDocument/2006/relationships/image" Target="../media/image144.png"/><Relationship Id="rId336" Type="http://schemas.openxmlformats.org/officeDocument/2006/relationships/image" Target="../media/image673.png"/><Relationship Id="rId75" Type="http://schemas.openxmlformats.org/officeDocument/2006/relationships/customXml" Target="../ink/ink890.xml"/><Relationship Id="rId140" Type="http://schemas.openxmlformats.org/officeDocument/2006/relationships/image" Target="../media/image74.png"/><Relationship Id="rId182" Type="http://schemas.openxmlformats.org/officeDocument/2006/relationships/image" Target="../media/image95.png"/><Relationship Id="rId378" Type="http://schemas.openxmlformats.org/officeDocument/2006/relationships/image" Target="../media/image193.png"/><Relationship Id="rId6" Type="http://schemas.openxmlformats.org/officeDocument/2006/relationships/image" Target="../media/image612.png"/><Relationship Id="rId238" Type="http://schemas.openxmlformats.org/officeDocument/2006/relationships/image" Target="../media/image123.png"/><Relationship Id="rId291" Type="http://schemas.openxmlformats.org/officeDocument/2006/relationships/customXml" Target="../ink/ink998.xml"/><Relationship Id="rId305" Type="http://schemas.openxmlformats.org/officeDocument/2006/relationships/customXml" Target="../ink/ink1005.xml"/><Relationship Id="rId347" Type="http://schemas.openxmlformats.org/officeDocument/2006/relationships/customXml" Target="../ink/ink1026.xml"/><Relationship Id="rId44" Type="http://schemas.openxmlformats.org/officeDocument/2006/relationships/image" Target="../media/image26.png"/><Relationship Id="rId86" Type="http://schemas.openxmlformats.org/officeDocument/2006/relationships/image" Target="../media/image47.png"/><Relationship Id="rId151" Type="http://schemas.openxmlformats.org/officeDocument/2006/relationships/customXml" Target="../ink/ink928.xml"/><Relationship Id="rId389" Type="http://schemas.openxmlformats.org/officeDocument/2006/relationships/customXml" Target="../ink/ink1047.xml"/><Relationship Id="rId193" Type="http://schemas.openxmlformats.org/officeDocument/2006/relationships/customXml" Target="../ink/ink949.xml"/><Relationship Id="rId207" Type="http://schemas.openxmlformats.org/officeDocument/2006/relationships/customXml" Target="../ink/ink956.xml"/><Relationship Id="rId249" Type="http://schemas.openxmlformats.org/officeDocument/2006/relationships/customXml" Target="../ink/ink977.xml"/><Relationship Id="rId13" Type="http://schemas.openxmlformats.org/officeDocument/2006/relationships/customXml" Target="../ink/ink859.xml"/><Relationship Id="rId109" Type="http://schemas.openxmlformats.org/officeDocument/2006/relationships/customXml" Target="../ink/ink907.xml"/><Relationship Id="rId260" Type="http://schemas.openxmlformats.org/officeDocument/2006/relationships/image" Target="../media/image658.png"/><Relationship Id="rId316" Type="http://schemas.openxmlformats.org/officeDocument/2006/relationships/image" Target="../media/image162.png"/><Relationship Id="rId55" Type="http://schemas.openxmlformats.org/officeDocument/2006/relationships/customXml" Target="../ink/ink880.xml"/><Relationship Id="rId97" Type="http://schemas.openxmlformats.org/officeDocument/2006/relationships/customXml" Target="../ink/ink901.xml"/><Relationship Id="rId120" Type="http://schemas.openxmlformats.org/officeDocument/2006/relationships/image" Target="../media/image629.png"/><Relationship Id="rId358" Type="http://schemas.openxmlformats.org/officeDocument/2006/relationships/image" Target="../media/image183.png"/><Relationship Id="rId162" Type="http://schemas.openxmlformats.org/officeDocument/2006/relationships/image" Target="../media/image640.png"/><Relationship Id="rId218" Type="http://schemas.openxmlformats.org/officeDocument/2006/relationships/image" Target="../media/image113.png"/><Relationship Id="rId271" Type="http://schemas.openxmlformats.org/officeDocument/2006/relationships/customXml" Target="../ink/ink988.xml"/><Relationship Id="rId24" Type="http://schemas.openxmlformats.org/officeDocument/2006/relationships/image" Target="../media/image16.png"/><Relationship Id="rId66" Type="http://schemas.openxmlformats.org/officeDocument/2006/relationships/image" Target="../media/image37.png"/><Relationship Id="rId131" Type="http://schemas.openxmlformats.org/officeDocument/2006/relationships/customXml" Target="../ink/ink918.xml"/><Relationship Id="rId327" Type="http://schemas.openxmlformats.org/officeDocument/2006/relationships/customXml" Target="../ink/ink1016.xml"/><Relationship Id="rId369" Type="http://schemas.openxmlformats.org/officeDocument/2006/relationships/customXml" Target="../ink/ink1037.xml"/><Relationship Id="rId173" Type="http://schemas.openxmlformats.org/officeDocument/2006/relationships/customXml" Target="../ink/ink939.xml"/><Relationship Id="rId229" Type="http://schemas.openxmlformats.org/officeDocument/2006/relationships/customXml" Target="../ink/ink967.xml"/><Relationship Id="rId380" Type="http://schemas.openxmlformats.org/officeDocument/2006/relationships/image" Target="../media/image194.png"/><Relationship Id="rId240" Type="http://schemas.openxmlformats.org/officeDocument/2006/relationships/image" Target="../media/image124.png"/><Relationship Id="rId35" Type="http://schemas.openxmlformats.org/officeDocument/2006/relationships/customXml" Target="../ink/ink870.xml"/><Relationship Id="rId77" Type="http://schemas.openxmlformats.org/officeDocument/2006/relationships/customXml" Target="../ink/ink891.xml"/><Relationship Id="rId100" Type="http://schemas.openxmlformats.org/officeDocument/2006/relationships/image" Target="../media/image627.png"/><Relationship Id="rId282" Type="http://schemas.openxmlformats.org/officeDocument/2006/relationships/image" Target="../media/image666.png"/><Relationship Id="rId338" Type="http://schemas.openxmlformats.org/officeDocument/2006/relationships/image" Target="../media/image173.png"/><Relationship Id="rId8" Type="http://schemas.openxmlformats.org/officeDocument/2006/relationships/image" Target="../media/image613.png"/><Relationship Id="rId142" Type="http://schemas.openxmlformats.org/officeDocument/2006/relationships/image" Target="../media/image633.png"/><Relationship Id="rId184" Type="http://schemas.openxmlformats.org/officeDocument/2006/relationships/image" Target="../media/image96.png"/><Relationship Id="rId391" Type="http://schemas.openxmlformats.org/officeDocument/2006/relationships/customXml" Target="../ink/ink1048.xml"/><Relationship Id="rId251" Type="http://schemas.openxmlformats.org/officeDocument/2006/relationships/customXml" Target="../ink/ink978.xml"/><Relationship Id="rId46" Type="http://schemas.openxmlformats.org/officeDocument/2006/relationships/image" Target="../media/image27.png"/><Relationship Id="rId293" Type="http://schemas.openxmlformats.org/officeDocument/2006/relationships/customXml" Target="../ink/ink999.xml"/><Relationship Id="rId307" Type="http://schemas.openxmlformats.org/officeDocument/2006/relationships/customXml" Target="../ink/ink1006.xml"/><Relationship Id="rId349" Type="http://schemas.openxmlformats.org/officeDocument/2006/relationships/customXml" Target="../ink/ink1027.xml"/><Relationship Id="rId88" Type="http://schemas.openxmlformats.org/officeDocument/2006/relationships/image" Target="../media/image625.png"/><Relationship Id="rId111" Type="http://schemas.openxmlformats.org/officeDocument/2006/relationships/customXml" Target="../ink/ink908.xml"/><Relationship Id="rId153" Type="http://schemas.openxmlformats.org/officeDocument/2006/relationships/customXml" Target="../ink/ink929.xml"/><Relationship Id="rId195" Type="http://schemas.openxmlformats.org/officeDocument/2006/relationships/customXml" Target="../ink/ink950.xml"/><Relationship Id="rId209" Type="http://schemas.openxmlformats.org/officeDocument/2006/relationships/customXml" Target="../ink/ink957.xml"/><Relationship Id="rId360" Type="http://schemas.openxmlformats.org/officeDocument/2006/relationships/image" Target="../media/image184.png"/><Relationship Id="rId220" Type="http://schemas.openxmlformats.org/officeDocument/2006/relationships/image" Target="../media/image114.png"/><Relationship Id="rId15" Type="http://schemas.openxmlformats.org/officeDocument/2006/relationships/customXml" Target="../ink/ink860.xml"/><Relationship Id="rId57" Type="http://schemas.openxmlformats.org/officeDocument/2006/relationships/customXml" Target="../ink/ink881.xml"/><Relationship Id="rId262" Type="http://schemas.openxmlformats.org/officeDocument/2006/relationships/image" Target="../media/image659.png"/><Relationship Id="rId318" Type="http://schemas.openxmlformats.org/officeDocument/2006/relationships/image" Target="../media/image163.png"/><Relationship Id="rId99" Type="http://schemas.openxmlformats.org/officeDocument/2006/relationships/customXml" Target="../ink/ink902.xml"/><Relationship Id="rId122" Type="http://schemas.openxmlformats.org/officeDocument/2006/relationships/image" Target="../media/image65.png"/><Relationship Id="rId164" Type="http://schemas.openxmlformats.org/officeDocument/2006/relationships/image" Target="../media/image86.png"/><Relationship Id="rId371" Type="http://schemas.openxmlformats.org/officeDocument/2006/relationships/customXml" Target="../ink/ink1038.xml"/><Relationship Id="rId26" Type="http://schemas.openxmlformats.org/officeDocument/2006/relationships/image" Target="../media/image17.png"/><Relationship Id="rId231" Type="http://schemas.openxmlformats.org/officeDocument/2006/relationships/customXml" Target="../ink/ink968.xml"/><Relationship Id="rId273" Type="http://schemas.openxmlformats.org/officeDocument/2006/relationships/customXml" Target="../ink/ink989.xml"/><Relationship Id="rId329" Type="http://schemas.openxmlformats.org/officeDocument/2006/relationships/customXml" Target="../ink/ink1017.xml"/><Relationship Id="rId68" Type="http://schemas.openxmlformats.org/officeDocument/2006/relationships/image" Target="../media/image621.png"/><Relationship Id="rId133" Type="http://schemas.openxmlformats.org/officeDocument/2006/relationships/customXml" Target="../ink/ink919.xml"/><Relationship Id="rId175" Type="http://schemas.openxmlformats.org/officeDocument/2006/relationships/customXml" Target="../ink/ink940.xml"/><Relationship Id="rId340" Type="http://schemas.openxmlformats.org/officeDocument/2006/relationships/image" Target="../media/image674.png"/><Relationship Id="rId200" Type="http://schemas.openxmlformats.org/officeDocument/2006/relationships/image" Target="../media/image104.png"/><Relationship Id="rId382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5.xml"/><Relationship Id="rId21" Type="http://schemas.openxmlformats.org/officeDocument/2006/relationships/customXml" Target="../ink/ink1057.xml"/><Relationship Id="rId42" Type="http://schemas.openxmlformats.org/officeDocument/2006/relationships/image" Target="../media/image736.png"/><Relationship Id="rId63" Type="http://schemas.openxmlformats.org/officeDocument/2006/relationships/customXml" Target="../ink/ink1078.xml"/><Relationship Id="rId84" Type="http://schemas.openxmlformats.org/officeDocument/2006/relationships/image" Target="../media/image757.png"/><Relationship Id="rId138" Type="http://schemas.openxmlformats.org/officeDocument/2006/relationships/image" Target="../media/image784.png"/><Relationship Id="rId159" Type="http://schemas.openxmlformats.org/officeDocument/2006/relationships/customXml" Target="../ink/ink1126.xml"/><Relationship Id="rId170" Type="http://schemas.openxmlformats.org/officeDocument/2006/relationships/image" Target="../media/image800.png"/><Relationship Id="rId191" Type="http://schemas.openxmlformats.org/officeDocument/2006/relationships/customXml" Target="../ink/ink1142.xml"/><Relationship Id="rId205" Type="http://schemas.openxmlformats.org/officeDocument/2006/relationships/customXml" Target="../ink/ink1149.xml"/><Relationship Id="rId107" Type="http://schemas.openxmlformats.org/officeDocument/2006/relationships/customXml" Target="../ink/ink1100.xml"/><Relationship Id="rId11" Type="http://schemas.openxmlformats.org/officeDocument/2006/relationships/image" Target="../media/image720.png"/><Relationship Id="rId32" Type="http://schemas.openxmlformats.org/officeDocument/2006/relationships/image" Target="../media/image731.png"/><Relationship Id="rId53" Type="http://schemas.openxmlformats.org/officeDocument/2006/relationships/customXml" Target="../ink/ink1073.xml"/><Relationship Id="rId74" Type="http://schemas.openxmlformats.org/officeDocument/2006/relationships/image" Target="../media/image752.png"/><Relationship Id="rId128" Type="http://schemas.openxmlformats.org/officeDocument/2006/relationships/image" Target="../media/image779.png"/><Relationship Id="rId149" Type="http://schemas.openxmlformats.org/officeDocument/2006/relationships/customXml" Target="../ink/ink1121.xml"/><Relationship Id="rId5" Type="http://schemas.openxmlformats.org/officeDocument/2006/relationships/image" Target="../media/image715.emf"/><Relationship Id="rId95" Type="http://schemas.openxmlformats.org/officeDocument/2006/relationships/customXml" Target="../ink/ink1094.xml"/><Relationship Id="rId160" Type="http://schemas.openxmlformats.org/officeDocument/2006/relationships/image" Target="../media/image795.png"/><Relationship Id="rId181" Type="http://schemas.openxmlformats.org/officeDocument/2006/relationships/customXml" Target="../ink/ink1137.xml"/><Relationship Id="rId22" Type="http://schemas.openxmlformats.org/officeDocument/2006/relationships/image" Target="../media/image726.png"/><Relationship Id="rId43" Type="http://schemas.openxmlformats.org/officeDocument/2006/relationships/customXml" Target="../ink/ink1068.xml"/><Relationship Id="rId64" Type="http://schemas.openxmlformats.org/officeDocument/2006/relationships/image" Target="../media/image747.png"/><Relationship Id="rId118" Type="http://schemas.openxmlformats.org/officeDocument/2006/relationships/image" Target="../media/image774.png"/><Relationship Id="rId139" Type="http://schemas.openxmlformats.org/officeDocument/2006/relationships/customXml" Target="../ink/ink1116.xml"/><Relationship Id="rId85" Type="http://schemas.openxmlformats.org/officeDocument/2006/relationships/customXml" Target="../ink/ink1089.xml"/><Relationship Id="rId150" Type="http://schemas.openxmlformats.org/officeDocument/2006/relationships/image" Target="../media/image790.png"/><Relationship Id="rId171" Type="http://schemas.openxmlformats.org/officeDocument/2006/relationships/customXml" Target="../ink/ink1132.xml"/><Relationship Id="rId192" Type="http://schemas.openxmlformats.org/officeDocument/2006/relationships/image" Target="../media/image811.png"/><Relationship Id="rId206" Type="http://schemas.openxmlformats.org/officeDocument/2006/relationships/image" Target="../media/image818.png"/><Relationship Id="rId12" Type="http://schemas.openxmlformats.org/officeDocument/2006/relationships/customXml" Target="../ink/ink1053.xml"/><Relationship Id="rId33" Type="http://schemas.openxmlformats.org/officeDocument/2006/relationships/customXml" Target="../ink/ink1063.xml"/><Relationship Id="rId108" Type="http://schemas.openxmlformats.org/officeDocument/2006/relationships/image" Target="../media/image769.png"/><Relationship Id="rId129" Type="http://schemas.openxmlformats.org/officeDocument/2006/relationships/customXml" Target="../ink/ink1111.xml"/><Relationship Id="rId54" Type="http://schemas.openxmlformats.org/officeDocument/2006/relationships/image" Target="../media/image742.png"/><Relationship Id="rId75" Type="http://schemas.openxmlformats.org/officeDocument/2006/relationships/customXml" Target="../ink/ink1084.xml"/><Relationship Id="rId96" Type="http://schemas.openxmlformats.org/officeDocument/2006/relationships/image" Target="../media/image763.png"/><Relationship Id="rId140" Type="http://schemas.openxmlformats.org/officeDocument/2006/relationships/image" Target="../media/image785.png"/><Relationship Id="rId161" Type="http://schemas.openxmlformats.org/officeDocument/2006/relationships/customXml" Target="../ink/ink1127.xml"/><Relationship Id="rId182" Type="http://schemas.openxmlformats.org/officeDocument/2006/relationships/image" Target="../media/image806.png"/><Relationship Id="rId6" Type="http://schemas.openxmlformats.org/officeDocument/2006/relationships/customXml" Target="../ink/ink1050.xml"/><Relationship Id="rId23" Type="http://schemas.openxmlformats.org/officeDocument/2006/relationships/customXml" Target="../ink/ink1058.xml"/><Relationship Id="rId119" Type="http://schemas.openxmlformats.org/officeDocument/2006/relationships/customXml" Target="../ink/ink1106.xml"/><Relationship Id="rId44" Type="http://schemas.openxmlformats.org/officeDocument/2006/relationships/image" Target="../media/image737.png"/><Relationship Id="rId65" Type="http://schemas.openxmlformats.org/officeDocument/2006/relationships/customXml" Target="../ink/ink1079.xml"/><Relationship Id="rId86" Type="http://schemas.openxmlformats.org/officeDocument/2006/relationships/image" Target="../media/image758.png"/><Relationship Id="rId130" Type="http://schemas.openxmlformats.org/officeDocument/2006/relationships/image" Target="../media/image780.png"/><Relationship Id="rId151" Type="http://schemas.openxmlformats.org/officeDocument/2006/relationships/customXml" Target="../ink/ink1122.xml"/><Relationship Id="rId172" Type="http://schemas.openxmlformats.org/officeDocument/2006/relationships/image" Target="../media/image801.png"/><Relationship Id="rId193" Type="http://schemas.openxmlformats.org/officeDocument/2006/relationships/customXml" Target="../ink/ink1143.xml"/><Relationship Id="rId207" Type="http://schemas.openxmlformats.org/officeDocument/2006/relationships/customXml" Target="../ink/ink1150.xml"/><Relationship Id="rId13" Type="http://schemas.openxmlformats.org/officeDocument/2006/relationships/image" Target="../media/image721.png"/><Relationship Id="rId109" Type="http://schemas.openxmlformats.org/officeDocument/2006/relationships/customXml" Target="../ink/ink1101.xml"/><Relationship Id="rId34" Type="http://schemas.openxmlformats.org/officeDocument/2006/relationships/image" Target="../media/image732.png"/><Relationship Id="rId55" Type="http://schemas.openxmlformats.org/officeDocument/2006/relationships/customXml" Target="../ink/ink1074.xml"/><Relationship Id="rId76" Type="http://schemas.openxmlformats.org/officeDocument/2006/relationships/image" Target="../media/image753.png"/><Relationship Id="rId97" Type="http://schemas.openxmlformats.org/officeDocument/2006/relationships/customXml" Target="../ink/ink1095.xml"/><Relationship Id="rId120" Type="http://schemas.openxmlformats.org/officeDocument/2006/relationships/image" Target="../media/image775.png"/><Relationship Id="rId141" Type="http://schemas.openxmlformats.org/officeDocument/2006/relationships/customXml" Target="../ink/ink1117.xml"/><Relationship Id="rId7" Type="http://schemas.openxmlformats.org/officeDocument/2006/relationships/image" Target="../media/image718.png"/><Relationship Id="rId162" Type="http://schemas.openxmlformats.org/officeDocument/2006/relationships/image" Target="../media/image796.png"/><Relationship Id="rId183" Type="http://schemas.openxmlformats.org/officeDocument/2006/relationships/customXml" Target="../ink/ink1138.xml"/><Relationship Id="rId24" Type="http://schemas.openxmlformats.org/officeDocument/2006/relationships/image" Target="../media/image727.png"/><Relationship Id="rId45" Type="http://schemas.openxmlformats.org/officeDocument/2006/relationships/customXml" Target="../ink/ink1069.xml"/><Relationship Id="rId66" Type="http://schemas.openxmlformats.org/officeDocument/2006/relationships/image" Target="../media/image748.png"/><Relationship Id="rId87" Type="http://schemas.openxmlformats.org/officeDocument/2006/relationships/customXml" Target="../ink/ink1090.xml"/><Relationship Id="rId110" Type="http://schemas.openxmlformats.org/officeDocument/2006/relationships/image" Target="../media/image770.png"/><Relationship Id="rId131" Type="http://schemas.openxmlformats.org/officeDocument/2006/relationships/customXml" Target="../ink/ink1112.xml"/><Relationship Id="rId61" Type="http://schemas.openxmlformats.org/officeDocument/2006/relationships/customXml" Target="../ink/ink1077.xml"/><Relationship Id="rId82" Type="http://schemas.openxmlformats.org/officeDocument/2006/relationships/image" Target="../media/image756.png"/><Relationship Id="rId152" Type="http://schemas.openxmlformats.org/officeDocument/2006/relationships/image" Target="../media/image791.png"/><Relationship Id="rId173" Type="http://schemas.openxmlformats.org/officeDocument/2006/relationships/customXml" Target="../ink/ink1133.xml"/><Relationship Id="rId194" Type="http://schemas.openxmlformats.org/officeDocument/2006/relationships/image" Target="../media/image812.png"/><Relationship Id="rId199" Type="http://schemas.openxmlformats.org/officeDocument/2006/relationships/customXml" Target="../ink/ink1146.xml"/><Relationship Id="rId203" Type="http://schemas.openxmlformats.org/officeDocument/2006/relationships/customXml" Target="../ink/ink1148.xml"/><Relationship Id="rId208" Type="http://schemas.openxmlformats.org/officeDocument/2006/relationships/image" Target="../media/image819.png"/><Relationship Id="rId19" Type="http://schemas.openxmlformats.org/officeDocument/2006/relationships/customXml" Target="../ink/ink1056.xml"/><Relationship Id="rId14" Type="http://schemas.openxmlformats.org/officeDocument/2006/relationships/customXml" Target="../ink/ink1054.xml"/><Relationship Id="rId30" Type="http://schemas.openxmlformats.org/officeDocument/2006/relationships/image" Target="../media/image730.png"/><Relationship Id="rId35" Type="http://schemas.openxmlformats.org/officeDocument/2006/relationships/customXml" Target="../ink/ink1064.xml"/><Relationship Id="rId56" Type="http://schemas.openxmlformats.org/officeDocument/2006/relationships/image" Target="../media/image743.png"/><Relationship Id="rId77" Type="http://schemas.openxmlformats.org/officeDocument/2006/relationships/customXml" Target="../ink/ink1085.xml"/><Relationship Id="rId100" Type="http://schemas.openxmlformats.org/officeDocument/2006/relationships/image" Target="../media/image765.png"/><Relationship Id="rId105" Type="http://schemas.openxmlformats.org/officeDocument/2006/relationships/customXml" Target="../ink/ink1099.xml"/><Relationship Id="rId126" Type="http://schemas.openxmlformats.org/officeDocument/2006/relationships/image" Target="../media/image778.png"/><Relationship Id="rId147" Type="http://schemas.openxmlformats.org/officeDocument/2006/relationships/customXml" Target="../ink/ink1120.xml"/><Relationship Id="rId168" Type="http://schemas.openxmlformats.org/officeDocument/2006/relationships/image" Target="../media/image799.png"/><Relationship Id="rId8" Type="http://schemas.openxmlformats.org/officeDocument/2006/relationships/customXml" Target="../ink/ink1051.xml"/><Relationship Id="rId51" Type="http://schemas.openxmlformats.org/officeDocument/2006/relationships/customXml" Target="../ink/ink1072.xml"/><Relationship Id="rId72" Type="http://schemas.openxmlformats.org/officeDocument/2006/relationships/image" Target="../media/image751.png"/><Relationship Id="rId93" Type="http://schemas.openxmlformats.org/officeDocument/2006/relationships/customXml" Target="../ink/ink1093.xml"/><Relationship Id="rId98" Type="http://schemas.openxmlformats.org/officeDocument/2006/relationships/image" Target="../media/image764.png"/><Relationship Id="rId121" Type="http://schemas.openxmlformats.org/officeDocument/2006/relationships/customXml" Target="../ink/ink1107.xml"/><Relationship Id="rId142" Type="http://schemas.openxmlformats.org/officeDocument/2006/relationships/image" Target="../media/image786.png"/><Relationship Id="rId163" Type="http://schemas.openxmlformats.org/officeDocument/2006/relationships/customXml" Target="../ink/ink1128.xml"/><Relationship Id="rId184" Type="http://schemas.openxmlformats.org/officeDocument/2006/relationships/image" Target="../media/image807.png"/><Relationship Id="rId189" Type="http://schemas.openxmlformats.org/officeDocument/2006/relationships/customXml" Target="../ink/ink1141.xml"/><Relationship Id="rId3" Type="http://schemas.openxmlformats.org/officeDocument/2006/relationships/image" Target="../media/image714.png"/><Relationship Id="rId25" Type="http://schemas.openxmlformats.org/officeDocument/2006/relationships/customXml" Target="../ink/ink1059.xml"/><Relationship Id="rId46" Type="http://schemas.openxmlformats.org/officeDocument/2006/relationships/image" Target="../media/image738.png"/><Relationship Id="rId67" Type="http://schemas.openxmlformats.org/officeDocument/2006/relationships/customXml" Target="../ink/ink1080.xml"/><Relationship Id="rId116" Type="http://schemas.openxmlformats.org/officeDocument/2006/relationships/image" Target="../media/image773.png"/><Relationship Id="rId137" Type="http://schemas.openxmlformats.org/officeDocument/2006/relationships/customXml" Target="../ink/ink1115.xml"/><Relationship Id="rId158" Type="http://schemas.openxmlformats.org/officeDocument/2006/relationships/image" Target="../media/image794.png"/><Relationship Id="rId20" Type="http://schemas.openxmlformats.org/officeDocument/2006/relationships/image" Target="../media/image725.png"/><Relationship Id="rId41" Type="http://schemas.openxmlformats.org/officeDocument/2006/relationships/customXml" Target="../ink/ink1067.xml"/><Relationship Id="rId62" Type="http://schemas.openxmlformats.org/officeDocument/2006/relationships/image" Target="../media/image746.png"/><Relationship Id="rId83" Type="http://schemas.openxmlformats.org/officeDocument/2006/relationships/customXml" Target="../ink/ink1088.xml"/><Relationship Id="rId88" Type="http://schemas.openxmlformats.org/officeDocument/2006/relationships/image" Target="../media/image759.png"/><Relationship Id="rId111" Type="http://schemas.openxmlformats.org/officeDocument/2006/relationships/customXml" Target="../ink/ink1102.xml"/><Relationship Id="rId132" Type="http://schemas.openxmlformats.org/officeDocument/2006/relationships/image" Target="../media/image781.png"/><Relationship Id="rId153" Type="http://schemas.openxmlformats.org/officeDocument/2006/relationships/customXml" Target="../ink/ink1123.xml"/><Relationship Id="rId174" Type="http://schemas.openxmlformats.org/officeDocument/2006/relationships/image" Target="../media/image802.png"/><Relationship Id="rId179" Type="http://schemas.openxmlformats.org/officeDocument/2006/relationships/customXml" Target="../ink/ink1136.xml"/><Relationship Id="rId195" Type="http://schemas.openxmlformats.org/officeDocument/2006/relationships/customXml" Target="../ink/ink1144.xml"/><Relationship Id="rId209" Type="http://schemas.openxmlformats.org/officeDocument/2006/relationships/customXml" Target="../ink/ink1151.xml"/><Relationship Id="rId190" Type="http://schemas.openxmlformats.org/officeDocument/2006/relationships/image" Target="../media/image810.png"/><Relationship Id="rId204" Type="http://schemas.openxmlformats.org/officeDocument/2006/relationships/image" Target="../media/image817.png"/><Relationship Id="rId15" Type="http://schemas.openxmlformats.org/officeDocument/2006/relationships/image" Target="../media/image722.png"/><Relationship Id="rId36" Type="http://schemas.openxmlformats.org/officeDocument/2006/relationships/image" Target="../media/image733.png"/><Relationship Id="rId57" Type="http://schemas.openxmlformats.org/officeDocument/2006/relationships/customXml" Target="../ink/ink1075.xml"/><Relationship Id="rId106" Type="http://schemas.openxmlformats.org/officeDocument/2006/relationships/image" Target="../media/image768.png"/><Relationship Id="rId127" Type="http://schemas.openxmlformats.org/officeDocument/2006/relationships/customXml" Target="../ink/ink1110.xml"/><Relationship Id="rId10" Type="http://schemas.openxmlformats.org/officeDocument/2006/relationships/customXml" Target="../ink/ink1052.xml"/><Relationship Id="rId31" Type="http://schemas.openxmlformats.org/officeDocument/2006/relationships/customXml" Target="../ink/ink1062.xml"/><Relationship Id="rId52" Type="http://schemas.openxmlformats.org/officeDocument/2006/relationships/image" Target="../media/image741.png"/><Relationship Id="rId73" Type="http://schemas.openxmlformats.org/officeDocument/2006/relationships/customXml" Target="../ink/ink1083.xml"/><Relationship Id="rId78" Type="http://schemas.openxmlformats.org/officeDocument/2006/relationships/image" Target="../media/image754.png"/><Relationship Id="rId94" Type="http://schemas.openxmlformats.org/officeDocument/2006/relationships/image" Target="../media/image762.png"/><Relationship Id="rId99" Type="http://schemas.openxmlformats.org/officeDocument/2006/relationships/customXml" Target="../ink/ink1096.xml"/><Relationship Id="rId101" Type="http://schemas.openxmlformats.org/officeDocument/2006/relationships/customXml" Target="../ink/ink1097.xml"/><Relationship Id="rId122" Type="http://schemas.openxmlformats.org/officeDocument/2006/relationships/image" Target="../media/image776.png"/><Relationship Id="rId143" Type="http://schemas.openxmlformats.org/officeDocument/2006/relationships/customXml" Target="../ink/ink1118.xml"/><Relationship Id="rId148" Type="http://schemas.openxmlformats.org/officeDocument/2006/relationships/image" Target="../media/image789.png"/><Relationship Id="rId164" Type="http://schemas.openxmlformats.org/officeDocument/2006/relationships/image" Target="../media/image797.png"/><Relationship Id="rId169" Type="http://schemas.openxmlformats.org/officeDocument/2006/relationships/customXml" Target="../ink/ink1131.xml"/><Relationship Id="rId185" Type="http://schemas.openxmlformats.org/officeDocument/2006/relationships/customXml" Target="../ink/ink1139.xml"/><Relationship Id="rId4" Type="http://schemas.microsoft.com/office/2007/relationships/hdphoto" Target="../media/hdphoto2.wdp"/><Relationship Id="rId9" Type="http://schemas.openxmlformats.org/officeDocument/2006/relationships/image" Target="../media/image719.png"/><Relationship Id="rId180" Type="http://schemas.openxmlformats.org/officeDocument/2006/relationships/image" Target="../media/image805.png"/><Relationship Id="rId210" Type="http://schemas.openxmlformats.org/officeDocument/2006/relationships/image" Target="../media/image820.png"/><Relationship Id="rId26" Type="http://schemas.openxmlformats.org/officeDocument/2006/relationships/image" Target="../media/image728.png"/><Relationship Id="rId47" Type="http://schemas.openxmlformats.org/officeDocument/2006/relationships/customXml" Target="../ink/ink1070.xml"/><Relationship Id="rId68" Type="http://schemas.openxmlformats.org/officeDocument/2006/relationships/image" Target="../media/image749.png"/><Relationship Id="rId89" Type="http://schemas.openxmlformats.org/officeDocument/2006/relationships/customXml" Target="../ink/ink1091.xml"/><Relationship Id="rId112" Type="http://schemas.openxmlformats.org/officeDocument/2006/relationships/image" Target="../media/image771.png"/><Relationship Id="rId133" Type="http://schemas.openxmlformats.org/officeDocument/2006/relationships/customXml" Target="../ink/ink1113.xml"/><Relationship Id="rId154" Type="http://schemas.openxmlformats.org/officeDocument/2006/relationships/image" Target="../media/image792.png"/><Relationship Id="rId175" Type="http://schemas.openxmlformats.org/officeDocument/2006/relationships/customXml" Target="../ink/ink1134.xml"/><Relationship Id="rId196" Type="http://schemas.openxmlformats.org/officeDocument/2006/relationships/image" Target="../media/image813.png"/><Relationship Id="rId200" Type="http://schemas.openxmlformats.org/officeDocument/2006/relationships/image" Target="../media/image815.png"/><Relationship Id="rId16" Type="http://schemas.openxmlformats.org/officeDocument/2006/relationships/image" Target="../media/image716.jpeg"/><Relationship Id="rId37" Type="http://schemas.openxmlformats.org/officeDocument/2006/relationships/customXml" Target="../ink/ink1065.xml"/><Relationship Id="rId58" Type="http://schemas.openxmlformats.org/officeDocument/2006/relationships/image" Target="../media/image744.png"/><Relationship Id="rId79" Type="http://schemas.openxmlformats.org/officeDocument/2006/relationships/customXml" Target="../ink/ink1086.xml"/><Relationship Id="rId102" Type="http://schemas.openxmlformats.org/officeDocument/2006/relationships/image" Target="../media/image766.png"/><Relationship Id="rId123" Type="http://schemas.openxmlformats.org/officeDocument/2006/relationships/customXml" Target="../ink/ink1108.xml"/><Relationship Id="rId144" Type="http://schemas.openxmlformats.org/officeDocument/2006/relationships/image" Target="../media/image787.png"/><Relationship Id="rId90" Type="http://schemas.openxmlformats.org/officeDocument/2006/relationships/image" Target="../media/image760.png"/><Relationship Id="rId165" Type="http://schemas.openxmlformats.org/officeDocument/2006/relationships/customXml" Target="../ink/ink1129.xml"/><Relationship Id="rId186" Type="http://schemas.openxmlformats.org/officeDocument/2006/relationships/image" Target="../media/image808.png"/><Relationship Id="rId27" Type="http://schemas.openxmlformats.org/officeDocument/2006/relationships/customXml" Target="../ink/ink1060.xml"/><Relationship Id="rId48" Type="http://schemas.openxmlformats.org/officeDocument/2006/relationships/image" Target="../media/image739.png"/><Relationship Id="rId69" Type="http://schemas.openxmlformats.org/officeDocument/2006/relationships/customXml" Target="../ink/ink1081.xml"/><Relationship Id="rId113" Type="http://schemas.openxmlformats.org/officeDocument/2006/relationships/customXml" Target="../ink/ink1103.xml"/><Relationship Id="rId134" Type="http://schemas.openxmlformats.org/officeDocument/2006/relationships/image" Target="../media/image782.png"/><Relationship Id="rId80" Type="http://schemas.openxmlformats.org/officeDocument/2006/relationships/image" Target="../media/image755.png"/><Relationship Id="rId155" Type="http://schemas.openxmlformats.org/officeDocument/2006/relationships/customXml" Target="../ink/ink1124.xml"/><Relationship Id="rId176" Type="http://schemas.openxmlformats.org/officeDocument/2006/relationships/image" Target="../media/image803.png"/><Relationship Id="rId197" Type="http://schemas.openxmlformats.org/officeDocument/2006/relationships/customXml" Target="../ink/ink1145.xml"/><Relationship Id="rId201" Type="http://schemas.openxmlformats.org/officeDocument/2006/relationships/customXml" Target="../ink/ink1147.xml"/><Relationship Id="rId17" Type="http://schemas.openxmlformats.org/officeDocument/2006/relationships/customXml" Target="../ink/ink1055.xml"/><Relationship Id="rId38" Type="http://schemas.openxmlformats.org/officeDocument/2006/relationships/image" Target="../media/image734.png"/><Relationship Id="rId59" Type="http://schemas.openxmlformats.org/officeDocument/2006/relationships/customXml" Target="../ink/ink1076.xml"/><Relationship Id="rId103" Type="http://schemas.openxmlformats.org/officeDocument/2006/relationships/customXml" Target="../ink/ink1098.xml"/><Relationship Id="rId124" Type="http://schemas.openxmlformats.org/officeDocument/2006/relationships/image" Target="../media/image777.png"/><Relationship Id="rId70" Type="http://schemas.openxmlformats.org/officeDocument/2006/relationships/image" Target="../media/image750.png"/><Relationship Id="rId91" Type="http://schemas.openxmlformats.org/officeDocument/2006/relationships/customXml" Target="../ink/ink1092.xml"/><Relationship Id="rId145" Type="http://schemas.openxmlformats.org/officeDocument/2006/relationships/customXml" Target="../ink/ink1119.xml"/><Relationship Id="rId166" Type="http://schemas.openxmlformats.org/officeDocument/2006/relationships/image" Target="../media/image798.png"/><Relationship Id="rId187" Type="http://schemas.openxmlformats.org/officeDocument/2006/relationships/customXml" Target="../ink/ink1140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729.png"/><Relationship Id="rId49" Type="http://schemas.openxmlformats.org/officeDocument/2006/relationships/customXml" Target="../ink/ink1071.xml"/><Relationship Id="rId114" Type="http://schemas.openxmlformats.org/officeDocument/2006/relationships/image" Target="../media/image772.png"/><Relationship Id="rId60" Type="http://schemas.openxmlformats.org/officeDocument/2006/relationships/image" Target="../media/image745.png"/><Relationship Id="rId81" Type="http://schemas.openxmlformats.org/officeDocument/2006/relationships/customXml" Target="../ink/ink1087.xml"/><Relationship Id="rId135" Type="http://schemas.openxmlformats.org/officeDocument/2006/relationships/customXml" Target="../ink/ink1114.xml"/><Relationship Id="rId156" Type="http://schemas.openxmlformats.org/officeDocument/2006/relationships/image" Target="../media/image793.png"/><Relationship Id="rId177" Type="http://schemas.openxmlformats.org/officeDocument/2006/relationships/customXml" Target="../ink/ink1135.xml"/><Relationship Id="rId198" Type="http://schemas.openxmlformats.org/officeDocument/2006/relationships/image" Target="../media/image814.png"/><Relationship Id="rId202" Type="http://schemas.openxmlformats.org/officeDocument/2006/relationships/image" Target="../media/image816.png"/><Relationship Id="rId18" Type="http://schemas.openxmlformats.org/officeDocument/2006/relationships/image" Target="../media/image724.png"/><Relationship Id="rId39" Type="http://schemas.openxmlformats.org/officeDocument/2006/relationships/customXml" Target="../ink/ink1066.xml"/><Relationship Id="rId50" Type="http://schemas.openxmlformats.org/officeDocument/2006/relationships/image" Target="../media/image740.png"/><Relationship Id="rId104" Type="http://schemas.openxmlformats.org/officeDocument/2006/relationships/image" Target="../media/image767.png"/><Relationship Id="rId125" Type="http://schemas.openxmlformats.org/officeDocument/2006/relationships/customXml" Target="../ink/ink1109.xml"/><Relationship Id="rId146" Type="http://schemas.openxmlformats.org/officeDocument/2006/relationships/image" Target="../media/image788.png"/><Relationship Id="rId167" Type="http://schemas.openxmlformats.org/officeDocument/2006/relationships/customXml" Target="../ink/ink1130.xml"/><Relationship Id="rId188" Type="http://schemas.openxmlformats.org/officeDocument/2006/relationships/image" Target="../media/image809.png"/><Relationship Id="rId71" Type="http://schemas.openxmlformats.org/officeDocument/2006/relationships/customXml" Target="../ink/ink1082.xml"/><Relationship Id="rId92" Type="http://schemas.openxmlformats.org/officeDocument/2006/relationships/image" Target="../media/image761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061.xml"/><Relationship Id="rId40" Type="http://schemas.openxmlformats.org/officeDocument/2006/relationships/image" Target="../media/image735.png"/><Relationship Id="rId115" Type="http://schemas.openxmlformats.org/officeDocument/2006/relationships/customXml" Target="../ink/ink1104.xml"/><Relationship Id="rId136" Type="http://schemas.openxmlformats.org/officeDocument/2006/relationships/image" Target="../media/image783.png"/><Relationship Id="rId157" Type="http://schemas.openxmlformats.org/officeDocument/2006/relationships/customXml" Target="../ink/ink1125.xml"/><Relationship Id="rId178" Type="http://schemas.openxmlformats.org/officeDocument/2006/relationships/image" Target="../media/image804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09.xml"/><Relationship Id="rId21" Type="http://schemas.openxmlformats.org/officeDocument/2006/relationships/customXml" Target="../ink/ink1161.xml"/><Relationship Id="rId63" Type="http://schemas.openxmlformats.org/officeDocument/2006/relationships/customXml" Target="../ink/ink1182.xml"/><Relationship Id="rId159" Type="http://schemas.openxmlformats.org/officeDocument/2006/relationships/customXml" Target="../ink/ink1230.xml"/><Relationship Id="rId366" Type="http://schemas.openxmlformats.org/officeDocument/2006/relationships/image" Target="../media/image548.png"/><Relationship Id="rId170" Type="http://schemas.openxmlformats.org/officeDocument/2006/relationships/image" Target="../media/image902.png"/><Relationship Id="rId226" Type="http://schemas.openxmlformats.org/officeDocument/2006/relationships/customXml" Target="../ink/ink1263.xml"/><Relationship Id="rId433" Type="http://schemas.openxmlformats.org/officeDocument/2006/relationships/customXml" Target="../ink/ink1323.xml"/><Relationship Id="rId268" Type="http://schemas.openxmlformats.org/officeDocument/2006/relationships/customXml" Target="../ink/ink1284.xml"/><Relationship Id="rId32" Type="http://schemas.openxmlformats.org/officeDocument/2006/relationships/image" Target="../media/image833.png"/><Relationship Id="rId74" Type="http://schemas.openxmlformats.org/officeDocument/2006/relationships/image" Target="../media/image854.png"/><Relationship Id="rId128" Type="http://schemas.openxmlformats.org/officeDocument/2006/relationships/image" Target="../media/image881.png"/><Relationship Id="rId377" Type="http://schemas.openxmlformats.org/officeDocument/2006/relationships/customXml" Target="../ink/ink1294.xml"/><Relationship Id="rId5" Type="http://schemas.openxmlformats.org/officeDocument/2006/relationships/customXml" Target="../ink/ink1153.xml"/><Relationship Id="rId181" Type="http://schemas.openxmlformats.org/officeDocument/2006/relationships/customXml" Target="../ink/ink1241.xml"/><Relationship Id="rId237" Type="http://schemas.openxmlformats.org/officeDocument/2006/relationships/image" Target="../media/image420.png"/><Relationship Id="rId402" Type="http://schemas.openxmlformats.org/officeDocument/2006/relationships/image" Target="../media/image566.png"/><Relationship Id="rId43" Type="http://schemas.openxmlformats.org/officeDocument/2006/relationships/customXml" Target="../ink/ink1172.xml"/><Relationship Id="rId139" Type="http://schemas.openxmlformats.org/officeDocument/2006/relationships/customXml" Target="../ink/ink1220.xml"/><Relationship Id="rId388" Type="http://schemas.openxmlformats.org/officeDocument/2006/relationships/image" Target="../media/image559.png"/><Relationship Id="rId85" Type="http://schemas.openxmlformats.org/officeDocument/2006/relationships/customXml" Target="../ink/ink1193.xml"/><Relationship Id="rId150" Type="http://schemas.openxmlformats.org/officeDocument/2006/relationships/image" Target="../media/image892.png"/><Relationship Id="rId192" Type="http://schemas.openxmlformats.org/officeDocument/2006/relationships/image" Target="../media/image913.png"/><Relationship Id="rId206" Type="http://schemas.openxmlformats.org/officeDocument/2006/relationships/customXml" Target="../ink/ink1253.xml"/><Relationship Id="rId413" Type="http://schemas.openxmlformats.org/officeDocument/2006/relationships/customXml" Target="../ink/ink1312.xml"/><Relationship Id="rId248" Type="http://schemas.openxmlformats.org/officeDocument/2006/relationships/customXml" Target="../ink/ink1274.xml"/><Relationship Id="rId12" Type="http://schemas.openxmlformats.org/officeDocument/2006/relationships/image" Target="../media/image823.png"/><Relationship Id="rId108" Type="http://schemas.openxmlformats.org/officeDocument/2006/relationships/image" Target="../media/image871.png"/><Relationship Id="rId54" Type="http://schemas.openxmlformats.org/officeDocument/2006/relationships/image" Target="../media/image844.png"/><Relationship Id="rId96" Type="http://schemas.openxmlformats.org/officeDocument/2006/relationships/image" Target="../media/image865.png"/><Relationship Id="rId161" Type="http://schemas.openxmlformats.org/officeDocument/2006/relationships/customXml" Target="../ink/ink1231.xml"/><Relationship Id="rId217" Type="http://schemas.openxmlformats.org/officeDocument/2006/relationships/image" Target="../media/image410.png"/><Relationship Id="rId399" Type="http://schemas.openxmlformats.org/officeDocument/2006/relationships/customXml" Target="../ink/ink1305.xml"/><Relationship Id="rId259" Type="http://schemas.openxmlformats.org/officeDocument/2006/relationships/image" Target="../media/image431.png"/><Relationship Id="rId424" Type="http://schemas.openxmlformats.org/officeDocument/2006/relationships/image" Target="../media/image576.png"/><Relationship Id="rId23" Type="http://schemas.openxmlformats.org/officeDocument/2006/relationships/customXml" Target="../ink/ink1162.xml"/><Relationship Id="rId119" Type="http://schemas.openxmlformats.org/officeDocument/2006/relationships/customXml" Target="../ink/ink1210.xml"/><Relationship Id="rId270" Type="http://schemas.openxmlformats.org/officeDocument/2006/relationships/customXml" Target="../ink/ink1285.xml"/><Relationship Id="rId65" Type="http://schemas.openxmlformats.org/officeDocument/2006/relationships/customXml" Target="../ink/ink1183.xml"/><Relationship Id="rId130" Type="http://schemas.openxmlformats.org/officeDocument/2006/relationships/image" Target="../media/image882.png"/><Relationship Id="rId368" Type="http://schemas.openxmlformats.org/officeDocument/2006/relationships/image" Target="../media/image549.png"/><Relationship Id="rId172" Type="http://schemas.openxmlformats.org/officeDocument/2006/relationships/image" Target="../media/image903.png"/><Relationship Id="rId228" Type="http://schemas.openxmlformats.org/officeDocument/2006/relationships/customXml" Target="../ink/ink1264.xml"/><Relationship Id="rId435" Type="http://schemas.openxmlformats.org/officeDocument/2006/relationships/hyperlink" Target="https://datacarpentry.org/genomics-workshop/" TargetMode="External"/><Relationship Id="rId34" Type="http://schemas.openxmlformats.org/officeDocument/2006/relationships/image" Target="../media/image834.png"/><Relationship Id="rId76" Type="http://schemas.openxmlformats.org/officeDocument/2006/relationships/image" Target="../media/image855.png"/><Relationship Id="rId141" Type="http://schemas.openxmlformats.org/officeDocument/2006/relationships/customXml" Target="../ink/ink1221.xml"/><Relationship Id="rId379" Type="http://schemas.openxmlformats.org/officeDocument/2006/relationships/customXml" Target="../ink/ink1295.xml"/><Relationship Id="rId7" Type="http://schemas.openxmlformats.org/officeDocument/2006/relationships/customXml" Target="../ink/ink1154.xml"/><Relationship Id="rId183" Type="http://schemas.openxmlformats.org/officeDocument/2006/relationships/customXml" Target="../ink/ink1242.xml"/><Relationship Id="rId239" Type="http://schemas.openxmlformats.org/officeDocument/2006/relationships/image" Target="../media/image421.png"/><Relationship Id="rId390" Type="http://schemas.openxmlformats.org/officeDocument/2006/relationships/image" Target="../media/image560.png"/><Relationship Id="rId404" Type="http://schemas.openxmlformats.org/officeDocument/2006/relationships/image" Target="../media/image567.png"/><Relationship Id="rId250" Type="http://schemas.openxmlformats.org/officeDocument/2006/relationships/customXml" Target="../ink/ink1275.xml"/><Relationship Id="rId45" Type="http://schemas.openxmlformats.org/officeDocument/2006/relationships/customXml" Target="../ink/ink1173.xml"/><Relationship Id="rId87" Type="http://schemas.openxmlformats.org/officeDocument/2006/relationships/customXml" Target="../ink/ink1194.xml"/><Relationship Id="rId110" Type="http://schemas.openxmlformats.org/officeDocument/2006/relationships/image" Target="../media/image872.png"/><Relationship Id="rId152" Type="http://schemas.openxmlformats.org/officeDocument/2006/relationships/image" Target="../media/image893.png"/><Relationship Id="rId194" Type="http://schemas.openxmlformats.org/officeDocument/2006/relationships/image" Target="../media/image914.png"/><Relationship Id="rId208" Type="http://schemas.openxmlformats.org/officeDocument/2006/relationships/customXml" Target="../ink/ink1254.xml"/><Relationship Id="rId415" Type="http://schemas.openxmlformats.org/officeDocument/2006/relationships/customXml" Target="../ink/ink1313.xml"/><Relationship Id="rId261" Type="http://schemas.openxmlformats.org/officeDocument/2006/relationships/image" Target="../media/image432.png"/><Relationship Id="rId14" Type="http://schemas.openxmlformats.org/officeDocument/2006/relationships/image" Target="../media/image824.png"/><Relationship Id="rId35" Type="http://schemas.openxmlformats.org/officeDocument/2006/relationships/customXml" Target="../ink/ink1168.xml"/><Relationship Id="rId56" Type="http://schemas.openxmlformats.org/officeDocument/2006/relationships/image" Target="../media/image845.png"/><Relationship Id="rId77" Type="http://schemas.openxmlformats.org/officeDocument/2006/relationships/customXml" Target="../ink/ink1189.xml"/><Relationship Id="rId100" Type="http://schemas.openxmlformats.org/officeDocument/2006/relationships/image" Target="../media/image867.png"/><Relationship Id="rId8" Type="http://schemas.openxmlformats.org/officeDocument/2006/relationships/image" Target="../media/image821.png"/><Relationship Id="rId98" Type="http://schemas.openxmlformats.org/officeDocument/2006/relationships/image" Target="../media/image866.png"/><Relationship Id="rId121" Type="http://schemas.openxmlformats.org/officeDocument/2006/relationships/customXml" Target="../ink/ink1211.xml"/><Relationship Id="rId142" Type="http://schemas.openxmlformats.org/officeDocument/2006/relationships/image" Target="../media/image888.png"/><Relationship Id="rId163" Type="http://schemas.openxmlformats.org/officeDocument/2006/relationships/customXml" Target="../ink/ink1232.xml"/><Relationship Id="rId184" Type="http://schemas.openxmlformats.org/officeDocument/2006/relationships/image" Target="../media/image909.png"/><Relationship Id="rId219" Type="http://schemas.openxmlformats.org/officeDocument/2006/relationships/image" Target="../media/image411.png"/><Relationship Id="rId370" Type="http://schemas.openxmlformats.org/officeDocument/2006/relationships/image" Target="../media/image550.png"/><Relationship Id="rId391" Type="http://schemas.openxmlformats.org/officeDocument/2006/relationships/customXml" Target="../ink/ink1301.xml"/><Relationship Id="rId405" Type="http://schemas.openxmlformats.org/officeDocument/2006/relationships/customXml" Target="../ink/ink1308.xml"/><Relationship Id="rId426" Type="http://schemas.openxmlformats.org/officeDocument/2006/relationships/image" Target="../media/image577.png"/><Relationship Id="rId230" Type="http://schemas.openxmlformats.org/officeDocument/2006/relationships/customXml" Target="../ink/ink1265.xml"/><Relationship Id="rId251" Type="http://schemas.openxmlformats.org/officeDocument/2006/relationships/image" Target="../media/image427.png"/><Relationship Id="rId25" Type="http://schemas.openxmlformats.org/officeDocument/2006/relationships/customXml" Target="../ink/ink1163.xml"/><Relationship Id="rId46" Type="http://schemas.openxmlformats.org/officeDocument/2006/relationships/image" Target="../media/image840.png"/><Relationship Id="rId67" Type="http://schemas.openxmlformats.org/officeDocument/2006/relationships/customXml" Target="../ink/ink1184.xml"/><Relationship Id="rId272" Type="http://schemas.openxmlformats.org/officeDocument/2006/relationships/customXml" Target="../ink/ink1286.xml"/><Relationship Id="rId88" Type="http://schemas.openxmlformats.org/officeDocument/2006/relationships/image" Target="../media/image861.png"/><Relationship Id="rId111" Type="http://schemas.openxmlformats.org/officeDocument/2006/relationships/customXml" Target="../ink/ink1206.xml"/><Relationship Id="rId132" Type="http://schemas.openxmlformats.org/officeDocument/2006/relationships/image" Target="../media/image883.png"/><Relationship Id="rId153" Type="http://schemas.openxmlformats.org/officeDocument/2006/relationships/customXml" Target="../ink/ink1227.xml"/><Relationship Id="rId174" Type="http://schemas.openxmlformats.org/officeDocument/2006/relationships/image" Target="../media/image904.png"/><Relationship Id="rId195" Type="http://schemas.openxmlformats.org/officeDocument/2006/relationships/customXml" Target="../ink/ink1248.xml"/><Relationship Id="rId209" Type="http://schemas.openxmlformats.org/officeDocument/2006/relationships/image" Target="../media/image406.png"/><Relationship Id="rId381" Type="http://schemas.openxmlformats.org/officeDocument/2006/relationships/customXml" Target="../ink/ink1296.xml"/><Relationship Id="rId416" Type="http://schemas.openxmlformats.org/officeDocument/2006/relationships/image" Target="../media/image573.png"/><Relationship Id="rId220" Type="http://schemas.openxmlformats.org/officeDocument/2006/relationships/customXml" Target="../ink/ink1260.xml"/><Relationship Id="rId241" Type="http://schemas.openxmlformats.org/officeDocument/2006/relationships/image" Target="../media/image422.png"/><Relationship Id="rId437" Type="http://schemas.openxmlformats.org/officeDocument/2006/relationships/hyperlink" Target="https://openworking.wordpress.com/2019/06/07/tu-delfts-first-genomics-data-carpentry/" TargetMode="External"/><Relationship Id="rId15" Type="http://schemas.openxmlformats.org/officeDocument/2006/relationships/customXml" Target="../ink/ink1158.xml"/><Relationship Id="rId36" Type="http://schemas.openxmlformats.org/officeDocument/2006/relationships/image" Target="../media/image835.png"/><Relationship Id="rId57" Type="http://schemas.openxmlformats.org/officeDocument/2006/relationships/customXml" Target="../ink/ink1179.xml"/><Relationship Id="rId262" Type="http://schemas.openxmlformats.org/officeDocument/2006/relationships/customXml" Target="../ink/ink1281.xml"/><Relationship Id="rId78" Type="http://schemas.openxmlformats.org/officeDocument/2006/relationships/image" Target="../media/image856.png"/><Relationship Id="rId99" Type="http://schemas.openxmlformats.org/officeDocument/2006/relationships/customXml" Target="../ink/ink1200.xml"/><Relationship Id="rId101" Type="http://schemas.openxmlformats.org/officeDocument/2006/relationships/customXml" Target="../ink/ink1201.xml"/><Relationship Id="rId122" Type="http://schemas.openxmlformats.org/officeDocument/2006/relationships/image" Target="../media/image878.png"/><Relationship Id="rId143" Type="http://schemas.openxmlformats.org/officeDocument/2006/relationships/customXml" Target="../ink/ink1222.xml"/><Relationship Id="rId164" Type="http://schemas.openxmlformats.org/officeDocument/2006/relationships/image" Target="../media/image899.png"/><Relationship Id="rId185" Type="http://schemas.openxmlformats.org/officeDocument/2006/relationships/customXml" Target="../ink/ink1243.xml"/><Relationship Id="rId371" Type="http://schemas.openxmlformats.org/officeDocument/2006/relationships/customXml" Target="../ink/ink1291.xml"/><Relationship Id="rId406" Type="http://schemas.openxmlformats.org/officeDocument/2006/relationships/image" Target="../media/image568.png"/><Relationship Id="rId9" Type="http://schemas.openxmlformats.org/officeDocument/2006/relationships/customXml" Target="../ink/ink1155.xml"/><Relationship Id="rId210" Type="http://schemas.openxmlformats.org/officeDocument/2006/relationships/customXml" Target="../ink/ink1255.xml"/><Relationship Id="rId392" Type="http://schemas.openxmlformats.org/officeDocument/2006/relationships/image" Target="../media/image561.png"/><Relationship Id="rId427" Type="http://schemas.openxmlformats.org/officeDocument/2006/relationships/customXml" Target="../ink/ink1320.xml"/><Relationship Id="rId26" Type="http://schemas.openxmlformats.org/officeDocument/2006/relationships/image" Target="../media/image830.png"/><Relationship Id="rId231" Type="http://schemas.openxmlformats.org/officeDocument/2006/relationships/image" Target="../media/image417.png"/><Relationship Id="rId252" Type="http://schemas.openxmlformats.org/officeDocument/2006/relationships/customXml" Target="../ink/ink1276.xml"/><Relationship Id="rId273" Type="http://schemas.openxmlformats.org/officeDocument/2006/relationships/image" Target="../media/image438.png"/><Relationship Id="rId47" Type="http://schemas.openxmlformats.org/officeDocument/2006/relationships/customXml" Target="../ink/ink1174.xml"/><Relationship Id="rId68" Type="http://schemas.openxmlformats.org/officeDocument/2006/relationships/image" Target="../media/image851.png"/><Relationship Id="rId89" Type="http://schemas.openxmlformats.org/officeDocument/2006/relationships/customXml" Target="../ink/ink1195.xml"/><Relationship Id="rId112" Type="http://schemas.openxmlformats.org/officeDocument/2006/relationships/image" Target="../media/image873.png"/><Relationship Id="rId133" Type="http://schemas.openxmlformats.org/officeDocument/2006/relationships/customXml" Target="../ink/ink1217.xml"/><Relationship Id="rId154" Type="http://schemas.openxmlformats.org/officeDocument/2006/relationships/image" Target="../media/image894.png"/><Relationship Id="rId175" Type="http://schemas.openxmlformats.org/officeDocument/2006/relationships/customXml" Target="../ink/ink1238.xml"/><Relationship Id="rId196" Type="http://schemas.openxmlformats.org/officeDocument/2006/relationships/image" Target="../media/image915.png"/><Relationship Id="rId200" Type="http://schemas.openxmlformats.org/officeDocument/2006/relationships/image" Target="../media/image917.png"/><Relationship Id="rId382" Type="http://schemas.openxmlformats.org/officeDocument/2006/relationships/image" Target="../media/image556.png"/><Relationship Id="rId417" Type="http://schemas.openxmlformats.org/officeDocument/2006/relationships/customXml" Target="../ink/ink1314.xml"/><Relationship Id="rId16" Type="http://schemas.openxmlformats.org/officeDocument/2006/relationships/image" Target="../media/image825.png"/><Relationship Id="rId221" Type="http://schemas.openxmlformats.org/officeDocument/2006/relationships/image" Target="../media/image412.png"/><Relationship Id="rId242" Type="http://schemas.openxmlformats.org/officeDocument/2006/relationships/customXml" Target="../ink/ink1271.xml"/><Relationship Id="rId263" Type="http://schemas.openxmlformats.org/officeDocument/2006/relationships/image" Target="../media/image433.png"/><Relationship Id="rId37" Type="http://schemas.openxmlformats.org/officeDocument/2006/relationships/customXml" Target="../ink/ink1169.xml"/><Relationship Id="rId58" Type="http://schemas.openxmlformats.org/officeDocument/2006/relationships/image" Target="../media/image846.png"/><Relationship Id="rId79" Type="http://schemas.openxmlformats.org/officeDocument/2006/relationships/customXml" Target="../ink/ink1190.xml"/><Relationship Id="rId102" Type="http://schemas.openxmlformats.org/officeDocument/2006/relationships/image" Target="../media/image868.png"/><Relationship Id="rId123" Type="http://schemas.openxmlformats.org/officeDocument/2006/relationships/customXml" Target="../ink/ink1212.xml"/><Relationship Id="rId144" Type="http://schemas.openxmlformats.org/officeDocument/2006/relationships/image" Target="../media/image889.png"/><Relationship Id="rId90" Type="http://schemas.openxmlformats.org/officeDocument/2006/relationships/image" Target="../media/image862.png"/><Relationship Id="rId165" Type="http://schemas.openxmlformats.org/officeDocument/2006/relationships/customXml" Target="../ink/ink1233.xml"/><Relationship Id="rId186" Type="http://schemas.openxmlformats.org/officeDocument/2006/relationships/image" Target="../media/image910.png"/><Relationship Id="rId372" Type="http://schemas.openxmlformats.org/officeDocument/2006/relationships/image" Target="../media/image551.png"/><Relationship Id="rId393" Type="http://schemas.openxmlformats.org/officeDocument/2006/relationships/customXml" Target="../ink/ink1302.xml"/><Relationship Id="rId407" Type="http://schemas.openxmlformats.org/officeDocument/2006/relationships/customXml" Target="../ink/ink1309.xml"/><Relationship Id="rId428" Type="http://schemas.openxmlformats.org/officeDocument/2006/relationships/image" Target="../media/image578.png"/><Relationship Id="rId211" Type="http://schemas.openxmlformats.org/officeDocument/2006/relationships/image" Target="../media/image407.png"/><Relationship Id="rId232" Type="http://schemas.openxmlformats.org/officeDocument/2006/relationships/customXml" Target="../ink/ink1266.xml"/><Relationship Id="rId253" Type="http://schemas.openxmlformats.org/officeDocument/2006/relationships/image" Target="../media/image428.png"/><Relationship Id="rId274" Type="http://schemas.openxmlformats.org/officeDocument/2006/relationships/customXml" Target="../ink/ink1287.xml"/><Relationship Id="rId27" Type="http://schemas.openxmlformats.org/officeDocument/2006/relationships/customXml" Target="../ink/ink1164.xml"/><Relationship Id="rId48" Type="http://schemas.openxmlformats.org/officeDocument/2006/relationships/image" Target="../media/image841.png"/><Relationship Id="rId69" Type="http://schemas.openxmlformats.org/officeDocument/2006/relationships/customXml" Target="../ink/ink1185.xml"/><Relationship Id="rId113" Type="http://schemas.openxmlformats.org/officeDocument/2006/relationships/customXml" Target="../ink/ink1207.xml"/><Relationship Id="rId134" Type="http://schemas.openxmlformats.org/officeDocument/2006/relationships/image" Target="../media/image884.png"/><Relationship Id="rId80" Type="http://schemas.openxmlformats.org/officeDocument/2006/relationships/image" Target="../media/image857.png"/><Relationship Id="rId155" Type="http://schemas.openxmlformats.org/officeDocument/2006/relationships/customXml" Target="../ink/ink1228.xml"/><Relationship Id="rId176" Type="http://schemas.openxmlformats.org/officeDocument/2006/relationships/image" Target="../media/image905.png"/><Relationship Id="rId197" Type="http://schemas.openxmlformats.org/officeDocument/2006/relationships/customXml" Target="../ink/ink1249.xml"/><Relationship Id="rId383" Type="http://schemas.openxmlformats.org/officeDocument/2006/relationships/customXml" Target="../ink/ink1297.xml"/><Relationship Id="rId418" Type="http://schemas.openxmlformats.org/officeDocument/2006/relationships/image" Target="../media/image574.png"/><Relationship Id="rId201" Type="http://schemas.openxmlformats.org/officeDocument/2006/relationships/customXml" Target="../ink/ink1251.xml"/><Relationship Id="rId222" Type="http://schemas.openxmlformats.org/officeDocument/2006/relationships/customXml" Target="../ink/ink1261.xml"/><Relationship Id="rId243" Type="http://schemas.openxmlformats.org/officeDocument/2006/relationships/image" Target="../media/image423.png"/><Relationship Id="rId264" Type="http://schemas.openxmlformats.org/officeDocument/2006/relationships/customXml" Target="../ink/ink1282.xml"/><Relationship Id="rId17" Type="http://schemas.openxmlformats.org/officeDocument/2006/relationships/customXml" Target="../ink/ink1159.xml"/><Relationship Id="rId38" Type="http://schemas.openxmlformats.org/officeDocument/2006/relationships/image" Target="../media/image836.png"/><Relationship Id="rId59" Type="http://schemas.openxmlformats.org/officeDocument/2006/relationships/customXml" Target="../ink/ink1180.xml"/><Relationship Id="rId103" Type="http://schemas.openxmlformats.org/officeDocument/2006/relationships/customXml" Target="../ink/ink1202.xml"/><Relationship Id="rId124" Type="http://schemas.openxmlformats.org/officeDocument/2006/relationships/image" Target="../media/image879.png"/><Relationship Id="rId70" Type="http://schemas.openxmlformats.org/officeDocument/2006/relationships/image" Target="../media/image852.png"/><Relationship Id="rId91" Type="http://schemas.openxmlformats.org/officeDocument/2006/relationships/customXml" Target="../ink/ink1196.xml"/><Relationship Id="rId145" Type="http://schemas.openxmlformats.org/officeDocument/2006/relationships/customXml" Target="../ink/ink1223.xml"/><Relationship Id="rId166" Type="http://schemas.openxmlformats.org/officeDocument/2006/relationships/image" Target="../media/image900.png"/><Relationship Id="rId187" Type="http://schemas.openxmlformats.org/officeDocument/2006/relationships/customXml" Target="../ink/ink1244.xml"/><Relationship Id="rId373" Type="http://schemas.openxmlformats.org/officeDocument/2006/relationships/customXml" Target="../ink/ink1292.xml"/><Relationship Id="rId394" Type="http://schemas.openxmlformats.org/officeDocument/2006/relationships/image" Target="../media/image562.png"/><Relationship Id="rId408" Type="http://schemas.openxmlformats.org/officeDocument/2006/relationships/image" Target="../media/image569.png"/><Relationship Id="rId429" Type="http://schemas.openxmlformats.org/officeDocument/2006/relationships/customXml" Target="../ink/ink1321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256.xml"/><Relationship Id="rId233" Type="http://schemas.openxmlformats.org/officeDocument/2006/relationships/image" Target="../media/image418.png"/><Relationship Id="rId254" Type="http://schemas.openxmlformats.org/officeDocument/2006/relationships/customXml" Target="../ink/ink1277.xml"/><Relationship Id="rId28" Type="http://schemas.openxmlformats.org/officeDocument/2006/relationships/image" Target="../media/image831.png"/><Relationship Id="rId49" Type="http://schemas.openxmlformats.org/officeDocument/2006/relationships/customXml" Target="../ink/ink1175.xml"/><Relationship Id="rId114" Type="http://schemas.openxmlformats.org/officeDocument/2006/relationships/image" Target="../media/image874.png"/><Relationship Id="rId275" Type="http://schemas.openxmlformats.org/officeDocument/2006/relationships/image" Target="../media/image439.png"/><Relationship Id="rId60" Type="http://schemas.openxmlformats.org/officeDocument/2006/relationships/image" Target="../media/image847.png"/><Relationship Id="rId81" Type="http://schemas.openxmlformats.org/officeDocument/2006/relationships/customXml" Target="../ink/ink1191.xml"/><Relationship Id="rId135" Type="http://schemas.openxmlformats.org/officeDocument/2006/relationships/customXml" Target="../ink/ink1218.xml"/><Relationship Id="rId156" Type="http://schemas.openxmlformats.org/officeDocument/2006/relationships/image" Target="../media/image895.png"/><Relationship Id="rId177" Type="http://schemas.openxmlformats.org/officeDocument/2006/relationships/customXml" Target="../ink/ink1239.xml"/><Relationship Id="rId198" Type="http://schemas.openxmlformats.org/officeDocument/2006/relationships/image" Target="../media/image916.png"/><Relationship Id="rId384" Type="http://schemas.openxmlformats.org/officeDocument/2006/relationships/image" Target="../media/image557.png"/><Relationship Id="rId419" Type="http://schemas.openxmlformats.org/officeDocument/2006/relationships/customXml" Target="../ink/ink1315.xml"/><Relationship Id="rId202" Type="http://schemas.openxmlformats.org/officeDocument/2006/relationships/image" Target="../media/image918.png"/><Relationship Id="rId223" Type="http://schemas.openxmlformats.org/officeDocument/2006/relationships/image" Target="../media/image413.png"/><Relationship Id="rId244" Type="http://schemas.openxmlformats.org/officeDocument/2006/relationships/customXml" Target="../ink/ink1272.xml"/><Relationship Id="rId430" Type="http://schemas.openxmlformats.org/officeDocument/2006/relationships/image" Target="../media/image579.png"/><Relationship Id="rId18" Type="http://schemas.openxmlformats.org/officeDocument/2006/relationships/image" Target="../media/image826.png"/><Relationship Id="rId39" Type="http://schemas.openxmlformats.org/officeDocument/2006/relationships/customXml" Target="../ink/ink1170.xml"/><Relationship Id="rId265" Type="http://schemas.openxmlformats.org/officeDocument/2006/relationships/image" Target="../media/image434.png"/><Relationship Id="rId50" Type="http://schemas.openxmlformats.org/officeDocument/2006/relationships/image" Target="../media/image842.png"/><Relationship Id="rId104" Type="http://schemas.openxmlformats.org/officeDocument/2006/relationships/image" Target="../media/image869.png"/><Relationship Id="rId125" Type="http://schemas.openxmlformats.org/officeDocument/2006/relationships/customXml" Target="../ink/ink1213.xml"/><Relationship Id="rId146" Type="http://schemas.openxmlformats.org/officeDocument/2006/relationships/image" Target="../media/image890.png"/><Relationship Id="rId167" Type="http://schemas.openxmlformats.org/officeDocument/2006/relationships/customXml" Target="../ink/ink1234.xml"/><Relationship Id="rId188" Type="http://schemas.openxmlformats.org/officeDocument/2006/relationships/image" Target="../media/image911.png"/><Relationship Id="rId374" Type="http://schemas.openxmlformats.org/officeDocument/2006/relationships/image" Target="../media/image552.png"/><Relationship Id="rId395" Type="http://schemas.openxmlformats.org/officeDocument/2006/relationships/customXml" Target="../ink/ink1303.xml"/><Relationship Id="rId409" Type="http://schemas.openxmlformats.org/officeDocument/2006/relationships/customXml" Target="../ink/ink1310.xml"/><Relationship Id="rId71" Type="http://schemas.openxmlformats.org/officeDocument/2006/relationships/customXml" Target="../ink/ink1186.xml"/><Relationship Id="rId92" Type="http://schemas.openxmlformats.org/officeDocument/2006/relationships/image" Target="../media/image863.png"/><Relationship Id="rId213" Type="http://schemas.openxmlformats.org/officeDocument/2006/relationships/image" Target="../media/image408.png"/><Relationship Id="rId234" Type="http://schemas.openxmlformats.org/officeDocument/2006/relationships/customXml" Target="../ink/ink1267.xml"/><Relationship Id="rId420" Type="http://schemas.openxmlformats.org/officeDocument/2006/relationships/image" Target="../media/image575.png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1165.xml"/><Relationship Id="rId255" Type="http://schemas.openxmlformats.org/officeDocument/2006/relationships/image" Target="../media/image429.png"/><Relationship Id="rId276" Type="http://schemas.openxmlformats.org/officeDocument/2006/relationships/customXml" Target="../ink/ink1288.xml"/><Relationship Id="rId40" Type="http://schemas.openxmlformats.org/officeDocument/2006/relationships/image" Target="../media/image837.png"/><Relationship Id="rId115" Type="http://schemas.openxmlformats.org/officeDocument/2006/relationships/customXml" Target="../ink/ink1208.xml"/><Relationship Id="rId136" Type="http://schemas.openxmlformats.org/officeDocument/2006/relationships/image" Target="../media/image885.png"/><Relationship Id="rId157" Type="http://schemas.openxmlformats.org/officeDocument/2006/relationships/customXml" Target="../ink/ink1229.xml"/><Relationship Id="rId178" Type="http://schemas.openxmlformats.org/officeDocument/2006/relationships/image" Target="../media/image906.png"/><Relationship Id="rId61" Type="http://schemas.openxmlformats.org/officeDocument/2006/relationships/customXml" Target="../ink/ink1181.xml"/><Relationship Id="rId82" Type="http://schemas.openxmlformats.org/officeDocument/2006/relationships/image" Target="../media/image858.png"/><Relationship Id="rId199" Type="http://schemas.openxmlformats.org/officeDocument/2006/relationships/customXml" Target="../ink/ink1250.xml"/><Relationship Id="rId203" Type="http://schemas.openxmlformats.org/officeDocument/2006/relationships/customXml" Target="../ink/ink1252.xml"/><Relationship Id="rId385" Type="http://schemas.openxmlformats.org/officeDocument/2006/relationships/customXml" Target="../ink/ink1298.xml"/><Relationship Id="rId19" Type="http://schemas.openxmlformats.org/officeDocument/2006/relationships/customXml" Target="../ink/ink1160.xml"/><Relationship Id="rId224" Type="http://schemas.openxmlformats.org/officeDocument/2006/relationships/customXml" Target="../ink/ink1262.xml"/><Relationship Id="rId245" Type="http://schemas.openxmlformats.org/officeDocument/2006/relationships/image" Target="../media/image424.png"/><Relationship Id="rId266" Type="http://schemas.openxmlformats.org/officeDocument/2006/relationships/customXml" Target="../ink/ink1283.xml"/><Relationship Id="rId410" Type="http://schemas.openxmlformats.org/officeDocument/2006/relationships/image" Target="../media/image570.png"/><Relationship Id="rId431" Type="http://schemas.openxmlformats.org/officeDocument/2006/relationships/customXml" Target="../ink/ink1322.xml"/><Relationship Id="rId30" Type="http://schemas.openxmlformats.org/officeDocument/2006/relationships/image" Target="../media/image832.png"/><Relationship Id="rId105" Type="http://schemas.openxmlformats.org/officeDocument/2006/relationships/customXml" Target="../ink/ink1203.xml"/><Relationship Id="rId126" Type="http://schemas.openxmlformats.org/officeDocument/2006/relationships/image" Target="../media/image880.png"/><Relationship Id="rId147" Type="http://schemas.openxmlformats.org/officeDocument/2006/relationships/customXml" Target="../ink/ink1224.xml"/><Relationship Id="rId168" Type="http://schemas.openxmlformats.org/officeDocument/2006/relationships/image" Target="../media/image901.png"/><Relationship Id="rId51" Type="http://schemas.openxmlformats.org/officeDocument/2006/relationships/customXml" Target="../ink/ink1176.xml"/><Relationship Id="rId72" Type="http://schemas.openxmlformats.org/officeDocument/2006/relationships/image" Target="../media/image853.png"/><Relationship Id="rId93" Type="http://schemas.openxmlformats.org/officeDocument/2006/relationships/customXml" Target="../ink/ink1197.xml"/><Relationship Id="rId189" Type="http://schemas.openxmlformats.org/officeDocument/2006/relationships/customXml" Target="../ink/ink1245.xml"/><Relationship Id="rId375" Type="http://schemas.openxmlformats.org/officeDocument/2006/relationships/customXml" Target="../ink/ink1293.xml"/><Relationship Id="rId396" Type="http://schemas.openxmlformats.org/officeDocument/2006/relationships/image" Target="../media/image563.png"/><Relationship Id="rId3" Type="http://schemas.openxmlformats.org/officeDocument/2006/relationships/customXml" Target="../ink/ink1152.xml"/><Relationship Id="rId214" Type="http://schemas.openxmlformats.org/officeDocument/2006/relationships/customXml" Target="../ink/ink1257.xml"/><Relationship Id="rId235" Type="http://schemas.openxmlformats.org/officeDocument/2006/relationships/image" Target="../media/image419.png"/><Relationship Id="rId256" Type="http://schemas.openxmlformats.org/officeDocument/2006/relationships/customXml" Target="../ink/ink1278.xml"/><Relationship Id="rId400" Type="http://schemas.openxmlformats.org/officeDocument/2006/relationships/image" Target="../media/image565.png"/><Relationship Id="rId421" Type="http://schemas.openxmlformats.org/officeDocument/2006/relationships/customXml" Target="../ink/ink1316.xml"/><Relationship Id="rId116" Type="http://schemas.openxmlformats.org/officeDocument/2006/relationships/image" Target="../media/image875.png"/><Relationship Id="rId137" Type="http://schemas.openxmlformats.org/officeDocument/2006/relationships/customXml" Target="../ink/ink1219.xml"/><Relationship Id="rId158" Type="http://schemas.openxmlformats.org/officeDocument/2006/relationships/image" Target="../media/image896.png"/><Relationship Id="rId20" Type="http://schemas.openxmlformats.org/officeDocument/2006/relationships/image" Target="../media/image827.png"/><Relationship Id="rId41" Type="http://schemas.openxmlformats.org/officeDocument/2006/relationships/customXml" Target="../ink/ink1171.xml"/><Relationship Id="rId62" Type="http://schemas.openxmlformats.org/officeDocument/2006/relationships/image" Target="../media/image848.png"/><Relationship Id="rId83" Type="http://schemas.openxmlformats.org/officeDocument/2006/relationships/customXml" Target="../ink/ink1192.xml"/><Relationship Id="rId179" Type="http://schemas.openxmlformats.org/officeDocument/2006/relationships/customXml" Target="../ink/ink1240.xml"/><Relationship Id="rId386" Type="http://schemas.openxmlformats.org/officeDocument/2006/relationships/image" Target="../media/image558.png"/><Relationship Id="rId190" Type="http://schemas.openxmlformats.org/officeDocument/2006/relationships/image" Target="../media/image912.png"/><Relationship Id="rId204" Type="http://schemas.openxmlformats.org/officeDocument/2006/relationships/image" Target="../media/image919.png"/><Relationship Id="rId225" Type="http://schemas.openxmlformats.org/officeDocument/2006/relationships/image" Target="../media/image414.png"/><Relationship Id="rId246" Type="http://schemas.openxmlformats.org/officeDocument/2006/relationships/customXml" Target="../ink/ink1273.xml"/><Relationship Id="rId267" Type="http://schemas.openxmlformats.org/officeDocument/2006/relationships/image" Target="../media/image435.png"/><Relationship Id="rId411" Type="http://schemas.openxmlformats.org/officeDocument/2006/relationships/customXml" Target="../ink/ink1311.xml"/><Relationship Id="rId432" Type="http://schemas.openxmlformats.org/officeDocument/2006/relationships/image" Target="../media/image580.png"/><Relationship Id="rId106" Type="http://schemas.openxmlformats.org/officeDocument/2006/relationships/image" Target="../media/image870.png"/><Relationship Id="rId127" Type="http://schemas.openxmlformats.org/officeDocument/2006/relationships/customXml" Target="../ink/ink1214.xml"/><Relationship Id="rId10" Type="http://schemas.openxmlformats.org/officeDocument/2006/relationships/image" Target="../media/image822.png"/><Relationship Id="rId31" Type="http://schemas.openxmlformats.org/officeDocument/2006/relationships/customXml" Target="../ink/ink1166.xml"/><Relationship Id="rId52" Type="http://schemas.openxmlformats.org/officeDocument/2006/relationships/image" Target="../media/image843.png"/><Relationship Id="rId73" Type="http://schemas.openxmlformats.org/officeDocument/2006/relationships/customXml" Target="../ink/ink1187.xml"/><Relationship Id="rId94" Type="http://schemas.openxmlformats.org/officeDocument/2006/relationships/image" Target="../media/image864.png"/><Relationship Id="rId148" Type="http://schemas.openxmlformats.org/officeDocument/2006/relationships/image" Target="../media/image891.png"/><Relationship Id="rId169" Type="http://schemas.openxmlformats.org/officeDocument/2006/relationships/customXml" Target="../ink/ink1235.xml"/><Relationship Id="rId376" Type="http://schemas.openxmlformats.org/officeDocument/2006/relationships/image" Target="../media/image553.png"/><Relationship Id="rId397" Type="http://schemas.openxmlformats.org/officeDocument/2006/relationships/customXml" Target="../ink/ink1304.xml"/><Relationship Id="rId4" Type="http://schemas.openxmlformats.org/officeDocument/2006/relationships/image" Target="../media/image717.png"/><Relationship Id="rId180" Type="http://schemas.openxmlformats.org/officeDocument/2006/relationships/image" Target="../media/image907.png"/><Relationship Id="rId215" Type="http://schemas.openxmlformats.org/officeDocument/2006/relationships/image" Target="../media/image409.png"/><Relationship Id="rId236" Type="http://schemas.openxmlformats.org/officeDocument/2006/relationships/customXml" Target="../ink/ink1268.xml"/><Relationship Id="rId257" Type="http://schemas.openxmlformats.org/officeDocument/2006/relationships/image" Target="../media/image430.png"/><Relationship Id="rId401" Type="http://schemas.openxmlformats.org/officeDocument/2006/relationships/customXml" Target="../ink/ink1306.xml"/><Relationship Id="rId422" Type="http://schemas.openxmlformats.org/officeDocument/2006/relationships/customXml" Target="../ink/ink1317.xml"/><Relationship Id="rId42" Type="http://schemas.openxmlformats.org/officeDocument/2006/relationships/image" Target="../media/image838.png"/><Relationship Id="rId84" Type="http://schemas.openxmlformats.org/officeDocument/2006/relationships/image" Target="../media/image859.png"/><Relationship Id="rId138" Type="http://schemas.openxmlformats.org/officeDocument/2006/relationships/image" Target="../media/image886.png"/><Relationship Id="rId387" Type="http://schemas.openxmlformats.org/officeDocument/2006/relationships/customXml" Target="../ink/ink1299.xml"/><Relationship Id="rId191" Type="http://schemas.openxmlformats.org/officeDocument/2006/relationships/customXml" Target="../ink/ink1246.xml"/><Relationship Id="rId205" Type="http://schemas.openxmlformats.org/officeDocument/2006/relationships/image" Target="../media/image920.png"/><Relationship Id="rId247" Type="http://schemas.openxmlformats.org/officeDocument/2006/relationships/image" Target="../media/image425.png"/><Relationship Id="rId412" Type="http://schemas.openxmlformats.org/officeDocument/2006/relationships/image" Target="../media/image571.png"/><Relationship Id="rId107" Type="http://schemas.openxmlformats.org/officeDocument/2006/relationships/customXml" Target="../ink/ink1204.xml"/><Relationship Id="rId11" Type="http://schemas.openxmlformats.org/officeDocument/2006/relationships/customXml" Target="../ink/ink1156.xml"/><Relationship Id="rId53" Type="http://schemas.openxmlformats.org/officeDocument/2006/relationships/customXml" Target="../ink/ink1177.xml"/><Relationship Id="rId149" Type="http://schemas.openxmlformats.org/officeDocument/2006/relationships/customXml" Target="../ink/ink1225.xml"/><Relationship Id="rId398" Type="http://schemas.openxmlformats.org/officeDocument/2006/relationships/image" Target="../media/image564.png"/><Relationship Id="rId95" Type="http://schemas.openxmlformats.org/officeDocument/2006/relationships/customXml" Target="../ink/ink1198.xml"/><Relationship Id="rId160" Type="http://schemas.openxmlformats.org/officeDocument/2006/relationships/image" Target="../media/image897.png"/><Relationship Id="rId216" Type="http://schemas.openxmlformats.org/officeDocument/2006/relationships/customXml" Target="../ink/ink1258.xml"/><Relationship Id="rId423" Type="http://schemas.openxmlformats.org/officeDocument/2006/relationships/customXml" Target="../ink/ink1318.xml"/><Relationship Id="rId258" Type="http://schemas.openxmlformats.org/officeDocument/2006/relationships/customXml" Target="../ink/ink1279.xml"/><Relationship Id="rId22" Type="http://schemas.openxmlformats.org/officeDocument/2006/relationships/image" Target="../media/image828.png"/><Relationship Id="rId64" Type="http://schemas.openxmlformats.org/officeDocument/2006/relationships/image" Target="../media/image849.png"/><Relationship Id="rId118" Type="http://schemas.openxmlformats.org/officeDocument/2006/relationships/image" Target="../media/image876.png"/><Relationship Id="rId367" Type="http://schemas.openxmlformats.org/officeDocument/2006/relationships/customXml" Target="../ink/ink1289.xml"/><Relationship Id="rId171" Type="http://schemas.openxmlformats.org/officeDocument/2006/relationships/customXml" Target="../ink/ink1236.xml"/><Relationship Id="rId227" Type="http://schemas.openxmlformats.org/officeDocument/2006/relationships/image" Target="../media/image415.png"/><Relationship Id="rId269" Type="http://schemas.openxmlformats.org/officeDocument/2006/relationships/image" Target="../media/image436.png"/><Relationship Id="rId434" Type="http://schemas.openxmlformats.org/officeDocument/2006/relationships/image" Target="../media/image581.png"/><Relationship Id="rId33" Type="http://schemas.openxmlformats.org/officeDocument/2006/relationships/customXml" Target="../ink/ink1167.xml"/><Relationship Id="rId129" Type="http://schemas.openxmlformats.org/officeDocument/2006/relationships/customXml" Target="../ink/ink1215.xml"/><Relationship Id="rId75" Type="http://schemas.openxmlformats.org/officeDocument/2006/relationships/customXml" Target="../ink/ink1188.xml"/><Relationship Id="rId140" Type="http://schemas.openxmlformats.org/officeDocument/2006/relationships/image" Target="../media/image887.png"/><Relationship Id="rId182" Type="http://schemas.openxmlformats.org/officeDocument/2006/relationships/image" Target="../media/image908.png"/><Relationship Id="rId378" Type="http://schemas.openxmlformats.org/officeDocument/2006/relationships/image" Target="../media/image554.png"/><Relationship Id="rId403" Type="http://schemas.openxmlformats.org/officeDocument/2006/relationships/customXml" Target="../ink/ink1307.xml"/><Relationship Id="rId6" Type="http://schemas.openxmlformats.org/officeDocument/2006/relationships/image" Target="../media/image723.png"/><Relationship Id="rId238" Type="http://schemas.openxmlformats.org/officeDocument/2006/relationships/customXml" Target="../ink/ink1269.xml"/><Relationship Id="rId44" Type="http://schemas.openxmlformats.org/officeDocument/2006/relationships/image" Target="../media/image839.png"/><Relationship Id="rId86" Type="http://schemas.openxmlformats.org/officeDocument/2006/relationships/image" Target="../media/image860.png"/><Relationship Id="rId151" Type="http://schemas.openxmlformats.org/officeDocument/2006/relationships/customXml" Target="../ink/ink1226.xml"/><Relationship Id="rId389" Type="http://schemas.openxmlformats.org/officeDocument/2006/relationships/customXml" Target="../ink/ink1300.xml"/><Relationship Id="rId193" Type="http://schemas.openxmlformats.org/officeDocument/2006/relationships/customXml" Target="../ink/ink1247.xml"/><Relationship Id="rId207" Type="http://schemas.openxmlformats.org/officeDocument/2006/relationships/image" Target="../media/image12.png"/><Relationship Id="rId249" Type="http://schemas.openxmlformats.org/officeDocument/2006/relationships/image" Target="../media/image426.png"/><Relationship Id="rId414" Type="http://schemas.openxmlformats.org/officeDocument/2006/relationships/image" Target="../media/image572.png"/><Relationship Id="rId13" Type="http://schemas.openxmlformats.org/officeDocument/2006/relationships/customXml" Target="../ink/ink1157.xml"/><Relationship Id="rId109" Type="http://schemas.openxmlformats.org/officeDocument/2006/relationships/customXml" Target="../ink/ink1205.xml"/><Relationship Id="rId260" Type="http://schemas.openxmlformats.org/officeDocument/2006/relationships/customXml" Target="../ink/ink1280.xml"/><Relationship Id="rId55" Type="http://schemas.openxmlformats.org/officeDocument/2006/relationships/customXml" Target="../ink/ink1178.xml"/><Relationship Id="rId97" Type="http://schemas.openxmlformats.org/officeDocument/2006/relationships/customXml" Target="../ink/ink1199.xml"/><Relationship Id="rId120" Type="http://schemas.openxmlformats.org/officeDocument/2006/relationships/image" Target="../media/image877.png"/><Relationship Id="rId162" Type="http://schemas.openxmlformats.org/officeDocument/2006/relationships/image" Target="../media/image898.png"/><Relationship Id="rId218" Type="http://schemas.openxmlformats.org/officeDocument/2006/relationships/customXml" Target="../ink/ink1259.xml"/><Relationship Id="rId425" Type="http://schemas.openxmlformats.org/officeDocument/2006/relationships/customXml" Target="../ink/ink1319.xml"/><Relationship Id="rId271" Type="http://schemas.openxmlformats.org/officeDocument/2006/relationships/image" Target="../media/image437.png"/><Relationship Id="rId24" Type="http://schemas.openxmlformats.org/officeDocument/2006/relationships/image" Target="../media/image829.png"/><Relationship Id="rId66" Type="http://schemas.openxmlformats.org/officeDocument/2006/relationships/image" Target="../media/image850.png"/><Relationship Id="rId131" Type="http://schemas.openxmlformats.org/officeDocument/2006/relationships/customXml" Target="../ink/ink1216.xml"/><Relationship Id="rId369" Type="http://schemas.openxmlformats.org/officeDocument/2006/relationships/customXml" Target="../ink/ink1290.xml"/><Relationship Id="rId173" Type="http://schemas.openxmlformats.org/officeDocument/2006/relationships/customXml" Target="../ink/ink1237.xml"/><Relationship Id="rId229" Type="http://schemas.openxmlformats.org/officeDocument/2006/relationships/image" Target="../media/image416.png"/><Relationship Id="rId380" Type="http://schemas.openxmlformats.org/officeDocument/2006/relationships/image" Target="../media/image555.png"/><Relationship Id="rId436" Type="http://schemas.openxmlformats.org/officeDocument/2006/relationships/image" Target="../media/image921.jpeg"/><Relationship Id="rId240" Type="http://schemas.openxmlformats.org/officeDocument/2006/relationships/customXml" Target="../ink/ink1270.xml"/></Relationships>
</file>

<file path=ppt/slides/_rels/slide9.xml.rels><?xml version="1.0" encoding="UTF-8" standalone="yes"?>
<Relationships xmlns="http://schemas.openxmlformats.org/package/2006/relationships"><Relationship Id="rId231" Type="http://schemas.openxmlformats.org/officeDocument/2006/relationships/image" Target="../media/image417.png"/><Relationship Id="rId252" Type="http://schemas.openxmlformats.org/officeDocument/2006/relationships/customXml" Target="../ink/ink1347.xml"/><Relationship Id="rId273" Type="http://schemas.openxmlformats.org/officeDocument/2006/relationships/image" Target="../media/image438.png"/><Relationship Id="rId226" Type="http://schemas.openxmlformats.org/officeDocument/2006/relationships/customXml" Target="../ink/ink1334.xml"/><Relationship Id="rId247" Type="http://schemas.openxmlformats.org/officeDocument/2006/relationships/image" Target="../media/image425.png"/><Relationship Id="rId221" Type="http://schemas.openxmlformats.org/officeDocument/2006/relationships/image" Target="../media/image412.png"/><Relationship Id="rId242" Type="http://schemas.openxmlformats.org/officeDocument/2006/relationships/customXml" Target="../ink/ink1342.xml"/><Relationship Id="rId263" Type="http://schemas.openxmlformats.org/officeDocument/2006/relationships/image" Target="../media/image433.png"/><Relationship Id="rId268" Type="http://schemas.openxmlformats.org/officeDocument/2006/relationships/customXml" Target="../ink/ink1355.xml"/><Relationship Id="rId5" Type="http://schemas.microsoft.com/office/2007/relationships/hdphoto" Target="../media/hdphoto3.wdp"/><Relationship Id="rId208" Type="http://schemas.openxmlformats.org/officeDocument/2006/relationships/customXml" Target="../ink/ink1325.xml"/><Relationship Id="rId216" Type="http://schemas.openxmlformats.org/officeDocument/2006/relationships/customXml" Target="../ink/ink1329.xml"/><Relationship Id="rId229" Type="http://schemas.openxmlformats.org/officeDocument/2006/relationships/image" Target="../media/image416.png"/><Relationship Id="rId237" Type="http://schemas.openxmlformats.org/officeDocument/2006/relationships/image" Target="../media/image420.png"/><Relationship Id="rId211" Type="http://schemas.openxmlformats.org/officeDocument/2006/relationships/image" Target="../media/image407.png"/><Relationship Id="rId224" Type="http://schemas.openxmlformats.org/officeDocument/2006/relationships/customXml" Target="../ink/ink1333.xml"/><Relationship Id="rId232" Type="http://schemas.openxmlformats.org/officeDocument/2006/relationships/customXml" Target="../ink/ink1337.xml"/><Relationship Id="rId240" Type="http://schemas.openxmlformats.org/officeDocument/2006/relationships/customXml" Target="../ink/ink1341.xml"/><Relationship Id="rId245" Type="http://schemas.openxmlformats.org/officeDocument/2006/relationships/image" Target="../media/image424.png"/><Relationship Id="rId253" Type="http://schemas.openxmlformats.org/officeDocument/2006/relationships/image" Target="../media/image428.png"/><Relationship Id="rId258" Type="http://schemas.openxmlformats.org/officeDocument/2006/relationships/customXml" Target="../ink/ink1350.xml"/><Relationship Id="rId261" Type="http://schemas.openxmlformats.org/officeDocument/2006/relationships/image" Target="../media/image432.png"/><Relationship Id="rId266" Type="http://schemas.openxmlformats.org/officeDocument/2006/relationships/customXml" Target="../ink/ink1354.xml"/><Relationship Id="rId274" Type="http://schemas.openxmlformats.org/officeDocument/2006/relationships/customXml" Target="../ink/ink1358.xml"/><Relationship Id="rId279" Type="http://schemas.openxmlformats.org/officeDocument/2006/relationships/customXml" Target="../ink/ink1360.xml"/><Relationship Id="rId282" Type="http://schemas.openxmlformats.org/officeDocument/2006/relationships/image" Target="../media/image923.png"/><Relationship Id="rId219" Type="http://schemas.openxmlformats.org/officeDocument/2006/relationships/image" Target="../media/image411.png"/><Relationship Id="rId227" Type="http://schemas.openxmlformats.org/officeDocument/2006/relationships/image" Target="../media/image415.png"/><Relationship Id="rId3" Type="http://schemas.openxmlformats.org/officeDocument/2006/relationships/hyperlink" Target="https://community.data.4tu.nl/members/yturkyilmaz/" TargetMode="External"/><Relationship Id="rId214" Type="http://schemas.openxmlformats.org/officeDocument/2006/relationships/customXml" Target="../ink/ink1328.xml"/><Relationship Id="rId222" Type="http://schemas.openxmlformats.org/officeDocument/2006/relationships/customXml" Target="../ink/ink1332.xml"/><Relationship Id="rId230" Type="http://schemas.openxmlformats.org/officeDocument/2006/relationships/customXml" Target="../ink/ink1336.xml"/><Relationship Id="rId235" Type="http://schemas.openxmlformats.org/officeDocument/2006/relationships/image" Target="../media/image419.png"/><Relationship Id="rId243" Type="http://schemas.openxmlformats.org/officeDocument/2006/relationships/image" Target="../media/image423.png"/><Relationship Id="rId248" Type="http://schemas.openxmlformats.org/officeDocument/2006/relationships/customXml" Target="../ink/ink1345.xml"/><Relationship Id="rId251" Type="http://schemas.openxmlformats.org/officeDocument/2006/relationships/image" Target="../media/image427.png"/><Relationship Id="rId256" Type="http://schemas.openxmlformats.org/officeDocument/2006/relationships/customXml" Target="../ink/ink1349.xml"/><Relationship Id="rId264" Type="http://schemas.openxmlformats.org/officeDocument/2006/relationships/customXml" Target="../ink/ink1353.xml"/><Relationship Id="rId269" Type="http://schemas.openxmlformats.org/officeDocument/2006/relationships/image" Target="../media/image436.png"/><Relationship Id="rId277" Type="http://schemas.openxmlformats.org/officeDocument/2006/relationships/customXml" Target="../ink/ink1359.xml"/><Relationship Id="rId272" Type="http://schemas.openxmlformats.org/officeDocument/2006/relationships/customXml" Target="../ink/ink1357.xml"/><Relationship Id="rId280" Type="http://schemas.openxmlformats.org/officeDocument/2006/relationships/image" Target="../media/image723.png"/><Relationship Id="rId209" Type="http://schemas.openxmlformats.org/officeDocument/2006/relationships/image" Target="../media/image406.png"/><Relationship Id="rId217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24.xml"/><Relationship Id="rId212" Type="http://schemas.openxmlformats.org/officeDocument/2006/relationships/customXml" Target="../ink/ink1327.xml"/><Relationship Id="rId220" Type="http://schemas.openxmlformats.org/officeDocument/2006/relationships/customXml" Target="../ink/ink1331.xml"/><Relationship Id="rId225" Type="http://schemas.openxmlformats.org/officeDocument/2006/relationships/image" Target="../media/image414.png"/><Relationship Id="rId233" Type="http://schemas.openxmlformats.org/officeDocument/2006/relationships/image" Target="../media/image418.png"/><Relationship Id="rId238" Type="http://schemas.openxmlformats.org/officeDocument/2006/relationships/customXml" Target="../ink/ink1340.xml"/><Relationship Id="rId241" Type="http://schemas.openxmlformats.org/officeDocument/2006/relationships/image" Target="../media/image422.png"/><Relationship Id="rId246" Type="http://schemas.openxmlformats.org/officeDocument/2006/relationships/customXml" Target="../ink/ink1344.xml"/><Relationship Id="rId254" Type="http://schemas.openxmlformats.org/officeDocument/2006/relationships/customXml" Target="../ink/ink1348.xml"/><Relationship Id="rId259" Type="http://schemas.openxmlformats.org/officeDocument/2006/relationships/image" Target="../media/image431.png"/><Relationship Id="rId267" Type="http://schemas.openxmlformats.org/officeDocument/2006/relationships/image" Target="../media/image435.png"/><Relationship Id="rId262" Type="http://schemas.openxmlformats.org/officeDocument/2006/relationships/customXml" Target="../ink/ink1352.xml"/><Relationship Id="rId270" Type="http://schemas.openxmlformats.org/officeDocument/2006/relationships/customXml" Target="../ink/ink1356.xml"/><Relationship Id="rId275" Type="http://schemas.openxmlformats.org/officeDocument/2006/relationships/image" Target="../media/image439.png"/><Relationship Id="rId4" Type="http://schemas.openxmlformats.org/officeDocument/2006/relationships/image" Target="../media/image922.png"/><Relationship Id="rId207" Type="http://schemas.openxmlformats.org/officeDocument/2006/relationships/image" Target="../media/image12.png"/><Relationship Id="rId210" Type="http://schemas.openxmlformats.org/officeDocument/2006/relationships/customXml" Target="../ink/ink1326.xml"/><Relationship Id="rId215" Type="http://schemas.openxmlformats.org/officeDocument/2006/relationships/image" Target="../media/image409.png"/><Relationship Id="rId223" Type="http://schemas.openxmlformats.org/officeDocument/2006/relationships/image" Target="../media/image413.png"/><Relationship Id="rId228" Type="http://schemas.openxmlformats.org/officeDocument/2006/relationships/customXml" Target="../ink/ink1335.xml"/><Relationship Id="rId236" Type="http://schemas.openxmlformats.org/officeDocument/2006/relationships/customXml" Target="../ink/ink1339.xml"/><Relationship Id="rId244" Type="http://schemas.openxmlformats.org/officeDocument/2006/relationships/customXml" Target="../ink/ink1343.xml"/><Relationship Id="rId249" Type="http://schemas.openxmlformats.org/officeDocument/2006/relationships/image" Target="../media/image426.png"/><Relationship Id="rId257" Type="http://schemas.openxmlformats.org/officeDocument/2006/relationships/image" Target="../media/image430.png"/><Relationship Id="rId278" Type="http://schemas.openxmlformats.org/officeDocument/2006/relationships/image" Target="../media/image717.png"/><Relationship Id="rId260" Type="http://schemas.openxmlformats.org/officeDocument/2006/relationships/customXml" Target="../ink/ink1351.xml"/><Relationship Id="rId265" Type="http://schemas.openxmlformats.org/officeDocument/2006/relationships/image" Target="../media/image434.png"/><Relationship Id="rId281" Type="http://schemas.openxmlformats.org/officeDocument/2006/relationships/customXml" Target="../ink/ink1361.xml"/><Relationship Id="rId213" Type="http://schemas.openxmlformats.org/officeDocument/2006/relationships/image" Target="../media/image408.png"/><Relationship Id="rId218" Type="http://schemas.openxmlformats.org/officeDocument/2006/relationships/customXml" Target="../ink/ink1330.xml"/><Relationship Id="rId234" Type="http://schemas.openxmlformats.org/officeDocument/2006/relationships/customXml" Target="../ink/ink1338.xml"/><Relationship Id="rId239" Type="http://schemas.openxmlformats.org/officeDocument/2006/relationships/image" Target="../media/image421.png"/><Relationship Id="rId2" Type="http://schemas.openxmlformats.org/officeDocument/2006/relationships/notesSlide" Target="../notesSlides/notesSlide8.xml"/><Relationship Id="rId250" Type="http://schemas.openxmlformats.org/officeDocument/2006/relationships/customXml" Target="../ink/ink1346.xml"/><Relationship Id="rId255" Type="http://schemas.openxmlformats.org/officeDocument/2006/relationships/image" Target="../media/image429.png"/><Relationship Id="rId271" Type="http://schemas.openxmlformats.org/officeDocument/2006/relationships/image" Target="../media/image437.png"/><Relationship Id="rId276" Type="http://schemas.openxmlformats.org/officeDocument/2006/relationships/hyperlink" Target="https://drive.google.com/drive/folders/1ds8BHIDP4_TDRKjPJ1JllfQRRh677H9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7DA8ADF-F538-4EC5-AC82-94A00F5D464B}"/>
              </a:ext>
            </a:extLst>
          </p:cNvPr>
          <p:cNvGrpSpPr/>
          <p:nvPr/>
        </p:nvGrpSpPr>
        <p:grpSpPr>
          <a:xfrm>
            <a:off x="4293981" y="555813"/>
            <a:ext cx="4642200" cy="3392910"/>
            <a:chOff x="3999932" y="979474"/>
            <a:chExt cx="4642200" cy="3392910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60D2395-683B-4709-B1DF-85BC44A116D5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AFFA767E-1BAE-4EEB-8644-F95BAB207F2F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54E5CCE5-17C5-4F20-AC4B-2CBDB1763828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353" name="Group 352">
                    <a:extLst>
                      <a:ext uri="{FF2B5EF4-FFF2-40B4-BE49-F238E27FC236}">
                        <a16:creationId xmlns:a16="http://schemas.microsoft.com/office/drawing/2014/main" id="{F5BE1ACC-4C58-4657-A081-5EBAB4402579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389" name="Ink 388">
                          <a:extLst>
                            <a:ext uri="{FF2B5EF4-FFF2-40B4-BE49-F238E27FC236}">
                              <a16:creationId xmlns:a16="http://schemas.microsoft.com/office/drawing/2014/main" id="{AC8DCF5D-F17E-4B3F-B490-F82A073A6AF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389" name="Ink 388">
                          <a:extLst>
                            <a:ext uri="{FF2B5EF4-FFF2-40B4-BE49-F238E27FC236}">
                              <a16:creationId xmlns:a16="http://schemas.microsoft.com/office/drawing/2014/main" id="{AC8DCF5D-F17E-4B3F-B490-F82A073A6A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06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390" name="Ink 389">
                          <a:extLst>
                            <a:ext uri="{FF2B5EF4-FFF2-40B4-BE49-F238E27FC236}">
                              <a16:creationId xmlns:a16="http://schemas.microsoft.com/office/drawing/2014/main" id="{28E5A507-E4D2-41CD-A91D-B8FF35B85EF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390" name="Ink 389">
                          <a:extLst>
                            <a:ext uri="{FF2B5EF4-FFF2-40B4-BE49-F238E27FC236}">
                              <a16:creationId xmlns:a16="http://schemas.microsoft.com/office/drawing/2014/main" id="{28E5A507-E4D2-41CD-A91D-B8FF35B85E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182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391" name="Ink 390">
                          <a:extLst>
                            <a:ext uri="{FF2B5EF4-FFF2-40B4-BE49-F238E27FC236}">
                              <a16:creationId xmlns:a16="http://schemas.microsoft.com/office/drawing/2014/main" id="{248925AE-F9CF-43F5-9C5F-4825D76DFB5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391" name="Ink 390">
                          <a:extLst>
                            <a:ext uri="{FF2B5EF4-FFF2-40B4-BE49-F238E27FC236}">
                              <a16:creationId xmlns:a16="http://schemas.microsoft.com/office/drawing/2014/main" id="{248925AE-F9CF-43F5-9C5F-4825D76DFB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382" y="99998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392" name="Group 391">
                      <a:extLst>
                        <a:ext uri="{FF2B5EF4-FFF2-40B4-BE49-F238E27FC236}">
                          <a16:creationId xmlns:a16="http://schemas.microsoft.com/office/drawing/2014/main" id="{E537497B-BC5A-4631-AC2A-D3440B7DD5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427" name="Ink 426">
                            <a:extLst>
                              <a:ext uri="{FF2B5EF4-FFF2-40B4-BE49-F238E27FC236}">
                                <a16:creationId xmlns:a16="http://schemas.microsoft.com/office/drawing/2014/main" id="{7076BCB0-D4F4-4F83-A578-2AE68686057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427" name="Ink 426">
                            <a:extLst>
                              <a:ext uri="{FF2B5EF4-FFF2-40B4-BE49-F238E27FC236}">
                                <a16:creationId xmlns:a16="http://schemas.microsoft.com/office/drawing/2014/main" id="{7076BCB0-D4F4-4F83-A578-2AE68686057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428" name="Ink 427">
                            <a:extLst>
                              <a:ext uri="{FF2B5EF4-FFF2-40B4-BE49-F238E27FC236}">
                                <a16:creationId xmlns:a16="http://schemas.microsoft.com/office/drawing/2014/main" id="{2F46028E-57D7-4A4B-AAFE-CF855681625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428" name="Ink 427">
                            <a:extLst>
                              <a:ext uri="{FF2B5EF4-FFF2-40B4-BE49-F238E27FC236}">
                                <a16:creationId xmlns:a16="http://schemas.microsoft.com/office/drawing/2014/main" id="{2F46028E-57D7-4A4B-AAFE-CF85568162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429" name="Ink 428">
                            <a:extLst>
                              <a:ext uri="{FF2B5EF4-FFF2-40B4-BE49-F238E27FC236}">
                                <a16:creationId xmlns:a16="http://schemas.microsoft.com/office/drawing/2014/main" id="{4D0917BC-7012-43FC-92E1-6E4D8FCF53A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429" name="Ink 428">
                            <a:extLst>
                              <a:ext uri="{FF2B5EF4-FFF2-40B4-BE49-F238E27FC236}">
                                <a16:creationId xmlns:a16="http://schemas.microsoft.com/office/drawing/2014/main" id="{4D0917BC-7012-43FC-92E1-6E4D8FCF53A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430" name="Ink 429">
                            <a:extLst>
                              <a:ext uri="{FF2B5EF4-FFF2-40B4-BE49-F238E27FC236}">
                                <a16:creationId xmlns:a16="http://schemas.microsoft.com/office/drawing/2014/main" id="{49408701-BA22-4D9A-91F2-01ABAE30B73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430" name="Ink 429">
                            <a:extLst>
                              <a:ext uri="{FF2B5EF4-FFF2-40B4-BE49-F238E27FC236}">
                                <a16:creationId xmlns:a16="http://schemas.microsoft.com/office/drawing/2014/main" id="{49408701-BA22-4D9A-91F2-01ABAE30B73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431" name="Ink 430">
                            <a:extLst>
                              <a:ext uri="{FF2B5EF4-FFF2-40B4-BE49-F238E27FC236}">
                                <a16:creationId xmlns:a16="http://schemas.microsoft.com/office/drawing/2014/main" id="{C2551E40-7A2C-405A-B712-184C7B4A926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431" name="Ink 430">
                            <a:extLst>
                              <a:ext uri="{FF2B5EF4-FFF2-40B4-BE49-F238E27FC236}">
                                <a16:creationId xmlns:a16="http://schemas.microsoft.com/office/drawing/2014/main" id="{C2551E40-7A2C-405A-B712-184C7B4A926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432" name="Ink 431">
                            <a:extLst>
                              <a:ext uri="{FF2B5EF4-FFF2-40B4-BE49-F238E27FC236}">
                                <a16:creationId xmlns:a16="http://schemas.microsoft.com/office/drawing/2014/main" id="{631F08C6-A880-4D67-87B3-293ED5C39D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432" name="Ink 431">
                            <a:extLst>
                              <a:ext uri="{FF2B5EF4-FFF2-40B4-BE49-F238E27FC236}">
                                <a16:creationId xmlns:a16="http://schemas.microsoft.com/office/drawing/2014/main" id="{631F08C6-A880-4D67-87B3-293ED5C39D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433" name="Ink 432">
                            <a:extLst>
                              <a:ext uri="{FF2B5EF4-FFF2-40B4-BE49-F238E27FC236}">
                                <a16:creationId xmlns:a16="http://schemas.microsoft.com/office/drawing/2014/main" id="{975AFB5D-7BA0-40AF-A23C-54516079304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433" name="Ink 432">
                            <a:extLst>
                              <a:ext uri="{FF2B5EF4-FFF2-40B4-BE49-F238E27FC236}">
                                <a16:creationId xmlns:a16="http://schemas.microsoft.com/office/drawing/2014/main" id="{975AFB5D-7BA0-40AF-A23C-54516079304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434" name="Ink 433">
                            <a:extLst>
                              <a:ext uri="{FF2B5EF4-FFF2-40B4-BE49-F238E27FC236}">
                                <a16:creationId xmlns:a16="http://schemas.microsoft.com/office/drawing/2014/main" id="{52DD52F8-8570-4274-B6E6-128343D30C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434" name="Ink 433">
                            <a:extLst>
                              <a:ext uri="{FF2B5EF4-FFF2-40B4-BE49-F238E27FC236}">
                                <a16:creationId xmlns:a16="http://schemas.microsoft.com/office/drawing/2014/main" id="{52DD52F8-8570-4274-B6E6-128343D30C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435" name="Ink 434">
                            <a:extLst>
                              <a:ext uri="{FF2B5EF4-FFF2-40B4-BE49-F238E27FC236}">
                                <a16:creationId xmlns:a16="http://schemas.microsoft.com/office/drawing/2014/main" id="{122461E4-1274-4F79-92C1-BFABB71D655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435" name="Ink 434">
                            <a:extLst>
                              <a:ext uri="{FF2B5EF4-FFF2-40B4-BE49-F238E27FC236}">
                                <a16:creationId xmlns:a16="http://schemas.microsoft.com/office/drawing/2014/main" id="{122461E4-1274-4F79-92C1-BFABB71D655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436" name="Ink 435">
                            <a:extLst>
                              <a:ext uri="{FF2B5EF4-FFF2-40B4-BE49-F238E27FC236}">
                                <a16:creationId xmlns:a16="http://schemas.microsoft.com/office/drawing/2014/main" id="{DF65E678-C8C9-4082-8EC7-153D404E5E2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436" name="Ink 435">
                            <a:extLst>
                              <a:ext uri="{FF2B5EF4-FFF2-40B4-BE49-F238E27FC236}">
                                <a16:creationId xmlns:a16="http://schemas.microsoft.com/office/drawing/2014/main" id="{DF65E678-C8C9-4082-8EC7-153D404E5E2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374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437" name="Ink 436">
                            <a:extLst>
                              <a:ext uri="{FF2B5EF4-FFF2-40B4-BE49-F238E27FC236}">
                                <a16:creationId xmlns:a16="http://schemas.microsoft.com/office/drawing/2014/main" id="{BA0ACF54-E668-40C3-99A3-20FD7925317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437" name="Ink 436">
                            <a:extLst>
                              <a:ext uri="{FF2B5EF4-FFF2-40B4-BE49-F238E27FC236}">
                                <a16:creationId xmlns:a16="http://schemas.microsoft.com/office/drawing/2014/main" id="{BA0ACF54-E668-40C3-99A3-20FD7925317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58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438" name="Ink 437">
                            <a:extLst>
                              <a:ext uri="{FF2B5EF4-FFF2-40B4-BE49-F238E27FC236}">
                                <a16:creationId xmlns:a16="http://schemas.microsoft.com/office/drawing/2014/main" id="{60CC1685-E19D-4E26-A9B8-98FC3544751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438" name="Ink 437">
                            <a:extLst>
                              <a:ext uri="{FF2B5EF4-FFF2-40B4-BE49-F238E27FC236}">
                                <a16:creationId xmlns:a16="http://schemas.microsoft.com/office/drawing/2014/main" id="{60CC1685-E19D-4E26-A9B8-98FC354475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439" name="Ink 438">
                            <a:extLst>
                              <a:ext uri="{FF2B5EF4-FFF2-40B4-BE49-F238E27FC236}">
                                <a16:creationId xmlns:a16="http://schemas.microsoft.com/office/drawing/2014/main" id="{75B9BD10-B759-45B1-B92D-C98752D69BD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439" name="Ink 438">
                            <a:extLst>
                              <a:ext uri="{FF2B5EF4-FFF2-40B4-BE49-F238E27FC236}">
                                <a16:creationId xmlns:a16="http://schemas.microsoft.com/office/drawing/2014/main" id="{75B9BD10-B759-45B1-B92D-C98752D69BD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30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393" name="Ink 392">
                          <a:extLst>
                            <a:ext uri="{FF2B5EF4-FFF2-40B4-BE49-F238E27FC236}">
                              <a16:creationId xmlns:a16="http://schemas.microsoft.com/office/drawing/2014/main" id="{B2098B76-4EF6-4485-B077-E4D21F3A13B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93" name="Ink 392">
                          <a:extLst>
                            <a:ext uri="{FF2B5EF4-FFF2-40B4-BE49-F238E27FC236}">
                              <a16:creationId xmlns:a16="http://schemas.microsoft.com/office/drawing/2014/main" id="{B2098B76-4EF6-4485-B077-E4D21F3A13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288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394" name="Group 393">
                      <a:extLst>
                        <a:ext uri="{FF2B5EF4-FFF2-40B4-BE49-F238E27FC236}">
                          <a16:creationId xmlns:a16="http://schemas.microsoft.com/office/drawing/2014/main" id="{84486E7E-A382-4018-98A6-A2C19E865D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416" name="Ink 415">
                            <a:extLst>
                              <a:ext uri="{FF2B5EF4-FFF2-40B4-BE49-F238E27FC236}">
                                <a16:creationId xmlns:a16="http://schemas.microsoft.com/office/drawing/2014/main" id="{21DAB2F9-B470-42C9-9332-FF6FCD858AD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416" name="Ink 415">
                            <a:extLst>
                              <a:ext uri="{FF2B5EF4-FFF2-40B4-BE49-F238E27FC236}">
                                <a16:creationId xmlns:a16="http://schemas.microsoft.com/office/drawing/2014/main" id="{21DAB2F9-B470-42C9-9332-FF6FCD858AD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28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417" name="Ink 416">
                            <a:extLst>
                              <a:ext uri="{FF2B5EF4-FFF2-40B4-BE49-F238E27FC236}">
                                <a16:creationId xmlns:a16="http://schemas.microsoft.com/office/drawing/2014/main" id="{1646CE74-4D81-4D4F-A232-F2747F83A06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417" name="Ink 416">
                            <a:extLst>
                              <a:ext uri="{FF2B5EF4-FFF2-40B4-BE49-F238E27FC236}">
                                <a16:creationId xmlns:a16="http://schemas.microsoft.com/office/drawing/2014/main" id="{1646CE74-4D81-4D4F-A232-F2747F83A06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36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418" name="Ink 417">
                            <a:extLst>
                              <a:ext uri="{FF2B5EF4-FFF2-40B4-BE49-F238E27FC236}">
                                <a16:creationId xmlns:a16="http://schemas.microsoft.com/office/drawing/2014/main" id="{4D633F87-09ED-468D-A549-15C4394CB2E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418" name="Ink 417">
                            <a:extLst>
                              <a:ext uri="{FF2B5EF4-FFF2-40B4-BE49-F238E27FC236}">
                                <a16:creationId xmlns:a16="http://schemas.microsoft.com/office/drawing/2014/main" id="{4D633F87-09ED-468D-A549-15C4394CB2E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419" name="Ink 418">
                            <a:extLst>
                              <a:ext uri="{FF2B5EF4-FFF2-40B4-BE49-F238E27FC236}">
                                <a16:creationId xmlns:a16="http://schemas.microsoft.com/office/drawing/2014/main" id="{2B13F8A4-A15A-4590-93DA-E39A1A99BD8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19" name="Ink 418">
                            <a:extLst>
                              <a:ext uri="{FF2B5EF4-FFF2-40B4-BE49-F238E27FC236}">
                                <a16:creationId xmlns:a16="http://schemas.microsoft.com/office/drawing/2014/main" id="{2B13F8A4-A15A-4590-93DA-E39A1A99BD8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420" name="Ink 419">
                            <a:extLst>
                              <a:ext uri="{FF2B5EF4-FFF2-40B4-BE49-F238E27FC236}">
                                <a16:creationId xmlns:a16="http://schemas.microsoft.com/office/drawing/2014/main" id="{C5CCF574-72E0-4899-873C-C0302633AA6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20" name="Ink 419">
                            <a:extLst>
                              <a:ext uri="{FF2B5EF4-FFF2-40B4-BE49-F238E27FC236}">
                                <a16:creationId xmlns:a16="http://schemas.microsoft.com/office/drawing/2014/main" id="{C5CCF574-72E0-4899-873C-C0302633AA6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421" name="Ink 420">
                            <a:extLst>
                              <a:ext uri="{FF2B5EF4-FFF2-40B4-BE49-F238E27FC236}">
                                <a16:creationId xmlns:a16="http://schemas.microsoft.com/office/drawing/2014/main" id="{BDBE0230-31CA-4693-9DB8-DDE5F26E7A7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1" name="Ink 420">
                            <a:extLst>
                              <a:ext uri="{FF2B5EF4-FFF2-40B4-BE49-F238E27FC236}">
                                <a16:creationId xmlns:a16="http://schemas.microsoft.com/office/drawing/2014/main" id="{BDBE0230-31CA-4693-9DB8-DDE5F26E7A7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422" name="Ink 421">
                            <a:extLst>
                              <a:ext uri="{FF2B5EF4-FFF2-40B4-BE49-F238E27FC236}">
                                <a16:creationId xmlns:a16="http://schemas.microsoft.com/office/drawing/2014/main" id="{66C35F5B-902A-47E4-AD95-9B864BB006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22" name="Ink 421">
                            <a:extLst>
                              <a:ext uri="{FF2B5EF4-FFF2-40B4-BE49-F238E27FC236}">
                                <a16:creationId xmlns:a16="http://schemas.microsoft.com/office/drawing/2014/main" id="{66C35F5B-902A-47E4-AD95-9B864BB0067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423" name="Ink 422">
                            <a:extLst>
                              <a:ext uri="{FF2B5EF4-FFF2-40B4-BE49-F238E27FC236}">
                                <a16:creationId xmlns:a16="http://schemas.microsoft.com/office/drawing/2014/main" id="{E70ED404-8B67-42A3-97AB-302B049EEDA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23" name="Ink 422">
                            <a:extLst>
                              <a:ext uri="{FF2B5EF4-FFF2-40B4-BE49-F238E27FC236}">
                                <a16:creationId xmlns:a16="http://schemas.microsoft.com/office/drawing/2014/main" id="{E70ED404-8B67-42A3-97AB-302B049EEDA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50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424" name="Ink 423">
                            <a:extLst>
                              <a:ext uri="{FF2B5EF4-FFF2-40B4-BE49-F238E27FC236}">
                                <a16:creationId xmlns:a16="http://schemas.microsoft.com/office/drawing/2014/main" id="{F2BAC460-DD52-48DF-81C2-6F9F1B7149B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24" name="Ink 423">
                            <a:extLst>
                              <a:ext uri="{FF2B5EF4-FFF2-40B4-BE49-F238E27FC236}">
                                <a16:creationId xmlns:a16="http://schemas.microsoft.com/office/drawing/2014/main" id="{F2BAC460-DD52-48DF-81C2-6F9F1B7149B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425" name="Ink 424">
                            <a:extLst>
                              <a:ext uri="{FF2B5EF4-FFF2-40B4-BE49-F238E27FC236}">
                                <a16:creationId xmlns:a16="http://schemas.microsoft.com/office/drawing/2014/main" id="{BB8524BA-D945-4EC6-8EB0-A537C07DAD0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25" name="Ink 424">
                            <a:extLst>
                              <a:ext uri="{FF2B5EF4-FFF2-40B4-BE49-F238E27FC236}">
                                <a16:creationId xmlns:a16="http://schemas.microsoft.com/office/drawing/2014/main" id="{BB8524BA-D945-4EC6-8EB0-A537C07DAD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426" name="Ink 425">
                            <a:extLst>
                              <a:ext uri="{FF2B5EF4-FFF2-40B4-BE49-F238E27FC236}">
                                <a16:creationId xmlns:a16="http://schemas.microsoft.com/office/drawing/2014/main" id="{CB4671C9-7597-4858-8796-29EED68B927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26" name="Ink 425">
                            <a:extLst>
                              <a:ext uri="{FF2B5EF4-FFF2-40B4-BE49-F238E27FC236}">
                                <a16:creationId xmlns:a16="http://schemas.microsoft.com/office/drawing/2014/main" id="{CB4671C9-7597-4858-8796-29EED68B927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395" name="Ink 394">
                          <a:extLst>
                            <a:ext uri="{FF2B5EF4-FFF2-40B4-BE49-F238E27FC236}">
                              <a16:creationId xmlns:a16="http://schemas.microsoft.com/office/drawing/2014/main" id="{11CC3745-1DDA-477D-A865-7B5EEF22945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395" name="Ink 394">
                          <a:extLst>
                            <a:ext uri="{FF2B5EF4-FFF2-40B4-BE49-F238E27FC236}">
                              <a16:creationId xmlns:a16="http://schemas.microsoft.com/office/drawing/2014/main" id="{11CC3745-1DDA-477D-A865-7B5EEF2294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396" name="Group 395">
                      <a:extLst>
                        <a:ext uri="{FF2B5EF4-FFF2-40B4-BE49-F238E27FC236}">
                          <a16:creationId xmlns:a16="http://schemas.microsoft.com/office/drawing/2014/main" id="{9EE2A654-092F-4048-887F-00BBF114D4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411" name="Ink 410">
                            <a:extLst>
                              <a:ext uri="{FF2B5EF4-FFF2-40B4-BE49-F238E27FC236}">
                                <a16:creationId xmlns:a16="http://schemas.microsoft.com/office/drawing/2014/main" id="{CC666504-C3AE-44E4-894D-2083B641CA0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411" name="Ink 410">
                            <a:extLst>
                              <a:ext uri="{FF2B5EF4-FFF2-40B4-BE49-F238E27FC236}">
                                <a16:creationId xmlns:a16="http://schemas.microsoft.com/office/drawing/2014/main" id="{CC666504-C3AE-44E4-894D-2083B641CA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412" name="Ink 411">
                            <a:extLst>
                              <a:ext uri="{FF2B5EF4-FFF2-40B4-BE49-F238E27FC236}">
                                <a16:creationId xmlns:a16="http://schemas.microsoft.com/office/drawing/2014/main" id="{35F78DED-3D77-4EA2-81E7-0D3F0623E0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412" name="Ink 411">
                            <a:extLst>
                              <a:ext uri="{FF2B5EF4-FFF2-40B4-BE49-F238E27FC236}">
                                <a16:creationId xmlns:a16="http://schemas.microsoft.com/office/drawing/2014/main" id="{35F78DED-3D77-4EA2-81E7-0D3F0623E02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568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413" name="Ink 412">
                            <a:extLst>
                              <a:ext uri="{FF2B5EF4-FFF2-40B4-BE49-F238E27FC236}">
                                <a16:creationId xmlns:a16="http://schemas.microsoft.com/office/drawing/2014/main" id="{44A96BA7-0C24-40A7-97D5-5D9BBC0C2B3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413" name="Ink 412">
                            <a:extLst>
                              <a:ext uri="{FF2B5EF4-FFF2-40B4-BE49-F238E27FC236}">
                                <a16:creationId xmlns:a16="http://schemas.microsoft.com/office/drawing/2014/main" id="{44A96BA7-0C24-40A7-97D5-5D9BBC0C2B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414" name="Ink 413">
                            <a:extLst>
                              <a:ext uri="{FF2B5EF4-FFF2-40B4-BE49-F238E27FC236}">
                                <a16:creationId xmlns:a16="http://schemas.microsoft.com/office/drawing/2014/main" id="{B28A4A80-83B8-41C1-A9DD-CE42CF5FA7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414" name="Ink 413">
                            <a:extLst>
                              <a:ext uri="{FF2B5EF4-FFF2-40B4-BE49-F238E27FC236}">
                                <a16:creationId xmlns:a16="http://schemas.microsoft.com/office/drawing/2014/main" id="{B28A4A80-83B8-41C1-A9DD-CE42CF5FA7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298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415" name="Ink 414">
                            <a:extLst>
                              <a:ext uri="{FF2B5EF4-FFF2-40B4-BE49-F238E27FC236}">
                                <a16:creationId xmlns:a16="http://schemas.microsoft.com/office/drawing/2014/main" id="{09ED2E6F-A523-45FE-AC3D-6E9018A5A4A7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415" name="Ink 414">
                            <a:extLst>
                              <a:ext uri="{FF2B5EF4-FFF2-40B4-BE49-F238E27FC236}">
                                <a16:creationId xmlns:a16="http://schemas.microsoft.com/office/drawing/2014/main" id="{09ED2E6F-A523-45FE-AC3D-6E9018A5A4A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397" name="Ink 396">
                          <a:extLst>
                            <a:ext uri="{FF2B5EF4-FFF2-40B4-BE49-F238E27FC236}">
                              <a16:creationId xmlns:a16="http://schemas.microsoft.com/office/drawing/2014/main" id="{62502C04-8EB7-419E-B8C8-A65A34D1BDA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397" name="Ink 396">
                          <a:extLst>
                            <a:ext uri="{FF2B5EF4-FFF2-40B4-BE49-F238E27FC236}">
                              <a16:creationId xmlns:a16="http://schemas.microsoft.com/office/drawing/2014/main" id="{62502C04-8EB7-419E-B8C8-A65A34D1BD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398" name="Group 397">
                      <a:extLst>
                        <a:ext uri="{FF2B5EF4-FFF2-40B4-BE49-F238E27FC236}">
                          <a16:creationId xmlns:a16="http://schemas.microsoft.com/office/drawing/2014/main" id="{5B492009-A058-43AF-BADD-C4CC9AD0E9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402" name="Ink 401">
                            <a:extLst>
                              <a:ext uri="{FF2B5EF4-FFF2-40B4-BE49-F238E27FC236}">
                                <a16:creationId xmlns:a16="http://schemas.microsoft.com/office/drawing/2014/main" id="{BCD48A35-6559-4660-9A05-CAFC2AF8C99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402" name="Ink 401">
                            <a:extLst>
                              <a:ext uri="{FF2B5EF4-FFF2-40B4-BE49-F238E27FC236}">
                                <a16:creationId xmlns:a16="http://schemas.microsoft.com/office/drawing/2014/main" id="{BCD48A35-6559-4660-9A05-CAFC2AF8C9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3992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403" name="Ink 402">
                            <a:extLst>
                              <a:ext uri="{FF2B5EF4-FFF2-40B4-BE49-F238E27FC236}">
                                <a16:creationId xmlns:a16="http://schemas.microsoft.com/office/drawing/2014/main" id="{839B63E9-2763-4A13-907B-4683E4AAC34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403" name="Ink 402">
                            <a:extLst>
                              <a:ext uri="{FF2B5EF4-FFF2-40B4-BE49-F238E27FC236}">
                                <a16:creationId xmlns:a16="http://schemas.microsoft.com/office/drawing/2014/main" id="{839B63E9-2763-4A13-907B-4683E4AAC3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404" name="Ink 403">
                            <a:extLst>
                              <a:ext uri="{FF2B5EF4-FFF2-40B4-BE49-F238E27FC236}">
                                <a16:creationId xmlns:a16="http://schemas.microsoft.com/office/drawing/2014/main" id="{3A8E8B43-1BFB-42B5-BDEC-3A016993D1F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404" name="Ink 403">
                            <a:extLst>
                              <a:ext uri="{FF2B5EF4-FFF2-40B4-BE49-F238E27FC236}">
                                <a16:creationId xmlns:a16="http://schemas.microsoft.com/office/drawing/2014/main" id="{3A8E8B43-1BFB-42B5-BDEC-3A016993D1F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36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405" name="Ink 404">
                            <a:extLst>
                              <a:ext uri="{FF2B5EF4-FFF2-40B4-BE49-F238E27FC236}">
                                <a16:creationId xmlns:a16="http://schemas.microsoft.com/office/drawing/2014/main" id="{0B70045D-B59E-4CFC-A635-C6E72803D55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405" name="Ink 404">
                            <a:extLst>
                              <a:ext uri="{FF2B5EF4-FFF2-40B4-BE49-F238E27FC236}">
                                <a16:creationId xmlns:a16="http://schemas.microsoft.com/office/drawing/2014/main" id="{0B70045D-B59E-4CFC-A635-C6E72803D55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406" name="Ink 405">
                            <a:extLst>
                              <a:ext uri="{FF2B5EF4-FFF2-40B4-BE49-F238E27FC236}">
                                <a16:creationId xmlns:a16="http://schemas.microsoft.com/office/drawing/2014/main" id="{9121DCCD-B28A-4A04-8A97-DDB937357EC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406" name="Ink 405">
                            <a:extLst>
                              <a:ext uri="{FF2B5EF4-FFF2-40B4-BE49-F238E27FC236}">
                                <a16:creationId xmlns:a16="http://schemas.microsoft.com/office/drawing/2014/main" id="{9121DCCD-B28A-4A04-8A97-DDB937357EC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407" name="Ink 406">
                            <a:extLst>
                              <a:ext uri="{FF2B5EF4-FFF2-40B4-BE49-F238E27FC236}">
                                <a16:creationId xmlns:a16="http://schemas.microsoft.com/office/drawing/2014/main" id="{6EE6D36F-A962-4CB1-8C5A-2B915DEAB02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407" name="Ink 406">
                            <a:extLst>
                              <a:ext uri="{FF2B5EF4-FFF2-40B4-BE49-F238E27FC236}">
                                <a16:creationId xmlns:a16="http://schemas.microsoft.com/office/drawing/2014/main" id="{6EE6D36F-A962-4CB1-8C5A-2B915DEAB02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26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408" name="Ink 407">
                            <a:extLst>
                              <a:ext uri="{FF2B5EF4-FFF2-40B4-BE49-F238E27FC236}">
                                <a16:creationId xmlns:a16="http://schemas.microsoft.com/office/drawing/2014/main" id="{E845E82F-4869-470F-AE26-BB4BA285394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408" name="Ink 407">
                            <a:extLst>
                              <a:ext uri="{FF2B5EF4-FFF2-40B4-BE49-F238E27FC236}">
                                <a16:creationId xmlns:a16="http://schemas.microsoft.com/office/drawing/2014/main" id="{E845E82F-4869-470F-AE26-BB4BA285394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409" name="Ink 408">
                            <a:extLst>
                              <a:ext uri="{FF2B5EF4-FFF2-40B4-BE49-F238E27FC236}">
                                <a16:creationId xmlns:a16="http://schemas.microsoft.com/office/drawing/2014/main" id="{CD2FDD97-3C18-4C7C-973F-A0D9B4BA71C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409" name="Ink 408">
                            <a:extLst>
                              <a:ext uri="{FF2B5EF4-FFF2-40B4-BE49-F238E27FC236}">
                                <a16:creationId xmlns:a16="http://schemas.microsoft.com/office/drawing/2014/main" id="{CD2FDD97-3C18-4C7C-973F-A0D9B4BA71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14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410" name="Ink 409">
                            <a:extLst>
                              <a:ext uri="{FF2B5EF4-FFF2-40B4-BE49-F238E27FC236}">
                                <a16:creationId xmlns:a16="http://schemas.microsoft.com/office/drawing/2014/main" id="{5172AF6F-6F70-49B5-B841-21FBE656FB6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410" name="Ink 409">
                            <a:extLst>
                              <a:ext uri="{FF2B5EF4-FFF2-40B4-BE49-F238E27FC236}">
                                <a16:creationId xmlns:a16="http://schemas.microsoft.com/office/drawing/2014/main" id="{5172AF6F-6F70-49B5-B841-21FBE656FB6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399" name="Group 398">
                      <a:extLst>
                        <a:ext uri="{FF2B5EF4-FFF2-40B4-BE49-F238E27FC236}">
                          <a16:creationId xmlns:a16="http://schemas.microsoft.com/office/drawing/2014/main" id="{456A2C77-BBD1-43F3-8967-9A7A993767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400" name="Ink 399">
                            <a:extLst>
                              <a:ext uri="{FF2B5EF4-FFF2-40B4-BE49-F238E27FC236}">
                                <a16:creationId xmlns:a16="http://schemas.microsoft.com/office/drawing/2014/main" id="{CE5986D4-EEBA-453B-A510-FD15A8606E1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400" name="Ink 399">
                            <a:extLst>
                              <a:ext uri="{FF2B5EF4-FFF2-40B4-BE49-F238E27FC236}">
                                <a16:creationId xmlns:a16="http://schemas.microsoft.com/office/drawing/2014/main" id="{CE5986D4-EEBA-453B-A510-FD15A8606E1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401" name="Ink 400">
                            <a:extLst>
                              <a:ext uri="{FF2B5EF4-FFF2-40B4-BE49-F238E27FC236}">
                                <a16:creationId xmlns:a16="http://schemas.microsoft.com/office/drawing/2014/main" id="{FE0A322E-933C-43E9-8886-33421B1286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401" name="Ink 400">
                            <a:extLst>
                              <a:ext uri="{FF2B5EF4-FFF2-40B4-BE49-F238E27FC236}">
                                <a16:creationId xmlns:a16="http://schemas.microsoft.com/office/drawing/2014/main" id="{FE0A322E-933C-43E9-8886-33421B1286C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764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354" name="Ink 353">
                        <a:extLst>
                          <a:ext uri="{FF2B5EF4-FFF2-40B4-BE49-F238E27FC236}">
                            <a16:creationId xmlns:a16="http://schemas.microsoft.com/office/drawing/2014/main" id="{CCC3FAA6-33E6-47AB-864D-60E7C9F5EE3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354" name="Ink 353">
                        <a:extLst>
                          <a:ext uri="{FF2B5EF4-FFF2-40B4-BE49-F238E27FC236}">
                            <a16:creationId xmlns:a16="http://schemas.microsoft.com/office/drawing/2014/main" id="{CCC3FAA6-33E6-47AB-864D-60E7C9F5E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355" name="Ink 354">
                        <a:extLst>
                          <a:ext uri="{FF2B5EF4-FFF2-40B4-BE49-F238E27FC236}">
                            <a16:creationId xmlns:a16="http://schemas.microsoft.com/office/drawing/2014/main" id="{44C3D1B7-37BF-45EA-9304-38CB6886A8E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355" name="Ink 354">
                        <a:extLst>
                          <a:ext uri="{FF2B5EF4-FFF2-40B4-BE49-F238E27FC236}">
                            <a16:creationId xmlns:a16="http://schemas.microsoft.com/office/drawing/2014/main" id="{44C3D1B7-37BF-45EA-9304-38CB6886A8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356" name="Ink 355">
                        <a:extLst>
                          <a:ext uri="{FF2B5EF4-FFF2-40B4-BE49-F238E27FC236}">
                            <a16:creationId xmlns:a16="http://schemas.microsoft.com/office/drawing/2014/main" id="{767D1204-60FB-4396-B062-D491FB1DBF3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356" name="Ink 355">
                        <a:extLst>
                          <a:ext uri="{FF2B5EF4-FFF2-40B4-BE49-F238E27FC236}">
                            <a16:creationId xmlns:a16="http://schemas.microsoft.com/office/drawing/2014/main" id="{767D1204-60FB-4396-B062-D491FB1DB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02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357" name="Ink 356">
                        <a:extLst>
                          <a:ext uri="{FF2B5EF4-FFF2-40B4-BE49-F238E27FC236}">
                            <a16:creationId xmlns:a16="http://schemas.microsoft.com/office/drawing/2014/main" id="{EBC3961F-FE8F-4681-8A84-3A4AAC348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357" name="Ink 356">
                        <a:extLst>
                          <a:ext uri="{FF2B5EF4-FFF2-40B4-BE49-F238E27FC236}">
                            <a16:creationId xmlns:a16="http://schemas.microsoft.com/office/drawing/2014/main" id="{EBC3961F-FE8F-4681-8A84-3A4AAC348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358" name="Ink 357">
                        <a:extLst>
                          <a:ext uri="{FF2B5EF4-FFF2-40B4-BE49-F238E27FC236}">
                            <a16:creationId xmlns:a16="http://schemas.microsoft.com/office/drawing/2014/main" id="{E4BD20A0-7275-4966-A0A0-B15449B844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358" name="Ink 357">
                        <a:extLst>
                          <a:ext uri="{FF2B5EF4-FFF2-40B4-BE49-F238E27FC236}">
                            <a16:creationId xmlns:a16="http://schemas.microsoft.com/office/drawing/2014/main" id="{E4BD20A0-7275-4966-A0A0-B15449B844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359" name="Ink 358">
                        <a:extLst>
                          <a:ext uri="{FF2B5EF4-FFF2-40B4-BE49-F238E27FC236}">
                            <a16:creationId xmlns:a16="http://schemas.microsoft.com/office/drawing/2014/main" id="{F4A80789-AB33-4D93-847E-A2BA4C7C18E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359" name="Ink 358">
                        <a:extLst>
                          <a:ext uri="{FF2B5EF4-FFF2-40B4-BE49-F238E27FC236}">
                            <a16:creationId xmlns:a16="http://schemas.microsoft.com/office/drawing/2014/main" id="{F4A80789-AB33-4D93-847E-A2BA4C7C1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52D8F516-35CE-4EA7-9225-9E0007096EA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386" name="Ink 385">
                          <a:extLst>
                            <a:ext uri="{FF2B5EF4-FFF2-40B4-BE49-F238E27FC236}">
                              <a16:creationId xmlns:a16="http://schemas.microsoft.com/office/drawing/2014/main" id="{2830217F-E85D-4500-8E4F-298A69BFF08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386" name="Ink 385">
                          <a:extLst>
                            <a:ext uri="{FF2B5EF4-FFF2-40B4-BE49-F238E27FC236}">
                              <a16:creationId xmlns:a16="http://schemas.microsoft.com/office/drawing/2014/main" id="{2830217F-E85D-4500-8E4F-298A69BFF0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387" name="Ink 386">
                          <a:extLst>
                            <a:ext uri="{FF2B5EF4-FFF2-40B4-BE49-F238E27FC236}">
                              <a16:creationId xmlns:a16="http://schemas.microsoft.com/office/drawing/2014/main" id="{32D19126-7761-405D-9A38-1D29E1E5D0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387" name="Ink 386">
                          <a:extLst>
                            <a:ext uri="{FF2B5EF4-FFF2-40B4-BE49-F238E27FC236}">
                              <a16:creationId xmlns:a16="http://schemas.microsoft.com/office/drawing/2014/main" id="{32D19126-7761-405D-9A38-1D29E1E5D0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388" name="Ink 387">
                          <a:extLst>
                            <a:ext uri="{FF2B5EF4-FFF2-40B4-BE49-F238E27FC236}">
                              <a16:creationId xmlns:a16="http://schemas.microsoft.com/office/drawing/2014/main" id="{90D35723-8F9E-4CCF-8D9F-7E92E67B085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388" name="Ink 387">
                          <a:extLst>
                            <a:ext uri="{FF2B5EF4-FFF2-40B4-BE49-F238E27FC236}">
                              <a16:creationId xmlns:a16="http://schemas.microsoft.com/office/drawing/2014/main" id="{90D35723-8F9E-4CCF-8D9F-7E92E67B08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361" name="Ink 360">
                        <a:extLst>
                          <a:ext uri="{FF2B5EF4-FFF2-40B4-BE49-F238E27FC236}">
                            <a16:creationId xmlns:a16="http://schemas.microsoft.com/office/drawing/2014/main" id="{553B3D91-2388-4504-A71F-2BE731C4D6A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361" name="Ink 360">
                        <a:extLst>
                          <a:ext uri="{FF2B5EF4-FFF2-40B4-BE49-F238E27FC236}">
                            <a16:creationId xmlns:a16="http://schemas.microsoft.com/office/drawing/2014/main" id="{553B3D91-2388-4504-A71F-2BE731C4D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79C9257A-7D0A-42F6-B97B-52344FB965C2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384" name="Ink 383">
                          <a:extLst>
                            <a:ext uri="{FF2B5EF4-FFF2-40B4-BE49-F238E27FC236}">
                              <a16:creationId xmlns:a16="http://schemas.microsoft.com/office/drawing/2014/main" id="{003C78AE-D231-48CB-9C75-3AED9DDAA47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384" name="Ink 383">
                          <a:extLst>
                            <a:ext uri="{FF2B5EF4-FFF2-40B4-BE49-F238E27FC236}">
                              <a16:creationId xmlns:a16="http://schemas.microsoft.com/office/drawing/2014/main" id="{003C78AE-D231-48CB-9C75-3AED9DDAA4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46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385" name="Ink 384">
                          <a:extLst>
                            <a:ext uri="{FF2B5EF4-FFF2-40B4-BE49-F238E27FC236}">
                              <a16:creationId xmlns:a16="http://schemas.microsoft.com/office/drawing/2014/main" id="{8041C4F8-DDFD-4756-9074-2458571F0EA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385" name="Ink 384">
                          <a:extLst>
                            <a:ext uri="{FF2B5EF4-FFF2-40B4-BE49-F238E27FC236}">
                              <a16:creationId xmlns:a16="http://schemas.microsoft.com/office/drawing/2014/main" id="{8041C4F8-DDFD-4756-9074-2458571F0E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566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363" name="Ink 362">
                        <a:extLst>
                          <a:ext uri="{FF2B5EF4-FFF2-40B4-BE49-F238E27FC236}">
                            <a16:creationId xmlns:a16="http://schemas.microsoft.com/office/drawing/2014/main" id="{9FFE2221-B299-4260-818C-360B2D11B78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363" name="Ink 362">
                        <a:extLst>
                          <a:ext uri="{FF2B5EF4-FFF2-40B4-BE49-F238E27FC236}">
                            <a16:creationId xmlns:a16="http://schemas.microsoft.com/office/drawing/2014/main" id="{9FFE2221-B299-4260-818C-360B2D11B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392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364" name="Ink 363">
                        <a:extLst>
                          <a:ext uri="{FF2B5EF4-FFF2-40B4-BE49-F238E27FC236}">
                            <a16:creationId xmlns:a16="http://schemas.microsoft.com/office/drawing/2014/main" id="{C8085774-7019-464E-A95B-7B37A92916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364" name="Ink 363">
                        <a:extLst>
                          <a:ext uri="{FF2B5EF4-FFF2-40B4-BE49-F238E27FC236}">
                            <a16:creationId xmlns:a16="http://schemas.microsoft.com/office/drawing/2014/main" id="{C8085774-7019-464E-A95B-7B37A9291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365" name="Ink 364">
                        <a:extLst>
                          <a:ext uri="{FF2B5EF4-FFF2-40B4-BE49-F238E27FC236}">
                            <a16:creationId xmlns:a16="http://schemas.microsoft.com/office/drawing/2014/main" id="{E387FA17-5CBC-46AB-B1AB-3C83ECD773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365" name="Ink 364">
                        <a:extLst>
                          <a:ext uri="{FF2B5EF4-FFF2-40B4-BE49-F238E27FC236}">
                            <a16:creationId xmlns:a16="http://schemas.microsoft.com/office/drawing/2014/main" id="{E387FA17-5CBC-46AB-B1AB-3C83ECD773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366" name="Ink 365">
                        <a:extLst>
                          <a:ext uri="{FF2B5EF4-FFF2-40B4-BE49-F238E27FC236}">
                            <a16:creationId xmlns:a16="http://schemas.microsoft.com/office/drawing/2014/main" id="{3E881C3D-5B56-48BF-B7A0-74580A3249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366" name="Ink 365">
                        <a:extLst>
                          <a:ext uri="{FF2B5EF4-FFF2-40B4-BE49-F238E27FC236}">
                            <a16:creationId xmlns:a16="http://schemas.microsoft.com/office/drawing/2014/main" id="{3E881C3D-5B56-48BF-B7A0-74580A324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367" name="Ink 366">
                        <a:extLst>
                          <a:ext uri="{FF2B5EF4-FFF2-40B4-BE49-F238E27FC236}">
                            <a16:creationId xmlns:a16="http://schemas.microsoft.com/office/drawing/2014/main" id="{D83B78C5-A72B-42C4-B5AD-9A8C1C9BF49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367" name="Ink 366">
                        <a:extLst>
                          <a:ext uri="{FF2B5EF4-FFF2-40B4-BE49-F238E27FC236}">
                            <a16:creationId xmlns:a16="http://schemas.microsoft.com/office/drawing/2014/main" id="{D83B78C5-A72B-42C4-B5AD-9A8C1C9BF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44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368" name="Ink 367">
                        <a:extLst>
                          <a:ext uri="{FF2B5EF4-FFF2-40B4-BE49-F238E27FC236}">
                            <a16:creationId xmlns:a16="http://schemas.microsoft.com/office/drawing/2014/main" id="{6F9E31B5-C55B-4128-9BF6-EC4ACAC5B6B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368" name="Ink 367">
                        <a:extLst>
                          <a:ext uri="{FF2B5EF4-FFF2-40B4-BE49-F238E27FC236}">
                            <a16:creationId xmlns:a16="http://schemas.microsoft.com/office/drawing/2014/main" id="{6F9E31B5-C55B-4128-9BF6-EC4ACAC5B6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369" name="Ink 368">
                        <a:extLst>
                          <a:ext uri="{FF2B5EF4-FFF2-40B4-BE49-F238E27FC236}">
                            <a16:creationId xmlns:a16="http://schemas.microsoft.com/office/drawing/2014/main" id="{F0AE0DED-87B1-4A4A-B84B-543026082E2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369" name="Ink 368">
                        <a:extLst>
                          <a:ext uri="{FF2B5EF4-FFF2-40B4-BE49-F238E27FC236}">
                            <a16:creationId xmlns:a16="http://schemas.microsoft.com/office/drawing/2014/main" id="{F0AE0DED-87B1-4A4A-B84B-543026082E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4EA9E698-E897-4279-BD10-285B2E2AF687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380" name="Ink 379">
                          <a:extLst>
                            <a:ext uri="{FF2B5EF4-FFF2-40B4-BE49-F238E27FC236}">
                              <a16:creationId xmlns:a16="http://schemas.microsoft.com/office/drawing/2014/main" id="{97555429-3CE4-4771-AF29-685E7380EDD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380" name="Ink 379">
                          <a:extLst>
                            <a:ext uri="{FF2B5EF4-FFF2-40B4-BE49-F238E27FC236}">
                              <a16:creationId xmlns:a16="http://schemas.microsoft.com/office/drawing/2014/main" id="{97555429-3CE4-4771-AF29-685E7380ED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381" name="Ink 380">
                          <a:extLst>
                            <a:ext uri="{FF2B5EF4-FFF2-40B4-BE49-F238E27FC236}">
                              <a16:creationId xmlns:a16="http://schemas.microsoft.com/office/drawing/2014/main" id="{AA88C7AB-D288-4EA8-AB87-E07F223F9A0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381" name="Ink 380">
                          <a:extLst>
                            <a:ext uri="{FF2B5EF4-FFF2-40B4-BE49-F238E27FC236}">
                              <a16:creationId xmlns:a16="http://schemas.microsoft.com/office/drawing/2014/main" id="{AA88C7AB-D288-4EA8-AB87-E07F223F9A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08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382" name="Ink 381">
                          <a:extLst>
                            <a:ext uri="{FF2B5EF4-FFF2-40B4-BE49-F238E27FC236}">
                              <a16:creationId xmlns:a16="http://schemas.microsoft.com/office/drawing/2014/main" id="{5C81850C-000B-4137-B3B6-F2429E5EDCE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382" name="Ink 381">
                          <a:extLst>
                            <a:ext uri="{FF2B5EF4-FFF2-40B4-BE49-F238E27FC236}">
                              <a16:creationId xmlns:a16="http://schemas.microsoft.com/office/drawing/2014/main" id="{5C81850C-000B-4137-B3B6-F2429E5ED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36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383" name="Ink 382">
                          <a:extLst>
                            <a:ext uri="{FF2B5EF4-FFF2-40B4-BE49-F238E27FC236}">
                              <a16:creationId xmlns:a16="http://schemas.microsoft.com/office/drawing/2014/main" id="{1A727143-F414-4055-BB42-EAD0AB960F1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383" name="Ink 382">
                          <a:extLst>
                            <a:ext uri="{FF2B5EF4-FFF2-40B4-BE49-F238E27FC236}">
                              <a16:creationId xmlns:a16="http://schemas.microsoft.com/office/drawing/2014/main" id="{1A727143-F414-4055-BB42-EAD0AB960F1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371" name="Group 370">
                    <a:extLst>
                      <a:ext uri="{FF2B5EF4-FFF2-40B4-BE49-F238E27FC236}">
                        <a16:creationId xmlns:a16="http://schemas.microsoft.com/office/drawing/2014/main" id="{B026C1EB-19AE-4FBC-850C-DBA74A4FE3B8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373" name="Ink 372">
                          <a:extLst>
                            <a:ext uri="{FF2B5EF4-FFF2-40B4-BE49-F238E27FC236}">
                              <a16:creationId xmlns:a16="http://schemas.microsoft.com/office/drawing/2014/main" id="{1BBAAD45-B687-4C8A-BDE9-5C6701C8254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373" name="Ink 372">
                          <a:extLst>
                            <a:ext uri="{FF2B5EF4-FFF2-40B4-BE49-F238E27FC236}">
                              <a16:creationId xmlns:a16="http://schemas.microsoft.com/office/drawing/2014/main" id="{1BBAAD45-B687-4C8A-BDE9-5C6701C825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040" y="331802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374" name="Ink 373">
                          <a:extLst>
                            <a:ext uri="{FF2B5EF4-FFF2-40B4-BE49-F238E27FC236}">
                              <a16:creationId xmlns:a16="http://schemas.microsoft.com/office/drawing/2014/main" id="{F4E6577F-F99F-48D6-A40E-FA2D1D91EEE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374" name="Ink 373">
                          <a:extLst>
                            <a:ext uri="{FF2B5EF4-FFF2-40B4-BE49-F238E27FC236}">
                              <a16:creationId xmlns:a16="http://schemas.microsoft.com/office/drawing/2014/main" id="{F4E6577F-F99F-48D6-A40E-FA2D1D91EE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02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375" name="Ink 374">
                          <a:extLst>
                            <a:ext uri="{FF2B5EF4-FFF2-40B4-BE49-F238E27FC236}">
                              <a16:creationId xmlns:a16="http://schemas.microsoft.com/office/drawing/2014/main" id="{F4F9AB68-B025-4F33-84FB-3C3EAA672D1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375" name="Ink 374">
                          <a:extLst>
                            <a:ext uri="{FF2B5EF4-FFF2-40B4-BE49-F238E27FC236}">
                              <a16:creationId xmlns:a16="http://schemas.microsoft.com/office/drawing/2014/main" id="{F4F9AB68-B025-4F33-84FB-3C3EAA67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074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376" name="Ink 375">
                          <a:extLst>
                            <a:ext uri="{FF2B5EF4-FFF2-40B4-BE49-F238E27FC236}">
                              <a16:creationId xmlns:a16="http://schemas.microsoft.com/office/drawing/2014/main" id="{41A0D002-7DC2-420F-AAD8-CDA07463715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376" name="Ink 375">
                          <a:extLst>
                            <a:ext uri="{FF2B5EF4-FFF2-40B4-BE49-F238E27FC236}">
                              <a16:creationId xmlns:a16="http://schemas.microsoft.com/office/drawing/2014/main" id="{41A0D002-7DC2-420F-AAD8-CDA0746371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32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377" name="Ink 376">
                          <a:extLst>
                            <a:ext uri="{FF2B5EF4-FFF2-40B4-BE49-F238E27FC236}">
                              <a16:creationId xmlns:a16="http://schemas.microsoft.com/office/drawing/2014/main" id="{A600D104-2260-444C-A3AE-8E027165FFF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377" name="Ink 376">
                          <a:extLst>
                            <a:ext uri="{FF2B5EF4-FFF2-40B4-BE49-F238E27FC236}">
                              <a16:creationId xmlns:a16="http://schemas.microsoft.com/office/drawing/2014/main" id="{A600D104-2260-444C-A3AE-8E027165FF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378" name="Ink 377">
                          <a:extLst>
                            <a:ext uri="{FF2B5EF4-FFF2-40B4-BE49-F238E27FC236}">
                              <a16:creationId xmlns:a16="http://schemas.microsoft.com/office/drawing/2014/main" id="{D889CBB8-F064-46AD-A9F6-11A567BAA3C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378" name="Ink 377">
                          <a:extLst>
                            <a:ext uri="{FF2B5EF4-FFF2-40B4-BE49-F238E27FC236}">
                              <a16:creationId xmlns:a16="http://schemas.microsoft.com/office/drawing/2014/main" id="{D889CBB8-F064-46AD-A9F6-11A567BAA3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379" name="Ink 378">
                          <a:extLst>
                            <a:ext uri="{FF2B5EF4-FFF2-40B4-BE49-F238E27FC236}">
                              <a16:creationId xmlns:a16="http://schemas.microsoft.com/office/drawing/2014/main" id="{4A75C030-6E87-4377-BBF3-9AD28E90230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379" name="Ink 378">
                          <a:extLst>
                            <a:ext uri="{FF2B5EF4-FFF2-40B4-BE49-F238E27FC236}">
                              <a16:creationId xmlns:a16="http://schemas.microsoft.com/office/drawing/2014/main" id="{4A75C030-6E87-4377-BBF3-9AD28E90230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888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sp>
                <p:nvSpPr>
                  <p:cNvPr id="372" name="TextBox 371">
                    <a:extLst>
                      <a:ext uri="{FF2B5EF4-FFF2-40B4-BE49-F238E27FC236}">
                        <a16:creationId xmlns:a16="http://schemas.microsoft.com/office/drawing/2014/main" id="{7E195C56-31A1-4333-AB36-94039A68F96D}"/>
                      </a:ext>
                    </a:extLst>
                  </p:cNvPr>
                  <p:cNvSpPr txBox="1"/>
                  <p:nvPr/>
                </p:nvSpPr>
                <p:spPr>
                  <a:xfrm>
                    <a:off x="3975480" y="3796881"/>
                    <a:ext cx="2491898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dirty="0">
                        <a:latin typeface="The Hand Extrablack" panose="03070A02030502020204" pitchFamily="66" charset="0"/>
                      </a:rPr>
                      <a:t>A Toolbox</a:t>
                    </a:r>
                    <a:endParaRPr lang="en-GB" sz="5400" dirty="0">
                      <a:latin typeface="The Hand Extrablack" panose="03070A02030502020204" pitchFamily="66" charset="0"/>
                    </a:endParaRP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7F15BC54-0FAA-4163-AF76-D8B3CEF017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7F15BC54-0FAA-4163-AF76-D8B3CEF01729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28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288" name="Ink 287">
                      <a:extLst>
                        <a:ext uri="{FF2B5EF4-FFF2-40B4-BE49-F238E27FC236}">
                          <a16:creationId xmlns:a16="http://schemas.microsoft.com/office/drawing/2014/main" id="{E16593D8-1F63-4396-9718-9F45CA808B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88" name="Ink 287">
                      <a:extLst>
                        <a:ext uri="{FF2B5EF4-FFF2-40B4-BE49-F238E27FC236}">
                          <a16:creationId xmlns:a16="http://schemas.microsoft.com/office/drawing/2014/main" id="{E16593D8-1F63-4396-9718-9F45CA808B24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46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289" name="Ink 288">
                      <a:extLst>
                        <a:ext uri="{FF2B5EF4-FFF2-40B4-BE49-F238E27FC236}">
                          <a16:creationId xmlns:a16="http://schemas.microsoft.com/office/drawing/2014/main" id="{376C4BAA-3234-4508-AEA9-8D5F934E76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89" name="Ink 288">
                      <a:extLst>
                        <a:ext uri="{FF2B5EF4-FFF2-40B4-BE49-F238E27FC236}">
                          <a16:creationId xmlns:a16="http://schemas.microsoft.com/office/drawing/2014/main" id="{376C4BAA-3234-4508-AEA9-8D5F934E7648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62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90" name="Ink 289">
                      <a:extLst>
                        <a:ext uri="{FF2B5EF4-FFF2-40B4-BE49-F238E27FC236}">
                          <a16:creationId xmlns:a16="http://schemas.microsoft.com/office/drawing/2014/main" id="{2AC499CB-C250-409A-841A-B325B3E321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90" name="Ink 289">
                      <a:extLst>
                        <a:ext uri="{FF2B5EF4-FFF2-40B4-BE49-F238E27FC236}">
                          <a16:creationId xmlns:a16="http://schemas.microsoft.com/office/drawing/2014/main" id="{2AC499CB-C250-409A-841A-B325B3E321BE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46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21BBFEE2-425A-462C-AAF4-3A981E190AF1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350" name="Ink 349">
                        <a:extLst>
                          <a:ext uri="{FF2B5EF4-FFF2-40B4-BE49-F238E27FC236}">
                            <a16:creationId xmlns:a16="http://schemas.microsoft.com/office/drawing/2014/main" id="{CC66B72B-54F8-4909-8371-41AE26174B6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350" name="Ink 349">
                        <a:extLst>
                          <a:ext uri="{FF2B5EF4-FFF2-40B4-BE49-F238E27FC236}">
                            <a16:creationId xmlns:a16="http://schemas.microsoft.com/office/drawing/2014/main" id="{CC66B72B-54F8-4909-8371-41AE26174B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351" name="Ink 350">
                        <a:extLst>
                          <a:ext uri="{FF2B5EF4-FFF2-40B4-BE49-F238E27FC236}">
                            <a16:creationId xmlns:a16="http://schemas.microsoft.com/office/drawing/2014/main" id="{BF6E81F3-F534-407F-8824-59D1CF041C9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351" name="Ink 350">
                        <a:extLst>
                          <a:ext uri="{FF2B5EF4-FFF2-40B4-BE49-F238E27FC236}">
                            <a16:creationId xmlns:a16="http://schemas.microsoft.com/office/drawing/2014/main" id="{BF6E81F3-F534-407F-8824-59D1CF041C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60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352" name="Ink 351">
                        <a:extLst>
                          <a:ext uri="{FF2B5EF4-FFF2-40B4-BE49-F238E27FC236}">
                            <a16:creationId xmlns:a16="http://schemas.microsoft.com/office/drawing/2014/main" id="{4DAC2E16-8A12-45CA-80B4-8EA6205F0AE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352" name="Ink 351">
                        <a:extLst>
                          <a:ext uri="{FF2B5EF4-FFF2-40B4-BE49-F238E27FC236}">
                            <a16:creationId xmlns:a16="http://schemas.microsoft.com/office/drawing/2014/main" id="{4DAC2E16-8A12-45CA-80B4-8EA6205F0A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292" name="Ink 291">
                      <a:extLst>
                        <a:ext uri="{FF2B5EF4-FFF2-40B4-BE49-F238E27FC236}">
                          <a16:creationId xmlns:a16="http://schemas.microsoft.com/office/drawing/2014/main" id="{29DA7CD0-F862-43C9-BF54-C9BCE9ABC2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92" name="Ink 291">
                      <a:extLst>
                        <a:ext uri="{FF2B5EF4-FFF2-40B4-BE49-F238E27FC236}">
                          <a16:creationId xmlns:a16="http://schemas.microsoft.com/office/drawing/2014/main" id="{29DA7CD0-F862-43C9-BF54-C9BCE9ABC2A2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40BFDD2E-C531-4260-83C8-8B6C0808E0D8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346" name="Ink 345">
                        <a:extLst>
                          <a:ext uri="{FF2B5EF4-FFF2-40B4-BE49-F238E27FC236}">
                            <a16:creationId xmlns:a16="http://schemas.microsoft.com/office/drawing/2014/main" id="{E07F921F-0713-49E2-AC63-8F37EF48BF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346" name="Ink 345">
                        <a:extLst>
                          <a:ext uri="{FF2B5EF4-FFF2-40B4-BE49-F238E27FC236}">
                            <a16:creationId xmlns:a16="http://schemas.microsoft.com/office/drawing/2014/main" id="{E07F921F-0713-49E2-AC63-8F37EF48B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347" name="Ink 346">
                        <a:extLst>
                          <a:ext uri="{FF2B5EF4-FFF2-40B4-BE49-F238E27FC236}">
                            <a16:creationId xmlns:a16="http://schemas.microsoft.com/office/drawing/2014/main" id="{2DFFA33F-CDCB-4D5F-B7E3-D913338EB28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347" name="Ink 346">
                        <a:extLst>
                          <a:ext uri="{FF2B5EF4-FFF2-40B4-BE49-F238E27FC236}">
                            <a16:creationId xmlns:a16="http://schemas.microsoft.com/office/drawing/2014/main" id="{2DFFA33F-CDCB-4D5F-B7E3-D913338EB2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348" name="Ink 347">
                        <a:extLst>
                          <a:ext uri="{FF2B5EF4-FFF2-40B4-BE49-F238E27FC236}">
                            <a16:creationId xmlns:a16="http://schemas.microsoft.com/office/drawing/2014/main" id="{303A393B-0004-4861-A0C8-9AF274717F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348" name="Ink 347">
                        <a:extLst>
                          <a:ext uri="{FF2B5EF4-FFF2-40B4-BE49-F238E27FC236}">
                            <a16:creationId xmlns:a16="http://schemas.microsoft.com/office/drawing/2014/main" id="{303A393B-0004-4861-A0C8-9AF274717F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349" name="Ink 348">
                        <a:extLst>
                          <a:ext uri="{FF2B5EF4-FFF2-40B4-BE49-F238E27FC236}">
                            <a16:creationId xmlns:a16="http://schemas.microsoft.com/office/drawing/2014/main" id="{D52C099D-9E51-44AA-A86F-87815E2744A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349" name="Ink 348">
                        <a:extLst>
                          <a:ext uri="{FF2B5EF4-FFF2-40B4-BE49-F238E27FC236}">
                            <a16:creationId xmlns:a16="http://schemas.microsoft.com/office/drawing/2014/main" id="{D52C099D-9E51-44AA-A86F-87815E2744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294" name="Ink 293">
                      <a:extLst>
                        <a:ext uri="{FF2B5EF4-FFF2-40B4-BE49-F238E27FC236}">
                          <a16:creationId xmlns:a16="http://schemas.microsoft.com/office/drawing/2014/main" id="{4A15169D-6732-4E0C-99BF-3216BA4D72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94" name="Ink 293">
                      <a:extLst>
                        <a:ext uri="{FF2B5EF4-FFF2-40B4-BE49-F238E27FC236}">
                          <a16:creationId xmlns:a16="http://schemas.microsoft.com/office/drawing/2014/main" id="{4A15169D-6732-4E0C-99BF-3216BA4D72C9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594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34A61531-3404-44A7-AF26-29DD0D5B8297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323" name="Ink 322">
                        <a:extLst>
                          <a:ext uri="{FF2B5EF4-FFF2-40B4-BE49-F238E27FC236}">
                            <a16:creationId xmlns:a16="http://schemas.microsoft.com/office/drawing/2014/main" id="{04543E9E-EDB6-459E-848E-88A046C14DA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323" name="Ink 322">
                        <a:extLst>
                          <a:ext uri="{FF2B5EF4-FFF2-40B4-BE49-F238E27FC236}">
                            <a16:creationId xmlns:a16="http://schemas.microsoft.com/office/drawing/2014/main" id="{04543E9E-EDB6-459E-848E-88A046C14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324" name="Ink 323">
                        <a:extLst>
                          <a:ext uri="{FF2B5EF4-FFF2-40B4-BE49-F238E27FC236}">
                            <a16:creationId xmlns:a16="http://schemas.microsoft.com/office/drawing/2014/main" id="{B07A848C-5F4F-46F2-9712-1C696D84EC7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324" name="Ink 323">
                        <a:extLst>
                          <a:ext uri="{FF2B5EF4-FFF2-40B4-BE49-F238E27FC236}">
                            <a16:creationId xmlns:a16="http://schemas.microsoft.com/office/drawing/2014/main" id="{B07A848C-5F4F-46F2-9712-1C696D84E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325" name="Ink 324">
                        <a:extLst>
                          <a:ext uri="{FF2B5EF4-FFF2-40B4-BE49-F238E27FC236}">
                            <a16:creationId xmlns:a16="http://schemas.microsoft.com/office/drawing/2014/main" id="{8BE0EBFF-410B-416D-8EEB-7C6A781B33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325" name="Ink 324">
                        <a:extLst>
                          <a:ext uri="{FF2B5EF4-FFF2-40B4-BE49-F238E27FC236}">
                            <a16:creationId xmlns:a16="http://schemas.microsoft.com/office/drawing/2014/main" id="{8BE0EBFF-410B-416D-8EEB-7C6A781B33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44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326" name="Ink 325">
                        <a:extLst>
                          <a:ext uri="{FF2B5EF4-FFF2-40B4-BE49-F238E27FC236}">
                            <a16:creationId xmlns:a16="http://schemas.microsoft.com/office/drawing/2014/main" id="{732F54E5-385F-4C81-8A7D-FC253EBECB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326" name="Ink 325">
                        <a:extLst>
                          <a:ext uri="{FF2B5EF4-FFF2-40B4-BE49-F238E27FC236}">
                            <a16:creationId xmlns:a16="http://schemas.microsoft.com/office/drawing/2014/main" id="{732F54E5-385F-4C81-8A7D-FC253EBECB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327" name="Ink 326">
                        <a:extLst>
                          <a:ext uri="{FF2B5EF4-FFF2-40B4-BE49-F238E27FC236}">
                            <a16:creationId xmlns:a16="http://schemas.microsoft.com/office/drawing/2014/main" id="{EEE86F72-EE40-4C56-B196-0BFCA979B29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327" name="Ink 326">
                        <a:extLst>
                          <a:ext uri="{FF2B5EF4-FFF2-40B4-BE49-F238E27FC236}">
                            <a16:creationId xmlns:a16="http://schemas.microsoft.com/office/drawing/2014/main" id="{EEE86F72-EE40-4C56-B196-0BFCA979B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328" name="Ink 327">
                        <a:extLst>
                          <a:ext uri="{FF2B5EF4-FFF2-40B4-BE49-F238E27FC236}">
                            <a16:creationId xmlns:a16="http://schemas.microsoft.com/office/drawing/2014/main" id="{32E3A8AC-3741-4F18-8BDC-03BC8A3C24F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328" name="Ink 327">
                        <a:extLst>
                          <a:ext uri="{FF2B5EF4-FFF2-40B4-BE49-F238E27FC236}">
                            <a16:creationId xmlns:a16="http://schemas.microsoft.com/office/drawing/2014/main" id="{32E3A8AC-3741-4F18-8BDC-03BC8A3C24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329" name="Ink 328">
                        <a:extLst>
                          <a:ext uri="{FF2B5EF4-FFF2-40B4-BE49-F238E27FC236}">
                            <a16:creationId xmlns:a16="http://schemas.microsoft.com/office/drawing/2014/main" id="{8EF7F3EC-FD92-4747-9C6E-8F00FCF2C55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329" name="Ink 328">
                        <a:extLst>
                          <a:ext uri="{FF2B5EF4-FFF2-40B4-BE49-F238E27FC236}">
                            <a16:creationId xmlns:a16="http://schemas.microsoft.com/office/drawing/2014/main" id="{8EF7F3EC-FD92-4747-9C6E-8F00FCF2C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066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330" name="Ink 329">
                        <a:extLst>
                          <a:ext uri="{FF2B5EF4-FFF2-40B4-BE49-F238E27FC236}">
                            <a16:creationId xmlns:a16="http://schemas.microsoft.com/office/drawing/2014/main" id="{B74232FD-88DF-4A88-AA5D-DF31536BF1B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330" name="Ink 329">
                        <a:extLst>
                          <a:ext uri="{FF2B5EF4-FFF2-40B4-BE49-F238E27FC236}">
                            <a16:creationId xmlns:a16="http://schemas.microsoft.com/office/drawing/2014/main" id="{B74232FD-88DF-4A88-AA5D-DF31536BF1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331" name="Ink 330">
                        <a:extLst>
                          <a:ext uri="{FF2B5EF4-FFF2-40B4-BE49-F238E27FC236}">
                            <a16:creationId xmlns:a16="http://schemas.microsoft.com/office/drawing/2014/main" id="{91E15A7F-3145-48A7-A811-6FEFCCBE71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331" name="Ink 330">
                        <a:extLst>
                          <a:ext uri="{FF2B5EF4-FFF2-40B4-BE49-F238E27FC236}">
                            <a16:creationId xmlns:a16="http://schemas.microsoft.com/office/drawing/2014/main" id="{91E15A7F-3145-48A7-A811-6FEFCCBE7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332" name="Ink 331">
                        <a:extLst>
                          <a:ext uri="{FF2B5EF4-FFF2-40B4-BE49-F238E27FC236}">
                            <a16:creationId xmlns:a16="http://schemas.microsoft.com/office/drawing/2014/main" id="{5AC62106-2900-41FB-9E97-DE17F8F916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332" name="Ink 331">
                        <a:extLst>
                          <a:ext uri="{FF2B5EF4-FFF2-40B4-BE49-F238E27FC236}">
                            <a16:creationId xmlns:a16="http://schemas.microsoft.com/office/drawing/2014/main" id="{5AC62106-2900-41FB-9E97-DE17F8F916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333" name="Ink 332">
                        <a:extLst>
                          <a:ext uri="{FF2B5EF4-FFF2-40B4-BE49-F238E27FC236}">
                            <a16:creationId xmlns:a16="http://schemas.microsoft.com/office/drawing/2014/main" id="{E9520E58-E0D8-4C46-B688-062DF184C7E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333" name="Ink 332">
                        <a:extLst>
                          <a:ext uri="{FF2B5EF4-FFF2-40B4-BE49-F238E27FC236}">
                            <a16:creationId xmlns:a16="http://schemas.microsoft.com/office/drawing/2014/main" id="{E9520E58-E0D8-4C46-B688-062DF184C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54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334" name="Ink 333">
                        <a:extLst>
                          <a:ext uri="{FF2B5EF4-FFF2-40B4-BE49-F238E27FC236}">
                            <a16:creationId xmlns:a16="http://schemas.microsoft.com/office/drawing/2014/main" id="{1E7944D5-3A38-48AA-BD18-DA88BA68BE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334" name="Ink 333">
                        <a:extLst>
                          <a:ext uri="{FF2B5EF4-FFF2-40B4-BE49-F238E27FC236}">
                            <a16:creationId xmlns:a16="http://schemas.microsoft.com/office/drawing/2014/main" id="{1E7944D5-3A38-48AA-BD18-DA88BA68BE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490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335" name="Ink 334">
                        <a:extLst>
                          <a:ext uri="{FF2B5EF4-FFF2-40B4-BE49-F238E27FC236}">
                            <a16:creationId xmlns:a16="http://schemas.microsoft.com/office/drawing/2014/main" id="{B59F9CD1-9AF3-444F-AA9A-ACEA3896441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335" name="Ink 334">
                        <a:extLst>
                          <a:ext uri="{FF2B5EF4-FFF2-40B4-BE49-F238E27FC236}">
                            <a16:creationId xmlns:a16="http://schemas.microsoft.com/office/drawing/2014/main" id="{B59F9CD1-9AF3-444F-AA9A-ACEA38964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336" name="Ink 335">
                        <a:extLst>
                          <a:ext uri="{FF2B5EF4-FFF2-40B4-BE49-F238E27FC236}">
                            <a16:creationId xmlns:a16="http://schemas.microsoft.com/office/drawing/2014/main" id="{EB41F076-E497-4E9A-B6D1-2BC1153EFA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336" name="Ink 335">
                        <a:extLst>
                          <a:ext uri="{FF2B5EF4-FFF2-40B4-BE49-F238E27FC236}">
                            <a16:creationId xmlns:a16="http://schemas.microsoft.com/office/drawing/2014/main" id="{EB41F076-E497-4E9A-B6D1-2BC1153EFA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337" name="Ink 336">
                        <a:extLst>
                          <a:ext uri="{FF2B5EF4-FFF2-40B4-BE49-F238E27FC236}">
                            <a16:creationId xmlns:a16="http://schemas.microsoft.com/office/drawing/2014/main" id="{91FFEF87-8A0B-4C3F-AAE8-51ED688383A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337" name="Ink 336">
                        <a:extLst>
                          <a:ext uri="{FF2B5EF4-FFF2-40B4-BE49-F238E27FC236}">
                            <a16:creationId xmlns:a16="http://schemas.microsoft.com/office/drawing/2014/main" id="{91FFEF87-8A0B-4C3F-AAE8-51ED68838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698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338" name="Ink 337">
                        <a:extLst>
                          <a:ext uri="{FF2B5EF4-FFF2-40B4-BE49-F238E27FC236}">
                            <a16:creationId xmlns:a16="http://schemas.microsoft.com/office/drawing/2014/main" id="{4064701B-BEEB-40D6-983A-095F787A4DE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338" name="Ink 337">
                        <a:extLst>
                          <a:ext uri="{FF2B5EF4-FFF2-40B4-BE49-F238E27FC236}">
                            <a16:creationId xmlns:a16="http://schemas.microsoft.com/office/drawing/2014/main" id="{4064701B-BEEB-40D6-983A-095F787A4D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10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339" name="Ink 338">
                        <a:extLst>
                          <a:ext uri="{FF2B5EF4-FFF2-40B4-BE49-F238E27FC236}">
                            <a16:creationId xmlns:a16="http://schemas.microsoft.com/office/drawing/2014/main" id="{58BCB9B5-FBC0-4F33-B10A-5F5D063D48C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339" name="Ink 338">
                        <a:extLst>
                          <a:ext uri="{FF2B5EF4-FFF2-40B4-BE49-F238E27FC236}">
                            <a16:creationId xmlns:a16="http://schemas.microsoft.com/office/drawing/2014/main" id="{58BCB9B5-FBC0-4F33-B10A-5F5D063D4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340" name="Ink 339">
                        <a:extLst>
                          <a:ext uri="{FF2B5EF4-FFF2-40B4-BE49-F238E27FC236}">
                            <a16:creationId xmlns:a16="http://schemas.microsoft.com/office/drawing/2014/main" id="{943CC9BC-51BD-46F6-A444-FF59E794351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340" name="Ink 339">
                        <a:extLst>
                          <a:ext uri="{FF2B5EF4-FFF2-40B4-BE49-F238E27FC236}">
                            <a16:creationId xmlns:a16="http://schemas.microsoft.com/office/drawing/2014/main" id="{943CC9BC-51BD-46F6-A444-FF59E7943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341" name="Ink 340">
                        <a:extLst>
                          <a:ext uri="{FF2B5EF4-FFF2-40B4-BE49-F238E27FC236}">
                            <a16:creationId xmlns:a16="http://schemas.microsoft.com/office/drawing/2014/main" id="{7CA15C05-4C7E-4D29-921F-4F6D3E0C788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341" name="Ink 340">
                        <a:extLst>
                          <a:ext uri="{FF2B5EF4-FFF2-40B4-BE49-F238E27FC236}">
                            <a16:creationId xmlns:a16="http://schemas.microsoft.com/office/drawing/2014/main" id="{7CA15C05-4C7E-4D29-921F-4F6D3E0C7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342" name="Ink 341">
                        <a:extLst>
                          <a:ext uri="{FF2B5EF4-FFF2-40B4-BE49-F238E27FC236}">
                            <a16:creationId xmlns:a16="http://schemas.microsoft.com/office/drawing/2014/main" id="{1BB96503-6397-49B1-877A-36E30E3A18D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342" name="Ink 341">
                        <a:extLst>
                          <a:ext uri="{FF2B5EF4-FFF2-40B4-BE49-F238E27FC236}">
                            <a16:creationId xmlns:a16="http://schemas.microsoft.com/office/drawing/2014/main" id="{1BB96503-6397-49B1-877A-36E30E3A1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343" name="Ink 342">
                        <a:extLst>
                          <a:ext uri="{FF2B5EF4-FFF2-40B4-BE49-F238E27FC236}">
                            <a16:creationId xmlns:a16="http://schemas.microsoft.com/office/drawing/2014/main" id="{2F519B7D-8995-4229-BA98-B08A1D580B4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343" name="Ink 342">
                        <a:extLst>
                          <a:ext uri="{FF2B5EF4-FFF2-40B4-BE49-F238E27FC236}">
                            <a16:creationId xmlns:a16="http://schemas.microsoft.com/office/drawing/2014/main" id="{2F519B7D-8995-4229-BA98-B08A1D580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344" name="Ink 343">
                        <a:extLst>
                          <a:ext uri="{FF2B5EF4-FFF2-40B4-BE49-F238E27FC236}">
                            <a16:creationId xmlns:a16="http://schemas.microsoft.com/office/drawing/2014/main" id="{AEEE1220-420B-4C0E-BADA-042F59C504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344" name="Ink 343">
                        <a:extLst>
                          <a:ext uri="{FF2B5EF4-FFF2-40B4-BE49-F238E27FC236}">
                            <a16:creationId xmlns:a16="http://schemas.microsoft.com/office/drawing/2014/main" id="{AEEE1220-420B-4C0E-BADA-042F59C50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345" name="Ink 344">
                        <a:extLst>
                          <a:ext uri="{FF2B5EF4-FFF2-40B4-BE49-F238E27FC236}">
                            <a16:creationId xmlns:a16="http://schemas.microsoft.com/office/drawing/2014/main" id="{68022238-A41E-485B-8F1A-79E8469B46A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345" name="Ink 344">
                        <a:extLst>
                          <a:ext uri="{FF2B5EF4-FFF2-40B4-BE49-F238E27FC236}">
                            <a16:creationId xmlns:a16="http://schemas.microsoft.com/office/drawing/2014/main" id="{68022238-A41E-485B-8F1A-79E8469B46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296" name="Ink 295">
                      <a:extLst>
                        <a:ext uri="{FF2B5EF4-FFF2-40B4-BE49-F238E27FC236}">
                          <a16:creationId xmlns:a16="http://schemas.microsoft.com/office/drawing/2014/main" id="{FDCC82C7-959F-4A25-BAC2-A5E370F649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96" name="Ink 295">
                      <a:extLst>
                        <a:ext uri="{FF2B5EF4-FFF2-40B4-BE49-F238E27FC236}">
                          <a16:creationId xmlns:a16="http://schemas.microsoft.com/office/drawing/2014/main" id="{FDCC82C7-959F-4A25-BAC2-A5E370F64928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26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57DD3024-E755-47C8-A209-E0476507AAF0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318" name="Ink 317">
                        <a:extLst>
                          <a:ext uri="{FF2B5EF4-FFF2-40B4-BE49-F238E27FC236}">
                            <a16:creationId xmlns:a16="http://schemas.microsoft.com/office/drawing/2014/main" id="{5115FC2B-83EE-431B-93C2-AB1F8A05FA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318" name="Ink 317">
                        <a:extLst>
                          <a:ext uri="{FF2B5EF4-FFF2-40B4-BE49-F238E27FC236}">
                            <a16:creationId xmlns:a16="http://schemas.microsoft.com/office/drawing/2014/main" id="{5115FC2B-83EE-431B-93C2-AB1F8A05F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319" name="Ink 318">
                        <a:extLst>
                          <a:ext uri="{FF2B5EF4-FFF2-40B4-BE49-F238E27FC236}">
                            <a16:creationId xmlns:a16="http://schemas.microsoft.com/office/drawing/2014/main" id="{7104A657-0D86-48F2-A77F-3B67669C15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319" name="Ink 318">
                        <a:extLst>
                          <a:ext uri="{FF2B5EF4-FFF2-40B4-BE49-F238E27FC236}">
                            <a16:creationId xmlns:a16="http://schemas.microsoft.com/office/drawing/2014/main" id="{7104A657-0D86-48F2-A77F-3B67669C1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320" name="Ink 319">
                        <a:extLst>
                          <a:ext uri="{FF2B5EF4-FFF2-40B4-BE49-F238E27FC236}">
                            <a16:creationId xmlns:a16="http://schemas.microsoft.com/office/drawing/2014/main" id="{3246153D-2D49-40CF-8A13-81924D5001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320" name="Ink 319">
                        <a:extLst>
                          <a:ext uri="{FF2B5EF4-FFF2-40B4-BE49-F238E27FC236}">
                            <a16:creationId xmlns:a16="http://schemas.microsoft.com/office/drawing/2014/main" id="{3246153D-2D49-40CF-8A13-81924D5001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321" name="Ink 320">
                        <a:extLst>
                          <a:ext uri="{FF2B5EF4-FFF2-40B4-BE49-F238E27FC236}">
                            <a16:creationId xmlns:a16="http://schemas.microsoft.com/office/drawing/2014/main" id="{70014330-6CD7-4FDE-98D7-A25D9952376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321" name="Ink 320">
                        <a:extLst>
                          <a:ext uri="{FF2B5EF4-FFF2-40B4-BE49-F238E27FC236}">
                            <a16:creationId xmlns:a16="http://schemas.microsoft.com/office/drawing/2014/main" id="{70014330-6CD7-4FDE-98D7-A25D995237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322" name="Ink 321">
                        <a:extLst>
                          <a:ext uri="{FF2B5EF4-FFF2-40B4-BE49-F238E27FC236}">
                            <a16:creationId xmlns:a16="http://schemas.microsoft.com/office/drawing/2014/main" id="{3911D485-4D7F-424B-BE01-FCDF72F859F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322" name="Ink 321">
                        <a:extLst>
                          <a:ext uri="{FF2B5EF4-FFF2-40B4-BE49-F238E27FC236}">
                            <a16:creationId xmlns:a16="http://schemas.microsoft.com/office/drawing/2014/main" id="{3911D485-4D7F-424B-BE01-FCDF72F859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298" name="Ink 297">
                      <a:extLst>
                        <a:ext uri="{FF2B5EF4-FFF2-40B4-BE49-F238E27FC236}">
                          <a16:creationId xmlns:a16="http://schemas.microsoft.com/office/drawing/2014/main" id="{E05DDEC1-146D-4339-8694-B8675FEC32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98" name="Ink 297">
                      <a:extLst>
                        <a:ext uri="{FF2B5EF4-FFF2-40B4-BE49-F238E27FC236}">
                          <a16:creationId xmlns:a16="http://schemas.microsoft.com/office/drawing/2014/main" id="{E05DDEC1-146D-4339-8694-B8675FEC3257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299" name="Ink 298">
                      <a:extLst>
                        <a:ext uri="{FF2B5EF4-FFF2-40B4-BE49-F238E27FC236}">
                          <a16:creationId xmlns:a16="http://schemas.microsoft.com/office/drawing/2014/main" id="{84291E92-BD02-4A4A-A2DE-F7A397038B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99" name="Ink 298">
                      <a:extLst>
                        <a:ext uri="{FF2B5EF4-FFF2-40B4-BE49-F238E27FC236}">
                          <a16:creationId xmlns:a16="http://schemas.microsoft.com/office/drawing/2014/main" id="{84291E92-BD02-4A4A-A2DE-F7A397038B56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14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CF6D6367-6FC8-4C8E-BB37-4CDCA4B60079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312" name="Ink 311">
                        <a:extLst>
                          <a:ext uri="{FF2B5EF4-FFF2-40B4-BE49-F238E27FC236}">
                            <a16:creationId xmlns:a16="http://schemas.microsoft.com/office/drawing/2014/main" id="{6D094A6A-1690-461E-9A21-6605F55733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312" name="Ink 311">
                        <a:extLst>
                          <a:ext uri="{FF2B5EF4-FFF2-40B4-BE49-F238E27FC236}">
                            <a16:creationId xmlns:a16="http://schemas.microsoft.com/office/drawing/2014/main" id="{6D094A6A-1690-461E-9A21-6605F55733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34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313" name="Ink 312">
                        <a:extLst>
                          <a:ext uri="{FF2B5EF4-FFF2-40B4-BE49-F238E27FC236}">
                            <a16:creationId xmlns:a16="http://schemas.microsoft.com/office/drawing/2014/main" id="{E52F6FED-8337-46AD-BCED-35D35697581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313" name="Ink 312">
                        <a:extLst>
                          <a:ext uri="{FF2B5EF4-FFF2-40B4-BE49-F238E27FC236}">
                            <a16:creationId xmlns:a16="http://schemas.microsoft.com/office/drawing/2014/main" id="{E52F6FED-8337-46AD-BCED-35D356975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314" name="Ink 313">
                        <a:extLst>
                          <a:ext uri="{FF2B5EF4-FFF2-40B4-BE49-F238E27FC236}">
                            <a16:creationId xmlns:a16="http://schemas.microsoft.com/office/drawing/2014/main" id="{5D3F8198-9378-46F5-8D51-D220CAE92C1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314" name="Ink 313">
                        <a:extLst>
                          <a:ext uri="{FF2B5EF4-FFF2-40B4-BE49-F238E27FC236}">
                            <a16:creationId xmlns:a16="http://schemas.microsoft.com/office/drawing/2014/main" id="{5D3F8198-9378-46F5-8D51-D220CAE92C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315" name="Ink 314">
                        <a:extLst>
                          <a:ext uri="{FF2B5EF4-FFF2-40B4-BE49-F238E27FC236}">
                            <a16:creationId xmlns:a16="http://schemas.microsoft.com/office/drawing/2014/main" id="{C9FFC1D3-3161-4DCD-A95E-1052DEF15D9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315" name="Ink 314">
                        <a:extLst>
                          <a:ext uri="{FF2B5EF4-FFF2-40B4-BE49-F238E27FC236}">
                            <a16:creationId xmlns:a16="http://schemas.microsoft.com/office/drawing/2014/main" id="{C9FFC1D3-3161-4DCD-A95E-1052DEF15D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316" name="Ink 315">
                        <a:extLst>
                          <a:ext uri="{FF2B5EF4-FFF2-40B4-BE49-F238E27FC236}">
                            <a16:creationId xmlns:a16="http://schemas.microsoft.com/office/drawing/2014/main" id="{651CDBFB-ED2E-4C8D-94AC-6CC602A37E2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316" name="Ink 315">
                        <a:extLst>
                          <a:ext uri="{FF2B5EF4-FFF2-40B4-BE49-F238E27FC236}">
                            <a16:creationId xmlns:a16="http://schemas.microsoft.com/office/drawing/2014/main" id="{651CDBFB-ED2E-4C8D-94AC-6CC602A37E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317" name="Ink 316">
                        <a:extLst>
                          <a:ext uri="{FF2B5EF4-FFF2-40B4-BE49-F238E27FC236}">
                            <a16:creationId xmlns:a16="http://schemas.microsoft.com/office/drawing/2014/main" id="{A1AF3BB9-5128-4F26-86FB-BC7B85DE1C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317" name="Ink 316">
                        <a:extLst>
                          <a:ext uri="{FF2B5EF4-FFF2-40B4-BE49-F238E27FC236}">
                            <a16:creationId xmlns:a16="http://schemas.microsoft.com/office/drawing/2014/main" id="{A1AF3BB9-5128-4F26-86FB-BC7B85DE1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301" name="Ink 300">
                      <a:extLst>
                        <a:ext uri="{FF2B5EF4-FFF2-40B4-BE49-F238E27FC236}">
                          <a16:creationId xmlns:a16="http://schemas.microsoft.com/office/drawing/2014/main" id="{B06F2F77-F324-4013-BC99-1933DADF14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B06F2F77-F324-4013-BC99-1933DADF1449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42221755-9DF3-45C3-B6A0-122E87615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42221755-9DF3-45C3-B6A0-122E876156DE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303" name="Ink 302">
                      <a:extLst>
                        <a:ext uri="{FF2B5EF4-FFF2-40B4-BE49-F238E27FC236}">
                          <a16:creationId xmlns:a16="http://schemas.microsoft.com/office/drawing/2014/main" id="{95CD7DAE-0AF1-4D95-A37D-58F654DB25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95CD7DAE-0AF1-4D95-A37D-58F654DB25CF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26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D9AC4B90-AB49-4B71-B545-DC5561D8C42A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306" name="Ink 305">
                        <a:extLst>
                          <a:ext uri="{FF2B5EF4-FFF2-40B4-BE49-F238E27FC236}">
                            <a16:creationId xmlns:a16="http://schemas.microsoft.com/office/drawing/2014/main" id="{8FB4FD15-AB4D-4817-AA01-5EE63ABE73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306" name="Ink 305">
                        <a:extLst>
                          <a:ext uri="{FF2B5EF4-FFF2-40B4-BE49-F238E27FC236}">
                            <a16:creationId xmlns:a16="http://schemas.microsoft.com/office/drawing/2014/main" id="{8FB4FD15-AB4D-4817-AA01-5EE63ABE7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50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307" name="Ink 306">
                        <a:extLst>
                          <a:ext uri="{FF2B5EF4-FFF2-40B4-BE49-F238E27FC236}">
                            <a16:creationId xmlns:a16="http://schemas.microsoft.com/office/drawing/2014/main" id="{EC86868F-AEFA-4344-9F26-B79AD721D5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307" name="Ink 306">
                        <a:extLst>
                          <a:ext uri="{FF2B5EF4-FFF2-40B4-BE49-F238E27FC236}">
                            <a16:creationId xmlns:a16="http://schemas.microsoft.com/office/drawing/2014/main" id="{EC86868F-AEFA-4344-9F26-B79AD721D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308" name="Ink 307">
                        <a:extLst>
                          <a:ext uri="{FF2B5EF4-FFF2-40B4-BE49-F238E27FC236}">
                            <a16:creationId xmlns:a16="http://schemas.microsoft.com/office/drawing/2014/main" id="{C6B045E1-61F5-487B-8DE5-9EF210BDEAB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308" name="Ink 307">
                        <a:extLst>
                          <a:ext uri="{FF2B5EF4-FFF2-40B4-BE49-F238E27FC236}">
                            <a16:creationId xmlns:a16="http://schemas.microsoft.com/office/drawing/2014/main" id="{C6B045E1-61F5-487B-8DE5-9EF210BDEA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34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309" name="Ink 308">
                        <a:extLst>
                          <a:ext uri="{FF2B5EF4-FFF2-40B4-BE49-F238E27FC236}">
                            <a16:creationId xmlns:a16="http://schemas.microsoft.com/office/drawing/2014/main" id="{C8380177-4184-4129-A81F-FFC89EB76DC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309" name="Ink 308">
                        <a:extLst>
                          <a:ext uri="{FF2B5EF4-FFF2-40B4-BE49-F238E27FC236}">
                            <a16:creationId xmlns:a16="http://schemas.microsoft.com/office/drawing/2014/main" id="{C8380177-4184-4129-A81F-FFC89EB76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102" y="189890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310" name="Ink 309">
                        <a:extLst>
                          <a:ext uri="{FF2B5EF4-FFF2-40B4-BE49-F238E27FC236}">
                            <a16:creationId xmlns:a16="http://schemas.microsoft.com/office/drawing/2014/main" id="{DF70C774-49AE-45FE-9598-BC39DFB41F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310" name="Ink 309">
                        <a:extLst>
                          <a:ext uri="{FF2B5EF4-FFF2-40B4-BE49-F238E27FC236}">
                            <a16:creationId xmlns:a16="http://schemas.microsoft.com/office/drawing/2014/main" id="{DF70C774-49AE-45FE-9598-BC39DFB41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311" name="Ink 310">
                        <a:extLst>
                          <a:ext uri="{FF2B5EF4-FFF2-40B4-BE49-F238E27FC236}">
                            <a16:creationId xmlns:a16="http://schemas.microsoft.com/office/drawing/2014/main" id="{5776598B-055D-4ED9-A991-E0ED9916DE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311" name="Ink 310">
                        <a:extLst>
                          <a:ext uri="{FF2B5EF4-FFF2-40B4-BE49-F238E27FC236}">
                            <a16:creationId xmlns:a16="http://schemas.microsoft.com/office/drawing/2014/main" id="{5776598B-055D-4ED9-A991-E0ED9916D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094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679029F1-E703-4958-81D4-BBA823E2AC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679029F1-E703-4958-81D4-BBA823E2ACF6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A27D28A5-71DE-4015-83BF-9B25B2E2D506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A27D28A5-71DE-4015-83BF-9B25B2E2D506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44CD4B11-B96B-4489-8DB2-D448BABBF14B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44CD4B11-B96B-4489-8DB2-D448BABBF14B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BD5FEFE0-4703-473B-876E-960C7AF52CCF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BD5FEFE0-4703-473B-876E-960C7AF52CC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9D0D37CB-C7AC-4D23-93DB-7F0E56D59C47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9D0D37CB-C7AC-4D23-93DB-7F0E56D59C47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14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52C0609-A67A-403C-A3D8-D2D5211806D1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4AFEFF15-7FDD-4B63-89DE-26BA35BE68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4AFEFF15-7FDD-4B63-89DE-26BA35BE6806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A463B141-22A0-474E-A7BF-F61C97DC74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A463B141-22A0-474E-A7BF-F61C97DC744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1E2DFC69-F47A-402C-9497-ED5DD38B15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279" name="Ink 278">
                      <a:extLst>
                        <a:ext uri="{FF2B5EF4-FFF2-40B4-BE49-F238E27FC236}">
                          <a16:creationId xmlns:a16="http://schemas.microsoft.com/office/drawing/2014/main" id="{1E2DFC69-F47A-402C-9497-ED5DD38B1500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6A382871-51FD-47FF-A5F6-22B3248349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280" name="Ink 279">
                      <a:extLst>
                        <a:ext uri="{FF2B5EF4-FFF2-40B4-BE49-F238E27FC236}">
                          <a16:creationId xmlns:a16="http://schemas.microsoft.com/office/drawing/2014/main" id="{6A382871-51FD-47FF-A5F6-22B3248349A1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D5F22878-E1EA-49B2-9049-D5AE449144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281" name="Ink 280">
                      <a:extLst>
                        <a:ext uri="{FF2B5EF4-FFF2-40B4-BE49-F238E27FC236}">
                          <a16:creationId xmlns:a16="http://schemas.microsoft.com/office/drawing/2014/main" id="{D5F22878-E1EA-49B2-9049-D5AE4491445F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E9616DF0-D2B1-4296-A31E-E6A1410AB8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282" name="Ink 281">
                      <a:extLst>
                        <a:ext uri="{FF2B5EF4-FFF2-40B4-BE49-F238E27FC236}">
                          <a16:creationId xmlns:a16="http://schemas.microsoft.com/office/drawing/2014/main" id="{E9616DF0-D2B1-4296-A31E-E6A1410AB8A8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A8B3964A-CD53-4AA7-B182-3400757CA2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283" name="Ink 282">
                      <a:extLst>
                        <a:ext uri="{FF2B5EF4-FFF2-40B4-BE49-F238E27FC236}">
                          <a16:creationId xmlns:a16="http://schemas.microsoft.com/office/drawing/2014/main" id="{A8B3964A-CD53-4AA7-B182-3400757CA280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10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536E4C1C-249E-4C57-8386-C251ACD6F3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536E4C1C-249E-4C57-8386-C251ACD6F3CA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698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7FFCF961-FF74-4D7E-870E-882503D700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7FFCF961-FF74-4D7E-870E-882503D700D0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FFA8EC0-4430-4D16-A72F-F1FF76A9DF7C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851DC9B6-459F-46AA-9293-AECA7DAA3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75" name="Ink 274">
                      <a:extLst>
                        <a:ext uri="{FF2B5EF4-FFF2-40B4-BE49-F238E27FC236}">
                          <a16:creationId xmlns:a16="http://schemas.microsoft.com/office/drawing/2014/main" id="{851DC9B6-459F-46AA-9293-AECA7DAA3376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276" name="Ink 275">
                      <a:extLst>
                        <a:ext uri="{FF2B5EF4-FFF2-40B4-BE49-F238E27FC236}">
                          <a16:creationId xmlns:a16="http://schemas.microsoft.com/office/drawing/2014/main" id="{4BF8C8EF-227A-42C8-A41E-285B80DB43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76" name="Ink 275">
                      <a:extLst>
                        <a:ext uri="{FF2B5EF4-FFF2-40B4-BE49-F238E27FC236}">
                          <a16:creationId xmlns:a16="http://schemas.microsoft.com/office/drawing/2014/main" id="{4BF8C8EF-227A-42C8-A41E-285B80DB432A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607DEFC1-BFDA-442D-A83F-977579FAB69B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607DEFC1-BFDA-442D-A83F-977579FAB69B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26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AAA912E1-7AE4-489C-BF08-6F12B87CA497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AAA912E1-7AE4-489C-BF08-6F12B87CA497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947B4F0B-DB0B-455E-AD1C-F59E45FE830E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947B4F0B-DB0B-455E-AD1C-F59E45FE830E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58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8D958FC7-EAFF-4E1D-9C87-9181239C30B8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8D958FC7-EAFF-4E1D-9C87-9181239C30B8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E4977C3-D9FA-4F9B-81B1-CABA2261D068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8E4977C3-D9FA-4F9B-81B1-CABA2261D06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51B08DF9-B86D-4B87-94DD-87956A7801DB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51B08DF9-B86D-4B87-94DD-87956A7801DB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5D1FB0B9-E2AA-451F-B8D8-72FDD0AA53D4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5D1FB0B9-E2AA-451F-B8D8-72FDD0AA53D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3DBC156C-CB3A-45F3-A4B5-73F9B1AC897B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3DBC156C-CB3A-45F3-A4B5-73F9B1AC897B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5942" y="161270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D1375CA-A2BA-4CED-8CEF-B454CA2937F8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F69741B6-2780-4B3A-A839-B6F5771143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39" name="Ink 238">
                      <a:extLst>
                        <a:ext uri="{FF2B5EF4-FFF2-40B4-BE49-F238E27FC236}">
                          <a16:creationId xmlns:a16="http://schemas.microsoft.com/office/drawing/2014/main" id="{F69741B6-2780-4B3A-A839-B6F5771143A6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749867FD-42D4-406A-870E-48F5113D23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749867FD-42D4-406A-870E-48F5113D23BA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502" y="170630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0428C8F2-C957-49C4-BC3B-87B6EC62F4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0428C8F2-C957-49C4-BC3B-87B6EC62F409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090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0F03CA7C-C6F6-4AB5-B78F-3336A701D3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42" name="Ink 241">
                      <a:extLst>
                        <a:ext uri="{FF2B5EF4-FFF2-40B4-BE49-F238E27FC236}">
                          <a16:creationId xmlns:a16="http://schemas.microsoft.com/office/drawing/2014/main" id="{0F03CA7C-C6F6-4AB5-B78F-3336A701D3F1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270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0B08A770-BF5D-446F-B424-3A2C867C87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43" name="Ink 242">
                      <a:extLst>
                        <a:ext uri="{FF2B5EF4-FFF2-40B4-BE49-F238E27FC236}">
                          <a16:creationId xmlns:a16="http://schemas.microsoft.com/office/drawing/2014/main" id="{0B08A770-BF5D-446F-B424-3A2C867C8765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5822" y="157130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244" name="Ink 243">
                      <a:extLst>
                        <a:ext uri="{FF2B5EF4-FFF2-40B4-BE49-F238E27FC236}">
                          <a16:creationId xmlns:a16="http://schemas.microsoft.com/office/drawing/2014/main" id="{B06D5C45-D4AE-41F6-870A-45DE5762F9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44" name="Ink 243">
                      <a:extLst>
                        <a:ext uri="{FF2B5EF4-FFF2-40B4-BE49-F238E27FC236}">
                          <a16:creationId xmlns:a16="http://schemas.microsoft.com/office/drawing/2014/main" id="{B06D5C45-D4AE-41F6-870A-45DE5762F987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46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245" name="Ink 244">
                      <a:extLst>
                        <a:ext uri="{FF2B5EF4-FFF2-40B4-BE49-F238E27FC236}">
                          <a16:creationId xmlns:a16="http://schemas.microsoft.com/office/drawing/2014/main" id="{CB5D7E0F-B2EC-4CF9-8206-DE473AC949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45" name="Ink 244">
                      <a:extLst>
                        <a:ext uri="{FF2B5EF4-FFF2-40B4-BE49-F238E27FC236}">
                          <a16:creationId xmlns:a16="http://schemas.microsoft.com/office/drawing/2014/main" id="{CB5D7E0F-B2EC-4CF9-8206-DE473AC9495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6B615502-9C21-42EC-9B30-586995447B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46" name="Ink 245">
                      <a:extLst>
                        <a:ext uri="{FF2B5EF4-FFF2-40B4-BE49-F238E27FC236}">
                          <a16:creationId xmlns:a16="http://schemas.microsoft.com/office/drawing/2014/main" id="{6B615502-9C21-42EC-9B30-586995447B2E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26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1BF1323B-FFD0-4DC9-A642-4C31748AB3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47" name="Ink 246">
                      <a:extLst>
                        <a:ext uri="{FF2B5EF4-FFF2-40B4-BE49-F238E27FC236}">
                          <a16:creationId xmlns:a16="http://schemas.microsoft.com/office/drawing/2014/main" id="{1BF1323B-FFD0-4DC9-A642-4C31748AB355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4B3669D4-0382-4852-9A49-5541103B40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48" name="Ink 247">
                      <a:extLst>
                        <a:ext uri="{FF2B5EF4-FFF2-40B4-BE49-F238E27FC236}">
                          <a16:creationId xmlns:a16="http://schemas.microsoft.com/office/drawing/2014/main" id="{4B3669D4-0382-4852-9A49-5541103B4051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378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249" name="Ink 248">
                      <a:extLst>
                        <a:ext uri="{FF2B5EF4-FFF2-40B4-BE49-F238E27FC236}">
                          <a16:creationId xmlns:a16="http://schemas.microsoft.com/office/drawing/2014/main" id="{D83B6017-DB6F-4001-A54F-372D077FD9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D83B6017-DB6F-4001-A54F-372D077FD9C5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794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38B9A212-AC25-47F1-A9CF-42F97D7835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38B9A212-AC25-47F1-A9CF-42F97D7835B2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470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C794DCB4-D370-4D7B-90C4-3724C2887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C794DCB4-D370-4D7B-90C4-3724C2887702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252" name="Ink 251">
                      <a:extLst>
                        <a:ext uri="{FF2B5EF4-FFF2-40B4-BE49-F238E27FC236}">
                          <a16:creationId xmlns:a16="http://schemas.microsoft.com/office/drawing/2014/main" id="{3AF66382-EC12-4F5F-99E1-17AD095DA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3AF66382-EC12-4F5F-99E1-17AD095DA523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253" name="Ink 252">
                      <a:extLst>
                        <a:ext uri="{FF2B5EF4-FFF2-40B4-BE49-F238E27FC236}">
                          <a16:creationId xmlns:a16="http://schemas.microsoft.com/office/drawing/2014/main" id="{906DB5FA-41A9-4C67-8B65-819629F1FF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53" name="Ink 252">
                      <a:extLst>
                        <a:ext uri="{FF2B5EF4-FFF2-40B4-BE49-F238E27FC236}">
                          <a16:creationId xmlns:a16="http://schemas.microsoft.com/office/drawing/2014/main" id="{906DB5FA-41A9-4C67-8B65-819629F1FF64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1982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254" name="Ink 253">
                      <a:extLst>
                        <a:ext uri="{FF2B5EF4-FFF2-40B4-BE49-F238E27FC236}">
                          <a16:creationId xmlns:a16="http://schemas.microsoft.com/office/drawing/2014/main" id="{01960E64-973B-456B-A48E-730AD01375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54" name="Ink 253">
                      <a:extLst>
                        <a:ext uri="{FF2B5EF4-FFF2-40B4-BE49-F238E27FC236}">
                          <a16:creationId xmlns:a16="http://schemas.microsoft.com/office/drawing/2014/main" id="{01960E64-973B-456B-A48E-730AD0137575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1E97EED8-7552-4779-9A82-065C7957A6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1E97EED8-7552-4779-9A82-065C7957A6E9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256" name="Ink 255">
                      <a:extLst>
                        <a:ext uri="{FF2B5EF4-FFF2-40B4-BE49-F238E27FC236}">
                          <a16:creationId xmlns:a16="http://schemas.microsoft.com/office/drawing/2014/main" id="{344D648A-3F6F-4549-A479-E8C3B00F13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6" name="Ink 255">
                      <a:extLst>
                        <a:ext uri="{FF2B5EF4-FFF2-40B4-BE49-F238E27FC236}">
                          <a16:creationId xmlns:a16="http://schemas.microsoft.com/office/drawing/2014/main" id="{344D648A-3F6F-4549-A479-E8C3B00F13B4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3272F53D-3A09-4744-8564-F62604C5D3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3272F53D-3A09-4744-8564-F62604C5D3DA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E5FCEF04-AD25-408D-BBEB-AC7C0E84C4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E5FCEF04-AD25-408D-BBEB-AC7C0E84C4D2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C9BAFB61-ACE6-403F-BFC7-AB86A25A39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C9BAFB61-ACE6-403F-BFC7-AB86A25A396C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374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81972D57-9D42-4470-8E19-508D0CBB30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81972D57-9D42-4470-8E19-508D0CBB30E5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094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0B8E201C-9C16-4D51-8820-71038E018A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0B8E201C-9C16-4D51-8820-71038E018A8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1BBEE9CF-76A1-43E9-B612-A44FCDE2DE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1BBEE9CF-76A1-43E9-B612-A44FCDE2DE75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094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1C8D9C5B-5C3D-44E0-81D5-F5F2A0B2EF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1C8D9C5B-5C3D-44E0-81D5-F5F2A0B2EF08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6B5F341C-594C-4FAD-9B3C-BC82AB1964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6B5F341C-594C-4FAD-9B3C-BC82AB196442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62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8F0982C4-9376-4B85-A132-B8CAD91E78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8F0982C4-9376-4B85-A132-B8CAD91E781B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1324BAB7-06F7-4C24-B18A-CAD67F6ABF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1324BAB7-06F7-4C24-B18A-CAD67F6ABF9F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DF88716B-52B2-4303-BA71-E82BFCF6DF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67" name="Ink 266">
                      <a:extLst>
                        <a:ext uri="{FF2B5EF4-FFF2-40B4-BE49-F238E27FC236}">
                          <a16:creationId xmlns:a16="http://schemas.microsoft.com/office/drawing/2014/main" id="{DF88716B-52B2-4303-BA71-E82BFCF6DF6B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10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4BF0EF2B-9EDD-4228-9743-E7D61367CD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68" name="Ink 267">
                      <a:extLst>
                        <a:ext uri="{FF2B5EF4-FFF2-40B4-BE49-F238E27FC236}">
                          <a16:creationId xmlns:a16="http://schemas.microsoft.com/office/drawing/2014/main" id="{4BF0EF2B-9EDD-4228-9743-E7D61367CDAA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C066D981-5391-4C09-A88D-7D49125DC3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69" name="Ink 268">
                      <a:extLst>
                        <a:ext uri="{FF2B5EF4-FFF2-40B4-BE49-F238E27FC236}">
                          <a16:creationId xmlns:a16="http://schemas.microsoft.com/office/drawing/2014/main" id="{C066D981-5391-4C09-A88D-7D49125DC348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270" name="Ink 269">
                      <a:extLst>
                        <a:ext uri="{FF2B5EF4-FFF2-40B4-BE49-F238E27FC236}">
                          <a16:creationId xmlns:a16="http://schemas.microsoft.com/office/drawing/2014/main" id="{D94860B8-83E8-4DED-99CA-00EE5485EF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70" name="Ink 269">
                      <a:extLst>
                        <a:ext uri="{FF2B5EF4-FFF2-40B4-BE49-F238E27FC236}">
                          <a16:creationId xmlns:a16="http://schemas.microsoft.com/office/drawing/2014/main" id="{D94860B8-83E8-4DED-99CA-00EE5485EF17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32B75C00-9D86-4FC1-90C5-604C91DDAE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71" name="Ink 270">
                      <a:extLst>
                        <a:ext uri="{FF2B5EF4-FFF2-40B4-BE49-F238E27FC236}">
                          <a16:creationId xmlns:a16="http://schemas.microsoft.com/office/drawing/2014/main" id="{32B75C00-9D86-4FC1-90C5-604C91DDAE91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38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272" name="Ink 271">
                      <a:extLst>
                        <a:ext uri="{FF2B5EF4-FFF2-40B4-BE49-F238E27FC236}">
                          <a16:creationId xmlns:a16="http://schemas.microsoft.com/office/drawing/2014/main" id="{A5C8C41D-761D-4A26-A1E0-50A5A558DE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72" name="Ink 271">
                      <a:extLst>
                        <a:ext uri="{FF2B5EF4-FFF2-40B4-BE49-F238E27FC236}">
                          <a16:creationId xmlns:a16="http://schemas.microsoft.com/office/drawing/2014/main" id="{A5C8C41D-761D-4A26-A1E0-50A5A558DEF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6FFB184F-E6F3-4B66-9C95-58EDB848CA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6FFB184F-E6F3-4B66-9C95-58EDB848CA68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6CE12787-8067-4E73-8B15-573655ECD4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74" name="Ink 273">
                      <a:extLst>
                        <a:ext uri="{FF2B5EF4-FFF2-40B4-BE49-F238E27FC236}">
                          <a16:creationId xmlns:a16="http://schemas.microsoft.com/office/drawing/2014/main" id="{6CE12787-8067-4E73-8B15-573655ECD45B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34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962A610-6DBE-4D56-A171-B292FDA9DAE2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962A610-6DBE-4D56-A171-B292FDA9DAE2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0" name="TextBox 439">
            <a:extLst>
              <a:ext uri="{FF2B5EF4-FFF2-40B4-BE49-F238E27FC236}">
                <a16:creationId xmlns:a16="http://schemas.microsoft.com/office/drawing/2014/main" id="{A0E1A436-3B05-4AE9-AE68-A14DF48EECBC}"/>
              </a:ext>
            </a:extLst>
          </p:cNvPr>
          <p:cNvSpPr txBox="1"/>
          <p:nvPr/>
        </p:nvSpPr>
        <p:spPr>
          <a:xfrm>
            <a:off x="134573" y="1198210"/>
            <a:ext cx="4121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Engaging researchers with data management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47E93716-E91C-4CE7-8C5A-51C0A887F226}"/>
              </a:ext>
            </a:extLst>
          </p:cNvPr>
          <p:cNvSpPr txBox="1"/>
          <p:nvPr/>
        </p:nvSpPr>
        <p:spPr>
          <a:xfrm>
            <a:off x="5785198" y="818484"/>
            <a:ext cx="83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he Hand Extrablack" panose="03070A02030502020204" pitchFamily="66" charset="0"/>
              </a:rPr>
              <a:t>Tools </a:t>
            </a:r>
            <a:endParaRPr lang="en-GB" sz="2400" dirty="0">
              <a:latin typeface="The Hand Extrablack" panose="03070A02030502020204" pitchFamily="66" charset="0"/>
            </a:endParaRP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AEE234FE-3623-4095-9AE2-DF09D1BC5279}"/>
              </a:ext>
            </a:extLst>
          </p:cNvPr>
          <p:cNvSpPr txBox="1"/>
          <p:nvPr/>
        </p:nvSpPr>
        <p:spPr>
          <a:xfrm>
            <a:off x="134573" y="3123035"/>
            <a:ext cx="41218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Connie Clare, PhD</a:t>
            </a:r>
          </a:p>
          <a:p>
            <a:r>
              <a:rPr lang="en-GB" sz="2000" b="0" i="0" dirty="0">
                <a:solidFill>
                  <a:srgbClr val="000000"/>
                </a:solidFill>
                <a:effectLst/>
                <a:latin typeface="apple color emoji"/>
              </a:rPr>
              <a:t>📧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c.e.clare@tudelft.nl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 </a:t>
            </a:r>
            <a:b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</a:br>
            <a:r>
              <a:rPr lang="en-GB" sz="2000" u="sng" dirty="0">
                <a:solidFill>
                  <a:schemeClr val="bg1">
                    <a:lumMod val="50000"/>
                    <a:lumOff val="50000"/>
                  </a:schemeClr>
                </a:solidFill>
                <a:latin typeface="apple color emoji"/>
              </a:rPr>
              <a:t>🐤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@ConnieEClare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GB" sz="2400" dirty="0">
                <a:latin typeface="The Hand Extrablack" panose="03070A02030502020204" pitchFamily="66" charset="0"/>
              </a:rPr>
              <a:t>23</a:t>
            </a:r>
            <a:r>
              <a:rPr lang="en-GB" sz="2400" baseline="30000" dirty="0">
                <a:latin typeface="The Hand Extrablack" panose="03070A02030502020204" pitchFamily="66" charset="0"/>
              </a:rPr>
              <a:t>rd</a:t>
            </a:r>
            <a:r>
              <a:rPr lang="en-GB" sz="2400" dirty="0">
                <a:latin typeface="The Hand Extrablack" panose="03070A02030502020204" pitchFamily="66" charset="0"/>
              </a:rPr>
              <a:t> March 2021</a:t>
            </a:r>
          </a:p>
          <a:p>
            <a:r>
              <a:rPr lang="en-GB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✍ Collaborative workshop notes </a:t>
            </a:r>
            <a:endParaRPr lang="en-GB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D8CC895D-82A2-472B-8785-CD541E8E8836}"/>
              </a:ext>
            </a:extLst>
          </p:cNvPr>
          <p:cNvSpPr txBox="1"/>
          <p:nvPr/>
        </p:nvSpPr>
        <p:spPr>
          <a:xfrm>
            <a:off x="6262977" y="1202773"/>
            <a:ext cx="83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he Hand Extrablack" panose="03070A02030502020204" pitchFamily="66" charset="0"/>
              </a:rPr>
              <a:t>Tips </a:t>
            </a:r>
            <a:endParaRPr lang="en-GB" sz="2400" dirty="0">
              <a:latin typeface="The Hand Extrablack" panose="03070A02030502020204" pitchFamily="66" charset="0"/>
            </a:endParaRP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7F71F13B-3762-4B96-A01C-54544741FF2E}"/>
              </a:ext>
            </a:extLst>
          </p:cNvPr>
          <p:cNvSpPr txBox="1"/>
          <p:nvPr/>
        </p:nvSpPr>
        <p:spPr>
          <a:xfrm>
            <a:off x="6810005" y="1548758"/>
            <a:ext cx="83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he Hand Extrablack" panose="03070A02030502020204" pitchFamily="66" charset="0"/>
              </a:rPr>
              <a:t>Tricks </a:t>
            </a:r>
            <a:endParaRPr lang="en-GB" sz="2400" dirty="0">
              <a:latin typeface="The Hand Extrablack" panose="03070A02030502020204" pitchFamily="66" charset="0"/>
            </a:endParaRP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F6BFD9C3-A9A2-4201-97DA-6AB67591BBBA}"/>
              </a:ext>
            </a:extLst>
          </p:cNvPr>
          <p:cNvSpPr txBox="1"/>
          <p:nvPr/>
        </p:nvSpPr>
        <p:spPr>
          <a:xfrm>
            <a:off x="4985105" y="4047919"/>
            <a:ext cx="3518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https://doi.org/10.5281/zenodo.4626811</a:t>
            </a:r>
            <a:endParaRPr lang="en-GB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4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AAA5-4A9E-4D4D-AD15-8CFD731D8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42D3A-37CB-4C63-BF1A-547DC32ECF1B}"/>
              </a:ext>
            </a:extLst>
          </p:cNvPr>
          <p:cNvSpPr txBox="1"/>
          <p:nvPr/>
        </p:nvSpPr>
        <p:spPr>
          <a:xfrm>
            <a:off x="1495184" y="146669"/>
            <a:ext cx="61536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he Hand Extrablack" panose="03070A02030502020204" pitchFamily="66" charset="0"/>
              </a:rPr>
              <a:t>EVENTS </a:t>
            </a:r>
            <a:endParaRPr lang="en-GB" sz="16600" dirty="0">
              <a:latin typeface="The Hand Extrablack" panose="03070A020305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068A01-404D-4BAF-8257-76C6C4B3A845}"/>
              </a:ext>
            </a:extLst>
          </p:cNvPr>
          <p:cNvGrpSpPr/>
          <p:nvPr/>
        </p:nvGrpSpPr>
        <p:grpSpPr>
          <a:xfrm>
            <a:off x="2698706" y="2217212"/>
            <a:ext cx="3746589" cy="2646878"/>
            <a:chOff x="3999932" y="979474"/>
            <a:chExt cx="4642200" cy="33929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1FC6E9-724D-424D-A571-C9A732E27129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EDFE447-2642-4060-B877-9247E07C16C4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A44A4CF-D116-4BD5-A31C-B2AA7E78E0B9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F1EB8A64-3FB9-4DA2-BC0C-7A1BAD2C857D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">
                      <p14:nvContentPartPr>
                        <p14:cNvPr id="177" name="Ink 176">
                          <a:extLst>
                            <a:ext uri="{FF2B5EF4-FFF2-40B4-BE49-F238E27FC236}">
                              <a16:creationId xmlns:a16="http://schemas.microsoft.com/office/drawing/2014/main" id="{68CB43E4-4EFA-44B8-BB85-9FD69B47CE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78" name="Ink 177">
                          <a:extLst>
                            <a:ext uri="{FF2B5EF4-FFF2-40B4-BE49-F238E27FC236}">
                              <a16:creationId xmlns:a16="http://schemas.microsoft.com/office/drawing/2014/main" id="{A8D1BD74-FCC0-4A59-BAD8-42D5D7DDED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179" name="Ink 178">
                          <a:extLst>
                            <a:ext uri="{FF2B5EF4-FFF2-40B4-BE49-F238E27FC236}">
                              <a16:creationId xmlns:a16="http://schemas.microsoft.com/office/drawing/2014/main" id="{2F9A03E9-227A-4BCC-93C8-DA40B2CC5D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7DE55BA1-6E7E-4A7C-A476-07A4BB289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215" name="Ink 214">
                            <a:extLst>
                              <a:ext uri="{FF2B5EF4-FFF2-40B4-BE49-F238E27FC236}">
                                <a16:creationId xmlns:a16="http://schemas.microsoft.com/office/drawing/2014/main" id="{B794B262-D9E3-4711-9784-668817DCD70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216" name="Ink 215">
                            <a:extLst>
                              <a:ext uri="{FF2B5EF4-FFF2-40B4-BE49-F238E27FC236}">
                                <a16:creationId xmlns:a16="http://schemas.microsoft.com/office/drawing/2014/main" id="{9416E21B-36A2-47DA-8E7B-9FC12F9821D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217" name="Ink 216">
                            <a:extLst>
                              <a:ext uri="{FF2B5EF4-FFF2-40B4-BE49-F238E27FC236}">
                                <a16:creationId xmlns:a16="http://schemas.microsoft.com/office/drawing/2014/main" id="{C182A0DE-7DD3-4C98-B428-73B34A164A7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218" name="Ink 217">
                            <a:extLst>
                              <a:ext uri="{FF2B5EF4-FFF2-40B4-BE49-F238E27FC236}">
                                <a16:creationId xmlns:a16="http://schemas.microsoft.com/office/drawing/2014/main" id="{A41BB3A3-4E7F-45E4-9FC3-BCE2F8896EC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219" name="Ink 218">
                            <a:extLst>
                              <a:ext uri="{FF2B5EF4-FFF2-40B4-BE49-F238E27FC236}">
                                <a16:creationId xmlns:a16="http://schemas.microsoft.com/office/drawing/2014/main" id="{9221E350-AE4A-491B-90D9-E6C9ED3CD10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220" name="Ink 219">
                            <a:extLst>
                              <a:ext uri="{FF2B5EF4-FFF2-40B4-BE49-F238E27FC236}">
                                <a16:creationId xmlns:a16="http://schemas.microsoft.com/office/drawing/2014/main" id="{DC71449C-F1D7-48B4-9127-74B99A2A07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21" name="Ink 220">
                            <a:extLst>
                              <a:ext uri="{FF2B5EF4-FFF2-40B4-BE49-F238E27FC236}">
                                <a16:creationId xmlns:a16="http://schemas.microsoft.com/office/drawing/2014/main" id="{60319785-2EB0-42BB-B72F-C042F2B7B32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22" name="Ink 221">
                            <a:extLst>
                              <a:ext uri="{FF2B5EF4-FFF2-40B4-BE49-F238E27FC236}">
                                <a16:creationId xmlns:a16="http://schemas.microsoft.com/office/drawing/2014/main" id="{AA813513-5FE7-4BFF-B276-060FA3FBAB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23" name="Ink 222">
                            <a:extLst>
                              <a:ext uri="{FF2B5EF4-FFF2-40B4-BE49-F238E27FC236}">
                                <a16:creationId xmlns:a16="http://schemas.microsoft.com/office/drawing/2014/main" id="{68E4DB87-2D43-407C-B753-59C7413166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24" name="Ink 223">
                            <a:extLst>
                              <a:ext uri="{FF2B5EF4-FFF2-40B4-BE49-F238E27FC236}">
                                <a16:creationId xmlns:a16="http://schemas.microsoft.com/office/drawing/2014/main" id="{94109474-A5A4-4178-8717-5722EADCFB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225" name="Ink 224">
                            <a:extLst>
                              <a:ext uri="{FF2B5EF4-FFF2-40B4-BE49-F238E27FC236}">
                                <a16:creationId xmlns:a16="http://schemas.microsoft.com/office/drawing/2014/main" id="{5E56C683-4999-457E-BBB1-7550BB6F4D6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226" name="Ink 225">
                            <a:extLst>
                              <a:ext uri="{FF2B5EF4-FFF2-40B4-BE49-F238E27FC236}">
                                <a16:creationId xmlns:a16="http://schemas.microsoft.com/office/drawing/2014/main" id="{970322C6-6EBC-4E56-8B6A-AFBFBC66BBF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227" name="Ink 226">
                            <a:extLst>
                              <a:ext uri="{FF2B5EF4-FFF2-40B4-BE49-F238E27FC236}">
                                <a16:creationId xmlns:a16="http://schemas.microsoft.com/office/drawing/2014/main" id="{762567C4-1B7B-47F8-810A-C8024815690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181" name="Ink 180">
                          <a:extLst>
                            <a:ext uri="{FF2B5EF4-FFF2-40B4-BE49-F238E27FC236}">
                              <a16:creationId xmlns:a16="http://schemas.microsoft.com/office/drawing/2014/main" id="{1394E3C6-DBF2-4AD0-8B6C-FD33456413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6553A7EF-0669-4DE4-8F23-2FBF3EB97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204" name="Ink 203">
                            <a:extLst>
                              <a:ext uri="{FF2B5EF4-FFF2-40B4-BE49-F238E27FC236}">
                                <a16:creationId xmlns:a16="http://schemas.microsoft.com/office/drawing/2014/main" id="{04C2E5E2-51D7-4712-AFFE-E7A34EA45B8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205" name="Ink 204">
                            <a:extLst>
                              <a:ext uri="{FF2B5EF4-FFF2-40B4-BE49-F238E27FC236}">
                                <a16:creationId xmlns:a16="http://schemas.microsoft.com/office/drawing/2014/main" id="{8E09264E-76F4-4CD2-96AC-1F8A2075D83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206" name="Ink 205">
                            <a:extLst>
                              <a:ext uri="{FF2B5EF4-FFF2-40B4-BE49-F238E27FC236}">
                                <a16:creationId xmlns:a16="http://schemas.microsoft.com/office/drawing/2014/main" id="{19213DB9-62B1-4627-B5A3-F3D19F3803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207" name="Ink 206">
                            <a:extLst>
                              <a:ext uri="{FF2B5EF4-FFF2-40B4-BE49-F238E27FC236}">
                                <a16:creationId xmlns:a16="http://schemas.microsoft.com/office/drawing/2014/main" id="{3ED09EEE-B144-4E72-9EEB-264803ABF03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208" name="Ink 207">
                            <a:extLst>
                              <a:ext uri="{FF2B5EF4-FFF2-40B4-BE49-F238E27FC236}">
                                <a16:creationId xmlns:a16="http://schemas.microsoft.com/office/drawing/2014/main" id="{BB8F0E72-311A-492D-AC2F-26136D3F1D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209" name="Ink 208">
                            <a:extLst>
                              <a:ext uri="{FF2B5EF4-FFF2-40B4-BE49-F238E27FC236}">
                                <a16:creationId xmlns:a16="http://schemas.microsoft.com/office/drawing/2014/main" id="{5E240B02-659E-468C-B648-91833BBED2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210" name="Ink 209">
                            <a:extLst>
                              <a:ext uri="{FF2B5EF4-FFF2-40B4-BE49-F238E27FC236}">
                                <a16:creationId xmlns:a16="http://schemas.microsoft.com/office/drawing/2014/main" id="{71B3855A-1109-4BB2-891A-FF287375BED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211" name="Ink 210">
                            <a:extLst>
                              <a:ext uri="{FF2B5EF4-FFF2-40B4-BE49-F238E27FC236}">
                                <a16:creationId xmlns:a16="http://schemas.microsoft.com/office/drawing/2014/main" id="{DB84A033-9325-40DC-84E7-326E47FE855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212" name="Ink 211">
                            <a:extLst>
                              <a:ext uri="{FF2B5EF4-FFF2-40B4-BE49-F238E27FC236}">
                                <a16:creationId xmlns:a16="http://schemas.microsoft.com/office/drawing/2014/main" id="{FF80CF7D-6FFB-4A6A-952D-D0BF5FCA36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213" name="Ink 212">
                            <a:extLst>
                              <a:ext uri="{FF2B5EF4-FFF2-40B4-BE49-F238E27FC236}">
                                <a16:creationId xmlns:a16="http://schemas.microsoft.com/office/drawing/2014/main" id="{53EF2E93-3754-44DE-A871-45736B873C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214" name="Ink 213">
                            <a:extLst>
                              <a:ext uri="{FF2B5EF4-FFF2-40B4-BE49-F238E27FC236}">
                                <a16:creationId xmlns:a16="http://schemas.microsoft.com/office/drawing/2014/main" id="{B00A3789-0A3F-42DF-9796-556B9CA2E81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183" name="Ink 182">
                          <a:extLst>
                            <a:ext uri="{FF2B5EF4-FFF2-40B4-BE49-F238E27FC236}">
                              <a16:creationId xmlns:a16="http://schemas.microsoft.com/office/drawing/2014/main" id="{D0EAE7B9-B004-46F6-AC67-7F52DFCA6C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B8A97A5-CF46-4F92-B2DB-B0AA59419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199" name="Ink 198">
                            <a:extLst>
                              <a:ext uri="{FF2B5EF4-FFF2-40B4-BE49-F238E27FC236}">
                                <a16:creationId xmlns:a16="http://schemas.microsoft.com/office/drawing/2014/main" id="{C937F320-4D23-4813-92FF-2B26785A539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200" name="Ink 199">
                            <a:extLst>
                              <a:ext uri="{FF2B5EF4-FFF2-40B4-BE49-F238E27FC236}">
                                <a16:creationId xmlns:a16="http://schemas.microsoft.com/office/drawing/2014/main" id="{18D1C461-93FB-4422-9810-9926B91C29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201" name="Ink 200">
                            <a:extLst>
                              <a:ext uri="{FF2B5EF4-FFF2-40B4-BE49-F238E27FC236}">
                                <a16:creationId xmlns:a16="http://schemas.microsoft.com/office/drawing/2014/main" id="{1462332C-0C46-43FB-8036-330BB1BEB9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202" name="Ink 201">
                            <a:extLst>
                              <a:ext uri="{FF2B5EF4-FFF2-40B4-BE49-F238E27FC236}">
                                <a16:creationId xmlns:a16="http://schemas.microsoft.com/office/drawing/2014/main" id="{F5507B4F-98DF-4991-A922-878307220ED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203" name="Ink 202">
                            <a:extLst>
                              <a:ext uri="{FF2B5EF4-FFF2-40B4-BE49-F238E27FC236}">
                                <a16:creationId xmlns:a16="http://schemas.microsoft.com/office/drawing/2014/main" id="{F6319322-D095-41AD-AF75-0CEF038219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185" name="Ink 184">
                          <a:extLst>
                            <a:ext uri="{FF2B5EF4-FFF2-40B4-BE49-F238E27FC236}">
                              <a16:creationId xmlns:a16="http://schemas.microsoft.com/office/drawing/2014/main" id="{527AE090-C5B8-440A-B9BB-B39638CFEF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12FE91D9-69FA-463F-A053-B016700AA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190" name="Ink 189">
                            <a:extLst>
                              <a:ext uri="{FF2B5EF4-FFF2-40B4-BE49-F238E27FC236}">
                                <a16:creationId xmlns:a16="http://schemas.microsoft.com/office/drawing/2014/main" id="{5260A488-6CF4-4B78-9469-0F27ECD2874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191" name="Ink 190">
                            <a:extLst>
                              <a:ext uri="{FF2B5EF4-FFF2-40B4-BE49-F238E27FC236}">
                                <a16:creationId xmlns:a16="http://schemas.microsoft.com/office/drawing/2014/main" id="{EDD9097F-A31B-4753-B7C8-06AC79B451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192" name="Ink 191">
                            <a:extLst>
                              <a:ext uri="{FF2B5EF4-FFF2-40B4-BE49-F238E27FC236}">
                                <a16:creationId xmlns:a16="http://schemas.microsoft.com/office/drawing/2014/main" id="{509649A1-EC7F-414E-986B-C821D688779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193" name="Ink 192">
                            <a:extLst>
                              <a:ext uri="{FF2B5EF4-FFF2-40B4-BE49-F238E27FC236}">
                                <a16:creationId xmlns:a16="http://schemas.microsoft.com/office/drawing/2014/main" id="{C805FD27-0737-4FFC-87E8-D5CF6837C8E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194" name="Ink 193">
                            <a:extLst>
                              <a:ext uri="{FF2B5EF4-FFF2-40B4-BE49-F238E27FC236}">
                                <a16:creationId xmlns:a16="http://schemas.microsoft.com/office/drawing/2014/main" id="{2C68D877-6309-46C8-850A-570B7452CEA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195" name="Ink 194">
                            <a:extLst>
                              <a:ext uri="{FF2B5EF4-FFF2-40B4-BE49-F238E27FC236}">
                                <a16:creationId xmlns:a16="http://schemas.microsoft.com/office/drawing/2014/main" id="{7E5FCD36-DC72-4385-B8D0-187EAD10120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196" name="Ink 195">
                            <a:extLst>
                              <a:ext uri="{FF2B5EF4-FFF2-40B4-BE49-F238E27FC236}">
                                <a16:creationId xmlns:a16="http://schemas.microsoft.com/office/drawing/2014/main" id="{B86E9C27-8F94-452B-ABAA-56C619936A2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197" name="Ink 196">
                            <a:extLst>
                              <a:ext uri="{FF2B5EF4-FFF2-40B4-BE49-F238E27FC236}">
                                <a16:creationId xmlns:a16="http://schemas.microsoft.com/office/drawing/2014/main" id="{A0759DA1-9BB4-4A7A-AF9F-6F2167299A4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198" name="Ink 197">
                            <a:extLst>
                              <a:ext uri="{FF2B5EF4-FFF2-40B4-BE49-F238E27FC236}">
                                <a16:creationId xmlns:a16="http://schemas.microsoft.com/office/drawing/2014/main" id="{19C518DC-06B8-4374-8305-2F2E270AA2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0AC9E256-2A95-4705-9F09-5844FD1EB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188" name="Ink 187">
                            <a:extLst>
                              <a:ext uri="{FF2B5EF4-FFF2-40B4-BE49-F238E27FC236}">
                                <a16:creationId xmlns:a16="http://schemas.microsoft.com/office/drawing/2014/main" id="{76A43A3A-50E8-4F9A-8429-CEED2C918BA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189" name="Ink 188">
                            <a:extLst>
                              <a:ext uri="{FF2B5EF4-FFF2-40B4-BE49-F238E27FC236}">
                                <a16:creationId xmlns:a16="http://schemas.microsoft.com/office/drawing/2014/main" id="{B956CA76-9ACE-433E-96AF-FCE6D4058B8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C9178239-1ECF-4AA6-B3C9-FDD8CDE03E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2C2A584D-2F2F-422D-812A-FBCCC50D4C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144" name="Ink 143">
                        <a:extLst>
                          <a:ext uri="{FF2B5EF4-FFF2-40B4-BE49-F238E27FC236}">
                            <a16:creationId xmlns:a16="http://schemas.microsoft.com/office/drawing/2014/main" id="{002217A7-7663-4C85-8673-3A2275D62D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145" name="Ink 144">
                        <a:extLst>
                          <a:ext uri="{FF2B5EF4-FFF2-40B4-BE49-F238E27FC236}">
                            <a16:creationId xmlns:a16="http://schemas.microsoft.com/office/drawing/2014/main" id="{203EEF67-436B-47B1-9AC7-B6F3B27CB8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146" name="Ink 145">
                        <a:extLst>
                          <a:ext uri="{FF2B5EF4-FFF2-40B4-BE49-F238E27FC236}">
                            <a16:creationId xmlns:a16="http://schemas.microsoft.com/office/drawing/2014/main" id="{03B31958-8528-4839-98C9-CCD989905E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47" name="Ink 146">
                        <a:extLst>
                          <a:ext uri="{FF2B5EF4-FFF2-40B4-BE49-F238E27FC236}">
                            <a16:creationId xmlns:a16="http://schemas.microsoft.com/office/drawing/2014/main" id="{F5F652CD-125B-4FBA-9E77-24518BCFCAA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D7AD4169-A98A-4F6C-B6A4-570B0ADACD7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74" name="Ink 173">
                          <a:extLst>
                            <a:ext uri="{FF2B5EF4-FFF2-40B4-BE49-F238E27FC236}">
                              <a16:creationId xmlns:a16="http://schemas.microsoft.com/office/drawing/2014/main" id="{2E72FC2A-4FFB-4717-AACD-59159AEBFAB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75" name="Ink 174">
                          <a:extLst>
                            <a:ext uri="{FF2B5EF4-FFF2-40B4-BE49-F238E27FC236}">
                              <a16:creationId xmlns:a16="http://schemas.microsoft.com/office/drawing/2014/main" id="{38549796-0FD1-4EF9-907D-8C9C087385A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76" name="Ink 175">
                          <a:extLst>
                            <a:ext uri="{FF2B5EF4-FFF2-40B4-BE49-F238E27FC236}">
                              <a16:creationId xmlns:a16="http://schemas.microsoft.com/office/drawing/2014/main" id="{5C1924E1-40EA-4B79-8B47-531595548E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49" name="Ink 148">
                        <a:extLst>
                          <a:ext uri="{FF2B5EF4-FFF2-40B4-BE49-F238E27FC236}">
                            <a16:creationId xmlns:a16="http://schemas.microsoft.com/office/drawing/2014/main" id="{FA278372-2684-43F0-815D-31BFF1FC8E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BCBF3E11-D864-4E0D-9DD6-60F1716F3B44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72" name="Ink 171">
                          <a:extLst>
                            <a:ext uri="{FF2B5EF4-FFF2-40B4-BE49-F238E27FC236}">
                              <a16:creationId xmlns:a16="http://schemas.microsoft.com/office/drawing/2014/main" id="{409BA4D7-92AA-40A0-BD5D-87E011D26B4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73" name="Ink 172">
                          <a:extLst>
                            <a:ext uri="{FF2B5EF4-FFF2-40B4-BE49-F238E27FC236}">
                              <a16:creationId xmlns:a16="http://schemas.microsoft.com/office/drawing/2014/main" id="{FE223292-6A68-462E-B0DA-4AB70A0ED04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51" name="Ink 150">
                        <a:extLst>
                          <a:ext uri="{FF2B5EF4-FFF2-40B4-BE49-F238E27FC236}">
                            <a16:creationId xmlns:a16="http://schemas.microsoft.com/office/drawing/2014/main" id="{3A998DB2-F478-4B90-ABFA-CE6C3B4CC3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52" name="Ink 151">
                        <a:extLst>
                          <a:ext uri="{FF2B5EF4-FFF2-40B4-BE49-F238E27FC236}">
                            <a16:creationId xmlns:a16="http://schemas.microsoft.com/office/drawing/2014/main" id="{A1131BCF-0762-4AEF-9692-FB0B6DEB97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53" name="Ink 152">
                        <a:extLst>
                          <a:ext uri="{FF2B5EF4-FFF2-40B4-BE49-F238E27FC236}">
                            <a16:creationId xmlns:a16="http://schemas.microsoft.com/office/drawing/2014/main" id="{269123A5-57C3-460F-81C7-3BD24087D5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154" name="Ink 153">
                        <a:extLst>
                          <a:ext uri="{FF2B5EF4-FFF2-40B4-BE49-F238E27FC236}">
                            <a16:creationId xmlns:a16="http://schemas.microsoft.com/office/drawing/2014/main" id="{5B82F869-4B41-40B6-859E-837A6D0342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155" name="Ink 154">
                        <a:extLst>
                          <a:ext uri="{FF2B5EF4-FFF2-40B4-BE49-F238E27FC236}">
                            <a16:creationId xmlns:a16="http://schemas.microsoft.com/office/drawing/2014/main" id="{8E47C7CD-99D7-4AF1-98FD-773027E31EF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156" name="Ink 155">
                        <a:extLst>
                          <a:ext uri="{FF2B5EF4-FFF2-40B4-BE49-F238E27FC236}">
                            <a16:creationId xmlns:a16="http://schemas.microsoft.com/office/drawing/2014/main" id="{91BA4EBD-3474-4C6D-AE2B-49C7E20B3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57" name="Ink 156">
                        <a:extLst>
                          <a:ext uri="{FF2B5EF4-FFF2-40B4-BE49-F238E27FC236}">
                            <a16:creationId xmlns:a16="http://schemas.microsoft.com/office/drawing/2014/main" id="{1B73BD13-F0ED-4CF1-BD67-D041ECBD2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AB3F358-33DE-4947-AFA3-FF00DC27A472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168" name="Ink 167">
                          <a:extLst>
                            <a:ext uri="{FF2B5EF4-FFF2-40B4-BE49-F238E27FC236}">
                              <a16:creationId xmlns:a16="http://schemas.microsoft.com/office/drawing/2014/main" id="{1D7FE1D5-F8D6-44EF-965E-CB368A6BD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169" name="Ink 168">
                          <a:extLst>
                            <a:ext uri="{FF2B5EF4-FFF2-40B4-BE49-F238E27FC236}">
                              <a16:creationId xmlns:a16="http://schemas.microsoft.com/office/drawing/2014/main" id="{40A1A6B8-6086-41B6-AACC-0537CC3AA0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170" name="Ink 169">
                          <a:extLst>
                            <a:ext uri="{FF2B5EF4-FFF2-40B4-BE49-F238E27FC236}">
                              <a16:creationId xmlns:a16="http://schemas.microsoft.com/office/drawing/2014/main" id="{03CAE2A7-9E3B-4C88-975F-EAB8A7C5CC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171" name="Ink 170">
                          <a:extLst>
                            <a:ext uri="{FF2B5EF4-FFF2-40B4-BE49-F238E27FC236}">
                              <a16:creationId xmlns:a16="http://schemas.microsoft.com/office/drawing/2014/main" id="{276C99A1-2121-4227-8B54-91D4E6D1C9D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998AAD4D-3F9C-42D0-95DE-B201B138B7E5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61" name="Ink 160">
                          <a:extLst>
                            <a:ext uri="{FF2B5EF4-FFF2-40B4-BE49-F238E27FC236}">
                              <a16:creationId xmlns:a16="http://schemas.microsoft.com/office/drawing/2014/main" id="{E44C7F63-62DC-4851-8A4E-CE614CE3C63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62" name="Ink 161">
                          <a:extLst>
                            <a:ext uri="{FF2B5EF4-FFF2-40B4-BE49-F238E27FC236}">
                              <a16:creationId xmlns:a16="http://schemas.microsoft.com/office/drawing/2014/main" id="{A5D59B26-8317-4B35-A8D0-99C51404D7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63" name="Ink 162">
                          <a:extLst>
                            <a:ext uri="{FF2B5EF4-FFF2-40B4-BE49-F238E27FC236}">
                              <a16:creationId xmlns:a16="http://schemas.microsoft.com/office/drawing/2014/main" id="{7E264C46-0BED-4DA3-B45A-48E7A503F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164" name="Ink 163">
                          <a:extLst>
                            <a:ext uri="{FF2B5EF4-FFF2-40B4-BE49-F238E27FC236}">
                              <a16:creationId xmlns:a16="http://schemas.microsoft.com/office/drawing/2014/main" id="{52E0F529-5B4B-426D-BC46-31FEB33D28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165" name="Ink 164">
                          <a:extLst>
                            <a:ext uri="{FF2B5EF4-FFF2-40B4-BE49-F238E27FC236}">
                              <a16:creationId xmlns:a16="http://schemas.microsoft.com/office/drawing/2014/main" id="{3E341699-E951-4AF6-A109-B849B7BF532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166" name="Ink 165">
                          <a:extLst>
                            <a:ext uri="{FF2B5EF4-FFF2-40B4-BE49-F238E27FC236}">
                              <a16:creationId xmlns:a16="http://schemas.microsoft.com/office/drawing/2014/main" id="{17D10CC7-DE0B-4EE8-A1F3-4F0150B733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167" name="Ink 166">
                          <a:extLst>
                            <a:ext uri="{FF2B5EF4-FFF2-40B4-BE49-F238E27FC236}">
                              <a16:creationId xmlns:a16="http://schemas.microsoft.com/office/drawing/2014/main" id="{E78A32FF-D8AB-4F43-94BA-78728C75B65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27E999B9-8D1E-4FAB-A9CC-6CB5F2915F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C92E16C1-3842-4536-8830-706ED6BD2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37289B31-B294-4089-9967-987E4572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4197D08D-86C7-4BB5-BFAA-E1226FD215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7D1DB9C-C004-4D3F-9530-7E8FA1F51813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02DDB407-FED8-45AB-844B-B30B0456A4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139" name="Ink 138">
                        <a:extLst>
                          <a:ext uri="{FF2B5EF4-FFF2-40B4-BE49-F238E27FC236}">
                            <a16:creationId xmlns:a16="http://schemas.microsoft.com/office/drawing/2014/main" id="{ED73782C-4DC6-4D44-AF4B-C97C0CE7AC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140" name="Ink 139">
                        <a:extLst>
                          <a:ext uri="{FF2B5EF4-FFF2-40B4-BE49-F238E27FC236}">
                            <a16:creationId xmlns:a16="http://schemas.microsoft.com/office/drawing/2014/main" id="{A3DBA19B-2DE3-4BE8-9ACA-6F719741CB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86EB7DFE-0263-40FF-BD7C-03DDC6D7BE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A40C0EA-AF4D-4D08-82A8-557C48E73394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134" name="Ink 133">
                        <a:extLst>
                          <a:ext uri="{FF2B5EF4-FFF2-40B4-BE49-F238E27FC236}">
                            <a16:creationId xmlns:a16="http://schemas.microsoft.com/office/drawing/2014/main" id="{1DD861A6-5C23-46A7-869A-B96778AA52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4EB1186C-7ECE-4493-8EE5-7F51DC486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38A09F16-48C6-4A6D-93A6-10CA81A602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37" name="Ink 136">
                        <a:extLst>
                          <a:ext uri="{FF2B5EF4-FFF2-40B4-BE49-F238E27FC236}">
                            <a16:creationId xmlns:a16="http://schemas.microsoft.com/office/drawing/2014/main" id="{EE98D74F-FC46-4633-BF99-DBB04A2FE9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DA5CEC79-63B3-4B0C-9DC7-AC7247D34F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8A3176D-EE42-4C9E-A066-6CE857543E18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45AC48A-8B6A-407A-B6E4-459727694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496D18E3-AF80-4A0C-9051-0CEE4366D5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7F73993B-E622-419D-943C-E28D022164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14" name="Ink 113">
                        <a:extLst>
                          <a:ext uri="{FF2B5EF4-FFF2-40B4-BE49-F238E27FC236}">
                            <a16:creationId xmlns:a16="http://schemas.microsoft.com/office/drawing/2014/main" id="{30162D60-257A-42AE-B89A-C94EEBF051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15" name="Ink 114">
                        <a:extLst>
                          <a:ext uri="{FF2B5EF4-FFF2-40B4-BE49-F238E27FC236}">
                            <a16:creationId xmlns:a16="http://schemas.microsoft.com/office/drawing/2014/main" id="{B465720E-D0FD-4134-9BFA-0A9F298702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288E7A50-D91A-4C8F-9E67-EF8C6AF2CB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EADD0BC9-1155-4EA7-A104-2EBB2D2360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118" name="Ink 117">
                        <a:extLst>
                          <a:ext uri="{FF2B5EF4-FFF2-40B4-BE49-F238E27FC236}">
                            <a16:creationId xmlns:a16="http://schemas.microsoft.com/office/drawing/2014/main" id="{E8E24646-4425-41F8-B95D-CDD0EC9648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119" name="Ink 118">
                        <a:extLst>
                          <a:ext uri="{FF2B5EF4-FFF2-40B4-BE49-F238E27FC236}">
                            <a16:creationId xmlns:a16="http://schemas.microsoft.com/office/drawing/2014/main" id="{E45089B7-7F4E-4857-9841-77E3E90407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120" name="Ink 119">
                        <a:extLst>
                          <a:ext uri="{FF2B5EF4-FFF2-40B4-BE49-F238E27FC236}">
                            <a16:creationId xmlns:a16="http://schemas.microsoft.com/office/drawing/2014/main" id="{D5914577-176A-455A-A6F5-7B2F560608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121" name="Ink 120">
                        <a:extLst>
                          <a:ext uri="{FF2B5EF4-FFF2-40B4-BE49-F238E27FC236}">
                            <a16:creationId xmlns:a16="http://schemas.microsoft.com/office/drawing/2014/main" id="{17915F33-2BCE-41C4-BF65-C2A4F9E6A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122" name="Ink 121">
                        <a:extLst>
                          <a:ext uri="{FF2B5EF4-FFF2-40B4-BE49-F238E27FC236}">
                            <a16:creationId xmlns:a16="http://schemas.microsoft.com/office/drawing/2014/main" id="{3ED25748-0248-466A-8B2F-C93D04CDD7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123" name="Ink 122">
                        <a:extLst>
                          <a:ext uri="{FF2B5EF4-FFF2-40B4-BE49-F238E27FC236}">
                            <a16:creationId xmlns:a16="http://schemas.microsoft.com/office/drawing/2014/main" id="{7A12EB9A-298A-4692-A964-D52C1B6888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124" name="Ink 123">
                        <a:extLst>
                          <a:ext uri="{FF2B5EF4-FFF2-40B4-BE49-F238E27FC236}">
                            <a16:creationId xmlns:a16="http://schemas.microsoft.com/office/drawing/2014/main" id="{FA3D79F1-AA5A-465E-83DE-FC0EAF254D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125" name="Ink 124">
                        <a:extLst>
                          <a:ext uri="{FF2B5EF4-FFF2-40B4-BE49-F238E27FC236}">
                            <a16:creationId xmlns:a16="http://schemas.microsoft.com/office/drawing/2014/main" id="{E0BCE032-3F1A-4C18-B93E-0DFC1279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126" name="Ink 125">
                        <a:extLst>
                          <a:ext uri="{FF2B5EF4-FFF2-40B4-BE49-F238E27FC236}">
                            <a16:creationId xmlns:a16="http://schemas.microsoft.com/office/drawing/2014/main" id="{7E773D61-ABD3-41B6-9E69-9EF4E0C5E1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29D9F892-0A02-4CD6-A4B3-1CFCAEE5A2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128" name="Ink 127">
                        <a:extLst>
                          <a:ext uri="{FF2B5EF4-FFF2-40B4-BE49-F238E27FC236}">
                            <a16:creationId xmlns:a16="http://schemas.microsoft.com/office/drawing/2014/main" id="{7EAC46BF-DC3A-4035-BC49-12A92E03DE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129" name="Ink 128">
                        <a:extLst>
                          <a:ext uri="{FF2B5EF4-FFF2-40B4-BE49-F238E27FC236}">
                            <a16:creationId xmlns:a16="http://schemas.microsoft.com/office/drawing/2014/main" id="{1EBD8158-7479-4A89-8E8D-77E19E2844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130" name="Ink 129">
                        <a:extLst>
                          <a:ext uri="{FF2B5EF4-FFF2-40B4-BE49-F238E27FC236}">
                            <a16:creationId xmlns:a16="http://schemas.microsoft.com/office/drawing/2014/main" id="{8801271E-E407-42AF-B807-74A7D2F4EA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DD037C6F-BA7E-460D-9CA5-CAEC466636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132" name="Ink 131">
                        <a:extLst>
                          <a:ext uri="{FF2B5EF4-FFF2-40B4-BE49-F238E27FC236}">
                            <a16:creationId xmlns:a16="http://schemas.microsoft.com/office/drawing/2014/main" id="{8EBCBC89-E05E-494F-9C77-EB5FDFAFE14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133" name="Ink 132">
                        <a:extLst>
                          <a:ext uri="{FF2B5EF4-FFF2-40B4-BE49-F238E27FC236}">
                            <a16:creationId xmlns:a16="http://schemas.microsoft.com/office/drawing/2014/main" id="{C9C639F8-9A93-47D8-9E2E-0A0E65E1BA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C4C3452D-E85C-4056-88D8-0B17480F2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B0A3291-4929-46D2-9BEA-918160927793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4C695EB6-5043-4DD1-AF7E-EE859DCD06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3F787F3C-927E-4255-89CB-F0470A5EAA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E3CAEB05-000F-4FE9-83DB-A8CD38D58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109" name="Ink 108">
                        <a:extLst>
                          <a:ext uri="{FF2B5EF4-FFF2-40B4-BE49-F238E27FC236}">
                            <a16:creationId xmlns:a16="http://schemas.microsoft.com/office/drawing/2014/main" id="{35C54836-ADA6-4586-8480-982A9EB245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FB121D11-A541-45EA-820E-8A77E986FA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35CE4EF-472A-4610-BB32-9B674B6B0E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A3582897-BC8E-42F2-AEC9-1ECD562B26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BE98D8E3-5D3D-4ECF-B9ED-BE182B335130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100" name="Ink 99">
                        <a:extLst>
                          <a:ext uri="{FF2B5EF4-FFF2-40B4-BE49-F238E27FC236}">
                            <a16:creationId xmlns:a16="http://schemas.microsoft.com/office/drawing/2014/main" id="{F305BB0D-B874-42AD-964E-601200C57A5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05FCC7C8-9EC7-4581-B766-55591B4EA0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1C1042F6-B756-44B3-9238-B7541147823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E309136-F76F-482E-81BC-DA2B751BC4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B1FAE552-DCAB-4FDE-951F-60C60EEB85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E5FB2CBD-CE4E-46F2-8B2A-6D30DF53F3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AD872BB-19B9-4FDC-B83D-536583BFA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47409D-7F3D-4F99-9A34-7567245499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91" name="Ink 90">
                      <a:extLst>
                        <a:ext uri="{FF2B5EF4-FFF2-40B4-BE49-F238E27FC236}">
                          <a16:creationId xmlns:a16="http://schemas.microsoft.com/office/drawing/2014/main" id="{A2E0CA90-0FF7-4EBD-BBBB-DB15CF66F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F987505-2B2F-4D73-848A-0A03FBBED427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C077598D-2972-472C-B978-E56B34766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E75E2570-6D9C-473D-AC98-E672E7D591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D8217613-02F9-4941-9058-D27FFFFCE2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97" name="Ink 96">
                        <a:extLst>
                          <a:ext uri="{FF2B5EF4-FFF2-40B4-BE49-F238E27FC236}">
                            <a16:creationId xmlns:a16="http://schemas.microsoft.com/office/drawing/2014/main" id="{7E1B5717-A232-4F83-B820-777384DEE9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98" name="Ink 97">
                        <a:extLst>
                          <a:ext uri="{FF2B5EF4-FFF2-40B4-BE49-F238E27FC236}">
                            <a16:creationId xmlns:a16="http://schemas.microsoft.com/office/drawing/2014/main" id="{1011AE6E-5079-4B84-B7CB-B4C05A4FB3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99" name="Ink 98">
                        <a:extLst>
                          <a:ext uri="{FF2B5EF4-FFF2-40B4-BE49-F238E27FC236}">
                            <a16:creationId xmlns:a16="http://schemas.microsoft.com/office/drawing/2014/main" id="{3E0FADD8-B668-4162-9C48-E28AB561C77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3F64401-7001-4AFE-AA8A-AD46DB458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F039B52-DA79-48C6-BE28-5D05FCAF3A35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E22D5CCD-21A2-4CB3-92EF-A2A173E726FF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3D646F-787B-4632-88BE-A506A74892A0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214A194-B5F1-4700-801A-E2B9A442630B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44510B-07B2-492F-B6BD-42FD106712D5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9179DB0B-4695-42BA-8A3C-AA5A19F07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CCA990D6-35D3-42DD-B5A9-02794C00F9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6EB9E00-E950-400E-904D-3552275DB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0841DAF5-7573-4BBD-91A1-7BDBCE7CB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41C9296-7122-406D-807A-1FB420BD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4A9A5E7F-33A6-4B22-8F85-ECA9A0EC92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16E663F-F474-40E1-9F5B-F6E4D49AA2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EFBB639-0C9A-42AF-A903-9AF3ABCAA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2DF8E9B0-BFF5-4F37-9944-16ACBAB1A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53A0BA-AA95-484A-BE11-F3D1909AB22E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5A902D99-4C3D-47D9-990B-B4F5E3B17D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8C6117E-718E-42D1-B05C-2D6D35BFA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1B0A81A-E160-4891-9E9C-C6C962EBE11C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2ED709-9BC9-4DBD-9B9B-1102DDBB1A80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025A279-F7E7-4310-A640-357B868AF026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1D3A54F-AB19-4EC9-97CD-15181BE9B993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E1850D4-7032-4000-9264-5BE4FCC55B2D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5325822-F31B-4A6D-92D6-04DACF178939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44667B8-4AC0-4C2C-A2F1-FF78D15280DF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2E398E4-050F-4C03-9A08-8A9EBE04136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CFEDE49-F1FD-4F63-8E0E-187E3AF265AF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1B50F546-B5D2-4345-8465-CAD7783CC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527D155-6B30-4A88-9059-1D8240ABD1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AF13EE8-8725-4DAD-B7B2-ABEA5ED9C5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4240B6C-9F4E-494E-8C89-D36D9BF8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290CE71-76D5-4A66-BDC6-741D0A30A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11F7D8D-5A78-4774-923F-AC3BB3196C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A81665A-A860-4441-A550-5DD79F873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23F8D0C9-6A93-468A-9F21-132C6AD362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B9E990BE-178A-4FB1-A824-4CB99639F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1361ACA-7436-41A9-B410-E375C4921E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0B6E0FCE-106E-4673-B375-61738EEDCB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6FBAE644-9B85-4954-9D2D-F2AFC16700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189A07FC-1E9C-4906-9731-7EC87309F8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75F6D0B-D8A8-4548-8DDE-EA1A85C070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D3C133D9-FACD-403B-98B4-04EEE6692E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BCA8ADE8-748D-4E78-9797-2CF2FCEA7D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910CBC4F-0DB7-4E9C-8B62-0EEB861C2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272B3C-B08E-448E-A39F-9BC436C7A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D02AB8EE-3484-46F5-B8C4-022A2BD94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96F506DA-F008-400E-B1A9-6FDD5785F6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516DE538-37E6-4F44-A55A-BEB86B54DC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5960717F-17A7-4A3A-8183-E5D5C7619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394420A2-A3A6-407A-9DC9-FD07DD73C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3BE768A0-C903-44F6-8EFF-A1AB57785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794C8-7508-46AC-A8E2-C9C8C0E3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84487480-05CE-4E87-A273-CBDF352FB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724E6391-C61C-43BF-A6D6-1FA1CDA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9865B9B-63DB-48FA-9EA8-5F4007E64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9DEA4F39-F6CD-4453-AB60-5F817C79E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A7A54D7C-2D8B-4770-A8E2-C6FB9CEBD2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B1C8E7BA-89BC-4955-85DE-A71C1932B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6371F165-9D7A-4912-AB34-D78D91ABB8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262C6A5E-BF39-4842-AC9B-BA177FB0A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CD83E85E-BA5F-4AB5-8C7C-7F7C673E81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1360CC05-2708-4CD2-A591-1A0B14A3D5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16A4108A-0BC7-4E07-849E-8457F262C0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CD5997-37DB-478B-90FC-239BC5858093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4355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11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201391" y="265377"/>
            <a:ext cx="557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Events… Conversations! 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AE03F-0081-4001-9860-8A1B9C39EF29}"/>
              </a:ext>
            </a:extLst>
          </p:cNvPr>
          <p:cNvSpPr txBox="1"/>
          <p:nvPr/>
        </p:nvSpPr>
        <p:spPr>
          <a:xfrm>
            <a:off x="6993845" y="2621897"/>
            <a:ext cx="21045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CHECKLIST: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4 guest speakers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Venue/Catering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Lively &amp; dynamic!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Achievable online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5B49FE-C297-4948-AD5E-0DE7E94203DC}"/>
                  </a:ext>
                </a:extLst>
              </p14:cNvPr>
              <p14:cNvContentPartPr/>
              <p14:nvPr/>
            </p14:nvContentPartPr>
            <p14:xfrm>
              <a:off x="7209353" y="2967040"/>
              <a:ext cx="299880" cy="316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5B49FE-C297-4948-AD5E-0DE7E94203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0353" y="2958040"/>
                <a:ext cx="317520" cy="33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E6650480-AD2D-445F-B2DC-153A7F328BD5}"/>
              </a:ext>
            </a:extLst>
          </p:cNvPr>
          <p:cNvGrpSpPr/>
          <p:nvPr/>
        </p:nvGrpSpPr>
        <p:grpSpPr>
          <a:xfrm>
            <a:off x="7175513" y="3420640"/>
            <a:ext cx="291240" cy="576000"/>
            <a:chOff x="7175513" y="3420640"/>
            <a:chExt cx="29124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BFB2B8B-0F53-4ED8-A18A-57F82B126682}"/>
                    </a:ext>
                  </a:extLst>
                </p14:cNvPr>
                <p14:cNvContentPartPr/>
                <p14:nvPr/>
              </p14:nvContentPartPr>
              <p14:xfrm>
                <a:off x="7179113" y="3420640"/>
                <a:ext cx="258480" cy="228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BFB2B8B-0F53-4ED8-A18A-57F82B12668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70113" y="3411654"/>
                  <a:ext cx="276120" cy="2462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FD4839D-4FF1-4374-9577-4D85083E3C5B}"/>
                    </a:ext>
                  </a:extLst>
                </p14:cNvPr>
                <p14:cNvContentPartPr/>
                <p14:nvPr/>
              </p14:nvContentPartPr>
              <p14:xfrm>
                <a:off x="7175513" y="3764440"/>
                <a:ext cx="291240" cy="2322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FD4839D-4FF1-4374-9577-4D85083E3C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66513" y="3755440"/>
                  <a:ext cx="308880" cy="24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3" name="AutoShape 2">
            <a:extLst>
              <a:ext uri="{FF2B5EF4-FFF2-40B4-BE49-F238E27FC236}">
                <a16:creationId xmlns:a16="http://schemas.microsoft.com/office/drawing/2014/main" id="{E98BBDC4-9D9B-4F22-A213-F1A5026B4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535C612-6FD1-43FB-9A6D-0B06DE358C88}"/>
              </a:ext>
            </a:extLst>
          </p:cNvPr>
          <p:cNvGrpSpPr/>
          <p:nvPr/>
        </p:nvGrpSpPr>
        <p:grpSpPr>
          <a:xfrm>
            <a:off x="6290812" y="437607"/>
            <a:ext cx="1058519" cy="1179400"/>
            <a:chOff x="1473172" y="3350618"/>
            <a:chExt cx="1735994" cy="170974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CD7B377-06F2-4F91-BB61-4AEE71A78399}"/>
                    </a:ext>
                  </a:extLst>
                </p14:cNvPr>
                <p14:cNvContentPartPr/>
                <p14:nvPr/>
              </p14:nvContentPartPr>
              <p14:xfrm>
                <a:off x="1473172" y="5059999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7EE660-A9A7-4D5F-97A5-D07EA5798C2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64532" y="505135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41E8805-50C6-4FF9-99D8-6A20B8A7FDA2}"/>
                    </a:ext>
                  </a:extLst>
                </p14:cNvPr>
                <p14:cNvContentPartPr/>
                <p14:nvPr/>
              </p14:nvContentPartPr>
              <p14:xfrm>
                <a:off x="2206852" y="3532879"/>
                <a:ext cx="853920" cy="45360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505C855C-1D23-4070-B99A-5D916564E35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97852" y="3523879"/>
                  <a:ext cx="8715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7F66367-7C63-438D-8F43-80D82D99F628}"/>
                    </a:ext>
                  </a:extLst>
                </p14:cNvPr>
                <p14:cNvContentPartPr/>
                <p14:nvPr/>
              </p14:nvContentPartPr>
              <p14:xfrm>
                <a:off x="2479732" y="3783079"/>
                <a:ext cx="409680" cy="19368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205ABD22-9582-45AA-BA59-8A7C821161E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470732" y="3774439"/>
                  <a:ext cx="427320" cy="21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FF8972A-5743-4ECB-B0A3-CB8CC8FCDAA8}"/>
                </a:ext>
              </a:extLst>
            </p:cNvPr>
            <p:cNvGrpSpPr/>
            <p:nvPr/>
          </p:nvGrpSpPr>
          <p:grpSpPr>
            <a:xfrm>
              <a:off x="2048524" y="3350618"/>
              <a:ext cx="1160642" cy="1004750"/>
              <a:chOff x="2048524" y="3350618"/>
              <a:chExt cx="1160642" cy="100475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057E112B-80A8-4909-976D-B3290BA51CDB}"/>
                      </a:ext>
                    </a:extLst>
                  </p14:cNvPr>
                  <p14:cNvContentPartPr/>
                  <p14:nvPr/>
                </p14:nvContentPartPr>
                <p14:xfrm>
                  <a:off x="2048524" y="3350618"/>
                  <a:ext cx="701835" cy="589352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D406127C-5443-4243-AA79-467BCEFEAC6D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2039886" y="3341978"/>
                    <a:ext cx="719471" cy="60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C6B95110-A360-4CDB-9445-4264B3B1F07C}"/>
                      </a:ext>
                    </a:extLst>
                  </p14:cNvPr>
                  <p14:cNvContentPartPr/>
                  <p14:nvPr/>
                </p14:nvContentPartPr>
                <p14:xfrm>
                  <a:off x="2356824" y="3720706"/>
                  <a:ext cx="591886" cy="389099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EE68529C-E50A-4D18-9DE3-FE21210F3594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2348183" y="3712067"/>
                    <a:ext cx="609527" cy="406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C776DEBC-7479-4484-A277-781D5B03C0C7}"/>
                      </a:ext>
                    </a:extLst>
                  </p14:cNvPr>
                  <p14:cNvContentPartPr/>
                  <p14:nvPr/>
                </p14:nvContentPartPr>
                <p14:xfrm>
                  <a:off x="2424948" y="3728627"/>
                  <a:ext cx="519009" cy="283586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6B01E01C-BEA4-4E6E-B19C-853A0E302D3B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2416310" y="3719990"/>
                    <a:ext cx="536645" cy="301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E4CC237-5AFF-4ADF-AE1F-8B1FC1400B37}"/>
                      </a:ext>
                    </a:extLst>
                  </p14:cNvPr>
                  <p14:cNvContentPartPr/>
                  <p14:nvPr/>
                </p14:nvContentPartPr>
                <p14:xfrm>
                  <a:off x="2730714" y="3825585"/>
                  <a:ext cx="17110" cy="17427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CDBE40A-551C-4742-BDB7-3FBF4558460C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2721613" y="3817049"/>
                    <a:ext cx="34948" cy="348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F703397A-1264-419F-84A5-7F71FC56EBA7}"/>
                      </a:ext>
                    </a:extLst>
                  </p14:cNvPr>
                  <p14:cNvContentPartPr/>
                  <p14:nvPr/>
                </p14:nvContentPartPr>
                <p14:xfrm>
                  <a:off x="2536165" y="3388958"/>
                  <a:ext cx="673001" cy="653357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F1990418-1365-4640-B52F-7D714928124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2527163" y="3379959"/>
                    <a:ext cx="690645" cy="670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4DC5CB4D-2B09-4195-921E-3466E310183B}"/>
                      </a:ext>
                    </a:extLst>
                  </p14:cNvPr>
                  <p14:cNvContentPartPr/>
                  <p14:nvPr/>
                </p14:nvContentPartPr>
                <p14:xfrm>
                  <a:off x="2815315" y="3980211"/>
                  <a:ext cx="354561" cy="339036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AE167A6A-47CC-4B01-9D45-4CC7699425E3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2806316" y="3971213"/>
                    <a:ext cx="372199" cy="3566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ADF4BAF2-61C6-451C-B39F-5C2730B7E1CC}"/>
                      </a:ext>
                    </a:extLst>
                  </p14:cNvPr>
                  <p14:cNvContentPartPr/>
                  <p14:nvPr/>
                </p14:nvContentPartPr>
                <p14:xfrm>
                  <a:off x="2738952" y="4014748"/>
                  <a:ext cx="84917" cy="213561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C7E5DAE2-C8AB-4FE1-A192-92943AD874B2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730316" y="4005745"/>
                    <a:ext cx="102548" cy="231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D26F6244-8EB8-4287-A76A-AF1CA8365BCA}"/>
                      </a:ext>
                    </a:extLst>
                  </p14:cNvPr>
                  <p14:cNvContentPartPr/>
                  <p14:nvPr/>
                </p14:nvContentPartPr>
                <p14:xfrm>
                  <a:off x="2588129" y="4089526"/>
                  <a:ext cx="251900" cy="265842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B65F1840-76ED-47F9-B65D-AFF459D9776C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2579492" y="4080881"/>
                    <a:ext cx="269533" cy="2834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6671139E-2062-45D8-916E-C19FF170A36C}"/>
                      </a:ext>
                    </a:extLst>
                  </p14:cNvPr>
                  <p14:cNvContentPartPr/>
                  <p14:nvPr/>
                </p14:nvContentPartPr>
                <p14:xfrm>
                  <a:off x="2438573" y="3412722"/>
                  <a:ext cx="166349" cy="396387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A5B047A5-6D0B-4D1D-B676-8C42BCE17B9F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429931" y="3404081"/>
                    <a:ext cx="183992" cy="4140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6679A4AB-7F62-4B88-8794-C217EFCE92BF}"/>
                      </a:ext>
                    </a:extLst>
                  </p14:cNvPr>
                  <p14:cNvContentPartPr/>
                  <p14:nvPr/>
                </p14:nvContentPartPr>
                <p14:xfrm>
                  <a:off x="2385025" y="3421594"/>
                  <a:ext cx="197084" cy="74461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0C14D572-FBD1-4FF7-8239-375BD96A9DB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376034" y="3412601"/>
                    <a:ext cx="214706" cy="92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0B9AF530-B748-4F61-9013-281F8CDBA72D}"/>
                      </a:ext>
                    </a:extLst>
                  </p14:cNvPr>
                  <p14:cNvContentPartPr/>
                  <p14:nvPr/>
                </p14:nvContentPartPr>
                <p14:xfrm>
                  <a:off x="2407838" y="3513482"/>
                  <a:ext cx="101394" cy="115019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00967368-C0AC-4544-B798-D7B7AC7F33F5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99209" y="3504856"/>
                    <a:ext cx="119012" cy="132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ECCCA7C6-CE11-4B44-9C08-EF808EF97B7C}"/>
                      </a:ext>
                    </a:extLst>
                  </p14:cNvPr>
                  <p14:cNvContentPartPr/>
                  <p14:nvPr/>
                </p14:nvContentPartPr>
                <p14:xfrm>
                  <a:off x="2319752" y="3460567"/>
                  <a:ext cx="75412" cy="35488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6EEB250A-BC34-40F4-AFD1-EFD60E8C711C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11133" y="3451605"/>
                    <a:ext cx="93008" cy="53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1040AADF-6856-41F7-B7EB-4C3FFCEAFB8A}"/>
                      </a:ext>
                    </a:extLst>
                  </p14:cNvPr>
                  <p14:cNvContentPartPr/>
                  <p14:nvPr/>
                </p14:nvContentPartPr>
                <p14:xfrm>
                  <a:off x="2145482" y="3484965"/>
                  <a:ext cx="94423" cy="130545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F2D4AE93-A8E7-43AA-9008-540ED1A22E31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136833" y="3476334"/>
                    <a:ext cx="112082" cy="148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C35F4034-AFDA-4352-AE44-DA643EF546C0}"/>
                      </a:ext>
                    </a:extLst>
                  </p14:cNvPr>
                  <p14:cNvContentPartPr/>
                  <p14:nvPr/>
                </p14:nvContentPartPr>
                <p14:xfrm>
                  <a:off x="2077358" y="3632303"/>
                  <a:ext cx="122623" cy="63371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FA6CDD91-6689-4888-9BF2-7064DA7851FA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068702" y="3623661"/>
                    <a:ext cx="140295" cy="810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F65DD1BE-79BC-4A05-AC3E-2E772B22197D}"/>
                      </a:ext>
                    </a:extLst>
                  </p14:cNvPr>
                  <p14:cNvContentPartPr/>
                  <p14:nvPr/>
                </p14:nvContentPartPr>
                <p14:xfrm>
                  <a:off x="2217091" y="3500808"/>
                  <a:ext cx="211660" cy="180608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454595A7-15D1-442D-8451-AE2ABCC284AD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208092" y="3491814"/>
                    <a:ext cx="229298" cy="1982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A7006F24-7BDB-40A2-A3DF-845768494743}"/>
                      </a:ext>
                    </a:extLst>
                  </p14:cNvPr>
                  <p14:cNvContentPartPr/>
                  <p14:nvPr/>
                </p14:nvContentPartPr>
                <p14:xfrm>
                  <a:off x="2119183" y="3736865"/>
                  <a:ext cx="59252" cy="58935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BD2440AB-6B47-4821-AB48-2E4566B7CF7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110565" y="3728240"/>
                    <a:ext cx="76848" cy="765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218D3E65-B468-4DAB-94D5-586E36A9F704}"/>
                      </a:ext>
                    </a:extLst>
                  </p14:cNvPr>
                  <p14:cNvContentPartPr/>
                  <p14:nvPr/>
                </p14:nvContentPartPr>
                <p14:xfrm>
                  <a:off x="2124569" y="3726409"/>
                  <a:ext cx="306399" cy="154943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569F8B70-6519-48F1-9692-F6BFD1E890AA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115928" y="3717422"/>
                    <a:ext cx="324041" cy="1725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B9051F42-958F-4EC2-AD49-8A3BADA83444}"/>
                      </a:ext>
                    </a:extLst>
                  </p14:cNvPr>
                  <p14:cNvContentPartPr/>
                  <p14:nvPr/>
                </p14:nvContentPartPr>
                <p14:xfrm>
                  <a:off x="2673997" y="3447576"/>
                  <a:ext cx="122306" cy="291191"/>
                </p14:xfrm>
              </p:contentPart>
            </mc:Choice>
            <mc:Fallback xmlns="">
              <p:pic>
                <p:nvPicPr>
                  <p:cNvPr id="511" name="Ink 510">
                    <a:extLst>
                      <a:ext uri="{FF2B5EF4-FFF2-40B4-BE49-F238E27FC236}">
                        <a16:creationId xmlns:a16="http://schemas.microsoft.com/office/drawing/2014/main" id="{4216360C-DC68-4644-BF75-02961B66A81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665364" y="3438578"/>
                    <a:ext cx="139932" cy="3088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54A8B4E0-EC0A-457C-9BA2-A33B82A621C3}"/>
                      </a:ext>
                    </a:extLst>
                  </p14:cNvPr>
                  <p14:cNvContentPartPr/>
                  <p14:nvPr/>
                </p14:nvContentPartPr>
                <p14:xfrm>
                  <a:off x="2740853" y="3479578"/>
                  <a:ext cx="154309" cy="244613"/>
                </p14:xfrm>
              </p:contentPart>
            </mc:Choice>
            <mc:Fallback xmlns="">
              <p:pic>
                <p:nvPicPr>
                  <p:cNvPr id="512" name="Ink 511">
                    <a:extLst>
                      <a:ext uri="{FF2B5EF4-FFF2-40B4-BE49-F238E27FC236}">
                        <a16:creationId xmlns:a16="http://schemas.microsoft.com/office/drawing/2014/main" id="{C48CFD99-D7BD-404A-8D35-24561DDF0558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732220" y="3470945"/>
                    <a:ext cx="171934" cy="26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D18D9823-EF81-438A-869D-3DFADB57D7B9}"/>
                      </a:ext>
                    </a:extLst>
                  </p14:cNvPr>
                  <p14:cNvContentPartPr/>
                  <p14:nvPr/>
                </p14:nvContentPartPr>
                <p14:xfrm>
                  <a:off x="2881537" y="3499857"/>
                  <a:ext cx="78897" cy="84284"/>
                </p14:xfrm>
              </p:contentPart>
            </mc:Choice>
            <mc:Fallback xmlns="">
              <p:pic>
                <p:nvPicPr>
                  <p:cNvPr id="513" name="Ink 512">
                    <a:extLst>
                      <a:ext uri="{FF2B5EF4-FFF2-40B4-BE49-F238E27FC236}">
                        <a16:creationId xmlns:a16="http://schemas.microsoft.com/office/drawing/2014/main" id="{42583ECA-879B-4170-8193-B9AB0086A55A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872891" y="3490891"/>
                    <a:ext cx="96550" cy="101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6128BD3E-C245-487B-BC9A-D2DD51FC061F}"/>
                      </a:ext>
                    </a:extLst>
                  </p14:cNvPr>
                  <p14:cNvContentPartPr/>
                  <p14:nvPr/>
                </p14:nvContentPartPr>
                <p14:xfrm>
                  <a:off x="2980396" y="3576219"/>
                  <a:ext cx="150506" cy="192332"/>
                </p14:xfrm>
              </p:contentPart>
            </mc:Choice>
            <mc:Fallback xmlns="">
              <p:pic>
                <p:nvPicPr>
                  <p:cNvPr id="514" name="Ink 513">
                    <a:extLst>
                      <a:ext uri="{FF2B5EF4-FFF2-40B4-BE49-F238E27FC236}">
                        <a16:creationId xmlns:a16="http://schemas.microsoft.com/office/drawing/2014/main" id="{BC0F0565-E47D-429D-94AB-123ABA8E8950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971394" y="3567215"/>
                    <a:ext cx="168149" cy="209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D5924DD1-8B69-4C38-89CC-CACD8F833D6A}"/>
                      </a:ext>
                    </a:extLst>
                  </p14:cNvPr>
                  <p14:cNvContentPartPr/>
                  <p14:nvPr/>
                </p14:nvContentPartPr>
                <p14:xfrm>
                  <a:off x="2770955" y="3838893"/>
                  <a:ext cx="63371" cy="96641"/>
                </p14:xfrm>
              </p:contentPart>
            </mc:Choice>
            <mc:Fallback xmlns="">
              <p:pic>
                <p:nvPicPr>
                  <p:cNvPr id="515" name="Ink 514">
                    <a:extLst>
                      <a:ext uri="{FF2B5EF4-FFF2-40B4-BE49-F238E27FC236}">
                        <a16:creationId xmlns:a16="http://schemas.microsoft.com/office/drawing/2014/main" id="{9607097F-9E1D-44F0-A10D-5348BBB716A0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762313" y="3829878"/>
                    <a:ext cx="81014" cy="1143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5B4DE7C2-89BA-4904-8ED9-BBAAA0A2512B}"/>
                      </a:ext>
                    </a:extLst>
                  </p14:cNvPr>
                  <p14:cNvContentPartPr/>
                  <p14:nvPr/>
                </p14:nvContentPartPr>
                <p14:xfrm>
                  <a:off x="2851436" y="3992885"/>
                  <a:ext cx="43092" cy="24081"/>
                </p14:xfrm>
              </p:contentPart>
            </mc:Choice>
            <mc:Fallback xmlns="">
              <p:pic>
                <p:nvPicPr>
                  <p:cNvPr id="516" name="Ink 515">
                    <a:extLst>
                      <a:ext uri="{FF2B5EF4-FFF2-40B4-BE49-F238E27FC236}">
                        <a16:creationId xmlns:a16="http://schemas.microsoft.com/office/drawing/2014/main" id="{CAECA905-6B78-4A44-A718-AE0EF68D2AD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842458" y="3984259"/>
                    <a:ext cx="60688" cy="41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DE6CAA5C-9186-4297-AB6A-3D03F01F2555}"/>
                      </a:ext>
                    </a:extLst>
                  </p14:cNvPr>
                  <p14:cNvContentPartPr/>
                  <p14:nvPr/>
                </p14:nvContentPartPr>
                <p14:xfrm>
                  <a:off x="2909421" y="3792949"/>
                  <a:ext cx="128960" cy="211977"/>
                </p14:xfrm>
              </p:contentPart>
            </mc:Choice>
            <mc:Fallback xmlns="">
              <p:pic>
                <p:nvPicPr>
                  <p:cNvPr id="517" name="Ink 516">
                    <a:extLst>
                      <a:ext uri="{FF2B5EF4-FFF2-40B4-BE49-F238E27FC236}">
                        <a16:creationId xmlns:a16="http://schemas.microsoft.com/office/drawing/2014/main" id="{4797D236-5C7A-49BB-B543-023CF11D657E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900440" y="3783952"/>
                    <a:ext cx="146562" cy="2296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3AD40391-7F8E-406C-B86C-BEC897561FCC}"/>
                      </a:ext>
                    </a:extLst>
                  </p14:cNvPr>
                  <p14:cNvContentPartPr/>
                  <p14:nvPr/>
                </p14:nvContentPartPr>
                <p14:xfrm>
                  <a:off x="3052006" y="3803088"/>
                  <a:ext cx="89353" cy="158745"/>
                </p14:xfrm>
              </p:contentPart>
            </mc:Choice>
            <mc:Fallback xmlns="">
              <p:pic>
                <p:nvPicPr>
                  <p:cNvPr id="520" name="Ink 519">
                    <a:extLst>
                      <a:ext uri="{FF2B5EF4-FFF2-40B4-BE49-F238E27FC236}">
                        <a16:creationId xmlns:a16="http://schemas.microsoft.com/office/drawing/2014/main" id="{97D56394-E202-4786-8714-44BD2C0377F8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043359" y="3794089"/>
                    <a:ext cx="107007" cy="1763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6ADE796D-F20C-4EEC-93F5-6D9D92C21257}"/>
                      </a:ext>
                    </a:extLst>
                  </p14:cNvPr>
                  <p14:cNvContentPartPr/>
                  <p14:nvPr/>
                </p14:nvContentPartPr>
                <p14:xfrm>
                  <a:off x="2399812" y="3776959"/>
                  <a:ext cx="111600" cy="73080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AEF8BFE3-D433-42F9-B55A-D519CF35300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391172" y="3767959"/>
                    <a:ext cx="12924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FB056B8-9BE4-456C-8CDE-CEAA65A73391}"/>
                      </a:ext>
                    </a:extLst>
                  </p14:cNvPr>
                  <p14:cNvContentPartPr/>
                  <p14:nvPr/>
                </p14:nvContentPartPr>
                <p14:xfrm>
                  <a:off x="2439412" y="3721879"/>
                  <a:ext cx="487080" cy="28476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B4B9772F-0101-4C75-BB37-96F20578689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430772" y="3712879"/>
                    <a:ext cx="50472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DC652B79-7698-462C-8A1D-801A170E48EF}"/>
                      </a:ext>
                    </a:extLst>
                  </p14:cNvPr>
                  <p14:cNvContentPartPr/>
                  <p14:nvPr/>
                </p14:nvContentPartPr>
                <p14:xfrm>
                  <a:off x="2182012" y="3744559"/>
                  <a:ext cx="618840" cy="1980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C1D8EC69-0752-43A5-9BFB-3BC2582221C8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173372" y="3735559"/>
                    <a:ext cx="63648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1DEA8678-32F8-4F0A-96EE-0630D34689F8}"/>
                      </a:ext>
                    </a:extLst>
                  </p14:cNvPr>
                  <p14:cNvContentPartPr/>
                  <p14:nvPr/>
                </p14:nvContentPartPr>
                <p14:xfrm>
                  <a:off x="2283532" y="3735919"/>
                  <a:ext cx="165960" cy="132120"/>
                </p14:xfrm>
              </p:contentPart>
            </mc:Choice>
            <mc:Fallback xmlns="">
              <p:pic>
                <p:nvPicPr>
                  <p:cNvPr id="534" name="Ink 533">
                    <a:extLst>
                      <a:ext uri="{FF2B5EF4-FFF2-40B4-BE49-F238E27FC236}">
                        <a16:creationId xmlns:a16="http://schemas.microsoft.com/office/drawing/2014/main" id="{16908A1C-539F-443D-91C6-60D05AB8F8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274532" y="3726919"/>
                    <a:ext cx="18360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6D6ED707-FFEA-492E-95F0-0CE025149A05}"/>
                      </a:ext>
                    </a:extLst>
                  </p14:cNvPr>
                  <p14:cNvContentPartPr/>
                  <p14:nvPr/>
                </p14:nvContentPartPr>
                <p14:xfrm>
                  <a:off x="2895532" y="4044439"/>
                  <a:ext cx="227520" cy="48240"/>
                </p14:xfrm>
              </p:contentPart>
            </mc:Choice>
            <mc:Fallback xmlns="">
              <p:pic>
                <p:nvPicPr>
                  <p:cNvPr id="538" name="Ink 537">
                    <a:extLst>
                      <a:ext uri="{FF2B5EF4-FFF2-40B4-BE49-F238E27FC236}">
                        <a16:creationId xmlns:a16="http://schemas.microsoft.com/office/drawing/2014/main" id="{E0F65B95-AB47-4F32-B06C-1A53D9C1999F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2886532" y="4035799"/>
                    <a:ext cx="2451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B6DECCD2-9BD4-41EF-8166-2397CB329BE1}"/>
                      </a:ext>
                    </a:extLst>
                  </p14:cNvPr>
                  <p14:cNvContentPartPr/>
                  <p14:nvPr/>
                </p14:nvContentPartPr>
                <p14:xfrm>
                  <a:off x="2884372" y="4097359"/>
                  <a:ext cx="219600" cy="5544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AD91F838-B8ED-4654-BD86-80042B459021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2875372" y="4088719"/>
                    <a:ext cx="23724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409B8F89-95C8-4088-B59B-5F610ACD41EF}"/>
                      </a:ext>
                    </a:extLst>
                  </p14:cNvPr>
                  <p14:cNvContentPartPr/>
                  <p14:nvPr/>
                </p14:nvContentPartPr>
                <p14:xfrm>
                  <a:off x="2908852" y="4141279"/>
                  <a:ext cx="203760" cy="4644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040B289E-ABF7-477A-8B07-6C0BFBD9801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2899852" y="4132639"/>
                    <a:ext cx="221400" cy="64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C5C7ADA4-2851-4244-933D-088966E24C2E}"/>
              </a:ext>
            </a:extLst>
          </p:cNvPr>
          <p:cNvGrpSpPr/>
          <p:nvPr/>
        </p:nvGrpSpPr>
        <p:grpSpPr>
          <a:xfrm>
            <a:off x="6670282" y="1753228"/>
            <a:ext cx="622468" cy="721805"/>
            <a:chOff x="5042169" y="305964"/>
            <a:chExt cx="578160" cy="847080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16B7EE91-AFD8-4577-A0B0-3E0881F6A19E}"/>
                </a:ext>
              </a:extLst>
            </p:cNvPr>
            <p:cNvGrpSpPr/>
            <p:nvPr/>
          </p:nvGrpSpPr>
          <p:grpSpPr>
            <a:xfrm>
              <a:off x="5042169" y="305964"/>
              <a:ext cx="578160" cy="847080"/>
              <a:chOff x="4764652" y="457039"/>
              <a:chExt cx="578160" cy="84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91B431D-EC01-4992-9C07-7DB74A4E1558}"/>
                      </a:ext>
                    </a:extLst>
                  </p14:cNvPr>
                  <p14:cNvContentPartPr/>
                  <p14:nvPr/>
                </p14:nvContentPartPr>
                <p14:xfrm>
                  <a:off x="4859692" y="556399"/>
                  <a:ext cx="378720" cy="4050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7C6F5CE1-B4F0-4D0E-A31E-FF5F534B80D3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4851052" y="547759"/>
                    <a:ext cx="396360" cy="42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B31F30B7-9B77-411A-BF3A-9F6BEB13DC3E}"/>
                      </a:ext>
                    </a:extLst>
                  </p14:cNvPr>
                  <p14:cNvContentPartPr/>
                  <p14:nvPr/>
                </p14:nvContentPartPr>
                <p14:xfrm>
                  <a:off x="4842772" y="541999"/>
                  <a:ext cx="406080" cy="4226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90E298BC-7F74-4F79-AD8F-A4D893EC8510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4833772" y="532999"/>
                    <a:ext cx="423720" cy="4402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9D66B46C-3779-43F7-AD13-2CB14B9439DB}"/>
                  </a:ext>
                </a:extLst>
              </p:cNvPr>
              <p:cNvGrpSpPr/>
              <p:nvPr/>
            </p:nvGrpSpPr>
            <p:grpSpPr>
              <a:xfrm>
                <a:off x="4764652" y="457039"/>
                <a:ext cx="578160" cy="847080"/>
                <a:chOff x="4764652" y="457039"/>
                <a:chExt cx="578160" cy="847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276" name="Ink 275">
                      <a:extLst>
                        <a:ext uri="{FF2B5EF4-FFF2-40B4-BE49-F238E27FC236}">
                          <a16:creationId xmlns:a16="http://schemas.microsoft.com/office/drawing/2014/main" id="{8502BDF4-C90B-4CC0-8DDF-F3DAA2E28E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4652" y="457039"/>
                    <a:ext cx="548280" cy="59040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1A378082-88E3-46D3-B9A2-3D94ACC82C6D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4756012" y="448399"/>
                      <a:ext cx="565920" cy="60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5110C39A-1FC2-4A84-BA12-4DB3E1CFAA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3052" y="1002439"/>
                    <a:ext cx="190440" cy="300240"/>
                  </p14:xfrm>
                </p:contentPart>
              </mc:Choice>
              <mc:Fallback xmlns="">
                <p:pic>
                  <p:nvPicPr>
                    <p:cNvPr id="68" name="Ink 67">
                      <a:extLst>
                        <a:ext uri="{FF2B5EF4-FFF2-40B4-BE49-F238E27FC236}">
                          <a16:creationId xmlns:a16="http://schemas.microsoft.com/office/drawing/2014/main" id="{C827D66F-9698-4730-A34C-DEDFF466E0BE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4824412" y="993799"/>
                      <a:ext cx="208080" cy="31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3679B7DF-A07F-4386-B863-80C1DA7E3D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2132" y="1043479"/>
                    <a:ext cx="75240" cy="26064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EC715813-C130-4215-BBCA-3D1E611A6424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5023492" y="1034839"/>
                      <a:ext cx="92880" cy="278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99865DCA-E23B-43FB-8742-FD287F2D0D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8052" y="1026199"/>
                    <a:ext cx="173880" cy="276120"/>
                  </p14:xfrm>
                </p:contentPart>
              </mc:Choice>
              <mc:Fallback xmlns="">
                <p:pic>
                  <p:nvPicPr>
                    <p:cNvPr id="70" name="Ink 69">
                      <a:extLst>
                        <a:ext uri="{FF2B5EF4-FFF2-40B4-BE49-F238E27FC236}">
                          <a16:creationId xmlns:a16="http://schemas.microsoft.com/office/drawing/2014/main" id="{26E3CE0F-C9C3-4395-B9FC-33D6E3A3F54E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5139412" y="1017559"/>
                      <a:ext cx="19152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25706991-2F88-4F25-B030-74DE218E93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1252" y="975439"/>
                    <a:ext cx="61560" cy="258480"/>
                  </p14:xfrm>
                </p:contentPart>
              </mc:Choice>
              <mc:Fallback xmlns=""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956A9D9A-EDBC-425C-9CBE-2C520538FFB2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5272612" y="966439"/>
                      <a:ext cx="79200" cy="276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B05C93D4-B1A5-4D31-840C-7B74F95E3F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23412" y="714079"/>
                    <a:ext cx="25920" cy="111600"/>
                  </p14:xfrm>
                </p:contentPart>
              </mc:Choice>
              <mc:Fallback xmlns="">
                <p:pic>
                  <p:nvPicPr>
                    <p:cNvPr id="73" name="Ink 72">
                      <a:extLst>
                        <a:ext uri="{FF2B5EF4-FFF2-40B4-BE49-F238E27FC236}">
                          <a16:creationId xmlns:a16="http://schemas.microsoft.com/office/drawing/2014/main" id="{CE40B273-325E-428C-B05B-161825DBE1DB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4914772" y="705079"/>
                      <a:ext cx="43560" cy="12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4C422F11-517B-4429-B9D6-58C2D8C53C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8732" y="663679"/>
                    <a:ext cx="64800" cy="104760"/>
                  </p14:xfrm>
                </p:contentPart>
              </mc:Choice>
              <mc:Fallback xmlns="">
                <p:pic>
                  <p:nvPicPr>
                    <p:cNvPr id="74" name="Ink 73">
                      <a:extLst>
                        <a:ext uri="{FF2B5EF4-FFF2-40B4-BE49-F238E27FC236}">
                          <a16:creationId xmlns:a16="http://schemas.microsoft.com/office/drawing/2014/main" id="{F0FDD252-FCB6-4C67-86E0-17318ED7CB4C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4910092" y="654679"/>
                      <a:ext cx="82440" cy="12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164253F6-9B79-44D3-83CC-43E5E55AE4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5452" y="744679"/>
                    <a:ext cx="92880" cy="51840"/>
                  </p14:xfrm>
                </p:contentPart>
              </mc:Choice>
              <mc:Fallback xmlns="">
                <p:pic>
                  <p:nvPicPr>
                    <p:cNvPr id="75" name="Ink 74">
                      <a:extLst>
                        <a:ext uri="{FF2B5EF4-FFF2-40B4-BE49-F238E27FC236}">
                          <a16:creationId xmlns:a16="http://schemas.microsoft.com/office/drawing/2014/main" id="{A18C2E5B-E400-436D-ABBD-6BF0E16E2A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4946452" y="736039"/>
                      <a:ext cx="110520" cy="6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E95567CD-20DE-4C2E-AB56-EFF535A5FD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9772" y="667279"/>
                    <a:ext cx="41040" cy="115920"/>
                  </p14:xfrm>
                </p:contentPart>
              </mc:Choice>
              <mc:Fallback xmlns="">
                <p:pic>
                  <p:nvPicPr>
                    <p:cNvPr id="76" name="Ink 75">
                      <a:extLst>
                        <a:ext uri="{FF2B5EF4-FFF2-40B4-BE49-F238E27FC236}">
                          <a16:creationId xmlns:a16="http://schemas.microsoft.com/office/drawing/2014/main" id="{7D49164C-D218-4750-AFA9-F691215AADA6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040772" y="658279"/>
                      <a:ext cx="58680" cy="13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31F027CB-E6D7-4929-8D84-1C5625D91C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0132" y="620839"/>
                    <a:ext cx="75960" cy="88920"/>
                  </p14:xfrm>
                </p:contentPart>
              </mc:Choice>
              <mc:Fallback xmlns=""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DDF4E749-16AB-4A99-A518-9C9371B9082E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5041492" y="611839"/>
                      <a:ext cx="93600" cy="10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286" name="Ink 285">
                      <a:extLst>
                        <a:ext uri="{FF2B5EF4-FFF2-40B4-BE49-F238E27FC236}">
                          <a16:creationId xmlns:a16="http://schemas.microsoft.com/office/drawing/2014/main" id="{FFA1892A-5DFB-4C9F-B02D-EA1FB9B11B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9452" y="690679"/>
                    <a:ext cx="90000" cy="56520"/>
                  </p14:xfrm>
                </p:contentPart>
              </mc:Choice>
              <mc:Fallback xmlns="">
                <p:pic>
                  <p:nvPicPr>
                    <p:cNvPr id="78" name="Ink 77">
                      <a:extLst>
                        <a:ext uri="{FF2B5EF4-FFF2-40B4-BE49-F238E27FC236}">
                          <a16:creationId xmlns:a16="http://schemas.microsoft.com/office/drawing/2014/main" id="{B00564E4-E26D-4384-99EA-958B09700C6F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5090812" y="681679"/>
                      <a:ext cx="107640" cy="74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C1AFF7CA-8709-4540-B0A2-8E44F200577E}"/>
                      </a:ext>
                    </a:extLst>
                  </p14:cNvPr>
                  <p14:cNvContentPartPr/>
                  <p14:nvPr/>
                </p14:nvContentPartPr>
                <p14:xfrm>
                  <a:off x="4938532" y="479359"/>
                  <a:ext cx="330480" cy="1458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E872CD84-6E7F-4478-B38F-5AAFD538B001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4929532" y="470719"/>
                    <a:ext cx="3481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82B6E5E7-D8C9-45B4-9824-1C04DC1AD4AE}"/>
                      </a:ext>
                    </a:extLst>
                  </p14:cNvPr>
                  <p14:cNvContentPartPr/>
                  <p14:nvPr/>
                </p14:nvContentPartPr>
                <p14:xfrm>
                  <a:off x="4822612" y="834679"/>
                  <a:ext cx="19440" cy="385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3DEF434A-A8E4-472E-B035-FBDCEA6149C8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4813972" y="825679"/>
                    <a:ext cx="37080" cy="56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63B6979F-18FA-4F91-822D-2FD3918FA181}"/>
                  </a:ext>
                </a:extLst>
              </p:cNvPr>
              <p:cNvGrpSpPr/>
              <p:nvPr/>
            </p:nvGrpSpPr>
            <p:grpSpPr>
              <a:xfrm>
                <a:off x="4792732" y="476479"/>
                <a:ext cx="528840" cy="775800"/>
                <a:chOff x="4792732" y="476479"/>
                <a:chExt cx="528840" cy="775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F8908834-A7EA-4990-8CA5-4B18BAF5E8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1132" y="1030159"/>
                    <a:ext cx="220680" cy="222120"/>
                  </p14:xfrm>
                </p:contentPart>
              </mc:Choice>
              <mc:Fallback xmlns=""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C2AD1D66-1441-4015-9D88-7FCFFF7A739B}"/>
                        </a:ext>
                      </a:extLst>
                    </p:cNvPr>
                    <p:cNvPicPr/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4852492" y="1021519"/>
                      <a:ext cx="238320" cy="23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89E0FA10-FB95-415F-BDA0-A1D8BA76F8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0652" y="1137439"/>
                    <a:ext cx="65160" cy="90000"/>
                  </p14:xfrm>
                </p:contentPart>
              </mc:Choice>
              <mc:Fallback xmlns=""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3923E1B3-6AFF-4D86-A9E7-5EDA720B959B}"/>
                        </a:ext>
                      </a:extLst>
                    </p:cNvPr>
                    <p:cNvPicPr/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4972012" y="1128799"/>
                      <a:ext cx="82800" cy="10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FEE821F1-7A43-49DF-860C-1128737C2C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2172" y="998479"/>
                    <a:ext cx="145080" cy="22212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53268BC7-C16F-4FD4-BB2C-1F7D20AEAFA8}"/>
                        </a:ext>
                      </a:extLst>
                    </p:cNvPr>
                    <p:cNvPicPr/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5163172" y="989839"/>
                      <a:ext cx="162720" cy="23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BECB2B42-799A-43A5-A371-9EF0C3C734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2772" y="1115839"/>
                    <a:ext cx="20880" cy="9360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A3EB8BF7-8F99-47DB-BF3C-0F3A8A364644}"/>
                        </a:ext>
                      </a:extLst>
                    </p:cNvPr>
                    <p:cNvPicPr/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284132" y="1107199"/>
                      <a:ext cx="38520" cy="11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C14A8EED-CF91-4899-805A-D61BDC8771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64332" y="1134559"/>
                    <a:ext cx="57240" cy="76680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BB0F06CC-C2AA-4F8E-9206-992C62AC937D}"/>
                        </a:ext>
                      </a:extLst>
                    </p:cNvPr>
                    <p:cNvPicPr/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255692" y="1125559"/>
                      <a:ext cx="74880" cy="94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8B8299B4-0713-44DC-83BF-9BE9F73BF1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1412" y="1186039"/>
                    <a:ext cx="360" cy="36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CFE81DC1-7A87-4B3D-A5C7-EB4D62131CA4}"/>
                        </a:ext>
                      </a:extLst>
                    </p:cNvPr>
                    <p:cNvPicPr/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292772" y="117703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90CABE5C-978A-4065-9A06-AD11241921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6772" y="636319"/>
                    <a:ext cx="27720" cy="1044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7D88AB7D-0E7F-4352-B3DC-2E1316061CCA}"/>
                        </a:ext>
                      </a:extLst>
                    </p:cNvPr>
                    <p:cNvPicPr/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013772" y="573319"/>
                      <a:ext cx="153360" cy="13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54204914-E323-4718-A484-4685CE0ACF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04132" y="640639"/>
                    <a:ext cx="360" cy="36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DDE53F82-0E1F-43C1-B2B3-B5CE9ACC89CE}"/>
                        </a:ext>
                      </a:extLst>
                    </p:cNvPr>
                    <p:cNvPicPr/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041132" y="5776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270" name="Ink 269">
                      <a:extLst>
                        <a:ext uri="{FF2B5EF4-FFF2-40B4-BE49-F238E27FC236}">
                          <a16:creationId xmlns:a16="http://schemas.microsoft.com/office/drawing/2014/main" id="{F67FD13D-D655-42D4-9CFF-11A9832FD3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49692" y="622999"/>
                    <a:ext cx="204840" cy="246240"/>
                  </p14:xfrm>
                </p:contentPart>
              </mc:Choice>
              <mc:Fallback xmlns="">
                <p:pic>
                  <p:nvPicPr>
                    <p:cNvPr id="64" name="Ink 63">
                      <a:extLst>
                        <a:ext uri="{FF2B5EF4-FFF2-40B4-BE49-F238E27FC236}">
                          <a16:creationId xmlns:a16="http://schemas.microsoft.com/office/drawing/2014/main" id="{C00725B0-7F4F-4FA0-956C-792956B920E5}"/>
                        </a:ext>
                      </a:extLst>
                    </p:cNvPr>
                    <p:cNvPicPr/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4887052" y="559999"/>
                      <a:ext cx="330480" cy="371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C603AEFD-BB03-418D-A81A-48F8F6AD16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92732" y="519319"/>
                    <a:ext cx="137520" cy="329760"/>
                  </p14:xfrm>
                </p:contentPart>
              </mc:Choice>
              <mc:Fallback xmlns=""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B952412B-F6E6-440F-89A0-C5E6B16D20A2}"/>
                        </a:ext>
                      </a:extLst>
                    </p:cNvPr>
                    <p:cNvPicPr/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4783732" y="510679"/>
                      <a:ext cx="155160" cy="34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272" name="Ink 271">
                      <a:extLst>
                        <a:ext uri="{FF2B5EF4-FFF2-40B4-BE49-F238E27FC236}">
                          <a16:creationId xmlns:a16="http://schemas.microsoft.com/office/drawing/2014/main" id="{3EF4B24B-381C-4976-9E81-FAF421810E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2652" y="476479"/>
                    <a:ext cx="109800" cy="127800"/>
                  </p14:xfrm>
                </p:contentPart>
              </mc:Choice>
              <mc:Fallback xmlns="">
                <p:pic>
                  <p:nvPicPr>
                    <p:cNvPr id="89" name="Ink 88">
                      <a:extLst>
                        <a:ext uri="{FF2B5EF4-FFF2-40B4-BE49-F238E27FC236}">
                          <a16:creationId xmlns:a16="http://schemas.microsoft.com/office/drawing/2014/main" id="{FD9555F8-D18F-4C00-847D-32776283E602}"/>
                        </a:ext>
                      </a:extLst>
                    </p:cNvPr>
                    <p:cNvPicPr/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4863652" y="467839"/>
                      <a:ext cx="127440" cy="14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38E874C9-0F9C-412E-A6A4-038BA92967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3852" y="534079"/>
                    <a:ext cx="54720" cy="3960"/>
                  </p14:xfrm>
                </p:contentPart>
              </mc:Choice>
              <mc:Fallback xmlns="">
                <p:pic>
                  <p:nvPicPr>
                    <p:cNvPr id="90" name="Ink 89">
                      <a:extLst>
                        <a:ext uri="{FF2B5EF4-FFF2-40B4-BE49-F238E27FC236}">
                          <a16:creationId xmlns:a16="http://schemas.microsoft.com/office/drawing/2014/main" id="{34D91A09-1537-4578-BD64-6ACF2E81067E}"/>
                        </a:ext>
                      </a:extLst>
                    </p:cNvPr>
                    <p:cNvPicPr/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4925212" y="525079"/>
                      <a:ext cx="7236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D40880F3-F6A9-4D27-992A-1FD20112A7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10012" y="612919"/>
                    <a:ext cx="478080" cy="41328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7509129F-B6BD-4C5F-8C60-0515620E0829}"/>
                        </a:ext>
                      </a:extLst>
                    </p:cNvPr>
                    <p:cNvPicPr/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4801012" y="604279"/>
                      <a:ext cx="495720" cy="43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5F557B8C-62C2-4D32-8EFA-2821080D30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74772" y="755119"/>
                    <a:ext cx="360" cy="36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3C6DF41D-1B0A-4A9E-8613-16D0E06E7A0E}"/>
                        </a:ext>
                      </a:extLst>
                    </p:cNvPr>
                    <p:cNvPicPr/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266132" y="74647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E310FAA-CB2F-408E-A4F1-6FFA17871028}"/>
                    </a:ext>
                  </a:extLst>
                </p14:cNvPr>
                <p14:cNvContentPartPr/>
                <p14:nvPr/>
              </p14:nvContentPartPr>
              <p14:xfrm>
                <a:off x="5172892" y="603919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D565F01-08F2-4F1D-A1C3-A03F504B160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164252" y="595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463FFDCD-933C-4DF1-8265-16C3F256E412}"/>
                    </a:ext>
                  </a:extLst>
                </p14:cNvPr>
                <p14:cNvContentPartPr/>
                <p14:nvPr/>
              </p14:nvContentPartPr>
              <p14:xfrm>
                <a:off x="5167852" y="583759"/>
                <a:ext cx="34560" cy="136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4C3E1BA-9726-4FD6-8194-36A16896113E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5158852" y="575119"/>
                  <a:ext cx="52200" cy="153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2BA8CD33-177A-4657-9F89-FFE40371D8DC}"/>
                </a:ext>
              </a:extLst>
            </p:cNvPr>
            <p:cNvGrpSpPr/>
            <p:nvPr/>
          </p:nvGrpSpPr>
          <p:grpSpPr>
            <a:xfrm>
              <a:off x="5180092" y="500239"/>
              <a:ext cx="274320" cy="226440"/>
              <a:chOff x="5180092" y="500239"/>
              <a:chExt cx="274320" cy="22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28BA7CFC-EF9D-4279-96A9-A261DF6AAC40}"/>
                      </a:ext>
                    </a:extLst>
                  </p14:cNvPr>
                  <p14:cNvContentPartPr/>
                  <p14:nvPr/>
                </p14:nvContentPartPr>
                <p14:xfrm>
                  <a:off x="5180092" y="536599"/>
                  <a:ext cx="76680" cy="1105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BC0C734-1594-4949-A26D-121EEC9CDDD0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5171092" y="527959"/>
                    <a:ext cx="94320" cy="12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F01AB77E-ABB8-4762-9812-E94031551B87}"/>
                      </a:ext>
                    </a:extLst>
                  </p14:cNvPr>
                  <p14:cNvContentPartPr/>
                  <p14:nvPr/>
                </p14:nvContentPartPr>
                <p14:xfrm>
                  <a:off x="5214292" y="613279"/>
                  <a:ext cx="83880" cy="11340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5A75B2EB-B0CE-438A-9B16-C0021BCC95CB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5205292" y="604639"/>
                    <a:ext cx="1015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EE671F9F-1858-4138-A600-6BB585A6661D}"/>
                      </a:ext>
                    </a:extLst>
                  </p14:cNvPr>
                  <p14:cNvContentPartPr/>
                  <p14:nvPr/>
                </p14:nvContentPartPr>
                <p14:xfrm>
                  <a:off x="5314372" y="540199"/>
                  <a:ext cx="35640" cy="1238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418C1C58-ECE9-45FC-B3B4-BFE688C75808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5305372" y="531559"/>
                    <a:ext cx="53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F1320E4C-F5F8-49D1-8405-B125718F71FC}"/>
                      </a:ext>
                    </a:extLst>
                  </p14:cNvPr>
                  <p14:cNvContentPartPr/>
                  <p14:nvPr/>
                </p14:nvContentPartPr>
                <p14:xfrm>
                  <a:off x="5313652" y="500239"/>
                  <a:ext cx="89640" cy="990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1BEA3A62-6C1E-45E2-B062-214EF6E09E54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5305012" y="491239"/>
                    <a:ext cx="107280" cy="11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8B3054D0-15A2-4718-A8DD-6B227DF444C7}"/>
                      </a:ext>
                    </a:extLst>
                  </p14:cNvPr>
                  <p14:cNvContentPartPr/>
                  <p14:nvPr/>
                </p14:nvContentPartPr>
                <p14:xfrm>
                  <a:off x="5390692" y="562519"/>
                  <a:ext cx="63720" cy="10728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A08FEB9A-487A-4951-AA31-16D6E867531B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5382052" y="553519"/>
                    <a:ext cx="81360" cy="124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87" name="TextBox 286">
            <a:extLst>
              <a:ext uri="{FF2B5EF4-FFF2-40B4-BE49-F238E27FC236}">
                <a16:creationId xmlns:a16="http://schemas.microsoft.com/office/drawing/2014/main" id="{CBD035FC-6CD5-43C0-94B8-2D4262159A93}"/>
              </a:ext>
            </a:extLst>
          </p:cNvPr>
          <p:cNvSpPr txBox="1"/>
          <p:nvPr/>
        </p:nvSpPr>
        <p:spPr>
          <a:xfrm>
            <a:off x="7369623" y="368644"/>
            <a:ext cx="1849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Raises awareness, improves knowledge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1D4A5E24-3561-4457-BA52-4F4EF3652FDF}"/>
              </a:ext>
            </a:extLst>
          </p:cNvPr>
          <p:cNvSpPr txBox="1"/>
          <p:nvPr/>
        </p:nvSpPr>
        <p:spPr>
          <a:xfrm>
            <a:off x="7347337" y="1694126"/>
            <a:ext cx="1849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Reward &amp; recognition</a:t>
            </a:r>
            <a:br>
              <a:rPr lang="en-US" sz="2400" dirty="0">
                <a:latin typeface="The Hand Extrablack" panose="03070A02030502020204" pitchFamily="66" charset="0"/>
              </a:rPr>
            </a:br>
            <a:r>
              <a:rPr lang="en-US" sz="2400" dirty="0">
                <a:latin typeface="The Hand Extrablack" panose="03070A02030502020204" pitchFamily="66" charset="0"/>
              </a:rPr>
              <a:t>Impact &amp; visibility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DC43CD5-9C52-48E3-93A4-2E6D33277A8D}"/>
              </a:ext>
            </a:extLst>
          </p:cNvPr>
          <p:cNvGrpSpPr/>
          <p:nvPr/>
        </p:nvGrpSpPr>
        <p:grpSpPr>
          <a:xfrm>
            <a:off x="5595928" y="3314409"/>
            <a:ext cx="1202760" cy="1642320"/>
            <a:chOff x="4913301" y="2942282"/>
            <a:chExt cx="1202760" cy="1642320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D5B4E32-AF66-4449-8FD4-858C69D8E77C}"/>
                </a:ext>
              </a:extLst>
            </p:cNvPr>
            <p:cNvGrpSpPr/>
            <p:nvPr/>
          </p:nvGrpSpPr>
          <p:grpSpPr>
            <a:xfrm>
              <a:off x="4913301" y="2942282"/>
              <a:ext cx="1202760" cy="1642320"/>
              <a:chOff x="5456785" y="2088379"/>
              <a:chExt cx="1202760" cy="164232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AC37069-40A9-4990-9BD7-0A759A170703}"/>
                  </a:ext>
                </a:extLst>
              </p:cNvPr>
              <p:cNvGrpSpPr/>
              <p:nvPr/>
            </p:nvGrpSpPr>
            <p:grpSpPr>
              <a:xfrm>
                <a:off x="5456785" y="2088379"/>
                <a:ext cx="1202760" cy="1642320"/>
                <a:chOff x="5456785" y="2088379"/>
                <a:chExt cx="1202760" cy="1642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2" name="Ink 1">
                      <a:extLst>
                        <a:ext uri="{FF2B5EF4-FFF2-40B4-BE49-F238E27FC236}">
                          <a16:creationId xmlns:a16="http://schemas.microsoft.com/office/drawing/2014/main" id="{82CC3FE8-8B40-499F-9E93-C2DC169138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96665" y="2131579"/>
                    <a:ext cx="360" cy="360"/>
                  </p14:xfrm>
                </p:contentPart>
              </mc:Choice>
              <mc:Fallback xmlns="">
                <p:pic>
                  <p:nvPicPr>
                    <p:cNvPr id="2" name="Ink 1">
                      <a:extLst>
                        <a:ext uri="{FF2B5EF4-FFF2-40B4-BE49-F238E27FC236}">
                          <a16:creationId xmlns:a16="http://schemas.microsoft.com/office/drawing/2014/main" id="{82CC3FE8-8B40-499F-9E93-C2DC16913838}"/>
                        </a:ext>
                      </a:extLst>
                    </p:cNvPr>
                    <p:cNvPicPr/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287665" y="212293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3" name="Ink 2">
                      <a:extLst>
                        <a:ext uri="{FF2B5EF4-FFF2-40B4-BE49-F238E27FC236}">
                          <a16:creationId xmlns:a16="http://schemas.microsoft.com/office/drawing/2014/main" id="{E56F70EC-EB4F-49FC-960F-6D5192C0CB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6905" y="2105299"/>
                    <a:ext cx="811440" cy="432000"/>
                  </p14:xfrm>
                </p:contentPart>
              </mc:Choice>
              <mc:Fallback xmlns="">
                <p:pic>
                  <p:nvPicPr>
                    <p:cNvPr id="3" name="Ink 2">
                      <a:extLst>
                        <a:ext uri="{FF2B5EF4-FFF2-40B4-BE49-F238E27FC236}">
                          <a16:creationId xmlns:a16="http://schemas.microsoft.com/office/drawing/2014/main" id="{E56F70EC-EB4F-49FC-960F-6D5192C0CB3E}"/>
                        </a:ext>
                      </a:extLst>
                    </p:cNvPr>
                    <p:cNvPicPr/>
                    <p:nvPr/>
                  </p:nvPicPr>
                  <p:blipFill>
                    <a:blip r:embed="rId438"/>
                    <a:stretch>
                      <a:fillRect/>
                    </a:stretch>
                  </p:blipFill>
                  <p:spPr>
                    <a:xfrm>
                      <a:off x="5508265" y="2096299"/>
                      <a:ext cx="829080" cy="44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5" name="Ink 4">
                      <a:extLst>
                        <a:ext uri="{FF2B5EF4-FFF2-40B4-BE49-F238E27FC236}">
                          <a16:creationId xmlns:a16="http://schemas.microsoft.com/office/drawing/2014/main" id="{6982AA46-7194-41F2-BAFF-414402700B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10225" y="2088379"/>
                    <a:ext cx="717480" cy="615960"/>
                  </p14:xfrm>
                </p:contentPart>
              </mc:Choice>
              <mc:Fallback xmlns="">
                <p:pic>
                  <p:nvPicPr>
                    <p:cNvPr id="5" name="Ink 4">
                      <a:extLst>
                        <a:ext uri="{FF2B5EF4-FFF2-40B4-BE49-F238E27FC236}">
                          <a16:creationId xmlns:a16="http://schemas.microsoft.com/office/drawing/2014/main" id="{6982AA46-7194-41F2-BAFF-414402700B33}"/>
                        </a:ext>
                      </a:extLst>
                    </p:cNvPr>
                    <p:cNvPicPr/>
                    <p:nvPr/>
                  </p:nvPicPr>
                  <p:blipFill>
                    <a:blip r:embed="rId440"/>
                    <a:stretch>
                      <a:fillRect/>
                    </a:stretch>
                  </p:blipFill>
                  <p:spPr>
                    <a:xfrm>
                      <a:off x="5701585" y="2079379"/>
                      <a:ext cx="735120" cy="633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0ED950A1-3622-42ED-BD26-9AB1354C9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56785" y="2545219"/>
                    <a:ext cx="243360" cy="22320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0ED950A1-3622-42ED-BD26-9AB1354C9631}"/>
                        </a:ext>
                      </a:extLst>
                    </p:cNvPr>
                    <p:cNvPicPr/>
                    <p:nvPr/>
                  </p:nvPicPr>
                  <p:blipFill>
                    <a:blip r:embed="rId442"/>
                    <a:stretch>
                      <a:fillRect/>
                    </a:stretch>
                  </p:blipFill>
                  <p:spPr>
                    <a:xfrm>
                      <a:off x="5447785" y="2536579"/>
                      <a:ext cx="261000" cy="24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8" name="Ink 7">
                      <a:extLst>
                        <a:ext uri="{FF2B5EF4-FFF2-40B4-BE49-F238E27FC236}">
                          <a16:creationId xmlns:a16="http://schemas.microsoft.com/office/drawing/2014/main" id="{FDC49391-44B1-4DF6-A92D-78EBBFA8C0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67745" y="2721619"/>
                    <a:ext cx="991800" cy="100908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FDC49391-44B1-4DF6-A92D-78EBBFA8C0CA}"/>
                        </a:ext>
                      </a:extLst>
                    </p:cNvPr>
                    <p:cNvPicPr/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5658745" y="2712619"/>
                      <a:ext cx="1009440" cy="102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09A1E442-C739-4504-87FC-7B86A36D70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98905" y="2391859"/>
                    <a:ext cx="3600" cy="1116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09A1E442-C739-4504-87FC-7B86A36D70B0}"/>
                        </a:ext>
                      </a:extLst>
                    </p:cNvPr>
                    <p:cNvPicPr/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6390265" y="2383219"/>
                      <a:ext cx="21240" cy="2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8B48B63A-9F1C-4208-B539-B365CE5EF2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0465" y="2774539"/>
                    <a:ext cx="168840" cy="13536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8B48B63A-9F1C-4208-B539-B365CE5EF21F}"/>
                        </a:ext>
                      </a:extLst>
                    </p:cNvPr>
                    <p:cNvPicPr/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5821465" y="2765539"/>
                      <a:ext cx="186480" cy="153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11135ABA-C308-4238-A76F-3F7B62EF7A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78585" y="3011059"/>
                    <a:ext cx="437400" cy="39708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11135ABA-C308-4238-A76F-3F7B62EF7A8B}"/>
                        </a:ext>
                      </a:extLst>
                    </p:cNvPr>
                    <p:cNvPicPr/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6169585" y="3002059"/>
                      <a:ext cx="455040" cy="414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6AD02B3E-7639-4C84-989B-8B68EE6A66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66425" y="2458099"/>
                    <a:ext cx="246600" cy="20412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6AD02B3E-7639-4C84-989B-8B68EE6A66A7}"/>
                        </a:ext>
                      </a:extLst>
                    </p:cNvPr>
                    <p:cNvPicPr/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6257425" y="2449459"/>
                      <a:ext cx="264240" cy="22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70C2A9BD-6B3D-4F1F-AC12-D8D35E57FD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20865" y="2392579"/>
                    <a:ext cx="360" cy="3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70C2A9BD-6B3D-4F1F-AC12-D8D35E57FDFD}"/>
                        </a:ext>
                      </a:extLst>
                    </p:cNvPr>
                    <p:cNvPicPr/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411865" y="238357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4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7DAF7AF3-A729-44CB-BC1F-EF36EEF902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08265" y="2389699"/>
                    <a:ext cx="16200" cy="3528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7DAF7AF3-A729-44CB-BC1F-EF36EEF90297}"/>
                        </a:ext>
                      </a:extLst>
                    </p:cNvPr>
                    <p:cNvPicPr/>
                    <p:nvPr/>
                  </p:nvPicPr>
                  <p:blipFill>
                    <a:blip r:embed="rId455"/>
                    <a:stretch>
                      <a:fillRect/>
                    </a:stretch>
                  </p:blipFill>
                  <p:spPr>
                    <a:xfrm>
                      <a:off x="6399625" y="2380699"/>
                      <a:ext cx="33840" cy="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6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676BCE15-94DD-4D65-89BB-F62F35DF1E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88185" y="2628739"/>
                    <a:ext cx="106560" cy="37440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676BCE15-94DD-4D65-89BB-F62F35DF1EA5}"/>
                        </a:ext>
                      </a:extLst>
                    </p:cNvPr>
                    <p:cNvPicPr/>
                    <p:nvPr/>
                  </p:nvPicPr>
                  <p:blipFill>
                    <a:blip r:embed="rId457"/>
                    <a:stretch>
                      <a:fillRect/>
                    </a:stretch>
                  </p:blipFill>
                  <p:spPr>
                    <a:xfrm>
                      <a:off x="6479185" y="2619739"/>
                      <a:ext cx="124200" cy="39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8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0C265E73-123D-469D-AF32-583B019567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85305" y="2983339"/>
                    <a:ext cx="162360" cy="2646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0C265E73-123D-469D-AF32-583B01956748}"/>
                        </a:ext>
                      </a:extLst>
                    </p:cNvPr>
                    <p:cNvPicPr/>
                    <p:nvPr/>
                  </p:nvPicPr>
                  <p:blipFill>
                    <a:blip r:embed="rId459"/>
                    <a:stretch>
                      <a:fillRect/>
                    </a:stretch>
                  </p:blipFill>
                  <p:spPr>
                    <a:xfrm>
                      <a:off x="6476665" y="2974699"/>
                      <a:ext cx="180000" cy="28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0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87851D69-952F-4B00-A293-BF741FB734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27865" y="3235339"/>
                    <a:ext cx="31680" cy="14220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87851D69-952F-4B00-A293-BF741FB73482}"/>
                        </a:ext>
                      </a:extLst>
                    </p:cNvPr>
                    <p:cNvPicPr/>
                    <p:nvPr/>
                  </p:nvPicPr>
                  <p:blipFill>
                    <a:blip r:embed="rId461"/>
                    <a:stretch>
                      <a:fillRect/>
                    </a:stretch>
                  </p:blipFill>
                  <p:spPr>
                    <a:xfrm>
                      <a:off x="6619225" y="3226699"/>
                      <a:ext cx="49320" cy="15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2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EAE1C849-C6C2-4F80-8D26-18490840F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9505" y="3043099"/>
                    <a:ext cx="195480" cy="16992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EAE1C849-C6C2-4F80-8D26-18490840FDC9}"/>
                        </a:ext>
                      </a:extLst>
                    </p:cNvPr>
                    <p:cNvPicPr/>
                    <p:nvPr/>
                  </p:nvPicPr>
                  <p:blipFill>
                    <a:blip r:embed="rId463"/>
                    <a:stretch>
                      <a:fillRect/>
                    </a:stretch>
                  </p:blipFill>
                  <p:spPr>
                    <a:xfrm>
                      <a:off x="6240865" y="3034459"/>
                      <a:ext cx="213120" cy="187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4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11009315-88E0-4D67-B99C-837A84C4DC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65425" y="2751499"/>
                    <a:ext cx="360" cy="36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11009315-88E0-4D67-B99C-837A84C4DC61}"/>
                        </a:ext>
                      </a:extLst>
                    </p:cNvPr>
                    <p:cNvPicPr/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356425" y="274285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5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9DC574B0-DC67-4224-9F6B-24018638F1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76145" y="2727739"/>
                    <a:ext cx="234000" cy="22248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9DC574B0-DC67-4224-9F6B-24018638F103}"/>
                        </a:ext>
                      </a:extLst>
                    </p:cNvPr>
                    <p:cNvPicPr/>
                    <p:nvPr/>
                  </p:nvPicPr>
                  <p:blipFill>
                    <a:blip r:embed="rId466"/>
                    <a:stretch>
                      <a:fillRect/>
                    </a:stretch>
                  </p:blipFill>
                  <p:spPr>
                    <a:xfrm>
                      <a:off x="6267145" y="2718739"/>
                      <a:ext cx="251640" cy="240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69F654AD-22E0-43CE-9412-4FB4B1C041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5065" y="2791459"/>
                    <a:ext cx="190440" cy="17784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69F654AD-22E0-43CE-9412-4FB4B1C04175}"/>
                        </a:ext>
                      </a:extLst>
                    </p:cNvPr>
                    <p:cNvPicPr/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5996425" y="2782819"/>
                      <a:ext cx="208080" cy="19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355FF27-6A38-4AE7-821F-D183D20C70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8011" y="2554840"/>
                    <a:ext cx="164160" cy="16920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C355FF27-6A38-4AE7-821F-D183D20C7048}"/>
                        </a:ext>
                      </a:extLst>
                    </p:cNvPr>
                    <p:cNvPicPr/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5949011" y="2546200"/>
                      <a:ext cx="181800" cy="186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A1C774F6-C46D-4BC9-9469-99C0EDFE6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13531" y="2567440"/>
                    <a:ext cx="360" cy="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A1C774F6-C46D-4BC9-9469-99C0EDFE6CA1}"/>
                        </a:ext>
                      </a:extLst>
                    </p:cNvPr>
                    <p:cNvPicPr/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104891" y="255880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2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8FEB6AA9-CA28-4527-8C97-1C194F74CD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55731" y="2557000"/>
                    <a:ext cx="207360" cy="10908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8FEB6AA9-CA28-4527-8C97-1C194F74CD7A}"/>
                        </a:ext>
                      </a:extLst>
                    </p:cNvPr>
                    <p:cNvPicPr/>
                    <p:nvPr/>
                  </p:nvPicPr>
                  <p:blipFill>
                    <a:blip r:embed="rId473"/>
                    <a:stretch>
                      <a:fillRect/>
                    </a:stretch>
                  </p:blipFill>
                  <p:spPr>
                    <a:xfrm>
                      <a:off x="6247091" y="2548000"/>
                      <a:ext cx="225000" cy="12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4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9D69F5B3-F685-4248-B077-2CA3230872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8011" y="2638000"/>
                    <a:ext cx="104040" cy="126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9D69F5B3-F685-4248-B077-2CA32308720A}"/>
                        </a:ext>
                      </a:extLst>
                    </p:cNvPr>
                    <p:cNvPicPr/>
                    <p:nvPr/>
                  </p:nvPicPr>
                  <p:blipFill>
                    <a:blip r:embed="rId475"/>
                    <a:stretch>
                      <a:fillRect/>
                    </a:stretch>
                  </p:blipFill>
                  <p:spPr>
                    <a:xfrm>
                      <a:off x="6129011" y="2629000"/>
                      <a:ext cx="12168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7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DDFAB7E1-C9D0-472C-A9EC-E6B2CF9B96B0}"/>
                      </a:ext>
                    </a:extLst>
                  </p14:cNvPr>
                  <p14:cNvContentPartPr/>
                  <p14:nvPr/>
                </p14:nvContentPartPr>
                <p14:xfrm>
                  <a:off x="5549771" y="2137960"/>
                  <a:ext cx="863280" cy="5166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DDFAB7E1-C9D0-472C-A9EC-E6B2CF9B96B0}"/>
                      </a:ext>
                    </a:extLst>
                  </p:cNvPr>
                  <p:cNvPicPr/>
                  <p:nvPr/>
                </p:nvPicPr>
                <p:blipFill>
                  <a:blip r:embed="rId477"/>
                  <a:stretch>
                    <a:fillRect/>
                  </a:stretch>
                </p:blipFill>
                <p:spPr>
                  <a:xfrm>
                    <a:off x="5540771" y="2129320"/>
                    <a:ext cx="880920" cy="53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7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06F6464-5488-4D55-AE6D-251EC12BE5B8}"/>
                      </a:ext>
                    </a:extLst>
                  </p14:cNvPr>
                  <p14:cNvContentPartPr/>
                  <p14:nvPr/>
                </p14:nvContentPartPr>
                <p14:xfrm>
                  <a:off x="5487131" y="2560960"/>
                  <a:ext cx="170640" cy="1756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06F6464-5488-4D55-AE6D-251EC12BE5B8}"/>
                      </a:ext>
                    </a:extLst>
                  </p:cNvPr>
                  <p:cNvPicPr/>
                  <p:nvPr/>
                </p:nvPicPr>
                <p:blipFill>
                  <a:blip r:embed="rId479"/>
                  <a:stretch>
                    <a:fillRect/>
                  </a:stretch>
                </p:blipFill>
                <p:spPr>
                  <a:xfrm>
                    <a:off x="5478131" y="2551960"/>
                    <a:ext cx="18828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78ED1422-62AE-4D39-BBE0-DF274FAC208B}"/>
                      </a:ext>
                    </a:extLst>
                  </p14:cNvPr>
                  <p14:cNvContentPartPr/>
                  <p14:nvPr/>
                </p14:nvContentPartPr>
                <p14:xfrm>
                  <a:off x="5751011" y="2404360"/>
                  <a:ext cx="632880" cy="3556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78ED1422-62AE-4D39-BBE0-DF274FAC208B}"/>
                      </a:ext>
                    </a:extLst>
                  </p:cNvPr>
                  <p:cNvPicPr/>
                  <p:nvPr/>
                </p:nvPicPr>
                <p:blipFill>
                  <a:blip r:embed="rId481"/>
                  <a:stretch>
                    <a:fillRect/>
                  </a:stretch>
                </p:blipFill>
                <p:spPr>
                  <a:xfrm>
                    <a:off x="5742011" y="2395360"/>
                    <a:ext cx="650520" cy="37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4B1C710-83F9-46D1-8728-D561885905D8}"/>
                      </a:ext>
                    </a:extLst>
                  </p14:cNvPr>
                  <p14:cNvContentPartPr/>
                  <p14:nvPr/>
                </p14:nvContentPartPr>
                <p14:xfrm>
                  <a:off x="5987171" y="2673640"/>
                  <a:ext cx="440280" cy="575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B4B1C710-83F9-46D1-8728-D561885905D8}"/>
                      </a:ext>
                    </a:extLst>
                  </p:cNvPr>
                  <p:cNvPicPr/>
                  <p:nvPr/>
                </p:nvPicPr>
                <p:blipFill>
                  <a:blip r:embed="rId483"/>
                  <a:stretch>
                    <a:fillRect/>
                  </a:stretch>
                </p:blipFill>
                <p:spPr>
                  <a:xfrm>
                    <a:off x="5978171" y="2665000"/>
                    <a:ext cx="457920" cy="5932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92CB83F-B54E-4727-A62F-CEC5DD715BE0}"/>
                  </a:ext>
                </a:extLst>
              </p:cNvPr>
              <p:cNvGrpSpPr/>
              <p:nvPr/>
            </p:nvGrpSpPr>
            <p:grpSpPr>
              <a:xfrm>
                <a:off x="5752091" y="2578600"/>
                <a:ext cx="883800" cy="1094760"/>
                <a:chOff x="5752091" y="2578600"/>
                <a:chExt cx="883800" cy="109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84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8C0E8DCB-F1F6-4924-AFCE-454D3F033C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2091" y="2680120"/>
                    <a:ext cx="196560" cy="11556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8C0E8DCB-F1F6-4924-AFCE-454D3F033C46}"/>
                        </a:ext>
                      </a:extLst>
                    </p:cNvPr>
                    <p:cNvPicPr/>
                    <p:nvPr/>
                  </p:nvPicPr>
                  <p:blipFill>
                    <a:blip r:embed="rId485"/>
                    <a:stretch>
                      <a:fillRect/>
                    </a:stretch>
                  </p:blipFill>
                  <p:spPr>
                    <a:xfrm>
                      <a:off x="5743451" y="2671480"/>
                      <a:ext cx="214200" cy="13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6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6D59A002-EE00-4742-AAC1-64DD234270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47211" y="2733760"/>
                    <a:ext cx="153720" cy="8352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6D59A002-EE00-4742-AAC1-64DD23427042}"/>
                        </a:ext>
                      </a:extLst>
                    </p:cNvPr>
                    <p:cNvPicPr/>
                    <p:nvPr/>
                  </p:nvPicPr>
                  <p:blipFill>
                    <a:blip r:embed="rId487"/>
                    <a:stretch>
                      <a:fillRect/>
                    </a:stretch>
                  </p:blipFill>
                  <p:spPr>
                    <a:xfrm>
                      <a:off x="5938211" y="2725120"/>
                      <a:ext cx="171360" cy="101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8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39CE9B98-F7B6-4858-A3D7-8A009AAB49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51" y="2578600"/>
                    <a:ext cx="305280" cy="27468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39CE9B98-F7B6-4858-A3D7-8A009AAB49E8}"/>
                        </a:ext>
                      </a:extLst>
                    </p:cNvPr>
                    <p:cNvPicPr/>
                    <p:nvPr/>
                  </p:nvPicPr>
                  <p:blipFill>
                    <a:blip r:embed="rId489"/>
                    <a:stretch>
                      <a:fillRect/>
                    </a:stretch>
                  </p:blipFill>
                  <p:spPr>
                    <a:xfrm>
                      <a:off x="6027851" y="2569600"/>
                      <a:ext cx="322920" cy="29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0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4DDE44B7-6263-45AE-851B-A2A3F7A31C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5251" y="2792800"/>
                    <a:ext cx="109800" cy="14724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4DDE44B7-6263-45AE-851B-A2A3F7A31C81}"/>
                        </a:ext>
                      </a:extLst>
                    </p:cNvPr>
                    <p:cNvPicPr/>
                    <p:nvPr/>
                  </p:nvPicPr>
                  <p:blipFill>
                    <a:blip r:embed="rId491"/>
                    <a:stretch>
                      <a:fillRect/>
                    </a:stretch>
                  </p:blipFill>
                  <p:spPr>
                    <a:xfrm>
                      <a:off x="5826611" y="2784160"/>
                      <a:ext cx="127440" cy="16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2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41A60EE5-2E7D-406C-BDD6-1BCB5869A1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0091" y="2623600"/>
                    <a:ext cx="415800" cy="104976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41A60EE5-2E7D-406C-BDD6-1BCB5869A1D7}"/>
                        </a:ext>
                      </a:extLst>
                    </p:cNvPr>
                    <p:cNvPicPr/>
                    <p:nvPr/>
                  </p:nvPicPr>
                  <p:blipFill>
                    <a:blip r:embed="rId493"/>
                    <a:stretch>
                      <a:fillRect/>
                    </a:stretch>
                  </p:blipFill>
                  <p:spPr>
                    <a:xfrm>
                      <a:off x="6211451" y="2614960"/>
                      <a:ext cx="433440" cy="1067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125EE3D-5F35-4432-9EDD-A35917D010CE}"/>
                  </a:ext>
                </a:extLst>
              </p:cNvPr>
              <p:cNvGrpSpPr/>
              <p:nvPr/>
            </p:nvGrpSpPr>
            <p:grpSpPr>
              <a:xfrm>
                <a:off x="6291731" y="2472400"/>
                <a:ext cx="188280" cy="152280"/>
                <a:chOff x="6291731" y="2472400"/>
                <a:chExt cx="188280" cy="152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4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2C9F409D-FFC2-488B-8A56-C9BFEA2096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91731" y="2472400"/>
                    <a:ext cx="188280" cy="152280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2C9F409D-FFC2-488B-8A56-C9BFEA209633}"/>
                        </a:ext>
                      </a:extLst>
                    </p:cNvPr>
                    <p:cNvPicPr/>
                    <p:nvPr/>
                  </p:nvPicPr>
                  <p:blipFill>
                    <a:blip r:embed="rId495"/>
                    <a:stretch>
                      <a:fillRect/>
                    </a:stretch>
                  </p:blipFill>
                  <p:spPr>
                    <a:xfrm>
                      <a:off x="6282731" y="2463760"/>
                      <a:ext cx="205920" cy="169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6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D76C5496-A8BE-4803-9C75-0B0EE99252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60931" y="2593000"/>
                    <a:ext cx="13320" cy="216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D76C5496-A8BE-4803-9C75-0B0EE99252A9}"/>
                        </a:ext>
                      </a:extLst>
                    </p:cNvPr>
                    <p:cNvPicPr/>
                    <p:nvPr/>
                  </p:nvPicPr>
                  <p:blipFill>
                    <a:blip r:embed="rId497"/>
                    <a:stretch>
                      <a:fillRect/>
                    </a:stretch>
                  </p:blipFill>
                  <p:spPr>
                    <a:xfrm>
                      <a:off x="6451931" y="2584360"/>
                      <a:ext cx="30960" cy="19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9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A81DBF4C-A393-4ECB-89FE-4A8781EC449B}"/>
                      </a:ext>
                    </a:extLst>
                  </p14:cNvPr>
                  <p14:cNvContentPartPr/>
                  <p14:nvPr/>
                </p14:nvContentPartPr>
                <p14:xfrm>
                  <a:off x="6041891" y="2776600"/>
                  <a:ext cx="161280" cy="1483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A81DBF4C-A393-4ECB-89FE-4A8781EC449B}"/>
                      </a:ext>
                    </a:extLst>
                  </p:cNvPr>
                  <p:cNvPicPr/>
                  <p:nvPr/>
                </p:nvPicPr>
                <p:blipFill>
                  <a:blip r:embed="rId499"/>
                  <a:stretch>
                    <a:fillRect/>
                  </a:stretch>
                </p:blipFill>
                <p:spPr>
                  <a:xfrm>
                    <a:off x="6033251" y="2767960"/>
                    <a:ext cx="178920" cy="165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9CA46C-8727-4F8D-AFDA-75F320A7D4A2}"/>
                  </a:ext>
                </a:extLst>
              </p:cNvPr>
              <p:cNvGrpSpPr/>
              <p:nvPr/>
            </p:nvGrpSpPr>
            <p:grpSpPr>
              <a:xfrm>
                <a:off x="6311171" y="2767240"/>
                <a:ext cx="315000" cy="443520"/>
                <a:chOff x="6311171" y="2767240"/>
                <a:chExt cx="315000" cy="443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00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54774F12-AADF-44A7-BD9F-D761E4BB40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1171" y="2767240"/>
                    <a:ext cx="164160" cy="14904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54774F12-AADF-44A7-BD9F-D761E4BB4025}"/>
                        </a:ext>
                      </a:extLst>
                    </p:cNvPr>
                    <p:cNvPicPr/>
                    <p:nvPr/>
                  </p:nvPicPr>
                  <p:blipFill>
                    <a:blip r:embed="rId501"/>
                    <a:stretch>
                      <a:fillRect/>
                    </a:stretch>
                  </p:blipFill>
                  <p:spPr>
                    <a:xfrm>
                      <a:off x="6302531" y="2758240"/>
                      <a:ext cx="181800" cy="166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2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3A00066E-032C-4C23-B264-3625DE7560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02691" y="3032200"/>
                    <a:ext cx="123480" cy="1785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3A00066E-032C-4C23-B264-3625DE756017}"/>
                        </a:ext>
                      </a:extLst>
                    </p:cNvPr>
                    <p:cNvPicPr/>
                    <p:nvPr/>
                  </p:nvPicPr>
                  <p:blipFill>
                    <a:blip r:embed="rId503"/>
                    <a:stretch>
                      <a:fillRect/>
                    </a:stretch>
                  </p:blipFill>
                  <p:spPr>
                    <a:xfrm>
                      <a:off x="6494051" y="3023560"/>
                      <a:ext cx="14112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2F3C008-F28E-4A52-9052-B308D8B0177B}"/>
                  </a:ext>
                </a:extLst>
              </p:cNvPr>
              <p:cNvGrpSpPr/>
              <p:nvPr/>
            </p:nvGrpSpPr>
            <p:grpSpPr>
              <a:xfrm>
                <a:off x="5976371" y="2550160"/>
                <a:ext cx="247680" cy="175320"/>
                <a:chOff x="5976371" y="2550160"/>
                <a:chExt cx="247680" cy="17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04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3EDDFF71-6B70-4780-A2A5-84A3843779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76371" y="2550160"/>
                    <a:ext cx="156960" cy="138240"/>
                  </p14:xfrm>
                </p:contentPart>
              </mc:Choice>
              <mc:Fallback xmlns="">
                <p:pic>
                  <p:nvPicPr>
                    <p:cNvPr id="56" name="Ink 55">
                      <a:extLst>
                        <a:ext uri="{FF2B5EF4-FFF2-40B4-BE49-F238E27FC236}">
                          <a16:creationId xmlns:a16="http://schemas.microsoft.com/office/drawing/2014/main" id="{3EDDFF71-6B70-4780-A2A5-84A3843779C4}"/>
                        </a:ext>
                      </a:extLst>
                    </p:cNvPr>
                    <p:cNvPicPr/>
                    <p:nvPr/>
                  </p:nvPicPr>
                  <p:blipFill>
                    <a:blip r:embed="rId505"/>
                    <a:stretch>
                      <a:fillRect/>
                    </a:stretch>
                  </p:blipFill>
                  <p:spPr>
                    <a:xfrm>
                      <a:off x="5967731" y="2541160"/>
                      <a:ext cx="174600" cy="15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6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C1140B1A-7E90-42CA-8457-FA5B0B0783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891" y="2642680"/>
                    <a:ext cx="56160" cy="82800"/>
                  </p14:xfrm>
                </p:contentPart>
              </mc:Choice>
              <mc:Fallback xmlns="">
                <p:pic>
                  <p:nvPicPr>
                    <p:cNvPr id="57" name="Ink 56">
                      <a:extLst>
                        <a:ext uri="{FF2B5EF4-FFF2-40B4-BE49-F238E27FC236}">
                          <a16:creationId xmlns:a16="http://schemas.microsoft.com/office/drawing/2014/main" id="{C1140B1A-7E90-42CA-8457-FA5B0B0783B6}"/>
                        </a:ext>
                      </a:extLst>
                    </p:cNvPr>
                    <p:cNvPicPr/>
                    <p:nvPr/>
                  </p:nvPicPr>
                  <p:blipFill>
                    <a:blip r:embed="rId507"/>
                    <a:stretch>
                      <a:fillRect/>
                    </a:stretch>
                  </p:blipFill>
                  <p:spPr>
                    <a:xfrm>
                      <a:off x="6159251" y="2634040"/>
                      <a:ext cx="7380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0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A854CFA7-F449-4C9F-9E6A-C7D530917982}"/>
                      </a:ext>
                    </a:extLst>
                  </p14:cNvPr>
                  <p14:cNvContentPartPr/>
                  <p14:nvPr/>
                </p14:nvContentPartPr>
                <p14:xfrm>
                  <a:off x="6257171" y="2976760"/>
                  <a:ext cx="112320" cy="129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A854CFA7-F449-4C9F-9E6A-C7D530917982}"/>
                      </a:ext>
                    </a:extLst>
                  </p:cNvPr>
                  <p:cNvPicPr/>
                  <p:nvPr/>
                </p:nvPicPr>
                <p:blipFill>
                  <a:blip r:embed="rId509"/>
                  <a:stretch>
                    <a:fillRect/>
                  </a:stretch>
                </p:blipFill>
                <p:spPr>
                  <a:xfrm>
                    <a:off x="6248171" y="2967760"/>
                    <a:ext cx="12996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57C981F7-59AC-4A82-A96E-CAA46ACE8CD2}"/>
                      </a:ext>
                    </a:extLst>
                  </p14:cNvPr>
                  <p14:cNvContentPartPr/>
                  <p14:nvPr/>
                </p14:nvContentPartPr>
                <p14:xfrm>
                  <a:off x="6473891" y="3255400"/>
                  <a:ext cx="118440" cy="1090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57C981F7-59AC-4A82-A96E-CAA46ACE8CD2}"/>
                      </a:ext>
                    </a:extLst>
                  </p:cNvPr>
                  <p:cNvPicPr/>
                  <p:nvPr/>
                </p:nvPicPr>
                <p:blipFill>
                  <a:blip r:embed="rId511"/>
                  <a:stretch>
                    <a:fillRect/>
                  </a:stretch>
                </p:blipFill>
                <p:spPr>
                  <a:xfrm>
                    <a:off x="6465251" y="3246400"/>
                    <a:ext cx="136080" cy="126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D7C85E8-664C-47AC-A97D-0A5FAFD974AE}"/>
                    </a:ext>
                  </a:extLst>
                </p14:cNvPr>
                <p14:cNvContentPartPr/>
                <p14:nvPr/>
              </p14:nvContentPartPr>
              <p14:xfrm>
                <a:off x="5171535" y="3206080"/>
                <a:ext cx="671760" cy="352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D7C85E8-664C-47AC-A97D-0A5FAFD974AE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5162895" y="3197440"/>
                  <a:ext cx="689400" cy="369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1B6D797-4189-4AEC-BAF2-E72EBA343101}"/>
                </a:ext>
              </a:extLst>
            </p:cNvPr>
            <p:cNvGrpSpPr/>
            <p:nvPr/>
          </p:nvGrpSpPr>
          <p:grpSpPr>
            <a:xfrm>
              <a:off x="4915215" y="2949040"/>
              <a:ext cx="1179000" cy="1273320"/>
              <a:chOff x="4915215" y="2949040"/>
              <a:chExt cx="1179000" cy="127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4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CB56B397-A49D-44BF-99D7-18E62DD61039}"/>
                      </a:ext>
                    </a:extLst>
                  </p14:cNvPr>
                  <p14:cNvContentPartPr/>
                  <p14:nvPr/>
                </p14:nvContentPartPr>
                <p14:xfrm>
                  <a:off x="5274495" y="3606760"/>
                  <a:ext cx="214560" cy="1569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CB56B397-A49D-44BF-99D7-18E62DD61039}"/>
                      </a:ext>
                    </a:extLst>
                  </p:cNvPr>
                  <p:cNvPicPr/>
                  <p:nvPr/>
                </p:nvPicPr>
                <p:blipFill>
                  <a:blip r:embed="rId515"/>
                  <a:stretch>
                    <a:fillRect/>
                  </a:stretch>
                </p:blipFill>
                <p:spPr>
                  <a:xfrm>
                    <a:off x="5265495" y="3598120"/>
                    <a:ext cx="232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6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4764B391-942E-4582-A008-87C6235A57A0}"/>
                      </a:ext>
                    </a:extLst>
                  </p14:cNvPr>
                  <p14:cNvContentPartPr/>
                  <p14:nvPr/>
                </p14:nvContentPartPr>
                <p14:xfrm>
                  <a:off x="5595975" y="3824560"/>
                  <a:ext cx="342720" cy="37512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4764B391-942E-4582-A008-87C6235A57A0}"/>
                      </a:ext>
                    </a:extLst>
                  </p:cNvPr>
                  <p:cNvPicPr/>
                  <p:nvPr/>
                </p:nvPicPr>
                <p:blipFill>
                  <a:blip r:embed="rId517"/>
                  <a:stretch>
                    <a:fillRect/>
                  </a:stretch>
                </p:blipFill>
                <p:spPr>
                  <a:xfrm>
                    <a:off x="5586975" y="3815560"/>
                    <a:ext cx="360360" cy="39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8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DAB2B971-B9BE-4040-BC57-5734C165DC66}"/>
                      </a:ext>
                    </a:extLst>
                  </p14:cNvPr>
                  <p14:cNvContentPartPr/>
                  <p14:nvPr/>
                </p14:nvContentPartPr>
                <p14:xfrm>
                  <a:off x="5838255" y="4067200"/>
                  <a:ext cx="59760" cy="1551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DAB2B971-B9BE-4040-BC57-5734C165DC66}"/>
                      </a:ext>
                    </a:extLst>
                  </p:cNvPr>
                  <p:cNvPicPr/>
                  <p:nvPr/>
                </p:nvPicPr>
                <p:blipFill>
                  <a:blip r:embed="rId519"/>
                  <a:stretch>
                    <a:fillRect/>
                  </a:stretch>
                </p:blipFill>
                <p:spPr>
                  <a:xfrm>
                    <a:off x="5829255" y="4058200"/>
                    <a:ext cx="77400" cy="17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0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454D5F86-93A4-42C6-AF57-F40C563B8262}"/>
                      </a:ext>
                    </a:extLst>
                  </p14:cNvPr>
                  <p14:cNvContentPartPr/>
                  <p14:nvPr/>
                </p14:nvContentPartPr>
                <p14:xfrm>
                  <a:off x="5987655" y="3891160"/>
                  <a:ext cx="14760" cy="1800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454D5F86-93A4-42C6-AF57-F40C563B8262}"/>
                      </a:ext>
                    </a:extLst>
                  </p:cNvPr>
                  <p:cNvPicPr/>
                  <p:nvPr/>
                </p:nvPicPr>
                <p:blipFill>
                  <a:blip r:embed="rId521"/>
                  <a:stretch>
                    <a:fillRect/>
                  </a:stretch>
                </p:blipFill>
                <p:spPr>
                  <a:xfrm>
                    <a:off x="5978655" y="3882520"/>
                    <a:ext cx="3240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2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D12EBAE5-A4E4-4C59-9294-F0137C150B83}"/>
                      </a:ext>
                    </a:extLst>
                  </p14:cNvPr>
                  <p14:cNvContentPartPr/>
                  <p14:nvPr/>
                </p14:nvContentPartPr>
                <p14:xfrm>
                  <a:off x="5922495" y="3856960"/>
                  <a:ext cx="171720" cy="26244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D12EBAE5-A4E4-4C59-9294-F0137C150B83}"/>
                      </a:ext>
                    </a:extLst>
                  </p:cNvPr>
                  <p:cNvPicPr/>
                  <p:nvPr/>
                </p:nvPicPr>
                <p:blipFill>
                  <a:blip r:embed="rId523"/>
                  <a:stretch>
                    <a:fillRect/>
                  </a:stretch>
                </p:blipFill>
                <p:spPr>
                  <a:xfrm>
                    <a:off x="5913495" y="3847960"/>
                    <a:ext cx="18936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4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67DB06FA-8E23-4309-9EC4-800525C297DB}"/>
                      </a:ext>
                    </a:extLst>
                  </p14:cNvPr>
                  <p14:cNvContentPartPr/>
                  <p14:nvPr/>
                </p14:nvContentPartPr>
                <p14:xfrm>
                  <a:off x="5744295" y="3585880"/>
                  <a:ext cx="205920" cy="2181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67DB06FA-8E23-4309-9EC4-800525C297DB}"/>
                      </a:ext>
                    </a:extLst>
                  </p:cNvPr>
                  <p:cNvPicPr/>
                  <p:nvPr/>
                </p:nvPicPr>
                <p:blipFill>
                  <a:blip r:embed="rId525"/>
                  <a:stretch>
                    <a:fillRect/>
                  </a:stretch>
                </p:blipFill>
                <p:spPr>
                  <a:xfrm>
                    <a:off x="5735295" y="3576880"/>
                    <a:ext cx="223560" cy="23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6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F4691176-D055-4360-89A3-149F607AC3C3}"/>
                      </a:ext>
                    </a:extLst>
                  </p14:cNvPr>
                  <p14:cNvContentPartPr/>
                  <p14:nvPr/>
                </p14:nvContentPartPr>
                <p14:xfrm>
                  <a:off x="5702175" y="3329920"/>
                  <a:ext cx="220320" cy="2304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F4691176-D055-4360-89A3-149F607AC3C3}"/>
                      </a:ext>
                    </a:extLst>
                  </p:cNvPr>
                  <p:cNvPicPr/>
                  <p:nvPr/>
                </p:nvPicPr>
                <p:blipFill>
                  <a:blip r:embed="rId527"/>
                  <a:stretch>
                    <a:fillRect/>
                  </a:stretch>
                </p:blipFill>
                <p:spPr>
                  <a:xfrm>
                    <a:off x="5693535" y="3321280"/>
                    <a:ext cx="23796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899DE3A4-F2B3-48DC-9CAD-583F8FB4EF56}"/>
                      </a:ext>
                    </a:extLst>
                  </p14:cNvPr>
                  <p14:cNvContentPartPr/>
                  <p14:nvPr/>
                </p14:nvContentPartPr>
                <p14:xfrm>
                  <a:off x="5458455" y="3616480"/>
                  <a:ext cx="222840" cy="1674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899DE3A4-F2B3-48DC-9CAD-583F8FB4EF56}"/>
                      </a:ext>
                    </a:extLst>
                  </p:cNvPr>
                  <p:cNvPicPr/>
                  <p:nvPr/>
                </p:nvPicPr>
                <p:blipFill>
                  <a:blip r:embed="rId529"/>
                  <a:stretch>
                    <a:fillRect/>
                  </a:stretch>
                </p:blipFill>
                <p:spPr>
                  <a:xfrm>
                    <a:off x="5449815" y="3607840"/>
                    <a:ext cx="24048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0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1F57495A-E934-4900-AC79-620F312E6F46}"/>
                      </a:ext>
                    </a:extLst>
                  </p14:cNvPr>
                  <p14:cNvContentPartPr/>
                  <p14:nvPr/>
                </p14:nvContentPartPr>
                <p14:xfrm>
                  <a:off x="5249295" y="3365200"/>
                  <a:ext cx="34920" cy="8028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1F57495A-E934-4900-AC79-620F312E6F46}"/>
                      </a:ext>
                    </a:extLst>
                  </p:cNvPr>
                  <p:cNvPicPr/>
                  <p:nvPr/>
                </p:nvPicPr>
                <p:blipFill>
                  <a:blip r:embed="rId531"/>
                  <a:stretch>
                    <a:fillRect/>
                  </a:stretch>
                </p:blipFill>
                <p:spPr>
                  <a:xfrm>
                    <a:off x="5240655" y="3356200"/>
                    <a:ext cx="52560" cy="9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2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5A913CF4-C10D-40F2-9D07-12D04D61B666}"/>
                      </a:ext>
                    </a:extLst>
                  </p14:cNvPr>
                  <p14:cNvContentPartPr/>
                  <p14:nvPr/>
                </p14:nvContentPartPr>
                <p14:xfrm>
                  <a:off x="5471775" y="3280240"/>
                  <a:ext cx="17640" cy="6912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5A913CF4-C10D-40F2-9D07-12D04D61B666}"/>
                      </a:ext>
                    </a:extLst>
                  </p:cNvPr>
                  <p:cNvPicPr/>
                  <p:nvPr/>
                </p:nvPicPr>
                <p:blipFill>
                  <a:blip r:embed="rId533"/>
                  <a:stretch>
                    <a:fillRect/>
                  </a:stretch>
                </p:blipFill>
                <p:spPr>
                  <a:xfrm>
                    <a:off x="5463135" y="3271240"/>
                    <a:ext cx="3528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4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0279FB77-6E2D-415A-BEAB-9598B961BA49}"/>
                      </a:ext>
                    </a:extLst>
                  </p14:cNvPr>
                  <p14:cNvContentPartPr/>
                  <p14:nvPr/>
                </p14:nvContentPartPr>
                <p14:xfrm>
                  <a:off x="5703255" y="3185200"/>
                  <a:ext cx="24480" cy="6804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0279FB77-6E2D-415A-BEAB-9598B961BA49}"/>
                      </a:ext>
                    </a:extLst>
                  </p:cNvPr>
                  <p:cNvPicPr/>
                  <p:nvPr/>
                </p:nvPicPr>
                <p:blipFill>
                  <a:blip r:embed="rId535"/>
                  <a:stretch>
                    <a:fillRect/>
                  </a:stretch>
                </p:blipFill>
                <p:spPr>
                  <a:xfrm>
                    <a:off x="5694615" y="3176200"/>
                    <a:ext cx="4212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6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D6D22C82-0F54-4C4E-9382-36E5F011F678}"/>
                      </a:ext>
                    </a:extLst>
                  </p14:cNvPr>
                  <p14:cNvContentPartPr/>
                  <p14:nvPr/>
                </p14:nvContentPartPr>
                <p14:xfrm>
                  <a:off x="5426415" y="3358000"/>
                  <a:ext cx="169920" cy="20808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D6D22C82-0F54-4C4E-9382-36E5F011F678}"/>
                      </a:ext>
                    </a:extLst>
                  </p:cNvPr>
                  <p:cNvPicPr/>
                  <p:nvPr/>
                </p:nvPicPr>
                <p:blipFill>
                  <a:blip r:embed="rId537"/>
                  <a:stretch>
                    <a:fillRect/>
                  </a:stretch>
                </p:blipFill>
                <p:spPr>
                  <a:xfrm>
                    <a:off x="5417415" y="3349360"/>
                    <a:ext cx="18756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8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14983A0D-F62A-4E0E-AA58-571AA47CD425}"/>
                      </a:ext>
                    </a:extLst>
                  </p14:cNvPr>
                  <p14:cNvContentPartPr/>
                  <p14:nvPr/>
                </p14:nvContentPartPr>
                <p14:xfrm>
                  <a:off x="4915215" y="2949040"/>
                  <a:ext cx="864000" cy="472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14983A0D-F62A-4E0E-AA58-571AA47CD425}"/>
                      </a:ext>
                    </a:extLst>
                  </p:cNvPr>
                  <p:cNvPicPr/>
                  <p:nvPr/>
                </p:nvPicPr>
                <p:blipFill>
                  <a:blip r:embed="rId539"/>
                  <a:stretch>
                    <a:fillRect/>
                  </a:stretch>
                </p:blipFill>
                <p:spPr>
                  <a:xfrm>
                    <a:off x="4906575" y="2940040"/>
                    <a:ext cx="881640" cy="49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0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D1E338B3-D80B-4906-961C-C59E8D17DA0C}"/>
                      </a:ext>
                    </a:extLst>
                  </p14:cNvPr>
                  <p14:cNvContentPartPr/>
                  <p14:nvPr/>
                </p14:nvContentPartPr>
                <p14:xfrm>
                  <a:off x="5581575" y="3455200"/>
                  <a:ext cx="108000" cy="13464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D1E338B3-D80B-4906-961C-C59E8D17DA0C}"/>
                      </a:ext>
                    </a:extLst>
                  </p:cNvPr>
                  <p:cNvPicPr/>
                  <p:nvPr/>
                </p:nvPicPr>
                <p:blipFill>
                  <a:blip r:embed="rId541"/>
                  <a:stretch>
                    <a:fillRect/>
                  </a:stretch>
                </p:blipFill>
                <p:spPr>
                  <a:xfrm>
                    <a:off x="5572575" y="3446200"/>
                    <a:ext cx="12564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2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0580B31C-AA25-41A6-9916-76D6E8C393FE}"/>
                      </a:ext>
                    </a:extLst>
                  </p14:cNvPr>
                  <p14:cNvContentPartPr/>
                  <p14:nvPr/>
                </p14:nvContentPartPr>
                <p14:xfrm>
                  <a:off x="5703615" y="3802240"/>
                  <a:ext cx="130320" cy="18720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0580B31C-AA25-41A6-9916-76D6E8C393FE}"/>
                      </a:ext>
                    </a:extLst>
                  </p:cNvPr>
                  <p:cNvPicPr/>
                  <p:nvPr/>
                </p:nvPicPr>
                <p:blipFill>
                  <a:blip r:embed="rId543"/>
                  <a:stretch>
                    <a:fillRect/>
                  </a:stretch>
                </p:blipFill>
                <p:spPr>
                  <a:xfrm>
                    <a:off x="5694615" y="3793240"/>
                    <a:ext cx="14796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4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802A4EB0-F403-463F-90FE-EC1D694B8BBA}"/>
                      </a:ext>
                    </a:extLst>
                  </p14:cNvPr>
                  <p14:cNvContentPartPr/>
                  <p14:nvPr/>
                </p14:nvContentPartPr>
                <p14:xfrm>
                  <a:off x="5904495" y="4094920"/>
                  <a:ext cx="136440" cy="11700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802A4EB0-F403-463F-90FE-EC1D694B8BBA}"/>
                      </a:ext>
                    </a:extLst>
                  </p:cNvPr>
                  <p:cNvPicPr/>
                  <p:nvPr/>
                </p:nvPicPr>
                <p:blipFill>
                  <a:blip r:embed="rId545"/>
                  <a:stretch>
                    <a:fillRect/>
                  </a:stretch>
                </p:blipFill>
                <p:spPr>
                  <a:xfrm>
                    <a:off x="5895855" y="4086280"/>
                    <a:ext cx="154080" cy="134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69BC6AC-40E8-4042-A8BA-2C4A093E2BDE}"/>
              </a:ext>
            </a:extLst>
          </p:cNvPr>
          <p:cNvGrpSpPr/>
          <p:nvPr/>
        </p:nvGrpSpPr>
        <p:grpSpPr>
          <a:xfrm>
            <a:off x="328561" y="770296"/>
            <a:ext cx="5339399" cy="1740144"/>
            <a:chOff x="328561" y="770296"/>
            <a:chExt cx="5339399" cy="1740144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0FB44F6-2B3A-4C30-922F-BE5643A45EA8}"/>
                </a:ext>
              </a:extLst>
            </p:cNvPr>
            <p:cNvSpPr txBox="1"/>
            <p:nvPr/>
          </p:nvSpPr>
          <p:spPr>
            <a:xfrm>
              <a:off x="2343527" y="1005920"/>
              <a:ext cx="332443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Extrablack" panose="03070A02030502020204" pitchFamily="66" charset="0"/>
                </a:rPr>
                <a:t>Lancaster Data Conversations</a:t>
              </a:r>
            </a:p>
            <a:p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Hardy </a:t>
              </a:r>
              <a:r>
                <a:rPr lang="en-US" sz="2400" dirty="0" err="1">
                  <a:solidFill>
                    <a:srgbClr val="FF9900"/>
                  </a:solidFill>
                  <a:latin typeface="The Hand Extrablack" panose="03070A02030502020204" pitchFamily="66" charset="0"/>
                </a:rPr>
                <a:t>Schwamm</a:t>
              </a:r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 &amp; Joshua </a:t>
              </a:r>
              <a:r>
                <a:rPr lang="en-US" sz="2400" dirty="0" err="1">
                  <a:solidFill>
                    <a:srgbClr val="FF9900"/>
                  </a:solidFill>
                  <a:latin typeface="The Hand Extrablack" panose="03070A02030502020204" pitchFamily="66" charset="0"/>
                </a:rPr>
                <a:t>Sendall</a:t>
              </a:r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, University of Lancaster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EB31241-F62D-4268-8591-04CDD74CC0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46">
              <a:extLst>
                <a:ext uri="{BEBA8EAE-BF5A-486C-A8C5-ECC9F3942E4B}">
                  <a14:imgProps xmlns:a14="http://schemas.microsoft.com/office/drawing/2010/main">
                    <a14:imgLayer r:embed="rId547">
                      <a14:imgEffect>
                        <a14:backgroundRemoval t="10000" b="90000" l="10000" r="90000">
                          <a14:foregroundMark x1="33828" y1="29307" x2="34125" y2="33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48"/>
            <a:stretch/>
          </p:blipFill>
          <p:spPr bwMode="auto">
            <a:xfrm>
              <a:off x="1005791" y="770296"/>
              <a:ext cx="1592669" cy="173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AE5DA0BD-4B5B-4C02-A6C3-8FB6809DB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8">
              <a:extLst>
                <a:ext uri="{BEBA8EAE-BF5A-486C-A8C5-ECC9F3942E4B}">
                  <a14:imgProps xmlns:a14="http://schemas.microsoft.com/office/drawing/2010/main">
                    <a14:imgLayer r:embed="rId549">
                      <a14:imgEffect>
                        <a14:backgroundRemoval t="7200" b="92800" l="10000" r="90000">
                          <a14:foregroundMark x1="24250" y1="11600" x2="39750" y2="7600"/>
                          <a14:foregroundMark x1="39750" y1="7600" x2="51500" y2="7200"/>
                          <a14:foregroundMark x1="42000" y1="84200" x2="42000" y2="84200"/>
                          <a14:foregroundMark x1="40500" y1="76000" x2="45000" y2="91200"/>
                          <a14:foregroundMark x1="73750" y1="73000" x2="64750" y2="88200"/>
                          <a14:foregroundMark x1="29000" y1="81000" x2="29000" y2="81000"/>
                          <a14:foregroundMark x1="85750" y1="74400" x2="85750" y2="74400"/>
                          <a14:foregroundMark x1="87000" y1="75000" x2="87000" y2="92800"/>
                          <a14:foregroundMark x1="32250" y1="79000" x2="29000" y2="92200"/>
                          <a14:backgroundMark x1="14250" y1="57200" x2="14250" y2="57200"/>
                          <a14:backgroundMark x1="23500" y1="57800" x2="23500" y2="57800"/>
                        </a14:backgroundRemoval>
                      </a14:imgEffect>
                    </a14:imgLayer>
                  </a14:imgProps>
                </a:ext>
              </a:extLst>
            </a:blip>
            <a:srcRect l="9497" t="-1" r="9164" b="1115"/>
            <a:stretch/>
          </p:blipFill>
          <p:spPr>
            <a:xfrm>
              <a:off x="328561" y="1030420"/>
              <a:ext cx="973913" cy="1480020"/>
            </a:xfrm>
            <a:prstGeom prst="rect">
              <a:avLst/>
            </a:prstGeom>
          </p:spPr>
        </p:pic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ACD26F7F-FB6D-4F3A-A4D7-FC282AF16852}"/>
              </a:ext>
            </a:extLst>
          </p:cNvPr>
          <p:cNvSpPr txBox="1"/>
          <p:nvPr/>
        </p:nvSpPr>
        <p:spPr>
          <a:xfrm>
            <a:off x="214927" y="2457848"/>
            <a:ext cx="5472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BARRIER: “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I’m already burdened by top-down policy!</a:t>
            </a:r>
            <a:r>
              <a:rPr lang="en-US" sz="2400" dirty="0">
                <a:latin typeface="The Hand Extrablack" panose="03070A02030502020204" pitchFamily="66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Difficult to engage researchers in FAIR data &amp; open access policy.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Need to build engagement beyond basic support services. 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8BCB463-8BC6-4293-9926-498C914992FB}"/>
              </a:ext>
            </a:extLst>
          </p:cNvPr>
          <p:cNvSpPr txBox="1"/>
          <p:nvPr/>
        </p:nvSpPr>
        <p:spPr>
          <a:xfrm>
            <a:off x="214927" y="3570975"/>
            <a:ext cx="63324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1-hour informal lunchtime sessions with PIZZA!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Community-led, bottom-up - Give researchers the floor to talk.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Bring data stories to life</a:t>
            </a:r>
            <a:r>
              <a:rPr lang="en-US" sz="2400" dirty="0">
                <a:latin typeface="The Hand Extrablack" panose="03070A02030502020204" pitchFamily="66" charset="0"/>
              </a:rPr>
              <a:t>! Personal experiences communicate intrinsic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he Hand Extrablack" panose="03070A02030502020204" pitchFamily="66" charset="0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A65A460-F681-4247-B48E-C263620EC1F6}"/>
              </a:ext>
            </a:extLst>
          </p:cNvPr>
          <p:cNvGrpSpPr/>
          <p:nvPr/>
        </p:nvGrpSpPr>
        <p:grpSpPr>
          <a:xfrm>
            <a:off x="5109694" y="343286"/>
            <a:ext cx="1713326" cy="2252181"/>
            <a:chOff x="5148476" y="247836"/>
            <a:chExt cx="1713326" cy="225218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7B464DD-D1FE-4551-96DC-E6CBDDF369CF}"/>
                </a:ext>
              </a:extLst>
            </p:cNvPr>
            <p:cNvGrpSpPr/>
            <p:nvPr/>
          </p:nvGrpSpPr>
          <p:grpSpPr>
            <a:xfrm>
              <a:off x="5197163" y="941861"/>
              <a:ext cx="1664639" cy="1558156"/>
              <a:chOff x="5271096" y="1403515"/>
              <a:chExt cx="1664639" cy="1558156"/>
            </a:xfrm>
          </p:grpSpPr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6331A6AB-7ADB-473C-ABD6-02C538A56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0"/>
              <a:stretch>
                <a:fillRect/>
              </a:stretch>
            </p:blipFill>
            <p:spPr>
              <a:xfrm>
                <a:off x="5271096" y="1403515"/>
                <a:ext cx="1358462" cy="155815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8DCEFAC8-33AF-42D4-9AE6-5D929FA817DB}"/>
                  </a:ext>
                </a:extLst>
              </p:cNvPr>
              <p:cNvGrpSpPr/>
              <p:nvPr/>
            </p:nvGrpSpPr>
            <p:grpSpPr>
              <a:xfrm>
                <a:off x="5353238" y="1542136"/>
                <a:ext cx="1582497" cy="1339579"/>
                <a:chOff x="5353238" y="1542136"/>
                <a:chExt cx="1582497" cy="1339579"/>
              </a:xfrm>
            </p:grpSpPr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4DBFE314-180E-42B2-8B3B-EB5DAB51B79A}"/>
                    </a:ext>
                  </a:extLst>
                </p:cNvPr>
                <p:cNvSpPr txBox="1"/>
                <p:nvPr/>
              </p:nvSpPr>
              <p:spPr>
                <a:xfrm>
                  <a:off x="5515514" y="1542136"/>
                  <a:ext cx="142022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latin typeface="The Hand Extrablack" panose="03070A02030502020204" pitchFamily="66" charset="0"/>
                    </a:rPr>
                    <a:t>2 x year</a:t>
                  </a: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4CF57CD7-34E3-493A-8DB4-D86828F44D83}"/>
                    </a:ext>
                  </a:extLst>
                </p:cNvPr>
                <p:cNvSpPr txBox="1"/>
                <p:nvPr/>
              </p:nvSpPr>
              <p:spPr>
                <a:xfrm>
                  <a:off x="5535254" y="1972080"/>
                  <a:ext cx="955098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latin typeface="The Hand Extrablack" panose="03070A02030502020204" pitchFamily="66" charset="0"/>
                    </a:rPr>
                    <a:t>7 events</a:t>
                  </a:r>
                </a:p>
              </p:txBody>
            </p: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5ED1D2F-119E-4DDC-AA1C-07A310C0E37E}"/>
                    </a:ext>
                  </a:extLst>
                </p:cNvPr>
                <p:cNvSpPr txBox="1"/>
                <p:nvPr/>
              </p:nvSpPr>
              <p:spPr>
                <a:xfrm>
                  <a:off x="5353238" y="2420050"/>
                  <a:ext cx="1391576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latin typeface="The Hand Extrablack" panose="03070A02030502020204" pitchFamily="66" charset="0"/>
                    </a:rPr>
                    <a:t>240 attendees</a:t>
                  </a:r>
                </a:p>
              </p:txBody>
            </p:sp>
          </p:grpSp>
        </p:grpSp>
        <p:pic>
          <p:nvPicPr>
            <p:cNvPr id="1032" name="Picture 8" descr="Drawing-Pin, Pushpin, Push Pin">
              <a:extLst>
                <a:ext uri="{FF2B5EF4-FFF2-40B4-BE49-F238E27FC236}">
                  <a16:creationId xmlns:a16="http://schemas.microsoft.com/office/drawing/2014/main" id="{5E4C51CF-0161-427B-9D47-D72200F06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476" y="247836"/>
              <a:ext cx="912686" cy="87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C5DB640-1CB6-4A83-BAF3-76D6354951DD}"/>
              </a:ext>
            </a:extLst>
          </p:cNvPr>
          <p:cNvGrpSpPr/>
          <p:nvPr/>
        </p:nvGrpSpPr>
        <p:grpSpPr>
          <a:xfrm>
            <a:off x="7003796" y="4140269"/>
            <a:ext cx="358560" cy="827280"/>
            <a:chOff x="7003796" y="4140269"/>
            <a:chExt cx="358560" cy="82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39A5709-CA53-4278-8317-884AE624995E}"/>
                    </a:ext>
                  </a:extLst>
                </p14:cNvPr>
                <p14:cNvContentPartPr/>
                <p14:nvPr/>
              </p14:nvContentPartPr>
              <p14:xfrm>
                <a:off x="7003796" y="4140269"/>
                <a:ext cx="358560" cy="458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39A5709-CA53-4278-8317-884AE624995E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6994796" y="4131629"/>
                  <a:ext cx="3762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CF4DC0B-4E25-41BD-838D-F913DCD188AE}"/>
                    </a:ext>
                  </a:extLst>
                </p14:cNvPr>
                <p14:cNvContentPartPr/>
                <p14:nvPr/>
              </p14:nvContentPartPr>
              <p14:xfrm>
                <a:off x="7173356" y="4659029"/>
                <a:ext cx="87840" cy="2008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CF4DC0B-4E25-41BD-838D-F913DCD188AE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7164716" y="4650389"/>
                  <a:ext cx="1054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8539C53-F36A-463C-BAEB-6CE1EE20B2EB}"/>
                    </a:ext>
                  </a:extLst>
                </p14:cNvPr>
                <p14:cNvContentPartPr/>
                <p14:nvPr/>
              </p14:nvContentPartPr>
              <p14:xfrm>
                <a:off x="7284236" y="4930469"/>
                <a:ext cx="16200" cy="37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8539C53-F36A-463C-BAEB-6CE1EE20B2EB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7275236" y="4921829"/>
                  <a:ext cx="3384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6554F0-312E-46A4-8CE4-C18CC22B7935}"/>
              </a:ext>
            </a:extLst>
          </p:cNvPr>
          <p:cNvGrpSpPr/>
          <p:nvPr/>
        </p:nvGrpSpPr>
        <p:grpSpPr>
          <a:xfrm>
            <a:off x="6654974" y="1175932"/>
            <a:ext cx="2649153" cy="554097"/>
            <a:chOff x="6654974" y="1175932"/>
            <a:chExt cx="2649153" cy="554097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F84877C-2487-44A7-984E-362D8679B5EF}"/>
                </a:ext>
              </a:extLst>
            </p:cNvPr>
            <p:cNvGrpSpPr/>
            <p:nvPr/>
          </p:nvGrpSpPr>
          <p:grpSpPr>
            <a:xfrm>
              <a:off x="6654974" y="1219104"/>
              <a:ext cx="827735" cy="510925"/>
              <a:chOff x="7302128" y="2977414"/>
              <a:chExt cx="1632240" cy="72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8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82BB16CF-9A84-4334-96F7-C31C7637C25D}"/>
                      </a:ext>
                    </a:extLst>
                  </p14:cNvPr>
                  <p14:cNvContentPartPr/>
                  <p14:nvPr/>
                </p14:nvContentPartPr>
                <p14:xfrm>
                  <a:off x="8587328" y="3095494"/>
                  <a:ext cx="360" cy="360"/>
                </p14:xfrm>
              </p:contentPart>
            </mc:Choice>
            <mc:Fallback xmlns="">
              <p:pic>
                <p:nvPicPr>
                  <p:cNvPr id="3325" name="Ink 3324">
                    <a:extLst>
                      <a:ext uri="{FF2B5EF4-FFF2-40B4-BE49-F238E27FC236}">
                        <a16:creationId xmlns:a16="http://schemas.microsoft.com/office/drawing/2014/main" id="{192EC6FC-5DA4-418D-8D9C-241D54B0B50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8578688" y="308685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9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9C23F283-7B8E-4123-9BB3-55F506506DAE}"/>
                      </a:ext>
                    </a:extLst>
                  </p14:cNvPr>
                  <p14:cNvContentPartPr/>
                  <p14:nvPr/>
                </p14:nvContentPartPr>
                <p14:xfrm>
                  <a:off x="8017808" y="2977414"/>
                  <a:ext cx="916560" cy="269280"/>
                </p14:xfrm>
              </p:contentPart>
            </mc:Choice>
            <mc:Fallback xmlns="">
              <p:pic>
                <p:nvPicPr>
                  <p:cNvPr id="3326" name="Ink 3325">
                    <a:extLst>
                      <a:ext uri="{FF2B5EF4-FFF2-40B4-BE49-F238E27FC236}">
                        <a16:creationId xmlns:a16="http://schemas.microsoft.com/office/drawing/2014/main" id="{977867DC-9303-4C31-8292-F67AC0A9D603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8003478" y="2965349"/>
                    <a:ext cx="944647" cy="2929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0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A3FC48BE-615A-4C65-BAD0-BFEDA6BD8529}"/>
                      </a:ext>
                    </a:extLst>
                  </p14:cNvPr>
                  <p14:cNvContentPartPr/>
                  <p14:nvPr/>
                </p14:nvContentPartPr>
                <p14:xfrm>
                  <a:off x="8308688" y="3242374"/>
                  <a:ext cx="601560" cy="164520"/>
                </p14:xfrm>
              </p:contentPart>
            </mc:Choice>
            <mc:Fallback xmlns="">
              <p:pic>
                <p:nvPicPr>
                  <p:cNvPr id="3327" name="Ink 3326">
                    <a:extLst>
                      <a:ext uri="{FF2B5EF4-FFF2-40B4-BE49-F238E27FC236}">
                        <a16:creationId xmlns:a16="http://schemas.microsoft.com/office/drawing/2014/main" id="{01F5A874-7868-4267-A2C1-0EEB4125B69C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8294938" y="3230795"/>
                    <a:ext cx="629633" cy="1881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1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5094BE41-5A66-4522-8645-AF26DBEA675B}"/>
                      </a:ext>
                    </a:extLst>
                  </p14:cNvPr>
                  <p14:cNvContentPartPr/>
                  <p14:nvPr/>
                </p14:nvContentPartPr>
                <p14:xfrm>
                  <a:off x="7860488" y="3152374"/>
                  <a:ext cx="155880" cy="51840"/>
                </p14:xfrm>
              </p:contentPart>
            </mc:Choice>
            <mc:Fallback xmlns="">
              <p:pic>
                <p:nvPicPr>
                  <p:cNvPr id="641" name="Ink 640">
                    <a:extLst>
                      <a:ext uri="{FF2B5EF4-FFF2-40B4-BE49-F238E27FC236}">
                        <a16:creationId xmlns:a16="http://schemas.microsoft.com/office/drawing/2014/main" id="{CCD7AA2D-7933-4D35-9AC5-D4C9663EC7E7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846734" y="3140854"/>
                    <a:ext cx="183961" cy="7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2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70B3F71B-7288-488F-94B3-5F29ECC4DF0F}"/>
                      </a:ext>
                    </a:extLst>
                  </p14:cNvPr>
                  <p14:cNvContentPartPr/>
                  <p14:nvPr/>
                </p14:nvContentPartPr>
                <p14:xfrm>
                  <a:off x="7365848" y="2988574"/>
                  <a:ext cx="471960" cy="212400"/>
                </p14:xfrm>
              </p:contentPart>
            </mc:Choice>
            <mc:Fallback xmlns="">
              <p:pic>
                <p:nvPicPr>
                  <p:cNvPr id="647" name="Ink 646">
                    <a:extLst>
                      <a:ext uri="{FF2B5EF4-FFF2-40B4-BE49-F238E27FC236}">
                        <a16:creationId xmlns:a16="http://schemas.microsoft.com/office/drawing/2014/main" id="{F8AE8932-FC32-4EAB-81E2-8FB311F9F6ED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7351529" y="2976533"/>
                    <a:ext cx="500026" cy="2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3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F422386A-FB2C-47C1-8ABA-45A8E7C86DDE}"/>
                      </a:ext>
                    </a:extLst>
                  </p14:cNvPr>
                  <p14:cNvContentPartPr/>
                  <p14:nvPr/>
                </p14:nvContentPartPr>
                <p14:xfrm>
                  <a:off x="7302128" y="3353614"/>
                  <a:ext cx="457200" cy="134280"/>
                </p14:xfrm>
              </p:contentPart>
            </mc:Choice>
            <mc:Fallback xmlns="">
              <p:pic>
                <p:nvPicPr>
                  <p:cNvPr id="648" name="Ink 647">
                    <a:extLst>
                      <a:ext uri="{FF2B5EF4-FFF2-40B4-BE49-F238E27FC236}">
                        <a16:creationId xmlns:a16="http://schemas.microsoft.com/office/drawing/2014/main" id="{7084BCA1-6732-4C4F-A83A-1A110BEC2DA1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7288378" y="3342063"/>
                    <a:ext cx="485274" cy="15786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6545960B-D161-4449-A052-101EEF2BE0BF}"/>
                  </a:ext>
                </a:extLst>
              </p:cNvPr>
              <p:cNvGrpSpPr/>
              <p:nvPr/>
            </p:nvGrpSpPr>
            <p:grpSpPr>
              <a:xfrm>
                <a:off x="7771928" y="3428134"/>
                <a:ext cx="676080" cy="275400"/>
                <a:chOff x="7694542" y="3708491"/>
                <a:chExt cx="676080" cy="27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64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FB346CAC-5749-4B69-BFB5-6ED7D509EE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94542" y="3777611"/>
                    <a:ext cx="91800" cy="71280"/>
                  </p14:xfrm>
                </p:contentPart>
              </mc:Choice>
              <mc:Fallback xmlns="">
                <p:pic>
                  <p:nvPicPr>
                    <p:cNvPr id="642" name="Ink 641">
                      <a:extLst>
                        <a:ext uri="{FF2B5EF4-FFF2-40B4-BE49-F238E27FC236}">
                          <a16:creationId xmlns:a16="http://schemas.microsoft.com/office/drawing/2014/main" id="{68FE07E6-5FE3-4C63-AAD6-B5040EBE638D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7680287" y="3766052"/>
                      <a:ext cx="119739" cy="948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3E8C96C7-9C76-48A9-AD9B-751859E747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75542" y="3788411"/>
                    <a:ext cx="245520" cy="174240"/>
                  </p14:xfrm>
                </p:contentPart>
              </mc:Choice>
              <mc:Fallback xmlns="">
                <p:pic>
                  <p:nvPicPr>
                    <p:cNvPr id="643" name="Ink 642">
                      <a:extLst>
                        <a:ext uri="{FF2B5EF4-FFF2-40B4-BE49-F238E27FC236}">
                          <a16:creationId xmlns:a16="http://schemas.microsoft.com/office/drawing/2014/main" id="{9540CC90-84BC-4385-A71F-6B4F822F251D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7761234" y="3776378"/>
                      <a:ext cx="273563" cy="1978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6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9DDCD696-163D-4DB8-80D9-EA55A721A4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65822" y="3851411"/>
                    <a:ext cx="232920" cy="132480"/>
                  </p14:xfrm>
                </p:contentPart>
              </mc:Choice>
              <mc:Fallback xmlns="">
                <p:pic>
                  <p:nvPicPr>
                    <p:cNvPr id="645" name="Ink 644">
                      <a:extLst>
                        <a:ext uri="{FF2B5EF4-FFF2-40B4-BE49-F238E27FC236}">
                          <a16:creationId xmlns:a16="http://schemas.microsoft.com/office/drawing/2014/main" id="{B4C53280-79C7-4E2C-AB5E-22C416C012B1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7751515" y="3839849"/>
                      <a:ext cx="260962" cy="1560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BF31DC64-47E4-4B91-B4D3-8A1053AF16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31862" y="3708491"/>
                    <a:ext cx="338760" cy="266040"/>
                  </p14:xfrm>
                </p:contentPart>
              </mc:Choice>
              <mc:Fallback xmlns="">
                <p:pic>
                  <p:nvPicPr>
                    <p:cNvPr id="650" name="Ink 649">
                      <a:extLst>
                        <a:ext uri="{FF2B5EF4-FFF2-40B4-BE49-F238E27FC236}">
                          <a16:creationId xmlns:a16="http://schemas.microsoft.com/office/drawing/2014/main" id="{68C27C99-21D7-445A-B290-AE4FB053C748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8017556" y="3696442"/>
                      <a:ext cx="366799" cy="2896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8">
                  <p14:nvContentPartPr>
                    <p14:cNvPr id="191" name="Ink 190">
                      <a:extLst>
                        <a:ext uri="{FF2B5EF4-FFF2-40B4-BE49-F238E27FC236}">
                          <a16:creationId xmlns:a16="http://schemas.microsoft.com/office/drawing/2014/main" id="{F631D74E-85DA-4F02-BF8B-DC82D8E30A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9302" y="3885971"/>
                    <a:ext cx="52560" cy="21960"/>
                  </p14:xfrm>
                </p:contentPart>
              </mc:Choice>
              <mc:Fallback xmlns="">
                <p:pic>
                  <p:nvPicPr>
                    <p:cNvPr id="651" name="Ink 650">
                      <a:extLst>
                        <a:ext uri="{FF2B5EF4-FFF2-40B4-BE49-F238E27FC236}">
                          <a16:creationId xmlns:a16="http://schemas.microsoft.com/office/drawing/2014/main" id="{D5934320-BF2C-44C8-AE8D-B05B88FB40EE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8055019" y="3874036"/>
                      <a:ext cx="80554" cy="453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9C23FA5A-B113-45EB-942E-4DA464A979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76582" y="3808571"/>
                    <a:ext cx="29520" cy="44640"/>
                  </p14:xfrm>
                </p:contentPart>
              </mc:Choice>
              <mc:Fallback xmlns="">
                <p:pic>
                  <p:nvPicPr>
                    <p:cNvPr id="653" name="Ink 652">
                      <a:extLst>
                        <a:ext uri="{FF2B5EF4-FFF2-40B4-BE49-F238E27FC236}">
                          <a16:creationId xmlns:a16="http://schemas.microsoft.com/office/drawing/2014/main" id="{241DA700-A081-4BB0-8C06-42BA0284F8DB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8162390" y="3797051"/>
                      <a:ext cx="57337" cy="6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0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F3EA5A0E-3FDA-4474-8231-9E32003048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48222" y="3739091"/>
                    <a:ext cx="48600" cy="45720"/>
                  </p14:xfrm>
                </p:contentPart>
              </mc:Choice>
              <mc:Fallback xmlns="">
                <p:pic>
                  <p:nvPicPr>
                    <p:cNvPr id="654" name="Ink 653">
                      <a:extLst>
                        <a:ext uri="{FF2B5EF4-FFF2-40B4-BE49-F238E27FC236}">
                          <a16:creationId xmlns:a16="http://schemas.microsoft.com/office/drawing/2014/main" id="{21B8B0EB-FFDC-42D5-B2F9-0119687D8CAE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8233928" y="3727541"/>
                      <a:ext cx="76616" cy="6930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71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01EBF522-9055-4E1B-A693-5DD983452DB2}"/>
                      </a:ext>
                    </a:extLst>
                  </p14:cNvPr>
                  <p14:cNvContentPartPr/>
                  <p14:nvPr/>
                </p14:nvContentPartPr>
                <p14:xfrm>
                  <a:off x="8176928" y="3030334"/>
                  <a:ext cx="100080" cy="62280"/>
                </p14:xfrm>
              </p:contentPart>
            </mc:Choice>
            <mc:Fallback xmlns="">
              <p:pic>
                <p:nvPicPr>
                  <p:cNvPr id="656" name="Ink 655">
                    <a:extLst>
                      <a:ext uri="{FF2B5EF4-FFF2-40B4-BE49-F238E27FC236}">
                        <a16:creationId xmlns:a16="http://schemas.microsoft.com/office/drawing/2014/main" id="{AF7B89F9-9CA4-400E-BA29-57E374497C1C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8163203" y="3018357"/>
                    <a:ext cx="128102" cy="85755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39374FDF-115C-4926-9181-22FB78DAAA14}"/>
                </a:ext>
              </a:extLst>
            </p:cNvPr>
            <p:cNvSpPr txBox="1"/>
            <p:nvPr/>
          </p:nvSpPr>
          <p:spPr>
            <a:xfrm>
              <a:off x="7454447" y="1175932"/>
              <a:ext cx="18496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1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7" grpId="0"/>
      <p:bldP spid="288" grpId="0"/>
      <p:bldP spid="195" grpId="0"/>
      <p:bldP spid="1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12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107055" y="91320"/>
            <a:ext cx="557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More conversation! 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A5E3C-A5DD-491A-A88A-4462DDEA8DFC}"/>
              </a:ext>
            </a:extLst>
          </p:cNvPr>
          <p:cNvSpPr txBox="1"/>
          <p:nvPr/>
        </p:nvSpPr>
        <p:spPr>
          <a:xfrm>
            <a:off x="6434845" y="585919"/>
            <a:ext cx="27097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Edinburgh </a:t>
            </a:r>
            <a:r>
              <a:rPr lang="en-US" sz="2800" dirty="0" err="1">
                <a:latin typeface="The Hand Extrablack" panose="03070A02030502020204" pitchFamily="66" charset="0"/>
              </a:rPr>
              <a:t>ReproducibiliTEA</a:t>
            </a:r>
            <a:endParaRPr lang="en-US" sz="2800" dirty="0">
              <a:latin typeface="The Hand Extrablack" panose="03070A02030502020204" pitchFamily="66" charset="0"/>
            </a:endParaRPr>
          </a:p>
          <a:p>
            <a:r>
              <a:rPr lang="en-US" sz="2400" b="1" dirty="0">
                <a:solidFill>
                  <a:srgbClr val="FF9900"/>
                </a:solidFill>
                <a:latin typeface="The Hand Extrablack" panose="03070A02030502020204" pitchFamily="66" charset="0"/>
              </a:rPr>
              <a:t>Niamh </a:t>
            </a:r>
            <a:r>
              <a:rPr lang="en-US" sz="2400" b="1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MacSweeney</a:t>
            </a:r>
            <a:r>
              <a:rPr lang="en-US" sz="2400" b="1" dirty="0">
                <a:solidFill>
                  <a:srgbClr val="FF9900"/>
                </a:solidFill>
                <a:latin typeface="The Hand Extrablack" panose="03070A02030502020204" pitchFamily="66" charset="0"/>
              </a:rPr>
              <a:t> </a:t>
            </a:r>
            <a:r>
              <a:rPr lang="en-US" sz="2400" b="1" i="1" dirty="0">
                <a:solidFill>
                  <a:srgbClr val="FF9900"/>
                </a:solidFill>
                <a:latin typeface="The Hand Extrablack" panose="03070A02030502020204" pitchFamily="66" charset="0"/>
              </a:rPr>
              <a:t>et al</a:t>
            </a:r>
            <a:r>
              <a:rPr lang="en-US" sz="2400" b="1" i="1" u="sng" dirty="0">
                <a:solidFill>
                  <a:srgbClr val="FF9900"/>
                </a:solidFill>
                <a:latin typeface="The Hand Extrablack" panose="03070A02030502020204" pitchFamily="66" charset="0"/>
              </a:rPr>
              <a:t>. </a:t>
            </a:r>
            <a:b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</a:b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University of Edinburgh </a:t>
            </a:r>
          </a:p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recordings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53" name="AutoShape 2">
            <a:extLst>
              <a:ext uri="{FF2B5EF4-FFF2-40B4-BE49-F238E27FC236}">
                <a16:creationId xmlns:a16="http://schemas.microsoft.com/office/drawing/2014/main" id="{E98BBDC4-9D9B-4F22-A213-F1A5026B4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959434F-797C-49C7-99F7-B183C873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8750" l="10000" r="90000">
                        <a14:foregroundMark x1="57000" y1="8250" x2="57000" y2="8250"/>
                        <a14:foregroundMark x1="26500" y1="91250" x2="26500" y2="91250"/>
                        <a14:foregroundMark x1="65750" y1="95000" x2="65750" y2="95000"/>
                        <a14:foregroundMark x1="49500" y1="98750" x2="49500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7" y="2386445"/>
            <a:ext cx="1245678" cy="12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WO - Dutch Research Council subscription to DMPonline | DCC">
            <a:extLst>
              <a:ext uri="{FF2B5EF4-FFF2-40B4-BE49-F238E27FC236}">
                <a16:creationId xmlns:a16="http://schemas.microsoft.com/office/drawing/2014/main" id="{F453E735-19FF-41C1-A233-D9493F3D8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7333" l="9778" r="89778">
                        <a14:foregroundMark x1="28444" y1="91111" x2="28444" y2="91111"/>
                        <a14:foregroundMark x1="38222" y1="97333" x2="38222" y2="97333"/>
                        <a14:foregroundMark x1="27111" y1="68000" x2="27111" y2="68000"/>
                        <a14:foregroundMark x1="74667" y1="65778" x2="74667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3" y="717404"/>
            <a:ext cx="1267702" cy="12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na Karvovskaya (@LangData) | Twitter">
            <a:extLst>
              <a:ext uri="{FF2B5EF4-FFF2-40B4-BE49-F238E27FC236}">
                <a16:creationId xmlns:a16="http://schemas.microsoft.com/office/drawing/2014/main" id="{A16230D7-C0E4-41FF-A07B-D482203F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6444" l="9778" r="89778">
                        <a14:foregroundMark x1="41333" y1="33778" x2="41333" y2="33778"/>
                        <a14:foregroundMark x1="56444" y1="7111" x2="45333" y2="1778"/>
                        <a14:foregroundMark x1="48889" y1="74667" x2="45333" y2="90667"/>
                        <a14:foregroundMark x1="20889" y1="87111" x2="20889" y2="87111"/>
                        <a14:foregroundMark x1="79556" y1="90222" x2="47111" y2="91556"/>
                        <a14:foregroundMark x1="24000" y1="84444" x2="29333" y2="9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82" y="848663"/>
            <a:ext cx="1151473" cy="115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C4195D88-74B6-4731-97B3-6A233DD45DB7}"/>
              </a:ext>
            </a:extLst>
          </p:cNvPr>
          <p:cNvSpPr txBox="1"/>
          <p:nvPr/>
        </p:nvSpPr>
        <p:spPr>
          <a:xfrm>
            <a:off x="2323579" y="719245"/>
            <a:ext cx="25429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Data Conversations @ VU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Maria Cruz &amp; Lena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Karvovskaya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 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Vrije Universiteit Amsterdam </a:t>
            </a:r>
          </a:p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the slides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E9D126-AE1D-4A6E-A7D1-CF11B7FE608C}"/>
              </a:ext>
            </a:extLst>
          </p:cNvPr>
          <p:cNvSpPr txBox="1"/>
          <p:nvPr/>
        </p:nvSpPr>
        <p:spPr>
          <a:xfrm>
            <a:off x="65160" y="3889621"/>
            <a:ext cx="4615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Community-led animated discussion (~40 attendees)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Mix of guest and community talks (10 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Make time for Q&amp;A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124E39-22F4-4C32-8897-0B19DA2E4F77}"/>
              </a:ext>
            </a:extLst>
          </p:cNvPr>
          <p:cNvSpPr txBox="1"/>
          <p:nvPr/>
        </p:nvSpPr>
        <p:spPr>
          <a:xfrm>
            <a:off x="6238983" y="2314207"/>
            <a:ext cx="2905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Open Science Kitchen (OSCT) 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Markus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Konkol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 &amp; Raul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Zurita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 Milla 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University of Twente</a:t>
            </a:r>
          </a:p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972060-3C6D-466C-AE21-0AB5AF515A98}"/>
              </a:ext>
            </a:extLst>
          </p:cNvPr>
          <p:cNvSpPr txBox="1"/>
          <p:nvPr/>
        </p:nvSpPr>
        <p:spPr>
          <a:xfrm>
            <a:off x="1236518" y="2188481"/>
            <a:ext cx="33748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Open Research Conversations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Rosie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Higman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,</a:t>
            </a:r>
            <a:b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</a:b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University of Sheffield </a:t>
            </a:r>
          </a:p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Rosie’s talk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42C90E9A-1365-4594-BA58-5E7C480F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40" y="-31626"/>
            <a:ext cx="1048267" cy="10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1CA006A-4DF0-44DB-A9BE-07E5477DFA5E}"/>
              </a:ext>
            </a:extLst>
          </p:cNvPr>
          <p:cNvSpPr txBox="1"/>
          <p:nvPr/>
        </p:nvSpPr>
        <p:spPr>
          <a:xfrm>
            <a:off x="4572000" y="3826597"/>
            <a:ext cx="4506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Promote, track attendance, make outputs open!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Create a rhythm, building a brand takes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Build a sustainable community!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9FF211-B660-4C63-AAEA-320CFEE2DE55}"/>
              </a:ext>
            </a:extLst>
          </p:cNvPr>
          <p:cNvSpPr txBox="1"/>
          <p:nvPr/>
        </p:nvSpPr>
        <p:spPr>
          <a:xfrm>
            <a:off x="6185484" y="202858"/>
            <a:ext cx="270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@ReproducibiliT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2054" name="Picture 6" descr="Experiences | Shaping the Future">
            <a:extLst>
              <a:ext uri="{FF2B5EF4-FFF2-40B4-BE49-F238E27FC236}">
                <a16:creationId xmlns:a16="http://schemas.microsoft.com/office/drawing/2014/main" id="{9C577D33-55F5-4821-9C1C-6ADB09DA8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6" b="94536" l="9818" r="89818">
                        <a14:foregroundMark x1="26909" y1="84153" x2="46182" y2="68852"/>
                        <a14:foregroundMark x1="46182" y1="68852" x2="53091" y2="67213"/>
                        <a14:foregroundMark x1="43273" y1="77049" x2="46182" y2="94536"/>
                        <a14:foregroundMark x1="47273" y1="15847" x2="65818" y2="12022"/>
                        <a14:foregroundMark x1="65818" y1="12022" x2="72364" y2="21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07" y="2368770"/>
            <a:ext cx="1803773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ofile photo of Markus Konkol">
            <a:extLst>
              <a:ext uri="{FF2B5EF4-FFF2-40B4-BE49-F238E27FC236}">
                <a16:creationId xmlns:a16="http://schemas.microsoft.com/office/drawing/2014/main" id="{10EAC4A6-520C-472A-829E-ED1C8DF5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5000" l="10000" r="90000">
                        <a14:foregroundMark x1="40000" y1="72667" x2="42000" y2="92667"/>
                        <a14:foregroundMark x1="42000" y1="92667" x2="41667" y2="95000"/>
                        <a14:foregroundMark x1="71333" y1="64667" x2="82333" y2="84667"/>
                        <a14:foregroundMark x1="61667" y1="85667" x2="43333" y2="84000"/>
                        <a14:foregroundMark x1="34000" y1="77000" x2="35667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46" y="2198024"/>
            <a:ext cx="1424468" cy="14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6D804612-28C3-40F9-8D87-8245E66F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50" b="97750" l="10000" r="90000">
                        <a14:foregroundMark x1="33500" y1="10750" x2="44250" y2="4250"/>
                        <a14:foregroundMark x1="44250" y1="4250" x2="58000" y2="13000"/>
                        <a14:foregroundMark x1="37500" y1="46750" x2="31250" y2="49000"/>
                        <a14:foregroundMark x1="58750" y1="46750" x2="49500" y2="48750"/>
                        <a14:foregroundMark x1="17750" y1="92000" x2="40750" y2="96500"/>
                        <a14:foregroundMark x1="74000" y1="93250" x2="74000" y2="92500"/>
                        <a14:foregroundMark x1="14250" y1="97750" x2="14250" y2="97750"/>
                        <a14:foregroundMark x1="16750" y1="50500" x2="16250" y2="64500"/>
                        <a14:foregroundMark x1="16250" y1="64500" x2="16250" y2="6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86" y="819109"/>
            <a:ext cx="1282732" cy="12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22756A-5189-48B1-A40E-0E4BD676D6D7}"/>
              </a:ext>
            </a:extLst>
          </p:cNvPr>
          <p:cNvGrpSpPr/>
          <p:nvPr/>
        </p:nvGrpSpPr>
        <p:grpSpPr>
          <a:xfrm>
            <a:off x="3132649" y="2591003"/>
            <a:ext cx="1087106" cy="1323439"/>
            <a:chOff x="3132649" y="2547873"/>
            <a:chExt cx="1087106" cy="132343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44CDA1C-EBC4-48F1-A306-79EFCFF59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89421" y="2627851"/>
              <a:ext cx="1030333" cy="1181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D9EC4EB-285E-483F-A86D-C89C5D9DAE43}"/>
                </a:ext>
              </a:extLst>
            </p:cNvPr>
            <p:cNvSpPr txBox="1"/>
            <p:nvPr/>
          </p:nvSpPr>
          <p:spPr>
            <a:xfrm>
              <a:off x="3132649" y="2547873"/>
              <a:ext cx="10871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he Hand Extrablack" panose="03070A02030502020204" pitchFamily="66" charset="0"/>
                </a:rPr>
                <a:t>Policy, Plan S, Metrics, data &amp; code sharing, reproducibility… Invite the experts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3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34" grpId="0"/>
      <p:bldP spid="35" grpId="0"/>
      <p:bldP spid="38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A7393B86-B79A-4788-B0DE-7CC0AD685B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A63C12D-69B1-43F1-85A6-B498EF939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24"/>
          <a:stretch/>
        </p:blipFill>
        <p:spPr>
          <a:xfrm>
            <a:off x="3058975" y="388961"/>
            <a:ext cx="6085025" cy="4449344"/>
          </a:xfrm>
          <a:prstGeom prst="rect">
            <a:avLst/>
          </a:prstGeom>
        </p:spPr>
      </p:pic>
      <p:sp>
        <p:nvSpPr>
          <p:cNvPr id="12" name="TextBox 11">
            <a:hlinkClick r:id="rId4"/>
            <a:extLst>
              <a:ext uri="{FF2B5EF4-FFF2-40B4-BE49-F238E27FC236}">
                <a16:creationId xmlns:a16="http://schemas.microsoft.com/office/drawing/2014/main" id="{0E5E752A-D9DD-4023-A64B-A1E048B279EE}"/>
              </a:ext>
            </a:extLst>
          </p:cNvPr>
          <p:cNvSpPr txBox="1"/>
          <p:nvPr/>
        </p:nvSpPr>
        <p:spPr>
          <a:xfrm>
            <a:off x="367664" y="505364"/>
            <a:ext cx="385065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4TU.ResearchData’s First Community Call </a:t>
            </a: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Friday 30 April 2021</a:t>
            </a: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10:30 – 11:30 AM CET</a:t>
            </a:r>
          </a:p>
          <a:p>
            <a:endParaRPr lang="en-US" sz="24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Introduction to the community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Updates from working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Invited speaker,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Malvika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 Sharan</a:t>
            </a:r>
            <a:b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</a:br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Community Manager</a:t>
            </a:r>
            <a:b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</a:br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The Turing Way </a:t>
            </a: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 </a:t>
            </a:r>
          </a:p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 </a:t>
            </a:r>
          </a:p>
        </p:txBody>
      </p:sp>
      <p:pic>
        <p:nvPicPr>
          <p:cNvPr id="1030" name="Picture 6" descr="Malvika Sharan (@MalvikaSharan) | Twitter">
            <a:extLst>
              <a:ext uri="{FF2B5EF4-FFF2-40B4-BE49-F238E27FC236}">
                <a16:creationId xmlns:a16="http://schemas.microsoft.com/office/drawing/2014/main" id="{E47C36F5-9FFF-48EB-B770-971B0363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6500" l="8000" r="92000">
                        <a14:foregroundMark x1="12750" y1="59750" x2="28250" y2="56000"/>
                        <a14:foregroundMark x1="28250" y1="56000" x2="41250" y2="68500"/>
                        <a14:foregroundMark x1="19750" y1="66250" x2="43500" y2="87500"/>
                        <a14:foregroundMark x1="43500" y1="87500" x2="51000" y2="90500"/>
                        <a14:foregroundMark x1="40500" y1="60500" x2="79500" y2="87000"/>
                        <a14:foregroundMark x1="53000" y1="66750" x2="89250" y2="85750"/>
                        <a14:foregroundMark x1="92000" y1="82250" x2="80000" y2="96500"/>
                        <a14:foregroundMark x1="80000" y1="96500" x2="17250" y2="87250"/>
                        <a14:foregroundMark x1="18500" y1="64750" x2="8000" y2="95500"/>
                        <a14:foregroundMark x1="8000" y1="95500" x2="42000" y2="92750"/>
                        <a14:foregroundMark x1="42000" y1="92750" x2="73250" y2="95250"/>
                        <a14:foregroundMark x1="73250" y1="95250" x2="85250" y2="93000"/>
                        <a14:foregroundMark x1="85250" y1="93000" x2="90500" y2="80500"/>
                        <a14:foregroundMark x1="90500" y1="80500" x2="88500" y2="76000"/>
                        <a14:foregroundMark x1="81250" y1="76000" x2="33750" y2="77000"/>
                        <a14:foregroundMark x1="33750" y1="77000" x2="15000" y2="85250"/>
                        <a14:foregroundMark x1="15000" y1="80000" x2="25250" y2="70250"/>
                        <a14:foregroundMark x1="25250" y1="70250" x2="29250" y2="68500"/>
                        <a14:foregroundMark x1="68250" y1="90750" x2="68250" y2="90750"/>
                        <a14:foregroundMark x1="24750" y1="62750" x2="24750" y2="62750"/>
                        <a14:foregroundMark x1="25000" y1="61000" x2="64000" y2="80000"/>
                        <a14:foregroundMark x1="64000" y1="80000" x2="70500" y2="84750"/>
                        <a14:foregroundMark x1="67500" y1="87750" x2="40750" y2="76500"/>
                        <a14:foregroundMark x1="40750" y1="76500" x2="40250" y2="72500"/>
                        <a14:foregroundMark x1="51250" y1="5750" x2="51250" y2="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89" y="2464639"/>
            <a:ext cx="2173497" cy="21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AAA5-4A9E-4D4D-AD15-8CFD731D8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42D3A-37CB-4C63-BF1A-547DC32ECF1B}"/>
              </a:ext>
            </a:extLst>
          </p:cNvPr>
          <p:cNvSpPr txBox="1"/>
          <p:nvPr/>
        </p:nvSpPr>
        <p:spPr>
          <a:xfrm>
            <a:off x="1187539" y="146669"/>
            <a:ext cx="67689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he Hand Extrablack" panose="03070A02030502020204" pitchFamily="66" charset="0"/>
              </a:rPr>
              <a:t>INTERVIEWS </a:t>
            </a:r>
            <a:endParaRPr lang="en-GB" sz="16600" dirty="0">
              <a:latin typeface="The Hand Extrablack" panose="03070A020305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068A01-404D-4BAF-8257-76C6C4B3A845}"/>
              </a:ext>
            </a:extLst>
          </p:cNvPr>
          <p:cNvGrpSpPr/>
          <p:nvPr/>
        </p:nvGrpSpPr>
        <p:grpSpPr>
          <a:xfrm>
            <a:off x="2698706" y="2217212"/>
            <a:ext cx="3746589" cy="2646878"/>
            <a:chOff x="3999932" y="979474"/>
            <a:chExt cx="4642200" cy="33929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1FC6E9-724D-424D-A571-C9A732E27129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EDFE447-2642-4060-B877-9247E07C16C4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A44A4CF-D116-4BD5-A31C-B2AA7E78E0B9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F1EB8A64-3FB9-4DA2-BC0C-7A1BAD2C857D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">
                      <p14:nvContentPartPr>
                        <p14:cNvPr id="177" name="Ink 176">
                          <a:extLst>
                            <a:ext uri="{FF2B5EF4-FFF2-40B4-BE49-F238E27FC236}">
                              <a16:creationId xmlns:a16="http://schemas.microsoft.com/office/drawing/2014/main" id="{68CB43E4-4EFA-44B8-BB85-9FD69B47CE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78" name="Ink 177">
                          <a:extLst>
                            <a:ext uri="{FF2B5EF4-FFF2-40B4-BE49-F238E27FC236}">
                              <a16:creationId xmlns:a16="http://schemas.microsoft.com/office/drawing/2014/main" id="{A8D1BD74-FCC0-4A59-BAD8-42D5D7DDED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179" name="Ink 178">
                          <a:extLst>
                            <a:ext uri="{FF2B5EF4-FFF2-40B4-BE49-F238E27FC236}">
                              <a16:creationId xmlns:a16="http://schemas.microsoft.com/office/drawing/2014/main" id="{2F9A03E9-227A-4BCC-93C8-DA40B2CC5D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7DE55BA1-6E7E-4A7C-A476-07A4BB289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215" name="Ink 214">
                            <a:extLst>
                              <a:ext uri="{FF2B5EF4-FFF2-40B4-BE49-F238E27FC236}">
                                <a16:creationId xmlns:a16="http://schemas.microsoft.com/office/drawing/2014/main" id="{B794B262-D9E3-4711-9784-668817DCD70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216" name="Ink 215">
                            <a:extLst>
                              <a:ext uri="{FF2B5EF4-FFF2-40B4-BE49-F238E27FC236}">
                                <a16:creationId xmlns:a16="http://schemas.microsoft.com/office/drawing/2014/main" id="{9416E21B-36A2-47DA-8E7B-9FC12F9821D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217" name="Ink 216">
                            <a:extLst>
                              <a:ext uri="{FF2B5EF4-FFF2-40B4-BE49-F238E27FC236}">
                                <a16:creationId xmlns:a16="http://schemas.microsoft.com/office/drawing/2014/main" id="{C182A0DE-7DD3-4C98-B428-73B34A164A7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218" name="Ink 217">
                            <a:extLst>
                              <a:ext uri="{FF2B5EF4-FFF2-40B4-BE49-F238E27FC236}">
                                <a16:creationId xmlns:a16="http://schemas.microsoft.com/office/drawing/2014/main" id="{A41BB3A3-4E7F-45E4-9FC3-BCE2F8896EC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219" name="Ink 218">
                            <a:extLst>
                              <a:ext uri="{FF2B5EF4-FFF2-40B4-BE49-F238E27FC236}">
                                <a16:creationId xmlns:a16="http://schemas.microsoft.com/office/drawing/2014/main" id="{9221E350-AE4A-491B-90D9-E6C9ED3CD10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220" name="Ink 219">
                            <a:extLst>
                              <a:ext uri="{FF2B5EF4-FFF2-40B4-BE49-F238E27FC236}">
                                <a16:creationId xmlns:a16="http://schemas.microsoft.com/office/drawing/2014/main" id="{DC71449C-F1D7-48B4-9127-74B99A2A07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21" name="Ink 220">
                            <a:extLst>
                              <a:ext uri="{FF2B5EF4-FFF2-40B4-BE49-F238E27FC236}">
                                <a16:creationId xmlns:a16="http://schemas.microsoft.com/office/drawing/2014/main" id="{60319785-2EB0-42BB-B72F-C042F2B7B32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22" name="Ink 221">
                            <a:extLst>
                              <a:ext uri="{FF2B5EF4-FFF2-40B4-BE49-F238E27FC236}">
                                <a16:creationId xmlns:a16="http://schemas.microsoft.com/office/drawing/2014/main" id="{AA813513-5FE7-4BFF-B276-060FA3FBAB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23" name="Ink 222">
                            <a:extLst>
                              <a:ext uri="{FF2B5EF4-FFF2-40B4-BE49-F238E27FC236}">
                                <a16:creationId xmlns:a16="http://schemas.microsoft.com/office/drawing/2014/main" id="{68E4DB87-2D43-407C-B753-59C7413166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24" name="Ink 223">
                            <a:extLst>
                              <a:ext uri="{FF2B5EF4-FFF2-40B4-BE49-F238E27FC236}">
                                <a16:creationId xmlns:a16="http://schemas.microsoft.com/office/drawing/2014/main" id="{94109474-A5A4-4178-8717-5722EADCFB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225" name="Ink 224">
                            <a:extLst>
                              <a:ext uri="{FF2B5EF4-FFF2-40B4-BE49-F238E27FC236}">
                                <a16:creationId xmlns:a16="http://schemas.microsoft.com/office/drawing/2014/main" id="{5E56C683-4999-457E-BBB1-7550BB6F4D6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226" name="Ink 225">
                            <a:extLst>
                              <a:ext uri="{FF2B5EF4-FFF2-40B4-BE49-F238E27FC236}">
                                <a16:creationId xmlns:a16="http://schemas.microsoft.com/office/drawing/2014/main" id="{970322C6-6EBC-4E56-8B6A-AFBFBC66BBF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227" name="Ink 226">
                            <a:extLst>
                              <a:ext uri="{FF2B5EF4-FFF2-40B4-BE49-F238E27FC236}">
                                <a16:creationId xmlns:a16="http://schemas.microsoft.com/office/drawing/2014/main" id="{762567C4-1B7B-47F8-810A-C8024815690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181" name="Ink 180">
                          <a:extLst>
                            <a:ext uri="{FF2B5EF4-FFF2-40B4-BE49-F238E27FC236}">
                              <a16:creationId xmlns:a16="http://schemas.microsoft.com/office/drawing/2014/main" id="{1394E3C6-DBF2-4AD0-8B6C-FD33456413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6553A7EF-0669-4DE4-8F23-2FBF3EB97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204" name="Ink 203">
                            <a:extLst>
                              <a:ext uri="{FF2B5EF4-FFF2-40B4-BE49-F238E27FC236}">
                                <a16:creationId xmlns:a16="http://schemas.microsoft.com/office/drawing/2014/main" id="{04C2E5E2-51D7-4712-AFFE-E7A34EA45B8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205" name="Ink 204">
                            <a:extLst>
                              <a:ext uri="{FF2B5EF4-FFF2-40B4-BE49-F238E27FC236}">
                                <a16:creationId xmlns:a16="http://schemas.microsoft.com/office/drawing/2014/main" id="{8E09264E-76F4-4CD2-96AC-1F8A2075D83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206" name="Ink 205">
                            <a:extLst>
                              <a:ext uri="{FF2B5EF4-FFF2-40B4-BE49-F238E27FC236}">
                                <a16:creationId xmlns:a16="http://schemas.microsoft.com/office/drawing/2014/main" id="{19213DB9-62B1-4627-B5A3-F3D19F3803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207" name="Ink 206">
                            <a:extLst>
                              <a:ext uri="{FF2B5EF4-FFF2-40B4-BE49-F238E27FC236}">
                                <a16:creationId xmlns:a16="http://schemas.microsoft.com/office/drawing/2014/main" id="{3ED09EEE-B144-4E72-9EEB-264803ABF03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208" name="Ink 207">
                            <a:extLst>
                              <a:ext uri="{FF2B5EF4-FFF2-40B4-BE49-F238E27FC236}">
                                <a16:creationId xmlns:a16="http://schemas.microsoft.com/office/drawing/2014/main" id="{BB8F0E72-311A-492D-AC2F-26136D3F1D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209" name="Ink 208">
                            <a:extLst>
                              <a:ext uri="{FF2B5EF4-FFF2-40B4-BE49-F238E27FC236}">
                                <a16:creationId xmlns:a16="http://schemas.microsoft.com/office/drawing/2014/main" id="{5E240B02-659E-468C-B648-91833BBED2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210" name="Ink 209">
                            <a:extLst>
                              <a:ext uri="{FF2B5EF4-FFF2-40B4-BE49-F238E27FC236}">
                                <a16:creationId xmlns:a16="http://schemas.microsoft.com/office/drawing/2014/main" id="{71B3855A-1109-4BB2-891A-FF287375BED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211" name="Ink 210">
                            <a:extLst>
                              <a:ext uri="{FF2B5EF4-FFF2-40B4-BE49-F238E27FC236}">
                                <a16:creationId xmlns:a16="http://schemas.microsoft.com/office/drawing/2014/main" id="{DB84A033-9325-40DC-84E7-326E47FE855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212" name="Ink 211">
                            <a:extLst>
                              <a:ext uri="{FF2B5EF4-FFF2-40B4-BE49-F238E27FC236}">
                                <a16:creationId xmlns:a16="http://schemas.microsoft.com/office/drawing/2014/main" id="{FF80CF7D-6FFB-4A6A-952D-D0BF5FCA36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213" name="Ink 212">
                            <a:extLst>
                              <a:ext uri="{FF2B5EF4-FFF2-40B4-BE49-F238E27FC236}">
                                <a16:creationId xmlns:a16="http://schemas.microsoft.com/office/drawing/2014/main" id="{53EF2E93-3754-44DE-A871-45736B873C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214" name="Ink 213">
                            <a:extLst>
                              <a:ext uri="{FF2B5EF4-FFF2-40B4-BE49-F238E27FC236}">
                                <a16:creationId xmlns:a16="http://schemas.microsoft.com/office/drawing/2014/main" id="{B00A3789-0A3F-42DF-9796-556B9CA2E81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183" name="Ink 182">
                          <a:extLst>
                            <a:ext uri="{FF2B5EF4-FFF2-40B4-BE49-F238E27FC236}">
                              <a16:creationId xmlns:a16="http://schemas.microsoft.com/office/drawing/2014/main" id="{D0EAE7B9-B004-46F6-AC67-7F52DFCA6C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B8A97A5-CF46-4F92-B2DB-B0AA59419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199" name="Ink 198">
                            <a:extLst>
                              <a:ext uri="{FF2B5EF4-FFF2-40B4-BE49-F238E27FC236}">
                                <a16:creationId xmlns:a16="http://schemas.microsoft.com/office/drawing/2014/main" id="{C937F320-4D23-4813-92FF-2B26785A539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200" name="Ink 199">
                            <a:extLst>
                              <a:ext uri="{FF2B5EF4-FFF2-40B4-BE49-F238E27FC236}">
                                <a16:creationId xmlns:a16="http://schemas.microsoft.com/office/drawing/2014/main" id="{18D1C461-93FB-4422-9810-9926B91C29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201" name="Ink 200">
                            <a:extLst>
                              <a:ext uri="{FF2B5EF4-FFF2-40B4-BE49-F238E27FC236}">
                                <a16:creationId xmlns:a16="http://schemas.microsoft.com/office/drawing/2014/main" id="{1462332C-0C46-43FB-8036-330BB1BEB9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202" name="Ink 201">
                            <a:extLst>
                              <a:ext uri="{FF2B5EF4-FFF2-40B4-BE49-F238E27FC236}">
                                <a16:creationId xmlns:a16="http://schemas.microsoft.com/office/drawing/2014/main" id="{F5507B4F-98DF-4991-A922-878307220ED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203" name="Ink 202">
                            <a:extLst>
                              <a:ext uri="{FF2B5EF4-FFF2-40B4-BE49-F238E27FC236}">
                                <a16:creationId xmlns:a16="http://schemas.microsoft.com/office/drawing/2014/main" id="{F6319322-D095-41AD-AF75-0CEF038219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185" name="Ink 184">
                          <a:extLst>
                            <a:ext uri="{FF2B5EF4-FFF2-40B4-BE49-F238E27FC236}">
                              <a16:creationId xmlns:a16="http://schemas.microsoft.com/office/drawing/2014/main" id="{527AE090-C5B8-440A-B9BB-B39638CFEF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12FE91D9-69FA-463F-A053-B016700AA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190" name="Ink 189">
                            <a:extLst>
                              <a:ext uri="{FF2B5EF4-FFF2-40B4-BE49-F238E27FC236}">
                                <a16:creationId xmlns:a16="http://schemas.microsoft.com/office/drawing/2014/main" id="{5260A488-6CF4-4B78-9469-0F27ECD2874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191" name="Ink 190">
                            <a:extLst>
                              <a:ext uri="{FF2B5EF4-FFF2-40B4-BE49-F238E27FC236}">
                                <a16:creationId xmlns:a16="http://schemas.microsoft.com/office/drawing/2014/main" id="{EDD9097F-A31B-4753-B7C8-06AC79B451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192" name="Ink 191">
                            <a:extLst>
                              <a:ext uri="{FF2B5EF4-FFF2-40B4-BE49-F238E27FC236}">
                                <a16:creationId xmlns:a16="http://schemas.microsoft.com/office/drawing/2014/main" id="{509649A1-EC7F-414E-986B-C821D688779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193" name="Ink 192">
                            <a:extLst>
                              <a:ext uri="{FF2B5EF4-FFF2-40B4-BE49-F238E27FC236}">
                                <a16:creationId xmlns:a16="http://schemas.microsoft.com/office/drawing/2014/main" id="{C805FD27-0737-4FFC-87E8-D5CF6837C8E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194" name="Ink 193">
                            <a:extLst>
                              <a:ext uri="{FF2B5EF4-FFF2-40B4-BE49-F238E27FC236}">
                                <a16:creationId xmlns:a16="http://schemas.microsoft.com/office/drawing/2014/main" id="{2C68D877-6309-46C8-850A-570B7452CEA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195" name="Ink 194">
                            <a:extLst>
                              <a:ext uri="{FF2B5EF4-FFF2-40B4-BE49-F238E27FC236}">
                                <a16:creationId xmlns:a16="http://schemas.microsoft.com/office/drawing/2014/main" id="{7E5FCD36-DC72-4385-B8D0-187EAD10120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196" name="Ink 195">
                            <a:extLst>
                              <a:ext uri="{FF2B5EF4-FFF2-40B4-BE49-F238E27FC236}">
                                <a16:creationId xmlns:a16="http://schemas.microsoft.com/office/drawing/2014/main" id="{B86E9C27-8F94-452B-ABAA-56C619936A2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197" name="Ink 196">
                            <a:extLst>
                              <a:ext uri="{FF2B5EF4-FFF2-40B4-BE49-F238E27FC236}">
                                <a16:creationId xmlns:a16="http://schemas.microsoft.com/office/drawing/2014/main" id="{A0759DA1-9BB4-4A7A-AF9F-6F2167299A4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198" name="Ink 197">
                            <a:extLst>
                              <a:ext uri="{FF2B5EF4-FFF2-40B4-BE49-F238E27FC236}">
                                <a16:creationId xmlns:a16="http://schemas.microsoft.com/office/drawing/2014/main" id="{19C518DC-06B8-4374-8305-2F2E270AA2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0AC9E256-2A95-4705-9F09-5844FD1EB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188" name="Ink 187">
                            <a:extLst>
                              <a:ext uri="{FF2B5EF4-FFF2-40B4-BE49-F238E27FC236}">
                                <a16:creationId xmlns:a16="http://schemas.microsoft.com/office/drawing/2014/main" id="{76A43A3A-50E8-4F9A-8429-CEED2C918BA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189" name="Ink 188">
                            <a:extLst>
                              <a:ext uri="{FF2B5EF4-FFF2-40B4-BE49-F238E27FC236}">
                                <a16:creationId xmlns:a16="http://schemas.microsoft.com/office/drawing/2014/main" id="{B956CA76-9ACE-433E-96AF-FCE6D4058B8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C9178239-1ECF-4AA6-B3C9-FDD8CDE03E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2C2A584D-2F2F-422D-812A-FBCCC50D4C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144" name="Ink 143">
                        <a:extLst>
                          <a:ext uri="{FF2B5EF4-FFF2-40B4-BE49-F238E27FC236}">
                            <a16:creationId xmlns:a16="http://schemas.microsoft.com/office/drawing/2014/main" id="{002217A7-7663-4C85-8673-3A2275D62D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145" name="Ink 144">
                        <a:extLst>
                          <a:ext uri="{FF2B5EF4-FFF2-40B4-BE49-F238E27FC236}">
                            <a16:creationId xmlns:a16="http://schemas.microsoft.com/office/drawing/2014/main" id="{203EEF67-436B-47B1-9AC7-B6F3B27CB8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146" name="Ink 145">
                        <a:extLst>
                          <a:ext uri="{FF2B5EF4-FFF2-40B4-BE49-F238E27FC236}">
                            <a16:creationId xmlns:a16="http://schemas.microsoft.com/office/drawing/2014/main" id="{03B31958-8528-4839-98C9-CCD989905E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47" name="Ink 146">
                        <a:extLst>
                          <a:ext uri="{FF2B5EF4-FFF2-40B4-BE49-F238E27FC236}">
                            <a16:creationId xmlns:a16="http://schemas.microsoft.com/office/drawing/2014/main" id="{F5F652CD-125B-4FBA-9E77-24518BCFCAA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D7AD4169-A98A-4F6C-B6A4-570B0ADACD7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74" name="Ink 173">
                          <a:extLst>
                            <a:ext uri="{FF2B5EF4-FFF2-40B4-BE49-F238E27FC236}">
                              <a16:creationId xmlns:a16="http://schemas.microsoft.com/office/drawing/2014/main" id="{2E72FC2A-4FFB-4717-AACD-59159AEBFAB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75" name="Ink 174">
                          <a:extLst>
                            <a:ext uri="{FF2B5EF4-FFF2-40B4-BE49-F238E27FC236}">
                              <a16:creationId xmlns:a16="http://schemas.microsoft.com/office/drawing/2014/main" id="{38549796-0FD1-4EF9-907D-8C9C087385A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76" name="Ink 175">
                          <a:extLst>
                            <a:ext uri="{FF2B5EF4-FFF2-40B4-BE49-F238E27FC236}">
                              <a16:creationId xmlns:a16="http://schemas.microsoft.com/office/drawing/2014/main" id="{5C1924E1-40EA-4B79-8B47-531595548E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49" name="Ink 148">
                        <a:extLst>
                          <a:ext uri="{FF2B5EF4-FFF2-40B4-BE49-F238E27FC236}">
                            <a16:creationId xmlns:a16="http://schemas.microsoft.com/office/drawing/2014/main" id="{FA278372-2684-43F0-815D-31BFF1FC8E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BCBF3E11-D864-4E0D-9DD6-60F1716F3B44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72" name="Ink 171">
                          <a:extLst>
                            <a:ext uri="{FF2B5EF4-FFF2-40B4-BE49-F238E27FC236}">
                              <a16:creationId xmlns:a16="http://schemas.microsoft.com/office/drawing/2014/main" id="{409BA4D7-92AA-40A0-BD5D-87E011D26B4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73" name="Ink 172">
                          <a:extLst>
                            <a:ext uri="{FF2B5EF4-FFF2-40B4-BE49-F238E27FC236}">
                              <a16:creationId xmlns:a16="http://schemas.microsoft.com/office/drawing/2014/main" id="{FE223292-6A68-462E-B0DA-4AB70A0ED04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51" name="Ink 150">
                        <a:extLst>
                          <a:ext uri="{FF2B5EF4-FFF2-40B4-BE49-F238E27FC236}">
                            <a16:creationId xmlns:a16="http://schemas.microsoft.com/office/drawing/2014/main" id="{3A998DB2-F478-4B90-ABFA-CE6C3B4CC3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52" name="Ink 151">
                        <a:extLst>
                          <a:ext uri="{FF2B5EF4-FFF2-40B4-BE49-F238E27FC236}">
                            <a16:creationId xmlns:a16="http://schemas.microsoft.com/office/drawing/2014/main" id="{A1131BCF-0762-4AEF-9692-FB0B6DEB97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53" name="Ink 152">
                        <a:extLst>
                          <a:ext uri="{FF2B5EF4-FFF2-40B4-BE49-F238E27FC236}">
                            <a16:creationId xmlns:a16="http://schemas.microsoft.com/office/drawing/2014/main" id="{269123A5-57C3-460F-81C7-3BD24087D5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154" name="Ink 153">
                        <a:extLst>
                          <a:ext uri="{FF2B5EF4-FFF2-40B4-BE49-F238E27FC236}">
                            <a16:creationId xmlns:a16="http://schemas.microsoft.com/office/drawing/2014/main" id="{5B82F869-4B41-40B6-859E-837A6D0342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155" name="Ink 154">
                        <a:extLst>
                          <a:ext uri="{FF2B5EF4-FFF2-40B4-BE49-F238E27FC236}">
                            <a16:creationId xmlns:a16="http://schemas.microsoft.com/office/drawing/2014/main" id="{8E47C7CD-99D7-4AF1-98FD-773027E31EF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156" name="Ink 155">
                        <a:extLst>
                          <a:ext uri="{FF2B5EF4-FFF2-40B4-BE49-F238E27FC236}">
                            <a16:creationId xmlns:a16="http://schemas.microsoft.com/office/drawing/2014/main" id="{91BA4EBD-3474-4C6D-AE2B-49C7E20B3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57" name="Ink 156">
                        <a:extLst>
                          <a:ext uri="{FF2B5EF4-FFF2-40B4-BE49-F238E27FC236}">
                            <a16:creationId xmlns:a16="http://schemas.microsoft.com/office/drawing/2014/main" id="{1B73BD13-F0ED-4CF1-BD67-D041ECBD2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AB3F358-33DE-4947-AFA3-FF00DC27A472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168" name="Ink 167">
                          <a:extLst>
                            <a:ext uri="{FF2B5EF4-FFF2-40B4-BE49-F238E27FC236}">
                              <a16:creationId xmlns:a16="http://schemas.microsoft.com/office/drawing/2014/main" id="{1D7FE1D5-F8D6-44EF-965E-CB368A6BD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169" name="Ink 168">
                          <a:extLst>
                            <a:ext uri="{FF2B5EF4-FFF2-40B4-BE49-F238E27FC236}">
                              <a16:creationId xmlns:a16="http://schemas.microsoft.com/office/drawing/2014/main" id="{40A1A6B8-6086-41B6-AACC-0537CC3AA0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170" name="Ink 169">
                          <a:extLst>
                            <a:ext uri="{FF2B5EF4-FFF2-40B4-BE49-F238E27FC236}">
                              <a16:creationId xmlns:a16="http://schemas.microsoft.com/office/drawing/2014/main" id="{03CAE2A7-9E3B-4C88-975F-EAB8A7C5CC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171" name="Ink 170">
                          <a:extLst>
                            <a:ext uri="{FF2B5EF4-FFF2-40B4-BE49-F238E27FC236}">
                              <a16:creationId xmlns:a16="http://schemas.microsoft.com/office/drawing/2014/main" id="{276C99A1-2121-4227-8B54-91D4E6D1C9D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998AAD4D-3F9C-42D0-95DE-B201B138B7E5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61" name="Ink 160">
                          <a:extLst>
                            <a:ext uri="{FF2B5EF4-FFF2-40B4-BE49-F238E27FC236}">
                              <a16:creationId xmlns:a16="http://schemas.microsoft.com/office/drawing/2014/main" id="{E44C7F63-62DC-4851-8A4E-CE614CE3C63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62" name="Ink 161">
                          <a:extLst>
                            <a:ext uri="{FF2B5EF4-FFF2-40B4-BE49-F238E27FC236}">
                              <a16:creationId xmlns:a16="http://schemas.microsoft.com/office/drawing/2014/main" id="{A5D59B26-8317-4B35-A8D0-99C51404D7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63" name="Ink 162">
                          <a:extLst>
                            <a:ext uri="{FF2B5EF4-FFF2-40B4-BE49-F238E27FC236}">
                              <a16:creationId xmlns:a16="http://schemas.microsoft.com/office/drawing/2014/main" id="{7E264C46-0BED-4DA3-B45A-48E7A503F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164" name="Ink 163">
                          <a:extLst>
                            <a:ext uri="{FF2B5EF4-FFF2-40B4-BE49-F238E27FC236}">
                              <a16:creationId xmlns:a16="http://schemas.microsoft.com/office/drawing/2014/main" id="{52E0F529-5B4B-426D-BC46-31FEB33D28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165" name="Ink 164">
                          <a:extLst>
                            <a:ext uri="{FF2B5EF4-FFF2-40B4-BE49-F238E27FC236}">
                              <a16:creationId xmlns:a16="http://schemas.microsoft.com/office/drawing/2014/main" id="{3E341699-E951-4AF6-A109-B849B7BF532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166" name="Ink 165">
                          <a:extLst>
                            <a:ext uri="{FF2B5EF4-FFF2-40B4-BE49-F238E27FC236}">
                              <a16:creationId xmlns:a16="http://schemas.microsoft.com/office/drawing/2014/main" id="{17D10CC7-DE0B-4EE8-A1F3-4F0150B733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167" name="Ink 166">
                          <a:extLst>
                            <a:ext uri="{FF2B5EF4-FFF2-40B4-BE49-F238E27FC236}">
                              <a16:creationId xmlns:a16="http://schemas.microsoft.com/office/drawing/2014/main" id="{E78A32FF-D8AB-4F43-94BA-78728C75B65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27E999B9-8D1E-4FAB-A9CC-6CB5F2915F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C92E16C1-3842-4536-8830-706ED6BD2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37289B31-B294-4089-9967-987E4572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4197D08D-86C7-4BB5-BFAA-E1226FD215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7D1DB9C-C004-4D3F-9530-7E8FA1F51813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02DDB407-FED8-45AB-844B-B30B0456A4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139" name="Ink 138">
                        <a:extLst>
                          <a:ext uri="{FF2B5EF4-FFF2-40B4-BE49-F238E27FC236}">
                            <a16:creationId xmlns:a16="http://schemas.microsoft.com/office/drawing/2014/main" id="{ED73782C-4DC6-4D44-AF4B-C97C0CE7AC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140" name="Ink 139">
                        <a:extLst>
                          <a:ext uri="{FF2B5EF4-FFF2-40B4-BE49-F238E27FC236}">
                            <a16:creationId xmlns:a16="http://schemas.microsoft.com/office/drawing/2014/main" id="{A3DBA19B-2DE3-4BE8-9ACA-6F719741CB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86EB7DFE-0263-40FF-BD7C-03DDC6D7BE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A40C0EA-AF4D-4D08-82A8-557C48E73394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134" name="Ink 133">
                        <a:extLst>
                          <a:ext uri="{FF2B5EF4-FFF2-40B4-BE49-F238E27FC236}">
                            <a16:creationId xmlns:a16="http://schemas.microsoft.com/office/drawing/2014/main" id="{1DD861A6-5C23-46A7-869A-B96778AA52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4EB1186C-7ECE-4493-8EE5-7F51DC486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38A09F16-48C6-4A6D-93A6-10CA81A602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37" name="Ink 136">
                        <a:extLst>
                          <a:ext uri="{FF2B5EF4-FFF2-40B4-BE49-F238E27FC236}">
                            <a16:creationId xmlns:a16="http://schemas.microsoft.com/office/drawing/2014/main" id="{EE98D74F-FC46-4633-BF99-DBB04A2FE9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DA5CEC79-63B3-4B0C-9DC7-AC7247D34F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8A3176D-EE42-4C9E-A066-6CE857543E18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45AC48A-8B6A-407A-B6E4-459727694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496D18E3-AF80-4A0C-9051-0CEE4366D5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7F73993B-E622-419D-943C-E28D022164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14" name="Ink 113">
                        <a:extLst>
                          <a:ext uri="{FF2B5EF4-FFF2-40B4-BE49-F238E27FC236}">
                            <a16:creationId xmlns:a16="http://schemas.microsoft.com/office/drawing/2014/main" id="{30162D60-257A-42AE-B89A-C94EEBF051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15" name="Ink 114">
                        <a:extLst>
                          <a:ext uri="{FF2B5EF4-FFF2-40B4-BE49-F238E27FC236}">
                            <a16:creationId xmlns:a16="http://schemas.microsoft.com/office/drawing/2014/main" id="{B465720E-D0FD-4134-9BFA-0A9F298702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288E7A50-D91A-4C8F-9E67-EF8C6AF2CB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EADD0BC9-1155-4EA7-A104-2EBB2D2360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118" name="Ink 117">
                        <a:extLst>
                          <a:ext uri="{FF2B5EF4-FFF2-40B4-BE49-F238E27FC236}">
                            <a16:creationId xmlns:a16="http://schemas.microsoft.com/office/drawing/2014/main" id="{E8E24646-4425-41F8-B95D-CDD0EC9648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119" name="Ink 118">
                        <a:extLst>
                          <a:ext uri="{FF2B5EF4-FFF2-40B4-BE49-F238E27FC236}">
                            <a16:creationId xmlns:a16="http://schemas.microsoft.com/office/drawing/2014/main" id="{E45089B7-7F4E-4857-9841-77E3E90407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120" name="Ink 119">
                        <a:extLst>
                          <a:ext uri="{FF2B5EF4-FFF2-40B4-BE49-F238E27FC236}">
                            <a16:creationId xmlns:a16="http://schemas.microsoft.com/office/drawing/2014/main" id="{D5914577-176A-455A-A6F5-7B2F560608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121" name="Ink 120">
                        <a:extLst>
                          <a:ext uri="{FF2B5EF4-FFF2-40B4-BE49-F238E27FC236}">
                            <a16:creationId xmlns:a16="http://schemas.microsoft.com/office/drawing/2014/main" id="{17915F33-2BCE-41C4-BF65-C2A4F9E6A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122" name="Ink 121">
                        <a:extLst>
                          <a:ext uri="{FF2B5EF4-FFF2-40B4-BE49-F238E27FC236}">
                            <a16:creationId xmlns:a16="http://schemas.microsoft.com/office/drawing/2014/main" id="{3ED25748-0248-466A-8B2F-C93D04CDD7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123" name="Ink 122">
                        <a:extLst>
                          <a:ext uri="{FF2B5EF4-FFF2-40B4-BE49-F238E27FC236}">
                            <a16:creationId xmlns:a16="http://schemas.microsoft.com/office/drawing/2014/main" id="{7A12EB9A-298A-4692-A964-D52C1B6888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124" name="Ink 123">
                        <a:extLst>
                          <a:ext uri="{FF2B5EF4-FFF2-40B4-BE49-F238E27FC236}">
                            <a16:creationId xmlns:a16="http://schemas.microsoft.com/office/drawing/2014/main" id="{FA3D79F1-AA5A-465E-83DE-FC0EAF254D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125" name="Ink 124">
                        <a:extLst>
                          <a:ext uri="{FF2B5EF4-FFF2-40B4-BE49-F238E27FC236}">
                            <a16:creationId xmlns:a16="http://schemas.microsoft.com/office/drawing/2014/main" id="{E0BCE032-3F1A-4C18-B93E-0DFC1279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126" name="Ink 125">
                        <a:extLst>
                          <a:ext uri="{FF2B5EF4-FFF2-40B4-BE49-F238E27FC236}">
                            <a16:creationId xmlns:a16="http://schemas.microsoft.com/office/drawing/2014/main" id="{7E773D61-ABD3-41B6-9E69-9EF4E0C5E1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29D9F892-0A02-4CD6-A4B3-1CFCAEE5A2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128" name="Ink 127">
                        <a:extLst>
                          <a:ext uri="{FF2B5EF4-FFF2-40B4-BE49-F238E27FC236}">
                            <a16:creationId xmlns:a16="http://schemas.microsoft.com/office/drawing/2014/main" id="{7EAC46BF-DC3A-4035-BC49-12A92E03DE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129" name="Ink 128">
                        <a:extLst>
                          <a:ext uri="{FF2B5EF4-FFF2-40B4-BE49-F238E27FC236}">
                            <a16:creationId xmlns:a16="http://schemas.microsoft.com/office/drawing/2014/main" id="{1EBD8158-7479-4A89-8E8D-77E19E2844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130" name="Ink 129">
                        <a:extLst>
                          <a:ext uri="{FF2B5EF4-FFF2-40B4-BE49-F238E27FC236}">
                            <a16:creationId xmlns:a16="http://schemas.microsoft.com/office/drawing/2014/main" id="{8801271E-E407-42AF-B807-74A7D2F4EA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DD037C6F-BA7E-460D-9CA5-CAEC466636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132" name="Ink 131">
                        <a:extLst>
                          <a:ext uri="{FF2B5EF4-FFF2-40B4-BE49-F238E27FC236}">
                            <a16:creationId xmlns:a16="http://schemas.microsoft.com/office/drawing/2014/main" id="{8EBCBC89-E05E-494F-9C77-EB5FDFAFE14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133" name="Ink 132">
                        <a:extLst>
                          <a:ext uri="{FF2B5EF4-FFF2-40B4-BE49-F238E27FC236}">
                            <a16:creationId xmlns:a16="http://schemas.microsoft.com/office/drawing/2014/main" id="{C9C639F8-9A93-47D8-9E2E-0A0E65E1BA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C4C3452D-E85C-4056-88D8-0B17480F2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B0A3291-4929-46D2-9BEA-918160927793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4C695EB6-5043-4DD1-AF7E-EE859DCD06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3F787F3C-927E-4255-89CB-F0470A5EAA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E3CAEB05-000F-4FE9-83DB-A8CD38D58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109" name="Ink 108">
                        <a:extLst>
                          <a:ext uri="{FF2B5EF4-FFF2-40B4-BE49-F238E27FC236}">
                            <a16:creationId xmlns:a16="http://schemas.microsoft.com/office/drawing/2014/main" id="{35C54836-ADA6-4586-8480-982A9EB245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FB121D11-A541-45EA-820E-8A77E986FA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35CE4EF-472A-4610-BB32-9B674B6B0E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A3582897-BC8E-42F2-AEC9-1ECD562B26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BE98D8E3-5D3D-4ECF-B9ED-BE182B335130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100" name="Ink 99">
                        <a:extLst>
                          <a:ext uri="{FF2B5EF4-FFF2-40B4-BE49-F238E27FC236}">
                            <a16:creationId xmlns:a16="http://schemas.microsoft.com/office/drawing/2014/main" id="{F305BB0D-B874-42AD-964E-601200C57A5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05FCC7C8-9EC7-4581-B766-55591B4EA0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1C1042F6-B756-44B3-9238-B7541147823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E309136-F76F-482E-81BC-DA2B751BC4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B1FAE552-DCAB-4FDE-951F-60C60EEB85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E5FB2CBD-CE4E-46F2-8B2A-6D30DF53F3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AD872BB-19B9-4FDC-B83D-536583BFA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47409D-7F3D-4F99-9A34-7567245499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91" name="Ink 90">
                      <a:extLst>
                        <a:ext uri="{FF2B5EF4-FFF2-40B4-BE49-F238E27FC236}">
                          <a16:creationId xmlns:a16="http://schemas.microsoft.com/office/drawing/2014/main" id="{A2E0CA90-0FF7-4EBD-BBBB-DB15CF66F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F987505-2B2F-4D73-848A-0A03FBBED427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C077598D-2972-472C-B978-E56B34766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E75E2570-6D9C-473D-AC98-E672E7D591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D8217613-02F9-4941-9058-D27FFFFCE2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97" name="Ink 96">
                        <a:extLst>
                          <a:ext uri="{FF2B5EF4-FFF2-40B4-BE49-F238E27FC236}">
                            <a16:creationId xmlns:a16="http://schemas.microsoft.com/office/drawing/2014/main" id="{7E1B5717-A232-4F83-B820-777384DEE9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98" name="Ink 97">
                        <a:extLst>
                          <a:ext uri="{FF2B5EF4-FFF2-40B4-BE49-F238E27FC236}">
                            <a16:creationId xmlns:a16="http://schemas.microsoft.com/office/drawing/2014/main" id="{1011AE6E-5079-4B84-B7CB-B4C05A4FB3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99" name="Ink 98">
                        <a:extLst>
                          <a:ext uri="{FF2B5EF4-FFF2-40B4-BE49-F238E27FC236}">
                            <a16:creationId xmlns:a16="http://schemas.microsoft.com/office/drawing/2014/main" id="{3E0FADD8-B668-4162-9C48-E28AB561C77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3F64401-7001-4AFE-AA8A-AD46DB458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F039B52-DA79-48C6-BE28-5D05FCAF3A35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E22D5CCD-21A2-4CB3-92EF-A2A173E726FF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3D646F-787B-4632-88BE-A506A74892A0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214A194-B5F1-4700-801A-E2B9A442630B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44510B-07B2-492F-B6BD-42FD106712D5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9179DB0B-4695-42BA-8A3C-AA5A19F07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CCA990D6-35D3-42DD-B5A9-02794C00F9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6EB9E00-E950-400E-904D-3552275DB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0841DAF5-7573-4BBD-91A1-7BDBCE7CB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41C9296-7122-406D-807A-1FB420BD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4A9A5E7F-33A6-4B22-8F85-ECA9A0EC92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16E663F-F474-40E1-9F5B-F6E4D49AA2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EFBB639-0C9A-42AF-A903-9AF3ABCAA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2DF8E9B0-BFF5-4F37-9944-16ACBAB1A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53A0BA-AA95-484A-BE11-F3D1909AB22E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5A902D99-4C3D-47D9-990B-B4F5E3B17D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8C6117E-718E-42D1-B05C-2D6D35BFA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1B0A81A-E160-4891-9E9C-C6C962EBE11C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2ED709-9BC9-4DBD-9B9B-1102DDBB1A80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025A279-F7E7-4310-A640-357B868AF026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1D3A54F-AB19-4EC9-97CD-15181BE9B993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E1850D4-7032-4000-9264-5BE4FCC55B2D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5325822-F31B-4A6D-92D6-04DACF178939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44667B8-4AC0-4C2C-A2F1-FF78D15280DF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2E398E4-050F-4C03-9A08-8A9EBE04136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CFEDE49-F1FD-4F63-8E0E-187E3AF265AF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1B50F546-B5D2-4345-8465-CAD7783CC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527D155-6B30-4A88-9059-1D8240ABD1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AF13EE8-8725-4DAD-B7B2-ABEA5ED9C5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4240B6C-9F4E-494E-8C89-D36D9BF8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290CE71-76D5-4A66-BDC6-741D0A30A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11F7D8D-5A78-4774-923F-AC3BB3196C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A81665A-A860-4441-A550-5DD79F873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23F8D0C9-6A93-468A-9F21-132C6AD362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B9E990BE-178A-4FB1-A824-4CB99639F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1361ACA-7436-41A9-B410-E375C4921E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0B6E0FCE-106E-4673-B375-61738EEDCB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6FBAE644-9B85-4954-9D2D-F2AFC16700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189A07FC-1E9C-4906-9731-7EC87309F8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75F6D0B-D8A8-4548-8DDE-EA1A85C070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D3C133D9-FACD-403B-98B4-04EEE6692E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BCA8ADE8-748D-4E78-9797-2CF2FCEA7D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910CBC4F-0DB7-4E9C-8B62-0EEB861C2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272B3C-B08E-448E-A39F-9BC436C7A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D02AB8EE-3484-46F5-B8C4-022A2BD94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96F506DA-F008-400E-B1A9-6FDD5785F6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516DE538-37E6-4F44-A55A-BEB86B54DC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5960717F-17A7-4A3A-8183-E5D5C7619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394420A2-A3A6-407A-9DC9-FD07DD73C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3BE768A0-C903-44F6-8EFF-A1AB57785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794C8-7508-46AC-A8E2-C9C8C0E3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84487480-05CE-4E87-A273-CBDF352FB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724E6391-C61C-43BF-A6D6-1FA1CDA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9865B9B-63DB-48FA-9EA8-5F4007E64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9DEA4F39-F6CD-4453-AB60-5F817C79E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A7A54D7C-2D8B-4770-A8E2-C6FB9CEBD2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B1C8E7BA-89BC-4955-85DE-A71C1932B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6371F165-9D7A-4912-AB34-D78D91ABB8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262C6A5E-BF39-4842-AC9B-BA177FB0A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CD83E85E-BA5F-4AB5-8C7C-7F7C673E81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1360CC05-2708-4CD2-A591-1A0B14A3D5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16A4108A-0BC7-4E07-849E-8457F262C0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CD5997-37DB-478B-90FC-239BC5858093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23E8FB7-D5A2-40E3-8ED9-CDC2ADC76965}"/>
              </a:ext>
            </a:extLst>
          </p:cNvPr>
          <p:cNvSpPr/>
          <p:nvPr/>
        </p:nvSpPr>
        <p:spPr>
          <a:xfrm>
            <a:off x="959634" y="582439"/>
            <a:ext cx="7226473" cy="2336249"/>
          </a:xfrm>
          <a:custGeom>
            <a:avLst/>
            <a:gdLst>
              <a:gd name="connsiteX0" fmla="*/ 0 w 2889849"/>
              <a:gd name="connsiteY0" fmla="*/ 990013 h 990013"/>
              <a:gd name="connsiteX1" fmla="*/ 43132 w 2889849"/>
              <a:gd name="connsiteY1" fmla="*/ 972760 h 990013"/>
              <a:gd name="connsiteX2" fmla="*/ 224287 w 2889849"/>
              <a:gd name="connsiteY2" fmla="*/ 912375 h 990013"/>
              <a:gd name="connsiteX3" fmla="*/ 301924 w 2889849"/>
              <a:gd name="connsiteY3" fmla="*/ 860617 h 990013"/>
              <a:gd name="connsiteX4" fmla="*/ 457200 w 2889849"/>
              <a:gd name="connsiteY4" fmla="*/ 808858 h 990013"/>
              <a:gd name="connsiteX5" fmla="*/ 793630 w 2889849"/>
              <a:gd name="connsiteY5" fmla="*/ 679462 h 990013"/>
              <a:gd name="connsiteX6" fmla="*/ 957532 w 2889849"/>
              <a:gd name="connsiteY6" fmla="*/ 575945 h 990013"/>
              <a:gd name="connsiteX7" fmla="*/ 1035170 w 2889849"/>
              <a:gd name="connsiteY7" fmla="*/ 550066 h 990013"/>
              <a:gd name="connsiteX8" fmla="*/ 1293962 w 2889849"/>
              <a:gd name="connsiteY8" fmla="*/ 437922 h 990013"/>
              <a:gd name="connsiteX9" fmla="*/ 1475117 w 2889849"/>
              <a:gd name="connsiteY9" fmla="*/ 360285 h 990013"/>
              <a:gd name="connsiteX10" fmla="*/ 1535502 w 2889849"/>
              <a:gd name="connsiteY10" fmla="*/ 334405 h 990013"/>
              <a:gd name="connsiteX11" fmla="*/ 1699404 w 2889849"/>
              <a:gd name="connsiteY11" fmla="*/ 248141 h 990013"/>
              <a:gd name="connsiteX12" fmla="*/ 1777041 w 2889849"/>
              <a:gd name="connsiteY12" fmla="*/ 222262 h 990013"/>
              <a:gd name="connsiteX13" fmla="*/ 1915064 w 2889849"/>
              <a:gd name="connsiteY13" fmla="*/ 144624 h 990013"/>
              <a:gd name="connsiteX14" fmla="*/ 1992702 w 2889849"/>
              <a:gd name="connsiteY14" fmla="*/ 135998 h 990013"/>
              <a:gd name="connsiteX15" fmla="*/ 2130724 w 2889849"/>
              <a:gd name="connsiteY15" fmla="*/ 110119 h 990013"/>
              <a:gd name="connsiteX16" fmla="*/ 2191109 w 2889849"/>
              <a:gd name="connsiteY16" fmla="*/ 84239 h 990013"/>
              <a:gd name="connsiteX17" fmla="*/ 2398143 w 2889849"/>
              <a:gd name="connsiteY17" fmla="*/ 58360 h 990013"/>
              <a:gd name="connsiteX18" fmla="*/ 2838090 w 2889849"/>
              <a:gd name="connsiteY18" fmla="*/ 23854 h 990013"/>
              <a:gd name="connsiteX19" fmla="*/ 2889849 w 2889849"/>
              <a:gd name="connsiteY19" fmla="*/ 41107 h 99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9849" h="990013">
                <a:moveTo>
                  <a:pt x="0" y="990013"/>
                </a:moveTo>
                <a:cubicBezTo>
                  <a:pt x="14377" y="984262"/>
                  <a:pt x="28499" y="977825"/>
                  <a:pt x="43132" y="972760"/>
                </a:cubicBezTo>
                <a:cubicBezTo>
                  <a:pt x="103282" y="951939"/>
                  <a:pt x="165883" y="937683"/>
                  <a:pt x="224287" y="912375"/>
                </a:cubicBezTo>
                <a:cubicBezTo>
                  <a:pt x="252825" y="900008"/>
                  <a:pt x="273502" y="873249"/>
                  <a:pt x="301924" y="860617"/>
                </a:cubicBezTo>
                <a:cubicBezTo>
                  <a:pt x="351780" y="838459"/>
                  <a:pt x="406393" y="828739"/>
                  <a:pt x="457200" y="808858"/>
                </a:cubicBezTo>
                <a:cubicBezTo>
                  <a:pt x="814254" y="669141"/>
                  <a:pt x="582275" y="737104"/>
                  <a:pt x="793630" y="679462"/>
                </a:cubicBezTo>
                <a:cubicBezTo>
                  <a:pt x="848264" y="644956"/>
                  <a:pt x="900572" y="606459"/>
                  <a:pt x="957532" y="575945"/>
                </a:cubicBezTo>
                <a:cubicBezTo>
                  <a:pt x="981578" y="563063"/>
                  <a:pt x="1009932" y="560420"/>
                  <a:pt x="1035170" y="550066"/>
                </a:cubicBezTo>
                <a:cubicBezTo>
                  <a:pt x="1122150" y="514382"/>
                  <a:pt x="1207636" y="475161"/>
                  <a:pt x="1293962" y="437922"/>
                </a:cubicBezTo>
                <a:lnTo>
                  <a:pt x="1475117" y="360285"/>
                </a:lnTo>
                <a:cubicBezTo>
                  <a:pt x="1495245" y="351659"/>
                  <a:pt x="1516123" y="344604"/>
                  <a:pt x="1535502" y="334405"/>
                </a:cubicBezTo>
                <a:cubicBezTo>
                  <a:pt x="1590136" y="305650"/>
                  <a:pt x="1643406" y="274140"/>
                  <a:pt x="1699404" y="248141"/>
                </a:cubicBezTo>
                <a:cubicBezTo>
                  <a:pt x="1724146" y="236654"/>
                  <a:pt x="1752448" y="234066"/>
                  <a:pt x="1777041" y="222262"/>
                </a:cubicBezTo>
                <a:cubicBezTo>
                  <a:pt x="1824629" y="199419"/>
                  <a:pt x="1866053" y="164228"/>
                  <a:pt x="1915064" y="144624"/>
                </a:cubicBezTo>
                <a:cubicBezTo>
                  <a:pt x="1939240" y="134954"/>
                  <a:pt x="1966990" y="140112"/>
                  <a:pt x="1992702" y="135998"/>
                </a:cubicBezTo>
                <a:cubicBezTo>
                  <a:pt x="2038923" y="128603"/>
                  <a:pt x="2084717" y="118745"/>
                  <a:pt x="2130724" y="110119"/>
                </a:cubicBezTo>
                <a:cubicBezTo>
                  <a:pt x="2150852" y="101492"/>
                  <a:pt x="2169609" y="88400"/>
                  <a:pt x="2191109" y="84239"/>
                </a:cubicBezTo>
                <a:cubicBezTo>
                  <a:pt x="2259390" y="71023"/>
                  <a:pt x="2398143" y="58360"/>
                  <a:pt x="2398143" y="58360"/>
                </a:cubicBezTo>
                <a:cubicBezTo>
                  <a:pt x="2588901" y="-28348"/>
                  <a:pt x="2487688" y="1002"/>
                  <a:pt x="2838090" y="23854"/>
                </a:cubicBezTo>
                <a:cubicBezTo>
                  <a:pt x="2856238" y="25038"/>
                  <a:pt x="2889849" y="41107"/>
                  <a:pt x="2889849" y="4110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F8CB03-BE90-497F-98A6-C536DAED1C2E}"/>
              </a:ext>
            </a:extLst>
          </p:cNvPr>
          <p:cNvSpPr/>
          <p:nvPr/>
        </p:nvSpPr>
        <p:spPr>
          <a:xfrm>
            <a:off x="1380226" y="577970"/>
            <a:ext cx="6576235" cy="1546647"/>
          </a:xfrm>
          <a:custGeom>
            <a:avLst/>
            <a:gdLst>
              <a:gd name="connsiteX0" fmla="*/ 0 w 5270763"/>
              <a:gd name="connsiteY0" fmla="*/ 17253 h 1319841"/>
              <a:gd name="connsiteX1" fmla="*/ 301925 w 5270763"/>
              <a:gd name="connsiteY1" fmla="*/ 8626 h 1319841"/>
              <a:gd name="connsiteX2" fmla="*/ 448574 w 5270763"/>
              <a:gd name="connsiteY2" fmla="*/ 0 h 1319841"/>
              <a:gd name="connsiteX3" fmla="*/ 776378 w 5270763"/>
              <a:gd name="connsiteY3" fmla="*/ 8626 h 1319841"/>
              <a:gd name="connsiteX4" fmla="*/ 897148 w 5270763"/>
              <a:gd name="connsiteY4" fmla="*/ 34505 h 1319841"/>
              <a:gd name="connsiteX5" fmla="*/ 923027 w 5270763"/>
              <a:gd name="connsiteY5" fmla="*/ 43132 h 1319841"/>
              <a:gd name="connsiteX6" fmla="*/ 1017917 w 5270763"/>
              <a:gd name="connsiteY6" fmla="*/ 69011 h 1319841"/>
              <a:gd name="connsiteX7" fmla="*/ 1155940 w 5270763"/>
              <a:gd name="connsiteY7" fmla="*/ 94890 h 1319841"/>
              <a:gd name="connsiteX8" fmla="*/ 1337095 w 5270763"/>
              <a:gd name="connsiteY8" fmla="*/ 120770 h 1319841"/>
              <a:gd name="connsiteX9" fmla="*/ 1362974 w 5270763"/>
              <a:gd name="connsiteY9" fmla="*/ 129396 h 1319841"/>
              <a:gd name="connsiteX10" fmla="*/ 1475117 w 5270763"/>
              <a:gd name="connsiteY10" fmla="*/ 146649 h 1319841"/>
              <a:gd name="connsiteX11" fmla="*/ 1500997 w 5270763"/>
              <a:gd name="connsiteY11" fmla="*/ 163902 h 1319841"/>
              <a:gd name="connsiteX12" fmla="*/ 1595887 w 5270763"/>
              <a:gd name="connsiteY12" fmla="*/ 172528 h 1319841"/>
              <a:gd name="connsiteX13" fmla="*/ 1716657 w 5270763"/>
              <a:gd name="connsiteY13" fmla="*/ 207034 h 1319841"/>
              <a:gd name="connsiteX14" fmla="*/ 1777042 w 5270763"/>
              <a:gd name="connsiteY14" fmla="*/ 215660 h 1319841"/>
              <a:gd name="connsiteX15" fmla="*/ 1863306 w 5270763"/>
              <a:gd name="connsiteY15" fmla="*/ 241539 h 1319841"/>
              <a:gd name="connsiteX16" fmla="*/ 1923691 w 5270763"/>
              <a:gd name="connsiteY16" fmla="*/ 267419 h 1319841"/>
              <a:gd name="connsiteX17" fmla="*/ 2027208 w 5270763"/>
              <a:gd name="connsiteY17" fmla="*/ 276045 h 1319841"/>
              <a:gd name="connsiteX18" fmla="*/ 2165231 w 5270763"/>
              <a:gd name="connsiteY18" fmla="*/ 319177 h 1319841"/>
              <a:gd name="connsiteX19" fmla="*/ 2234242 w 5270763"/>
              <a:gd name="connsiteY19" fmla="*/ 345056 h 1319841"/>
              <a:gd name="connsiteX20" fmla="*/ 2363638 w 5270763"/>
              <a:gd name="connsiteY20" fmla="*/ 388188 h 1319841"/>
              <a:gd name="connsiteX21" fmla="*/ 2406770 w 5270763"/>
              <a:gd name="connsiteY21" fmla="*/ 414068 h 1319841"/>
              <a:gd name="connsiteX22" fmla="*/ 2527540 w 5270763"/>
              <a:gd name="connsiteY22" fmla="*/ 422694 h 1319841"/>
              <a:gd name="connsiteX23" fmla="*/ 2691442 w 5270763"/>
              <a:gd name="connsiteY23" fmla="*/ 448573 h 1319841"/>
              <a:gd name="connsiteX24" fmla="*/ 2881223 w 5270763"/>
              <a:gd name="connsiteY24" fmla="*/ 474453 h 1319841"/>
              <a:gd name="connsiteX25" fmla="*/ 3269412 w 5270763"/>
              <a:gd name="connsiteY25" fmla="*/ 508958 h 1319841"/>
              <a:gd name="connsiteX26" fmla="*/ 3433314 w 5270763"/>
              <a:gd name="connsiteY26" fmla="*/ 543464 h 1319841"/>
              <a:gd name="connsiteX27" fmla="*/ 3467819 w 5270763"/>
              <a:gd name="connsiteY27" fmla="*/ 560717 h 1319841"/>
              <a:gd name="connsiteX28" fmla="*/ 3562710 w 5270763"/>
              <a:gd name="connsiteY28" fmla="*/ 621102 h 1319841"/>
              <a:gd name="connsiteX29" fmla="*/ 3605842 w 5270763"/>
              <a:gd name="connsiteY29" fmla="*/ 629728 h 1319841"/>
              <a:gd name="connsiteX30" fmla="*/ 3683480 w 5270763"/>
              <a:gd name="connsiteY30" fmla="*/ 681487 h 1319841"/>
              <a:gd name="connsiteX31" fmla="*/ 3726612 w 5270763"/>
              <a:gd name="connsiteY31" fmla="*/ 698739 h 1319841"/>
              <a:gd name="connsiteX32" fmla="*/ 3812876 w 5270763"/>
              <a:gd name="connsiteY32" fmla="*/ 767751 h 1319841"/>
              <a:gd name="connsiteX33" fmla="*/ 3968151 w 5270763"/>
              <a:gd name="connsiteY33" fmla="*/ 828136 h 1319841"/>
              <a:gd name="connsiteX34" fmla="*/ 4097548 w 5270763"/>
              <a:gd name="connsiteY34" fmla="*/ 888521 h 1319841"/>
              <a:gd name="connsiteX35" fmla="*/ 4149306 w 5270763"/>
              <a:gd name="connsiteY35" fmla="*/ 897147 h 1319841"/>
              <a:gd name="connsiteX36" fmla="*/ 4347714 w 5270763"/>
              <a:gd name="connsiteY36" fmla="*/ 948905 h 1319841"/>
              <a:gd name="connsiteX37" fmla="*/ 4615132 w 5270763"/>
              <a:gd name="connsiteY37" fmla="*/ 1017917 h 1319841"/>
              <a:gd name="connsiteX38" fmla="*/ 4649638 w 5270763"/>
              <a:gd name="connsiteY38" fmla="*/ 1026543 h 1319841"/>
              <a:gd name="connsiteX39" fmla="*/ 4753155 w 5270763"/>
              <a:gd name="connsiteY39" fmla="*/ 1061049 h 1319841"/>
              <a:gd name="connsiteX40" fmla="*/ 4899804 w 5270763"/>
              <a:gd name="connsiteY40" fmla="*/ 1078302 h 1319841"/>
              <a:gd name="connsiteX41" fmla="*/ 4934310 w 5270763"/>
              <a:gd name="connsiteY41" fmla="*/ 1104181 h 1319841"/>
              <a:gd name="connsiteX42" fmla="*/ 5020574 w 5270763"/>
              <a:gd name="connsiteY42" fmla="*/ 1121434 h 1319841"/>
              <a:gd name="connsiteX43" fmla="*/ 5055080 w 5270763"/>
              <a:gd name="connsiteY43" fmla="*/ 1138687 h 1319841"/>
              <a:gd name="connsiteX44" fmla="*/ 5106838 w 5270763"/>
              <a:gd name="connsiteY44" fmla="*/ 1155939 h 1319841"/>
              <a:gd name="connsiteX45" fmla="*/ 5141344 w 5270763"/>
              <a:gd name="connsiteY45" fmla="*/ 1181819 h 1319841"/>
              <a:gd name="connsiteX46" fmla="*/ 5175849 w 5270763"/>
              <a:gd name="connsiteY46" fmla="*/ 1199072 h 1319841"/>
              <a:gd name="connsiteX47" fmla="*/ 5201729 w 5270763"/>
              <a:gd name="connsiteY47" fmla="*/ 1216324 h 1319841"/>
              <a:gd name="connsiteX48" fmla="*/ 5218982 w 5270763"/>
              <a:gd name="connsiteY48" fmla="*/ 1242204 h 1319841"/>
              <a:gd name="connsiteX49" fmla="*/ 5227608 w 5270763"/>
              <a:gd name="connsiteY49" fmla="*/ 1268083 h 1319841"/>
              <a:gd name="connsiteX50" fmla="*/ 5253487 w 5270763"/>
              <a:gd name="connsiteY50" fmla="*/ 1293962 h 1319841"/>
              <a:gd name="connsiteX51" fmla="*/ 5262114 w 5270763"/>
              <a:gd name="connsiteY51" fmla="*/ 1319841 h 1319841"/>
              <a:gd name="connsiteX52" fmla="*/ 5270740 w 5270763"/>
              <a:gd name="connsiteY52" fmla="*/ 1285336 h 131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270763" h="1319841">
                <a:moveTo>
                  <a:pt x="0" y="17253"/>
                </a:moveTo>
                <a:lnTo>
                  <a:pt x="301925" y="8626"/>
                </a:lnTo>
                <a:cubicBezTo>
                  <a:pt x="350856" y="6744"/>
                  <a:pt x="399607" y="0"/>
                  <a:pt x="448574" y="0"/>
                </a:cubicBezTo>
                <a:cubicBezTo>
                  <a:pt x="557880" y="0"/>
                  <a:pt x="667110" y="5751"/>
                  <a:pt x="776378" y="8626"/>
                </a:cubicBezTo>
                <a:cubicBezTo>
                  <a:pt x="816635" y="17252"/>
                  <a:pt x="857072" y="25075"/>
                  <a:pt x="897148" y="34505"/>
                </a:cubicBezTo>
                <a:cubicBezTo>
                  <a:pt x="905999" y="36588"/>
                  <a:pt x="914284" y="40634"/>
                  <a:pt x="923027" y="43132"/>
                </a:cubicBezTo>
                <a:cubicBezTo>
                  <a:pt x="954551" y="52139"/>
                  <a:pt x="985912" y="61899"/>
                  <a:pt x="1017917" y="69011"/>
                </a:cubicBezTo>
                <a:cubicBezTo>
                  <a:pt x="1063612" y="79165"/>
                  <a:pt x="1109734" y="87397"/>
                  <a:pt x="1155940" y="94890"/>
                </a:cubicBezTo>
                <a:cubicBezTo>
                  <a:pt x="1216152" y="104654"/>
                  <a:pt x="1337095" y="120770"/>
                  <a:pt x="1337095" y="120770"/>
                </a:cubicBezTo>
                <a:cubicBezTo>
                  <a:pt x="1345721" y="123645"/>
                  <a:pt x="1354037" y="127720"/>
                  <a:pt x="1362974" y="129396"/>
                </a:cubicBezTo>
                <a:cubicBezTo>
                  <a:pt x="1400147" y="136366"/>
                  <a:pt x="1438425" y="137476"/>
                  <a:pt x="1475117" y="146649"/>
                </a:cubicBezTo>
                <a:cubicBezTo>
                  <a:pt x="1485175" y="149164"/>
                  <a:pt x="1490859" y="161730"/>
                  <a:pt x="1500997" y="163902"/>
                </a:cubicBezTo>
                <a:cubicBezTo>
                  <a:pt x="1532052" y="170557"/>
                  <a:pt x="1564257" y="169653"/>
                  <a:pt x="1595887" y="172528"/>
                </a:cubicBezTo>
                <a:cubicBezTo>
                  <a:pt x="1639804" y="187168"/>
                  <a:pt x="1660101" y="194466"/>
                  <a:pt x="1716657" y="207034"/>
                </a:cubicBezTo>
                <a:cubicBezTo>
                  <a:pt x="1736506" y="211445"/>
                  <a:pt x="1756914" y="212785"/>
                  <a:pt x="1777042" y="215660"/>
                </a:cubicBezTo>
                <a:cubicBezTo>
                  <a:pt x="1805797" y="224286"/>
                  <a:pt x="1834997" y="231547"/>
                  <a:pt x="1863306" y="241539"/>
                </a:cubicBezTo>
                <a:cubicBezTo>
                  <a:pt x="1883957" y="248828"/>
                  <a:pt x="1902262" y="262908"/>
                  <a:pt x="1923691" y="267419"/>
                </a:cubicBezTo>
                <a:cubicBezTo>
                  <a:pt x="1957574" y="274552"/>
                  <a:pt x="1992702" y="273170"/>
                  <a:pt x="2027208" y="276045"/>
                </a:cubicBezTo>
                <a:cubicBezTo>
                  <a:pt x="2084527" y="290376"/>
                  <a:pt x="2088730" y="290489"/>
                  <a:pt x="2165231" y="319177"/>
                </a:cubicBezTo>
                <a:cubicBezTo>
                  <a:pt x="2188235" y="327803"/>
                  <a:pt x="2210935" y="337287"/>
                  <a:pt x="2234242" y="345056"/>
                </a:cubicBezTo>
                <a:cubicBezTo>
                  <a:pt x="2328629" y="376519"/>
                  <a:pt x="2180306" y="307980"/>
                  <a:pt x="2363638" y="388188"/>
                </a:cubicBezTo>
                <a:cubicBezTo>
                  <a:pt x="2378999" y="394909"/>
                  <a:pt x="2390363" y="410614"/>
                  <a:pt x="2406770" y="414068"/>
                </a:cubicBezTo>
                <a:cubicBezTo>
                  <a:pt x="2446263" y="422382"/>
                  <a:pt x="2487283" y="419819"/>
                  <a:pt x="2527540" y="422694"/>
                </a:cubicBezTo>
                <a:cubicBezTo>
                  <a:pt x="2617519" y="440691"/>
                  <a:pt x="2536821" y="425380"/>
                  <a:pt x="2691442" y="448573"/>
                </a:cubicBezTo>
                <a:cubicBezTo>
                  <a:pt x="2853990" y="472955"/>
                  <a:pt x="2553391" y="433474"/>
                  <a:pt x="2881223" y="474453"/>
                </a:cubicBezTo>
                <a:cubicBezTo>
                  <a:pt x="3054698" y="548798"/>
                  <a:pt x="2856718" y="472757"/>
                  <a:pt x="3269412" y="508958"/>
                </a:cubicBezTo>
                <a:cubicBezTo>
                  <a:pt x="3325030" y="513837"/>
                  <a:pt x="3433314" y="543464"/>
                  <a:pt x="3433314" y="543464"/>
                </a:cubicBezTo>
                <a:cubicBezTo>
                  <a:pt x="3444816" y="549215"/>
                  <a:pt x="3456792" y="554101"/>
                  <a:pt x="3467819" y="560717"/>
                </a:cubicBezTo>
                <a:cubicBezTo>
                  <a:pt x="3499968" y="580006"/>
                  <a:pt x="3529176" y="604335"/>
                  <a:pt x="3562710" y="621102"/>
                </a:cubicBezTo>
                <a:cubicBezTo>
                  <a:pt x="3575824" y="627659"/>
                  <a:pt x="3591465" y="626853"/>
                  <a:pt x="3605842" y="629728"/>
                </a:cubicBezTo>
                <a:cubicBezTo>
                  <a:pt x="3631721" y="646981"/>
                  <a:pt x="3656475" y="666056"/>
                  <a:pt x="3683480" y="681487"/>
                </a:cubicBezTo>
                <a:cubicBezTo>
                  <a:pt x="3696925" y="689170"/>
                  <a:pt x="3713728" y="690150"/>
                  <a:pt x="3726612" y="698739"/>
                </a:cubicBezTo>
                <a:cubicBezTo>
                  <a:pt x="3750294" y="714527"/>
                  <a:pt x="3782371" y="752498"/>
                  <a:pt x="3812876" y="767751"/>
                </a:cubicBezTo>
                <a:cubicBezTo>
                  <a:pt x="4081100" y="901864"/>
                  <a:pt x="3781405" y="751740"/>
                  <a:pt x="3968151" y="828136"/>
                </a:cubicBezTo>
                <a:cubicBezTo>
                  <a:pt x="4012205" y="846158"/>
                  <a:pt x="4053068" y="871577"/>
                  <a:pt x="4097548" y="888521"/>
                </a:cubicBezTo>
                <a:cubicBezTo>
                  <a:pt x="4113893" y="894748"/>
                  <a:pt x="4132382" y="892732"/>
                  <a:pt x="4149306" y="897147"/>
                </a:cubicBezTo>
                <a:cubicBezTo>
                  <a:pt x="4370414" y="954827"/>
                  <a:pt x="4225895" y="928603"/>
                  <a:pt x="4347714" y="948905"/>
                </a:cubicBezTo>
                <a:cubicBezTo>
                  <a:pt x="4519937" y="1015146"/>
                  <a:pt x="4405802" y="979858"/>
                  <a:pt x="4615132" y="1017917"/>
                </a:cubicBezTo>
                <a:cubicBezTo>
                  <a:pt x="4626797" y="1020038"/>
                  <a:pt x="4638322" y="1023007"/>
                  <a:pt x="4649638" y="1026543"/>
                </a:cubicBezTo>
                <a:cubicBezTo>
                  <a:pt x="4684355" y="1037392"/>
                  <a:pt x="4716932" y="1057756"/>
                  <a:pt x="4753155" y="1061049"/>
                </a:cubicBezTo>
                <a:cubicBezTo>
                  <a:pt x="4865465" y="1071258"/>
                  <a:pt x="4816717" y="1064453"/>
                  <a:pt x="4899804" y="1078302"/>
                </a:cubicBezTo>
                <a:cubicBezTo>
                  <a:pt x="4911306" y="1086928"/>
                  <a:pt x="4920770" y="1099345"/>
                  <a:pt x="4934310" y="1104181"/>
                </a:cubicBezTo>
                <a:cubicBezTo>
                  <a:pt x="4961926" y="1114044"/>
                  <a:pt x="5020574" y="1121434"/>
                  <a:pt x="5020574" y="1121434"/>
                </a:cubicBezTo>
                <a:cubicBezTo>
                  <a:pt x="5032076" y="1127185"/>
                  <a:pt x="5043140" y="1133911"/>
                  <a:pt x="5055080" y="1138687"/>
                </a:cubicBezTo>
                <a:cubicBezTo>
                  <a:pt x="5071965" y="1145441"/>
                  <a:pt x="5106838" y="1155939"/>
                  <a:pt x="5106838" y="1155939"/>
                </a:cubicBezTo>
                <a:cubicBezTo>
                  <a:pt x="5118340" y="1164566"/>
                  <a:pt x="5129152" y="1174199"/>
                  <a:pt x="5141344" y="1181819"/>
                </a:cubicBezTo>
                <a:cubicBezTo>
                  <a:pt x="5152249" y="1188635"/>
                  <a:pt x="5164684" y="1192692"/>
                  <a:pt x="5175849" y="1199072"/>
                </a:cubicBezTo>
                <a:cubicBezTo>
                  <a:pt x="5184851" y="1204216"/>
                  <a:pt x="5193102" y="1210573"/>
                  <a:pt x="5201729" y="1216324"/>
                </a:cubicBezTo>
                <a:cubicBezTo>
                  <a:pt x="5207480" y="1224951"/>
                  <a:pt x="5214345" y="1232931"/>
                  <a:pt x="5218982" y="1242204"/>
                </a:cubicBezTo>
                <a:cubicBezTo>
                  <a:pt x="5223048" y="1250337"/>
                  <a:pt x="5222564" y="1260517"/>
                  <a:pt x="5227608" y="1268083"/>
                </a:cubicBezTo>
                <a:cubicBezTo>
                  <a:pt x="5234375" y="1278234"/>
                  <a:pt x="5244861" y="1285336"/>
                  <a:pt x="5253487" y="1293962"/>
                </a:cubicBezTo>
                <a:cubicBezTo>
                  <a:pt x="5256363" y="1302588"/>
                  <a:pt x="5253021" y="1319841"/>
                  <a:pt x="5262114" y="1319841"/>
                </a:cubicBezTo>
                <a:cubicBezTo>
                  <a:pt x="5271649" y="1319841"/>
                  <a:pt x="5270740" y="1294009"/>
                  <a:pt x="5270740" y="128533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A815E41-88B1-42E1-B77A-C1940186A7BF}"/>
              </a:ext>
            </a:extLst>
          </p:cNvPr>
          <p:cNvSpPr txBox="1"/>
          <p:nvPr/>
        </p:nvSpPr>
        <p:spPr>
          <a:xfrm rot="20282243">
            <a:off x="6801257" y="2152205"/>
            <a:ext cx="224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he Hand Extrablack" panose="03070A02030502020204" pitchFamily="66" charset="0"/>
              </a:rPr>
              <a:t>Virtual coffee</a:t>
            </a:r>
            <a:endParaRPr lang="en-GB" sz="4800" dirty="0">
              <a:solidFill>
                <a:srgbClr val="FF0000"/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4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77351" y="191344"/>
            <a:ext cx="2632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Interviews…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A5E3C-A5DD-491A-A88A-4462DDEA8DFC}"/>
              </a:ext>
            </a:extLst>
          </p:cNvPr>
          <p:cNvSpPr txBox="1"/>
          <p:nvPr/>
        </p:nvSpPr>
        <p:spPr>
          <a:xfrm>
            <a:off x="2221315" y="422369"/>
            <a:ext cx="54303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204"/>
                </a:solidFill>
                <a:latin typeface="The Hand Extrablack" panose="03070A02030502020204" pitchFamily="66" charset="0"/>
              </a:rPr>
              <a:t>One-to-one engagement to showcase RDM 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Vrije Universiteit, Utrecht University &amp; TU Delft </a:t>
            </a:r>
          </a:p>
        </p:txBody>
      </p:sp>
      <p:sp>
        <p:nvSpPr>
          <p:cNvPr id="253" name="AutoShape 2">
            <a:extLst>
              <a:ext uri="{FF2B5EF4-FFF2-40B4-BE49-F238E27FC236}">
                <a16:creationId xmlns:a16="http://schemas.microsoft.com/office/drawing/2014/main" id="{E98BBDC4-9D9B-4F22-A213-F1A5026B4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94BD3FF-80AC-4DC6-B046-875E2EC5F085}"/>
              </a:ext>
            </a:extLst>
          </p:cNvPr>
          <p:cNvSpPr txBox="1"/>
          <p:nvPr/>
        </p:nvSpPr>
        <p:spPr>
          <a:xfrm>
            <a:off x="254930" y="1240679"/>
            <a:ext cx="4219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BARRIER: “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I’m don’t see the value in RDM!</a:t>
            </a:r>
            <a:r>
              <a:rPr lang="en-US" sz="2400" dirty="0">
                <a:latin typeface="The Hand Extrablack" panose="03070A02030502020204" pitchFamily="66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Lack of time, incentive and know-how of how to make research data FAIR. 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0F49263-EC47-4555-80F3-98AF3853ED2B}"/>
              </a:ext>
            </a:extLst>
          </p:cNvPr>
          <p:cNvSpPr txBox="1"/>
          <p:nvPr/>
        </p:nvSpPr>
        <p:spPr>
          <a:xfrm>
            <a:off x="304882" y="2567013"/>
            <a:ext cx="42634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Written articles about individuals who practice proper RDM published online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Share success stories and lessons learned. 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6F3840F4-A7A2-4376-8DA8-E21DFBDDA2C6}"/>
              </a:ext>
            </a:extLst>
          </p:cNvPr>
          <p:cNvSpPr txBox="1"/>
          <p:nvPr/>
        </p:nvSpPr>
        <p:spPr>
          <a:xfrm>
            <a:off x="6617921" y="634851"/>
            <a:ext cx="24487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Vlogs (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 Pioneers</a:t>
            </a:r>
            <a:r>
              <a:rPr lang="en-US" sz="2400" dirty="0">
                <a:latin typeface="The Hand Extrablack" panose="03070A02030502020204" pitchFamily="66" charset="0"/>
              </a:rPr>
              <a:t>, )</a:t>
            </a:r>
          </a:p>
          <a:p>
            <a:r>
              <a:rPr lang="en-US" sz="2400" dirty="0">
                <a:latin typeface="The Hand Extrablack" panose="03070A02030502020204" pitchFamily="66" charset="0"/>
              </a:rPr>
              <a:t>Podcasts (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FAIRlyOpenAD</a:t>
            </a:r>
            <a:r>
              <a:rPr lang="en-US" sz="2400" dirty="0">
                <a:latin typeface="The Hand Extrablack" panose="03070A02030502020204" pitchFamily="66" charset="0"/>
              </a:rPr>
              <a:t>)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Did you see this dataset?...Coming soon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AE16B-A7D6-43F6-84C4-1024E9136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59" t="18741" r="36629" b="11557"/>
          <a:stretch/>
        </p:blipFill>
        <p:spPr>
          <a:xfrm>
            <a:off x="4803023" y="1384673"/>
            <a:ext cx="1717392" cy="242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" name="TextBox 347">
            <a:extLst>
              <a:ext uri="{FF2B5EF4-FFF2-40B4-BE49-F238E27FC236}">
                <a16:creationId xmlns:a16="http://schemas.microsoft.com/office/drawing/2014/main" id="{9DC3072C-B004-4FA9-AEE0-8D8D833CA012}"/>
              </a:ext>
            </a:extLst>
          </p:cNvPr>
          <p:cNvSpPr txBox="1"/>
          <p:nvPr/>
        </p:nvSpPr>
        <p:spPr>
          <a:xfrm>
            <a:off x="4835449" y="3840450"/>
            <a:ext cx="17173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about TU Delft’s </a:t>
            </a:r>
            <a:br>
              <a:rPr 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Champions 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6482BE-70E7-4569-A340-894B122DE987}"/>
              </a:ext>
            </a:extLst>
          </p:cNvPr>
          <p:cNvGrpSpPr/>
          <p:nvPr/>
        </p:nvGrpSpPr>
        <p:grpSpPr>
          <a:xfrm>
            <a:off x="6685818" y="2372541"/>
            <a:ext cx="2104580" cy="2308324"/>
            <a:chOff x="6685818" y="2372541"/>
            <a:chExt cx="2104580" cy="2308324"/>
          </a:xfrm>
        </p:grpSpPr>
        <p:grpSp>
          <p:nvGrpSpPr>
            <p:cNvPr id="2050" name="Group 2049">
              <a:extLst>
                <a:ext uri="{FF2B5EF4-FFF2-40B4-BE49-F238E27FC236}">
                  <a16:creationId xmlns:a16="http://schemas.microsoft.com/office/drawing/2014/main" id="{2D24EDC0-2B86-4C95-A4FC-12415C48BDFA}"/>
                </a:ext>
              </a:extLst>
            </p:cNvPr>
            <p:cNvGrpSpPr/>
            <p:nvPr/>
          </p:nvGrpSpPr>
          <p:grpSpPr>
            <a:xfrm>
              <a:off x="6821911" y="2735491"/>
              <a:ext cx="333720" cy="1388520"/>
              <a:chOff x="7175513" y="2967040"/>
              <a:chExt cx="333720" cy="138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85B49FE-C297-4948-AD5E-0DE7E94203DC}"/>
                      </a:ext>
                    </a:extLst>
                  </p14:cNvPr>
                  <p14:cNvContentPartPr/>
                  <p14:nvPr/>
                </p14:nvContentPartPr>
                <p14:xfrm>
                  <a:off x="7209353" y="2967040"/>
                  <a:ext cx="299880" cy="316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F85B49FE-C297-4948-AD5E-0DE7E94203D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200353" y="2958400"/>
                    <a:ext cx="317520" cy="3340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E6650480-AD2D-445F-B2DC-153A7F328BD5}"/>
                  </a:ext>
                </a:extLst>
              </p:cNvPr>
              <p:cNvGrpSpPr/>
              <p:nvPr/>
            </p:nvGrpSpPr>
            <p:grpSpPr>
              <a:xfrm>
                <a:off x="7175513" y="3420640"/>
                <a:ext cx="321840" cy="934920"/>
                <a:chOff x="7175513" y="3420640"/>
                <a:chExt cx="321840" cy="934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8BFB2B8B-0F53-4ED8-A18A-57F82B1266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9113" y="3420640"/>
                    <a:ext cx="258480" cy="228600"/>
                  </p14:xfrm>
                </p:contentPart>
              </mc:Choice>
              <mc:Fallback xmlns="">
                <p:pic>
                  <p:nvPicPr>
                    <p:cNvPr id="248" name="Ink 247">
                      <a:extLst>
                        <a:ext uri="{FF2B5EF4-FFF2-40B4-BE49-F238E27FC236}">
                          <a16:creationId xmlns:a16="http://schemas.microsoft.com/office/drawing/2014/main" id="{8BFB2B8B-0F53-4ED8-A18A-57F82B126682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7170113" y="3411640"/>
                      <a:ext cx="276120" cy="246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249" name="Ink 248">
                      <a:extLst>
                        <a:ext uri="{FF2B5EF4-FFF2-40B4-BE49-F238E27FC236}">
                          <a16:creationId xmlns:a16="http://schemas.microsoft.com/office/drawing/2014/main" id="{FFD4839D-4FF1-4374-9577-4D85083E3C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5513" y="3764440"/>
                    <a:ext cx="291240" cy="23220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FFD4839D-4FF1-4374-9577-4D85083E3C5B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166513" y="3755800"/>
                      <a:ext cx="308880" cy="24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BB05AE3D-7C81-465C-B67D-EB3E6D5AB1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83793" y="4101400"/>
                    <a:ext cx="313560" cy="25416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BB05AE3D-7C81-465C-B67D-EB3E6D5AB131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174793" y="4092760"/>
                      <a:ext cx="331200" cy="271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DAE03F-0081-4001-9860-8A1B9C39EF29}"/>
                </a:ext>
              </a:extLst>
            </p:cNvPr>
            <p:cNvSpPr txBox="1"/>
            <p:nvPr/>
          </p:nvSpPr>
          <p:spPr>
            <a:xfrm>
              <a:off x="6685818" y="2372541"/>
              <a:ext cx="210458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CHECKLIST: 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400" dirty="0">
                  <a:latin typeface="The Hand Extrablack" panose="03070A02030502020204" pitchFamily="66" charset="0"/>
                </a:rPr>
                <a:t>Time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400" dirty="0">
                  <a:latin typeface="The Hand Extrablack" panose="03070A02030502020204" pitchFamily="66" charset="0"/>
                </a:rPr>
                <a:t>Willing researchers 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400" dirty="0">
                  <a:latin typeface="The Hand Extrablack" panose="03070A02030502020204" pitchFamily="66" charset="0"/>
                </a:rPr>
                <a:t>The right questions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400" dirty="0">
                  <a:latin typeface="The Hand Extrablack" panose="03070A02030502020204" pitchFamily="66" charset="0"/>
                </a:rPr>
                <a:t>Social channels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400" dirty="0">
                  <a:latin typeface="The Hand Extrablack" panose="03070A02030502020204" pitchFamily="66" charset="0"/>
                </a:rPr>
                <a:t>Achievable online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2C1B5801-079E-432E-8AEB-6CEDA09AE671}"/>
                    </a:ext>
                  </a:extLst>
                </p14:cNvPr>
                <p14:cNvContentPartPr/>
                <p14:nvPr/>
              </p14:nvContentPartPr>
              <p14:xfrm>
                <a:off x="6846772" y="4219068"/>
                <a:ext cx="313560" cy="2541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2C1B5801-079E-432E-8AEB-6CEDA09AE671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6837782" y="4210068"/>
                  <a:ext cx="331180" cy="27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3C93408-BF36-4EE6-8E26-17D84EBB930D}"/>
                  </a:ext>
                </a:extLst>
              </p14:cNvPr>
              <p14:cNvContentPartPr/>
              <p14:nvPr/>
            </p14:nvContentPartPr>
            <p14:xfrm>
              <a:off x="1255600" y="4454760"/>
              <a:ext cx="10440" cy="7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3C93408-BF36-4EE6-8E26-17D84EBB930D}"/>
                  </a:ext>
                </a:extLst>
              </p:cNvPr>
              <p:cNvPicPr/>
              <p:nvPr/>
            </p:nvPicPr>
            <p:blipFill>
              <a:blip r:embed="rId494"/>
              <a:stretch>
                <a:fillRect/>
              </a:stretch>
            </p:blipFill>
            <p:spPr>
              <a:xfrm>
                <a:off x="1246600" y="4446120"/>
                <a:ext cx="2808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BBD0408-E522-4445-8A51-0575D655468D}"/>
              </a:ext>
            </a:extLst>
          </p:cNvPr>
          <p:cNvGrpSpPr/>
          <p:nvPr/>
        </p:nvGrpSpPr>
        <p:grpSpPr>
          <a:xfrm>
            <a:off x="128426" y="4357699"/>
            <a:ext cx="5573634" cy="646331"/>
            <a:chOff x="128426" y="4357699"/>
            <a:chExt cx="5573634" cy="646331"/>
          </a:xfrm>
        </p:grpSpPr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C0B16A2A-F0E7-4AAF-BDD3-835735EBFC58}"/>
                </a:ext>
              </a:extLst>
            </p:cNvPr>
            <p:cNvSpPr txBox="1"/>
            <p:nvPr/>
          </p:nvSpPr>
          <p:spPr>
            <a:xfrm>
              <a:off x="128426" y="4357699"/>
              <a:ext cx="55736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The Hand Extrablack" panose="03070A02030502020204" pitchFamily="66" charset="0"/>
                </a:rPr>
                <a:t>TAKE A LOOK! </a:t>
              </a:r>
            </a:p>
            <a:p>
              <a:r>
                <a:rPr lang="en-US" sz="1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  <a:hlinkClick r:id="rId49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VU Support Newsletter</a:t>
              </a:r>
              <a:r>
                <a:rPr lang="en-US" sz="1800" dirty="0">
                  <a:latin typeface="The Hand Extrablack" panose="03070A02030502020204" pitchFamily="66" charset="0"/>
                </a:rPr>
                <a:t>, </a:t>
              </a:r>
              <a:r>
                <a:rPr lang="en-US" sz="1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  <a:hlinkClick r:id="rId49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RDM Stories UU</a:t>
              </a:r>
              <a:r>
                <a:rPr lang="en-US" sz="1800" dirty="0">
                  <a:latin typeface="The Hand Extrablack" panose="03070A02030502020204" pitchFamily="66" charset="0"/>
                </a:rPr>
                <a:t>,  </a:t>
              </a:r>
              <a:r>
                <a:rPr lang="en-US" sz="1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  <a:hlinkClick r:id="rId49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Open Working </a:t>
              </a:r>
              <a:r>
                <a:rPr lang="en-US" sz="1800" dirty="0">
                  <a:solidFill>
                    <a:srgbClr val="000204"/>
                  </a:solidFill>
                  <a:latin typeface="The Hand Extrablack" panose="03070A02030502020204" pitchFamily="66" charset="0"/>
                </a:rPr>
                <a:t>&amp;</a:t>
              </a:r>
              <a:r>
                <a:rPr lang="en-US" sz="1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</a:rPr>
                <a:t> </a:t>
              </a:r>
              <a:r>
                <a:rPr lang="en-US" sz="1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  <a:hlinkClick r:id="rId49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4TU.ResearchData Community </a:t>
              </a:r>
              <a:endPara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E70F979-AC17-4F59-AD69-947694F53ACF}"/>
                </a:ext>
              </a:extLst>
            </p:cNvPr>
            <p:cNvGrpSpPr/>
            <p:nvPr/>
          </p:nvGrpSpPr>
          <p:grpSpPr>
            <a:xfrm>
              <a:off x="1150480" y="4382040"/>
              <a:ext cx="322200" cy="235440"/>
              <a:chOff x="1150480" y="4382040"/>
              <a:chExt cx="322200" cy="23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3A6A72A-6779-43B5-8C47-3F400B6FE871}"/>
                      </a:ext>
                    </a:extLst>
                  </p14:cNvPr>
                  <p14:cNvContentPartPr/>
                  <p14:nvPr/>
                </p14:nvContentPartPr>
                <p14:xfrm>
                  <a:off x="1176040" y="4433880"/>
                  <a:ext cx="120600" cy="1810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3A6A72A-6779-43B5-8C47-3F400B6FE871}"/>
                      </a:ext>
                    </a:extLst>
                  </p:cNvPr>
                  <p:cNvPicPr/>
                  <p:nvPr/>
                </p:nvPicPr>
                <p:blipFill>
                  <a:blip r:embed="rId500"/>
                  <a:stretch>
                    <a:fillRect/>
                  </a:stretch>
                </p:blipFill>
                <p:spPr>
                  <a:xfrm>
                    <a:off x="1167400" y="4424880"/>
                    <a:ext cx="13824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DF278B33-B2A8-4495-A8DC-D62E7A8AFA11}"/>
                      </a:ext>
                    </a:extLst>
                  </p14:cNvPr>
                  <p14:cNvContentPartPr/>
                  <p14:nvPr/>
                </p14:nvContentPartPr>
                <p14:xfrm>
                  <a:off x="1338760" y="4419840"/>
                  <a:ext cx="122040" cy="197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F278B33-B2A8-4495-A8DC-D62E7A8AFA11}"/>
                      </a:ext>
                    </a:extLst>
                  </p:cNvPr>
                  <p:cNvPicPr/>
                  <p:nvPr/>
                </p:nvPicPr>
                <p:blipFill>
                  <a:blip r:embed="rId502"/>
                  <a:stretch>
                    <a:fillRect/>
                  </a:stretch>
                </p:blipFill>
                <p:spPr>
                  <a:xfrm>
                    <a:off x="1330120" y="4411200"/>
                    <a:ext cx="13968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AD99BC9-F6F7-472C-A20A-CB645168271C}"/>
                      </a:ext>
                    </a:extLst>
                  </p14:cNvPr>
                  <p14:cNvContentPartPr/>
                  <p14:nvPr/>
                </p14:nvContentPartPr>
                <p14:xfrm>
                  <a:off x="1208800" y="4521720"/>
                  <a:ext cx="43560" cy="54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AD99BC9-F6F7-472C-A20A-CB645168271C}"/>
                      </a:ext>
                    </a:extLst>
                  </p:cNvPr>
                  <p:cNvPicPr/>
                  <p:nvPr/>
                </p:nvPicPr>
                <p:blipFill>
                  <a:blip r:embed="rId504"/>
                  <a:stretch>
                    <a:fillRect/>
                  </a:stretch>
                </p:blipFill>
                <p:spPr>
                  <a:xfrm>
                    <a:off x="1200160" y="4512720"/>
                    <a:ext cx="612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D5C7C25-CB70-4018-BD41-89E9B30C27CF}"/>
                      </a:ext>
                    </a:extLst>
                  </p14:cNvPr>
                  <p14:cNvContentPartPr/>
                  <p14:nvPr/>
                </p14:nvContentPartPr>
                <p14:xfrm>
                  <a:off x="1374760" y="4527840"/>
                  <a:ext cx="46080" cy="586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D5C7C25-CB70-4018-BD41-89E9B30C27CF}"/>
                      </a:ext>
                    </a:extLst>
                  </p:cNvPr>
                  <p:cNvPicPr/>
                  <p:nvPr/>
                </p:nvPicPr>
                <p:blipFill>
                  <a:blip r:embed="rId506"/>
                  <a:stretch>
                    <a:fillRect/>
                  </a:stretch>
                </p:blipFill>
                <p:spPr>
                  <a:xfrm>
                    <a:off x="1365760" y="4518840"/>
                    <a:ext cx="6372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7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5D2BCF0-659F-459B-ABC5-04A29840E13D}"/>
                      </a:ext>
                    </a:extLst>
                  </p14:cNvPr>
                  <p14:cNvContentPartPr/>
                  <p14:nvPr/>
                </p14:nvContentPartPr>
                <p14:xfrm>
                  <a:off x="1150480" y="4442520"/>
                  <a:ext cx="35280" cy="291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65D2BCF0-659F-459B-ABC5-04A29840E13D}"/>
                      </a:ext>
                    </a:extLst>
                  </p:cNvPr>
                  <p:cNvPicPr/>
                  <p:nvPr/>
                </p:nvPicPr>
                <p:blipFill>
                  <a:blip r:embed="rId508"/>
                  <a:stretch>
                    <a:fillRect/>
                  </a:stretch>
                </p:blipFill>
                <p:spPr>
                  <a:xfrm>
                    <a:off x="1141840" y="4433880"/>
                    <a:ext cx="5292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389E577-6E38-4D35-B42F-B3803BC6925E}"/>
                      </a:ext>
                    </a:extLst>
                  </p14:cNvPr>
                  <p14:cNvContentPartPr/>
                  <p14:nvPr/>
                </p14:nvContentPartPr>
                <p14:xfrm>
                  <a:off x="1189360" y="4395720"/>
                  <a:ext cx="37800" cy="399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389E577-6E38-4D35-B42F-B3803BC6925E}"/>
                      </a:ext>
                    </a:extLst>
                  </p:cNvPr>
                  <p:cNvPicPr/>
                  <p:nvPr/>
                </p:nvPicPr>
                <p:blipFill>
                  <a:blip r:embed="rId510"/>
                  <a:stretch>
                    <a:fillRect/>
                  </a:stretch>
                </p:blipFill>
                <p:spPr>
                  <a:xfrm>
                    <a:off x="1180360" y="4387080"/>
                    <a:ext cx="5544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FA7B28CE-BA17-43BA-9CD6-99BF8729C33F}"/>
                      </a:ext>
                    </a:extLst>
                  </p14:cNvPr>
                  <p14:cNvContentPartPr/>
                  <p14:nvPr/>
                </p14:nvContentPartPr>
                <p14:xfrm>
                  <a:off x="1248760" y="4391400"/>
                  <a:ext cx="8280" cy="54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FA7B28CE-BA17-43BA-9CD6-99BF8729C33F}"/>
                      </a:ext>
                    </a:extLst>
                  </p:cNvPr>
                  <p:cNvPicPr/>
                  <p:nvPr/>
                </p:nvPicPr>
                <p:blipFill>
                  <a:blip r:embed="rId512"/>
                  <a:stretch>
                    <a:fillRect/>
                  </a:stretch>
                </p:blipFill>
                <p:spPr>
                  <a:xfrm>
                    <a:off x="1239760" y="4382400"/>
                    <a:ext cx="2592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A242CA-3DEB-47F9-A926-D5E864147C6D}"/>
                      </a:ext>
                    </a:extLst>
                  </p14:cNvPr>
                  <p14:cNvContentPartPr/>
                  <p14:nvPr/>
                </p14:nvContentPartPr>
                <p14:xfrm>
                  <a:off x="1371520" y="4382040"/>
                  <a:ext cx="20520" cy="345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CA242CA-3DEB-47F9-A926-D5E864147C6D}"/>
                      </a:ext>
                    </a:extLst>
                  </p:cNvPr>
                  <p:cNvPicPr/>
                  <p:nvPr/>
                </p:nvPicPr>
                <p:blipFill>
                  <a:blip r:embed="rId514"/>
                  <a:stretch>
                    <a:fillRect/>
                  </a:stretch>
                </p:blipFill>
                <p:spPr>
                  <a:xfrm>
                    <a:off x="1362880" y="4373040"/>
                    <a:ext cx="3816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105B36A-D1D8-4B9A-9AE2-C7243334E267}"/>
                      </a:ext>
                    </a:extLst>
                  </p14:cNvPr>
                  <p14:cNvContentPartPr/>
                  <p14:nvPr/>
                </p14:nvContentPartPr>
                <p14:xfrm>
                  <a:off x="1414720" y="4386360"/>
                  <a:ext cx="21240" cy="47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105B36A-D1D8-4B9A-9AE2-C7243334E267}"/>
                      </a:ext>
                    </a:extLst>
                  </p:cNvPr>
                  <p:cNvPicPr/>
                  <p:nvPr/>
                </p:nvPicPr>
                <p:blipFill>
                  <a:blip r:embed="rId516"/>
                  <a:stretch>
                    <a:fillRect/>
                  </a:stretch>
                </p:blipFill>
                <p:spPr>
                  <a:xfrm>
                    <a:off x="1405720" y="4377720"/>
                    <a:ext cx="3888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7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7B0749B-B702-48FA-914C-09547DF0E286}"/>
                      </a:ext>
                    </a:extLst>
                  </p14:cNvPr>
                  <p14:cNvContentPartPr/>
                  <p14:nvPr/>
                </p14:nvContentPartPr>
                <p14:xfrm>
                  <a:off x="1431280" y="4420560"/>
                  <a:ext cx="41400" cy="579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7B0749B-B702-48FA-914C-09547DF0E286}"/>
                      </a:ext>
                    </a:extLst>
                  </p:cNvPr>
                  <p:cNvPicPr/>
                  <p:nvPr/>
                </p:nvPicPr>
                <p:blipFill>
                  <a:blip r:embed="rId518"/>
                  <a:stretch>
                    <a:fillRect/>
                  </a:stretch>
                </p:blipFill>
                <p:spPr>
                  <a:xfrm>
                    <a:off x="1422280" y="4411920"/>
                    <a:ext cx="59040" cy="75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888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59" grpId="0"/>
      <p:bldP spid="292" grpId="0"/>
      <p:bldP spid="3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AAA5-4A9E-4D4D-AD15-8CFD731D8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42D3A-37CB-4C63-BF1A-547DC32ECF1B}"/>
              </a:ext>
            </a:extLst>
          </p:cNvPr>
          <p:cNvSpPr txBox="1"/>
          <p:nvPr/>
        </p:nvSpPr>
        <p:spPr>
          <a:xfrm>
            <a:off x="1495184" y="146669"/>
            <a:ext cx="61536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he Hand Extrablack" panose="03070A02030502020204" pitchFamily="66" charset="0"/>
              </a:rPr>
              <a:t>GAMES </a:t>
            </a:r>
            <a:endParaRPr lang="en-GB" sz="16600" dirty="0">
              <a:latin typeface="The Hand Extrablack" panose="03070A020305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068A01-404D-4BAF-8257-76C6C4B3A845}"/>
              </a:ext>
            </a:extLst>
          </p:cNvPr>
          <p:cNvGrpSpPr/>
          <p:nvPr/>
        </p:nvGrpSpPr>
        <p:grpSpPr>
          <a:xfrm>
            <a:off x="2698706" y="2217212"/>
            <a:ext cx="3746589" cy="2646878"/>
            <a:chOff x="3999932" y="979474"/>
            <a:chExt cx="4642200" cy="33929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1FC6E9-724D-424D-A571-C9A732E27129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EDFE447-2642-4060-B877-9247E07C16C4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A44A4CF-D116-4BD5-A31C-B2AA7E78E0B9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F1EB8A64-3FB9-4DA2-BC0C-7A1BAD2C857D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177" name="Ink 176">
                          <a:extLst>
                            <a:ext uri="{FF2B5EF4-FFF2-40B4-BE49-F238E27FC236}">
                              <a16:creationId xmlns:a16="http://schemas.microsoft.com/office/drawing/2014/main" id="{68CB43E4-4EFA-44B8-BB85-9FD69B47CE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78" name="Ink 177">
                          <a:extLst>
                            <a:ext uri="{FF2B5EF4-FFF2-40B4-BE49-F238E27FC236}">
                              <a16:creationId xmlns:a16="http://schemas.microsoft.com/office/drawing/2014/main" id="{A8D1BD74-FCC0-4A59-BAD8-42D5D7DDED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179" name="Ink 178">
                          <a:extLst>
                            <a:ext uri="{FF2B5EF4-FFF2-40B4-BE49-F238E27FC236}">
                              <a16:creationId xmlns:a16="http://schemas.microsoft.com/office/drawing/2014/main" id="{2F9A03E9-227A-4BCC-93C8-DA40B2CC5D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7DE55BA1-6E7E-4A7C-A476-07A4BB289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215" name="Ink 214">
                            <a:extLst>
                              <a:ext uri="{FF2B5EF4-FFF2-40B4-BE49-F238E27FC236}">
                                <a16:creationId xmlns:a16="http://schemas.microsoft.com/office/drawing/2014/main" id="{B794B262-D9E3-4711-9784-668817DCD70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216" name="Ink 215">
                            <a:extLst>
                              <a:ext uri="{FF2B5EF4-FFF2-40B4-BE49-F238E27FC236}">
                                <a16:creationId xmlns:a16="http://schemas.microsoft.com/office/drawing/2014/main" id="{9416E21B-36A2-47DA-8E7B-9FC12F9821D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217" name="Ink 216">
                            <a:extLst>
                              <a:ext uri="{FF2B5EF4-FFF2-40B4-BE49-F238E27FC236}">
                                <a16:creationId xmlns:a16="http://schemas.microsoft.com/office/drawing/2014/main" id="{C182A0DE-7DD3-4C98-B428-73B34A164A7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218" name="Ink 217">
                            <a:extLst>
                              <a:ext uri="{FF2B5EF4-FFF2-40B4-BE49-F238E27FC236}">
                                <a16:creationId xmlns:a16="http://schemas.microsoft.com/office/drawing/2014/main" id="{A41BB3A3-4E7F-45E4-9FC3-BCE2F8896EC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219" name="Ink 218">
                            <a:extLst>
                              <a:ext uri="{FF2B5EF4-FFF2-40B4-BE49-F238E27FC236}">
                                <a16:creationId xmlns:a16="http://schemas.microsoft.com/office/drawing/2014/main" id="{9221E350-AE4A-491B-90D9-E6C9ED3CD10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220" name="Ink 219">
                            <a:extLst>
                              <a:ext uri="{FF2B5EF4-FFF2-40B4-BE49-F238E27FC236}">
                                <a16:creationId xmlns:a16="http://schemas.microsoft.com/office/drawing/2014/main" id="{DC71449C-F1D7-48B4-9127-74B99A2A07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21" name="Ink 220">
                            <a:extLst>
                              <a:ext uri="{FF2B5EF4-FFF2-40B4-BE49-F238E27FC236}">
                                <a16:creationId xmlns:a16="http://schemas.microsoft.com/office/drawing/2014/main" id="{60319785-2EB0-42BB-B72F-C042F2B7B32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22" name="Ink 221">
                            <a:extLst>
                              <a:ext uri="{FF2B5EF4-FFF2-40B4-BE49-F238E27FC236}">
                                <a16:creationId xmlns:a16="http://schemas.microsoft.com/office/drawing/2014/main" id="{AA813513-5FE7-4BFF-B276-060FA3FBAB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23" name="Ink 222">
                            <a:extLst>
                              <a:ext uri="{FF2B5EF4-FFF2-40B4-BE49-F238E27FC236}">
                                <a16:creationId xmlns:a16="http://schemas.microsoft.com/office/drawing/2014/main" id="{68E4DB87-2D43-407C-B753-59C7413166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24" name="Ink 223">
                            <a:extLst>
                              <a:ext uri="{FF2B5EF4-FFF2-40B4-BE49-F238E27FC236}">
                                <a16:creationId xmlns:a16="http://schemas.microsoft.com/office/drawing/2014/main" id="{94109474-A5A4-4178-8717-5722EADCFB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225" name="Ink 224">
                            <a:extLst>
                              <a:ext uri="{FF2B5EF4-FFF2-40B4-BE49-F238E27FC236}">
                                <a16:creationId xmlns:a16="http://schemas.microsoft.com/office/drawing/2014/main" id="{5E56C683-4999-457E-BBB1-7550BB6F4D6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226" name="Ink 225">
                            <a:extLst>
                              <a:ext uri="{FF2B5EF4-FFF2-40B4-BE49-F238E27FC236}">
                                <a16:creationId xmlns:a16="http://schemas.microsoft.com/office/drawing/2014/main" id="{970322C6-6EBC-4E56-8B6A-AFBFBC66BBF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227" name="Ink 226">
                            <a:extLst>
                              <a:ext uri="{FF2B5EF4-FFF2-40B4-BE49-F238E27FC236}">
                                <a16:creationId xmlns:a16="http://schemas.microsoft.com/office/drawing/2014/main" id="{762567C4-1B7B-47F8-810A-C8024815690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181" name="Ink 180">
                          <a:extLst>
                            <a:ext uri="{FF2B5EF4-FFF2-40B4-BE49-F238E27FC236}">
                              <a16:creationId xmlns:a16="http://schemas.microsoft.com/office/drawing/2014/main" id="{1394E3C6-DBF2-4AD0-8B6C-FD33456413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6553A7EF-0669-4DE4-8F23-2FBF3EB97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204" name="Ink 203">
                            <a:extLst>
                              <a:ext uri="{FF2B5EF4-FFF2-40B4-BE49-F238E27FC236}">
                                <a16:creationId xmlns:a16="http://schemas.microsoft.com/office/drawing/2014/main" id="{04C2E5E2-51D7-4712-AFFE-E7A34EA45B8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205" name="Ink 204">
                            <a:extLst>
                              <a:ext uri="{FF2B5EF4-FFF2-40B4-BE49-F238E27FC236}">
                                <a16:creationId xmlns:a16="http://schemas.microsoft.com/office/drawing/2014/main" id="{8E09264E-76F4-4CD2-96AC-1F8A2075D83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206" name="Ink 205">
                            <a:extLst>
                              <a:ext uri="{FF2B5EF4-FFF2-40B4-BE49-F238E27FC236}">
                                <a16:creationId xmlns:a16="http://schemas.microsoft.com/office/drawing/2014/main" id="{19213DB9-62B1-4627-B5A3-F3D19F3803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207" name="Ink 206">
                            <a:extLst>
                              <a:ext uri="{FF2B5EF4-FFF2-40B4-BE49-F238E27FC236}">
                                <a16:creationId xmlns:a16="http://schemas.microsoft.com/office/drawing/2014/main" id="{3ED09EEE-B144-4E72-9EEB-264803ABF03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208" name="Ink 207">
                            <a:extLst>
                              <a:ext uri="{FF2B5EF4-FFF2-40B4-BE49-F238E27FC236}">
                                <a16:creationId xmlns:a16="http://schemas.microsoft.com/office/drawing/2014/main" id="{BB8F0E72-311A-492D-AC2F-26136D3F1D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209" name="Ink 208">
                            <a:extLst>
                              <a:ext uri="{FF2B5EF4-FFF2-40B4-BE49-F238E27FC236}">
                                <a16:creationId xmlns:a16="http://schemas.microsoft.com/office/drawing/2014/main" id="{5E240B02-659E-468C-B648-91833BBED2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210" name="Ink 209">
                            <a:extLst>
                              <a:ext uri="{FF2B5EF4-FFF2-40B4-BE49-F238E27FC236}">
                                <a16:creationId xmlns:a16="http://schemas.microsoft.com/office/drawing/2014/main" id="{71B3855A-1109-4BB2-891A-FF287375BED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211" name="Ink 210">
                            <a:extLst>
                              <a:ext uri="{FF2B5EF4-FFF2-40B4-BE49-F238E27FC236}">
                                <a16:creationId xmlns:a16="http://schemas.microsoft.com/office/drawing/2014/main" id="{DB84A033-9325-40DC-84E7-326E47FE855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212" name="Ink 211">
                            <a:extLst>
                              <a:ext uri="{FF2B5EF4-FFF2-40B4-BE49-F238E27FC236}">
                                <a16:creationId xmlns:a16="http://schemas.microsoft.com/office/drawing/2014/main" id="{FF80CF7D-6FFB-4A6A-952D-D0BF5FCA36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213" name="Ink 212">
                            <a:extLst>
                              <a:ext uri="{FF2B5EF4-FFF2-40B4-BE49-F238E27FC236}">
                                <a16:creationId xmlns:a16="http://schemas.microsoft.com/office/drawing/2014/main" id="{53EF2E93-3754-44DE-A871-45736B873C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214" name="Ink 213">
                            <a:extLst>
                              <a:ext uri="{FF2B5EF4-FFF2-40B4-BE49-F238E27FC236}">
                                <a16:creationId xmlns:a16="http://schemas.microsoft.com/office/drawing/2014/main" id="{B00A3789-0A3F-42DF-9796-556B9CA2E81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183" name="Ink 182">
                          <a:extLst>
                            <a:ext uri="{FF2B5EF4-FFF2-40B4-BE49-F238E27FC236}">
                              <a16:creationId xmlns:a16="http://schemas.microsoft.com/office/drawing/2014/main" id="{D0EAE7B9-B004-46F6-AC67-7F52DFCA6C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B8A97A5-CF46-4F92-B2DB-B0AA59419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199" name="Ink 198">
                            <a:extLst>
                              <a:ext uri="{FF2B5EF4-FFF2-40B4-BE49-F238E27FC236}">
                                <a16:creationId xmlns:a16="http://schemas.microsoft.com/office/drawing/2014/main" id="{C937F320-4D23-4813-92FF-2B26785A539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200" name="Ink 199">
                            <a:extLst>
                              <a:ext uri="{FF2B5EF4-FFF2-40B4-BE49-F238E27FC236}">
                                <a16:creationId xmlns:a16="http://schemas.microsoft.com/office/drawing/2014/main" id="{18D1C461-93FB-4422-9810-9926B91C29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201" name="Ink 200">
                            <a:extLst>
                              <a:ext uri="{FF2B5EF4-FFF2-40B4-BE49-F238E27FC236}">
                                <a16:creationId xmlns:a16="http://schemas.microsoft.com/office/drawing/2014/main" id="{1462332C-0C46-43FB-8036-330BB1BEB9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202" name="Ink 201">
                            <a:extLst>
                              <a:ext uri="{FF2B5EF4-FFF2-40B4-BE49-F238E27FC236}">
                                <a16:creationId xmlns:a16="http://schemas.microsoft.com/office/drawing/2014/main" id="{F5507B4F-98DF-4991-A922-878307220ED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203" name="Ink 202">
                            <a:extLst>
                              <a:ext uri="{FF2B5EF4-FFF2-40B4-BE49-F238E27FC236}">
                                <a16:creationId xmlns:a16="http://schemas.microsoft.com/office/drawing/2014/main" id="{F6319322-D095-41AD-AF75-0CEF038219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185" name="Ink 184">
                          <a:extLst>
                            <a:ext uri="{FF2B5EF4-FFF2-40B4-BE49-F238E27FC236}">
                              <a16:creationId xmlns:a16="http://schemas.microsoft.com/office/drawing/2014/main" id="{527AE090-C5B8-440A-B9BB-B39638CFEF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12FE91D9-69FA-463F-A053-B016700AA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190" name="Ink 189">
                            <a:extLst>
                              <a:ext uri="{FF2B5EF4-FFF2-40B4-BE49-F238E27FC236}">
                                <a16:creationId xmlns:a16="http://schemas.microsoft.com/office/drawing/2014/main" id="{5260A488-6CF4-4B78-9469-0F27ECD2874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191" name="Ink 190">
                            <a:extLst>
                              <a:ext uri="{FF2B5EF4-FFF2-40B4-BE49-F238E27FC236}">
                                <a16:creationId xmlns:a16="http://schemas.microsoft.com/office/drawing/2014/main" id="{EDD9097F-A31B-4753-B7C8-06AC79B451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192" name="Ink 191">
                            <a:extLst>
                              <a:ext uri="{FF2B5EF4-FFF2-40B4-BE49-F238E27FC236}">
                                <a16:creationId xmlns:a16="http://schemas.microsoft.com/office/drawing/2014/main" id="{509649A1-EC7F-414E-986B-C821D688779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193" name="Ink 192">
                            <a:extLst>
                              <a:ext uri="{FF2B5EF4-FFF2-40B4-BE49-F238E27FC236}">
                                <a16:creationId xmlns:a16="http://schemas.microsoft.com/office/drawing/2014/main" id="{C805FD27-0737-4FFC-87E8-D5CF6837C8E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194" name="Ink 193">
                            <a:extLst>
                              <a:ext uri="{FF2B5EF4-FFF2-40B4-BE49-F238E27FC236}">
                                <a16:creationId xmlns:a16="http://schemas.microsoft.com/office/drawing/2014/main" id="{2C68D877-6309-46C8-850A-570B7452CEA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195" name="Ink 194">
                            <a:extLst>
                              <a:ext uri="{FF2B5EF4-FFF2-40B4-BE49-F238E27FC236}">
                                <a16:creationId xmlns:a16="http://schemas.microsoft.com/office/drawing/2014/main" id="{7E5FCD36-DC72-4385-B8D0-187EAD10120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196" name="Ink 195">
                            <a:extLst>
                              <a:ext uri="{FF2B5EF4-FFF2-40B4-BE49-F238E27FC236}">
                                <a16:creationId xmlns:a16="http://schemas.microsoft.com/office/drawing/2014/main" id="{B86E9C27-8F94-452B-ABAA-56C619936A2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197" name="Ink 196">
                            <a:extLst>
                              <a:ext uri="{FF2B5EF4-FFF2-40B4-BE49-F238E27FC236}">
                                <a16:creationId xmlns:a16="http://schemas.microsoft.com/office/drawing/2014/main" id="{A0759DA1-9BB4-4A7A-AF9F-6F2167299A4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198" name="Ink 197">
                            <a:extLst>
                              <a:ext uri="{FF2B5EF4-FFF2-40B4-BE49-F238E27FC236}">
                                <a16:creationId xmlns:a16="http://schemas.microsoft.com/office/drawing/2014/main" id="{19C518DC-06B8-4374-8305-2F2E270AA2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0AC9E256-2A95-4705-9F09-5844FD1EB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188" name="Ink 187">
                            <a:extLst>
                              <a:ext uri="{FF2B5EF4-FFF2-40B4-BE49-F238E27FC236}">
                                <a16:creationId xmlns:a16="http://schemas.microsoft.com/office/drawing/2014/main" id="{76A43A3A-50E8-4F9A-8429-CEED2C918BA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189" name="Ink 188">
                            <a:extLst>
                              <a:ext uri="{FF2B5EF4-FFF2-40B4-BE49-F238E27FC236}">
                                <a16:creationId xmlns:a16="http://schemas.microsoft.com/office/drawing/2014/main" id="{B956CA76-9ACE-433E-96AF-FCE6D4058B8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C9178239-1ECF-4AA6-B3C9-FDD8CDE03E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2C2A584D-2F2F-422D-812A-FBCCC50D4C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144" name="Ink 143">
                        <a:extLst>
                          <a:ext uri="{FF2B5EF4-FFF2-40B4-BE49-F238E27FC236}">
                            <a16:creationId xmlns:a16="http://schemas.microsoft.com/office/drawing/2014/main" id="{002217A7-7663-4C85-8673-3A2275D62D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145" name="Ink 144">
                        <a:extLst>
                          <a:ext uri="{FF2B5EF4-FFF2-40B4-BE49-F238E27FC236}">
                            <a16:creationId xmlns:a16="http://schemas.microsoft.com/office/drawing/2014/main" id="{203EEF67-436B-47B1-9AC7-B6F3B27CB8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146" name="Ink 145">
                        <a:extLst>
                          <a:ext uri="{FF2B5EF4-FFF2-40B4-BE49-F238E27FC236}">
                            <a16:creationId xmlns:a16="http://schemas.microsoft.com/office/drawing/2014/main" id="{03B31958-8528-4839-98C9-CCD989905E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47" name="Ink 146">
                        <a:extLst>
                          <a:ext uri="{FF2B5EF4-FFF2-40B4-BE49-F238E27FC236}">
                            <a16:creationId xmlns:a16="http://schemas.microsoft.com/office/drawing/2014/main" id="{F5F652CD-125B-4FBA-9E77-24518BCFCAA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D7AD4169-A98A-4F6C-B6A4-570B0ADACD7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74" name="Ink 173">
                          <a:extLst>
                            <a:ext uri="{FF2B5EF4-FFF2-40B4-BE49-F238E27FC236}">
                              <a16:creationId xmlns:a16="http://schemas.microsoft.com/office/drawing/2014/main" id="{2E72FC2A-4FFB-4717-AACD-59159AEBFAB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75" name="Ink 174">
                          <a:extLst>
                            <a:ext uri="{FF2B5EF4-FFF2-40B4-BE49-F238E27FC236}">
                              <a16:creationId xmlns:a16="http://schemas.microsoft.com/office/drawing/2014/main" id="{38549796-0FD1-4EF9-907D-8C9C087385A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76" name="Ink 175">
                          <a:extLst>
                            <a:ext uri="{FF2B5EF4-FFF2-40B4-BE49-F238E27FC236}">
                              <a16:creationId xmlns:a16="http://schemas.microsoft.com/office/drawing/2014/main" id="{5C1924E1-40EA-4B79-8B47-531595548E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49" name="Ink 148">
                        <a:extLst>
                          <a:ext uri="{FF2B5EF4-FFF2-40B4-BE49-F238E27FC236}">
                            <a16:creationId xmlns:a16="http://schemas.microsoft.com/office/drawing/2014/main" id="{FA278372-2684-43F0-815D-31BFF1FC8E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BCBF3E11-D864-4E0D-9DD6-60F1716F3B44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72" name="Ink 171">
                          <a:extLst>
                            <a:ext uri="{FF2B5EF4-FFF2-40B4-BE49-F238E27FC236}">
                              <a16:creationId xmlns:a16="http://schemas.microsoft.com/office/drawing/2014/main" id="{409BA4D7-92AA-40A0-BD5D-87E011D26B4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73" name="Ink 172">
                          <a:extLst>
                            <a:ext uri="{FF2B5EF4-FFF2-40B4-BE49-F238E27FC236}">
                              <a16:creationId xmlns:a16="http://schemas.microsoft.com/office/drawing/2014/main" id="{FE223292-6A68-462E-B0DA-4AB70A0ED04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51" name="Ink 150">
                        <a:extLst>
                          <a:ext uri="{FF2B5EF4-FFF2-40B4-BE49-F238E27FC236}">
                            <a16:creationId xmlns:a16="http://schemas.microsoft.com/office/drawing/2014/main" id="{3A998DB2-F478-4B90-ABFA-CE6C3B4CC3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52" name="Ink 151">
                        <a:extLst>
                          <a:ext uri="{FF2B5EF4-FFF2-40B4-BE49-F238E27FC236}">
                            <a16:creationId xmlns:a16="http://schemas.microsoft.com/office/drawing/2014/main" id="{A1131BCF-0762-4AEF-9692-FB0B6DEB97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53" name="Ink 152">
                        <a:extLst>
                          <a:ext uri="{FF2B5EF4-FFF2-40B4-BE49-F238E27FC236}">
                            <a16:creationId xmlns:a16="http://schemas.microsoft.com/office/drawing/2014/main" id="{269123A5-57C3-460F-81C7-3BD24087D5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154" name="Ink 153">
                        <a:extLst>
                          <a:ext uri="{FF2B5EF4-FFF2-40B4-BE49-F238E27FC236}">
                            <a16:creationId xmlns:a16="http://schemas.microsoft.com/office/drawing/2014/main" id="{5B82F869-4B41-40B6-859E-837A6D0342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155" name="Ink 154">
                        <a:extLst>
                          <a:ext uri="{FF2B5EF4-FFF2-40B4-BE49-F238E27FC236}">
                            <a16:creationId xmlns:a16="http://schemas.microsoft.com/office/drawing/2014/main" id="{8E47C7CD-99D7-4AF1-98FD-773027E31EF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156" name="Ink 155">
                        <a:extLst>
                          <a:ext uri="{FF2B5EF4-FFF2-40B4-BE49-F238E27FC236}">
                            <a16:creationId xmlns:a16="http://schemas.microsoft.com/office/drawing/2014/main" id="{91BA4EBD-3474-4C6D-AE2B-49C7E20B3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57" name="Ink 156">
                        <a:extLst>
                          <a:ext uri="{FF2B5EF4-FFF2-40B4-BE49-F238E27FC236}">
                            <a16:creationId xmlns:a16="http://schemas.microsoft.com/office/drawing/2014/main" id="{1B73BD13-F0ED-4CF1-BD67-D041ECBD2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AB3F358-33DE-4947-AFA3-FF00DC27A472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168" name="Ink 167">
                          <a:extLst>
                            <a:ext uri="{FF2B5EF4-FFF2-40B4-BE49-F238E27FC236}">
                              <a16:creationId xmlns:a16="http://schemas.microsoft.com/office/drawing/2014/main" id="{1D7FE1D5-F8D6-44EF-965E-CB368A6BD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169" name="Ink 168">
                          <a:extLst>
                            <a:ext uri="{FF2B5EF4-FFF2-40B4-BE49-F238E27FC236}">
                              <a16:creationId xmlns:a16="http://schemas.microsoft.com/office/drawing/2014/main" id="{40A1A6B8-6086-41B6-AACC-0537CC3AA0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170" name="Ink 169">
                          <a:extLst>
                            <a:ext uri="{FF2B5EF4-FFF2-40B4-BE49-F238E27FC236}">
                              <a16:creationId xmlns:a16="http://schemas.microsoft.com/office/drawing/2014/main" id="{03CAE2A7-9E3B-4C88-975F-EAB8A7C5CC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171" name="Ink 170">
                          <a:extLst>
                            <a:ext uri="{FF2B5EF4-FFF2-40B4-BE49-F238E27FC236}">
                              <a16:creationId xmlns:a16="http://schemas.microsoft.com/office/drawing/2014/main" id="{276C99A1-2121-4227-8B54-91D4E6D1C9D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998AAD4D-3F9C-42D0-95DE-B201B138B7E5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61" name="Ink 160">
                          <a:extLst>
                            <a:ext uri="{FF2B5EF4-FFF2-40B4-BE49-F238E27FC236}">
                              <a16:creationId xmlns:a16="http://schemas.microsoft.com/office/drawing/2014/main" id="{E44C7F63-62DC-4851-8A4E-CE614CE3C63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62" name="Ink 161">
                          <a:extLst>
                            <a:ext uri="{FF2B5EF4-FFF2-40B4-BE49-F238E27FC236}">
                              <a16:creationId xmlns:a16="http://schemas.microsoft.com/office/drawing/2014/main" id="{A5D59B26-8317-4B35-A8D0-99C51404D7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63" name="Ink 162">
                          <a:extLst>
                            <a:ext uri="{FF2B5EF4-FFF2-40B4-BE49-F238E27FC236}">
                              <a16:creationId xmlns:a16="http://schemas.microsoft.com/office/drawing/2014/main" id="{7E264C46-0BED-4DA3-B45A-48E7A503F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164" name="Ink 163">
                          <a:extLst>
                            <a:ext uri="{FF2B5EF4-FFF2-40B4-BE49-F238E27FC236}">
                              <a16:creationId xmlns:a16="http://schemas.microsoft.com/office/drawing/2014/main" id="{52E0F529-5B4B-426D-BC46-31FEB33D28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165" name="Ink 164">
                          <a:extLst>
                            <a:ext uri="{FF2B5EF4-FFF2-40B4-BE49-F238E27FC236}">
                              <a16:creationId xmlns:a16="http://schemas.microsoft.com/office/drawing/2014/main" id="{3E341699-E951-4AF6-A109-B849B7BF532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166" name="Ink 165">
                          <a:extLst>
                            <a:ext uri="{FF2B5EF4-FFF2-40B4-BE49-F238E27FC236}">
                              <a16:creationId xmlns:a16="http://schemas.microsoft.com/office/drawing/2014/main" id="{17D10CC7-DE0B-4EE8-A1F3-4F0150B733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167" name="Ink 166">
                          <a:extLst>
                            <a:ext uri="{FF2B5EF4-FFF2-40B4-BE49-F238E27FC236}">
                              <a16:creationId xmlns:a16="http://schemas.microsoft.com/office/drawing/2014/main" id="{E78A32FF-D8AB-4F43-94BA-78728C75B65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27E999B9-8D1E-4FAB-A9CC-6CB5F2915F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C92E16C1-3842-4536-8830-706ED6BD2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37289B31-B294-4089-9967-987E4572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4197D08D-86C7-4BB5-BFAA-E1226FD215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7D1DB9C-C004-4D3F-9530-7E8FA1F51813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02DDB407-FED8-45AB-844B-B30B0456A4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139" name="Ink 138">
                        <a:extLst>
                          <a:ext uri="{FF2B5EF4-FFF2-40B4-BE49-F238E27FC236}">
                            <a16:creationId xmlns:a16="http://schemas.microsoft.com/office/drawing/2014/main" id="{ED73782C-4DC6-4D44-AF4B-C97C0CE7AC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140" name="Ink 139">
                        <a:extLst>
                          <a:ext uri="{FF2B5EF4-FFF2-40B4-BE49-F238E27FC236}">
                            <a16:creationId xmlns:a16="http://schemas.microsoft.com/office/drawing/2014/main" id="{A3DBA19B-2DE3-4BE8-9ACA-6F719741CB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86EB7DFE-0263-40FF-BD7C-03DDC6D7BE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A40C0EA-AF4D-4D08-82A8-557C48E73394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134" name="Ink 133">
                        <a:extLst>
                          <a:ext uri="{FF2B5EF4-FFF2-40B4-BE49-F238E27FC236}">
                            <a16:creationId xmlns:a16="http://schemas.microsoft.com/office/drawing/2014/main" id="{1DD861A6-5C23-46A7-869A-B96778AA52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4EB1186C-7ECE-4493-8EE5-7F51DC486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38A09F16-48C6-4A6D-93A6-10CA81A602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37" name="Ink 136">
                        <a:extLst>
                          <a:ext uri="{FF2B5EF4-FFF2-40B4-BE49-F238E27FC236}">
                            <a16:creationId xmlns:a16="http://schemas.microsoft.com/office/drawing/2014/main" id="{EE98D74F-FC46-4633-BF99-DBB04A2FE9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DA5CEC79-63B3-4B0C-9DC7-AC7247D34F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8A3176D-EE42-4C9E-A066-6CE857543E18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45AC48A-8B6A-407A-B6E4-459727694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496D18E3-AF80-4A0C-9051-0CEE4366D5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7F73993B-E622-419D-943C-E28D022164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14" name="Ink 113">
                        <a:extLst>
                          <a:ext uri="{FF2B5EF4-FFF2-40B4-BE49-F238E27FC236}">
                            <a16:creationId xmlns:a16="http://schemas.microsoft.com/office/drawing/2014/main" id="{30162D60-257A-42AE-B89A-C94EEBF051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15" name="Ink 114">
                        <a:extLst>
                          <a:ext uri="{FF2B5EF4-FFF2-40B4-BE49-F238E27FC236}">
                            <a16:creationId xmlns:a16="http://schemas.microsoft.com/office/drawing/2014/main" id="{B465720E-D0FD-4134-9BFA-0A9F298702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288E7A50-D91A-4C8F-9E67-EF8C6AF2CB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EADD0BC9-1155-4EA7-A104-2EBB2D2360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118" name="Ink 117">
                        <a:extLst>
                          <a:ext uri="{FF2B5EF4-FFF2-40B4-BE49-F238E27FC236}">
                            <a16:creationId xmlns:a16="http://schemas.microsoft.com/office/drawing/2014/main" id="{E8E24646-4425-41F8-B95D-CDD0EC9648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119" name="Ink 118">
                        <a:extLst>
                          <a:ext uri="{FF2B5EF4-FFF2-40B4-BE49-F238E27FC236}">
                            <a16:creationId xmlns:a16="http://schemas.microsoft.com/office/drawing/2014/main" id="{E45089B7-7F4E-4857-9841-77E3E90407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120" name="Ink 119">
                        <a:extLst>
                          <a:ext uri="{FF2B5EF4-FFF2-40B4-BE49-F238E27FC236}">
                            <a16:creationId xmlns:a16="http://schemas.microsoft.com/office/drawing/2014/main" id="{D5914577-176A-455A-A6F5-7B2F560608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121" name="Ink 120">
                        <a:extLst>
                          <a:ext uri="{FF2B5EF4-FFF2-40B4-BE49-F238E27FC236}">
                            <a16:creationId xmlns:a16="http://schemas.microsoft.com/office/drawing/2014/main" id="{17915F33-2BCE-41C4-BF65-C2A4F9E6A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122" name="Ink 121">
                        <a:extLst>
                          <a:ext uri="{FF2B5EF4-FFF2-40B4-BE49-F238E27FC236}">
                            <a16:creationId xmlns:a16="http://schemas.microsoft.com/office/drawing/2014/main" id="{3ED25748-0248-466A-8B2F-C93D04CDD7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123" name="Ink 122">
                        <a:extLst>
                          <a:ext uri="{FF2B5EF4-FFF2-40B4-BE49-F238E27FC236}">
                            <a16:creationId xmlns:a16="http://schemas.microsoft.com/office/drawing/2014/main" id="{7A12EB9A-298A-4692-A964-D52C1B6888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124" name="Ink 123">
                        <a:extLst>
                          <a:ext uri="{FF2B5EF4-FFF2-40B4-BE49-F238E27FC236}">
                            <a16:creationId xmlns:a16="http://schemas.microsoft.com/office/drawing/2014/main" id="{FA3D79F1-AA5A-465E-83DE-FC0EAF254D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125" name="Ink 124">
                        <a:extLst>
                          <a:ext uri="{FF2B5EF4-FFF2-40B4-BE49-F238E27FC236}">
                            <a16:creationId xmlns:a16="http://schemas.microsoft.com/office/drawing/2014/main" id="{E0BCE032-3F1A-4C18-B93E-0DFC1279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126" name="Ink 125">
                        <a:extLst>
                          <a:ext uri="{FF2B5EF4-FFF2-40B4-BE49-F238E27FC236}">
                            <a16:creationId xmlns:a16="http://schemas.microsoft.com/office/drawing/2014/main" id="{7E773D61-ABD3-41B6-9E69-9EF4E0C5E1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29D9F892-0A02-4CD6-A4B3-1CFCAEE5A2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128" name="Ink 127">
                        <a:extLst>
                          <a:ext uri="{FF2B5EF4-FFF2-40B4-BE49-F238E27FC236}">
                            <a16:creationId xmlns:a16="http://schemas.microsoft.com/office/drawing/2014/main" id="{7EAC46BF-DC3A-4035-BC49-12A92E03DE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129" name="Ink 128">
                        <a:extLst>
                          <a:ext uri="{FF2B5EF4-FFF2-40B4-BE49-F238E27FC236}">
                            <a16:creationId xmlns:a16="http://schemas.microsoft.com/office/drawing/2014/main" id="{1EBD8158-7479-4A89-8E8D-77E19E2844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130" name="Ink 129">
                        <a:extLst>
                          <a:ext uri="{FF2B5EF4-FFF2-40B4-BE49-F238E27FC236}">
                            <a16:creationId xmlns:a16="http://schemas.microsoft.com/office/drawing/2014/main" id="{8801271E-E407-42AF-B807-74A7D2F4EA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DD037C6F-BA7E-460D-9CA5-CAEC466636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132" name="Ink 131">
                        <a:extLst>
                          <a:ext uri="{FF2B5EF4-FFF2-40B4-BE49-F238E27FC236}">
                            <a16:creationId xmlns:a16="http://schemas.microsoft.com/office/drawing/2014/main" id="{8EBCBC89-E05E-494F-9C77-EB5FDFAFE14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133" name="Ink 132">
                        <a:extLst>
                          <a:ext uri="{FF2B5EF4-FFF2-40B4-BE49-F238E27FC236}">
                            <a16:creationId xmlns:a16="http://schemas.microsoft.com/office/drawing/2014/main" id="{C9C639F8-9A93-47D8-9E2E-0A0E65E1BA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C4C3452D-E85C-4056-88D8-0B17480F2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B0A3291-4929-46D2-9BEA-918160927793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4C695EB6-5043-4DD1-AF7E-EE859DCD06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3F787F3C-927E-4255-89CB-F0470A5EAA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E3CAEB05-000F-4FE9-83DB-A8CD38D58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109" name="Ink 108">
                        <a:extLst>
                          <a:ext uri="{FF2B5EF4-FFF2-40B4-BE49-F238E27FC236}">
                            <a16:creationId xmlns:a16="http://schemas.microsoft.com/office/drawing/2014/main" id="{35C54836-ADA6-4586-8480-982A9EB245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FB121D11-A541-45EA-820E-8A77E986FA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35CE4EF-472A-4610-BB32-9B674B6B0E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A3582897-BC8E-42F2-AEC9-1ECD562B26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BE98D8E3-5D3D-4ECF-B9ED-BE182B335130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100" name="Ink 99">
                        <a:extLst>
                          <a:ext uri="{FF2B5EF4-FFF2-40B4-BE49-F238E27FC236}">
                            <a16:creationId xmlns:a16="http://schemas.microsoft.com/office/drawing/2014/main" id="{F305BB0D-B874-42AD-964E-601200C57A5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05FCC7C8-9EC7-4581-B766-55591B4EA0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1C1042F6-B756-44B3-9238-B7541147823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E309136-F76F-482E-81BC-DA2B751BC4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B1FAE552-DCAB-4FDE-951F-60C60EEB85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E5FB2CBD-CE4E-46F2-8B2A-6D30DF53F3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AD872BB-19B9-4FDC-B83D-536583BFA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47409D-7F3D-4F99-9A34-7567245499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91" name="Ink 90">
                      <a:extLst>
                        <a:ext uri="{FF2B5EF4-FFF2-40B4-BE49-F238E27FC236}">
                          <a16:creationId xmlns:a16="http://schemas.microsoft.com/office/drawing/2014/main" id="{A2E0CA90-0FF7-4EBD-BBBB-DB15CF66F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F987505-2B2F-4D73-848A-0A03FBBED427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C077598D-2972-472C-B978-E56B34766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E75E2570-6D9C-473D-AC98-E672E7D591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D8217613-02F9-4941-9058-D27FFFFCE2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97" name="Ink 96">
                        <a:extLst>
                          <a:ext uri="{FF2B5EF4-FFF2-40B4-BE49-F238E27FC236}">
                            <a16:creationId xmlns:a16="http://schemas.microsoft.com/office/drawing/2014/main" id="{7E1B5717-A232-4F83-B820-777384DEE9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98" name="Ink 97">
                        <a:extLst>
                          <a:ext uri="{FF2B5EF4-FFF2-40B4-BE49-F238E27FC236}">
                            <a16:creationId xmlns:a16="http://schemas.microsoft.com/office/drawing/2014/main" id="{1011AE6E-5079-4B84-B7CB-B4C05A4FB3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99" name="Ink 98">
                        <a:extLst>
                          <a:ext uri="{FF2B5EF4-FFF2-40B4-BE49-F238E27FC236}">
                            <a16:creationId xmlns:a16="http://schemas.microsoft.com/office/drawing/2014/main" id="{3E0FADD8-B668-4162-9C48-E28AB561C77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3F64401-7001-4AFE-AA8A-AD46DB458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F039B52-DA79-48C6-BE28-5D05FCAF3A35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E22D5CCD-21A2-4CB3-92EF-A2A173E726FF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3D646F-787B-4632-88BE-A506A74892A0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214A194-B5F1-4700-801A-E2B9A442630B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44510B-07B2-492F-B6BD-42FD106712D5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9179DB0B-4695-42BA-8A3C-AA5A19F07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CCA990D6-35D3-42DD-B5A9-02794C00F9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6EB9E00-E950-400E-904D-3552275DB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0841DAF5-7573-4BBD-91A1-7BDBCE7CB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41C9296-7122-406D-807A-1FB420BD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4A9A5E7F-33A6-4B22-8F85-ECA9A0EC92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16E663F-F474-40E1-9F5B-F6E4D49AA2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EFBB639-0C9A-42AF-A903-9AF3ABCAA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2DF8E9B0-BFF5-4F37-9944-16ACBAB1A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53A0BA-AA95-484A-BE11-F3D1909AB22E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5A902D99-4C3D-47D9-990B-B4F5E3B17D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8C6117E-718E-42D1-B05C-2D6D35BFA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1B0A81A-E160-4891-9E9C-C6C962EBE11C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2ED709-9BC9-4DBD-9B9B-1102DDBB1A80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025A279-F7E7-4310-A640-357B868AF026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1D3A54F-AB19-4EC9-97CD-15181BE9B993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E1850D4-7032-4000-9264-5BE4FCC55B2D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5325822-F31B-4A6D-92D6-04DACF178939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44667B8-4AC0-4C2C-A2F1-FF78D15280DF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2E398E4-050F-4C03-9A08-8A9EBE04136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CFEDE49-F1FD-4F63-8E0E-187E3AF265AF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1B50F546-B5D2-4345-8465-CAD7783CC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527D155-6B30-4A88-9059-1D8240ABD1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AF13EE8-8725-4DAD-B7B2-ABEA5ED9C5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4240B6C-9F4E-494E-8C89-D36D9BF8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290CE71-76D5-4A66-BDC6-741D0A30A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11F7D8D-5A78-4774-923F-AC3BB3196C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A81665A-A860-4441-A550-5DD79F873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23F8D0C9-6A93-468A-9F21-132C6AD362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B9E990BE-178A-4FB1-A824-4CB99639F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1361ACA-7436-41A9-B410-E375C4921E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0B6E0FCE-106E-4673-B375-61738EEDCB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6FBAE644-9B85-4954-9D2D-F2AFC16700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189A07FC-1E9C-4906-9731-7EC87309F8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75F6D0B-D8A8-4548-8DDE-EA1A85C070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D3C133D9-FACD-403B-98B4-04EEE6692E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BCA8ADE8-748D-4E78-9797-2CF2FCEA7D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910CBC4F-0DB7-4E9C-8B62-0EEB861C2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272B3C-B08E-448E-A39F-9BC436C7A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D02AB8EE-3484-46F5-B8C4-022A2BD94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96F506DA-F008-400E-B1A9-6FDD5785F6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516DE538-37E6-4F44-A55A-BEB86B54DC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5960717F-17A7-4A3A-8183-E5D5C7619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394420A2-A3A6-407A-9DC9-FD07DD73C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3BE768A0-C903-44F6-8EFF-A1AB57785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794C8-7508-46AC-A8E2-C9C8C0E3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84487480-05CE-4E87-A273-CBDF352FB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724E6391-C61C-43BF-A6D6-1FA1CDA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9865B9B-63DB-48FA-9EA8-5F4007E64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9DEA4F39-F6CD-4453-AB60-5F817C79E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A7A54D7C-2D8B-4770-A8E2-C6FB9CEBD2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B1C8E7BA-89BC-4955-85DE-A71C1932B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6371F165-9D7A-4912-AB34-D78D91ABB8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262C6A5E-BF39-4842-AC9B-BA177FB0A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CD83E85E-BA5F-4AB5-8C7C-7F7C673E81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1360CC05-2708-4CD2-A591-1A0B14A3D5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16A4108A-0BC7-4E07-849E-8457F262C0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CD5997-37DB-478B-90FC-239BC5858093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426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152525" y="46408"/>
            <a:ext cx="4079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Interactive Games!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pic>
        <p:nvPicPr>
          <p:cNvPr id="11" name="Picture 2" descr="Notepad, Table, Decoration, Notes, Writing Pad, Write">
            <a:extLst>
              <a:ext uri="{FF2B5EF4-FFF2-40B4-BE49-F238E27FC236}">
                <a16:creationId xmlns:a16="http://schemas.microsoft.com/office/drawing/2014/main" id="{359B8F7B-41C7-4B0D-B706-35BFEA7C6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444" y1="27500" x2="65444" y2="27778"/>
                        <a14:foregroundMark x1="65444" y1="27778" x2="73444" y2="26806"/>
                        <a14:foregroundMark x1="73444" y1="26806" x2="87111" y2="27778"/>
                        <a14:foregroundMark x1="89333" y1="28056" x2="86333" y2="26944"/>
                        <a14:foregroundMark x1="47111" y1="30000" x2="4933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23716" r="7764" b="8138"/>
          <a:stretch/>
        </p:blipFill>
        <p:spPr bwMode="auto">
          <a:xfrm>
            <a:off x="2752659" y="563552"/>
            <a:ext cx="3436994" cy="453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otepad, Table, Decoration, Notes, Writing Pad, Write">
            <a:extLst>
              <a:ext uri="{FF2B5EF4-FFF2-40B4-BE49-F238E27FC236}">
                <a16:creationId xmlns:a16="http://schemas.microsoft.com/office/drawing/2014/main" id="{10D68C63-8FB3-4BC7-9470-BC91478E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444" y1="27500" x2="65444" y2="27778"/>
                        <a14:foregroundMark x1="65444" y1="27778" x2="73444" y2="26806"/>
                        <a14:foregroundMark x1="73444" y1="26806" x2="87111" y2="27778"/>
                        <a14:foregroundMark x1="89333" y1="28056" x2="86333" y2="26944"/>
                        <a14:foregroundMark x1="47111" y1="30000" x2="4933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23716" r="7764" b="8138"/>
          <a:stretch/>
        </p:blipFill>
        <p:spPr bwMode="auto">
          <a:xfrm>
            <a:off x="5707006" y="563552"/>
            <a:ext cx="3436994" cy="45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D6F129-977A-45EB-9CB8-87AFD6D1D100}"/>
              </a:ext>
            </a:extLst>
          </p:cNvPr>
          <p:cNvSpPr txBox="1"/>
          <p:nvPr/>
        </p:nvSpPr>
        <p:spPr>
          <a:xfrm>
            <a:off x="6850514" y="996681"/>
            <a:ext cx="1149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he Hand Extrablack" panose="03070A02030502020204" pitchFamily="66" charset="0"/>
              </a:rPr>
              <a:t>ReproJuice</a:t>
            </a:r>
            <a:endParaRPr lang="en-US" sz="2800" dirty="0">
              <a:latin typeface="The Hand Extrablack" panose="03070A020305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D3345E-C0D0-4ABD-9A6A-3A5A8F515AF7}"/>
              </a:ext>
            </a:extLst>
          </p:cNvPr>
          <p:cNvSpPr txBox="1"/>
          <p:nvPr/>
        </p:nvSpPr>
        <p:spPr>
          <a:xfrm>
            <a:off x="3653931" y="1015254"/>
            <a:ext cx="163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RDM Adventure</a:t>
            </a:r>
          </a:p>
        </p:txBody>
      </p:sp>
      <p:pic>
        <p:nvPicPr>
          <p:cNvPr id="19" name="Google Shape;257;gc26a0a88a6_0_34">
            <a:extLst>
              <a:ext uri="{FF2B5EF4-FFF2-40B4-BE49-F238E27FC236}">
                <a16:creationId xmlns:a16="http://schemas.microsoft.com/office/drawing/2014/main" id="{B6BC5D91-F76B-47F8-BB63-F17F5DEC78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8392" y="1538474"/>
            <a:ext cx="2184144" cy="119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Notepad, Table, Decoration, Notes, Writing Pad, Write">
            <a:extLst>
              <a:ext uri="{FF2B5EF4-FFF2-40B4-BE49-F238E27FC236}">
                <a16:creationId xmlns:a16="http://schemas.microsoft.com/office/drawing/2014/main" id="{8CA35035-3514-4E3A-A1FB-A310075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444" y1="27500" x2="65444" y2="27778"/>
                        <a14:foregroundMark x1="65444" y1="27778" x2="73444" y2="26806"/>
                        <a14:foregroundMark x1="73444" y1="26806" x2="87111" y2="27778"/>
                        <a14:foregroundMark x1="89333" y1="28056" x2="86333" y2="26944"/>
                        <a14:foregroundMark x1="47111" y1="30000" x2="4933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17" t="23716" r="7764" b="8138"/>
          <a:stretch/>
        </p:blipFill>
        <p:spPr bwMode="auto">
          <a:xfrm>
            <a:off x="-220021" y="563552"/>
            <a:ext cx="3436994" cy="453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1A8A39-EF33-4B6E-966E-26E358832D07}"/>
              </a:ext>
            </a:extLst>
          </p:cNvPr>
          <p:cNvSpPr txBox="1"/>
          <p:nvPr/>
        </p:nvSpPr>
        <p:spPr>
          <a:xfrm>
            <a:off x="264450" y="1015254"/>
            <a:ext cx="246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Data Horror Escape Room </a:t>
            </a:r>
          </a:p>
        </p:txBody>
      </p:sp>
      <p:pic>
        <p:nvPicPr>
          <p:cNvPr id="1028" name="Picture 4" descr="Learn about data management concepts in this online Data Horror Escape Room  - Digital Scholarship Leiden">
            <a:extLst>
              <a:ext uri="{FF2B5EF4-FFF2-40B4-BE49-F238E27FC236}">
                <a16:creationId xmlns:a16="http://schemas.microsoft.com/office/drawing/2014/main" id="{2A4513F1-81C6-47F3-83C9-1218A06F5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26007"/>
          <a:stretch/>
        </p:blipFill>
        <p:spPr bwMode="auto">
          <a:xfrm>
            <a:off x="596594" y="1535806"/>
            <a:ext cx="1915655" cy="127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E5134C-BC36-4C54-8756-CFB2D199D0E4}"/>
              </a:ext>
            </a:extLst>
          </p:cNvPr>
          <p:cNvSpPr txBox="1"/>
          <p:nvPr/>
        </p:nvSpPr>
        <p:spPr>
          <a:xfrm>
            <a:off x="413649" y="2799727"/>
            <a:ext cx="25427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he Hand Extrablack" panose="03070A02030502020204" pitchFamily="66" charset="0"/>
              </a:rPr>
              <a:t>Aim of the game: Solve the RDM puzzles to meet grant-winning Professor!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Individual or group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Time: 1 hour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Online –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 now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!</a:t>
            </a:r>
            <a:b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</a:b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US" sz="1600" dirty="0">
                <a:latin typeface="The Hand Extrablack" panose="03070A02030502020204" pitchFamily="66" charset="0"/>
              </a:rPr>
              <a:t>Credits: Lena </a:t>
            </a:r>
            <a:r>
              <a:rPr lang="en-US" sz="1600" dirty="0" err="1">
                <a:latin typeface="The Hand Extrablack" panose="03070A02030502020204" pitchFamily="66" charset="0"/>
              </a:rPr>
              <a:t>Karvovskaya</a:t>
            </a:r>
            <a:r>
              <a:rPr lang="en-US" sz="1600" dirty="0">
                <a:latin typeface="The Hand Extrablack" panose="03070A02030502020204" pitchFamily="66" charset="0"/>
              </a:rPr>
              <a:t>, Elisa </a:t>
            </a:r>
            <a:r>
              <a:rPr lang="en-US" sz="1600" dirty="0" err="1">
                <a:latin typeface="The Hand Extrablack" panose="03070A02030502020204" pitchFamily="66" charset="0"/>
              </a:rPr>
              <a:t>Rodenburg</a:t>
            </a:r>
            <a:r>
              <a:rPr lang="en-US" sz="1600" dirty="0">
                <a:latin typeface="The Hand Extrablack" panose="03070A02030502020204" pitchFamily="66" charset="0"/>
              </a:rPr>
              <a:t>, Joanne Yeomans, Anne </a:t>
            </a:r>
            <a:r>
              <a:rPr lang="en-US" sz="1600" dirty="0" err="1">
                <a:latin typeface="The Hand Extrablack" panose="03070A02030502020204" pitchFamily="66" charset="0"/>
              </a:rPr>
              <a:t>Aarts</a:t>
            </a:r>
            <a:r>
              <a:rPr lang="en-US" sz="1600" dirty="0">
                <a:latin typeface="The Hand Extrablack" panose="03070A02030502020204" pitchFamily="66" charset="0"/>
              </a:rPr>
              <a:t> &amp; Bart </a:t>
            </a:r>
            <a:r>
              <a:rPr lang="en-US" sz="1600" dirty="0" err="1">
                <a:latin typeface="The Hand Extrablack" panose="03070A02030502020204" pitchFamily="66" charset="0"/>
              </a:rPr>
              <a:t>Aben</a:t>
            </a:r>
            <a:endParaRPr lang="en-US" sz="1600" dirty="0">
              <a:latin typeface="The Hand Extrablack" panose="03070A020305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4021E0-1204-45B7-9F5A-A06F88B68CE6}"/>
              </a:ext>
            </a:extLst>
          </p:cNvPr>
          <p:cNvSpPr txBox="1"/>
          <p:nvPr/>
        </p:nvSpPr>
        <p:spPr>
          <a:xfrm>
            <a:off x="3131070" y="2961272"/>
            <a:ext cx="274490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Qualitative or experimental research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Select correct answer to score points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Time: no estimate!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Online –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 now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!</a:t>
            </a:r>
            <a:b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</a:b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US" sz="1600" dirty="0">
                <a:latin typeface="The Hand Extrablack" panose="03070A02030502020204" pitchFamily="66" charset="0"/>
              </a:rPr>
              <a:t>Credits: Alex Ball, </a:t>
            </a:r>
            <a:r>
              <a:rPr lang="en-US" sz="1600" dirty="0" err="1">
                <a:latin typeface="The Hand Extrablack" panose="03070A02030502020204" pitchFamily="66" charset="0"/>
              </a:rPr>
              <a:t>Nushrat</a:t>
            </a:r>
            <a:r>
              <a:rPr lang="en-US" sz="1600" dirty="0">
                <a:latin typeface="The Hand Extrablack" panose="03070A02030502020204" pitchFamily="66" charset="0"/>
              </a:rPr>
              <a:t> Khan &amp; Samuel Simango (</a:t>
            </a:r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about the inspiration</a:t>
            </a:r>
            <a:r>
              <a:rPr lang="en-US" sz="1600" dirty="0">
                <a:latin typeface="The Hand Extrablack" panose="03070A02030502020204" pitchFamily="66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068B0-F30F-4564-A9DC-096F11F25DFB}"/>
              </a:ext>
            </a:extLst>
          </p:cNvPr>
          <p:cNvSpPr txBox="1"/>
          <p:nvPr/>
        </p:nvSpPr>
        <p:spPr>
          <a:xfrm>
            <a:off x="6070921" y="2737401"/>
            <a:ext cx="2744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he Hand Extrablack" panose="03070A02030502020204" pitchFamily="66" charset="0"/>
              </a:rPr>
              <a:t>Aim of the game: Navigate your way round the lab &amp; reproduce Kevin’s experiment!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Exploration puzzle game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Time: 20 minutes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The Hand Extrablack" panose="03070A02030502020204" pitchFamily="66" charset="0"/>
              </a:rPr>
              <a:t>Online –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 now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!</a:t>
            </a:r>
            <a:b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</a:br>
            <a:endParaRPr lang="en-US" sz="1800" dirty="0">
              <a:latin typeface="The Hand Extrablack" panose="03070A02030502020204" pitchFamily="66" charset="0"/>
            </a:endParaRPr>
          </a:p>
          <a:p>
            <a:r>
              <a:rPr lang="en-US" sz="1600" dirty="0">
                <a:latin typeface="The Hand Extrablack" panose="03070A02030502020204" pitchFamily="66" charset="0"/>
              </a:rPr>
              <a:t>Credits: Nicolas </a:t>
            </a:r>
            <a:r>
              <a:rPr lang="en-US" sz="1600" dirty="0" err="1">
                <a:latin typeface="The Hand Extrablack" panose="03070A02030502020204" pitchFamily="66" charset="0"/>
              </a:rPr>
              <a:t>Dintzner</a:t>
            </a:r>
            <a:r>
              <a:rPr lang="en-US" sz="1600" dirty="0">
                <a:latin typeface="The Hand Extrablack" panose="03070A02030502020204" pitchFamily="66" charset="0"/>
              </a:rPr>
              <a:t>, Yasemin </a:t>
            </a:r>
            <a:r>
              <a:rPr lang="en-US" sz="1600" dirty="0" err="1">
                <a:latin typeface="The Hand Extrablack" panose="03070A02030502020204" pitchFamily="66" charset="0"/>
              </a:rPr>
              <a:t>Türkyilmaz</a:t>
            </a:r>
            <a:r>
              <a:rPr lang="en-US" sz="1600" dirty="0">
                <a:latin typeface="The Hand Extrablack" panose="03070A02030502020204" pitchFamily="66" charset="0"/>
              </a:rPr>
              <a:t>, Esther </a:t>
            </a:r>
            <a:r>
              <a:rPr lang="en-US" sz="1600" dirty="0" err="1">
                <a:latin typeface="The Hand Extrablack" panose="03070A02030502020204" pitchFamily="66" charset="0"/>
              </a:rPr>
              <a:t>Plomp</a:t>
            </a:r>
            <a:r>
              <a:rPr lang="en-US" sz="1600" dirty="0">
                <a:latin typeface="The Hand Extrablack" panose="03070A02030502020204" pitchFamily="66" charset="0"/>
              </a:rPr>
              <a:t>, Marcel Bus &amp; </a:t>
            </a:r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 Delft </a:t>
            </a:r>
            <a:r>
              <a:rPr lang="en-US" sz="16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Gamelab</a:t>
            </a:r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1030" name="Picture 6" descr="Research Data Management Adventure, designed and written by the University of Bath and Stellenbosch University">
            <a:extLst>
              <a:ext uri="{FF2B5EF4-FFF2-40B4-BE49-F238E27FC236}">
                <a16:creationId xmlns:a16="http://schemas.microsoft.com/office/drawing/2014/main" id="{C7A1D78D-AEBD-4071-9168-532689A95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07" y="1486882"/>
            <a:ext cx="1023647" cy="13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9380D2-3B35-4A8C-9AFA-AE804F66B61A}"/>
              </a:ext>
            </a:extLst>
          </p:cNvPr>
          <p:cNvSpPr txBox="1"/>
          <p:nvPr/>
        </p:nvSpPr>
        <p:spPr>
          <a:xfrm>
            <a:off x="4352465" y="1499716"/>
            <a:ext cx="16451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he Hand Extrablack" panose="03070A02030502020204" pitchFamily="66" charset="0"/>
              </a:rPr>
              <a:t>Aim of the game: </a:t>
            </a:r>
            <a:br>
              <a:rPr lang="en-US" sz="1800" dirty="0">
                <a:latin typeface="The Hand Extrablack" panose="03070A02030502020204" pitchFamily="66" charset="0"/>
              </a:rPr>
            </a:br>
            <a:r>
              <a:rPr lang="en-US" sz="1800" dirty="0">
                <a:latin typeface="The Hand Extrablack" panose="03070A02030502020204" pitchFamily="66" charset="0"/>
              </a:rPr>
              <a:t>Score points by selecting correct answers in the fictional quiz-style gamebook about RDM…</a:t>
            </a:r>
          </a:p>
        </p:txBody>
      </p:sp>
    </p:spTree>
    <p:extLst>
      <p:ext uri="{BB962C8B-B14F-4D97-AF65-F5344CB8AC3E}">
        <p14:creationId xmlns:p14="http://schemas.microsoft.com/office/powerpoint/2010/main" val="38512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  <p:bldP spid="20" grpId="0"/>
      <p:bldP spid="24" grpId="0"/>
      <p:bldP spid="2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401790" y="330137"/>
            <a:ext cx="4079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Additional resources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1643589-5398-4B9C-9FF6-B8B15B592A2C}"/>
              </a:ext>
            </a:extLst>
          </p:cNvPr>
          <p:cNvSpPr txBox="1"/>
          <p:nvPr/>
        </p:nvSpPr>
        <p:spPr>
          <a:xfrm>
            <a:off x="298114" y="1206728"/>
            <a:ext cx="82596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Carve your niche with the Carpentries 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Genomics Data Carpentries Onboarding Video 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Lancaster Data Conversations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connections through data conversations at Lancaster 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Support Games and Related Resources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Support Games Day #2 Schedule  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Build a Community of Data Champions: Six Steps to Success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204"/>
                </a:solidFill>
                <a:latin typeface="The Hand Extrablack" panose="03070A02030502020204" pitchFamily="66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Science Community Starter Kit </a:t>
            </a:r>
            <a:endParaRPr lang="en-GB" sz="2000" dirty="0">
              <a:solidFill>
                <a:srgbClr val="000204"/>
              </a:solidFill>
              <a:latin typeface="The Hand Extrablack" panose="03070A02030502020204" pitchFamily="66" charset="0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B9E3A1F-6493-4128-B701-AC19E4D83721}"/>
              </a:ext>
            </a:extLst>
          </p:cNvPr>
          <p:cNvGrpSpPr/>
          <p:nvPr/>
        </p:nvGrpSpPr>
        <p:grpSpPr>
          <a:xfrm>
            <a:off x="5360080" y="1981199"/>
            <a:ext cx="3494125" cy="2469697"/>
            <a:chOff x="5207680" y="1650360"/>
            <a:chExt cx="3780064" cy="2766337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88EEA6AA-BF71-464F-B5B6-65D358225066}"/>
                </a:ext>
              </a:extLst>
            </p:cNvPr>
            <p:cNvGrpSpPr/>
            <p:nvPr/>
          </p:nvGrpSpPr>
          <p:grpSpPr>
            <a:xfrm>
              <a:off x="5207680" y="1650360"/>
              <a:ext cx="3780064" cy="2766337"/>
              <a:chOff x="5207680" y="1650360"/>
              <a:chExt cx="3780064" cy="276633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B24AA99-6B12-481F-A9F5-1DD8F225C8E2}"/>
                  </a:ext>
                </a:extLst>
              </p:cNvPr>
              <p:cNvGrpSpPr/>
              <p:nvPr/>
            </p:nvGrpSpPr>
            <p:grpSpPr>
              <a:xfrm>
                <a:off x="5241584" y="2451698"/>
                <a:ext cx="3746160" cy="1964999"/>
                <a:chOff x="3046680" y="2841022"/>
                <a:chExt cx="3746160" cy="19649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A650FB8-CFDC-4350-AE88-2D6980A5F8DB}"/>
                    </a:ext>
                  </a:extLst>
                </p:cNvPr>
                <p:cNvGrpSpPr/>
                <p:nvPr/>
              </p:nvGrpSpPr>
              <p:grpSpPr>
                <a:xfrm>
                  <a:off x="3053749" y="2921466"/>
                  <a:ext cx="3713040" cy="1871640"/>
                  <a:chOff x="2879182" y="2239822"/>
                  <a:chExt cx="3713040" cy="1871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46" name="Ink 45">
                        <a:extLst>
                          <a:ext uri="{FF2B5EF4-FFF2-40B4-BE49-F238E27FC236}">
                            <a16:creationId xmlns:a16="http://schemas.microsoft.com/office/drawing/2014/main" id="{906B4D87-7A73-463E-B82C-A1E212B8350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67062" y="2239822"/>
                      <a:ext cx="2611440" cy="44640"/>
                    </p14:xfrm>
                  </p:contentPart>
                </mc:Choice>
                <mc:Fallback xmlns="">
                  <p:pic>
                    <p:nvPicPr>
                      <p:cNvPr id="389" name="Ink 388">
                        <a:extLst>
                          <a:ext uri="{FF2B5EF4-FFF2-40B4-BE49-F238E27FC236}">
                            <a16:creationId xmlns:a16="http://schemas.microsoft.com/office/drawing/2014/main" id="{AC8DCF5D-F17E-4B3F-B490-F82A073A6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58062" y="2230822"/>
                        <a:ext cx="2629080" cy="62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47" name="Ink 46">
                        <a:extLst>
                          <a:ext uri="{FF2B5EF4-FFF2-40B4-BE49-F238E27FC236}">
                            <a16:creationId xmlns:a16="http://schemas.microsoft.com/office/drawing/2014/main" id="{6DBE0CE8-7C16-41B0-A494-F633E2412FD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90822" y="3986542"/>
                      <a:ext cx="3065760" cy="124920"/>
                    </p14:xfrm>
                  </p:contentPart>
                </mc:Choice>
                <mc:Fallback xmlns="">
                  <p:pic>
                    <p:nvPicPr>
                      <p:cNvPr id="390" name="Ink 389">
                        <a:extLst>
                          <a:ext uri="{FF2B5EF4-FFF2-40B4-BE49-F238E27FC236}">
                            <a16:creationId xmlns:a16="http://schemas.microsoft.com/office/drawing/2014/main" id="{28E5A507-E4D2-41CD-A91D-B8FF35B85E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81822" y="3977542"/>
                        <a:ext cx="3083400" cy="14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5BBBAB3D-CF5D-441D-AA18-7A9CEA4592CB}"/>
                      </a:ext>
                    </a:extLst>
                  </p:cNvPr>
                  <p:cNvGrpSpPr/>
                  <p:nvPr/>
                </p:nvGrpSpPr>
                <p:grpSpPr>
                  <a:xfrm>
                    <a:off x="2879182" y="2243062"/>
                    <a:ext cx="3713040" cy="1858320"/>
                    <a:chOff x="2879182" y="2243062"/>
                    <a:chExt cx="3713040" cy="18583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">
                      <p14:nvContentPartPr>
                        <p14:cNvPr id="68" name="Ink 67">
                          <a:extLst>
                            <a:ext uri="{FF2B5EF4-FFF2-40B4-BE49-F238E27FC236}">
                              <a16:creationId xmlns:a16="http://schemas.microsoft.com/office/drawing/2014/main" id="{E702D311-3C17-4216-A3AE-6FABA18524F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53342" y="2243062"/>
                        <a:ext cx="3519360" cy="455400"/>
                      </p14:xfrm>
                    </p:contentPart>
                  </mc:Choice>
                  <mc:Fallback xmlns="">
                    <p:pic>
                      <p:nvPicPr>
                        <p:cNvPr id="427" name="Ink 426">
                          <a:extLst>
                            <a:ext uri="{FF2B5EF4-FFF2-40B4-BE49-F238E27FC236}">
                              <a16:creationId xmlns:a16="http://schemas.microsoft.com/office/drawing/2014/main" id="{7076BCB0-D4F4-4F83-A578-2AE6868605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944702" y="2234062"/>
                          <a:ext cx="3537000" cy="47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">
                      <p14:nvContentPartPr>
                        <p14:cNvPr id="69" name="Ink 68">
                          <a:extLst>
                            <a:ext uri="{FF2B5EF4-FFF2-40B4-BE49-F238E27FC236}">
                              <a16:creationId xmlns:a16="http://schemas.microsoft.com/office/drawing/2014/main" id="{8B13C6A1-B734-4B2E-9B6A-538072FC72C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6422" y="2275462"/>
                        <a:ext cx="453600" cy="416880"/>
                      </p14:xfrm>
                    </p:contentPart>
                  </mc:Choice>
                  <mc:Fallback xmlns="">
                    <p:pic>
                      <p:nvPicPr>
                        <p:cNvPr id="428" name="Ink 427">
                          <a:extLst>
                            <a:ext uri="{FF2B5EF4-FFF2-40B4-BE49-F238E27FC236}">
                              <a16:creationId xmlns:a16="http://schemas.microsoft.com/office/drawing/2014/main" id="{2F46028E-57D7-4A4B-AAFE-CF85568162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077782" y="2266822"/>
                          <a:ext cx="471240" cy="4345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9">
                      <p14:nvContentPartPr>
                        <p14:cNvPr id="70" name="Ink 69">
                          <a:extLst>
                            <a:ext uri="{FF2B5EF4-FFF2-40B4-BE49-F238E27FC236}">
                              <a16:creationId xmlns:a16="http://schemas.microsoft.com/office/drawing/2014/main" id="{D0A49262-B43F-48BF-A7C3-8590740D4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879182" y="2654542"/>
                        <a:ext cx="106200" cy="1325520"/>
                      </p14:xfrm>
                    </p:contentPart>
                  </mc:Choice>
                  <mc:Fallback xmlns="">
                    <p:pic>
                      <p:nvPicPr>
                        <p:cNvPr id="429" name="Ink 428">
                          <a:extLst>
                            <a:ext uri="{FF2B5EF4-FFF2-40B4-BE49-F238E27FC236}">
                              <a16:creationId xmlns:a16="http://schemas.microsoft.com/office/drawing/2014/main" id="{4D0917BC-7012-43FC-92E1-6E4D8FCF53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870182" y="2645902"/>
                          <a:ext cx="123840" cy="13431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1">
                      <p14:nvContentPartPr>
                        <p14:cNvPr id="71" name="Ink 70">
                          <a:extLst>
                            <a:ext uri="{FF2B5EF4-FFF2-40B4-BE49-F238E27FC236}">
                              <a16:creationId xmlns:a16="http://schemas.microsoft.com/office/drawing/2014/main" id="{326FEE7C-CAA9-4A80-BE81-4A2B294416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540742" y="270026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430" name="Ink 429">
                          <a:extLst>
                            <a:ext uri="{FF2B5EF4-FFF2-40B4-BE49-F238E27FC236}">
                              <a16:creationId xmlns:a16="http://schemas.microsoft.com/office/drawing/2014/main" id="{49408701-BA22-4D9A-91F2-01ABAE30B7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532102" y="269126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">
                      <p14:nvContentPartPr>
                        <p14:cNvPr id="72" name="Ink 71">
                          <a:extLst>
                            <a:ext uri="{FF2B5EF4-FFF2-40B4-BE49-F238E27FC236}">
                              <a16:creationId xmlns:a16="http://schemas.microsoft.com/office/drawing/2014/main" id="{F5450905-393C-4E1B-BC64-8C9B05953B4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540742" y="2684782"/>
                        <a:ext cx="51480" cy="1320840"/>
                      </p14:xfrm>
                    </p:contentPart>
                  </mc:Choice>
                  <mc:Fallback xmlns="">
                    <p:pic>
                      <p:nvPicPr>
                        <p:cNvPr id="431" name="Ink 430">
                          <a:extLst>
                            <a:ext uri="{FF2B5EF4-FFF2-40B4-BE49-F238E27FC236}">
                              <a16:creationId xmlns:a16="http://schemas.microsoft.com/office/drawing/2014/main" id="{C2551E40-7A2C-405A-B712-184C7B4A92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6532102" y="2675782"/>
                          <a:ext cx="69120" cy="1338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">
                      <p14:nvContentPartPr>
                        <p14:cNvPr id="73" name="Ink 72">
                          <a:extLst>
                            <a:ext uri="{FF2B5EF4-FFF2-40B4-BE49-F238E27FC236}">
                              <a16:creationId xmlns:a16="http://schemas.microsoft.com/office/drawing/2014/main" id="{1A68B15E-A093-4768-8A32-AEA754A9231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10502" y="3964582"/>
                        <a:ext cx="684000" cy="136800"/>
                      </p14:xfrm>
                    </p:contentPart>
                  </mc:Choice>
                  <mc:Fallback xmlns="">
                    <p:pic>
                      <p:nvPicPr>
                        <p:cNvPr id="432" name="Ink 431">
                          <a:extLst>
                            <a:ext uri="{FF2B5EF4-FFF2-40B4-BE49-F238E27FC236}">
                              <a16:creationId xmlns:a16="http://schemas.microsoft.com/office/drawing/2014/main" id="{631F08C6-A880-4D67-87B3-293ED5C39D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901862" y="3955942"/>
                          <a:ext cx="701640" cy="154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">
                      <p14:nvContentPartPr>
                        <p14:cNvPr id="74" name="Ink 73">
                          <a:extLst>
                            <a:ext uri="{FF2B5EF4-FFF2-40B4-BE49-F238E27FC236}">
                              <a16:creationId xmlns:a16="http://schemas.microsoft.com/office/drawing/2014/main" id="{9DC0CA90-2F5A-4196-BC1E-A7625B50D9A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24582" y="2711782"/>
                        <a:ext cx="221400" cy="17640"/>
                      </p14:xfrm>
                    </p:contentPart>
                  </mc:Choice>
                  <mc:Fallback xmlns="">
                    <p:pic>
                      <p:nvPicPr>
                        <p:cNvPr id="437" name="Ink 436">
                          <a:extLst>
                            <a:ext uri="{FF2B5EF4-FFF2-40B4-BE49-F238E27FC236}">
                              <a16:creationId xmlns:a16="http://schemas.microsoft.com/office/drawing/2014/main" id="{BA0ACF54-E668-40C3-99A3-20FD7925317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3415582" y="2703142"/>
                          <a:ext cx="239040" cy="3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">
                      <p14:nvContentPartPr>
                        <p14:cNvPr id="75" name="Ink 74">
                          <a:extLst>
                            <a:ext uri="{FF2B5EF4-FFF2-40B4-BE49-F238E27FC236}">
                              <a16:creationId xmlns:a16="http://schemas.microsoft.com/office/drawing/2014/main" id="{C600D4E7-68EF-4D40-BE95-99A9E289FB8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91462" y="2746702"/>
                        <a:ext cx="289800" cy="235800"/>
                      </p14:xfrm>
                    </p:contentPart>
                  </mc:Choice>
                  <mc:Fallback xmlns="">
                    <p:pic>
                      <p:nvPicPr>
                        <p:cNvPr id="438" name="Ink 437">
                          <a:extLst>
                            <a:ext uri="{FF2B5EF4-FFF2-40B4-BE49-F238E27FC236}">
                              <a16:creationId xmlns:a16="http://schemas.microsoft.com/office/drawing/2014/main" id="{60CC1685-E19D-4E26-A9B8-98FC354475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3382822" y="2738062"/>
                          <a:ext cx="307440" cy="253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3">
                      <p14:nvContentPartPr>
                        <p14:cNvPr id="76" name="Ink 75">
                          <a:extLst>
                            <a:ext uri="{FF2B5EF4-FFF2-40B4-BE49-F238E27FC236}">
                              <a16:creationId xmlns:a16="http://schemas.microsoft.com/office/drawing/2014/main" id="{4E482A94-9FF7-47E3-9043-A6ED1A6A9E2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774302" y="2727262"/>
                        <a:ext cx="316080" cy="243360"/>
                      </p14:xfrm>
                    </p:contentPart>
                  </mc:Choice>
                  <mc:Fallback xmlns="">
                    <p:pic>
                      <p:nvPicPr>
                        <p:cNvPr id="439" name="Ink 438">
                          <a:extLst>
                            <a:ext uri="{FF2B5EF4-FFF2-40B4-BE49-F238E27FC236}">
                              <a16:creationId xmlns:a16="http://schemas.microsoft.com/office/drawing/2014/main" id="{75B9BD10-B759-45B1-B92D-C98752D69B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5765302" y="2718622"/>
                          <a:ext cx="333720" cy="261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">
                    <p14:nvContentPartPr>
                      <p14:cNvPr id="49" name="Ink 48">
                        <a:extLst>
                          <a:ext uri="{FF2B5EF4-FFF2-40B4-BE49-F238E27FC236}">
                            <a16:creationId xmlns:a16="http://schemas.microsoft.com/office/drawing/2014/main" id="{63152471-AC6B-4F63-8B86-D181F8F30D9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91880" y="3632302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93" name="Ink 392">
                        <a:extLst>
                          <a:ext uri="{FF2B5EF4-FFF2-40B4-BE49-F238E27FC236}">
                            <a16:creationId xmlns:a16="http://schemas.microsoft.com/office/drawing/2014/main" id="{B2098B76-4EF6-4485-B077-E4D21F3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482880" y="3623302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55AF5A36-DB37-489D-90B8-64D7EC4EF93A}"/>
                      </a:ext>
                    </a:extLst>
                  </p:cNvPr>
                  <p:cNvGrpSpPr/>
                  <p:nvPr/>
                </p:nvGrpSpPr>
                <p:grpSpPr>
                  <a:xfrm>
                    <a:off x="2964960" y="2694502"/>
                    <a:ext cx="3557160" cy="1317960"/>
                    <a:chOff x="2964960" y="2694502"/>
                    <a:chExt cx="3557160" cy="13179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">
                      <p14:nvContentPartPr>
                        <p14:cNvPr id="57" name="Ink 56">
                          <a:extLst>
                            <a:ext uri="{FF2B5EF4-FFF2-40B4-BE49-F238E27FC236}">
                              <a16:creationId xmlns:a16="http://schemas.microsoft.com/office/drawing/2014/main" id="{EEA4F979-5578-4284-B8F9-AC1D4C490F9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346280" y="2969182"/>
                        <a:ext cx="342360" cy="18000"/>
                      </p14:xfrm>
                    </p:contentPart>
                  </mc:Choice>
                  <mc:Fallback xmlns="">
                    <p:pic>
                      <p:nvPicPr>
                        <p:cNvPr id="416" name="Ink 415">
                          <a:extLst>
                            <a:ext uri="{FF2B5EF4-FFF2-40B4-BE49-F238E27FC236}">
                              <a16:creationId xmlns:a16="http://schemas.microsoft.com/office/drawing/2014/main" id="{21DAB2F9-B470-42C9-9332-FF6FCD858A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4283280" y="2906542"/>
                          <a:ext cx="468000" cy="1436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9">
                      <p14:nvContentPartPr>
                        <p14:cNvPr id="58" name="Ink 57">
                          <a:extLst>
                            <a:ext uri="{FF2B5EF4-FFF2-40B4-BE49-F238E27FC236}">
                              <a16:creationId xmlns:a16="http://schemas.microsoft.com/office/drawing/2014/main" id="{CE570834-EA30-4BCF-86FE-0D112E6307D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113360" y="3077542"/>
                        <a:ext cx="793440" cy="645480"/>
                      </p14:xfrm>
                    </p:contentPart>
                  </mc:Choice>
                  <mc:Fallback xmlns="">
                    <p:pic>
                      <p:nvPicPr>
                        <p:cNvPr id="417" name="Ink 416">
                          <a:extLst>
                            <a:ext uri="{FF2B5EF4-FFF2-40B4-BE49-F238E27FC236}">
                              <a16:creationId xmlns:a16="http://schemas.microsoft.com/office/drawing/2014/main" id="{1646CE74-4D81-4D4F-A232-F2747F83A0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4050360" y="3014542"/>
                          <a:ext cx="919080" cy="771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">
                      <p14:nvContentPartPr>
                        <p14:cNvPr id="59" name="Ink 58">
                          <a:extLst>
                            <a:ext uri="{FF2B5EF4-FFF2-40B4-BE49-F238E27FC236}">
                              <a16:creationId xmlns:a16="http://schemas.microsoft.com/office/drawing/2014/main" id="{6DCC7468-6617-4368-8C14-E2C50826934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00960" y="2747422"/>
                        <a:ext cx="2686680" cy="1190160"/>
                      </p14:xfrm>
                    </p:contentPart>
                  </mc:Choice>
                  <mc:Fallback xmlns="">
                    <p:pic>
                      <p:nvPicPr>
                        <p:cNvPr id="418" name="Ink 417">
                          <a:extLst>
                            <a:ext uri="{FF2B5EF4-FFF2-40B4-BE49-F238E27FC236}">
                              <a16:creationId xmlns:a16="http://schemas.microsoft.com/office/drawing/2014/main" id="{4D633F87-09ED-468D-A549-15C4394CB2E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2937960" y="2684782"/>
                          <a:ext cx="2812320" cy="13158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3">
                      <p14:nvContentPartPr>
                        <p14:cNvPr id="60" name="Ink 59">
                          <a:extLst>
                            <a:ext uri="{FF2B5EF4-FFF2-40B4-BE49-F238E27FC236}">
                              <a16:creationId xmlns:a16="http://schemas.microsoft.com/office/drawing/2014/main" id="{1C78FEB7-7C5A-4DF5-BDF9-BD66AF6C566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33720" y="2858662"/>
                        <a:ext cx="1272240" cy="1029240"/>
                      </p14:xfrm>
                    </p:contentPart>
                  </mc:Choice>
                  <mc:Fallback xmlns="">
                    <p:pic>
                      <p:nvPicPr>
                        <p:cNvPr id="419" name="Ink 418">
                          <a:extLst>
                            <a:ext uri="{FF2B5EF4-FFF2-40B4-BE49-F238E27FC236}">
                              <a16:creationId xmlns:a16="http://schemas.microsoft.com/office/drawing/2014/main" id="{2B13F8A4-A15A-4590-93DA-E39A1A99BD8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2970720" y="2796022"/>
                          <a:ext cx="1397880" cy="115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5">
                      <p14:nvContentPartPr>
                        <p14:cNvPr id="61" name="Ink 60">
                          <a:extLst>
                            <a:ext uri="{FF2B5EF4-FFF2-40B4-BE49-F238E27FC236}">
                              <a16:creationId xmlns:a16="http://schemas.microsoft.com/office/drawing/2014/main" id="{BEFE519E-8A31-470C-AEED-90BA3DDAAF2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71880" y="2918782"/>
                        <a:ext cx="3369960" cy="1070640"/>
                      </p14:xfrm>
                    </p:contentPart>
                  </mc:Choice>
                  <mc:Fallback xmlns="">
                    <p:pic>
                      <p:nvPicPr>
                        <p:cNvPr id="420" name="Ink 419">
                          <a:extLst>
                            <a:ext uri="{FF2B5EF4-FFF2-40B4-BE49-F238E27FC236}">
                              <a16:creationId xmlns:a16="http://schemas.microsoft.com/office/drawing/2014/main" id="{C5CCF574-72E0-4899-873C-C0302633AA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3009240" y="2855782"/>
                          <a:ext cx="3495600" cy="1196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7">
                      <p14:nvContentPartPr>
                        <p14:cNvPr id="62" name="Ink 61">
                          <a:extLst>
                            <a:ext uri="{FF2B5EF4-FFF2-40B4-BE49-F238E27FC236}">
                              <a16:creationId xmlns:a16="http://schemas.microsoft.com/office/drawing/2014/main" id="{0E25319A-E27C-43A4-8441-91D579783F4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32640" y="3964222"/>
                        <a:ext cx="3362400" cy="41400"/>
                      </p14:xfrm>
                    </p:contentPart>
                  </mc:Choice>
                  <mc:Fallback xmlns="">
                    <p:pic>
                      <p:nvPicPr>
                        <p:cNvPr id="421" name="Ink 420">
                          <a:extLst>
                            <a:ext uri="{FF2B5EF4-FFF2-40B4-BE49-F238E27FC236}">
                              <a16:creationId xmlns:a16="http://schemas.microsoft.com/office/drawing/2014/main" id="{BDBE0230-31CA-4693-9DB8-DDE5F26E7A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8"/>
                        <a:stretch>
                          <a:fillRect/>
                        </a:stretch>
                      </p:blipFill>
                      <p:spPr>
                        <a:xfrm>
                          <a:off x="2970000" y="3901222"/>
                          <a:ext cx="3488040" cy="167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9">
                      <p14:nvContentPartPr>
                        <p14:cNvPr id="63" name="Ink 62">
                          <a:extLst>
                            <a:ext uri="{FF2B5EF4-FFF2-40B4-BE49-F238E27FC236}">
                              <a16:creationId xmlns:a16="http://schemas.microsoft.com/office/drawing/2014/main" id="{9B2A3AEF-5F05-4D4E-804D-3853F550CAF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64960" y="2752822"/>
                        <a:ext cx="57960" cy="1182960"/>
                      </p14:xfrm>
                    </p:contentPart>
                  </mc:Choice>
                  <mc:Fallback xmlns="">
                    <p:pic>
                      <p:nvPicPr>
                        <p:cNvPr id="422" name="Ink 421">
                          <a:extLst>
                            <a:ext uri="{FF2B5EF4-FFF2-40B4-BE49-F238E27FC236}">
                              <a16:creationId xmlns:a16="http://schemas.microsoft.com/office/drawing/2014/main" id="{66C35F5B-902A-47E4-AD95-9B864BB0067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2901960" y="2689822"/>
                          <a:ext cx="183600" cy="1308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1">
                      <p14:nvContentPartPr>
                        <p14:cNvPr id="64" name="Ink 63">
                          <a:extLst>
                            <a:ext uri="{FF2B5EF4-FFF2-40B4-BE49-F238E27FC236}">
                              <a16:creationId xmlns:a16="http://schemas.microsoft.com/office/drawing/2014/main" id="{767F1D69-97D2-41EB-9923-7570EF91C98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10320" y="2694502"/>
                        <a:ext cx="3393720" cy="101880"/>
                      </p14:xfrm>
                    </p:contentPart>
                  </mc:Choice>
                  <mc:Fallback xmlns="">
                    <p:pic>
                      <p:nvPicPr>
                        <p:cNvPr id="423" name="Ink 422">
                          <a:extLst>
                            <a:ext uri="{FF2B5EF4-FFF2-40B4-BE49-F238E27FC236}">
                              <a16:creationId xmlns:a16="http://schemas.microsoft.com/office/drawing/2014/main" id="{E70ED404-8B67-42A3-97AB-302B049EED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2947680" y="2631502"/>
                          <a:ext cx="3519360" cy="2275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">
                      <p14:nvContentPartPr>
                        <p14:cNvPr id="65" name="Ink 64">
                          <a:extLst>
                            <a:ext uri="{FF2B5EF4-FFF2-40B4-BE49-F238E27FC236}">
                              <a16:creationId xmlns:a16="http://schemas.microsoft.com/office/drawing/2014/main" id="{7012DC6F-6614-44EA-8B82-B113E30C371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87360" y="2704942"/>
                        <a:ext cx="2506320" cy="79920"/>
                      </p14:xfrm>
                    </p:contentPart>
                  </mc:Choice>
                  <mc:Fallback xmlns="">
                    <p:pic>
                      <p:nvPicPr>
                        <p:cNvPr id="424" name="Ink 423">
                          <a:extLst>
                            <a:ext uri="{FF2B5EF4-FFF2-40B4-BE49-F238E27FC236}">
                              <a16:creationId xmlns:a16="http://schemas.microsoft.com/office/drawing/2014/main" id="{F2BAC460-DD52-48DF-81C2-6F9F1B7149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4"/>
                        <a:stretch>
                          <a:fillRect/>
                        </a:stretch>
                      </p:blipFill>
                      <p:spPr>
                        <a:xfrm>
                          <a:off x="3924720" y="2641942"/>
                          <a:ext cx="2631960" cy="205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5">
                      <p14:nvContentPartPr>
                        <p14:cNvPr id="66" name="Ink 65">
                          <a:extLst>
                            <a:ext uri="{FF2B5EF4-FFF2-40B4-BE49-F238E27FC236}">
                              <a16:creationId xmlns:a16="http://schemas.microsoft.com/office/drawing/2014/main" id="{A3EA4A03-8286-4F24-8FDF-3F835017B37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8320" y="2727262"/>
                        <a:ext cx="253800" cy="1285200"/>
                      </p14:xfrm>
                    </p:contentPart>
                  </mc:Choice>
                  <mc:Fallback xmlns="">
                    <p:pic>
                      <p:nvPicPr>
                        <p:cNvPr id="425" name="Ink 424">
                          <a:extLst>
                            <a:ext uri="{FF2B5EF4-FFF2-40B4-BE49-F238E27FC236}">
                              <a16:creationId xmlns:a16="http://schemas.microsoft.com/office/drawing/2014/main" id="{BB8524BA-D945-4EC6-8EB0-A537C07DAD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6205320" y="2664262"/>
                          <a:ext cx="379440" cy="14108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7">
                      <p14:nvContentPartPr>
                        <p14:cNvPr id="67" name="Ink 66">
                          <a:extLst>
                            <a:ext uri="{FF2B5EF4-FFF2-40B4-BE49-F238E27FC236}">
                              <a16:creationId xmlns:a16="http://schemas.microsoft.com/office/drawing/2014/main" id="{0900CD09-4C9B-4758-A7FE-73F4C57A9F6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542560" y="2785942"/>
                        <a:ext cx="888480" cy="1126800"/>
                      </p14:xfrm>
                    </p:contentPart>
                  </mc:Choice>
                  <mc:Fallback xmlns="">
                    <p:pic>
                      <p:nvPicPr>
                        <p:cNvPr id="426" name="Ink 425">
                          <a:extLst>
                            <a:ext uri="{FF2B5EF4-FFF2-40B4-BE49-F238E27FC236}">
                              <a16:creationId xmlns:a16="http://schemas.microsoft.com/office/drawing/2014/main" id="{CB4671C9-7597-4858-8796-29EED68B92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5479560" y="2723302"/>
                          <a:ext cx="1014120" cy="1252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9">
                    <p14:nvContentPartPr>
                      <p14:cNvPr id="51" name="Ink 50">
                        <a:extLst>
                          <a:ext uri="{FF2B5EF4-FFF2-40B4-BE49-F238E27FC236}">
                            <a16:creationId xmlns:a16="http://schemas.microsoft.com/office/drawing/2014/main" id="{CD87D6B2-5419-4963-AE98-E392252711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032360" y="2381302"/>
                      <a:ext cx="426600" cy="9720"/>
                    </p14:xfrm>
                  </p:contentPart>
                </mc:Choice>
                <mc:Fallback xmlns="">
                  <p:pic>
                    <p:nvPicPr>
                      <p:cNvPr id="397" name="Ink 396">
                        <a:extLst>
                          <a:ext uri="{FF2B5EF4-FFF2-40B4-BE49-F238E27FC236}">
                            <a16:creationId xmlns:a16="http://schemas.microsoft.com/office/drawing/2014/main" id="{62502C04-8EB7-419E-B8C8-A65A34D1B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3969720" y="2318302"/>
                        <a:ext cx="552240" cy="13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C5BD4D4D-912F-496C-B5E0-BC558F7BD1ED}"/>
                      </a:ext>
                    </a:extLst>
                  </p:cNvPr>
                  <p:cNvGrpSpPr/>
                  <p:nvPr/>
                </p:nvGrpSpPr>
                <p:grpSpPr>
                  <a:xfrm>
                    <a:off x="3102120" y="2250262"/>
                    <a:ext cx="3292200" cy="369360"/>
                    <a:chOff x="3102120" y="2250262"/>
                    <a:chExt cx="3292200" cy="3693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3">
                      <p14:nvContentPartPr>
                        <p14:cNvPr id="53" name="Ink 52">
                          <a:extLst>
                            <a:ext uri="{FF2B5EF4-FFF2-40B4-BE49-F238E27FC236}">
                              <a16:creationId xmlns:a16="http://schemas.microsoft.com/office/drawing/2014/main" id="{4F7D92F2-2668-4932-8836-CCBE97762BC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02920" y="2293462"/>
                        <a:ext cx="2853360" cy="246960"/>
                      </p14:xfrm>
                    </p:contentPart>
                  </mc:Choice>
                  <mc:Fallback xmlns="">
                    <p:pic>
                      <p:nvPicPr>
                        <p:cNvPr id="402" name="Ink 401">
                          <a:extLst>
                            <a:ext uri="{FF2B5EF4-FFF2-40B4-BE49-F238E27FC236}">
                              <a16:creationId xmlns:a16="http://schemas.microsoft.com/office/drawing/2014/main" id="{BCD48A35-6559-4660-9A05-CAFC2AF8C9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4"/>
                        <a:stretch>
                          <a:fillRect/>
                        </a:stretch>
                      </p:blipFill>
                      <p:spPr>
                        <a:xfrm>
                          <a:off x="3139920" y="2230822"/>
                          <a:ext cx="2979000" cy="37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5">
                      <p14:nvContentPartPr>
                        <p14:cNvPr id="54" name="Ink 53">
                          <a:extLst>
                            <a:ext uri="{FF2B5EF4-FFF2-40B4-BE49-F238E27FC236}">
                              <a16:creationId xmlns:a16="http://schemas.microsoft.com/office/drawing/2014/main" id="{6460851D-D9DA-4573-9211-EAA89514536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02120" y="2562022"/>
                        <a:ext cx="969120" cy="18720"/>
                      </p14:xfrm>
                    </p:contentPart>
                  </mc:Choice>
                  <mc:Fallback xmlns="">
                    <p:pic>
                      <p:nvPicPr>
                        <p:cNvPr id="403" name="Ink 402">
                          <a:extLst>
                            <a:ext uri="{FF2B5EF4-FFF2-40B4-BE49-F238E27FC236}">
                              <a16:creationId xmlns:a16="http://schemas.microsoft.com/office/drawing/2014/main" id="{839B63E9-2763-4A13-907B-4683E4AAC3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6"/>
                        <a:stretch>
                          <a:fillRect/>
                        </a:stretch>
                      </p:blipFill>
                      <p:spPr>
                        <a:xfrm>
                          <a:off x="3039120" y="2499022"/>
                          <a:ext cx="1094760" cy="144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7">
                      <p14:nvContentPartPr>
                        <p14:cNvPr id="55" name="Ink 54">
                          <a:extLst>
                            <a:ext uri="{FF2B5EF4-FFF2-40B4-BE49-F238E27FC236}">
                              <a16:creationId xmlns:a16="http://schemas.microsoft.com/office/drawing/2014/main" id="{20566F27-239B-430C-BDEB-AC156F78A9F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74360" y="2356822"/>
                        <a:ext cx="2919960" cy="262800"/>
                      </p14:xfrm>
                    </p:contentPart>
                  </mc:Choice>
                  <mc:Fallback xmlns="">
                    <p:pic>
                      <p:nvPicPr>
                        <p:cNvPr id="404" name="Ink 403">
                          <a:extLst>
                            <a:ext uri="{FF2B5EF4-FFF2-40B4-BE49-F238E27FC236}">
                              <a16:creationId xmlns:a16="http://schemas.microsoft.com/office/drawing/2014/main" id="{3A8E8B43-1BFB-42B5-BDEC-3A016993D1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8"/>
                        <a:stretch>
                          <a:fillRect/>
                        </a:stretch>
                      </p:blipFill>
                      <p:spPr>
                        <a:xfrm>
                          <a:off x="3411360" y="2294182"/>
                          <a:ext cx="3045600" cy="388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9">
                      <p14:nvContentPartPr>
                        <p14:cNvPr id="56" name="Ink 55">
                          <a:extLst>
                            <a:ext uri="{FF2B5EF4-FFF2-40B4-BE49-F238E27FC236}">
                              <a16:creationId xmlns:a16="http://schemas.microsoft.com/office/drawing/2014/main" id="{546581FA-E7F1-41C0-91EC-17F12FD447C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77240" y="2250262"/>
                        <a:ext cx="2535840" cy="109800"/>
                      </p14:xfrm>
                    </p:contentPart>
                  </mc:Choice>
                  <mc:Fallback xmlns="">
                    <p:pic>
                      <p:nvPicPr>
                        <p:cNvPr id="407" name="Ink 406">
                          <a:extLst>
                            <a:ext uri="{FF2B5EF4-FFF2-40B4-BE49-F238E27FC236}">
                              <a16:creationId xmlns:a16="http://schemas.microsoft.com/office/drawing/2014/main" id="{6EE6D36F-A962-4CB1-8C5A-2B915DEAB02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4"/>
                        <a:stretch>
                          <a:fillRect/>
                        </a:stretch>
                      </p:blipFill>
                      <p:spPr>
                        <a:xfrm>
                          <a:off x="3414240" y="2187262"/>
                          <a:ext cx="2661480" cy="235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01B3E737-7793-4A42-AAED-A7194819E4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96600" y="2967382"/>
                    <a:ext cx="54000" cy="5004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44C3D1B7-37BF-45EA-9304-38CB6886A8E0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3387600" y="2958742"/>
                      <a:ext cx="71640" cy="6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4573FED1-4597-400E-93F2-3158EBBA91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320" y="2841022"/>
                    <a:ext cx="600480" cy="5227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767D1204-60FB-4396-B062-D491FB1DBF3E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3091320" y="2823022"/>
                      <a:ext cx="636120" cy="55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0514A654-6C5C-45D9-9F48-6AB8D70497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73640" y="2881702"/>
                    <a:ext cx="524880" cy="45540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EBC3961F-FE8F-4681-8A84-3A4AAC3482BC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6156000" y="2863702"/>
                      <a:ext cx="560520" cy="49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D09F6D73-2A29-4D89-A987-E395B94107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98880" y="3368782"/>
                    <a:ext cx="3618000" cy="2304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E4BD20A0-7275-4966-A0A0-B15449B844BE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3080880" y="3350782"/>
                      <a:ext cx="3653640" cy="5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49BF2720-4267-4268-BBD5-F1EE83F7F8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680" y="3390382"/>
                    <a:ext cx="57600" cy="136296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C8085774-7019-464E-A95B-7B37A9291666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3029040" y="3372742"/>
                      <a:ext cx="93240" cy="1398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DF2042D1-1BEA-4909-A4CE-217DD7528C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1480" y="4735702"/>
                    <a:ext cx="3608640" cy="493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E387FA17-5CBC-46AB-B1AB-3C83ECD77356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3093840" y="4717702"/>
                      <a:ext cx="3644280" cy="8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42D6E17-E3B8-4354-949E-EF0131F063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34840" y="3570742"/>
                    <a:ext cx="271440" cy="10476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3E881C3D-5B56-48BF-B7A0-74580A324945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3525840" y="3562102"/>
                      <a:ext cx="289080" cy="12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A5E72E4B-8F05-469A-AA71-340C73CF81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49440" y="3568942"/>
                    <a:ext cx="288720" cy="10872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D83B78C5-A72B-42C4-B5AD-9A8C1C9BF49B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6040440" y="3559942"/>
                      <a:ext cx="306360" cy="126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600062F-883D-4357-8FB2-44B4158420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93880" y="3647422"/>
                    <a:ext cx="103680" cy="16236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6F9E31B5-C55B-4128-9BF6-EC4ACAC5B6BB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3584880" y="3638782"/>
                      <a:ext cx="121320" cy="180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4EACADD3-F83B-4EEB-9EC2-DC33670F9C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1880" y="3653182"/>
                    <a:ext cx="124560" cy="14832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F0AE0DED-87B1-4A4A-B84B-543026082E23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6123240" y="3644182"/>
                      <a:ext cx="142200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ED2B104-711F-40B5-B151-780225BEEABE}"/>
                    </a:ext>
                  </a:extLst>
                </p:cNvPr>
                <p:cNvGrpSpPr/>
                <p:nvPr/>
              </p:nvGrpSpPr>
              <p:grpSpPr>
                <a:xfrm>
                  <a:off x="3491280" y="3568582"/>
                  <a:ext cx="316440" cy="281520"/>
                  <a:chOff x="3491280" y="3568582"/>
                  <a:chExt cx="316440" cy="281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3">
                    <p14:nvContentPartPr>
                      <p14:cNvPr id="42" name="Ink 41">
                        <a:extLst>
                          <a:ext uri="{FF2B5EF4-FFF2-40B4-BE49-F238E27FC236}">
                            <a16:creationId xmlns:a16="http://schemas.microsoft.com/office/drawing/2014/main" id="{2E9A2A1D-72B0-4F00-ABAE-95FFC16C6DA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91280" y="3568582"/>
                      <a:ext cx="315000" cy="133920"/>
                    </p14:xfrm>
                  </p:contentPart>
                </mc:Choice>
                <mc:Fallback xmlns="">
                  <p:pic>
                    <p:nvPicPr>
                      <p:cNvPr id="380" name="Ink 379">
                        <a:extLst>
                          <a:ext uri="{FF2B5EF4-FFF2-40B4-BE49-F238E27FC236}">
                            <a16:creationId xmlns:a16="http://schemas.microsoft.com/office/drawing/2014/main" id="{97555429-3CE4-4771-AF29-685E7380E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4"/>
                      <a:stretch>
                        <a:fillRect/>
                      </a:stretch>
                    </p:blipFill>
                    <p:spPr>
                      <a:xfrm>
                        <a:off x="3482280" y="3559942"/>
                        <a:ext cx="332640" cy="15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5">
                    <p14:nvContentPartPr>
                      <p14:cNvPr id="43" name="Ink 42">
                        <a:extLst>
                          <a:ext uri="{FF2B5EF4-FFF2-40B4-BE49-F238E27FC236}">
                            <a16:creationId xmlns:a16="http://schemas.microsoft.com/office/drawing/2014/main" id="{C19AE092-70CA-42D4-9B96-1D9F822AA8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82080" y="3606382"/>
                      <a:ext cx="125640" cy="78480"/>
                    </p14:xfrm>
                  </p:contentPart>
                </mc:Choice>
                <mc:Fallback xmlns="">
                  <p:pic>
                    <p:nvPicPr>
                      <p:cNvPr id="381" name="Ink 380">
                        <a:extLst>
                          <a:ext uri="{FF2B5EF4-FFF2-40B4-BE49-F238E27FC236}">
                            <a16:creationId xmlns:a16="http://schemas.microsoft.com/office/drawing/2014/main" id="{AA88C7AB-D288-4EA8-AB87-E07F223F9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6"/>
                      <a:stretch>
                        <a:fillRect/>
                      </a:stretch>
                    </p:blipFill>
                    <p:spPr>
                      <a:xfrm>
                        <a:off x="3673080" y="3597382"/>
                        <a:ext cx="143280" cy="96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7">
                    <p14:nvContentPartPr>
                      <p14:cNvPr id="44" name="Ink 43">
                        <a:extLst>
                          <a:ext uri="{FF2B5EF4-FFF2-40B4-BE49-F238E27FC236}">
                            <a16:creationId xmlns:a16="http://schemas.microsoft.com/office/drawing/2014/main" id="{8D95BFD7-835C-417A-BC23-D5351CE3A86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73360" y="3702142"/>
                      <a:ext cx="132120" cy="147960"/>
                    </p14:xfrm>
                  </p:contentPart>
                </mc:Choice>
                <mc:Fallback xmlns="">
                  <p:pic>
                    <p:nvPicPr>
                      <p:cNvPr id="382" name="Ink 381">
                        <a:extLst>
                          <a:ext uri="{FF2B5EF4-FFF2-40B4-BE49-F238E27FC236}">
                            <a16:creationId xmlns:a16="http://schemas.microsoft.com/office/drawing/2014/main" id="{5C81850C-000B-4137-B3B6-F2429E5ED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8"/>
                      <a:stretch>
                        <a:fillRect/>
                      </a:stretch>
                    </p:blipFill>
                    <p:spPr>
                      <a:xfrm>
                        <a:off x="3564360" y="3693502"/>
                        <a:ext cx="149760" cy="165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9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BC9AE57A-BFE1-48B8-B4F2-6B8D8264504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3960" y="3698902"/>
                      <a:ext cx="24840" cy="125640"/>
                    </p14:xfrm>
                  </p:contentPart>
                </mc:Choice>
                <mc:Fallback xmlns="">
                  <p:pic>
                    <p:nvPicPr>
                      <p:cNvPr id="383" name="Ink 382">
                        <a:extLst>
                          <a:ext uri="{FF2B5EF4-FFF2-40B4-BE49-F238E27FC236}">
                            <a16:creationId xmlns:a16="http://schemas.microsoft.com/office/drawing/2014/main" id="{1A727143-F414-4055-BB42-EAD0AB960F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0"/>
                      <a:stretch>
                        <a:fillRect/>
                      </a:stretch>
                    </p:blipFill>
                    <p:spPr>
                      <a:xfrm>
                        <a:off x="3684960" y="3690262"/>
                        <a:ext cx="42480" cy="143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87570ED-8363-4DB0-AF69-7E8F058B4098}"/>
                    </a:ext>
                  </a:extLst>
                </p:cNvPr>
                <p:cNvGrpSpPr/>
                <p:nvPr/>
              </p:nvGrpSpPr>
              <p:grpSpPr>
                <a:xfrm>
                  <a:off x="6016320" y="3336022"/>
                  <a:ext cx="776520" cy="1373760"/>
                  <a:chOff x="6016320" y="3336022"/>
                  <a:chExt cx="776520" cy="13737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1">
                    <p14:nvContentPartPr>
                      <p14:cNvPr id="35" name="Ink 34">
                        <a:extLst>
                          <a:ext uri="{FF2B5EF4-FFF2-40B4-BE49-F238E27FC236}">
                            <a16:creationId xmlns:a16="http://schemas.microsoft.com/office/drawing/2014/main" id="{A81D0F76-B741-44C9-9F03-7AF9A89830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19040" y="3336022"/>
                      <a:ext cx="60840" cy="86400"/>
                    </p14:xfrm>
                  </p:contentPart>
                </mc:Choice>
                <mc:Fallback xmlns="">
                  <p:pic>
                    <p:nvPicPr>
                      <p:cNvPr id="373" name="Ink 372">
                        <a:extLst>
                          <a:ext uri="{FF2B5EF4-FFF2-40B4-BE49-F238E27FC236}">
                            <a16:creationId xmlns:a16="http://schemas.microsoft.com/office/drawing/2014/main" id="{1BBAAD45-B687-4C8A-BDE9-5C6701C82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2"/>
                      <a:stretch>
                        <a:fillRect/>
                      </a:stretch>
                    </p:blipFill>
                    <p:spPr>
                      <a:xfrm>
                        <a:off x="6701040" y="3318022"/>
                        <a:ext cx="96480" cy="122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3">
                    <p14:nvContentPartPr>
                      <p14:cNvPr id="36" name="Ink 35">
                        <a:extLst>
                          <a:ext uri="{FF2B5EF4-FFF2-40B4-BE49-F238E27FC236}">
                            <a16:creationId xmlns:a16="http://schemas.microsoft.com/office/drawing/2014/main" id="{4721084D-99BF-4918-91F0-43B29DA2BEC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27320" y="3390022"/>
                      <a:ext cx="56520" cy="36360"/>
                    </p14:xfrm>
                  </p:contentPart>
                </mc:Choice>
                <mc:Fallback xmlns="">
                  <p:pic>
                    <p:nvPicPr>
                      <p:cNvPr id="374" name="Ink 373">
                        <a:extLst>
                          <a:ext uri="{FF2B5EF4-FFF2-40B4-BE49-F238E27FC236}">
                            <a16:creationId xmlns:a16="http://schemas.microsoft.com/office/drawing/2014/main" id="{F4E6577F-F99F-48D6-A40E-FA2D1D91E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4"/>
                      <a:stretch>
                        <a:fillRect/>
                      </a:stretch>
                    </p:blipFill>
                    <p:spPr>
                      <a:xfrm>
                        <a:off x="6709320" y="3372022"/>
                        <a:ext cx="92160" cy="72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5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C62B5815-19AC-41AB-9A26-B3BFAB12375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32360" y="3408742"/>
                      <a:ext cx="60480" cy="1301040"/>
                    </p14:xfrm>
                  </p:contentPart>
                </mc:Choice>
                <mc:Fallback xmlns="">
                  <p:pic>
                    <p:nvPicPr>
                      <p:cNvPr id="375" name="Ink 374">
                        <a:extLst>
                          <a:ext uri="{FF2B5EF4-FFF2-40B4-BE49-F238E27FC236}">
                            <a16:creationId xmlns:a16="http://schemas.microsoft.com/office/drawing/2014/main" id="{F4F9AB68-B025-4F33-84FB-3C3EAA672D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6"/>
                      <a:stretch>
                        <a:fillRect/>
                      </a:stretch>
                    </p:blipFill>
                    <p:spPr>
                      <a:xfrm>
                        <a:off x="6714360" y="3390742"/>
                        <a:ext cx="96120" cy="1336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7">
                    <p14:nvContentPartPr>
                      <p14:cNvPr id="38" name="Ink 37">
                        <a:extLst>
                          <a:ext uri="{FF2B5EF4-FFF2-40B4-BE49-F238E27FC236}">
                            <a16:creationId xmlns:a16="http://schemas.microsoft.com/office/drawing/2014/main" id="{33763BD9-828F-4B50-9F2D-3ABF70BB1A3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16320" y="3554542"/>
                      <a:ext cx="351720" cy="133560"/>
                    </p14:xfrm>
                  </p:contentPart>
                </mc:Choice>
                <mc:Fallback xmlns="">
                  <p:pic>
                    <p:nvPicPr>
                      <p:cNvPr id="376" name="Ink 375">
                        <a:extLst>
                          <a:ext uri="{FF2B5EF4-FFF2-40B4-BE49-F238E27FC236}">
                            <a16:creationId xmlns:a16="http://schemas.microsoft.com/office/drawing/2014/main" id="{41A0D002-7DC2-420F-AAD8-CDA07463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8"/>
                      <a:stretch>
                        <a:fillRect/>
                      </a:stretch>
                    </p:blipFill>
                    <p:spPr>
                      <a:xfrm>
                        <a:off x="6007320" y="3545902"/>
                        <a:ext cx="369360" cy="151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9">
                    <p14:nvContentPartPr>
                      <p14:cNvPr id="39" name="Ink 38">
                        <a:extLst>
                          <a:ext uri="{FF2B5EF4-FFF2-40B4-BE49-F238E27FC236}">
                            <a16:creationId xmlns:a16="http://schemas.microsoft.com/office/drawing/2014/main" id="{C126E06E-A48C-45A9-A78E-77CB802DE4E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65800" y="3637342"/>
                      <a:ext cx="91080" cy="46440"/>
                    </p14:xfrm>
                  </p:contentPart>
                </mc:Choice>
                <mc:Fallback xmlns="">
                  <p:pic>
                    <p:nvPicPr>
                      <p:cNvPr id="377" name="Ink 376">
                        <a:extLst>
                          <a:ext uri="{FF2B5EF4-FFF2-40B4-BE49-F238E27FC236}">
                            <a16:creationId xmlns:a16="http://schemas.microsoft.com/office/drawing/2014/main" id="{A600D104-2260-444C-A3AE-8E027165FF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0"/>
                      <a:stretch>
                        <a:fillRect/>
                      </a:stretch>
                    </p:blipFill>
                    <p:spPr>
                      <a:xfrm>
                        <a:off x="6256800" y="3628342"/>
                        <a:ext cx="108720" cy="64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1">
                    <p14:nvContentPartPr>
                      <p14:cNvPr id="40" name="Ink 39">
                        <a:extLst>
                          <a:ext uri="{FF2B5EF4-FFF2-40B4-BE49-F238E27FC236}">
                            <a16:creationId xmlns:a16="http://schemas.microsoft.com/office/drawing/2014/main" id="{AA63F555-11BF-48F4-B135-133B936143B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4080" y="3676222"/>
                      <a:ext cx="155880" cy="150480"/>
                    </p14:xfrm>
                  </p:contentPart>
                </mc:Choice>
                <mc:Fallback xmlns="">
                  <p:pic>
                    <p:nvPicPr>
                      <p:cNvPr id="378" name="Ink 377">
                        <a:extLst>
                          <a:ext uri="{FF2B5EF4-FFF2-40B4-BE49-F238E27FC236}">
                            <a16:creationId xmlns:a16="http://schemas.microsoft.com/office/drawing/2014/main" id="{D889CBB8-F064-46AD-A9F6-11A567BAA3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2"/>
                      <a:stretch>
                        <a:fillRect/>
                      </a:stretch>
                    </p:blipFill>
                    <p:spPr>
                      <a:xfrm>
                        <a:off x="6085080" y="3667582"/>
                        <a:ext cx="173520" cy="168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3">
                    <p14:nvContentPartPr>
                      <p14:cNvPr id="41" name="Ink 40">
                        <a:extLst>
                          <a:ext uri="{FF2B5EF4-FFF2-40B4-BE49-F238E27FC236}">
                            <a16:creationId xmlns:a16="http://schemas.microsoft.com/office/drawing/2014/main" id="{34118D98-61C0-4FDB-BC66-D3A56F2E3B6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57880" y="3681262"/>
                      <a:ext cx="10440" cy="106920"/>
                    </p14:xfrm>
                  </p:contentPart>
                </mc:Choice>
                <mc:Fallback xmlns="">
                  <p:pic>
                    <p:nvPicPr>
                      <p:cNvPr id="379" name="Ink 378">
                        <a:extLst>
                          <a:ext uri="{FF2B5EF4-FFF2-40B4-BE49-F238E27FC236}">
                            <a16:creationId xmlns:a16="http://schemas.microsoft.com/office/drawing/2014/main" id="{4A75C030-6E87-4377-BBF3-9AD28E902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4"/>
                      <a:stretch>
                        <a:fillRect/>
                      </a:stretch>
                    </p:blipFill>
                    <p:spPr>
                      <a:xfrm>
                        <a:off x="6248880" y="3672262"/>
                        <a:ext cx="28080" cy="12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7E5C6E-C32F-4D77-AF88-D2A99A59CA9A}"/>
                    </a:ext>
                  </a:extLst>
                </p:cNvPr>
                <p:cNvSpPr txBox="1"/>
                <p:nvPr/>
              </p:nvSpPr>
              <p:spPr>
                <a:xfrm>
                  <a:off x="3628736" y="3323621"/>
                  <a:ext cx="2689645" cy="1482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latin typeface="The Hand Extrablack" panose="03070A02030502020204" pitchFamily="66" charset="0"/>
                    </a:rPr>
                    <a:t>Thank you</a:t>
                  </a:r>
                </a:p>
                <a:p>
                  <a:pPr algn="ctr"/>
                  <a:r>
                    <a:rPr lang="en-US" sz="4000" dirty="0">
                      <a:latin typeface="The Hand Extrablack" panose="03070A02030502020204" pitchFamily="66" charset="0"/>
                    </a:rPr>
                    <a:t>for participating </a:t>
                  </a:r>
                  <a:endParaRPr lang="en-GB" sz="4000" dirty="0">
                    <a:latin typeface="The Hand Extrablack" panose="03070A02030502020204" pitchFamily="66" charset="0"/>
                  </a:endParaRP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B4EDDDD0-B3C4-456F-8574-645CE13842D5}"/>
                      </a:ext>
                    </a:extLst>
                  </p14:cNvPr>
                  <p14:cNvContentPartPr/>
                  <p14:nvPr/>
                </p14:nvContentPartPr>
                <p14:xfrm>
                  <a:off x="5303800" y="2107560"/>
                  <a:ext cx="180360" cy="7905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B4EDDDD0-B3C4-456F-8574-645CE13842D5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5235629" y="2037413"/>
                    <a:ext cx="316312" cy="93125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C26490B-F4BB-45F8-95CC-0E5FB5E88606}"/>
                  </a:ext>
                </a:extLst>
              </p:cNvPr>
              <p:cNvGrpSpPr/>
              <p:nvPr/>
            </p:nvGrpSpPr>
            <p:grpSpPr>
              <a:xfrm>
                <a:off x="5314600" y="2031960"/>
                <a:ext cx="3547440" cy="907200"/>
                <a:chOff x="5314600" y="2031960"/>
                <a:chExt cx="3547440" cy="907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2" name="Ink 1">
                      <a:extLst>
                        <a:ext uri="{FF2B5EF4-FFF2-40B4-BE49-F238E27FC236}">
                          <a16:creationId xmlns:a16="http://schemas.microsoft.com/office/drawing/2014/main" id="{04AA100D-1953-4FFA-85D4-2C5DAD9593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38000" y="2811360"/>
                    <a:ext cx="68760" cy="127800"/>
                  </p14:xfrm>
                </p:contentPart>
              </mc:Choice>
              <mc:Fallback xmlns="">
                <p:pic>
                  <p:nvPicPr>
                    <p:cNvPr id="2" name="Ink 1">
                      <a:extLst>
                        <a:ext uri="{FF2B5EF4-FFF2-40B4-BE49-F238E27FC236}">
                          <a16:creationId xmlns:a16="http://schemas.microsoft.com/office/drawing/2014/main" id="{04AA100D-1953-4FFA-85D4-2C5DAD9593AF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270405" y="2741211"/>
                      <a:ext cx="204338" cy="26850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3" name="Ink 2">
                      <a:extLst>
                        <a:ext uri="{FF2B5EF4-FFF2-40B4-BE49-F238E27FC236}">
                          <a16:creationId xmlns:a16="http://schemas.microsoft.com/office/drawing/2014/main" id="{E058F5FF-7934-439B-B13E-E2BA7A217C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2560" y="2494200"/>
                    <a:ext cx="125640" cy="321480"/>
                  </p14:xfrm>
                </p:contentPart>
              </mc:Choice>
              <mc:Fallback xmlns="">
                <p:pic>
                  <p:nvPicPr>
                    <p:cNvPr id="3" name="Ink 2">
                      <a:extLst>
                        <a:ext uri="{FF2B5EF4-FFF2-40B4-BE49-F238E27FC236}">
                          <a16:creationId xmlns:a16="http://schemas.microsoft.com/office/drawing/2014/main" id="{E058F5FF-7934-439B-B13E-E2BA7A217CB2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04878" y="2424015"/>
                      <a:ext cx="261393" cy="4622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4" name="Ink 3">
                      <a:extLst>
                        <a:ext uri="{FF2B5EF4-FFF2-40B4-BE49-F238E27FC236}">
                          <a16:creationId xmlns:a16="http://schemas.microsoft.com/office/drawing/2014/main" id="{1E022FD5-7535-4599-BB5B-79B9DA53C9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4600" y="2424000"/>
                    <a:ext cx="205920" cy="449280"/>
                  </p14:xfrm>
                </p:contentPart>
              </mc:Choice>
              <mc:Fallback xmlns="">
                <p:pic>
                  <p:nvPicPr>
                    <p:cNvPr id="4" name="Ink 3">
                      <a:extLst>
                        <a:ext uri="{FF2B5EF4-FFF2-40B4-BE49-F238E27FC236}">
                          <a16:creationId xmlns:a16="http://schemas.microsoft.com/office/drawing/2014/main" id="{1E022FD5-7535-4599-BB5B-79B9DA53C99D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5246868" y="2353825"/>
                      <a:ext cx="341773" cy="5900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70CC41AC-6998-46E6-A241-C559FA6337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0080" y="2232480"/>
                    <a:ext cx="2710440" cy="13500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70CC41AC-6998-46E6-A241-C559FA633709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5442319" y="2162361"/>
                      <a:ext cx="2846351" cy="2756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8" name="Ink 7">
                      <a:extLst>
                        <a:ext uri="{FF2B5EF4-FFF2-40B4-BE49-F238E27FC236}">
                          <a16:creationId xmlns:a16="http://schemas.microsoft.com/office/drawing/2014/main" id="{3D49DD64-C0AC-4E33-99D5-03977744EC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0240" y="2298360"/>
                    <a:ext cx="360" cy="36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3D49DD64-C0AC-4E33-99D5-03977744EC53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5467240" y="2235360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9" name="Ink 8">
                      <a:extLst>
                        <a:ext uri="{FF2B5EF4-FFF2-40B4-BE49-F238E27FC236}">
                          <a16:creationId xmlns:a16="http://schemas.microsoft.com/office/drawing/2014/main" id="{C1C14198-58C1-40F1-B196-83038426A3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4760" y="2298360"/>
                    <a:ext cx="15840" cy="3852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C1C14198-58C1-40F1-B196-83038426A34B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5447150" y="2227402"/>
                      <a:ext cx="150673" cy="1800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9E776ACC-8E60-4B44-A7FE-7DCC7444F8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5320" y="2354520"/>
                    <a:ext cx="2193120" cy="55260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9E776ACC-8E60-4B44-A7FE-7DCC7444F8FF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247162" y="2284336"/>
                      <a:ext cx="2329046" cy="6933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66742347-42AC-46CB-A873-3C8AE76FEC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65520" y="2793720"/>
                    <a:ext cx="3040560" cy="5184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66742347-42AC-46CB-A873-3C8AE76FEC33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5497372" y="2723394"/>
                      <a:ext cx="3176466" cy="1920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169C103F-345A-49F0-8028-6C526A8793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65840" y="2218440"/>
                    <a:ext cx="175320" cy="51696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169C103F-345A-49F0-8028-6C526A8793A2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8598050" y="2148275"/>
                      <a:ext cx="311290" cy="657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58912B41-AC52-403D-B1EC-A5449A67CB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4640" y="2303760"/>
                    <a:ext cx="161640" cy="54540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58912B41-AC52-403D-B1EC-A5449A67CBD6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8626868" y="2233620"/>
                      <a:ext cx="297573" cy="6860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05D59481-8456-4CD5-AE9C-B3FC3548F1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5680" y="2343000"/>
                    <a:ext cx="88560" cy="51084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05D59481-8456-4CD5-AE9C-B3FC3548F13E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5248095" y="2272442"/>
                      <a:ext cx="224119" cy="6515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603F22FC-F5A9-49A5-B3A3-32454E7AEB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4240" y="2162280"/>
                    <a:ext cx="117000" cy="167400"/>
                  </p14:xfrm>
                </p:contentPart>
              </mc:Choice>
              <mc:Fallback xmlns="">
                <p:pic>
                  <p:nvPicPr>
                    <p:cNvPr id="78" name="Ink 77">
                      <a:extLst>
                        <a:ext uri="{FF2B5EF4-FFF2-40B4-BE49-F238E27FC236}">
                          <a16:creationId xmlns:a16="http://schemas.microsoft.com/office/drawing/2014/main" id="{603F22FC-F5A9-49A5-B3A3-32454E7AEBF9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5335990" y="2092262"/>
                      <a:ext cx="253110" cy="3078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30AC80B5-4650-4D7F-9DA9-0B4FA46A3E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0360" y="2065080"/>
                    <a:ext cx="3349800" cy="804240"/>
                  </p14:xfrm>
                </p:contentPart>
              </mc:Choice>
              <mc:Fallback xmlns=""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30AC80B5-4650-4D7F-9DA9-0B4FA46A3E74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5432211" y="1994497"/>
                      <a:ext cx="3485708" cy="9450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2C37C01E-EE1F-417D-B9C7-C1509C7E07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13560" y="2309160"/>
                    <a:ext cx="1440" cy="14760"/>
                  </p14:xfrm>
                </p:contentPart>
              </mc:Choice>
              <mc:Fallback xmlns="">
                <p:pic>
                  <p:nvPicPr>
                    <p:cNvPr id="82" name="Ink 81">
                      <a:extLst>
                        <a:ext uri="{FF2B5EF4-FFF2-40B4-BE49-F238E27FC236}">
                          <a16:creationId xmlns:a16="http://schemas.microsoft.com/office/drawing/2014/main" id="{2C37C01E-EE1F-417D-B9C7-C1509C7E07DF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8450560" y="2239748"/>
                      <a:ext cx="127080" cy="1539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85" name="Ink 84">
                      <a:extLst>
                        <a:ext uri="{FF2B5EF4-FFF2-40B4-BE49-F238E27FC236}">
                          <a16:creationId xmlns:a16="http://schemas.microsoft.com/office/drawing/2014/main" id="{273B7896-155D-441D-9FF0-CE18441954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9000" y="2031960"/>
                    <a:ext cx="3130560" cy="131760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273B7896-155D-441D-9FF0-CE1844195466}"/>
                        </a:ext>
                      </a:extLst>
                    </p:cNvPr>
                    <p:cNvPicPr/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5441232" y="1961849"/>
                      <a:ext cx="3266485" cy="2723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88" name="Ink 87">
                      <a:extLst>
                        <a:ext uri="{FF2B5EF4-FFF2-40B4-BE49-F238E27FC236}">
                          <a16:creationId xmlns:a16="http://schemas.microsoft.com/office/drawing/2014/main" id="{AFFF5D57-582A-41F8-B82A-8C58C28A1A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83040" y="2082000"/>
                    <a:ext cx="279000" cy="718560"/>
                  </p14:xfrm>
                </p:contentPart>
              </mc:Choice>
              <mc:Fallback xmlns=""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AFFF5D57-582A-41F8-B82A-8C58C28A1A71}"/>
                        </a:ext>
                      </a:extLst>
                    </p:cNvPr>
                    <p:cNvPicPr/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8514944" y="2011838"/>
                      <a:ext cx="414803" cy="85928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3C6C02BD-FFA1-44DA-A915-02D5778FD946}"/>
                      </a:ext>
                    </a:extLst>
                  </p14:cNvPr>
                  <p14:cNvContentPartPr/>
                  <p14:nvPr/>
                </p14:nvContentPartPr>
                <p14:xfrm>
                  <a:off x="8729920" y="2040960"/>
                  <a:ext cx="187200" cy="9054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3C6C02BD-FFA1-44DA-A915-02D5778FD946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8710810" y="2021198"/>
                    <a:ext cx="225810" cy="94532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A8148F77-8AA8-42A3-8E85-CA0DB495FE02}"/>
                  </a:ext>
                </a:extLst>
              </p:cNvPr>
              <p:cNvGrpSpPr/>
              <p:nvPr/>
            </p:nvGrpSpPr>
            <p:grpSpPr>
              <a:xfrm>
                <a:off x="6774760" y="1679160"/>
                <a:ext cx="542160" cy="216360"/>
                <a:chOff x="6774760" y="1679160"/>
                <a:chExt cx="542160" cy="21636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1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996D6232-72AA-46C5-ABBF-5A343B34CD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42320" y="1683480"/>
                    <a:ext cx="2880" cy="180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996D6232-72AA-46C5-ABBF-5A343B34CD16}"/>
                        </a:ext>
                      </a:extLst>
                    </p:cNvPr>
                    <p:cNvPicPr/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7124320" y="1665840"/>
                      <a:ext cx="38520" cy="3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3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E90BDCC7-4491-4007-8851-5FBF5C8D0C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74760" y="1679160"/>
                    <a:ext cx="407880" cy="216360"/>
                  </p14:xfrm>
                </p:contentPart>
              </mc:Choice>
              <mc:Fallback xmlns="">
                <p:pic>
                  <p:nvPicPr>
                    <p:cNvPr id="132" name="Ink 131">
                      <a:extLst>
                        <a:ext uri="{FF2B5EF4-FFF2-40B4-BE49-F238E27FC236}">
                          <a16:creationId xmlns:a16="http://schemas.microsoft.com/office/drawing/2014/main" id="{E90BDCC7-4491-4007-8851-5FBF5C8D0C9C}"/>
                        </a:ext>
                      </a:extLst>
                    </p:cNvPr>
                    <p:cNvPicPr/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6755689" y="1659015"/>
                      <a:ext cx="446411" cy="2562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5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98EC551A-36D4-4137-93E3-7A6F7986E2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96440" y="1685640"/>
                    <a:ext cx="420480" cy="143640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98EC551A-36D4-4137-93E3-7A6F7986E213}"/>
                        </a:ext>
                      </a:extLst>
                    </p:cNvPr>
                    <p:cNvPicPr/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6876955" y="1665869"/>
                      <a:ext cx="459060" cy="1835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7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A704C7E9-7431-4D53-BFCC-AAA47269AF8E}"/>
                      </a:ext>
                    </a:extLst>
                  </p14:cNvPr>
                  <p14:cNvContentPartPr/>
                  <p14:nvPr/>
                </p14:nvContentPartPr>
                <p14:xfrm>
                  <a:off x="5755240" y="2903520"/>
                  <a:ext cx="83520" cy="23796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704C7E9-7431-4D53-BFCC-AAA47269AF8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736205" y="2883354"/>
                    <a:ext cx="121978" cy="277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9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F8221F7F-590E-4FA8-B01E-AEC42D7747ED}"/>
                      </a:ext>
                    </a:extLst>
                  </p14:cNvPr>
                  <p14:cNvContentPartPr/>
                  <p14:nvPr/>
                </p14:nvContentPartPr>
                <p14:xfrm>
                  <a:off x="8279200" y="2879040"/>
                  <a:ext cx="106560" cy="30132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8221F7F-590E-4FA8-B01E-AEC42D7747ED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8260074" y="2858871"/>
                    <a:ext cx="145203" cy="341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1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ED3F270C-602C-47E5-9AF5-979FFE656C18}"/>
                      </a:ext>
                    </a:extLst>
                  </p14:cNvPr>
                  <p14:cNvContentPartPr/>
                  <p14:nvPr/>
                </p14:nvContentPartPr>
                <p14:xfrm>
                  <a:off x="5721040" y="3208800"/>
                  <a:ext cx="233640" cy="1976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ED3F270C-602C-47E5-9AF5-979FFE656C18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5701570" y="3189036"/>
                    <a:ext cx="272191" cy="2375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3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B0D3DC26-B15C-4D36-AA5F-8C601EDAC15B}"/>
                      </a:ext>
                    </a:extLst>
                  </p14:cNvPr>
                  <p14:cNvContentPartPr/>
                  <p14:nvPr/>
                </p14:nvContentPartPr>
                <p14:xfrm>
                  <a:off x="8261560" y="3193320"/>
                  <a:ext cx="254880" cy="1728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B0D3DC26-B15C-4D36-AA5F-8C601EDAC15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8242104" y="3173537"/>
                    <a:ext cx="293404" cy="21277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536B93-516B-44F4-AE6D-83A0B81057C5}"/>
                  </a:ext>
                </a:extLst>
              </p:cNvPr>
              <p:cNvGrpSpPr/>
              <p:nvPr/>
            </p:nvGrpSpPr>
            <p:grpSpPr>
              <a:xfrm>
                <a:off x="5207680" y="1650360"/>
                <a:ext cx="3731400" cy="1512360"/>
                <a:chOff x="5207680" y="1650360"/>
                <a:chExt cx="3731400" cy="1512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5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3ACC5AB8-9DBF-416A-932A-A447DD7B0A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07680" y="2081280"/>
                    <a:ext cx="173880" cy="85716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3ACC5AB8-9DBF-416A-932A-A447DD7B0A68}"/>
                        </a:ext>
                      </a:extLst>
                    </p:cNvPr>
                    <p:cNvPicPr/>
                    <p:nvPr/>
                  </p:nvPicPr>
                  <p:blipFill>
                    <a:blip r:embed="rId206"/>
                    <a:stretch>
                      <a:fillRect/>
                    </a:stretch>
                  </p:blipFill>
                  <p:spPr>
                    <a:xfrm>
                      <a:off x="5188187" y="2061121"/>
                      <a:ext cx="212477" cy="8970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7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87E017D2-A0A1-4327-9F10-BA2EB008F8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49440" y="2943120"/>
                    <a:ext cx="61200" cy="7488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87E017D2-A0A1-4327-9F10-BA2EB008F8AC}"/>
                        </a:ext>
                      </a:extLst>
                    </p:cNvPr>
                    <p:cNvPicPr/>
                    <p:nvPr/>
                  </p:nvPicPr>
                  <p:blipFill>
                    <a:blip r:embed="rId208"/>
                    <a:stretch>
                      <a:fillRect/>
                    </a:stretch>
                  </p:blipFill>
                  <p:spPr>
                    <a:xfrm>
                      <a:off x="5229950" y="2923394"/>
                      <a:ext cx="99791" cy="114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9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8E77D08B-6FC5-4F39-8AFD-A2F917AB03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27120" y="2929440"/>
                    <a:ext cx="931680" cy="8964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8E77D08B-6FC5-4F39-8AFD-A2F917AB0396}"/>
                        </a:ext>
                      </a:extLst>
                    </p:cNvPr>
                    <p:cNvPicPr/>
                    <p:nvPr/>
                  </p:nvPicPr>
                  <p:blipFill>
                    <a:blip r:embed="rId210"/>
                    <a:stretch>
                      <a:fillRect/>
                    </a:stretch>
                  </p:blipFill>
                  <p:spPr>
                    <a:xfrm>
                      <a:off x="5207653" y="2909743"/>
                      <a:ext cx="970224" cy="1294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609FC625-71C9-4CE0-8EC2-4E90B88055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56040" y="2955360"/>
                    <a:ext cx="2183040" cy="3132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609FC625-71C9-4CE0-8EC2-4E90B880553D}"/>
                        </a:ext>
                      </a:extLst>
                    </p:cNvPr>
                    <p:cNvPicPr/>
                    <p:nvPr/>
                  </p:nvPicPr>
                  <p:blipFill>
                    <a:blip r:embed="rId212"/>
                    <a:stretch>
                      <a:fillRect/>
                    </a:stretch>
                  </p:blipFill>
                  <p:spPr>
                    <a:xfrm>
                      <a:off x="6736955" y="2935685"/>
                      <a:ext cx="2221599" cy="710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2B984DFC-D17C-42B7-95F6-D185F560C3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32560" y="3014400"/>
                    <a:ext cx="30960" cy="14724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2B984DFC-D17C-42B7-95F6-D185F560C347}"/>
                        </a:ext>
                      </a:extLst>
                    </p:cNvPr>
                    <p:cNvPicPr/>
                    <p:nvPr/>
                  </p:nvPicPr>
                  <p:blipFill>
                    <a:blip r:embed="rId214"/>
                    <a:stretch>
                      <a:fillRect/>
                    </a:stretch>
                  </p:blipFill>
                  <p:spPr>
                    <a:xfrm>
                      <a:off x="5713357" y="2994634"/>
                      <a:ext cx="69758" cy="1871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116" name="Ink 115">
                      <a:extLst>
                        <a:ext uri="{FF2B5EF4-FFF2-40B4-BE49-F238E27FC236}">
                          <a16:creationId xmlns:a16="http://schemas.microsoft.com/office/drawing/2014/main" id="{D2AAE0D5-13C5-4E41-83A5-925AABC5C4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70440" y="2932680"/>
                    <a:ext cx="19080" cy="212400"/>
                  </p14:xfrm>
                </p:contentPart>
              </mc:Choice>
              <mc:Fallback xmlns="">
                <p:pic>
                  <p:nvPicPr>
                    <p:cNvPr id="116" name="Ink 115">
                      <a:extLst>
                        <a:ext uri="{FF2B5EF4-FFF2-40B4-BE49-F238E27FC236}">
                          <a16:creationId xmlns:a16="http://schemas.microsoft.com/office/drawing/2014/main" id="{D2AAE0D5-13C5-4E41-83A5-925AABC5C44C}"/>
                        </a:ext>
                      </a:extLst>
                    </p:cNvPr>
                    <p:cNvPicPr/>
                    <p:nvPr/>
                  </p:nvPicPr>
                  <p:blipFill>
                    <a:blip r:embed="rId216"/>
                    <a:stretch>
                      <a:fillRect/>
                    </a:stretch>
                  </p:blipFill>
                  <p:spPr>
                    <a:xfrm>
                      <a:off x="5851360" y="2912931"/>
                      <a:ext cx="57629" cy="25230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117" name="Ink 116">
                      <a:extLst>
                        <a:ext uri="{FF2B5EF4-FFF2-40B4-BE49-F238E27FC236}">
                          <a16:creationId xmlns:a16="http://schemas.microsoft.com/office/drawing/2014/main" id="{3044CEF5-B90D-462F-ABD7-C78D1F9408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10240" y="2918280"/>
                    <a:ext cx="33480" cy="219600"/>
                  </p14:xfrm>
                </p:contentPart>
              </mc:Choice>
              <mc:Fallback xmlns="">
                <p:pic>
                  <p:nvPicPr>
                    <p:cNvPr id="117" name="Ink 116">
                      <a:extLst>
                        <a:ext uri="{FF2B5EF4-FFF2-40B4-BE49-F238E27FC236}">
                          <a16:creationId xmlns:a16="http://schemas.microsoft.com/office/drawing/2014/main" id="{3044CEF5-B90D-462F-ABD7-C78D1F94084F}"/>
                        </a:ext>
                      </a:extLst>
                    </p:cNvPr>
                    <p:cNvPicPr/>
                    <p:nvPr/>
                  </p:nvPicPr>
                  <p:blipFill>
                    <a:blip r:embed="rId218"/>
                    <a:stretch>
                      <a:fillRect/>
                    </a:stretch>
                  </p:blipFill>
                  <p:spPr>
                    <a:xfrm>
                      <a:off x="5690775" y="2898536"/>
                      <a:ext cx="72021" cy="2594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119" name="Ink 118">
                      <a:extLst>
                        <a:ext uri="{FF2B5EF4-FFF2-40B4-BE49-F238E27FC236}">
                          <a16:creationId xmlns:a16="http://schemas.microsoft.com/office/drawing/2014/main" id="{B93FD619-4A52-4E6F-BE67-9F88B76DC3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92520" y="2924400"/>
                    <a:ext cx="6840" cy="14400"/>
                  </p14:xfrm>
                </p:contentPart>
              </mc:Choice>
              <mc:Fallback xmlns="">
                <p:pic>
                  <p:nvPicPr>
                    <p:cNvPr id="119" name="Ink 118">
                      <a:extLst>
                        <a:ext uri="{FF2B5EF4-FFF2-40B4-BE49-F238E27FC236}">
                          <a16:creationId xmlns:a16="http://schemas.microsoft.com/office/drawing/2014/main" id="{B93FD619-4A52-4E6F-BE67-9F88B76DC37A}"/>
                        </a:ext>
                      </a:extLst>
                    </p:cNvPr>
                    <p:cNvPicPr/>
                    <p:nvPr/>
                  </p:nvPicPr>
                  <p:blipFill>
                    <a:blip r:embed="rId220"/>
                    <a:stretch>
                      <a:fillRect/>
                    </a:stretch>
                  </p:blipFill>
                  <p:spPr>
                    <a:xfrm>
                      <a:off x="8273900" y="2904240"/>
                      <a:ext cx="44460" cy="551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A0A74027-FD5C-48BB-B7A9-EB4FEDC26F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41760" y="2925840"/>
                    <a:ext cx="35640" cy="225720"/>
                  </p14:xfrm>
                </p:contentPart>
              </mc:Choice>
              <mc:Fallback xmlns=""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A0A74027-FD5C-48BB-B7A9-EB4FEDC26F64}"/>
                        </a:ext>
                      </a:extLst>
                    </p:cNvPr>
                    <p:cNvPicPr/>
                    <p:nvPr/>
                  </p:nvPicPr>
                  <p:blipFill>
                    <a:blip r:embed="rId222"/>
                    <a:stretch>
                      <a:fillRect/>
                    </a:stretch>
                  </p:blipFill>
                  <p:spPr>
                    <a:xfrm>
                      <a:off x="8222178" y="2905686"/>
                      <a:ext cx="74413" cy="2656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3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CD4DF552-7F56-404B-8399-0BEA211263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37440" y="2881560"/>
                    <a:ext cx="198000" cy="28116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CD4DF552-7F56-404B-8399-0BEA211263C4}"/>
                        </a:ext>
                      </a:extLst>
                    </p:cNvPr>
                    <p:cNvPicPr/>
                    <p:nvPr/>
                  </p:nvPicPr>
                  <p:blipFill>
                    <a:blip r:embed="rId224"/>
                    <a:stretch>
                      <a:fillRect/>
                    </a:stretch>
                  </p:blipFill>
                  <p:spPr>
                    <a:xfrm>
                      <a:off x="8217990" y="2861794"/>
                      <a:ext cx="236511" cy="321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5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7AB931CA-2874-43BC-A23E-0A46DE01AE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39600" y="2860680"/>
                    <a:ext cx="193320" cy="27036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7AB931CA-2874-43BC-A23E-0A46DE01AE2B}"/>
                        </a:ext>
                      </a:extLst>
                    </p:cNvPr>
                    <p:cNvPicPr/>
                    <p:nvPr/>
                  </p:nvPicPr>
                  <p:blipFill>
                    <a:blip r:embed="rId226"/>
                    <a:stretch>
                      <a:fillRect/>
                    </a:stretch>
                  </p:blipFill>
                  <p:spPr>
                    <a:xfrm>
                      <a:off x="8220151" y="2840534"/>
                      <a:ext cx="231828" cy="3102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A09A931D-94EA-4267-B1F5-A2991E8A5E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25560" y="1927200"/>
                    <a:ext cx="1384560" cy="91440"/>
                  </p14:xfrm>
                </p:contentPart>
              </mc:Choice>
              <mc:Fallback xmlns="">
                <p:pic>
                  <p:nvPicPr>
                    <p:cNvPr id="124" name="Ink 123">
                      <a:extLst>
                        <a:ext uri="{FF2B5EF4-FFF2-40B4-BE49-F238E27FC236}">
                          <a16:creationId xmlns:a16="http://schemas.microsoft.com/office/drawing/2014/main" id="{A09A931D-94EA-4267-B1F5-A2991E8A5E42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7306481" y="1907059"/>
                      <a:ext cx="1423107" cy="1313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9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571A66FC-50C7-4708-9331-46FF00B069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20440" y="1937640"/>
                    <a:ext cx="2049480" cy="126360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571A66FC-50C7-4708-9331-46FF00B069D6}"/>
                        </a:ext>
                      </a:extLst>
                    </p:cNvPr>
                    <p:cNvPicPr/>
                    <p:nvPr/>
                  </p:nvPicPr>
                  <p:blipFill>
                    <a:blip r:embed="rId230"/>
                    <a:stretch>
                      <a:fillRect/>
                    </a:stretch>
                  </p:blipFill>
                  <p:spPr>
                    <a:xfrm>
                      <a:off x="5401355" y="1917455"/>
                      <a:ext cx="2088039" cy="1663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1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3E6F4FE0-E02D-432A-B397-70714FEACD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4800" y="1650360"/>
                    <a:ext cx="639360" cy="280800"/>
                  </p14:xfrm>
                </p:contentPart>
              </mc:Choice>
              <mc:Fallback xmlns="">
                <p:pic>
                  <p:nvPicPr>
                    <p:cNvPr id="127" name="Ink 126">
                      <a:extLst>
                        <a:ext uri="{FF2B5EF4-FFF2-40B4-BE49-F238E27FC236}">
                          <a16:creationId xmlns:a16="http://schemas.microsoft.com/office/drawing/2014/main" id="{3E6F4FE0-E02D-432A-B397-70714FEACD97}"/>
                        </a:ext>
                      </a:extLst>
                    </p:cNvPr>
                    <p:cNvPicPr/>
                    <p:nvPr/>
                  </p:nvPicPr>
                  <p:blipFill>
                    <a:blip r:embed="rId232"/>
                    <a:stretch>
                      <a:fillRect/>
                    </a:stretch>
                  </p:blipFill>
                  <p:spPr>
                    <a:xfrm>
                      <a:off x="6715331" y="1630619"/>
                      <a:ext cx="677909" cy="3206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81FABECF-3F43-4098-985A-FA0905DEDC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4600" y="1765200"/>
                    <a:ext cx="18000" cy="144720"/>
                  </p14:xfrm>
                </p:contentPart>
              </mc:Choice>
              <mc:Fallback xmlns="">
                <p:pic>
                  <p:nvPicPr>
                    <p:cNvPr id="128" name="Ink 127">
                      <a:extLst>
                        <a:ext uri="{FF2B5EF4-FFF2-40B4-BE49-F238E27FC236}">
                          <a16:creationId xmlns:a16="http://schemas.microsoft.com/office/drawing/2014/main" id="{81FABECF-3F43-4098-985A-FA0905DEDC5C}"/>
                        </a:ext>
                      </a:extLst>
                    </p:cNvPr>
                    <p:cNvPicPr/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6825035" y="1745447"/>
                      <a:ext cx="56739" cy="1846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FAC37798-6B8B-484E-816E-46D7D83373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3320" y="1733160"/>
                    <a:ext cx="444960" cy="18756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FAC37798-6B8B-484E-816E-46D7D83373C4}"/>
                        </a:ext>
                      </a:extLst>
                    </p:cNvPr>
                    <p:cNvPicPr/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6843838" y="1713396"/>
                      <a:ext cx="483534" cy="2274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139" name="Ink 138">
                      <a:extLst>
                        <a:ext uri="{FF2B5EF4-FFF2-40B4-BE49-F238E27FC236}">
                          <a16:creationId xmlns:a16="http://schemas.microsoft.com/office/drawing/2014/main" id="{378610D0-66E2-4E87-A1CE-7633DD79E0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25720" y="2858880"/>
                    <a:ext cx="145800" cy="36000"/>
                  </p14:xfrm>
                </p:contentPart>
              </mc:Choice>
              <mc:Fallback xmlns="">
                <p:pic>
                  <p:nvPicPr>
                    <p:cNvPr id="139" name="Ink 138">
                      <a:extLst>
                        <a:ext uri="{FF2B5EF4-FFF2-40B4-BE49-F238E27FC236}">
                          <a16:creationId xmlns:a16="http://schemas.microsoft.com/office/drawing/2014/main" id="{378610D0-66E2-4E87-A1CE-7633DD79E0E1}"/>
                        </a:ext>
                      </a:extLst>
                    </p:cNvPr>
                    <p:cNvPicPr/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5706669" y="2838880"/>
                      <a:ext cx="184291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722AF53-E779-4F35-AB33-D420203BC9E8}"/>
                </a:ext>
              </a:extLst>
            </p:cNvPr>
            <p:cNvGrpSpPr/>
            <p:nvPr/>
          </p:nvGrpSpPr>
          <p:grpSpPr>
            <a:xfrm>
              <a:off x="5667040" y="3155520"/>
              <a:ext cx="342720" cy="263160"/>
              <a:chOff x="5667040" y="3155520"/>
              <a:chExt cx="342720" cy="26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04660840-4CB0-4AFD-A59D-1435C18BDE5A}"/>
                      </a:ext>
                    </a:extLst>
                  </p14:cNvPr>
                  <p14:cNvContentPartPr/>
                  <p14:nvPr/>
                </p14:nvContentPartPr>
                <p14:xfrm>
                  <a:off x="5754160" y="3176040"/>
                  <a:ext cx="36000" cy="23760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04660840-4CB0-4AFD-A59D-1435C18BDE5A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5735192" y="3156274"/>
                    <a:ext cx="74323" cy="277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2BCB22F0-27B2-4A89-87A6-2904E64483EE}"/>
                      </a:ext>
                    </a:extLst>
                  </p14:cNvPr>
                  <p14:cNvContentPartPr/>
                  <p14:nvPr/>
                </p14:nvContentPartPr>
                <p14:xfrm>
                  <a:off x="5875840" y="3217080"/>
                  <a:ext cx="25920" cy="20160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2BCB22F0-27B2-4A89-87A6-2904E64483EE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5856497" y="3197323"/>
                    <a:ext cx="64220" cy="2415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C5E0EE9A-5961-47A3-8028-F05A476C7EFC}"/>
                      </a:ext>
                    </a:extLst>
                  </p14:cNvPr>
                  <p14:cNvContentPartPr/>
                  <p14:nvPr/>
                </p14:nvContentPartPr>
                <p14:xfrm>
                  <a:off x="5667040" y="3165240"/>
                  <a:ext cx="107640" cy="16272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C5E0EE9A-5961-47A3-8028-F05A476C7EFC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5647930" y="3145504"/>
                    <a:ext cx="146250" cy="2025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F563C740-F3AE-46BB-B4DC-3DCD277E7FA5}"/>
                      </a:ext>
                    </a:extLst>
                  </p14:cNvPr>
                  <p14:cNvContentPartPr/>
                  <p14:nvPr/>
                </p14:nvContentPartPr>
                <p14:xfrm>
                  <a:off x="5896000" y="3155520"/>
                  <a:ext cx="113760" cy="15336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F563C740-F3AE-46BB-B4DC-3DCD277E7FA5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5876521" y="3135745"/>
                    <a:ext cx="152329" cy="1933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206324C-4927-486B-B784-AADCF653E52D}"/>
                </a:ext>
              </a:extLst>
            </p:cNvPr>
            <p:cNvGrpSpPr/>
            <p:nvPr/>
          </p:nvGrpSpPr>
          <p:grpSpPr>
            <a:xfrm>
              <a:off x="8179840" y="3142560"/>
              <a:ext cx="372960" cy="271080"/>
              <a:chOff x="8179840" y="3142560"/>
              <a:chExt cx="372960" cy="27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5F6F9398-0F65-47E8-9F1C-9010634B8ABD}"/>
                      </a:ext>
                    </a:extLst>
                  </p14:cNvPr>
                  <p14:cNvContentPartPr/>
                  <p14:nvPr/>
                </p14:nvContentPartPr>
                <p14:xfrm>
                  <a:off x="8295760" y="3142560"/>
                  <a:ext cx="126360" cy="27108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F6F9398-0F65-47E8-9F1C-9010634B8ABD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8276650" y="3122794"/>
                    <a:ext cx="164970" cy="311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8729393-5C14-4AEB-9EEC-BDA35E6A6703}"/>
                      </a:ext>
                    </a:extLst>
                  </p14:cNvPr>
                  <p14:cNvContentPartPr/>
                  <p14:nvPr/>
                </p14:nvContentPartPr>
                <p14:xfrm>
                  <a:off x="8416360" y="3184680"/>
                  <a:ext cx="36720" cy="2023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88729393-5C14-4AEB-9EEC-BDA35E6A6703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8397034" y="3164529"/>
                    <a:ext cx="74986" cy="242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2948CD67-95A4-4724-A563-95DA8DF336B1}"/>
                      </a:ext>
                    </a:extLst>
                  </p14:cNvPr>
                  <p14:cNvContentPartPr/>
                  <p14:nvPr/>
                </p14:nvContentPartPr>
                <p14:xfrm>
                  <a:off x="8179840" y="3168480"/>
                  <a:ext cx="127080" cy="1360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2948CD67-95A4-4724-A563-95DA8DF336B1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8160349" y="3148752"/>
                    <a:ext cx="165672" cy="175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05F6B69B-393D-49EC-AEFC-8015921B98E3}"/>
                      </a:ext>
                    </a:extLst>
                  </p14:cNvPr>
                  <p14:cNvContentPartPr/>
                  <p14:nvPr/>
                </p14:nvContentPartPr>
                <p14:xfrm>
                  <a:off x="8462800" y="3160560"/>
                  <a:ext cx="90000" cy="13140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05F6B69B-393D-49EC-AEFC-8015921B98E3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8443319" y="3140810"/>
                    <a:ext cx="128571" cy="17130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B5AAC41-E80E-41AF-8E3A-F0A6A9CF9B78}"/>
                    </a:ext>
                  </a:extLst>
                </p14:cNvPr>
                <p14:cNvContentPartPr/>
                <p14:nvPr/>
              </p14:nvContentPartPr>
              <p14:xfrm>
                <a:off x="5258440" y="2975880"/>
                <a:ext cx="36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B5AAC41-E80E-41AF-8E3A-F0A6A9CF9B7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40440" y="29578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9E751B9-E800-40E8-B85D-D9046818420D}"/>
                    </a:ext>
                  </a:extLst>
                </p14:cNvPr>
                <p14:cNvContentPartPr/>
                <p14:nvPr/>
              </p14:nvContentPartPr>
              <p14:xfrm>
                <a:off x="8727760" y="2020440"/>
                <a:ext cx="226800" cy="929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9E751B9-E800-40E8-B85D-D9046818420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708309" y="2000276"/>
                  <a:ext cx="265313" cy="96908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65591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AAA5-4A9E-4D4D-AD15-8CFD731D8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42D3A-37CB-4C63-BF1A-547DC32ECF1B}"/>
              </a:ext>
            </a:extLst>
          </p:cNvPr>
          <p:cNvSpPr txBox="1"/>
          <p:nvPr/>
        </p:nvSpPr>
        <p:spPr>
          <a:xfrm>
            <a:off x="476620" y="44969"/>
            <a:ext cx="30907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he Hand Extrablack" panose="03070A02030502020204" pitchFamily="66" charset="0"/>
              </a:rPr>
              <a:t>Q&amp;A</a:t>
            </a:r>
            <a:endParaRPr lang="en-GB" sz="16600" dirty="0">
              <a:latin typeface="The Hand Extrablack" panose="03070A020305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068A01-404D-4BAF-8257-76C6C4B3A845}"/>
              </a:ext>
            </a:extLst>
          </p:cNvPr>
          <p:cNvGrpSpPr/>
          <p:nvPr/>
        </p:nvGrpSpPr>
        <p:grpSpPr>
          <a:xfrm>
            <a:off x="162540" y="2217212"/>
            <a:ext cx="3746589" cy="2646878"/>
            <a:chOff x="3999932" y="979474"/>
            <a:chExt cx="4642200" cy="33929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1FC6E9-724D-424D-A571-C9A732E27129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EDFE447-2642-4060-B877-9247E07C16C4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A44A4CF-D116-4BD5-A31C-B2AA7E78E0B9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F1EB8A64-3FB9-4DA2-BC0C-7A1BAD2C857D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177" name="Ink 176">
                          <a:extLst>
                            <a:ext uri="{FF2B5EF4-FFF2-40B4-BE49-F238E27FC236}">
                              <a16:creationId xmlns:a16="http://schemas.microsoft.com/office/drawing/2014/main" id="{68CB43E4-4EFA-44B8-BB85-9FD69B47CE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78" name="Ink 177">
                          <a:extLst>
                            <a:ext uri="{FF2B5EF4-FFF2-40B4-BE49-F238E27FC236}">
                              <a16:creationId xmlns:a16="http://schemas.microsoft.com/office/drawing/2014/main" id="{A8D1BD74-FCC0-4A59-BAD8-42D5D7DDED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179" name="Ink 178">
                          <a:extLst>
                            <a:ext uri="{FF2B5EF4-FFF2-40B4-BE49-F238E27FC236}">
                              <a16:creationId xmlns:a16="http://schemas.microsoft.com/office/drawing/2014/main" id="{2F9A03E9-227A-4BCC-93C8-DA40B2CC5D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7DE55BA1-6E7E-4A7C-A476-07A4BB289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215" name="Ink 214">
                            <a:extLst>
                              <a:ext uri="{FF2B5EF4-FFF2-40B4-BE49-F238E27FC236}">
                                <a16:creationId xmlns:a16="http://schemas.microsoft.com/office/drawing/2014/main" id="{B794B262-D9E3-4711-9784-668817DCD70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216" name="Ink 215">
                            <a:extLst>
                              <a:ext uri="{FF2B5EF4-FFF2-40B4-BE49-F238E27FC236}">
                                <a16:creationId xmlns:a16="http://schemas.microsoft.com/office/drawing/2014/main" id="{9416E21B-36A2-47DA-8E7B-9FC12F9821D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217" name="Ink 216">
                            <a:extLst>
                              <a:ext uri="{FF2B5EF4-FFF2-40B4-BE49-F238E27FC236}">
                                <a16:creationId xmlns:a16="http://schemas.microsoft.com/office/drawing/2014/main" id="{C182A0DE-7DD3-4C98-B428-73B34A164A7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218" name="Ink 217">
                            <a:extLst>
                              <a:ext uri="{FF2B5EF4-FFF2-40B4-BE49-F238E27FC236}">
                                <a16:creationId xmlns:a16="http://schemas.microsoft.com/office/drawing/2014/main" id="{A41BB3A3-4E7F-45E4-9FC3-BCE2F8896EC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219" name="Ink 218">
                            <a:extLst>
                              <a:ext uri="{FF2B5EF4-FFF2-40B4-BE49-F238E27FC236}">
                                <a16:creationId xmlns:a16="http://schemas.microsoft.com/office/drawing/2014/main" id="{9221E350-AE4A-491B-90D9-E6C9ED3CD10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220" name="Ink 219">
                            <a:extLst>
                              <a:ext uri="{FF2B5EF4-FFF2-40B4-BE49-F238E27FC236}">
                                <a16:creationId xmlns:a16="http://schemas.microsoft.com/office/drawing/2014/main" id="{DC71449C-F1D7-48B4-9127-74B99A2A07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21" name="Ink 220">
                            <a:extLst>
                              <a:ext uri="{FF2B5EF4-FFF2-40B4-BE49-F238E27FC236}">
                                <a16:creationId xmlns:a16="http://schemas.microsoft.com/office/drawing/2014/main" id="{60319785-2EB0-42BB-B72F-C042F2B7B32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22" name="Ink 221">
                            <a:extLst>
                              <a:ext uri="{FF2B5EF4-FFF2-40B4-BE49-F238E27FC236}">
                                <a16:creationId xmlns:a16="http://schemas.microsoft.com/office/drawing/2014/main" id="{AA813513-5FE7-4BFF-B276-060FA3FBAB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23" name="Ink 222">
                            <a:extLst>
                              <a:ext uri="{FF2B5EF4-FFF2-40B4-BE49-F238E27FC236}">
                                <a16:creationId xmlns:a16="http://schemas.microsoft.com/office/drawing/2014/main" id="{68E4DB87-2D43-407C-B753-59C7413166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24" name="Ink 223">
                            <a:extLst>
                              <a:ext uri="{FF2B5EF4-FFF2-40B4-BE49-F238E27FC236}">
                                <a16:creationId xmlns:a16="http://schemas.microsoft.com/office/drawing/2014/main" id="{94109474-A5A4-4178-8717-5722EADCFB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225" name="Ink 224">
                            <a:extLst>
                              <a:ext uri="{FF2B5EF4-FFF2-40B4-BE49-F238E27FC236}">
                                <a16:creationId xmlns:a16="http://schemas.microsoft.com/office/drawing/2014/main" id="{5E56C683-4999-457E-BBB1-7550BB6F4D6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226" name="Ink 225">
                            <a:extLst>
                              <a:ext uri="{FF2B5EF4-FFF2-40B4-BE49-F238E27FC236}">
                                <a16:creationId xmlns:a16="http://schemas.microsoft.com/office/drawing/2014/main" id="{970322C6-6EBC-4E56-8B6A-AFBFBC66BBF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227" name="Ink 226">
                            <a:extLst>
                              <a:ext uri="{FF2B5EF4-FFF2-40B4-BE49-F238E27FC236}">
                                <a16:creationId xmlns:a16="http://schemas.microsoft.com/office/drawing/2014/main" id="{762567C4-1B7B-47F8-810A-C8024815690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181" name="Ink 180">
                          <a:extLst>
                            <a:ext uri="{FF2B5EF4-FFF2-40B4-BE49-F238E27FC236}">
                              <a16:creationId xmlns:a16="http://schemas.microsoft.com/office/drawing/2014/main" id="{1394E3C6-DBF2-4AD0-8B6C-FD33456413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6553A7EF-0669-4DE4-8F23-2FBF3EB97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204" name="Ink 203">
                            <a:extLst>
                              <a:ext uri="{FF2B5EF4-FFF2-40B4-BE49-F238E27FC236}">
                                <a16:creationId xmlns:a16="http://schemas.microsoft.com/office/drawing/2014/main" id="{04C2E5E2-51D7-4712-AFFE-E7A34EA45B8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205" name="Ink 204">
                            <a:extLst>
                              <a:ext uri="{FF2B5EF4-FFF2-40B4-BE49-F238E27FC236}">
                                <a16:creationId xmlns:a16="http://schemas.microsoft.com/office/drawing/2014/main" id="{8E09264E-76F4-4CD2-96AC-1F8A2075D83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206" name="Ink 205">
                            <a:extLst>
                              <a:ext uri="{FF2B5EF4-FFF2-40B4-BE49-F238E27FC236}">
                                <a16:creationId xmlns:a16="http://schemas.microsoft.com/office/drawing/2014/main" id="{19213DB9-62B1-4627-B5A3-F3D19F3803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207" name="Ink 206">
                            <a:extLst>
                              <a:ext uri="{FF2B5EF4-FFF2-40B4-BE49-F238E27FC236}">
                                <a16:creationId xmlns:a16="http://schemas.microsoft.com/office/drawing/2014/main" id="{3ED09EEE-B144-4E72-9EEB-264803ABF03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208" name="Ink 207">
                            <a:extLst>
                              <a:ext uri="{FF2B5EF4-FFF2-40B4-BE49-F238E27FC236}">
                                <a16:creationId xmlns:a16="http://schemas.microsoft.com/office/drawing/2014/main" id="{BB8F0E72-311A-492D-AC2F-26136D3F1D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209" name="Ink 208">
                            <a:extLst>
                              <a:ext uri="{FF2B5EF4-FFF2-40B4-BE49-F238E27FC236}">
                                <a16:creationId xmlns:a16="http://schemas.microsoft.com/office/drawing/2014/main" id="{5E240B02-659E-468C-B648-91833BBED2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210" name="Ink 209">
                            <a:extLst>
                              <a:ext uri="{FF2B5EF4-FFF2-40B4-BE49-F238E27FC236}">
                                <a16:creationId xmlns:a16="http://schemas.microsoft.com/office/drawing/2014/main" id="{71B3855A-1109-4BB2-891A-FF287375BED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211" name="Ink 210">
                            <a:extLst>
                              <a:ext uri="{FF2B5EF4-FFF2-40B4-BE49-F238E27FC236}">
                                <a16:creationId xmlns:a16="http://schemas.microsoft.com/office/drawing/2014/main" id="{DB84A033-9325-40DC-84E7-326E47FE855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212" name="Ink 211">
                            <a:extLst>
                              <a:ext uri="{FF2B5EF4-FFF2-40B4-BE49-F238E27FC236}">
                                <a16:creationId xmlns:a16="http://schemas.microsoft.com/office/drawing/2014/main" id="{FF80CF7D-6FFB-4A6A-952D-D0BF5FCA36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213" name="Ink 212">
                            <a:extLst>
                              <a:ext uri="{FF2B5EF4-FFF2-40B4-BE49-F238E27FC236}">
                                <a16:creationId xmlns:a16="http://schemas.microsoft.com/office/drawing/2014/main" id="{53EF2E93-3754-44DE-A871-45736B873C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214" name="Ink 213">
                            <a:extLst>
                              <a:ext uri="{FF2B5EF4-FFF2-40B4-BE49-F238E27FC236}">
                                <a16:creationId xmlns:a16="http://schemas.microsoft.com/office/drawing/2014/main" id="{B00A3789-0A3F-42DF-9796-556B9CA2E81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183" name="Ink 182">
                          <a:extLst>
                            <a:ext uri="{FF2B5EF4-FFF2-40B4-BE49-F238E27FC236}">
                              <a16:creationId xmlns:a16="http://schemas.microsoft.com/office/drawing/2014/main" id="{D0EAE7B9-B004-46F6-AC67-7F52DFCA6C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B8A97A5-CF46-4F92-B2DB-B0AA59419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199" name="Ink 198">
                            <a:extLst>
                              <a:ext uri="{FF2B5EF4-FFF2-40B4-BE49-F238E27FC236}">
                                <a16:creationId xmlns:a16="http://schemas.microsoft.com/office/drawing/2014/main" id="{C937F320-4D23-4813-92FF-2B26785A539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200" name="Ink 199">
                            <a:extLst>
                              <a:ext uri="{FF2B5EF4-FFF2-40B4-BE49-F238E27FC236}">
                                <a16:creationId xmlns:a16="http://schemas.microsoft.com/office/drawing/2014/main" id="{18D1C461-93FB-4422-9810-9926B91C29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201" name="Ink 200">
                            <a:extLst>
                              <a:ext uri="{FF2B5EF4-FFF2-40B4-BE49-F238E27FC236}">
                                <a16:creationId xmlns:a16="http://schemas.microsoft.com/office/drawing/2014/main" id="{1462332C-0C46-43FB-8036-330BB1BEB9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202" name="Ink 201">
                            <a:extLst>
                              <a:ext uri="{FF2B5EF4-FFF2-40B4-BE49-F238E27FC236}">
                                <a16:creationId xmlns:a16="http://schemas.microsoft.com/office/drawing/2014/main" id="{F5507B4F-98DF-4991-A922-878307220ED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203" name="Ink 202">
                            <a:extLst>
                              <a:ext uri="{FF2B5EF4-FFF2-40B4-BE49-F238E27FC236}">
                                <a16:creationId xmlns:a16="http://schemas.microsoft.com/office/drawing/2014/main" id="{F6319322-D095-41AD-AF75-0CEF038219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185" name="Ink 184">
                          <a:extLst>
                            <a:ext uri="{FF2B5EF4-FFF2-40B4-BE49-F238E27FC236}">
                              <a16:creationId xmlns:a16="http://schemas.microsoft.com/office/drawing/2014/main" id="{527AE090-C5B8-440A-B9BB-B39638CFEF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12FE91D9-69FA-463F-A053-B016700AA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190" name="Ink 189">
                            <a:extLst>
                              <a:ext uri="{FF2B5EF4-FFF2-40B4-BE49-F238E27FC236}">
                                <a16:creationId xmlns:a16="http://schemas.microsoft.com/office/drawing/2014/main" id="{5260A488-6CF4-4B78-9469-0F27ECD2874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191" name="Ink 190">
                            <a:extLst>
                              <a:ext uri="{FF2B5EF4-FFF2-40B4-BE49-F238E27FC236}">
                                <a16:creationId xmlns:a16="http://schemas.microsoft.com/office/drawing/2014/main" id="{EDD9097F-A31B-4753-B7C8-06AC79B451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192" name="Ink 191">
                            <a:extLst>
                              <a:ext uri="{FF2B5EF4-FFF2-40B4-BE49-F238E27FC236}">
                                <a16:creationId xmlns:a16="http://schemas.microsoft.com/office/drawing/2014/main" id="{509649A1-EC7F-414E-986B-C821D688779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193" name="Ink 192">
                            <a:extLst>
                              <a:ext uri="{FF2B5EF4-FFF2-40B4-BE49-F238E27FC236}">
                                <a16:creationId xmlns:a16="http://schemas.microsoft.com/office/drawing/2014/main" id="{C805FD27-0737-4FFC-87E8-D5CF6837C8E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194" name="Ink 193">
                            <a:extLst>
                              <a:ext uri="{FF2B5EF4-FFF2-40B4-BE49-F238E27FC236}">
                                <a16:creationId xmlns:a16="http://schemas.microsoft.com/office/drawing/2014/main" id="{2C68D877-6309-46C8-850A-570B7452CEA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195" name="Ink 194">
                            <a:extLst>
                              <a:ext uri="{FF2B5EF4-FFF2-40B4-BE49-F238E27FC236}">
                                <a16:creationId xmlns:a16="http://schemas.microsoft.com/office/drawing/2014/main" id="{7E5FCD36-DC72-4385-B8D0-187EAD10120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196" name="Ink 195">
                            <a:extLst>
                              <a:ext uri="{FF2B5EF4-FFF2-40B4-BE49-F238E27FC236}">
                                <a16:creationId xmlns:a16="http://schemas.microsoft.com/office/drawing/2014/main" id="{B86E9C27-8F94-452B-ABAA-56C619936A2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197" name="Ink 196">
                            <a:extLst>
                              <a:ext uri="{FF2B5EF4-FFF2-40B4-BE49-F238E27FC236}">
                                <a16:creationId xmlns:a16="http://schemas.microsoft.com/office/drawing/2014/main" id="{A0759DA1-9BB4-4A7A-AF9F-6F2167299A4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198" name="Ink 197">
                            <a:extLst>
                              <a:ext uri="{FF2B5EF4-FFF2-40B4-BE49-F238E27FC236}">
                                <a16:creationId xmlns:a16="http://schemas.microsoft.com/office/drawing/2014/main" id="{19C518DC-06B8-4374-8305-2F2E270AA2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0AC9E256-2A95-4705-9F09-5844FD1EB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188" name="Ink 187">
                            <a:extLst>
                              <a:ext uri="{FF2B5EF4-FFF2-40B4-BE49-F238E27FC236}">
                                <a16:creationId xmlns:a16="http://schemas.microsoft.com/office/drawing/2014/main" id="{76A43A3A-50E8-4F9A-8429-CEED2C918BA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189" name="Ink 188">
                            <a:extLst>
                              <a:ext uri="{FF2B5EF4-FFF2-40B4-BE49-F238E27FC236}">
                                <a16:creationId xmlns:a16="http://schemas.microsoft.com/office/drawing/2014/main" id="{B956CA76-9ACE-433E-96AF-FCE6D4058B8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C9178239-1ECF-4AA6-B3C9-FDD8CDE03E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2C2A584D-2F2F-422D-812A-FBCCC50D4C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144" name="Ink 143">
                        <a:extLst>
                          <a:ext uri="{FF2B5EF4-FFF2-40B4-BE49-F238E27FC236}">
                            <a16:creationId xmlns:a16="http://schemas.microsoft.com/office/drawing/2014/main" id="{002217A7-7663-4C85-8673-3A2275D62D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145" name="Ink 144">
                        <a:extLst>
                          <a:ext uri="{FF2B5EF4-FFF2-40B4-BE49-F238E27FC236}">
                            <a16:creationId xmlns:a16="http://schemas.microsoft.com/office/drawing/2014/main" id="{203EEF67-436B-47B1-9AC7-B6F3B27CB8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146" name="Ink 145">
                        <a:extLst>
                          <a:ext uri="{FF2B5EF4-FFF2-40B4-BE49-F238E27FC236}">
                            <a16:creationId xmlns:a16="http://schemas.microsoft.com/office/drawing/2014/main" id="{03B31958-8528-4839-98C9-CCD989905E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47" name="Ink 146">
                        <a:extLst>
                          <a:ext uri="{FF2B5EF4-FFF2-40B4-BE49-F238E27FC236}">
                            <a16:creationId xmlns:a16="http://schemas.microsoft.com/office/drawing/2014/main" id="{F5F652CD-125B-4FBA-9E77-24518BCFCAA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D7AD4169-A98A-4F6C-B6A4-570B0ADACD7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74" name="Ink 173">
                          <a:extLst>
                            <a:ext uri="{FF2B5EF4-FFF2-40B4-BE49-F238E27FC236}">
                              <a16:creationId xmlns:a16="http://schemas.microsoft.com/office/drawing/2014/main" id="{2E72FC2A-4FFB-4717-AACD-59159AEBFAB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75" name="Ink 174">
                          <a:extLst>
                            <a:ext uri="{FF2B5EF4-FFF2-40B4-BE49-F238E27FC236}">
                              <a16:creationId xmlns:a16="http://schemas.microsoft.com/office/drawing/2014/main" id="{38549796-0FD1-4EF9-907D-8C9C087385A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76" name="Ink 175">
                          <a:extLst>
                            <a:ext uri="{FF2B5EF4-FFF2-40B4-BE49-F238E27FC236}">
                              <a16:creationId xmlns:a16="http://schemas.microsoft.com/office/drawing/2014/main" id="{5C1924E1-40EA-4B79-8B47-531595548E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49" name="Ink 148">
                        <a:extLst>
                          <a:ext uri="{FF2B5EF4-FFF2-40B4-BE49-F238E27FC236}">
                            <a16:creationId xmlns:a16="http://schemas.microsoft.com/office/drawing/2014/main" id="{FA278372-2684-43F0-815D-31BFF1FC8E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BCBF3E11-D864-4E0D-9DD6-60F1716F3B44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72" name="Ink 171">
                          <a:extLst>
                            <a:ext uri="{FF2B5EF4-FFF2-40B4-BE49-F238E27FC236}">
                              <a16:creationId xmlns:a16="http://schemas.microsoft.com/office/drawing/2014/main" id="{409BA4D7-92AA-40A0-BD5D-87E011D26B4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73" name="Ink 172">
                          <a:extLst>
                            <a:ext uri="{FF2B5EF4-FFF2-40B4-BE49-F238E27FC236}">
                              <a16:creationId xmlns:a16="http://schemas.microsoft.com/office/drawing/2014/main" id="{FE223292-6A68-462E-B0DA-4AB70A0ED04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51" name="Ink 150">
                        <a:extLst>
                          <a:ext uri="{FF2B5EF4-FFF2-40B4-BE49-F238E27FC236}">
                            <a16:creationId xmlns:a16="http://schemas.microsoft.com/office/drawing/2014/main" id="{3A998DB2-F478-4B90-ABFA-CE6C3B4CC3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52" name="Ink 151">
                        <a:extLst>
                          <a:ext uri="{FF2B5EF4-FFF2-40B4-BE49-F238E27FC236}">
                            <a16:creationId xmlns:a16="http://schemas.microsoft.com/office/drawing/2014/main" id="{A1131BCF-0762-4AEF-9692-FB0B6DEB97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53" name="Ink 152">
                        <a:extLst>
                          <a:ext uri="{FF2B5EF4-FFF2-40B4-BE49-F238E27FC236}">
                            <a16:creationId xmlns:a16="http://schemas.microsoft.com/office/drawing/2014/main" id="{269123A5-57C3-460F-81C7-3BD24087D5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154" name="Ink 153">
                        <a:extLst>
                          <a:ext uri="{FF2B5EF4-FFF2-40B4-BE49-F238E27FC236}">
                            <a16:creationId xmlns:a16="http://schemas.microsoft.com/office/drawing/2014/main" id="{5B82F869-4B41-40B6-859E-837A6D0342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155" name="Ink 154">
                        <a:extLst>
                          <a:ext uri="{FF2B5EF4-FFF2-40B4-BE49-F238E27FC236}">
                            <a16:creationId xmlns:a16="http://schemas.microsoft.com/office/drawing/2014/main" id="{8E47C7CD-99D7-4AF1-98FD-773027E31EF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156" name="Ink 155">
                        <a:extLst>
                          <a:ext uri="{FF2B5EF4-FFF2-40B4-BE49-F238E27FC236}">
                            <a16:creationId xmlns:a16="http://schemas.microsoft.com/office/drawing/2014/main" id="{91BA4EBD-3474-4C6D-AE2B-49C7E20B3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57" name="Ink 156">
                        <a:extLst>
                          <a:ext uri="{FF2B5EF4-FFF2-40B4-BE49-F238E27FC236}">
                            <a16:creationId xmlns:a16="http://schemas.microsoft.com/office/drawing/2014/main" id="{1B73BD13-F0ED-4CF1-BD67-D041ECBD2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AB3F358-33DE-4947-AFA3-FF00DC27A472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168" name="Ink 167">
                          <a:extLst>
                            <a:ext uri="{FF2B5EF4-FFF2-40B4-BE49-F238E27FC236}">
                              <a16:creationId xmlns:a16="http://schemas.microsoft.com/office/drawing/2014/main" id="{1D7FE1D5-F8D6-44EF-965E-CB368A6BD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169" name="Ink 168">
                          <a:extLst>
                            <a:ext uri="{FF2B5EF4-FFF2-40B4-BE49-F238E27FC236}">
                              <a16:creationId xmlns:a16="http://schemas.microsoft.com/office/drawing/2014/main" id="{40A1A6B8-6086-41B6-AACC-0537CC3AA0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170" name="Ink 169">
                          <a:extLst>
                            <a:ext uri="{FF2B5EF4-FFF2-40B4-BE49-F238E27FC236}">
                              <a16:creationId xmlns:a16="http://schemas.microsoft.com/office/drawing/2014/main" id="{03CAE2A7-9E3B-4C88-975F-EAB8A7C5CC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171" name="Ink 170">
                          <a:extLst>
                            <a:ext uri="{FF2B5EF4-FFF2-40B4-BE49-F238E27FC236}">
                              <a16:creationId xmlns:a16="http://schemas.microsoft.com/office/drawing/2014/main" id="{276C99A1-2121-4227-8B54-91D4E6D1C9D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998AAD4D-3F9C-42D0-95DE-B201B138B7E5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61" name="Ink 160">
                          <a:extLst>
                            <a:ext uri="{FF2B5EF4-FFF2-40B4-BE49-F238E27FC236}">
                              <a16:creationId xmlns:a16="http://schemas.microsoft.com/office/drawing/2014/main" id="{E44C7F63-62DC-4851-8A4E-CE614CE3C63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62" name="Ink 161">
                          <a:extLst>
                            <a:ext uri="{FF2B5EF4-FFF2-40B4-BE49-F238E27FC236}">
                              <a16:creationId xmlns:a16="http://schemas.microsoft.com/office/drawing/2014/main" id="{A5D59B26-8317-4B35-A8D0-99C51404D7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63" name="Ink 162">
                          <a:extLst>
                            <a:ext uri="{FF2B5EF4-FFF2-40B4-BE49-F238E27FC236}">
                              <a16:creationId xmlns:a16="http://schemas.microsoft.com/office/drawing/2014/main" id="{7E264C46-0BED-4DA3-B45A-48E7A503F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164" name="Ink 163">
                          <a:extLst>
                            <a:ext uri="{FF2B5EF4-FFF2-40B4-BE49-F238E27FC236}">
                              <a16:creationId xmlns:a16="http://schemas.microsoft.com/office/drawing/2014/main" id="{52E0F529-5B4B-426D-BC46-31FEB33D28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165" name="Ink 164">
                          <a:extLst>
                            <a:ext uri="{FF2B5EF4-FFF2-40B4-BE49-F238E27FC236}">
                              <a16:creationId xmlns:a16="http://schemas.microsoft.com/office/drawing/2014/main" id="{3E341699-E951-4AF6-A109-B849B7BF532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166" name="Ink 165">
                          <a:extLst>
                            <a:ext uri="{FF2B5EF4-FFF2-40B4-BE49-F238E27FC236}">
                              <a16:creationId xmlns:a16="http://schemas.microsoft.com/office/drawing/2014/main" id="{17D10CC7-DE0B-4EE8-A1F3-4F0150B733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167" name="Ink 166">
                          <a:extLst>
                            <a:ext uri="{FF2B5EF4-FFF2-40B4-BE49-F238E27FC236}">
                              <a16:creationId xmlns:a16="http://schemas.microsoft.com/office/drawing/2014/main" id="{E78A32FF-D8AB-4F43-94BA-78728C75B65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27E999B9-8D1E-4FAB-A9CC-6CB5F2915F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C92E16C1-3842-4536-8830-706ED6BD2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37289B31-B294-4089-9967-987E4572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4197D08D-86C7-4BB5-BFAA-E1226FD215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7D1DB9C-C004-4D3F-9530-7E8FA1F51813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02DDB407-FED8-45AB-844B-B30B0456A4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139" name="Ink 138">
                        <a:extLst>
                          <a:ext uri="{FF2B5EF4-FFF2-40B4-BE49-F238E27FC236}">
                            <a16:creationId xmlns:a16="http://schemas.microsoft.com/office/drawing/2014/main" id="{ED73782C-4DC6-4D44-AF4B-C97C0CE7AC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140" name="Ink 139">
                        <a:extLst>
                          <a:ext uri="{FF2B5EF4-FFF2-40B4-BE49-F238E27FC236}">
                            <a16:creationId xmlns:a16="http://schemas.microsoft.com/office/drawing/2014/main" id="{A3DBA19B-2DE3-4BE8-9ACA-6F719741CB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86EB7DFE-0263-40FF-BD7C-03DDC6D7BE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A40C0EA-AF4D-4D08-82A8-557C48E73394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134" name="Ink 133">
                        <a:extLst>
                          <a:ext uri="{FF2B5EF4-FFF2-40B4-BE49-F238E27FC236}">
                            <a16:creationId xmlns:a16="http://schemas.microsoft.com/office/drawing/2014/main" id="{1DD861A6-5C23-46A7-869A-B96778AA52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4EB1186C-7ECE-4493-8EE5-7F51DC486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38A09F16-48C6-4A6D-93A6-10CA81A602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37" name="Ink 136">
                        <a:extLst>
                          <a:ext uri="{FF2B5EF4-FFF2-40B4-BE49-F238E27FC236}">
                            <a16:creationId xmlns:a16="http://schemas.microsoft.com/office/drawing/2014/main" id="{EE98D74F-FC46-4633-BF99-DBB04A2FE9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DA5CEC79-63B3-4B0C-9DC7-AC7247D34F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8A3176D-EE42-4C9E-A066-6CE857543E18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45AC48A-8B6A-407A-B6E4-459727694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496D18E3-AF80-4A0C-9051-0CEE4366D5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7F73993B-E622-419D-943C-E28D022164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14" name="Ink 113">
                        <a:extLst>
                          <a:ext uri="{FF2B5EF4-FFF2-40B4-BE49-F238E27FC236}">
                            <a16:creationId xmlns:a16="http://schemas.microsoft.com/office/drawing/2014/main" id="{30162D60-257A-42AE-B89A-C94EEBF051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15" name="Ink 114">
                        <a:extLst>
                          <a:ext uri="{FF2B5EF4-FFF2-40B4-BE49-F238E27FC236}">
                            <a16:creationId xmlns:a16="http://schemas.microsoft.com/office/drawing/2014/main" id="{B465720E-D0FD-4134-9BFA-0A9F298702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288E7A50-D91A-4C8F-9E67-EF8C6AF2CB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EADD0BC9-1155-4EA7-A104-2EBB2D2360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118" name="Ink 117">
                        <a:extLst>
                          <a:ext uri="{FF2B5EF4-FFF2-40B4-BE49-F238E27FC236}">
                            <a16:creationId xmlns:a16="http://schemas.microsoft.com/office/drawing/2014/main" id="{E8E24646-4425-41F8-B95D-CDD0EC9648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119" name="Ink 118">
                        <a:extLst>
                          <a:ext uri="{FF2B5EF4-FFF2-40B4-BE49-F238E27FC236}">
                            <a16:creationId xmlns:a16="http://schemas.microsoft.com/office/drawing/2014/main" id="{E45089B7-7F4E-4857-9841-77E3E90407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120" name="Ink 119">
                        <a:extLst>
                          <a:ext uri="{FF2B5EF4-FFF2-40B4-BE49-F238E27FC236}">
                            <a16:creationId xmlns:a16="http://schemas.microsoft.com/office/drawing/2014/main" id="{D5914577-176A-455A-A6F5-7B2F560608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121" name="Ink 120">
                        <a:extLst>
                          <a:ext uri="{FF2B5EF4-FFF2-40B4-BE49-F238E27FC236}">
                            <a16:creationId xmlns:a16="http://schemas.microsoft.com/office/drawing/2014/main" id="{17915F33-2BCE-41C4-BF65-C2A4F9E6A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122" name="Ink 121">
                        <a:extLst>
                          <a:ext uri="{FF2B5EF4-FFF2-40B4-BE49-F238E27FC236}">
                            <a16:creationId xmlns:a16="http://schemas.microsoft.com/office/drawing/2014/main" id="{3ED25748-0248-466A-8B2F-C93D04CDD7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123" name="Ink 122">
                        <a:extLst>
                          <a:ext uri="{FF2B5EF4-FFF2-40B4-BE49-F238E27FC236}">
                            <a16:creationId xmlns:a16="http://schemas.microsoft.com/office/drawing/2014/main" id="{7A12EB9A-298A-4692-A964-D52C1B6888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124" name="Ink 123">
                        <a:extLst>
                          <a:ext uri="{FF2B5EF4-FFF2-40B4-BE49-F238E27FC236}">
                            <a16:creationId xmlns:a16="http://schemas.microsoft.com/office/drawing/2014/main" id="{FA3D79F1-AA5A-465E-83DE-FC0EAF254D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125" name="Ink 124">
                        <a:extLst>
                          <a:ext uri="{FF2B5EF4-FFF2-40B4-BE49-F238E27FC236}">
                            <a16:creationId xmlns:a16="http://schemas.microsoft.com/office/drawing/2014/main" id="{E0BCE032-3F1A-4C18-B93E-0DFC1279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126" name="Ink 125">
                        <a:extLst>
                          <a:ext uri="{FF2B5EF4-FFF2-40B4-BE49-F238E27FC236}">
                            <a16:creationId xmlns:a16="http://schemas.microsoft.com/office/drawing/2014/main" id="{7E773D61-ABD3-41B6-9E69-9EF4E0C5E1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29D9F892-0A02-4CD6-A4B3-1CFCAEE5A2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128" name="Ink 127">
                        <a:extLst>
                          <a:ext uri="{FF2B5EF4-FFF2-40B4-BE49-F238E27FC236}">
                            <a16:creationId xmlns:a16="http://schemas.microsoft.com/office/drawing/2014/main" id="{7EAC46BF-DC3A-4035-BC49-12A92E03DE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129" name="Ink 128">
                        <a:extLst>
                          <a:ext uri="{FF2B5EF4-FFF2-40B4-BE49-F238E27FC236}">
                            <a16:creationId xmlns:a16="http://schemas.microsoft.com/office/drawing/2014/main" id="{1EBD8158-7479-4A89-8E8D-77E19E2844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130" name="Ink 129">
                        <a:extLst>
                          <a:ext uri="{FF2B5EF4-FFF2-40B4-BE49-F238E27FC236}">
                            <a16:creationId xmlns:a16="http://schemas.microsoft.com/office/drawing/2014/main" id="{8801271E-E407-42AF-B807-74A7D2F4EA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DD037C6F-BA7E-460D-9CA5-CAEC466636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132" name="Ink 131">
                        <a:extLst>
                          <a:ext uri="{FF2B5EF4-FFF2-40B4-BE49-F238E27FC236}">
                            <a16:creationId xmlns:a16="http://schemas.microsoft.com/office/drawing/2014/main" id="{8EBCBC89-E05E-494F-9C77-EB5FDFAFE14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133" name="Ink 132">
                        <a:extLst>
                          <a:ext uri="{FF2B5EF4-FFF2-40B4-BE49-F238E27FC236}">
                            <a16:creationId xmlns:a16="http://schemas.microsoft.com/office/drawing/2014/main" id="{C9C639F8-9A93-47D8-9E2E-0A0E65E1BA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C4C3452D-E85C-4056-88D8-0B17480F2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B0A3291-4929-46D2-9BEA-918160927793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4C695EB6-5043-4DD1-AF7E-EE859DCD06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3F787F3C-927E-4255-89CB-F0470A5EAA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E3CAEB05-000F-4FE9-83DB-A8CD38D58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109" name="Ink 108">
                        <a:extLst>
                          <a:ext uri="{FF2B5EF4-FFF2-40B4-BE49-F238E27FC236}">
                            <a16:creationId xmlns:a16="http://schemas.microsoft.com/office/drawing/2014/main" id="{35C54836-ADA6-4586-8480-982A9EB245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FB121D11-A541-45EA-820E-8A77E986FA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35CE4EF-472A-4610-BB32-9B674B6B0E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A3582897-BC8E-42F2-AEC9-1ECD562B26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BE98D8E3-5D3D-4ECF-B9ED-BE182B335130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100" name="Ink 99">
                        <a:extLst>
                          <a:ext uri="{FF2B5EF4-FFF2-40B4-BE49-F238E27FC236}">
                            <a16:creationId xmlns:a16="http://schemas.microsoft.com/office/drawing/2014/main" id="{F305BB0D-B874-42AD-964E-601200C57A5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05FCC7C8-9EC7-4581-B766-55591B4EA0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1C1042F6-B756-44B3-9238-B7541147823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E309136-F76F-482E-81BC-DA2B751BC4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B1FAE552-DCAB-4FDE-951F-60C60EEB85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E5FB2CBD-CE4E-46F2-8B2A-6D30DF53F3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AD872BB-19B9-4FDC-B83D-536583BFA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47409D-7F3D-4F99-9A34-7567245499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91" name="Ink 90">
                      <a:extLst>
                        <a:ext uri="{FF2B5EF4-FFF2-40B4-BE49-F238E27FC236}">
                          <a16:creationId xmlns:a16="http://schemas.microsoft.com/office/drawing/2014/main" id="{A2E0CA90-0FF7-4EBD-BBBB-DB15CF66F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F987505-2B2F-4D73-848A-0A03FBBED427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C077598D-2972-472C-B978-E56B34766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E75E2570-6D9C-473D-AC98-E672E7D591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D8217613-02F9-4941-9058-D27FFFFCE2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97" name="Ink 96">
                        <a:extLst>
                          <a:ext uri="{FF2B5EF4-FFF2-40B4-BE49-F238E27FC236}">
                            <a16:creationId xmlns:a16="http://schemas.microsoft.com/office/drawing/2014/main" id="{7E1B5717-A232-4F83-B820-777384DEE9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98" name="Ink 97">
                        <a:extLst>
                          <a:ext uri="{FF2B5EF4-FFF2-40B4-BE49-F238E27FC236}">
                            <a16:creationId xmlns:a16="http://schemas.microsoft.com/office/drawing/2014/main" id="{1011AE6E-5079-4B84-B7CB-B4C05A4FB3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99" name="Ink 98">
                        <a:extLst>
                          <a:ext uri="{FF2B5EF4-FFF2-40B4-BE49-F238E27FC236}">
                            <a16:creationId xmlns:a16="http://schemas.microsoft.com/office/drawing/2014/main" id="{3E0FADD8-B668-4162-9C48-E28AB561C77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3F64401-7001-4AFE-AA8A-AD46DB458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F039B52-DA79-48C6-BE28-5D05FCAF3A35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E22D5CCD-21A2-4CB3-92EF-A2A173E726FF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3D646F-787B-4632-88BE-A506A74892A0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214A194-B5F1-4700-801A-E2B9A442630B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44510B-07B2-492F-B6BD-42FD106712D5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9179DB0B-4695-42BA-8A3C-AA5A19F07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CCA990D6-35D3-42DD-B5A9-02794C00F9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6EB9E00-E950-400E-904D-3552275DB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0841DAF5-7573-4BBD-91A1-7BDBCE7CB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41C9296-7122-406D-807A-1FB420BD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4A9A5E7F-33A6-4B22-8F85-ECA9A0EC92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16E663F-F474-40E1-9F5B-F6E4D49AA2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EFBB639-0C9A-42AF-A903-9AF3ABCAA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2DF8E9B0-BFF5-4F37-9944-16ACBAB1A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53A0BA-AA95-484A-BE11-F3D1909AB22E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5A902D99-4C3D-47D9-990B-B4F5E3B17D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8C6117E-718E-42D1-B05C-2D6D35BFA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1B0A81A-E160-4891-9E9C-C6C962EBE11C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2ED709-9BC9-4DBD-9B9B-1102DDBB1A80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025A279-F7E7-4310-A640-357B868AF026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1D3A54F-AB19-4EC9-97CD-15181BE9B993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E1850D4-7032-4000-9264-5BE4FCC55B2D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5325822-F31B-4A6D-92D6-04DACF178939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44667B8-4AC0-4C2C-A2F1-FF78D15280DF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2E398E4-050F-4C03-9A08-8A9EBE04136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CFEDE49-F1FD-4F63-8E0E-187E3AF265AF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1B50F546-B5D2-4345-8465-CAD7783CC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527D155-6B30-4A88-9059-1D8240ABD1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AF13EE8-8725-4DAD-B7B2-ABEA5ED9C5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4240B6C-9F4E-494E-8C89-D36D9BF8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290CE71-76D5-4A66-BDC6-741D0A30A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11F7D8D-5A78-4774-923F-AC3BB3196C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A81665A-A860-4441-A550-5DD79F873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23F8D0C9-6A93-468A-9F21-132C6AD362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B9E990BE-178A-4FB1-A824-4CB99639F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1361ACA-7436-41A9-B410-E375C4921E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0B6E0FCE-106E-4673-B375-61738EEDCB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6FBAE644-9B85-4954-9D2D-F2AFC16700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189A07FC-1E9C-4906-9731-7EC87309F8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75F6D0B-D8A8-4548-8DDE-EA1A85C070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D3C133D9-FACD-403B-98B4-04EEE6692E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BCA8ADE8-748D-4E78-9797-2CF2FCEA7D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910CBC4F-0DB7-4E9C-8B62-0EEB861C2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272B3C-B08E-448E-A39F-9BC436C7A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D02AB8EE-3484-46F5-B8C4-022A2BD94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96F506DA-F008-400E-B1A9-6FDD5785F6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516DE538-37E6-4F44-A55A-BEB86B54DC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5960717F-17A7-4A3A-8183-E5D5C7619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394420A2-A3A6-407A-9DC9-FD07DD73C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3BE768A0-C903-44F6-8EFF-A1AB57785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794C8-7508-46AC-A8E2-C9C8C0E3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84487480-05CE-4E87-A273-CBDF352FB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724E6391-C61C-43BF-A6D6-1FA1CDA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9865B9B-63DB-48FA-9EA8-5F4007E64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9DEA4F39-F6CD-4453-AB60-5F817C79E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A7A54D7C-2D8B-4770-A8E2-C6FB9CEBD2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B1C8E7BA-89BC-4955-85DE-A71C1932B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6371F165-9D7A-4912-AB34-D78D91ABB8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262C6A5E-BF39-4842-AC9B-BA177FB0A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CD83E85E-BA5F-4AB5-8C7C-7F7C673E81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1360CC05-2708-4CD2-A591-1A0B14A3D5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16A4108A-0BC7-4E07-849E-8457F262C0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CD5997-37DB-478B-90FC-239BC5858093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7F298229-3E19-4DA0-B4F9-0EF1149A27EC}"/>
              </a:ext>
            </a:extLst>
          </p:cNvPr>
          <p:cNvSpPr txBox="1"/>
          <p:nvPr/>
        </p:nvSpPr>
        <p:spPr>
          <a:xfrm>
            <a:off x="4312678" y="552800"/>
            <a:ext cx="214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Connie Clare, PhD</a:t>
            </a:r>
          </a:p>
          <a:p>
            <a:r>
              <a:rPr lang="en-GB" sz="2000" b="0" i="0" dirty="0">
                <a:solidFill>
                  <a:srgbClr val="000000"/>
                </a:solidFill>
                <a:effectLst/>
                <a:latin typeface="apple color emoji"/>
              </a:rPr>
              <a:t>📧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c.e.clare@tudelft.nl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 </a:t>
            </a:r>
            <a:b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</a:br>
            <a:r>
              <a:rPr lang="en-GB" sz="2000" u="sng" dirty="0">
                <a:solidFill>
                  <a:schemeClr val="bg1">
                    <a:lumMod val="50000"/>
                    <a:lumOff val="50000"/>
                  </a:schemeClr>
                </a:solidFill>
                <a:latin typeface="apple color emoji"/>
              </a:rPr>
              <a:t>🐤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@ConnieEClare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DEFE4D0-6B5F-4D67-8951-6357165EA159}"/>
              </a:ext>
            </a:extLst>
          </p:cNvPr>
          <p:cNvSpPr txBox="1"/>
          <p:nvPr/>
        </p:nvSpPr>
        <p:spPr>
          <a:xfrm>
            <a:off x="4409448" y="2502456"/>
            <a:ext cx="2147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4TU.ResearchData </a:t>
            </a:r>
          </a:p>
          <a:p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9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</a:t>
            </a:r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 – join us!</a:t>
            </a:r>
          </a:p>
          <a:p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Slack</a:t>
            </a:r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rPr>
              <a:t>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28a16ab08_0_0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c28a16ab08_0_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6" b="89748" l="9937" r="89748">
                        <a14:foregroundMark x1="47003" y1="9464" x2="57098" y2="11041"/>
                        <a14:foregroundMark x1="41167" y1="9937" x2="63407" y2="441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2364" y="77461"/>
            <a:ext cx="1072856" cy="106715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c28a16ab08_0_0"/>
          <p:cNvSpPr txBox="1">
            <a:spLocks noGrp="1"/>
          </p:cNvSpPr>
          <p:nvPr>
            <p:ph type="subTitle" idx="3"/>
          </p:nvPr>
        </p:nvSpPr>
        <p:spPr>
          <a:xfrm>
            <a:off x="6369203" y="1952594"/>
            <a:ext cx="2820931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" sz="2800" b="0" dirty="0">
                <a:latin typeface="The Hand Extrablack" panose="03070A02030502020204" pitchFamily="66" charset="0"/>
                <a:ea typeface="Source Sans Pro"/>
                <a:cs typeface="Source Sans Pro"/>
                <a:sym typeface="Source Sans Pro"/>
              </a:rPr>
              <a:t>Community Manager</a:t>
            </a:r>
            <a:br>
              <a:rPr lang="en" sz="2800" b="0" dirty="0">
                <a:latin typeface="The Hand Extrablack" panose="03070A02030502020204" pitchFamily="66" charset="0"/>
                <a:ea typeface="Source Sans Pro"/>
                <a:cs typeface="Source Sans Pro"/>
                <a:sym typeface="Source Sans Pro"/>
              </a:rPr>
            </a:br>
            <a:r>
              <a:rPr lang="en" sz="2800" b="0" dirty="0">
                <a:solidFill>
                  <a:srgbClr val="FF9900"/>
                </a:solidFill>
                <a:latin typeface="The Hand Extrablack" panose="03070A02030502020204" pitchFamily="66" charset="0"/>
                <a:ea typeface="Source Sans Pro"/>
                <a:cs typeface="Source Sans Pro"/>
                <a:sym typeface="Source Sans Pro"/>
              </a:rPr>
              <a:t>4TU.</a:t>
            </a:r>
            <a:r>
              <a:rPr lang="en" sz="2800" b="0" dirty="0">
                <a:solidFill>
                  <a:schemeClr val="tx1">
                    <a:lumMod val="50000"/>
                  </a:schemeClr>
                </a:solidFill>
                <a:latin typeface="The Hand Extrablack" panose="03070A02030502020204" pitchFamily="66" charset="0"/>
                <a:ea typeface="Source Sans Pro"/>
                <a:cs typeface="Source Sans Pro"/>
                <a:sym typeface="Source Sans Pro"/>
              </a:rPr>
              <a:t>ResearchData</a:t>
            </a:r>
            <a:endParaRPr sz="2800" b="0" dirty="0">
              <a:latin typeface="The Hand Extrablack" panose="03070A02030502020204" pitchFamily="66" charset="0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410D076-A6B2-4776-BCF2-979C2743466C}"/>
              </a:ext>
            </a:extLst>
          </p:cNvPr>
          <p:cNvGrpSpPr/>
          <p:nvPr/>
        </p:nvGrpSpPr>
        <p:grpSpPr>
          <a:xfrm>
            <a:off x="218664" y="330734"/>
            <a:ext cx="8120160" cy="4428360"/>
            <a:chOff x="408787" y="536096"/>
            <a:chExt cx="8120160" cy="442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41FAA63-AE43-47BC-B038-49D5399088BA}"/>
                    </a:ext>
                  </a:extLst>
                </p14:cNvPr>
                <p14:cNvContentPartPr/>
                <p14:nvPr/>
              </p14:nvContentPartPr>
              <p14:xfrm>
                <a:off x="667627" y="1162856"/>
                <a:ext cx="7861320" cy="3801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41FAA63-AE43-47BC-B038-49D5399088B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987" y="1144856"/>
                  <a:ext cx="7896960" cy="38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8CD2DD-F039-4394-A951-43413C1E0BA0}"/>
                    </a:ext>
                  </a:extLst>
                </p14:cNvPr>
                <p14:cNvContentPartPr/>
                <p14:nvPr/>
              </p14:nvContentPartPr>
              <p14:xfrm>
                <a:off x="408787" y="536096"/>
                <a:ext cx="6903000" cy="4104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8CD2DD-F039-4394-A951-43413C1E0BA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1147" y="518096"/>
                  <a:ext cx="6938640" cy="4140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CEF52A87-F09B-4792-A92E-DE41BA508FED}"/>
              </a:ext>
            </a:extLst>
          </p:cNvPr>
          <p:cNvSpPr txBox="1"/>
          <p:nvPr/>
        </p:nvSpPr>
        <p:spPr>
          <a:xfrm>
            <a:off x="1373520" y="397689"/>
            <a:ext cx="196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About me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7A14300-9BA4-48C3-97CB-99999BD35A9E}"/>
              </a:ext>
            </a:extLst>
          </p:cNvPr>
          <p:cNvSpPr txBox="1"/>
          <p:nvPr/>
        </p:nvSpPr>
        <p:spPr>
          <a:xfrm rot="20983333">
            <a:off x="4241828" y="1617862"/>
            <a:ext cx="1072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he Hand Extrablack" panose="03070A02030502020204" pitchFamily="66" charset="0"/>
              </a:rPr>
              <a:t>2019</a:t>
            </a:r>
            <a:endParaRPr lang="en-GB" sz="4400" dirty="0">
              <a:latin typeface="The Hand Extrablack" panose="03070A020305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E1974CC4-B5C6-4549-8E9E-C8FBDE8AC8AA}"/>
                  </a:ext>
                </a:extLst>
              </p14:cNvPr>
              <p14:cNvContentPartPr/>
              <p14:nvPr/>
            </p14:nvContentPartPr>
            <p14:xfrm>
              <a:off x="4870337" y="2372620"/>
              <a:ext cx="35640" cy="3261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E1974CC4-B5C6-4549-8E9E-C8FBDE8AC8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52337" y="2354980"/>
                <a:ext cx="712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63DE3DE2-5DA4-4AEA-A39A-44FD60A06777}"/>
                  </a:ext>
                </a:extLst>
              </p14:cNvPr>
              <p14:cNvContentPartPr/>
              <p14:nvPr/>
            </p14:nvContentPartPr>
            <p14:xfrm>
              <a:off x="7491769" y="1614541"/>
              <a:ext cx="9720" cy="3794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63DE3DE2-5DA4-4AEA-A39A-44FD60A067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74129" y="1596901"/>
                <a:ext cx="45360" cy="41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9097FEC-4030-421F-AB2E-0AD7A6337FCF}"/>
              </a:ext>
            </a:extLst>
          </p:cNvPr>
          <p:cNvGrpSpPr/>
          <p:nvPr/>
        </p:nvGrpSpPr>
        <p:grpSpPr>
          <a:xfrm>
            <a:off x="7313476" y="545992"/>
            <a:ext cx="523440" cy="276120"/>
            <a:chOff x="7494120" y="554520"/>
            <a:chExt cx="52344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7C326C6-EAC6-4FB3-AAA8-4F0B9300AFE0}"/>
                    </a:ext>
                  </a:extLst>
                </p14:cNvPr>
                <p14:cNvContentPartPr/>
                <p14:nvPr/>
              </p14:nvContentPartPr>
              <p14:xfrm>
                <a:off x="7494120" y="611040"/>
                <a:ext cx="463320" cy="2196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7C326C6-EAC6-4FB3-AAA8-4F0B9300AFE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85120" y="602040"/>
                  <a:ext cx="4809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3ED5C0B2-B5B6-4F38-B1A1-F5CAF2242EBA}"/>
                    </a:ext>
                  </a:extLst>
                </p14:cNvPr>
                <p14:cNvContentPartPr/>
                <p14:nvPr/>
              </p14:nvContentPartPr>
              <p14:xfrm>
                <a:off x="7850520" y="554520"/>
                <a:ext cx="146880" cy="421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3ED5C0B2-B5B6-4F38-B1A1-F5CAF2242EB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41520" y="545880"/>
                  <a:ext cx="164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EA4BE05-7D29-4EFF-9E2C-9E5BEF6E7A59}"/>
                    </a:ext>
                  </a:extLst>
                </p14:cNvPr>
                <p14:cNvContentPartPr/>
                <p14:nvPr/>
              </p14:nvContentPartPr>
              <p14:xfrm>
                <a:off x="7936200" y="595920"/>
                <a:ext cx="81360" cy="188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EA4BE05-7D29-4EFF-9E2C-9E5BEF6E7A5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27560" y="586920"/>
                  <a:ext cx="9900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AD7DD040-0DDD-4C22-A88E-C6EBBAD65B6C}"/>
              </a:ext>
            </a:extLst>
          </p:cNvPr>
          <p:cNvGrpSpPr/>
          <p:nvPr/>
        </p:nvGrpSpPr>
        <p:grpSpPr>
          <a:xfrm>
            <a:off x="54137" y="3085465"/>
            <a:ext cx="5162844" cy="1988989"/>
            <a:chOff x="47034" y="3096092"/>
            <a:chExt cx="5162844" cy="1988989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DDEC9D49-BE85-4B6D-B7E7-416CB2AB365F}"/>
                </a:ext>
              </a:extLst>
            </p:cNvPr>
            <p:cNvGrpSpPr/>
            <p:nvPr/>
          </p:nvGrpSpPr>
          <p:grpSpPr>
            <a:xfrm>
              <a:off x="47034" y="4130974"/>
              <a:ext cx="2436452" cy="954107"/>
              <a:chOff x="47034" y="4130974"/>
              <a:chExt cx="2436452" cy="954107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0B261739-2043-499A-99CA-63A1B19F087F}"/>
                  </a:ext>
                </a:extLst>
              </p:cNvPr>
              <p:cNvSpPr txBox="1"/>
              <p:nvPr/>
            </p:nvSpPr>
            <p:spPr>
              <a:xfrm>
                <a:off x="805176" y="4130974"/>
                <a:ext cx="167831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9900"/>
                    </a:solidFill>
                    <a:latin typeface="The Hand Extrablack" panose="03070A02030502020204" pitchFamily="66" charset="0"/>
                  </a:rPr>
                  <a:t>BSc. </a:t>
                </a:r>
                <a:br>
                  <a:rPr lang="en-US" sz="2800" dirty="0">
                    <a:latin typeface="The Hand Extrablack" panose="03070A02030502020204" pitchFamily="66" charset="0"/>
                  </a:rPr>
                </a:br>
                <a:r>
                  <a:rPr lang="en-US" sz="2800" dirty="0">
                    <a:latin typeface="The Hand Extrablack" panose="03070A02030502020204" pitchFamily="66" charset="0"/>
                  </a:rPr>
                  <a:t>Animal Science</a:t>
                </a:r>
                <a:endParaRPr lang="en-GB" sz="2800" dirty="0">
                  <a:latin typeface="The Hand Extrablack" panose="03070A02030502020204" pitchFamily="66" charset="0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2BED57C9-67BB-400A-A8A3-5DB8101599FC}"/>
                  </a:ext>
                </a:extLst>
              </p:cNvPr>
              <p:cNvSpPr txBox="1"/>
              <p:nvPr/>
            </p:nvSpPr>
            <p:spPr>
              <a:xfrm rot="19346303">
                <a:off x="47034" y="4200754"/>
                <a:ext cx="107285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The Hand Extrablack" panose="03070A02030502020204" pitchFamily="66" charset="0"/>
                  </a:rPr>
                  <a:t>2013</a:t>
                </a:r>
                <a:endParaRPr lang="en-GB" sz="3000" dirty="0">
                  <a:latin typeface="The Hand Extrablack" panose="03070A02030502020204" pitchFamily="66" charset="0"/>
                </a:endParaRPr>
              </a:p>
            </p:txBody>
          </p:sp>
        </p:grpSp>
        <p:grpSp>
          <p:nvGrpSpPr>
            <p:cNvPr id="3205" name="Group 3204">
              <a:extLst>
                <a:ext uri="{FF2B5EF4-FFF2-40B4-BE49-F238E27FC236}">
                  <a16:creationId xmlns:a16="http://schemas.microsoft.com/office/drawing/2014/main" id="{82DBAF18-A15E-44E2-AE7E-B15F645D2B7F}"/>
                </a:ext>
              </a:extLst>
            </p:cNvPr>
            <p:cNvGrpSpPr/>
            <p:nvPr/>
          </p:nvGrpSpPr>
          <p:grpSpPr>
            <a:xfrm>
              <a:off x="2347472" y="3096092"/>
              <a:ext cx="2862406" cy="1870200"/>
              <a:chOff x="3077592" y="3235180"/>
              <a:chExt cx="2862406" cy="1870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57" name="Ink 356">
                    <a:extLst>
                      <a:ext uri="{FF2B5EF4-FFF2-40B4-BE49-F238E27FC236}">
                        <a16:creationId xmlns:a16="http://schemas.microsoft.com/office/drawing/2014/main" id="{A5C16F5A-9F52-4CCB-9E20-7864950388E3}"/>
                      </a:ext>
                    </a:extLst>
                  </p14:cNvPr>
                  <p14:cNvContentPartPr/>
                  <p14:nvPr/>
                </p14:nvContentPartPr>
                <p14:xfrm>
                  <a:off x="3310558" y="3376300"/>
                  <a:ext cx="374040" cy="246600"/>
                </p14:xfrm>
              </p:contentPart>
            </mc:Choice>
            <mc:Fallback xmlns="">
              <p:pic>
                <p:nvPicPr>
                  <p:cNvPr id="357" name="Ink 356">
                    <a:extLst>
                      <a:ext uri="{FF2B5EF4-FFF2-40B4-BE49-F238E27FC236}">
                        <a16:creationId xmlns:a16="http://schemas.microsoft.com/office/drawing/2014/main" id="{A5C16F5A-9F52-4CCB-9E20-7864950388E3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301558" y="3367660"/>
                    <a:ext cx="39168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936D1DBA-1B64-4906-B635-C4A3D1EBC308}"/>
                      </a:ext>
                    </a:extLst>
                  </p14:cNvPr>
                  <p14:cNvContentPartPr/>
                  <p14:nvPr/>
                </p14:nvContentPartPr>
                <p14:xfrm>
                  <a:off x="5533558" y="3814060"/>
                  <a:ext cx="231840" cy="123768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936D1DBA-1B64-4906-B635-C4A3D1EBC308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524918" y="3805420"/>
                    <a:ext cx="249480" cy="125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109" name="Ink 3108">
                    <a:extLst>
                      <a:ext uri="{FF2B5EF4-FFF2-40B4-BE49-F238E27FC236}">
                        <a16:creationId xmlns:a16="http://schemas.microsoft.com/office/drawing/2014/main" id="{16A7EEC0-76C2-4A18-8BF7-D797F2220250}"/>
                      </a:ext>
                    </a:extLst>
                  </p14:cNvPr>
                  <p14:cNvContentPartPr/>
                  <p14:nvPr/>
                </p14:nvContentPartPr>
                <p14:xfrm>
                  <a:off x="4314598" y="3546580"/>
                  <a:ext cx="1348200" cy="230760"/>
                </p14:xfrm>
              </p:contentPart>
            </mc:Choice>
            <mc:Fallback xmlns="">
              <p:pic>
                <p:nvPicPr>
                  <p:cNvPr id="3109" name="Ink 3108">
                    <a:extLst>
                      <a:ext uri="{FF2B5EF4-FFF2-40B4-BE49-F238E27FC236}">
                        <a16:creationId xmlns:a16="http://schemas.microsoft.com/office/drawing/2014/main" id="{16A7EEC0-76C2-4A18-8BF7-D797F2220250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305598" y="3537580"/>
                    <a:ext cx="136584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112" name="Ink 3111">
                    <a:extLst>
                      <a:ext uri="{FF2B5EF4-FFF2-40B4-BE49-F238E27FC236}">
                        <a16:creationId xmlns:a16="http://schemas.microsoft.com/office/drawing/2014/main" id="{DEF1A31E-134A-4AB5-A83D-6AF2D71B7172}"/>
                      </a:ext>
                    </a:extLst>
                  </p14:cNvPr>
                  <p14:cNvContentPartPr/>
                  <p14:nvPr/>
                </p14:nvContentPartPr>
                <p14:xfrm>
                  <a:off x="4135678" y="3235180"/>
                  <a:ext cx="69120" cy="81720"/>
                </p14:xfrm>
              </p:contentPart>
            </mc:Choice>
            <mc:Fallback xmlns="">
              <p:pic>
                <p:nvPicPr>
                  <p:cNvPr id="3112" name="Ink 3111">
                    <a:extLst>
                      <a:ext uri="{FF2B5EF4-FFF2-40B4-BE49-F238E27FC236}">
                        <a16:creationId xmlns:a16="http://schemas.microsoft.com/office/drawing/2014/main" id="{DEF1A31E-134A-4AB5-A83D-6AF2D71B717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126678" y="3226540"/>
                    <a:ext cx="8676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096" name="Ink 3095">
                    <a:extLst>
                      <a:ext uri="{FF2B5EF4-FFF2-40B4-BE49-F238E27FC236}">
                        <a16:creationId xmlns:a16="http://schemas.microsoft.com/office/drawing/2014/main" id="{82C192DA-0E01-4A1E-8100-1290B6CA47A6}"/>
                      </a:ext>
                    </a:extLst>
                  </p14:cNvPr>
                  <p14:cNvContentPartPr/>
                  <p14:nvPr/>
                </p14:nvContentPartPr>
                <p14:xfrm>
                  <a:off x="4861078" y="4569340"/>
                  <a:ext cx="455400" cy="307440"/>
                </p14:xfrm>
              </p:contentPart>
            </mc:Choice>
            <mc:Fallback xmlns="">
              <p:pic>
                <p:nvPicPr>
                  <p:cNvPr id="3096" name="Ink 3095">
                    <a:extLst>
                      <a:ext uri="{FF2B5EF4-FFF2-40B4-BE49-F238E27FC236}">
                        <a16:creationId xmlns:a16="http://schemas.microsoft.com/office/drawing/2014/main" id="{82C192DA-0E01-4A1E-8100-1290B6CA47A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852438" y="4560340"/>
                    <a:ext cx="473040" cy="32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128" name="Ink 3127">
                    <a:extLst>
                      <a:ext uri="{FF2B5EF4-FFF2-40B4-BE49-F238E27FC236}">
                        <a16:creationId xmlns:a16="http://schemas.microsoft.com/office/drawing/2014/main" id="{7084EF59-BDB2-4CD1-A050-7F48DA3FC987}"/>
                      </a:ext>
                    </a:extLst>
                  </p14:cNvPr>
                  <p14:cNvContentPartPr/>
                  <p14:nvPr/>
                </p14:nvContentPartPr>
                <p14:xfrm>
                  <a:off x="5352478" y="4403380"/>
                  <a:ext cx="234000" cy="164160"/>
                </p14:xfrm>
              </p:contentPart>
            </mc:Choice>
            <mc:Fallback xmlns="">
              <p:pic>
                <p:nvPicPr>
                  <p:cNvPr id="3128" name="Ink 3127">
                    <a:extLst>
                      <a:ext uri="{FF2B5EF4-FFF2-40B4-BE49-F238E27FC236}">
                        <a16:creationId xmlns:a16="http://schemas.microsoft.com/office/drawing/2014/main" id="{7084EF59-BDB2-4CD1-A050-7F48DA3FC98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343838" y="4394740"/>
                    <a:ext cx="25164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138" name="Ink 3137">
                    <a:extLst>
                      <a:ext uri="{FF2B5EF4-FFF2-40B4-BE49-F238E27FC236}">
                        <a16:creationId xmlns:a16="http://schemas.microsoft.com/office/drawing/2014/main" id="{500660B6-C2B5-41B8-855E-54E581267838}"/>
                      </a:ext>
                    </a:extLst>
                  </p14:cNvPr>
                  <p14:cNvContentPartPr/>
                  <p14:nvPr/>
                </p14:nvContentPartPr>
                <p14:xfrm>
                  <a:off x="4556878" y="4481140"/>
                  <a:ext cx="765360" cy="118080"/>
                </p14:xfrm>
              </p:contentPart>
            </mc:Choice>
            <mc:Fallback xmlns="">
              <p:pic>
                <p:nvPicPr>
                  <p:cNvPr id="3138" name="Ink 3137">
                    <a:extLst>
                      <a:ext uri="{FF2B5EF4-FFF2-40B4-BE49-F238E27FC236}">
                        <a16:creationId xmlns:a16="http://schemas.microsoft.com/office/drawing/2014/main" id="{500660B6-C2B5-41B8-855E-54E58126783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547878" y="4472500"/>
                    <a:ext cx="78300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140" name="Ink 3139">
                    <a:extLst>
                      <a:ext uri="{FF2B5EF4-FFF2-40B4-BE49-F238E27FC236}">
                        <a16:creationId xmlns:a16="http://schemas.microsoft.com/office/drawing/2014/main" id="{B676EB37-6D87-4F4B-AB32-6D3E24B0964D}"/>
                      </a:ext>
                    </a:extLst>
                  </p14:cNvPr>
                  <p14:cNvContentPartPr/>
                  <p14:nvPr/>
                </p14:nvContentPartPr>
                <p14:xfrm>
                  <a:off x="4053238" y="4355500"/>
                  <a:ext cx="237600" cy="732240"/>
                </p14:xfrm>
              </p:contentPart>
            </mc:Choice>
            <mc:Fallback xmlns="">
              <p:pic>
                <p:nvPicPr>
                  <p:cNvPr id="3140" name="Ink 3139">
                    <a:extLst>
                      <a:ext uri="{FF2B5EF4-FFF2-40B4-BE49-F238E27FC236}">
                        <a16:creationId xmlns:a16="http://schemas.microsoft.com/office/drawing/2014/main" id="{B676EB37-6D87-4F4B-AB32-6D3E24B0964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044598" y="4346500"/>
                    <a:ext cx="255240" cy="74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149" name="Ink 3148">
                    <a:extLst>
                      <a:ext uri="{FF2B5EF4-FFF2-40B4-BE49-F238E27FC236}">
                        <a16:creationId xmlns:a16="http://schemas.microsoft.com/office/drawing/2014/main" id="{264DCCC4-E062-4ED8-B1AA-C4CE63D0DF7F}"/>
                      </a:ext>
                    </a:extLst>
                  </p14:cNvPr>
                  <p14:cNvContentPartPr/>
                  <p14:nvPr/>
                </p14:nvContentPartPr>
                <p14:xfrm>
                  <a:off x="3655798" y="3726220"/>
                  <a:ext cx="42840" cy="91080"/>
                </p14:xfrm>
              </p:contentPart>
            </mc:Choice>
            <mc:Fallback xmlns="">
              <p:pic>
                <p:nvPicPr>
                  <p:cNvPr id="3149" name="Ink 3148">
                    <a:extLst>
                      <a:ext uri="{FF2B5EF4-FFF2-40B4-BE49-F238E27FC236}">
                        <a16:creationId xmlns:a16="http://schemas.microsoft.com/office/drawing/2014/main" id="{264DCCC4-E062-4ED8-B1AA-C4CE63D0DF7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646798" y="3717580"/>
                    <a:ext cx="6048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154" name="Ink 3153">
                    <a:extLst>
                      <a:ext uri="{FF2B5EF4-FFF2-40B4-BE49-F238E27FC236}">
                        <a16:creationId xmlns:a16="http://schemas.microsoft.com/office/drawing/2014/main" id="{9E5BFA4F-D3EB-4F4A-BA9E-72094ED80E2F}"/>
                      </a:ext>
                    </a:extLst>
                  </p14:cNvPr>
                  <p14:cNvContentPartPr/>
                  <p14:nvPr/>
                </p14:nvContentPartPr>
                <p14:xfrm>
                  <a:off x="3672358" y="3386380"/>
                  <a:ext cx="249840" cy="540000"/>
                </p14:xfrm>
              </p:contentPart>
            </mc:Choice>
            <mc:Fallback xmlns="">
              <p:pic>
                <p:nvPicPr>
                  <p:cNvPr id="3154" name="Ink 3153">
                    <a:extLst>
                      <a:ext uri="{FF2B5EF4-FFF2-40B4-BE49-F238E27FC236}">
                        <a16:creationId xmlns:a16="http://schemas.microsoft.com/office/drawing/2014/main" id="{9E5BFA4F-D3EB-4F4A-BA9E-72094ED80E2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636718" y="3350740"/>
                    <a:ext cx="321480" cy="6116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61" name="Group 3160">
                <a:extLst>
                  <a:ext uri="{FF2B5EF4-FFF2-40B4-BE49-F238E27FC236}">
                    <a16:creationId xmlns:a16="http://schemas.microsoft.com/office/drawing/2014/main" id="{926D0DCD-C541-4739-BD8A-B490519D341A}"/>
                  </a:ext>
                </a:extLst>
              </p:cNvPr>
              <p:cNvGrpSpPr/>
              <p:nvPr/>
            </p:nvGrpSpPr>
            <p:grpSpPr>
              <a:xfrm>
                <a:off x="3539878" y="3261460"/>
                <a:ext cx="2400120" cy="1843920"/>
                <a:chOff x="2812992" y="3120410"/>
                <a:chExt cx="2400120" cy="1843920"/>
              </a:xfrm>
            </p:grpSpPr>
            <p:grpSp>
              <p:nvGrpSpPr>
                <p:cNvPr id="3157" name="Group 3156">
                  <a:extLst>
                    <a:ext uri="{FF2B5EF4-FFF2-40B4-BE49-F238E27FC236}">
                      <a16:creationId xmlns:a16="http://schemas.microsoft.com/office/drawing/2014/main" id="{F9D943C5-01FF-4F15-98A3-4E3678765A59}"/>
                    </a:ext>
                  </a:extLst>
                </p:cNvPr>
                <p:cNvGrpSpPr/>
                <p:nvPr/>
              </p:nvGrpSpPr>
              <p:grpSpPr>
                <a:xfrm>
                  <a:off x="2812992" y="3120410"/>
                  <a:ext cx="1342440" cy="1843920"/>
                  <a:chOff x="2812992" y="3120410"/>
                  <a:chExt cx="1342440" cy="18439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9">
                    <p14:nvContentPartPr>
                      <p14:cNvPr id="327" name="Ink 326">
                        <a:extLst>
                          <a:ext uri="{FF2B5EF4-FFF2-40B4-BE49-F238E27FC236}">
                            <a16:creationId xmlns:a16="http://schemas.microsoft.com/office/drawing/2014/main" id="{9EE50A22-8671-4311-B595-71E706FA09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88067" y="3120410"/>
                      <a:ext cx="396360" cy="300960"/>
                    </p14:xfrm>
                  </p:contentPart>
                </mc:Choice>
                <mc:Fallback xmlns="">
                  <p:pic>
                    <p:nvPicPr>
                      <p:cNvPr id="327" name="Ink 326">
                        <a:extLst>
                          <a:ext uri="{FF2B5EF4-FFF2-40B4-BE49-F238E27FC236}">
                            <a16:creationId xmlns:a16="http://schemas.microsoft.com/office/drawing/2014/main" id="{9EE50A22-8671-4311-B595-71E706FA09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3479427" y="3111770"/>
                        <a:ext cx="414000" cy="31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1">
                    <p14:nvContentPartPr>
                      <p14:cNvPr id="328" name="Ink 327">
                        <a:extLst>
                          <a:ext uri="{FF2B5EF4-FFF2-40B4-BE49-F238E27FC236}">
                            <a16:creationId xmlns:a16="http://schemas.microsoft.com/office/drawing/2014/main" id="{909C920D-B4E7-4981-8A84-20328FCF84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43147" y="3151010"/>
                      <a:ext cx="259200" cy="242640"/>
                    </p14:xfrm>
                  </p:contentPart>
                </mc:Choice>
                <mc:Fallback xmlns="">
                  <p:pic>
                    <p:nvPicPr>
                      <p:cNvPr id="328" name="Ink 327">
                        <a:extLst>
                          <a:ext uri="{FF2B5EF4-FFF2-40B4-BE49-F238E27FC236}">
                            <a16:creationId xmlns:a16="http://schemas.microsoft.com/office/drawing/2014/main" id="{909C920D-B4E7-4981-8A84-20328FCF84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3534507" y="3142370"/>
                        <a:ext cx="276840" cy="260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">
                    <p14:nvContentPartPr>
                      <p14:cNvPr id="330" name="Ink 329">
                        <a:extLst>
                          <a:ext uri="{FF2B5EF4-FFF2-40B4-BE49-F238E27FC236}">
                            <a16:creationId xmlns:a16="http://schemas.microsoft.com/office/drawing/2014/main" id="{C0CEB969-33FF-4E8A-A5F3-7C348706C8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8587" y="3134450"/>
                      <a:ext cx="642960" cy="811080"/>
                    </p14:xfrm>
                  </p:contentPart>
                </mc:Choice>
                <mc:Fallback xmlns="">
                  <p:pic>
                    <p:nvPicPr>
                      <p:cNvPr id="330" name="Ink 329">
                        <a:extLst>
                          <a:ext uri="{FF2B5EF4-FFF2-40B4-BE49-F238E27FC236}">
                            <a16:creationId xmlns:a16="http://schemas.microsoft.com/office/drawing/2014/main" id="{C0CEB969-33FF-4E8A-A5F3-7C348706C8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2869587" y="3125810"/>
                        <a:ext cx="660600" cy="828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">
                    <p14:nvContentPartPr>
                      <p14:cNvPr id="332" name="Ink 331">
                        <a:extLst>
                          <a:ext uri="{FF2B5EF4-FFF2-40B4-BE49-F238E27FC236}">
                            <a16:creationId xmlns:a16="http://schemas.microsoft.com/office/drawing/2014/main" id="{DFD2F952-5E12-446F-B5E0-146F924159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86267" y="3367730"/>
                      <a:ext cx="71640" cy="512280"/>
                    </p14:xfrm>
                  </p:contentPart>
                </mc:Choice>
                <mc:Fallback xmlns="">
                  <p:pic>
                    <p:nvPicPr>
                      <p:cNvPr id="332" name="Ink 331">
                        <a:extLst>
                          <a:ext uri="{FF2B5EF4-FFF2-40B4-BE49-F238E27FC236}">
                            <a16:creationId xmlns:a16="http://schemas.microsoft.com/office/drawing/2014/main" id="{DFD2F952-5E12-446F-B5E0-146F92415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477267" y="3359090"/>
                        <a:ext cx="89280" cy="529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">
                    <p14:nvContentPartPr>
                      <p14:cNvPr id="358" name="Ink 357">
                        <a:extLst>
                          <a:ext uri="{FF2B5EF4-FFF2-40B4-BE49-F238E27FC236}">
                            <a16:creationId xmlns:a16="http://schemas.microsoft.com/office/drawing/2014/main" id="{DC099E54-59C2-486F-9CF9-89AF628DB4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36912" y="3845810"/>
                      <a:ext cx="458640" cy="267480"/>
                    </p14:xfrm>
                  </p:contentPart>
                </mc:Choice>
                <mc:Fallback xmlns="">
                  <p:pic>
                    <p:nvPicPr>
                      <p:cNvPr id="358" name="Ink 357">
                        <a:extLst>
                          <a:ext uri="{FF2B5EF4-FFF2-40B4-BE49-F238E27FC236}">
                            <a16:creationId xmlns:a16="http://schemas.microsoft.com/office/drawing/2014/main" id="{DC099E54-59C2-486F-9CF9-89AF628DB4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3027912" y="3836810"/>
                        <a:ext cx="476280" cy="285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9">
                    <p14:nvContentPartPr>
                      <p14:cNvPr id="359" name="Ink 358">
                        <a:extLst>
                          <a:ext uri="{FF2B5EF4-FFF2-40B4-BE49-F238E27FC236}">
                            <a16:creationId xmlns:a16="http://schemas.microsoft.com/office/drawing/2014/main" id="{E4D8FF9F-688E-4725-8053-F56E36E572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53192" y="4115090"/>
                      <a:ext cx="268200" cy="87480"/>
                    </p14:xfrm>
                  </p:contentPart>
                </mc:Choice>
                <mc:Fallback xmlns="">
                  <p:pic>
                    <p:nvPicPr>
                      <p:cNvPr id="359" name="Ink 358">
                        <a:extLst>
                          <a:ext uri="{FF2B5EF4-FFF2-40B4-BE49-F238E27FC236}">
                            <a16:creationId xmlns:a16="http://schemas.microsoft.com/office/drawing/2014/main" id="{E4D8FF9F-688E-4725-8053-F56E36E57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3144192" y="4106450"/>
                        <a:ext cx="285840" cy="105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1">
                    <p14:nvContentPartPr>
                      <p14:cNvPr id="361" name="Ink 360">
                        <a:extLst>
                          <a:ext uri="{FF2B5EF4-FFF2-40B4-BE49-F238E27FC236}">
                            <a16:creationId xmlns:a16="http://schemas.microsoft.com/office/drawing/2014/main" id="{FFBEA0CF-754C-434F-B419-2C5B5974FB4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26192" y="3907730"/>
                      <a:ext cx="88560" cy="116640"/>
                    </p14:xfrm>
                  </p:contentPart>
                </mc:Choice>
                <mc:Fallback xmlns="">
                  <p:pic>
                    <p:nvPicPr>
                      <p:cNvPr id="361" name="Ink 360">
                        <a:extLst>
                          <a:ext uri="{FF2B5EF4-FFF2-40B4-BE49-F238E27FC236}">
                            <a16:creationId xmlns:a16="http://schemas.microsoft.com/office/drawing/2014/main" id="{FFBEA0CF-754C-434F-B419-2C5B5974FB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3117552" y="3899090"/>
                        <a:ext cx="106200" cy="13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3">
                    <p14:nvContentPartPr>
                      <p14:cNvPr id="362" name="Ink 361">
                        <a:extLst>
                          <a:ext uri="{FF2B5EF4-FFF2-40B4-BE49-F238E27FC236}">
                            <a16:creationId xmlns:a16="http://schemas.microsoft.com/office/drawing/2014/main" id="{6FCEF1F9-BEAB-49DE-BD6C-3EEECA62EB1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35712" y="3898370"/>
                      <a:ext cx="128520" cy="99720"/>
                    </p14:xfrm>
                  </p:contentPart>
                </mc:Choice>
                <mc:Fallback xmlns="">
                  <p:pic>
                    <p:nvPicPr>
                      <p:cNvPr id="362" name="Ink 361">
                        <a:extLst>
                          <a:ext uri="{FF2B5EF4-FFF2-40B4-BE49-F238E27FC236}">
                            <a16:creationId xmlns:a16="http://schemas.microsoft.com/office/drawing/2014/main" id="{6FCEF1F9-BEAB-49DE-BD6C-3EEECA62E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3326712" y="3889370"/>
                        <a:ext cx="146160" cy="117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5">
                    <p14:nvContentPartPr>
                      <p14:cNvPr id="364" name="Ink 363">
                        <a:extLst>
                          <a:ext uri="{FF2B5EF4-FFF2-40B4-BE49-F238E27FC236}">
                            <a16:creationId xmlns:a16="http://schemas.microsoft.com/office/drawing/2014/main" id="{1F5890C5-6A23-449B-AFE6-FF84CC23741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08392" y="4080170"/>
                      <a:ext cx="156960" cy="93960"/>
                    </p14:xfrm>
                  </p:contentPart>
                </mc:Choice>
                <mc:Fallback xmlns="">
                  <p:pic>
                    <p:nvPicPr>
                      <p:cNvPr id="364" name="Ink 363">
                        <a:extLst>
                          <a:ext uri="{FF2B5EF4-FFF2-40B4-BE49-F238E27FC236}">
                            <a16:creationId xmlns:a16="http://schemas.microsoft.com/office/drawing/2014/main" id="{1F5890C5-6A23-449B-AFE6-FF84CC2374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2899392" y="4071170"/>
                        <a:ext cx="174600" cy="111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7">
                    <p14:nvContentPartPr>
                      <p14:cNvPr id="365" name="Ink 364">
                        <a:extLst>
                          <a:ext uri="{FF2B5EF4-FFF2-40B4-BE49-F238E27FC236}">
                            <a16:creationId xmlns:a16="http://schemas.microsoft.com/office/drawing/2014/main" id="{7E981223-5BD8-430A-9E8C-2B24692175A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93352" y="4123730"/>
                      <a:ext cx="108360" cy="83160"/>
                    </p14:xfrm>
                  </p:contentPart>
                </mc:Choice>
                <mc:Fallback xmlns="">
                  <p:pic>
                    <p:nvPicPr>
                      <p:cNvPr id="365" name="Ink 364">
                        <a:extLst>
                          <a:ext uri="{FF2B5EF4-FFF2-40B4-BE49-F238E27FC236}">
                            <a16:creationId xmlns:a16="http://schemas.microsoft.com/office/drawing/2014/main" id="{7E981223-5BD8-430A-9E8C-2B2469217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2984382" y="4114730"/>
                        <a:ext cx="125942" cy="100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9">
                    <p14:nvContentPartPr>
                      <p14:cNvPr id="366" name="Ink 365">
                        <a:extLst>
                          <a:ext uri="{FF2B5EF4-FFF2-40B4-BE49-F238E27FC236}">
                            <a16:creationId xmlns:a16="http://schemas.microsoft.com/office/drawing/2014/main" id="{19B9D57F-0A0D-4C56-85F6-070C875CA6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01272" y="4139570"/>
                      <a:ext cx="134280" cy="248400"/>
                    </p14:xfrm>
                  </p:contentPart>
                </mc:Choice>
                <mc:Fallback xmlns="">
                  <p:pic>
                    <p:nvPicPr>
                      <p:cNvPr id="366" name="Ink 365">
                        <a:extLst>
                          <a:ext uri="{FF2B5EF4-FFF2-40B4-BE49-F238E27FC236}">
                            <a16:creationId xmlns:a16="http://schemas.microsoft.com/office/drawing/2014/main" id="{19B9D57F-0A0D-4C56-85F6-070C875CA6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2992272" y="4130930"/>
                        <a:ext cx="151920" cy="266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1">
                    <p14:nvContentPartPr>
                      <p14:cNvPr id="368" name="Ink 367">
                        <a:extLst>
                          <a:ext uri="{FF2B5EF4-FFF2-40B4-BE49-F238E27FC236}">
                            <a16:creationId xmlns:a16="http://schemas.microsoft.com/office/drawing/2014/main" id="{F507FA6A-DE05-4AFD-8501-CDC864CB28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91192" y="3174410"/>
                      <a:ext cx="269640" cy="644040"/>
                    </p14:xfrm>
                  </p:contentPart>
                </mc:Choice>
                <mc:Fallback xmlns="">
                  <p:pic>
                    <p:nvPicPr>
                      <p:cNvPr id="368" name="Ink 367">
                        <a:extLst>
                          <a:ext uri="{FF2B5EF4-FFF2-40B4-BE49-F238E27FC236}">
                            <a16:creationId xmlns:a16="http://schemas.microsoft.com/office/drawing/2014/main" id="{F507FA6A-DE05-4AFD-8501-CDC864CB2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2982192" y="3165410"/>
                        <a:ext cx="287280" cy="661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3">
                    <p14:nvContentPartPr>
                      <p14:cNvPr id="370" name="Ink 369">
                        <a:extLst>
                          <a:ext uri="{FF2B5EF4-FFF2-40B4-BE49-F238E27FC236}">
                            <a16:creationId xmlns:a16="http://schemas.microsoft.com/office/drawing/2014/main" id="{0D077CFB-16B7-4E88-B6C6-F1DC49272C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74112" y="3570050"/>
                      <a:ext cx="481320" cy="491040"/>
                    </p14:xfrm>
                  </p:contentPart>
                </mc:Choice>
                <mc:Fallback xmlns="">
                  <p:pic>
                    <p:nvPicPr>
                      <p:cNvPr id="370" name="Ink 369">
                        <a:extLst>
                          <a:ext uri="{FF2B5EF4-FFF2-40B4-BE49-F238E27FC236}">
                            <a16:creationId xmlns:a16="http://schemas.microsoft.com/office/drawing/2014/main" id="{0D077CFB-16B7-4E88-B6C6-F1DC49272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3665472" y="3561050"/>
                        <a:ext cx="498960" cy="50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5">
                    <p14:nvContentPartPr>
                      <p14:cNvPr id="3077" name="Ink 3076">
                        <a:extLst>
                          <a:ext uri="{FF2B5EF4-FFF2-40B4-BE49-F238E27FC236}">
                            <a16:creationId xmlns:a16="http://schemas.microsoft.com/office/drawing/2014/main" id="{FFFF0D5D-EA33-413A-9604-3F638580E7E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77832" y="3444770"/>
                      <a:ext cx="71640" cy="130320"/>
                    </p14:xfrm>
                  </p:contentPart>
                </mc:Choice>
                <mc:Fallback xmlns="">
                  <p:pic>
                    <p:nvPicPr>
                      <p:cNvPr id="3077" name="Ink 3076">
                        <a:extLst>
                          <a:ext uri="{FF2B5EF4-FFF2-40B4-BE49-F238E27FC236}">
                            <a16:creationId xmlns:a16="http://schemas.microsoft.com/office/drawing/2014/main" id="{FFFF0D5D-EA33-413A-9604-3F638580E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3369192" y="3435770"/>
                        <a:ext cx="89280" cy="147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3078" name="Ink 3077">
                        <a:extLst>
                          <a:ext uri="{FF2B5EF4-FFF2-40B4-BE49-F238E27FC236}">
                            <a16:creationId xmlns:a16="http://schemas.microsoft.com/office/drawing/2014/main" id="{4BF6A897-A781-46B8-9A1D-F6C51AAFA2B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01232" y="3521810"/>
                      <a:ext cx="26640" cy="33840"/>
                    </p14:xfrm>
                  </p:contentPart>
                </mc:Choice>
                <mc:Fallback xmlns="">
                  <p:pic>
                    <p:nvPicPr>
                      <p:cNvPr id="3078" name="Ink 3077">
                        <a:extLst>
                          <a:ext uri="{FF2B5EF4-FFF2-40B4-BE49-F238E27FC236}">
                            <a16:creationId xmlns:a16="http://schemas.microsoft.com/office/drawing/2014/main" id="{4BF6A897-A781-46B8-9A1D-F6C51AAFA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3392232" y="3512810"/>
                        <a:ext cx="44280" cy="5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3079" name="Ink 3078">
                        <a:extLst>
                          <a:ext uri="{FF2B5EF4-FFF2-40B4-BE49-F238E27FC236}">
                            <a16:creationId xmlns:a16="http://schemas.microsoft.com/office/drawing/2014/main" id="{7E7A900D-DFB2-486A-9B0F-37E5D209EF2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06992" y="3530450"/>
                      <a:ext cx="18360" cy="16560"/>
                    </p14:xfrm>
                  </p:contentPart>
                </mc:Choice>
                <mc:Fallback xmlns="">
                  <p:pic>
                    <p:nvPicPr>
                      <p:cNvPr id="3079" name="Ink 3078">
                        <a:extLst>
                          <a:ext uri="{FF2B5EF4-FFF2-40B4-BE49-F238E27FC236}">
                            <a16:creationId xmlns:a16="http://schemas.microsoft.com/office/drawing/2014/main" id="{7E7A900D-DFB2-486A-9B0F-37E5D209EF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3397992" y="3521450"/>
                        <a:ext cx="36000" cy="34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3081" name="Ink 3080">
                        <a:extLst>
                          <a:ext uri="{FF2B5EF4-FFF2-40B4-BE49-F238E27FC236}">
                            <a16:creationId xmlns:a16="http://schemas.microsoft.com/office/drawing/2014/main" id="{67227F36-DD01-4256-BCE2-98CFA05087D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63872" y="3916010"/>
                      <a:ext cx="24840" cy="87840"/>
                    </p14:xfrm>
                  </p:contentPart>
                </mc:Choice>
                <mc:Fallback xmlns="">
                  <p:pic>
                    <p:nvPicPr>
                      <p:cNvPr id="3081" name="Ink 3080">
                        <a:extLst>
                          <a:ext uri="{FF2B5EF4-FFF2-40B4-BE49-F238E27FC236}">
                            <a16:creationId xmlns:a16="http://schemas.microsoft.com/office/drawing/2014/main" id="{67227F36-DD01-4256-BCE2-98CFA05087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3455232" y="3907370"/>
                        <a:ext cx="42480" cy="105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3082" name="Ink 3081">
                        <a:extLst>
                          <a:ext uri="{FF2B5EF4-FFF2-40B4-BE49-F238E27FC236}">
                            <a16:creationId xmlns:a16="http://schemas.microsoft.com/office/drawing/2014/main" id="{D4095C86-2EEE-414F-87F7-8AB3DC21E1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88352" y="3937610"/>
                      <a:ext cx="143640" cy="214920"/>
                    </p14:xfrm>
                  </p:contentPart>
                </mc:Choice>
                <mc:Fallback xmlns="">
                  <p:pic>
                    <p:nvPicPr>
                      <p:cNvPr id="3082" name="Ink 3081">
                        <a:extLst>
                          <a:ext uri="{FF2B5EF4-FFF2-40B4-BE49-F238E27FC236}">
                            <a16:creationId xmlns:a16="http://schemas.microsoft.com/office/drawing/2014/main" id="{D4095C86-2EEE-414F-87F7-8AB3DC21E1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3479712" y="3928970"/>
                        <a:ext cx="161280" cy="23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5">
                    <p14:nvContentPartPr>
                      <p14:cNvPr id="3084" name="Ink 3083">
                        <a:extLst>
                          <a:ext uri="{FF2B5EF4-FFF2-40B4-BE49-F238E27FC236}">
                            <a16:creationId xmlns:a16="http://schemas.microsoft.com/office/drawing/2014/main" id="{3FED3BC0-09C7-4FCD-AB6B-21FB77485DD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37952" y="4069370"/>
                      <a:ext cx="163080" cy="193320"/>
                    </p14:xfrm>
                  </p:contentPart>
                </mc:Choice>
                <mc:Fallback xmlns="">
                  <p:pic>
                    <p:nvPicPr>
                      <p:cNvPr id="3084" name="Ink 3083">
                        <a:extLst>
                          <a:ext uri="{FF2B5EF4-FFF2-40B4-BE49-F238E27FC236}">
                            <a16:creationId xmlns:a16="http://schemas.microsoft.com/office/drawing/2014/main" id="{3FED3BC0-09C7-4FCD-AB6B-21FB77485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3428952" y="4060370"/>
                        <a:ext cx="180720" cy="210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">
                    <p14:nvContentPartPr>
                      <p14:cNvPr id="3086" name="Ink 3085">
                        <a:extLst>
                          <a:ext uri="{FF2B5EF4-FFF2-40B4-BE49-F238E27FC236}">
                            <a16:creationId xmlns:a16="http://schemas.microsoft.com/office/drawing/2014/main" id="{A6166260-B584-4772-B5C5-D46DAF9E72F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12992" y="4095650"/>
                      <a:ext cx="102600" cy="158760"/>
                    </p14:xfrm>
                  </p:contentPart>
                </mc:Choice>
                <mc:Fallback xmlns="">
                  <p:pic>
                    <p:nvPicPr>
                      <p:cNvPr id="3086" name="Ink 3085">
                        <a:extLst>
                          <a:ext uri="{FF2B5EF4-FFF2-40B4-BE49-F238E27FC236}">
                            <a16:creationId xmlns:a16="http://schemas.microsoft.com/office/drawing/2014/main" id="{A6166260-B584-4772-B5C5-D46DAF9E7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2803992" y="4087010"/>
                        <a:ext cx="120240" cy="176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9">
                    <p14:nvContentPartPr>
                      <p14:cNvPr id="3087" name="Ink 3086">
                        <a:extLst>
                          <a:ext uri="{FF2B5EF4-FFF2-40B4-BE49-F238E27FC236}">
                            <a16:creationId xmlns:a16="http://schemas.microsoft.com/office/drawing/2014/main" id="{A01E8E24-FDFE-4B63-A634-0A33FC5023D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15592" y="4369610"/>
                      <a:ext cx="94320" cy="147960"/>
                    </p14:xfrm>
                  </p:contentPart>
                </mc:Choice>
                <mc:Fallback xmlns="">
                  <p:pic>
                    <p:nvPicPr>
                      <p:cNvPr id="3087" name="Ink 3086">
                        <a:extLst>
                          <a:ext uri="{FF2B5EF4-FFF2-40B4-BE49-F238E27FC236}">
                            <a16:creationId xmlns:a16="http://schemas.microsoft.com/office/drawing/2014/main" id="{A01E8E24-FDFE-4B63-A634-0A33FC5023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2906592" y="4360970"/>
                        <a:ext cx="111960" cy="165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1">
                    <p14:nvContentPartPr>
                      <p14:cNvPr id="3115" name="Ink 3114">
                        <a:extLst>
                          <a:ext uri="{FF2B5EF4-FFF2-40B4-BE49-F238E27FC236}">
                            <a16:creationId xmlns:a16="http://schemas.microsoft.com/office/drawing/2014/main" id="{79597587-A9E5-4CD1-B2E1-C890A098014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44512" y="4522610"/>
                      <a:ext cx="38520" cy="418320"/>
                    </p14:xfrm>
                  </p:contentPart>
                </mc:Choice>
                <mc:Fallback xmlns="">
                  <p:pic>
                    <p:nvPicPr>
                      <p:cNvPr id="3115" name="Ink 3114">
                        <a:extLst>
                          <a:ext uri="{FF2B5EF4-FFF2-40B4-BE49-F238E27FC236}">
                            <a16:creationId xmlns:a16="http://schemas.microsoft.com/office/drawing/2014/main" id="{79597587-A9E5-4CD1-B2E1-C890A0980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2"/>
                      <a:stretch>
                        <a:fillRect/>
                      </a:stretch>
                    </p:blipFill>
                    <p:spPr>
                      <a:xfrm>
                        <a:off x="3535512" y="4513610"/>
                        <a:ext cx="56160" cy="43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3">
                    <p14:nvContentPartPr>
                      <p14:cNvPr id="3117" name="Ink 3116">
                        <a:extLst>
                          <a:ext uri="{FF2B5EF4-FFF2-40B4-BE49-F238E27FC236}">
                            <a16:creationId xmlns:a16="http://schemas.microsoft.com/office/drawing/2014/main" id="{1A7A8512-BFDF-452B-A3FE-D048A39E4AF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86272" y="4871450"/>
                      <a:ext cx="134280" cy="73440"/>
                    </p14:xfrm>
                  </p:contentPart>
                </mc:Choice>
                <mc:Fallback xmlns="">
                  <p:pic>
                    <p:nvPicPr>
                      <p:cNvPr id="3117" name="Ink 3116">
                        <a:extLst>
                          <a:ext uri="{FF2B5EF4-FFF2-40B4-BE49-F238E27FC236}">
                            <a16:creationId xmlns:a16="http://schemas.microsoft.com/office/drawing/2014/main" id="{1A7A8512-BFDF-452B-A3FE-D048A39E4A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4"/>
                      <a:stretch>
                        <a:fillRect/>
                      </a:stretch>
                    </p:blipFill>
                    <p:spPr>
                      <a:xfrm>
                        <a:off x="3577632" y="4862450"/>
                        <a:ext cx="151920" cy="91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5">
                    <p14:nvContentPartPr>
                      <p14:cNvPr id="3125" name="Ink 3124">
                        <a:extLst>
                          <a:ext uri="{FF2B5EF4-FFF2-40B4-BE49-F238E27FC236}">
                            <a16:creationId xmlns:a16="http://schemas.microsoft.com/office/drawing/2014/main" id="{3E307E21-503D-48C6-9DCD-8A70AF4F59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33512" y="4447010"/>
                      <a:ext cx="97920" cy="517320"/>
                    </p14:xfrm>
                  </p:contentPart>
                </mc:Choice>
                <mc:Fallback xmlns="">
                  <p:pic>
                    <p:nvPicPr>
                      <p:cNvPr id="3125" name="Ink 3124">
                        <a:extLst>
                          <a:ext uri="{FF2B5EF4-FFF2-40B4-BE49-F238E27FC236}">
                            <a16:creationId xmlns:a16="http://schemas.microsoft.com/office/drawing/2014/main" id="{3E307E21-503D-48C6-9DCD-8A70AF4F59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6"/>
                      <a:stretch>
                        <a:fillRect/>
                      </a:stretch>
                    </p:blipFill>
                    <p:spPr>
                      <a:xfrm>
                        <a:off x="3724872" y="4438010"/>
                        <a:ext cx="115560" cy="53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7">
                    <p14:nvContentPartPr>
                      <p14:cNvPr id="3126" name="Ink 3125">
                        <a:extLst>
                          <a:ext uri="{FF2B5EF4-FFF2-40B4-BE49-F238E27FC236}">
                            <a16:creationId xmlns:a16="http://schemas.microsoft.com/office/drawing/2014/main" id="{C4AB0A99-6239-4ACE-ACEA-1034AE9D705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29632" y="4448090"/>
                      <a:ext cx="7200" cy="6480"/>
                    </p14:xfrm>
                  </p:contentPart>
                </mc:Choice>
                <mc:Fallback xmlns="">
                  <p:pic>
                    <p:nvPicPr>
                      <p:cNvPr id="3126" name="Ink 3125">
                        <a:extLst>
                          <a:ext uri="{FF2B5EF4-FFF2-40B4-BE49-F238E27FC236}">
                            <a16:creationId xmlns:a16="http://schemas.microsoft.com/office/drawing/2014/main" id="{C4AB0A99-6239-4ACE-ACEA-1034AE9D70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8"/>
                      <a:stretch>
                        <a:fillRect/>
                      </a:stretch>
                    </p:blipFill>
                    <p:spPr>
                      <a:xfrm>
                        <a:off x="3820992" y="4439090"/>
                        <a:ext cx="24840" cy="24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9">
                    <p14:nvContentPartPr>
                      <p14:cNvPr id="3132" name="Ink 3131">
                        <a:extLst>
                          <a:ext uri="{FF2B5EF4-FFF2-40B4-BE49-F238E27FC236}">
                            <a16:creationId xmlns:a16="http://schemas.microsoft.com/office/drawing/2014/main" id="{83CD6055-1C5D-494E-BF05-3584B335B7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58992" y="4885850"/>
                      <a:ext cx="76680" cy="74160"/>
                    </p14:xfrm>
                  </p:contentPart>
                </mc:Choice>
                <mc:Fallback xmlns="">
                  <p:pic>
                    <p:nvPicPr>
                      <p:cNvPr id="3132" name="Ink 3131">
                        <a:extLst>
                          <a:ext uri="{FF2B5EF4-FFF2-40B4-BE49-F238E27FC236}">
                            <a16:creationId xmlns:a16="http://schemas.microsoft.com/office/drawing/2014/main" id="{83CD6055-1C5D-494E-BF05-3584B335B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3649992" y="4876850"/>
                        <a:ext cx="94320" cy="91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1">
                    <p14:nvContentPartPr>
                      <p14:cNvPr id="3142" name="Ink 3141">
                        <a:extLst>
                          <a:ext uri="{FF2B5EF4-FFF2-40B4-BE49-F238E27FC236}">
                            <a16:creationId xmlns:a16="http://schemas.microsoft.com/office/drawing/2014/main" id="{D096445D-25A2-4C13-AA5E-B4B69484BCB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06992" y="4414970"/>
                      <a:ext cx="118440" cy="96120"/>
                    </p14:xfrm>
                  </p:contentPart>
                </mc:Choice>
                <mc:Fallback xmlns="">
                  <p:pic>
                    <p:nvPicPr>
                      <p:cNvPr id="3142" name="Ink 3141">
                        <a:extLst>
                          <a:ext uri="{FF2B5EF4-FFF2-40B4-BE49-F238E27FC236}">
                            <a16:creationId xmlns:a16="http://schemas.microsoft.com/office/drawing/2014/main" id="{D096445D-25A2-4C13-AA5E-B4B69484BC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2"/>
                      <a:stretch>
                        <a:fillRect/>
                      </a:stretch>
                    </p:blipFill>
                    <p:spPr>
                      <a:xfrm>
                        <a:off x="3397992" y="4405970"/>
                        <a:ext cx="136080" cy="11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3">
                    <p14:nvContentPartPr>
                      <p14:cNvPr id="3156" name="Ink 3155">
                        <a:extLst>
                          <a:ext uri="{FF2B5EF4-FFF2-40B4-BE49-F238E27FC236}">
                            <a16:creationId xmlns:a16="http://schemas.microsoft.com/office/drawing/2014/main" id="{4EEA0FA0-029F-4D63-A42C-ACDACE6A90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28832" y="3613610"/>
                      <a:ext cx="383400" cy="376560"/>
                    </p14:xfrm>
                  </p:contentPart>
                </mc:Choice>
                <mc:Fallback xmlns="">
                  <p:pic>
                    <p:nvPicPr>
                      <p:cNvPr id="3156" name="Ink 3155">
                        <a:extLst>
                          <a:ext uri="{FF2B5EF4-FFF2-40B4-BE49-F238E27FC236}">
                            <a16:creationId xmlns:a16="http://schemas.microsoft.com/office/drawing/2014/main" id="{4EEA0FA0-029F-4D63-A42C-ACDACE6A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4"/>
                      <a:stretch>
                        <a:fillRect/>
                      </a:stretch>
                    </p:blipFill>
                    <p:spPr>
                      <a:xfrm>
                        <a:off x="3692832" y="3577610"/>
                        <a:ext cx="45504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159" name="Group 3158">
                  <a:extLst>
                    <a:ext uri="{FF2B5EF4-FFF2-40B4-BE49-F238E27FC236}">
                      <a16:creationId xmlns:a16="http://schemas.microsoft.com/office/drawing/2014/main" id="{3DC61AD6-1F40-4FAF-A244-AF1A700D3B06}"/>
                    </a:ext>
                  </a:extLst>
                </p:cNvPr>
                <p:cNvGrpSpPr/>
                <p:nvPr/>
              </p:nvGrpSpPr>
              <p:grpSpPr>
                <a:xfrm>
                  <a:off x="4499952" y="3467090"/>
                  <a:ext cx="713160" cy="1485360"/>
                  <a:chOff x="4499952" y="3467090"/>
                  <a:chExt cx="713160" cy="14853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3106" name="Ink 3105">
                        <a:extLst>
                          <a:ext uri="{FF2B5EF4-FFF2-40B4-BE49-F238E27FC236}">
                            <a16:creationId xmlns:a16="http://schemas.microsoft.com/office/drawing/2014/main" id="{E831B217-A7C9-436E-8E23-60EA9A1D7B8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10352" y="3601370"/>
                      <a:ext cx="190440" cy="606240"/>
                    </p14:xfrm>
                  </p:contentPart>
                </mc:Choice>
                <mc:Fallback xmlns="">
                  <p:pic>
                    <p:nvPicPr>
                      <p:cNvPr id="3106" name="Ink 3105">
                        <a:extLst>
                          <a:ext uri="{FF2B5EF4-FFF2-40B4-BE49-F238E27FC236}">
                            <a16:creationId xmlns:a16="http://schemas.microsoft.com/office/drawing/2014/main" id="{E831B217-A7C9-436E-8E23-60EA9A1D7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4901712" y="3592370"/>
                        <a:ext cx="208080" cy="623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3107" name="Ink 3106">
                        <a:extLst>
                          <a:ext uri="{FF2B5EF4-FFF2-40B4-BE49-F238E27FC236}">
                            <a16:creationId xmlns:a16="http://schemas.microsoft.com/office/drawing/2014/main" id="{5803E116-E11D-43A9-8EBF-57A88F65B1A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30592" y="4211930"/>
                      <a:ext cx="182520" cy="236880"/>
                    </p14:xfrm>
                  </p:contentPart>
                </mc:Choice>
                <mc:Fallback xmlns="">
                  <p:pic>
                    <p:nvPicPr>
                      <p:cNvPr id="3107" name="Ink 3106">
                        <a:extLst>
                          <a:ext uri="{FF2B5EF4-FFF2-40B4-BE49-F238E27FC236}">
                            <a16:creationId xmlns:a16="http://schemas.microsoft.com/office/drawing/2014/main" id="{5803E116-E11D-43A9-8EBF-57A88F65B1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5021952" y="4202930"/>
                        <a:ext cx="200160" cy="254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3121" name="Ink 3120">
                        <a:extLst>
                          <a:ext uri="{FF2B5EF4-FFF2-40B4-BE49-F238E27FC236}">
                            <a16:creationId xmlns:a16="http://schemas.microsoft.com/office/drawing/2014/main" id="{735DC2A1-BF50-4B2F-A134-25ACE2ED36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582392" y="4333610"/>
                      <a:ext cx="250200" cy="618840"/>
                    </p14:xfrm>
                  </p:contentPart>
                </mc:Choice>
                <mc:Fallback xmlns="">
                  <p:pic>
                    <p:nvPicPr>
                      <p:cNvPr id="3121" name="Ink 3120">
                        <a:extLst>
                          <a:ext uri="{FF2B5EF4-FFF2-40B4-BE49-F238E27FC236}">
                            <a16:creationId xmlns:a16="http://schemas.microsoft.com/office/drawing/2014/main" id="{735DC2A1-BF50-4B2F-A134-25ACE2ED36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4573752" y="4324970"/>
                        <a:ext cx="267840" cy="636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3123" name="Ink 3122">
                        <a:extLst>
                          <a:ext uri="{FF2B5EF4-FFF2-40B4-BE49-F238E27FC236}">
                            <a16:creationId xmlns:a16="http://schemas.microsoft.com/office/drawing/2014/main" id="{78EEB813-91FB-4D69-964E-27295A3BE60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499952" y="4565810"/>
                      <a:ext cx="86400" cy="361080"/>
                    </p14:xfrm>
                  </p:contentPart>
                </mc:Choice>
                <mc:Fallback xmlns="">
                  <p:pic>
                    <p:nvPicPr>
                      <p:cNvPr id="3123" name="Ink 3122">
                        <a:extLst>
                          <a:ext uri="{FF2B5EF4-FFF2-40B4-BE49-F238E27FC236}">
                            <a16:creationId xmlns:a16="http://schemas.microsoft.com/office/drawing/2014/main" id="{78EEB813-91FB-4D69-964E-27295A3BE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4490952" y="4557170"/>
                        <a:ext cx="104040" cy="378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3135" name="Ink 3134">
                        <a:extLst>
                          <a:ext uri="{FF2B5EF4-FFF2-40B4-BE49-F238E27FC236}">
                            <a16:creationId xmlns:a16="http://schemas.microsoft.com/office/drawing/2014/main" id="{D3FD0910-184F-4F60-B23B-BE695ACB2F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529112" y="4770290"/>
                      <a:ext cx="95760" cy="20880"/>
                    </p14:xfrm>
                  </p:contentPart>
                </mc:Choice>
                <mc:Fallback xmlns="">
                  <p:pic>
                    <p:nvPicPr>
                      <p:cNvPr id="3135" name="Ink 3134">
                        <a:extLst>
                          <a:ext uri="{FF2B5EF4-FFF2-40B4-BE49-F238E27FC236}">
                            <a16:creationId xmlns:a16="http://schemas.microsoft.com/office/drawing/2014/main" id="{D3FD0910-184F-4F60-B23B-BE695ACB2F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4520112" y="4761290"/>
                        <a:ext cx="113400" cy="38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3136" name="Ink 3135">
                        <a:extLst>
                          <a:ext uri="{FF2B5EF4-FFF2-40B4-BE49-F238E27FC236}">
                            <a16:creationId xmlns:a16="http://schemas.microsoft.com/office/drawing/2014/main" id="{292503E8-6158-486B-A9B9-D4A4BAFA1E0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4592" y="4739330"/>
                      <a:ext cx="183960" cy="44280"/>
                    </p14:xfrm>
                  </p:contentPart>
                </mc:Choice>
                <mc:Fallback xmlns="">
                  <p:pic>
                    <p:nvPicPr>
                      <p:cNvPr id="3136" name="Ink 3135">
                        <a:extLst>
                          <a:ext uri="{FF2B5EF4-FFF2-40B4-BE49-F238E27FC236}">
                            <a16:creationId xmlns:a16="http://schemas.microsoft.com/office/drawing/2014/main" id="{292503E8-6158-486B-A9B9-D4A4BAFA1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4625952" y="4730330"/>
                        <a:ext cx="201600" cy="61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7">
                    <p14:nvContentPartPr>
                      <p14:cNvPr id="3145" name="Ink 3144">
                        <a:extLst>
                          <a:ext uri="{FF2B5EF4-FFF2-40B4-BE49-F238E27FC236}">
                            <a16:creationId xmlns:a16="http://schemas.microsoft.com/office/drawing/2014/main" id="{C55AA1E9-32DF-4781-860B-3E683337C1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525872" y="3467090"/>
                      <a:ext cx="324720" cy="396360"/>
                    </p14:xfrm>
                  </p:contentPart>
                </mc:Choice>
                <mc:Fallback xmlns="">
                  <p:pic>
                    <p:nvPicPr>
                      <p:cNvPr id="3145" name="Ink 3144">
                        <a:extLst>
                          <a:ext uri="{FF2B5EF4-FFF2-40B4-BE49-F238E27FC236}">
                            <a16:creationId xmlns:a16="http://schemas.microsoft.com/office/drawing/2014/main" id="{C55AA1E9-32DF-4781-860B-3E683337C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8"/>
                      <a:stretch>
                        <a:fillRect/>
                      </a:stretch>
                    </p:blipFill>
                    <p:spPr>
                      <a:xfrm>
                        <a:off x="4516872" y="3458090"/>
                        <a:ext cx="342360" cy="41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9">
                    <p14:nvContentPartPr>
                      <p14:cNvPr id="3146" name="Ink 3145">
                        <a:extLst>
                          <a:ext uri="{FF2B5EF4-FFF2-40B4-BE49-F238E27FC236}">
                            <a16:creationId xmlns:a16="http://schemas.microsoft.com/office/drawing/2014/main" id="{10401DA3-24FC-4581-A017-568B96B2D53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21512" y="3763730"/>
                      <a:ext cx="46800" cy="55440"/>
                    </p14:xfrm>
                  </p:contentPart>
                </mc:Choice>
                <mc:Fallback xmlns="">
                  <p:pic>
                    <p:nvPicPr>
                      <p:cNvPr id="3146" name="Ink 3145">
                        <a:extLst>
                          <a:ext uri="{FF2B5EF4-FFF2-40B4-BE49-F238E27FC236}">
                            <a16:creationId xmlns:a16="http://schemas.microsoft.com/office/drawing/2014/main" id="{10401DA3-24FC-4581-A017-568B96B2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0"/>
                      <a:stretch>
                        <a:fillRect/>
                      </a:stretch>
                    </p:blipFill>
                    <p:spPr>
                      <a:xfrm>
                        <a:off x="4912872" y="3754730"/>
                        <a:ext cx="64440" cy="73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1">
                    <p14:nvContentPartPr>
                      <p14:cNvPr id="3158" name="Ink 3157">
                        <a:extLst>
                          <a:ext uri="{FF2B5EF4-FFF2-40B4-BE49-F238E27FC236}">
                            <a16:creationId xmlns:a16="http://schemas.microsoft.com/office/drawing/2014/main" id="{404B9A39-4865-43BD-B5F4-999FDADBAB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6032" y="4289690"/>
                      <a:ext cx="207360" cy="463680"/>
                    </p14:xfrm>
                  </p:contentPart>
                </mc:Choice>
                <mc:Fallback xmlns="">
                  <p:pic>
                    <p:nvPicPr>
                      <p:cNvPr id="3158" name="Ink 3157">
                        <a:extLst>
                          <a:ext uri="{FF2B5EF4-FFF2-40B4-BE49-F238E27FC236}">
                            <a16:creationId xmlns:a16="http://schemas.microsoft.com/office/drawing/2014/main" id="{404B9A39-4865-43BD-B5F4-999FDADBA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2"/>
                      <a:stretch>
                        <a:fillRect/>
                      </a:stretch>
                    </p:blipFill>
                    <p:spPr>
                      <a:xfrm>
                        <a:off x="4618392" y="4271690"/>
                        <a:ext cx="243000" cy="49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3160" name="Ink 3159">
                    <a:extLst>
                      <a:ext uri="{FF2B5EF4-FFF2-40B4-BE49-F238E27FC236}">
                        <a16:creationId xmlns:a16="http://schemas.microsoft.com/office/drawing/2014/main" id="{DDF040DF-58AA-43BC-9AF8-711C14809C57}"/>
                      </a:ext>
                    </a:extLst>
                  </p14:cNvPr>
                  <p14:cNvContentPartPr/>
                  <p14:nvPr/>
                </p14:nvContentPartPr>
                <p14:xfrm>
                  <a:off x="4001038" y="3362980"/>
                  <a:ext cx="122400" cy="170280"/>
                </p14:xfrm>
              </p:contentPart>
            </mc:Choice>
            <mc:Fallback xmlns="">
              <p:pic>
                <p:nvPicPr>
                  <p:cNvPr id="3160" name="Ink 3159">
                    <a:extLst>
                      <a:ext uri="{FF2B5EF4-FFF2-40B4-BE49-F238E27FC236}">
                        <a16:creationId xmlns:a16="http://schemas.microsoft.com/office/drawing/2014/main" id="{DDF040DF-58AA-43BC-9AF8-711C14809C5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983398" y="3345340"/>
                    <a:ext cx="15804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3162" name="Ink 3161">
                    <a:extLst>
                      <a:ext uri="{FF2B5EF4-FFF2-40B4-BE49-F238E27FC236}">
                        <a16:creationId xmlns:a16="http://schemas.microsoft.com/office/drawing/2014/main" id="{A22B3B24-2B81-43B4-9A46-D6A41B8F4F90}"/>
                      </a:ext>
                    </a:extLst>
                  </p14:cNvPr>
                  <p14:cNvContentPartPr/>
                  <p14:nvPr/>
                </p14:nvContentPartPr>
                <p14:xfrm>
                  <a:off x="3077592" y="4591730"/>
                  <a:ext cx="360" cy="360"/>
                </p14:xfrm>
              </p:contentPart>
            </mc:Choice>
            <mc:Fallback xmlns="">
              <p:pic>
                <p:nvPicPr>
                  <p:cNvPr id="3162" name="Ink 3161">
                    <a:extLst>
                      <a:ext uri="{FF2B5EF4-FFF2-40B4-BE49-F238E27FC236}">
                        <a16:creationId xmlns:a16="http://schemas.microsoft.com/office/drawing/2014/main" id="{A22B3B24-2B81-43B4-9A46-D6A41B8F4F90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059592" y="457409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69" name="Group 3168">
                <a:extLst>
                  <a:ext uri="{FF2B5EF4-FFF2-40B4-BE49-F238E27FC236}">
                    <a16:creationId xmlns:a16="http://schemas.microsoft.com/office/drawing/2014/main" id="{D2347458-5F30-4F60-B3E4-301D6093498D}"/>
                  </a:ext>
                </a:extLst>
              </p:cNvPr>
              <p:cNvGrpSpPr/>
              <p:nvPr/>
            </p:nvGrpSpPr>
            <p:grpSpPr>
              <a:xfrm>
                <a:off x="4150032" y="4588130"/>
                <a:ext cx="313560" cy="343440"/>
                <a:chOff x="4150032" y="4588130"/>
                <a:chExt cx="313560" cy="343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3165" name="Ink 3164">
                      <a:extLst>
                        <a:ext uri="{FF2B5EF4-FFF2-40B4-BE49-F238E27FC236}">
                          <a16:creationId xmlns:a16="http://schemas.microsoft.com/office/drawing/2014/main" id="{98FBDDA3-91C8-44D6-94C9-88CD2D8015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56512" y="4908530"/>
                    <a:ext cx="187560" cy="23040"/>
                  </p14:xfrm>
                </p:contentPart>
              </mc:Choice>
              <mc:Fallback xmlns="">
                <p:pic>
                  <p:nvPicPr>
                    <p:cNvPr id="3165" name="Ink 3164">
                      <a:extLst>
                        <a:ext uri="{FF2B5EF4-FFF2-40B4-BE49-F238E27FC236}">
                          <a16:creationId xmlns:a16="http://schemas.microsoft.com/office/drawing/2014/main" id="{98FBDDA3-91C8-44D6-94C9-88CD2D80156E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4147872" y="4899890"/>
                      <a:ext cx="205200" cy="4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3166" name="Ink 3165">
                      <a:extLst>
                        <a:ext uri="{FF2B5EF4-FFF2-40B4-BE49-F238E27FC236}">
                          <a16:creationId xmlns:a16="http://schemas.microsoft.com/office/drawing/2014/main" id="{7D02B078-FF75-42C3-BCBD-E3432089E2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02312" y="4903130"/>
                    <a:ext cx="161280" cy="21240"/>
                  </p14:xfrm>
                </p:contentPart>
              </mc:Choice>
              <mc:Fallback xmlns="">
                <p:pic>
                  <p:nvPicPr>
                    <p:cNvPr id="3166" name="Ink 3165">
                      <a:extLst>
                        <a:ext uri="{FF2B5EF4-FFF2-40B4-BE49-F238E27FC236}">
                          <a16:creationId xmlns:a16="http://schemas.microsoft.com/office/drawing/2014/main" id="{7D02B078-FF75-42C3-BCBD-E3432089E259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4293672" y="4894130"/>
                      <a:ext cx="178920" cy="38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3168" name="Ink 3167">
                      <a:extLst>
                        <a:ext uri="{FF2B5EF4-FFF2-40B4-BE49-F238E27FC236}">
                          <a16:creationId xmlns:a16="http://schemas.microsoft.com/office/drawing/2014/main" id="{2303D07D-FC91-4E35-BCE4-3D9BCFE947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50032" y="4588130"/>
                    <a:ext cx="133560" cy="337680"/>
                  </p14:xfrm>
                </p:contentPart>
              </mc:Choice>
              <mc:Fallback xmlns="">
                <p:pic>
                  <p:nvPicPr>
                    <p:cNvPr id="3168" name="Ink 3167">
                      <a:extLst>
                        <a:ext uri="{FF2B5EF4-FFF2-40B4-BE49-F238E27FC236}">
                          <a16:creationId xmlns:a16="http://schemas.microsoft.com/office/drawing/2014/main" id="{2303D07D-FC91-4E35-BCE4-3D9BCFE947A9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4141392" y="4579490"/>
                      <a:ext cx="151200" cy="355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3170" name="Ink 3169">
                    <a:extLst>
                      <a:ext uri="{FF2B5EF4-FFF2-40B4-BE49-F238E27FC236}">
                        <a16:creationId xmlns:a16="http://schemas.microsoft.com/office/drawing/2014/main" id="{C2D7325D-0A7C-4DBE-A648-C180B6081C51}"/>
                      </a:ext>
                    </a:extLst>
                  </p14:cNvPr>
                  <p14:cNvContentPartPr/>
                  <p14:nvPr/>
                </p14:nvContentPartPr>
                <p14:xfrm>
                  <a:off x="3746472" y="3631250"/>
                  <a:ext cx="64080" cy="92520"/>
                </p14:xfrm>
              </p:contentPart>
            </mc:Choice>
            <mc:Fallback xmlns="">
              <p:pic>
                <p:nvPicPr>
                  <p:cNvPr id="3170" name="Ink 3169">
                    <a:extLst>
                      <a:ext uri="{FF2B5EF4-FFF2-40B4-BE49-F238E27FC236}">
                        <a16:creationId xmlns:a16="http://schemas.microsoft.com/office/drawing/2014/main" id="{C2D7325D-0A7C-4DBE-A648-C180B6081C51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737832" y="3622610"/>
                    <a:ext cx="8172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3171" name="Ink 3170">
                    <a:extLst>
                      <a:ext uri="{FF2B5EF4-FFF2-40B4-BE49-F238E27FC236}">
                        <a16:creationId xmlns:a16="http://schemas.microsoft.com/office/drawing/2014/main" id="{184806BA-3A2D-4D1A-98C6-CB3C72A10E5B}"/>
                      </a:ext>
                    </a:extLst>
                  </p14:cNvPr>
                  <p14:cNvContentPartPr/>
                  <p14:nvPr/>
                </p14:nvContentPartPr>
                <p14:xfrm>
                  <a:off x="3760152" y="3666530"/>
                  <a:ext cx="40680" cy="56880"/>
                </p14:xfrm>
              </p:contentPart>
            </mc:Choice>
            <mc:Fallback xmlns="">
              <p:pic>
                <p:nvPicPr>
                  <p:cNvPr id="3171" name="Ink 3170">
                    <a:extLst>
                      <a:ext uri="{FF2B5EF4-FFF2-40B4-BE49-F238E27FC236}">
                        <a16:creationId xmlns:a16="http://schemas.microsoft.com/office/drawing/2014/main" id="{184806BA-3A2D-4D1A-98C6-CB3C72A10E5B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751152" y="3657890"/>
                    <a:ext cx="58320" cy="7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3182" name="Ink 3181">
                    <a:extLst>
                      <a:ext uri="{FF2B5EF4-FFF2-40B4-BE49-F238E27FC236}">
                        <a16:creationId xmlns:a16="http://schemas.microsoft.com/office/drawing/2014/main" id="{D3234572-E599-47EC-9872-8075AB5B5C06}"/>
                      </a:ext>
                    </a:extLst>
                  </p14:cNvPr>
                  <p14:cNvContentPartPr/>
                  <p14:nvPr/>
                </p14:nvContentPartPr>
                <p14:xfrm>
                  <a:off x="5786952" y="4365290"/>
                  <a:ext cx="61920" cy="27720"/>
                </p14:xfrm>
              </p:contentPart>
            </mc:Choice>
            <mc:Fallback xmlns="">
              <p:pic>
                <p:nvPicPr>
                  <p:cNvPr id="3182" name="Ink 3181">
                    <a:extLst>
                      <a:ext uri="{FF2B5EF4-FFF2-40B4-BE49-F238E27FC236}">
                        <a16:creationId xmlns:a16="http://schemas.microsoft.com/office/drawing/2014/main" id="{D3234572-E599-47EC-9872-8075AB5B5C06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778312" y="4356290"/>
                    <a:ext cx="79560" cy="453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85" name="Group 3184">
                <a:extLst>
                  <a:ext uri="{FF2B5EF4-FFF2-40B4-BE49-F238E27FC236}">
                    <a16:creationId xmlns:a16="http://schemas.microsoft.com/office/drawing/2014/main" id="{4096EBD3-AA00-4DD0-A086-941AB57AD3C3}"/>
                  </a:ext>
                </a:extLst>
              </p:cNvPr>
              <p:cNvGrpSpPr/>
              <p:nvPr/>
            </p:nvGrpSpPr>
            <p:grpSpPr>
              <a:xfrm>
                <a:off x="5286552" y="3590210"/>
                <a:ext cx="403560" cy="374760"/>
                <a:chOff x="5286552" y="3590210"/>
                <a:chExt cx="403560" cy="37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3183" name="Ink 3182">
                      <a:extLst>
                        <a:ext uri="{FF2B5EF4-FFF2-40B4-BE49-F238E27FC236}">
                          <a16:creationId xmlns:a16="http://schemas.microsoft.com/office/drawing/2014/main" id="{2FF87EC1-7443-4927-B3E1-5BF460D37E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6552" y="3590210"/>
                    <a:ext cx="403560" cy="374760"/>
                  </p14:xfrm>
                </p:contentPart>
              </mc:Choice>
              <mc:Fallback xmlns="">
                <p:pic>
                  <p:nvPicPr>
                    <p:cNvPr id="3183" name="Ink 3182">
                      <a:extLst>
                        <a:ext uri="{FF2B5EF4-FFF2-40B4-BE49-F238E27FC236}">
                          <a16:creationId xmlns:a16="http://schemas.microsoft.com/office/drawing/2014/main" id="{2FF87EC1-7443-4927-B3E1-5BF460D37EFB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5268552" y="3572570"/>
                      <a:ext cx="439200" cy="41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3184" name="Ink 3183">
                      <a:extLst>
                        <a:ext uri="{FF2B5EF4-FFF2-40B4-BE49-F238E27FC236}">
                          <a16:creationId xmlns:a16="http://schemas.microsoft.com/office/drawing/2014/main" id="{8AA35137-AFDF-4538-B324-F43F5C6105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52792" y="3644210"/>
                    <a:ext cx="313920" cy="235440"/>
                  </p14:xfrm>
                </p:contentPart>
              </mc:Choice>
              <mc:Fallback xmlns="">
                <p:pic>
                  <p:nvPicPr>
                    <p:cNvPr id="3184" name="Ink 3183">
                      <a:extLst>
                        <a:ext uri="{FF2B5EF4-FFF2-40B4-BE49-F238E27FC236}">
                          <a16:creationId xmlns:a16="http://schemas.microsoft.com/office/drawing/2014/main" id="{8AA35137-AFDF-4538-B324-F43F5C610504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5334792" y="3626570"/>
                      <a:ext cx="349560" cy="271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194" name="Group 3193">
                <a:extLst>
                  <a:ext uri="{FF2B5EF4-FFF2-40B4-BE49-F238E27FC236}">
                    <a16:creationId xmlns:a16="http://schemas.microsoft.com/office/drawing/2014/main" id="{CA6B5FA9-183C-4141-BDF9-50236AFB78B8}"/>
                  </a:ext>
                </a:extLst>
              </p:cNvPr>
              <p:cNvGrpSpPr/>
              <p:nvPr/>
            </p:nvGrpSpPr>
            <p:grpSpPr>
              <a:xfrm>
                <a:off x="5787672" y="4402370"/>
                <a:ext cx="141120" cy="117360"/>
                <a:chOff x="5787672" y="4402370"/>
                <a:chExt cx="141120" cy="117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3186" name="Ink 3185">
                      <a:extLst>
                        <a:ext uri="{FF2B5EF4-FFF2-40B4-BE49-F238E27FC236}">
                          <a16:creationId xmlns:a16="http://schemas.microsoft.com/office/drawing/2014/main" id="{F3E9B172-9EE8-4E72-8BA2-310DA8A4EE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87672" y="4408490"/>
                    <a:ext cx="30960" cy="59400"/>
                  </p14:xfrm>
                </p:contentPart>
              </mc:Choice>
              <mc:Fallback xmlns="">
                <p:pic>
                  <p:nvPicPr>
                    <p:cNvPr id="3186" name="Ink 3185">
                      <a:extLst>
                        <a:ext uri="{FF2B5EF4-FFF2-40B4-BE49-F238E27FC236}">
                          <a16:creationId xmlns:a16="http://schemas.microsoft.com/office/drawing/2014/main" id="{F3E9B172-9EE8-4E72-8BA2-310DA8A4EE72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5769672" y="4390490"/>
                      <a:ext cx="66600" cy="9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3187" name="Ink 3186">
                      <a:extLst>
                        <a:ext uri="{FF2B5EF4-FFF2-40B4-BE49-F238E27FC236}">
                          <a16:creationId xmlns:a16="http://schemas.microsoft.com/office/drawing/2014/main" id="{CC219CBA-7015-4673-A7F1-3893DA9881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18632" y="4432250"/>
                    <a:ext cx="23760" cy="46800"/>
                  </p14:xfrm>
                </p:contentPart>
              </mc:Choice>
              <mc:Fallback xmlns="">
                <p:pic>
                  <p:nvPicPr>
                    <p:cNvPr id="3187" name="Ink 3186">
                      <a:extLst>
                        <a:ext uri="{FF2B5EF4-FFF2-40B4-BE49-F238E27FC236}">
                          <a16:creationId xmlns:a16="http://schemas.microsoft.com/office/drawing/2014/main" id="{CC219CBA-7015-4673-A7F1-3893DA98812D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5800632" y="4414610"/>
                      <a:ext cx="59400" cy="82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3188" name="Ink 3187">
                      <a:extLst>
                        <a:ext uri="{FF2B5EF4-FFF2-40B4-BE49-F238E27FC236}">
                          <a16:creationId xmlns:a16="http://schemas.microsoft.com/office/drawing/2014/main" id="{5BCEC86E-9FA5-472B-A5E2-E34CFE07BB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6272" y="4404890"/>
                    <a:ext cx="18360" cy="29520"/>
                  </p14:xfrm>
                </p:contentPart>
              </mc:Choice>
              <mc:Fallback xmlns="">
                <p:pic>
                  <p:nvPicPr>
                    <p:cNvPr id="3188" name="Ink 3187">
                      <a:extLst>
                        <a:ext uri="{FF2B5EF4-FFF2-40B4-BE49-F238E27FC236}">
                          <a16:creationId xmlns:a16="http://schemas.microsoft.com/office/drawing/2014/main" id="{5BCEC86E-9FA5-472B-A5E2-E34CFE07BB0F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5818272" y="4386890"/>
                      <a:ext cx="5400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3189" name="Ink 3188">
                      <a:extLst>
                        <a:ext uri="{FF2B5EF4-FFF2-40B4-BE49-F238E27FC236}">
                          <a16:creationId xmlns:a16="http://schemas.microsoft.com/office/drawing/2014/main" id="{D2AEC832-1567-45E2-8521-89674F983A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48512" y="4402370"/>
                    <a:ext cx="50040" cy="64080"/>
                  </p14:xfrm>
                </p:contentPart>
              </mc:Choice>
              <mc:Fallback xmlns="">
                <p:pic>
                  <p:nvPicPr>
                    <p:cNvPr id="3189" name="Ink 3188">
                      <a:extLst>
                        <a:ext uri="{FF2B5EF4-FFF2-40B4-BE49-F238E27FC236}">
                          <a16:creationId xmlns:a16="http://schemas.microsoft.com/office/drawing/2014/main" id="{D2AEC832-1567-45E2-8521-89674F983A17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5830872" y="4384370"/>
                      <a:ext cx="85680" cy="9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3190" name="Ink 3189">
                      <a:extLst>
                        <a:ext uri="{FF2B5EF4-FFF2-40B4-BE49-F238E27FC236}">
                          <a16:creationId xmlns:a16="http://schemas.microsoft.com/office/drawing/2014/main" id="{B28D305C-013C-4F90-A073-46A08B742D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40592" y="4475090"/>
                    <a:ext cx="3240" cy="44640"/>
                  </p14:xfrm>
                </p:contentPart>
              </mc:Choice>
              <mc:Fallback xmlns="">
                <p:pic>
                  <p:nvPicPr>
                    <p:cNvPr id="3190" name="Ink 3189">
                      <a:extLst>
                        <a:ext uri="{FF2B5EF4-FFF2-40B4-BE49-F238E27FC236}">
                          <a16:creationId xmlns:a16="http://schemas.microsoft.com/office/drawing/2014/main" id="{B28D305C-013C-4F90-A073-46A08B742D2C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5822952" y="4457090"/>
                      <a:ext cx="38880" cy="8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3191" name="Ink 3190">
                      <a:extLst>
                        <a:ext uri="{FF2B5EF4-FFF2-40B4-BE49-F238E27FC236}">
                          <a16:creationId xmlns:a16="http://schemas.microsoft.com/office/drawing/2014/main" id="{AF0B118F-2F70-4792-A936-703A39D22C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9512" y="4457090"/>
                    <a:ext cx="42840" cy="30240"/>
                  </p14:xfrm>
                </p:contentPart>
              </mc:Choice>
              <mc:Fallback xmlns="">
                <p:pic>
                  <p:nvPicPr>
                    <p:cNvPr id="3191" name="Ink 3190">
                      <a:extLst>
                        <a:ext uri="{FF2B5EF4-FFF2-40B4-BE49-F238E27FC236}">
                          <a16:creationId xmlns:a16="http://schemas.microsoft.com/office/drawing/2014/main" id="{AF0B118F-2F70-4792-A936-703A39D22C2A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5821872" y="4439090"/>
                      <a:ext cx="78480" cy="6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3192" name="Ink 3191">
                      <a:extLst>
                        <a:ext uri="{FF2B5EF4-FFF2-40B4-BE49-F238E27FC236}">
                          <a16:creationId xmlns:a16="http://schemas.microsoft.com/office/drawing/2014/main" id="{A13F02AD-5267-45A7-8BA6-6FD9212CFC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78752" y="4466450"/>
                    <a:ext cx="50040" cy="24840"/>
                  </p14:xfrm>
                </p:contentPart>
              </mc:Choice>
              <mc:Fallback xmlns="">
                <p:pic>
                  <p:nvPicPr>
                    <p:cNvPr id="3192" name="Ink 3191">
                      <a:extLst>
                        <a:ext uri="{FF2B5EF4-FFF2-40B4-BE49-F238E27FC236}">
                          <a16:creationId xmlns:a16="http://schemas.microsoft.com/office/drawing/2014/main" id="{A13F02AD-5267-45A7-8BA6-6FD9212CFCCF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5860752" y="4448810"/>
                      <a:ext cx="85680" cy="6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3193" name="Ink 3192">
                      <a:extLst>
                        <a:ext uri="{FF2B5EF4-FFF2-40B4-BE49-F238E27FC236}">
                          <a16:creationId xmlns:a16="http://schemas.microsoft.com/office/drawing/2014/main" id="{1D1AB739-2215-4D2A-AEC8-D46956A92E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8272" y="4474010"/>
                    <a:ext cx="360" cy="360"/>
                  </p14:xfrm>
                </p:contentPart>
              </mc:Choice>
              <mc:Fallback xmlns="">
                <p:pic>
                  <p:nvPicPr>
                    <p:cNvPr id="3193" name="Ink 3192">
                      <a:extLst>
                        <a:ext uri="{FF2B5EF4-FFF2-40B4-BE49-F238E27FC236}">
                          <a16:creationId xmlns:a16="http://schemas.microsoft.com/office/drawing/2014/main" id="{1D1AB739-2215-4D2A-AEC8-D46956A92EA8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5890632" y="445601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198" name="Group 3197">
                <a:extLst>
                  <a:ext uri="{FF2B5EF4-FFF2-40B4-BE49-F238E27FC236}">
                    <a16:creationId xmlns:a16="http://schemas.microsoft.com/office/drawing/2014/main" id="{34CAED16-16D8-4CC6-B6B4-B04587384914}"/>
                  </a:ext>
                </a:extLst>
              </p:cNvPr>
              <p:cNvGrpSpPr/>
              <p:nvPr/>
            </p:nvGrpSpPr>
            <p:grpSpPr>
              <a:xfrm>
                <a:off x="3377832" y="3424970"/>
                <a:ext cx="277560" cy="80640"/>
                <a:chOff x="3377832" y="3424970"/>
                <a:chExt cx="277560" cy="80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3196" name="Ink 3195">
                      <a:extLst>
                        <a:ext uri="{FF2B5EF4-FFF2-40B4-BE49-F238E27FC236}">
                          <a16:creationId xmlns:a16="http://schemas.microsoft.com/office/drawing/2014/main" id="{CD99068A-1B82-4F2D-B819-F01D8465B2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7832" y="3424970"/>
                    <a:ext cx="277560" cy="59760"/>
                  </p14:xfrm>
                </p:contentPart>
              </mc:Choice>
              <mc:Fallback xmlns="">
                <p:pic>
                  <p:nvPicPr>
                    <p:cNvPr id="3196" name="Ink 3195">
                      <a:extLst>
                        <a:ext uri="{FF2B5EF4-FFF2-40B4-BE49-F238E27FC236}">
                          <a16:creationId xmlns:a16="http://schemas.microsoft.com/office/drawing/2014/main" id="{CD99068A-1B82-4F2D-B819-F01D8465B242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3368832" y="3415970"/>
                      <a:ext cx="29520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3197" name="Ink 3196">
                      <a:extLst>
                        <a:ext uri="{FF2B5EF4-FFF2-40B4-BE49-F238E27FC236}">
                          <a16:creationId xmlns:a16="http://schemas.microsoft.com/office/drawing/2014/main" id="{7F74D741-0485-419D-92E2-035A9B585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33272" y="3430010"/>
                    <a:ext cx="29880" cy="75600"/>
                  </p14:xfrm>
                </p:contentPart>
              </mc:Choice>
              <mc:Fallback xmlns="">
                <p:pic>
                  <p:nvPicPr>
                    <p:cNvPr id="3197" name="Ink 3196">
                      <a:extLst>
                        <a:ext uri="{FF2B5EF4-FFF2-40B4-BE49-F238E27FC236}">
                          <a16:creationId xmlns:a16="http://schemas.microsoft.com/office/drawing/2014/main" id="{7F74D741-0485-419D-92E2-035A9B585CA1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3424632" y="3421010"/>
                      <a:ext cx="4752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3199" name="Ink 3198">
                    <a:extLst>
                      <a:ext uri="{FF2B5EF4-FFF2-40B4-BE49-F238E27FC236}">
                        <a16:creationId xmlns:a16="http://schemas.microsoft.com/office/drawing/2014/main" id="{B8331827-B372-415F-BFA3-2DA87E2EA48E}"/>
                      </a:ext>
                    </a:extLst>
                  </p14:cNvPr>
                  <p14:cNvContentPartPr/>
                  <p14:nvPr/>
                </p14:nvContentPartPr>
                <p14:xfrm>
                  <a:off x="4477632" y="3289970"/>
                  <a:ext cx="31680" cy="81360"/>
                </p14:xfrm>
              </p:contentPart>
            </mc:Choice>
            <mc:Fallback xmlns="">
              <p:pic>
                <p:nvPicPr>
                  <p:cNvPr id="3199" name="Ink 3198">
                    <a:extLst>
                      <a:ext uri="{FF2B5EF4-FFF2-40B4-BE49-F238E27FC236}">
                        <a16:creationId xmlns:a16="http://schemas.microsoft.com/office/drawing/2014/main" id="{B8331827-B372-415F-BFA3-2DA87E2EA48E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468992" y="3281330"/>
                    <a:ext cx="49320" cy="99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203" name="Group 3202">
                <a:extLst>
                  <a:ext uri="{FF2B5EF4-FFF2-40B4-BE49-F238E27FC236}">
                    <a16:creationId xmlns:a16="http://schemas.microsoft.com/office/drawing/2014/main" id="{ED14343B-AD3D-4002-AF59-4E9DAB7A7D26}"/>
                  </a:ext>
                </a:extLst>
              </p:cNvPr>
              <p:cNvGrpSpPr/>
              <p:nvPr/>
            </p:nvGrpSpPr>
            <p:grpSpPr>
              <a:xfrm>
                <a:off x="4150032" y="4236770"/>
                <a:ext cx="228600" cy="265680"/>
                <a:chOff x="4150032" y="4236770"/>
                <a:chExt cx="228600" cy="265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3201" name="Ink 3200">
                      <a:extLst>
                        <a:ext uri="{FF2B5EF4-FFF2-40B4-BE49-F238E27FC236}">
                          <a16:creationId xmlns:a16="http://schemas.microsoft.com/office/drawing/2014/main" id="{B7474636-3180-4283-940F-6D7BFC1928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50032" y="4236770"/>
                    <a:ext cx="173160" cy="216360"/>
                  </p14:xfrm>
                </p:contentPart>
              </mc:Choice>
              <mc:Fallback xmlns="">
                <p:pic>
                  <p:nvPicPr>
                    <p:cNvPr id="3201" name="Ink 3200">
                      <a:extLst>
                        <a:ext uri="{FF2B5EF4-FFF2-40B4-BE49-F238E27FC236}">
                          <a16:creationId xmlns:a16="http://schemas.microsoft.com/office/drawing/2014/main" id="{B7474636-3180-4283-940F-6D7BFC1928C6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4141392" y="4228130"/>
                      <a:ext cx="190800" cy="23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3202" name="Ink 3201">
                      <a:extLst>
                        <a:ext uri="{FF2B5EF4-FFF2-40B4-BE49-F238E27FC236}">
                          <a16:creationId xmlns:a16="http://schemas.microsoft.com/office/drawing/2014/main" id="{F8348BAA-9F1E-4BE2-BF47-6356EE9E45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51912" y="4351610"/>
                    <a:ext cx="126720" cy="150840"/>
                  </p14:xfrm>
                </p:contentPart>
              </mc:Choice>
              <mc:Fallback xmlns="">
                <p:pic>
                  <p:nvPicPr>
                    <p:cNvPr id="3202" name="Ink 3201">
                      <a:extLst>
                        <a:ext uri="{FF2B5EF4-FFF2-40B4-BE49-F238E27FC236}">
                          <a16:creationId xmlns:a16="http://schemas.microsoft.com/office/drawing/2014/main" id="{F8348BAA-9F1E-4BE2-BF47-6356EE9E4553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4242912" y="4342970"/>
                      <a:ext cx="1443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id="{0DEEE3BF-3177-4861-B851-E3D8EE85CE42}"/>
              </a:ext>
            </a:extLst>
          </p:cNvPr>
          <p:cNvSpPr txBox="1"/>
          <p:nvPr/>
        </p:nvSpPr>
        <p:spPr>
          <a:xfrm>
            <a:off x="4103676" y="2692822"/>
            <a:ext cx="167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9900"/>
                </a:solidFill>
                <a:latin typeface="The Hand Extrablack" panose="03070A02030502020204" pitchFamily="66" charset="0"/>
              </a:rPr>
              <a:t>TU Delft</a:t>
            </a:r>
            <a:endParaRPr lang="en-GB" sz="2800" dirty="0">
              <a:solidFill>
                <a:srgbClr val="FF9900"/>
              </a:solidFill>
              <a:latin typeface="The Hand Extrablack" panose="03070A020305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223" name="Ink 3222">
                <a:extLst>
                  <a:ext uri="{FF2B5EF4-FFF2-40B4-BE49-F238E27FC236}">
                    <a16:creationId xmlns:a16="http://schemas.microsoft.com/office/drawing/2014/main" id="{DA65E426-91B9-4C08-BEF9-C42BF88699E1}"/>
                  </a:ext>
                </a:extLst>
              </p14:cNvPr>
              <p14:cNvContentPartPr/>
              <p14:nvPr/>
            </p14:nvContentPartPr>
            <p14:xfrm>
              <a:off x="7575196" y="2704320"/>
              <a:ext cx="360" cy="360"/>
            </p14:xfrm>
          </p:contentPart>
        </mc:Choice>
        <mc:Fallback xmlns="">
          <p:pic>
            <p:nvPicPr>
              <p:cNvPr id="3223" name="Ink 3222">
                <a:extLst>
                  <a:ext uri="{FF2B5EF4-FFF2-40B4-BE49-F238E27FC236}">
                    <a16:creationId xmlns:a16="http://schemas.microsoft.com/office/drawing/2014/main" id="{DA65E426-91B9-4C08-BEF9-C42BF88699E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566196" y="26956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16" name="Group 3315">
            <a:extLst>
              <a:ext uri="{FF2B5EF4-FFF2-40B4-BE49-F238E27FC236}">
                <a16:creationId xmlns:a16="http://schemas.microsoft.com/office/drawing/2014/main" id="{C784AC13-E839-4746-BF51-FE61752B8C37}"/>
              </a:ext>
            </a:extLst>
          </p:cNvPr>
          <p:cNvGrpSpPr/>
          <p:nvPr/>
        </p:nvGrpSpPr>
        <p:grpSpPr>
          <a:xfrm>
            <a:off x="2911308" y="966006"/>
            <a:ext cx="829282" cy="936312"/>
            <a:chOff x="6669262" y="2945660"/>
            <a:chExt cx="1497240" cy="17257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215" name="Ink 3214">
                  <a:extLst>
                    <a:ext uri="{FF2B5EF4-FFF2-40B4-BE49-F238E27FC236}">
                      <a16:creationId xmlns:a16="http://schemas.microsoft.com/office/drawing/2014/main" id="{A1A9838B-88E3-4A5F-990C-AC95CB8D5BC0}"/>
                    </a:ext>
                  </a:extLst>
                </p14:cNvPr>
                <p14:cNvContentPartPr/>
                <p14:nvPr/>
              </p14:nvContentPartPr>
              <p14:xfrm>
                <a:off x="6857600" y="2945660"/>
                <a:ext cx="360" cy="360"/>
              </p14:xfrm>
            </p:contentPart>
          </mc:Choice>
          <mc:Fallback xmlns="">
            <p:pic>
              <p:nvPicPr>
                <p:cNvPr id="3215" name="Ink 3214">
                  <a:extLst>
                    <a:ext uri="{FF2B5EF4-FFF2-40B4-BE49-F238E27FC236}">
                      <a16:creationId xmlns:a16="http://schemas.microsoft.com/office/drawing/2014/main" id="{A1A9838B-88E3-4A5F-990C-AC95CB8D5BC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848600" y="29366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273" name="Ink 3272">
                  <a:extLst>
                    <a:ext uri="{FF2B5EF4-FFF2-40B4-BE49-F238E27FC236}">
                      <a16:creationId xmlns:a16="http://schemas.microsoft.com/office/drawing/2014/main" id="{A62BD73A-1E08-4CBB-9703-FA6238AD5BA7}"/>
                    </a:ext>
                  </a:extLst>
                </p14:cNvPr>
                <p14:cNvContentPartPr/>
                <p14:nvPr/>
              </p14:nvContentPartPr>
              <p14:xfrm>
                <a:off x="8086222" y="3538865"/>
                <a:ext cx="56160" cy="31320"/>
              </p14:xfrm>
            </p:contentPart>
          </mc:Choice>
          <mc:Fallback xmlns="">
            <p:pic>
              <p:nvPicPr>
                <p:cNvPr id="3273" name="Ink 3272">
                  <a:extLst>
                    <a:ext uri="{FF2B5EF4-FFF2-40B4-BE49-F238E27FC236}">
                      <a16:creationId xmlns:a16="http://schemas.microsoft.com/office/drawing/2014/main" id="{A62BD73A-1E08-4CBB-9703-FA6238AD5BA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70084" y="3522205"/>
                  <a:ext cx="87790" cy="639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290" name="Ink 3289">
                  <a:extLst>
                    <a:ext uri="{FF2B5EF4-FFF2-40B4-BE49-F238E27FC236}">
                      <a16:creationId xmlns:a16="http://schemas.microsoft.com/office/drawing/2014/main" id="{C1730829-1327-4203-9773-2BA8C2B8BE94}"/>
                    </a:ext>
                  </a:extLst>
                </p14:cNvPr>
                <p14:cNvContentPartPr/>
                <p14:nvPr/>
              </p14:nvContentPartPr>
              <p14:xfrm>
                <a:off x="6681142" y="4536065"/>
                <a:ext cx="1019880" cy="135360"/>
              </p14:xfrm>
            </p:contentPart>
          </mc:Choice>
          <mc:Fallback xmlns="">
            <p:pic>
              <p:nvPicPr>
                <p:cNvPr id="3290" name="Ink 3289">
                  <a:extLst>
                    <a:ext uri="{FF2B5EF4-FFF2-40B4-BE49-F238E27FC236}">
                      <a16:creationId xmlns:a16="http://schemas.microsoft.com/office/drawing/2014/main" id="{C1730829-1327-4203-9773-2BA8C2B8BE9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64902" y="4519558"/>
                  <a:ext cx="1051711" cy="167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292" name="Ink 3291">
                  <a:extLst>
                    <a:ext uri="{FF2B5EF4-FFF2-40B4-BE49-F238E27FC236}">
                      <a16:creationId xmlns:a16="http://schemas.microsoft.com/office/drawing/2014/main" id="{F048710A-0C5C-4222-BDC2-8B41FEE60B87}"/>
                    </a:ext>
                  </a:extLst>
                </p14:cNvPr>
                <p14:cNvContentPartPr/>
                <p14:nvPr/>
              </p14:nvContentPartPr>
              <p14:xfrm>
                <a:off x="6680062" y="4332305"/>
                <a:ext cx="993240" cy="132480"/>
              </p14:xfrm>
            </p:contentPart>
          </mc:Choice>
          <mc:Fallback xmlns="">
            <p:pic>
              <p:nvPicPr>
                <p:cNvPr id="3292" name="Ink 3291">
                  <a:extLst>
                    <a:ext uri="{FF2B5EF4-FFF2-40B4-BE49-F238E27FC236}">
                      <a16:creationId xmlns:a16="http://schemas.microsoft.com/office/drawing/2014/main" id="{F048710A-0C5C-4222-BDC2-8B41FEE60B8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663811" y="4315745"/>
                  <a:ext cx="1025091" cy="1649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13" name="Group 3312">
              <a:extLst>
                <a:ext uri="{FF2B5EF4-FFF2-40B4-BE49-F238E27FC236}">
                  <a16:creationId xmlns:a16="http://schemas.microsoft.com/office/drawing/2014/main" id="{49E22F70-C5CF-4E22-BAA4-BCFBCE57CB8A}"/>
                </a:ext>
              </a:extLst>
            </p:cNvPr>
            <p:cNvGrpSpPr/>
            <p:nvPr/>
          </p:nvGrpSpPr>
          <p:grpSpPr>
            <a:xfrm>
              <a:off x="6669262" y="4267145"/>
              <a:ext cx="1046520" cy="278640"/>
              <a:chOff x="6669262" y="4267145"/>
              <a:chExt cx="1046520" cy="278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3285" name="Ink 3284">
                    <a:extLst>
                      <a:ext uri="{FF2B5EF4-FFF2-40B4-BE49-F238E27FC236}">
                        <a16:creationId xmlns:a16="http://schemas.microsoft.com/office/drawing/2014/main" id="{44AA2DE2-DD93-4572-8196-230DFB7399B0}"/>
                      </a:ext>
                    </a:extLst>
                  </p14:cNvPr>
                  <p14:cNvContentPartPr/>
                  <p14:nvPr/>
                </p14:nvContentPartPr>
                <p14:xfrm>
                  <a:off x="6682582" y="4267145"/>
                  <a:ext cx="1033200" cy="278640"/>
                </p14:xfrm>
              </p:contentPart>
            </mc:Choice>
            <mc:Fallback xmlns="">
              <p:pic>
                <p:nvPicPr>
                  <p:cNvPr id="3285" name="Ink 3284">
                    <a:extLst>
                      <a:ext uri="{FF2B5EF4-FFF2-40B4-BE49-F238E27FC236}">
                        <a16:creationId xmlns:a16="http://schemas.microsoft.com/office/drawing/2014/main" id="{44AA2DE2-DD93-4572-8196-230DFB7399B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666337" y="4250559"/>
                    <a:ext cx="1065041" cy="3111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3286" name="Ink 3285">
                    <a:extLst>
                      <a:ext uri="{FF2B5EF4-FFF2-40B4-BE49-F238E27FC236}">
                        <a16:creationId xmlns:a16="http://schemas.microsoft.com/office/drawing/2014/main" id="{5EAAFE6A-EC38-4449-A0E1-5F3D550CD806}"/>
                      </a:ext>
                    </a:extLst>
                  </p14:cNvPr>
                  <p14:cNvContentPartPr/>
                  <p14:nvPr/>
                </p14:nvContentPartPr>
                <p14:xfrm>
                  <a:off x="6669262" y="4421585"/>
                  <a:ext cx="5760" cy="106200"/>
                </p14:xfrm>
              </p:contentPart>
            </mc:Choice>
            <mc:Fallback xmlns="">
              <p:pic>
                <p:nvPicPr>
                  <p:cNvPr id="3286" name="Ink 3285">
                    <a:extLst>
                      <a:ext uri="{FF2B5EF4-FFF2-40B4-BE49-F238E27FC236}">
                        <a16:creationId xmlns:a16="http://schemas.microsoft.com/office/drawing/2014/main" id="{5EAAFE6A-EC38-4449-A0E1-5F3D550CD806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6653262" y="4405094"/>
                    <a:ext cx="37120" cy="1385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3287" name="Ink 3286">
                    <a:extLst>
                      <a:ext uri="{FF2B5EF4-FFF2-40B4-BE49-F238E27FC236}">
                        <a16:creationId xmlns:a16="http://schemas.microsoft.com/office/drawing/2014/main" id="{45B0CFCA-E3F1-44D3-89BD-9298AA2DFB80}"/>
                      </a:ext>
                    </a:extLst>
                  </p14:cNvPr>
                  <p14:cNvContentPartPr/>
                  <p14:nvPr/>
                </p14:nvContentPartPr>
                <p14:xfrm>
                  <a:off x="7689862" y="4412585"/>
                  <a:ext cx="9000" cy="125640"/>
                </p14:xfrm>
              </p:contentPart>
            </mc:Choice>
            <mc:Fallback xmlns="">
              <p:pic>
                <p:nvPicPr>
                  <p:cNvPr id="3287" name="Ink 3286">
                    <a:extLst>
                      <a:ext uri="{FF2B5EF4-FFF2-40B4-BE49-F238E27FC236}">
                        <a16:creationId xmlns:a16="http://schemas.microsoft.com/office/drawing/2014/main" id="{45B0CFCA-E3F1-44D3-89BD-9298AA2DFB80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7673791" y="4396053"/>
                    <a:ext cx="40500" cy="1580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3289" name="Ink 3288">
                    <a:extLst>
                      <a:ext uri="{FF2B5EF4-FFF2-40B4-BE49-F238E27FC236}">
                        <a16:creationId xmlns:a16="http://schemas.microsoft.com/office/drawing/2014/main" id="{8A3C67E9-F1A3-4DC9-AEBD-B5A61E90460B}"/>
                      </a:ext>
                    </a:extLst>
                  </p14:cNvPr>
                  <p14:cNvContentPartPr/>
                  <p14:nvPr/>
                </p14:nvContentPartPr>
                <p14:xfrm>
                  <a:off x="6680782" y="4527425"/>
                  <a:ext cx="11880" cy="7200"/>
                </p14:xfrm>
              </p:contentPart>
            </mc:Choice>
            <mc:Fallback xmlns="">
              <p:pic>
                <p:nvPicPr>
                  <p:cNvPr id="3289" name="Ink 3288">
                    <a:extLst>
                      <a:ext uri="{FF2B5EF4-FFF2-40B4-BE49-F238E27FC236}">
                        <a16:creationId xmlns:a16="http://schemas.microsoft.com/office/drawing/2014/main" id="{8A3C67E9-F1A3-4DC9-AEBD-B5A61E90460B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665150" y="4511061"/>
                    <a:ext cx="42518" cy="392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3305" name="Ink 3304">
                    <a:extLst>
                      <a:ext uri="{FF2B5EF4-FFF2-40B4-BE49-F238E27FC236}">
                        <a16:creationId xmlns:a16="http://schemas.microsoft.com/office/drawing/2014/main" id="{8F2F2485-9984-4EFB-B30E-97020D9B638B}"/>
                      </a:ext>
                    </a:extLst>
                  </p14:cNvPr>
                  <p14:cNvContentPartPr/>
                  <p14:nvPr/>
                </p14:nvContentPartPr>
                <p14:xfrm>
                  <a:off x="6989662" y="4435265"/>
                  <a:ext cx="5400" cy="3960"/>
                </p14:xfrm>
              </p:contentPart>
            </mc:Choice>
            <mc:Fallback xmlns="">
              <p:pic>
                <p:nvPicPr>
                  <p:cNvPr id="3305" name="Ink 3304">
                    <a:extLst>
                      <a:ext uri="{FF2B5EF4-FFF2-40B4-BE49-F238E27FC236}">
                        <a16:creationId xmlns:a16="http://schemas.microsoft.com/office/drawing/2014/main" id="{8F2F2485-9984-4EFB-B30E-97020D9B638B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974662" y="4419425"/>
                    <a:ext cx="34800" cy="363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3306" name="Ink 3305">
                    <a:extLst>
                      <a:ext uri="{FF2B5EF4-FFF2-40B4-BE49-F238E27FC236}">
                        <a16:creationId xmlns:a16="http://schemas.microsoft.com/office/drawing/2014/main" id="{406F2FD9-D24E-43DC-9EF9-72E5C7235D83}"/>
                      </a:ext>
                    </a:extLst>
                  </p14:cNvPr>
                  <p14:cNvContentPartPr/>
                  <p14:nvPr/>
                </p14:nvContentPartPr>
                <p14:xfrm>
                  <a:off x="7101622" y="4411865"/>
                  <a:ext cx="1440" cy="3240"/>
                </p14:xfrm>
              </p:contentPart>
            </mc:Choice>
            <mc:Fallback xmlns="">
              <p:pic>
                <p:nvPicPr>
                  <p:cNvPr id="3306" name="Ink 3305">
                    <a:extLst>
                      <a:ext uri="{FF2B5EF4-FFF2-40B4-BE49-F238E27FC236}">
                        <a16:creationId xmlns:a16="http://schemas.microsoft.com/office/drawing/2014/main" id="{406F2FD9-D24E-43DC-9EF9-72E5C7235D83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083622" y="4395665"/>
                    <a:ext cx="36720" cy="349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3307" name="Ink 3306">
                    <a:extLst>
                      <a:ext uri="{FF2B5EF4-FFF2-40B4-BE49-F238E27FC236}">
                        <a16:creationId xmlns:a16="http://schemas.microsoft.com/office/drawing/2014/main" id="{59E48DB3-833D-4DCD-B785-FCBDA5908E52}"/>
                      </a:ext>
                    </a:extLst>
                  </p14:cNvPr>
                  <p14:cNvContentPartPr/>
                  <p14:nvPr/>
                </p14:nvContentPartPr>
                <p14:xfrm>
                  <a:off x="7077142" y="4473065"/>
                  <a:ext cx="10080" cy="6120"/>
                </p14:xfrm>
              </p:contentPart>
            </mc:Choice>
            <mc:Fallback xmlns="">
              <p:pic>
                <p:nvPicPr>
                  <p:cNvPr id="3307" name="Ink 3306">
                    <a:extLst>
                      <a:ext uri="{FF2B5EF4-FFF2-40B4-BE49-F238E27FC236}">
                        <a16:creationId xmlns:a16="http://schemas.microsoft.com/office/drawing/2014/main" id="{59E48DB3-833D-4DCD-B785-FCBDA5908E5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061392" y="4457765"/>
                    <a:ext cx="40950" cy="36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3308" name="Ink 3307">
                    <a:extLst>
                      <a:ext uri="{FF2B5EF4-FFF2-40B4-BE49-F238E27FC236}">
                        <a16:creationId xmlns:a16="http://schemas.microsoft.com/office/drawing/2014/main" id="{ABB522CA-D367-4344-969C-9783EEE48F75}"/>
                      </a:ext>
                    </a:extLst>
                  </p14:cNvPr>
                  <p14:cNvContentPartPr/>
                  <p14:nvPr/>
                </p14:nvContentPartPr>
                <p14:xfrm>
                  <a:off x="7223302" y="4415105"/>
                  <a:ext cx="5400" cy="2880"/>
                </p14:xfrm>
              </p:contentPart>
            </mc:Choice>
            <mc:Fallback xmlns="">
              <p:pic>
                <p:nvPicPr>
                  <p:cNvPr id="3308" name="Ink 3307">
                    <a:extLst>
                      <a:ext uri="{FF2B5EF4-FFF2-40B4-BE49-F238E27FC236}">
                        <a16:creationId xmlns:a16="http://schemas.microsoft.com/office/drawing/2014/main" id="{ABB522CA-D367-4344-969C-9783EEE48F75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208302" y="4400705"/>
                    <a:ext cx="34800" cy="31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3309" name="Ink 3308">
                    <a:extLst>
                      <a:ext uri="{FF2B5EF4-FFF2-40B4-BE49-F238E27FC236}">
                        <a16:creationId xmlns:a16="http://schemas.microsoft.com/office/drawing/2014/main" id="{E29CE01C-0D0D-4E67-81FA-E3DA656075E3}"/>
                      </a:ext>
                    </a:extLst>
                  </p14:cNvPr>
                  <p14:cNvContentPartPr/>
                  <p14:nvPr/>
                </p14:nvContentPartPr>
                <p14:xfrm>
                  <a:off x="7168222" y="4466585"/>
                  <a:ext cx="13680" cy="5760"/>
                </p14:xfrm>
              </p:contentPart>
            </mc:Choice>
            <mc:Fallback xmlns="">
              <p:pic>
                <p:nvPicPr>
                  <p:cNvPr id="3309" name="Ink 3308">
                    <a:extLst>
                      <a:ext uri="{FF2B5EF4-FFF2-40B4-BE49-F238E27FC236}">
                        <a16:creationId xmlns:a16="http://schemas.microsoft.com/office/drawing/2014/main" id="{E29CE01C-0D0D-4E67-81FA-E3DA656075E3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7151936" y="4450585"/>
                    <a:ext cx="45600" cy="3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3310" name="Ink 3309">
                    <a:extLst>
                      <a:ext uri="{FF2B5EF4-FFF2-40B4-BE49-F238E27FC236}">
                        <a16:creationId xmlns:a16="http://schemas.microsoft.com/office/drawing/2014/main" id="{72E8D2E8-2669-4ED2-BC8C-5D4B3C2A8050}"/>
                      </a:ext>
                    </a:extLst>
                  </p14:cNvPr>
                  <p14:cNvContentPartPr/>
                  <p14:nvPr/>
                </p14:nvContentPartPr>
                <p14:xfrm>
                  <a:off x="7329862" y="4432385"/>
                  <a:ext cx="10800" cy="9000"/>
                </p14:xfrm>
              </p:contentPart>
            </mc:Choice>
            <mc:Fallback xmlns="">
              <p:pic>
                <p:nvPicPr>
                  <p:cNvPr id="3310" name="Ink 3309">
                    <a:extLst>
                      <a:ext uri="{FF2B5EF4-FFF2-40B4-BE49-F238E27FC236}">
                        <a16:creationId xmlns:a16="http://schemas.microsoft.com/office/drawing/2014/main" id="{72E8D2E8-2669-4ED2-BC8C-5D4B3C2A8050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313980" y="4416314"/>
                    <a:ext cx="41929" cy="40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3311" name="Ink 3310">
                    <a:extLst>
                      <a:ext uri="{FF2B5EF4-FFF2-40B4-BE49-F238E27FC236}">
                        <a16:creationId xmlns:a16="http://schemas.microsoft.com/office/drawing/2014/main" id="{6165A60D-9FCA-4596-B2AF-EC7C9FCF21BD}"/>
                      </a:ext>
                    </a:extLst>
                  </p14:cNvPr>
                  <p14:cNvContentPartPr/>
                  <p14:nvPr/>
                </p14:nvContentPartPr>
                <p14:xfrm>
                  <a:off x="7265782" y="4472345"/>
                  <a:ext cx="16560" cy="16200"/>
                </p14:xfrm>
              </p:contentPart>
            </mc:Choice>
            <mc:Fallback xmlns="">
              <p:pic>
                <p:nvPicPr>
                  <p:cNvPr id="3311" name="Ink 3310">
                    <a:extLst>
                      <a:ext uri="{FF2B5EF4-FFF2-40B4-BE49-F238E27FC236}">
                        <a16:creationId xmlns:a16="http://schemas.microsoft.com/office/drawing/2014/main" id="{6165A60D-9FCA-4596-B2AF-EC7C9FCF21BD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249859" y="4456145"/>
                    <a:ext cx="47769" cy="479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3312" name="Ink 3311">
                    <a:extLst>
                      <a:ext uri="{FF2B5EF4-FFF2-40B4-BE49-F238E27FC236}">
                        <a16:creationId xmlns:a16="http://schemas.microsoft.com/office/drawing/2014/main" id="{580E4579-97AF-4B63-B77E-74FBA94D1871}"/>
                      </a:ext>
                    </a:extLst>
                  </p14:cNvPr>
                  <p14:cNvContentPartPr/>
                  <p14:nvPr/>
                </p14:nvContentPartPr>
                <p14:xfrm>
                  <a:off x="6874822" y="4446065"/>
                  <a:ext cx="14400" cy="16200"/>
                </p14:xfrm>
              </p:contentPart>
            </mc:Choice>
            <mc:Fallback xmlns="">
              <p:pic>
                <p:nvPicPr>
                  <p:cNvPr id="3312" name="Ink 3311">
                    <a:extLst>
                      <a:ext uri="{FF2B5EF4-FFF2-40B4-BE49-F238E27FC236}">
                        <a16:creationId xmlns:a16="http://schemas.microsoft.com/office/drawing/2014/main" id="{580E4579-97AF-4B63-B77E-74FBA94D1871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858458" y="4429865"/>
                    <a:ext cx="46473" cy="4795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15" name="Group 3314">
              <a:extLst>
                <a:ext uri="{FF2B5EF4-FFF2-40B4-BE49-F238E27FC236}">
                  <a16:creationId xmlns:a16="http://schemas.microsoft.com/office/drawing/2014/main" id="{0DA2086E-F9D9-40C3-AFC0-63EF8619B637}"/>
                </a:ext>
              </a:extLst>
            </p:cNvPr>
            <p:cNvGrpSpPr/>
            <p:nvPr/>
          </p:nvGrpSpPr>
          <p:grpSpPr>
            <a:xfrm>
              <a:off x="7127542" y="3290105"/>
              <a:ext cx="1038960" cy="937080"/>
              <a:chOff x="7127542" y="3290105"/>
              <a:chExt cx="1038960" cy="93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3268" name="Ink 3267">
                    <a:extLst>
                      <a:ext uri="{FF2B5EF4-FFF2-40B4-BE49-F238E27FC236}">
                        <a16:creationId xmlns:a16="http://schemas.microsoft.com/office/drawing/2014/main" id="{18824E2A-6C6A-4A8E-9004-D6634190B2AC}"/>
                      </a:ext>
                    </a:extLst>
                  </p14:cNvPr>
                  <p14:cNvContentPartPr/>
                  <p14:nvPr/>
                </p14:nvContentPartPr>
                <p14:xfrm>
                  <a:off x="7588702" y="3386945"/>
                  <a:ext cx="391680" cy="410400"/>
                </p14:xfrm>
              </p:contentPart>
            </mc:Choice>
            <mc:Fallback xmlns="">
              <p:pic>
                <p:nvPicPr>
                  <p:cNvPr id="3268" name="Ink 3267">
                    <a:extLst>
                      <a:ext uri="{FF2B5EF4-FFF2-40B4-BE49-F238E27FC236}">
                        <a16:creationId xmlns:a16="http://schemas.microsoft.com/office/drawing/2014/main" id="{18824E2A-6C6A-4A8E-9004-D6634190B2AC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573113" y="3370370"/>
                    <a:ext cx="423508" cy="4428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3269" name="Ink 3268">
                    <a:extLst>
                      <a:ext uri="{FF2B5EF4-FFF2-40B4-BE49-F238E27FC236}">
                        <a16:creationId xmlns:a16="http://schemas.microsoft.com/office/drawing/2014/main" id="{6F1593F1-9D81-4F83-8F19-9D61600E88CE}"/>
                      </a:ext>
                    </a:extLst>
                  </p14:cNvPr>
                  <p14:cNvContentPartPr/>
                  <p14:nvPr/>
                </p14:nvContentPartPr>
                <p14:xfrm>
                  <a:off x="7665382" y="3515465"/>
                  <a:ext cx="412920" cy="309240"/>
                </p14:xfrm>
              </p:contentPart>
            </mc:Choice>
            <mc:Fallback xmlns="">
              <p:pic>
                <p:nvPicPr>
                  <p:cNvPr id="3269" name="Ink 3268">
                    <a:extLst>
                      <a:ext uri="{FF2B5EF4-FFF2-40B4-BE49-F238E27FC236}">
                        <a16:creationId xmlns:a16="http://schemas.microsoft.com/office/drawing/2014/main" id="{6F1593F1-9D81-4F83-8F19-9D61600E88C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649151" y="3498910"/>
                    <a:ext cx="444733" cy="341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3270" name="Ink 3269">
                    <a:extLst>
                      <a:ext uri="{FF2B5EF4-FFF2-40B4-BE49-F238E27FC236}">
                        <a16:creationId xmlns:a16="http://schemas.microsoft.com/office/drawing/2014/main" id="{91031B93-B75E-490B-826E-BD6D71580606}"/>
                      </a:ext>
                    </a:extLst>
                  </p14:cNvPr>
                  <p14:cNvContentPartPr/>
                  <p14:nvPr/>
                </p14:nvContentPartPr>
                <p14:xfrm>
                  <a:off x="7195942" y="3733985"/>
                  <a:ext cx="419760" cy="387360"/>
                </p14:xfrm>
              </p:contentPart>
            </mc:Choice>
            <mc:Fallback xmlns="">
              <p:pic>
                <p:nvPicPr>
                  <p:cNvPr id="3270" name="Ink 3269">
                    <a:extLst>
                      <a:ext uri="{FF2B5EF4-FFF2-40B4-BE49-F238E27FC236}">
                        <a16:creationId xmlns:a16="http://schemas.microsoft.com/office/drawing/2014/main" id="{91031B93-B75E-490B-826E-BD6D71580606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179697" y="3717403"/>
                    <a:ext cx="451599" cy="419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3271" name="Ink 3270">
                    <a:extLst>
                      <a:ext uri="{FF2B5EF4-FFF2-40B4-BE49-F238E27FC236}">
                        <a16:creationId xmlns:a16="http://schemas.microsoft.com/office/drawing/2014/main" id="{975AA84B-E421-49B2-9870-6724E54D261E}"/>
                      </a:ext>
                    </a:extLst>
                  </p14:cNvPr>
                  <p14:cNvContentPartPr/>
                  <p14:nvPr/>
                </p14:nvContentPartPr>
                <p14:xfrm>
                  <a:off x="7183342" y="3786545"/>
                  <a:ext cx="480960" cy="343440"/>
                </p14:xfrm>
              </p:contentPart>
            </mc:Choice>
            <mc:Fallback xmlns="">
              <p:pic>
                <p:nvPicPr>
                  <p:cNvPr id="3271" name="Ink 3270">
                    <a:extLst>
                      <a:ext uri="{FF2B5EF4-FFF2-40B4-BE49-F238E27FC236}">
                        <a16:creationId xmlns:a16="http://schemas.microsoft.com/office/drawing/2014/main" id="{975AA84B-E421-49B2-9870-6724E54D261E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167764" y="3769970"/>
                    <a:ext cx="512764" cy="375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3274" name="Ink 3273">
                    <a:extLst>
                      <a:ext uri="{FF2B5EF4-FFF2-40B4-BE49-F238E27FC236}">
                        <a16:creationId xmlns:a16="http://schemas.microsoft.com/office/drawing/2014/main" id="{F61FF666-C584-43DD-9ABB-AE7BD8CD7BB2}"/>
                      </a:ext>
                    </a:extLst>
                  </p14:cNvPr>
                  <p14:cNvContentPartPr/>
                  <p14:nvPr/>
                </p14:nvContentPartPr>
                <p14:xfrm>
                  <a:off x="7833502" y="3290105"/>
                  <a:ext cx="297360" cy="262800"/>
                </p14:xfrm>
              </p:contentPart>
            </mc:Choice>
            <mc:Fallback xmlns="">
              <p:pic>
                <p:nvPicPr>
                  <p:cNvPr id="3274" name="Ink 3273">
                    <a:extLst>
                      <a:ext uri="{FF2B5EF4-FFF2-40B4-BE49-F238E27FC236}">
                        <a16:creationId xmlns:a16="http://schemas.microsoft.com/office/drawing/2014/main" id="{F61FF666-C584-43DD-9ABB-AE7BD8CD7BB2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817271" y="3273556"/>
                    <a:ext cx="329174" cy="2952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3277" name="Ink 3276">
                    <a:extLst>
                      <a:ext uri="{FF2B5EF4-FFF2-40B4-BE49-F238E27FC236}">
                        <a16:creationId xmlns:a16="http://schemas.microsoft.com/office/drawing/2014/main" id="{35562CFD-CC20-4836-B882-18D7672B1E5B}"/>
                      </a:ext>
                    </a:extLst>
                  </p14:cNvPr>
                  <p14:cNvContentPartPr/>
                  <p14:nvPr/>
                </p14:nvContentPartPr>
                <p14:xfrm>
                  <a:off x="8047702" y="3391625"/>
                  <a:ext cx="39960" cy="27720"/>
                </p14:xfrm>
              </p:contentPart>
            </mc:Choice>
            <mc:Fallback xmlns="">
              <p:pic>
                <p:nvPicPr>
                  <p:cNvPr id="3277" name="Ink 3276">
                    <a:extLst>
                      <a:ext uri="{FF2B5EF4-FFF2-40B4-BE49-F238E27FC236}">
                        <a16:creationId xmlns:a16="http://schemas.microsoft.com/office/drawing/2014/main" id="{35562CFD-CC20-4836-B882-18D7672B1E5B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8031589" y="3375125"/>
                    <a:ext cx="71541" cy="60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3278" name="Ink 3277">
                    <a:extLst>
                      <a:ext uri="{FF2B5EF4-FFF2-40B4-BE49-F238E27FC236}">
                        <a16:creationId xmlns:a16="http://schemas.microsoft.com/office/drawing/2014/main" id="{E8CDD28A-2F67-49B8-9F43-0E9050A33FCD}"/>
                      </a:ext>
                    </a:extLst>
                  </p14:cNvPr>
                  <p14:cNvContentPartPr/>
                  <p14:nvPr/>
                </p14:nvContentPartPr>
                <p14:xfrm>
                  <a:off x="8062462" y="3332585"/>
                  <a:ext cx="104040" cy="118080"/>
                </p14:xfrm>
              </p:contentPart>
            </mc:Choice>
            <mc:Fallback xmlns="">
              <p:pic>
                <p:nvPicPr>
                  <p:cNvPr id="3278" name="Ink 3277">
                    <a:extLst>
                      <a:ext uri="{FF2B5EF4-FFF2-40B4-BE49-F238E27FC236}">
                        <a16:creationId xmlns:a16="http://schemas.microsoft.com/office/drawing/2014/main" id="{E8CDD28A-2F67-49B8-9F43-0E9050A33FCD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8046206" y="3316753"/>
                    <a:ext cx="135902" cy="1504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3314" name="Ink 3313">
                    <a:extLst>
                      <a:ext uri="{FF2B5EF4-FFF2-40B4-BE49-F238E27FC236}">
                        <a16:creationId xmlns:a16="http://schemas.microsoft.com/office/drawing/2014/main" id="{45316C0C-903C-4391-9523-AF8F43FD9E03}"/>
                      </a:ext>
                    </a:extLst>
                  </p14:cNvPr>
                  <p14:cNvContentPartPr/>
                  <p14:nvPr/>
                </p14:nvContentPartPr>
                <p14:xfrm>
                  <a:off x="7127542" y="4176065"/>
                  <a:ext cx="35640" cy="51120"/>
                </p14:xfrm>
              </p:contentPart>
            </mc:Choice>
            <mc:Fallback xmlns="">
              <p:pic>
                <p:nvPicPr>
                  <p:cNvPr id="3314" name="Ink 3313">
                    <a:extLst>
                      <a:ext uri="{FF2B5EF4-FFF2-40B4-BE49-F238E27FC236}">
                        <a16:creationId xmlns:a16="http://schemas.microsoft.com/office/drawing/2014/main" id="{45316C0C-903C-4391-9523-AF8F43FD9E03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111342" y="4159468"/>
                    <a:ext cx="67392" cy="8365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320" name="Group 3319">
            <a:extLst>
              <a:ext uri="{FF2B5EF4-FFF2-40B4-BE49-F238E27FC236}">
                <a16:creationId xmlns:a16="http://schemas.microsoft.com/office/drawing/2014/main" id="{49513F9F-42FF-4456-827F-EC45EB02CC32}"/>
              </a:ext>
            </a:extLst>
          </p:cNvPr>
          <p:cNvGrpSpPr/>
          <p:nvPr/>
        </p:nvGrpSpPr>
        <p:grpSpPr>
          <a:xfrm>
            <a:off x="144664" y="916804"/>
            <a:ext cx="2656176" cy="3132261"/>
            <a:chOff x="218664" y="960906"/>
            <a:chExt cx="2656176" cy="3132261"/>
          </a:xfrm>
        </p:grpSpPr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493ABE9C-2B18-441F-A07F-F84710EC4B66}"/>
                </a:ext>
              </a:extLst>
            </p:cNvPr>
            <p:cNvGrpSpPr/>
            <p:nvPr/>
          </p:nvGrpSpPr>
          <p:grpSpPr>
            <a:xfrm>
              <a:off x="218664" y="960906"/>
              <a:ext cx="2656176" cy="3132261"/>
              <a:chOff x="218664" y="960906"/>
              <a:chExt cx="2656176" cy="3132261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09EC7329-FD9A-4B85-B322-BDFDE6F81381}"/>
                  </a:ext>
                </a:extLst>
              </p:cNvPr>
              <p:cNvSpPr txBox="1"/>
              <p:nvPr/>
            </p:nvSpPr>
            <p:spPr>
              <a:xfrm rot="20891698">
                <a:off x="1615718" y="3323726"/>
                <a:ext cx="10728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latin typeface="The Hand Extrablack" panose="03070A02030502020204" pitchFamily="66" charset="0"/>
                  </a:rPr>
                  <a:t>2016</a:t>
                </a:r>
                <a:endParaRPr lang="en-GB" sz="4400" dirty="0">
                  <a:latin typeface="The Hand Extrablack" panose="03070A02030502020204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90E6C648-BECD-40BE-8FFF-6E9595003A1F}"/>
                      </a:ext>
                    </a:extLst>
                  </p14:cNvPr>
                  <p14:cNvContentPartPr/>
                  <p14:nvPr/>
                </p14:nvContentPartPr>
                <p14:xfrm>
                  <a:off x="2022336" y="2927479"/>
                  <a:ext cx="21600" cy="390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0E6C648-BECD-40BE-8FFF-6E9595003A1F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4696" y="2909839"/>
                    <a:ext cx="57240" cy="4266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034861E3-B557-4458-9C73-87E8632A20CE}"/>
                  </a:ext>
                </a:extLst>
              </p:cNvPr>
              <p:cNvSpPr txBox="1"/>
              <p:nvPr/>
            </p:nvSpPr>
            <p:spPr>
              <a:xfrm>
                <a:off x="1196530" y="1597117"/>
                <a:ext cx="167831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9900"/>
                    </a:solidFill>
                    <a:latin typeface="The Hand Extrablack" panose="03070A02030502020204" pitchFamily="66" charset="0"/>
                  </a:rPr>
                  <a:t>PhD</a:t>
                </a:r>
                <a:r>
                  <a:rPr lang="en-US" sz="2800" dirty="0">
                    <a:latin typeface="The Hand Extrablack" panose="03070A02030502020204" pitchFamily="66" charset="0"/>
                  </a:rPr>
                  <a:t> in Developmental Biology</a:t>
                </a:r>
                <a:endParaRPr lang="en-GB" sz="2800" dirty="0">
                  <a:latin typeface="The Hand Extrablack" panose="03070A02030502020204" pitchFamily="66" charset="0"/>
                </a:endParaRPr>
              </a:p>
            </p:txBody>
          </p: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D1390C17-BDD8-4B17-B8A5-5FC4C817134D}"/>
                  </a:ext>
                </a:extLst>
              </p:cNvPr>
              <p:cNvGrpSpPr/>
              <p:nvPr/>
            </p:nvGrpSpPr>
            <p:grpSpPr>
              <a:xfrm>
                <a:off x="218664" y="960906"/>
                <a:ext cx="1635840" cy="2179080"/>
                <a:chOff x="235122" y="974720"/>
                <a:chExt cx="1635840" cy="2179080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7487727E-A90E-4F5D-B9E1-8A453D11A74E}"/>
                    </a:ext>
                  </a:extLst>
                </p:cNvPr>
                <p:cNvGrpSpPr/>
                <p:nvPr/>
              </p:nvGrpSpPr>
              <p:grpSpPr>
                <a:xfrm>
                  <a:off x="639042" y="1828640"/>
                  <a:ext cx="690480" cy="1216800"/>
                  <a:chOff x="639042" y="1828640"/>
                  <a:chExt cx="690480" cy="1216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6">
                    <p14:nvContentPartPr>
                      <p14:cNvPr id="299" name="Ink 298">
                        <a:extLst>
                          <a:ext uri="{FF2B5EF4-FFF2-40B4-BE49-F238E27FC236}">
                            <a16:creationId xmlns:a16="http://schemas.microsoft.com/office/drawing/2014/main" id="{9E75EB2F-7802-452E-B647-89506DFDC9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302522" y="1828640"/>
                      <a:ext cx="27000" cy="284400"/>
                    </p14:xfrm>
                  </p:contentPart>
                </mc:Choice>
                <mc:Fallback xmlns="">
                  <p:pic>
                    <p:nvPicPr>
                      <p:cNvPr id="299" name="Ink 298">
                        <a:extLst>
                          <a:ext uri="{FF2B5EF4-FFF2-40B4-BE49-F238E27FC236}">
                            <a16:creationId xmlns:a16="http://schemas.microsoft.com/office/drawing/2014/main" id="{9E75EB2F-7802-452E-B647-89506DFD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7"/>
                      <a:stretch>
                        <a:fillRect/>
                      </a:stretch>
                    </p:blipFill>
                    <p:spPr>
                      <a:xfrm>
                        <a:off x="1293882" y="1819640"/>
                        <a:ext cx="44640" cy="302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8">
                    <p14:nvContentPartPr>
                      <p14:cNvPr id="310" name="Ink 309">
                        <a:extLst>
                          <a:ext uri="{FF2B5EF4-FFF2-40B4-BE49-F238E27FC236}">
                            <a16:creationId xmlns:a16="http://schemas.microsoft.com/office/drawing/2014/main" id="{6223464B-7438-4C49-999A-7FF1EA8EA6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4162" y="2911520"/>
                      <a:ext cx="148320" cy="82080"/>
                    </p14:xfrm>
                  </p:contentPart>
                </mc:Choice>
                <mc:Fallback xmlns="">
                  <p:pic>
                    <p:nvPicPr>
                      <p:cNvPr id="310" name="Ink 309">
                        <a:extLst>
                          <a:ext uri="{FF2B5EF4-FFF2-40B4-BE49-F238E27FC236}">
                            <a16:creationId xmlns:a16="http://schemas.microsoft.com/office/drawing/2014/main" id="{6223464B-7438-4C49-999A-7FF1EA8EA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9"/>
                      <a:stretch>
                        <a:fillRect/>
                      </a:stretch>
                    </p:blipFill>
                    <p:spPr>
                      <a:xfrm>
                        <a:off x="735162" y="2902880"/>
                        <a:ext cx="165960" cy="99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0">
                    <p14:nvContentPartPr>
                      <p14:cNvPr id="312" name="Ink 311">
                        <a:extLst>
                          <a:ext uri="{FF2B5EF4-FFF2-40B4-BE49-F238E27FC236}">
                            <a16:creationId xmlns:a16="http://schemas.microsoft.com/office/drawing/2014/main" id="{B8B78065-43D2-4ADE-A98B-DBC6ED19400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9042" y="2912960"/>
                      <a:ext cx="254160" cy="132480"/>
                    </p14:xfrm>
                  </p:contentPart>
                </mc:Choice>
                <mc:Fallback xmlns="">
                  <p:pic>
                    <p:nvPicPr>
                      <p:cNvPr id="312" name="Ink 311">
                        <a:extLst>
                          <a:ext uri="{FF2B5EF4-FFF2-40B4-BE49-F238E27FC236}">
                            <a16:creationId xmlns:a16="http://schemas.microsoft.com/office/drawing/2014/main" id="{B8B78065-43D2-4ADE-A98B-DBC6ED194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1"/>
                      <a:stretch>
                        <a:fillRect/>
                      </a:stretch>
                    </p:blipFill>
                    <p:spPr>
                      <a:xfrm>
                        <a:off x="630402" y="2904320"/>
                        <a:ext cx="271800" cy="15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6F128E6-0B2F-4B9D-928F-C69DC5E87BC9}"/>
                    </a:ext>
                  </a:extLst>
                </p:cNvPr>
                <p:cNvGrpSpPr/>
                <p:nvPr/>
              </p:nvGrpSpPr>
              <p:grpSpPr>
                <a:xfrm>
                  <a:off x="235122" y="974720"/>
                  <a:ext cx="1635840" cy="2179080"/>
                  <a:chOff x="235122" y="974720"/>
                  <a:chExt cx="1635840" cy="21790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2">
                    <p14:nvContentPartPr>
                      <p14:cNvPr id="268" name="Ink 267">
                        <a:extLst>
                          <a:ext uri="{FF2B5EF4-FFF2-40B4-BE49-F238E27FC236}">
                            <a16:creationId xmlns:a16="http://schemas.microsoft.com/office/drawing/2014/main" id="{F770C59F-9810-4E7A-8095-A9F5D6F24F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5122" y="994520"/>
                      <a:ext cx="200520" cy="1139400"/>
                    </p14:xfrm>
                  </p:contentPart>
                </mc:Choice>
                <mc:Fallback xmlns="">
                  <p:pic>
                    <p:nvPicPr>
                      <p:cNvPr id="268" name="Ink 267">
                        <a:extLst>
                          <a:ext uri="{FF2B5EF4-FFF2-40B4-BE49-F238E27FC236}">
                            <a16:creationId xmlns:a16="http://schemas.microsoft.com/office/drawing/2014/main" id="{F770C59F-9810-4E7A-8095-A9F5D6F24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3"/>
                      <a:stretch>
                        <a:fillRect/>
                      </a:stretch>
                    </p:blipFill>
                    <p:spPr>
                      <a:xfrm>
                        <a:off x="226482" y="985520"/>
                        <a:ext cx="218160" cy="1157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E9BB7C93-5579-4C3F-A68C-AC56B617DC32}"/>
                      </a:ext>
                    </a:extLst>
                  </p:cNvPr>
                  <p:cNvGrpSpPr/>
                  <p:nvPr/>
                </p:nvGrpSpPr>
                <p:grpSpPr>
                  <a:xfrm>
                    <a:off x="1254282" y="986240"/>
                    <a:ext cx="616680" cy="692640"/>
                    <a:chOff x="1254282" y="986240"/>
                    <a:chExt cx="616680" cy="6926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14">
                      <p14:nvContentPartPr>
                        <p14:cNvPr id="269" name="Ink 268">
                          <a:extLst>
                            <a:ext uri="{FF2B5EF4-FFF2-40B4-BE49-F238E27FC236}">
                              <a16:creationId xmlns:a16="http://schemas.microsoft.com/office/drawing/2014/main" id="{E16A2EEB-A770-4C06-9FE9-C4FECCA0EE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54282" y="986240"/>
                        <a:ext cx="498960" cy="489600"/>
                      </p14:xfrm>
                    </p:contentPart>
                  </mc:Choice>
                  <mc:Fallback xmlns="">
                    <p:pic>
                      <p:nvPicPr>
                        <p:cNvPr id="269" name="Ink 268">
                          <a:extLst>
                            <a:ext uri="{FF2B5EF4-FFF2-40B4-BE49-F238E27FC236}">
                              <a16:creationId xmlns:a16="http://schemas.microsoft.com/office/drawing/2014/main" id="{E16A2EEB-A770-4C06-9FE9-C4FECCA0EE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5"/>
                        <a:stretch>
                          <a:fillRect/>
                        </a:stretch>
                      </p:blipFill>
                      <p:spPr>
                        <a:xfrm>
                          <a:off x="1245282" y="977240"/>
                          <a:ext cx="516600" cy="507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16">
                      <p14:nvContentPartPr>
                        <p14:cNvPr id="270" name="Ink 269">
                          <a:extLst>
                            <a:ext uri="{FF2B5EF4-FFF2-40B4-BE49-F238E27FC236}">
                              <a16:creationId xmlns:a16="http://schemas.microsoft.com/office/drawing/2014/main" id="{0B600AF2-62AB-41A2-B45B-600A8BA0FBC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745322" y="1315280"/>
                        <a:ext cx="81360" cy="171360"/>
                      </p14:xfrm>
                    </p:contentPart>
                  </mc:Choice>
                  <mc:Fallback xmlns="">
                    <p:pic>
                      <p:nvPicPr>
                        <p:cNvPr id="270" name="Ink 269">
                          <a:extLst>
                            <a:ext uri="{FF2B5EF4-FFF2-40B4-BE49-F238E27FC236}">
                              <a16:creationId xmlns:a16="http://schemas.microsoft.com/office/drawing/2014/main" id="{0B600AF2-62AB-41A2-B45B-600A8BA0FB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7"/>
                        <a:stretch>
                          <a:fillRect/>
                        </a:stretch>
                      </p:blipFill>
                      <p:spPr>
                        <a:xfrm>
                          <a:off x="1736682" y="1306280"/>
                          <a:ext cx="99000" cy="189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18">
                      <p14:nvContentPartPr>
                        <p14:cNvPr id="271" name="Ink 270">
                          <a:extLst>
                            <a:ext uri="{FF2B5EF4-FFF2-40B4-BE49-F238E27FC236}">
                              <a16:creationId xmlns:a16="http://schemas.microsoft.com/office/drawing/2014/main" id="{938D0F45-C343-4BFC-9A1D-5604F2CD80E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363722" y="1499240"/>
                        <a:ext cx="468720" cy="179640"/>
                      </p14:xfrm>
                    </p:contentPart>
                  </mc:Choice>
                  <mc:Fallback xmlns="">
                    <p:pic>
                      <p:nvPicPr>
                        <p:cNvPr id="271" name="Ink 270">
                          <a:extLst>
                            <a:ext uri="{FF2B5EF4-FFF2-40B4-BE49-F238E27FC236}">
                              <a16:creationId xmlns:a16="http://schemas.microsoft.com/office/drawing/2014/main" id="{938D0F45-C343-4BFC-9A1D-5604F2CD80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9"/>
                        <a:stretch>
                          <a:fillRect/>
                        </a:stretch>
                      </p:blipFill>
                      <p:spPr>
                        <a:xfrm>
                          <a:off x="1354722" y="1490240"/>
                          <a:ext cx="486360" cy="197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20">
                      <p14:nvContentPartPr>
                        <p14:cNvPr id="273" name="Ink 272">
                          <a:extLst>
                            <a:ext uri="{FF2B5EF4-FFF2-40B4-BE49-F238E27FC236}">
                              <a16:creationId xmlns:a16="http://schemas.microsoft.com/office/drawing/2014/main" id="{DF456D90-1D0F-4ED9-AAAA-2BA1D22A285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778442" y="1262720"/>
                        <a:ext cx="92520" cy="68760"/>
                      </p14:xfrm>
                    </p:contentPart>
                  </mc:Choice>
                  <mc:Fallback xmlns="">
                    <p:pic>
                      <p:nvPicPr>
                        <p:cNvPr id="273" name="Ink 272">
                          <a:extLst>
                            <a:ext uri="{FF2B5EF4-FFF2-40B4-BE49-F238E27FC236}">
                              <a16:creationId xmlns:a16="http://schemas.microsoft.com/office/drawing/2014/main" id="{DF456D90-1D0F-4ED9-AAAA-2BA1D22A28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1"/>
                        <a:stretch>
                          <a:fillRect/>
                        </a:stretch>
                      </p:blipFill>
                      <p:spPr>
                        <a:xfrm>
                          <a:off x="1769442" y="1254080"/>
                          <a:ext cx="110160" cy="864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5F970782-EB45-44D1-AA86-CAF47F890603}"/>
                      </a:ext>
                    </a:extLst>
                  </p:cNvPr>
                  <p:cNvGrpSpPr/>
                  <p:nvPr/>
                </p:nvGrpSpPr>
                <p:grpSpPr>
                  <a:xfrm>
                    <a:off x="289842" y="974720"/>
                    <a:ext cx="1099800" cy="2179080"/>
                    <a:chOff x="289842" y="974720"/>
                    <a:chExt cx="1099800" cy="21790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22">
                      <p14:nvContentPartPr>
                        <p14:cNvPr id="256" name="Ink 255">
                          <a:extLst>
                            <a:ext uri="{FF2B5EF4-FFF2-40B4-BE49-F238E27FC236}">
                              <a16:creationId xmlns:a16="http://schemas.microsoft.com/office/drawing/2014/main" id="{A0A69502-71E6-4CF3-B43A-0A83E140BFC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20162" y="1008920"/>
                        <a:ext cx="61560" cy="1542600"/>
                      </p14:xfrm>
                    </p:contentPart>
                  </mc:Choice>
                  <mc:Fallback xmlns="">
                    <p:pic>
                      <p:nvPicPr>
                        <p:cNvPr id="256" name="Ink 255">
                          <a:extLst>
                            <a:ext uri="{FF2B5EF4-FFF2-40B4-BE49-F238E27FC236}">
                              <a16:creationId xmlns:a16="http://schemas.microsoft.com/office/drawing/2014/main" id="{A0A69502-71E6-4CF3-B43A-0A83E140BF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3"/>
                        <a:stretch>
                          <a:fillRect/>
                        </a:stretch>
                      </p:blipFill>
                      <p:spPr>
                        <a:xfrm>
                          <a:off x="411162" y="1000280"/>
                          <a:ext cx="79200" cy="1560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24">
                      <p14:nvContentPartPr>
                        <p14:cNvPr id="257" name="Ink 256">
                          <a:extLst>
                            <a:ext uri="{FF2B5EF4-FFF2-40B4-BE49-F238E27FC236}">
                              <a16:creationId xmlns:a16="http://schemas.microsoft.com/office/drawing/2014/main" id="{45E1294B-393B-4075-B0CA-BF488F8812A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78122" y="2549360"/>
                        <a:ext cx="807480" cy="46800"/>
                      </p14:xfrm>
                    </p:contentPart>
                  </mc:Choice>
                  <mc:Fallback xmlns="">
                    <p:pic>
                      <p:nvPicPr>
                        <p:cNvPr id="257" name="Ink 256">
                          <a:extLst>
                            <a:ext uri="{FF2B5EF4-FFF2-40B4-BE49-F238E27FC236}">
                              <a16:creationId xmlns:a16="http://schemas.microsoft.com/office/drawing/2014/main" id="{45E1294B-393B-4075-B0CA-BF488F8812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5"/>
                        <a:stretch>
                          <a:fillRect/>
                        </a:stretch>
                      </p:blipFill>
                      <p:spPr>
                        <a:xfrm>
                          <a:off x="469482" y="2540360"/>
                          <a:ext cx="825120" cy="64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26">
                      <p14:nvContentPartPr>
                        <p14:cNvPr id="259" name="Ink 258">
                          <a:extLst>
                            <a:ext uri="{FF2B5EF4-FFF2-40B4-BE49-F238E27FC236}">
                              <a16:creationId xmlns:a16="http://schemas.microsoft.com/office/drawing/2014/main" id="{A0F8B5A7-42F6-4780-B56F-1A438A7B19B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36642" y="974720"/>
                        <a:ext cx="153000" cy="1014120"/>
                      </p14:xfrm>
                    </p:contentPart>
                  </mc:Choice>
                  <mc:Fallback xmlns="">
                    <p:pic>
                      <p:nvPicPr>
                        <p:cNvPr id="259" name="Ink 258">
                          <a:extLst>
                            <a:ext uri="{FF2B5EF4-FFF2-40B4-BE49-F238E27FC236}">
                              <a16:creationId xmlns:a16="http://schemas.microsoft.com/office/drawing/2014/main" id="{A0F8B5A7-42F6-4780-B56F-1A438A7B19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7"/>
                        <a:stretch>
                          <a:fillRect/>
                        </a:stretch>
                      </p:blipFill>
                      <p:spPr>
                        <a:xfrm>
                          <a:off x="1228002" y="966080"/>
                          <a:ext cx="170640" cy="10317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28">
                      <p14:nvContentPartPr>
                        <p14:cNvPr id="260" name="Ink 259">
                          <a:extLst>
                            <a:ext uri="{FF2B5EF4-FFF2-40B4-BE49-F238E27FC236}">
                              <a16:creationId xmlns:a16="http://schemas.microsoft.com/office/drawing/2014/main" id="{5D47429C-4127-4852-8EC3-1CDD022521E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17442" y="1020440"/>
                        <a:ext cx="172440" cy="293040"/>
                      </p14:xfrm>
                    </p:contentPart>
                  </mc:Choice>
                  <mc:Fallback xmlns="">
                    <p:pic>
                      <p:nvPicPr>
                        <p:cNvPr id="260" name="Ink 259">
                          <a:extLst>
                            <a:ext uri="{FF2B5EF4-FFF2-40B4-BE49-F238E27FC236}">
                              <a16:creationId xmlns:a16="http://schemas.microsoft.com/office/drawing/2014/main" id="{5D47429C-4127-4852-8EC3-1CDD022521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9"/>
                        <a:stretch>
                          <a:fillRect/>
                        </a:stretch>
                      </p:blipFill>
                      <p:spPr>
                        <a:xfrm>
                          <a:off x="608442" y="1011800"/>
                          <a:ext cx="190080" cy="310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0">
                      <p14:nvContentPartPr>
                        <p14:cNvPr id="261" name="Ink 260">
                          <a:extLst>
                            <a:ext uri="{FF2B5EF4-FFF2-40B4-BE49-F238E27FC236}">
                              <a16:creationId xmlns:a16="http://schemas.microsoft.com/office/drawing/2014/main" id="{602F3B4D-A18F-4863-BC63-5855C2AAB8E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56122" y="1043480"/>
                        <a:ext cx="211320" cy="269280"/>
                      </p14:xfrm>
                    </p:contentPart>
                  </mc:Choice>
                  <mc:Fallback xmlns="">
                    <p:pic>
                      <p:nvPicPr>
                        <p:cNvPr id="261" name="Ink 260">
                          <a:extLst>
                            <a:ext uri="{FF2B5EF4-FFF2-40B4-BE49-F238E27FC236}">
                              <a16:creationId xmlns:a16="http://schemas.microsoft.com/office/drawing/2014/main" id="{602F3B4D-A18F-4863-BC63-5855C2AAB8E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1"/>
                        <a:stretch>
                          <a:fillRect/>
                        </a:stretch>
                      </p:blipFill>
                      <p:spPr>
                        <a:xfrm>
                          <a:off x="847122" y="1034840"/>
                          <a:ext cx="228960" cy="2869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2">
                      <p14:nvContentPartPr>
                        <p14:cNvPr id="263" name="Ink 262">
                          <a:extLst>
                            <a:ext uri="{FF2B5EF4-FFF2-40B4-BE49-F238E27FC236}">
                              <a16:creationId xmlns:a16="http://schemas.microsoft.com/office/drawing/2014/main" id="{74D8DEAF-E8CF-4244-86C8-997497844D6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762" y="1035200"/>
                        <a:ext cx="72360" cy="1524960"/>
                      </p14:xfrm>
                    </p:contentPart>
                  </mc:Choice>
                  <mc:Fallback xmlns="">
                    <p:pic>
                      <p:nvPicPr>
                        <p:cNvPr id="263" name="Ink 262">
                          <a:extLst>
                            <a:ext uri="{FF2B5EF4-FFF2-40B4-BE49-F238E27FC236}">
                              <a16:creationId xmlns:a16="http://schemas.microsoft.com/office/drawing/2014/main" id="{74D8DEAF-E8CF-4244-86C8-997497844D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3"/>
                        <a:stretch>
                          <a:fillRect/>
                        </a:stretch>
                      </p:blipFill>
                      <p:spPr>
                        <a:xfrm>
                          <a:off x="801762" y="1026200"/>
                          <a:ext cx="90000" cy="154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4">
                      <p14:nvContentPartPr>
                        <p14:cNvPr id="264" name="Ink 263">
                          <a:extLst>
                            <a:ext uri="{FF2B5EF4-FFF2-40B4-BE49-F238E27FC236}">
                              <a16:creationId xmlns:a16="http://schemas.microsoft.com/office/drawing/2014/main" id="{5DCFDB3F-E363-4619-9D66-29B8066C9E4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31362" y="1444160"/>
                        <a:ext cx="36000" cy="73800"/>
                      </p14:xfrm>
                    </p:contentPart>
                  </mc:Choice>
                  <mc:Fallback xmlns="">
                    <p:pic>
                      <p:nvPicPr>
                        <p:cNvPr id="264" name="Ink 263">
                          <a:extLst>
                            <a:ext uri="{FF2B5EF4-FFF2-40B4-BE49-F238E27FC236}">
                              <a16:creationId xmlns:a16="http://schemas.microsoft.com/office/drawing/2014/main" id="{5DCFDB3F-E363-4619-9D66-29B8066C9E4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5"/>
                        <a:stretch>
                          <a:fillRect/>
                        </a:stretch>
                      </p:blipFill>
                      <p:spPr>
                        <a:xfrm>
                          <a:off x="922362" y="1435160"/>
                          <a:ext cx="53640" cy="9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6">
                      <p14:nvContentPartPr>
                        <p14:cNvPr id="265" name="Ink 264">
                          <a:extLst>
                            <a:ext uri="{FF2B5EF4-FFF2-40B4-BE49-F238E27FC236}">
                              <a16:creationId xmlns:a16="http://schemas.microsoft.com/office/drawing/2014/main" id="{0B1BBEC1-1656-4AE6-BF48-96F400B46ED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39642" y="1712720"/>
                        <a:ext cx="32400" cy="81720"/>
                      </p14:xfrm>
                    </p:contentPart>
                  </mc:Choice>
                  <mc:Fallback xmlns="">
                    <p:pic>
                      <p:nvPicPr>
                        <p:cNvPr id="265" name="Ink 264">
                          <a:extLst>
                            <a:ext uri="{FF2B5EF4-FFF2-40B4-BE49-F238E27FC236}">
                              <a16:creationId xmlns:a16="http://schemas.microsoft.com/office/drawing/2014/main" id="{0B1BBEC1-1656-4AE6-BF48-96F400B46E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7"/>
                        <a:stretch>
                          <a:fillRect/>
                        </a:stretch>
                      </p:blipFill>
                      <p:spPr>
                        <a:xfrm>
                          <a:off x="931002" y="1703720"/>
                          <a:ext cx="50040" cy="9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8">
                      <p14:nvContentPartPr>
                        <p14:cNvPr id="266" name="Ink 265">
                          <a:extLst>
                            <a:ext uri="{FF2B5EF4-FFF2-40B4-BE49-F238E27FC236}">
                              <a16:creationId xmlns:a16="http://schemas.microsoft.com/office/drawing/2014/main" id="{23E36D05-9DEC-42B2-9ECB-4181D4FBB07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51162" y="1996040"/>
                        <a:ext cx="33480" cy="76680"/>
                      </p14:xfrm>
                    </p:contentPart>
                  </mc:Choice>
                  <mc:Fallback xmlns="">
                    <p:pic>
                      <p:nvPicPr>
                        <p:cNvPr id="266" name="Ink 265">
                          <a:extLst>
                            <a:ext uri="{FF2B5EF4-FFF2-40B4-BE49-F238E27FC236}">
                              <a16:creationId xmlns:a16="http://schemas.microsoft.com/office/drawing/2014/main" id="{23E36D05-9DEC-42B2-9ECB-4181D4FBB0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9"/>
                        <a:stretch>
                          <a:fillRect/>
                        </a:stretch>
                      </p:blipFill>
                      <p:spPr>
                        <a:xfrm>
                          <a:off x="942162" y="1987040"/>
                          <a:ext cx="51120" cy="943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0">
                      <p14:nvContentPartPr>
                        <p14:cNvPr id="277" name="Ink 276">
                          <a:extLst>
                            <a:ext uri="{FF2B5EF4-FFF2-40B4-BE49-F238E27FC236}">
                              <a16:creationId xmlns:a16="http://schemas.microsoft.com/office/drawing/2014/main" id="{1A926DAD-35DA-4CF9-BE67-78D0EF1F639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89842" y="2109080"/>
                        <a:ext cx="111240" cy="247320"/>
                      </p14:xfrm>
                    </p:contentPart>
                  </mc:Choice>
                  <mc:Fallback xmlns="">
                    <p:pic>
                      <p:nvPicPr>
                        <p:cNvPr id="277" name="Ink 276">
                          <a:extLst>
                            <a:ext uri="{FF2B5EF4-FFF2-40B4-BE49-F238E27FC236}">
                              <a16:creationId xmlns:a16="http://schemas.microsoft.com/office/drawing/2014/main" id="{1A926DAD-35DA-4CF9-BE67-78D0EF1F63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1"/>
                        <a:stretch>
                          <a:fillRect/>
                        </a:stretch>
                      </p:blipFill>
                      <p:spPr>
                        <a:xfrm>
                          <a:off x="281202" y="2100440"/>
                          <a:ext cx="128880" cy="2649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2">
                      <p14:nvContentPartPr>
                        <p14:cNvPr id="278" name="Ink 277">
                          <a:extLst>
                            <a:ext uri="{FF2B5EF4-FFF2-40B4-BE49-F238E27FC236}">
                              <a16:creationId xmlns:a16="http://schemas.microsoft.com/office/drawing/2014/main" id="{CCB17A32-5200-4C06-84C4-70F75CDE650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78042" y="2213840"/>
                        <a:ext cx="64440" cy="72000"/>
                      </p14:xfrm>
                    </p:contentPart>
                  </mc:Choice>
                  <mc:Fallback xmlns="">
                    <p:pic>
                      <p:nvPicPr>
                        <p:cNvPr id="278" name="Ink 277">
                          <a:extLst>
                            <a:ext uri="{FF2B5EF4-FFF2-40B4-BE49-F238E27FC236}">
                              <a16:creationId xmlns:a16="http://schemas.microsoft.com/office/drawing/2014/main" id="{CCB17A32-5200-4C06-84C4-70F75CDE65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3"/>
                        <a:stretch>
                          <a:fillRect/>
                        </a:stretch>
                      </p:blipFill>
                      <p:spPr>
                        <a:xfrm>
                          <a:off x="369042" y="2205200"/>
                          <a:ext cx="82080" cy="896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4">
                      <p14:nvContentPartPr>
                        <p14:cNvPr id="280" name="Ink 279">
                          <a:extLst>
                            <a:ext uri="{FF2B5EF4-FFF2-40B4-BE49-F238E27FC236}">
                              <a16:creationId xmlns:a16="http://schemas.microsoft.com/office/drawing/2014/main" id="{4AEA1955-04B2-41A7-BE86-923B7D06A83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759282" y="2584640"/>
                        <a:ext cx="96840" cy="336600"/>
                      </p14:xfrm>
                    </p:contentPart>
                  </mc:Choice>
                  <mc:Fallback xmlns="">
                    <p:pic>
                      <p:nvPicPr>
                        <p:cNvPr id="280" name="Ink 279">
                          <a:extLst>
                            <a:ext uri="{FF2B5EF4-FFF2-40B4-BE49-F238E27FC236}">
                              <a16:creationId xmlns:a16="http://schemas.microsoft.com/office/drawing/2014/main" id="{4AEA1955-04B2-41A7-BE86-923B7D06A8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5"/>
                        <a:stretch>
                          <a:fillRect/>
                        </a:stretch>
                      </p:blipFill>
                      <p:spPr>
                        <a:xfrm>
                          <a:off x="750642" y="2576000"/>
                          <a:ext cx="114480" cy="354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6">
                      <p14:nvContentPartPr>
                        <p14:cNvPr id="281" name="Ink 280">
                          <a:extLst>
                            <a:ext uri="{FF2B5EF4-FFF2-40B4-BE49-F238E27FC236}">
                              <a16:creationId xmlns:a16="http://schemas.microsoft.com/office/drawing/2014/main" id="{B659BFDB-B65F-4AE4-A82B-71156FF90E9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10922" y="2591480"/>
                        <a:ext cx="46440" cy="317880"/>
                      </p14:xfrm>
                    </p:contentPart>
                  </mc:Choice>
                  <mc:Fallback xmlns="">
                    <p:pic>
                      <p:nvPicPr>
                        <p:cNvPr id="281" name="Ink 280">
                          <a:extLst>
                            <a:ext uri="{FF2B5EF4-FFF2-40B4-BE49-F238E27FC236}">
                              <a16:creationId xmlns:a16="http://schemas.microsoft.com/office/drawing/2014/main" id="{B659BFDB-B65F-4AE4-A82B-71156FF90E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7"/>
                        <a:stretch>
                          <a:fillRect/>
                        </a:stretch>
                      </p:blipFill>
                      <p:spPr>
                        <a:xfrm>
                          <a:off x="1002282" y="2582480"/>
                          <a:ext cx="64080" cy="3355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8">
                      <p14:nvContentPartPr>
                        <p14:cNvPr id="283" name="Ink 282">
                          <a:extLst>
                            <a:ext uri="{FF2B5EF4-FFF2-40B4-BE49-F238E27FC236}">
                              <a16:creationId xmlns:a16="http://schemas.microsoft.com/office/drawing/2014/main" id="{02DCE83A-6B76-4CA7-898E-8896CBEA397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0322" y="2893160"/>
                        <a:ext cx="262080" cy="170280"/>
                      </p14:xfrm>
                    </p:contentPart>
                  </mc:Choice>
                  <mc:Fallback xmlns="">
                    <p:pic>
                      <p:nvPicPr>
                        <p:cNvPr id="283" name="Ink 282">
                          <a:extLst>
                            <a:ext uri="{FF2B5EF4-FFF2-40B4-BE49-F238E27FC236}">
                              <a16:creationId xmlns:a16="http://schemas.microsoft.com/office/drawing/2014/main" id="{02DCE83A-6B76-4CA7-898E-8896CBEA39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9"/>
                        <a:stretch>
                          <a:fillRect/>
                        </a:stretch>
                      </p:blipFill>
                      <p:spPr>
                        <a:xfrm>
                          <a:off x="611322" y="2884160"/>
                          <a:ext cx="279720" cy="1879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0">
                      <p14:nvContentPartPr>
                        <p14:cNvPr id="285" name="Ink 284">
                          <a:extLst>
                            <a:ext uri="{FF2B5EF4-FFF2-40B4-BE49-F238E27FC236}">
                              <a16:creationId xmlns:a16="http://schemas.microsoft.com/office/drawing/2014/main" id="{CA204B5E-7DC0-4928-B6BF-78B52EDFB83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61522" y="2925560"/>
                        <a:ext cx="42120" cy="118440"/>
                      </p14:xfrm>
                    </p:contentPart>
                  </mc:Choice>
                  <mc:Fallback xmlns="">
                    <p:pic>
                      <p:nvPicPr>
                        <p:cNvPr id="285" name="Ink 284">
                          <a:extLst>
                            <a:ext uri="{FF2B5EF4-FFF2-40B4-BE49-F238E27FC236}">
                              <a16:creationId xmlns:a16="http://schemas.microsoft.com/office/drawing/2014/main" id="{CA204B5E-7DC0-4928-B6BF-78B52EDFB8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1"/>
                        <a:stretch>
                          <a:fillRect/>
                        </a:stretch>
                      </p:blipFill>
                      <p:spPr>
                        <a:xfrm>
                          <a:off x="852522" y="2916920"/>
                          <a:ext cx="59760" cy="136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2">
                      <p14:nvContentPartPr>
                        <p14:cNvPr id="286" name="Ink 285">
                          <a:extLst>
                            <a:ext uri="{FF2B5EF4-FFF2-40B4-BE49-F238E27FC236}">
                              <a16:creationId xmlns:a16="http://schemas.microsoft.com/office/drawing/2014/main" id="{0873135F-5FEC-4A30-9A92-75CAF385E5B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38562" y="2916200"/>
                        <a:ext cx="169920" cy="237600"/>
                      </p14:xfrm>
                    </p:contentPart>
                  </mc:Choice>
                  <mc:Fallback xmlns="">
                    <p:pic>
                      <p:nvPicPr>
                        <p:cNvPr id="286" name="Ink 285">
                          <a:extLst>
                            <a:ext uri="{FF2B5EF4-FFF2-40B4-BE49-F238E27FC236}">
                              <a16:creationId xmlns:a16="http://schemas.microsoft.com/office/drawing/2014/main" id="{0873135F-5FEC-4A30-9A92-75CAF385E5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3"/>
                        <a:stretch>
                          <a:fillRect/>
                        </a:stretch>
                      </p:blipFill>
                      <p:spPr>
                        <a:xfrm>
                          <a:off x="929562" y="2907200"/>
                          <a:ext cx="187560" cy="255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4">
                      <p14:nvContentPartPr>
                        <p14:cNvPr id="288" name="Ink 287">
                          <a:extLst>
                            <a:ext uri="{FF2B5EF4-FFF2-40B4-BE49-F238E27FC236}">
                              <a16:creationId xmlns:a16="http://schemas.microsoft.com/office/drawing/2014/main" id="{89FC1BE8-42F1-4E18-94AD-A4E75BC1E59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21642" y="2591120"/>
                        <a:ext cx="17280" cy="320760"/>
                      </p14:xfrm>
                    </p:contentPart>
                  </mc:Choice>
                  <mc:Fallback xmlns="">
                    <p:pic>
                      <p:nvPicPr>
                        <p:cNvPr id="288" name="Ink 287">
                          <a:extLst>
                            <a:ext uri="{FF2B5EF4-FFF2-40B4-BE49-F238E27FC236}">
                              <a16:creationId xmlns:a16="http://schemas.microsoft.com/office/drawing/2014/main" id="{89FC1BE8-42F1-4E18-94AD-A4E75BC1E5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5"/>
                        <a:stretch>
                          <a:fillRect/>
                        </a:stretch>
                      </p:blipFill>
                      <p:spPr>
                        <a:xfrm>
                          <a:off x="913002" y="2582120"/>
                          <a:ext cx="34920" cy="3384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6">
                      <p14:nvContentPartPr>
                        <p14:cNvPr id="290" name="Ink 289">
                          <a:extLst>
                            <a:ext uri="{FF2B5EF4-FFF2-40B4-BE49-F238E27FC236}">
                              <a16:creationId xmlns:a16="http://schemas.microsoft.com/office/drawing/2014/main" id="{B8B2743B-966E-498F-BBA0-420AF17E6F9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7642" y="1898840"/>
                        <a:ext cx="197280" cy="35280"/>
                      </p14:xfrm>
                    </p:contentPart>
                  </mc:Choice>
                  <mc:Fallback xmlns="">
                    <p:pic>
                      <p:nvPicPr>
                        <p:cNvPr id="290" name="Ink 289">
                          <a:extLst>
                            <a:ext uri="{FF2B5EF4-FFF2-40B4-BE49-F238E27FC236}">
                              <a16:creationId xmlns:a16="http://schemas.microsoft.com/office/drawing/2014/main" id="{B8B2743B-966E-498F-BBA0-420AF17E6F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7"/>
                        <a:stretch>
                          <a:fillRect/>
                        </a:stretch>
                      </p:blipFill>
                      <p:spPr>
                        <a:xfrm>
                          <a:off x="498642" y="1890200"/>
                          <a:ext cx="214920" cy="529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58">
                      <p14:nvContentPartPr>
                        <p14:cNvPr id="291" name="Ink 290">
                          <a:extLst>
                            <a:ext uri="{FF2B5EF4-FFF2-40B4-BE49-F238E27FC236}">
                              <a16:creationId xmlns:a16="http://schemas.microsoft.com/office/drawing/2014/main" id="{19846DA9-FF11-4E06-9A2D-CBF0663FF86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6922" y="1948160"/>
                        <a:ext cx="219960" cy="260640"/>
                      </p14:xfrm>
                    </p:contentPart>
                  </mc:Choice>
                  <mc:Fallback xmlns="">
                    <p:pic>
                      <p:nvPicPr>
                        <p:cNvPr id="291" name="Ink 290">
                          <a:extLst>
                            <a:ext uri="{FF2B5EF4-FFF2-40B4-BE49-F238E27FC236}">
                              <a16:creationId xmlns:a16="http://schemas.microsoft.com/office/drawing/2014/main" id="{19846DA9-FF11-4E06-9A2D-CBF0663FF8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9"/>
                        <a:stretch>
                          <a:fillRect/>
                        </a:stretch>
                      </p:blipFill>
                      <p:spPr>
                        <a:xfrm>
                          <a:off x="497922" y="1939520"/>
                          <a:ext cx="237600" cy="278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60">
                      <p14:nvContentPartPr>
                        <p14:cNvPr id="292" name="Ink 291">
                          <a:extLst>
                            <a:ext uri="{FF2B5EF4-FFF2-40B4-BE49-F238E27FC236}">
                              <a16:creationId xmlns:a16="http://schemas.microsoft.com/office/drawing/2014/main" id="{4E30F220-DABC-4FA1-88B4-9CF16480B0B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718962" y="1902440"/>
                        <a:ext cx="32760" cy="282960"/>
                      </p14:xfrm>
                    </p:contentPart>
                  </mc:Choice>
                  <mc:Fallback xmlns="">
                    <p:pic>
                      <p:nvPicPr>
                        <p:cNvPr id="292" name="Ink 291">
                          <a:extLst>
                            <a:ext uri="{FF2B5EF4-FFF2-40B4-BE49-F238E27FC236}">
                              <a16:creationId xmlns:a16="http://schemas.microsoft.com/office/drawing/2014/main" id="{4E30F220-DABC-4FA1-88B4-9CF16480B0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1"/>
                        <a:stretch>
                          <a:fillRect/>
                        </a:stretch>
                      </p:blipFill>
                      <p:spPr>
                        <a:xfrm>
                          <a:off x="709962" y="1893800"/>
                          <a:ext cx="50400" cy="300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62">
                      <p14:nvContentPartPr>
                        <p14:cNvPr id="294" name="Ink 293">
                          <a:extLst>
                            <a:ext uri="{FF2B5EF4-FFF2-40B4-BE49-F238E27FC236}">
                              <a16:creationId xmlns:a16="http://schemas.microsoft.com/office/drawing/2014/main" id="{F15C227E-0E18-4316-A7C7-4013ABE4D30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85442" y="1844480"/>
                        <a:ext cx="225000" cy="59040"/>
                      </p14:xfrm>
                    </p:contentPart>
                  </mc:Choice>
                  <mc:Fallback xmlns="">
                    <p:pic>
                      <p:nvPicPr>
                        <p:cNvPr id="294" name="Ink 293">
                          <a:extLst>
                            <a:ext uri="{FF2B5EF4-FFF2-40B4-BE49-F238E27FC236}">
                              <a16:creationId xmlns:a16="http://schemas.microsoft.com/office/drawing/2014/main" id="{F15C227E-0E18-4316-A7C7-4013ABE4D3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3"/>
                        <a:stretch>
                          <a:fillRect/>
                        </a:stretch>
                      </p:blipFill>
                      <p:spPr>
                        <a:xfrm>
                          <a:off x="1076442" y="1835840"/>
                          <a:ext cx="242640" cy="7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64">
                      <p14:nvContentPartPr>
                        <p14:cNvPr id="296" name="Ink 295">
                          <a:extLst>
                            <a:ext uri="{FF2B5EF4-FFF2-40B4-BE49-F238E27FC236}">
                              <a16:creationId xmlns:a16="http://schemas.microsoft.com/office/drawing/2014/main" id="{9E81EE3E-9AC1-47B3-990A-CB237CF6031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87962" y="1926200"/>
                        <a:ext cx="216000" cy="228960"/>
                      </p14:xfrm>
                    </p:contentPart>
                  </mc:Choice>
                  <mc:Fallback xmlns="">
                    <p:pic>
                      <p:nvPicPr>
                        <p:cNvPr id="296" name="Ink 295">
                          <a:extLst>
                            <a:ext uri="{FF2B5EF4-FFF2-40B4-BE49-F238E27FC236}">
                              <a16:creationId xmlns:a16="http://schemas.microsoft.com/office/drawing/2014/main" id="{9E81EE3E-9AC1-47B3-990A-CB237CF603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5"/>
                        <a:stretch>
                          <a:fillRect/>
                        </a:stretch>
                      </p:blipFill>
                      <p:spPr>
                        <a:xfrm>
                          <a:off x="1079322" y="1917560"/>
                          <a:ext cx="233640" cy="246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66">
                      <p14:nvContentPartPr>
                        <p14:cNvPr id="301" name="Ink 300">
                          <a:extLst>
                            <a:ext uri="{FF2B5EF4-FFF2-40B4-BE49-F238E27FC236}">
                              <a16:creationId xmlns:a16="http://schemas.microsoft.com/office/drawing/2014/main" id="{30552D44-62A7-495F-9E7A-1DB53184B85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50162" y="1349840"/>
                        <a:ext cx="180000" cy="51120"/>
                      </p14:xfrm>
                    </p:contentPart>
                  </mc:Choice>
                  <mc:Fallback xmlns="">
                    <p:pic>
                      <p:nvPicPr>
                        <p:cNvPr id="301" name="Ink 300">
                          <a:extLst>
                            <a:ext uri="{FF2B5EF4-FFF2-40B4-BE49-F238E27FC236}">
                              <a16:creationId xmlns:a16="http://schemas.microsoft.com/office/drawing/2014/main" id="{30552D44-62A7-495F-9E7A-1DB53184B8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7"/>
                        <a:stretch>
                          <a:fillRect/>
                        </a:stretch>
                      </p:blipFill>
                      <p:spPr>
                        <a:xfrm>
                          <a:off x="1041522" y="1340840"/>
                          <a:ext cx="197640" cy="687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68">
                      <p14:nvContentPartPr>
                        <p14:cNvPr id="302" name="Ink 301">
                          <a:extLst>
                            <a:ext uri="{FF2B5EF4-FFF2-40B4-BE49-F238E27FC236}">
                              <a16:creationId xmlns:a16="http://schemas.microsoft.com/office/drawing/2014/main" id="{1AA45C81-2A9A-464D-96D1-C7ED942FBA0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64562" y="1407440"/>
                        <a:ext cx="157680" cy="171360"/>
                      </p14:xfrm>
                    </p:contentPart>
                  </mc:Choice>
                  <mc:Fallback xmlns="">
                    <p:pic>
                      <p:nvPicPr>
                        <p:cNvPr id="302" name="Ink 301">
                          <a:extLst>
                            <a:ext uri="{FF2B5EF4-FFF2-40B4-BE49-F238E27FC236}">
                              <a16:creationId xmlns:a16="http://schemas.microsoft.com/office/drawing/2014/main" id="{1AA45C81-2A9A-464D-96D1-C7ED942FBA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9"/>
                        <a:stretch>
                          <a:fillRect/>
                        </a:stretch>
                      </p:blipFill>
                      <p:spPr>
                        <a:xfrm>
                          <a:off x="1055922" y="1398440"/>
                          <a:ext cx="175320" cy="189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0">
                      <p14:nvContentPartPr>
                        <p14:cNvPr id="303" name="Ink 302">
                          <a:extLst>
                            <a:ext uri="{FF2B5EF4-FFF2-40B4-BE49-F238E27FC236}">
                              <a16:creationId xmlns:a16="http://schemas.microsoft.com/office/drawing/2014/main" id="{E175AB11-666F-47FB-8583-7B0B15528BE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208562" y="1353800"/>
                        <a:ext cx="30240" cy="189000"/>
                      </p14:xfrm>
                    </p:contentPart>
                  </mc:Choice>
                  <mc:Fallback xmlns="">
                    <p:pic>
                      <p:nvPicPr>
                        <p:cNvPr id="303" name="Ink 302">
                          <a:extLst>
                            <a:ext uri="{FF2B5EF4-FFF2-40B4-BE49-F238E27FC236}">
                              <a16:creationId xmlns:a16="http://schemas.microsoft.com/office/drawing/2014/main" id="{E175AB11-666F-47FB-8583-7B0B15528B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1"/>
                        <a:stretch>
                          <a:fillRect/>
                        </a:stretch>
                      </p:blipFill>
                      <p:spPr>
                        <a:xfrm>
                          <a:off x="1199562" y="1345160"/>
                          <a:ext cx="47880" cy="2066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2">
                      <p14:nvContentPartPr>
                        <p14:cNvPr id="304" name="Ink 303">
                          <a:extLst>
                            <a:ext uri="{FF2B5EF4-FFF2-40B4-BE49-F238E27FC236}">
                              <a16:creationId xmlns:a16="http://schemas.microsoft.com/office/drawing/2014/main" id="{48B5B4F9-E367-4B58-9DA3-DDEABF1A56C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93722" y="1286120"/>
                        <a:ext cx="17640" cy="79920"/>
                      </p14:xfrm>
                    </p:contentPart>
                  </mc:Choice>
                  <mc:Fallback xmlns="">
                    <p:pic>
                      <p:nvPicPr>
                        <p:cNvPr id="304" name="Ink 303">
                          <a:extLst>
                            <a:ext uri="{FF2B5EF4-FFF2-40B4-BE49-F238E27FC236}">
                              <a16:creationId xmlns:a16="http://schemas.microsoft.com/office/drawing/2014/main" id="{48B5B4F9-E367-4B58-9DA3-DDEABF1A56C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3"/>
                        <a:stretch>
                          <a:fillRect/>
                        </a:stretch>
                      </p:blipFill>
                      <p:spPr>
                        <a:xfrm>
                          <a:off x="1085082" y="1277480"/>
                          <a:ext cx="35280" cy="97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4">
                      <p14:nvContentPartPr>
                        <p14:cNvPr id="305" name="Ink 304">
                          <a:extLst>
                            <a:ext uri="{FF2B5EF4-FFF2-40B4-BE49-F238E27FC236}">
                              <a16:creationId xmlns:a16="http://schemas.microsoft.com/office/drawing/2014/main" id="{44CA2F13-4375-4833-897B-08A95AEC543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33322" y="1300880"/>
                        <a:ext cx="19440" cy="44640"/>
                      </p14:xfrm>
                    </p:contentPart>
                  </mc:Choice>
                  <mc:Fallback xmlns="">
                    <p:pic>
                      <p:nvPicPr>
                        <p:cNvPr id="305" name="Ink 304">
                          <a:extLst>
                            <a:ext uri="{FF2B5EF4-FFF2-40B4-BE49-F238E27FC236}">
                              <a16:creationId xmlns:a16="http://schemas.microsoft.com/office/drawing/2014/main" id="{44CA2F13-4375-4833-897B-08A95AEC54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5"/>
                        <a:stretch>
                          <a:fillRect/>
                        </a:stretch>
                      </p:blipFill>
                      <p:spPr>
                        <a:xfrm>
                          <a:off x="1124682" y="1292240"/>
                          <a:ext cx="37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6">
                      <p14:nvContentPartPr>
                        <p14:cNvPr id="307" name="Ink 306">
                          <a:extLst>
                            <a:ext uri="{FF2B5EF4-FFF2-40B4-BE49-F238E27FC236}">
                              <a16:creationId xmlns:a16="http://schemas.microsoft.com/office/drawing/2014/main" id="{6D7FEFC1-184D-4FD5-A1D7-14F4FF9EE9E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79042" y="1327160"/>
                        <a:ext cx="3960" cy="4320"/>
                      </p14:xfrm>
                    </p:contentPart>
                  </mc:Choice>
                  <mc:Fallback xmlns="">
                    <p:pic>
                      <p:nvPicPr>
                        <p:cNvPr id="307" name="Ink 306">
                          <a:extLst>
                            <a:ext uri="{FF2B5EF4-FFF2-40B4-BE49-F238E27FC236}">
                              <a16:creationId xmlns:a16="http://schemas.microsoft.com/office/drawing/2014/main" id="{6D7FEFC1-184D-4FD5-A1D7-14F4FF9EE9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7"/>
                        <a:stretch>
                          <a:fillRect/>
                        </a:stretch>
                      </p:blipFill>
                      <p:spPr>
                        <a:xfrm>
                          <a:off x="1170042" y="1318520"/>
                          <a:ext cx="21600" cy="219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7">
                      <p14:nvContentPartPr>
                        <p14:cNvPr id="308" name="Ink 307">
                          <a:extLst>
                            <a:ext uri="{FF2B5EF4-FFF2-40B4-BE49-F238E27FC236}">
                              <a16:creationId xmlns:a16="http://schemas.microsoft.com/office/drawing/2014/main" id="{F3869C6E-0CF0-4167-9A08-4FCBAA09A11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68242" y="1265960"/>
                        <a:ext cx="19080" cy="91800"/>
                      </p14:xfrm>
                    </p:contentPart>
                  </mc:Choice>
                  <mc:Fallback xmlns="">
                    <p:pic>
                      <p:nvPicPr>
                        <p:cNvPr id="308" name="Ink 307">
                          <a:extLst>
                            <a:ext uri="{FF2B5EF4-FFF2-40B4-BE49-F238E27FC236}">
                              <a16:creationId xmlns:a16="http://schemas.microsoft.com/office/drawing/2014/main" id="{F3869C6E-0CF0-4167-9A08-4FCBAA09A11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8"/>
                        <a:stretch>
                          <a:fillRect/>
                        </a:stretch>
                      </p:blipFill>
                      <p:spPr>
                        <a:xfrm>
                          <a:off x="1159242" y="1257320"/>
                          <a:ext cx="36720" cy="109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79">
                      <p14:nvContentPartPr>
                        <p14:cNvPr id="314" name="Ink 313">
                          <a:extLst>
                            <a:ext uri="{FF2B5EF4-FFF2-40B4-BE49-F238E27FC236}">
                              <a16:creationId xmlns:a16="http://schemas.microsoft.com/office/drawing/2014/main" id="{85585526-1AD1-4CBB-9409-2938F7F084A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50442" y="2946080"/>
                        <a:ext cx="145800" cy="194400"/>
                      </p14:xfrm>
                    </p:contentPart>
                  </mc:Choice>
                  <mc:Fallback xmlns="">
                    <p:pic>
                      <p:nvPicPr>
                        <p:cNvPr id="314" name="Ink 313">
                          <a:extLst>
                            <a:ext uri="{FF2B5EF4-FFF2-40B4-BE49-F238E27FC236}">
                              <a16:creationId xmlns:a16="http://schemas.microsoft.com/office/drawing/2014/main" id="{85585526-1AD1-4CBB-9409-2938F7F084A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0"/>
                        <a:stretch>
                          <a:fillRect/>
                        </a:stretch>
                      </p:blipFill>
                      <p:spPr>
                        <a:xfrm>
                          <a:off x="941802" y="2937080"/>
                          <a:ext cx="163440" cy="21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1">
                      <p14:nvContentPartPr>
                        <p14:cNvPr id="315" name="Ink 314">
                          <a:extLst>
                            <a:ext uri="{FF2B5EF4-FFF2-40B4-BE49-F238E27FC236}">
                              <a16:creationId xmlns:a16="http://schemas.microsoft.com/office/drawing/2014/main" id="{47DE3122-C8E3-4F47-A88C-23EAD43DF54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01202" y="2976320"/>
                        <a:ext cx="26640" cy="78480"/>
                      </p14:xfrm>
                    </p:contentPart>
                  </mc:Choice>
                  <mc:Fallback xmlns="">
                    <p:pic>
                      <p:nvPicPr>
                        <p:cNvPr id="315" name="Ink 314">
                          <a:extLst>
                            <a:ext uri="{FF2B5EF4-FFF2-40B4-BE49-F238E27FC236}">
                              <a16:creationId xmlns:a16="http://schemas.microsoft.com/office/drawing/2014/main" id="{47DE3122-C8E3-4F47-A88C-23EAD43DF5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2"/>
                        <a:stretch>
                          <a:fillRect/>
                        </a:stretch>
                      </p:blipFill>
                      <p:spPr>
                        <a:xfrm>
                          <a:off x="992202" y="2967680"/>
                          <a:ext cx="44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3">
                      <p14:nvContentPartPr>
                        <p14:cNvPr id="316" name="Ink 315">
                          <a:extLst>
                            <a:ext uri="{FF2B5EF4-FFF2-40B4-BE49-F238E27FC236}">
                              <a16:creationId xmlns:a16="http://schemas.microsoft.com/office/drawing/2014/main" id="{6CEBDBED-7231-4520-B774-0B6F71629A2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062762" y="3041480"/>
                        <a:ext cx="22320" cy="51840"/>
                      </p14:xfrm>
                    </p:contentPart>
                  </mc:Choice>
                  <mc:Fallback xmlns="">
                    <p:pic>
                      <p:nvPicPr>
                        <p:cNvPr id="316" name="Ink 315">
                          <a:extLst>
                            <a:ext uri="{FF2B5EF4-FFF2-40B4-BE49-F238E27FC236}">
                              <a16:creationId xmlns:a16="http://schemas.microsoft.com/office/drawing/2014/main" id="{6CEBDBED-7231-4520-B774-0B6F71629A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4"/>
                        <a:stretch>
                          <a:fillRect/>
                        </a:stretch>
                      </p:blipFill>
                      <p:spPr>
                        <a:xfrm>
                          <a:off x="1053762" y="3032840"/>
                          <a:ext cx="39960" cy="69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5">
                      <p14:nvContentPartPr>
                        <p14:cNvPr id="318" name="Ink 317">
                          <a:extLst>
                            <a:ext uri="{FF2B5EF4-FFF2-40B4-BE49-F238E27FC236}">
                              <a16:creationId xmlns:a16="http://schemas.microsoft.com/office/drawing/2014/main" id="{730037CE-D7D5-41F9-B3D8-3ED926D430A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749562" y="2930960"/>
                        <a:ext cx="133560" cy="52200"/>
                      </p14:xfrm>
                    </p:contentPart>
                  </mc:Choice>
                  <mc:Fallback xmlns="">
                    <p:pic>
                      <p:nvPicPr>
                        <p:cNvPr id="318" name="Ink 317">
                          <a:extLst>
                            <a:ext uri="{FF2B5EF4-FFF2-40B4-BE49-F238E27FC236}">
                              <a16:creationId xmlns:a16="http://schemas.microsoft.com/office/drawing/2014/main" id="{730037CE-D7D5-41F9-B3D8-3ED926D430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6"/>
                        <a:stretch>
                          <a:fillRect/>
                        </a:stretch>
                      </p:blipFill>
                      <p:spPr>
                        <a:xfrm>
                          <a:off x="740922" y="2921960"/>
                          <a:ext cx="151200" cy="698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7">
                      <p14:nvContentPartPr>
                        <p14:cNvPr id="319" name="Ink 318">
                          <a:extLst>
                            <a:ext uri="{FF2B5EF4-FFF2-40B4-BE49-F238E27FC236}">
                              <a16:creationId xmlns:a16="http://schemas.microsoft.com/office/drawing/2014/main" id="{42876352-CBD1-4FE0-BED1-CCCBA67C7F3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769362" y="2907920"/>
                        <a:ext cx="46440" cy="65160"/>
                      </p14:xfrm>
                    </p:contentPart>
                  </mc:Choice>
                  <mc:Fallback xmlns="">
                    <p:pic>
                      <p:nvPicPr>
                        <p:cNvPr id="319" name="Ink 318">
                          <a:extLst>
                            <a:ext uri="{FF2B5EF4-FFF2-40B4-BE49-F238E27FC236}">
                              <a16:creationId xmlns:a16="http://schemas.microsoft.com/office/drawing/2014/main" id="{42876352-CBD1-4FE0-BED1-CCCBA67C7F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8"/>
                        <a:stretch>
                          <a:fillRect/>
                        </a:stretch>
                      </p:blipFill>
                      <p:spPr>
                        <a:xfrm>
                          <a:off x="760722" y="2899280"/>
                          <a:ext cx="64080" cy="828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</p:grpSp>
        </p:grpSp>
        <p:grpSp>
          <p:nvGrpSpPr>
            <p:cNvPr id="3319" name="Group 3318">
              <a:extLst>
                <a:ext uri="{FF2B5EF4-FFF2-40B4-BE49-F238E27FC236}">
                  <a16:creationId xmlns:a16="http://schemas.microsoft.com/office/drawing/2014/main" id="{F35BF6FF-C84D-4A7E-B7C7-84ABC67B422A}"/>
                </a:ext>
              </a:extLst>
            </p:cNvPr>
            <p:cNvGrpSpPr/>
            <p:nvPr/>
          </p:nvGrpSpPr>
          <p:grpSpPr>
            <a:xfrm>
              <a:off x="1822942" y="1222985"/>
              <a:ext cx="222840" cy="270360"/>
              <a:chOff x="1822942" y="1222985"/>
              <a:chExt cx="222840" cy="27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3317" name="Ink 3316">
                    <a:extLst>
                      <a:ext uri="{FF2B5EF4-FFF2-40B4-BE49-F238E27FC236}">
                        <a16:creationId xmlns:a16="http://schemas.microsoft.com/office/drawing/2014/main" id="{673435AC-B558-4239-A377-6ED6843440D0}"/>
                      </a:ext>
                    </a:extLst>
                  </p14:cNvPr>
                  <p14:cNvContentPartPr/>
                  <p14:nvPr/>
                </p14:nvContentPartPr>
                <p14:xfrm>
                  <a:off x="1921942" y="1264025"/>
                  <a:ext cx="360" cy="360"/>
                </p14:xfrm>
              </p:contentPart>
            </mc:Choice>
            <mc:Fallback xmlns="">
              <p:pic>
                <p:nvPicPr>
                  <p:cNvPr id="3317" name="Ink 3316">
                    <a:extLst>
                      <a:ext uri="{FF2B5EF4-FFF2-40B4-BE49-F238E27FC236}">
                        <a16:creationId xmlns:a16="http://schemas.microsoft.com/office/drawing/2014/main" id="{673435AC-B558-4239-A377-6ED6843440D0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1913302" y="12553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318" name="Ink 3317">
                    <a:extLst>
                      <a:ext uri="{FF2B5EF4-FFF2-40B4-BE49-F238E27FC236}">
                        <a16:creationId xmlns:a16="http://schemas.microsoft.com/office/drawing/2014/main" id="{9DBF470E-F173-4289-B02F-4B15AA41805E}"/>
                      </a:ext>
                    </a:extLst>
                  </p14:cNvPr>
                  <p14:cNvContentPartPr/>
                  <p14:nvPr/>
                </p14:nvContentPartPr>
                <p14:xfrm>
                  <a:off x="1822942" y="1222985"/>
                  <a:ext cx="222840" cy="270360"/>
                </p14:xfrm>
              </p:contentPart>
            </mc:Choice>
            <mc:Fallback xmlns="">
              <p:pic>
                <p:nvPicPr>
                  <p:cNvPr id="3318" name="Ink 3317">
                    <a:extLst>
                      <a:ext uri="{FF2B5EF4-FFF2-40B4-BE49-F238E27FC236}">
                        <a16:creationId xmlns:a16="http://schemas.microsoft.com/office/drawing/2014/main" id="{9DBF470E-F173-4289-B02F-4B15AA41805E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1813942" y="1213985"/>
                    <a:ext cx="240480" cy="28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C7F1D55C-8405-4DD9-A52D-CAB6225E9453}"/>
              </a:ext>
            </a:extLst>
          </p:cNvPr>
          <p:cNvGrpSpPr/>
          <p:nvPr/>
        </p:nvGrpSpPr>
        <p:grpSpPr>
          <a:xfrm>
            <a:off x="2960498" y="527411"/>
            <a:ext cx="2849353" cy="2865227"/>
            <a:chOff x="2960498" y="527411"/>
            <a:chExt cx="2849353" cy="2865227"/>
          </a:xfrm>
        </p:grpSpPr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19C4EC22-6317-47B0-9242-E0F1DD6A4386}"/>
                </a:ext>
              </a:extLst>
            </p:cNvPr>
            <p:cNvSpPr txBox="1"/>
            <p:nvPr/>
          </p:nvSpPr>
          <p:spPr>
            <a:xfrm>
              <a:off x="3578309" y="527411"/>
              <a:ext cx="2231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Nutrition, metabolism, epigenetics &amp; embryos</a:t>
              </a:r>
              <a:endParaRPr lang="en-GB" sz="2400" dirty="0">
                <a:latin typeface="The Hand Extrablack" panose="03070A02030502020204" pitchFamily="66" charset="0"/>
              </a:endParaRPr>
            </a:p>
          </p:txBody>
        </p:sp>
        <p:grpSp>
          <p:nvGrpSpPr>
            <p:cNvPr id="3322" name="Group 3321">
              <a:extLst>
                <a:ext uri="{FF2B5EF4-FFF2-40B4-BE49-F238E27FC236}">
                  <a16:creationId xmlns:a16="http://schemas.microsoft.com/office/drawing/2014/main" id="{B3BD34AE-643D-4F79-85EC-69EA7F8AE9D4}"/>
                </a:ext>
              </a:extLst>
            </p:cNvPr>
            <p:cNvGrpSpPr/>
            <p:nvPr/>
          </p:nvGrpSpPr>
          <p:grpSpPr>
            <a:xfrm>
              <a:off x="2960498" y="1872414"/>
              <a:ext cx="1492236" cy="1520224"/>
              <a:chOff x="2960498" y="1872414"/>
              <a:chExt cx="1492236" cy="1520224"/>
            </a:xfrm>
          </p:grpSpPr>
          <p:sp>
            <p:nvSpPr>
              <p:cNvPr id="702" name="TextBox 701">
                <a:extLst>
                  <a:ext uri="{FF2B5EF4-FFF2-40B4-BE49-F238E27FC236}">
                    <a16:creationId xmlns:a16="http://schemas.microsoft.com/office/drawing/2014/main" id="{73C3E6AA-3355-42E7-ADE1-9F4B9D0D8733}"/>
                  </a:ext>
                </a:extLst>
              </p:cNvPr>
              <p:cNvSpPr txBox="1"/>
              <p:nvPr/>
            </p:nvSpPr>
            <p:spPr>
              <a:xfrm rot="19042310">
                <a:off x="3449340" y="2050611"/>
                <a:ext cx="4895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he Hand Extrablack" panose="03070A02030502020204" pitchFamily="66" charset="0"/>
                  </a:rPr>
                  <a:t>lab </a:t>
                </a:r>
                <a:endParaRPr lang="en-GB" sz="2800" dirty="0">
                  <a:solidFill>
                    <a:schemeClr val="tx1">
                      <a:lumMod val="50000"/>
                    </a:schemeClr>
                  </a:solidFill>
                  <a:latin typeface="The Hand Extrablack" panose="03070A02030502020204" pitchFamily="66" charset="0"/>
                </a:endParaRPr>
              </a:p>
            </p:txBody>
          </p:sp>
          <p:grpSp>
            <p:nvGrpSpPr>
              <p:cNvPr id="3321" name="Group 3320">
                <a:extLst>
                  <a:ext uri="{FF2B5EF4-FFF2-40B4-BE49-F238E27FC236}">
                    <a16:creationId xmlns:a16="http://schemas.microsoft.com/office/drawing/2014/main" id="{926A7413-CD4C-4E08-99AE-12B6BAC80FA1}"/>
                  </a:ext>
                </a:extLst>
              </p:cNvPr>
              <p:cNvGrpSpPr/>
              <p:nvPr/>
            </p:nvGrpSpPr>
            <p:grpSpPr>
              <a:xfrm>
                <a:off x="2960498" y="1872414"/>
                <a:ext cx="1492236" cy="1520224"/>
                <a:chOff x="2959507" y="1865011"/>
                <a:chExt cx="1492236" cy="1520224"/>
              </a:xfrm>
            </p:grpSpPr>
            <p:sp>
              <p:nvSpPr>
                <p:cNvPr id="700" name="TextBox 699">
                  <a:extLst>
                    <a:ext uri="{FF2B5EF4-FFF2-40B4-BE49-F238E27FC236}">
                      <a16:creationId xmlns:a16="http://schemas.microsoft.com/office/drawing/2014/main" id="{071E2892-7FB4-4EE3-957D-C3F59658D046}"/>
                    </a:ext>
                  </a:extLst>
                </p:cNvPr>
                <p:cNvSpPr txBox="1"/>
                <p:nvPr/>
              </p:nvSpPr>
              <p:spPr>
                <a:xfrm rot="18372756">
                  <a:off x="2653215" y="2555724"/>
                  <a:ext cx="11358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50000"/>
                        </a:schemeClr>
                      </a:solidFill>
                      <a:latin typeface="The Hand Extrablack" panose="03070A02030502020204" pitchFamily="66" charset="0"/>
                    </a:rPr>
                    <a:t>Lots </a:t>
                  </a:r>
                  <a:endParaRPr lang="en-GB" sz="2800" dirty="0">
                    <a:solidFill>
                      <a:schemeClr val="tx1">
                        <a:lumMod val="50000"/>
                      </a:schemeClr>
                    </a:solidFill>
                    <a:latin typeface="The Hand Extrablack" panose="03070A02030502020204" pitchFamily="66" charset="0"/>
                  </a:endParaRPr>
                </a:p>
              </p:txBody>
            </p:sp>
            <p:sp>
              <p:nvSpPr>
                <p:cNvPr id="701" name="TextBox 700">
                  <a:extLst>
                    <a:ext uri="{FF2B5EF4-FFF2-40B4-BE49-F238E27FC236}">
                      <a16:creationId xmlns:a16="http://schemas.microsoft.com/office/drawing/2014/main" id="{14994F92-2FAC-4576-A199-77BDE3C149EB}"/>
                    </a:ext>
                  </a:extLst>
                </p:cNvPr>
                <p:cNvSpPr txBox="1"/>
                <p:nvPr/>
              </p:nvSpPr>
              <p:spPr>
                <a:xfrm rot="18372756">
                  <a:off x="2978565" y="2277321"/>
                  <a:ext cx="9353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50000"/>
                        </a:schemeClr>
                      </a:solidFill>
                      <a:latin typeface="The Hand Extrablack" panose="03070A02030502020204" pitchFamily="66" charset="0"/>
                    </a:rPr>
                    <a:t>of</a:t>
                  </a:r>
                  <a:r>
                    <a:rPr lang="en-US" sz="2800" dirty="0">
                      <a:solidFill>
                        <a:srgbClr val="FF9900"/>
                      </a:solidFill>
                      <a:latin typeface="The Hand Extrablack" panose="03070A02030502020204" pitchFamily="66" charset="0"/>
                    </a:rPr>
                    <a:t> </a:t>
                  </a:r>
                  <a:endParaRPr lang="en-GB" sz="2800" dirty="0">
                    <a:solidFill>
                      <a:schemeClr val="tx1">
                        <a:lumMod val="50000"/>
                      </a:schemeClr>
                    </a:solidFill>
                    <a:latin typeface="The Hand Extrablack" panose="03070A02030502020204" pitchFamily="66" charset="0"/>
                  </a:endParaRPr>
                </a:p>
              </p:txBody>
            </p:sp>
            <p:sp>
              <p:nvSpPr>
                <p:cNvPr id="703" name="TextBox 702">
                  <a:extLst>
                    <a:ext uri="{FF2B5EF4-FFF2-40B4-BE49-F238E27FC236}">
                      <a16:creationId xmlns:a16="http://schemas.microsoft.com/office/drawing/2014/main" id="{90D25E50-0D43-4A6A-8838-BF1D3B15091C}"/>
                    </a:ext>
                  </a:extLst>
                </p:cNvPr>
                <p:cNvSpPr txBox="1"/>
                <p:nvPr/>
              </p:nvSpPr>
              <p:spPr>
                <a:xfrm rot="20409762">
                  <a:off x="3707317" y="1865011"/>
                  <a:ext cx="74442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50000"/>
                        </a:schemeClr>
                      </a:solidFill>
                      <a:latin typeface="The Hand Extrablack" panose="03070A02030502020204" pitchFamily="66" charset="0"/>
                    </a:rPr>
                    <a:t>work </a:t>
                  </a:r>
                  <a:endParaRPr lang="en-GB" sz="2800" dirty="0">
                    <a:solidFill>
                      <a:schemeClr val="tx1">
                        <a:lumMod val="50000"/>
                      </a:schemeClr>
                    </a:solidFill>
                    <a:latin typeface="The Hand Extrablack" panose="03070A02030502020204" pitchFamily="66" charset="0"/>
                  </a:endParaRPr>
                </a:p>
              </p:txBody>
            </p:sp>
          </p:grpSp>
        </p:grpSp>
      </p:grpSp>
      <p:grpSp>
        <p:nvGrpSpPr>
          <p:cNvPr id="3323" name="Group 3322">
            <a:extLst>
              <a:ext uri="{FF2B5EF4-FFF2-40B4-BE49-F238E27FC236}">
                <a16:creationId xmlns:a16="http://schemas.microsoft.com/office/drawing/2014/main" id="{7DC80621-5898-4AED-89ED-AFD6853E5257}"/>
              </a:ext>
            </a:extLst>
          </p:cNvPr>
          <p:cNvGrpSpPr/>
          <p:nvPr/>
        </p:nvGrpSpPr>
        <p:grpSpPr>
          <a:xfrm>
            <a:off x="5174763" y="2506216"/>
            <a:ext cx="1806804" cy="2582553"/>
            <a:chOff x="5057544" y="2640062"/>
            <a:chExt cx="1806804" cy="2582553"/>
          </a:xfrm>
        </p:grpSpPr>
        <p:grpSp>
          <p:nvGrpSpPr>
            <p:cNvPr id="3266" name="Group 3265">
              <a:extLst>
                <a:ext uri="{FF2B5EF4-FFF2-40B4-BE49-F238E27FC236}">
                  <a16:creationId xmlns:a16="http://schemas.microsoft.com/office/drawing/2014/main" id="{7FDC7425-F44B-438C-A598-84B848840B18}"/>
                </a:ext>
              </a:extLst>
            </p:cNvPr>
            <p:cNvGrpSpPr/>
            <p:nvPr/>
          </p:nvGrpSpPr>
          <p:grpSpPr>
            <a:xfrm>
              <a:off x="5751398" y="2640062"/>
              <a:ext cx="520682" cy="606240"/>
              <a:chOff x="5501356" y="3088172"/>
              <a:chExt cx="628200" cy="95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3232" name="Ink 3231">
                    <a:extLst>
                      <a:ext uri="{FF2B5EF4-FFF2-40B4-BE49-F238E27FC236}">
                        <a16:creationId xmlns:a16="http://schemas.microsoft.com/office/drawing/2014/main" id="{374512E7-0F8D-4BBE-8EBE-819B5B2FE876}"/>
                      </a:ext>
                    </a:extLst>
                  </p14:cNvPr>
                  <p14:cNvContentPartPr/>
                  <p14:nvPr/>
                </p14:nvContentPartPr>
                <p14:xfrm>
                  <a:off x="5609366" y="3157292"/>
                  <a:ext cx="166320" cy="517680"/>
                </p14:xfrm>
              </p:contentPart>
            </mc:Choice>
            <mc:Fallback xmlns="">
              <p:pic>
                <p:nvPicPr>
                  <p:cNvPr id="3232" name="Ink 3231">
                    <a:extLst>
                      <a:ext uri="{FF2B5EF4-FFF2-40B4-BE49-F238E27FC236}">
                        <a16:creationId xmlns:a16="http://schemas.microsoft.com/office/drawing/2014/main" id="{374512E7-0F8D-4BBE-8EBE-819B5B2FE876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5598510" y="3143070"/>
                    <a:ext cx="187599" cy="545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3251" name="Ink 3250">
                    <a:extLst>
                      <a:ext uri="{FF2B5EF4-FFF2-40B4-BE49-F238E27FC236}">
                        <a16:creationId xmlns:a16="http://schemas.microsoft.com/office/drawing/2014/main" id="{C265293A-53E0-4CAB-B68B-50D39D5A4DBF}"/>
                      </a:ext>
                    </a:extLst>
                  </p14:cNvPr>
                  <p14:cNvContentPartPr/>
                  <p14:nvPr/>
                </p14:nvContentPartPr>
                <p14:xfrm>
                  <a:off x="5643206" y="3980612"/>
                  <a:ext cx="339480" cy="66600"/>
                </p14:xfrm>
              </p:contentPart>
            </mc:Choice>
            <mc:Fallback xmlns="">
              <p:pic>
                <p:nvPicPr>
                  <p:cNvPr id="3251" name="Ink 3250">
                    <a:extLst>
                      <a:ext uri="{FF2B5EF4-FFF2-40B4-BE49-F238E27FC236}">
                        <a16:creationId xmlns:a16="http://schemas.microsoft.com/office/drawing/2014/main" id="{C265293A-53E0-4CAB-B68B-50D39D5A4DBF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632353" y="3967066"/>
                    <a:ext cx="360752" cy="94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518" name="Ink 517">
                    <a:extLst>
                      <a:ext uri="{FF2B5EF4-FFF2-40B4-BE49-F238E27FC236}">
                        <a16:creationId xmlns:a16="http://schemas.microsoft.com/office/drawing/2014/main" id="{C99DC137-C099-4927-A059-CAFA289A0239}"/>
                      </a:ext>
                    </a:extLst>
                  </p14:cNvPr>
                  <p14:cNvContentPartPr/>
                  <p14:nvPr/>
                </p14:nvContentPartPr>
                <p14:xfrm>
                  <a:off x="5501356" y="3160505"/>
                  <a:ext cx="145800" cy="343800"/>
                </p14:xfrm>
              </p:contentPart>
            </mc:Choice>
            <mc:Fallback xmlns="">
              <p:pic>
                <p:nvPicPr>
                  <p:cNvPr id="518" name="Ink 517">
                    <a:extLst>
                      <a:ext uri="{FF2B5EF4-FFF2-40B4-BE49-F238E27FC236}">
                        <a16:creationId xmlns:a16="http://schemas.microsoft.com/office/drawing/2014/main" id="{C99DC137-C099-4927-A059-CAFA289A0239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490942" y="3146275"/>
                    <a:ext cx="167063" cy="3716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552" name="Ink 551">
                    <a:extLst>
                      <a:ext uri="{FF2B5EF4-FFF2-40B4-BE49-F238E27FC236}">
                        <a16:creationId xmlns:a16="http://schemas.microsoft.com/office/drawing/2014/main" id="{69122B9A-EC5A-4B9C-A109-78163ADDB9B1}"/>
                      </a:ext>
                    </a:extLst>
                  </p14:cNvPr>
                  <p14:cNvContentPartPr/>
                  <p14:nvPr/>
                </p14:nvContentPartPr>
                <p14:xfrm>
                  <a:off x="5954956" y="3170225"/>
                  <a:ext cx="174600" cy="429840"/>
                </p14:xfrm>
              </p:contentPart>
            </mc:Choice>
            <mc:Fallback xmlns="">
              <p:pic>
                <p:nvPicPr>
                  <p:cNvPr id="552" name="Ink 551">
                    <a:extLst>
                      <a:ext uri="{FF2B5EF4-FFF2-40B4-BE49-F238E27FC236}">
                        <a16:creationId xmlns:a16="http://schemas.microsoft.com/office/drawing/2014/main" id="{69122B9A-EC5A-4B9C-A109-78163ADDB9B1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944098" y="3155992"/>
                    <a:ext cx="195882" cy="457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569" name="Ink 568">
                    <a:extLst>
                      <a:ext uri="{FF2B5EF4-FFF2-40B4-BE49-F238E27FC236}">
                        <a16:creationId xmlns:a16="http://schemas.microsoft.com/office/drawing/2014/main" id="{2E457A1F-7508-4CC3-A4C1-58AD03774106}"/>
                      </a:ext>
                    </a:extLst>
                  </p14:cNvPr>
                  <p14:cNvContentPartPr/>
                  <p14:nvPr/>
                </p14:nvContentPartPr>
                <p14:xfrm>
                  <a:off x="5733556" y="3283265"/>
                  <a:ext cx="158040" cy="196200"/>
                </p14:xfrm>
              </p:contentPart>
            </mc:Choice>
            <mc:Fallback xmlns="">
              <p:pic>
                <p:nvPicPr>
                  <p:cNvPr id="569" name="Ink 568">
                    <a:extLst>
                      <a:ext uri="{FF2B5EF4-FFF2-40B4-BE49-F238E27FC236}">
                        <a16:creationId xmlns:a16="http://schemas.microsoft.com/office/drawing/2014/main" id="{2E457A1F-7508-4CC3-A4C1-58AD03774106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728346" y="3276441"/>
                    <a:ext cx="168460" cy="209849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75" name="Group 574">
                <a:extLst>
                  <a:ext uri="{FF2B5EF4-FFF2-40B4-BE49-F238E27FC236}">
                    <a16:creationId xmlns:a16="http://schemas.microsoft.com/office/drawing/2014/main" id="{68EED871-4A7F-4221-BACB-6E28DA2F3AF1}"/>
                  </a:ext>
                </a:extLst>
              </p:cNvPr>
              <p:cNvGrpSpPr/>
              <p:nvPr/>
            </p:nvGrpSpPr>
            <p:grpSpPr>
              <a:xfrm>
                <a:off x="5585606" y="3088172"/>
                <a:ext cx="473400" cy="894240"/>
                <a:chOff x="5585606" y="3088172"/>
                <a:chExt cx="473400" cy="894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2">
                  <p14:nvContentPartPr>
                    <p14:cNvPr id="3234" name="Ink 3233">
                      <a:extLst>
                        <a:ext uri="{FF2B5EF4-FFF2-40B4-BE49-F238E27FC236}">
                          <a16:creationId xmlns:a16="http://schemas.microsoft.com/office/drawing/2014/main" id="{EB963CCD-FA68-45FE-A038-8170056B9F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99086" y="3173852"/>
                    <a:ext cx="240120" cy="511920"/>
                  </p14:xfrm>
                </p:contentPart>
              </mc:Choice>
              <mc:Fallback xmlns="">
                <p:pic>
                  <p:nvPicPr>
                    <p:cNvPr id="3234" name="Ink 3233">
                      <a:extLst>
                        <a:ext uri="{FF2B5EF4-FFF2-40B4-BE49-F238E27FC236}">
                          <a16:creationId xmlns:a16="http://schemas.microsoft.com/office/drawing/2014/main" id="{EB963CCD-FA68-45FE-A038-8170056B9F17}"/>
                        </a:ext>
                      </a:extLst>
                    </p:cNvPr>
                    <p:cNvPicPr/>
                    <p:nvPr/>
                  </p:nvPicPr>
                  <p:blipFill>
                    <a:blip r:embed="rId303"/>
                    <a:stretch>
                      <a:fillRect/>
                    </a:stretch>
                  </p:blipFill>
                  <p:spPr>
                    <a:xfrm>
                      <a:off x="5788231" y="3159616"/>
                      <a:ext cx="261396" cy="5398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4">
                  <p14:nvContentPartPr>
                    <p14:cNvPr id="3236" name="Ink 3235">
                      <a:extLst>
                        <a:ext uri="{FF2B5EF4-FFF2-40B4-BE49-F238E27FC236}">
                          <a16:creationId xmlns:a16="http://schemas.microsoft.com/office/drawing/2014/main" id="{27966CE7-AC3C-47F7-AC1D-F96F07B49B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46886" y="3672812"/>
                    <a:ext cx="37800" cy="112680"/>
                  </p14:xfrm>
                </p:contentPart>
              </mc:Choice>
              <mc:Fallback xmlns="">
                <p:pic>
                  <p:nvPicPr>
                    <p:cNvPr id="3236" name="Ink 3235">
                      <a:extLst>
                        <a:ext uri="{FF2B5EF4-FFF2-40B4-BE49-F238E27FC236}">
                          <a16:creationId xmlns:a16="http://schemas.microsoft.com/office/drawing/2014/main" id="{27966CE7-AC3C-47F7-AC1D-F96F07B49B7E}"/>
                        </a:ext>
                      </a:extLst>
                    </p:cNvPr>
                    <p:cNvPicPr/>
                    <p:nvPr/>
                  </p:nvPicPr>
                  <p:blipFill>
                    <a:blip r:embed="rId305"/>
                    <a:stretch>
                      <a:fillRect/>
                    </a:stretch>
                  </p:blipFill>
                  <p:spPr>
                    <a:xfrm>
                      <a:off x="5736458" y="3658656"/>
                      <a:ext cx="59090" cy="1404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6">
                  <p14:nvContentPartPr>
                    <p14:cNvPr id="3237" name="Ink 3236">
                      <a:extLst>
                        <a:ext uri="{FF2B5EF4-FFF2-40B4-BE49-F238E27FC236}">
                          <a16:creationId xmlns:a16="http://schemas.microsoft.com/office/drawing/2014/main" id="{FB81AD82-BEB0-4A4A-8AB6-14069F1607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43366" y="3686492"/>
                    <a:ext cx="51840" cy="103680"/>
                  </p14:xfrm>
                </p:contentPart>
              </mc:Choice>
              <mc:Fallback xmlns="">
                <p:pic>
                  <p:nvPicPr>
                    <p:cNvPr id="3237" name="Ink 3236">
                      <a:extLst>
                        <a:ext uri="{FF2B5EF4-FFF2-40B4-BE49-F238E27FC236}">
                          <a16:creationId xmlns:a16="http://schemas.microsoft.com/office/drawing/2014/main" id="{FB81AD82-BEB0-4A4A-8AB6-14069F1607E6}"/>
                        </a:ext>
                      </a:extLst>
                    </p:cNvPr>
                    <p:cNvPicPr/>
                    <p:nvPr/>
                  </p:nvPicPr>
                  <p:blipFill>
                    <a:blip r:embed="rId307"/>
                    <a:stretch>
                      <a:fillRect/>
                    </a:stretch>
                  </p:blipFill>
                  <p:spPr>
                    <a:xfrm>
                      <a:off x="5832998" y="3672328"/>
                      <a:ext cx="73008" cy="13144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8">
                  <p14:nvContentPartPr>
                    <p14:cNvPr id="3247" name="Ink 3246">
                      <a:extLst>
                        <a:ext uri="{FF2B5EF4-FFF2-40B4-BE49-F238E27FC236}">
                          <a16:creationId xmlns:a16="http://schemas.microsoft.com/office/drawing/2014/main" id="{74B3282B-BC3A-40B8-9778-2408F4BBF6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56526" y="3781892"/>
                    <a:ext cx="97920" cy="198720"/>
                  </p14:xfrm>
                </p:contentPart>
              </mc:Choice>
              <mc:Fallback xmlns="">
                <p:pic>
                  <p:nvPicPr>
                    <p:cNvPr id="3247" name="Ink 3246">
                      <a:extLst>
                        <a:ext uri="{FF2B5EF4-FFF2-40B4-BE49-F238E27FC236}">
                          <a16:creationId xmlns:a16="http://schemas.microsoft.com/office/drawing/2014/main" id="{74B3282B-BC3A-40B8-9778-2408F4BBF67F}"/>
                        </a:ext>
                      </a:extLst>
                    </p:cNvPr>
                    <p:cNvPicPr/>
                    <p:nvPr/>
                  </p:nvPicPr>
                  <p:blipFill>
                    <a:blip r:embed="rId309"/>
                    <a:stretch>
                      <a:fillRect/>
                    </a:stretch>
                  </p:blipFill>
                  <p:spPr>
                    <a:xfrm>
                      <a:off x="5646127" y="3767657"/>
                      <a:ext cx="119150" cy="2266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3249" name="Ink 3248">
                      <a:extLst>
                        <a:ext uri="{FF2B5EF4-FFF2-40B4-BE49-F238E27FC236}">
                          <a16:creationId xmlns:a16="http://schemas.microsoft.com/office/drawing/2014/main" id="{E929E80B-22A3-4CD1-900E-719B9252C0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9086" y="3777572"/>
                    <a:ext cx="84960" cy="204840"/>
                  </p14:xfrm>
                </p:contentPart>
              </mc:Choice>
              <mc:Fallback xmlns="">
                <p:pic>
                  <p:nvPicPr>
                    <p:cNvPr id="3249" name="Ink 3248">
                      <a:extLst>
                        <a:ext uri="{FF2B5EF4-FFF2-40B4-BE49-F238E27FC236}">
                          <a16:creationId xmlns:a16="http://schemas.microsoft.com/office/drawing/2014/main" id="{E929E80B-22A3-4CD1-900E-719B9252C0C7}"/>
                        </a:ext>
                      </a:extLst>
                    </p:cNvPr>
                    <p:cNvPicPr/>
                    <p:nvPr/>
                  </p:nvPicPr>
                  <p:blipFill>
                    <a:blip r:embed="rId311"/>
                    <a:stretch>
                      <a:fillRect/>
                    </a:stretch>
                  </p:blipFill>
                  <p:spPr>
                    <a:xfrm>
                      <a:off x="5878683" y="3763347"/>
                      <a:ext cx="106200" cy="2327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2">
                  <p14:nvContentPartPr>
                    <p14:cNvPr id="3229" name="Ink 3228">
                      <a:extLst>
                        <a:ext uri="{FF2B5EF4-FFF2-40B4-BE49-F238E27FC236}">
                          <a16:creationId xmlns:a16="http://schemas.microsoft.com/office/drawing/2014/main" id="{6054D17B-772C-4237-8C01-D63A9034DC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00006" y="3088172"/>
                    <a:ext cx="442080" cy="53280"/>
                  </p14:xfrm>
                </p:contentPart>
              </mc:Choice>
              <mc:Fallback xmlns="">
                <p:pic>
                  <p:nvPicPr>
                    <p:cNvPr id="3229" name="Ink 3228">
                      <a:extLst>
                        <a:ext uri="{FF2B5EF4-FFF2-40B4-BE49-F238E27FC236}">
                          <a16:creationId xmlns:a16="http://schemas.microsoft.com/office/drawing/2014/main" id="{6054D17B-772C-4237-8C01-D63A9034DCBD}"/>
                        </a:ext>
                      </a:extLst>
                    </p:cNvPr>
                    <p:cNvPicPr/>
                    <p:nvPr/>
                  </p:nvPicPr>
                  <p:blipFill>
                    <a:blip r:embed="rId313"/>
                    <a:stretch>
                      <a:fillRect/>
                    </a:stretch>
                  </p:blipFill>
                  <p:spPr>
                    <a:xfrm>
                      <a:off x="5589584" y="3074002"/>
                      <a:ext cx="463359" cy="810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4">
                  <p14:nvContentPartPr>
                    <p14:cNvPr id="3230" name="Ink 3229">
                      <a:extLst>
                        <a:ext uri="{FF2B5EF4-FFF2-40B4-BE49-F238E27FC236}">
                          <a16:creationId xmlns:a16="http://schemas.microsoft.com/office/drawing/2014/main" id="{8EB956D9-5321-42A6-8C5E-95C41D438C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85606" y="3106532"/>
                    <a:ext cx="473400" cy="78480"/>
                  </p14:xfrm>
                </p:contentPart>
              </mc:Choice>
              <mc:Fallback xmlns="">
                <p:pic>
                  <p:nvPicPr>
                    <p:cNvPr id="3230" name="Ink 3229">
                      <a:extLst>
                        <a:ext uri="{FF2B5EF4-FFF2-40B4-BE49-F238E27FC236}">
                          <a16:creationId xmlns:a16="http://schemas.microsoft.com/office/drawing/2014/main" id="{8EB956D9-5321-42A6-8C5E-95C41D438CF1}"/>
                        </a:ext>
                      </a:extLst>
                    </p:cNvPr>
                    <p:cNvPicPr/>
                    <p:nvPr/>
                  </p:nvPicPr>
                  <p:blipFill>
                    <a:blip r:embed="rId315"/>
                    <a:stretch>
                      <a:fillRect/>
                    </a:stretch>
                  </p:blipFill>
                  <p:spPr>
                    <a:xfrm>
                      <a:off x="5574748" y="3092315"/>
                      <a:ext cx="494681" cy="1063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6">
                  <p14:nvContentPartPr>
                    <p14:cNvPr id="573" name="Ink 572">
                      <a:extLst>
                        <a:ext uri="{FF2B5EF4-FFF2-40B4-BE49-F238E27FC236}">
                          <a16:creationId xmlns:a16="http://schemas.microsoft.com/office/drawing/2014/main" id="{8DAA6E30-B29E-4FEA-9A6F-32A42E7315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37156" y="3814265"/>
                    <a:ext cx="158760" cy="29520"/>
                  </p14:xfrm>
                </p:contentPart>
              </mc:Choice>
              <mc:Fallback xmlns="">
                <p:pic>
                  <p:nvPicPr>
                    <p:cNvPr id="573" name="Ink 572">
                      <a:extLst>
                        <a:ext uri="{FF2B5EF4-FFF2-40B4-BE49-F238E27FC236}">
                          <a16:creationId xmlns:a16="http://schemas.microsoft.com/office/drawing/2014/main" id="{8DAA6E30-B29E-4FEA-9A6F-32A42E731508}"/>
                        </a:ext>
                      </a:extLst>
                    </p:cNvPr>
                    <p:cNvPicPr/>
                    <p:nvPr/>
                  </p:nvPicPr>
                  <p:blipFill>
                    <a:blip r:embed="rId317"/>
                    <a:stretch>
                      <a:fillRect/>
                    </a:stretch>
                  </p:blipFill>
                  <p:spPr>
                    <a:xfrm>
                      <a:off x="5731951" y="3807453"/>
                      <a:ext cx="169170" cy="431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574" name="Ink 573">
                      <a:extLst>
                        <a:ext uri="{FF2B5EF4-FFF2-40B4-BE49-F238E27FC236}">
                          <a16:creationId xmlns:a16="http://schemas.microsoft.com/office/drawing/2014/main" id="{D9090F21-81D5-44B6-99EF-E70094C759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01516" y="3940265"/>
                    <a:ext cx="163440" cy="30600"/>
                  </p14:xfrm>
                </p:contentPart>
              </mc:Choice>
              <mc:Fallback xmlns="">
                <p:pic>
                  <p:nvPicPr>
                    <p:cNvPr id="574" name="Ink 573">
                      <a:extLst>
                        <a:ext uri="{FF2B5EF4-FFF2-40B4-BE49-F238E27FC236}">
                          <a16:creationId xmlns:a16="http://schemas.microsoft.com/office/drawing/2014/main" id="{D9090F21-81D5-44B6-99EF-E70094C759D8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5696314" y="3933465"/>
                      <a:ext cx="173845" cy="44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A2E2D324-15BB-411B-BEFF-C0156B867A40}"/>
                </a:ext>
              </a:extLst>
            </p:cNvPr>
            <p:cNvSpPr txBox="1"/>
            <p:nvPr/>
          </p:nvSpPr>
          <p:spPr>
            <a:xfrm>
              <a:off x="5057544" y="3283623"/>
              <a:ext cx="18068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Internship to learn from the </a:t>
              </a:r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Data Champions </a:t>
              </a:r>
              <a:r>
                <a:rPr lang="en-US" sz="2400" dirty="0">
                  <a:latin typeface="The Hand Extrablack" panose="03070A02030502020204" pitchFamily="66" charset="0"/>
                </a:rPr>
                <a:t>about </a:t>
              </a:r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FAIR data </a:t>
              </a:r>
              <a:r>
                <a:rPr lang="en-US" sz="2400" dirty="0">
                  <a:solidFill>
                    <a:schemeClr val="bg1"/>
                  </a:solidFill>
                  <a:latin typeface="The Hand Extrablack" panose="03070A02030502020204" pitchFamily="66" charset="0"/>
                </a:rPr>
                <a:t>&amp; </a:t>
              </a:r>
              <a:r>
                <a:rPr lang="en-US" sz="2400" dirty="0">
                  <a:solidFill>
                    <a:srgbClr val="FF9900"/>
                  </a:solidFill>
                  <a:latin typeface="The Hand Extrablack" panose="03070A02030502020204" pitchFamily="66" charset="0"/>
                </a:rPr>
                <a:t>Open Science</a:t>
              </a:r>
              <a:endParaRPr lang="en-GB" sz="2400" dirty="0">
                <a:solidFill>
                  <a:srgbClr val="FF9900"/>
                </a:solidFill>
                <a:latin typeface="The Hand Extrablack" panose="03070A02030502020204" pitchFamily="66" charset="0"/>
              </a:endParaRPr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ADAACE70-4756-425D-88B8-EE773B108585}"/>
              </a:ext>
            </a:extLst>
          </p:cNvPr>
          <p:cNvGrpSpPr/>
          <p:nvPr/>
        </p:nvGrpSpPr>
        <p:grpSpPr>
          <a:xfrm>
            <a:off x="7301421" y="2847286"/>
            <a:ext cx="1025176" cy="542162"/>
            <a:chOff x="7302128" y="2977414"/>
            <a:chExt cx="1632240" cy="72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325" name="Ink 3324">
                  <a:extLst>
                    <a:ext uri="{FF2B5EF4-FFF2-40B4-BE49-F238E27FC236}">
                      <a16:creationId xmlns:a16="http://schemas.microsoft.com/office/drawing/2014/main" id="{192EC6FC-5DA4-418D-8D9C-241D54B0B50C}"/>
                    </a:ext>
                  </a:extLst>
                </p14:cNvPr>
                <p14:cNvContentPartPr/>
                <p14:nvPr/>
              </p14:nvContentPartPr>
              <p14:xfrm>
                <a:off x="8587328" y="3095494"/>
                <a:ext cx="360" cy="360"/>
              </p14:xfrm>
            </p:contentPart>
          </mc:Choice>
          <mc:Fallback xmlns="">
            <p:pic>
              <p:nvPicPr>
                <p:cNvPr id="3325" name="Ink 3324">
                  <a:extLst>
                    <a:ext uri="{FF2B5EF4-FFF2-40B4-BE49-F238E27FC236}">
                      <a16:creationId xmlns:a16="http://schemas.microsoft.com/office/drawing/2014/main" id="{192EC6FC-5DA4-418D-8D9C-241D54B0B50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578688" y="308685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3326" name="Ink 3325">
                  <a:extLst>
                    <a:ext uri="{FF2B5EF4-FFF2-40B4-BE49-F238E27FC236}">
                      <a16:creationId xmlns:a16="http://schemas.microsoft.com/office/drawing/2014/main" id="{977867DC-9303-4C31-8292-F67AC0A9D603}"/>
                    </a:ext>
                  </a:extLst>
                </p14:cNvPr>
                <p14:cNvContentPartPr/>
                <p14:nvPr/>
              </p14:nvContentPartPr>
              <p14:xfrm>
                <a:off x="8017808" y="2977414"/>
                <a:ext cx="916560" cy="269280"/>
              </p14:xfrm>
            </p:contentPart>
          </mc:Choice>
          <mc:Fallback xmlns="">
            <p:pic>
              <p:nvPicPr>
                <p:cNvPr id="3326" name="Ink 3325">
                  <a:extLst>
                    <a:ext uri="{FF2B5EF4-FFF2-40B4-BE49-F238E27FC236}">
                      <a16:creationId xmlns:a16="http://schemas.microsoft.com/office/drawing/2014/main" id="{977867DC-9303-4C31-8292-F67AC0A9D60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003478" y="2965349"/>
                  <a:ext cx="944647" cy="2929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3327" name="Ink 3326">
                  <a:extLst>
                    <a:ext uri="{FF2B5EF4-FFF2-40B4-BE49-F238E27FC236}">
                      <a16:creationId xmlns:a16="http://schemas.microsoft.com/office/drawing/2014/main" id="{01F5A874-7868-4267-A2C1-0EEB4125B69C}"/>
                    </a:ext>
                  </a:extLst>
                </p14:cNvPr>
                <p14:cNvContentPartPr/>
                <p14:nvPr/>
              </p14:nvContentPartPr>
              <p14:xfrm>
                <a:off x="8308688" y="3242374"/>
                <a:ext cx="601560" cy="164520"/>
              </p14:xfrm>
            </p:contentPart>
          </mc:Choice>
          <mc:Fallback xmlns="">
            <p:pic>
              <p:nvPicPr>
                <p:cNvPr id="3327" name="Ink 3326">
                  <a:extLst>
                    <a:ext uri="{FF2B5EF4-FFF2-40B4-BE49-F238E27FC236}">
                      <a16:creationId xmlns:a16="http://schemas.microsoft.com/office/drawing/2014/main" id="{01F5A874-7868-4267-A2C1-0EEB4125B69C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294938" y="3230795"/>
                  <a:ext cx="629633" cy="188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641" name="Ink 640">
                  <a:extLst>
                    <a:ext uri="{FF2B5EF4-FFF2-40B4-BE49-F238E27FC236}">
                      <a16:creationId xmlns:a16="http://schemas.microsoft.com/office/drawing/2014/main" id="{CCD7AA2D-7933-4D35-9AC5-D4C9663EC7E7}"/>
                    </a:ext>
                  </a:extLst>
                </p14:cNvPr>
                <p14:cNvContentPartPr/>
                <p14:nvPr/>
              </p14:nvContentPartPr>
              <p14:xfrm>
                <a:off x="7860488" y="3152374"/>
                <a:ext cx="155880" cy="51840"/>
              </p14:xfrm>
            </p:contentPart>
          </mc:Choice>
          <mc:Fallback xmlns="">
            <p:pic>
              <p:nvPicPr>
                <p:cNvPr id="641" name="Ink 640">
                  <a:extLst>
                    <a:ext uri="{FF2B5EF4-FFF2-40B4-BE49-F238E27FC236}">
                      <a16:creationId xmlns:a16="http://schemas.microsoft.com/office/drawing/2014/main" id="{CCD7AA2D-7933-4D35-9AC5-D4C9663EC7E7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846734" y="3140854"/>
                  <a:ext cx="183961" cy="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647" name="Ink 646">
                  <a:extLst>
                    <a:ext uri="{FF2B5EF4-FFF2-40B4-BE49-F238E27FC236}">
                      <a16:creationId xmlns:a16="http://schemas.microsoft.com/office/drawing/2014/main" id="{F8AE8932-FC32-4EAB-81E2-8FB311F9F6ED}"/>
                    </a:ext>
                  </a:extLst>
                </p14:cNvPr>
                <p14:cNvContentPartPr/>
                <p14:nvPr/>
              </p14:nvContentPartPr>
              <p14:xfrm>
                <a:off x="7365848" y="2988574"/>
                <a:ext cx="471960" cy="212400"/>
              </p14:xfrm>
            </p:contentPart>
          </mc:Choice>
          <mc:Fallback xmlns="">
            <p:pic>
              <p:nvPicPr>
                <p:cNvPr id="647" name="Ink 646">
                  <a:extLst>
                    <a:ext uri="{FF2B5EF4-FFF2-40B4-BE49-F238E27FC236}">
                      <a16:creationId xmlns:a16="http://schemas.microsoft.com/office/drawing/2014/main" id="{F8AE8932-FC32-4EAB-81E2-8FB311F9F6E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351529" y="2976533"/>
                  <a:ext cx="500026" cy="2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648" name="Ink 647">
                  <a:extLst>
                    <a:ext uri="{FF2B5EF4-FFF2-40B4-BE49-F238E27FC236}">
                      <a16:creationId xmlns:a16="http://schemas.microsoft.com/office/drawing/2014/main" id="{7084BCA1-6732-4C4F-A83A-1A110BEC2DA1}"/>
                    </a:ext>
                  </a:extLst>
                </p14:cNvPr>
                <p14:cNvContentPartPr/>
                <p14:nvPr/>
              </p14:nvContentPartPr>
              <p14:xfrm>
                <a:off x="7302128" y="3353614"/>
                <a:ext cx="457200" cy="134280"/>
              </p14:xfrm>
            </p:contentPart>
          </mc:Choice>
          <mc:Fallback xmlns="">
            <p:pic>
              <p:nvPicPr>
                <p:cNvPr id="648" name="Ink 647">
                  <a:extLst>
                    <a:ext uri="{FF2B5EF4-FFF2-40B4-BE49-F238E27FC236}">
                      <a16:creationId xmlns:a16="http://schemas.microsoft.com/office/drawing/2014/main" id="{7084BCA1-6732-4C4F-A83A-1A110BEC2DA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288378" y="3342063"/>
                  <a:ext cx="485274" cy="1578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5" name="Group 654">
              <a:extLst>
                <a:ext uri="{FF2B5EF4-FFF2-40B4-BE49-F238E27FC236}">
                  <a16:creationId xmlns:a16="http://schemas.microsoft.com/office/drawing/2014/main" id="{27D04E39-1A0D-4176-A112-6DF4B1157AA1}"/>
                </a:ext>
              </a:extLst>
            </p:cNvPr>
            <p:cNvGrpSpPr/>
            <p:nvPr/>
          </p:nvGrpSpPr>
          <p:grpSpPr>
            <a:xfrm>
              <a:off x="7771928" y="3428134"/>
              <a:ext cx="676080" cy="275400"/>
              <a:chOff x="7694542" y="3708491"/>
              <a:chExt cx="676080" cy="27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642" name="Ink 641">
                    <a:extLst>
                      <a:ext uri="{FF2B5EF4-FFF2-40B4-BE49-F238E27FC236}">
                        <a16:creationId xmlns:a16="http://schemas.microsoft.com/office/drawing/2014/main" id="{68FE07E6-5FE3-4C63-AAD6-B5040EBE638D}"/>
                      </a:ext>
                    </a:extLst>
                  </p14:cNvPr>
                  <p14:cNvContentPartPr/>
                  <p14:nvPr/>
                </p14:nvContentPartPr>
                <p14:xfrm>
                  <a:off x="7694542" y="3777611"/>
                  <a:ext cx="91800" cy="71280"/>
                </p14:xfrm>
              </p:contentPart>
            </mc:Choice>
            <mc:Fallback xmlns="">
              <p:pic>
                <p:nvPicPr>
                  <p:cNvPr id="642" name="Ink 641">
                    <a:extLst>
                      <a:ext uri="{FF2B5EF4-FFF2-40B4-BE49-F238E27FC236}">
                        <a16:creationId xmlns:a16="http://schemas.microsoft.com/office/drawing/2014/main" id="{68FE07E6-5FE3-4C63-AAD6-B5040EBE638D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7680287" y="3766052"/>
                    <a:ext cx="119739" cy="94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643" name="Ink 642">
                    <a:extLst>
                      <a:ext uri="{FF2B5EF4-FFF2-40B4-BE49-F238E27FC236}">
                        <a16:creationId xmlns:a16="http://schemas.microsoft.com/office/drawing/2014/main" id="{9540CC90-84BC-4385-A71F-6B4F822F251D}"/>
                      </a:ext>
                    </a:extLst>
                  </p14:cNvPr>
                  <p14:cNvContentPartPr/>
                  <p14:nvPr/>
                </p14:nvContentPartPr>
                <p14:xfrm>
                  <a:off x="7775542" y="3788411"/>
                  <a:ext cx="245520" cy="174240"/>
                </p14:xfrm>
              </p:contentPart>
            </mc:Choice>
            <mc:Fallback xmlns="">
              <p:pic>
                <p:nvPicPr>
                  <p:cNvPr id="643" name="Ink 642">
                    <a:extLst>
                      <a:ext uri="{FF2B5EF4-FFF2-40B4-BE49-F238E27FC236}">
                        <a16:creationId xmlns:a16="http://schemas.microsoft.com/office/drawing/2014/main" id="{9540CC90-84BC-4385-A71F-6B4F822F251D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7761234" y="3776378"/>
                    <a:ext cx="273563" cy="1978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645" name="Ink 644">
                    <a:extLst>
                      <a:ext uri="{FF2B5EF4-FFF2-40B4-BE49-F238E27FC236}">
                        <a16:creationId xmlns:a16="http://schemas.microsoft.com/office/drawing/2014/main" id="{B4C53280-79C7-4E2C-AB5E-22C416C012B1}"/>
                      </a:ext>
                    </a:extLst>
                  </p14:cNvPr>
                  <p14:cNvContentPartPr/>
                  <p14:nvPr/>
                </p14:nvContentPartPr>
                <p14:xfrm>
                  <a:off x="7765822" y="3851411"/>
                  <a:ext cx="232920" cy="132480"/>
                </p14:xfrm>
              </p:contentPart>
            </mc:Choice>
            <mc:Fallback xmlns="">
              <p:pic>
                <p:nvPicPr>
                  <p:cNvPr id="645" name="Ink 644">
                    <a:extLst>
                      <a:ext uri="{FF2B5EF4-FFF2-40B4-BE49-F238E27FC236}">
                        <a16:creationId xmlns:a16="http://schemas.microsoft.com/office/drawing/2014/main" id="{B4C53280-79C7-4E2C-AB5E-22C416C012B1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7751515" y="3839849"/>
                    <a:ext cx="260962" cy="156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650" name="Ink 649">
                    <a:extLst>
                      <a:ext uri="{FF2B5EF4-FFF2-40B4-BE49-F238E27FC236}">
                        <a16:creationId xmlns:a16="http://schemas.microsoft.com/office/drawing/2014/main" id="{68C27C99-21D7-445A-B290-AE4FB053C748}"/>
                      </a:ext>
                    </a:extLst>
                  </p14:cNvPr>
                  <p14:cNvContentPartPr/>
                  <p14:nvPr/>
                </p14:nvContentPartPr>
                <p14:xfrm>
                  <a:off x="8031862" y="3708491"/>
                  <a:ext cx="338760" cy="266040"/>
                </p14:xfrm>
              </p:contentPart>
            </mc:Choice>
            <mc:Fallback xmlns="">
              <p:pic>
                <p:nvPicPr>
                  <p:cNvPr id="650" name="Ink 649">
                    <a:extLst>
                      <a:ext uri="{FF2B5EF4-FFF2-40B4-BE49-F238E27FC236}">
                        <a16:creationId xmlns:a16="http://schemas.microsoft.com/office/drawing/2014/main" id="{68C27C99-21D7-445A-B290-AE4FB053C748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8017556" y="3696442"/>
                    <a:ext cx="366799" cy="2896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651" name="Ink 650">
                    <a:extLst>
                      <a:ext uri="{FF2B5EF4-FFF2-40B4-BE49-F238E27FC236}">
                        <a16:creationId xmlns:a16="http://schemas.microsoft.com/office/drawing/2014/main" id="{D5934320-BF2C-44C8-AE8D-B05B88FB40EE}"/>
                      </a:ext>
                    </a:extLst>
                  </p14:cNvPr>
                  <p14:cNvContentPartPr/>
                  <p14:nvPr/>
                </p14:nvContentPartPr>
                <p14:xfrm>
                  <a:off x="8069302" y="3885971"/>
                  <a:ext cx="52560" cy="21960"/>
                </p14:xfrm>
              </p:contentPart>
            </mc:Choice>
            <mc:Fallback xmlns="">
              <p:pic>
                <p:nvPicPr>
                  <p:cNvPr id="651" name="Ink 650">
                    <a:extLst>
                      <a:ext uri="{FF2B5EF4-FFF2-40B4-BE49-F238E27FC236}">
                        <a16:creationId xmlns:a16="http://schemas.microsoft.com/office/drawing/2014/main" id="{D5934320-BF2C-44C8-AE8D-B05B88FB40EE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8055019" y="3874036"/>
                    <a:ext cx="80554" cy="453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653" name="Ink 652">
                    <a:extLst>
                      <a:ext uri="{FF2B5EF4-FFF2-40B4-BE49-F238E27FC236}">
                        <a16:creationId xmlns:a16="http://schemas.microsoft.com/office/drawing/2014/main" id="{241DA700-A081-4BB0-8C06-42BA0284F8DB}"/>
                      </a:ext>
                    </a:extLst>
                  </p14:cNvPr>
                  <p14:cNvContentPartPr/>
                  <p14:nvPr/>
                </p14:nvContentPartPr>
                <p14:xfrm>
                  <a:off x="8176582" y="3808571"/>
                  <a:ext cx="29520" cy="44640"/>
                </p14:xfrm>
              </p:contentPart>
            </mc:Choice>
            <mc:Fallback xmlns="">
              <p:pic>
                <p:nvPicPr>
                  <p:cNvPr id="653" name="Ink 652">
                    <a:extLst>
                      <a:ext uri="{FF2B5EF4-FFF2-40B4-BE49-F238E27FC236}">
                        <a16:creationId xmlns:a16="http://schemas.microsoft.com/office/drawing/2014/main" id="{241DA700-A081-4BB0-8C06-42BA0284F8DB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8162390" y="3797051"/>
                    <a:ext cx="57337" cy="6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654" name="Ink 653">
                    <a:extLst>
                      <a:ext uri="{FF2B5EF4-FFF2-40B4-BE49-F238E27FC236}">
                        <a16:creationId xmlns:a16="http://schemas.microsoft.com/office/drawing/2014/main" id="{21B8B0EB-FFDC-42D5-B2F9-0119687D8CAE}"/>
                      </a:ext>
                    </a:extLst>
                  </p14:cNvPr>
                  <p14:cNvContentPartPr/>
                  <p14:nvPr/>
                </p14:nvContentPartPr>
                <p14:xfrm>
                  <a:off x="8248222" y="3739091"/>
                  <a:ext cx="48600" cy="45720"/>
                </p14:xfrm>
              </p:contentPart>
            </mc:Choice>
            <mc:Fallback xmlns="">
              <p:pic>
                <p:nvPicPr>
                  <p:cNvPr id="654" name="Ink 653">
                    <a:extLst>
                      <a:ext uri="{FF2B5EF4-FFF2-40B4-BE49-F238E27FC236}">
                        <a16:creationId xmlns:a16="http://schemas.microsoft.com/office/drawing/2014/main" id="{21B8B0EB-FFDC-42D5-B2F9-0119687D8CAE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8233928" y="3727541"/>
                    <a:ext cx="76616" cy="6930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656" name="Ink 655">
                  <a:extLst>
                    <a:ext uri="{FF2B5EF4-FFF2-40B4-BE49-F238E27FC236}">
                      <a16:creationId xmlns:a16="http://schemas.microsoft.com/office/drawing/2014/main" id="{AF7B89F9-9CA4-400E-BA29-57E374497C1C}"/>
                    </a:ext>
                  </a:extLst>
                </p14:cNvPr>
                <p14:cNvContentPartPr/>
                <p14:nvPr/>
              </p14:nvContentPartPr>
              <p14:xfrm>
                <a:off x="8176928" y="3030334"/>
                <a:ext cx="100080" cy="62280"/>
              </p14:xfrm>
            </p:contentPart>
          </mc:Choice>
          <mc:Fallback xmlns="">
            <p:pic>
              <p:nvPicPr>
                <p:cNvPr id="656" name="Ink 655">
                  <a:extLst>
                    <a:ext uri="{FF2B5EF4-FFF2-40B4-BE49-F238E27FC236}">
                      <a16:creationId xmlns:a16="http://schemas.microsoft.com/office/drawing/2014/main" id="{AF7B89F9-9CA4-400E-BA29-57E374497C1C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163203" y="3018357"/>
                  <a:ext cx="128102" cy="8575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32" name="TextBox 731">
            <a:extLst>
              <a:ext uri="{FF2B5EF4-FFF2-40B4-BE49-F238E27FC236}">
                <a16:creationId xmlns:a16="http://schemas.microsoft.com/office/drawing/2014/main" id="{BD21AABB-1014-42F3-B14E-F34EAA7D69D2}"/>
              </a:ext>
            </a:extLst>
          </p:cNvPr>
          <p:cNvSpPr txBox="1"/>
          <p:nvPr/>
        </p:nvSpPr>
        <p:spPr>
          <a:xfrm>
            <a:off x="6987898" y="3376133"/>
            <a:ext cx="1806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e Hand Extrablack" panose="03070A02030502020204" pitchFamily="66" charset="0"/>
              </a:rPr>
              <a:t>Building discipline-specific communities</a:t>
            </a:r>
            <a:endParaRPr lang="en-GB" sz="2400" dirty="0">
              <a:solidFill>
                <a:srgbClr val="FF9900"/>
              </a:solidFill>
              <a:latin typeface="The Hand Extrablack" panose="03070A02030502020204" pitchFamily="66" charset="0"/>
            </a:endParaRPr>
          </a:p>
        </p:txBody>
      </p: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E074959D-40F9-4B06-A1CB-6541523DB794}"/>
              </a:ext>
            </a:extLst>
          </p:cNvPr>
          <p:cNvGrpSpPr/>
          <p:nvPr/>
        </p:nvGrpSpPr>
        <p:grpSpPr>
          <a:xfrm>
            <a:off x="5363636" y="758552"/>
            <a:ext cx="2134908" cy="1148992"/>
            <a:chOff x="5363636" y="758552"/>
            <a:chExt cx="2134908" cy="1148992"/>
          </a:xfrm>
        </p:grpSpPr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5EB43CF-9409-4803-882F-5CF6114444B0}"/>
                </a:ext>
              </a:extLst>
            </p:cNvPr>
            <p:cNvSpPr txBox="1"/>
            <p:nvPr/>
          </p:nvSpPr>
          <p:spPr>
            <a:xfrm>
              <a:off x="6425687" y="758552"/>
              <a:ext cx="1072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The Hand Extrablack" panose="03070A02030502020204" pitchFamily="66" charset="0"/>
                </a:rPr>
                <a:t>2020</a:t>
              </a:r>
              <a:endParaRPr lang="en-GB" sz="4400" dirty="0">
                <a:latin typeface="The Hand Extrablack" panose="03070A02030502020204" pitchFamily="66" charset="0"/>
              </a:endParaRPr>
            </a:p>
          </p:txBody>
        </p:sp>
        <p:sp>
          <p:nvSpPr>
            <p:cNvPr id="735" name="TextBox 734">
              <a:extLst>
                <a:ext uri="{FF2B5EF4-FFF2-40B4-BE49-F238E27FC236}">
                  <a16:creationId xmlns:a16="http://schemas.microsoft.com/office/drawing/2014/main" id="{98A964C4-25D7-493B-B670-9FA77A265ADD}"/>
                </a:ext>
              </a:extLst>
            </p:cNvPr>
            <p:cNvSpPr txBox="1"/>
            <p:nvPr/>
          </p:nvSpPr>
          <p:spPr>
            <a:xfrm rot="20409762">
              <a:off x="5363636" y="1384324"/>
              <a:ext cx="1280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The Hand Extrablack" panose="03070A02030502020204" pitchFamily="66" charset="0"/>
                </a:rPr>
                <a:t>PhD done! </a:t>
              </a:r>
              <a:endParaRPr lang="en-GB" sz="2800" dirty="0">
                <a:solidFill>
                  <a:schemeClr val="tx1">
                    <a:lumMod val="50000"/>
                  </a:schemeClr>
                </a:solidFill>
                <a:latin typeface="The Hand Extrablack" panose="03070A02030502020204" pitchFamily="66" charset="0"/>
              </a:endParaRPr>
            </a:p>
          </p:txBody>
        </p:sp>
      </p:grpSp>
      <p:sp>
        <p:nvSpPr>
          <p:cNvPr id="738" name="TextBox 737">
            <a:extLst>
              <a:ext uri="{FF2B5EF4-FFF2-40B4-BE49-F238E27FC236}">
                <a16:creationId xmlns:a16="http://schemas.microsoft.com/office/drawing/2014/main" id="{95A54368-FC30-4ECB-8219-685D483F1118}"/>
              </a:ext>
            </a:extLst>
          </p:cNvPr>
          <p:cNvSpPr txBox="1"/>
          <p:nvPr/>
        </p:nvSpPr>
        <p:spPr>
          <a:xfrm>
            <a:off x="7647367" y="192049"/>
            <a:ext cx="90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Extrablack" panose="03070A02030502020204" pitchFamily="66" charset="0"/>
              </a:rPr>
              <a:t>Better science</a:t>
            </a:r>
            <a:endParaRPr lang="en-GB" sz="2000" dirty="0">
              <a:latin typeface="The Hand Extrablack" panose="03070A020305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662" name="Ink 661">
                <a:extLst>
                  <a:ext uri="{FF2B5EF4-FFF2-40B4-BE49-F238E27FC236}">
                    <a16:creationId xmlns:a16="http://schemas.microsoft.com/office/drawing/2014/main" id="{E2D6FAB2-D23C-4426-92CC-44CDAEA41FAA}"/>
                  </a:ext>
                </a:extLst>
              </p14:cNvPr>
              <p14:cNvContentPartPr/>
              <p14:nvPr/>
            </p14:nvContentPartPr>
            <p14:xfrm>
              <a:off x="3412618" y="3082869"/>
              <a:ext cx="45360" cy="69840"/>
            </p14:xfrm>
          </p:contentPart>
        </mc:Choice>
        <mc:Fallback xmlns="">
          <p:pic>
            <p:nvPicPr>
              <p:cNvPr id="662" name="Ink 661">
                <a:extLst>
                  <a:ext uri="{FF2B5EF4-FFF2-40B4-BE49-F238E27FC236}">
                    <a16:creationId xmlns:a16="http://schemas.microsoft.com/office/drawing/2014/main" id="{E2D6FAB2-D23C-4426-92CC-44CDAEA41FAA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3403978" y="3073869"/>
                <a:ext cx="63000" cy="87480"/>
              </a:xfrm>
              <a:prstGeom prst="rect">
                <a:avLst/>
              </a:prstGeom>
            </p:spPr>
          </p:pic>
        </mc:Fallback>
      </mc:AlternateContent>
      <p:sp>
        <p:nvSpPr>
          <p:cNvPr id="740" name="TextBox 739">
            <a:extLst>
              <a:ext uri="{FF2B5EF4-FFF2-40B4-BE49-F238E27FC236}">
                <a16:creationId xmlns:a16="http://schemas.microsoft.com/office/drawing/2014/main" id="{1A03E6F0-9725-4672-B654-A7C7E275B12D}"/>
              </a:ext>
            </a:extLst>
          </p:cNvPr>
          <p:cNvSpPr txBox="1"/>
          <p:nvPr/>
        </p:nvSpPr>
        <p:spPr>
          <a:xfrm>
            <a:off x="-43810" y="4747800"/>
            <a:ext cx="90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Extrablack" panose="03070A02030502020204" pitchFamily="66" charset="0"/>
              </a:rPr>
              <a:t>START </a:t>
            </a:r>
            <a:r>
              <a:rPr lang="en-US" sz="2000" dirty="0">
                <a:latin typeface="The Hand Extrablack" panose="03070A02030502020204" pitchFamily="66" charset="0"/>
                <a:sym typeface="Wingdings" panose="05000000000000000000" pitchFamily="2" charset="2"/>
              </a:rPr>
              <a:t></a:t>
            </a:r>
            <a:endParaRPr lang="en-GB" sz="2000" dirty="0">
              <a:latin typeface="The Hand Extrablack" panose="03070A020305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20" grpId="0"/>
      <p:bldP spid="519" grpId="0"/>
      <p:bldP spid="7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410D076-A6B2-4776-BCF2-979C2743466C}"/>
              </a:ext>
            </a:extLst>
          </p:cNvPr>
          <p:cNvGrpSpPr/>
          <p:nvPr/>
        </p:nvGrpSpPr>
        <p:grpSpPr>
          <a:xfrm>
            <a:off x="218664" y="330734"/>
            <a:ext cx="8120160" cy="4428360"/>
            <a:chOff x="408787" y="536096"/>
            <a:chExt cx="8120160" cy="442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41FAA63-AE43-47BC-B038-49D5399088BA}"/>
                    </a:ext>
                  </a:extLst>
                </p14:cNvPr>
                <p14:cNvContentPartPr/>
                <p14:nvPr/>
              </p14:nvContentPartPr>
              <p14:xfrm>
                <a:off x="667627" y="1162856"/>
                <a:ext cx="7861320" cy="3801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41FAA63-AE43-47BC-B038-49D5399088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9627" y="1144856"/>
                  <a:ext cx="7896960" cy="38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8CD2DD-F039-4394-A951-43413C1E0BA0}"/>
                    </a:ext>
                  </a:extLst>
                </p14:cNvPr>
                <p14:cNvContentPartPr/>
                <p14:nvPr/>
              </p14:nvContentPartPr>
              <p14:xfrm>
                <a:off x="408787" y="536096"/>
                <a:ext cx="6903000" cy="4104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8CD2DD-F039-4394-A951-43413C1E0BA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0786" y="518096"/>
                  <a:ext cx="6938642" cy="4140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CEF52A87-F09B-4792-A92E-DE41BA508FED}"/>
              </a:ext>
            </a:extLst>
          </p:cNvPr>
          <p:cNvSpPr txBox="1"/>
          <p:nvPr/>
        </p:nvSpPr>
        <p:spPr>
          <a:xfrm>
            <a:off x="1138642" y="278322"/>
            <a:ext cx="240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The barriers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70064D27-490A-43D9-822A-CE530FBD9A75}"/>
              </a:ext>
            </a:extLst>
          </p:cNvPr>
          <p:cNvSpPr txBox="1"/>
          <p:nvPr/>
        </p:nvSpPr>
        <p:spPr>
          <a:xfrm>
            <a:off x="7442906" y="295329"/>
            <a:ext cx="90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Extrablack" panose="03070A02030502020204" pitchFamily="66" charset="0"/>
              </a:rPr>
              <a:t>Better science</a:t>
            </a:r>
            <a:endParaRPr lang="en-GB" sz="2000" dirty="0">
              <a:latin typeface="The Hand Extrablack" panose="03070A02030502020204" pitchFamily="66" charset="0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749982-0B88-40E4-84D3-769AB61A07CE}"/>
              </a:ext>
            </a:extLst>
          </p:cNvPr>
          <p:cNvGrpSpPr/>
          <p:nvPr/>
        </p:nvGrpSpPr>
        <p:grpSpPr>
          <a:xfrm>
            <a:off x="909150" y="184437"/>
            <a:ext cx="2649422" cy="1447056"/>
            <a:chOff x="2984002" y="2063250"/>
            <a:chExt cx="2351160" cy="140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943F26A9-8296-4CD2-A0D8-C2AD2B7FD514}"/>
                    </a:ext>
                  </a:extLst>
                </p14:cNvPr>
                <p14:cNvContentPartPr/>
                <p14:nvPr/>
              </p14:nvContentPartPr>
              <p14:xfrm>
                <a:off x="5134282" y="3061170"/>
                <a:ext cx="186840" cy="3222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943F26A9-8296-4CD2-A0D8-C2AD2B7FD5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18285" y="3043640"/>
                  <a:ext cx="218513" cy="35690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6687353A-961B-411A-96F9-217E89DF9251}"/>
                </a:ext>
              </a:extLst>
            </p:cNvPr>
            <p:cNvGrpSpPr/>
            <p:nvPr/>
          </p:nvGrpSpPr>
          <p:grpSpPr>
            <a:xfrm>
              <a:off x="2984002" y="2063250"/>
              <a:ext cx="2351160" cy="1408680"/>
              <a:chOff x="2984002" y="2063250"/>
              <a:chExt cx="2351160" cy="140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501AB32D-BC5C-4E60-B18F-AED4A4F1797D}"/>
                      </a:ext>
                    </a:extLst>
                  </p14:cNvPr>
                  <p14:cNvContentPartPr/>
                  <p14:nvPr/>
                </p14:nvContentPartPr>
                <p14:xfrm>
                  <a:off x="3010282" y="2063250"/>
                  <a:ext cx="2275920" cy="4464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501AB32D-BC5C-4E60-B18F-AED4A4F1797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94628" y="2045675"/>
                    <a:ext cx="2307548" cy="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BE189E5A-07FB-4DC5-9F1F-095B83E7F127}"/>
                      </a:ext>
                    </a:extLst>
                  </p14:cNvPr>
                  <p14:cNvContentPartPr/>
                  <p14:nvPr/>
                </p14:nvContentPartPr>
                <p14:xfrm>
                  <a:off x="3124762" y="3033810"/>
                  <a:ext cx="2159280" cy="10476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BE189E5A-07FB-4DC5-9F1F-095B83E7F12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108786" y="3016292"/>
                    <a:ext cx="2190912" cy="139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F782A74C-95BC-48B0-A255-2C0B42EC9639}"/>
                      </a:ext>
                    </a:extLst>
                  </p14:cNvPr>
                  <p14:cNvContentPartPr/>
                  <p14:nvPr/>
                </p14:nvContentPartPr>
                <p14:xfrm>
                  <a:off x="2984002" y="2103930"/>
                  <a:ext cx="117720" cy="10810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F782A74C-95BC-48B0-A255-2C0B42EC963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968007" y="2086408"/>
                    <a:ext cx="149389" cy="11157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A03DBB8-8C92-4772-85BC-988F7F93406A}"/>
                      </a:ext>
                    </a:extLst>
                  </p14:cNvPr>
                  <p14:cNvContentPartPr/>
                  <p14:nvPr/>
                </p14:nvContentPartPr>
                <p14:xfrm>
                  <a:off x="5299162" y="2098170"/>
                  <a:ext cx="36000" cy="92052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8A03DBB8-8C92-4772-85BC-988F7F93406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283412" y="2080643"/>
                    <a:ext cx="67821" cy="9552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3667CA83-2628-47E2-BD07-E5CBF957F9D0}"/>
                      </a:ext>
                    </a:extLst>
                  </p14:cNvPr>
                  <p14:cNvContentPartPr/>
                  <p14:nvPr/>
                </p14:nvContentPartPr>
                <p14:xfrm>
                  <a:off x="3183082" y="2108610"/>
                  <a:ext cx="30240" cy="98028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3667CA83-2628-47E2-BD07-E5CBF957F9D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167485" y="2091092"/>
                    <a:ext cx="61753" cy="10149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42819FF1-CAE2-4C2E-BA45-A5D9D961CAC1}"/>
                      </a:ext>
                    </a:extLst>
                  </p14:cNvPr>
                  <p14:cNvContentPartPr/>
                  <p14:nvPr/>
                </p14:nvContentPartPr>
                <p14:xfrm>
                  <a:off x="5108362" y="2116530"/>
                  <a:ext cx="19440" cy="92448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42819FF1-CAE2-4C2E-BA45-A5D9D961CAC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092162" y="2099001"/>
                    <a:ext cx="51516" cy="95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8242F521-1423-49B6-94B9-F6D2FDE55424}"/>
                      </a:ext>
                    </a:extLst>
                  </p14:cNvPr>
                  <p14:cNvContentPartPr/>
                  <p14:nvPr/>
                </p14:nvContentPartPr>
                <p14:xfrm>
                  <a:off x="3077242" y="3136770"/>
                  <a:ext cx="219240" cy="33516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8242F521-1423-49B6-94B9-F6D2FDE5542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061582" y="3119241"/>
                    <a:ext cx="250880" cy="3698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220ECD34-3F9D-4A40-8042-E0C6B4E2A866}"/>
                      </a:ext>
                    </a:extLst>
                  </p14:cNvPr>
                  <p14:cNvContentPartPr/>
                  <p14:nvPr/>
                </p14:nvContentPartPr>
                <p14:xfrm>
                  <a:off x="5099362" y="3070890"/>
                  <a:ext cx="219240" cy="31212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220ECD34-3F9D-4A40-8042-E0C6B4E2A86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083382" y="3053355"/>
                    <a:ext cx="250880" cy="3468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76AD1943-BDCE-42CC-9C3E-BAFBBDD5A3E0}"/>
                      </a:ext>
                    </a:extLst>
                  </p14:cNvPr>
                  <p14:cNvContentPartPr/>
                  <p14:nvPr/>
                </p14:nvContentPartPr>
                <p14:xfrm>
                  <a:off x="3128722" y="3169890"/>
                  <a:ext cx="117000" cy="30168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76AD1943-BDCE-42CC-9C3E-BAFBBDD5A3E0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113058" y="3152350"/>
                    <a:ext cx="148648" cy="3364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D6352AF0-61DA-4763-A59D-7C795BE29113}"/>
                      </a:ext>
                    </a:extLst>
                  </p14:cNvPr>
                  <p14:cNvContentPartPr/>
                  <p14:nvPr/>
                </p14:nvContentPartPr>
                <p14:xfrm>
                  <a:off x="3240682" y="3297330"/>
                  <a:ext cx="360" cy="36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D6352AF0-61DA-4763-A59D-7C795BE29113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223042" y="327933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9233E425-ED2D-4E01-BE88-DCBA0CBF02DC}"/>
                      </a:ext>
                    </a:extLst>
                  </p14:cNvPr>
                  <p14:cNvContentPartPr/>
                  <p14:nvPr/>
                </p14:nvContentPartPr>
                <p14:xfrm>
                  <a:off x="3067284" y="2195004"/>
                  <a:ext cx="92520" cy="175320"/>
                </p14:xfrm>
              </p:contentPart>
            </mc:Choice>
            <mc:Fallback xmlns="">
              <p:pic>
                <p:nvPicPr>
                  <p:cNvPr id="272" name="Ink 271">
                    <a:extLst>
                      <a:ext uri="{FF2B5EF4-FFF2-40B4-BE49-F238E27FC236}">
                        <a16:creationId xmlns:a16="http://schemas.microsoft.com/office/drawing/2014/main" id="{9233E425-ED2D-4E01-BE88-DCBA0CBF02D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051651" y="2177857"/>
                    <a:ext cx="124104" cy="2099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922E3DEF-595E-46C3-8822-016F9F338440}"/>
                      </a:ext>
                    </a:extLst>
                  </p14:cNvPr>
                  <p14:cNvContentPartPr/>
                  <p14:nvPr/>
                </p14:nvContentPartPr>
                <p14:xfrm>
                  <a:off x="3041724" y="2412084"/>
                  <a:ext cx="127800" cy="173160"/>
                </p14:xfrm>
              </p:contentPart>
            </mc:Choice>
            <mc:Fallback xmlns="">
              <p:pic>
                <p:nvPicPr>
                  <p:cNvPr id="274" name="Ink 273">
                    <a:extLst>
                      <a:ext uri="{FF2B5EF4-FFF2-40B4-BE49-F238E27FC236}">
                        <a16:creationId xmlns:a16="http://schemas.microsoft.com/office/drawing/2014/main" id="{922E3DEF-595E-46C3-8822-016F9F33844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26068" y="2394908"/>
                    <a:ext cx="159431" cy="2078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C800C13E-4CD7-4D73-AA9A-417C46EDA1EC}"/>
                      </a:ext>
                    </a:extLst>
                  </p14:cNvPr>
                  <p14:cNvContentPartPr/>
                  <p14:nvPr/>
                </p14:nvContentPartPr>
                <p14:xfrm>
                  <a:off x="3047844" y="2745084"/>
                  <a:ext cx="124560" cy="15192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C800C13E-4CD7-4D73-AA9A-417C46EDA1E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031875" y="2727541"/>
                    <a:ext cx="156179" cy="1866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AFDCFA60-5C8F-44B9-B2D2-772F67FB14A2}"/>
                      </a:ext>
                    </a:extLst>
                  </p14:cNvPr>
                  <p14:cNvContentPartPr/>
                  <p14:nvPr/>
                </p14:nvContentPartPr>
                <p14:xfrm>
                  <a:off x="3071244" y="2905644"/>
                  <a:ext cx="110880" cy="146520"/>
                </p14:xfrm>
              </p:contentPart>
            </mc:Choice>
            <mc:Fallback xmlns="">
              <p:pic>
                <p:nvPicPr>
                  <p:cNvPr id="279" name="Ink 278">
                    <a:extLst>
                      <a:ext uri="{FF2B5EF4-FFF2-40B4-BE49-F238E27FC236}">
                        <a16:creationId xmlns:a16="http://schemas.microsoft.com/office/drawing/2014/main" id="{AFDCFA60-5C8F-44B9-B2D2-772F67FB14A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055267" y="2888118"/>
                    <a:ext cx="142514" cy="1812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67C7C3A2-2250-43C6-844B-5DBB413735C2}"/>
                      </a:ext>
                    </a:extLst>
                  </p14:cNvPr>
                  <p14:cNvContentPartPr/>
                  <p14:nvPr/>
                </p14:nvContentPartPr>
                <p14:xfrm>
                  <a:off x="5150244" y="2171244"/>
                  <a:ext cx="129600" cy="14904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67C7C3A2-2250-43C6-844B-5DBB413735C2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134283" y="2153710"/>
                    <a:ext cx="161202" cy="1837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6672E9E8-3566-426B-9E33-3160828BEC27}"/>
                      </a:ext>
                    </a:extLst>
                  </p14:cNvPr>
                  <p14:cNvContentPartPr/>
                  <p14:nvPr/>
                </p14:nvContentPartPr>
                <p14:xfrm>
                  <a:off x="5136564" y="2327844"/>
                  <a:ext cx="174960" cy="16812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6672E9E8-3566-426B-9E33-3160828BEC2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120891" y="2310295"/>
                    <a:ext cx="206626" cy="2028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94A66E22-3A7B-4CDB-AA7B-B822E85BAA50}"/>
                      </a:ext>
                    </a:extLst>
                  </p14:cNvPr>
                  <p14:cNvContentPartPr/>
                  <p14:nvPr/>
                </p14:nvContentPartPr>
                <p14:xfrm>
                  <a:off x="5160324" y="2603964"/>
                  <a:ext cx="151560" cy="16488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94A66E22-3A7B-4CDB-AA7B-B822E85BAA5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144370" y="2586811"/>
                    <a:ext cx="183148" cy="199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94BC5F14-C746-4C73-9BE8-D931B7592EC6}"/>
                      </a:ext>
                    </a:extLst>
                  </p14:cNvPr>
                  <p14:cNvContentPartPr/>
                  <p14:nvPr/>
                </p14:nvContentPartPr>
                <p14:xfrm>
                  <a:off x="5150964" y="2781804"/>
                  <a:ext cx="162360" cy="15516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94BC5F14-C746-4C73-9BE8-D931B7592EC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134984" y="2764252"/>
                    <a:ext cx="194001" cy="18991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E9B3592-9BF4-4F6F-AAEE-6C00DFFC2BB8}"/>
                    </a:ext>
                  </a:extLst>
                </p14:cNvPr>
                <p14:cNvContentPartPr/>
                <p14:nvPr/>
              </p14:nvContentPartPr>
              <p14:xfrm>
                <a:off x="3057564" y="2309484"/>
                <a:ext cx="99720" cy="174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E9B3592-9BF4-4F6F-AAEE-6C00DFFC2BB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41903" y="2291955"/>
                  <a:ext cx="131362" cy="2089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15D6BC7-BEFD-443B-81D7-3415586DA4C8}"/>
                    </a:ext>
                  </a:extLst>
                </p14:cNvPr>
                <p14:cNvContentPartPr/>
                <p14:nvPr/>
              </p14:nvContentPartPr>
              <p14:xfrm>
                <a:off x="3086364" y="2798004"/>
                <a:ext cx="85680" cy="161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15D6BC7-BEFD-443B-81D7-3415586DA4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70379" y="2780512"/>
                  <a:ext cx="117330" cy="1959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5960EBC-8188-465A-AB14-B1D51585BD11}"/>
                    </a:ext>
                  </a:extLst>
                </p14:cNvPr>
                <p14:cNvContentPartPr/>
                <p14:nvPr/>
              </p14:nvContentPartPr>
              <p14:xfrm>
                <a:off x="5158524" y="2219484"/>
                <a:ext cx="150120" cy="1990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5960EBC-8188-465A-AB14-B1D51585BD1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42554" y="2201959"/>
                  <a:ext cx="181741" cy="2337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7322F80-3B17-432B-8A32-222099C0D7F0}"/>
                    </a:ext>
                  </a:extLst>
                </p14:cNvPr>
                <p14:cNvContentPartPr/>
                <p14:nvPr/>
              </p14:nvContentPartPr>
              <p14:xfrm>
                <a:off x="5162484" y="2672004"/>
                <a:ext cx="132840" cy="189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7322F80-3B17-432B-8A32-222099C0D7F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46837" y="2654472"/>
                  <a:ext cx="164453" cy="22371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DB548F-A734-4FEE-B9C1-EC884AB9FB31}"/>
              </a:ext>
            </a:extLst>
          </p:cNvPr>
          <p:cNvGrpSpPr/>
          <p:nvPr/>
        </p:nvGrpSpPr>
        <p:grpSpPr>
          <a:xfrm>
            <a:off x="7500292" y="279919"/>
            <a:ext cx="635760" cy="847800"/>
            <a:chOff x="7500292" y="279919"/>
            <a:chExt cx="635760" cy="84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D9C3109-B132-4630-B9CE-37B598647FBF}"/>
                    </a:ext>
                  </a:extLst>
                </p14:cNvPr>
                <p14:cNvContentPartPr/>
                <p14:nvPr/>
              </p14:nvContentPartPr>
              <p14:xfrm>
                <a:off x="7803052" y="279919"/>
                <a:ext cx="333000" cy="847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D9C3109-B132-4630-B9CE-37B598647FB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794052" y="271279"/>
                  <a:ext cx="350640" cy="86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14475EC-7D5F-439D-9FA3-03A3B0B21ACE}"/>
                    </a:ext>
                  </a:extLst>
                </p14:cNvPr>
                <p14:cNvContentPartPr/>
                <p14:nvPr/>
              </p14:nvContentPartPr>
              <p14:xfrm>
                <a:off x="7500292" y="383599"/>
                <a:ext cx="617040" cy="542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14475EC-7D5F-439D-9FA3-03A3B0B21AC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91652" y="374599"/>
                  <a:ext cx="634680" cy="56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71B485B-5801-49BD-8EBA-F852D8FFA68D}"/>
                  </a:ext>
                </a:extLst>
              </p14:cNvPr>
              <p14:cNvContentPartPr/>
              <p14:nvPr/>
            </p14:nvContentPartPr>
            <p14:xfrm>
              <a:off x="8318212" y="2822959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71B485B-5801-49BD-8EBA-F852D8FFA68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309572" y="281395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3" name="Group 622">
            <a:extLst>
              <a:ext uri="{FF2B5EF4-FFF2-40B4-BE49-F238E27FC236}">
                <a16:creationId xmlns:a16="http://schemas.microsoft.com/office/drawing/2014/main" id="{25582403-4DA6-498E-B0CD-72535B19B1DF}"/>
              </a:ext>
            </a:extLst>
          </p:cNvPr>
          <p:cNvGrpSpPr/>
          <p:nvPr/>
        </p:nvGrpSpPr>
        <p:grpSpPr>
          <a:xfrm>
            <a:off x="1488747" y="1132454"/>
            <a:ext cx="1586893" cy="3544108"/>
            <a:chOff x="699910" y="1669635"/>
            <a:chExt cx="1586893" cy="3544108"/>
          </a:xfrm>
        </p:grpSpPr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1C129548-F6A7-4C75-9978-88E9A5F3561D}"/>
                </a:ext>
              </a:extLst>
            </p:cNvPr>
            <p:cNvSpPr/>
            <p:nvPr/>
          </p:nvSpPr>
          <p:spPr>
            <a:xfrm>
              <a:off x="1074422" y="2787744"/>
              <a:ext cx="825586" cy="198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1DD3996E-2BBB-4C7E-8C91-1601DA7AA353}"/>
                </a:ext>
              </a:extLst>
            </p:cNvPr>
            <p:cNvGrpSpPr/>
            <p:nvPr/>
          </p:nvGrpSpPr>
          <p:grpSpPr>
            <a:xfrm>
              <a:off x="699910" y="1669635"/>
              <a:ext cx="1586893" cy="3544108"/>
              <a:chOff x="453178" y="1407291"/>
              <a:chExt cx="1586893" cy="3544108"/>
            </a:xfrm>
          </p:grpSpPr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619BC64-04C2-4D07-BA3D-10DBAE5D3232}"/>
                  </a:ext>
                </a:extLst>
              </p:cNvPr>
              <p:cNvGrpSpPr/>
              <p:nvPr/>
            </p:nvGrpSpPr>
            <p:grpSpPr>
              <a:xfrm>
                <a:off x="453178" y="1407291"/>
                <a:ext cx="1586893" cy="633004"/>
                <a:chOff x="732778" y="1858242"/>
                <a:chExt cx="2172960" cy="887760"/>
              </a:xfrm>
            </p:grpSpPr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2FF7EF55-70BC-47AB-9D16-ADD33B7DD27C}"/>
                    </a:ext>
                  </a:extLst>
                </p:cNvPr>
                <p:cNvGrpSpPr/>
                <p:nvPr/>
              </p:nvGrpSpPr>
              <p:grpSpPr>
                <a:xfrm>
                  <a:off x="732778" y="2023482"/>
                  <a:ext cx="600120" cy="722520"/>
                  <a:chOff x="732778" y="2023482"/>
                  <a:chExt cx="600120" cy="722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9">
                    <p14:nvContentPartPr>
                      <p14:cNvPr id="584" name="Ink 583">
                        <a:extLst>
                          <a:ext uri="{FF2B5EF4-FFF2-40B4-BE49-F238E27FC236}">
                            <a16:creationId xmlns:a16="http://schemas.microsoft.com/office/drawing/2014/main" id="{05FB7D46-5B55-4497-9059-61CAB499217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32778" y="2432442"/>
                      <a:ext cx="178200" cy="203400"/>
                    </p14:xfrm>
                  </p:contentPart>
                </mc:Choice>
                <mc:Fallback xmlns="">
                  <p:pic>
                    <p:nvPicPr>
                      <p:cNvPr id="584" name="Ink 583">
                        <a:extLst>
                          <a:ext uri="{FF2B5EF4-FFF2-40B4-BE49-F238E27FC236}">
                            <a16:creationId xmlns:a16="http://schemas.microsoft.com/office/drawing/2014/main" id="{05FB7D46-5B55-4497-9059-61CAB49921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708165" y="2407206"/>
                        <a:ext cx="226934" cy="2533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1">
                    <p14:nvContentPartPr>
                      <p14:cNvPr id="585" name="Ink 584">
                        <a:extLst>
                          <a:ext uri="{FF2B5EF4-FFF2-40B4-BE49-F238E27FC236}">
                            <a16:creationId xmlns:a16="http://schemas.microsoft.com/office/drawing/2014/main" id="{D551771E-6C32-46DD-922A-DB5667EE05A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4378" y="2688042"/>
                      <a:ext cx="42480" cy="57960"/>
                    </p14:xfrm>
                  </p:contentPart>
                </mc:Choice>
                <mc:Fallback xmlns="">
                  <p:pic>
                    <p:nvPicPr>
                      <p:cNvPr id="585" name="Ink 584">
                        <a:extLst>
                          <a:ext uri="{FF2B5EF4-FFF2-40B4-BE49-F238E27FC236}">
                            <a16:creationId xmlns:a16="http://schemas.microsoft.com/office/drawing/2014/main" id="{D551771E-6C32-46DD-922A-DB5667EE05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999964" y="2662842"/>
                        <a:ext cx="90819" cy="1078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3">
                    <p14:nvContentPartPr>
                      <p14:cNvPr id="586" name="Ink 585">
                        <a:extLst>
                          <a:ext uri="{FF2B5EF4-FFF2-40B4-BE49-F238E27FC236}">
                            <a16:creationId xmlns:a16="http://schemas.microsoft.com/office/drawing/2014/main" id="{C62423A8-777E-4D2A-A062-E007B209FEE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64338" y="2023482"/>
                      <a:ext cx="170280" cy="233640"/>
                    </p14:xfrm>
                  </p:contentPart>
                </mc:Choice>
                <mc:Fallback xmlns="">
                  <p:pic>
                    <p:nvPicPr>
                      <p:cNvPr id="586" name="Ink 585">
                        <a:extLst>
                          <a:ext uri="{FF2B5EF4-FFF2-40B4-BE49-F238E27FC236}">
                            <a16:creationId xmlns:a16="http://schemas.microsoft.com/office/drawing/2014/main" id="{C62423A8-777E-4D2A-A062-E007B209F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039731" y="1998251"/>
                        <a:ext cx="219002" cy="28359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5">
                    <p14:nvContentPartPr>
                      <p14:cNvPr id="587" name="Ink 586">
                        <a:extLst>
                          <a:ext uri="{FF2B5EF4-FFF2-40B4-BE49-F238E27FC236}">
                            <a16:creationId xmlns:a16="http://schemas.microsoft.com/office/drawing/2014/main" id="{F74D9074-ED53-477E-AE94-1E89DB0AA33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292578" y="2300682"/>
                      <a:ext cx="40320" cy="52560"/>
                    </p14:xfrm>
                  </p:contentPart>
                </mc:Choice>
                <mc:Fallback xmlns="">
                  <p:pic>
                    <p:nvPicPr>
                      <p:cNvPr id="587" name="Ink 586">
                        <a:extLst>
                          <a:ext uri="{FF2B5EF4-FFF2-40B4-BE49-F238E27FC236}">
                            <a16:creationId xmlns:a16="http://schemas.microsoft.com/office/drawing/2014/main" id="{F74D9074-ED53-477E-AE94-1E89DB0AA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1267993" y="2275653"/>
                        <a:ext cx="88999" cy="10211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576" name="Group 575">
                  <a:extLst>
                    <a:ext uri="{FF2B5EF4-FFF2-40B4-BE49-F238E27FC236}">
                      <a16:creationId xmlns:a16="http://schemas.microsoft.com/office/drawing/2014/main" id="{EB2DB616-97AB-4DDC-8406-98F7E0C4FB16}"/>
                    </a:ext>
                  </a:extLst>
                </p:cNvPr>
                <p:cNvGrpSpPr/>
                <p:nvPr/>
              </p:nvGrpSpPr>
              <p:grpSpPr>
                <a:xfrm>
                  <a:off x="1679218" y="1858242"/>
                  <a:ext cx="144360" cy="423360"/>
                  <a:chOff x="1679218" y="1858242"/>
                  <a:chExt cx="144360" cy="4233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582" name="Ink 581">
                        <a:extLst>
                          <a:ext uri="{FF2B5EF4-FFF2-40B4-BE49-F238E27FC236}">
                            <a16:creationId xmlns:a16="http://schemas.microsoft.com/office/drawing/2014/main" id="{79070CE7-9DB8-4912-AF7D-19FAFE85EC8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679218" y="1858242"/>
                      <a:ext cx="144360" cy="246600"/>
                    </p14:xfrm>
                  </p:contentPart>
                </mc:Choice>
                <mc:Fallback xmlns="">
                  <p:pic>
                    <p:nvPicPr>
                      <p:cNvPr id="582" name="Ink 581">
                        <a:extLst>
                          <a:ext uri="{FF2B5EF4-FFF2-40B4-BE49-F238E27FC236}">
                            <a16:creationId xmlns:a16="http://schemas.microsoft.com/office/drawing/2014/main" id="{79070CE7-9DB8-4912-AF7D-19FAFE85EC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1654583" y="1833532"/>
                        <a:ext cx="193137" cy="29652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583" name="Ink 582">
                        <a:extLst>
                          <a:ext uri="{FF2B5EF4-FFF2-40B4-BE49-F238E27FC236}">
                            <a16:creationId xmlns:a16="http://schemas.microsoft.com/office/drawing/2014/main" id="{08D920D1-6FD1-40E1-99B2-A23659E50D8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728898" y="2233002"/>
                      <a:ext cx="39240" cy="48600"/>
                    </p14:xfrm>
                  </p:contentPart>
                </mc:Choice>
                <mc:Fallback xmlns="">
                  <p:pic>
                    <p:nvPicPr>
                      <p:cNvPr id="583" name="Ink 582">
                        <a:extLst>
                          <a:ext uri="{FF2B5EF4-FFF2-40B4-BE49-F238E27FC236}">
                            <a16:creationId xmlns:a16="http://schemas.microsoft.com/office/drawing/2014/main" id="{08D920D1-6FD1-40E1-99B2-A23659E50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704373" y="2208451"/>
                        <a:ext cx="87800" cy="9820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577" name="Group 576">
                  <a:extLst>
                    <a:ext uri="{FF2B5EF4-FFF2-40B4-BE49-F238E27FC236}">
                      <a16:creationId xmlns:a16="http://schemas.microsoft.com/office/drawing/2014/main" id="{5E524F2C-2E63-4B1E-A892-2B469862012E}"/>
                    </a:ext>
                  </a:extLst>
                </p:cNvPr>
                <p:cNvGrpSpPr/>
                <p:nvPr/>
              </p:nvGrpSpPr>
              <p:grpSpPr>
                <a:xfrm>
                  <a:off x="2255578" y="2023842"/>
                  <a:ext cx="650160" cy="661680"/>
                  <a:chOff x="2255578" y="2023842"/>
                  <a:chExt cx="650160" cy="6616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578" name="Ink 577">
                        <a:extLst>
                          <a:ext uri="{FF2B5EF4-FFF2-40B4-BE49-F238E27FC236}">
                            <a16:creationId xmlns:a16="http://schemas.microsoft.com/office/drawing/2014/main" id="{2DF7A0AF-9D17-4DCD-A3FD-2109812931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11738" y="2023842"/>
                      <a:ext cx="167040" cy="196200"/>
                    </p14:xfrm>
                  </p:contentPart>
                </mc:Choice>
                <mc:Fallback xmlns="">
                  <p:pic>
                    <p:nvPicPr>
                      <p:cNvPr id="578" name="Ink 577">
                        <a:extLst>
                          <a:ext uri="{FF2B5EF4-FFF2-40B4-BE49-F238E27FC236}">
                            <a16:creationId xmlns:a16="http://schemas.microsoft.com/office/drawing/2014/main" id="{2DF7A0AF-9D17-4DCD-A3FD-210981293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2287594" y="1998623"/>
                        <a:ext cx="215822" cy="2461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579" name="Ink 578">
                        <a:extLst>
                          <a:ext uri="{FF2B5EF4-FFF2-40B4-BE49-F238E27FC236}">
                            <a16:creationId xmlns:a16="http://schemas.microsoft.com/office/drawing/2014/main" id="{8F3B261A-F5BD-4E22-AA35-09B3D2B8463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55578" y="2307522"/>
                      <a:ext cx="44640" cy="44640"/>
                    </p14:xfrm>
                  </p:contentPart>
                </mc:Choice>
                <mc:Fallback xmlns="">
                  <p:pic>
                    <p:nvPicPr>
                      <p:cNvPr id="579" name="Ink 578">
                        <a:extLst>
                          <a:ext uri="{FF2B5EF4-FFF2-40B4-BE49-F238E27FC236}">
                            <a16:creationId xmlns:a16="http://schemas.microsoft.com/office/drawing/2014/main" id="{8F3B261A-F5BD-4E22-AA35-09B3D2B84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2230778" y="2282443"/>
                        <a:ext cx="93744" cy="9429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5">
                    <p14:nvContentPartPr>
                      <p14:cNvPr id="580" name="Ink 579">
                        <a:extLst>
                          <a:ext uri="{FF2B5EF4-FFF2-40B4-BE49-F238E27FC236}">
                            <a16:creationId xmlns:a16="http://schemas.microsoft.com/office/drawing/2014/main" id="{F7E6FC90-3E8C-4C88-A58E-6B5D15B7F36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82538" y="2377722"/>
                      <a:ext cx="223200" cy="193680"/>
                    </p14:xfrm>
                  </p:contentPart>
                </mc:Choice>
                <mc:Fallback xmlns="">
                  <p:pic>
                    <p:nvPicPr>
                      <p:cNvPr id="580" name="Ink 579">
                        <a:extLst>
                          <a:ext uri="{FF2B5EF4-FFF2-40B4-BE49-F238E27FC236}">
                            <a16:creationId xmlns:a16="http://schemas.microsoft.com/office/drawing/2014/main" id="{F7E6FC90-3E8C-4C88-A58E-6B5D15B7F3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2658395" y="2352503"/>
                        <a:ext cx="271979" cy="24361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">
                    <p14:nvContentPartPr>
                      <p14:cNvPr id="581" name="Ink 580">
                        <a:extLst>
                          <a:ext uri="{FF2B5EF4-FFF2-40B4-BE49-F238E27FC236}">
                            <a16:creationId xmlns:a16="http://schemas.microsoft.com/office/drawing/2014/main" id="{0CF3C96F-4B6A-459B-AE4E-40B2712F53F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570218" y="2652042"/>
                      <a:ext cx="30600" cy="33480"/>
                    </p14:xfrm>
                  </p:contentPart>
                </mc:Choice>
                <mc:Fallback xmlns="">
                  <p:pic>
                    <p:nvPicPr>
                      <p:cNvPr id="581" name="Ink 580">
                        <a:extLst>
                          <a:ext uri="{FF2B5EF4-FFF2-40B4-BE49-F238E27FC236}">
                            <a16:creationId xmlns:a16="http://schemas.microsoft.com/office/drawing/2014/main" id="{0CF3C96F-4B6A-459B-AE4E-40B2712F5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2545541" y="2627557"/>
                        <a:ext cx="79461" cy="8295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571" name="TextBox 570">
                <a:extLst>
                  <a:ext uri="{FF2B5EF4-FFF2-40B4-BE49-F238E27FC236}">
                    <a16:creationId xmlns:a16="http://schemas.microsoft.com/office/drawing/2014/main" id="{C4BE8BB2-A9B5-44B2-AF77-43A6B3A1D669}"/>
                  </a:ext>
                </a:extLst>
              </p:cNvPr>
              <p:cNvSpPr txBox="1"/>
              <p:nvPr/>
            </p:nvSpPr>
            <p:spPr>
              <a:xfrm>
                <a:off x="654547" y="1719745"/>
                <a:ext cx="1249697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WHO?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WHAT?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WHERE?</a:t>
                </a:r>
                <a:br>
                  <a:rPr lang="en-US" sz="40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</a:br>
                <a:r>
                  <a:rPr lang="en-US" sz="28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WHEN?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WHY? </a:t>
                </a: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The Hand Extrablack" panose="03070A02030502020204" pitchFamily="66" charset="0"/>
                  </a:rPr>
                  <a:t>HOW?</a:t>
                </a:r>
                <a:endParaRPr lang="en-GB" sz="4000" dirty="0">
                  <a:solidFill>
                    <a:srgbClr val="FF0000"/>
                  </a:solidFill>
                  <a:latin typeface="The Hand Extrablack" panose="03070A02030502020204" pitchFamily="66" charset="0"/>
                </a:endParaRPr>
              </a:p>
            </p:txBody>
          </p:sp>
        </p:grpSp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9E7BC99A-01DE-45C2-BABD-40D10761490F}"/>
              </a:ext>
            </a:extLst>
          </p:cNvPr>
          <p:cNvGrpSpPr/>
          <p:nvPr/>
        </p:nvGrpSpPr>
        <p:grpSpPr>
          <a:xfrm>
            <a:off x="2849809" y="2369686"/>
            <a:ext cx="3129662" cy="2306876"/>
            <a:chOff x="2896188" y="2333747"/>
            <a:chExt cx="3129662" cy="2306876"/>
          </a:xfrm>
        </p:grpSpPr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0C89536B-97F4-401B-A158-8815E96FB158}"/>
                </a:ext>
              </a:extLst>
            </p:cNvPr>
            <p:cNvSpPr/>
            <p:nvPr/>
          </p:nvSpPr>
          <p:spPr>
            <a:xfrm>
              <a:off x="3133921" y="2564032"/>
              <a:ext cx="1638361" cy="7575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42B518D3-2AD0-4F74-89C5-7F9EA9097B22}"/>
                </a:ext>
              </a:extLst>
            </p:cNvPr>
            <p:cNvGrpSpPr/>
            <p:nvPr/>
          </p:nvGrpSpPr>
          <p:grpSpPr>
            <a:xfrm>
              <a:off x="2896188" y="2333747"/>
              <a:ext cx="3129662" cy="2306876"/>
              <a:chOff x="1473172" y="2956159"/>
              <a:chExt cx="3129662" cy="230687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BB7EE660-A9A7-4D5F-97A5-D07EA5798C2C}"/>
                      </a:ext>
                    </a:extLst>
                  </p14:cNvPr>
                  <p14:cNvContentPartPr/>
                  <p14:nvPr/>
                </p14:nvContentPartPr>
                <p14:xfrm>
                  <a:off x="1473172" y="5059999"/>
                  <a:ext cx="360" cy="3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BB7EE660-A9A7-4D5F-97A5-D07EA5798C2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464532" y="5051359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AA9BCD25-823E-49BA-A5CF-AFFD6E7DFCF0}"/>
                  </a:ext>
                </a:extLst>
              </p:cNvPr>
              <p:cNvSpPr txBox="1"/>
              <p:nvPr/>
            </p:nvSpPr>
            <p:spPr>
              <a:xfrm>
                <a:off x="1607213" y="4432038"/>
                <a:ext cx="21418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he Hand Extrablack" panose="03070A02030502020204" pitchFamily="66" charset="0"/>
                  </a:rPr>
                  <a:t>Lack of know-how</a:t>
                </a:r>
                <a:br>
                  <a:rPr lang="en-US" sz="2400" dirty="0">
                    <a:latin typeface="The Hand Extrablack" panose="03070A02030502020204" pitchFamily="66" charset="0"/>
                  </a:rPr>
                </a:br>
                <a:r>
                  <a:rPr lang="en-US" sz="2400" dirty="0">
                    <a:latin typeface="The Hand Extrablack" panose="03070A02030502020204" pitchFamily="66" charset="0"/>
                  </a:rPr>
                  <a:t>&amp; awareness about RDM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8E5FABB7-B38C-4D7A-BD09-8404D8817683}"/>
                      </a:ext>
                    </a:extLst>
                  </p14:cNvPr>
                  <p14:cNvContentPartPr/>
                  <p14:nvPr/>
                </p14:nvContentPartPr>
                <p14:xfrm>
                  <a:off x="4557115" y="3169594"/>
                  <a:ext cx="45719" cy="45719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8E5FABB7-B38C-4D7A-BD09-8404D8817683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459859" y="2026619"/>
                    <a:ext cx="2285950" cy="2285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29" name="Ink 528">
                    <a:extLst>
                      <a:ext uri="{FF2B5EF4-FFF2-40B4-BE49-F238E27FC236}">
                        <a16:creationId xmlns:a16="http://schemas.microsoft.com/office/drawing/2014/main" id="{505C855C-1D23-4070-B99A-5D916564E35E}"/>
                      </a:ext>
                    </a:extLst>
                  </p14:cNvPr>
                  <p14:cNvContentPartPr/>
                  <p14:nvPr/>
                </p14:nvContentPartPr>
                <p14:xfrm>
                  <a:off x="2206852" y="3532879"/>
                  <a:ext cx="853920" cy="453600"/>
                </p14:xfrm>
              </p:contentPart>
            </mc:Choice>
            <mc:Fallback xmlns="">
              <p:pic>
                <p:nvPicPr>
                  <p:cNvPr id="529" name="Ink 528">
                    <a:extLst>
                      <a:ext uri="{FF2B5EF4-FFF2-40B4-BE49-F238E27FC236}">
                        <a16:creationId xmlns:a16="http://schemas.microsoft.com/office/drawing/2014/main" id="{505C855C-1D23-4070-B99A-5D916564E35E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2197852" y="3523879"/>
                    <a:ext cx="871560" cy="47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36" name="Ink 535">
                    <a:extLst>
                      <a:ext uri="{FF2B5EF4-FFF2-40B4-BE49-F238E27FC236}">
                        <a16:creationId xmlns:a16="http://schemas.microsoft.com/office/drawing/2014/main" id="{205ABD22-9582-45AA-BA59-8A7C821161E4}"/>
                      </a:ext>
                    </a:extLst>
                  </p14:cNvPr>
                  <p14:cNvContentPartPr/>
                  <p14:nvPr/>
                </p14:nvContentPartPr>
                <p14:xfrm>
                  <a:off x="2479732" y="3783079"/>
                  <a:ext cx="409680" cy="193680"/>
                </p14:xfrm>
              </p:contentPart>
            </mc:Choice>
            <mc:Fallback xmlns="">
              <p:pic>
                <p:nvPicPr>
                  <p:cNvPr id="536" name="Ink 535">
                    <a:extLst>
                      <a:ext uri="{FF2B5EF4-FFF2-40B4-BE49-F238E27FC236}">
                        <a16:creationId xmlns:a16="http://schemas.microsoft.com/office/drawing/2014/main" id="{205ABD22-9582-45AA-BA59-8A7C821161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2470732" y="3774439"/>
                    <a:ext cx="427320" cy="2113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43" name="Group 542">
                <a:extLst>
                  <a:ext uri="{FF2B5EF4-FFF2-40B4-BE49-F238E27FC236}">
                    <a16:creationId xmlns:a16="http://schemas.microsoft.com/office/drawing/2014/main" id="{03001439-5A9C-4D1C-A673-DEE5C3637BE9}"/>
                  </a:ext>
                </a:extLst>
              </p:cNvPr>
              <p:cNvGrpSpPr/>
              <p:nvPr/>
            </p:nvGrpSpPr>
            <p:grpSpPr>
              <a:xfrm>
                <a:off x="2048524" y="3350618"/>
                <a:ext cx="1160642" cy="1013141"/>
                <a:chOff x="2048524" y="3350618"/>
                <a:chExt cx="1160642" cy="1013141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15" name="Ink 214">
                      <a:extLst>
                        <a:ext uri="{FF2B5EF4-FFF2-40B4-BE49-F238E27FC236}">
                          <a16:creationId xmlns:a16="http://schemas.microsoft.com/office/drawing/2014/main" id="{D406127C-5443-4243-AA79-467BCEFEAC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48524" y="3350618"/>
                    <a:ext cx="701835" cy="589352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D406127C-5443-4243-AA79-467BCEFEAC6D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2039886" y="3341978"/>
                      <a:ext cx="719471" cy="6069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216" name="Ink 215">
                      <a:extLst>
                        <a:ext uri="{FF2B5EF4-FFF2-40B4-BE49-F238E27FC236}">
                          <a16:creationId xmlns:a16="http://schemas.microsoft.com/office/drawing/2014/main" id="{EE68529C-E50A-4D18-9DE3-FE21210F35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56824" y="3720706"/>
                    <a:ext cx="591886" cy="389099"/>
                  </p14:xfrm>
                </p:contentPart>
              </mc:Choice>
              <mc:Fallback xmlns="">
                <p:pic>
                  <p:nvPicPr>
                    <p:cNvPr id="216" name="Ink 215">
                      <a:extLst>
                        <a:ext uri="{FF2B5EF4-FFF2-40B4-BE49-F238E27FC236}">
                          <a16:creationId xmlns:a16="http://schemas.microsoft.com/office/drawing/2014/main" id="{EE68529C-E50A-4D18-9DE3-FE21210F3594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2348183" y="3712067"/>
                      <a:ext cx="609527" cy="4067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217" name="Ink 216">
                      <a:extLst>
                        <a:ext uri="{FF2B5EF4-FFF2-40B4-BE49-F238E27FC236}">
                          <a16:creationId xmlns:a16="http://schemas.microsoft.com/office/drawing/2014/main" id="{6B01E01C-BEA4-4E6E-B19C-853A0E302D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24948" y="3728627"/>
                    <a:ext cx="519009" cy="283586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6B01E01C-BEA4-4E6E-B19C-853A0E302D3B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2416310" y="3719990"/>
                      <a:ext cx="536645" cy="301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224" name="Ink 223">
                      <a:extLst>
                        <a:ext uri="{FF2B5EF4-FFF2-40B4-BE49-F238E27FC236}">
                          <a16:creationId xmlns:a16="http://schemas.microsoft.com/office/drawing/2014/main" id="{BCDBE40A-551C-4742-BDB7-3FBF455846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30714" y="3825585"/>
                    <a:ext cx="17110" cy="17427"/>
                  </p14:xfrm>
                </p:contentPart>
              </mc:Choice>
              <mc:Fallback xmlns="">
                <p:pic>
                  <p:nvPicPr>
                    <p:cNvPr id="224" name="Ink 223">
                      <a:extLst>
                        <a:ext uri="{FF2B5EF4-FFF2-40B4-BE49-F238E27FC236}">
                          <a16:creationId xmlns:a16="http://schemas.microsoft.com/office/drawing/2014/main" id="{BCDBE40A-551C-4742-BDB7-3FBF4558460C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2721613" y="3817049"/>
                      <a:ext cx="34948" cy="348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F1990418-1365-4640-B52F-7D71492812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36165" y="3388958"/>
                    <a:ext cx="673001" cy="653357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F1990418-1365-4640-B52F-7D7149281249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2527163" y="3379959"/>
                      <a:ext cx="690645" cy="6709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229" name="Ink 228">
                      <a:extLst>
                        <a:ext uri="{FF2B5EF4-FFF2-40B4-BE49-F238E27FC236}">
                          <a16:creationId xmlns:a16="http://schemas.microsoft.com/office/drawing/2014/main" id="{AE167A6A-47CC-4B01-9D45-4CC7699425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5315" y="3980211"/>
                    <a:ext cx="354561" cy="339036"/>
                  </p14:xfrm>
                </p:contentPart>
              </mc:Choice>
              <mc:Fallback xmlns="">
                <p:pic>
                  <p:nvPicPr>
                    <p:cNvPr id="229" name="Ink 228">
                      <a:extLst>
                        <a:ext uri="{FF2B5EF4-FFF2-40B4-BE49-F238E27FC236}">
                          <a16:creationId xmlns:a16="http://schemas.microsoft.com/office/drawing/2014/main" id="{AE167A6A-47CC-4B01-9D45-4CC7699425E3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2806316" y="3971213"/>
                      <a:ext cx="372199" cy="3566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496" name="Ink 495">
                      <a:extLst>
                        <a:ext uri="{FF2B5EF4-FFF2-40B4-BE49-F238E27FC236}">
                          <a16:creationId xmlns:a16="http://schemas.microsoft.com/office/drawing/2014/main" id="{C7E5DAE2-C8AB-4FE1-A192-92943AD874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38952" y="4014748"/>
                    <a:ext cx="84917" cy="213561"/>
                  </p14:xfrm>
                </p:contentPart>
              </mc:Choice>
              <mc:Fallback xmlns="">
                <p:pic>
                  <p:nvPicPr>
                    <p:cNvPr id="496" name="Ink 495">
                      <a:extLst>
                        <a:ext uri="{FF2B5EF4-FFF2-40B4-BE49-F238E27FC236}">
                          <a16:creationId xmlns:a16="http://schemas.microsoft.com/office/drawing/2014/main" id="{C7E5DAE2-C8AB-4FE1-A192-92943AD874B2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2730316" y="4005745"/>
                      <a:ext cx="102548" cy="2312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497" name="Ink 496">
                      <a:extLst>
                        <a:ext uri="{FF2B5EF4-FFF2-40B4-BE49-F238E27FC236}">
                          <a16:creationId xmlns:a16="http://schemas.microsoft.com/office/drawing/2014/main" id="{B65F1840-76ED-47F9-B65D-AFF459D977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8129" y="4089526"/>
                    <a:ext cx="251900" cy="265842"/>
                  </p14:xfrm>
                </p:contentPart>
              </mc:Choice>
              <mc:Fallback xmlns="">
                <p:pic>
                  <p:nvPicPr>
                    <p:cNvPr id="497" name="Ink 496">
                      <a:extLst>
                        <a:ext uri="{FF2B5EF4-FFF2-40B4-BE49-F238E27FC236}">
                          <a16:creationId xmlns:a16="http://schemas.microsoft.com/office/drawing/2014/main" id="{B65F1840-76ED-47F9-B65D-AFF459D9776C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2579492" y="4080881"/>
                      <a:ext cx="269533" cy="2834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499" name="Ink 498">
                      <a:extLst>
                        <a:ext uri="{FF2B5EF4-FFF2-40B4-BE49-F238E27FC236}">
                          <a16:creationId xmlns:a16="http://schemas.microsoft.com/office/drawing/2014/main" id="{A5B047A5-6D0B-4D1D-B676-8C42BCE17B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38573" y="3412722"/>
                    <a:ext cx="166349" cy="396387"/>
                  </p14:xfrm>
                </p:contentPart>
              </mc:Choice>
              <mc:Fallback xmlns="">
                <p:pic>
                  <p:nvPicPr>
                    <p:cNvPr id="499" name="Ink 498">
                      <a:extLst>
                        <a:ext uri="{FF2B5EF4-FFF2-40B4-BE49-F238E27FC236}">
                          <a16:creationId xmlns:a16="http://schemas.microsoft.com/office/drawing/2014/main" id="{A5B047A5-6D0B-4D1D-B676-8C42BCE17B9F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2429931" y="3404081"/>
                      <a:ext cx="183992" cy="4140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500" name="Ink 499">
                      <a:extLst>
                        <a:ext uri="{FF2B5EF4-FFF2-40B4-BE49-F238E27FC236}">
                          <a16:creationId xmlns:a16="http://schemas.microsoft.com/office/drawing/2014/main" id="{0C14D572-FBD1-4FF7-8239-375BD96A9D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5025" y="3421594"/>
                    <a:ext cx="197084" cy="74461"/>
                  </p14:xfrm>
                </p:contentPart>
              </mc:Choice>
              <mc:Fallback xmlns="">
                <p:pic>
                  <p:nvPicPr>
                    <p:cNvPr id="500" name="Ink 499">
                      <a:extLst>
                        <a:ext uri="{FF2B5EF4-FFF2-40B4-BE49-F238E27FC236}">
                          <a16:creationId xmlns:a16="http://schemas.microsoft.com/office/drawing/2014/main" id="{0C14D572-FBD1-4FF7-8239-375BD96A9DBF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2376034" y="3412601"/>
                      <a:ext cx="214706" cy="920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501" name="Ink 500">
                      <a:extLst>
                        <a:ext uri="{FF2B5EF4-FFF2-40B4-BE49-F238E27FC236}">
                          <a16:creationId xmlns:a16="http://schemas.microsoft.com/office/drawing/2014/main" id="{00967368-C0AC-4544-B798-D7B7AC7F33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7838" y="3513482"/>
                    <a:ext cx="101394" cy="115019"/>
                  </p14:xfrm>
                </p:contentPart>
              </mc:Choice>
              <mc:Fallback xmlns="">
                <p:pic>
                  <p:nvPicPr>
                    <p:cNvPr id="501" name="Ink 500">
                      <a:extLst>
                        <a:ext uri="{FF2B5EF4-FFF2-40B4-BE49-F238E27FC236}">
                          <a16:creationId xmlns:a16="http://schemas.microsoft.com/office/drawing/2014/main" id="{00967368-C0AC-4544-B798-D7B7AC7F33F5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2399209" y="3504856"/>
                      <a:ext cx="119012" cy="1326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502" name="Ink 501">
                      <a:extLst>
                        <a:ext uri="{FF2B5EF4-FFF2-40B4-BE49-F238E27FC236}">
                          <a16:creationId xmlns:a16="http://schemas.microsoft.com/office/drawing/2014/main" id="{6EEB250A-BC34-40F4-AFD1-EFD60E8C71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9752" y="3460567"/>
                    <a:ext cx="75412" cy="35488"/>
                  </p14:xfrm>
                </p:contentPart>
              </mc:Choice>
              <mc:Fallback xmlns="">
                <p:pic>
                  <p:nvPicPr>
                    <p:cNvPr id="502" name="Ink 501">
                      <a:extLst>
                        <a:ext uri="{FF2B5EF4-FFF2-40B4-BE49-F238E27FC236}">
                          <a16:creationId xmlns:a16="http://schemas.microsoft.com/office/drawing/2014/main" id="{6EEB250A-BC34-40F4-AFD1-EFD60E8C711C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2311133" y="3451605"/>
                      <a:ext cx="93008" cy="530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504" name="Ink 503">
                      <a:extLst>
                        <a:ext uri="{FF2B5EF4-FFF2-40B4-BE49-F238E27FC236}">
                          <a16:creationId xmlns:a16="http://schemas.microsoft.com/office/drawing/2014/main" id="{F2D4AE93-A8E7-43AA-9008-540ED1A22E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45482" y="3484965"/>
                    <a:ext cx="94423" cy="130545"/>
                  </p14:xfrm>
                </p:contentPart>
              </mc:Choice>
              <mc:Fallback xmlns="">
                <p:pic>
                  <p:nvPicPr>
                    <p:cNvPr id="504" name="Ink 503">
                      <a:extLst>
                        <a:ext uri="{FF2B5EF4-FFF2-40B4-BE49-F238E27FC236}">
                          <a16:creationId xmlns:a16="http://schemas.microsoft.com/office/drawing/2014/main" id="{F2D4AE93-A8E7-43AA-9008-540ED1A22E31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2136833" y="3476334"/>
                      <a:ext cx="112082" cy="1481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505" name="Ink 504">
                      <a:extLst>
                        <a:ext uri="{FF2B5EF4-FFF2-40B4-BE49-F238E27FC236}">
                          <a16:creationId xmlns:a16="http://schemas.microsoft.com/office/drawing/2014/main" id="{FA6CDD91-6689-4888-9BF2-7064DA7851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77358" y="3632303"/>
                    <a:ext cx="122623" cy="63371"/>
                  </p14:xfrm>
                </p:contentPart>
              </mc:Choice>
              <mc:Fallback xmlns="">
                <p:pic>
                  <p:nvPicPr>
                    <p:cNvPr id="505" name="Ink 504">
                      <a:extLst>
                        <a:ext uri="{FF2B5EF4-FFF2-40B4-BE49-F238E27FC236}">
                          <a16:creationId xmlns:a16="http://schemas.microsoft.com/office/drawing/2014/main" id="{FA6CDD91-6689-4888-9BF2-7064DA7851FA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2068702" y="3623661"/>
                      <a:ext cx="140295" cy="810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507" name="Ink 506">
                      <a:extLst>
                        <a:ext uri="{FF2B5EF4-FFF2-40B4-BE49-F238E27FC236}">
                          <a16:creationId xmlns:a16="http://schemas.microsoft.com/office/drawing/2014/main" id="{454595A7-15D1-442D-8451-AE2ABCC284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17091" y="3500808"/>
                    <a:ext cx="211660" cy="180608"/>
                  </p14:xfrm>
                </p:contentPart>
              </mc:Choice>
              <mc:Fallback xmlns="">
                <p:pic>
                  <p:nvPicPr>
                    <p:cNvPr id="507" name="Ink 506">
                      <a:extLst>
                        <a:ext uri="{FF2B5EF4-FFF2-40B4-BE49-F238E27FC236}">
                          <a16:creationId xmlns:a16="http://schemas.microsoft.com/office/drawing/2014/main" id="{454595A7-15D1-442D-8451-AE2ABCC284AD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2208092" y="3491814"/>
                      <a:ext cx="229298" cy="1982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508" name="Ink 507">
                      <a:extLst>
                        <a:ext uri="{FF2B5EF4-FFF2-40B4-BE49-F238E27FC236}">
                          <a16:creationId xmlns:a16="http://schemas.microsoft.com/office/drawing/2014/main" id="{BD2440AB-6B47-4821-AB48-2E4566B7CF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19183" y="3736865"/>
                    <a:ext cx="59252" cy="58935"/>
                  </p14:xfrm>
                </p:contentPart>
              </mc:Choice>
              <mc:Fallback xmlns="">
                <p:pic>
                  <p:nvPicPr>
                    <p:cNvPr id="508" name="Ink 507">
                      <a:extLst>
                        <a:ext uri="{FF2B5EF4-FFF2-40B4-BE49-F238E27FC236}">
                          <a16:creationId xmlns:a16="http://schemas.microsoft.com/office/drawing/2014/main" id="{BD2440AB-6B47-4821-AB48-2E4566B7CF75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2110565" y="3728240"/>
                      <a:ext cx="76848" cy="765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509" name="Ink 508">
                      <a:extLst>
                        <a:ext uri="{FF2B5EF4-FFF2-40B4-BE49-F238E27FC236}">
                          <a16:creationId xmlns:a16="http://schemas.microsoft.com/office/drawing/2014/main" id="{569F8B70-6519-48F1-9692-F6BFD1E890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24569" y="3726409"/>
                    <a:ext cx="306399" cy="154943"/>
                  </p14:xfrm>
                </p:contentPart>
              </mc:Choice>
              <mc:Fallback xmlns="">
                <p:pic>
                  <p:nvPicPr>
                    <p:cNvPr id="509" name="Ink 508">
                      <a:extLst>
                        <a:ext uri="{FF2B5EF4-FFF2-40B4-BE49-F238E27FC236}">
                          <a16:creationId xmlns:a16="http://schemas.microsoft.com/office/drawing/2014/main" id="{569F8B70-6519-48F1-9692-F6BFD1E890AA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2115928" y="3717422"/>
                      <a:ext cx="324041" cy="1725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511" name="Ink 510">
                      <a:extLst>
                        <a:ext uri="{FF2B5EF4-FFF2-40B4-BE49-F238E27FC236}">
                          <a16:creationId xmlns:a16="http://schemas.microsoft.com/office/drawing/2014/main" id="{4216360C-DC68-4644-BF75-02961B66A8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73997" y="3447576"/>
                    <a:ext cx="122306" cy="291191"/>
                  </p14:xfrm>
                </p:contentPart>
              </mc:Choice>
              <mc:Fallback xmlns="">
                <p:pic>
                  <p:nvPicPr>
                    <p:cNvPr id="511" name="Ink 510">
                      <a:extLst>
                        <a:ext uri="{FF2B5EF4-FFF2-40B4-BE49-F238E27FC236}">
                          <a16:creationId xmlns:a16="http://schemas.microsoft.com/office/drawing/2014/main" id="{4216360C-DC68-4644-BF75-02961B66A81A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2665364" y="3438578"/>
                      <a:ext cx="139932" cy="3088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512" name="Ink 511">
                      <a:extLst>
                        <a:ext uri="{FF2B5EF4-FFF2-40B4-BE49-F238E27FC236}">
                          <a16:creationId xmlns:a16="http://schemas.microsoft.com/office/drawing/2014/main" id="{C48CFD99-D7BD-404A-8D35-24561DDF05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40853" y="3479578"/>
                    <a:ext cx="154309" cy="244613"/>
                  </p14:xfrm>
                </p:contentPart>
              </mc:Choice>
              <mc:Fallback xmlns="">
                <p:pic>
                  <p:nvPicPr>
                    <p:cNvPr id="512" name="Ink 511">
                      <a:extLst>
                        <a:ext uri="{FF2B5EF4-FFF2-40B4-BE49-F238E27FC236}">
                          <a16:creationId xmlns:a16="http://schemas.microsoft.com/office/drawing/2014/main" id="{C48CFD99-D7BD-404A-8D35-24561DDF0558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2732220" y="3470945"/>
                      <a:ext cx="171934" cy="26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513" name="Ink 512">
                      <a:extLst>
                        <a:ext uri="{FF2B5EF4-FFF2-40B4-BE49-F238E27FC236}">
                          <a16:creationId xmlns:a16="http://schemas.microsoft.com/office/drawing/2014/main" id="{42583ECA-879B-4170-8193-B9AB0086A5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81537" y="3499857"/>
                    <a:ext cx="78897" cy="84284"/>
                  </p14:xfrm>
                </p:contentPart>
              </mc:Choice>
              <mc:Fallback xmlns="">
                <p:pic>
                  <p:nvPicPr>
                    <p:cNvPr id="513" name="Ink 512">
                      <a:extLst>
                        <a:ext uri="{FF2B5EF4-FFF2-40B4-BE49-F238E27FC236}">
                          <a16:creationId xmlns:a16="http://schemas.microsoft.com/office/drawing/2014/main" id="{42583ECA-879B-4170-8193-B9AB0086A55A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2872891" y="3490891"/>
                      <a:ext cx="96550" cy="1018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514" name="Ink 513">
                      <a:extLst>
                        <a:ext uri="{FF2B5EF4-FFF2-40B4-BE49-F238E27FC236}">
                          <a16:creationId xmlns:a16="http://schemas.microsoft.com/office/drawing/2014/main" id="{BC0F0565-E47D-429D-94AB-123ABA8E89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0396" y="3576219"/>
                    <a:ext cx="150506" cy="192332"/>
                  </p14:xfrm>
                </p:contentPart>
              </mc:Choice>
              <mc:Fallback xmlns="">
                <p:pic>
                  <p:nvPicPr>
                    <p:cNvPr id="514" name="Ink 513">
                      <a:extLst>
                        <a:ext uri="{FF2B5EF4-FFF2-40B4-BE49-F238E27FC236}">
                          <a16:creationId xmlns:a16="http://schemas.microsoft.com/office/drawing/2014/main" id="{BC0F0565-E47D-429D-94AB-123ABA8E8950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2971394" y="3567215"/>
                      <a:ext cx="168149" cy="2099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515" name="Ink 514">
                      <a:extLst>
                        <a:ext uri="{FF2B5EF4-FFF2-40B4-BE49-F238E27FC236}">
                          <a16:creationId xmlns:a16="http://schemas.microsoft.com/office/drawing/2014/main" id="{9607097F-9E1D-44F0-A10D-5348BBB716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70955" y="3838893"/>
                    <a:ext cx="63371" cy="96641"/>
                  </p14:xfrm>
                </p:contentPart>
              </mc:Choice>
              <mc:Fallback xmlns="">
                <p:pic>
                  <p:nvPicPr>
                    <p:cNvPr id="515" name="Ink 514">
                      <a:extLst>
                        <a:ext uri="{FF2B5EF4-FFF2-40B4-BE49-F238E27FC236}">
                          <a16:creationId xmlns:a16="http://schemas.microsoft.com/office/drawing/2014/main" id="{9607097F-9E1D-44F0-A10D-5348BBB716A0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2762313" y="3829878"/>
                      <a:ext cx="81014" cy="1143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516" name="Ink 515">
                      <a:extLst>
                        <a:ext uri="{FF2B5EF4-FFF2-40B4-BE49-F238E27FC236}">
                          <a16:creationId xmlns:a16="http://schemas.microsoft.com/office/drawing/2014/main" id="{CAECA905-6B78-4A44-A718-AE0EF68D2A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1436" y="3992885"/>
                    <a:ext cx="43092" cy="24081"/>
                  </p14:xfrm>
                </p:contentPart>
              </mc:Choice>
              <mc:Fallback xmlns="">
                <p:pic>
                  <p:nvPicPr>
                    <p:cNvPr id="516" name="Ink 515">
                      <a:extLst>
                        <a:ext uri="{FF2B5EF4-FFF2-40B4-BE49-F238E27FC236}">
                          <a16:creationId xmlns:a16="http://schemas.microsoft.com/office/drawing/2014/main" id="{CAECA905-6B78-4A44-A718-AE0EF68D2AD5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2842458" y="3984259"/>
                      <a:ext cx="60688" cy="41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517" name="Ink 516">
                      <a:extLst>
                        <a:ext uri="{FF2B5EF4-FFF2-40B4-BE49-F238E27FC236}">
                          <a16:creationId xmlns:a16="http://schemas.microsoft.com/office/drawing/2014/main" id="{4797D236-5C7A-49BB-B543-023CF11D65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421" y="3792949"/>
                    <a:ext cx="128960" cy="211977"/>
                  </p14:xfrm>
                </p:contentPart>
              </mc:Choice>
              <mc:Fallback xmlns="">
                <p:pic>
                  <p:nvPicPr>
                    <p:cNvPr id="517" name="Ink 516">
                      <a:extLst>
                        <a:ext uri="{FF2B5EF4-FFF2-40B4-BE49-F238E27FC236}">
                          <a16:creationId xmlns:a16="http://schemas.microsoft.com/office/drawing/2014/main" id="{4797D236-5C7A-49BB-B543-023CF11D657E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900440" y="3783952"/>
                      <a:ext cx="146562" cy="2296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520" name="Ink 519">
                      <a:extLst>
                        <a:ext uri="{FF2B5EF4-FFF2-40B4-BE49-F238E27FC236}">
                          <a16:creationId xmlns:a16="http://schemas.microsoft.com/office/drawing/2014/main" id="{97D56394-E202-4786-8714-44BD2C0377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2006" y="3803088"/>
                    <a:ext cx="89353" cy="158745"/>
                  </p14:xfrm>
                </p:contentPart>
              </mc:Choice>
              <mc:Fallback xmlns="">
                <p:pic>
                  <p:nvPicPr>
                    <p:cNvPr id="520" name="Ink 519">
                      <a:extLst>
                        <a:ext uri="{FF2B5EF4-FFF2-40B4-BE49-F238E27FC236}">
                          <a16:creationId xmlns:a16="http://schemas.microsoft.com/office/drawing/2014/main" id="{97D56394-E202-4786-8714-44BD2C0377F8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3043359" y="3794089"/>
                      <a:ext cx="107007" cy="1763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530" name="Ink 529">
                      <a:extLst>
                        <a:ext uri="{FF2B5EF4-FFF2-40B4-BE49-F238E27FC236}">
                          <a16:creationId xmlns:a16="http://schemas.microsoft.com/office/drawing/2014/main" id="{AEF8BFE3-D433-42F9-B55A-D519CF3530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99812" y="3776959"/>
                    <a:ext cx="111600" cy="73080"/>
                  </p14:xfrm>
                </p:contentPart>
              </mc:Choice>
              <mc:Fallback xmlns="">
                <p:pic>
                  <p:nvPicPr>
                    <p:cNvPr id="530" name="Ink 529">
                      <a:extLst>
                        <a:ext uri="{FF2B5EF4-FFF2-40B4-BE49-F238E27FC236}">
                          <a16:creationId xmlns:a16="http://schemas.microsoft.com/office/drawing/2014/main" id="{AEF8BFE3-D433-42F9-B55A-D519CF35300B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391172" y="3767959"/>
                      <a:ext cx="12924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531" name="Ink 530">
                      <a:extLst>
                        <a:ext uri="{FF2B5EF4-FFF2-40B4-BE49-F238E27FC236}">
                          <a16:creationId xmlns:a16="http://schemas.microsoft.com/office/drawing/2014/main" id="{B4B9772F-0101-4C75-BB37-96F2057868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39412" y="3721879"/>
                    <a:ext cx="487080" cy="284760"/>
                  </p14:xfrm>
                </p:contentPart>
              </mc:Choice>
              <mc:Fallback xmlns="">
                <p:pic>
                  <p:nvPicPr>
                    <p:cNvPr id="531" name="Ink 530">
                      <a:extLst>
                        <a:ext uri="{FF2B5EF4-FFF2-40B4-BE49-F238E27FC236}">
                          <a16:creationId xmlns:a16="http://schemas.microsoft.com/office/drawing/2014/main" id="{B4B9772F-0101-4C75-BB37-96F205786890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2430772" y="3712879"/>
                      <a:ext cx="504720" cy="30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532" name="Ink 531">
                      <a:extLst>
                        <a:ext uri="{FF2B5EF4-FFF2-40B4-BE49-F238E27FC236}">
                          <a16:creationId xmlns:a16="http://schemas.microsoft.com/office/drawing/2014/main" id="{C1D8EC69-0752-43A5-9BFB-3BC2582221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82012" y="3744559"/>
                    <a:ext cx="618840" cy="198000"/>
                  </p14:xfrm>
                </p:contentPart>
              </mc:Choice>
              <mc:Fallback xmlns="">
                <p:pic>
                  <p:nvPicPr>
                    <p:cNvPr id="532" name="Ink 531">
                      <a:extLst>
                        <a:ext uri="{FF2B5EF4-FFF2-40B4-BE49-F238E27FC236}">
                          <a16:creationId xmlns:a16="http://schemas.microsoft.com/office/drawing/2014/main" id="{C1D8EC69-0752-43A5-9BFB-3BC2582221C8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2173372" y="3735559"/>
                      <a:ext cx="636480" cy="215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534" name="Ink 533">
                      <a:extLst>
                        <a:ext uri="{FF2B5EF4-FFF2-40B4-BE49-F238E27FC236}">
                          <a16:creationId xmlns:a16="http://schemas.microsoft.com/office/drawing/2014/main" id="{16908A1C-539F-443D-91C6-60D05AB8F8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3532" y="3735919"/>
                    <a:ext cx="165960" cy="132120"/>
                  </p14:xfrm>
                </p:contentPart>
              </mc:Choice>
              <mc:Fallback xmlns="">
                <p:pic>
                  <p:nvPicPr>
                    <p:cNvPr id="534" name="Ink 533">
                      <a:extLst>
                        <a:ext uri="{FF2B5EF4-FFF2-40B4-BE49-F238E27FC236}">
                          <a16:creationId xmlns:a16="http://schemas.microsoft.com/office/drawing/2014/main" id="{16908A1C-539F-443D-91C6-60D05AB8F835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2274532" y="3726919"/>
                      <a:ext cx="183600" cy="14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538" name="Ink 537">
                      <a:extLst>
                        <a:ext uri="{FF2B5EF4-FFF2-40B4-BE49-F238E27FC236}">
                          <a16:creationId xmlns:a16="http://schemas.microsoft.com/office/drawing/2014/main" id="{E0F65B95-AB47-4F32-B06C-1A53D9C199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532" y="4044439"/>
                    <a:ext cx="227520" cy="48240"/>
                  </p14:xfrm>
                </p:contentPart>
              </mc:Choice>
              <mc:Fallback xmlns="">
                <p:pic>
                  <p:nvPicPr>
                    <p:cNvPr id="538" name="Ink 537">
                      <a:extLst>
                        <a:ext uri="{FF2B5EF4-FFF2-40B4-BE49-F238E27FC236}">
                          <a16:creationId xmlns:a16="http://schemas.microsoft.com/office/drawing/2014/main" id="{E0F65B95-AB47-4F32-B06C-1A53D9C1999F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2886532" y="4035799"/>
                      <a:ext cx="245160" cy="6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539" name="Ink 538">
                      <a:extLst>
                        <a:ext uri="{FF2B5EF4-FFF2-40B4-BE49-F238E27FC236}">
                          <a16:creationId xmlns:a16="http://schemas.microsoft.com/office/drawing/2014/main" id="{AD91F838-B8ED-4654-BD86-80042B4590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84372" y="4097359"/>
                    <a:ext cx="219600" cy="55440"/>
                  </p14:xfrm>
                </p:contentPart>
              </mc:Choice>
              <mc:Fallback xmlns="">
                <p:pic>
                  <p:nvPicPr>
                    <p:cNvPr id="539" name="Ink 538">
                      <a:extLst>
                        <a:ext uri="{FF2B5EF4-FFF2-40B4-BE49-F238E27FC236}">
                          <a16:creationId xmlns:a16="http://schemas.microsoft.com/office/drawing/2014/main" id="{AD91F838-B8ED-4654-BD86-80042B459021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2875372" y="4088719"/>
                      <a:ext cx="237240" cy="7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540" name="Ink 539">
                      <a:extLst>
                        <a:ext uri="{FF2B5EF4-FFF2-40B4-BE49-F238E27FC236}">
                          <a16:creationId xmlns:a16="http://schemas.microsoft.com/office/drawing/2014/main" id="{040B289E-ABF7-477A-8B07-6C0BFBD980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8852" y="4141279"/>
                    <a:ext cx="203760" cy="46440"/>
                  </p14:xfrm>
                </p:contentPart>
              </mc:Choice>
              <mc:Fallback xmlns="">
                <p:pic>
                  <p:nvPicPr>
                    <p:cNvPr id="540" name="Ink 539">
                      <a:extLst>
                        <a:ext uri="{FF2B5EF4-FFF2-40B4-BE49-F238E27FC236}">
                          <a16:creationId xmlns:a16="http://schemas.microsoft.com/office/drawing/2014/main" id="{040B289E-ABF7-477A-8B07-6C0BFBD98011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2899852" y="4132639"/>
                      <a:ext cx="221400" cy="64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542" name="Ink 541">
                      <a:extLst>
                        <a:ext uri="{FF2B5EF4-FFF2-40B4-BE49-F238E27FC236}">
                          <a16:creationId xmlns:a16="http://schemas.microsoft.com/office/drawing/2014/main" id="{0D6381F8-45EB-41F9-8783-5E23E116EA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27852" y="4315519"/>
                    <a:ext cx="36360" cy="48240"/>
                  </p14:xfrm>
                </p:contentPart>
              </mc:Choice>
              <mc:Fallback xmlns="">
                <p:pic>
                  <p:nvPicPr>
                    <p:cNvPr id="542" name="Ink 541">
                      <a:extLst>
                        <a:ext uri="{FF2B5EF4-FFF2-40B4-BE49-F238E27FC236}">
                          <a16:creationId xmlns:a16="http://schemas.microsoft.com/office/drawing/2014/main" id="{0D6381F8-45EB-41F9-8783-5E23E116EA1E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2818852" y="4306879"/>
                      <a:ext cx="54000" cy="65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A0BA7CE1-248A-41DD-A417-EDA20E5CA28A}"/>
                  </a:ext>
                </a:extLst>
              </p:cNvPr>
              <p:cNvGrpSpPr/>
              <p:nvPr/>
            </p:nvGrpSpPr>
            <p:grpSpPr>
              <a:xfrm>
                <a:off x="1874212" y="2956159"/>
                <a:ext cx="1628280" cy="671400"/>
                <a:chOff x="1874212" y="2956159"/>
                <a:chExt cx="1628280" cy="671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605" name="Ink 604">
                      <a:extLst>
                        <a:ext uri="{FF2B5EF4-FFF2-40B4-BE49-F238E27FC236}">
                          <a16:creationId xmlns:a16="http://schemas.microsoft.com/office/drawing/2014/main" id="{4E2600DE-12E4-470A-8CB3-B84447BD54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74212" y="3267199"/>
                    <a:ext cx="190440" cy="216360"/>
                  </p14:xfrm>
                </p:contentPart>
              </mc:Choice>
              <mc:Fallback xmlns="">
                <p:pic>
                  <p:nvPicPr>
                    <p:cNvPr id="605" name="Ink 604">
                      <a:extLst>
                        <a:ext uri="{FF2B5EF4-FFF2-40B4-BE49-F238E27FC236}">
                          <a16:creationId xmlns:a16="http://schemas.microsoft.com/office/drawing/2014/main" id="{4E2600DE-12E4-470A-8CB3-B84447BD54AD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1856572" y="3249199"/>
                      <a:ext cx="226080" cy="25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606" name="Ink 605">
                      <a:extLst>
                        <a:ext uri="{FF2B5EF4-FFF2-40B4-BE49-F238E27FC236}">
                          <a16:creationId xmlns:a16="http://schemas.microsoft.com/office/drawing/2014/main" id="{BCDED897-01AC-40FA-9335-19F25B3CBE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21172" y="3108439"/>
                    <a:ext cx="172800" cy="219960"/>
                  </p14:xfrm>
                </p:contentPart>
              </mc:Choice>
              <mc:Fallback xmlns="">
                <p:pic>
                  <p:nvPicPr>
                    <p:cNvPr id="606" name="Ink 605">
                      <a:extLst>
                        <a:ext uri="{FF2B5EF4-FFF2-40B4-BE49-F238E27FC236}">
                          <a16:creationId xmlns:a16="http://schemas.microsoft.com/office/drawing/2014/main" id="{BCDED897-01AC-40FA-9335-19F25B3CBE9F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2103532" y="3090799"/>
                      <a:ext cx="208440" cy="25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608" name="Ink 607">
                      <a:extLst>
                        <a:ext uri="{FF2B5EF4-FFF2-40B4-BE49-F238E27FC236}">
                          <a16:creationId xmlns:a16="http://schemas.microsoft.com/office/drawing/2014/main" id="{3B604825-604E-4B36-9659-E2615E8C52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75052" y="2956159"/>
                    <a:ext cx="84240" cy="284040"/>
                  </p14:xfrm>
                </p:contentPart>
              </mc:Choice>
              <mc:Fallback xmlns="">
                <p:pic>
                  <p:nvPicPr>
                    <p:cNvPr id="608" name="Ink 607">
                      <a:extLst>
                        <a:ext uri="{FF2B5EF4-FFF2-40B4-BE49-F238E27FC236}">
                          <a16:creationId xmlns:a16="http://schemas.microsoft.com/office/drawing/2014/main" id="{3B604825-604E-4B36-9659-E2615E8C5265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2457412" y="2938159"/>
                      <a:ext cx="119880" cy="319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609" name="Ink 608">
                      <a:extLst>
                        <a:ext uri="{FF2B5EF4-FFF2-40B4-BE49-F238E27FC236}">
                          <a16:creationId xmlns:a16="http://schemas.microsoft.com/office/drawing/2014/main" id="{9D24BD9A-3A58-465F-919C-B8F1956C7B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5452" y="2967319"/>
                    <a:ext cx="12600" cy="279720"/>
                  </p14:xfrm>
                </p:contentPart>
              </mc:Choice>
              <mc:Fallback xmlns="">
                <p:pic>
                  <p:nvPicPr>
                    <p:cNvPr id="609" name="Ink 608">
                      <a:extLst>
                        <a:ext uri="{FF2B5EF4-FFF2-40B4-BE49-F238E27FC236}">
                          <a16:creationId xmlns:a16="http://schemas.microsoft.com/office/drawing/2014/main" id="{9D24BD9A-3A58-465F-919C-B8F1956C7BDA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2777452" y="2949679"/>
                      <a:ext cx="4824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611" name="Ink 610">
                      <a:extLst>
                        <a:ext uri="{FF2B5EF4-FFF2-40B4-BE49-F238E27FC236}">
                          <a16:creationId xmlns:a16="http://schemas.microsoft.com/office/drawing/2014/main" id="{7F4215E1-06DF-4129-B2A4-66B0125EF3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532" y="3070639"/>
                    <a:ext cx="152640" cy="241920"/>
                  </p14:xfrm>
                </p:contentPart>
              </mc:Choice>
              <mc:Fallback xmlns="">
                <p:pic>
                  <p:nvPicPr>
                    <p:cNvPr id="611" name="Ink 610">
                      <a:extLst>
                        <a:ext uri="{FF2B5EF4-FFF2-40B4-BE49-F238E27FC236}">
                          <a16:creationId xmlns:a16="http://schemas.microsoft.com/office/drawing/2014/main" id="{7F4215E1-06DF-4129-B2A4-66B0125EF36B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2958892" y="3052999"/>
                      <a:ext cx="188280" cy="277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612" name="Ink 611">
                      <a:extLst>
                        <a:ext uri="{FF2B5EF4-FFF2-40B4-BE49-F238E27FC236}">
                          <a16:creationId xmlns:a16="http://schemas.microsoft.com/office/drawing/2014/main" id="{31FCB07C-18CC-4723-8E21-BA295BF468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28812" y="3208879"/>
                    <a:ext cx="271800" cy="209160"/>
                  </p14:xfrm>
                </p:contentPart>
              </mc:Choice>
              <mc:Fallback xmlns="">
                <p:pic>
                  <p:nvPicPr>
                    <p:cNvPr id="612" name="Ink 611">
                      <a:extLst>
                        <a:ext uri="{FF2B5EF4-FFF2-40B4-BE49-F238E27FC236}">
                          <a16:creationId xmlns:a16="http://schemas.microsoft.com/office/drawing/2014/main" id="{31FCB07C-18CC-4723-8E21-BA295BF4687C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111172" y="3190879"/>
                      <a:ext cx="307440" cy="244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613" name="Ink 612">
                      <a:extLst>
                        <a:ext uri="{FF2B5EF4-FFF2-40B4-BE49-F238E27FC236}">
                          <a16:creationId xmlns:a16="http://schemas.microsoft.com/office/drawing/2014/main" id="{8C271CA8-07BD-45B1-8593-AD76E7DAE7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2652" y="3484279"/>
                    <a:ext cx="249840" cy="143280"/>
                  </p14:xfrm>
                </p:contentPart>
              </mc:Choice>
              <mc:Fallback xmlns="">
                <p:pic>
                  <p:nvPicPr>
                    <p:cNvPr id="613" name="Ink 612">
                      <a:extLst>
                        <a:ext uri="{FF2B5EF4-FFF2-40B4-BE49-F238E27FC236}">
                          <a16:creationId xmlns:a16="http://schemas.microsoft.com/office/drawing/2014/main" id="{8C271CA8-07BD-45B1-8593-AD76E7DAE7E7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3234652" y="3466639"/>
                      <a:ext cx="285480" cy="178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14" name="Ink 613">
                    <a:extLst>
                      <a:ext uri="{FF2B5EF4-FFF2-40B4-BE49-F238E27FC236}">
                        <a16:creationId xmlns:a16="http://schemas.microsoft.com/office/drawing/2014/main" id="{4B339E4C-E0E1-4725-AB5B-6376C2DEDDFC}"/>
                      </a:ext>
                    </a:extLst>
                  </p14:cNvPr>
                  <p14:cNvContentPartPr/>
                  <p14:nvPr/>
                </p14:nvContentPartPr>
                <p14:xfrm>
                  <a:off x="3298372" y="3808279"/>
                  <a:ext cx="297720" cy="74160"/>
                </p14:xfrm>
              </p:contentPart>
            </mc:Choice>
            <mc:Fallback xmlns="">
              <p:pic>
                <p:nvPicPr>
                  <p:cNvPr id="614" name="Ink 613">
                    <a:extLst>
                      <a:ext uri="{FF2B5EF4-FFF2-40B4-BE49-F238E27FC236}">
                        <a16:creationId xmlns:a16="http://schemas.microsoft.com/office/drawing/2014/main" id="{4B339E4C-E0E1-4725-AB5B-6376C2DEDDFC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280732" y="3790639"/>
                    <a:ext cx="3333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616" name="Ink 615">
                    <a:extLst>
                      <a:ext uri="{FF2B5EF4-FFF2-40B4-BE49-F238E27FC236}">
                        <a16:creationId xmlns:a16="http://schemas.microsoft.com/office/drawing/2014/main" id="{8D941D87-8A9C-4D07-8166-0B41AE8DA5FB}"/>
                      </a:ext>
                    </a:extLst>
                  </p14:cNvPr>
                  <p14:cNvContentPartPr/>
                  <p14:nvPr/>
                </p14:nvContentPartPr>
                <p14:xfrm>
                  <a:off x="3303772" y="4105639"/>
                  <a:ext cx="280440" cy="35280"/>
                </p14:xfrm>
              </p:contentPart>
            </mc:Choice>
            <mc:Fallback xmlns="">
              <p:pic>
                <p:nvPicPr>
                  <p:cNvPr id="616" name="Ink 615">
                    <a:extLst>
                      <a:ext uri="{FF2B5EF4-FFF2-40B4-BE49-F238E27FC236}">
                        <a16:creationId xmlns:a16="http://schemas.microsoft.com/office/drawing/2014/main" id="{8D941D87-8A9C-4D07-8166-0B41AE8DA5FB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285772" y="4087639"/>
                    <a:ext cx="316080" cy="7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617" name="Ink 616">
                    <a:extLst>
                      <a:ext uri="{FF2B5EF4-FFF2-40B4-BE49-F238E27FC236}">
                        <a16:creationId xmlns:a16="http://schemas.microsoft.com/office/drawing/2014/main" id="{DE18E66C-EA28-47B3-833F-F1218C828F98}"/>
                      </a:ext>
                    </a:extLst>
                  </p14:cNvPr>
                  <p14:cNvContentPartPr/>
                  <p14:nvPr/>
                </p14:nvContentPartPr>
                <p14:xfrm>
                  <a:off x="1736332" y="3482839"/>
                  <a:ext cx="233640" cy="154440"/>
                </p14:xfrm>
              </p:contentPart>
            </mc:Choice>
            <mc:Fallback xmlns="">
              <p:pic>
                <p:nvPicPr>
                  <p:cNvPr id="617" name="Ink 616">
                    <a:extLst>
                      <a:ext uri="{FF2B5EF4-FFF2-40B4-BE49-F238E27FC236}">
                        <a16:creationId xmlns:a16="http://schemas.microsoft.com/office/drawing/2014/main" id="{DE18E66C-EA28-47B3-833F-F1218C828F98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718332" y="3464839"/>
                    <a:ext cx="269280" cy="19008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81" name="משולש שווה-שוקיים 280">
                <a:extLst>
                  <a:ext uri="{FF2B5EF4-FFF2-40B4-BE49-F238E27FC236}">
                    <a16:creationId xmlns:a16="http://schemas.microsoft.com/office/drawing/2014/main" id="{34552C17-0FAF-4B04-8006-2E5721A6DD1E}"/>
                  </a:ext>
                </a:extLst>
              </p:cNvPr>
              <p:cNvSpPr/>
              <p:nvPr/>
            </p:nvSpPr>
            <p:spPr>
              <a:xfrm rot="3320373">
                <a:off x="3149330" y="4398511"/>
                <a:ext cx="365760" cy="0"/>
              </a:xfrm>
              <a:prstGeom prst="triangle">
                <a:avLst/>
              </a:prstGeom>
              <a:solidFill>
                <a:srgbClr val="E71224">
                  <a:alpha val="5000"/>
                </a:srgbClr>
              </a:solidFill>
              <a:ln w="36000">
                <a:solidFill>
                  <a:srgbClr val="E712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1"/>
              <a:lstStyle/>
              <a:p>
                <a:endParaRPr lang="en-US">
                  <a:solidFill>
                    <a:srgbClr val="E71224"/>
                  </a:solidFill>
                </a:endParaRPr>
              </a:p>
            </p:txBody>
          </p:sp>
        </p:grpSp>
      </p:grp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2C88D230-96F6-4573-934F-DF5B6D9CC4F2}"/>
              </a:ext>
            </a:extLst>
          </p:cNvPr>
          <p:cNvGrpSpPr/>
          <p:nvPr/>
        </p:nvGrpSpPr>
        <p:grpSpPr>
          <a:xfrm>
            <a:off x="4185804" y="207365"/>
            <a:ext cx="4835580" cy="4395035"/>
            <a:chOff x="4185804" y="207365"/>
            <a:chExt cx="4835580" cy="4395035"/>
          </a:xfrm>
        </p:grpSpPr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FA0374C2-F5BC-4FD3-95C4-9692F8700F5B}"/>
                </a:ext>
              </a:extLst>
            </p:cNvPr>
            <p:cNvGrpSpPr/>
            <p:nvPr/>
          </p:nvGrpSpPr>
          <p:grpSpPr>
            <a:xfrm>
              <a:off x="7588834" y="3175317"/>
              <a:ext cx="1379538" cy="1427083"/>
              <a:chOff x="7462002" y="1472517"/>
              <a:chExt cx="1379538" cy="1427083"/>
            </a:xfrm>
          </p:grpSpPr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19C4EC22-6317-47B0-9242-E0F1DD6A4386}"/>
                  </a:ext>
                </a:extLst>
              </p:cNvPr>
              <p:cNvSpPr txBox="1"/>
              <p:nvPr/>
            </p:nvSpPr>
            <p:spPr>
              <a:xfrm>
                <a:off x="7462002" y="2068603"/>
                <a:ext cx="1379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he Hand Extrablack" panose="03070A02030502020204" pitchFamily="66" charset="0"/>
                  </a:rPr>
                  <a:t>Administrative</a:t>
                </a:r>
                <a:br>
                  <a:rPr lang="en-GB" sz="2400" dirty="0">
                    <a:latin typeface="The Hand Extrablack" panose="03070A02030502020204" pitchFamily="66" charset="0"/>
                  </a:rPr>
                </a:br>
                <a:r>
                  <a:rPr lang="en-GB" sz="2400" dirty="0">
                    <a:latin typeface="The Hand Extrablack" panose="03070A02030502020204" pitchFamily="66" charset="0"/>
                  </a:rPr>
                  <a:t>burden</a:t>
                </a:r>
                <a:endParaRPr lang="en-US" sz="2400" dirty="0">
                  <a:latin typeface="The Hand Extrablack" panose="03070A02030502020204" pitchFamily="66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E88BA20-7F18-4E9E-8650-910E18DC8966}"/>
                  </a:ext>
                </a:extLst>
              </p:cNvPr>
              <p:cNvGrpSpPr/>
              <p:nvPr/>
            </p:nvGrpSpPr>
            <p:grpSpPr>
              <a:xfrm>
                <a:off x="7690251" y="1472517"/>
                <a:ext cx="963000" cy="675360"/>
                <a:chOff x="7480132" y="2353879"/>
                <a:chExt cx="963000" cy="675360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93977A1-F506-4F62-9FF8-854C877281A8}"/>
                    </a:ext>
                  </a:extLst>
                </p:cNvPr>
                <p:cNvGrpSpPr/>
                <p:nvPr/>
              </p:nvGrpSpPr>
              <p:grpSpPr>
                <a:xfrm>
                  <a:off x="7480132" y="2353879"/>
                  <a:ext cx="963000" cy="524160"/>
                  <a:chOff x="7480132" y="2353879"/>
                  <a:chExt cx="963000" cy="524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8" name="Ink 7">
                        <a:extLst>
                          <a:ext uri="{FF2B5EF4-FFF2-40B4-BE49-F238E27FC236}">
                            <a16:creationId xmlns:a16="http://schemas.microsoft.com/office/drawing/2014/main" id="{E92A3B8B-533B-4124-9CB9-7125C6C5E2C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80132" y="2363959"/>
                      <a:ext cx="341640" cy="97560"/>
                    </p14:xfrm>
                  </p:contentPart>
                </mc:Choice>
                <mc:Fallback xmlns="">
                  <p:pic>
                    <p:nvPicPr>
                      <p:cNvPr id="8" name="Ink 7">
                        <a:extLst>
                          <a:ext uri="{FF2B5EF4-FFF2-40B4-BE49-F238E27FC236}">
                            <a16:creationId xmlns:a16="http://schemas.microsoft.com/office/drawing/2014/main" id="{E92A3B8B-533B-4124-9CB9-7125C6C5E2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7471132" y="2355319"/>
                        <a:ext cx="359280" cy="115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9" name="Ink 8">
                        <a:extLst>
                          <a:ext uri="{FF2B5EF4-FFF2-40B4-BE49-F238E27FC236}">
                            <a16:creationId xmlns:a16="http://schemas.microsoft.com/office/drawing/2014/main" id="{C6FBFED1-24A7-4A53-B839-92461919207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80492" y="2456119"/>
                      <a:ext cx="336600" cy="421920"/>
                    </p14:xfrm>
                  </p:contentPart>
                </mc:Choice>
                <mc:Fallback xmlns="">
                  <p:pic>
                    <p:nvPicPr>
                      <p:cNvPr id="9" name="Ink 8">
                        <a:extLst>
                          <a:ext uri="{FF2B5EF4-FFF2-40B4-BE49-F238E27FC236}">
                            <a16:creationId xmlns:a16="http://schemas.microsoft.com/office/drawing/2014/main" id="{C6FBFED1-24A7-4A53-B839-9246191920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7471852" y="2447479"/>
                        <a:ext cx="354240" cy="439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1" name="Ink 10">
                        <a:extLst>
                          <a:ext uri="{FF2B5EF4-FFF2-40B4-BE49-F238E27FC236}">
                            <a16:creationId xmlns:a16="http://schemas.microsoft.com/office/drawing/2014/main" id="{437915F1-24D4-49FC-9276-E507B09FCC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801612" y="2353879"/>
                      <a:ext cx="63360" cy="474120"/>
                    </p14:xfrm>
                  </p:contentPart>
                </mc:Choice>
                <mc:Fallback xmlns="">
                  <p:pic>
                    <p:nvPicPr>
                      <p:cNvPr id="11" name="Ink 10">
                        <a:extLst>
                          <a:ext uri="{FF2B5EF4-FFF2-40B4-BE49-F238E27FC236}">
                            <a16:creationId xmlns:a16="http://schemas.microsoft.com/office/drawing/2014/main" id="{437915F1-24D4-49FC-9276-E507B09FC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7792612" y="2345239"/>
                        <a:ext cx="81000" cy="491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2" name="Ink 11">
                        <a:extLst>
                          <a:ext uri="{FF2B5EF4-FFF2-40B4-BE49-F238E27FC236}">
                            <a16:creationId xmlns:a16="http://schemas.microsoft.com/office/drawing/2014/main" id="{8DD1212C-DE01-4829-B62D-EA17DF22EAA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847692" y="2374399"/>
                      <a:ext cx="187920" cy="426960"/>
                    </p14:xfrm>
                  </p:contentPart>
                </mc:Choice>
                <mc:Fallback xmlns="">
                  <p:pic>
                    <p:nvPicPr>
                      <p:cNvPr id="12" name="Ink 11">
                        <a:extLst>
                          <a:ext uri="{FF2B5EF4-FFF2-40B4-BE49-F238E27FC236}">
                            <a16:creationId xmlns:a16="http://schemas.microsoft.com/office/drawing/2014/main" id="{8DD1212C-DE01-4829-B62D-EA17DF22EA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7839052" y="2365399"/>
                        <a:ext cx="205560" cy="444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9">
                    <p14:nvContentPartPr>
                      <p14:cNvPr id="13" name="Ink 12">
                        <a:extLst>
                          <a:ext uri="{FF2B5EF4-FFF2-40B4-BE49-F238E27FC236}">
                            <a16:creationId xmlns:a16="http://schemas.microsoft.com/office/drawing/2014/main" id="{D9BDE40F-9FC9-4094-91F2-ACBBA1310AC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547812" y="2489959"/>
                      <a:ext cx="183600" cy="41400"/>
                    </p14:xfrm>
                  </p:contentPart>
                </mc:Choice>
                <mc:Fallback xmlns="">
                  <p:pic>
                    <p:nvPicPr>
                      <p:cNvPr id="13" name="Ink 12">
                        <a:extLst>
                          <a:ext uri="{FF2B5EF4-FFF2-40B4-BE49-F238E27FC236}">
                            <a16:creationId xmlns:a16="http://schemas.microsoft.com/office/drawing/2014/main" id="{D9BDE40F-9FC9-4094-91F2-ACBBA1310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0"/>
                      <a:stretch>
                        <a:fillRect/>
                      </a:stretch>
                    </p:blipFill>
                    <p:spPr>
                      <a:xfrm>
                        <a:off x="7538812" y="2480959"/>
                        <a:ext cx="201240" cy="59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4" name="Ink 13">
                        <a:extLst>
                          <a:ext uri="{FF2B5EF4-FFF2-40B4-BE49-F238E27FC236}">
                            <a16:creationId xmlns:a16="http://schemas.microsoft.com/office/drawing/2014/main" id="{2A914C97-1563-40CD-9ACC-B9F1B75CFFF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552852" y="2566999"/>
                      <a:ext cx="190800" cy="50400"/>
                    </p14:xfrm>
                  </p:contentPart>
                </mc:Choice>
                <mc:Fallback xmlns="">
                  <p:pic>
                    <p:nvPicPr>
                      <p:cNvPr id="14" name="Ink 13">
                        <a:extLst>
                          <a:ext uri="{FF2B5EF4-FFF2-40B4-BE49-F238E27FC236}">
                            <a16:creationId xmlns:a16="http://schemas.microsoft.com/office/drawing/2014/main" id="{2A914C97-1563-40CD-9ACC-B9F1B75CF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7543852" y="2558359"/>
                        <a:ext cx="208440" cy="68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5" name="Ink 14">
                        <a:extLst>
                          <a:ext uri="{FF2B5EF4-FFF2-40B4-BE49-F238E27FC236}">
                            <a16:creationId xmlns:a16="http://schemas.microsoft.com/office/drawing/2014/main" id="{5C601371-A7D4-4E15-9303-CCB8101A54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558252" y="2652679"/>
                      <a:ext cx="183960" cy="32760"/>
                    </p14:xfrm>
                  </p:contentPart>
                </mc:Choice>
                <mc:Fallback xmlns="">
                  <p:pic>
                    <p:nvPicPr>
                      <p:cNvPr id="15" name="Ink 14">
                        <a:extLst>
                          <a:ext uri="{FF2B5EF4-FFF2-40B4-BE49-F238E27FC236}">
                            <a16:creationId xmlns:a16="http://schemas.microsoft.com/office/drawing/2014/main" id="{5C601371-A7D4-4E15-9303-CCB8101A5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7549252" y="2644039"/>
                        <a:ext cx="201600" cy="50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6" name="Ink 15">
                        <a:extLst>
                          <a:ext uri="{FF2B5EF4-FFF2-40B4-BE49-F238E27FC236}">
                            <a16:creationId xmlns:a16="http://schemas.microsoft.com/office/drawing/2014/main" id="{C42D0C51-0A19-441A-8FCD-4BF9DFEAB5E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555372" y="2750239"/>
                      <a:ext cx="172800" cy="32040"/>
                    </p14:xfrm>
                  </p:contentPart>
                </mc:Choice>
                <mc:Fallback xmlns="">
                  <p:pic>
                    <p:nvPicPr>
                      <p:cNvPr id="16" name="Ink 15">
                        <a:extLst>
                          <a:ext uri="{FF2B5EF4-FFF2-40B4-BE49-F238E27FC236}">
                            <a16:creationId xmlns:a16="http://schemas.microsoft.com/office/drawing/2014/main" id="{C42D0C51-0A19-441A-8FCD-4BF9DFEAB5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7546372" y="2741239"/>
                        <a:ext cx="190440" cy="49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7" name="Ink 16">
                        <a:extLst>
                          <a:ext uri="{FF2B5EF4-FFF2-40B4-BE49-F238E27FC236}">
                            <a16:creationId xmlns:a16="http://schemas.microsoft.com/office/drawing/2014/main" id="{61B574B6-C3D8-4B70-83EE-B92F899752C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902052" y="2472319"/>
                      <a:ext cx="83880" cy="20160"/>
                    </p14:xfrm>
                  </p:contentPart>
                </mc:Choice>
                <mc:Fallback xmlns="">
                  <p:pic>
                    <p:nvPicPr>
                      <p:cNvPr id="17" name="Ink 16">
                        <a:extLst>
                          <a:ext uri="{FF2B5EF4-FFF2-40B4-BE49-F238E27FC236}">
                            <a16:creationId xmlns:a16="http://schemas.microsoft.com/office/drawing/2014/main" id="{61B574B6-C3D8-4B70-83EE-B92F89975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7893412" y="2463319"/>
                        <a:ext cx="101520" cy="37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8" name="Ink 17">
                        <a:extLst>
                          <a:ext uri="{FF2B5EF4-FFF2-40B4-BE49-F238E27FC236}">
                            <a16:creationId xmlns:a16="http://schemas.microsoft.com/office/drawing/2014/main" id="{03BDECB0-F9A3-4A04-A458-EE9B244A2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895212" y="2572399"/>
                      <a:ext cx="77040" cy="12960"/>
                    </p14:xfrm>
                  </p:contentPart>
                </mc:Choice>
                <mc:Fallback xmlns="">
                  <p:pic>
                    <p:nvPicPr>
                      <p:cNvPr id="18" name="Ink 17">
                        <a:extLst>
                          <a:ext uri="{FF2B5EF4-FFF2-40B4-BE49-F238E27FC236}">
                            <a16:creationId xmlns:a16="http://schemas.microsoft.com/office/drawing/2014/main" id="{03BDECB0-F9A3-4A04-A458-EE9B244A2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7886572" y="2563759"/>
                        <a:ext cx="94680" cy="30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9" name="Ink 18">
                        <a:extLst>
                          <a:ext uri="{FF2B5EF4-FFF2-40B4-BE49-F238E27FC236}">
                            <a16:creationId xmlns:a16="http://schemas.microsoft.com/office/drawing/2014/main" id="{BC7021E4-9CFC-4E17-8EC6-71E49897B5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900972" y="2662039"/>
                      <a:ext cx="65520" cy="17640"/>
                    </p14:xfrm>
                  </p:contentPart>
                </mc:Choice>
                <mc:Fallback xmlns="">
                  <p:pic>
                    <p:nvPicPr>
                      <p:cNvPr id="19" name="Ink 18">
                        <a:extLst>
                          <a:ext uri="{FF2B5EF4-FFF2-40B4-BE49-F238E27FC236}">
                            <a16:creationId xmlns:a16="http://schemas.microsoft.com/office/drawing/2014/main" id="{BC7021E4-9CFC-4E17-8EC6-71E49897B5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7892332" y="2653399"/>
                        <a:ext cx="83160" cy="35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21" name="Ink 20">
                        <a:extLst>
                          <a:ext uri="{FF2B5EF4-FFF2-40B4-BE49-F238E27FC236}">
                            <a16:creationId xmlns:a16="http://schemas.microsoft.com/office/drawing/2014/main" id="{5F44687A-476A-4534-997A-C012B5DC35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43172" y="2543959"/>
                      <a:ext cx="237600" cy="9000"/>
                    </p14:xfrm>
                  </p:contentPart>
                </mc:Choice>
                <mc:Fallback xmlns="">
                  <p:pic>
                    <p:nvPicPr>
                      <p:cNvPr id="21" name="Ink 20">
                        <a:extLst>
                          <a:ext uri="{FF2B5EF4-FFF2-40B4-BE49-F238E27FC236}">
                            <a16:creationId xmlns:a16="http://schemas.microsoft.com/office/drawing/2014/main" id="{5F44687A-476A-4534-997A-C012B5DC3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8034532" y="2534959"/>
                        <a:ext cx="255240" cy="26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22" name="Ink 21">
                        <a:extLst>
                          <a:ext uri="{FF2B5EF4-FFF2-40B4-BE49-F238E27FC236}">
                            <a16:creationId xmlns:a16="http://schemas.microsoft.com/office/drawing/2014/main" id="{BCD08F30-3807-4C4C-A5D4-C64C3AA1D9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89772" y="2401039"/>
                      <a:ext cx="121680" cy="142200"/>
                    </p14:xfrm>
                  </p:contentPart>
                </mc:Choice>
                <mc:Fallback xmlns="">
                  <p:pic>
                    <p:nvPicPr>
                      <p:cNvPr id="22" name="Ink 21">
                        <a:extLst>
                          <a:ext uri="{FF2B5EF4-FFF2-40B4-BE49-F238E27FC236}">
                            <a16:creationId xmlns:a16="http://schemas.microsoft.com/office/drawing/2014/main" id="{BCD08F30-3807-4C4C-A5D4-C64C3AA1D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8281132" y="2392039"/>
                        <a:ext cx="139320" cy="159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24" name="Ink 23">
                        <a:extLst>
                          <a:ext uri="{FF2B5EF4-FFF2-40B4-BE49-F238E27FC236}">
                            <a16:creationId xmlns:a16="http://schemas.microsoft.com/office/drawing/2014/main" id="{FCF674AE-B0AA-4268-8110-7193C9EDD4B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50732" y="2388799"/>
                      <a:ext cx="367560" cy="41400"/>
                    </p14:xfrm>
                  </p:contentPart>
                </mc:Choice>
                <mc:Fallback xmlns="">
                  <p:pic>
                    <p:nvPicPr>
                      <p:cNvPr id="24" name="Ink 23">
                        <a:extLst>
                          <a:ext uri="{FF2B5EF4-FFF2-40B4-BE49-F238E27FC236}">
                            <a16:creationId xmlns:a16="http://schemas.microsoft.com/office/drawing/2014/main" id="{FCF674AE-B0AA-4268-8110-7193C9EDD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8041732" y="2379799"/>
                        <a:ext cx="385200" cy="59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25" name="Ink 24">
                        <a:extLst>
                          <a:ext uri="{FF2B5EF4-FFF2-40B4-BE49-F238E27FC236}">
                            <a16:creationId xmlns:a16="http://schemas.microsoft.com/office/drawing/2014/main" id="{7A1D60F1-74EF-4863-B70B-2A879BC427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31812" y="2524159"/>
                      <a:ext cx="78480" cy="210600"/>
                    </p14:xfrm>
                  </p:contentPart>
                </mc:Choice>
                <mc:Fallback xmlns="">
                  <p:pic>
                    <p:nvPicPr>
                      <p:cNvPr id="25" name="Ink 24">
                        <a:extLst>
                          <a:ext uri="{FF2B5EF4-FFF2-40B4-BE49-F238E27FC236}">
                            <a16:creationId xmlns:a16="http://schemas.microsoft.com/office/drawing/2014/main" id="{7A1D60F1-74EF-4863-B70B-2A879BC427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8223172" y="2515519"/>
                        <a:ext cx="96120" cy="228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26" name="Ink 25">
                        <a:extLst>
                          <a:ext uri="{FF2B5EF4-FFF2-40B4-BE49-F238E27FC236}">
                            <a16:creationId xmlns:a16="http://schemas.microsoft.com/office/drawing/2014/main" id="{91ED6EB0-18FF-4F8F-9CCC-F2E8C29F9EF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88772" y="2383039"/>
                      <a:ext cx="54360" cy="185040"/>
                    </p14:xfrm>
                  </p:contentPart>
                </mc:Choice>
                <mc:Fallback xmlns="">
                  <p:pic>
                    <p:nvPicPr>
                      <p:cNvPr id="26" name="Ink 25">
                        <a:extLst>
                          <a:ext uri="{FF2B5EF4-FFF2-40B4-BE49-F238E27FC236}">
                            <a16:creationId xmlns:a16="http://schemas.microsoft.com/office/drawing/2014/main" id="{91ED6EB0-18FF-4F8F-9CCC-F2E8C29F9E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8379772" y="2374039"/>
                        <a:ext cx="72000" cy="202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27" name="Ink 26">
                        <a:extLst>
                          <a:ext uri="{FF2B5EF4-FFF2-40B4-BE49-F238E27FC236}">
                            <a16:creationId xmlns:a16="http://schemas.microsoft.com/office/drawing/2014/main" id="{7B14B3E9-840C-4BA3-9F09-D78D131BC9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75012" y="2566999"/>
                      <a:ext cx="156600" cy="154800"/>
                    </p14:xfrm>
                  </p:contentPart>
                </mc:Choice>
                <mc:Fallback xmlns="">
                  <p:pic>
                    <p:nvPicPr>
                      <p:cNvPr id="27" name="Ink 26">
                        <a:extLst>
                          <a:ext uri="{FF2B5EF4-FFF2-40B4-BE49-F238E27FC236}">
                            <a16:creationId xmlns:a16="http://schemas.microsoft.com/office/drawing/2014/main" id="{7B14B3E9-840C-4BA3-9F09-D78D131BC9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8266372" y="2558359"/>
                        <a:ext cx="174240" cy="172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29" name="Ink 28">
                        <a:extLst>
                          <a:ext uri="{FF2B5EF4-FFF2-40B4-BE49-F238E27FC236}">
                            <a16:creationId xmlns:a16="http://schemas.microsoft.com/office/drawing/2014/main" id="{5431C603-47BF-456F-A1D4-AF6EBFAF033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77732" y="2703799"/>
                      <a:ext cx="190800" cy="15480"/>
                    </p14:xfrm>
                  </p:contentPart>
                </mc:Choice>
                <mc:Fallback xmlns="">
                  <p:pic>
                    <p:nvPicPr>
                      <p:cNvPr id="29" name="Ink 28">
                        <a:extLst>
                          <a:ext uri="{FF2B5EF4-FFF2-40B4-BE49-F238E27FC236}">
                            <a16:creationId xmlns:a16="http://schemas.microsoft.com/office/drawing/2014/main" id="{5431C603-47BF-456F-A1D4-AF6EBFAF03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8069092" y="2695159"/>
                        <a:ext cx="208440" cy="33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31" name="Ink 30">
                        <a:extLst>
                          <a:ext uri="{FF2B5EF4-FFF2-40B4-BE49-F238E27FC236}">
                            <a16:creationId xmlns:a16="http://schemas.microsoft.com/office/drawing/2014/main" id="{0013F09D-2B7C-447D-984E-8E2FB6D127F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53252" y="2582839"/>
                      <a:ext cx="175680" cy="6120"/>
                    </p14:xfrm>
                  </p:contentPart>
                </mc:Choice>
                <mc:Fallback xmlns="">
                  <p:pic>
                    <p:nvPicPr>
                      <p:cNvPr id="31" name="Ink 30">
                        <a:extLst>
                          <a:ext uri="{FF2B5EF4-FFF2-40B4-BE49-F238E27FC236}">
                            <a16:creationId xmlns:a16="http://schemas.microsoft.com/office/drawing/2014/main" id="{0013F09D-2B7C-447D-984E-8E2FB6D12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8044612" y="2573839"/>
                        <a:ext cx="193320" cy="2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32" name="Ink 31">
                        <a:extLst>
                          <a:ext uri="{FF2B5EF4-FFF2-40B4-BE49-F238E27FC236}">
                            <a16:creationId xmlns:a16="http://schemas.microsoft.com/office/drawing/2014/main" id="{BC4DDD1A-D1DE-48F0-BE6E-E9F227B8A87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47492" y="2620999"/>
                      <a:ext cx="162000" cy="5040"/>
                    </p14:xfrm>
                  </p:contentPart>
                </mc:Choice>
                <mc:Fallback xmlns="">
                  <p:pic>
                    <p:nvPicPr>
                      <p:cNvPr id="32" name="Ink 31">
                        <a:extLst>
                          <a:ext uri="{FF2B5EF4-FFF2-40B4-BE49-F238E27FC236}">
                            <a16:creationId xmlns:a16="http://schemas.microsoft.com/office/drawing/2014/main" id="{BC4DDD1A-D1DE-48F0-BE6E-E9F227B8A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8038852" y="2611999"/>
                        <a:ext cx="179640" cy="22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33" name="Ink 32">
                        <a:extLst>
                          <a:ext uri="{FF2B5EF4-FFF2-40B4-BE49-F238E27FC236}">
                            <a16:creationId xmlns:a16="http://schemas.microsoft.com/office/drawing/2014/main" id="{320D0625-CDE0-4295-BA56-9E4CA40C3B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54332" y="2660239"/>
                      <a:ext cx="153720" cy="2520"/>
                    </p14:xfrm>
                  </p:contentPart>
                </mc:Choice>
                <mc:Fallback xmlns="">
                  <p:pic>
                    <p:nvPicPr>
                      <p:cNvPr id="33" name="Ink 32">
                        <a:extLst>
                          <a:ext uri="{FF2B5EF4-FFF2-40B4-BE49-F238E27FC236}">
                            <a16:creationId xmlns:a16="http://schemas.microsoft.com/office/drawing/2014/main" id="{320D0625-CDE0-4295-BA56-9E4CA40C3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8045692" y="2651599"/>
                        <a:ext cx="171360" cy="20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34" name="Ink 33">
                        <a:extLst>
                          <a:ext uri="{FF2B5EF4-FFF2-40B4-BE49-F238E27FC236}">
                            <a16:creationId xmlns:a16="http://schemas.microsoft.com/office/drawing/2014/main" id="{BE880B36-A798-4480-A48A-D8F209E5F0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27132" y="2522719"/>
                      <a:ext cx="135360" cy="115560"/>
                    </p14:xfrm>
                  </p:contentPart>
                </mc:Choice>
                <mc:Fallback xmlns="">
                  <p:pic>
                    <p:nvPicPr>
                      <p:cNvPr id="34" name="Ink 33">
                        <a:extLst>
                          <a:ext uri="{FF2B5EF4-FFF2-40B4-BE49-F238E27FC236}">
                            <a16:creationId xmlns:a16="http://schemas.microsoft.com/office/drawing/2014/main" id="{BE880B36-A798-4480-A48A-D8F209E5F0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8218492" y="2513719"/>
                        <a:ext cx="153000" cy="133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35" name="Ink 34">
                        <a:extLst>
                          <a:ext uri="{FF2B5EF4-FFF2-40B4-BE49-F238E27FC236}">
                            <a16:creationId xmlns:a16="http://schemas.microsoft.com/office/drawing/2014/main" id="{5E88B8E5-2B9C-44EF-B9BE-48916AC2544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50172" y="2573479"/>
                      <a:ext cx="119880" cy="98280"/>
                    </p14:xfrm>
                  </p:contentPart>
                </mc:Choice>
                <mc:Fallback xmlns="">
                  <p:pic>
                    <p:nvPicPr>
                      <p:cNvPr id="35" name="Ink 34">
                        <a:extLst>
                          <a:ext uri="{FF2B5EF4-FFF2-40B4-BE49-F238E27FC236}">
                            <a16:creationId xmlns:a16="http://schemas.microsoft.com/office/drawing/2014/main" id="{5E88B8E5-2B9C-44EF-B9BE-48916AC25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8241172" y="2564839"/>
                        <a:ext cx="137520" cy="115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36" name="Ink 35">
                        <a:extLst>
                          <a:ext uri="{FF2B5EF4-FFF2-40B4-BE49-F238E27FC236}">
                            <a16:creationId xmlns:a16="http://schemas.microsoft.com/office/drawing/2014/main" id="{66AD228D-2B6D-479C-91E1-BE26B1AA0A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10932" y="2465119"/>
                      <a:ext cx="53640" cy="46440"/>
                    </p14:xfrm>
                  </p:contentPart>
                </mc:Choice>
                <mc:Fallback xmlns="">
                  <p:pic>
                    <p:nvPicPr>
                      <p:cNvPr id="36" name="Ink 35">
                        <a:extLst>
                          <a:ext uri="{FF2B5EF4-FFF2-40B4-BE49-F238E27FC236}">
                            <a16:creationId xmlns:a16="http://schemas.microsoft.com/office/drawing/2014/main" id="{66AD228D-2B6D-479C-91E1-BE26B1AA0A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8201932" y="2456479"/>
                        <a:ext cx="71280" cy="64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CCEFE29D-FF0F-4049-A3C1-B41155E061A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59452" y="2461879"/>
                      <a:ext cx="64800" cy="55440"/>
                    </p14:xfrm>
                  </p:contentPart>
                </mc:Choice>
                <mc:Fallback xmlns="">
                  <p:pic>
                    <p:nvPicPr>
                      <p:cNvPr id="37" name="Ink 36">
                        <a:extLst>
                          <a:ext uri="{FF2B5EF4-FFF2-40B4-BE49-F238E27FC236}">
                            <a16:creationId xmlns:a16="http://schemas.microsoft.com/office/drawing/2014/main" id="{CCEFE29D-FF0F-4049-A3C1-B41155E06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8150452" y="2452879"/>
                        <a:ext cx="82440" cy="73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38" name="Ink 37">
                        <a:extLst>
                          <a:ext uri="{FF2B5EF4-FFF2-40B4-BE49-F238E27FC236}">
                            <a16:creationId xmlns:a16="http://schemas.microsoft.com/office/drawing/2014/main" id="{E4FC6829-2AD6-4326-9F0C-36CA8A4087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87452" y="2458279"/>
                      <a:ext cx="68760" cy="46440"/>
                    </p14:xfrm>
                  </p:contentPart>
                </mc:Choice>
                <mc:Fallback xmlns="">
                  <p:pic>
                    <p:nvPicPr>
                      <p:cNvPr id="38" name="Ink 37">
                        <a:extLst>
                          <a:ext uri="{FF2B5EF4-FFF2-40B4-BE49-F238E27FC236}">
                            <a16:creationId xmlns:a16="http://schemas.microsoft.com/office/drawing/2014/main" id="{E4FC6829-2AD6-4326-9F0C-36CA8A40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8078812" y="2449279"/>
                        <a:ext cx="86400" cy="64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39" name="Ink 38">
                        <a:extLst>
                          <a:ext uri="{FF2B5EF4-FFF2-40B4-BE49-F238E27FC236}">
                            <a16:creationId xmlns:a16="http://schemas.microsoft.com/office/drawing/2014/main" id="{4510146E-23D5-4C2C-80E4-88CEFFDF42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70172" y="2453599"/>
                      <a:ext cx="29880" cy="33840"/>
                    </p14:xfrm>
                  </p:contentPart>
                </mc:Choice>
                <mc:Fallback xmlns="">
                  <p:pic>
                    <p:nvPicPr>
                      <p:cNvPr id="39" name="Ink 38">
                        <a:extLst>
                          <a:ext uri="{FF2B5EF4-FFF2-40B4-BE49-F238E27FC236}">
                            <a16:creationId xmlns:a16="http://schemas.microsoft.com/office/drawing/2014/main" id="{4510146E-23D5-4C2C-80E4-88CEFFDF42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8061172" y="2444959"/>
                        <a:ext cx="47520" cy="5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5611B74-F676-4564-BAE6-61D924F4AA7F}"/>
                    </a:ext>
                  </a:extLst>
                </p:cNvPr>
                <p:cNvGrpSpPr/>
                <p:nvPr/>
              </p:nvGrpSpPr>
              <p:grpSpPr>
                <a:xfrm>
                  <a:off x="7711252" y="2623159"/>
                  <a:ext cx="94320" cy="135360"/>
                  <a:chOff x="7711252" y="2623159"/>
                  <a:chExt cx="94320" cy="1353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41" name="Ink 40">
                        <a:extLst>
                          <a:ext uri="{FF2B5EF4-FFF2-40B4-BE49-F238E27FC236}">
                            <a16:creationId xmlns:a16="http://schemas.microsoft.com/office/drawing/2014/main" id="{55AF6862-C3CB-46B3-8F2F-E0417CA300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711252" y="2651239"/>
                      <a:ext cx="94320" cy="83520"/>
                    </p14:xfrm>
                  </p:contentPart>
                </mc:Choice>
                <mc:Fallback xmlns="">
                  <p:pic>
                    <p:nvPicPr>
                      <p:cNvPr id="41" name="Ink 40">
                        <a:extLst>
                          <a:ext uri="{FF2B5EF4-FFF2-40B4-BE49-F238E27FC236}">
                            <a16:creationId xmlns:a16="http://schemas.microsoft.com/office/drawing/2014/main" id="{55AF6862-C3CB-46B3-8F2F-E0417CA300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7702252" y="2642239"/>
                        <a:ext cx="111960" cy="10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7">
                    <p14:nvContentPartPr>
                      <p14:cNvPr id="42" name="Ink 41">
                        <a:extLst>
                          <a:ext uri="{FF2B5EF4-FFF2-40B4-BE49-F238E27FC236}">
                            <a16:creationId xmlns:a16="http://schemas.microsoft.com/office/drawing/2014/main" id="{6B0BA403-8442-40C6-9B33-EA588BEB48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736812" y="2623159"/>
                      <a:ext cx="51840" cy="135360"/>
                    </p14:xfrm>
                  </p:contentPart>
                </mc:Choice>
                <mc:Fallback xmlns="">
                  <p:pic>
                    <p:nvPicPr>
                      <p:cNvPr id="42" name="Ink 41">
                        <a:extLst>
                          <a:ext uri="{FF2B5EF4-FFF2-40B4-BE49-F238E27FC236}">
                            <a16:creationId xmlns:a16="http://schemas.microsoft.com/office/drawing/2014/main" id="{6B0BA403-8442-40C6-9B33-EA588BEB4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8"/>
                      <a:stretch>
                        <a:fillRect/>
                      </a:stretch>
                    </p:blipFill>
                    <p:spPr>
                      <a:xfrm>
                        <a:off x="7727812" y="2614519"/>
                        <a:ext cx="69480" cy="153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A3D7BB5-3679-4206-BA86-FE5156FAEF5B}"/>
                    </a:ext>
                  </a:extLst>
                </p:cNvPr>
                <p:cNvGrpSpPr/>
                <p:nvPr/>
              </p:nvGrpSpPr>
              <p:grpSpPr>
                <a:xfrm>
                  <a:off x="8107612" y="2793079"/>
                  <a:ext cx="182880" cy="236160"/>
                  <a:chOff x="8107612" y="2793079"/>
                  <a:chExt cx="182880" cy="236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44" name="Ink 43">
                        <a:extLst>
                          <a:ext uri="{FF2B5EF4-FFF2-40B4-BE49-F238E27FC236}">
                            <a16:creationId xmlns:a16="http://schemas.microsoft.com/office/drawing/2014/main" id="{FB4E2E66-F68B-4B0B-844C-20F1A8265DD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33892" y="2808199"/>
                      <a:ext cx="156600" cy="133920"/>
                    </p14:xfrm>
                  </p:contentPart>
                </mc:Choice>
                <mc:Fallback xmlns="">
                  <p:pic>
                    <p:nvPicPr>
                      <p:cNvPr id="44" name="Ink 43">
                        <a:extLst>
                          <a:ext uri="{FF2B5EF4-FFF2-40B4-BE49-F238E27FC236}">
                            <a16:creationId xmlns:a16="http://schemas.microsoft.com/office/drawing/2014/main" id="{FB4E2E66-F68B-4B0B-844C-20F1A8265D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8124892" y="2799199"/>
                        <a:ext cx="174240" cy="15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B1D91BBB-CE45-4B68-87B3-AD9A8A977F0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07612" y="2793079"/>
                      <a:ext cx="169920" cy="236160"/>
                    </p14:xfrm>
                  </p:contentPart>
                </mc:Choice>
                <mc:Fallback xmlns="">
                  <p:pic>
                    <p:nvPicPr>
                      <p:cNvPr id="45" name="Ink 44">
                        <a:extLst>
                          <a:ext uri="{FF2B5EF4-FFF2-40B4-BE49-F238E27FC236}">
                            <a16:creationId xmlns:a16="http://schemas.microsoft.com/office/drawing/2014/main" id="{B1D91BBB-CE45-4B68-87B3-AD9A8A977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8098972" y="2784079"/>
                        <a:ext cx="187560" cy="253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E47FE59-5D2E-47DA-AB80-1C8E58C0B9AC}"/>
                </a:ext>
              </a:extLst>
            </p:cNvPr>
            <p:cNvGrpSpPr/>
            <p:nvPr/>
          </p:nvGrpSpPr>
          <p:grpSpPr>
            <a:xfrm>
              <a:off x="7641846" y="1446694"/>
              <a:ext cx="1379538" cy="1559156"/>
              <a:chOff x="6036443" y="2231227"/>
              <a:chExt cx="1379538" cy="1559156"/>
            </a:xfrm>
          </p:grpSpPr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11C17995-50EB-4F1D-9D40-CCD9044BA800}"/>
                  </a:ext>
                </a:extLst>
              </p:cNvPr>
              <p:cNvSpPr txBox="1"/>
              <p:nvPr/>
            </p:nvSpPr>
            <p:spPr>
              <a:xfrm>
                <a:off x="6036443" y="3328718"/>
                <a:ext cx="13795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he Hand Extrablack" panose="03070A02030502020204" pitchFamily="66" charset="0"/>
                  </a:rPr>
                  <a:t>Lack of time</a:t>
                </a:r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98CAE85C-73C9-4DEF-8078-6D1ACC66DA8A}"/>
                  </a:ext>
                </a:extLst>
              </p:cNvPr>
              <p:cNvGrpSpPr/>
              <p:nvPr/>
            </p:nvGrpSpPr>
            <p:grpSpPr>
              <a:xfrm>
                <a:off x="6173709" y="2231227"/>
                <a:ext cx="1042641" cy="1009284"/>
                <a:chOff x="5730742" y="2875942"/>
                <a:chExt cx="1280880" cy="1177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400" name="Ink 399">
                      <a:extLst>
                        <a:ext uri="{FF2B5EF4-FFF2-40B4-BE49-F238E27FC236}">
                          <a16:creationId xmlns:a16="http://schemas.microsoft.com/office/drawing/2014/main" id="{BB902AB0-E625-43F1-A466-EFC9EC5AE7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47822" y="3143062"/>
                    <a:ext cx="831600" cy="775800"/>
                  </p14:xfrm>
                </p:contentPart>
              </mc:Choice>
              <mc:Fallback xmlns="">
                <p:pic>
                  <p:nvPicPr>
                    <p:cNvPr id="400" name="Ink 399">
                      <a:extLst>
                        <a:ext uri="{FF2B5EF4-FFF2-40B4-BE49-F238E27FC236}">
                          <a16:creationId xmlns:a16="http://schemas.microsoft.com/office/drawing/2014/main" id="{BB902AB0-E625-43F1-A466-EFC9EC5AE7D4}"/>
                        </a:ext>
                      </a:extLst>
                    </p:cNvPr>
                    <p:cNvPicPr/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5936763" y="3132567"/>
                      <a:ext cx="853275" cy="796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401" name="Ink 400">
                      <a:extLst>
                        <a:ext uri="{FF2B5EF4-FFF2-40B4-BE49-F238E27FC236}">
                          <a16:creationId xmlns:a16="http://schemas.microsoft.com/office/drawing/2014/main" id="{B2191131-59BE-4385-8B71-92D47887CF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7502" y="3177982"/>
                    <a:ext cx="338040" cy="249840"/>
                  </p14:xfrm>
                </p:contentPart>
              </mc:Choice>
              <mc:Fallback xmlns="">
                <p:pic>
                  <p:nvPicPr>
                    <p:cNvPr id="401" name="Ink 400">
                      <a:extLst>
                        <a:ext uri="{FF2B5EF4-FFF2-40B4-BE49-F238E27FC236}">
                          <a16:creationId xmlns:a16="http://schemas.microsoft.com/office/drawing/2014/main" id="{B2191131-59BE-4385-8B71-92D47887CFB8}"/>
                        </a:ext>
                      </a:extLst>
                    </p:cNvPr>
                    <p:cNvPicPr/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5986455" y="3167485"/>
                      <a:ext cx="359692" cy="2704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402" name="Ink 401">
                      <a:extLst>
                        <a:ext uri="{FF2B5EF4-FFF2-40B4-BE49-F238E27FC236}">
                          <a16:creationId xmlns:a16="http://schemas.microsoft.com/office/drawing/2014/main" id="{FFAEB83B-E170-4000-AC0C-8AC11B1EC2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75680" y="3265215"/>
                    <a:ext cx="163080" cy="419400"/>
                  </p14:xfrm>
                </p:contentPart>
              </mc:Choice>
              <mc:Fallback xmlns="">
                <p:pic>
                  <p:nvPicPr>
                    <p:cNvPr id="402" name="Ink 401">
                      <a:extLst>
                        <a:ext uri="{FF2B5EF4-FFF2-40B4-BE49-F238E27FC236}">
                          <a16:creationId xmlns:a16="http://schemas.microsoft.com/office/drawing/2014/main" id="{FFAEB83B-E170-4000-AC0C-8AC11B1EC210}"/>
                        </a:ext>
                      </a:extLst>
                    </p:cNvPr>
                    <p:cNvPicPr/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5964631" y="3255139"/>
                      <a:ext cx="184736" cy="4399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403" name="Ink 402">
                      <a:extLst>
                        <a:ext uri="{FF2B5EF4-FFF2-40B4-BE49-F238E27FC236}">
                          <a16:creationId xmlns:a16="http://schemas.microsoft.com/office/drawing/2014/main" id="{62E786B6-BF88-484A-B633-E0E534CB04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9720" y="3171255"/>
                    <a:ext cx="505800" cy="207000"/>
                  </p14:xfrm>
                </p:contentPart>
              </mc:Choice>
              <mc:Fallback xmlns="">
                <p:pic>
                  <p:nvPicPr>
                    <p:cNvPr id="403" name="Ink 402">
                      <a:extLst>
                        <a:ext uri="{FF2B5EF4-FFF2-40B4-BE49-F238E27FC236}">
                          <a16:creationId xmlns:a16="http://schemas.microsoft.com/office/drawing/2014/main" id="{62E786B6-BF88-484A-B633-E0E534CB04D2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6159109" y="3160758"/>
                      <a:ext cx="527465" cy="2275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404" name="Ink 403">
                      <a:extLst>
                        <a:ext uri="{FF2B5EF4-FFF2-40B4-BE49-F238E27FC236}">
                          <a16:creationId xmlns:a16="http://schemas.microsoft.com/office/drawing/2014/main" id="{4F192AC9-53F5-4145-8FE2-C480682B60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46000" y="3347295"/>
                    <a:ext cx="103320" cy="328680"/>
                  </p14:xfrm>
                </p:contentPart>
              </mc:Choice>
              <mc:Fallback xmlns="">
                <p:pic>
                  <p:nvPicPr>
                    <p:cNvPr id="404" name="Ink 403">
                      <a:extLst>
                        <a:ext uri="{FF2B5EF4-FFF2-40B4-BE49-F238E27FC236}">
                          <a16:creationId xmlns:a16="http://schemas.microsoft.com/office/drawing/2014/main" id="{4F192AC9-53F5-4145-8FE2-C480682B603D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6634962" y="3336801"/>
                      <a:ext cx="124955" cy="3492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405" name="Ink 404">
                      <a:extLst>
                        <a:ext uri="{FF2B5EF4-FFF2-40B4-BE49-F238E27FC236}">
                          <a16:creationId xmlns:a16="http://schemas.microsoft.com/office/drawing/2014/main" id="{48F097C7-8F07-4F5D-860C-143420987E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9040" y="3607575"/>
                    <a:ext cx="155520" cy="223560"/>
                  </p14:xfrm>
                </p:contentPart>
              </mc:Choice>
              <mc:Fallback xmlns="">
                <p:pic>
                  <p:nvPicPr>
                    <p:cNvPr id="405" name="Ink 404">
                      <a:extLst>
                        <a:ext uri="{FF2B5EF4-FFF2-40B4-BE49-F238E27FC236}">
                          <a16:creationId xmlns:a16="http://schemas.microsoft.com/office/drawing/2014/main" id="{48F097C7-8F07-4F5D-860C-143420987E35}"/>
                        </a:ext>
                      </a:extLst>
                    </p:cNvPr>
                    <p:cNvPicPr/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6567995" y="3597089"/>
                      <a:ext cx="177169" cy="2441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406" name="Ink 405">
                      <a:extLst>
                        <a:ext uri="{FF2B5EF4-FFF2-40B4-BE49-F238E27FC236}">
                          <a16:creationId xmlns:a16="http://schemas.microsoft.com/office/drawing/2014/main" id="{AB7FE29E-C621-496D-AB58-F5180D346B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040" y="3678495"/>
                    <a:ext cx="556920" cy="200520"/>
                  </p14:xfrm>
                </p:contentPart>
              </mc:Choice>
              <mc:Fallback xmlns="">
                <p:pic>
                  <p:nvPicPr>
                    <p:cNvPr id="406" name="Ink 405">
                      <a:extLst>
                        <a:ext uri="{FF2B5EF4-FFF2-40B4-BE49-F238E27FC236}">
                          <a16:creationId xmlns:a16="http://schemas.microsoft.com/office/drawing/2014/main" id="{AB7FE29E-C621-496D-AB58-F5180D346B5B}"/>
                        </a:ext>
                      </a:extLst>
                    </p:cNvPr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6009981" y="3667986"/>
                      <a:ext cx="578595" cy="2211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407" name="Ink 406">
                      <a:extLst>
                        <a:ext uri="{FF2B5EF4-FFF2-40B4-BE49-F238E27FC236}">
                          <a16:creationId xmlns:a16="http://schemas.microsoft.com/office/drawing/2014/main" id="{14797FB4-7EF2-4F50-A187-086E255BAE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6920" y="3696855"/>
                    <a:ext cx="593640" cy="196920"/>
                  </p14:xfrm>
                </p:contentPart>
              </mc:Choice>
              <mc:Fallback xmlns="">
                <p:pic>
                  <p:nvPicPr>
                    <p:cNvPr id="407" name="Ink 406">
                      <a:extLst>
                        <a:ext uri="{FF2B5EF4-FFF2-40B4-BE49-F238E27FC236}">
                          <a16:creationId xmlns:a16="http://schemas.microsoft.com/office/drawing/2014/main" id="{14797FB4-7EF2-4F50-A187-086E255BAE30}"/>
                        </a:ext>
                      </a:extLst>
                    </p:cNvPr>
                    <p:cNvPicPr/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5985869" y="3686778"/>
                      <a:ext cx="615299" cy="2174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408" name="Ink 407">
                      <a:extLst>
                        <a:ext uri="{FF2B5EF4-FFF2-40B4-BE49-F238E27FC236}">
                          <a16:creationId xmlns:a16="http://schemas.microsoft.com/office/drawing/2014/main" id="{83AC256A-E630-4812-B42C-38EEA58D69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8280" y="2956695"/>
                    <a:ext cx="137160" cy="57960"/>
                  </p14:xfrm>
                </p:contentPart>
              </mc:Choice>
              <mc:Fallback xmlns="">
                <p:pic>
                  <p:nvPicPr>
                    <p:cNvPr id="408" name="Ink 407">
                      <a:extLst>
                        <a:ext uri="{FF2B5EF4-FFF2-40B4-BE49-F238E27FC236}">
                          <a16:creationId xmlns:a16="http://schemas.microsoft.com/office/drawing/2014/main" id="{83AC256A-E630-4812-B42C-38EEA58D69AB}"/>
                        </a:ext>
                      </a:extLst>
                    </p:cNvPr>
                    <p:cNvPicPr/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6157219" y="2946615"/>
                      <a:ext cx="158840" cy="785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409" name="Ink 408">
                      <a:extLst>
                        <a:ext uri="{FF2B5EF4-FFF2-40B4-BE49-F238E27FC236}">
                          <a16:creationId xmlns:a16="http://schemas.microsoft.com/office/drawing/2014/main" id="{162F2A02-0E9F-47BF-92C6-548A9FBE45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8880" y="3004575"/>
                    <a:ext cx="23040" cy="28440"/>
                  </p14:xfrm>
                </p:contentPart>
              </mc:Choice>
              <mc:Fallback xmlns="">
                <p:pic>
                  <p:nvPicPr>
                    <p:cNvPr id="409" name="Ink 408">
                      <a:extLst>
                        <a:ext uri="{FF2B5EF4-FFF2-40B4-BE49-F238E27FC236}">
                          <a16:creationId xmlns:a16="http://schemas.microsoft.com/office/drawing/2014/main" id="{162F2A02-0E9F-47BF-92C6-548A9FBE4509}"/>
                        </a:ext>
                      </a:extLst>
                    </p:cNvPr>
                    <p:cNvPicPr/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6727803" y="2994119"/>
                      <a:ext cx="44751" cy="489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410" name="Ink 409">
                      <a:extLst>
                        <a:ext uri="{FF2B5EF4-FFF2-40B4-BE49-F238E27FC236}">
                          <a16:creationId xmlns:a16="http://schemas.microsoft.com/office/drawing/2014/main" id="{3A7D5830-C51E-4940-8E76-D9329F0AF7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7080" y="3063975"/>
                    <a:ext cx="23040" cy="30600"/>
                  </p14:xfrm>
                </p:contentPart>
              </mc:Choice>
              <mc:Fallback xmlns="">
                <p:pic>
                  <p:nvPicPr>
                    <p:cNvPr id="410" name="Ink 409">
                      <a:extLst>
                        <a:ext uri="{FF2B5EF4-FFF2-40B4-BE49-F238E27FC236}">
                          <a16:creationId xmlns:a16="http://schemas.microsoft.com/office/drawing/2014/main" id="{3A7D5830-C51E-4940-8E76-D9329F0AF72D}"/>
                        </a:ext>
                      </a:extLst>
                    </p:cNvPr>
                    <p:cNvPicPr/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5826003" y="3053496"/>
                      <a:ext cx="44751" cy="511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411" name="Ink 410">
                      <a:extLst>
                        <a:ext uri="{FF2B5EF4-FFF2-40B4-BE49-F238E27FC236}">
                          <a16:creationId xmlns:a16="http://schemas.microsoft.com/office/drawing/2014/main" id="{AE3A5686-B851-4B41-830C-049C5769DC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59760" y="3072975"/>
                    <a:ext cx="253800" cy="200520"/>
                  </p14:xfrm>
                </p:contentPart>
              </mc:Choice>
              <mc:Fallback xmlns="">
                <p:pic>
                  <p:nvPicPr>
                    <p:cNvPr id="411" name="Ink 410">
                      <a:extLst>
                        <a:ext uri="{FF2B5EF4-FFF2-40B4-BE49-F238E27FC236}">
                          <a16:creationId xmlns:a16="http://schemas.microsoft.com/office/drawing/2014/main" id="{AE3A5686-B851-4B41-830C-049C5769DCE9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5849148" y="3062466"/>
                      <a:ext cx="275466" cy="2211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412" name="Ink 411">
                      <a:extLst>
                        <a:ext uri="{FF2B5EF4-FFF2-40B4-BE49-F238E27FC236}">
                          <a16:creationId xmlns:a16="http://schemas.microsoft.com/office/drawing/2014/main" id="{D4ABFBDA-5A7B-4AAA-A810-B743342C45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18960" y="3900615"/>
                    <a:ext cx="54000" cy="117000"/>
                  </p14:xfrm>
                </p:contentPart>
              </mc:Choice>
              <mc:Fallback xmlns="">
                <p:pic>
                  <p:nvPicPr>
                    <p:cNvPr id="412" name="Ink 411">
                      <a:extLst>
                        <a:ext uri="{FF2B5EF4-FFF2-40B4-BE49-F238E27FC236}">
                          <a16:creationId xmlns:a16="http://schemas.microsoft.com/office/drawing/2014/main" id="{D4ABFBDA-5A7B-4AAA-A810-B743342C4531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6108337" y="3890131"/>
                      <a:ext cx="75689" cy="1375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413" name="Ink 412">
                      <a:extLst>
                        <a:ext uri="{FF2B5EF4-FFF2-40B4-BE49-F238E27FC236}">
                          <a16:creationId xmlns:a16="http://schemas.microsoft.com/office/drawing/2014/main" id="{9400644C-B4EE-44DA-B40F-3C865FBCA5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97760" y="3869655"/>
                    <a:ext cx="78480" cy="122040"/>
                  </p14:xfrm>
                </p:contentPart>
              </mc:Choice>
              <mc:Fallback xmlns="">
                <p:pic>
                  <p:nvPicPr>
                    <p:cNvPr id="413" name="Ink 412">
                      <a:extLst>
                        <a:ext uri="{FF2B5EF4-FFF2-40B4-BE49-F238E27FC236}">
                          <a16:creationId xmlns:a16="http://schemas.microsoft.com/office/drawing/2014/main" id="{9400644C-B4EE-44DA-B40F-3C865FBCA587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6586738" y="3859170"/>
                      <a:ext cx="100084" cy="1425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414" name="Ink 413">
                      <a:extLst>
                        <a:ext uri="{FF2B5EF4-FFF2-40B4-BE49-F238E27FC236}">
                          <a16:creationId xmlns:a16="http://schemas.microsoft.com/office/drawing/2014/main" id="{71CC7650-9F5F-4F29-BCB5-3079094F5A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54000" y="3085575"/>
                    <a:ext cx="269280" cy="244440"/>
                  </p14:xfrm>
                </p:contentPart>
              </mc:Choice>
              <mc:Fallback xmlns="">
                <p:pic>
                  <p:nvPicPr>
                    <p:cNvPr id="414" name="Ink 413">
                      <a:extLst>
                        <a:ext uri="{FF2B5EF4-FFF2-40B4-BE49-F238E27FC236}">
                          <a16:creationId xmlns:a16="http://schemas.microsoft.com/office/drawing/2014/main" id="{71CC7650-9F5F-4F29-BCB5-3079094F5A20}"/>
                        </a:ext>
                      </a:extLst>
                    </p:cNvPr>
                    <p:cNvPicPr/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5842946" y="3075075"/>
                      <a:ext cx="290946" cy="2650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2E47C0E2-6D6A-44ED-8A1C-072DCC97ED1D}"/>
                    </a:ext>
                  </a:extLst>
                </p:cNvPr>
                <p:cNvGrpSpPr/>
                <p:nvPr/>
              </p:nvGrpSpPr>
              <p:grpSpPr>
                <a:xfrm>
                  <a:off x="5730742" y="2875942"/>
                  <a:ext cx="1280880" cy="1177200"/>
                  <a:chOff x="5730742" y="2875942"/>
                  <a:chExt cx="1280880" cy="1177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3">
                    <p14:nvContentPartPr>
                      <p14:cNvPr id="427" name="Ink 426">
                        <a:extLst>
                          <a:ext uri="{FF2B5EF4-FFF2-40B4-BE49-F238E27FC236}">
                            <a16:creationId xmlns:a16="http://schemas.microsoft.com/office/drawing/2014/main" id="{30496F70-EE5E-4473-8578-FBF956C20CB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30262" y="3236662"/>
                      <a:ext cx="641520" cy="618840"/>
                    </p14:xfrm>
                  </p:contentPart>
                </mc:Choice>
                <mc:Fallback xmlns="">
                  <p:pic>
                    <p:nvPicPr>
                      <p:cNvPr id="427" name="Ink 426">
                        <a:extLst>
                          <a:ext uri="{FF2B5EF4-FFF2-40B4-BE49-F238E27FC236}">
                            <a16:creationId xmlns:a16="http://schemas.microsoft.com/office/drawing/2014/main" id="{30496F70-EE5E-4473-8578-FBF956C20C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6019651" y="3226166"/>
                        <a:ext cx="663184" cy="6394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5">
                    <p14:nvContentPartPr>
                      <p14:cNvPr id="428" name="Ink 427">
                        <a:extLst>
                          <a:ext uri="{FF2B5EF4-FFF2-40B4-BE49-F238E27FC236}">
                            <a16:creationId xmlns:a16="http://schemas.microsoft.com/office/drawing/2014/main" id="{24B35AD7-C03A-4290-A77E-0DBEFA19EE0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7982" y="2943622"/>
                      <a:ext cx="162720" cy="206640"/>
                    </p14:xfrm>
                  </p:contentPart>
                </mc:Choice>
                <mc:Fallback xmlns="">
                  <p:pic>
                    <p:nvPicPr>
                      <p:cNvPr id="428" name="Ink 427">
                        <a:extLst>
                          <a:ext uri="{FF2B5EF4-FFF2-40B4-BE49-F238E27FC236}">
                            <a16:creationId xmlns:a16="http://schemas.microsoft.com/office/drawing/2014/main" id="{24B35AD7-C03A-4290-A77E-0DBEFA19E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6136928" y="2933122"/>
                        <a:ext cx="184387" cy="2272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7">
                    <p14:nvContentPartPr>
                      <p14:cNvPr id="429" name="Ink 428">
                        <a:extLst>
                          <a:ext uri="{FF2B5EF4-FFF2-40B4-BE49-F238E27FC236}">
                            <a16:creationId xmlns:a16="http://schemas.microsoft.com/office/drawing/2014/main" id="{2DC2D5FB-0FF5-4252-8BBF-A828A35AB0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64262" y="3006982"/>
                      <a:ext cx="42120" cy="131760"/>
                    </p14:xfrm>
                  </p:contentPart>
                </mc:Choice>
                <mc:Fallback xmlns="">
                  <p:pic>
                    <p:nvPicPr>
                      <p:cNvPr id="429" name="Ink 428">
                        <a:extLst>
                          <a:ext uri="{FF2B5EF4-FFF2-40B4-BE49-F238E27FC236}">
                            <a16:creationId xmlns:a16="http://schemas.microsoft.com/office/drawing/2014/main" id="{2DC2D5FB-0FF5-4252-8BBF-A828A35AB0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6253178" y="2996911"/>
                        <a:ext cx="63845" cy="15232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9">
                    <p14:nvContentPartPr>
                      <p14:cNvPr id="430" name="Ink 429">
                        <a:extLst>
                          <a:ext uri="{FF2B5EF4-FFF2-40B4-BE49-F238E27FC236}">
                            <a16:creationId xmlns:a16="http://schemas.microsoft.com/office/drawing/2014/main" id="{200DCF9E-26C9-4456-BE98-7681F73FE11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66422" y="2925622"/>
                      <a:ext cx="67680" cy="77400"/>
                    </p14:xfrm>
                  </p:contentPart>
                </mc:Choice>
                <mc:Fallback xmlns="">
                  <p:pic>
                    <p:nvPicPr>
                      <p:cNvPr id="430" name="Ink 429">
                        <a:extLst>
                          <a:ext uri="{FF2B5EF4-FFF2-40B4-BE49-F238E27FC236}">
                            <a16:creationId xmlns:a16="http://schemas.microsoft.com/office/drawing/2014/main" id="{200DCF9E-26C9-4456-BE98-7681F73FE1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6255363" y="2915106"/>
                        <a:ext cx="89355" cy="980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1">
                    <p14:nvContentPartPr>
                      <p14:cNvPr id="431" name="Ink 430">
                        <a:extLst>
                          <a:ext uri="{FF2B5EF4-FFF2-40B4-BE49-F238E27FC236}">
                            <a16:creationId xmlns:a16="http://schemas.microsoft.com/office/drawing/2014/main" id="{9CD9DD7D-3E43-43FE-95C0-8FB4047B785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95382" y="3021742"/>
                      <a:ext cx="292320" cy="264960"/>
                    </p14:xfrm>
                  </p:contentPart>
                </mc:Choice>
                <mc:Fallback xmlns="">
                  <p:pic>
                    <p:nvPicPr>
                      <p:cNvPr id="431" name="Ink 430">
                        <a:extLst>
                          <a:ext uri="{FF2B5EF4-FFF2-40B4-BE49-F238E27FC236}">
                            <a16:creationId xmlns:a16="http://schemas.microsoft.com/office/drawing/2014/main" id="{9CD9DD7D-3E43-43FE-95C0-8FB4047B78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6484326" y="3011244"/>
                        <a:ext cx="313990" cy="2855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3">
                    <p14:nvContentPartPr>
                      <p14:cNvPr id="432" name="Ink 431">
                        <a:extLst>
                          <a:ext uri="{FF2B5EF4-FFF2-40B4-BE49-F238E27FC236}">
                            <a16:creationId xmlns:a16="http://schemas.microsoft.com/office/drawing/2014/main" id="{BFCA0D68-9656-4FDA-A9CD-9D1F7E70FDC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03462" y="2985742"/>
                      <a:ext cx="84600" cy="77760"/>
                    </p14:xfrm>
                  </p:contentPart>
                </mc:Choice>
                <mc:Fallback xmlns="">
                  <p:pic>
                    <p:nvPicPr>
                      <p:cNvPr id="432" name="Ink 431">
                        <a:extLst>
                          <a:ext uri="{FF2B5EF4-FFF2-40B4-BE49-F238E27FC236}">
                            <a16:creationId xmlns:a16="http://schemas.microsoft.com/office/drawing/2014/main" id="{BFCA0D68-9656-4FDA-A9CD-9D1F7E70F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4"/>
                      <a:stretch>
                        <a:fillRect/>
                      </a:stretch>
                    </p:blipFill>
                    <p:spPr>
                      <a:xfrm>
                        <a:off x="6692446" y="2975234"/>
                        <a:ext cx="106191" cy="983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5">
                    <p14:nvContentPartPr>
                      <p14:cNvPr id="433" name="Ink 432">
                        <a:extLst>
                          <a:ext uri="{FF2B5EF4-FFF2-40B4-BE49-F238E27FC236}">
                            <a16:creationId xmlns:a16="http://schemas.microsoft.com/office/drawing/2014/main" id="{6DAB3F51-F244-43BC-8008-AD6DBF571F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87902" y="3158182"/>
                      <a:ext cx="15120" cy="56160"/>
                    </p14:xfrm>
                  </p:contentPart>
                </mc:Choice>
                <mc:Fallback xmlns="">
                  <p:pic>
                    <p:nvPicPr>
                      <p:cNvPr id="433" name="Ink 432">
                        <a:extLst>
                          <a:ext uri="{FF2B5EF4-FFF2-40B4-BE49-F238E27FC236}">
                            <a16:creationId xmlns:a16="http://schemas.microsoft.com/office/drawing/2014/main" id="{6DAB3F51-F244-43BC-8008-AD6DBF571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6"/>
                      <a:stretch>
                        <a:fillRect/>
                      </a:stretch>
                    </p:blipFill>
                    <p:spPr>
                      <a:xfrm>
                        <a:off x="6577102" y="3147704"/>
                        <a:ext cx="36288" cy="7669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7">
                    <p14:nvContentPartPr>
                      <p14:cNvPr id="434" name="Ink 433">
                        <a:extLst>
                          <a:ext uri="{FF2B5EF4-FFF2-40B4-BE49-F238E27FC236}">
                            <a16:creationId xmlns:a16="http://schemas.microsoft.com/office/drawing/2014/main" id="{8DDD6CEF-E64B-420B-9242-5E3B207304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20302" y="3195622"/>
                      <a:ext cx="29520" cy="42120"/>
                    </p14:xfrm>
                  </p:contentPart>
                </mc:Choice>
                <mc:Fallback xmlns="">
                  <p:pic>
                    <p:nvPicPr>
                      <p:cNvPr id="434" name="Ink 433">
                        <a:extLst>
                          <a:ext uri="{FF2B5EF4-FFF2-40B4-BE49-F238E27FC236}">
                            <a16:creationId xmlns:a16="http://schemas.microsoft.com/office/drawing/2014/main" id="{8DDD6CEF-E64B-420B-9242-5E3B20730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8"/>
                      <a:stretch>
                        <a:fillRect/>
                      </a:stretch>
                    </p:blipFill>
                    <p:spPr>
                      <a:xfrm>
                        <a:off x="6609287" y="3185513"/>
                        <a:ext cx="51109" cy="6275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9">
                    <p14:nvContentPartPr>
                      <p14:cNvPr id="435" name="Ink 434">
                        <a:extLst>
                          <a:ext uri="{FF2B5EF4-FFF2-40B4-BE49-F238E27FC236}">
                            <a16:creationId xmlns:a16="http://schemas.microsoft.com/office/drawing/2014/main" id="{6FB35A3D-BA1C-4F1C-A4F3-1E2D8E4755E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834422" y="3053782"/>
                      <a:ext cx="335160" cy="305280"/>
                    </p14:xfrm>
                  </p:contentPart>
                </mc:Choice>
                <mc:Fallback xmlns="">
                  <p:pic>
                    <p:nvPicPr>
                      <p:cNvPr id="435" name="Ink 434">
                        <a:extLst>
                          <a:ext uri="{FF2B5EF4-FFF2-40B4-BE49-F238E27FC236}">
                            <a16:creationId xmlns:a16="http://schemas.microsoft.com/office/drawing/2014/main" id="{6FB35A3D-BA1C-4F1C-A4F3-1E2D8E4755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0"/>
                      <a:stretch>
                        <a:fillRect/>
                      </a:stretch>
                    </p:blipFill>
                    <p:spPr>
                      <a:xfrm>
                        <a:off x="5823810" y="3043704"/>
                        <a:ext cx="356826" cy="3258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1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07701E85-9D94-4F98-A422-04C3E0F7F37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16942" y="3257542"/>
                      <a:ext cx="38880" cy="20160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07701E85-9D94-4F98-A422-04C3E0F7F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2"/>
                      <a:stretch>
                        <a:fillRect/>
                      </a:stretch>
                    </p:blipFill>
                    <p:spPr>
                      <a:xfrm>
                        <a:off x="6005897" y="3247462"/>
                        <a:ext cx="60529" cy="407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3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097D9996-D47B-4A9D-8CCB-8628876EF73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6822" y="3221182"/>
                      <a:ext cx="51480" cy="3420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097D9996-D47B-4A9D-8CCB-8628876EF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4"/>
                      <a:stretch>
                        <a:fillRect/>
                      </a:stretch>
                    </p:blipFill>
                    <p:spPr>
                      <a:xfrm>
                        <a:off x="6035727" y="3211172"/>
                        <a:ext cx="73226" cy="5463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5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DA5BB47F-FCCC-404D-99DF-62DD88C935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820022" y="3043702"/>
                      <a:ext cx="58680" cy="77040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DA5BB47F-FCCC-404D-99DF-62DD88C93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6"/>
                      <a:stretch>
                        <a:fillRect/>
                      </a:stretch>
                    </p:blipFill>
                    <p:spPr>
                      <a:xfrm>
                        <a:off x="5808992" y="3033177"/>
                        <a:ext cx="80299" cy="9766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7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214EB129-3A79-489D-A208-EE9D00B1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2902" y="3878542"/>
                      <a:ext cx="100440" cy="174600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214EB129-3A79-489D-A208-EE9D00B12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8"/>
                      <a:stretch>
                        <a:fillRect/>
                      </a:stretch>
                    </p:blipFill>
                    <p:spPr>
                      <a:xfrm>
                        <a:off x="6082329" y="3868049"/>
                        <a:ext cx="122026" cy="19516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9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BFC7D237-CE34-4DA8-9E3D-9357E6C845B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67382" y="3841822"/>
                      <a:ext cx="136800" cy="184680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BFC7D237-CE34-4DA8-9E3D-9357E6C84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0"/>
                      <a:stretch>
                        <a:fillRect/>
                      </a:stretch>
                    </p:blipFill>
                    <p:spPr>
                      <a:xfrm>
                        <a:off x="6556350" y="3831329"/>
                        <a:ext cx="158423" cy="20524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1">
                    <p14:nvContentPartPr>
                      <p14:cNvPr id="441" name="Ink 440">
                        <a:extLst>
                          <a:ext uri="{FF2B5EF4-FFF2-40B4-BE49-F238E27FC236}">
                            <a16:creationId xmlns:a16="http://schemas.microsoft.com/office/drawing/2014/main" id="{335DE5F2-68B9-43A4-9E08-55DCA2D759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96422" y="3135862"/>
                      <a:ext cx="39600" cy="111600"/>
                    </p14:xfrm>
                  </p:contentPart>
                </mc:Choice>
                <mc:Fallback xmlns="">
                  <p:pic>
                    <p:nvPicPr>
                      <p:cNvPr id="441" name="Ink 440">
                        <a:extLst>
                          <a:ext uri="{FF2B5EF4-FFF2-40B4-BE49-F238E27FC236}">
                            <a16:creationId xmlns:a16="http://schemas.microsoft.com/office/drawing/2014/main" id="{335DE5F2-68B9-43A4-9E08-55DCA2D759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2"/>
                      <a:stretch>
                        <a:fillRect/>
                      </a:stretch>
                    </p:blipFill>
                    <p:spPr>
                      <a:xfrm>
                        <a:off x="6885862" y="3125373"/>
                        <a:ext cx="61160" cy="13215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3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C4F74591-07CB-42F8-9D67-4B2C47504CC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957982" y="3158182"/>
                      <a:ext cx="53640" cy="132840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C4F74591-07CB-42F8-9D67-4B2C47504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4"/>
                      <a:stretch>
                        <a:fillRect/>
                      </a:stretch>
                    </p:blipFill>
                    <p:spPr>
                      <a:xfrm>
                        <a:off x="6946899" y="3147706"/>
                        <a:ext cx="75362" cy="1533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5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521FC32D-E1D0-417B-90C3-0473D27687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51542" y="2875942"/>
                      <a:ext cx="107280" cy="33840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521FC32D-E1D0-417B-90C3-0473D2768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6"/>
                      <a:stretch>
                        <a:fillRect/>
                      </a:stretch>
                    </p:blipFill>
                    <p:spPr>
                      <a:xfrm>
                        <a:off x="6540946" y="2865498"/>
                        <a:ext cx="128913" cy="5431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7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A40064E5-27C3-4A72-BDCF-0E8C3141FE3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67742" y="2926702"/>
                      <a:ext cx="110520" cy="28440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A40064E5-27C3-4A72-BDCF-0E8C3141F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8"/>
                      <a:stretch>
                        <a:fillRect/>
                      </a:stretch>
                    </p:blipFill>
                    <p:spPr>
                      <a:xfrm>
                        <a:off x="6557132" y="2916664"/>
                        <a:ext cx="132182" cy="4893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9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5429143F-C6A4-413B-A983-7BF0B670F8B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40982" y="2912662"/>
                      <a:ext cx="108000" cy="17640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5429143F-C6A4-413B-A983-7BF0B670F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0"/>
                      <a:stretch>
                        <a:fillRect/>
                      </a:stretch>
                    </p:blipFill>
                    <p:spPr>
                      <a:xfrm>
                        <a:off x="5930359" y="2902582"/>
                        <a:ext cx="129689" cy="382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1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DFE1CA1A-6943-4AE8-92DD-CB3E99B9F8E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42422" y="2990782"/>
                      <a:ext cx="98640" cy="14400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DFE1CA1A-6943-4AE8-92DD-CB3E99B9F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2"/>
                      <a:stretch>
                        <a:fillRect/>
                      </a:stretch>
                    </p:blipFill>
                    <p:spPr>
                      <a:xfrm>
                        <a:off x="5931806" y="2980496"/>
                        <a:ext cx="120314" cy="3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3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83C0AFBF-3DD5-41F9-B316-38978618E6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30742" y="3325942"/>
                      <a:ext cx="61560" cy="108000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83C0AFBF-3DD5-41F9-B316-38978618E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4"/>
                      <a:stretch>
                        <a:fillRect/>
                      </a:stretch>
                    </p:blipFill>
                    <p:spPr>
                      <a:xfrm>
                        <a:off x="5719670" y="3315477"/>
                        <a:ext cx="83261" cy="1285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5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0268C356-F55B-4DDC-8C6A-490DFA443CB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78982" y="3327022"/>
                      <a:ext cx="61200" cy="86400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0268C356-F55B-4DDC-8C6A-490DFA443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6"/>
                      <a:stretch>
                        <a:fillRect/>
                      </a:stretch>
                    </p:blipFill>
                    <p:spPr>
                      <a:xfrm>
                        <a:off x="5768339" y="3316537"/>
                        <a:ext cx="82930" cy="10695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7">
                    <p14:nvContentPartPr>
                      <p14:cNvPr id="449" name="Ink 448">
                        <a:extLst>
                          <a:ext uri="{FF2B5EF4-FFF2-40B4-BE49-F238E27FC236}">
                            <a16:creationId xmlns:a16="http://schemas.microsoft.com/office/drawing/2014/main" id="{EDB95B6E-98D8-4F40-882C-7F138F067A5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06382" y="3268342"/>
                      <a:ext cx="6480" cy="51480"/>
                    </p14:xfrm>
                  </p:contentPart>
                </mc:Choice>
                <mc:Fallback xmlns="">
                  <p:pic>
                    <p:nvPicPr>
                      <p:cNvPr id="449" name="Ink 448">
                        <a:extLst>
                          <a:ext uri="{FF2B5EF4-FFF2-40B4-BE49-F238E27FC236}">
                            <a16:creationId xmlns:a16="http://schemas.microsoft.com/office/drawing/2014/main" id="{EDB95B6E-98D8-4F40-882C-7F138F067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8"/>
                      <a:stretch>
                        <a:fillRect/>
                      </a:stretch>
                    </p:blipFill>
                    <p:spPr>
                      <a:xfrm>
                        <a:off x="6296014" y="3258215"/>
                        <a:ext cx="27648" cy="721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9">
                    <p14:nvContentPartPr>
                      <p14:cNvPr id="450" name="Ink 449">
                        <a:extLst>
                          <a:ext uri="{FF2B5EF4-FFF2-40B4-BE49-F238E27FC236}">
                            <a16:creationId xmlns:a16="http://schemas.microsoft.com/office/drawing/2014/main" id="{2C0DB95C-4CD3-4C9F-B67C-38556AF8209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66582" y="3299302"/>
                      <a:ext cx="7920" cy="54360"/>
                    </p14:xfrm>
                  </p:contentPart>
                </mc:Choice>
                <mc:Fallback xmlns="">
                  <p:pic>
                    <p:nvPicPr>
                      <p:cNvPr id="450" name="Ink 449">
                        <a:extLst>
                          <a:ext uri="{FF2B5EF4-FFF2-40B4-BE49-F238E27FC236}">
                            <a16:creationId xmlns:a16="http://schemas.microsoft.com/office/drawing/2014/main" id="{2C0DB95C-4CD3-4C9F-B67C-38556AF820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0"/>
                      <a:stretch>
                        <a:fillRect/>
                      </a:stretch>
                    </p:blipFill>
                    <p:spPr>
                      <a:xfrm>
                        <a:off x="6455582" y="3288848"/>
                        <a:ext cx="29480" cy="7485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1">
                    <p14:nvContentPartPr>
                      <p14:cNvPr id="451" name="Ink 450">
                        <a:extLst>
                          <a:ext uri="{FF2B5EF4-FFF2-40B4-BE49-F238E27FC236}">
                            <a16:creationId xmlns:a16="http://schemas.microsoft.com/office/drawing/2014/main" id="{2B11BB32-A82A-43E5-A275-158BDAFA5B3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30662" y="3405142"/>
                      <a:ext cx="46440" cy="33120"/>
                    </p14:xfrm>
                  </p:contentPart>
                </mc:Choice>
                <mc:Fallback xmlns="">
                  <p:pic>
                    <p:nvPicPr>
                      <p:cNvPr id="451" name="Ink 450">
                        <a:extLst>
                          <a:ext uri="{FF2B5EF4-FFF2-40B4-BE49-F238E27FC236}">
                            <a16:creationId xmlns:a16="http://schemas.microsoft.com/office/drawing/2014/main" id="{2B11BB32-A82A-43E5-A275-158BDAFA5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2"/>
                      <a:stretch>
                        <a:fillRect/>
                      </a:stretch>
                    </p:blipFill>
                    <p:spPr>
                      <a:xfrm>
                        <a:off x="6519605" y="3394661"/>
                        <a:ext cx="68112" cy="5366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3">
                    <p14:nvContentPartPr>
                      <p14:cNvPr id="452" name="Ink 451">
                        <a:extLst>
                          <a:ext uri="{FF2B5EF4-FFF2-40B4-BE49-F238E27FC236}">
                            <a16:creationId xmlns:a16="http://schemas.microsoft.com/office/drawing/2014/main" id="{AF5D5DA5-444D-4447-9624-A64185239C8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69182" y="3496582"/>
                      <a:ext cx="51120" cy="18000"/>
                    </p14:xfrm>
                  </p:contentPart>
                </mc:Choice>
                <mc:Fallback xmlns="">
                  <p:pic>
                    <p:nvPicPr>
                      <p:cNvPr id="452" name="Ink 451">
                        <a:extLst>
                          <a:ext uri="{FF2B5EF4-FFF2-40B4-BE49-F238E27FC236}">
                            <a16:creationId xmlns:a16="http://schemas.microsoft.com/office/drawing/2014/main" id="{AF5D5DA5-444D-4447-9624-A64185239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4"/>
                      <a:stretch>
                        <a:fillRect/>
                      </a:stretch>
                    </p:blipFill>
                    <p:spPr>
                      <a:xfrm>
                        <a:off x="6558165" y="3486535"/>
                        <a:ext cx="72714" cy="385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5">
                    <p14:nvContentPartPr>
                      <p14:cNvPr id="453" name="Ink 452">
                        <a:extLst>
                          <a:ext uri="{FF2B5EF4-FFF2-40B4-BE49-F238E27FC236}">
                            <a16:creationId xmlns:a16="http://schemas.microsoft.com/office/drawing/2014/main" id="{96D94E88-AB9A-4C7B-9371-E1624143EAF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59102" y="3625822"/>
                      <a:ext cx="71280" cy="35640"/>
                    </p14:xfrm>
                  </p:contentPart>
                </mc:Choice>
                <mc:Fallback xmlns="">
                  <p:pic>
                    <p:nvPicPr>
                      <p:cNvPr id="453" name="Ink 452">
                        <a:extLst>
                          <a:ext uri="{FF2B5EF4-FFF2-40B4-BE49-F238E27FC236}">
                            <a16:creationId xmlns:a16="http://schemas.microsoft.com/office/drawing/2014/main" id="{96D94E88-AB9A-4C7B-9371-E1624143E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6"/>
                      <a:stretch>
                        <a:fillRect/>
                      </a:stretch>
                    </p:blipFill>
                    <p:spPr>
                      <a:xfrm>
                        <a:off x="6548476" y="3615340"/>
                        <a:ext cx="92974" cy="561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7">
                    <p14:nvContentPartPr>
                      <p14:cNvPr id="454" name="Ink 453">
                        <a:extLst>
                          <a:ext uri="{FF2B5EF4-FFF2-40B4-BE49-F238E27FC236}">
                            <a16:creationId xmlns:a16="http://schemas.microsoft.com/office/drawing/2014/main" id="{4E88284F-B475-4ABA-9866-3572538E494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01862" y="3729862"/>
                      <a:ext cx="46440" cy="31680"/>
                    </p14:xfrm>
                  </p:contentPart>
                </mc:Choice>
                <mc:Fallback xmlns="">
                  <p:pic>
                    <p:nvPicPr>
                      <p:cNvPr id="454" name="Ink 453">
                        <a:extLst>
                          <a:ext uri="{FF2B5EF4-FFF2-40B4-BE49-F238E27FC236}">
                            <a16:creationId xmlns:a16="http://schemas.microsoft.com/office/drawing/2014/main" id="{4E88284F-B475-4ABA-9866-3572538E49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8"/>
                      <a:stretch>
                        <a:fillRect/>
                      </a:stretch>
                    </p:blipFill>
                    <p:spPr>
                      <a:xfrm>
                        <a:off x="6490805" y="3719441"/>
                        <a:ext cx="68112" cy="5210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9">
                    <p14:nvContentPartPr>
                      <p14:cNvPr id="455" name="Ink 454">
                        <a:extLst>
                          <a:ext uri="{FF2B5EF4-FFF2-40B4-BE49-F238E27FC236}">
                            <a16:creationId xmlns:a16="http://schemas.microsoft.com/office/drawing/2014/main" id="{7C6D50C1-E87B-4AD8-866D-F1237EA8C1E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81982" y="3761182"/>
                      <a:ext cx="16920" cy="47520"/>
                    </p14:xfrm>
                  </p:contentPart>
                </mc:Choice>
                <mc:Fallback xmlns="">
                  <p:pic>
                    <p:nvPicPr>
                      <p:cNvPr id="455" name="Ink 454">
                        <a:extLst>
                          <a:ext uri="{FF2B5EF4-FFF2-40B4-BE49-F238E27FC236}">
                            <a16:creationId xmlns:a16="http://schemas.microsoft.com/office/drawing/2014/main" id="{7C6D50C1-E87B-4AD8-866D-F1237EA8C1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0"/>
                      <a:stretch>
                        <a:fillRect/>
                      </a:stretch>
                    </p:blipFill>
                    <p:spPr>
                      <a:xfrm>
                        <a:off x="6371136" y="3751089"/>
                        <a:ext cx="38178" cy="6812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1">
                    <p14:nvContentPartPr>
                      <p14:cNvPr id="456" name="Ink 455">
                        <a:extLst>
                          <a:ext uri="{FF2B5EF4-FFF2-40B4-BE49-F238E27FC236}">
                            <a16:creationId xmlns:a16="http://schemas.microsoft.com/office/drawing/2014/main" id="{9521F923-806D-4CF9-9AD7-20A0E4416C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61022" y="3773782"/>
                      <a:ext cx="11160" cy="36360"/>
                    </p14:xfrm>
                  </p:contentPart>
                </mc:Choice>
                <mc:Fallback xmlns="">
                  <p:pic>
                    <p:nvPicPr>
                      <p:cNvPr id="456" name="Ink 455">
                        <a:extLst>
                          <a:ext uri="{FF2B5EF4-FFF2-40B4-BE49-F238E27FC236}">
                            <a16:creationId xmlns:a16="http://schemas.microsoft.com/office/drawing/2014/main" id="{9521F923-806D-4CF9-9AD7-20A0E4416C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2"/>
                      <a:stretch>
                        <a:fillRect/>
                      </a:stretch>
                    </p:blipFill>
                    <p:spPr>
                      <a:xfrm>
                        <a:off x="6250291" y="3763334"/>
                        <a:ext cx="32192" cy="5683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3">
                    <p14:nvContentPartPr>
                      <p14:cNvPr id="457" name="Ink 456">
                        <a:extLst>
                          <a:ext uri="{FF2B5EF4-FFF2-40B4-BE49-F238E27FC236}">
                            <a16:creationId xmlns:a16="http://schemas.microsoft.com/office/drawing/2014/main" id="{E9A61D7D-8414-47A2-A089-34735F2AF2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2502" y="3718342"/>
                      <a:ext cx="25560" cy="26280"/>
                    </p14:xfrm>
                  </p:contentPart>
                </mc:Choice>
                <mc:Fallback xmlns="">
                  <p:pic>
                    <p:nvPicPr>
                      <p:cNvPr id="457" name="Ink 456">
                        <a:extLst>
                          <a:ext uri="{FF2B5EF4-FFF2-40B4-BE49-F238E27FC236}">
                            <a16:creationId xmlns:a16="http://schemas.microsoft.com/office/drawing/2014/main" id="{E9A61D7D-8414-47A2-A089-34735F2AF2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4"/>
                      <a:stretch>
                        <a:fillRect/>
                      </a:stretch>
                    </p:blipFill>
                    <p:spPr>
                      <a:xfrm>
                        <a:off x="6121925" y="3708331"/>
                        <a:ext cx="47154" cy="46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5">
                    <p14:nvContentPartPr>
                      <p14:cNvPr id="458" name="Ink 457">
                        <a:extLst>
                          <a:ext uri="{FF2B5EF4-FFF2-40B4-BE49-F238E27FC236}">
                            <a16:creationId xmlns:a16="http://schemas.microsoft.com/office/drawing/2014/main" id="{A269B773-2374-4877-AD6A-EE3CAAA13E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5622" y="3588742"/>
                      <a:ext cx="28440" cy="3240"/>
                    </p14:xfrm>
                  </p:contentPart>
                </mc:Choice>
                <mc:Fallback xmlns="">
                  <p:pic>
                    <p:nvPicPr>
                      <p:cNvPr id="458" name="Ink 457">
                        <a:extLst>
                          <a:ext uri="{FF2B5EF4-FFF2-40B4-BE49-F238E27FC236}">
                            <a16:creationId xmlns:a16="http://schemas.microsoft.com/office/drawing/2014/main" id="{A269B773-2374-4877-AD6A-EE3CAAA13E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6"/>
                      <a:stretch>
                        <a:fillRect/>
                      </a:stretch>
                    </p:blipFill>
                    <p:spPr>
                      <a:xfrm>
                        <a:off x="6064957" y="3577633"/>
                        <a:ext cx="50214" cy="25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7">
                    <p14:nvContentPartPr>
                      <p14:cNvPr id="459" name="Ink 458">
                        <a:extLst>
                          <a:ext uri="{FF2B5EF4-FFF2-40B4-BE49-F238E27FC236}">
                            <a16:creationId xmlns:a16="http://schemas.microsoft.com/office/drawing/2014/main" id="{A8D744AE-0042-4306-BE2E-6FF48070DD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07662" y="3429262"/>
                      <a:ext cx="24840" cy="35640"/>
                    </p14:xfrm>
                  </p:contentPart>
                </mc:Choice>
                <mc:Fallback xmlns="">
                  <p:pic>
                    <p:nvPicPr>
                      <p:cNvPr id="459" name="Ink 458">
                        <a:extLst>
                          <a:ext uri="{FF2B5EF4-FFF2-40B4-BE49-F238E27FC236}">
                            <a16:creationId xmlns:a16="http://schemas.microsoft.com/office/drawing/2014/main" id="{A8D744AE-0042-4306-BE2E-6FF48070D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8"/>
                      <a:stretch>
                        <a:fillRect/>
                      </a:stretch>
                    </p:blipFill>
                    <p:spPr>
                      <a:xfrm>
                        <a:off x="6096767" y="3419199"/>
                        <a:ext cx="46194" cy="561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9">
                    <p14:nvContentPartPr>
                      <p14:cNvPr id="460" name="Ink 459">
                        <a:extLst>
                          <a:ext uri="{FF2B5EF4-FFF2-40B4-BE49-F238E27FC236}">
                            <a16:creationId xmlns:a16="http://schemas.microsoft.com/office/drawing/2014/main" id="{65005CB9-8CEA-416A-B57B-1079CE262D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2102" y="3346102"/>
                      <a:ext cx="41040" cy="19800"/>
                    </p14:xfrm>
                  </p:contentPart>
                </mc:Choice>
                <mc:Fallback xmlns="">
                  <p:pic>
                    <p:nvPicPr>
                      <p:cNvPr id="460" name="Ink 459">
                        <a:extLst>
                          <a:ext uri="{FF2B5EF4-FFF2-40B4-BE49-F238E27FC236}">
                            <a16:creationId xmlns:a16="http://schemas.microsoft.com/office/drawing/2014/main" id="{65005CB9-8CEA-416A-B57B-1079CE262D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0"/>
                      <a:stretch>
                        <a:fillRect/>
                      </a:stretch>
                    </p:blipFill>
                    <p:spPr>
                      <a:xfrm>
                        <a:off x="6161070" y="3335570"/>
                        <a:ext cx="62663" cy="4044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1">
                    <p14:nvContentPartPr>
                      <p14:cNvPr id="461" name="Ink 460">
                        <a:extLst>
                          <a:ext uri="{FF2B5EF4-FFF2-40B4-BE49-F238E27FC236}">
                            <a16:creationId xmlns:a16="http://schemas.microsoft.com/office/drawing/2014/main" id="{5F696E8E-D8D8-45EC-AF73-E5AFAEA18CB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00622" y="3487582"/>
                      <a:ext cx="93960" cy="84960"/>
                    </p14:xfrm>
                  </p:contentPart>
                </mc:Choice>
                <mc:Fallback xmlns="">
                  <p:pic>
                    <p:nvPicPr>
                      <p:cNvPr id="461" name="Ink 460">
                        <a:extLst>
                          <a:ext uri="{FF2B5EF4-FFF2-40B4-BE49-F238E27FC236}">
                            <a16:creationId xmlns:a16="http://schemas.microsoft.com/office/drawing/2014/main" id="{5F696E8E-D8D8-45EC-AF73-E5AFAEA18C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2"/>
                      <a:stretch>
                        <a:fillRect/>
                      </a:stretch>
                    </p:blipFill>
                    <p:spPr>
                      <a:xfrm>
                        <a:off x="6289594" y="3477537"/>
                        <a:ext cx="115575" cy="10546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3">
                    <p14:nvContentPartPr>
                      <p14:cNvPr id="462" name="Ink 461">
                        <a:extLst>
                          <a:ext uri="{FF2B5EF4-FFF2-40B4-BE49-F238E27FC236}">
                            <a16:creationId xmlns:a16="http://schemas.microsoft.com/office/drawing/2014/main" id="{918E1EEA-030E-479C-B82D-D60AB3E8959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04942" y="3305422"/>
                      <a:ext cx="38520" cy="182880"/>
                    </p14:xfrm>
                  </p:contentPart>
                </mc:Choice>
                <mc:Fallback xmlns="">
                  <p:pic>
                    <p:nvPicPr>
                      <p:cNvPr id="462" name="Ink 461">
                        <a:extLst>
                          <a:ext uri="{FF2B5EF4-FFF2-40B4-BE49-F238E27FC236}">
                            <a16:creationId xmlns:a16="http://schemas.microsoft.com/office/drawing/2014/main" id="{918E1EEA-030E-479C-B82D-D60AB3E89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4"/>
                      <a:stretch>
                        <a:fillRect/>
                      </a:stretch>
                    </p:blipFill>
                    <p:spPr>
                      <a:xfrm>
                        <a:off x="6293873" y="3294912"/>
                        <a:ext cx="60215" cy="203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5">
                    <p14:nvContentPartPr>
                      <p14:cNvPr id="463" name="Ink 462">
                        <a:extLst>
                          <a:ext uri="{FF2B5EF4-FFF2-40B4-BE49-F238E27FC236}">
                            <a16:creationId xmlns:a16="http://schemas.microsoft.com/office/drawing/2014/main" id="{BD474054-F330-4A39-9DC7-D5DAEECD75C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90102" y="3543742"/>
                      <a:ext cx="156960" cy="145080"/>
                    </p14:xfrm>
                  </p:contentPart>
                </mc:Choice>
                <mc:Fallback xmlns="">
                  <p:pic>
                    <p:nvPicPr>
                      <p:cNvPr id="463" name="Ink 462">
                        <a:extLst>
                          <a:ext uri="{FF2B5EF4-FFF2-40B4-BE49-F238E27FC236}">
                            <a16:creationId xmlns:a16="http://schemas.microsoft.com/office/drawing/2014/main" id="{BD474054-F330-4A39-9DC7-D5DAEECD75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6"/>
                      <a:stretch>
                        <a:fillRect/>
                      </a:stretch>
                    </p:blipFill>
                    <p:spPr>
                      <a:xfrm>
                        <a:off x="6179048" y="3533679"/>
                        <a:ext cx="178625" cy="16562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7">
                    <p14:nvContentPartPr>
                      <p14:cNvPr id="464" name="Ink 463">
                        <a:extLst>
                          <a:ext uri="{FF2B5EF4-FFF2-40B4-BE49-F238E27FC236}">
                            <a16:creationId xmlns:a16="http://schemas.microsoft.com/office/drawing/2014/main" id="{AD4B77F9-8490-4D2F-9CF6-91DC013477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97080" y="3498495"/>
                      <a:ext cx="181800" cy="167400"/>
                    </p14:xfrm>
                  </p:contentPart>
                </mc:Choice>
                <mc:Fallback xmlns="">
                  <p:pic>
                    <p:nvPicPr>
                      <p:cNvPr id="464" name="Ink 463">
                        <a:extLst>
                          <a:ext uri="{FF2B5EF4-FFF2-40B4-BE49-F238E27FC236}">
                            <a16:creationId xmlns:a16="http://schemas.microsoft.com/office/drawing/2014/main" id="{AD4B77F9-8490-4D2F-9CF6-91DC013477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8"/>
                      <a:stretch>
                        <a:fillRect/>
                      </a:stretch>
                    </p:blipFill>
                    <p:spPr>
                      <a:xfrm>
                        <a:off x="6186022" y="3488006"/>
                        <a:ext cx="203474" cy="18795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9">
                    <p14:nvContentPartPr>
                      <p14:cNvPr id="465" name="Ink 464">
                        <a:extLst>
                          <a:ext uri="{FF2B5EF4-FFF2-40B4-BE49-F238E27FC236}">
                            <a16:creationId xmlns:a16="http://schemas.microsoft.com/office/drawing/2014/main" id="{96698451-1D6C-440C-9083-9D44F80E4A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16240" y="3324975"/>
                      <a:ext cx="14040" cy="5760"/>
                    </p14:xfrm>
                  </p:contentPart>
                </mc:Choice>
                <mc:Fallback xmlns="">
                  <p:pic>
                    <p:nvPicPr>
                      <p:cNvPr id="465" name="Ink 464">
                        <a:extLst>
                          <a:ext uri="{FF2B5EF4-FFF2-40B4-BE49-F238E27FC236}">
                            <a16:creationId xmlns:a16="http://schemas.microsoft.com/office/drawing/2014/main" id="{96698451-1D6C-440C-9083-9D44F80E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0"/>
                      <a:stretch>
                        <a:fillRect/>
                      </a:stretch>
                    </p:blipFill>
                    <p:spPr>
                      <a:xfrm>
                        <a:off x="6305710" y="3315101"/>
                        <a:ext cx="35539" cy="25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1">
                    <p14:nvContentPartPr>
                      <p14:cNvPr id="466" name="Ink 465">
                        <a:extLst>
                          <a:ext uri="{FF2B5EF4-FFF2-40B4-BE49-F238E27FC236}">
                            <a16:creationId xmlns:a16="http://schemas.microsoft.com/office/drawing/2014/main" id="{9E213BE9-EF33-4A8D-AE38-30E8ADE328C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23840" y="3111495"/>
                      <a:ext cx="240120" cy="263880"/>
                    </p14:xfrm>
                  </p:contentPart>
                </mc:Choice>
                <mc:Fallback xmlns="">
                  <p:pic>
                    <p:nvPicPr>
                      <p:cNvPr id="466" name="Ink 465">
                        <a:extLst>
                          <a:ext uri="{FF2B5EF4-FFF2-40B4-BE49-F238E27FC236}">
                            <a16:creationId xmlns:a16="http://schemas.microsoft.com/office/drawing/2014/main" id="{9E213BE9-EF33-4A8D-AE38-30E8ADE328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2"/>
                      <a:stretch>
                        <a:fillRect/>
                      </a:stretch>
                    </p:blipFill>
                    <p:spPr>
                      <a:xfrm>
                        <a:off x="5912785" y="3100990"/>
                        <a:ext cx="261788" cy="28446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3">
                    <p14:nvContentPartPr>
                      <p14:cNvPr id="467" name="Ink 466">
                        <a:extLst>
                          <a:ext uri="{FF2B5EF4-FFF2-40B4-BE49-F238E27FC236}">
                            <a16:creationId xmlns:a16="http://schemas.microsoft.com/office/drawing/2014/main" id="{6CB587EC-034F-4FBE-9420-37D5E3476A6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06760" y="3192135"/>
                      <a:ext cx="20520" cy="28800"/>
                    </p14:xfrm>
                  </p:contentPart>
                </mc:Choice>
                <mc:Fallback xmlns="">
                  <p:pic>
                    <p:nvPicPr>
                      <p:cNvPr id="467" name="Ink 466">
                        <a:extLst>
                          <a:ext uri="{FF2B5EF4-FFF2-40B4-BE49-F238E27FC236}">
                            <a16:creationId xmlns:a16="http://schemas.microsoft.com/office/drawing/2014/main" id="{6CB587EC-034F-4FBE-9420-37D5E3476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4"/>
                      <a:stretch>
                        <a:fillRect/>
                      </a:stretch>
                    </p:blipFill>
                    <p:spPr>
                      <a:xfrm>
                        <a:off x="6595608" y="3181700"/>
                        <a:ext cx="42378" cy="4925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5">
                    <p14:nvContentPartPr>
                      <p14:cNvPr id="468" name="Ink 467">
                        <a:extLst>
                          <a:ext uri="{FF2B5EF4-FFF2-40B4-BE49-F238E27FC236}">
                            <a16:creationId xmlns:a16="http://schemas.microsoft.com/office/drawing/2014/main" id="{46800B16-4B15-4BAE-86B5-CAE0E97E00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51280" y="3244335"/>
                      <a:ext cx="12600" cy="18720"/>
                    </p14:xfrm>
                  </p:contentPart>
                </mc:Choice>
                <mc:Fallback xmlns="">
                  <p:pic>
                    <p:nvPicPr>
                      <p:cNvPr id="468" name="Ink 467">
                        <a:extLst>
                          <a:ext uri="{FF2B5EF4-FFF2-40B4-BE49-F238E27FC236}">
                            <a16:creationId xmlns:a16="http://schemas.microsoft.com/office/drawing/2014/main" id="{46800B16-4B15-4BAE-86B5-CAE0E97E0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6"/>
                      <a:stretch>
                        <a:fillRect/>
                      </a:stretch>
                    </p:blipFill>
                    <p:spPr>
                      <a:xfrm>
                        <a:off x="6040418" y="3233935"/>
                        <a:ext cx="33890" cy="391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16" name="Ink 415">
                      <a:extLst>
                        <a:ext uri="{FF2B5EF4-FFF2-40B4-BE49-F238E27FC236}">
                          <a16:creationId xmlns:a16="http://schemas.microsoft.com/office/drawing/2014/main" id="{A033938C-70D0-4F9E-AAE1-78B77DEE53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11440" y="3195375"/>
                    <a:ext cx="15120" cy="21600"/>
                  </p14:xfrm>
                </p:contentPart>
              </mc:Choice>
              <mc:Fallback xmlns="">
                <p:pic>
                  <p:nvPicPr>
                    <p:cNvPr id="416" name="Ink 415">
                      <a:extLst>
                        <a:ext uri="{FF2B5EF4-FFF2-40B4-BE49-F238E27FC236}">
                          <a16:creationId xmlns:a16="http://schemas.microsoft.com/office/drawing/2014/main" id="{A033938C-70D0-4F9E-AAE1-78B77DEE534E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6600322" y="3185406"/>
                      <a:ext cx="36911" cy="41954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F37FA14A-0A5F-4C5E-AFE7-ABAC285C55FE}"/>
                    </a:ext>
                  </a:extLst>
                </p:cNvPr>
                <p:cNvGrpSpPr/>
                <p:nvPr/>
              </p:nvGrpSpPr>
              <p:grpSpPr>
                <a:xfrm>
                  <a:off x="6526120" y="3042375"/>
                  <a:ext cx="237600" cy="204120"/>
                  <a:chOff x="6526120" y="3042375"/>
                  <a:chExt cx="237600" cy="2041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49">
                    <p14:nvContentPartPr>
                      <p14:cNvPr id="423" name="Ink 422">
                        <a:extLst>
                          <a:ext uri="{FF2B5EF4-FFF2-40B4-BE49-F238E27FC236}">
                            <a16:creationId xmlns:a16="http://schemas.microsoft.com/office/drawing/2014/main" id="{FD4291AA-46B1-4488-9B22-E7595218421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26120" y="3042375"/>
                      <a:ext cx="196920" cy="137880"/>
                    </p14:xfrm>
                  </p:contentPart>
                </mc:Choice>
                <mc:Fallback xmlns="">
                  <p:pic>
                    <p:nvPicPr>
                      <p:cNvPr id="423" name="Ink 422">
                        <a:extLst>
                          <a:ext uri="{FF2B5EF4-FFF2-40B4-BE49-F238E27FC236}">
                            <a16:creationId xmlns:a16="http://schemas.microsoft.com/office/drawing/2014/main" id="{FD4291AA-46B1-4488-9B22-E759521842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0"/>
                      <a:stretch>
                        <a:fillRect/>
                      </a:stretch>
                    </p:blipFill>
                    <p:spPr>
                      <a:xfrm>
                        <a:off x="6515082" y="3031866"/>
                        <a:ext cx="218555" cy="15847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1">
                    <p14:nvContentPartPr>
                      <p14:cNvPr id="424" name="Ink 423">
                        <a:extLst>
                          <a:ext uri="{FF2B5EF4-FFF2-40B4-BE49-F238E27FC236}">
                            <a16:creationId xmlns:a16="http://schemas.microsoft.com/office/drawing/2014/main" id="{83A385B2-B26B-46CD-A1FE-9007EBCACC2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98120" y="311221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24" name="Ink 423">
                        <a:extLst>
                          <a:ext uri="{FF2B5EF4-FFF2-40B4-BE49-F238E27FC236}">
                            <a16:creationId xmlns:a16="http://schemas.microsoft.com/office/drawing/2014/main" id="{83A385B2-B26B-46CD-A1FE-9007EBCACC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2"/>
                      <a:stretch>
                        <a:fillRect/>
                      </a:stretch>
                    </p:blipFill>
                    <p:spPr>
                      <a:xfrm>
                        <a:off x="6589120" y="310321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3">
                    <p14:nvContentPartPr>
                      <p14:cNvPr id="425" name="Ink 424">
                        <a:extLst>
                          <a:ext uri="{FF2B5EF4-FFF2-40B4-BE49-F238E27FC236}">
                            <a16:creationId xmlns:a16="http://schemas.microsoft.com/office/drawing/2014/main" id="{6AC24305-5E5C-4898-8CBE-9C519D00114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61400" y="3061455"/>
                      <a:ext cx="202320" cy="185040"/>
                    </p14:xfrm>
                  </p:contentPart>
                </mc:Choice>
                <mc:Fallback xmlns="">
                  <p:pic>
                    <p:nvPicPr>
                      <p:cNvPr id="425" name="Ink 424">
                        <a:extLst>
                          <a:ext uri="{FF2B5EF4-FFF2-40B4-BE49-F238E27FC236}">
                            <a16:creationId xmlns:a16="http://schemas.microsoft.com/office/drawing/2014/main" id="{6AC24305-5E5C-4898-8CBE-9C519D001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4"/>
                      <a:stretch>
                        <a:fillRect/>
                      </a:stretch>
                    </p:blipFill>
                    <p:spPr>
                      <a:xfrm>
                        <a:off x="6550775" y="3050965"/>
                        <a:ext cx="224013" cy="205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5">
                    <p14:nvContentPartPr>
                      <p14:cNvPr id="426" name="Ink 425">
                        <a:extLst>
                          <a:ext uri="{FF2B5EF4-FFF2-40B4-BE49-F238E27FC236}">
                            <a16:creationId xmlns:a16="http://schemas.microsoft.com/office/drawing/2014/main" id="{34556AD5-C365-4E3E-832B-8E05195B3E5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90280" y="3155775"/>
                      <a:ext cx="55080" cy="88200"/>
                    </p14:xfrm>
                  </p:contentPart>
                </mc:Choice>
                <mc:Fallback xmlns="">
                  <p:pic>
                    <p:nvPicPr>
                      <p:cNvPr id="426" name="Ink 425">
                        <a:extLst>
                          <a:ext uri="{FF2B5EF4-FFF2-40B4-BE49-F238E27FC236}">
                            <a16:creationId xmlns:a16="http://schemas.microsoft.com/office/drawing/2014/main" id="{34556AD5-C365-4E3E-832B-8E05195B3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6"/>
                      <a:stretch>
                        <a:fillRect/>
                      </a:stretch>
                    </p:blipFill>
                    <p:spPr>
                      <a:xfrm>
                        <a:off x="6679264" y="3145275"/>
                        <a:ext cx="76671" cy="1087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8BA032D0-4B32-48B2-8D00-246B058CFA76}"/>
                    </a:ext>
                  </a:extLst>
                </p:cNvPr>
                <p:cNvGrpSpPr/>
                <p:nvPr/>
              </p:nvGrpSpPr>
              <p:grpSpPr>
                <a:xfrm>
                  <a:off x="5875960" y="2988375"/>
                  <a:ext cx="408960" cy="327600"/>
                  <a:chOff x="5875960" y="2988375"/>
                  <a:chExt cx="408960" cy="3276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7">
                    <p14:nvContentPartPr>
                      <p14:cNvPr id="419" name="Ink 418">
                        <a:extLst>
                          <a:ext uri="{FF2B5EF4-FFF2-40B4-BE49-F238E27FC236}">
                            <a16:creationId xmlns:a16="http://schemas.microsoft.com/office/drawing/2014/main" id="{4380AC48-6A8A-49D0-B48D-E29847BF74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875960" y="3087735"/>
                      <a:ext cx="235440" cy="228240"/>
                    </p14:xfrm>
                  </p:contentPart>
                </mc:Choice>
                <mc:Fallback xmlns="">
                  <p:pic>
                    <p:nvPicPr>
                      <p:cNvPr id="419" name="Ink 418">
                        <a:extLst>
                          <a:ext uri="{FF2B5EF4-FFF2-40B4-BE49-F238E27FC236}">
                            <a16:creationId xmlns:a16="http://schemas.microsoft.com/office/drawing/2014/main" id="{4380AC48-6A8A-49D0-B48D-E29847BF7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8"/>
                      <a:stretch>
                        <a:fillRect/>
                      </a:stretch>
                    </p:blipFill>
                    <p:spPr>
                      <a:xfrm>
                        <a:off x="5865339" y="3077227"/>
                        <a:ext cx="257125" cy="24883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9">
                    <p14:nvContentPartPr>
                      <p14:cNvPr id="420" name="Ink 419">
                        <a:extLst>
                          <a:ext uri="{FF2B5EF4-FFF2-40B4-BE49-F238E27FC236}">
                            <a16:creationId xmlns:a16="http://schemas.microsoft.com/office/drawing/2014/main" id="{BA82D1AA-9949-462E-858F-C94F20745A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26240" y="2988375"/>
                      <a:ext cx="45360" cy="126720"/>
                    </p14:xfrm>
                  </p:contentPart>
                </mc:Choice>
                <mc:Fallback xmlns="">
                  <p:pic>
                    <p:nvPicPr>
                      <p:cNvPr id="420" name="Ink 419">
                        <a:extLst>
                          <a:ext uri="{FF2B5EF4-FFF2-40B4-BE49-F238E27FC236}">
                            <a16:creationId xmlns:a16="http://schemas.microsoft.com/office/drawing/2014/main" id="{BA82D1AA-9949-462E-858F-C94F20745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0"/>
                      <a:stretch>
                        <a:fillRect/>
                      </a:stretch>
                    </p:blipFill>
                    <p:spPr>
                      <a:xfrm>
                        <a:off x="6215671" y="2977885"/>
                        <a:ext cx="66939" cy="14728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1">
                    <p14:nvContentPartPr>
                      <p14:cNvPr id="421" name="Ink 420">
                        <a:extLst>
                          <a:ext uri="{FF2B5EF4-FFF2-40B4-BE49-F238E27FC236}">
                            <a16:creationId xmlns:a16="http://schemas.microsoft.com/office/drawing/2014/main" id="{641C245B-806F-42DC-84EC-F9A0502F606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5520" y="3228495"/>
                      <a:ext cx="21240" cy="29520"/>
                    </p14:xfrm>
                  </p:contentPart>
                </mc:Choice>
                <mc:Fallback xmlns="">
                  <p:pic>
                    <p:nvPicPr>
                      <p:cNvPr id="421" name="Ink 420">
                        <a:extLst>
                          <a:ext uri="{FF2B5EF4-FFF2-40B4-BE49-F238E27FC236}">
                            <a16:creationId xmlns:a16="http://schemas.microsoft.com/office/drawing/2014/main" id="{641C245B-806F-42DC-84EC-F9A0502F60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2"/>
                      <a:stretch>
                        <a:fillRect/>
                      </a:stretch>
                    </p:blipFill>
                    <p:spPr>
                      <a:xfrm>
                        <a:off x="6034900" y="3218101"/>
                        <a:ext cx="42923" cy="4989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3">
                    <p14:nvContentPartPr>
                      <p14:cNvPr id="422" name="Ink 421">
                        <a:extLst>
                          <a:ext uri="{FF2B5EF4-FFF2-40B4-BE49-F238E27FC236}">
                            <a16:creationId xmlns:a16="http://schemas.microsoft.com/office/drawing/2014/main" id="{C9CE4BD5-3EAF-492B-91E2-9DB225EB17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62600" y="3094575"/>
                      <a:ext cx="22320" cy="38880"/>
                    </p14:xfrm>
                  </p:contentPart>
                </mc:Choice>
                <mc:Fallback xmlns="">
                  <p:pic>
                    <p:nvPicPr>
                      <p:cNvPr id="422" name="Ink 421">
                        <a:extLst>
                          <a:ext uri="{FF2B5EF4-FFF2-40B4-BE49-F238E27FC236}">
                            <a16:creationId xmlns:a16="http://schemas.microsoft.com/office/drawing/2014/main" id="{C9CE4BD5-3EAF-492B-91E2-9DB225EB1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4"/>
                      <a:stretch>
                        <a:fillRect/>
                      </a:stretch>
                    </p:blipFill>
                    <p:spPr>
                      <a:xfrm>
                        <a:off x="6251886" y="3084123"/>
                        <a:ext cx="44194" cy="593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5A765E9-94DE-405A-9089-6F74C5FC00BE}"/>
                </a:ext>
              </a:extLst>
            </p:cNvPr>
            <p:cNvGrpSpPr/>
            <p:nvPr/>
          </p:nvGrpSpPr>
          <p:grpSpPr>
            <a:xfrm>
              <a:off x="4185804" y="207365"/>
              <a:ext cx="1590645" cy="1223021"/>
              <a:chOff x="4029684" y="305964"/>
              <a:chExt cx="1590645" cy="1223021"/>
            </a:xfrm>
          </p:grpSpPr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9E0CA139-6774-432D-9A0C-EAB3C075B7BC}"/>
                  </a:ext>
                </a:extLst>
              </p:cNvPr>
              <p:cNvGrpSpPr/>
              <p:nvPr/>
            </p:nvGrpSpPr>
            <p:grpSpPr>
              <a:xfrm>
                <a:off x="5042169" y="305964"/>
                <a:ext cx="578160" cy="847080"/>
                <a:chOff x="5042169" y="305964"/>
                <a:chExt cx="578160" cy="847080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6C16467C-A43E-49D8-A1C9-0969CAFCDF17}"/>
                    </a:ext>
                  </a:extLst>
                </p:cNvPr>
                <p:cNvGrpSpPr/>
                <p:nvPr/>
              </p:nvGrpSpPr>
              <p:grpSpPr>
                <a:xfrm>
                  <a:off x="5042169" y="305964"/>
                  <a:ext cx="578160" cy="847080"/>
                  <a:chOff x="4764652" y="457039"/>
                  <a:chExt cx="578160" cy="8470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5">
                    <p14:nvContentPartPr>
                      <p14:cNvPr id="61" name="Ink 60">
                        <a:extLst>
                          <a:ext uri="{FF2B5EF4-FFF2-40B4-BE49-F238E27FC236}">
                            <a16:creationId xmlns:a16="http://schemas.microsoft.com/office/drawing/2014/main" id="{7C6F5CE1-B4F0-4D0E-A31E-FF5F534B80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59692" y="556399"/>
                      <a:ext cx="378720" cy="405000"/>
                    </p14:xfrm>
                  </p:contentPart>
                </mc:Choice>
                <mc:Fallback xmlns="">
                  <p:pic>
                    <p:nvPicPr>
                      <p:cNvPr id="61" name="Ink 60">
                        <a:extLst>
                          <a:ext uri="{FF2B5EF4-FFF2-40B4-BE49-F238E27FC236}">
                            <a16:creationId xmlns:a16="http://schemas.microsoft.com/office/drawing/2014/main" id="{7C6F5CE1-B4F0-4D0E-A31E-FF5F534B80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6"/>
                      <a:stretch>
                        <a:fillRect/>
                      </a:stretch>
                    </p:blipFill>
                    <p:spPr>
                      <a:xfrm>
                        <a:off x="4851052" y="547759"/>
                        <a:ext cx="396360" cy="422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7">
                    <p14:nvContentPartPr>
                      <p14:cNvPr id="66" name="Ink 65">
                        <a:extLst>
                          <a:ext uri="{FF2B5EF4-FFF2-40B4-BE49-F238E27FC236}">
                            <a16:creationId xmlns:a16="http://schemas.microsoft.com/office/drawing/2014/main" id="{90E298BC-7F74-4F79-AD8F-A4D893EC851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42772" y="541999"/>
                      <a:ext cx="406080" cy="422640"/>
                    </p14:xfrm>
                  </p:contentPart>
                </mc:Choice>
                <mc:Fallback xmlns="">
                  <p:pic>
                    <p:nvPicPr>
                      <p:cNvPr id="66" name="Ink 65">
                        <a:extLst>
                          <a:ext uri="{FF2B5EF4-FFF2-40B4-BE49-F238E27FC236}">
                            <a16:creationId xmlns:a16="http://schemas.microsoft.com/office/drawing/2014/main" id="{90E298BC-7F74-4F79-AD8F-A4D893EC8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8"/>
                      <a:stretch>
                        <a:fillRect/>
                      </a:stretch>
                    </p:blipFill>
                    <p:spPr>
                      <a:xfrm>
                        <a:off x="4833772" y="532999"/>
                        <a:ext cx="423720" cy="440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36EF7055-B836-4587-8047-A673BC9B7859}"/>
                      </a:ext>
                    </a:extLst>
                  </p:cNvPr>
                  <p:cNvGrpSpPr/>
                  <p:nvPr/>
                </p:nvGrpSpPr>
                <p:grpSpPr>
                  <a:xfrm>
                    <a:off x="4764652" y="457039"/>
                    <a:ext cx="578160" cy="847080"/>
                    <a:chOff x="4764652" y="457039"/>
                    <a:chExt cx="578160" cy="8470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69">
                      <p14:nvContentPartPr>
                        <p14:cNvPr id="67" name="Ink 66">
                          <a:extLst>
                            <a:ext uri="{FF2B5EF4-FFF2-40B4-BE49-F238E27FC236}">
                              <a16:creationId xmlns:a16="http://schemas.microsoft.com/office/drawing/2014/main" id="{1A378082-88E3-46D3-B9A2-3D94ACC82C6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764652" y="457039"/>
                        <a:ext cx="548280" cy="590400"/>
                      </p14:xfrm>
                    </p:contentPart>
                  </mc:Choice>
                  <mc:Fallback xmlns="">
                    <p:pic>
                      <p:nvPicPr>
                        <p:cNvPr id="67" name="Ink 66">
                          <a:extLst>
                            <a:ext uri="{FF2B5EF4-FFF2-40B4-BE49-F238E27FC236}">
                              <a16:creationId xmlns:a16="http://schemas.microsoft.com/office/drawing/2014/main" id="{1A378082-88E3-46D3-B9A2-3D94ACC82C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0"/>
                        <a:stretch>
                          <a:fillRect/>
                        </a:stretch>
                      </p:blipFill>
                      <p:spPr>
                        <a:xfrm>
                          <a:off x="4756012" y="448399"/>
                          <a:ext cx="565920" cy="608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1">
                      <p14:nvContentPartPr>
                        <p14:cNvPr id="68" name="Ink 67">
                          <a:extLst>
                            <a:ext uri="{FF2B5EF4-FFF2-40B4-BE49-F238E27FC236}">
                              <a16:creationId xmlns:a16="http://schemas.microsoft.com/office/drawing/2014/main" id="{C827D66F-9698-4730-A34C-DEDFF466E0B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833052" y="1002439"/>
                        <a:ext cx="190440" cy="300240"/>
                      </p14:xfrm>
                    </p:contentPart>
                  </mc:Choice>
                  <mc:Fallback xmlns="">
                    <p:pic>
                      <p:nvPicPr>
                        <p:cNvPr id="68" name="Ink 67">
                          <a:extLst>
                            <a:ext uri="{FF2B5EF4-FFF2-40B4-BE49-F238E27FC236}">
                              <a16:creationId xmlns:a16="http://schemas.microsoft.com/office/drawing/2014/main" id="{C827D66F-9698-4730-A34C-DEDFF466E0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2"/>
                        <a:stretch>
                          <a:fillRect/>
                        </a:stretch>
                      </p:blipFill>
                      <p:spPr>
                        <a:xfrm>
                          <a:off x="4824412" y="993799"/>
                          <a:ext cx="208080" cy="317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3">
                      <p14:nvContentPartPr>
                        <p14:cNvPr id="69" name="Ink 68">
                          <a:extLst>
                            <a:ext uri="{FF2B5EF4-FFF2-40B4-BE49-F238E27FC236}">
                              <a16:creationId xmlns:a16="http://schemas.microsoft.com/office/drawing/2014/main" id="{EC715813-C130-4215-BBCA-3D1E611A642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32132" y="1043479"/>
                        <a:ext cx="75240" cy="260640"/>
                      </p14:xfrm>
                    </p:contentPart>
                  </mc:Choice>
                  <mc:Fallback xmlns="">
                    <p:pic>
                      <p:nvPicPr>
                        <p:cNvPr id="69" name="Ink 68">
                          <a:extLst>
                            <a:ext uri="{FF2B5EF4-FFF2-40B4-BE49-F238E27FC236}">
                              <a16:creationId xmlns:a16="http://schemas.microsoft.com/office/drawing/2014/main" id="{EC715813-C130-4215-BBCA-3D1E611A642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4"/>
                        <a:stretch>
                          <a:fillRect/>
                        </a:stretch>
                      </p:blipFill>
                      <p:spPr>
                        <a:xfrm>
                          <a:off x="5023492" y="1034839"/>
                          <a:ext cx="92880" cy="278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5">
                      <p14:nvContentPartPr>
                        <p14:cNvPr id="70" name="Ink 69">
                          <a:extLst>
                            <a:ext uri="{FF2B5EF4-FFF2-40B4-BE49-F238E27FC236}">
                              <a16:creationId xmlns:a16="http://schemas.microsoft.com/office/drawing/2014/main" id="{26E3CE0F-C9C3-4395-B9FC-33D6E3A3F54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148052" y="1026199"/>
                        <a:ext cx="173880" cy="276120"/>
                      </p14:xfrm>
                    </p:contentPart>
                  </mc:Choice>
                  <mc:Fallback xmlns="">
                    <p:pic>
                      <p:nvPicPr>
                        <p:cNvPr id="70" name="Ink 69">
                          <a:extLst>
                            <a:ext uri="{FF2B5EF4-FFF2-40B4-BE49-F238E27FC236}">
                              <a16:creationId xmlns:a16="http://schemas.microsoft.com/office/drawing/2014/main" id="{26E3CE0F-C9C3-4395-B9FC-33D6E3A3F54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6"/>
                        <a:stretch>
                          <a:fillRect/>
                        </a:stretch>
                      </p:blipFill>
                      <p:spPr>
                        <a:xfrm>
                          <a:off x="5139412" y="1017559"/>
                          <a:ext cx="191520" cy="2937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7">
                      <p14:nvContentPartPr>
                        <p14:cNvPr id="71" name="Ink 70">
                          <a:extLst>
                            <a:ext uri="{FF2B5EF4-FFF2-40B4-BE49-F238E27FC236}">
                              <a16:creationId xmlns:a16="http://schemas.microsoft.com/office/drawing/2014/main" id="{956A9D9A-EDBC-425C-9CBE-2C520538FFB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281252" y="975439"/>
                        <a:ext cx="61560" cy="258480"/>
                      </p14:xfrm>
                    </p:contentPart>
                  </mc:Choice>
                  <mc:Fallback xmlns="">
                    <p:pic>
                      <p:nvPicPr>
                        <p:cNvPr id="71" name="Ink 70">
                          <a:extLst>
                            <a:ext uri="{FF2B5EF4-FFF2-40B4-BE49-F238E27FC236}">
                              <a16:creationId xmlns:a16="http://schemas.microsoft.com/office/drawing/2014/main" id="{956A9D9A-EDBC-425C-9CBE-2C520538FF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78"/>
                        <a:stretch>
                          <a:fillRect/>
                        </a:stretch>
                      </p:blipFill>
                      <p:spPr>
                        <a:xfrm>
                          <a:off x="5272612" y="966439"/>
                          <a:ext cx="79200" cy="27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79">
                      <p14:nvContentPartPr>
                        <p14:cNvPr id="73" name="Ink 72">
                          <a:extLst>
                            <a:ext uri="{FF2B5EF4-FFF2-40B4-BE49-F238E27FC236}">
                              <a16:creationId xmlns:a16="http://schemas.microsoft.com/office/drawing/2014/main" id="{CE40B273-325E-428C-B05B-161825DBE1D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23412" y="714079"/>
                        <a:ext cx="25920" cy="111600"/>
                      </p14:xfrm>
                    </p:contentPart>
                  </mc:Choice>
                  <mc:Fallback xmlns="">
                    <p:pic>
                      <p:nvPicPr>
                        <p:cNvPr id="73" name="Ink 72">
                          <a:extLst>
                            <a:ext uri="{FF2B5EF4-FFF2-40B4-BE49-F238E27FC236}">
                              <a16:creationId xmlns:a16="http://schemas.microsoft.com/office/drawing/2014/main" id="{CE40B273-325E-428C-B05B-161825DBE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0"/>
                        <a:stretch>
                          <a:fillRect/>
                        </a:stretch>
                      </p:blipFill>
                      <p:spPr>
                        <a:xfrm>
                          <a:off x="4914772" y="705079"/>
                          <a:ext cx="43560" cy="129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81">
                      <p14:nvContentPartPr>
                        <p14:cNvPr id="74" name="Ink 73">
                          <a:extLst>
                            <a:ext uri="{FF2B5EF4-FFF2-40B4-BE49-F238E27FC236}">
                              <a16:creationId xmlns:a16="http://schemas.microsoft.com/office/drawing/2014/main" id="{F0FDD252-FCB6-4C67-86E0-17318ED7CB4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18732" y="663679"/>
                        <a:ext cx="64800" cy="104760"/>
                      </p14:xfrm>
                    </p:contentPart>
                  </mc:Choice>
                  <mc:Fallback xmlns="">
                    <p:pic>
                      <p:nvPicPr>
                        <p:cNvPr id="74" name="Ink 73">
                          <a:extLst>
                            <a:ext uri="{FF2B5EF4-FFF2-40B4-BE49-F238E27FC236}">
                              <a16:creationId xmlns:a16="http://schemas.microsoft.com/office/drawing/2014/main" id="{F0FDD252-FCB6-4C67-86E0-17318ED7CB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2"/>
                        <a:stretch>
                          <a:fillRect/>
                        </a:stretch>
                      </p:blipFill>
                      <p:spPr>
                        <a:xfrm>
                          <a:off x="4910092" y="654679"/>
                          <a:ext cx="82440" cy="1224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83">
                      <p14:nvContentPartPr>
                        <p14:cNvPr id="75" name="Ink 74">
                          <a:extLst>
                            <a:ext uri="{FF2B5EF4-FFF2-40B4-BE49-F238E27FC236}">
                              <a16:creationId xmlns:a16="http://schemas.microsoft.com/office/drawing/2014/main" id="{A18C2E5B-E400-436D-ABBD-6BF0E16E2A6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55452" y="744679"/>
                        <a:ext cx="92880" cy="51840"/>
                      </p14:xfrm>
                    </p:contentPart>
                  </mc:Choice>
                  <mc:Fallback xmlns="">
                    <p:pic>
                      <p:nvPicPr>
                        <p:cNvPr id="75" name="Ink 74">
                          <a:extLst>
                            <a:ext uri="{FF2B5EF4-FFF2-40B4-BE49-F238E27FC236}">
                              <a16:creationId xmlns:a16="http://schemas.microsoft.com/office/drawing/2014/main" id="{A18C2E5B-E400-436D-ABBD-6BF0E16E2A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4"/>
                        <a:stretch>
                          <a:fillRect/>
                        </a:stretch>
                      </p:blipFill>
                      <p:spPr>
                        <a:xfrm>
                          <a:off x="4946452" y="736039"/>
                          <a:ext cx="110520" cy="69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85">
                      <p14:nvContentPartPr>
                        <p14:cNvPr id="76" name="Ink 75">
                          <a:extLst>
                            <a:ext uri="{FF2B5EF4-FFF2-40B4-BE49-F238E27FC236}">
                              <a16:creationId xmlns:a16="http://schemas.microsoft.com/office/drawing/2014/main" id="{7D49164C-D218-4750-AFA9-F691215AADA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49772" y="667279"/>
                        <a:ext cx="41040" cy="115920"/>
                      </p14:xfrm>
                    </p:contentPart>
                  </mc:Choice>
                  <mc:Fallback xmlns="">
                    <p:pic>
                      <p:nvPicPr>
                        <p:cNvPr id="76" name="Ink 75">
                          <a:extLst>
                            <a:ext uri="{FF2B5EF4-FFF2-40B4-BE49-F238E27FC236}">
                              <a16:creationId xmlns:a16="http://schemas.microsoft.com/office/drawing/2014/main" id="{7D49164C-D218-4750-AFA9-F691215AAD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6"/>
                        <a:stretch>
                          <a:fillRect/>
                        </a:stretch>
                      </p:blipFill>
                      <p:spPr>
                        <a:xfrm>
                          <a:off x="5040772" y="658279"/>
                          <a:ext cx="58680" cy="133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87">
                      <p14:nvContentPartPr>
                        <p14:cNvPr id="77" name="Ink 76">
                          <a:extLst>
                            <a:ext uri="{FF2B5EF4-FFF2-40B4-BE49-F238E27FC236}">
                              <a16:creationId xmlns:a16="http://schemas.microsoft.com/office/drawing/2014/main" id="{DDF4E749-16AB-4A99-A518-9C9371B9082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50132" y="620839"/>
                        <a:ext cx="75960" cy="88920"/>
                      </p14:xfrm>
                    </p:contentPart>
                  </mc:Choice>
                  <mc:Fallback xmlns="">
                    <p:pic>
                      <p:nvPicPr>
                        <p:cNvPr id="77" name="Ink 76">
                          <a:extLst>
                            <a:ext uri="{FF2B5EF4-FFF2-40B4-BE49-F238E27FC236}">
                              <a16:creationId xmlns:a16="http://schemas.microsoft.com/office/drawing/2014/main" id="{DDF4E749-16AB-4A99-A518-9C9371B908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8"/>
                        <a:stretch>
                          <a:fillRect/>
                        </a:stretch>
                      </p:blipFill>
                      <p:spPr>
                        <a:xfrm>
                          <a:off x="5041492" y="611839"/>
                          <a:ext cx="93600" cy="106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89">
                      <p14:nvContentPartPr>
                        <p14:cNvPr id="78" name="Ink 77">
                          <a:extLst>
                            <a:ext uri="{FF2B5EF4-FFF2-40B4-BE49-F238E27FC236}">
                              <a16:creationId xmlns:a16="http://schemas.microsoft.com/office/drawing/2014/main" id="{B00564E4-E26D-4384-99EA-958B09700C6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99452" y="690679"/>
                        <a:ext cx="90000" cy="56520"/>
                      </p14:xfrm>
                    </p:contentPart>
                  </mc:Choice>
                  <mc:Fallback xmlns="">
                    <p:pic>
                      <p:nvPicPr>
                        <p:cNvPr id="78" name="Ink 77">
                          <a:extLst>
                            <a:ext uri="{FF2B5EF4-FFF2-40B4-BE49-F238E27FC236}">
                              <a16:creationId xmlns:a16="http://schemas.microsoft.com/office/drawing/2014/main" id="{B00564E4-E26D-4384-99EA-958B09700C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90"/>
                        <a:stretch>
                          <a:fillRect/>
                        </a:stretch>
                      </p:blipFill>
                      <p:spPr>
                        <a:xfrm>
                          <a:off x="5090812" y="681679"/>
                          <a:ext cx="107640" cy="741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91">
                    <p14:nvContentPartPr>
                      <p14:cNvPr id="92" name="Ink 91">
                        <a:extLst>
                          <a:ext uri="{FF2B5EF4-FFF2-40B4-BE49-F238E27FC236}">
                            <a16:creationId xmlns:a16="http://schemas.microsoft.com/office/drawing/2014/main" id="{E872CD84-6E7F-4478-B38F-5AAFD538B00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38532" y="479359"/>
                      <a:ext cx="330480" cy="1458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E872CD84-6E7F-4478-B38F-5AAFD538B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2"/>
                      <a:stretch>
                        <a:fillRect/>
                      </a:stretch>
                    </p:blipFill>
                    <p:spPr>
                      <a:xfrm>
                        <a:off x="4929532" y="470719"/>
                        <a:ext cx="348120" cy="163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93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3DEF434A-A8E4-472E-B035-FBDCEA6149C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22612" y="834679"/>
                      <a:ext cx="19440" cy="38520"/>
                    </p14:xfrm>
                  </p:contentPart>
                </mc:Choice>
                <mc:Fallback xmlns="">
                  <p:pic>
                    <p:nvPicPr>
                      <p:cNvPr id="94" name="Ink 93">
                        <a:extLst>
                          <a:ext uri="{FF2B5EF4-FFF2-40B4-BE49-F238E27FC236}">
                            <a16:creationId xmlns:a16="http://schemas.microsoft.com/office/drawing/2014/main" id="{3DEF434A-A8E4-472E-B035-FBDCEA6149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4"/>
                      <a:stretch>
                        <a:fillRect/>
                      </a:stretch>
                    </p:blipFill>
                    <p:spPr>
                      <a:xfrm>
                        <a:off x="4813972" y="825679"/>
                        <a:ext cx="37080" cy="56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7DED0977-B9FB-493B-990B-53C32172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792732" y="476479"/>
                    <a:ext cx="528840" cy="775800"/>
                    <a:chOff x="4792732" y="476479"/>
                    <a:chExt cx="528840" cy="7758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95">
                      <p14:nvContentPartPr>
                        <p14:cNvPr id="80" name="Ink 79">
                          <a:extLst>
                            <a:ext uri="{FF2B5EF4-FFF2-40B4-BE49-F238E27FC236}">
                              <a16:creationId xmlns:a16="http://schemas.microsoft.com/office/drawing/2014/main" id="{C2AD1D66-1441-4015-9D88-7FCFFF7A73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861132" y="1030159"/>
                        <a:ext cx="220680" cy="222120"/>
                      </p14:xfrm>
                    </p:contentPart>
                  </mc:Choice>
                  <mc:Fallback xmlns="">
                    <p:pic>
                      <p:nvPicPr>
                        <p:cNvPr id="80" name="Ink 79">
                          <a:extLst>
                            <a:ext uri="{FF2B5EF4-FFF2-40B4-BE49-F238E27FC236}">
                              <a16:creationId xmlns:a16="http://schemas.microsoft.com/office/drawing/2014/main" id="{C2AD1D66-1441-4015-9D88-7FCFFF7A73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96"/>
                        <a:stretch>
                          <a:fillRect/>
                        </a:stretch>
                      </p:blipFill>
                      <p:spPr>
                        <a:xfrm>
                          <a:off x="4852492" y="1021519"/>
                          <a:ext cx="238320" cy="2397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97">
                      <p14:nvContentPartPr>
                        <p14:cNvPr id="81" name="Ink 80">
                          <a:extLst>
                            <a:ext uri="{FF2B5EF4-FFF2-40B4-BE49-F238E27FC236}">
                              <a16:creationId xmlns:a16="http://schemas.microsoft.com/office/drawing/2014/main" id="{3923E1B3-6AFF-4D86-A9E7-5EDA720B95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80652" y="1137439"/>
                        <a:ext cx="65160" cy="9000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3923E1B3-6AFF-4D86-A9E7-5EDA720B95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98"/>
                        <a:stretch>
                          <a:fillRect/>
                        </a:stretch>
                      </p:blipFill>
                      <p:spPr>
                        <a:xfrm>
                          <a:off x="4972012" y="1128799"/>
                          <a:ext cx="82800" cy="1076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99">
                      <p14:nvContentPartPr>
                        <p14:cNvPr id="83" name="Ink 82">
                          <a:extLst>
                            <a:ext uri="{FF2B5EF4-FFF2-40B4-BE49-F238E27FC236}">
                              <a16:creationId xmlns:a16="http://schemas.microsoft.com/office/drawing/2014/main" id="{53268BC7-C16F-4FD4-BB2C-1F7D20AEAFA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172172" y="998479"/>
                        <a:ext cx="145080" cy="222120"/>
                      </p14:xfrm>
                    </p:contentPart>
                  </mc:Choice>
                  <mc:Fallback xmlns="">
                    <p:pic>
                      <p:nvPicPr>
                        <p:cNvPr id="83" name="Ink 82">
                          <a:extLst>
                            <a:ext uri="{FF2B5EF4-FFF2-40B4-BE49-F238E27FC236}">
                              <a16:creationId xmlns:a16="http://schemas.microsoft.com/office/drawing/2014/main" id="{53268BC7-C16F-4FD4-BB2C-1F7D20AEAF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0"/>
                        <a:stretch>
                          <a:fillRect/>
                        </a:stretch>
                      </p:blipFill>
                      <p:spPr>
                        <a:xfrm>
                          <a:off x="5163172" y="989839"/>
                          <a:ext cx="162720" cy="2397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01">
                      <p14:nvContentPartPr>
                        <p14:cNvPr id="84" name="Ink 83">
                          <a:extLst>
                            <a:ext uri="{FF2B5EF4-FFF2-40B4-BE49-F238E27FC236}">
                              <a16:creationId xmlns:a16="http://schemas.microsoft.com/office/drawing/2014/main" id="{A3EB8BF7-8F99-47DB-BF3C-0F3A8A3646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292772" y="1115839"/>
                        <a:ext cx="20880" cy="93600"/>
                      </p14:xfrm>
                    </p:contentPart>
                  </mc:Choice>
                  <mc:Fallback xmlns="">
                    <p:pic>
                      <p:nvPicPr>
                        <p:cNvPr id="84" name="Ink 83">
                          <a:extLst>
                            <a:ext uri="{FF2B5EF4-FFF2-40B4-BE49-F238E27FC236}">
                              <a16:creationId xmlns:a16="http://schemas.microsoft.com/office/drawing/2014/main" id="{A3EB8BF7-8F99-47DB-BF3C-0F3A8A3646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2"/>
                        <a:stretch>
                          <a:fillRect/>
                        </a:stretch>
                      </p:blipFill>
                      <p:spPr>
                        <a:xfrm>
                          <a:off x="5284132" y="1107199"/>
                          <a:ext cx="38520" cy="111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03">
                      <p14:nvContentPartPr>
                        <p14:cNvPr id="85" name="Ink 84">
                          <a:extLst>
                            <a:ext uri="{FF2B5EF4-FFF2-40B4-BE49-F238E27FC236}">
                              <a16:creationId xmlns:a16="http://schemas.microsoft.com/office/drawing/2014/main" id="{BB0F06CC-C2AA-4F8E-9206-992C62AC937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264332" y="1134559"/>
                        <a:ext cx="57240" cy="76680"/>
                      </p14:xfrm>
                    </p:contentPart>
                  </mc:Choice>
                  <mc:Fallback xmlns="">
                    <p:pic>
                      <p:nvPicPr>
                        <p:cNvPr id="85" name="Ink 84">
                          <a:extLst>
                            <a:ext uri="{FF2B5EF4-FFF2-40B4-BE49-F238E27FC236}">
                              <a16:creationId xmlns:a16="http://schemas.microsoft.com/office/drawing/2014/main" id="{BB0F06CC-C2AA-4F8E-9206-992C62AC93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4"/>
                        <a:stretch>
                          <a:fillRect/>
                        </a:stretch>
                      </p:blipFill>
                      <p:spPr>
                        <a:xfrm>
                          <a:off x="5255692" y="1125559"/>
                          <a:ext cx="74880" cy="943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05">
                      <p14:nvContentPartPr>
                        <p14:cNvPr id="86" name="Ink 85">
                          <a:extLst>
                            <a:ext uri="{FF2B5EF4-FFF2-40B4-BE49-F238E27FC236}">
                              <a16:creationId xmlns:a16="http://schemas.microsoft.com/office/drawing/2014/main" id="{CFE81DC1-7A87-4B3D-A5C7-EB4D62131CA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301412" y="1186039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86" name="Ink 85">
                          <a:extLst>
                            <a:ext uri="{FF2B5EF4-FFF2-40B4-BE49-F238E27FC236}">
                              <a16:creationId xmlns:a16="http://schemas.microsoft.com/office/drawing/2014/main" id="{CFE81DC1-7A87-4B3D-A5C7-EB4D62131C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6"/>
                        <a:stretch>
                          <a:fillRect/>
                        </a:stretch>
                      </p:blipFill>
                      <p:spPr>
                        <a:xfrm>
                          <a:off x="5292772" y="1177039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07">
                      <p14:nvContentPartPr>
                        <p14:cNvPr id="62" name="Ink 61">
                          <a:extLst>
                            <a:ext uri="{FF2B5EF4-FFF2-40B4-BE49-F238E27FC236}">
                              <a16:creationId xmlns:a16="http://schemas.microsoft.com/office/drawing/2014/main" id="{7D88AB7D-0E7F-4352-B3DC-2E1316061CC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76772" y="636319"/>
                        <a:ext cx="27720" cy="10440"/>
                      </p14:xfrm>
                    </p:contentPart>
                  </mc:Choice>
                  <mc:Fallback xmlns="">
                    <p:pic>
                      <p:nvPicPr>
                        <p:cNvPr id="62" name="Ink 61">
                          <a:extLst>
                            <a:ext uri="{FF2B5EF4-FFF2-40B4-BE49-F238E27FC236}">
                              <a16:creationId xmlns:a16="http://schemas.microsoft.com/office/drawing/2014/main" id="{7D88AB7D-0E7F-4352-B3DC-2E1316061C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8"/>
                        <a:stretch>
                          <a:fillRect/>
                        </a:stretch>
                      </p:blipFill>
                      <p:spPr>
                        <a:xfrm>
                          <a:off x="5013772" y="573319"/>
                          <a:ext cx="153360" cy="136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09">
                      <p14:nvContentPartPr>
                        <p14:cNvPr id="63" name="Ink 62">
                          <a:extLst>
                            <a:ext uri="{FF2B5EF4-FFF2-40B4-BE49-F238E27FC236}">
                              <a16:creationId xmlns:a16="http://schemas.microsoft.com/office/drawing/2014/main" id="{DDE53F82-0E1F-43C1-B2B3-B5CE9ACC89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104132" y="640639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63" name="Ink 62">
                          <a:extLst>
                            <a:ext uri="{FF2B5EF4-FFF2-40B4-BE49-F238E27FC236}">
                              <a16:creationId xmlns:a16="http://schemas.microsoft.com/office/drawing/2014/main" id="{DDE53F82-0E1F-43C1-B2B3-B5CE9ACC89C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0"/>
                        <a:stretch>
                          <a:fillRect/>
                        </a:stretch>
                      </p:blipFill>
                      <p:spPr>
                        <a:xfrm>
                          <a:off x="5041132" y="577639"/>
                          <a:ext cx="12600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1">
                      <p14:nvContentPartPr>
                        <p14:cNvPr id="64" name="Ink 63">
                          <a:extLst>
                            <a:ext uri="{FF2B5EF4-FFF2-40B4-BE49-F238E27FC236}">
                              <a16:creationId xmlns:a16="http://schemas.microsoft.com/office/drawing/2014/main" id="{C00725B0-7F4F-4FA0-956C-792956B920E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49692" y="622999"/>
                        <a:ext cx="204840" cy="246240"/>
                      </p14:xfrm>
                    </p:contentPart>
                  </mc:Choice>
                  <mc:Fallback xmlns="">
                    <p:pic>
                      <p:nvPicPr>
                        <p:cNvPr id="64" name="Ink 63">
                          <a:extLst>
                            <a:ext uri="{FF2B5EF4-FFF2-40B4-BE49-F238E27FC236}">
                              <a16:creationId xmlns:a16="http://schemas.microsoft.com/office/drawing/2014/main" id="{C00725B0-7F4F-4FA0-956C-792956B920E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2"/>
                        <a:stretch>
                          <a:fillRect/>
                        </a:stretch>
                      </p:blipFill>
                      <p:spPr>
                        <a:xfrm>
                          <a:off x="4887052" y="559999"/>
                          <a:ext cx="330480" cy="371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3">
                      <p14:nvContentPartPr>
                        <p14:cNvPr id="88" name="Ink 87">
                          <a:extLst>
                            <a:ext uri="{FF2B5EF4-FFF2-40B4-BE49-F238E27FC236}">
                              <a16:creationId xmlns:a16="http://schemas.microsoft.com/office/drawing/2014/main" id="{B952412B-F6E6-440F-89A0-C5E6B16D20A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792732" y="519319"/>
                        <a:ext cx="137520" cy="329760"/>
                      </p14:xfrm>
                    </p:contentPart>
                  </mc:Choice>
                  <mc:Fallback xmlns="">
                    <p:pic>
                      <p:nvPicPr>
                        <p:cNvPr id="88" name="Ink 87">
                          <a:extLst>
                            <a:ext uri="{FF2B5EF4-FFF2-40B4-BE49-F238E27FC236}">
                              <a16:creationId xmlns:a16="http://schemas.microsoft.com/office/drawing/2014/main" id="{B952412B-F6E6-440F-89A0-C5E6B16D20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4"/>
                        <a:stretch>
                          <a:fillRect/>
                        </a:stretch>
                      </p:blipFill>
                      <p:spPr>
                        <a:xfrm>
                          <a:off x="4783732" y="510679"/>
                          <a:ext cx="155160" cy="3474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5">
                      <p14:nvContentPartPr>
                        <p14:cNvPr id="89" name="Ink 88">
                          <a:extLst>
                            <a:ext uri="{FF2B5EF4-FFF2-40B4-BE49-F238E27FC236}">
                              <a16:creationId xmlns:a16="http://schemas.microsoft.com/office/drawing/2014/main" id="{FD9555F8-D18F-4C00-847D-32776283E60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872652" y="476479"/>
                        <a:ext cx="109800" cy="127800"/>
                      </p14:xfrm>
                    </p:contentPart>
                  </mc:Choice>
                  <mc:Fallback xmlns="">
                    <p:pic>
                      <p:nvPicPr>
                        <p:cNvPr id="89" name="Ink 88">
                          <a:extLst>
                            <a:ext uri="{FF2B5EF4-FFF2-40B4-BE49-F238E27FC236}">
                              <a16:creationId xmlns:a16="http://schemas.microsoft.com/office/drawing/2014/main" id="{FD9555F8-D18F-4C00-847D-32776283E6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6"/>
                        <a:stretch>
                          <a:fillRect/>
                        </a:stretch>
                      </p:blipFill>
                      <p:spPr>
                        <a:xfrm>
                          <a:off x="4863652" y="467839"/>
                          <a:ext cx="127440" cy="145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7">
                      <p14:nvContentPartPr>
                        <p14:cNvPr id="90" name="Ink 89">
                          <a:extLst>
                            <a:ext uri="{FF2B5EF4-FFF2-40B4-BE49-F238E27FC236}">
                              <a16:creationId xmlns:a16="http://schemas.microsoft.com/office/drawing/2014/main" id="{34D91A09-1537-4578-BD64-6ACF2E81067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933852" y="534079"/>
                        <a:ext cx="54720" cy="3960"/>
                      </p14:xfrm>
                    </p:contentPart>
                  </mc:Choice>
                  <mc:Fallback xmlns="">
                    <p:pic>
                      <p:nvPicPr>
                        <p:cNvPr id="90" name="Ink 89">
                          <a:extLst>
                            <a:ext uri="{FF2B5EF4-FFF2-40B4-BE49-F238E27FC236}">
                              <a16:creationId xmlns:a16="http://schemas.microsoft.com/office/drawing/2014/main" id="{34D91A09-1537-4578-BD64-6ACF2E81067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18"/>
                        <a:stretch>
                          <a:fillRect/>
                        </a:stretch>
                      </p:blipFill>
                      <p:spPr>
                        <a:xfrm>
                          <a:off x="4925212" y="525079"/>
                          <a:ext cx="72360" cy="21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19">
                      <p14:nvContentPartPr>
                        <p14:cNvPr id="96" name="Ink 95">
                          <a:extLst>
                            <a:ext uri="{FF2B5EF4-FFF2-40B4-BE49-F238E27FC236}">
                              <a16:creationId xmlns:a16="http://schemas.microsoft.com/office/drawing/2014/main" id="{7509129F-B6BD-4C5F-8C60-0515620E082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810012" y="612919"/>
                        <a:ext cx="478080" cy="413280"/>
                      </p14:xfrm>
                    </p:contentPart>
                  </mc:Choice>
                  <mc:Fallback xmlns="">
                    <p:pic>
                      <p:nvPicPr>
                        <p:cNvPr id="96" name="Ink 95">
                          <a:extLst>
                            <a:ext uri="{FF2B5EF4-FFF2-40B4-BE49-F238E27FC236}">
                              <a16:creationId xmlns:a16="http://schemas.microsoft.com/office/drawing/2014/main" id="{7509129F-B6BD-4C5F-8C60-0515620E08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20"/>
                        <a:stretch>
                          <a:fillRect/>
                        </a:stretch>
                      </p:blipFill>
                      <p:spPr>
                        <a:xfrm>
                          <a:off x="4801012" y="604279"/>
                          <a:ext cx="495720" cy="4309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21">
                      <p14:nvContentPartPr>
                        <p14:cNvPr id="98" name="Ink 97">
                          <a:extLst>
                            <a:ext uri="{FF2B5EF4-FFF2-40B4-BE49-F238E27FC236}">
                              <a16:creationId xmlns:a16="http://schemas.microsoft.com/office/drawing/2014/main" id="{3C6DF41D-1B0A-4A9E-8613-16D0E06E7A0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274772" y="755119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98" name="Ink 97">
                          <a:extLst>
                            <a:ext uri="{FF2B5EF4-FFF2-40B4-BE49-F238E27FC236}">
                              <a16:creationId xmlns:a16="http://schemas.microsoft.com/office/drawing/2014/main" id="{3C6DF41D-1B0A-4A9E-8613-16D0E06E7A0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6"/>
                        <a:stretch>
                          <a:fillRect/>
                        </a:stretch>
                      </p:blipFill>
                      <p:spPr>
                        <a:xfrm>
                          <a:off x="5266132" y="746479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422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4D565F01-08F2-4F1D-A1C3-A03F504B16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2892" y="603919"/>
                    <a:ext cx="360" cy="36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4D565F01-08F2-4F1D-A1C3-A03F504B1600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5164252" y="59527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74C3E1BA-9726-4FD6-8194-36A1689611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67852" y="583759"/>
                    <a:ext cx="34560" cy="13608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74C3E1BA-9726-4FD6-8194-36A16896113E}"/>
                        </a:ext>
                      </a:extLst>
                    </p:cNvPr>
                    <p:cNvPicPr/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5158852" y="575119"/>
                      <a:ext cx="52200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C12281C7-23D4-4568-85CC-7A5735B419C7}"/>
                    </a:ext>
                  </a:extLst>
                </p:cNvPr>
                <p:cNvGrpSpPr/>
                <p:nvPr/>
              </p:nvGrpSpPr>
              <p:grpSpPr>
                <a:xfrm>
                  <a:off x="5180092" y="500239"/>
                  <a:ext cx="274320" cy="226440"/>
                  <a:chOff x="5180092" y="500239"/>
                  <a:chExt cx="274320" cy="226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25">
                    <p14:nvContentPartPr>
                      <p14:cNvPr id="194" name="Ink 193">
                        <a:extLst>
                          <a:ext uri="{FF2B5EF4-FFF2-40B4-BE49-F238E27FC236}">
                            <a16:creationId xmlns:a16="http://schemas.microsoft.com/office/drawing/2014/main" id="{3BC0C734-1594-4949-A26D-121EEC9CDDD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80092" y="536599"/>
                      <a:ext cx="76680" cy="110520"/>
                    </p14:xfrm>
                  </p:contentPart>
                </mc:Choice>
                <mc:Fallback xmlns="">
                  <p:pic>
                    <p:nvPicPr>
                      <p:cNvPr id="194" name="Ink 193">
                        <a:extLst>
                          <a:ext uri="{FF2B5EF4-FFF2-40B4-BE49-F238E27FC236}">
                            <a16:creationId xmlns:a16="http://schemas.microsoft.com/office/drawing/2014/main" id="{3BC0C734-1594-4949-A26D-121EEC9CD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6"/>
                      <a:stretch>
                        <a:fillRect/>
                      </a:stretch>
                    </p:blipFill>
                    <p:spPr>
                      <a:xfrm>
                        <a:off x="5171092" y="527959"/>
                        <a:ext cx="9432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27">
                    <p14:nvContentPartPr>
                      <p14:cNvPr id="195" name="Ink 194">
                        <a:extLst>
                          <a:ext uri="{FF2B5EF4-FFF2-40B4-BE49-F238E27FC236}">
                            <a16:creationId xmlns:a16="http://schemas.microsoft.com/office/drawing/2014/main" id="{5A75B2EB-B0CE-438A-9B16-C0021BCC95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14292" y="613279"/>
                      <a:ext cx="83880" cy="113400"/>
                    </p14:xfrm>
                  </p:contentPart>
                </mc:Choice>
                <mc:Fallback xmlns="">
                  <p:pic>
                    <p:nvPicPr>
                      <p:cNvPr id="195" name="Ink 194">
                        <a:extLst>
                          <a:ext uri="{FF2B5EF4-FFF2-40B4-BE49-F238E27FC236}">
                            <a16:creationId xmlns:a16="http://schemas.microsoft.com/office/drawing/2014/main" id="{5A75B2EB-B0CE-438A-9B16-C0021BCC9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8"/>
                      <a:stretch>
                        <a:fillRect/>
                      </a:stretch>
                    </p:blipFill>
                    <p:spPr>
                      <a:xfrm>
                        <a:off x="5205292" y="604639"/>
                        <a:ext cx="101520" cy="13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29">
                    <p14:nvContentPartPr>
                      <p14:cNvPr id="196" name="Ink 195">
                        <a:extLst>
                          <a:ext uri="{FF2B5EF4-FFF2-40B4-BE49-F238E27FC236}">
                            <a16:creationId xmlns:a16="http://schemas.microsoft.com/office/drawing/2014/main" id="{418C1C58-ECE9-45FC-B3B4-BFE688C7580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14372" y="540199"/>
                      <a:ext cx="35640" cy="123840"/>
                    </p14:xfrm>
                  </p:contentPart>
                </mc:Choice>
                <mc:Fallback xmlns="">
                  <p:pic>
                    <p:nvPicPr>
                      <p:cNvPr id="196" name="Ink 195">
                        <a:extLst>
                          <a:ext uri="{FF2B5EF4-FFF2-40B4-BE49-F238E27FC236}">
                            <a16:creationId xmlns:a16="http://schemas.microsoft.com/office/drawing/2014/main" id="{418C1C58-ECE9-45FC-B3B4-BFE688C75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0"/>
                      <a:stretch>
                        <a:fillRect/>
                      </a:stretch>
                    </p:blipFill>
                    <p:spPr>
                      <a:xfrm>
                        <a:off x="5305372" y="531559"/>
                        <a:ext cx="5328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1">
                    <p14:nvContentPartPr>
                      <p14:cNvPr id="197" name="Ink 196">
                        <a:extLst>
                          <a:ext uri="{FF2B5EF4-FFF2-40B4-BE49-F238E27FC236}">
                            <a16:creationId xmlns:a16="http://schemas.microsoft.com/office/drawing/2014/main" id="{1BEA3A62-6C1E-45E2-B062-214EF6E09E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13652" y="500239"/>
                      <a:ext cx="89640" cy="99000"/>
                    </p14:xfrm>
                  </p:contentPart>
                </mc:Choice>
                <mc:Fallback xmlns="">
                  <p:pic>
                    <p:nvPicPr>
                      <p:cNvPr id="197" name="Ink 196">
                        <a:extLst>
                          <a:ext uri="{FF2B5EF4-FFF2-40B4-BE49-F238E27FC236}">
                            <a16:creationId xmlns:a16="http://schemas.microsoft.com/office/drawing/2014/main" id="{1BEA3A62-6C1E-45E2-B062-214EF6E09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2"/>
                      <a:stretch>
                        <a:fillRect/>
                      </a:stretch>
                    </p:blipFill>
                    <p:spPr>
                      <a:xfrm>
                        <a:off x="5305012" y="491239"/>
                        <a:ext cx="107280" cy="116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3">
                    <p14:nvContentPartPr>
                      <p14:cNvPr id="198" name="Ink 197">
                        <a:extLst>
                          <a:ext uri="{FF2B5EF4-FFF2-40B4-BE49-F238E27FC236}">
                            <a16:creationId xmlns:a16="http://schemas.microsoft.com/office/drawing/2014/main" id="{A08FEB9A-487A-4951-AA31-16D6E867531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90692" y="562519"/>
                      <a:ext cx="63720" cy="107280"/>
                    </p14:xfrm>
                  </p:contentPart>
                </mc:Choice>
                <mc:Fallback xmlns="">
                  <p:pic>
                    <p:nvPicPr>
                      <p:cNvPr id="198" name="Ink 197">
                        <a:extLst>
                          <a:ext uri="{FF2B5EF4-FFF2-40B4-BE49-F238E27FC236}">
                            <a16:creationId xmlns:a16="http://schemas.microsoft.com/office/drawing/2014/main" id="{A08FEB9A-487A-4951-AA31-16D6E8675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4"/>
                      <a:stretch>
                        <a:fillRect/>
                      </a:stretch>
                    </p:blipFill>
                    <p:spPr>
                      <a:xfrm>
                        <a:off x="5382052" y="553519"/>
                        <a:ext cx="81360" cy="124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554" name="TextBox 553">
                <a:extLst>
                  <a:ext uri="{FF2B5EF4-FFF2-40B4-BE49-F238E27FC236}">
                    <a16:creationId xmlns:a16="http://schemas.microsoft.com/office/drawing/2014/main" id="{354E2BB1-6C75-4455-9FA8-19EF6BB319A2}"/>
                  </a:ext>
                </a:extLst>
              </p:cNvPr>
              <p:cNvSpPr txBox="1"/>
              <p:nvPr/>
            </p:nvSpPr>
            <p:spPr>
              <a:xfrm>
                <a:off x="4029684" y="697988"/>
                <a:ext cx="1379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he Hand Extrablack" panose="03070A02030502020204" pitchFamily="66" charset="0"/>
                  </a:rPr>
                  <a:t>Lack of incentive</a:t>
                </a:r>
              </a:p>
            </p:txBody>
          </p:sp>
        </p:grp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A361358C-CBA4-43C1-9471-FC897DF1C211}"/>
                </a:ext>
              </a:extLst>
            </p:cNvPr>
            <p:cNvSpPr txBox="1"/>
            <p:nvPr/>
          </p:nvSpPr>
          <p:spPr>
            <a:xfrm>
              <a:off x="6568565" y="733278"/>
              <a:ext cx="1065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“</a:t>
              </a:r>
              <a:r>
                <a:rPr lang="en-US" sz="2400" dirty="0">
                  <a:solidFill>
                    <a:srgbClr val="FF0000"/>
                  </a:solidFill>
                  <a:latin typeface="The Hand Extrablack" panose="03070A02030502020204" pitchFamily="66" charset="0"/>
                </a:rPr>
                <a:t>I don’t see</a:t>
              </a:r>
              <a:br>
                <a:rPr lang="en-US" sz="2400" dirty="0">
                  <a:solidFill>
                    <a:srgbClr val="FF0000"/>
                  </a:solidFill>
                  <a:latin typeface="The Hand Extrablack" panose="03070A02030502020204" pitchFamily="66" charset="0"/>
                </a:rPr>
              </a:br>
              <a:r>
                <a:rPr lang="en-US" sz="2400" dirty="0">
                  <a:solidFill>
                    <a:srgbClr val="FF0000"/>
                  </a:solidFill>
                  <a:latin typeface="The Hand Extrablack" panose="03070A02030502020204" pitchFamily="66" charset="0"/>
                </a:rPr>
                <a:t> the value</a:t>
              </a:r>
              <a:r>
                <a:rPr lang="en-US" sz="2400" dirty="0">
                  <a:latin typeface="The Hand Extrablack" panose="03070A02030502020204" pitchFamily="66" charset="0"/>
                </a:rPr>
                <a:t>”</a:t>
              </a:r>
            </a:p>
          </p:txBody>
        </p:sp>
      </p:grp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63F4C3E2-43A2-4B0D-B0E1-35838BBAA763}"/>
              </a:ext>
            </a:extLst>
          </p:cNvPr>
          <p:cNvGrpSpPr/>
          <p:nvPr/>
        </p:nvGrpSpPr>
        <p:grpSpPr>
          <a:xfrm>
            <a:off x="4119715" y="1687213"/>
            <a:ext cx="2971745" cy="2934667"/>
            <a:chOff x="4119082" y="1660949"/>
            <a:chExt cx="2971745" cy="2934667"/>
          </a:xfrm>
        </p:grpSpPr>
        <p:grpSp>
          <p:nvGrpSpPr>
            <p:cNvPr id="689" name="Group 688">
              <a:extLst>
                <a:ext uri="{FF2B5EF4-FFF2-40B4-BE49-F238E27FC236}">
                  <a16:creationId xmlns:a16="http://schemas.microsoft.com/office/drawing/2014/main" id="{4FB6C874-3B73-492F-954D-36E6058DE1B9}"/>
                </a:ext>
              </a:extLst>
            </p:cNvPr>
            <p:cNvGrpSpPr/>
            <p:nvPr/>
          </p:nvGrpSpPr>
          <p:grpSpPr>
            <a:xfrm>
              <a:off x="5711289" y="2331880"/>
              <a:ext cx="1379538" cy="2263736"/>
              <a:chOff x="5711289" y="2331880"/>
              <a:chExt cx="1379538" cy="2263736"/>
            </a:xfrm>
          </p:grpSpPr>
          <p:sp>
            <p:nvSpPr>
              <p:cNvPr id="707" name="TextBox 706">
                <a:extLst>
                  <a:ext uri="{FF2B5EF4-FFF2-40B4-BE49-F238E27FC236}">
                    <a16:creationId xmlns:a16="http://schemas.microsoft.com/office/drawing/2014/main" id="{9112F163-DA0E-4690-AA6D-789210DB0B78}"/>
                  </a:ext>
                </a:extLst>
              </p:cNvPr>
              <p:cNvSpPr txBox="1"/>
              <p:nvPr/>
            </p:nvSpPr>
            <p:spPr>
              <a:xfrm>
                <a:off x="5711289" y="3395287"/>
                <a:ext cx="13795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he Hand Extrablack" panose="03070A02030502020204" pitchFamily="66" charset="0"/>
                  </a:rPr>
                  <a:t>Confidential, commercially-sensitive data</a:t>
                </a:r>
              </a:p>
            </p:txBody>
          </p:sp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D30C7237-1362-478A-8B66-209B8491FF3A}"/>
                  </a:ext>
                </a:extLst>
              </p:cNvPr>
              <p:cNvGrpSpPr/>
              <p:nvPr/>
            </p:nvGrpSpPr>
            <p:grpSpPr>
              <a:xfrm>
                <a:off x="5984572" y="2331880"/>
                <a:ext cx="798500" cy="983264"/>
                <a:chOff x="6282678" y="2210825"/>
                <a:chExt cx="683640" cy="971220"/>
              </a:xfrm>
            </p:grpSpPr>
            <p:grpSp>
              <p:nvGrpSpPr>
                <p:cNvPr id="666" name="Group 665">
                  <a:extLst>
                    <a:ext uri="{FF2B5EF4-FFF2-40B4-BE49-F238E27FC236}">
                      <a16:creationId xmlns:a16="http://schemas.microsoft.com/office/drawing/2014/main" id="{4B2D7AB7-6471-4F3A-AC07-662819B7E011}"/>
                    </a:ext>
                  </a:extLst>
                </p:cNvPr>
                <p:cNvGrpSpPr/>
                <p:nvPr/>
              </p:nvGrpSpPr>
              <p:grpSpPr>
                <a:xfrm>
                  <a:off x="6282678" y="2239205"/>
                  <a:ext cx="683640" cy="942840"/>
                  <a:chOff x="6282678" y="2239205"/>
                  <a:chExt cx="683640" cy="942840"/>
                </a:xfrm>
              </p:grpSpPr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0A9AAB81-7CA1-4888-A475-F7AFA5F1FDAE}"/>
                      </a:ext>
                    </a:extLst>
                  </p:cNvPr>
                  <p:cNvGrpSpPr/>
                  <p:nvPr/>
                </p:nvGrpSpPr>
                <p:grpSpPr>
                  <a:xfrm>
                    <a:off x="6282678" y="2239205"/>
                    <a:ext cx="683640" cy="942840"/>
                    <a:chOff x="6282678" y="2239205"/>
                    <a:chExt cx="683640" cy="9428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35">
                      <p14:nvContentPartPr>
                        <p14:cNvPr id="629" name="Ink 628">
                          <a:extLst>
                            <a:ext uri="{FF2B5EF4-FFF2-40B4-BE49-F238E27FC236}">
                              <a16:creationId xmlns:a16="http://schemas.microsoft.com/office/drawing/2014/main" id="{173D1D69-2D64-4322-8F88-162FA9D3F88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4598" y="2239205"/>
                        <a:ext cx="491040" cy="451440"/>
                      </p14:xfrm>
                    </p:contentPart>
                  </mc:Choice>
                  <mc:Fallback xmlns="">
                    <p:pic>
                      <p:nvPicPr>
                        <p:cNvPr id="629" name="Ink 628">
                          <a:extLst>
                            <a:ext uri="{FF2B5EF4-FFF2-40B4-BE49-F238E27FC236}">
                              <a16:creationId xmlns:a16="http://schemas.microsoft.com/office/drawing/2014/main" id="{173D1D69-2D64-4322-8F88-162FA9D3F88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36"/>
                        <a:stretch>
                          <a:fillRect/>
                        </a:stretch>
                      </p:blipFill>
                      <p:spPr>
                        <a:xfrm>
                          <a:off x="6336892" y="2230318"/>
                          <a:ext cx="506144" cy="46885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37">
                      <p14:nvContentPartPr>
                        <p14:cNvPr id="630" name="Ink 629">
                          <a:extLst>
                            <a:ext uri="{FF2B5EF4-FFF2-40B4-BE49-F238E27FC236}">
                              <a16:creationId xmlns:a16="http://schemas.microsoft.com/office/drawing/2014/main" id="{AEB1EAFB-20C3-4F56-AC44-FBC6ABD065A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88438" y="2666885"/>
                        <a:ext cx="561240" cy="68760"/>
                      </p14:xfrm>
                    </p:contentPart>
                  </mc:Choice>
                  <mc:Fallback xmlns="">
                    <p:pic>
                      <p:nvPicPr>
                        <p:cNvPr id="630" name="Ink 629">
                          <a:extLst>
                            <a:ext uri="{FF2B5EF4-FFF2-40B4-BE49-F238E27FC236}">
                              <a16:creationId xmlns:a16="http://schemas.microsoft.com/office/drawing/2014/main" id="{AEB1EAFB-20C3-4F56-AC44-FBC6ABD065A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38"/>
                        <a:stretch>
                          <a:fillRect/>
                        </a:stretch>
                      </p:blipFill>
                      <p:spPr>
                        <a:xfrm>
                          <a:off x="6281037" y="2657978"/>
                          <a:ext cx="576350" cy="8621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39">
                      <p14:nvContentPartPr>
                        <p14:cNvPr id="632" name="Ink 631">
                          <a:extLst>
                            <a:ext uri="{FF2B5EF4-FFF2-40B4-BE49-F238E27FC236}">
                              <a16:creationId xmlns:a16="http://schemas.microsoft.com/office/drawing/2014/main" id="{39E263AA-EA80-46AD-B587-A64587B1D70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47918" y="2379605"/>
                        <a:ext cx="282600" cy="300960"/>
                      </p14:xfrm>
                    </p:contentPart>
                  </mc:Choice>
                  <mc:Fallback xmlns="">
                    <p:pic>
                      <p:nvPicPr>
                        <p:cNvPr id="632" name="Ink 631">
                          <a:extLst>
                            <a:ext uri="{FF2B5EF4-FFF2-40B4-BE49-F238E27FC236}">
                              <a16:creationId xmlns:a16="http://schemas.microsoft.com/office/drawing/2014/main" id="{39E263AA-EA80-46AD-B587-A64587B1D7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0"/>
                        <a:stretch>
                          <a:fillRect/>
                        </a:stretch>
                      </p:blipFill>
                      <p:spPr>
                        <a:xfrm>
                          <a:off x="6440214" y="2370722"/>
                          <a:ext cx="297701" cy="318371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41">
                      <p14:nvContentPartPr>
                        <p14:cNvPr id="634" name="Ink 633">
                          <a:extLst>
                            <a:ext uri="{FF2B5EF4-FFF2-40B4-BE49-F238E27FC236}">
                              <a16:creationId xmlns:a16="http://schemas.microsoft.com/office/drawing/2014/main" id="{4B866666-613F-4269-926B-F2F2FAE5C28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23398" y="2659325"/>
                        <a:ext cx="61200" cy="28440"/>
                      </p14:xfrm>
                    </p:contentPart>
                  </mc:Choice>
                  <mc:Fallback xmlns="">
                    <p:pic>
                      <p:nvPicPr>
                        <p:cNvPr id="634" name="Ink 633">
                          <a:extLst>
                            <a:ext uri="{FF2B5EF4-FFF2-40B4-BE49-F238E27FC236}">
                              <a16:creationId xmlns:a16="http://schemas.microsoft.com/office/drawing/2014/main" id="{4B866666-613F-4269-926B-F2F2FAE5C28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2"/>
                        <a:stretch>
                          <a:fillRect/>
                        </a:stretch>
                      </p:blipFill>
                      <p:spPr>
                        <a:xfrm>
                          <a:off x="6815671" y="2650437"/>
                          <a:ext cx="76345" cy="458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43">
                      <p14:nvContentPartPr>
                        <p14:cNvPr id="636" name="Ink 635">
                          <a:extLst>
                            <a:ext uri="{FF2B5EF4-FFF2-40B4-BE49-F238E27FC236}">
                              <a16:creationId xmlns:a16="http://schemas.microsoft.com/office/drawing/2014/main" id="{BFD405D5-F7E7-4FAE-AA76-93F999C7BA1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64118" y="2790725"/>
                        <a:ext cx="176400" cy="273960"/>
                      </p14:xfrm>
                    </p:contentPart>
                  </mc:Choice>
                  <mc:Fallback xmlns="">
                    <p:pic>
                      <p:nvPicPr>
                        <p:cNvPr id="636" name="Ink 635">
                          <a:extLst>
                            <a:ext uri="{FF2B5EF4-FFF2-40B4-BE49-F238E27FC236}">
                              <a16:creationId xmlns:a16="http://schemas.microsoft.com/office/drawing/2014/main" id="{BFD405D5-F7E7-4FAE-AA76-93F999C7BA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4"/>
                        <a:stretch>
                          <a:fillRect/>
                        </a:stretch>
                      </p:blipFill>
                      <p:spPr>
                        <a:xfrm>
                          <a:off x="6456422" y="2781830"/>
                          <a:ext cx="191485" cy="29139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45">
                      <p14:nvContentPartPr>
                        <p14:cNvPr id="637" name="Ink 636">
                          <a:extLst>
                            <a:ext uri="{FF2B5EF4-FFF2-40B4-BE49-F238E27FC236}">
                              <a16:creationId xmlns:a16="http://schemas.microsoft.com/office/drawing/2014/main" id="{FEEBEDEB-F7FE-493E-B70F-6DA0F606806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82678" y="2727005"/>
                        <a:ext cx="81000" cy="447480"/>
                      </p14:xfrm>
                    </p:contentPart>
                  </mc:Choice>
                  <mc:Fallback xmlns="">
                    <p:pic>
                      <p:nvPicPr>
                        <p:cNvPr id="637" name="Ink 636">
                          <a:extLst>
                            <a:ext uri="{FF2B5EF4-FFF2-40B4-BE49-F238E27FC236}">
                              <a16:creationId xmlns:a16="http://schemas.microsoft.com/office/drawing/2014/main" id="{FEEBEDEB-F7FE-493E-B70F-6DA0F60680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6"/>
                        <a:stretch>
                          <a:fillRect/>
                        </a:stretch>
                      </p:blipFill>
                      <p:spPr>
                        <a:xfrm>
                          <a:off x="6274978" y="2718119"/>
                          <a:ext cx="96091" cy="46489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47">
                      <p14:nvContentPartPr>
                        <p14:cNvPr id="639" name="Ink 638">
                          <a:extLst>
                            <a:ext uri="{FF2B5EF4-FFF2-40B4-BE49-F238E27FC236}">
                              <a16:creationId xmlns:a16="http://schemas.microsoft.com/office/drawing/2014/main" id="{A0B456CA-2287-4125-AB5D-A5006E89852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50358" y="3137045"/>
                        <a:ext cx="533880" cy="45000"/>
                      </p14:xfrm>
                    </p:contentPart>
                  </mc:Choice>
                  <mc:Fallback xmlns="">
                    <p:pic>
                      <p:nvPicPr>
                        <p:cNvPr id="639" name="Ink 638">
                          <a:extLst>
                            <a:ext uri="{FF2B5EF4-FFF2-40B4-BE49-F238E27FC236}">
                              <a16:creationId xmlns:a16="http://schemas.microsoft.com/office/drawing/2014/main" id="{A0B456CA-2287-4125-AB5D-A5006E8985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8"/>
                        <a:stretch>
                          <a:fillRect/>
                        </a:stretch>
                      </p:blipFill>
                      <p:spPr>
                        <a:xfrm>
                          <a:off x="6342956" y="3128187"/>
                          <a:ext cx="548993" cy="6236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49">
                      <p14:nvContentPartPr>
                        <p14:cNvPr id="640" name="Ink 639">
                          <a:extLst>
                            <a:ext uri="{FF2B5EF4-FFF2-40B4-BE49-F238E27FC236}">
                              <a16:creationId xmlns:a16="http://schemas.microsoft.com/office/drawing/2014/main" id="{86257247-B59F-4F2B-9E38-2BC1ECB613D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26278" y="2660405"/>
                        <a:ext cx="42840" cy="48240"/>
                      </p14:xfrm>
                    </p:contentPart>
                  </mc:Choice>
                  <mc:Fallback xmlns="">
                    <p:pic>
                      <p:nvPicPr>
                        <p:cNvPr id="640" name="Ink 639">
                          <a:extLst>
                            <a:ext uri="{FF2B5EF4-FFF2-40B4-BE49-F238E27FC236}">
                              <a16:creationId xmlns:a16="http://schemas.microsoft.com/office/drawing/2014/main" id="{86257247-B59F-4F2B-9E38-2BC1ECB613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50"/>
                        <a:stretch>
                          <a:fillRect/>
                        </a:stretch>
                      </p:blipFill>
                      <p:spPr>
                        <a:xfrm>
                          <a:off x="6818573" y="2651472"/>
                          <a:ext cx="57942" cy="65749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51">
                      <p14:nvContentPartPr>
                        <p14:cNvPr id="644" name="Ink 643">
                          <a:extLst>
                            <a:ext uri="{FF2B5EF4-FFF2-40B4-BE49-F238E27FC236}">
                              <a16:creationId xmlns:a16="http://schemas.microsoft.com/office/drawing/2014/main" id="{3CE8D5B0-F945-4C71-B789-3F4BA00B154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22678" y="2687045"/>
                        <a:ext cx="143640" cy="451440"/>
                      </p14:xfrm>
                    </p:contentPart>
                  </mc:Choice>
                  <mc:Fallback xmlns="">
                    <p:pic>
                      <p:nvPicPr>
                        <p:cNvPr id="644" name="Ink 643">
                          <a:extLst>
                            <a:ext uri="{FF2B5EF4-FFF2-40B4-BE49-F238E27FC236}">
                              <a16:creationId xmlns:a16="http://schemas.microsoft.com/office/drawing/2014/main" id="{3CE8D5B0-F945-4C71-B789-3F4BA00B15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52"/>
                        <a:stretch>
                          <a:fillRect/>
                        </a:stretch>
                      </p:blipFill>
                      <p:spPr>
                        <a:xfrm>
                          <a:off x="6815280" y="2678514"/>
                          <a:ext cx="158744" cy="46885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53">
                      <p14:nvContentPartPr>
                        <p14:cNvPr id="646" name="Ink 645">
                          <a:extLst>
                            <a:ext uri="{FF2B5EF4-FFF2-40B4-BE49-F238E27FC236}">
                              <a16:creationId xmlns:a16="http://schemas.microsoft.com/office/drawing/2014/main" id="{CE5EBC70-BDA2-4B44-A20F-321D7FA8132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86038" y="2642765"/>
                        <a:ext cx="76680" cy="406080"/>
                      </p14:xfrm>
                    </p:contentPart>
                  </mc:Choice>
                  <mc:Fallback xmlns="">
                    <p:pic>
                      <p:nvPicPr>
                        <p:cNvPr id="646" name="Ink 645">
                          <a:extLst>
                            <a:ext uri="{FF2B5EF4-FFF2-40B4-BE49-F238E27FC236}">
                              <a16:creationId xmlns:a16="http://schemas.microsoft.com/office/drawing/2014/main" id="{CE5EBC70-BDA2-4B44-A20F-321D7FA813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54"/>
                        <a:stretch>
                          <a:fillRect/>
                        </a:stretch>
                      </p:blipFill>
                      <p:spPr>
                        <a:xfrm>
                          <a:off x="6878617" y="2634231"/>
                          <a:ext cx="91830" cy="42350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5">
                    <p14:nvContentPartPr>
                      <p14:cNvPr id="652" name="Ink 651">
                        <a:extLst>
                          <a:ext uri="{FF2B5EF4-FFF2-40B4-BE49-F238E27FC236}">
                            <a16:creationId xmlns:a16="http://schemas.microsoft.com/office/drawing/2014/main" id="{94A21C6A-47A3-49A6-BD7F-FEABCDBAB4A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12507" y="2717507"/>
                      <a:ext cx="275040" cy="396000"/>
                    </p14:xfrm>
                  </p:contentPart>
                </mc:Choice>
                <mc:Fallback xmlns="">
                  <p:pic>
                    <p:nvPicPr>
                      <p:cNvPr id="652" name="Ink 651">
                        <a:extLst>
                          <a:ext uri="{FF2B5EF4-FFF2-40B4-BE49-F238E27FC236}">
                            <a16:creationId xmlns:a16="http://schemas.microsoft.com/office/drawing/2014/main" id="{94A21C6A-47A3-49A6-BD7F-FEABCDBAB4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6"/>
                      <a:stretch>
                        <a:fillRect/>
                      </a:stretch>
                    </p:blipFill>
                    <p:spPr>
                      <a:xfrm>
                        <a:off x="6304798" y="2708620"/>
                        <a:ext cx="290149" cy="41341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7">
                    <p14:nvContentPartPr>
                      <p14:cNvPr id="659" name="Ink 658">
                        <a:extLst>
                          <a:ext uri="{FF2B5EF4-FFF2-40B4-BE49-F238E27FC236}">
                            <a16:creationId xmlns:a16="http://schemas.microsoft.com/office/drawing/2014/main" id="{C2D2A8B8-9B96-4CA4-B478-BCD9244871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73347" y="2707427"/>
                      <a:ext cx="431640" cy="436680"/>
                    </p14:xfrm>
                  </p:contentPart>
                </mc:Choice>
                <mc:Fallback xmlns="">
                  <p:pic>
                    <p:nvPicPr>
                      <p:cNvPr id="659" name="Ink 658">
                        <a:extLst>
                          <a:ext uri="{FF2B5EF4-FFF2-40B4-BE49-F238E27FC236}">
                            <a16:creationId xmlns:a16="http://schemas.microsoft.com/office/drawing/2014/main" id="{C2D2A8B8-9B96-4CA4-B478-BCD924487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8"/>
                      <a:stretch>
                        <a:fillRect/>
                      </a:stretch>
                    </p:blipFill>
                    <p:spPr>
                      <a:xfrm>
                        <a:off x="6357931" y="2690002"/>
                        <a:ext cx="462163" cy="4718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71C85EEA-AA67-4B77-B52F-AF6C151130CC}"/>
                      </a:ext>
                    </a:extLst>
                  </p:cNvPr>
                  <p:cNvGrpSpPr/>
                  <p:nvPr/>
                </p:nvGrpSpPr>
                <p:grpSpPr>
                  <a:xfrm>
                    <a:off x="6702387" y="2689427"/>
                    <a:ext cx="229680" cy="420120"/>
                    <a:chOff x="6702387" y="2689427"/>
                    <a:chExt cx="229680" cy="4201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59">
                      <p14:nvContentPartPr>
                        <p14:cNvPr id="660" name="Ink 659">
                          <a:extLst>
                            <a:ext uri="{FF2B5EF4-FFF2-40B4-BE49-F238E27FC236}">
                              <a16:creationId xmlns:a16="http://schemas.microsoft.com/office/drawing/2014/main" id="{0CFA40B8-7559-4EFB-A55B-AED9681D84B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02387" y="2695547"/>
                        <a:ext cx="118080" cy="394200"/>
                      </p14:xfrm>
                    </p:contentPart>
                  </mc:Choice>
                  <mc:Fallback xmlns="">
                    <p:pic>
                      <p:nvPicPr>
                        <p:cNvPr id="660" name="Ink 659">
                          <a:extLst>
                            <a:ext uri="{FF2B5EF4-FFF2-40B4-BE49-F238E27FC236}">
                              <a16:creationId xmlns:a16="http://schemas.microsoft.com/office/drawing/2014/main" id="{0CFA40B8-7559-4EFB-A55B-AED9681D84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60"/>
                        <a:stretch>
                          <a:fillRect/>
                        </a:stretch>
                      </p:blipFill>
                      <p:spPr>
                        <a:xfrm>
                          <a:off x="6686972" y="2677758"/>
                          <a:ext cx="148602" cy="4294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61">
                      <p14:nvContentPartPr>
                        <p14:cNvPr id="661" name="Ink 660">
                          <a:extLst>
                            <a:ext uri="{FF2B5EF4-FFF2-40B4-BE49-F238E27FC236}">
                              <a16:creationId xmlns:a16="http://schemas.microsoft.com/office/drawing/2014/main" id="{F8DBE845-D7DD-46BA-97E2-D4AA14DCD11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13987" y="3092627"/>
                        <a:ext cx="2160" cy="16920"/>
                      </p14:xfrm>
                    </p:contentPart>
                  </mc:Choice>
                  <mc:Fallback xmlns="">
                    <p:pic>
                      <p:nvPicPr>
                        <p:cNvPr id="661" name="Ink 660">
                          <a:extLst>
                            <a:ext uri="{FF2B5EF4-FFF2-40B4-BE49-F238E27FC236}">
                              <a16:creationId xmlns:a16="http://schemas.microsoft.com/office/drawing/2014/main" id="{F8DBE845-D7DD-46BA-97E2-D4AA14DCD1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62"/>
                        <a:stretch>
                          <a:fillRect/>
                        </a:stretch>
                      </p:blipFill>
                      <p:spPr>
                        <a:xfrm>
                          <a:off x="6798867" y="3074627"/>
                          <a:ext cx="32709" cy="5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63">
                      <p14:nvContentPartPr>
                        <p14:cNvPr id="663" name="Ink 662">
                          <a:extLst>
                            <a:ext uri="{FF2B5EF4-FFF2-40B4-BE49-F238E27FC236}">
                              <a16:creationId xmlns:a16="http://schemas.microsoft.com/office/drawing/2014/main" id="{0147F5C5-6CDA-4E4C-9FD2-ADDCDAE61CF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838827" y="2689427"/>
                        <a:ext cx="93240" cy="405000"/>
                      </p14:xfrm>
                    </p:contentPart>
                  </mc:Choice>
                  <mc:Fallback xmlns="">
                    <p:pic>
                      <p:nvPicPr>
                        <p:cNvPr id="663" name="Ink 662">
                          <a:extLst>
                            <a:ext uri="{FF2B5EF4-FFF2-40B4-BE49-F238E27FC236}">
                              <a16:creationId xmlns:a16="http://schemas.microsoft.com/office/drawing/2014/main" id="{0147F5C5-6CDA-4E4C-9FD2-ADDCDAE61C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64"/>
                        <a:stretch>
                          <a:fillRect/>
                        </a:stretch>
                      </p:blipFill>
                      <p:spPr>
                        <a:xfrm>
                          <a:off x="6823390" y="2672004"/>
                          <a:ext cx="123805" cy="44020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65">
                    <p14:nvContentPartPr>
                      <p14:cNvPr id="664" name="Ink 663">
                        <a:extLst>
                          <a:ext uri="{FF2B5EF4-FFF2-40B4-BE49-F238E27FC236}">
                            <a16:creationId xmlns:a16="http://schemas.microsoft.com/office/drawing/2014/main" id="{9F845CBD-49FB-484D-8BA2-990F5326C59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75867" y="2243387"/>
                      <a:ext cx="398520" cy="481680"/>
                    </p14:xfrm>
                  </p:contentPart>
                </mc:Choice>
                <mc:Fallback xmlns="">
                  <p:pic>
                    <p:nvPicPr>
                      <p:cNvPr id="664" name="Ink 663">
                        <a:extLst>
                          <a:ext uri="{FF2B5EF4-FFF2-40B4-BE49-F238E27FC236}">
                            <a16:creationId xmlns:a16="http://schemas.microsoft.com/office/drawing/2014/main" id="{9F845CBD-49FB-484D-8BA2-990F5326C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6"/>
                      <a:stretch>
                        <a:fillRect/>
                      </a:stretch>
                    </p:blipFill>
                    <p:spPr>
                      <a:xfrm>
                        <a:off x="6360753" y="2225955"/>
                        <a:ext cx="429057" cy="51689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667" name="Ink 666">
                      <a:extLst>
                        <a:ext uri="{FF2B5EF4-FFF2-40B4-BE49-F238E27FC236}">
                          <a16:creationId xmlns:a16="http://schemas.microsoft.com/office/drawing/2014/main" id="{426B8526-9F20-473B-B87B-B0F3A3ECBE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86848" y="2669105"/>
                    <a:ext cx="520920" cy="73440"/>
                  </p14:xfrm>
                </p:contentPart>
              </mc:Choice>
              <mc:Fallback xmlns="">
                <p:pic>
                  <p:nvPicPr>
                    <p:cNvPr id="667" name="Ink 666">
                      <a:extLst>
                        <a:ext uri="{FF2B5EF4-FFF2-40B4-BE49-F238E27FC236}">
                          <a16:creationId xmlns:a16="http://schemas.microsoft.com/office/drawing/2014/main" id="{426B8526-9F20-473B-B87B-B0F3A3ECBE91}"/>
                        </a:ext>
                      </a:extLst>
                    </p:cNvPr>
                    <p:cNvPicPr/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6279142" y="2660590"/>
                      <a:ext cx="536024" cy="908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668" name="Ink 667">
                      <a:extLst>
                        <a:ext uri="{FF2B5EF4-FFF2-40B4-BE49-F238E27FC236}">
                          <a16:creationId xmlns:a16="http://schemas.microsoft.com/office/drawing/2014/main" id="{2BE930BB-FA66-435E-981D-68717AA7AF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888" y="2812385"/>
                    <a:ext cx="102960" cy="120240"/>
                  </p14:xfrm>
                </p:contentPart>
              </mc:Choice>
              <mc:Fallback xmlns="">
                <p:pic>
                  <p:nvPicPr>
                    <p:cNvPr id="668" name="Ink 667">
                      <a:extLst>
                        <a:ext uri="{FF2B5EF4-FFF2-40B4-BE49-F238E27FC236}">
                          <a16:creationId xmlns:a16="http://schemas.microsoft.com/office/drawing/2014/main" id="{2BE930BB-FA66-435E-981D-68717AA7AFA6}"/>
                        </a:ext>
                      </a:extLst>
                    </p:cNvPr>
                    <p:cNvPicPr/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6518181" y="2803492"/>
                      <a:ext cx="118065" cy="1376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683" name="Ink 682">
                      <a:extLst>
                        <a:ext uri="{FF2B5EF4-FFF2-40B4-BE49-F238E27FC236}">
                          <a16:creationId xmlns:a16="http://schemas.microsoft.com/office/drawing/2014/main" id="{04B8C77E-E495-4C4E-BF3C-CAB715A312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41208" y="2213705"/>
                    <a:ext cx="259560" cy="475560"/>
                  </p14:xfrm>
                </p:contentPart>
              </mc:Choice>
              <mc:Fallback xmlns="">
                <p:pic>
                  <p:nvPicPr>
                    <p:cNvPr id="683" name="Ink 682">
                      <a:extLst>
                        <a:ext uri="{FF2B5EF4-FFF2-40B4-BE49-F238E27FC236}">
                          <a16:creationId xmlns:a16="http://schemas.microsoft.com/office/drawing/2014/main" id="{04B8C77E-E495-4C4E-BF3C-CAB715A31243}"/>
                        </a:ext>
                      </a:extLst>
                    </p:cNvPr>
                    <p:cNvPicPr/>
                    <p:nvPr/>
                  </p:nvPicPr>
                  <p:blipFill>
                    <a:blip r:embed="rId472"/>
                    <a:stretch>
                      <a:fillRect/>
                    </a:stretch>
                  </p:blipFill>
                  <p:spPr>
                    <a:xfrm>
                      <a:off x="6333501" y="2205175"/>
                      <a:ext cx="274665" cy="492976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466E5102-FEFA-4AB0-A219-5215CF890192}"/>
                    </a:ext>
                  </a:extLst>
                </p:cNvPr>
                <p:cNvGrpSpPr/>
                <p:nvPr/>
              </p:nvGrpSpPr>
              <p:grpSpPr>
                <a:xfrm>
                  <a:off x="6362088" y="2210825"/>
                  <a:ext cx="518040" cy="899280"/>
                  <a:chOff x="6362088" y="2210825"/>
                  <a:chExt cx="518040" cy="8992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3">
                    <p14:nvContentPartPr>
                      <p14:cNvPr id="669" name="Ink 668">
                        <a:extLst>
                          <a:ext uri="{FF2B5EF4-FFF2-40B4-BE49-F238E27FC236}">
                            <a16:creationId xmlns:a16="http://schemas.microsoft.com/office/drawing/2014/main" id="{5382CABF-08F5-497C-AE46-26ABFB059A0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04528" y="2620865"/>
                      <a:ext cx="75600" cy="61560"/>
                    </p14:xfrm>
                  </p:contentPart>
                </mc:Choice>
                <mc:Fallback xmlns="">
                  <p:pic>
                    <p:nvPicPr>
                      <p:cNvPr id="669" name="Ink 668">
                        <a:extLst>
                          <a:ext uri="{FF2B5EF4-FFF2-40B4-BE49-F238E27FC236}">
                            <a16:creationId xmlns:a16="http://schemas.microsoft.com/office/drawing/2014/main" id="{5382CABF-08F5-497C-AE46-26ABFB059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4"/>
                      <a:stretch>
                        <a:fillRect/>
                      </a:stretch>
                    </p:blipFill>
                    <p:spPr>
                      <a:xfrm>
                        <a:off x="6796814" y="2611969"/>
                        <a:ext cx="90720" cy="7899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5">
                    <p14:nvContentPartPr>
                      <p14:cNvPr id="670" name="Ink 669">
                        <a:extLst>
                          <a:ext uri="{FF2B5EF4-FFF2-40B4-BE49-F238E27FC236}">
                            <a16:creationId xmlns:a16="http://schemas.microsoft.com/office/drawing/2014/main" id="{5B5A9E50-2C88-4D02-A7DF-A370361BB0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10648" y="2669105"/>
                      <a:ext cx="42480" cy="441000"/>
                    </p14:xfrm>
                  </p:contentPart>
                </mc:Choice>
                <mc:Fallback xmlns="">
                  <p:pic>
                    <p:nvPicPr>
                      <p:cNvPr id="670" name="Ink 669">
                        <a:extLst>
                          <a:ext uri="{FF2B5EF4-FFF2-40B4-BE49-F238E27FC236}">
                            <a16:creationId xmlns:a16="http://schemas.microsoft.com/office/drawing/2014/main" id="{5B5A9E50-2C88-4D02-A7DF-A370361BB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6"/>
                      <a:stretch>
                        <a:fillRect/>
                      </a:stretch>
                    </p:blipFill>
                    <p:spPr>
                      <a:xfrm>
                        <a:off x="6802952" y="2660570"/>
                        <a:ext cx="57563" cy="45842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7">
                    <p14:nvContentPartPr>
                      <p14:cNvPr id="672" name="Ink 671">
                        <a:extLst>
                          <a:ext uri="{FF2B5EF4-FFF2-40B4-BE49-F238E27FC236}">
                            <a16:creationId xmlns:a16="http://schemas.microsoft.com/office/drawing/2014/main" id="{EA608075-EDA9-47A3-9E8C-FBFE478B3B9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14528" y="2975825"/>
                      <a:ext cx="22320" cy="56160"/>
                    </p14:xfrm>
                  </p:contentPart>
                </mc:Choice>
                <mc:Fallback xmlns="">
                  <p:pic>
                    <p:nvPicPr>
                      <p:cNvPr id="672" name="Ink 671">
                        <a:extLst>
                          <a:ext uri="{FF2B5EF4-FFF2-40B4-BE49-F238E27FC236}">
                            <a16:creationId xmlns:a16="http://schemas.microsoft.com/office/drawing/2014/main" id="{EA608075-EDA9-47A3-9E8C-FBFE478B3B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8"/>
                      <a:stretch>
                        <a:fillRect/>
                      </a:stretch>
                    </p:blipFill>
                    <p:spPr>
                      <a:xfrm>
                        <a:off x="6707088" y="2966939"/>
                        <a:ext cx="37510" cy="7357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9">
                    <p14:nvContentPartPr>
                      <p14:cNvPr id="673" name="Ink 672">
                        <a:extLst>
                          <a:ext uri="{FF2B5EF4-FFF2-40B4-BE49-F238E27FC236}">
                            <a16:creationId xmlns:a16="http://schemas.microsoft.com/office/drawing/2014/main" id="{C3AAD2E7-8792-4565-BB1A-165D9AAE5B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54848" y="2998505"/>
                      <a:ext cx="23040" cy="46440"/>
                    </p14:xfrm>
                  </p:contentPart>
                </mc:Choice>
                <mc:Fallback xmlns="">
                  <p:pic>
                    <p:nvPicPr>
                      <p:cNvPr id="673" name="Ink 672">
                        <a:extLst>
                          <a:ext uri="{FF2B5EF4-FFF2-40B4-BE49-F238E27FC236}">
                            <a16:creationId xmlns:a16="http://schemas.microsoft.com/office/drawing/2014/main" id="{C3AAD2E7-8792-4565-BB1A-165D9AAE5B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0"/>
                      <a:stretch>
                        <a:fillRect/>
                      </a:stretch>
                    </p:blipFill>
                    <p:spPr>
                      <a:xfrm>
                        <a:off x="6747168" y="2989574"/>
                        <a:ext cx="38093" cy="6394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81">
                    <p14:nvContentPartPr>
                      <p14:cNvPr id="675" name="Ink 674">
                        <a:extLst>
                          <a:ext uri="{FF2B5EF4-FFF2-40B4-BE49-F238E27FC236}">
                            <a16:creationId xmlns:a16="http://schemas.microsoft.com/office/drawing/2014/main" id="{0ABE7732-3082-4187-84C5-ADC8ED68081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62088" y="2765225"/>
                      <a:ext cx="11520" cy="54360"/>
                    </p14:xfrm>
                  </p:contentPart>
                </mc:Choice>
                <mc:Fallback xmlns="">
                  <p:pic>
                    <p:nvPicPr>
                      <p:cNvPr id="675" name="Ink 674">
                        <a:extLst>
                          <a:ext uri="{FF2B5EF4-FFF2-40B4-BE49-F238E27FC236}">
                            <a16:creationId xmlns:a16="http://schemas.microsoft.com/office/drawing/2014/main" id="{0ABE7732-3082-4187-84C5-ADC8ED6808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2"/>
                      <a:stretch>
                        <a:fillRect/>
                      </a:stretch>
                    </p:blipFill>
                    <p:spPr>
                      <a:xfrm>
                        <a:off x="6354812" y="2756343"/>
                        <a:ext cx="26375" cy="7176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83">
                    <p14:nvContentPartPr>
                      <p14:cNvPr id="676" name="Ink 675">
                        <a:extLst>
                          <a:ext uri="{FF2B5EF4-FFF2-40B4-BE49-F238E27FC236}">
                            <a16:creationId xmlns:a16="http://schemas.microsoft.com/office/drawing/2014/main" id="{F97172C2-F226-46DD-A694-A0863F8194A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05288" y="2764505"/>
                      <a:ext cx="14760" cy="53280"/>
                    </p14:xfrm>
                  </p:contentPart>
                </mc:Choice>
                <mc:Fallback xmlns="">
                  <p:pic>
                    <p:nvPicPr>
                      <p:cNvPr id="676" name="Ink 675">
                        <a:extLst>
                          <a:ext uri="{FF2B5EF4-FFF2-40B4-BE49-F238E27FC236}">
                            <a16:creationId xmlns:a16="http://schemas.microsoft.com/office/drawing/2014/main" id="{F97172C2-F226-46DD-A694-A0863F8194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4"/>
                      <a:stretch>
                        <a:fillRect/>
                      </a:stretch>
                    </p:blipFill>
                    <p:spPr>
                      <a:xfrm>
                        <a:off x="6397908" y="2755625"/>
                        <a:ext cx="29828" cy="706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85">
                    <p14:nvContentPartPr>
                      <p14:cNvPr id="678" name="Ink 677">
                        <a:extLst>
                          <a:ext uri="{FF2B5EF4-FFF2-40B4-BE49-F238E27FC236}">
                            <a16:creationId xmlns:a16="http://schemas.microsoft.com/office/drawing/2014/main" id="{E48A3031-5A6E-4F18-9C6B-59DA7EA6E90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05528" y="2554265"/>
                      <a:ext cx="15120" cy="88200"/>
                    </p14:xfrm>
                  </p:contentPart>
                </mc:Choice>
                <mc:Fallback xmlns="">
                  <p:pic>
                    <p:nvPicPr>
                      <p:cNvPr id="678" name="Ink 677">
                        <a:extLst>
                          <a:ext uri="{FF2B5EF4-FFF2-40B4-BE49-F238E27FC236}">
                            <a16:creationId xmlns:a16="http://schemas.microsoft.com/office/drawing/2014/main" id="{E48A3031-5A6E-4F18-9C6B-59DA7EA6E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6"/>
                      <a:stretch>
                        <a:fillRect/>
                      </a:stretch>
                    </p:blipFill>
                    <p:spPr>
                      <a:xfrm>
                        <a:off x="6698122" y="2545730"/>
                        <a:ext cx="30240" cy="10562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87">
                    <p14:nvContentPartPr>
                      <p14:cNvPr id="679" name="Ink 678">
                        <a:extLst>
                          <a:ext uri="{FF2B5EF4-FFF2-40B4-BE49-F238E27FC236}">
                            <a16:creationId xmlns:a16="http://schemas.microsoft.com/office/drawing/2014/main" id="{FBC3A2F7-AFEB-49F6-B523-425AAB95EC9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46688" y="2379665"/>
                      <a:ext cx="128160" cy="293760"/>
                    </p14:xfrm>
                  </p:contentPart>
                </mc:Choice>
                <mc:Fallback xmlns="">
                  <p:pic>
                    <p:nvPicPr>
                      <p:cNvPr id="679" name="Ink 678">
                        <a:extLst>
                          <a:ext uri="{FF2B5EF4-FFF2-40B4-BE49-F238E27FC236}">
                            <a16:creationId xmlns:a16="http://schemas.microsoft.com/office/drawing/2014/main" id="{FBC3A2F7-AFEB-49F6-B523-425AAB95EC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8"/>
                      <a:stretch>
                        <a:fillRect/>
                      </a:stretch>
                    </p:blipFill>
                    <p:spPr>
                      <a:xfrm>
                        <a:off x="6438986" y="2370774"/>
                        <a:ext cx="143256" cy="31118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89">
                    <p14:nvContentPartPr>
                      <p14:cNvPr id="681" name="Ink 680">
                        <a:extLst>
                          <a:ext uri="{FF2B5EF4-FFF2-40B4-BE49-F238E27FC236}">
                            <a16:creationId xmlns:a16="http://schemas.microsoft.com/office/drawing/2014/main" id="{3AC890D1-77E7-460F-889D-4E85443522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00688" y="2373905"/>
                      <a:ext cx="214200" cy="248400"/>
                    </p14:xfrm>
                  </p:contentPart>
                </mc:Choice>
                <mc:Fallback xmlns="">
                  <p:pic>
                    <p:nvPicPr>
                      <p:cNvPr id="681" name="Ink 680">
                        <a:extLst>
                          <a:ext uri="{FF2B5EF4-FFF2-40B4-BE49-F238E27FC236}">
                            <a16:creationId xmlns:a16="http://schemas.microsoft.com/office/drawing/2014/main" id="{3AC890D1-77E7-460F-889D-4E854435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0"/>
                      <a:stretch>
                        <a:fillRect/>
                      </a:stretch>
                    </p:blipFill>
                    <p:spPr>
                      <a:xfrm>
                        <a:off x="6492972" y="2365008"/>
                        <a:ext cx="229324" cy="2658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91">
                    <p14:nvContentPartPr>
                      <p14:cNvPr id="685" name="Ink 684">
                        <a:extLst>
                          <a:ext uri="{FF2B5EF4-FFF2-40B4-BE49-F238E27FC236}">
                            <a16:creationId xmlns:a16="http://schemas.microsoft.com/office/drawing/2014/main" id="{C217B496-9AB8-4855-BFC1-76FAFAB1969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59008" y="221190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685" name="Ink 684">
                        <a:extLst>
                          <a:ext uri="{FF2B5EF4-FFF2-40B4-BE49-F238E27FC236}">
                            <a16:creationId xmlns:a16="http://schemas.microsoft.com/office/drawing/2014/main" id="{C217B496-9AB8-4855-BFC1-76FAFAB19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6550368" y="220326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92">
                    <p14:nvContentPartPr>
                      <p14:cNvPr id="686" name="Ink 685">
                        <a:extLst>
                          <a:ext uri="{FF2B5EF4-FFF2-40B4-BE49-F238E27FC236}">
                            <a16:creationId xmlns:a16="http://schemas.microsoft.com/office/drawing/2014/main" id="{FEDD1731-8665-42D7-BB91-DF206949C8C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59008" y="2210825"/>
                      <a:ext cx="259920" cy="442080"/>
                    </p14:xfrm>
                  </p:contentPart>
                </mc:Choice>
                <mc:Fallback xmlns="">
                  <p:pic>
                    <p:nvPicPr>
                      <p:cNvPr id="686" name="Ink 685">
                        <a:extLst>
                          <a:ext uri="{FF2B5EF4-FFF2-40B4-BE49-F238E27FC236}">
                            <a16:creationId xmlns:a16="http://schemas.microsoft.com/office/drawing/2014/main" id="{FEDD1731-8665-42D7-BB91-DF206949C8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3"/>
                      <a:stretch>
                        <a:fillRect/>
                      </a:stretch>
                    </p:blipFill>
                    <p:spPr>
                      <a:xfrm>
                        <a:off x="6551608" y="2201941"/>
                        <a:ext cx="275028" cy="45949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299CC7DC-571F-4032-9773-8A610FFEA2C4}"/>
                </a:ext>
              </a:extLst>
            </p:cNvPr>
            <p:cNvSpPr txBox="1"/>
            <p:nvPr/>
          </p:nvSpPr>
          <p:spPr>
            <a:xfrm rot="20830002">
              <a:off x="4119082" y="1660949"/>
              <a:ext cx="207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“</a:t>
              </a:r>
              <a:r>
                <a:rPr lang="en-US" sz="2400" dirty="0">
                  <a:solidFill>
                    <a:srgbClr val="FF0000"/>
                  </a:solidFill>
                  <a:latin typeface="The Hand Extrablack" panose="03070A02030502020204" pitchFamily="66" charset="0"/>
                </a:rPr>
                <a:t>I can’t share my data</a:t>
              </a:r>
              <a:r>
                <a:rPr lang="en-US" sz="2400" dirty="0">
                  <a:latin typeface="The Hand Extrablack" panose="03070A02030502020204" pitchFamily="66" charset="0"/>
                </a:rPr>
                <a:t>”</a:t>
              </a:r>
            </a:p>
          </p:txBody>
        </p:sp>
      </p:grpSp>
      <p:sp>
        <p:nvSpPr>
          <p:cNvPr id="759" name="TextBox 758">
            <a:extLst>
              <a:ext uri="{FF2B5EF4-FFF2-40B4-BE49-F238E27FC236}">
                <a16:creationId xmlns:a16="http://schemas.microsoft.com/office/drawing/2014/main" id="{144F8BE3-BB20-4D37-8FD9-EB827E1DF69F}"/>
              </a:ext>
            </a:extLst>
          </p:cNvPr>
          <p:cNvSpPr txBox="1"/>
          <p:nvPr/>
        </p:nvSpPr>
        <p:spPr>
          <a:xfrm>
            <a:off x="-77260" y="1565680"/>
            <a:ext cx="1608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e Hand Extrablack" panose="03070A02030502020204" pitchFamily="66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 feel… Overwhelmed &amp; intimidated.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 don’t know where to start…</a:t>
            </a:r>
            <a:r>
              <a:rPr lang="en-US" sz="2400" dirty="0">
                <a:solidFill>
                  <a:schemeClr val="bg1"/>
                </a:solidFill>
                <a:latin typeface="The Hand Extrablack" panose="03070A02030502020204" pitchFamily="66" charset="0"/>
              </a:rPr>
              <a:t>“</a:t>
            </a:r>
          </a:p>
          <a:p>
            <a:pPr algn="ctr"/>
            <a:endParaRPr lang="en-US" sz="2400" dirty="0">
              <a:latin typeface="The Hand Extrablack" panose="03070A02030502020204" pitchFamily="66" charset="0"/>
            </a:endParaRPr>
          </a:p>
          <a:p>
            <a:pPr algn="ctr"/>
            <a:endParaRPr lang="en-US" sz="2400" dirty="0">
              <a:latin typeface="The Hand Extrablack" panose="03070A02030502020204" pitchFamily="66" charset="0"/>
            </a:endParaRPr>
          </a:p>
        </p:txBody>
      </p:sp>
      <p:sp>
        <p:nvSpPr>
          <p:cNvPr id="762" name="TextBox 761">
            <a:extLst>
              <a:ext uri="{FF2B5EF4-FFF2-40B4-BE49-F238E27FC236}">
                <a16:creationId xmlns:a16="http://schemas.microsoft.com/office/drawing/2014/main" id="{355F1028-7AC0-4E08-BEF3-7650D5C28540}"/>
              </a:ext>
            </a:extLst>
          </p:cNvPr>
          <p:cNvSpPr txBox="1"/>
          <p:nvPr/>
        </p:nvSpPr>
        <p:spPr>
          <a:xfrm>
            <a:off x="1846027" y="4593163"/>
            <a:ext cx="587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he Hand Extrablack" panose="03070A02030502020204" pitchFamily="66" charset="0"/>
              </a:rPr>
              <a:t>LIMITED RESEARCH DATA MANAGEMENT SUPPORT! </a:t>
            </a:r>
          </a:p>
        </p:txBody>
      </p:sp>
      <p:sp>
        <p:nvSpPr>
          <p:cNvPr id="763" name="TextBox 762">
            <a:extLst>
              <a:ext uri="{FF2B5EF4-FFF2-40B4-BE49-F238E27FC236}">
                <a16:creationId xmlns:a16="http://schemas.microsoft.com/office/drawing/2014/main" id="{7B98EBC1-99AB-4FA0-8F7C-E30DA547AD97}"/>
              </a:ext>
            </a:extLst>
          </p:cNvPr>
          <p:cNvSpPr txBox="1"/>
          <p:nvPr/>
        </p:nvSpPr>
        <p:spPr>
          <a:xfrm>
            <a:off x="-43810" y="4747800"/>
            <a:ext cx="90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Extrablack" panose="03070A02030502020204" pitchFamily="66" charset="0"/>
              </a:rPr>
              <a:t>START </a:t>
            </a:r>
            <a:r>
              <a:rPr lang="en-US" sz="2000" dirty="0">
                <a:latin typeface="The Hand Extrablack" panose="03070A02030502020204" pitchFamily="66" charset="0"/>
                <a:sym typeface="Wingdings" panose="05000000000000000000" pitchFamily="2" charset="2"/>
              </a:rPr>
              <a:t></a:t>
            </a:r>
            <a:endParaRPr lang="en-GB" sz="2000" dirty="0">
              <a:latin typeface="The Hand Extrablack" panose="03070A02030502020204" pitchFamily="66" charset="0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1AE09EA6-1835-4822-9DF1-655EB119974C}"/>
              </a:ext>
            </a:extLst>
          </p:cNvPr>
          <p:cNvSpPr txBox="1"/>
          <p:nvPr/>
        </p:nvSpPr>
        <p:spPr>
          <a:xfrm>
            <a:off x="4671929" y="2334116"/>
            <a:ext cx="137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e Hand Extrablack" panose="03070A02030502020204" pitchFamily="66" charset="0"/>
              </a:rPr>
              <a:t>Fear of scooping!</a:t>
            </a:r>
          </a:p>
        </p:txBody>
      </p:sp>
    </p:spTree>
    <p:extLst>
      <p:ext uri="{BB962C8B-B14F-4D97-AF65-F5344CB8AC3E}">
        <p14:creationId xmlns:p14="http://schemas.microsoft.com/office/powerpoint/2010/main" val="393931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/>
      <p:bldP spid="762" grpId="0"/>
      <p:bldP spid="3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C933F-01D2-46F0-9781-CB479B42B4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6676B9-3750-4501-BA44-177CF42C7E7E}"/>
              </a:ext>
            </a:extLst>
          </p:cNvPr>
          <p:cNvGrpSpPr/>
          <p:nvPr/>
        </p:nvGrpSpPr>
        <p:grpSpPr>
          <a:xfrm>
            <a:off x="218664" y="330734"/>
            <a:ext cx="8120160" cy="4428360"/>
            <a:chOff x="408787" y="536096"/>
            <a:chExt cx="8120160" cy="442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A6E85C5-3582-4025-87FB-15FC0F491576}"/>
                    </a:ext>
                  </a:extLst>
                </p14:cNvPr>
                <p14:cNvContentPartPr/>
                <p14:nvPr/>
              </p14:nvContentPartPr>
              <p14:xfrm>
                <a:off x="667627" y="1162856"/>
                <a:ext cx="7861320" cy="3801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41FAA63-AE43-47BC-B038-49D5399088B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987" y="1144856"/>
                  <a:ext cx="7896960" cy="38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D814E6-3D06-4B5A-8A9E-92AD403A9295}"/>
                    </a:ext>
                  </a:extLst>
                </p14:cNvPr>
                <p14:cNvContentPartPr/>
                <p14:nvPr/>
              </p14:nvContentPartPr>
              <p14:xfrm>
                <a:off x="408787" y="536096"/>
                <a:ext cx="6903000" cy="4104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8CD2DD-F039-4394-A951-43413C1E0BA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1147" y="518096"/>
                  <a:ext cx="6938640" cy="414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9F54B-A4AD-4CA7-A37B-02D242988220}"/>
              </a:ext>
            </a:extLst>
          </p:cNvPr>
          <p:cNvGrpSpPr/>
          <p:nvPr/>
        </p:nvGrpSpPr>
        <p:grpSpPr>
          <a:xfrm>
            <a:off x="7206804" y="545992"/>
            <a:ext cx="523440" cy="276120"/>
            <a:chOff x="7494120" y="554520"/>
            <a:chExt cx="52344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7B6414C-333F-46A5-BB83-011BA9305764}"/>
                    </a:ext>
                  </a:extLst>
                </p14:cNvPr>
                <p14:cNvContentPartPr/>
                <p14:nvPr/>
              </p14:nvContentPartPr>
              <p14:xfrm>
                <a:off x="7494120" y="611040"/>
                <a:ext cx="463320" cy="2196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7C326C6-EAC6-4FB3-AAA8-4F0B9300AFE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85120" y="602040"/>
                  <a:ext cx="4809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D84ED09-D273-45E9-AC0E-D4AA2237B9A4}"/>
                    </a:ext>
                  </a:extLst>
                </p14:cNvPr>
                <p14:cNvContentPartPr/>
                <p14:nvPr/>
              </p14:nvContentPartPr>
              <p14:xfrm>
                <a:off x="7850520" y="554520"/>
                <a:ext cx="146880" cy="421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3ED5C0B2-B5B6-4F38-B1A1-F5CAF2242EB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41520" y="545880"/>
                  <a:ext cx="164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E0CAAE4-778A-4DE9-83E0-AA8E94F137B9}"/>
                    </a:ext>
                  </a:extLst>
                </p14:cNvPr>
                <p14:cNvContentPartPr/>
                <p14:nvPr/>
              </p14:nvContentPartPr>
              <p14:xfrm>
                <a:off x="7936200" y="595920"/>
                <a:ext cx="81360" cy="188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EA4BE05-7D29-4EFF-9E2C-9E5BEF6E7A5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27560" y="586920"/>
                  <a:ext cx="99000" cy="206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648EA1-41AB-40CC-9424-E98EA2220110}"/>
              </a:ext>
            </a:extLst>
          </p:cNvPr>
          <p:cNvSpPr txBox="1"/>
          <p:nvPr/>
        </p:nvSpPr>
        <p:spPr>
          <a:xfrm>
            <a:off x="7647367" y="192049"/>
            <a:ext cx="90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Extrablack" panose="03070A02030502020204" pitchFamily="66" charset="0"/>
              </a:rPr>
              <a:t>Better science</a:t>
            </a:r>
            <a:endParaRPr lang="en-GB" sz="2000" dirty="0">
              <a:latin typeface="The Hand Extrablack" panose="03070A020305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BDB077-899E-4F8F-95D0-C77F8AA6C8DE}"/>
              </a:ext>
            </a:extLst>
          </p:cNvPr>
          <p:cNvSpPr txBox="1"/>
          <p:nvPr/>
        </p:nvSpPr>
        <p:spPr>
          <a:xfrm>
            <a:off x="273046" y="330659"/>
            <a:ext cx="432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MISSION IMPOSSIBLE?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24D57-1609-4CCD-B803-77C07C84FFAA}"/>
              </a:ext>
            </a:extLst>
          </p:cNvPr>
          <p:cNvSpPr txBox="1"/>
          <p:nvPr/>
        </p:nvSpPr>
        <p:spPr>
          <a:xfrm>
            <a:off x="5259021" y="2857785"/>
            <a:ext cx="4688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Incremental changes. </a:t>
            </a:r>
          </a:p>
          <a:p>
            <a:r>
              <a:rPr lang="en-US" sz="5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With help</a:t>
            </a:r>
            <a:r>
              <a:rPr lang="en-US" sz="5400" dirty="0">
                <a:latin typeface="The Hand Extrablack" panose="03070A02030502020204" pitchFamily="66" charset="0"/>
              </a:rPr>
              <a:t>.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C7BAFEB-813F-4DCD-BAD6-53729BA8AC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6240654" y="749399"/>
            <a:ext cx="905138" cy="14870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BE8395-6479-4440-9DB7-A4144CAA85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952224" y="3345869"/>
            <a:ext cx="623325" cy="10240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079A0D-87FB-45ED-B676-FEB1230553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2306722" y="2981189"/>
            <a:ext cx="623325" cy="10240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D68F8E-C4C9-4419-9833-0F39402902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76984">
            <a:off x="3269109" y="2075484"/>
            <a:ext cx="623325" cy="10240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32BFAC-74C3-4D19-A982-9D746E93ED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4552378" y="1284720"/>
            <a:ext cx="856536" cy="140722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877F69-790A-4FBE-AC0F-C2A5456EA6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149637" y="4263212"/>
            <a:ext cx="450159" cy="7395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7B580D-AED8-4AD3-A782-93243DBF29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5477861" y="-76042"/>
            <a:ext cx="905138" cy="14870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353DCB-E2D7-49C4-AE9E-7F720F3C2F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389158" y="2750809"/>
            <a:ext cx="623325" cy="1024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2BDF9F-47C0-4878-B751-2375D92D0F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3107229" y="3426242"/>
            <a:ext cx="623325" cy="10240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7C16A65-02EE-4E15-BA27-2FA1D4A223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76984">
            <a:off x="2902770" y="1399363"/>
            <a:ext cx="623325" cy="10240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6642EE-1B28-4CF2-8D15-81156B42D2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155015">
            <a:off x="5778561" y="1876117"/>
            <a:ext cx="856536" cy="140722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C292E22-DCC2-4D75-B0E3-2C34490DC369}"/>
              </a:ext>
            </a:extLst>
          </p:cNvPr>
          <p:cNvSpPr txBox="1"/>
          <p:nvPr/>
        </p:nvSpPr>
        <p:spPr>
          <a:xfrm>
            <a:off x="237572" y="1000441"/>
            <a:ext cx="755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Mission possible! </a:t>
            </a:r>
            <a:endParaRPr lang="en-GB" sz="5400" dirty="0">
              <a:solidFill>
                <a:srgbClr val="FF99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012773-6B0B-4264-8554-C7FCFC870083}"/>
              </a:ext>
            </a:extLst>
          </p:cNvPr>
          <p:cNvSpPr txBox="1"/>
          <p:nvPr/>
        </p:nvSpPr>
        <p:spPr>
          <a:xfrm>
            <a:off x="1176421" y="4231723"/>
            <a:ext cx="755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One small step at a time…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roup 2329">
            <a:extLst>
              <a:ext uri="{FF2B5EF4-FFF2-40B4-BE49-F238E27FC236}">
                <a16:creationId xmlns:a16="http://schemas.microsoft.com/office/drawing/2014/main" id="{C42A2EB0-FA15-4659-BC62-D7953D483DFC}"/>
              </a:ext>
            </a:extLst>
          </p:cNvPr>
          <p:cNvGrpSpPr/>
          <p:nvPr/>
        </p:nvGrpSpPr>
        <p:grpSpPr>
          <a:xfrm>
            <a:off x="3999932" y="979474"/>
            <a:ext cx="4642200" cy="3392910"/>
            <a:chOff x="3999932" y="979474"/>
            <a:chExt cx="4642200" cy="3392910"/>
          </a:xfrm>
        </p:grpSpPr>
        <p:grpSp>
          <p:nvGrpSpPr>
            <p:cNvPr id="2220" name="Group 2219">
              <a:extLst>
                <a:ext uri="{FF2B5EF4-FFF2-40B4-BE49-F238E27FC236}">
                  <a16:creationId xmlns:a16="http://schemas.microsoft.com/office/drawing/2014/main" id="{0A25CAA5-9952-4D8B-AD05-34A22CF121B7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2159" name="Group 2158">
                <a:extLst>
                  <a:ext uri="{FF2B5EF4-FFF2-40B4-BE49-F238E27FC236}">
                    <a16:creationId xmlns:a16="http://schemas.microsoft.com/office/drawing/2014/main" id="{98A39EA0-1CE8-4E6A-8115-7B1D45E788AF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2066" name="Group 2065">
                  <a:extLst>
                    <a:ext uri="{FF2B5EF4-FFF2-40B4-BE49-F238E27FC236}">
                      <a16:creationId xmlns:a16="http://schemas.microsoft.com/office/drawing/2014/main" id="{8274F721-DC03-4983-8B69-3F199E434578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6DA6AA1D-47B2-4E54-89C8-7D1FD27DD052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A9EB62B5-B40F-4C2C-8B8D-07800ED860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92A0CF69-3957-452E-BA47-9FD099993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2502E682-811D-4CF7-9B7C-9DFF4559D3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0FF6B4DC-D839-44EB-A7A4-35FACB89D0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B4CD054E-05B0-49F8-B4AD-BD7AB8335B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AE025BC9-1DF5-481C-9C06-A1AF9DE99520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5E45F431-A046-47DE-8454-B23BF7860A8B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2062" name="Group 2061">
                    <a:extLst>
                      <a:ext uri="{FF2B5EF4-FFF2-40B4-BE49-F238E27FC236}">
                        <a16:creationId xmlns:a16="http://schemas.microsoft.com/office/drawing/2014/main" id="{B78C424F-B305-44C0-937C-9CCD944D40EC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2065" name="Group 2064">
                    <a:extLst>
                      <a:ext uri="{FF2B5EF4-FFF2-40B4-BE49-F238E27FC236}">
                        <a16:creationId xmlns:a16="http://schemas.microsoft.com/office/drawing/2014/main" id="{48225807-C6E9-4F0C-84E1-378BDC60758D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0AC70D3-969E-4280-A65E-EE1D98CD9E2A}"/>
                      </a:ext>
                    </a:extLst>
                  </p:cNvPr>
                  <p:cNvSpPr txBox="1"/>
                  <p:nvPr/>
                </p:nvSpPr>
                <p:spPr>
                  <a:xfrm>
                    <a:off x="3991368" y="3796792"/>
                    <a:ext cx="2491898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dirty="0">
                        <a:latin typeface="The Hand Extrablack" panose="03070A02030502020204" pitchFamily="66" charset="0"/>
                      </a:rPr>
                      <a:t>A Toolbox</a:t>
                    </a:r>
                    <a:endParaRPr lang="en-GB" sz="5400" dirty="0">
                      <a:latin typeface="The Hand Extrablack" panose="03070A02030502020204" pitchFamily="66" charset="0"/>
                    </a:endParaRP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081" name="Group 2080">
                  <a:extLst>
                    <a:ext uri="{FF2B5EF4-FFF2-40B4-BE49-F238E27FC236}">
                      <a16:creationId xmlns:a16="http://schemas.microsoft.com/office/drawing/2014/main" id="{40BF3684-E33A-4EE1-B25D-8D70A6ABA960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089" name="Group 2088">
                  <a:extLst>
                    <a:ext uri="{FF2B5EF4-FFF2-40B4-BE49-F238E27FC236}">
                      <a16:creationId xmlns:a16="http://schemas.microsoft.com/office/drawing/2014/main" id="{C3D4F170-59A5-4AE3-9600-BA4F9FD5EEDD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123" name="Group 2122">
                  <a:extLst>
                    <a:ext uri="{FF2B5EF4-FFF2-40B4-BE49-F238E27FC236}">
                      <a16:creationId xmlns:a16="http://schemas.microsoft.com/office/drawing/2014/main" id="{C7B19DAC-BF8F-49B2-8880-BB8129439706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137" name="Group 2136">
                  <a:extLst>
                    <a:ext uri="{FF2B5EF4-FFF2-40B4-BE49-F238E27FC236}">
                      <a16:creationId xmlns:a16="http://schemas.microsoft.com/office/drawing/2014/main" id="{BF4C991C-4ABE-4F9F-A985-D2DCEA74ADBA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145" name="Group 2144">
                  <a:extLst>
                    <a:ext uri="{FF2B5EF4-FFF2-40B4-BE49-F238E27FC236}">
                      <a16:creationId xmlns:a16="http://schemas.microsoft.com/office/drawing/2014/main" id="{285596B6-3B16-4737-B084-C66A00613945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158" name="Group 2157">
                  <a:extLst>
                    <a:ext uri="{FF2B5EF4-FFF2-40B4-BE49-F238E27FC236}">
                      <a16:creationId xmlns:a16="http://schemas.microsoft.com/office/drawing/2014/main" id="{180842D7-358A-4BBC-8466-5D1E7922202C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97FFDCC8-5D4C-4108-B9C4-75F0A66ABCE3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FB324AB3-7367-47E4-895B-CAF3A6FE7DBB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208" name="Group 2207">
                <a:extLst>
                  <a:ext uri="{FF2B5EF4-FFF2-40B4-BE49-F238E27FC236}">
                    <a16:creationId xmlns:a16="http://schemas.microsoft.com/office/drawing/2014/main" id="{F8DD2B61-301B-4AC3-8463-91268D2DB5BD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5" name="Google Shape;95;gc28a16ab08_0_0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9" name="Group 2318">
            <a:extLst>
              <a:ext uri="{FF2B5EF4-FFF2-40B4-BE49-F238E27FC236}">
                <a16:creationId xmlns:a16="http://schemas.microsoft.com/office/drawing/2014/main" id="{01C4A655-3055-4932-A25B-70D4091A65F4}"/>
              </a:ext>
            </a:extLst>
          </p:cNvPr>
          <p:cNvGrpSpPr/>
          <p:nvPr/>
        </p:nvGrpSpPr>
        <p:grpSpPr>
          <a:xfrm>
            <a:off x="5702811" y="172489"/>
            <a:ext cx="1865732" cy="2789501"/>
            <a:chOff x="3588890" y="1306162"/>
            <a:chExt cx="1865732" cy="2789501"/>
          </a:xfrm>
        </p:grpSpPr>
        <p:grpSp>
          <p:nvGrpSpPr>
            <p:cNvPr id="2258" name="Group 2257">
              <a:extLst>
                <a:ext uri="{FF2B5EF4-FFF2-40B4-BE49-F238E27FC236}">
                  <a16:creationId xmlns:a16="http://schemas.microsoft.com/office/drawing/2014/main" id="{F08AD494-78A2-43C0-BCE9-364635B253D9}"/>
                </a:ext>
              </a:extLst>
            </p:cNvPr>
            <p:cNvGrpSpPr/>
            <p:nvPr/>
          </p:nvGrpSpPr>
          <p:grpSpPr>
            <a:xfrm>
              <a:off x="3588890" y="1306162"/>
              <a:ext cx="1865732" cy="2789501"/>
              <a:chOff x="6822410" y="1371142"/>
              <a:chExt cx="1865732" cy="2789501"/>
            </a:xfrm>
          </p:grpSpPr>
          <p:pic>
            <p:nvPicPr>
              <p:cNvPr id="212" name="Google Shape;148;gbf3987fb24_0_27">
                <a:extLst>
                  <a:ext uri="{FF2B5EF4-FFF2-40B4-BE49-F238E27FC236}">
                    <a16:creationId xmlns:a16="http://schemas.microsoft.com/office/drawing/2014/main" id="{EFDDE654-6BA1-4612-8D16-174C7B8DDD63}"/>
                  </a:ext>
                </a:extLst>
              </p:cNvPr>
              <p:cNvPicPr preferRelativeResize="0"/>
              <p:nvPr/>
            </p:nvPicPr>
            <p:blipFill>
              <a:blip r:embed="rId395">
                <a:alphaModFix/>
              </a:blip>
              <a:stretch>
                <a:fillRect/>
              </a:stretch>
            </p:blipFill>
            <p:spPr>
              <a:xfrm>
                <a:off x="6822410" y="1605502"/>
                <a:ext cx="1712059" cy="2555141"/>
              </a:xfrm>
              <a:prstGeom prst="rect">
                <a:avLst/>
              </a:prstGeom>
              <a:noFill/>
              <a:ln>
                <a:noFill/>
              </a:ln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2240" name="Ink 2239">
                    <a:extLst>
                      <a:ext uri="{FF2B5EF4-FFF2-40B4-BE49-F238E27FC236}">
                        <a16:creationId xmlns:a16="http://schemas.microsoft.com/office/drawing/2014/main" id="{4B4DA476-AD5C-4565-8C72-3339EA2FC166}"/>
                      </a:ext>
                    </a:extLst>
                  </p14:cNvPr>
                  <p14:cNvContentPartPr/>
                  <p14:nvPr/>
                </p14:nvContentPartPr>
                <p14:xfrm>
                  <a:off x="6842782" y="1441702"/>
                  <a:ext cx="90000" cy="160920"/>
                </p14:xfrm>
              </p:contentPart>
            </mc:Choice>
            <mc:Fallback xmlns="">
              <p:pic>
                <p:nvPicPr>
                  <p:cNvPr id="2240" name="Ink 2239">
                    <a:extLst>
                      <a:ext uri="{FF2B5EF4-FFF2-40B4-BE49-F238E27FC236}">
                        <a16:creationId xmlns:a16="http://schemas.microsoft.com/office/drawing/2014/main" id="{4B4DA476-AD5C-4565-8C72-3339EA2FC166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6825142" y="1423702"/>
                    <a:ext cx="12564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2243" name="Ink 2242">
                    <a:extLst>
                      <a:ext uri="{FF2B5EF4-FFF2-40B4-BE49-F238E27FC236}">
                        <a16:creationId xmlns:a16="http://schemas.microsoft.com/office/drawing/2014/main" id="{39B63578-DDBD-4C1E-95EF-2B59DE728A31}"/>
                      </a:ext>
                    </a:extLst>
                  </p14:cNvPr>
                  <p14:cNvContentPartPr/>
                  <p14:nvPr/>
                </p14:nvContentPartPr>
                <p14:xfrm>
                  <a:off x="6938182" y="1371142"/>
                  <a:ext cx="1718280" cy="68760"/>
                </p14:xfrm>
              </p:contentPart>
            </mc:Choice>
            <mc:Fallback xmlns="">
              <p:pic>
                <p:nvPicPr>
                  <p:cNvPr id="2243" name="Ink 2242">
                    <a:extLst>
                      <a:ext uri="{FF2B5EF4-FFF2-40B4-BE49-F238E27FC236}">
                        <a16:creationId xmlns:a16="http://schemas.microsoft.com/office/drawing/2014/main" id="{39B63578-DDBD-4C1E-95EF-2B59DE728A31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6920542" y="1353502"/>
                    <a:ext cx="175392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2244" name="Ink 2243">
                    <a:extLst>
                      <a:ext uri="{FF2B5EF4-FFF2-40B4-BE49-F238E27FC236}">
                        <a16:creationId xmlns:a16="http://schemas.microsoft.com/office/drawing/2014/main" id="{D0567A9A-B77C-49A1-B925-FD9A7DCF839D}"/>
                      </a:ext>
                    </a:extLst>
                  </p14:cNvPr>
                  <p14:cNvContentPartPr/>
                  <p14:nvPr/>
                </p14:nvContentPartPr>
                <p14:xfrm>
                  <a:off x="8584462" y="4029022"/>
                  <a:ext cx="360" cy="360"/>
                </p14:xfrm>
              </p:contentPart>
            </mc:Choice>
            <mc:Fallback xmlns="">
              <p:pic>
                <p:nvPicPr>
                  <p:cNvPr id="2244" name="Ink 2243">
                    <a:extLst>
                      <a:ext uri="{FF2B5EF4-FFF2-40B4-BE49-F238E27FC236}">
                        <a16:creationId xmlns:a16="http://schemas.microsoft.com/office/drawing/2014/main" id="{D0567A9A-B77C-49A1-B925-FD9A7DCF839D}"/>
                      </a:ext>
                    </a:extLst>
                  </p:cNvPr>
                  <p:cNvPicPr/>
                  <p:nvPr/>
                </p:nvPicPr>
                <p:blipFill>
                  <a:blip r:embed="rId401"/>
                  <a:stretch>
                    <a:fillRect/>
                  </a:stretch>
                </p:blipFill>
                <p:spPr>
                  <a:xfrm>
                    <a:off x="8566462" y="4011382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2251" name="Ink 2250">
                    <a:extLst>
                      <a:ext uri="{FF2B5EF4-FFF2-40B4-BE49-F238E27FC236}">
                        <a16:creationId xmlns:a16="http://schemas.microsoft.com/office/drawing/2014/main" id="{39188CD3-7747-412D-AE9D-5CDEE7A9A538}"/>
                      </a:ext>
                    </a:extLst>
                  </p14:cNvPr>
                  <p14:cNvContentPartPr/>
                  <p14:nvPr/>
                </p14:nvContentPartPr>
                <p14:xfrm>
                  <a:off x="8654662" y="1394902"/>
                  <a:ext cx="33480" cy="86400"/>
                </p14:xfrm>
              </p:contentPart>
            </mc:Choice>
            <mc:Fallback xmlns="">
              <p:pic>
                <p:nvPicPr>
                  <p:cNvPr id="2251" name="Ink 2250">
                    <a:extLst>
                      <a:ext uri="{FF2B5EF4-FFF2-40B4-BE49-F238E27FC236}">
                        <a16:creationId xmlns:a16="http://schemas.microsoft.com/office/drawing/2014/main" id="{39188CD3-7747-412D-AE9D-5CDEE7A9A538}"/>
                      </a:ext>
                    </a:extLst>
                  </p:cNvPr>
                  <p:cNvPicPr/>
                  <p:nvPr/>
                </p:nvPicPr>
                <p:blipFill>
                  <a:blip r:embed="rId403"/>
                  <a:stretch>
                    <a:fillRect/>
                  </a:stretch>
                </p:blipFill>
                <p:spPr>
                  <a:xfrm>
                    <a:off x="8637022" y="1377262"/>
                    <a:ext cx="69120" cy="1220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256" name="Group 2255">
                <a:extLst>
                  <a:ext uri="{FF2B5EF4-FFF2-40B4-BE49-F238E27FC236}">
                    <a16:creationId xmlns:a16="http://schemas.microsoft.com/office/drawing/2014/main" id="{0FE5B25D-E311-4C99-8161-9990B59064B8}"/>
                  </a:ext>
                </a:extLst>
              </p:cNvPr>
              <p:cNvGrpSpPr/>
              <p:nvPr/>
            </p:nvGrpSpPr>
            <p:grpSpPr>
              <a:xfrm>
                <a:off x="8543782" y="1381942"/>
                <a:ext cx="140040" cy="2733120"/>
                <a:chOff x="8543782" y="1381942"/>
                <a:chExt cx="140040" cy="2733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04">
                  <p14:nvContentPartPr>
                    <p14:cNvPr id="2247" name="Ink 2246">
                      <a:extLst>
                        <a:ext uri="{FF2B5EF4-FFF2-40B4-BE49-F238E27FC236}">
                          <a16:creationId xmlns:a16="http://schemas.microsoft.com/office/drawing/2014/main" id="{65431635-864D-4827-8B2A-B25395822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45222" y="3932902"/>
                    <a:ext cx="85320" cy="182160"/>
                  </p14:xfrm>
                </p:contentPart>
              </mc:Choice>
              <mc:Fallback xmlns="">
                <p:pic>
                  <p:nvPicPr>
                    <p:cNvPr id="2247" name="Ink 2246">
                      <a:extLst>
                        <a:ext uri="{FF2B5EF4-FFF2-40B4-BE49-F238E27FC236}">
                          <a16:creationId xmlns:a16="http://schemas.microsoft.com/office/drawing/2014/main" id="{65431635-864D-4827-8B2A-B253958229B8}"/>
                        </a:ext>
                      </a:extLst>
                    </p:cNvPr>
                    <p:cNvPicPr/>
                    <p:nvPr/>
                  </p:nvPicPr>
                  <p:blipFill>
                    <a:blip r:embed="rId405"/>
                    <a:stretch>
                      <a:fillRect/>
                    </a:stretch>
                  </p:blipFill>
                  <p:spPr>
                    <a:xfrm>
                      <a:off x="8527222" y="3914902"/>
                      <a:ext cx="120960" cy="21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6">
                  <p14:nvContentPartPr>
                    <p14:cNvPr id="2248" name="Ink 2247">
                      <a:extLst>
                        <a:ext uri="{FF2B5EF4-FFF2-40B4-BE49-F238E27FC236}">
                          <a16:creationId xmlns:a16="http://schemas.microsoft.com/office/drawing/2014/main" id="{535B51AE-0882-4B64-8122-68584CD16C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43782" y="1426582"/>
                    <a:ext cx="91440" cy="153000"/>
                  </p14:xfrm>
                </p:contentPart>
              </mc:Choice>
              <mc:Fallback xmlns="">
                <p:pic>
                  <p:nvPicPr>
                    <p:cNvPr id="2248" name="Ink 2247">
                      <a:extLst>
                        <a:ext uri="{FF2B5EF4-FFF2-40B4-BE49-F238E27FC236}">
                          <a16:creationId xmlns:a16="http://schemas.microsoft.com/office/drawing/2014/main" id="{535B51AE-0882-4B64-8122-68584CD16CDF}"/>
                        </a:ext>
                      </a:extLst>
                    </p:cNvPr>
                    <p:cNvPicPr/>
                    <p:nvPr/>
                  </p:nvPicPr>
                  <p:blipFill>
                    <a:blip r:embed="rId407"/>
                    <a:stretch>
                      <a:fillRect/>
                    </a:stretch>
                  </p:blipFill>
                  <p:spPr>
                    <a:xfrm>
                      <a:off x="8526142" y="1408582"/>
                      <a:ext cx="127080" cy="188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8">
                  <p14:nvContentPartPr>
                    <p14:cNvPr id="2249" name="Ink 2248">
                      <a:extLst>
                        <a:ext uri="{FF2B5EF4-FFF2-40B4-BE49-F238E27FC236}">
                          <a16:creationId xmlns:a16="http://schemas.microsoft.com/office/drawing/2014/main" id="{9C78FAE7-8EBD-4243-90A3-CBBBC757C0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62222" y="1381942"/>
                    <a:ext cx="15840" cy="65880"/>
                  </p14:xfrm>
                </p:contentPart>
              </mc:Choice>
              <mc:Fallback xmlns="">
                <p:pic>
                  <p:nvPicPr>
                    <p:cNvPr id="2249" name="Ink 2248">
                      <a:extLst>
                        <a:ext uri="{FF2B5EF4-FFF2-40B4-BE49-F238E27FC236}">
                          <a16:creationId xmlns:a16="http://schemas.microsoft.com/office/drawing/2014/main" id="{9C78FAE7-8EBD-4243-90A3-CBBBC757C06E}"/>
                        </a:ext>
                      </a:extLst>
                    </p:cNvPr>
                    <p:cNvPicPr/>
                    <p:nvPr/>
                  </p:nvPicPr>
                  <p:blipFill>
                    <a:blip r:embed="rId409"/>
                    <a:stretch>
                      <a:fillRect/>
                    </a:stretch>
                  </p:blipFill>
                  <p:spPr>
                    <a:xfrm>
                      <a:off x="8644582" y="1364302"/>
                      <a:ext cx="51480" cy="10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0">
                  <p14:nvContentPartPr>
                    <p14:cNvPr id="2255" name="Ink 2254">
                      <a:extLst>
                        <a:ext uri="{FF2B5EF4-FFF2-40B4-BE49-F238E27FC236}">
                          <a16:creationId xmlns:a16="http://schemas.microsoft.com/office/drawing/2014/main" id="{37645DC0-17E4-48FC-99F4-561F2FDCB3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51782" y="1411822"/>
                    <a:ext cx="32040" cy="2516400"/>
                  </p14:xfrm>
                </p:contentPart>
              </mc:Choice>
              <mc:Fallback xmlns="">
                <p:pic>
                  <p:nvPicPr>
                    <p:cNvPr id="2255" name="Ink 2254">
                      <a:extLst>
                        <a:ext uri="{FF2B5EF4-FFF2-40B4-BE49-F238E27FC236}">
                          <a16:creationId xmlns:a16="http://schemas.microsoft.com/office/drawing/2014/main" id="{37645DC0-17E4-48FC-99F4-561F2FDCB391}"/>
                        </a:ext>
                      </a:extLst>
                    </p:cNvPr>
                    <p:cNvPicPr/>
                    <p:nvPr/>
                  </p:nvPicPr>
                  <p:blipFill>
                    <a:blip r:embed="rId411"/>
                    <a:stretch>
                      <a:fillRect/>
                    </a:stretch>
                  </p:blipFill>
                  <p:spPr>
                    <a:xfrm>
                      <a:off x="8633782" y="1393822"/>
                      <a:ext cx="67680" cy="2552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263" name="Ink 2262">
                  <a:extLst>
                    <a:ext uri="{FF2B5EF4-FFF2-40B4-BE49-F238E27FC236}">
                      <a16:creationId xmlns:a16="http://schemas.microsoft.com/office/drawing/2014/main" id="{CFC4A619-2B28-4E13-90EF-3CD1A8538D6D}"/>
                    </a:ext>
                  </a:extLst>
                </p14:cNvPr>
                <p14:cNvContentPartPr/>
                <p14:nvPr/>
              </p14:nvContentPartPr>
              <p14:xfrm>
                <a:off x="3669742" y="1349902"/>
                <a:ext cx="1670040" cy="163080"/>
              </p14:xfrm>
            </p:contentPart>
          </mc:Choice>
          <mc:Fallback xmlns="">
            <p:pic>
              <p:nvPicPr>
                <p:cNvPr id="2263" name="Ink 2262">
                  <a:extLst>
                    <a:ext uri="{FF2B5EF4-FFF2-40B4-BE49-F238E27FC236}">
                      <a16:creationId xmlns:a16="http://schemas.microsoft.com/office/drawing/2014/main" id="{CFC4A619-2B28-4E13-90EF-3CD1A8538D6D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3652102" y="1332262"/>
                  <a:ext cx="1705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265" name="Ink 2264">
                  <a:extLst>
                    <a:ext uri="{FF2B5EF4-FFF2-40B4-BE49-F238E27FC236}">
                      <a16:creationId xmlns:a16="http://schemas.microsoft.com/office/drawing/2014/main" id="{4301210F-E78C-44D5-BABC-ABAE7DC500AC}"/>
                    </a:ext>
                  </a:extLst>
                </p14:cNvPr>
                <p14:cNvContentPartPr/>
                <p14:nvPr/>
              </p14:nvContentPartPr>
              <p14:xfrm>
                <a:off x="5303422" y="1362502"/>
                <a:ext cx="78840" cy="171000"/>
              </p14:xfrm>
            </p:contentPart>
          </mc:Choice>
          <mc:Fallback xmlns="">
            <p:pic>
              <p:nvPicPr>
                <p:cNvPr id="2265" name="Ink 2264">
                  <a:extLst>
                    <a:ext uri="{FF2B5EF4-FFF2-40B4-BE49-F238E27FC236}">
                      <a16:creationId xmlns:a16="http://schemas.microsoft.com/office/drawing/2014/main" id="{4301210F-E78C-44D5-BABC-ABAE7DC500AC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285422" y="1344502"/>
                  <a:ext cx="114480" cy="206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4" name="Group 2273">
              <a:extLst>
                <a:ext uri="{FF2B5EF4-FFF2-40B4-BE49-F238E27FC236}">
                  <a16:creationId xmlns:a16="http://schemas.microsoft.com/office/drawing/2014/main" id="{16BAA44D-F151-4BE1-A815-09301A925ED8}"/>
                </a:ext>
              </a:extLst>
            </p:cNvPr>
            <p:cNvGrpSpPr/>
            <p:nvPr/>
          </p:nvGrpSpPr>
          <p:grpSpPr>
            <a:xfrm>
              <a:off x="3690982" y="1340182"/>
              <a:ext cx="1693800" cy="2598840"/>
              <a:chOff x="3690982" y="1340182"/>
              <a:chExt cx="1693800" cy="259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2271" name="Ink 2270">
                    <a:extLst>
                      <a:ext uri="{FF2B5EF4-FFF2-40B4-BE49-F238E27FC236}">
                        <a16:creationId xmlns:a16="http://schemas.microsoft.com/office/drawing/2014/main" id="{B8812163-9424-4563-806B-06FB6029A4AB}"/>
                      </a:ext>
                    </a:extLst>
                  </p14:cNvPr>
                  <p14:cNvContentPartPr/>
                  <p14:nvPr/>
                </p14:nvContentPartPr>
                <p14:xfrm>
                  <a:off x="5314222" y="1533142"/>
                  <a:ext cx="70560" cy="2405880"/>
                </p14:xfrm>
              </p:contentPart>
            </mc:Choice>
            <mc:Fallback xmlns="">
              <p:pic>
                <p:nvPicPr>
                  <p:cNvPr id="2271" name="Ink 2270">
                    <a:extLst>
                      <a:ext uri="{FF2B5EF4-FFF2-40B4-BE49-F238E27FC236}">
                        <a16:creationId xmlns:a16="http://schemas.microsoft.com/office/drawing/2014/main" id="{B8812163-9424-4563-806B-06FB6029A4AB}"/>
                      </a:ext>
                    </a:extLst>
                  </p:cNvPr>
                  <p:cNvPicPr/>
                  <p:nvPr/>
                </p:nvPicPr>
                <p:blipFill>
                  <a:blip r:embed="rId417"/>
                  <a:stretch>
                    <a:fillRect/>
                  </a:stretch>
                </p:blipFill>
                <p:spPr>
                  <a:xfrm>
                    <a:off x="5296582" y="1515502"/>
                    <a:ext cx="106200" cy="244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2259" name="Ink 2258">
                    <a:extLst>
                      <a:ext uri="{FF2B5EF4-FFF2-40B4-BE49-F238E27FC236}">
                        <a16:creationId xmlns:a16="http://schemas.microsoft.com/office/drawing/2014/main" id="{37C7196B-EC85-447F-83EB-D5A95CBA4756}"/>
                      </a:ext>
                    </a:extLst>
                  </p14:cNvPr>
                  <p14:cNvContentPartPr/>
                  <p14:nvPr/>
                </p14:nvContentPartPr>
                <p14:xfrm>
                  <a:off x="4351942" y="1407142"/>
                  <a:ext cx="232920" cy="39240"/>
                </p14:xfrm>
              </p:contentPart>
            </mc:Choice>
            <mc:Fallback xmlns="">
              <p:pic>
                <p:nvPicPr>
                  <p:cNvPr id="2259" name="Ink 2258">
                    <a:extLst>
                      <a:ext uri="{FF2B5EF4-FFF2-40B4-BE49-F238E27FC236}">
                        <a16:creationId xmlns:a16="http://schemas.microsoft.com/office/drawing/2014/main" id="{37C7196B-EC85-447F-83EB-D5A95CBA4756}"/>
                      </a:ext>
                    </a:extLst>
                  </p:cNvPr>
                  <p:cNvPicPr/>
                  <p:nvPr/>
                </p:nvPicPr>
                <p:blipFill>
                  <a:blip r:embed="rId419"/>
                  <a:stretch>
                    <a:fillRect/>
                  </a:stretch>
                </p:blipFill>
                <p:spPr>
                  <a:xfrm>
                    <a:off x="4334302" y="1389142"/>
                    <a:ext cx="26856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0">
                <p14:nvContentPartPr>
                  <p14:cNvPr id="2260" name="Ink 2259">
                    <a:extLst>
                      <a:ext uri="{FF2B5EF4-FFF2-40B4-BE49-F238E27FC236}">
                        <a16:creationId xmlns:a16="http://schemas.microsoft.com/office/drawing/2014/main" id="{7C9FEF11-97FC-41EE-AD24-CDCE622ACC07}"/>
                      </a:ext>
                    </a:extLst>
                  </p14:cNvPr>
                  <p14:cNvContentPartPr/>
                  <p14:nvPr/>
                </p14:nvContentPartPr>
                <p14:xfrm>
                  <a:off x="3690982" y="1414702"/>
                  <a:ext cx="323280" cy="86400"/>
                </p14:xfrm>
              </p:contentPart>
            </mc:Choice>
            <mc:Fallback xmlns="">
              <p:pic>
                <p:nvPicPr>
                  <p:cNvPr id="2260" name="Ink 2259">
                    <a:extLst>
                      <a:ext uri="{FF2B5EF4-FFF2-40B4-BE49-F238E27FC236}">
                        <a16:creationId xmlns:a16="http://schemas.microsoft.com/office/drawing/2014/main" id="{7C9FEF11-97FC-41EE-AD24-CDCE622ACC07}"/>
                      </a:ext>
                    </a:extLst>
                  </p:cNvPr>
                  <p:cNvPicPr/>
                  <p:nvPr/>
                </p:nvPicPr>
                <p:blipFill>
                  <a:blip r:embed="rId421"/>
                  <a:stretch>
                    <a:fillRect/>
                  </a:stretch>
                </p:blipFill>
                <p:spPr>
                  <a:xfrm>
                    <a:off x="3672982" y="1396702"/>
                    <a:ext cx="35892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2">
                <p14:nvContentPartPr>
                  <p14:cNvPr id="2261" name="Ink 2260">
                    <a:extLst>
                      <a:ext uri="{FF2B5EF4-FFF2-40B4-BE49-F238E27FC236}">
                        <a16:creationId xmlns:a16="http://schemas.microsoft.com/office/drawing/2014/main" id="{102BC691-2FA5-46F1-A7AC-C2DDDE239372}"/>
                      </a:ext>
                    </a:extLst>
                  </p14:cNvPr>
                  <p14:cNvContentPartPr/>
                  <p14:nvPr/>
                </p14:nvContentPartPr>
                <p14:xfrm>
                  <a:off x="3743542" y="1403182"/>
                  <a:ext cx="1394280" cy="20160"/>
                </p14:xfrm>
              </p:contentPart>
            </mc:Choice>
            <mc:Fallback xmlns="">
              <p:pic>
                <p:nvPicPr>
                  <p:cNvPr id="2261" name="Ink 2260">
                    <a:extLst>
                      <a:ext uri="{FF2B5EF4-FFF2-40B4-BE49-F238E27FC236}">
                        <a16:creationId xmlns:a16="http://schemas.microsoft.com/office/drawing/2014/main" id="{102BC691-2FA5-46F1-A7AC-C2DDDE239372}"/>
                      </a:ext>
                    </a:extLst>
                  </p:cNvPr>
                  <p:cNvPicPr/>
                  <p:nvPr/>
                </p:nvPicPr>
                <p:blipFill>
                  <a:blip r:embed="rId423"/>
                  <a:stretch>
                    <a:fillRect/>
                  </a:stretch>
                </p:blipFill>
                <p:spPr>
                  <a:xfrm>
                    <a:off x="3725542" y="1385542"/>
                    <a:ext cx="14299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4">
                <p14:nvContentPartPr>
                  <p14:cNvPr id="2262" name="Ink 2261">
                    <a:extLst>
                      <a:ext uri="{FF2B5EF4-FFF2-40B4-BE49-F238E27FC236}">
                        <a16:creationId xmlns:a16="http://schemas.microsoft.com/office/drawing/2014/main" id="{AD287D33-576A-428A-821E-52416FFA62FA}"/>
                      </a:ext>
                    </a:extLst>
                  </p14:cNvPr>
                  <p14:cNvContentPartPr/>
                  <p14:nvPr/>
                </p14:nvContentPartPr>
                <p14:xfrm>
                  <a:off x="4922182" y="1340182"/>
                  <a:ext cx="461880" cy="54000"/>
                </p14:xfrm>
              </p:contentPart>
            </mc:Choice>
            <mc:Fallback xmlns="">
              <p:pic>
                <p:nvPicPr>
                  <p:cNvPr id="2262" name="Ink 2261">
                    <a:extLst>
                      <a:ext uri="{FF2B5EF4-FFF2-40B4-BE49-F238E27FC236}">
                        <a16:creationId xmlns:a16="http://schemas.microsoft.com/office/drawing/2014/main" id="{AD287D33-576A-428A-821E-52416FFA62FA}"/>
                      </a:ext>
                    </a:extLst>
                  </p:cNvPr>
                  <p:cNvPicPr/>
                  <p:nvPr/>
                </p:nvPicPr>
                <p:blipFill>
                  <a:blip r:embed="rId425"/>
                  <a:stretch>
                    <a:fillRect/>
                  </a:stretch>
                </p:blipFill>
                <p:spPr>
                  <a:xfrm>
                    <a:off x="4904542" y="1322182"/>
                    <a:ext cx="497520" cy="8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6">
                <p14:nvContentPartPr>
                  <p14:cNvPr id="2269" name="Ink 2268">
                    <a:extLst>
                      <a:ext uri="{FF2B5EF4-FFF2-40B4-BE49-F238E27FC236}">
                        <a16:creationId xmlns:a16="http://schemas.microsoft.com/office/drawing/2014/main" id="{3052DED4-7F6D-434A-AA71-48C1F4C2B6D4}"/>
                      </a:ext>
                    </a:extLst>
                  </p14:cNvPr>
                  <p14:cNvContentPartPr/>
                  <p14:nvPr/>
                </p14:nvContentPartPr>
                <p14:xfrm>
                  <a:off x="5301262" y="1485622"/>
                  <a:ext cx="41400" cy="118440"/>
                </p14:xfrm>
              </p:contentPart>
            </mc:Choice>
            <mc:Fallback xmlns="">
              <p:pic>
                <p:nvPicPr>
                  <p:cNvPr id="2269" name="Ink 2268">
                    <a:extLst>
                      <a:ext uri="{FF2B5EF4-FFF2-40B4-BE49-F238E27FC236}">
                        <a16:creationId xmlns:a16="http://schemas.microsoft.com/office/drawing/2014/main" id="{3052DED4-7F6D-434A-AA71-48C1F4C2B6D4}"/>
                      </a:ext>
                    </a:extLst>
                  </p:cNvPr>
                  <p:cNvPicPr/>
                  <p:nvPr/>
                </p:nvPicPr>
                <p:blipFill>
                  <a:blip r:embed="rId427"/>
                  <a:stretch>
                    <a:fillRect/>
                  </a:stretch>
                </p:blipFill>
                <p:spPr>
                  <a:xfrm>
                    <a:off x="5283622" y="1467622"/>
                    <a:ext cx="7704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8">
                <p14:nvContentPartPr>
                  <p14:cNvPr id="2270" name="Ink 2269">
                    <a:extLst>
                      <a:ext uri="{FF2B5EF4-FFF2-40B4-BE49-F238E27FC236}">
                        <a16:creationId xmlns:a16="http://schemas.microsoft.com/office/drawing/2014/main" id="{0477D797-A4D7-47DD-BDC9-DB01F4CED2A2}"/>
                      </a:ext>
                    </a:extLst>
                  </p14:cNvPr>
                  <p14:cNvContentPartPr/>
                  <p14:nvPr/>
                </p14:nvContentPartPr>
                <p14:xfrm>
                  <a:off x="5332222" y="1525222"/>
                  <a:ext cx="15120" cy="254160"/>
                </p14:xfrm>
              </p:contentPart>
            </mc:Choice>
            <mc:Fallback xmlns="">
              <p:pic>
                <p:nvPicPr>
                  <p:cNvPr id="2270" name="Ink 2269">
                    <a:extLst>
                      <a:ext uri="{FF2B5EF4-FFF2-40B4-BE49-F238E27FC236}">
                        <a16:creationId xmlns:a16="http://schemas.microsoft.com/office/drawing/2014/main" id="{0477D797-A4D7-47DD-BDC9-DB01F4CED2A2}"/>
                      </a:ext>
                    </a:extLst>
                  </p:cNvPr>
                  <p:cNvPicPr/>
                  <p:nvPr/>
                </p:nvPicPr>
                <p:blipFill>
                  <a:blip r:embed="rId429"/>
                  <a:stretch>
                    <a:fillRect/>
                  </a:stretch>
                </p:blipFill>
                <p:spPr>
                  <a:xfrm>
                    <a:off x="5314582" y="1507222"/>
                    <a:ext cx="50760" cy="289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272" name="Ink 2271">
                  <a:extLst>
                    <a:ext uri="{FF2B5EF4-FFF2-40B4-BE49-F238E27FC236}">
                      <a16:creationId xmlns:a16="http://schemas.microsoft.com/office/drawing/2014/main" id="{048045CE-E567-44BE-ACF1-5D5F2C66B51E}"/>
                    </a:ext>
                  </a:extLst>
                </p14:cNvPr>
                <p14:cNvContentPartPr/>
                <p14:nvPr/>
              </p14:nvContentPartPr>
              <p14:xfrm>
                <a:off x="5352022" y="1368982"/>
                <a:ext cx="34560" cy="2407320"/>
              </p14:xfrm>
            </p:contentPart>
          </mc:Choice>
          <mc:Fallback xmlns="">
            <p:pic>
              <p:nvPicPr>
                <p:cNvPr id="2272" name="Ink 2271">
                  <a:extLst>
                    <a:ext uri="{FF2B5EF4-FFF2-40B4-BE49-F238E27FC236}">
                      <a16:creationId xmlns:a16="http://schemas.microsoft.com/office/drawing/2014/main" id="{048045CE-E567-44BE-ACF1-5D5F2C66B51E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334022" y="1350982"/>
                  <a:ext cx="70200" cy="24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275" name="Ink 2274">
                  <a:extLst>
                    <a:ext uri="{FF2B5EF4-FFF2-40B4-BE49-F238E27FC236}">
                      <a16:creationId xmlns:a16="http://schemas.microsoft.com/office/drawing/2014/main" id="{CDBAB8A8-2D13-45DE-80DC-180EF6929261}"/>
                    </a:ext>
                  </a:extLst>
                </p14:cNvPr>
                <p14:cNvContentPartPr/>
                <p14:nvPr/>
              </p14:nvContentPartPr>
              <p14:xfrm>
                <a:off x="5309182" y="1307422"/>
                <a:ext cx="90720" cy="254520"/>
              </p14:xfrm>
            </p:contentPart>
          </mc:Choice>
          <mc:Fallback xmlns="">
            <p:pic>
              <p:nvPicPr>
                <p:cNvPr id="2275" name="Ink 2274">
                  <a:extLst>
                    <a:ext uri="{FF2B5EF4-FFF2-40B4-BE49-F238E27FC236}">
                      <a16:creationId xmlns:a16="http://schemas.microsoft.com/office/drawing/2014/main" id="{CDBAB8A8-2D13-45DE-80DC-180EF6929261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5300182" y="1298422"/>
                  <a:ext cx="108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280" name="Ink 2279">
                  <a:extLst>
                    <a:ext uri="{FF2B5EF4-FFF2-40B4-BE49-F238E27FC236}">
                      <a16:creationId xmlns:a16="http://schemas.microsoft.com/office/drawing/2014/main" id="{6A676751-9E83-4A1B-BD30-27343D7CAF4F}"/>
                    </a:ext>
                  </a:extLst>
                </p14:cNvPr>
                <p14:cNvContentPartPr/>
                <p14:nvPr/>
              </p14:nvContentPartPr>
              <p14:xfrm>
                <a:off x="5276782" y="1542862"/>
                <a:ext cx="43920" cy="2473560"/>
              </p14:xfrm>
            </p:contentPart>
          </mc:Choice>
          <mc:Fallback xmlns="">
            <p:pic>
              <p:nvPicPr>
                <p:cNvPr id="2280" name="Ink 2279">
                  <a:extLst>
                    <a:ext uri="{FF2B5EF4-FFF2-40B4-BE49-F238E27FC236}">
                      <a16:creationId xmlns:a16="http://schemas.microsoft.com/office/drawing/2014/main" id="{6A676751-9E83-4A1B-BD30-27343D7CAF4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5268142" y="1534222"/>
                  <a:ext cx="61560" cy="2491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03" name="Group 2302">
              <a:extLst>
                <a:ext uri="{FF2B5EF4-FFF2-40B4-BE49-F238E27FC236}">
                  <a16:creationId xmlns:a16="http://schemas.microsoft.com/office/drawing/2014/main" id="{9F4C8CD3-573B-4E15-A887-9D895B30B3C3}"/>
                </a:ext>
              </a:extLst>
            </p:cNvPr>
            <p:cNvGrpSpPr/>
            <p:nvPr/>
          </p:nvGrpSpPr>
          <p:grpSpPr>
            <a:xfrm>
              <a:off x="3676222" y="1367182"/>
              <a:ext cx="660240" cy="138960"/>
              <a:chOff x="3676222" y="1367182"/>
              <a:chExt cx="660240" cy="138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6">
                <p14:nvContentPartPr>
                  <p14:cNvPr id="2297" name="Ink 2296">
                    <a:extLst>
                      <a:ext uri="{FF2B5EF4-FFF2-40B4-BE49-F238E27FC236}">
                        <a16:creationId xmlns:a16="http://schemas.microsoft.com/office/drawing/2014/main" id="{883E5AC5-5FD7-48E3-8A30-89E5DADFDFDD}"/>
                      </a:ext>
                    </a:extLst>
                  </p14:cNvPr>
                  <p14:cNvContentPartPr/>
                  <p14:nvPr/>
                </p14:nvContentPartPr>
                <p14:xfrm>
                  <a:off x="3727702" y="1367182"/>
                  <a:ext cx="566280" cy="43560"/>
                </p14:xfrm>
              </p:contentPart>
            </mc:Choice>
            <mc:Fallback xmlns="">
              <p:pic>
                <p:nvPicPr>
                  <p:cNvPr id="2297" name="Ink 2296">
                    <a:extLst>
                      <a:ext uri="{FF2B5EF4-FFF2-40B4-BE49-F238E27FC236}">
                        <a16:creationId xmlns:a16="http://schemas.microsoft.com/office/drawing/2014/main" id="{883E5AC5-5FD7-48E3-8A30-89E5DADFDFDD}"/>
                      </a:ext>
                    </a:extLst>
                  </p:cNvPr>
                  <p:cNvPicPr/>
                  <p:nvPr/>
                </p:nvPicPr>
                <p:blipFill>
                  <a:blip r:embed="rId437"/>
                  <a:stretch>
                    <a:fillRect/>
                  </a:stretch>
                </p:blipFill>
                <p:spPr>
                  <a:xfrm>
                    <a:off x="3723382" y="1362862"/>
                    <a:ext cx="5749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8">
                <p14:nvContentPartPr>
                  <p14:cNvPr id="2298" name="Ink 2297">
                    <a:extLst>
                      <a:ext uri="{FF2B5EF4-FFF2-40B4-BE49-F238E27FC236}">
                        <a16:creationId xmlns:a16="http://schemas.microsoft.com/office/drawing/2014/main" id="{742E008B-AEFD-472F-AAE9-349774E64778}"/>
                      </a:ext>
                    </a:extLst>
                  </p14:cNvPr>
                  <p14:cNvContentPartPr/>
                  <p14:nvPr/>
                </p14:nvContentPartPr>
                <p14:xfrm>
                  <a:off x="3716902" y="1410022"/>
                  <a:ext cx="541440" cy="19080"/>
                </p14:xfrm>
              </p:contentPart>
            </mc:Choice>
            <mc:Fallback xmlns="">
              <p:pic>
                <p:nvPicPr>
                  <p:cNvPr id="2298" name="Ink 2297">
                    <a:extLst>
                      <a:ext uri="{FF2B5EF4-FFF2-40B4-BE49-F238E27FC236}">
                        <a16:creationId xmlns:a16="http://schemas.microsoft.com/office/drawing/2014/main" id="{742E008B-AEFD-472F-AAE9-349774E64778}"/>
                      </a:ext>
                    </a:extLst>
                  </p:cNvPr>
                  <p:cNvPicPr/>
                  <p:nvPr/>
                </p:nvPicPr>
                <p:blipFill>
                  <a:blip r:embed="rId439"/>
                  <a:stretch>
                    <a:fillRect/>
                  </a:stretch>
                </p:blipFill>
                <p:spPr>
                  <a:xfrm>
                    <a:off x="3712582" y="1405702"/>
                    <a:ext cx="55008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0">
                <p14:nvContentPartPr>
                  <p14:cNvPr id="2299" name="Ink 2298">
                    <a:extLst>
                      <a:ext uri="{FF2B5EF4-FFF2-40B4-BE49-F238E27FC236}">
                        <a16:creationId xmlns:a16="http://schemas.microsoft.com/office/drawing/2014/main" id="{67F86735-0895-4299-A785-670CFE35212E}"/>
                      </a:ext>
                    </a:extLst>
                  </p14:cNvPr>
                  <p14:cNvContentPartPr/>
                  <p14:nvPr/>
                </p14:nvContentPartPr>
                <p14:xfrm>
                  <a:off x="3696742" y="1470502"/>
                  <a:ext cx="639720" cy="5760"/>
                </p14:xfrm>
              </p:contentPart>
            </mc:Choice>
            <mc:Fallback xmlns="">
              <p:pic>
                <p:nvPicPr>
                  <p:cNvPr id="2299" name="Ink 2298">
                    <a:extLst>
                      <a:ext uri="{FF2B5EF4-FFF2-40B4-BE49-F238E27FC236}">
                        <a16:creationId xmlns:a16="http://schemas.microsoft.com/office/drawing/2014/main" id="{67F86735-0895-4299-A785-670CFE35212E}"/>
                      </a:ext>
                    </a:extLst>
                  </p:cNvPr>
                  <p:cNvPicPr/>
                  <p:nvPr/>
                </p:nvPicPr>
                <p:blipFill>
                  <a:blip r:embed="rId441"/>
                  <a:stretch>
                    <a:fillRect/>
                  </a:stretch>
                </p:blipFill>
                <p:spPr>
                  <a:xfrm>
                    <a:off x="3692422" y="1466182"/>
                    <a:ext cx="648360" cy="1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2">
                <p14:nvContentPartPr>
                  <p14:cNvPr id="2301" name="Ink 2300">
                    <a:extLst>
                      <a:ext uri="{FF2B5EF4-FFF2-40B4-BE49-F238E27FC236}">
                        <a16:creationId xmlns:a16="http://schemas.microsoft.com/office/drawing/2014/main" id="{420852AB-5503-4723-8253-6ADF7E3E37E7}"/>
                      </a:ext>
                    </a:extLst>
                  </p14:cNvPr>
                  <p14:cNvContentPartPr/>
                  <p14:nvPr/>
                </p14:nvContentPartPr>
                <p14:xfrm>
                  <a:off x="3692422" y="1432342"/>
                  <a:ext cx="626760" cy="16920"/>
                </p14:xfrm>
              </p:contentPart>
            </mc:Choice>
            <mc:Fallback xmlns="">
              <p:pic>
                <p:nvPicPr>
                  <p:cNvPr id="2301" name="Ink 2300">
                    <a:extLst>
                      <a:ext uri="{FF2B5EF4-FFF2-40B4-BE49-F238E27FC236}">
                        <a16:creationId xmlns:a16="http://schemas.microsoft.com/office/drawing/2014/main" id="{420852AB-5503-4723-8253-6ADF7E3E37E7}"/>
                      </a:ext>
                    </a:extLst>
                  </p:cNvPr>
                  <p:cNvPicPr/>
                  <p:nvPr/>
                </p:nvPicPr>
                <p:blipFill>
                  <a:blip r:embed="rId443"/>
                  <a:stretch>
                    <a:fillRect/>
                  </a:stretch>
                </p:blipFill>
                <p:spPr>
                  <a:xfrm>
                    <a:off x="3688102" y="1428022"/>
                    <a:ext cx="6354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4">
                <p14:nvContentPartPr>
                  <p14:cNvPr id="2302" name="Ink 2301">
                    <a:extLst>
                      <a:ext uri="{FF2B5EF4-FFF2-40B4-BE49-F238E27FC236}">
                        <a16:creationId xmlns:a16="http://schemas.microsoft.com/office/drawing/2014/main" id="{96541BDB-85A6-4209-805E-B1186D2FAD62}"/>
                      </a:ext>
                    </a:extLst>
                  </p14:cNvPr>
                  <p14:cNvContentPartPr/>
                  <p14:nvPr/>
                </p14:nvContentPartPr>
                <p14:xfrm>
                  <a:off x="3676222" y="1494262"/>
                  <a:ext cx="659880" cy="11880"/>
                </p14:xfrm>
              </p:contentPart>
            </mc:Choice>
            <mc:Fallback xmlns="">
              <p:pic>
                <p:nvPicPr>
                  <p:cNvPr id="2302" name="Ink 2301">
                    <a:extLst>
                      <a:ext uri="{FF2B5EF4-FFF2-40B4-BE49-F238E27FC236}">
                        <a16:creationId xmlns:a16="http://schemas.microsoft.com/office/drawing/2014/main" id="{96541BDB-85A6-4209-805E-B1186D2FAD62}"/>
                      </a:ext>
                    </a:extLst>
                  </p:cNvPr>
                  <p:cNvPicPr/>
                  <p:nvPr/>
                </p:nvPicPr>
                <p:blipFill>
                  <a:blip r:embed="rId445"/>
                  <a:stretch>
                    <a:fillRect/>
                  </a:stretch>
                </p:blipFill>
                <p:spPr>
                  <a:xfrm>
                    <a:off x="3671902" y="1489942"/>
                    <a:ext cx="66852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13" name="Group 2312">
              <a:extLst>
                <a:ext uri="{FF2B5EF4-FFF2-40B4-BE49-F238E27FC236}">
                  <a16:creationId xmlns:a16="http://schemas.microsoft.com/office/drawing/2014/main" id="{52610CA3-0CF2-4EC7-A0A3-1E000C04C71F}"/>
                </a:ext>
              </a:extLst>
            </p:cNvPr>
            <p:cNvGrpSpPr/>
            <p:nvPr/>
          </p:nvGrpSpPr>
          <p:grpSpPr>
            <a:xfrm>
              <a:off x="5301982" y="1332622"/>
              <a:ext cx="81360" cy="587160"/>
              <a:chOff x="5301982" y="1332622"/>
              <a:chExt cx="81360" cy="587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6">
                <p14:nvContentPartPr>
                  <p14:cNvPr id="2309" name="Ink 2308">
                    <a:extLst>
                      <a:ext uri="{FF2B5EF4-FFF2-40B4-BE49-F238E27FC236}">
                        <a16:creationId xmlns:a16="http://schemas.microsoft.com/office/drawing/2014/main" id="{55571079-F6B9-408B-8509-80FB46ACF948}"/>
                      </a:ext>
                    </a:extLst>
                  </p14:cNvPr>
                  <p14:cNvContentPartPr/>
                  <p14:nvPr/>
                </p14:nvContentPartPr>
                <p14:xfrm>
                  <a:off x="5331142" y="1415782"/>
                  <a:ext cx="20520" cy="239760"/>
                </p14:xfrm>
              </p:contentPart>
            </mc:Choice>
            <mc:Fallback xmlns="">
              <p:pic>
                <p:nvPicPr>
                  <p:cNvPr id="2309" name="Ink 2308">
                    <a:extLst>
                      <a:ext uri="{FF2B5EF4-FFF2-40B4-BE49-F238E27FC236}">
                        <a16:creationId xmlns:a16="http://schemas.microsoft.com/office/drawing/2014/main" id="{55571079-F6B9-408B-8509-80FB46ACF948}"/>
                      </a:ext>
                    </a:extLst>
                  </p:cNvPr>
                  <p:cNvPicPr/>
                  <p:nvPr/>
                </p:nvPicPr>
                <p:blipFill>
                  <a:blip r:embed="rId447"/>
                  <a:stretch>
                    <a:fillRect/>
                  </a:stretch>
                </p:blipFill>
                <p:spPr>
                  <a:xfrm>
                    <a:off x="5326822" y="1411462"/>
                    <a:ext cx="2916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8">
                <p14:nvContentPartPr>
                  <p14:cNvPr id="2310" name="Ink 2309">
                    <a:extLst>
                      <a:ext uri="{FF2B5EF4-FFF2-40B4-BE49-F238E27FC236}">
                        <a16:creationId xmlns:a16="http://schemas.microsoft.com/office/drawing/2014/main" id="{303A2F52-FFC6-4BBE-AD49-D6791595AACA}"/>
                      </a:ext>
                    </a:extLst>
                  </p14:cNvPr>
                  <p14:cNvContentPartPr/>
                  <p14:nvPr/>
                </p14:nvContentPartPr>
                <p14:xfrm>
                  <a:off x="5359582" y="1376182"/>
                  <a:ext cx="5400" cy="223200"/>
                </p14:xfrm>
              </p:contentPart>
            </mc:Choice>
            <mc:Fallback xmlns="">
              <p:pic>
                <p:nvPicPr>
                  <p:cNvPr id="2310" name="Ink 2309">
                    <a:extLst>
                      <a:ext uri="{FF2B5EF4-FFF2-40B4-BE49-F238E27FC236}">
                        <a16:creationId xmlns:a16="http://schemas.microsoft.com/office/drawing/2014/main" id="{303A2F52-FFC6-4BBE-AD49-D6791595AACA}"/>
                      </a:ext>
                    </a:extLst>
                  </p:cNvPr>
                  <p:cNvPicPr/>
                  <p:nvPr/>
                </p:nvPicPr>
                <p:blipFill>
                  <a:blip r:embed="rId449"/>
                  <a:stretch>
                    <a:fillRect/>
                  </a:stretch>
                </p:blipFill>
                <p:spPr>
                  <a:xfrm>
                    <a:off x="5355262" y="1371862"/>
                    <a:ext cx="1404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0">
                <p14:nvContentPartPr>
                  <p14:cNvPr id="2311" name="Ink 2310">
                    <a:extLst>
                      <a:ext uri="{FF2B5EF4-FFF2-40B4-BE49-F238E27FC236}">
                        <a16:creationId xmlns:a16="http://schemas.microsoft.com/office/drawing/2014/main" id="{4E048CE3-366A-45F2-B46F-77AFF5339033}"/>
                      </a:ext>
                    </a:extLst>
                  </p14:cNvPr>
                  <p14:cNvContentPartPr/>
                  <p14:nvPr/>
                </p14:nvContentPartPr>
                <p14:xfrm>
                  <a:off x="5379742" y="1332622"/>
                  <a:ext cx="3600" cy="222840"/>
                </p14:xfrm>
              </p:contentPart>
            </mc:Choice>
            <mc:Fallback xmlns="">
              <p:pic>
                <p:nvPicPr>
                  <p:cNvPr id="2311" name="Ink 2310">
                    <a:extLst>
                      <a:ext uri="{FF2B5EF4-FFF2-40B4-BE49-F238E27FC236}">
                        <a16:creationId xmlns:a16="http://schemas.microsoft.com/office/drawing/2014/main" id="{4E048CE3-366A-45F2-B46F-77AFF5339033}"/>
                      </a:ext>
                    </a:extLst>
                  </p:cNvPr>
                  <p:cNvPicPr/>
                  <p:nvPr/>
                </p:nvPicPr>
                <p:blipFill>
                  <a:blip r:embed="rId451"/>
                  <a:stretch>
                    <a:fillRect/>
                  </a:stretch>
                </p:blipFill>
                <p:spPr>
                  <a:xfrm>
                    <a:off x="5375422" y="1328302"/>
                    <a:ext cx="1224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2">
                <p14:nvContentPartPr>
                  <p14:cNvPr id="2312" name="Ink 2311">
                    <a:extLst>
                      <a:ext uri="{FF2B5EF4-FFF2-40B4-BE49-F238E27FC236}">
                        <a16:creationId xmlns:a16="http://schemas.microsoft.com/office/drawing/2014/main" id="{BC64F0A9-560A-416A-90FB-E50F5C84A088}"/>
                      </a:ext>
                    </a:extLst>
                  </p14:cNvPr>
                  <p14:cNvContentPartPr/>
                  <p14:nvPr/>
                </p14:nvContentPartPr>
                <p14:xfrm>
                  <a:off x="5301982" y="1517662"/>
                  <a:ext cx="21600" cy="402120"/>
                </p14:xfrm>
              </p:contentPart>
            </mc:Choice>
            <mc:Fallback xmlns="">
              <p:pic>
                <p:nvPicPr>
                  <p:cNvPr id="2312" name="Ink 2311">
                    <a:extLst>
                      <a:ext uri="{FF2B5EF4-FFF2-40B4-BE49-F238E27FC236}">
                        <a16:creationId xmlns:a16="http://schemas.microsoft.com/office/drawing/2014/main" id="{BC64F0A9-560A-416A-90FB-E50F5C84A088}"/>
                      </a:ext>
                    </a:extLst>
                  </p:cNvPr>
                  <p:cNvPicPr/>
                  <p:nvPr/>
                </p:nvPicPr>
                <p:blipFill>
                  <a:blip r:embed="rId453"/>
                  <a:stretch>
                    <a:fillRect/>
                  </a:stretch>
                </p:blipFill>
                <p:spPr>
                  <a:xfrm>
                    <a:off x="5297662" y="1513342"/>
                    <a:ext cx="30240" cy="410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314" name="Ink 2313">
                  <a:extLst>
                    <a:ext uri="{FF2B5EF4-FFF2-40B4-BE49-F238E27FC236}">
                      <a16:creationId xmlns:a16="http://schemas.microsoft.com/office/drawing/2014/main" id="{580D21FC-0AD5-4188-82BF-AB7F806EC770}"/>
                    </a:ext>
                  </a:extLst>
                </p14:cNvPr>
                <p14:cNvContentPartPr/>
                <p14:nvPr/>
              </p14:nvContentPartPr>
              <p14:xfrm>
                <a:off x="5316742" y="3641302"/>
                <a:ext cx="15120" cy="285480"/>
              </p14:xfrm>
            </p:contentPart>
          </mc:Choice>
          <mc:Fallback xmlns="">
            <p:pic>
              <p:nvPicPr>
                <p:cNvPr id="2314" name="Ink 2313">
                  <a:extLst>
                    <a:ext uri="{FF2B5EF4-FFF2-40B4-BE49-F238E27FC236}">
                      <a16:creationId xmlns:a16="http://schemas.microsoft.com/office/drawing/2014/main" id="{580D21FC-0AD5-4188-82BF-AB7F806EC770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5312422" y="3636982"/>
                  <a:ext cx="237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315" name="Ink 2314">
                  <a:extLst>
                    <a:ext uri="{FF2B5EF4-FFF2-40B4-BE49-F238E27FC236}">
                      <a16:creationId xmlns:a16="http://schemas.microsoft.com/office/drawing/2014/main" id="{7E4D6CC6-A6C6-4DF9-8FD8-4207EB69D6E4}"/>
                    </a:ext>
                  </a:extLst>
                </p14:cNvPr>
                <p14:cNvContentPartPr/>
                <p14:nvPr/>
              </p14:nvContentPartPr>
              <p14:xfrm>
                <a:off x="5361022" y="3575782"/>
                <a:ext cx="5760" cy="334440"/>
              </p14:xfrm>
            </p:contentPart>
          </mc:Choice>
          <mc:Fallback xmlns="">
            <p:pic>
              <p:nvPicPr>
                <p:cNvPr id="2315" name="Ink 2314">
                  <a:extLst>
                    <a:ext uri="{FF2B5EF4-FFF2-40B4-BE49-F238E27FC236}">
                      <a16:creationId xmlns:a16="http://schemas.microsoft.com/office/drawing/2014/main" id="{7E4D6CC6-A6C6-4DF9-8FD8-4207EB69D6E4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356702" y="3571462"/>
                  <a:ext cx="14400" cy="343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64" name="TextBox 463">
            <a:extLst>
              <a:ext uri="{FF2B5EF4-FFF2-40B4-BE49-F238E27FC236}">
                <a16:creationId xmlns:a16="http://schemas.microsoft.com/office/drawing/2014/main" id="{D30DA9C6-3D4B-467C-ADED-BD3E57A7F6DD}"/>
              </a:ext>
            </a:extLst>
          </p:cNvPr>
          <p:cNvSpPr txBox="1"/>
          <p:nvPr/>
        </p:nvSpPr>
        <p:spPr>
          <a:xfrm>
            <a:off x="1729480" y="427883"/>
            <a:ext cx="28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e Hand Extrablack" panose="03070A02030502020204" pitchFamily="66" charset="0"/>
              </a:rPr>
              <a:t>Engaging researchers with Data IG </a:t>
            </a:r>
          </a:p>
        </p:txBody>
      </p:sp>
      <p:pic>
        <p:nvPicPr>
          <p:cNvPr id="465" name="Google Shape;149;gbf3987fb24_0_27">
            <a:extLst>
              <a:ext uri="{FF2B5EF4-FFF2-40B4-BE49-F238E27FC236}">
                <a16:creationId xmlns:a16="http://schemas.microsoft.com/office/drawing/2014/main" id="{17A5875D-E650-46DD-AC11-D160FAE9C61F}"/>
              </a:ext>
            </a:extLst>
          </p:cNvPr>
          <p:cNvPicPr preferRelativeResize="0"/>
          <p:nvPr/>
        </p:nvPicPr>
        <p:blipFill>
          <a:blip r:embed="rId458">
            <a:alphaModFix/>
          </a:blip>
          <a:stretch>
            <a:fillRect/>
          </a:stretch>
        </p:blipFill>
        <p:spPr>
          <a:xfrm>
            <a:off x="237089" y="329800"/>
            <a:ext cx="1624556" cy="1360132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TextBox 465">
            <a:extLst>
              <a:ext uri="{FF2B5EF4-FFF2-40B4-BE49-F238E27FC236}">
                <a16:creationId xmlns:a16="http://schemas.microsoft.com/office/drawing/2014/main" id="{EFC05D62-A428-400E-B0D5-33113A568853}"/>
              </a:ext>
            </a:extLst>
          </p:cNvPr>
          <p:cNvSpPr txBox="1"/>
          <p:nvPr/>
        </p:nvSpPr>
        <p:spPr>
          <a:xfrm>
            <a:off x="1724597" y="828484"/>
            <a:ext cx="327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Learn more about the 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5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Interest Group</a:t>
            </a:r>
            <a:r>
              <a:rPr lang="en-US" sz="2400" dirty="0">
                <a:solidFill>
                  <a:schemeClr val="bg1"/>
                </a:solidFill>
                <a:latin typeface="The Hand Extrablack" panose="03070A02030502020204" pitchFamily="66" charset="0"/>
              </a:rPr>
              <a:t>!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BF887CC9-FB42-4193-87B6-E6F7CCB0A18B}"/>
              </a:ext>
            </a:extLst>
          </p:cNvPr>
          <p:cNvSpPr txBox="1"/>
          <p:nvPr/>
        </p:nvSpPr>
        <p:spPr>
          <a:xfrm>
            <a:off x="225820" y="1636084"/>
            <a:ext cx="37837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Engaging Researchers with Data Management:</a:t>
            </a:r>
            <a:br>
              <a:rPr lang="en-US" sz="2400" dirty="0">
                <a:latin typeface="The Hand Extrablack" panose="03070A02030502020204" pitchFamily="66" charset="0"/>
              </a:rPr>
            </a:br>
            <a:r>
              <a:rPr lang="en-US" sz="2400" dirty="0">
                <a:latin typeface="The Hand Extrablack" panose="03070A02030502020204" pitchFamily="66" charset="0"/>
              </a:rPr>
              <a:t>The Cookbook (January – June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24 innovative case studies: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he Hand Extrablack" panose="03070A02030502020204" pitchFamily="66" charset="0"/>
              </a:rPr>
              <a:t>Research Data Management Policy 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he Hand Extrablack" panose="03070A02030502020204" pitchFamily="66" charset="0"/>
              </a:rPr>
              <a:t>Engagement through training  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he Hand Extrablack" panose="03070A02030502020204" pitchFamily="66" charset="0"/>
              </a:rPr>
              <a:t>Events and networks</a:t>
            </a:r>
            <a:br>
              <a:rPr lang="en-US" sz="2400" dirty="0">
                <a:latin typeface="The Hand Extrablack" panose="03070A02030502020204" pitchFamily="66" charset="0"/>
              </a:rPr>
            </a:br>
            <a:r>
              <a:rPr lang="en-US" sz="2400" dirty="0">
                <a:latin typeface="The Hand Extrablack" panose="03070A02030502020204" pitchFamily="66" charset="0"/>
              </a:rPr>
              <a:t>(Ch. 5.3 Data Stewards at WUR)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he Hand Extrablack" panose="03070A02030502020204" pitchFamily="66" charset="0"/>
              </a:rPr>
              <a:t>Reward and recognition </a:t>
            </a:r>
            <a:r>
              <a:rPr lang="en-US" sz="2400" dirty="0">
                <a:latin typeface="The Hand Extrablack" panose="03070A02030502020204" pitchFamily="66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  <a:sym typeface="Wingdings" panose="05000000000000000000" pitchFamily="2" charset="2"/>
              </a:rPr>
              <a:t>Community</a:t>
            </a:r>
            <a:r>
              <a:rPr lang="en-US" sz="2400" dirty="0">
                <a:latin typeface="The Hand Extrablack" panose="03070A02030502020204" pitchFamily="66" charset="0"/>
                <a:sym typeface="Wingdings" panose="05000000000000000000" pitchFamily="2" charset="2"/>
              </a:rPr>
              <a:t>!</a:t>
            </a:r>
            <a:endParaRPr lang="en-US" sz="2400" dirty="0">
              <a:latin typeface="The Hand Extrablack" panose="03070A020305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he Hand Extrablack" panose="03070A020305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he Hand Extrablack" panose="03070A020305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he Hand Extrablack" panose="03070A02030502020204" pitchFamily="66" charset="0"/>
            </a:endParaRPr>
          </a:p>
          <a:p>
            <a:r>
              <a:rPr lang="en-US" sz="2400" dirty="0">
                <a:latin typeface="The Hand Extrablack" panose="03070A02030502020204" pitchFamily="66" charset="0"/>
              </a:rPr>
              <a:t> 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ABCE58EC-C30B-410B-93C9-16761D6C4C2B}"/>
              </a:ext>
            </a:extLst>
          </p:cNvPr>
          <p:cNvSpPr txBox="1"/>
          <p:nvPr/>
        </p:nvSpPr>
        <p:spPr>
          <a:xfrm>
            <a:off x="49914" y="4677934"/>
            <a:ext cx="557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6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the Cookbook </a:t>
            </a:r>
            <a:r>
              <a:rPr lang="en-US" sz="2400" dirty="0">
                <a:latin typeface="The Hand Extrablack" panose="03070A02030502020204" pitchFamily="66" charset="0"/>
              </a:rPr>
              <a:t>&amp; read about 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46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book sprint success</a:t>
            </a:r>
            <a:r>
              <a:rPr lang="en-US" sz="2400" dirty="0">
                <a:latin typeface="The Hand Extrablack" panose="03070A02030502020204" pitchFamily="66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21" name="Ink 2320">
                <a:extLst>
                  <a:ext uri="{FF2B5EF4-FFF2-40B4-BE49-F238E27FC236}">
                    <a16:creationId xmlns:a16="http://schemas.microsoft.com/office/drawing/2014/main" id="{CC30DA03-2489-4D50-8E63-C0B9DFD8BA62}"/>
                  </a:ext>
                </a:extLst>
              </p14:cNvPr>
              <p14:cNvContentPartPr/>
              <p14:nvPr/>
            </p14:nvContentPartPr>
            <p14:xfrm>
              <a:off x="5205927" y="2819422"/>
              <a:ext cx="98280" cy="106200"/>
            </p14:xfrm>
          </p:contentPart>
        </mc:Choice>
        <mc:Fallback xmlns="">
          <p:pic>
            <p:nvPicPr>
              <p:cNvPr id="2321" name="Ink 2320">
                <a:extLst>
                  <a:ext uri="{FF2B5EF4-FFF2-40B4-BE49-F238E27FC236}">
                    <a16:creationId xmlns:a16="http://schemas.microsoft.com/office/drawing/2014/main" id="{CC30DA03-2489-4D50-8E63-C0B9DFD8BA62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5201607" y="2815102"/>
                <a:ext cx="106920" cy="114840"/>
              </a:xfrm>
              <a:prstGeom prst="rect">
                <a:avLst/>
              </a:prstGeom>
            </p:spPr>
          </p:pic>
        </mc:Fallback>
      </mc:AlternateContent>
      <p:sp>
        <p:nvSpPr>
          <p:cNvPr id="475" name="TextBox 474">
            <a:extLst>
              <a:ext uri="{FF2B5EF4-FFF2-40B4-BE49-F238E27FC236}">
                <a16:creationId xmlns:a16="http://schemas.microsoft.com/office/drawing/2014/main" id="{BBCCC64A-C475-4079-856D-7FE0B001DD0B}"/>
              </a:ext>
            </a:extLst>
          </p:cNvPr>
          <p:cNvSpPr txBox="1"/>
          <p:nvPr/>
        </p:nvSpPr>
        <p:spPr>
          <a:xfrm>
            <a:off x="5470810" y="4266258"/>
            <a:ext cx="188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&amp; </a:t>
            </a:r>
            <a:r>
              <a:rPr lang="en-US" sz="5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Games</a:t>
            </a:r>
            <a:r>
              <a:rPr lang="en-US" sz="5400" dirty="0">
                <a:latin typeface="The Hand Extrablack" panose="03070A02030502020204" pitchFamily="66" charset="0"/>
              </a:rPr>
              <a:t>!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AAA5-4A9E-4D4D-AD15-8CFD731D8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42D3A-37CB-4C63-BF1A-547DC32ECF1B}"/>
              </a:ext>
            </a:extLst>
          </p:cNvPr>
          <p:cNvSpPr txBox="1"/>
          <p:nvPr/>
        </p:nvSpPr>
        <p:spPr>
          <a:xfrm>
            <a:off x="1495184" y="146669"/>
            <a:ext cx="61536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he Hand Extrablack" panose="03070A02030502020204" pitchFamily="66" charset="0"/>
              </a:rPr>
              <a:t>TRAINING </a:t>
            </a:r>
            <a:endParaRPr lang="en-GB" sz="16600" dirty="0">
              <a:latin typeface="The Hand Extrablack" panose="03070A020305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068A01-404D-4BAF-8257-76C6C4B3A845}"/>
              </a:ext>
            </a:extLst>
          </p:cNvPr>
          <p:cNvGrpSpPr/>
          <p:nvPr/>
        </p:nvGrpSpPr>
        <p:grpSpPr>
          <a:xfrm>
            <a:off x="2698706" y="2217212"/>
            <a:ext cx="3746589" cy="2646878"/>
            <a:chOff x="3999932" y="979474"/>
            <a:chExt cx="4642200" cy="33929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1FC6E9-724D-424D-A571-C9A732E27129}"/>
                </a:ext>
              </a:extLst>
            </p:cNvPr>
            <p:cNvGrpSpPr/>
            <p:nvPr/>
          </p:nvGrpSpPr>
          <p:grpSpPr>
            <a:xfrm>
              <a:off x="3999932" y="979474"/>
              <a:ext cx="4642200" cy="3392910"/>
              <a:chOff x="2080702" y="754462"/>
              <a:chExt cx="4642200" cy="33929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EDFE447-2642-4060-B877-9247E07C16C4}"/>
                  </a:ext>
                </a:extLst>
              </p:cNvPr>
              <p:cNvGrpSpPr/>
              <p:nvPr/>
            </p:nvGrpSpPr>
            <p:grpSpPr>
              <a:xfrm>
                <a:off x="2103742" y="754462"/>
                <a:ext cx="4592160" cy="3392910"/>
                <a:chOff x="2103742" y="754462"/>
                <a:chExt cx="4592160" cy="339291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A44A4CF-D116-4BD5-A31C-B2AA7E78E0B9}"/>
                    </a:ext>
                  </a:extLst>
                </p:cNvPr>
                <p:cNvGrpSpPr/>
                <p:nvPr/>
              </p:nvGrpSpPr>
              <p:grpSpPr>
                <a:xfrm>
                  <a:off x="2698920" y="996128"/>
                  <a:ext cx="3746160" cy="3151244"/>
                  <a:chOff x="3046680" y="1641862"/>
                  <a:chExt cx="3746160" cy="3151244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F1EB8A64-3FB9-4DA2-BC0C-7A1BAD2C857D}"/>
                      </a:ext>
                    </a:extLst>
                  </p:cNvPr>
                  <p:cNvGrpSpPr/>
                  <p:nvPr/>
                </p:nvGrpSpPr>
                <p:grpSpPr>
                  <a:xfrm>
                    <a:off x="3053749" y="1690626"/>
                    <a:ext cx="3713040" cy="3102480"/>
                    <a:chOff x="2879182" y="1008982"/>
                    <a:chExt cx="3713040" cy="31024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">
                      <p14:nvContentPartPr>
                        <p14:cNvPr id="177" name="Ink 176">
                          <a:extLst>
                            <a:ext uri="{FF2B5EF4-FFF2-40B4-BE49-F238E27FC236}">
                              <a16:creationId xmlns:a16="http://schemas.microsoft.com/office/drawing/2014/main" id="{68CB43E4-4EFA-44B8-BB85-9FD69B47CE4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67062" y="2239822"/>
                        <a:ext cx="2611440" cy="44640"/>
                      </p14:xfrm>
                    </p:contentPart>
                  </mc:Choice>
                  <mc:Fallback xmlns="">
                    <p:pic>
                      <p:nvPicPr>
                        <p:cNvPr id="6" name="Ink 5">
                          <a:extLst>
                            <a:ext uri="{FF2B5EF4-FFF2-40B4-BE49-F238E27FC236}">
                              <a16:creationId xmlns:a16="http://schemas.microsoft.com/office/drawing/2014/main" id="{FC8B01D5-E8E5-4A22-A5DC-15CC863F27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58422" y="2230822"/>
                          <a:ext cx="2629080" cy="62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78" name="Ink 177">
                          <a:extLst>
                            <a:ext uri="{FF2B5EF4-FFF2-40B4-BE49-F238E27FC236}">
                              <a16:creationId xmlns:a16="http://schemas.microsoft.com/office/drawing/2014/main" id="{A8D1BD74-FCC0-4A59-BAD8-42D5D7DDED9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0822" y="3986542"/>
                        <a:ext cx="3065760" cy="12492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B5BE6518-FD92-4C79-BA01-98E28CF0BB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82182" y="3977542"/>
                          <a:ext cx="3083400" cy="142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179" name="Ink 178">
                          <a:extLst>
                            <a:ext uri="{FF2B5EF4-FFF2-40B4-BE49-F238E27FC236}">
                              <a16:creationId xmlns:a16="http://schemas.microsoft.com/office/drawing/2014/main" id="{2F9A03E9-227A-4BCC-93C8-DA40B2CC5D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83382" y="1008982"/>
                        <a:ext cx="3083040" cy="95400"/>
                      </p14:xfrm>
                    </p:contentPart>
                  </mc:Choice>
                  <mc:Fallback xmlns="">
                    <p:pic>
                      <p:nvPicPr>
                        <p:cNvPr id="23" name="Ink 22">
                          <a:extLst>
                            <a:ext uri="{FF2B5EF4-FFF2-40B4-BE49-F238E27FC236}">
                              <a16:creationId xmlns:a16="http://schemas.microsoft.com/office/drawing/2014/main" id="{4E7CA6FC-D5DE-4ECA-8098-78E86F1979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4742" y="1000342"/>
                          <a:ext cx="3100680" cy="113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7DE55BA1-6E7E-4A7C-A476-07A4BB289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79182" y="1033822"/>
                      <a:ext cx="3713040" cy="3067560"/>
                      <a:chOff x="2879182" y="1033822"/>
                      <a:chExt cx="3713040" cy="30675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">
                        <p14:nvContentPartPr>
                          <p14:cNvPr id="215" name="Ink 214">
                            <a:extLst>
                              <a:ext uri="{FF2B5EF4-FFF2-40B4-BE49-F238E27FC236}">
                                <a16:creationId xmlns:a16="http://schemas.microsoft.com/office/drawing/2014/main" id="{B794B262-D9E3-4711-9784-668817DCD70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53342" y="2243062"/>
                          <a:ext cx="3519360" cy="455400"/>
                        </p14:xfrm>
                      </p:contentPart>
                    </mc:Choice>
                    <mc:Fallback xmlns="">
                      <p:pic>
                        <p:nvPicPr>
                          <p:cNvPr id="7" name="Ink 6">
                            <a:extLst>
                              <a:ext uri="{FF2B5EF4-FFF2-40B4-BE49-F238E27FC236}">
                                <a16:creationId xmlns:a16="http://schemas.microsoft.com/office/drawing/2014/main" id="{D2CAA2E9-0A1B-44E7-9DB0-86CB229752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44702" y="2234062"/>
                            <a:ext cx="3537000" cy="473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1">
                        <p14:nvContentPartPr>
                          <p14:cNvPr id="216" name="Ink 215">
                            <a:extLst>
                              <a:ext uri="{FF2B5EF4-FFF2-40B4-BE49-F238E27FC236}">
                                <a16:creationId xmlns:a16="http://schemas.microsoft.com/office/drawing/2014/main" id="{9416E21B-36A2-47DA-8E7B-9FC12F9821D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86422" y="2275462"/>
                          <a:ext cx="453600" cy="416880"/>
                        </p14:xfrm>
                      </p:contentPart>
                    </mc:Choice>
                    <mc:Fallback xmlns="">
                      <p:pic>
                        <p:nvPicPr>
                          <p:cNvPr id="8" name="Ink 7">
                            <a:extLst>
                              <a:ext uri="{FF2B5EF4-FFF2-40B4-BE49-F238E27FC236}">
                                <a16:creationId xmlns:a16="http://schemas.microsoft.com/office/drawing/2014/main" id="{CBA478DD-8286-4EBE-9D82-6DC6E6A668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77782" y="2266822"/>
                            <a:ext cx="471240" cy="434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3">
                        <p14:nvContentPartPr>
                          <p14:cNvPr id="217" name="Ink 216">
                            <a:extLst>
                              <a:ext uri="{FF2B5EF4-FFF2-40B4-BE49-F238E27FC236}">
                                <a16:creationId xmlns:a16="http://schemas.microsoft.com/office/drawing/2014/main" id="{C182A0DE-7DD3-4C98-B428-73B34A164A7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879182" y="2654542"/>
                          <a:ext cx="106200" cy="1325520"/>
                        </p14:xfrm>
                      </p:contentPart>
                    </mc:Choice>
                    <mc:Fallback xmlns="">
                      <p:pic>
                        <p:nvPicPr>
                          <p:cNvPr id="11" name="Ink 10">
                            <a:extLst>
                              <a:ext uri="{FF2B5EF4-FFF2-40B4-BE49-F238E27FC236}">
                                <a16:creationId xmlns:a16="http://schemas.microsoft.com/office/drawing/2014/main" id="{A58D51E8-5FA6-4AD1-8AF5-6662B4FFCC1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870182" y="2645902"/>
                            <a:ext cx="123840" cy="13431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5">
                        <p14:nvContentPartPr>
                          <p14:cNvPr id="218" name="Ink 217">
                            <a:extLst>
                              <a:ext uri="{FF2B5EF4-FFF2-40B4-BE49-F238E27FC236}">
                                <a16:creationId xmlns:a16="http://schemas.microsoft.com/office/drawing/2014/main" id="{A41BB3A3-4E7F-45E4-9FC3-BCE2F8896EC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700262"/>
                          <a:ext cx="360" cy="360"/>
                        </p14:xfrm>
                      </p:contentPart>
                    </mc:Choice>
                    <mc:Fallback xmlns="">
                      <p:pic>
                        <p:nvPicPr>
                          <p:cNvPr id="12" name="Ink 11">
                            <a:extLst>
                              <a:ext uri="{FF2B5EF4-FFF2-40B4-BE49-F238E27FC236}">
                                <a16:creationId xmlns:a16="http://schemas.microsoft.com/office/drawing/2014/main" id="{7A953B6C-4EE3-41A9-94F0-BD725B2103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91262"/>
                            <a:ext cx="18000" cy="18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">
                        <p14:nvContentPartPr>
                          <p14:cNvPr id="219" name="Ink 218">
                            <a:extLst>
                              <a:ext uri="{FF2B5EF4-FFF2-40B4-BE49-F238E27FC236}">
                                <a16:creationId xmlns:a16="http://schemas.microsoft.com/office/drawing/2014/main" id="{9221E350-AE4A-491B-90D9-E6C9ED3CD10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540742" y="2684782"/>
                          <a:ext cx="51480" cy="1320840"/>
                        </p14:xfrm>
                      </p:contentPart>
                    </mc:Choice>
                    <mc:Fallback xmlns="">
                      <p:pic>
                        <p:nvPicPr>
                          <p:cNvPr id="13" name="Ink 12">
                            <a:extLst>
                              <a:ext uri="{FF2B5EF4-FFF2-40B4-BE49-F238E27FC236}">
                                <a16:creationId xmlns:a16="http://schemas.microsoft.com/office/drawing/2014/main" id="{E60EE971-6869-479C-A7B5-06D61D8CDD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32102" y="2675782"/>
                            <a:ext cx="69120" cy="1338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9">
                        <p14:nvContentPartPr>
                          <p14:cNvPr id="220" name="Ink 219">
                            <a:extLst>
                              <a:ext uri="{FF2B5EF4-FFF2-40B4-BE49-F238E27FC236}">
                                <a16:creationId xmlns:a16="http://schemas.microsoft.com/office/drawing/2014/main" id="{DC71449C-F1D7-48B4-9127-74B99A2A07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10502" y="3964582"/>
                          <a:ext cx="684000" cy="136800"/>
                        </p14:xfrm>
                      </p:contentPart>
                    </mc:Choice>
                    <mc:Fallback xmlns="">
                      <p:pic>
                        <p:nvPicPr>
                          <p:cNvPr id="15" name="Ink 14">
                            <a:extLst>
                              <a:ext uri="{FF2B5EF4-FFF2-40B4-BE49-F238E27FC236}">
                                <a16:creationId xmlns:a16="http://schemas.microsoft.com/office/drawing/2014/main" id="{D1A54E09-E516-4784-AACE-A3A532CBCF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901862" y="3955942"/>
                            <a:ext cx="701640" cy="154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1">
                        <p14:nvContentPartPr>
                          <p14:cNvPr id="221" name="Ink 220">
                            <a:extLst>
                              <a:ext uri="{FF2B5EF4-FFF2-40B4-BE49-F238E27FC236}">
                                <a16:creationId xmlns:a16="http://schemas.microsoft.com/office/drawing/2014/main" id="{60319785-2EB0-42BB-B72F-C042F2B7B32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24342" y="1033822"/>
                          <a:ext cx="205560" cy="1294200"/>
                        </p14:xfrm>
                      </p:contentPart>
                    </mc:Choice>
                    <mc:Fallback xmlns="">
                      <p:pic>
                        <p:nvPicPr>
                          <p:cNvPr id="24" name="Ink 23">
                            <a:extLst>
                              <a:ext uri="{FF2B5EF4-FFF2-40B4-BE49-F238E27FC236}">
                                <a16:creationId xmlns:a16="http://schemas.microsoft.com/office/drawing/2014/main" id="{6102CEDF-2F63-41A7-9F15-FB89249F09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115702" y="1025182"/>
                            <a:ext cx="223200" cy="1311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3">
                        <p14:nvContentPartPr>
                          <p14:cNvPr id="222" name="Ink 221">
                            <a:extLst>
                              <a:ext uri="{FF2B5EF4-FFF2-40B4-BE49-F238E27FC236}">
                                <a16:creationId xmlns:a16="http://schemas.microsoft.com/office/drawing/2014/main" id="{AA813513-5FE7-4BFF-B276-060FA3FBAB64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161662" y="1071982"/>
                          <a:ext cx="162720" cy="1245600"/>
                        </p14:xfrm>
                      </p:contentPart>
                    </mc:Choice>
                    <mc:Fallback xmlns="">
                      <p:pic>
                        <p:nvPicPr>
                          <p:cNvPr id="25" name="Ink 24">
                            <a:extLst>
                              <a:ext uri="{FF2B5EF4-FFF2-40B4-BE49-F238E27FC236}">
                                <a16:creationId xmlns:a16="http://schemas.microsoft.com/office/drawing/2014/main" id="{B4FCC1DC-B941-4633-BE49-C216AF654E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153022" y="1062982"/>
                            <a:ext cx="180360" cy="126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5">
                        <p14:nvContentPartPr>
                          <p14:cNvPr id="223" name="Ink 222">
                            <a:extLst>
                              <a:ext uri="{FF2B5EF4-FFF2-40B4-BE49-F238E27FC236}">
                                <a16:creationId xmlns:a16="http://schemas.microsoft.com/office/drawing/2014/main" id="{68E4DB87-2D43-407C-B753-59C7413166D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48102" y="1036702"/>
                          <a:ext cx="403920" cy="1257840"/>
                        </p14:xfrm>
                      </p:contentPart>
                    </mc:Choice>
                    <mc:Fallback xmlns="">
                      <p:pic>
                        <p:nvPicPr>
                          <p:cNvPr id="27" name="Ink 26">
                            <a:extLst>
                              <a:ext uri="{FF2B5EF4-FFF2-40B4-BE49-F238E27FC236}">
                                <a16:creationId xmlns:a16="http://schemas.microsoft.com/office/drawing/2014/main" id="{832C7545-34DE-4E09-8720-C8EF11FAFA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3139102" y="1027702"/>
                            <a:ext cx="421560" cy="12754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7">
                        <p14:nvContentPartPr>
                          <p14:cNvPr id="224" name="Ink 223">
                            <a:extLst>
                              <a:ext uri="{FF2B5EF4-FFF2-40B4-BE49-F238E27FC236}">
                                <a16:creationId xmlns:a16="http://schemas.microsoft.com/office/drawing/2014/main" id="{94109474-A5A4-4178-8717-5722EADCFBC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92742" y="1038862"/>
                          <a:ext cx="354960" cy="1250640"/>
                        </p14:xfrm>
                      </p:contentPart>
                    </mc:Choice>
                    <mc:Fallback xmlns="">
                      <p:pic>
                        <p:nvPicPr>
                          <p:cNvPr id="28" name="Ink 27">
                            <a:extLst>
                              <a:ext uri="{FF2B5EF4-FFF2-40B4-BE49-F238E27FC236}">
                                <a16:creationId xmlns:a16="http://schemas.microsoft.com/office/drawing/2014/main" id="{82FFD4D8-87F2-4F02-9E44-59FCD8D974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884102" y="1029862"/>
                            <a:ext cx="372600" cy="1268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29">
                        <p14:nvContentPartPr>
                          <p14:cNvPr id="225" name="Ink 224">
                            <a:extLst>
                              <a:ext uri="{FF2B5EF4-FFF2-40B4-BE49-F238E27FC236}">
                                <a16:creationId xmlns:a16="http://schemas.microsoft.com/office/drawing/2014/main" id="{5E56C683-4999-457E-BBB1-7550BB6F4D6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24582" y="2711782"/>
                          <a:ext cx="221400" cy="17640"/>
                        </p14:xfrm>
                      </p:contentPart>
                    </mc:Choice>
                    <mc:Fallback xmlns="">
                      <p:pic>
                        <p:nvPicPr>
                          <p:cNvPr id="30" name="Ink 29">
                            <a:extLst>
                              <a:ext uri="{FF2B5EF4-FFF2-40B4-BE49-F238E27FC236}">
                                <a16:creationId xmlns:a16="http://schemas.microsoft.com/office/drawing/2014/main" id="{6175AB68-2646-4106-9E88-2B4DE806FA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3415942" y="2703142"/>
                            <a:ext cx="239040" cy="35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">
                        <p14:nvContentPartPr>
                          <p14:cNvPr id="226" name="Ink 225">
                            <a:extLst>
                              <a:ext uri="{FF2B5EF4-FFF2-40B4-BE49-F238E27FC236}">
                                <a16:creationId xmlns:a16="http://schemas.microsoft.com/office/drawing/2014/main" id="{970322C6-6EBC-4E56-8B6A-AFBFBC66BBF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91462" y="2746702"/>
                          <a:ext cx="289800" cy="235800"/>
                        </p14:xfrm>
                      </p:contentPart>
                    </mc:Choice>
                    <mc:Fallback xmlns="">
                      <p:pic>
                        <p:nvPicPr>
                          <p:cNvPr id="31" name="Ink 30">
                            <a:extLst>
                              <a:ext uri="{FF2B5EF4-FFF2-40B4-BE49-F238E27FC236}">
                                <a16:creationId xmlns:a16="http://schemas.microsoft.com/office/drawing/2014/main" id="{04A109E7-58FA-446E-B615-FD95D68EDEE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382822" y="2738062"/>
                            <a:ext cx="307440" cy="253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3">
                        <p14:nvContentPartPr>
                          <p14:cNvPr id="227" name="Ink 226">
                            <a:extLst>
                              <a:ext uri="{FF2B5EF4-FFF2-40B4-BE49-F238E27FC236}">
                                <a16:creationId xmlns:a16="http://schemas.microsoft.com/office/drawing/2014/main" id="{762567C4-1B7B-47F8-810A-C8024815690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774302" y="2727262"/>
                          <a:ext cx="316080" cy="243360"/>
                        </p14:xfrm>
                      </p:contentPart>
                    </mc:Choice>
                    <mc:Fallback xmlns="">
                      <p:pic>
                        <p:nvPicPr>
                          <p:cNvPr id="33" name="Ink 32">
                            <a:extLst>
                              <a:ext uri="{FF2B5EF4-FFF2-40B4-BE49-F238E27FC236}">
                                <a16:creationId xmlns:a16="http://schemas.microsoft.com/office/drawing/2014/main" id="{57368590-B416-4146-9966-6ABCEAC716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5765662" y="2718622"/>
                            <a:ext cx="333720" cy="261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5">
                      <p14:nvContentPartPr>
                        <p14:cNvPr id="181" name="Ink 180">
                          <a:extLst>
                            <a:ext uri="{FF2B5EF4-FFF2-40B4-BE49-F238E27FC236}">
                              <a16:creationId xmlns:a16="http://schemas.microsoft.com/office/drawing/2014/main" id="{1394E3C6-DBF2-4AD0-8B6C-FD33456413C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491880" y="3632302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82C665BE-4046-4F76-BC60-DEAED9C901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6483240" y="3623302"/>
                          <a:ext cx="1800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6553A7EF-0669-4DE4-8F23-2FBF3EB97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64960" y="2694502"/>
                      <a:ext cx="3557160" cy="1317960"/>
                      <a:chOff x="2964960" y="2694502"/>
                      <a:chExt cx="3557160" cy="13179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7">
                        <p14:nvContentPartPr>
                          <p14:cNvPr id="204" name="Ink 203">
                            <a:extLst>
                              <a:ext uri="{FF2B5EF4-FFF2-40B4-BE49-F238E27FC236}">
                                <a16:creationId xmlns:a16="http://schemas.microsoft.com/office/drawing/2014/main" id="{04C2E5E2-51D7-4712-AFFE-E7A34EA45B8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346280" y="2969182"/>
                          <a:ext cx="342360" cy="18000"/>
                        </p14:xfrm>
                      </p:contentPart>
                    </mc:Choice>
                    <mc:Fallback xmlns="">
                      <p:pic>
                        <p:nvPicPr>
                          <p:cNvPr id="36" name="Ink 35">
                            <a:extLst>
                              <a:ext uri="{FF2B5EF4-FFF2-40B4-BE49-F238E27FC236}">
                                <a16:creationId xmlns:a16="http://schemas.microsoft.com/office/drawing/2014/main" id="{03CC8B75-5199-4583-B7FC-71D0C31342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4283640" y="2906542"/>
                            <a:ext cx="468000" cy="1436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9">
                        <p14:nvContentPartPr>
                          <p14:cNvPr id="205" name="Ink 204">
                            <a:extLst>
                              <a:ext uri="{FF2B5EF4-FFF2-40B4-BE49-F238E27FC236}">
                                <a16:creationId xmlns:a16="http://schemas.microsoft.com/office/drawing/2014/main" id="{8E09264E-76F4-4CD2-96AC-1F8A2075D83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113360" y="3077542"/>
                          <a:ext cx="793440" cy="645480"/>
                        </p14:xfrm>
                      </p:contentPart>
                    </mc:Choice>
                    <mc:Fallback xmlns="">
                      <p:pic>
                        <p:nvPicPr>
                          <p:cNvPr id="37" name="Ink 36">
                            <a:extLst>
                              <a:ext uri="{FF2B5EF4-FFF2-40B4-BE49-F238E27FC236}">
                                <a16:creationId xmlns:a16="http://schemas.microsoft.com/office/drawing/2014/main" id="{9724C7B9-69D6-4EEA-8A05-EED705DC70D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0"/>
                          <a:stretch>
                            <a:fillRect/>
                          </a:stretch>
                        </p:blipFill>
                        <p:spPr>
                          <a:xfrm>
                            <a:off x="4050720" y="3014542"/>
                            <a:ext cx="919080" cy="7711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1">
                        <p14:nvContentPartPr>
                          <p14:cNvPr id="206" name="Ink 205">
                            <a:extLst>
                              <a:ext uri="{FF2B5EF4-FFF2-40B4-BE49-F238E27FC236}">
                                <a16:creationId xmlns:a16="http://schemas.microsoft.com/office/drawing/2014/main" id="{19213DB9-62B1-4627-B5A3-F3D19F3803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00960" y="2747422"/>
                          <a:ext cx="2686680" cy="1190160"/>
                        </p14:xfrm>
                      </p:contentPart>
                    </mc:Choice>
                    <mc:Fallback xmlns="">
                      <p:pic>
                        <p:nvPicPr>
                          <p:cNvPr id="39" name="Ink 38">
                            <a:extLst>
                              <a:ext uri="{FF2B5EF4-FFF2-40B4-BE49-F238E27FC236}">
                                <a16:creationId xmlns:a16="http://schemas.microsoft.com/office/drawing/2014/main" id="{ABDABB43-A289-4236-BE39-819BE41AB32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2937960" y="2684782"/>
                            <a:ext cx="2812320" cy="1315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3">
                        <p14:nvContentPartPr>
                          <p14:cNvPr id="207" name="Ink 206">
                            <a:extLst>
                              <a:ext uri="{FF2B5EF4-FFF2-40B4-BE49-F238E27FC236}">
                                <a16:creationId xmlns:a16="http://schemas.microsoft.com/office/drawing/2014/main" id="{3ED09EEE-B144-4E72-9EEB-264803ABF03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3720" y="2858662"/>
                          <a:ext cx="1272240" cy="1029240"/>
                        </p14:xfrm>
                      </p:contentPart>
                    </mc:Choice>
                    <mc:Fallback xmlns="">
                      <p:pic>
                        <p:nvPicPr>
                          <p:cNvPr id="40" name="Ink 39">
                            <a:extLst>
                              <a:ext uri="{FF2B5EF4-FFF2-40B4-BE49-F238E27FC236}">
                                <a16:creationId xmlns:a16="http://schemas.microsoft.com/office/drawing/2014/main" id="{F5FB4912-5FD7-43F2-A826-D353222E90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4"/>
                          <a:stretch>
                            <a:fillRect/>
                          </a:stretch>
                        </p:blipFill>
                        <p:spPr>
                          <a:xfrm>
                            <a:off x="2970720" y="2796022"/>
                            <a:ext cx="1397880" cy="11548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5">
                        <p14:nvContentPartPr>
                          <p14:cNvPr id="208" name="Ink 207">
                            <a:extLst>
                              <a:ext uri="{FF2B5EF4-FFF2-40B4-BE49-F238E27FC236}">
                                <a16:creationId xmlns:a16="http://schemas.microsoft.com/office/drawing/2014/main" id="{BB8F0E72-311A-492D-AC2F-26136D3F1D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71880" y="2918782"/>
                          <a:ext cx="3369960" cy="1070640"/>
                        </p14:xfrm>
                      </p:contentPart>
                    </mc:Choice>
                    <mc:Fallback xmlns="">
                      <p:pic>
                        <p:nvPicPr>
                          <p:cNvPr id="41" name="Ink 40">
                            <a:extLst>
                              <a:ext uri="{FF2B5EF4-FFF2-40B4-BE49-F238E27FC236}">
                                <a16:creationId xmlns:a16="http://schemas.microsoft.com/office/drawing/2014/main" id="{57EE39F9-2F48-4E24-BC2D-968B515E26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3009240" y="2855782"/>
                            <a:ext cx="3495600" cy="11962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7">
                        <p14:nvContentPartPr>
                          <p14:cNvPr id="209" name="Ink 208">
                            <a:extLst>
                              <a:ext uri="{FF2B5EF4-FFF2-40B4-BE49-F238E27FC236}">
                                <a16:creationId xmlns:a16="http://schemas.microsoft.com/office/drawing/2014/main" id="{5E240B02-659E-468C-B648-91833BBED22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32640" y="3964222"/>
                          <a:ext cx="3362400" cy="41400"/>
                        </p14:xfrm>
                      </p:contentPart>
                    </mc:Choice>
                    <mc:Fallback xmlns="">
                      <p:pic>
                        <p:nvPicPr>
                          <p:cNvPr id="42" name="Ink 41">
                            <a:extLst>
                              <a:ext uri="{FF2B5EF4-FFF2-40B4-BE49-F238E27FC236}">
                                <a16:creationId xmlns:a16="http://schemas.microsoft.com/office/drawing/2014/main" id="{D1763342-07F7-42D5-A18F-5C44D63C7F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8"/>
                          <a:stretch>
                            <a:fillRect/>
                          </a:stretch>
                        </p:blipFill>
                        <p:spPr>
                          <a:xfrm>
                            <a:off x="2970000" y="3901222"/>
                            <a:ext cx="3488040" cy="167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49">
                        <p14:nvContentPartPr>
                          <p14:cNvPr id="210" name="Ink 209">
                            <a:extLst>
                              <a:ext uri="{FF2B5EF4-FFF2-40B4-BE49-F238E27FC236}">
                                <a16:creationId xmlns:a16="http://schemas.microsoft.com/office/drawing/2014/main" id="{71B3855A-1109-4BB2-891A-FF287375BED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64960" y="2752822"/>
                          <a:ext cx="57960" cy="1182960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6B50855E-F5EC-41EA-919B-63A5F129C2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0"/>
                          <a:stretch>
                            <a:fillRect/>
                          </a:stretch>
                        </p:blipFill>
                        <p:spPr>
                          <a:xfrm>
                            <a:off x="2901960" y="2689822"/>
                            <a:ext cx="183600" cy="1308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1">
                        <p14:nvContentPartPr>
                          <p14:cNvPr id="211" name="Ink 210">
                            <a:extLst>
                              <a:ext uri="{FF2B5EF4-FFF2-40B4-BE49-F238E27FC236}">
                                <a16:creationId xmlns:a16="http://schemas.microsoft.com/office/drawing/2014/main" id="{DB84A033-9325-40DC-84E7-326E47FE8559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010320" y="2694502"/>
                          <a:ext cx="3393720" cy="101880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DD7A6E4D-5600-45F4-A79A-828C1F51E7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2"/>
                          <a:stretch>
                            <a:fillRect/>
                          </a:stretch>
                        </p:blipFill>
                        <p:spPr>
                          <a:xfrm>
                            <a:off x="2947680" y="2631862"/>
                            <a:ext cx="3519360" cy="227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3">
                        <p14:nvContentPartPr>
                          <p14:cNvPr id="212" name="Ink 211">
                            <a:extLst>
                              <a:ext uri="{FF2B5EF4-FFF2-40B4-BE49-F238E27FC236}">
                                <a16:creationId xmlns:a16="http://schemas.microsoft.com/office/drawing/2014/main" id="{FF80CF7D-6FFB-4A6A-952D-D0BF5FCA36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87360" y="2704942"/>
                          <a:ext cx="2506320" cy="7992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1FF747FB-ED02-4861-B5C9-E025B51D4A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4"/>
                          <a:stretch>
                            <a:fillRect/>
                          </a:stretch>
                        </p:blipFill>
                        <p:spPr>
                          <a:xfrm>
                            <a:off x="3924720" y="2641942"/>
                            <a:ext cx="2631960" cy="20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5">
                        <p14:nvContentPartPr>
                          <p14:cNvPr id="213" name="Ink 212">
                            <a:extLst>
                              <a:ext uri="{FF2B5EF4-FFF2-40B4-BE49-F238E27FC236}">
                                <a16:creationId xmlns:a16="http://schemas.microsoft.com/office/drawing/2014/main" id="{53EF2E93-3754-44DE-A871-45736B873CE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268320" y="2727262"/>
                          <a:ext cx="253800" cy="128520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811A6AEF-66F0-4C21-97E6-B4B9B44567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6"/>
                          <a:stretch>
                            <a:fillRect/>
                          </a:stretch>
                        </p:blipFill>
                        <p:spPr>
                          <a:xfrm>
                            <a:off x="6205320" y="2664262"/>
                            <a:ext cx="379440" cy="14108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57">
                        <p14:nvContentPartPr>
                          <p14:cNvPr id="214" name="Ink 213">
                            <a:extLst>
                              <a:ext uri="{FF2B5EF4-FFF2-40B4-BE49-F238E27FC236}">
                                <a16:creationId xmlns:a16="http://schemas.microsoft.com/office/drawing/2014/main" id="{B00A3789-0A3F-42DF-9796-556B9CA2E81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542560" y="2785942"/>
                          <a:ext cx="888480" cy="1126800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0821A5F-8209-4CFC-8D4D-2D49758689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8"/>
                          <a:stretch>
                            <a:fillRect/>
                          </a:stretch>
                        </p:blipFill>
                        <p:spPr>
                          <a:xfrm>
                            <a:off x="5479560" y="2723302"/>
                            <a:ext cx="1014120" cy="1252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183" name="Ink 182">
                          <a:extLst>
                            <a:ext uri="{FF2B5EF4-FFF2-40B4-BE49-F238E27FC236}">
                              <a16:creationId xmlns:a16="http://schemas.microsoft.com/office/drawing/2014/main" id="{D0EAE7B9-B004-46F6-AC67-7F52DFCA6C6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9560" y="2043622"/>
                        <a:ext cx="2484000" cy="15372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0A9451E6-A76F-47FB-9B08-30EB7E39B3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3436920" y="1980982"/>
                          <a:ext cx="2609640" cy="279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B8A97A5-CF46-4F92-B2DB-B0AA59419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680" y="1082062"/>
                      <a:ext cx="2998440" cy="1100880"/>
                      <a:chOff x="3208680" y="1082062"/>
                      <a:chExt cx="2998440" cy="110088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1">
                        <p14:nvContentPartPr>
                          <p14:cNvPr id="199" name="Ink 198">
                            <a:extLst>
                              <a:ext uri="{FF2B5EF4-FFF2-40B4-BE49-F238E27FC236}">
                                <a16:creationId xmlns:a16="http://schemas.microsoft.com/office/drawing/2014/main" id="{C937F320-4D23-4813-92FF-2B26785A539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35320" y="1082062"/>
                          <a:ext cx="2937600" cy="89280"/>
                        </p14:xfrm>
                      </p:contentPart>
                    </mc:Choice>
                    <mc:Fallback xmlns="">
                      <p:pic>
                        <p:nvPicPr>
                          <p:cNvPr id="51" name="Ink 50">
                            <a:extLst>
                              <a:ext uri="{FF2B5EF4-FFF2-40B4-BE49-F238E27FC236}">
                                <a16:creationId xmlns:a16="http://schemas.microsoft.com/office/drawing/2014/main" id="{A88918CE-CECA-4D70-AE19-BB28317724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2"/>
                          <a:stretch>
                            <a:fillRect/>
                          </a:stretch>
                        </p:blipFill>
                        <p:spPr>
                          <a:xfrm>
                            <a:off x="3172320" y="1019422"/>
                            <a:ext cx="3063240" cy="214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3">
                        <p14:nvContentPartPr>
                          <p14:cNvPr id="200" name="Ink 199">
                            <a:extLst>
                              <a:ext uri="{FF2B5EF4-FFF2-40B4-BE49-F238E27FC236}">
                                <a16:creationId xmlns:a16="http://schemas.microsoft.com/office/drawing/2014/main" id="{18D1C461-93FB-4422-9810-9926B91C299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8680" y="1106542"/>
                          <a:ext cx="401040" cy="1019880"/>
                        </p14:xfrm>
                      </p:contentPart>
                    </mc:Choice>
                    <mc:Fallback xmlns="">
                      <p:pic>
                        <p:nvPicPr>
                          <p:cNvPr id="52" name="Ink 51">
                            <a:extLst>
                              <a:ext uri="{FF2B5EF4-FFF2-40B4-BE49-F238E27FC236}">
                                <a16:creationId xmlns:a16="http://schemas.microsoft.com/office/drawing/2014/main" id="{2F56A62C-FDE1-4A81-AED3-FA64A92418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4"/>
                          <a:stretch>
                            <a:fillRect/>
                          </a:stretch>
                        </p:blipFill>
                        <p:spPr>
                          <a:xfrm>
                            <a:off x="3146040" y="1043542"/>
                            <a:ext cx="526680" cy="11455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5">
                        <p14:nvContentPartPr>
                          <p14:cNvPr id="201" name="Ink 200">
                            <a:extLst>
                              <a:ext uri="{FF2B5EF4-FFF2-40B4-BE49-F238E27FC236}">
                                <a16:creationId xmlns:a16="http://schemas.microsoft.com/office/drawing/2014/main" id="{1462332C-0C46-43FB-8036-330BB1BEB9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847840" y="1113022"/>
                          <a:ext cx="359280" cy="1069920"/>
                        </p14:xfrm>
                      </p:contentPart>
                    </mc:Choice>
                    <mc:Fallback xmlns="">
                      <p:pic>
                        <p:nvPicPr>
                          <p:cNvPr id="53" name="Ink 52">
                            <a:extLst>
                              <a:ext uri="{FF2B5EF4-FFF2-40B4-BE49-F238E27FC236}">
                                <a16:creationId xmlns:a16="http://schemas.microsoft.com/office/drawing/2014/main" id="{11C695E8-B839-45BD-82CB-CD500A87B38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6"/>
                          <a:stretch>
                            <a:fillRect/>
                          </a:stretch>
                        </p:blipFill>
                        <p:spPr>
                          <a:xfrm>
                            <a:off x="5784840" y="1050382"/>
                            <a:ext cx="484920" cy="1195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7">
                        <p14:nvContentPartPr>
                          <p14:cNvPr id="202" name="Ink 201">
                            <a:extLst>
                              <a:ext uri="{FF2B5EF4-FFF2-40B4-BE49-F238E27FC236}">
                                <a16:creationId xmlns:a16="http://schemas.microsoft.com/office/drawing/2014/main" id="{F5507B4F-98DF-4991-A922-878307220ED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88760" y="1215982"/>
                          <a:ext cx="2387520" cy="799560"/>
                        </p14:xfrm>
                      </p:contentPart>
                    </mc:Choice>
                    <mc:Fallback xmlns="">
                      <p:pic>
                        <p:nvPicPr>
                          <p:cNvPr id="55" name="Ink 54">
                            <a:extLst>
                              <a:ext uri="{FF2B5EF4-FFF2-40B4-BE49-F238E27FC236}">
                                <a16:creationId xmlns:a16="http://schemas.microsoft.com/office/drawing/2014/main" id="{7A286748-E37D-48CE-B023-E0E8E23E1A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8"/>
                          <a:stretch>
                            <a:fillRect/>
                          </a:stretch>
                        </p:blipFill>
                        <p:spPr>
                          <a:xfrm>
                            <a:off x="3425760" y="1153342"/>
                            <a:ext cx="2513160" cy="925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69">
                        <p14:nvContentPartPr>
                          <p14:cNvPr id="203" name="Ink 202">
                            <a:extLst>
                              <a:ext uri="{FF2B5EF4-FFF2-40B4-BE49-F238E27FC236}">
                                <a16:creationId xmlns:a16="http://schemas.microsoft.com/office/drawing/2014/main" id="{F6319322-D095-41AD-AF75-0CEF0382190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546720" y="2126782"/>
                          <a:ext cx="2192760" cy="54360"/>
                        </p14:xfrm>
                      </p:contentPart>
                    </mc:Choice>
                    <mc:Fallback xmlns="">
                      <p:pic>
                        <p:nvPicPr>
                          <p:cNvPr id="58" name="Ink 57">
                            <a:extLst>
                              <a:ext uri="{FF2B5EF4-FFF2-40B4-BE49-F238E27FC236}">
                                <a16:creationId xmlns:a16="http://schemas.microsoft.com/office/drawing/2014/main" id="{7EA8D5E3-21CE-4685-8F33-F5BDB8C484F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0"/>
                          <a:stretch>
                            <a:fillRect/>
                          </a:stretch>
                        </p:blipFill>
                        <p:spPr>
                          <a:xfrm>
                            <a:off x="3483720" y="2064142"/>
                            <a:ext cx="2318400" cy="180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1">
                      <p14:nvContentPartPr>
                        <p14:cNvPr id="185" name="Ink 184">
                          <a:extLst>
                            <a:ext uri="{FF2B5EF4-FFF2-40B4-BE49-F238E27FC236}">
                              <a16:creationId xmlns:a16="http://schemas.microsoft.com/office/drawing/2014/main" id="{527AE090-C5B8-440A-B9BB-B39638CFEF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32360" y="2381302"/>
                        <a:ext cx="426600" cy="9720"/>
                      </p14:xfrm>
                    </p:contentPart>
                  </mc:Choice>
                  <mc:Fallback xmlns="">
                    <p:pic>
                      <p:nvPicPr>
                        <p:cNvPr id="60" name="Ink 59">
                          <a:extLst>
                            <a:ext uri="{FF2B5EF4-FFF2-40B4-BE49-F238E27FC236}">
                              <a16:creationId xmlns:a16="http://schemas.microsoft.com/office/drawing/2014/main" id="{C22A07C8-D909-4E02-B228-21D9D1FEC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2"/>
                        <a:stretch>
                          <a:fillRect/>
                        </a:stretch>
                      </p:blipFill>
                      <p:spPr>
                        <a:xfrm>
                          <a:off x="3969720" y="2318302"/>
                          <a:ext cx="552240" cy="135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12FE91D9-69FA-463F-A053-B016700AA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2120" y="1117702"/>
                      <a:ext cx="3292200" cy="1501920"/>
                      <a:chOff x="3102120" y="1117702"/>
                      <a:chExt cx="3292200" cy="150192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3">
                        <p14:nvContentPartPr>
                          <p14:cNvPr id="190" name="Ink 189">
                            <a:extLst>
                              <a:ext uri="{FF2B5EF4-FFF2-40B4-BE49-F238E27FC236}">
                                <a16:creationId xmlns:a16="http://schemas.microsoft.com/office/drawing/2014/main" id="{5260A488-6CF4-4B78-9469-0F27ECD2874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02920" y="2293462"/>
                          <a:ext cx="2853360" cy="246960"/>
                        </p14:xfrm>
                      </p:contentPart>
                    </mc:Choice>
                    <mc:Fallback xmlns="">
                      <p:pic>
                        <p:nvPicPr>
                          <p:cNvPr id="61" name="Ink 60">
                            <a:extLst>
                              <a:ext uri="{FF2B5EF4-FFF2-40B4-BE49-F238E27FC236}">
                                <a16:creationId xmlns:a16="http://schemas.microsoft.com/office/drawing/2014/main" id="{7C12171D-DAA6-48EC-A602-4B606C79BAA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4"/>
                          <a:stretch>
                            <a:fillRect/>
                          </a:stretch>
                        </p:blipFill>
                        <p:spPr>
                          <a:xfrm>
                            <a:off x="3140280" y="2230822"/>
                            <a:ext cx="2979000" cy="3726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5">
                        <p14:nvContentPartPr>
                          <p14:cNvPr id="191" name="Ink 190">
                            <a:extLst>
                              <a:ext uri="{FF2B5EF4-FFF2-40B4-BE49-F238E27FC236}">
                                <a16:creationId xmlns:a16="http://schemas.microsoft.com/office/drawing/2014/main" id="{EDD9097F-A31B-4753-B7C8-06AC79B4510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02120" y="2562022"/>
                          <a:ext cx="969120" cy="18720"/>
                        </p14:xfrm>
                      </p:contentPart>
                    </mc:Choice>
                    <mc:Fallback xmlns="">
                      <p:pic>
                        <p:nvPicPr>
                          <p:cNvPr id="62" name="Ink 61">
                            <a:extLst>
                              <a:ext uri="{FF2B5EF4-FFF2-40B4-BE49-F238E27FC236}">
                                <a16:creationId xmlns:a16="http://schemas.microsoft.com/office/drawing/2014/main" id="{BE8F6945-017B-4073-BF50-5501DA2A51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6"/>
                          <a:stretch>
                            <a:fillRect/>
                          </a:stretch>
                        </p:blipFill>
                        <p:spPr>
                          <a:xfrm>
                            <a:off x="3039120" y="2499022"/>
                            <a:ext cx="1094760" cy="1443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7">
                        <p14:nvContentPartPr>
                          <p14:cNvPr id="192" name="Ink 191">
                            <a:extLst>
                              <a:ext uri="{FF2B5EF4-FFF2-40B4-BE49-F238E27FC236}">
                                <a16:creationId xmlns:a16="http://schemas.microsoft.com/office/drawing/2014/main" id="{509649A1-EC7F-414E-986B-C821D688779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4360" y="2356822"/>
                          <a:ext cx="2919960" cy="262800"/>
                        </p14:xfrm>
                      </p:contentPart>
                    </mc:Choice>
                    <mc:Fallback xmlns="">
                      <p:pic>
                        <p:nvPicPr>
                          <p:cNvPr id="63" name="Ink 62">
                            <a:extLst>
                              <a:ext uri="{FF2B5EF4-FFF2-40B4-BE49-F238E27FC236}">
                                <a16:creationId xmlns:a16="http://schemas.microsoft.com/office/drawing/2014/main" id="{8B890BA8-39C2-4074-9841-E4BE21D212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8"/>
                          <a:stretch>
                            <a:fillRect/>
                          </a:stretch>
                        </p:blipFill>
                        <p:spPr>
                          <a:xfrm>
                            <a:off x="3411720" y="2294182"/>
                            <a:ext cx="3045600" cy="388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79">
                        <p14:nvContentPartPr>
                          <p14:cNvPr id="193" name="Ink 192">
                            <a:extLst>
                              <a:ext uri="{FF2B5EF4-FFF2-40B4-BE49-F238E27FC236}">
                                <a16:creationId xmlns:a16="http://schemas.microsoft.com/office/drawing/2014/main" id="{C805FD27-0737-4FFC-87E8-D5CF6837C8E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220920" y="1117702"/>
                          <a:ext cx="298080" cy="1049400"/>
                        </p14:xfrm>
                      </p:contentPart>
                    </mc:Choice>
                    <mc:Fallback xmlns="">
                      <p:pic>
                        <p:nvPicPr>
                          <p:cNvPr id="64" name="Ink 63">
                            <a:extLst>
                              <a:ext uri="{FF2B5EF4-FFF2-40B4-BE49-F238E27FC236}">
                                <a16:creationId xmlns:a16="http://schemas.microsoft.com/office/drawing/2014/main" id="{6729D197-3E7D-4953-BEB4-5EFBEBE30F0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0"/>
                          <a:stretch>
                            <a:fillRect/>
                          </a:stretch>
                        </p:blipFill>
                        <p:spPr>
                          <a:xfrm>
                            <a:off x="3157920" y="1054702"/>
                            <a:ext cx="423720" cy="11750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1">
                        <p14:nvContentPartPr>
                          <p14:cNvPr id="194" name="Ink 193">
                            <a:extLst>
                              <a:ext uri="{FF2B5EF4-FFF2-40B4-BE49-F238E27FC236}">
                                <a16:creationId xmlns:a16="http://schemas.microsoft.com/office/drawing/2014/main" id="{2C68D877-6309-46C8-850A-570B7452CEA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5994360" y="1154782"/>
                          <a:ext cx="272520" cy="1014120"/>
                        </p14:xfrm>
                      </p:contentPart>
                    </mc:Choice>
                    <mc:Fallback xmlns="">
                      <p:pic>
                        <p:nvPicPr>
                          <p:cNvPr id="67" name="Ink 66">
                            <a:extLst>
                              <a:ext uri="{FF2B5EF4-FFF2-40B4-BE49-F238E27FC236}">
                                <a16:creationId xmlns:a16="http://schemas.microsoft.com/office/drawing/2014/main" id="{5181D4DA-FD88-4CB5-BAA2-511633B9CB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2"/>
                          <a:stretch>
                            <a:fillRect/>
                          </a:stretch>
                        </p:blipFill>
                        <p:spPr>
                          <a:xfrm>
                            <a:off x="5931360" y="1092142"/>
                            <a:ext cx="398160" cy="11397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3">
                        <p14:nvContentPartPr>
                          <p14:cNvPr id="195" name="Ink 194">
                            <a:extLst>
                              <a:ext uri="{FF2B5EF4-FFF2-40B4-BE49-F238E27FC236}">
                                <a16:creationId xmlns:a16="http://schemas.microsoft.com/office/drawing/2014/main" id="{7E5FCD36-DC72-4385-B8D0-187EAD10120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477240" y="2250262"/>
                          <a:ext cx="2535840" cy="109800"/>
                        </p14:xfrm>
                      </p:contentPart>
                    </mc:Choice>
                    <mc:Fallback xmlns="">
                      <p:pic>
                        <p:nvPicPr>
                          <p:cNvPr id="68" name="Ink 67">
                            <a:extLst>
                              <a:ext uri="{FF2B5EF4-FFF2-40B4-BE49-F238E27FC236}">
                                <a16:creationId xmlns:a16="http://schemas.microsoft.com/office/drawing/2014/main" id="{12E97BA2-099D-47E0-A967-DC2AD29D231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4"/>
                          <a:stretch>
                            <a:fillRect/>
                          </a:stretch>
                        </p:blipFill>
                        <p:spPr>
                          <a:xfrm>
                            <a:off x="3414240" y="2187622"/>
                            <a:ext cx="2661480" cy="2354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5">
                        <p14:nvContentPartPr>
                          <p14:cNvPr id="196" name="Ink 195">
                            <a:extLst>
                              <a:ext uri="{FF2B5EF4-FFF2-40B4-BE49-F238E27FC236}">
                                <a16:creationId xmlns:a16="http://schemas.microsoft.com/office/drawing/2014/main" id="{B86E9C27-8F94-452B-ABAA-56C619936A2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189960" y="1160182"/>
                          <a:ext cx="126360" cy="1047600"/>
                        </p14:xfrm>
                      </p:contentPart>
                    </mc:Choice>
                    <mc:Fallback xmlns="">
                      <p:pic>
                        <p:nvPicPr>
                          <p:cNvPr id="69" name="Ink 68">
                            <a:extLst>
                              <a:ext uri="{FF2B5EF4-FFF2-40B4-BE49-F238E27FC236}">
                                <a16:creationId xmlns:a16="http://schemas.microsoft.com/office/drawing/2014/main" id="{B3E4813D-E9B5-478B-99C1-115F7BAC4A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6"/>
                          <a:stretch>
                            <a:fillRect/>
                          </a:stretch>
                        </p:blipFill>
                        <p:spPr>
                          <a:xfrm>
                            <a:off x="3126960" y="1097542"/>
                            <a:ext cx="252000" cy="117324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7">
                        <p14:nvContentPartPr>
                          <p14:cNvPr id="197" name="Ink 196">
                            <a:extLst>
                              <a:ext uri="{FF2B5EF4-FFF2-40B4-BE49-F238E27FC236}">
                                <a16:creationId xmlns:a16="http://schemas.microsoft.com/office/drawing/2014/main" id="{A0759DA1-9BB4-4A7A-AF9F-6F2167299A4D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31440" y="1398142"/>
                          <a:ext cx="110520" cy="757440"/>
                        </p14:xfrm>
                      </p:contentPart>
                    </mc:Choice>
                    <mc:Fallback xmlns="">
                      <p:pic>
                        <p:nvPicPr>
                          <p:cNvPr id="70" name="Ink 69">
                            <a:extLst>
                              <a:ext uri="{FF2B5EF4-FFF2-40B4-BE49-F238E27FC236}">
                                <a16:creationId xmlns:a16="http://schemas.microsoft.com/office/drawing/2014/main" id="{60775ED6-B30E-496F-A040-5A13C385F49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8"/>
                          <a:stretch>
                            <a:fillRect/>
                          </a:stretch>
                        </p:blipFill>
                        <p:spPr>
                          <a:xfrm>
                            <a:off x="3268440" y="1335502"/>
                            <a:ext cx="236160" cy="88308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9">
                        <p14:nvContentPartPr>
                          <p14:cNvPr id="198" name="Ink 197">
                            <a:extLst>
                              <a:ext uri="{FF2B5EF4-FFF2-40B4-BE49-F238E27FC236}">
                                <a16:creationId xmlns:a16="http://schemas.microsoft.com/office/drawing/2014/main" id="{19C518DC-06B8-4374-8305-2F2E270AA27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381480" y="1989982"/>
                          <a:ext cx="36000" cy="341280"/>
                        </p14:xfrm>
                      </p:contentPart>
                    </mc:Choice>
                    <mc:Fallback xmlns="">
                      <p:pic>
                        <p:nvPicPr>
                          <p:cNvPr id="71" name="Ink 70">
                            <a:extLst>
                              <a:ext uri="{FF2B5EF4-FFF2-40B4-BE49-F238E27FC236}">
                                <a16:creationId xmlns:a16="http://schemas.microsoft.com/office/drawing/2014/main" id="{358DA148-3ECA-4997-9638-A6D54E5F90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3318480" y="1926982"/>
                            <a:ext cx="161640" cy="46692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0AC9E256-2A95-4705-9F09-5844FD1EB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120" y="1086382"/>
                      <a:ext cx="227880" cy="1244160"/>
                      <a:chOff x="6009120" y="1086382"/>
                      <a:chExt cx="227880" cy="1244160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1">
                        <p14:nvContentPartPr>
                          <p14:cNvPr id="188" name="Ink 187">
                            <a:extLst>
                              <a:ext uri="{FF2B5EF4-FFF2-40B4-BE49-F238E27FC236}">
                                <a16:creationId xmlns:a16="http://schemas.microsoft.com/office/drawing/2014/main" id="{76A43A3A-50E8-4F9A-8429-CEED2C918BA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09120" y="1115182"/>
                          <a:ext cx="227880" cy="520560"/>
                        </p14:xfrm>
                      </p:contentPart>
                    </mc:Choice>
                    <mc:Fallback xmlns="">
                      <p:pic>
                        <p:nvPicPr>
                          <p:cNvPr id="73" name="Ink 72">
                            <a:extLst>
                              <a:ext uri="{FF2B5EF4-FFF2-40B4-BE49-F238E27FC236}">
                                <a16:creationId xmlns:a16="http://schemas.microsoft.com/office/drawing/2014/main" id="{EBDBA693-F22B-4171-8FAC-1CBCB5AB57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5946480" y="1052542"/>
                            <a:ext cx="353520" cy="6462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93">
                        <p14:nvContentPartPr>
                          <p14:cNvPr id="189" name="Ink 188">
                            <a:extLst>
                              <a:ext uri="{FF2B5EF4-FFF2-40B4-BE49-F238E27FC236}">
                                <a16:creationId xmlns:a16="http://schemas.microsoft.com/office/drawing/2014/main" id="{B956CA76-9ACE-433E-96AF-FCE6D4058B8E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6020640" y="1086382"/>
                          <a:ext cx="215640" cy="1244160"/>
                        </p14:xfrm>
                      </p:contentPart>
                    </mc:Choice>
                    <mc:Fallback xmlns="">
                      <p:pic>
                        <p:nvPicPr>
                          <p:cNvPr id="74" name="Ink 73">
                            <a:extLst>
                              <a:ext uri="{FF2B5EF4-FFF2-40B4-BE49-F238E27FC236}">
                                <a16:creationId xmlns:a16="http://schemas.microsoft.com/office/drawing/2014/main" id="{2C296532-AFFE-4C5C-8B5C-BB7166CD25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5958000" y="1023742"/>
                            <a:ext cx="341280" cy="13698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5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C9178239-1ECF-4AA6-B3C9-FDD8CDE03E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9920" y="1666342"/>
                      <a:ext cx="3119040" cy="83880"/>
                    </p14:xfrm>
                  </p:contentPart>
                </mc:Choice>
                <mc:Fallback xmlns="">
                  <p:pic>
                    <p:nvPicPr>
                      <p:cNvPr id="80" name="Ink 79">
                        <a:extLst>
                          <a:ext uri="{FF2B5EF4-FFF2-40B4-BE49-F238E27FC236}">
                            <a16:creationId xmlns:a16="http://schemas.microsoft.com/office/drawing/2014/main" id="{028619AE-26C5-49E1-9AEA-2BB4928FA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3311280" y="1657342"/>
                        <a:ext cx="313668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7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2C2A584D-2F2F-422D-812A-FBCCC50D4C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96600" y="2967382"/>
                      <a:ext cx="54000" cy="50040"/>
                    </p14:xfrm>
                  </p:contentPart>
                </mc:Choice>
                <mc:Fallback xmlns="">
                  <p:pic>
                    <p:nvPicPr>
                      <p:cNvPr id="83" name="Ink 82">
                        <a:extLst>
                          <a:ext uri="{FF2B5EF4-FFF2-40B4-BE49-F238E27FC236}">
                            <a16:creationId xmlns:a16="http://schemas.microsoft.com/office/drawing/2014/main" id="{EDC5FE6A-0572-4009-BCC9-BBA1389F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3387600" y="2958742"/>
                        <a:ext cx="71640" cy="67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9">
                    <p14:nvContentPartPr>
                      <p14:cNvPr id="144" name="Ink 143">
                        <a:extLst>
                          <a:ext uri="{FF2B5EF4-FFF2-40B4-BE49-F238E27FC236}">
                            <a16:creationId xmlns:a16="http://schemas.microsoft.com/office/drawing/2014/main" id="{002217A7-7663-4C85-8673-3A2275D62DD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9320" y="2841022"/>
                      <a:ext cx="600480" cy="522720"/>
                    </p14:xfrm>
                  </p:contentPart>
                </mc:Choice>
                <mc:Fallback xmlns="">
                  <p:pic>
                    <p:nvPicPr>
                      <p:cNvPr id="91" name="Ink 90">
                        <a:extLst>
                          <a:ext uri="{FF2B5EF4-FFF2-40B4-BE49-F238E27FC236}">
                            <a16:creationId xmlns:a16="http://schemas.microsoft.com/office/drawing/2014/main" id="{D6EAFE9D-48FE-4A42-BC79-0608AED80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91320" y="2823382"/>
                        <a:ext cx="636120" cy="558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145" name="Ink 144">
                        <a:extLst>
                          <a:ext uri="{FF2B5EF4-FFF2-40B4-BE49-F238E27FC236}">
                            <a16:creationId xmlns:a16="http://schemas.microsoft.com/office/drawing/2014/main" id="{203EEF67-436B-47B1-9AC7-B6F3B27CB8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640" y="2881702"/>
                      <a:ext cx="524880" cy="455400"/>
                    </p14:xfrm>
                  </p:contentPart>
                </mc:Choice>
                <mc:Fallback xmlns="">
                  <p:pic>
                    <p:nvPicPr>
                      <p:cNvPr id="92" name="Ink 91">
                        <a:extLst>
                          <a:ext uri="{FF2B5EF4-FFF2-40B4-BE49-F238E27FC236}">
                            <a16:creationId xmlns:a16="http://schemas.microsoft.com/office/drawing/2014/main" id="{C5902613-EC8E-43F9-B219-404AD8ECD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6156000" y="2863702"/>
                        <a:ext cx="560520" cy="49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146" name="Ink 145">
                        <a:extLst>
                          <a:ext uri="{FF2B5EF4-FFF2-40B4-BE49-F238E27FC236}">
                            <a16:creationId xmlns:a16="http://schemas.microsoft.com/office/drawing/2014/main" id="{03B31958-8528-4839-98C9-CCD989905E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98880" y="3368782"/>
                      <a:ext cx="3618000" cy="23040"/>
                    </p14:xfrm>
                  </p:contentPart>
                </mc:Choice>
                <mc:Fallback xmlns="">
                  <p:pic>
                    <p:nvPicPr>
                      <p:cNvPr id="93" name="Ink 92">
                        <a:extLst>
                          <a:ext uri="{FF2B5EF4-FFF2-40B4-BE49-F238E27FC236}">
                            <a16:creationId xmlns:a16="http://schemas.microsoft.com/office/drawing/2014/main" id="{8AE64B52-912A-44C6-BD38-B16EDEA8C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3080880" y="3350782"/>
                        <a:ext cx="3653640" cy="58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5">
                    <p14:nvContentPartPr>
                      <p14:cNvPr id="147" name="Ink 146">
                        <a:extLst>
                          <a:ext uri="{FF2B5EF4-FFF2-40B4-BE49-F238E27FC236}">
                            <a16:creationId xmlns:a16="http://schemas.microsoft.com/office/drawing/2014/main" id="{F5F652CD-125B-4FBA-9E77-24518BCFCAA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697920" y="2835622"/>
                      <a:ext cx="2510640" cy="9252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C8266112-EDFA-4DA8-9193-70650A62F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6"/>
                      <a:stretch>
                        <a:fillRect/>
                      </a:stretch>
                    </p:blipFill>
                    <p:spPr>
                      <a:xfrm>
                        <a:off x="3680280" y="2817982"/>
                        <a:ext cx="254628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D7AD4169-A98A-4F6C-B6A4-570B0ADACD7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120" y="1641862"/>
                    <a:ext cx="3237120" cy="1402200"/>
                    <a:chOff x="3264120" y="1641862"/>
                    <a:chExt cx="3237120" cy="140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74" name="Ink 173">
                          <a:extLst>
                            <a:ext uri="{FF2B5EF4-FFF2-40B4-BE49-F238E27FC236}">
                              <a16:creationId xmlns:a16="http://schemas.microsoft.com/office/drawing/2014/main" id="{2E72FC2A-4FFB-4717-AACD-59159AEBFAB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264120" y="1708102"/>
                        <a:ext cx="181800" cy="13359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C3332131-570F-4D3D-9834-C46F16AE4D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3255120" y="1699462"/>
                          <a:ext cx="199440" cy="1353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75" name="Ink 174">
                          <a:extLst>
                            <a:ext uri="{FF2B5EF4-FFF2-40B4-BE49-F238E27FC236}">
                              <a16:creationId xmlns:a16="http://schemas.microsoft.com/office/drawing/2014/main" id="{38549796-0FD1-4EF9-907D-8C9C087385A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1760" y="1729342"/>
                        <a:ext cx="146160" cy="1293840"/>
                      </p14:xfrm>
                    </p:contentPart>
                  </mc:Choice>
                  <mc:Fallback xmlns="">
                    <p:pic>
                      <p:nvPicPr>
                        <p:cNvPr id="82" name="Ink 81">
                          <a:extLst>
                            <a:ext uri="{FF2B5EF4-FFF2-40B4-BE49-F238E27FC236}">
                              <a16:creationId xmlns:a16="http://schemas.microsoft.com/office/drawing/2014/main" id="{AE512BB9-A81C-4CCD-8BAC-8F610A2BEA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6333120" y="1720342"/>
                          <a:ext cx="163800" cy="1311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176" name="Ink 175">
                          <a:extLst>
                            <a:ext uri="{FF2B5EF4-FFF2-40B4-BE49-F238E27FC236}">
                              <a16:creationId xmlns:a16="http://schemas.microsoft.com/office/drawing/2014/main" id="{5C1924E1-40EA-4B79-8B47-531595548E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30000" y="1641862"/>
                        <a:ext cx="3171240" cy="89640"/>
                      </p14:xfrm>
                    </p:contentPart>
                  </mc:Choice>
                  <mc:Fallback xmlns="">
                    <p:pic>
                      <p:nvPicPr>
                        <p:cNvPr id="110" name="Ink 109">
                          <a:extLst>
                            <a:ext uri="{FF2B5EF4-FFF2-40B4-BE49-F238E27FC236}">
                              <a16:creationId xmlns:a16="http://schemas.microsoft.com/office/drawing/2014/main" id="{AB16A94F-E4D2-4D8C-B23D-8F621156C5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3312000" y="1623862"/>
                          <a:ext cx="3206880" cy="125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149" name="Ink 148">
                        <a:extLst>
                          <a:ext uri="{FF2B5EF4-FFF2-40B4-BE49-F238E27FC236}">
                            <a16:creationId xmlns:a16="http://schemas.microsoft.com/office/drawing/2014/main" id="{FA278372-2684-43F0-815D-31BFF1FC8E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8800" y="1682902"/>
                      <a:ext cx="173160" cy="13078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0480A9A8-5554-4FF8-B83E-F2E15F7A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3250800" y="1664902"/>
                        <a:ext cx="208800" cy="1343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BCBF3E11-D864-4E0D-9DD6-60F1716F3B44}"/>
                      </a:ext>
                    </a:extLst>
                  </p:cNvPr>
                  <p:cNvGrpSpPr/>
                  <p:nvPr/>
                </p:nvGrpSpPr>
                <p:grpSpPr>
                  <a:xfrm>
                    <a:off x="6087240" y="1717462"/>
                    <a:ext cx="429120" cy="1299240"/>
                    <a:chOff x="6087240" y="1717462"/>
                    <a:chExt cx="429120" cy="1299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172" name="Ink 171">
                          <a:extLst>
                            <a:ext uri="{FF2B5EF4-FFF2-40B4-BE49-F238E27FC236}">
                              <a16:creationId xmlns:a16="http://schemas.microsoft.com/office/drawing/2014/main" id="{409BA4D7-92AA-40A0-BD5D-87E011D26B4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347880" y="1717462"/>
                        <a:ext cx="168480" cy="1299240"/>
                      </p14:xfrm>
                    </p:contentPart>
                  </mc:Choice>
                  <mc:Fallback xmlns="">
                    <p:pic>
                      <p:nvPicPr>
                        <p:cNvPr id="113" name="Ink 112">
                          <a:extLst>
                            <a:ext uri="{FF2B5EF4-FFF2-40B4-BE49-F238E27FC236}">
                              <a16:creationId xmlns:a16="http://schemas.microsoft.com/office/drawing/2014/main" id="{AAD04F5E-34BA-4D9C-98EC-D4571A1C97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6329880" y="1699822"/>
                          <a:ext cx="204120" cy="1334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173" name="Ink 172">
                          <a:extLst>
                            <a:ext uri="{FF2B5EF4-FFF2-40B4-BE49-F238E27FC236}">
                              <a16:creationId xmlns:a16="http://schemas.microsoft.com/office/drawing/2014/main" id="{FE223292-6A68-462E-B0DA-4AB70A0ED04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7240" y="1733662"/>
                        <a:ext cx="366840" cy="1135800"/>
                      </p14:xfrm>
                    </p:contentPart>
                  </mc:Choice>
                  <mc:Fallback xmlns="">
                    <p:pic>
                      <p:nvPicPr>
                        <p:cNvPr id="114" name="Ink 113">
                          <a:extLst>
                            <a:ext uri="{FF2B5EF4-FFF2-40B4-BE49-F238E27FC236}">
                              <a16:creationId xmlns:a16="http://schemas.microsoft.com/office/drawing/2014/main" id="{515A9FD9-272A-4532-B650-51E84262C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6069240" y="1716022"/>
                          <a:ext cx="402480" cy="1171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151" name="Ink 150">
                        <a:extLst>
                          <a:ext uri="{FF2B5EF4-FFF2-40B4-BE49-F238E27FC236}">
                            <a16:creationId xmlns:a16="http://schemas.microsoft.com/office/drawing/2014/main" id="{3A998DB2-F478-4B90-ABFA-CE6C3B4CC3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01920" y="1655182"/>
                      <a:ext cx="460440" cy="1170360"/>
                    </p14:xfrm>
                  </p:contentPart>
                </mc:Choice>
                <mc:Fallback xmlns="">
                  <p:pic>
                    <p:nvPicPr>
                      <p:cNvPr id="116" name="Ink 115">
                        <a:extLst>
                          <a:ext uri="{FF2B5EF4-FFF2-40B4-BE49-F238E27FC236}">
                            <a16:creationId xmlns:a16="http://schemas.microsoft.com/office/drawing/2014/main" id="{8298EEC9-E485-4339-A92A-D53F311E5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3284280" y="1637542"/>
                        <a:ext cx="496080" cy="120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152" name="Ink 151">
                        <a:extLst>
                          <a:ext uri="{FF2B5EF4-FFF2-40B4-BE49-F238E27FC236}">
                            <a16:creationId xmlns:a16="http://schemas.microsoft.com/office/drawing/2014/main" id="{A1131BCF-0762-4AEF-9692-FB0B6DEB97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680" y="3390382"/>
                      <a:ext cx="57600" cy="1362960"/>
                    </p14:xfrm>
                  </p:contentPart>
                </mc:Choice>
                <mc:Fallback xmlns="">
                  <p:pic>
                    <p:nvPicPr>
                      <p:cNvPr id="117" name="Ink 116">
                        <a:extLst>
                          <a:ext uri="{FF2B5EF4-FFF2-40B4-BE49-F238E27FC236}">
                            <a16:creationId xmlns:a16="http://schemas.microsoft.com/office/drawing/2014/main" id="{4702F2B5-8B37-48B1-9CE8-11BBD168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2"/>
                      <a:stretch>
                        <a:fillRect/>
                      </a:stretch>
                    </p:blipFill>
                    <p:spPr>
                      <a:xfrm>
                        <a:off x="3029040" y="3372742"/>
                        <a:ext cx="93240" cy="139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3">
                    <p14:nvContentPartPr>
                      <p14:cNvPr id="153" name="Ink 152">
                        <a:extLst>
                          <a:ext uri="{FF2B5EF4-FFF2-40B4-BE49-F238E27FC236}">
                            <a16:creationId xmlns:a16="http://schemas.microsoft.com/office/drawing/2014/main" id="{269123A5-57C3-460F-81C7-3BD24087D5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11480" y="4735702"/>
                      <a:ext cx="3608640" cy="49320"/>
                    </p14:xfrm>
                  </p:contentPart>
                </mc:Choice>
                <mc:Fallback xmlns="">
                  <p:pic>
                    <p:nvPicPr>
                      <p:cNvPr id="127" name="Ink 126">
                        <a:extLst>
                          <a:ext uri="{FF2B5EF4-FFF2-40B4-BE49-F238E27FC236}">
                            <a16:creationId xmlns:a16="http://schemas.microsoft.com/office/drawing/2014/main" id="{CF6078CA-C8AE-4FBB-BA0A-817F0DB2B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4"/>
                      <a:stretch>
                        <a:fillRect/>
                      </a:stretch>
                    </p:blipFill>
                    <p:spPr>
                      <a:xfrm>
                        <a:off x="3093840" y="4717702"/>
                        <a:ext cx="3644280" cy="8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5">
                    <p14:nvContentPartPr>
                      <p14:cNvPr id="154" name="Ink 153">
                        <a:extLst>
                          <a:ext uri="{FF2B5EF4-FFF2-40B4-BE49-F238E27FC236}">
                            <a16:creationId xmlns:a16="http://schemas.microsoft.com/office/drawing/2014/main" id="{5B82F869-4B41-40B6-859E-837A6D0342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4840" y="3570742"/>
                      <a:ext cx="271440" cy="104760"/>
                    </p14:xfrm>
                  </p:contentPart>
                </mc:Choice>
                <mc:Fallback xmlns="">
                  <p:pic>
                    <p:nvPicPr>
                      <p:cNvPr id="2048" name="Ink 2047">
                        <a:extLst>
                          <a:ext uri="{FF2B5EF4-FFF2-40B4-BE49-F238E27FC236}">
                            <a16:creationId xmlns:a16="http://schemas.microsoft.com/office/drawing/2014/main" id="{0B1D5B67-BB75-4101-9A8C-B69C3C25F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6"/>
                      <a:stretch>
                        <a:fillRect/>
                      </a:stretch>
                    </p:blipFill>
                    <p:spPr>
                      <a:xfrm>
                        <a:off x="3525840" y="3562102"/>
                        <a:ext cx="289080" cy="12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155" name="Ink 154">
                        <a:extLst>
                          <a:ext uri="{FF2B5EF4-FFF2-40B4-BE49-F238E27FC236}">
                            <a16:creationId xmlns:a16="http://schemas.microsoft.com/office/drawing/2014/main" id="{8E47C7CD-99D7-4AF1-98FD-773027E31EF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9440" y="3568942"/>
                      <a:ext cx="288720" cy="108720"/>
                    </p14:xfrm>
                  </p:contentPart>
                </mc:Choice>
                <mc:Fallback xmlns="">
                  <p:pic>
                    <p:nvPicPr>
                      <p:cNvPr id="2049" name="Ink 2048">
                        <a:extLst>
                          <a:ext uri="{FF2B5EF4-FFF2-40B4-BE49-F238E27FC236}">
                            <a16:creationId xmlns:a16="http://schemas.microsoft.com/office/drawing/2014/main" id="{BD274F35-1856-450A-BB04-C04EC67A1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8"/>
                      <a:stretch>
                        <a:fillRect/>
                      </a:stretch>
                    </p:blipFill>
                    <p:spPr>
                      <a:xfrm>
                        <a:off x="6040800" y="3559942"/>
                        <a:ext cx="306360" cy="126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9">
                    <p14:nvContentPartPr>
                      <p14:cNvPr id="156" name="Ink 155">
                        <a:extLst>
                          <a:ext uri="{FF2B5EF4-FFF2-40B4-BE49-F238E27FC236}">
                            <a16:creationId xmlns:a16="http://schemas.microsoft.com/office/drawing/2014/main" id="{91BA4EBD-3474-4C6D-AE2B-49C7E20B3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93880" y="3647422"/>
                      <a:ext cx="103680" cy="162360"/>
                    </p14:xfrm>
                  </p:contentPart>
                </mc:Choice>
                <mc:Fallback xmlns="">
                  <p:pic>
                    <p:nvPicPr>
                      <p:cNvPr id="2051" name="Ink 2050">
                        <a:extLst>
                          <a:ext uri="{FF2B5EF4-FFF2-40B4-BE49-F238E27FC236}">
                            <a16:creationId xmlns:a16="http://schemas.microsoft.com/office/drawing/2014/main" id="{EBF36199-6E3A-4A13-AB83-5CBFDED03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0"/>
                      <a:stretch>
                        <a:fillRect/>
                      </a:stretch>
                    </p:blipFill>
                    <p:spPr>
                      <a:xfrm>
                        <a:off x="3584880" y="3638782"/>
                        <a:ext cx="121320" cy="180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57" name="Ink 156">
                        <a:extLst>
                          <a:ext uri="{FF2B5EF4-FFF2-40B4-BE49-F238E27FC236}">
                            <a16:creationId xmlns:a16="http://schemas.microsoft.com/office/drawing/2014/main" id="{1B73BD13-F0ED-4CF1-BD67-D041ECBD27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31880" y="3653182"/>
                      <a:ext cx="124560" cy="148320"/>
                    </p14:xfrm>
                  </p:contentPart>
                </mc:Choice>
                <mc:Fallback xmlns="">
                  <p:pic>
                    <p:nvPicPr>
                      <p:cNvPr id="2052" name="Ink 2051">
                        <a:extLst>
                          <a:ext uri="{FF2B5EF4-FFF2-40B4-BE49-F238E27FC236}">
                            <a16:creationId xmlns:a16="http://schemas.microsoft.com/office/drawing/2014/main" id="{9B5D8C2B-5163-4DFE-A205-3922AD17C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6123240" y="3644182"/>
                        <a:ext cx="14220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AB3F358-33DE-4947-AFA3-FF00DC27A472}"/>
                      </a:ext>
                    </a:extLst>
                  </p:cNvPr>
                  <p:cNvGrpSpPr/>
                  <p:nvPr/>
                </p:nvGrpSpPr>
                <p:grpSpPr>
                  <a:xfrm>
                    <a:off x="3491280" y="3568582"/>
                    <a:ext cx="316440" cy="281520"/>
                    <a:chOff x="3491280" y="3568582"/>
                    <a:chExt cx="316440" cy="28152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3">
                      <p14:nvContentPartPr>
                        <p14:cNvPr id="168" name="Ink 167">
                          <a:extLst>
                            <a:ext uri="{FF2B5EF4-FFF2-40B4-BE49-F238E27FC236}">
                              <a16:creationId xmlns:a16="http://schemas.microsoft.com/office/drawing/2014/main" id="{1D7FE1D5-F8D6-44EF-965E-CB368A6BD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491280" y="3568582"/>
                        <a:ext cx="315000" cy="133920"/>
                      </p14:xfrm>
                    </p:contentPart>
                  </mc:Choice>
                  <mc:Fallback xmlns="">
                    <p:pic>
                      <p:nvPicPr>
                        <p:cNvPr id="2053" name="Ink 2052">
                          <a:extLst>
                            <a:ext uri="{FF2B5EF4-FFF2-40B4-BE49-F238E27FC236}">
                              <a16:creationId xmlns:a16="http://schemas.microsoft.com/office/drawing/2014/main" id="{490E68D8-C3CC-42BA-A929-A7C54CC69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4"/>
                        <a:stretch>
                          <a:fillRect/>
                        </a:stretch>
                      </p:blipFill>
                      <p:spPr>
                        <a:xfrm>
                          <a:off x="3482280" y="3559942"/>
                          <a:ext cx="332640" cy="151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5">
                      <p14:nvContentPartPr>
                        <p14:cNvPr id="169" name="Ink 168">
                          <a:extLst>
                            <a:ext uri="{FF2B5EF4-FFF2-40B4-BE49-F238E27FC236}">
                              <a16:creationId xmlns:a16="http://schemas.microsoft.com/office/drawing/2014/main" id="{40A1A6B8-6086-41B6-AACC-0537CC3AA03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82080" y="3606382"/>
                        <a:ext cx="125640" cy="78480"/>
                      </p14:xfrm>
                    </p:contentPart>
                  </mc:Choice>
                  <mc:Fallback xmlns="">
                    <p:pic>
                      <p:nvPicPr>
                        <p:cNvPr id="2054" name="Ink 2053">
                          <a:extLst>
                            <a:ext uri="{FF2B5EF4-FFF2-40B4-BE49-F238E27FC236}">
                              <a16:creationId xmlns:a16="http://schemas.microsoft.com/office/drawing/2014/main" id="{1E72A84A-8261-4C30-A32C-DD8D76D09E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6"/>
                        <a:stretch>
                          <a:fillRect/>
                        </a:stretch>
                      </p:blipFill>
                      <p:spPr>
                        <a:xfrm>
                          <a:off x="3673440" y="3597382"/>
                          <a:ext cx="143280" cy="96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7">
                      <p14:nvContentPartPr>
                        <p14:cNvPr id="170" name="Ink 169">
                          <a:extLst>
                            <a:ext uri="{FF2B5EF4-FFF2-40B4-BE49-F238E27FC236}">
                              <a16:creationId xmlns:a16="http://schemas.microsoft.com/office/drawing/2014/main" id="{03CAE2A7-9E3B-4C88-975F-EAB8A7C5CC3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573360" y="3702142"/>
                        <a:ext cx="132120" cy="147960"/>
                      </p14:xfrm>
                    </p:contentPart>
                  </mc:Choice>
                  <mc:Fallback xmlns="">
                    <p:pic>
                      <p:nvPicPr>
                        <p:cNvPr id="2060" name="Ink 2059">
                          <a:extLst>
                            <a:ext uri="{FF2B5EF4-FFF2-40B4-BE49-F238E27FC236}">
                              <a16:creationId xmlns:a16="http://schemas.microsoft.com/office/drawing/2014/main" id="{0731A561-DBE1-4BB9-9758-0E5DFDBE98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8"/>
                        <a:stretch>
                          <a:fillRect/>
                        </a:stretch>
                      </p:blipFill>
                      <p:spPr>
                        <a:xfrm>
                          <a:off x="3564720" y="3693502"/>
                          <a:ext cx="149760" cy="16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171" name="Ink 170">
                          <a:extLst>
                            <a:ext uri="{FF2B5EF4-FFF2-40B4-BE49-F238E27FC236}">
                              <a16:creationId xmlns:a16="http://schemas.microsoft.com/office/drawing/2014/main" id="{276C99A1-2121-4227-8B54-91D4E6D1C9D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3960" y="3698902"/>
                        <a:ext cx="24840" cy="125640"/>
                      </p14:xfrm>
                    </p:contentPart>
                  </mc:Choice>
                  <mc:Fallback xmlns="">
                    <p:pic>
                      <p:nvPicPr>
                        <p:cNvPr id="2061" name="Ink 2060">
                          <a:extLst>
                            <a:ext uri="{FF2B5EF4-FFF2-40B4-BE49-F238E27FC236}">
                              <a16:creationId xmlns:a16="http://schemas.microsoft.com/office/drawing/2014/main" id="{CE1EDD02-2894-4845-A44F-61485DCC6F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0"/>
                        <a:stretch>
                          <a:fillRect/>
                        </a:stretch>
                      </p:blipFill>
                      <p:spPr>
                        <a:xfrm>
                          <a:off x="3684960" y="3690262"/>
                          <a:ext cx="42480" cy="1432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998AAD4D-3F9C-42D0-95DE-B201B138B7E5}"/>
                      </a:ext>
                    </a:extLst>
                  </p:cNvPr>
                  <p:cNvGrpSpPr/>
                  <p:nvPr/>
                </p:nvGrpSpPr>
                <p:grpSpPr>
                  <a:xfrm>
                    <a:off x="6016320" y="3336022"/>
                    <a:ext cx="776520" cy="1373760"/>
                    <a:chOff x="6016320" y="3336022"/>
                    <a:chExt cx="776520" cy="13737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1">
                      <p14:nvContentPartPr>
                        <p14:cNvPr id="161" name="Ink 160">
                          <a:extLst>
                            <a:ext uri="{FF2B5EF4-FFF2-40B4-BE49-F238E27FC236}">
                              <a16:creationId xmlns:a16="http://schemas.microsoft.com/office/drawing/2014/main" id="{E44C7F63-62DC-4851-8A4E-CE614CE3C63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19040" y="3336022"/>
                        <a:ext cx="60840" cy="86400"/>
                      </p14:xfrm>
                    </p:contentPart>
                  </mc:Choice>
                  <mc:Fallback xmlns="">
                    <p:pic>
                      <p:nvPicPr>
                        <p:cNvPr id="121" name="Ink 120">
                          <a:extLst>
                            <a:ext uri="{FF2B5EF4-FFF2-40B4-BE49-F238E27FC236}">
                              <a16:creationId xmlns:a16="http://schemas.microsoft.com/office/drawing/2014/main" id="{6B417240-CD31-4C9D-951E-CDED33342D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2"/>
                        <a:stretch>
                          <a:fillRect/>
                        </a:stretch>
                      </p:blipFill>
                      <p:spPr>
                        <a:xfrm>
                          <a:off x="6701400" y="3318382"/>
                          <a:ext cx="96480" cy="122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3">
                      <p14:nvContentPartPr>
                        <p14:cNvPr id="162" name="Ink 161">
                          <a:extLst>
                            <a:ext uri="{FF2B5EF4-FFF2-40B4-BE49-F238E27FC236}">
                              <a16:creationId xmlns:a16="http://schemas.microsoft.com/office/drawing/2014/main" id="{A5D59B26-8317-4B35-A8D0-99C51404D75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27320" y="3390022"/>
                        <a:ext cx="56520" cy="36360"/>
                      </p14:xfrm>
                    </p:contentPart>
                  </mc:Choice>
                  <mc:Fallback xmlns="">
                    <p:pic>
                      <p:nvPicPr>
                        <p:cNvPr id="122" name="Ink 121">
                          <a:extLst>
                            <a:ext uri="{FF2B5EF4-FFF2-40B4-BE49-F238E27FC236}">
                              <a16:creationId xmlns:a16="http://schemas.microsoft.com/office/drawing/2014/main" id="{8B60C7A4-0FCC-41FD-AF82-D96FA1E5AB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4"/>
                        <a:stretch>
                          <a:fillRect/>
                        </a:stretch>
                      </p:blipFill>
                      <p:spPr>
                        <a:xfrm>
                          <a:off x="6709320" y="3372382"/>
                          <a:ext cx="92160" cy="72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5">
                      <p14:nvContentPartPr>
                        <p14:cNvPr id="163" name="Ink 162">
                          <a:extLst>
                            <a:ext uri="{FF2B5EF4-FFF2-40B4-BE49-F238E27FC236}">
                              <a16:creationId xmlns:a16="http://schemas.microsoft.com/office/drawing/2014/main" id="{7E264C46-0BED-4DA3-B45A-48E7A503FE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732360" y="3408742"/>
                        <a:ext cx="60480" cy="1301040"/>
                      </p14:xfrm>
                    </p:contentPart>
                  </mc:Choice>
                  <mc:Fallback xmlns="">
                    <p:pic>
                      <p:nvPicPr>
                        <p:cNvPr id="124" name="Ink 123">
                          <a:extLst>
                            <a:ext uri="{FF2B5EF4-FFF2-40B4-BE49-F238E27FC236}">
                              <a16:creationId xmlns:a16="http://schemas.microsoft.com/office/drawing/2014/main" id="{3554714C-8B0D-4DD6-B124-EA4B41C4C6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6"/>
                        <a:stretch>
                          <a:fillRect/>
                        </a:stretch>
                      </p:blipFill>
                      <p:spPr>
                        <a:xfrm>
                          <a:off x="6714360" y="3391102"/>
                          <a:ext cx="96120" cy="1336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7">
                      <p14:nvContentPartPr>
                        <p14:cNvPr id="164" name="Ink 163">
                          <a:extLst>
                            <a:ext uri="{FF2B5EF4-FFF2-40B4-BE49-F238E27FC236}">
                              <a16:creationId xmlns:a16="http://schemas.microsoft.com/office/drawing/2014/main" id="{52E0F529-5B4B-426D-BC46-31FEB33D28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16320" y="3554542"/>
                        <a:ext cx="351720" cy="133560"/>
                      </p14:xfrm>
                    </p:contentPart>
                  </mc:Choice>
                  <mc:Fallback xmlns="">
                    <p:pic>
                      <p:nvPicPr>
                        <p:cNvPr id="2055" name="Ink 2054">
                          <a:extLst>
                            <a:ext uri="{FF2B5EF4-FFF2-40B4-BE49-F238E27FC236}">
                              <a16:creationId xmlns:a16="http://schemas.microsoft.com/office/drawing/2014/main" id="{CDF5B21C-5076-4781-AADE-E18B9C78A1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8"/>
                        <a:stretch>
                          <a:fillRect/>
                        </a:stretch>
                      </p:blipFill>
                      <p:spPr>
                        <a:xfrm>
                          <a:off x="6007680" y="3545902"/>
                          <a:ext cx="369360" cy="151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9">
                      <p14:nvContentPartPr>
                        <p14:cNvPr id="165" name="Ink 164">
                          <a:extLst>
                            <a:ext uri="{FF2B5EF4-FFF2-40B4-BE49-F238E27FC236}">
                              <a16:creationId xmlns:a16="http://schemas.microsoft.com/office/drawing/2014/main" id="{3E341699-E951-4AF6-A109-B849B7BF532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65800" y="3637342"/>
                        <a:ext cx="91080" cy="46440"/>
                      </p14:xfrm>
                    </p:contentPart>
                  </mc:Choice>
                  <mc:Fallback xmlns="">
                    <p:pic>
                      <p:nvPicPr>
                        <p:cNvPr id="2058" name="Ink 2057">
                          <a:extLst>
                            <a:ext uri="{FF2B5EF4-FFF2-40B4-BE49-F238E27FC236}">
                              <a16:creationId xmlns:a16="http://schemas.microsoft.com/office/drawing/2014/main" id="{DF3A1FCB-6D1E-4F12-9673-D39AF19D6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0"/>
                        <a:stretch>
                          <a:fillRect/>
                        </a:stretch>
                      </p:blipFill>
                      <p:spPr>
                        <a:xfrm>
                          <a:off x="6256800" y="3628342"/>
                          <a:ext cx="108720" cy="64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1">
                      <p14:nvContentPartPr>
                        <p14:cNvPr id="166" name="Ink 165">
                          <a:extLst>
                            <a:ext uri="{FF2B5EF4-FFF2-40B4-BE49-F238E27FC236}">
                              <a16:creationId xmlns:a16="http://schemas.microsoft.com/office/drawing/2014/main" id="{17D10CC7-DE0B-4EE8-A1F3-4F0150B7338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4080" y="3676222"/>
                        <a:ext cx="155880" cy="150480"/>
                      </p14:xfrm>
                    </p:contentPart>
                  </mc:Choice>
                  <mc:Fallback xmlns="">
                    <p:pic>
                      <p:nvPicPr>
                        <p:cNvPr id="2063" name="Ink 2062">
                          <a:extLst>
                            <a:ext uri="{FF2B5EF4-FFF2-40B4-BE49-F238E27FC236}">
                              <a16:creationId xmlns:a16="http://schemas.microsoft.com/office/drawing/2014/main" id="{2FC2DA80-0AF9-47BB-8229-15D7ACE3C7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2"/>
                        <a:stretch>
                          <a:fillRect/>
                        </a:stretch>
                      </p:blipFill>
                      <p:spPr>
                        <a:xfrm>
                          <a:off x="6085080" y="3667582"/>
                          <a:ext cx="173520" cy="1681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3">
                      <p14:nvContentPartPr>
                        <p14:cNvPr id="167" name="Ink 166">
                          <a:extLst>
                            <a:ext uri="{FF2B5EF4-FFF2-40B4-BE49-F238E27FC236}">
                              <a16:creationId xmlns:a16="http://schemas.microsoft.com/office/drawing/2014/main" id="{E78A32FF-D8AB-4F43-94BA-78728C75B65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7880" y="3681262"/>
                        <a:ext cx="10440" cy="106920"/>
                      </p14:xfrm>
                    </p:contentPart>
                  </mc:Choice>
                  <mc:Fallback xmlns="">
                    <p:pic>
                      <p:nvPicPr>
                        <p:cNvPr id="2064" name="Ink 2063">
                          <a:extLst>
                            <a:ext uri="{FF2B5EF4-FFF2-40B4-BE49-F238E27FC236}">
                              <a16:creationId xmlns:a16="http://schemas.microsoft.com/office/drawing/2014/main" id="{DE913AD0-8FC3-4016-B667-5314FF215B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4"/>
                        <a:stretch>
                          <a:fillRect/>
                        </a:stretch>
                      </p:blipFill>
                      <p:spPr>
                        <a:xfrm>
                          <a:off x="6249240" y="3672262"/>
                          <a:ext cx="28080" cy="12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27E999B9-8D1E-4FAB-A9CC-6CB5F2915F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3280" y="783622"/>
                    <a:ext cx="168840" cy="194400"/>
                  </p14:xfrm>
                </p:contentPart>
              </mc:Choice>
              <mc:Fallback xmlns="">
                <p:pic>
                  <p:nvPicPr>
                    <p:cNvPr id="2067" name="Ink 2066">
                      <a:extLst>
                        <a:ext uri="{FF2B5EF4-FFF2-40B4-BE49-F238E27FC236}">
                          <a16:creationId xmlns:a16="http://schemas.microsoft.com/office/drawing/2014/main" id="{5C183C90-F6EB-4EC0-B78D-A62C334F16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3464640" y="774622"/>
                      <a:ext cx="18648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C92E16C1-3842-4536-8830-706ED6BD2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80" y="817462"/>
                    <a:ext cx="131400" cy="168120"/>
                  </p14:xfrm>
                </p:contentPart>
              </mc:Choice>
              <mc:Fallback xmlns="">
                <p:pic>
                  <p:nvPicPr>
                    <p:cNvPr id="2068" name="Ink 2067">
                      <a:extLst>
                        <a:ext uri="{FF2B5EF4-FFF2-40B4-BE49-F238E27FC236}">
                          <a16:creationId xmlns:a16="http://schemas.microsoft.com/office/drawing/2014/main" id="{24FA8911-41B8-4836-8513-3232D09FA8C9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365080" y="808822"/>
                      <a:ext cx="14904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37289B31-B294-4089-9967-987E4572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1480" y="774622"/>
                    <a:ext cx="163440" cy="240480"/>
                  </p14:xfrm>
                </p:contentPart>
              </mc:Choice>
              <mc:Fallback xmlns="">
                <p:pic>
                  <p:nvPicPr>
                    <p:cNvPr id="2075" name="Ink 2074">
                      <a:extLst>
                        <a:ext uri="{FF2B5EF4-FFF2-40B4-BE49-F238E27FC236}">
                          <a16:creationId xmlns:a16="http://schemas.microsoft.com/office/drawing/2014/main" id="{863C1228-6F3B-4AE9-9089-796161BFFEAE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5352480" y="765982"/>
                      <a:ext cx="181080" cy="25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4197D08D-86C7-4BB5-BFAA-E1226FD215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3200" y="754462"/>
                    <a:ext cx="177840" cy="231840"/>
                  </p14:xfrm>
                </p:contentPart>
              </mc:Choice>
              <mc:Fallback xmlns="">
                <p:pic>
                  <p:nvPicPr>
                    <p:cNvPr id="2078" name="Ink 2077">
                      <a:extLst>
                        <a:ext uri="{FF2B5EF4-FFF2-40B4-BE49-F238E27FC236}">
                          <a16:creationId xmlns:a16="http://schemas.microsoft.com/office/drawing/2014/main" id="{39F286C4-C093-4EAA-B271-5D924943246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3454200" y="745822"/>
                      <a:ext cx="19548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7D1DB9C-C004-4D3F-9530-7E8FA1F51813}"/>
                    </a:ext>
                  </a:extLst>
                </p:cNvPr>
                <p:cNvGrpSpPr/>
                <p:nvPr/>
              </p:nvGrpSpPr>
              <p:grpSpPr>
                <a:xfrm>
                  <a:off x="5357160" y="777862"/>
                  <a:ext cx="182520" cy="227520"/>
                  <a:chOff x="5357160" y="777862"/>
                  <a:chExt cx="182520" cy="227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02DDB407-FED8-45AB-844B-B30B0456A4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7160" y="805942"/>
                      <a:ext cx="20520" cy="171720"/>
                    </p14:xfrm>
                  </p:contentPart>
                </mc:Choice>
                <mc:Fallback xmlns="">
                  <p:pic>
                    <p:nvPicPr>
                      <p:cNvPr id="2073" name="Ink 2072">
                        <a:extLst>
                          <a:ext uri="{FF2B5EF4-FFF2-40B4-BE49-F238E27FC236}">
                            <a16:creationId xmlns:a16="http://schemas.microsoft.com/office/drawing/2014/main" id="{CB9592E3-B49D-4C9A-8AB7-723773683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5348520" y="796942"/>
                        <a:ext cx="38160" cy="189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139" name="Ink 138">
                        <a:extLst>
                          <a:ext uri="{FF2B5EF4-FFF2-40B4-BE49-F238E27FC236}">
                            <a16:creationId xmlns:a16="http://schemas.microsoft.com/office/drawing/2014/main" id="{ED73782C-4DC6-4D44-AF4B-C97C0CE7AC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58600" y="816022"/>
                      <a:ext cx="17280" cy="161640"/>
                    </p14:xfrm>
                  </p:contentPart>
                </mc:Choice>
                <mc:Fallback xmlns="">
                  <p:pic>
                    <p:nvPicPr>
                      <p:cNvPr id="2074" name="Ink 2073">
                        <a:extLst>
                          <a:ext uri="{FF2B5EF4-FFF2-40B4-BE49-F238E27FC236}">
                            <a16:creationId xmlns:a16="http://schemas.microsoft.com/office/drawing/2014/main" id="{746F1DD3-C4F1-4630-809B-9E236C46B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49960" y="807022"/>
                        <a:ext cx="34920" cy="17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7">
                    <p14:nvContentPartPr>
                      <p14:cNvPr id="140" name="Ink 139">
                        <a:extLst>
                          <a:ext uri="{FF2B5EF4-FFF2-40B4-BE49-F238E27FC236}">
                            <a16:creationId xmlns:a16="http://schemas.microsoft.com/office/drawing/2014/main" id="{A3DBA19B-2DE3-4BE8-9ACA-6F719741CB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8080" y="777862"/>
                      <a:ext cx="21600" cy="227520"/>
                    </p14:xfrm>
                  </p:contentPart>
                </mc:Choice>
                <mc:Fallback xmlns="">
                  <p:pic>
                    <p:nvPicPr>
                      <p:cNvPr id="2080" name="Ink 2079">
                        <a:extLst>
                          <a:ext uri="{FF2B5EF4-FFF2-40B4-BE49-F238E27FC236}">
                            <a16:creationId xmlns:a16="http://schemas.microsoft.com/office/drawing/2014/main" id="{18CE4288-31AA-47FC-AB0B-3A675E58F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509440" y="769222"/>
                        <a:ext cx="39240" cy="245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86EB7DFE-0263-40FF-BD7C-03DDC6D7BE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0302" y="1628542"/>
                    <a:ext cx="795600" cy="900720"/>
                  </p14:xfrm>
                </p:contentPart>
              </mc:Choice>
              <mc:Fallback xmlns="">
                <p:pic>
                  <p:nvPicPr>
                    <p:cNvPr id="2084" name="Ink 2083">
                      <a:extLst>
                        <a:ext uri="{FF2B5EF4-FFF2-40B4-BE49-F238E27FC236}">
                          <a16:creationId xmlns:a16="http://schemas.microsoft.com/office/drawing/2014/main" id="{36CE8EEE-DE6F-4552-A2B2-4831A817252D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5891302" y="1619902"/>
                      <a:ext cx="813240" cy="9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A40C0EA-AF4D-4D08-82A8-557C48E73394}"/>
                    </a:ext>
                  </a:extLst>
                </p:cNvPr>
                <p:cNvGrpSpPr/>
                <p:nvPr/>
              </p:nvGrpSpPr>
              <p:grpSpPr>
                <a:xfrm>
                  <a:off x="5193589" y="1598302"/>
                  <a:ext cx="1307913" cy="1130400"/>
                  <a:chOff x="5193589" y="1598302"/>
                  <a:chExt cx="1307913" cy="1130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1">
                    <p14:nvContentPartPr>
                      <p14:cNvPr id="134" name="Ink 133">
                        <a:extLst>
                          <a:ext uri="{FF2B5EF4-FFF2-40B4-BE49-F238E27FC236}">
                            <a16:creationId xmlns:a16="http://schemas.microsoft.com/office/drawing/2014/main" id="{1DD861A6-5C23-46A7-869A-B96778AA528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1502" y="1598302"/>
                      <a:ext cx="540000" cy="436680"/>
                    </p14:xfrm>
                  </p:contentPart>
                </mc:Choice>
                <mc:Fallback xmlns="">
                  <p:pic>
                    <p:nvPicPr>
                      <p:cNvPr id="2082" name="Ink 2081">
                        <a:extLst>
                          <a:ext uri="{FF2B5EF4-FFF2-40B4-BE49-F238E27FC236}">
                            <a16:creationId xmlns:a16="http://schemas.microsoft.com/office/drawing/2014/main" id="{DE694387-B801-4852-B357-E7FC1B4E3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862" y="1589662"/>
                        <a:ext cx="557640" cy="454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4EB1186C-7ECE-4493-8EE5-7F51DC4862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6622" y="2041462"/>
                      <a:ext cx="535320" cy="455400"/>
                    </p14:xfrm>
                  </p:contentPart>
                </mc:Choice>
                <mc:Fallback xmlns="">
                  <p:pic>
                    <p:nvPicPr>
                      <p:cNvPr id="2083" name="Ink 2082">
                        <a:extLst>
                          <a:ext uri="{FF2B5EF4-FFF2-40B4-BE49-F238E27FC236}">
                            <a16:creationId xmlns:a16="http://schemas.microsoft.com/office/drawing/2014/main" id="{5CF0337F-E182-45B3-8111-5ECEB72F6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427982" y="2032462"/>
                        <a:ext cx="552960" cy="47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38A09F16-48C6-4A6D-93A6-10CA81A602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93589" y="2033182"/>
                      <a:ext cx="778680" cy="676800"/>
                    </p14:xfrm>
                  </p:contentPart>
                </mc:Choice>
                <mc:Fallback xmlns="">
                  <p:pic>
                    <p:nvPicPr>
                      <p:cNvPr id="2087" name="Ink 2086">
                        <a:extLst>
                          <a:ext uri="{FF2B5EF4-FFF2-40B4-BE49-F238E27FC236}">
                            <a16:creationId xmlns:a16="http://schemas.microsoft.com/office/drawing/2014/main" id="{CB163694-9059-4B06-92C2-178A54B35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6"/>
                      <a:stretch>
                        <a:fillRect/>
                      </a:stretch>
                    </p:blipFill>
                    <p:spPr>
                      <a:xfrm>
                        <a:off x="5184949" y="2024542"/>
                        <a:ext cx="796320" cy="69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137" name="Ink 136">
                        <a:extLst>
                          <a:ext uri="{FF2B5EF4-FFF2-40B4-BE49-F238E27FC236}">
                            <a16:creationId xmlns:a16="http://schemas.microsoft.com/office/drawing/2014/main" id="{EE98D74F-FC46-4633-BF99-DBB04A2FE9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1549" y="2356462"/>
                      <a:ext cx="434520" cy="372240"/>
                    </p14:xfrm>
                  </p:contentPart>
                </mc:Choice>
                <mc:Fallback xmlns="">
                  <p:pic>
                    <p:nvPicPr>
                      <p:cNvPr id="2088" name="Ink 2087">
                        <a:extLst>
                          <a:ext uri="{FF2B5EF4-FFF2-40B4-BE49-F238E27FC236}">
                            <a16:creationId xmlns:a16="http://schemas.microsoft.com/office/drawing/2014/main" id="{EBCEFA78-98F7-42E6-B23E-72ACA7B8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8"/>
                      <a:stretch>
                        <a:fillRect/>
                      </a:stretch>
                    </p:blipFill>
                    <p:spPr>
                      <a:xfrm>
                        <a:off x="5692549" y="2347462"/>
                        <a:ext cx="452160" cy="38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DA5CEC79-63B3-4B0C-9DC7-AC7247D34F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3822" y="1444942"/>
                    <a:ext cx="39240" cy="131760"/>
                  </p14:xfrm>
                </p:contentPart>
              </mc:Choice>
              <mc:Fallback xmlns="">
                <p:pic>
                  <p:nvPicPr>
                    <p:cNvPr id="2090" name="Ink 2089">
                      <a:extLst>
                        <a:ext uri="{FF2B5EF4-FFF2-40B4-BE49-F238E27FC236}">
                          <a16:creationId xmlns:a16="http://schemas.microsoft.com/office/drawing/2014/main" id="{20FCDF61-C195-40CC-A1D2-C32E558677D6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184822" y="1436302"/>
                      <a:ext cx="5688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8A3176D-EE42-4C9E-A066-6CE857543E18}"/>
                    </a:ext>
                  </a:extLst>
                </p:cNvPr>
                <p:cNvGrpSpPr/>
                <p:nvPr/>
              </p:nvGrpSpPr>
              <p:grpSpPr>
                <a:xfrm>
                  <a:off x="2103742" y="758782"/>
                  <a:ext cx="1638000" cy="1733040"/>
                  <a:chOff x="2103742" y="758782"/>
                  <a:chExt cx="1638000" cy="1733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45AC48A-8B6A-407A-B6E4-4597276948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52040" y="800542"/>
                      <a:ext cx="32760" cy="164880"/>
                    </p14:xfrm>
                  </p:contentPart>
                </mc:Choice>
                <mc:Fallback xmlns="">
                  <p:pic>
                    <p:nvPicPr>
                      <p:cNvPr id="2069" name="Ink 2068">
                        <a:extLst>
                          <a:ext uri="{FF2B5EF4-FFF2-40B4-BE49-F238E27FC236}">
                            <a16:creationId xmlns:a16="http://schemas.microsoft.com/office/drawing/2014/main" id="{6C98A39A-4121-4EB7-920D-6311D510F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2"/>
                      <a:stretch>
                        <a:fillRect/>
                      </a:stretch>
                    </p:blipFill>
                    <p:spPr>
                      <a:xfrm>
                        <a:off x="3443040" y="791902"/>
                        <a:ext cx="50400" cy="182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3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496D18E3-AF80-4A0C-9051-0CEE4366D5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41600" y="758782"/>
                      <a:ext cx="191880" cy="220680"/>
                    </p14:xfrm>
                  </p:contentPart>
                </mc:Choice>
                <mc:Fallback xmlns="">
                  <p:pic>
                    <p:nvPicPr>
                      <p:cNvPr id="2070" name="Ink 2069">
                        <a:extLst>
                          <a:ext uri="{FF2B5EF4-FFF2-40B4-BE49-F238E27FC236}">
                            <a16:creationId xmlns:a16="http://schemas.microsoft.com/office/drawing/2014/main" id="{40977595-C74E-4507-81E4-D5D0EA637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4"/>
                      <a:stretch>
                        <a:fillRect/>
                      </a:stretch>
                    </p:blipFill>
                    <p:spPr>
                      <a:xfrm>
                        <a:off x="3432600" y="749782"/>
                        <a:ext cx="209520" cy="238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7F73993B-E622-419D-943C-E28D022164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75440" y="957502"/>
                      <a:ext cx="152280" cy="49680"/>
                    </p14:xfrm>
                  </p:contentPart>
                </mc:Choice>
                <mc:Fallback xmlns="">
                  <p:pic>
                    <p:nvPicPr>
                      <p:cNvPr id="2072" name="Ink 2071">
                        <a:extLst>
                          <a:ext uri="{FF2B5EF4-FFF2-40B4-BE49-F238E27FC236}">
                            <a16:creationId xmlns:a16="http://schemas.microsoft.com/office/drawing/2014/main" id="{5B547C91-392E-4239-9492-54F10E378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6"/>
                      <a:stretch>
                        <a:fillRect/>
                      </a:stretch>
                    </p:blipFill>
                    <p:spPr>
                      <a:xfrm>
                        <a:off x="3466800" y="948502"/>
                        <a:ext cx="169920" cy="67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7">
                    <p14:nvContentPartPr>
                      <p14:cNvPr id="114" name="Ink 113">
                        <a:extLst>
                          <a:ext uri="{FF2B5EF4-FFF2-40B4-BE49-F238E27FC236}">
                            <a16:creationId xmlns:a16="http://schemas.microsoft.com/office/drawing/2014/main" id="{30162D60-257A-42AE-B89A-C94EEBF051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03742" y="1439182"/>
                      <a:ext cx="1127880" cy="814320"/>
                    </p14:xfrm>
                  </p:contentPart>
                </mc:Choice>
                <mc:Fallback xmlns="">
                  <p:pic>
                    <p:nvPicPr>
                      <p:cNvPr id="2091" name="Ink 2090">
                        <a:extLst>
                          <a:ext uri="{FF2B5EF4-FFF2-40B4-BE49-F238E27FC236}">
                            <a16:creationId xmlns:a16="http://schemas.microsoft.com/office/drawing/2014/main" id="{5D27DB81-E661-4AE7-9F75-9B8813C97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8"/>
                      <a:stretch>
                        <a:fillRect/>
                      </a:stretch>
                    </p:blipFill>
                    <p:spPr>
                      <a:xfrm>
                        <a:off x="2094742" y="1430542"/>
                        <a:ext cx="1145520" cy="831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9">
                    <p14:nvContentPartPr>
                      <p14:cNvPr id="115" name="Ink 114">
                        <a:extLst>
                          <a:ext uri="{FF2B5EF4-FFF2-40B4-BE49-F238E27FC236}">
                            <a16:creationId xmlns:a16="http://schemas.microsoft.com/office/drawing/2014/main" id="{B465720E-D0FD-4134-9BFA-0A9F298702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2942" y="2117422"/>
                      <a:ext cx="240840" cy="316080"/>
                    </p14:xfrm>
                  </p:contentPart>
                </mc:Choice>
                <mc:Fallback xmlns="">
                  <p:pic>
                    <p:nvPicPr>
                      <p:cNvPr id="2092" name="Ink 2091">
                        <a:extLst>
                          <a:ext uri="{FF2B5EF4-FFF2-40B4-BE49-F238E27FC236}">
                            <a16:creationId xmlns:a16="http://schemas.microsoft.com/office/drawing/2014/main" id="{83D2580D-56A4-411C-B70F-FABB38497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0"/>
                      <a:stretch>
                        <a:fillRect/>
                      </a:stretch>
                    </p:blipFill>
                    <p:spPr>
                      <a:xfrm>
                        <a:off x="2354302" y="2108782"/>
                        <a:ext cx="258480" cy="33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1">
                    <p14:nvContentPartPr>
                      <p14:cNvPr id="116" name="Ink 115">
                        <a:extLst>
                          <a:ext uri="{FF2B5EF4-FFF2-40B4-BE49-F238E27FC236}">
                            <a16:creationId xmlns:a16="http://schemas.microsoft.com/office/drawing/2014/main" id="{288E7A50-D91A-4C8F-9E67-EF8C6AF2CB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7422" y="2223982"/>
                      <a:ext cx="250560" cy="185400"/>
                    </p14:xfrm>
                  </p:contentPart>
                </mc:Choice>
                <mc:Fallback xmlns="">
                  <p:pic>
                    <p:nvPicPr>
                      <p:cNvPr id="2094" name="Ink 2093">
                        <a:extLst>
                          <a:ext uri="{FF2B5EF4-FFF2-40B4-BE49-F238E27FC236}">
                            <a16:creationId xmlns:a16="http://schemas.microsoft.com/office/drawing/2014/main" id="{CE0793DD-BD5C-4F87-A84A-E48168007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2"/>
                      <a:stretch>
                        <a:fillRect/>
                      </a:stretch>
                    </p:blipFill>
                    <p:spPr>
                      <a:xfrm>
                        <a:off x="2108782" y="2215342"/>
                        <a:ext cx="268200" cy="20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3">
                    <p14:nvContentPartPr>
                      <p14:cNvPr id="117" name="Ink 116">
                        <a:extLst>
                          <a:ext uri="{FF2B5EF4-FFF2-40B4-BE49-F238E27FC236}">
                            <a16:creationId xmlns:a16="http://schemas.microsoft.com/office/drawing/2014/main" id="{EADD0BC9-1155-4EA7-A104-2EBB2D2360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1422" y="2129662"/>
                      <a:ext cx="154440" cy="146520"/>
                    </p14:xfrm>
                  </p:contentPart>
                </mc:Choice>
                <mc:Fallback xmlns="">
                  <p:pic>
                    <p:nvPicPr>
                      <p:cNvPr id="2095" name="Ink 2094">
                        <a:extLst>
                          <a:ext uri="{FF2B5EF4-FFF2-40B4-BE49-F238E27FC236}">
                            <a16:creationId xmlns:a16="http://schemas.microsoft.com/office/drawing/2014/main" id="{34CD34EC-EAE8-4F94-8011-56A5042BA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4"/>
                      <a:stretch>
                        <a:fillRect/>
                      </a:stretch>
                    </p:blipFill>
                    <p:spPr>
                      <a:xfrm>
                        <a:off x="2252782" y="2121022"/>
                        <a:ext cx="172080" cy="164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118" name="Ink 117">
                        <a:extLst>
                          <a:ext uri="{FF2B5EF4-FFF2-40B4-BE49-F238E27FC236}">
                            <a16:creationId xmlns:a16="http://schemas.microsoft.com/office/drawing/2014/main" id="{E8E24646-4425-41F8-B95D-CDD0EC96485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19222" y="2217502"/>
                      <a:ext cx="221040" cy="211680"/>
                    </p14:xfrm>
                  </p:contentPart>
                </mc:Choice>
                <mc:Fallback xmlns="">
                  <p:pic>
                    <p:nvPicPr>
                      <p:cNvPr id="2097" name="Ink 2096">
                        <a:extLst>
                          <a:ext uri="{FF2B5EF4-FFF2-40B4-BE49-F238E27FC236}">
                            <a16:creationId xmlns:a16="http://schemas.microsoft.com/office/drawing/2014/main" id="{64281860-E29C-43BA-BDF3-B336E9D5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6"/>
                      <a:stretch>
                        <a:fillRect/>
                      </a:stretch>
                    </p:blipFill>
                    <p:spPr>
                      <a:xfrm>
                        <a:off x="2110222" y="2208862"/>
                        <a:ext cx="238680" cy="229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7">
                    <p14:nvContentPartPr>
                      <p14:cNvPr id="119" name="Ink 118">
                        <a:extLst>
                          <a:ext uri="{FF2B5EF4-FFF2-40B4-BE49-F238E27FC236}">
                            <a16:creationId xmlns:a16="http://schemas.microsoft.com/office/drawing/2014/main" id="{E45089B7-7F4E-4857-9841-77E3E90407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79862" y="1952902"/>
                      <a:ext cx="399960" cy="196920"/>
                    </p14:xfrm>
                  </p:contentPart>
                </mc:Choice>
                <mc:Fallback xmlns="">
                  <p:pic>
                    <p:nvPicPr>
                      <p:cNvPr id="2099" name="Ink 2098">
                        <a:extLst>
                          <a:ext uri="{FF2B5EF4-FFF2-40B4-BE49-F238E27FC236}">
                            <a16:creationId xmlns:a16="http://schemas.microsoft.com/office/drawing/2014/main" id="{02B55164-E76F-4A87-8B01-5500CA8B8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8"/>
                      <a:stretch>
                        <a:fillRect/>
                      </a:stretch>
                    </p:blipFill>
                    <p:spPr>
                      <a:xfrm>
                        <a:off x="2371222" y="1943902"/>
                        <a:ext cx="417600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9">
                    <p14:nvContentPartPr>
                      <p14:cNvPr id="120" name="Ink 119">
                        <a:extLst>
                          <a:ext uri="{FF2B5EF4-FFF2-40B4-BE49-F238E27FC236}">
                            <a16:creationId xmlns:a16="http://schemas.microsoft.com/office/drawing/2014/main" id="{D5914577-176A-455A-A6F5-7B2F560608B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3342" y="1568062"/>
                      <a:ext cx="419760" cy="594000"/>
                    </p14:xfrm>
                  </p:contentPart>
                </mc:Choice>
                <mc:Fallback xmlns="">
                  <p:pic>
                    <p:nvPicPr>
                      <p:cNvPr id="2101" name="Ink 2100">
                        <a:extLst>
                          <a:ext uri="{FF2B5EF4-FFF2-40B4-BE49-F238E27FC236}">
                            <a16:creationId xmlns:a16="http://schemas.microsoft.com/office/drawing/2014/main" id="{D2F0A9F9-6B3D-416D-B42D-1FD73331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0"/>
                      <a:stretch>
                        <a:fillRect/>
                      </a:stretch>
                    </p:blipFill>
                    <p:spPr>
                      <a:xfrm>
                        <a:off x="2764342" y="1559062"/>
                        <a:ext cx="437400" cy="611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1">
                    <p14:nvContentPartPr>
                      <p14:cNvPr id="121" name="Ink 120">
                        <a:extLst>
                          <a:ext uri="{FF2B5EF4-FFF2-40B4-BE49-F238E27FC236}">
                            <a16:creationId xmlns:a16="http://schemas.microsoft.com/office/drawing/2014/main" id="{17915F33-2BCE-41C4-BF65-C2A4F9E6A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8662" y="2141542"/>
                      <a:ext cx="359640" cy="265680"/>
                    </p14:xfrm>
                  </p:contentPart>
                </mc:Choice>
                <mc:Fallback xmlns="">
                  <p:pic>
                    <p:nvPicPr>
                      <p:cNvPr id="2103" name="Ink 2102">
                        <a:extLst>
                          <a:ext uri="{FF2B5EF4-FFF2-40B4-BE49-F238E27FC236}">
                            <a16:creationId xmlns:a16="http://schemas.microsoft.com/office/drawing/2014/main" id="{2ABD1707-3952-4AF3-9A79-5D4AA6A1D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2"/>
                      <a:stretch>
                        <a:fillRect/>
                      </a:stretch>
                    </p:blipFill>
                    <p:spPr>
                      <a:xfrm>
                        <a:off x="2760022" y="2132902"/>
                        <a:ext cx="377280" cy="28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122" name="Ink 121">
                        <a:extLst>
                          <a:ext uri="{FF2B5EF4-FFF2-40B4-BE49-F238E27FC236}">
                            <a16:creationId xmlns:a16="http://schemas.microsoft.com/office/drawing/2014/main" id="{3ED25748-0248-466A-8B2F-C93D04CDD7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33902" y="1971982"/>
                      <a:ext cx="318600" cy="312480"/>
                    </p14:xfrm>
                  </p:contentPart>
                </mc:Choice>
                <mc:Fallback xmlns="">
                  <p:pic>
                    <p:nvPicPr>
                      <p:cNvPr id="2104" name="Ink 2103">
                        <a:extLst>
                          <a:ext uri="{FF2B5EF4-FFF2-40B4-BE49-F238E27FC236}">
                            <a16:creationId xmlns:a16="http://schemas.microsoft.com/office/drawing/2014/main" id="{C3CB1C40-D52B-42FB-93CC-40A79FB6C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4"/>
                      <a:stretch>
                        <a:fillRect/>
                      </a:stretch>
                    </p:blipFill>
                    <p:spPr>
                      <a:xfrm>
                        <a:off x="2925262" y="1962982"/>
                        <a:ext cx="336240" cy="3301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5">
                    <p14:nvContentPartPr>
                      <p14:cNvPr id="123" name="Ink 122">
                        <a:extLst>
                          <a:ext uri="{FF2B5EF4-FFF2-40B4-BE49-F238E27FC236}">
                            <a16:creationId xmlns:a16="http://schemas.microsoft.com/office/drawing/2014/main" id="{7A12EB9A-298A-4692-A964-D52C1B6888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07062" y="2295622"/>
                      <a:ext cx="299520" cy="196200"/>
                    </p14:xfrm>
                  </p:contentPart>
                </mc:Choice>
                <mc:Fallback xmlns="">
                  <p:pic>
                    <p:nvPicPr>
                      <p:cNvPr id="2105" name="Ink 2104">
                        <a:extLst>
                          <a:ext uri="{FF2B5EF4-FFF2-40B4-BE49-F238E27FC236}">
                            <a16:creationId xmlns:a16="http://schemas.microsoft.com/office/drawing/2014/main" id="{D460DE16-48DE-46A6-9624-29AA9CF61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6"/>
                      <a:stretch>
                        <a:fillRect/>
                      </a:stretch>
                    </p:blipFill>
                    <p:spPr>
                      <a:xfrm>
                        <a:off x="3098062" y="2286982"/>
                        <a:ext cx="317160" cy="213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124" name="Ink 123">
                        <a:extLst>
                          <a:ext uri="{FF2B5EF4-FFF2-40B4-BE49-F238E27FC236}">
                            <a16:creationId xmlns:a16="http://schemas.microsoft.com/office/drawing/2014/main" id="{FA3D79F1-AA5A-465E-83DE-FC0EAF254D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4742" y="1219582"/>
                      <a:ext cx="132480" cy="229320"/>
                    </p14:xfrm>
                  </p:contentPart>
                </mc:Choice>
                <mc:Fallback xmlns="">
                  <p:pic>
                    <p:nvPicPr>
                      <p:cNvPr id="2107" name="Ink 2106">
                        <a:extLst>
                          <a:ext uri="{FF2B5EF4-FFF2-40B4-BE49-F238E27FC236}">
                            <a16:creationId xmlns:a16="http://schemas.microsoft.com/office/drawing/2014/main" id="{985B54FB-9C0B-48CE-AC20-208FDD795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8"/>
                      <a:stretch>
                        <a:fillRect/>
                      </a:stretch>
                    </p:blipFill>
                    <p:spPr>
                      <a:xfrm>
                        <a:off x="2716102" y="1210582"/>
                        <a:ext cx="150120" cy="246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125" name="Ink 124">
                        <a:extLst>
                          <a:ext uri="{FF2B5EF4-FFF2-40B4-BE49-F238E27FC236}">
                            <a16:creationId xmlns:a16="http://schemas.microsoft.com/office/drawing/2014/main" id="{E0BCE032-3F1A-4C18-B93E-0DFC127921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0862" y="945982"/>
                      <a:ext cx="570240" cy="248040"/>
                    </p14:xfrm>
                  </p:contentPart>
                </mc:Choice>
                <mc:Fallback xmlns="">
                  <p:pic>
                    <p:nvPicPr>
                      <p:cNvPr id="2108" name="Ink 2107">
                        <a:extLst>
                          <a:ext uri="{FF2B5EF4-FFF2-40B4-BE49-F238E27FC236}">
                            <a16:creationId xmlns:a16="http://schemas.microsoft.com/office/drawing/2014/main" id="{130B8AE0-B7C8-4D26-A391-39AB7002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0"/>
                      <a:stretch>
                        <a:fillRect/>
                      </a:stretch>
                    </p:blipFill>
                    <p:spPr>
                      <a:xfrm>
                        <a:off x="2722222" y="937342"/>
                        <a:ext cx="587880" cy="26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126" name="Ink 125">
                        <a:extLst>
                          <a:ext uri="{FF2B5EF4-FFF2-40B4-BE49-F238E27FC236}">
                            <a16:creationId xmlns:a16="http://schemas.microsoft.com/office/drawing/2014/main" id="{7E773D61-ABD3-41B6-9E69-9EF4E0C5E1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92102" y="960742"/>
                      <a:ext cx="436320" cy="1058040"/>
                    </p14:xfrm>
                  </p:contentPart>
                </mc:Choice>
                <mc:Fallback xmlns="">
                  <p:pic>
                    <p:nvPicPr>
                      <p:cNvPr id="2109" name="Ink 2108">
                        <a:extLst>
                          <a:ext uri="{FF2B5EF4-FFF2-40B4-BE49-F238E27FC236}">
                            <a16:creationId xmlns:a16="http://schemas.microsoft.com/office/drawing/2014/main" id="{CFB088D7-1313-4FE0-8354-173D5AC6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2"/>
                      <a:stretch>
                        <a:fillRect/>
                      </a:stretch>
                    </p:blipFill>
                    <p:spPr>
                      <a:xfrm>
                        <a:off x="3283462" y="952102"/>
                        <a:ext cx="453960" cy="107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127" name="Ink 126">
                        <a:extLst>
                          <a:ext uri="{FF2B5EF4-FFF2-40B4-BE49-F238E27FC236}">
                            <a16:creationId xmlns:a16="http://schemas.microsoft.com/office/drawing/2014/main" id="{29D9F892-0A02-4CD6-A4B3-1CFCAEE5A22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7462" y="1690462"/>
                      <a:ext cx="342720" cy="464760"/>
                    </p14:xfrm>
                  </p:contentPart>
                </mc:Choice>
                <mc:Fallback xmlns="">
                  <p:pic>
                    <p:nvPicPr>
                      <p:cNvPr id="2111" name="Ink 2110">
                        <a:extLst>
                          <a:ext uri="{FF2B5EF4-FFF2-40B4-BE49-F238E27FC236}">
                            <a16:creationId xmlns:a16="http://schemas.microsoft.com/office/drawing/2014/main" id="{9DCBC5F2-A892-433B-973D-8008D5CF2F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4"/>
                      <a:stretch>
                        <a:fillRect/>
                      </a:stretch>
                    </p:blipFill>
                    <p:spPr>
                      <a:xfrm>
                        <a:off x="2968462" y="1681822"/>
                        <a:ext cx="360360" cy="482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128" name="Ink 127">
                        <a:extLst>
                          <a:ext uri="{FF2B5EF4-FFF2-40B4-BE49-F238E27FC236}">
                            <a16:creationId xmlns:a16="http://schemas.microsoft.com/office/drawing/2014/main" id="{7EAC46BF-DC3A-4035-BC49-12A92E03DE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190942" y="1796302"/>
                      <a:ext cx="498240" cy="263520"/>
                    </p14:xfrm>
                  </p:contentPart>
                </mc:Choice>
                <mc:Fallback xmlns="">
                  <p:pic>
                    <p:nvPicPr>
                      <p:cNvPr id="2116" name="Ink 2115">
                        <a:extLst>
                          <a:ext uri="{FF2B5EF4-FFF2-40B4-BE49-F238E27FC236}">
                            <a16:creationId xmlns:a16="http://schemas.microsoft.com/office/drawing/2014/main" id="{6CC6E329-37F8-452B-8A4C-69C097AD0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6"/>
                      <a:stretch>
                        <a:fillRect/>
                      </a:stretch>
                    </p:blipFill>
                    <p:spPr>
                      <a:xfrm>
                        <a:off x="3181942" y="1787302"/>
                        <a:ext cx="515880" cy="281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129" name="Ink 128">
                        <a:extLst>
                          <a:ext uri="{FF2B5EF4-FFF2-40B4-BE49-F238E27FC236}">
                            <a16:creationId xmlns:a16="http://schemas.microsoft.com/office/drawing/2014/main" id="{1EBD8158-7479-4A89-8E8D-77E19E28442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78782" y="1903222"/>
                      <a:ext cx="416520" cy="252000"/>
                    </p14:xfrm>
                  </p:contentPart>
                </mc:Choice>
                <mc:Fallback xmlns="">
                  <p:pic>
                    <p:nvPicPr>
                      <p:cNvPr id="2117" name="Ink 2116">
                        <a:extLst>
                          <a:ext uri="{FF2B5EF4-FFF2-40B4-BE49-F238E27FC236}">
                            <a16:creationId xmlns:a16="http://schemas.microsoft.com/office/drawing/2014/main" id="{AC80B596-AF4E-4572-AFD1-AADD8D89B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8"/>
                      <a:stretch>
                        <a:fillRect/>
                      </a:stretch>
                    </p:blipFill>
                    <p:spPr>
                      <a:xfrm>
                        <a:off x="3269782" y="1894582"/>
                        <a:ext cx="434160" cy="26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130" name="Ink 129">
                        <a:extLst>
                          <a:ext uri="{FF2B5EF4-FFF2-40B4-BE49-F238E27FC236}">
                            <a16:creationId xmlns:a16="http://schemas.microsoft.com/office/drawing/2014/main" id="{8801271E-E407-42AF-B807-74A7D2F4EAC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11262" y="1997542"/>
                      <a:ext cx="134280" cy="123840"/>
                    </p14:xfrm>
                  </p:contentPart>
                </mc:Choice>
                <mc:Fallback xmlns="">
                  <p:pic>
                    <p:nvPicPr>
                      <p:cNvPr id="2118" name="Ink 2117">
                        <a:extLst>
                          <a:ext uri="{FF2B5EF4-FFF2-40B4-BE49-F238E27FC236}">
                            <a16:creationId xmlns:a16="http://schemas.microsoft.com/office/drawing/2014/main" id="{217EEA17-17CF-40E1-9C6E-EC3CF77C7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0"/>
                      <a:stretch>
                        <a:fillRect/>
                      </a:stretch>
                    </p:blipFill>
                    <p:spPr>
                      <a:xfrm>
                        <a:off x="3402262" y="1988542"/>
                        <a:ext cx="151920" cy="141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DD037C6F-BA7E-460D-9CA5-CAEC466636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5102" y="2013742"/>
                      <a:ext cx="138240" cy="67680"/>
                    </p14:xfrm>
                  </p:contentPart>
                </mc:Choice>
                <mc:Fallback xmlns="">
                  <p:pic>
                    <p:nvPicPr>
                      <p:cNvPr id="2119" name="Ink 2118">
                        <a:extLst>
                          <a:ext uri="{FF2B5EF4-FFF2-40B4-BE49-F238E27FC236}">
                            <a16:creationId xmlns:a16="http://schemas.microsoft.com/office/drawing/2014/main" id="{2C956537-AB28-47D0-B9C6-6AA349262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2"/>
                      <a:stretch>
                        <a:fillRect/>
                      </a:stretch>
                    </p:blipFill>
                    <p:spPr>
                      <a:xfrm>
                        <a:off x="3526462" y="2005102"/>
                        <a:ext cx="155880" cy="85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3">
                    <p14:nvContentPartPr>
                      <p14:cNvPr id="132" name="Ink 131">
                        <a:extLst>
                          <a:ext uri="{FF2B5EF4-FFF2-40B4-BE49-F238E27FC236}">
                            <a16:creationId xmlns:a16="http://schemas.microsoft.com/office/drawing/2014/main" id="{8EBCBC89-E05E-494F-9C77-EB5FDFAFE14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4582" y="2073142"/>
                      <a:ext cx="194400" cy="354600"/>
                    </p14:xfrm>
                  </p:contentPart>
                </mc:Choice>
                <mc:Fallback xmlns="">
                  <p:pic>
                    <p:nvPicPr>
                      <p:cNvPr id="2121" name="Ink 2120">
                        <a:extLst>
                          <a:ext uri="{FF2B5EF4-FFF2-40B4-BE49-F238E27FC236}">
                            <a16:creationId xmlns:a16="http://schemas.microsoft.com/office/drawing/2014/main" id="{76F01F7A-EA5C-440B-A0AC-6C3BA58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3415942" y="2064142"/>
                        <a:ext cx="212040" cy="372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5">
                    <p14:nvContentPartPr>
                      <p14:cNvPr id="133" name="Ink 132">
                        <a:extLst>
                          <a:ext uri="{FF2B5EF4-FFF2-40B4-BE49-F238E27FC236}">
                            <a16:creationId xmlns:a16="http://schemas.microsoft.com/office/drawing/2014/main" id="{C9C639F8-9A93-47D8-9E2E-0A0E65E1BA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22862" y="2019142"/>
                      <a:ext cx="218880" cy="430560"/>
                    </p14:xfrm>
                  </p:contentPart>
                </mc:Choice>
                <mc:Fallback xmlns="">
                  <p:pic>
                    <p:nvPicPr>
                      <p:cNvPr id="2122" name="Ink 2121">
                        <a:extLst>
                          <a:ext uri="{FF2B5EF4-FFF2-40B4-BE49-F238E27FC236}">
                            <a16:creationId xmlns:a16="http://schemas.microsoft.com/office/drawing/2014/main" id="{0AF46224-FCDD-44B7-90AE-3C5CB9421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3513862" y="2010142"/>
                        <a:ext cx="236520" cy="448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C4C3452D-E85C-4056-88D8-0B17480F2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262" y="1147222"/>
                    <a:ext cx="271800" cy="856800"/>
                  </p14:xfrm>
                </p:contentPart>
              </mc:Choice>
              <mc:Fallback xmlns="">
                <p:pic>
                  <p:nvPicPr>
                    <p:cNvPr id="2133" name="Ink 2132">
                      <a:extLst>
                        <a:ext uri="{FF2B5EF4-FFF2-40B4-BE49-F238E27FC236}">
                          <a16:creationId xmlns:a16="http://schemas.microsoft.com/office/drawing/2014/main" id="{ACAD991F-B254-4E76-AFD2-AD0F317AAA5F}"/>
                        </a:ext>
                      </a:extLst>
                    </p:cNvPr>
                    <p:cNvPicPr/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3132622" y="1111222"/>
                      <a:ext cx="343440" cy="9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AB0A3291-4929-46D2-9BEA-918160927793}"/>
                    </a:ext>
                  </a:extLst>
                </p:cNvPr>
                <p:cNvGrpSpPr/>
                <p:nvPr/>
              </p:nvGrpSpPr>
              <p:grpSpPr>
                <a:xfrm>
                  <a:off x="2793044" y="1003942"/>
                  <a:ext cx="687338" cy="906480"/>
                  <a:chOff x="2793044" y="1003942"/>
                  <a:chExt cx="687338" cy="906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4C695EB6-5043-4DD1-AF7E-EE859DCD067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13342" y="1420102"/>
                      <a:ext cx="167040" cy="309240"/>
                    </p14:xfrm>
                  </p:contentPart>
                </mc:Choice>
                <mc:Fallback xmlns="">
                  <p:pic>
                    <p:nvPicPr>
                      <p:cNvPr id="2132" name="Ink 2131">
                        <a:extLst>
                          <a:ext uri="{FF2B5EF4-FFF2-40B4-BE49-F238E27FC236}">
                            <a16:creationId xmlns:a16="http://schemas.microsoft.com/office/drawing/2014/main" id="{3A03A60B-D1A1-44F7-B84A-5F1EAF9AF9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277342" y="1384462"/>
                        <a:ext cx="238680" cy="38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3F787F3C-927E-4255-89CB-F0470A5EAA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93044" y="1033102"/>
                      <a:ext cx="486360" cy="361080"/>
                    </p14:xfrm>
                  </p:contentPart>
                </mc:Choice>
                <mc:Fallback xmlns="">
                  <p:pic>
                    <p:nvPicPr>
                      <p:cNvPr id="2124" name="Ink 2123">
                        <a:extLst>
                          <a:ext uri="{FF2B5EF4-FFF2-40B4-BE49-F238E27FC236}">
                            <a16:creationId xmlns:a16="http://schemas.microsoft.com/office/drawing/2014/main" id="{998611BF-4D59-4DA9-98A1-E40D94EA1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2757404" y="997102"/>
                        <a:ext cx="558000" cy="432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3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E3CAEB05-000F-4FE9-83DB-A8CD38D58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6964" y="1003942"/>
                      <a:ext cx="529920" cy="349920"/>
                    </p14:xfrm>
                  </p:contentPart>
                </mc:Choice>
                <mc:Fallback xmlns="">
                  <p:pic>
                    <p:nvPicPr>
                      <p:cNvPr id="2125" name="Ink 2124">
                        <a:extLst>
                          <a:ext uri="{FF2B5EF4-FFF2-40B4-BE49-F238E27FC236}">
                            <a16:creationId xmlns:a16="http://schemas.microsoft.com/office/drawing/2014/main" id="{EA165C20-37C3-40AE-A9E2-2B09CD99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2800964" y="968302"/>
                        <a:ext cx="601560" cy="42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109" name="Ink 108">
                        <a:extLst>
                          <a:ext uri="{FF2B5EF4-FFF2-40B4-BE49-F238E27FC236}">
                            <a16:creationId xmlns:a16="http://schemas.microsoft.com/office/drawing/2014/main" id="{35C54836-ADA6-4586-8480-982A9EB245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92044" y="1337662"/>
                      <a:ext cx="409680" cy="572760"/>
                    </p14:xfrm>
                  </p:contentPart>
                </mc:Choice>
                <mc:Fallback xmlns="">
                  <p:pic>
                    <p:nvPicPr>
                      <p:cNvPr id="2126" name="Ink 2125">
                        <a:extLst>
                          <a:ext uri="{FF2B5EF4-FFF2-40B4-BE49-F238E27FC236}">
                            <a16:creationId xmlns:a16="http://schemas.microsoft.com/office/drawing/2014/main" id="{0E8E576D-BACB-42A1-908E-161B1C8310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2856404" y="1301662"/>
                        <a:ext cx="481320" cy="644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FB121D11-A541-45EA-820E-8A77E986FA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61404" y="1084942"/>
                      <a:ext cx="192240" cy="408240"/>
                    </p14:xfrm>
                  </p:contentPart>
                </mc:Choice>
                <mc:Fallback xmlns="">
                  <p:pic>
                    <p:nvPicPr>
                      <p:cNvPr id="2128" name="Ink 2127">
                        <a:extLst>
                          <a:ext uri="{FF2B5EF4-FFF2-40B4-BE49-F238E27FC236}">
                            <a16:creationId xmlns:a16="http://schemas.microsoft.com/office/drawing/2014/main" id="{5285BC23-DCE4-480E-812E-F0CC2D6F1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225404" y="1048942"/>
                        <a:ext cx="263880" cy="479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35CE4EF-472A-4610-BB32-9B674B6B0E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4262" y="1102222"/>
                    <a:ext cx="517680" cy="752400"/>
                  </p14:xfrm>
                </p:contentPart>
              </mc:Choice>
              <mc:Fallback xmlns="">
                <p:pic>
                  <p:nvPicPr>
                    <p:cNvPr id="2134" name="Ink 2133">
                      <a:extLst>
                        <a:ext uri="{FF2B5EF4-FFF2-40B4-BE49-F238E27FC236}">
                          <a16:creationId xmlns:a16="http://schemas.microsoft.com/office/drawing/2014/main" id="{21FF511B-37FA-496E-818A-C56595BC16E5}"/>
                        </a:ext>
                      </a:extLst>
                    </p:cNvPr>
                    <p:cNvPicPr/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2988622" y="1066582"/>
                      <a:ext cx="589320" cy="82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A3582897-BC8E-42F2-AEC9-1ECD562B26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32342" y="1848142"/>
                    <a:ext cx="435960" cy="273960"/>
                  </p14:xfrm>
                </p:contentPart>
              </mc:Choice>
              <mc:Fallback xmlns="">
                <p:pic>
                  <p:nvPicPr>
                    <p:cNvPr id="2138" name="Ink 2137">
                      <a:extLst>
                        <a:ext uri="{FF2B5EF4-FFF2-40B4-BE49-F238E27FC236}">
                          <a16:creationId xmlns:a16="http://schemas.microsoft.com/office/drawing/2014/main" id="{105ECF90-4C26-4EF7-B556-1D488C3B497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3196342" y="1812502"/>
                      <a:ext cx="507600" cy="34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BE98D8E3-5D3D-4ECF-B9ED-BE182B335130}"/>
                    </a:ext>
                  </a:extLst>
                </p:cNvPr>
                <p:cNvGrpSpPr/>
                <p:nvPr/>
              </p:nvGrpSpPr>
              <p:grpSpPr>
                <a:xfrm>
                  <a:off x="5266342" y="1633222"/>
                  <a:ext cx="1406880" cy="1050120"/>
                  <a:chOff x="5266342" y="1633222"/>
                  <a:chExt cx="1406880" cy="10501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3">
                    <p14:nvContentPartPr>
                      <p14:cNvPr id="100" name="Ink 99">
                        <a:extLst>
                          <a:ext uri="{FF2B5EF4-FFF2-40B4-BE49-F238E27FC236}">
                            <a16:creationId xmlns:a16="http://schemas.microsoft.com/office/drawing/2014/main" id="{F305BB0D-B874-42AD-964E-601200C57A5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66342" y="2096542"/>
                      <a:ext cx="805320" cy="586800"/>
                    </p14:xfrm>
                  </p:contentPart>
                </mc:Choice>
                <mc:Fallback xmlns="">
                  <p:pic>
                    <p:nvPicPr>
                      <p:cNvPr id="2139" name="Ink 2138">
                        <a:extLst>
                          <a:ext uri="{FF2B5EF4-FFF2-40B4-BE49-F238E27FC236}">
                            <a16:creationId xmlns:a16="http://schemas.microsoft.com/office/drawing/2014/main" id="{2C0E795D-6B31-4E46-B90E-C5D130277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4"/>
                      <a:stretch>
                        <a:fillRect/>
                      </a:stretch>
                    </p:blipFill>
                    <p:spPr>
                      <a:xfrm>
                        <a:off x="5230702" y="2060542"/>
                        <a:ext cx="876960" cy="658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5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05FCC7C8-9EC7-4581-B766-55591B4EA0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42862" y="1633222"/>
                      <a:ext cx="423360" cy="456120"/>
                    </p14:xfrm>
                  </p:contentPart>
                </mc:Choice>
                <mc:Fallback xmlns="">
                  <p:pic>
                    <p:nvPicPr>
                      <p:cNvPr id="2140" name="Ink 2139">
                        <a:extLst>
                          <a:ext uri="{FF2B5EF4-FFF2-40B4-BE49-F238E27FC236}">
                            <a16:creationId xmlns:a16="http://schemas.microsoft.com/office/drawing/2014/main" id="{37A95E4D-97D8-46FD-8CE7-8169123F6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6"/>
                      <a:stretch>
                        <a:fillRect/>
                      </a:stretch>
                    </p:blipFill>
                    <p:spPr>
                      <a:xfrm>
                        <a:off x="6007222" y="1597222"/>
                        <a:ext cx="495000" cy="527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7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1C1042F6-B756-44B3-9238-B7541147823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03262" y="1645102"/>
                      <a:ext cx="462600" cy="475560"/>
                    </p14:xfrm>
                  </p:contentPart>
                </mc:Choice>
                <mc:Fallback xmlns="">
                  <p:pic>
                    <p:nvPicPr>
                      <p:cNvPr id="2141" name="Ink 2140">
                        <a:extLst>
                          <a:ext uri="{FF2B5EF4-FFF2-40B4-BE49-F238E27FC236}">
                            <a16:creationId xmlns:a16="http://schemas.microsoft.com/office/drawing/2014/main" id="{5E1CD47A-78BF-44A8-9572-255E6AD15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8"/>
                      <a:stretch>
                        <a:fillRect/>
                      </a:stretch>
                    </p:blipFill>
                    <p:spPr>
                      <a:xfrm>
                        <a:off x="5967262" y="1609102"/>
                        <a:ext cx="534240" cy="54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9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E309136-F76F-482E-81BC-DA2B751BC4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78502" y="1717102"/>
                      <a:ext cx="242640" cy="359280"/>
                    </p14:xfrm>
                  </p:contentPart>
                </mc:Choice>
                <mc:Fallback xmlns="">
                  <p:pic>
                    <p:nvPicPr>
                      <p:cNvPr id="2142" name="Ink 2141">
                        <a:extLst>
                          <a:ext uri="{FF2B5EF4-FFF2-40B4-BE49-F238E27FC236}">
                            <a16:creationId xmlns:a16="http://schemas.microsoft.com/office/drawing/2014/main" id="{9DF2B2F7-253B-4BF4-81F3-2F07B36D1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0"/>
                      <a:stretch>
                        <a:fillRect/>
                      </a:stretch>
                    </p:blipFill>
                    <p:spPr>
                      <a:xfrm>
                        <a:off x="6042862" y="1681102"/>
                        <a:ext cx="314280" cy="430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1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B1FAE552-DCAB-4FDE-951F-60C60EEB85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3182" y="1938502"/>
                      <a:ext cx="117720" cy="244440"/>
                    </p14:xfrm>
                  </p:contentPart>
                </mc:Choice>
                <mc:Fallback xmlns="">
                  <p:pic>
                    <p:nvPicPr>
                      <p:cNvPr id="2143" name="Ink 2142">
                        <a:extLst>
                          <a:ext uri="{FF2B5EF4-FFF2-40B4-BE49-F238E27FC236}">
                            <a16:creationId xmlns:a16="http://schemas.microsoft.com/office/drawing/2014/main" id="{28ED8A42-686D-4C14-9E1A-BEEB35AB7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2"/>
                      <a:stretch>
                        <a:fillRect/>
                      </a:stretch>
                    </p:blipFill>
                    <p:spPr>
                      <a:xfrm>
                        <a:off x="6137182" y="1902502"/>
                        <a:ext cx="189360" cy="316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3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E5FB2CBD-CE4E-46F2-8B2A-6D30DF53F3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75222" y="2011942"/>
                      <a:ext cx="1098000" cy="633600"/>
                    </p14:xfrm>
                  </p:contentPart>
                </mc:Choice>
                <mc:Fallback xmlns="">
                  <p:pic>
                    <p:nvPicPr>
                      <p:cNvPr id="2144" name="Ink 2143">
                        <a:extLst>
                          <a:ext uri="{FF2B5EF4-FFF2-40B4-BE49-F238E27FC236}">
                            <a16:creationId xmlns:a16="http://schemas.microsoft.com/office/drawing/2014/main" id="{DE72A142-7C6B-4B42-A1E1-89A2033FA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4"/>
                      <a:stretch>
                        <a:fillRect/>
                      </a:stretch>
                    </p:blipFill>
                    <p:spPr>
                      <a:xfrm>
                        <a:off x="5539222" y="1976302"/>
                        <a:ext cx="1169640" cy="705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5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AD872BB-19B9-4FDC-B83D-536583BFA6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8502" y="1465462"/>
                    <a:ext cx="392040" cy="103320"/>
                  </p14:xfrm>
                </p:contentPart>
              </mc:Choice>
              <mc:Fallback xmlns="">
                <p:pic>
                  <p:nvPicPr>
                    <p:cNvPr id="2146" name="Ink 2145">
                      <a:extLst>
                        <a:ext uri="{FF2B5EF4-FFF2-40B4-BE49-F238E27FC236}">
                          <a16:creationId xmlns:a16="http://schemas.microsoft.com/office/drawing/2014/main" id="{C907A8C2-D209-4880-A90F-CFBE99D26A1C}"/>
                        </a:ext>
                      </a:extLst>
                    </p:cNvPr>
                    <p:cNvPicPr/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2802502" y="1429822"/>
                      <a:ext cx="46368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7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47409D-7F3D-4F99-9A34-7567245499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1822" y="1460782"/>
                    <a:ext cx="828000" cy="633600"/>
                  </p14:xfrm>
                </p:contentPart>
              </mc:Choice>
              <mc:Fallback xmlns="">
                <p:pic>
                  <p:nvPicPr>
                    <p:cNvPr id="2147" name="Ink 2146">
                      <a:extLst>
                        <a:ext uri="{FF2B5EF4-FFF2-40B4-BE49-F238E27FC236}">
                          <a16:creationId xmlns:a16="http://schemas.microsoft.com/office/drawing/2014/main" id="{A7C001C0-553E-4C0F-B9D2-4297541AC33C}"/>
                        </a:ext>
                      </a:extLst>
                    </p:cNvPr>
                    <p:cNvPicPr/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2366182" y="1424782"/>
                      <a:ext cx="899640" cy="70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9">
                  <p14:nvContentPartPr>
                    <p14:cNvPr id="91" name="Ink 90">
                      <a:extLst>
                        <a:ext uri="{FF2B5EF4-FFF2-40B4-BE49-F238E27FC236}">
                          <a16:creationId xmlns:a16="http://schemas.microsoft.com/office/drawing/2014/main" id="{A2E0CA90-0FF7-4EBD-BBBB-DB15CF66FD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1262" y="1988542"/>
                    <a:ext cx="414720" cy="400680"/>
                  </p14:xfrm>
                </p:contentPart>
              </mc:Choice>
              <mc:Fallback xmlns="">
                <p:pic>
                  <p:nvPicPr>
                    <p:cNvPr id="2148" name="Ink 2147">
                      <a:extLst>
                        <a:ext uri="{FF2B5EF4-FFF2-40B4-BE49-F238E27FC236}">
                          <a16:creationId xmlns:a16="http://schemas.microsoft.com/office/drawing/2014/main" id="{BE72E218-63B5-40FD-A035-DC1941BEF822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115622" y="1952902"/>
                      <a:ext cx="486360" cy="47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F987505-2B2F-4D73-848A-0A03FBBED427}"/>
                    </a:ext>
                  </a:extLst>
                </p:cNvPr>
                <p:cNvGrpSpPr/>
                <p:nvPr/>
              </p:nvGrpSpPr>
              <p:grpSpPr>
                <a:xfrm>
                  <a:off x="2734462" y="1934902"/>
                  <a:ext cx="806040" cy="448200"/>
                  <a:chOff x="2734462" y="1934902"/>
                  <a:chExt cx="806040" cy="448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1">
                    <p14:nvContentPartPr>
                      <p14:cNvPr id="94" name="Ink 93">
                        <a:extLst>
                          <a:ext uri="{FF2B5EF4-FFF2-40B4-BE49-F238E27FC236}">
                            <a16:creationId xmlns:a16="http://schemas.microsoft.com/office/drawing/2014/main" id="{C077598D-2972-472C-B978-E56B34766C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31502" y="2154502"/>
                      <a:ext cx="9000" cy="15120"/>
                    </p14:xfrm>
                  </p:contentPart>
                </mc:Choice>
                <mc:Fallback xmlns="">
                  <p:pic>
                    <p:nvPicPr>
                      <p:cNvPr id="2155" name="Ink 2154">
                        <a:extLst>
                          <a:ext uri="{FF2B5EF4-FFF2-40B4-BE49-F238E27FC236}">
                            <a16:creationId xmlns:a16="http://schemas.microsoft.com/office/drawing/2014/main" id="{A73E72D5-4F24-443B-875C-3F39684E4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2"/>
                      <a:stretch>
                        <a:fillRect/>
                      </a:stretch>
                    </p:blipFill>
                    <p:spPr>
                      <a:xfrm>
                        <a:off x="3495502" y="2118862"/>
                        <a:ext cx="80640" cy="86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3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E75E2570-6D9C-473D-AC98-E672E7D591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34462" y="2077102"/>
                      <a:ext cx="169920" cy="40680"/>
                    </p14:xfrm>
                  </p:contentPart>
                </mc:Choice>
                <mc:Fallback xmlns="">
                  <p:pic>
                    <p:nvPicPr>
                      <p:cNvPr id="2149" name="Ink 2148">
                        <a:extLst>
                          <a:ext uri="{FF2B5EF4-FFF2-40B4-BE49-F238E27FC236}">
                            <a16:creationId xmlns:a16="http://schemas.microsoft.com/office/drawing/2014/main" id="{8CF5DDEE-0BEF-46E7-B529-A626E5DB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4"/>
                      <a:stretch>
                        <a:fillRect/>
                      </a:stretch>
                    </p:blipFill>
                    <p:spPr>
                      <a:xfrm>
                        <a:off x="2698822" y="2041462"/>
                        <a:ext cx="241560" cy="112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5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D8217613-02F9-4941-9058-D27FFFFCE2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0502" y="1990342"/>
                      <a:ext cx="66960" cy="47160"/>
                    </p14:xfrm>
                  </p:contentPart>
                </mc:Choice>
                <mc:Fallback xmlns="">
                  <p:pic>
                    <p:nvPicPr>
                      <p:cNvPr id="2150" name="Ink 2149">
                        <a:extLst>
                          <a:ext uri="{FF2B5EF4-FFF2-40B4-BE49-F238E27FC236}">
                            <a16:creationId xmlns:a16="http://schemas.microsoft.com/office/drawing/2014/main" id="{C961000E-97CF-404C-A27E-0F2BAE40C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6"/>
                      <a:stretch>
                        <a:fillRect/>
                      </a:stretch>
                    </p:blipFill>
                    <p:spPr>
                      <a:xfrm>
                        <a:off x="2784862" y="1954702"/>
                        <a:ext cx="138600" cy="11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7">
                    <p14:nvContentPartPr>
                      <p14:cNvPr id="97" name="Ink 96">
                        <a:extLst>
                          <a:ext uri="{FF2B5EF4-FFF2-40B4-BE49-F238E27FC236}">
                            <a16:creationId xmlns:a16="http://schemas.microsoft.com/office/drawing/2014/main" id="{7E1B5717-A232-4F83-B820-777384DEE9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87102" y="1934902"/>
                      <a:ext cx="28080" cy="59040"/>
                    </p14:xfrm>
                  </p:contentPart>
                </mc:Choice>
                <mc:Fallback xmlns="">
                  <p:pic>
                    <p:nvPicPr>
                      <p:cNvPr id="2151" name="Ink 2150">
                        <a:extLst>
                          <a:ext uri="{FF2B5EF4-FFF2-40B4-BE49-F238E27FC236}">
                            <a16:creationId xmlns:a16="http://schemas.microsoft.com/office/drawing/2014/main" id="{B55E1457-729D-44DC-84C2-BFF80B05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8"/>
                      <a:stretch>
                        <a:fillRect/>
                      </a:stretch>
                    </p:blipFill>
                    <p:spPr>
                      <a:xfrm>
                        <a:off x="2851462" y="1899262"/>
                        <a:ext cx="99720" cy="130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9">
                    <p14:nvContentPartPr>
                      <p14:cNvPr id="98" name="Ink 97">
                        <a:extLst>
                          <a:ext uri="{FF2B5EF4-FFF2-40B4-BE49-F238E27FC236}">
                            <a16:creationId xmlns:a16="http://schemas.microsoft.com/office/drawing/2014/main" id="{1011AE6E-5079-4B84-B7CB-B4C05A4FB39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74062" y="2096182"/>
                      <a:ext cx="365040" cy="286920"/>
                    </p14:xfrm>
                  </p:contentPart>
                </mc:Choice>
                <mc:Fallback xmlns="">
                  <p:pic>
                    <p:nvPicPr>
                      <p:cNvPr id="2152" name="Ink 2151">
                        <a:extLst>
                          <a:ext uri="{FF2B5EF4-FFF2-40B4-BE49-F238E27FC236}">
                            <a16:creationId xmlns:a16="http://schemas.microsoft.com/office/drawing/2014/main" id="{D581FB0B-5D53-4196-9F73-8F7DFA7C8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0"/>
                      <a:stretch>
                        <a:fillRect/>
                      </a:stretch>
                    </p:blipFill>
                    <p:spPr>
                      <a:xfrm>
                        <a:off x="2738062" y="2060182"/>
                        <a:ext cx="436680" cy="358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1">
                    <p14:nvContentPartPr>
                      <p14:cNvPr id="99" name="Ink 98">
                        <a:extLst>
                          <a:ext uri="{FF2B5EF4-FFF2-40B4-BE49-F238E27FC236}">
                            <a16:creationId xmlns:a16="http://schemas.microsoft.com/office/drawing/2014/main" id="{3E0FADD8-B668-4162-9C48-E28AB561C77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3062" y="1966942"/>
                      <a:ext cx="346320" cy="391680"/>
                    </p14:xfrm>
                  </p:contentPart>
                </mc:Choice>
                <mc:Fallback xmlns="">
                  <p:pic>
                    <p:nvPicPr>
                      <p:cNvPr id="2153" name="Ink 2152">
                        <a:extLst>
                          <a:ext uri="{FF2B5EF4-FFF2-40B4-BE49-F238E27FC236}">
                            <a16:creationId xmlns:a16="http://schemas.microsoft.com/office/drawing/2014/main" id="{93238378-E2CF-4FF0-91A5-0165F1616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2"/>
                      <a:stretch>
                        <a:fillRect/>
                      </a:stretch>
                    </p:blipFill>
                    <p:spPr>
                      <a:xfrm>
                        <a:off x="2837422" y="1931302"/>
                        <a:ext cx="417960" cy="46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3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3F64401-7001-4AFE-AA8A-AD46DB458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9582" y="2039662"/>
                    <a:ext cx="304200" cy="617040"/>
                  </p14:xfrm>
                </p:contentPart>
              </mc:Choice>
              <mc:Fallback xmlns="">
                <p:pic>
                  <p:nvPicPr>
                    <p:cNvPr id="2156" name="Ink 2155">
                      <a:extLst>
                        <a:ext uri="{FF2B5EF4-FFF2-40B4-BE49-F238E27FC236}">
                          <a16:creationId xmlns:a16="http://schemas.microsoft.com/office/drawing/2014/main" id="{430430AF-9783-4454-B84F-CD7230100BCD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433582" y="2004022"/>
                      <a:ext cx="375840" cy="68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F039B52-DA79-48C6-BE28-5D05FCAF3A35}"/>
                      </a:ext>
                    </a:extLst>
                  </p14:cNvPr>
                  <p14:cNvContentPartPr/>
                  <p14:nvPr/>
                </p14:nvContentPartPr>
                <p14:xfrm>
                  <a:off x="6428782" y="1605502"/>
                  <a:ext cx="119880" cy="4104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98D70E3-1250-4498-A424-D95EB29B9681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6419782" y="1596502"/>
                    <a:ext cx="13752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E22D5CCD-21A2-4CB3-92EF-A2A173E726FF}"/>
                      </a:ext>
                    </a:extLst>
                  </p14:cNvPr>
                  <p14:cNvContentPartPr/>
                  <p14:nvPr/>
                </p14:nvContentPartPr>
                <p14:xfrm>
                  <a:off x="5912542" y="1937782"/>
                  <a:ext cx="810360" cy="5842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FA497DC2-7FA8-40BE-80E0-5E8F782F44D3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5903542" y="1928782"/>
                    <a:ext cx="82800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53D646F-787B-4632-88BE-A506A74892A0}"/>
                      </a:ext>
                    </a:extLst>
                  </p14:cNvPr>
                  <p14:cNvContentPartPr/>
                  <p14:nvPr/>
                </p14:nvContentPartPr>
                <p14:xfrm>
                  <a:off x="5008942" y="2720422"/>
                  <a:ext cx="691560" cy="20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B85C29A2-0F5C-476D-A47E-09034874603F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999942" y="2711782"/>
                    <a:ext cx="70920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214A194-B5F1-4700-801A-E2B9A442630B}"/>
                      </a:ext>
                    </a:extLst>
                  </p14:cNvPr>
                  <p14:cNvContentPartPr/>
                  <p14:nvPr/>
                </p14:nvContentPartPr>
                <p14:xfrm>
                  <a:off x="5160142" y="2023462"/>
                  <a:ext cx="810360" cy="695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F70A7633-0DF7-4B30-A1B5-6ED78DA3B8D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51502" y="2014462"/>
                    <a:ext cx="828000" cy="713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44510B-07B2-492F-B6BD-42FD106712D5}"/>
                  </a:ext>
                </a:extLst>
              </p:cNvPr>
              <p:cNvGrpSpPr/>
              <p:nvPr/>
            </p:nvGrpSpPr>
            <p:grpSpPr>
              <a:xfrm>
                <a:off x="5959342" y="1596142"/>
                <a:ext cx="740880" cy="588600"/>
                <a:chOff x="5959342" y="1596142"/>
                <a:chExt cx="740880" cy="588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9179DB0B-4695-42BA-8A3C-AA5A19F07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9342" y="1596142"/>
                    <a:ext cx="592560" cy="4172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1F704F5E-11AD-4363-A644-1714A32856DF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5950342" y="1587142"/>
                      <a:ext cx="610200" cy="43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CCA990D6-35D3-42DD-B5A9-02794C00F9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822" y="1631422"/>
                    <a:ext cx="323640" cy="297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F8CAA79F-95E3-4FF9-ACE0-7EB49683B5DA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6217822" y="1622422"/>
                      <a:ext cx="341280" cy="31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6EB9E00-E950-400E-904D-3552275DBC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9542" y="1942102"/>
                    <a:ext cx="310680" cy="17208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D4125D02-0240-4820-B673-D0E9A92160EF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6380542" y="1933462"/>
                      <a:ext cx="328320" cy="18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0841DAF5-7573-4BBD-91A1-7BDBCE7CB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8662" y="1991422"/>
                    <a:ext cx="91080" cy="597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11F42ED9-BBC0-4724-A332-DF76A6915D38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6090022" y="1982782"/>
                      <a:ext cx="108720" cy="7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41C9296-7122-406D-807A-1FB420BD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42" y="2028862"/>
                    <a:ext cx="76680" cy="6912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10C774A7-1665-4428-8A37-31B763A433F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6123142" y="2020222"/>
                      <a:ext cx="943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4A9A5E7F-33A6-4B22-8F85-ECA9A0EC92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062" y="2073502"/>
                    <a:ext cx="84600" cy="705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99598BD-4C1F-4EA2-9E90-41C33CE1BFD6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6158062" y="2064502"/>
                      <a:ext cx="1022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16E663F-F474-40E1-9F5B-F6E4D49AA2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2114182"/>
                    <a:ext cx="77400" cy="705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FC75104-EF8E-4B90-B748-70A64EFAC8B3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6181462" y="2105182"/>
                      <a:ext cx="9504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EFBB639-0C9A-42AF-A903-9AF3ABCAAA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82" y="1634662"/>
                    <a:ext cx="24840" cy="730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16E0222C-A92E-45E4-B11D-39B42E61B35E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6517342" y="1625662"/>
                      <a:ext cx="424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2DF8E9B0-BFF5-4F37-9944-16ACBAB1A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7782" y="1642942"/>
                    <a:ext cx="32400" cy="75600"/>
                  </p14:xfrm>
                </p:contentPart>
              </mc:Choice>
              <mc:Fallback xmlns="">
                <p:pic>
                  <p:nvPicPr>
                    <p:cNvPr id="208" name="Ink 207">
                      <a:extLst>
                        <a:ext uri="{FF2B5EF4-FFF2-40B4-BE49-F238E27FC236}">
                          <a16:creationId xmlns:a16="http://schemas.microsoft.com/office/drawing/2014/main" id="{BA1616B7-8196-41EA-8CD1-3A17AAF8488F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6518782" y="1633942"/>
                      <a:ext cx="5004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53A0BA-AA95-484A-BE11-F3D1909AB22E}"/>
                  </a:ext>
                </a:extLst>
              </p:cNvPr>
              <p:cNvGrpSpPr/>
              <p:nvPr/>
            </p:nvGrpSpPr>
            <p:grpSpPr>
              <a:xfrm>
                <a:off x="3298942" y="1644022"/>
                <a:ext cx="294480" cy="283320"/>
                <a:chOff x="3298942" y="1644022"/>
                <a:chExt cx="294480" cy="283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5A902D99-4C3D-47D9-990B-B4F5E3B17D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8942" y="1644022"/>
                    <a:ext cx="294480" cy="28332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4B3532E2-671C-401A-80A5-3466B3F0A3A4}"/>
                        </a:ext>
                      </a:extLst>
                    </p:cNvPr>
                    <p:cNvPicPr/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3289942" y="1635022"/>
                      <a:ext cx="312120" cy="30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8C6117E-718E-42D1-B05C-2D6D35BFA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0102" y="1812502"/>
                    <a:ext cx="5400" cy="684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B353E814-F9DD-4AA6-BC96-32BB41344F2F}"/>
                        </a:ext>
                      </a:extLst>
                    </p:cNvPr>
                    <p:cNvPicPr/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3571462" y="1803862"/>
                      <a:ext cx="23040" cy="24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1B0A81A-E160-4891-9E9C-C6C962EBE11C}"/>
                      </a:ext>
                    </a:extLst>
                  </p14:cNvPr>
                  <p14:cNvContentPartPr/>
                  <p14:nvPr/>
                </p14:nvContentPartPr>
                <p14:xfrm>
                  <a:off x="2718262" y="951382"/>
                  <a:ext cx="568800" cy="2451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A36C6FA8-08C1-421B-A169-1DFA9ACA83DF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09622" y="942382"/>
                    <a:ext cx="5864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2ED709-9BC9-4DBD-9B9B-1102DDBB1A80}"/>
                      </a:ext>
                    </a:extLst>
                  </p14:cNvPr>
                  <p14:cNvContentPartPr/>
                  <p14:nvPr/>
                </p14:nvContentPartPr>
                <p14:xfrm>
                  <a:off x="3527542" y="1801702"/>
                  <a:ext cx="118440" cy="86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4528E18-720B-424A-B31D-B0E76ABAAD11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3518902" y="1792702"/>
                    <a:ext cx="1360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025A279-F7E7-4310-A640-357B868AF026}"/>
                      </a:ext>
                    </a:extLst>
                  </p14:cNvPr>
                  <p14:cNvContentPartPr/>
                  <p14:nvPr/>
                </p14:nvContentPartPr>
                <p14:xfrm>
                  <a:off x="3451582" y="1796302"/>
                  <a:ext cx="287280" cy="2631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C43823D6-92D9-4AE9-BC66-B089E6ED189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3442942" y="1787662"/>
                    <a:ext cx="3049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1D3A54F-AB19-4EC9-97CD-15181BE9B993}"/>
                      </a:ext>
                    </a:extLst>
                  </p14:cNvPr>
                  <p14:cNvContentPartPr/>
                  <p14:nvPr/>
                </p14:nvContentPartPr>
                <p14:xfrm>
                  <a:off x="3522142" y="1998982"/>
                  <a:ext cx="337320" cy="7257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F356E1CF-F073-4153-A515-370004D051A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3513502" y="1990342"/>
                    <a:ext cx="354960" cy="74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E1850D4-7032-4000-9264-5BE4FCC55B2D}"/>
                      </a:ext>
                    </a:extLst>
                  </p14:cNvPr>
                  <p14:cNvContentPartPr/>
                  <p14:nvPr/>
                </p14:nvContentPartPr>
                <p14:xfrm>
                  <a:off x="2915542" y="1877662"/>
                  <a:ext cx="110880" cy="1260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63FF9CF9-5A1B-47DA-9236-D02A7535DB1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906542" y="1869022"/>
                    <a:ext cx="1285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5325822-F31B-4A6D-92D6-04DACF178939}"/>
                      </a:ext>
                    </a:extLst>
                  </p14:cNvPr>
                  <p14:cNvContentPartPr/>
                  <p14:nvPr/>
                </p14:nvContentPartPr>
                <p14:xfrm>
                  <a:off x="2765782" y="2131822"/>
                  <a:ext cx="348840" cy="3412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8ACBFCC8-A474-456C-9F51-41B3F8A9206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56782" y="2122822"/>
                    <a:ext cx="36648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944667B8-4AC0-4C2C-A2F1-FF78D15280DF}"/>
                      </a:ext>
                    </a:extLst>
                  </p14:cNvPr>
                  <p14:cNvContentPartPr/>
                  <p14:nvPr/>
                </p14:nvContentPartPr>
                <p14:xfrm>
                  <a:off x="3127942" y="2301022"/>
                  <a:ext cx="376920" cy="37980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2D725F3B-7D28-4D2B-B5AE-1CC550DF50B4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3118942" y="2292382"/>
                    <a:ext cx="39456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2E398E4-050F-4C03-9A08-8A9EBE04136C}"/>
                      </a:ext>
                    </a:extLst>
                  </p14:cNvPr>
                  <p14:cNvContentPartPr/>
                  <p14:nvPr/>
                </p14:nvContentPartPr>
                <p14:xfrm>
                  <a:off x="2794942" y="1621702"/>
                  <a:ext cx="216000" cy="51408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08340864-B036-43E6-97F2-47F04BE5EA8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2786302" y="1613062"/>
                    <a:ext cx="233640" cy="53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CFEDE49-F1FD-4F63-8E0E-187E3AF265AF}"/>
                  </a:ext>
                </a:extLst>
              </p:cNvPr>
              <p:cNvGrpSpPr/>
              <p:nvPr/>
            </p:nvGrpSpPr>
            <p:grpSpPr>
              <a:xfrm>
                <a:off x="2080702" y="1035982"/>
                <a:ext cx="1653840" cy="1692720"/>
                <a:chOff x="2080702" y="1035982"/>
                <a:chExt cx="1653840" cy="169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1B50F546-B5D2-4345-8465-CAD7783CC3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1862" y="1203742"/>
                    <a:ext cx="153720" cy="24084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35D674E-C97F-4B40-B7B8-7E65E713382C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2712862" y="1194742"/>
                      <a:ext cx="17136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527D155-6B30-4A88-9059-1D8240ABD1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502" y="1715302"/>
                    <a:ext cx="58320" cy="1836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C0D86C9-A8D0-4F35-820D-5265EA8F755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2973862" y="1706662"/>
                      <a:ext cx="75960" cy="20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AF13EE8-8725-4DAD-B7B2-ABEA5ED9C5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4142" y="1889902"/>
                    <a:ext cx="139320" cy="1072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C4F0EDF6-88F0-4BF4-AE74-37415ED7DD1B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3045502" y="1881262"/>
                      <a:ext cx="156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4240B6C-9F4E-494E-8C89-D36D9BF89B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1702" y="1898182"/>
                    <a:ext cx="39240" cy="4680"/>
                  </p14:xfrm>
                </p:contentPart>
              </mc:Choice>
              <mc:Fallback xmlns="">
                <p:pic>
                  <p:nvPicPr>
                    <p:cNvPr id="215" name="Ink 214">
                      <a:extLst>
                        <a:ext uri="{FF2B5EF4-FFF2-40B4-BE49-F238E27FC236}">
                          <a16:creationId xmlns:a16="http://schemas.microsoft.com/office/drawing/2014/main" id="{603E5A43-58BB-4045-B2F3-55BEABCE0BAB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3053062" y="1889542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E290CE71-76D5-4A66-BDC6-741D0A30A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4822" y="1580302"/>
                    <a:ext cx="65880" cy="6804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E518B644-4A33-428D-9451-CC49ACB43B10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3536182" y="1571662"/>
                      <a:ext cx="83520" cy="85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11F7D8D-5A78-4774-923F-AC3BB3196C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7822" y="1888462"/>
                    <a:ext cx="89280" cy="14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0842EDD-DE05-4A18-A407-E14A61B9F538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3059182" y="1879822"/>
                      <a:ext cx="10692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A81665A-A860-4441-A550-5DD79F8733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8342" y="1651942"/>
                    <a:ext cx="326160" cy="19476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CE67A7D8-22FB-4CE3-8BD8-D2C393E3CF83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3169702" y="1643302"/>
                      <a:ext cx="3438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23F8D0C9-6A93-468A-9F21-132C6AD362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6102" y="1791262"/>
                    <a:ext cx="510120" cy="38196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70429FCB-573D-4F7F-88B5-1DC5E4D90223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3157102" y="1782622"/>
                      <a:ext cx="527760" cy="39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B9E990BE-178A-4FB1-A824-4CB99639F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5182" y="1995382"/>
                    <a:ext cx="204120" cy="16200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823094B1-9313-4321-96EA-5B6EB1BCBBF2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3356542" y="1986742"/>
                      <a:ext cx="22176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1361ACA-7436-41A9-B410-E375C4921E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2782" y="2050462"/>
                    <a:ext cx="311760" cy="62676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0CCFE79F-30A2-4B7C-91AB-F535E60D09D5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3414142" y="2041822"/>
                      <a:ext cx="329400" cy="64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0B6E0FCE-106E-4673-B375-61738EEDCB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3502" y="2056942"/>
                    <a:ext cx="310320" cy="60588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D97C0B6D-9755-4328-A6C6-D2EB1C424E0D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3414502" y="2048302"/>
                      <a:ext cx="327960" cy="62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6FBAE644-9B85-4954-9D2D-F2AFC16700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0182" y="1423702"/>
                    <a:ext cx="912960" cy="4935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5A32E651-72ED-4487-84B5-5C6D203995B1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2321542" y="1415062"/>
                      <a:ext cx="930600" cy="51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189A07FC-1E9C-4906-9731-7EC87309F8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6742" y="1425502"/>
                    <a:ext cx="321120" cy="1508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9B8857D5-3D53-4921-8606-E7DC9A44F3A7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2967742" y="1416502"/>
                      <a:ext cx="33876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75F6D0B-D8A8-4548-8DDE-EA1A85C070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75662" y="1522702"/>
                    <a:ext cx="316440" cy="1785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33D5CD58-DDBE-4799-B022-C25EC0282591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2966662" y="1513702"/>
                      <a:ext cx="3340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D3C133D9-FACD-403B-98B4-04EEE6692E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39302" y="1528822"/>
                    <a:ext cx="325080" cy="6912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EC80620D-3DAF-4850-9FDE-77E7091D7992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2930662" y="1520182"/>
                      <a:ext cx="34272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BCA8ADE8-748D-4E78-9797-2CF2FCEA7D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82" y="1523782"/>
                    <a:ext cx="329760" cy="8928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3A927E11-F2CA-4F23-B552-B47077563654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2900782" y="1514782"/>
                      <a:ext cx="347400" cy="106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910CBC4F-0DB7-4E9C-8B62-0EEB861C2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43862" y="1899982"/>
                    <a:ext cx="114120" cy="118080"/>
                  </p14:xfrm>
                </p:contentPart>
              </mc:Choice>
              <mc:Fallback xmlns="">
                <p:pic>
                  <p:nvPicPr>
                    <p:cNvPr id="249" name="Ink 248">
                      <a:extLst>
                        <a:ext uri="{FF2B5EF4-FFF2-40B4-BE49-F238E27FC236}">
                          <a16:creationId xmlns:a16="http://schemas.microsoft.com/office/drawing/2014/main" id="{1D94A29B-682F-495F-AB6C-1F866B0F5BEC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2335222" y="1890982"/>
                      <a:ext cx="131760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272B3C-B08E-448E-A39F-9BC436C7A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6182" y="2093302"/>
                    <a:ext cx="208440" cy="69120"/>
                  </p14:xfrm>
                </p:contentPart>
              </mc:Choice>
              <mc:Fallback xmlns="">
                <p:pic>
                  <p:nvPicPr>
                    <p:cNvPr id="250" name="Ink 249">
                      <a:extLst>
                        <a:ext uri="{FF2B5EF4-FFF2-40B4-BE49-F238E27FC236}">
                          <a16:creationId xmlns:a16="http://schemas.microsoft.com/office/drawing/2014/main" id="{712BEB7C-E753-4045-A12F-893DBA8D72EE}"/>
                        </a:ext>
                      </a:extLst>
                    </p:cNvPr>
                    <p:cNvPicPr/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2537182" y="2084662"/>
                      <a:ext cx="226080" cy="8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D02AB8EE-3484-46F5-B8C4-022A2BD94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982" y="2049022"/>
                    <a:ext cx="102960" cy="11088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A9090200-B04B-4F96-AA27-90A09C2D200F}"/>
                        </a:ext>
                      </a:extLst>
                    </p:cNvPr>
                    <p:cNvPicPr/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2745982" y="2040022"/>
                      <a:ext cx="12060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96F506DA-F008-400E-B1A9-6FDD5785F6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982" y="1978462"/>
                    <a:ext cx="328680" cy="335520"/>
                  </p14:xfrm>
                </p:contentPart>
              </mc:Choice>
              <mc:Fallback xmlns="">
                <p:pic>
                  <p:nvPicPr>
                    <p:cNvPr id="2177" name="Ink 2176">
                      <a:extLst>
                        <a:ext uri="{FF2B5EF4-FFF2-40B4-BE49-F238E27FC236}">
                          <a16:creationId xmlns:a16="http://schemas.microsoft.com/office/drawing/2014/main" id="{5AED52B5-F1B8-41D3-B88C-70561896E86A}"/>
                        </a:ext>
                      </a:extLst>
                    </p:cNvPr>
                    <p:cNvPicPr/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2944342" y="1969462"/>
                      <a:ext cx="346320" cy="35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516DE538-37E6-4F44-A55A-BEB86B54DC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2742" y="2325502"/>
                    <a:ext cx="162360" cy="140040"/>
                  </p14:xfrm>
                </p:contentPart>
              </mc:Choice>
              <mc:Fallback xmlns="">
                <p:pic>
                  <p:nvPicPr>
                    <p:cNvPr id="2179" name="Ink 2178">
                      <a:extLst>
                        <a:ext uri="{FF2B5EF4-FFF2-40B4-BE49-F238E27FC236}">
                          <a16:creationId xmlns:a16="http://schemas.microsoft.com/office/drawing/2014/main" id="{298A52FD-FE64-4F69-B86C-802D28437C9D}"/>
                        </a:ext>
                      </a:extLst>
                    </p:cNvPr>
                    <p:cNvPicPr/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3094102" y="2316502"/>
                      <a:ext cx="18000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5960717F-17A7-4A3A-8183-E5D5C7619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9942" y="2487142"/>
                    <a:ext cx="192600" cy="241560"/>
                  </p14:xfrm>
                </p:contentPart>
              </mc:Choice>
              <mc:Fallback xmlns="">
                <p:pic>
                  <p:nvPicPr>
                    <p:cNvPr id="2181" name="Ink 2180">
                      <a:extLst>
                        <a:ext uri="{FF2B5EF4-FFF2-40B4-BE49-F238E27FC236}">
                          <a16:creationId xmlns:a16="http://schemas.microsoft.com/office/drawing/2014/main" id="{05FF0F44-10EE-4EA1-A917-F7810D910A07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3101302" y="2478142"/>
                      <a:ext cx="2102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394420A2-A3A6-407A-9DC9-FD07DD73C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1222" y="2300662"/>
                    <a:ext cx="312120" cy="395280"/>
                  </p14:xfrm>
                </p:contentPart>
              </mc:Choice>
              <mc:Fallback xmlns="">
                <p:pic>
                  <p:nvPicPr>
                    <p:cNvPr id="2182" name="Ink 2181">
                      <a:extLst>
                        <a:ext uri="{FF2B5EF4-FFF2-40B4-BE49-F238E27FC236}">
                          <a16:creationId xmlns:a16="http://schemas.microsoft.com/office/drawing/2014/main" id="{8427AEA4-070F-4B0E-BB31-B06160450EDA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3352222" y="2291662"/>
                      <a:ext cx="329760" cy="41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3BE768A0-C903-44F6-8EFF-A1AB577859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9942" y="2312902"/>
                    <a:ext cx="322920" cy="407520"/>
                  </p14:xfrm>
                </p:contentPart>
              </mc:Choice>
              <mc:Fallback xmlns="">
                <p:pic>
                  <p:nvPicPr>
                    <p:cNvPr id="2184" name="Ink 2183">
                      <a:extLst>
                        <a:ext uri="{FF2B5EF4-FFF2-40B4-BE49-F238E27FC236}">
                          <a16:creationId xmlns:a16="http://schemas.microsoft.com/office/drawing/2014/main" id="{1102445A-9B25-4C9F-A9DE-0533F9B40992}"/>
                        </a:ext>
                      </a:extLst>
                    </p:cNvPr>
                    <p:cNvPicPr/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3371302" y="2304262"/>
                      <a:ext cx="34056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794C8-7508-46AC-A8E2-C9C8C0E3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0702" y="1921582"/>
                    <a:ext cx="317160" cy="343800"/>
                  </p14:xfrm>
                </p:contentPart>
              </mc:Choice>
              <mc:Fallback xmlns="">
                <p:pic>
                  <p:nvPicPr>
                    <p:cNvPr id="2188" name="Ink 2187">
                      <a:extLst>
                        <a:ext uri="{FF2B5EF4-FFF2-40B4-BE49-F238E27FC236}">
                          <a16:creationId xmlns:a16="http://schemas.microsoft.com/office/drawing/2014/main" id="{D1AD6673-155B-46E5-B5D7-19D9D22F4F01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2072062" y="1912582"/>
                      <a:ext cx="334800" cy="361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84487480-05CE-4E87-A273-CBDF352FB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6342" y="2367622"/>
                    <a:ext cx="73440" cy="91080"/>
                  </p14:xfrm>
                </p:contentPart>
              </mc:Choice>
              <mc:Fallback xmlns="">
                <p:pic>
                  <p:nvPicPr>
                    <p:cNvPr id="2189" name="Ink 2188">
                      <a:extLst>
                        <a:ext uri="{FF2B5EF4-FFF2-40B4-BE49-F238E27FC236}">
                          <a16:creationId xmlns:a16="http://schemas.microsoft.com/office/drawing/2014/main" id="{EDADF51E-6225-451C-8E2B-3500171A7E3A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2377342" y="2358982"/>
                      <a:ext cx="91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724E6391-C61C-43BF-A6D6-1FA1CDA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4302" y="2257822"/>
                    <a:ext cx="308880" cy="211320"/>
                  </p14:xfrm>
                </p:contentPart>
              </mc:Choice>
              <mc:Fallback xmlns="">
                <p:pic>
                  <p:nvPicPr>
                    <p:cNvPr id="2191" name="Ink 2190">
                      <a:extLst>
                        <a:ext uri="{FF2B5EF4-FFF2-40B4-BE49-F238E27FC236}">
                          <a16:creationId xmlns:a16="http://schemas.microsoft.com/office/drawing/2014/main" id="{3D6E4173-0A9C-4A2D-88D3-B25683631A2E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2075302" y="2248822"/>
                      <a:ext cx="326520" cy="22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9865B9B-63DB-48FA-9EA8-5F4007E64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53062" y="2180062"/>
                    <a:ext cx="230040" cy="187920"/>
                  </p14:xfrm>
                </p:contentPart>
              </mc:Choice>
              <mc:Fallback xmlns="">
                <p:pic>
                  <p:nvPicPr>
                    <p:cNvPr id="2192" name="Ink 2191">
                      <a:extLst>
                        <a:ext uri="{FF2B5EF4-FFF2-40B4-BE49-F238E27FC236}">
                          <a16:creationId xmlns:a16="http://schemas.microsoft.com/office/drawing/2014/main" id="{FACE9CC6-3143-42CC-8514-D1CDBC4F17D7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2144062" y="2171422"/>
                      <a:ext cx="247680" cy="20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9DEA4F39-F6CD-4453-AB60-5F817C79E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2102" y="1203742"/>
                    <a:ext cx="88200" cy="188280"/>
                  </p14:xfrm>
                </p:contentPart>
              </mc:Choice>
              <mc:Fallback xmlns="">
                <p:pic>
                  <p:nvPicPr>
                    <p:cNvPr id="2198" name="Ink 2197">
                      <a:extLst>
                        <a:ext uri="{FF2B5EF4-FFF2-40B4-BE49-F238E27FC236}">
                          <a16:creationId xmlns:a16="http://schemas.microsoft.com/office/drawing/2014/main" id="{22D24BEC-2788-4ED6-8E3B-5750C4377480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2833462" y="1194742"/>
                      <a:ext cx="105840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A7A54D7C-2D8B-4770-A8E2-C6FB9CEBD2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5342" y="1160542"/>
                    <a:ext cx="178200" cy="227520"/>
                  </p14:xfrm>
                </p:contentPart>
              </mc:Choice>
              <mc:Fallback xmlns="">
                <p:pic>
                  <p:nvPicPr>
                    <p:cNvPr id="2199" name="Ink 2198">
                      <a:extLst>
                        <a:ext uri="{FF2B5EF4-FFF2-40B4-BE49-F238E27FC236}">
                          <a16:creationId xmlns:a16="http://schemas.microsoft.com/office/drawing/2014/main" id="{4C9BF4B5-60A1-4A4A-B343-A0A0F18F72C2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2836702" y="1151542"/>
                      <a:ext cx="1958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B1C8E7BA-89BC-4955-85DE-A71C1932B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1062" y="1637902"/>
                    <a:ext cx="45360" cy="81360"/>
                  </p14:xfrm>
                </p:contentPart>
              </mc:Choice>
              <mc:Fallback xmlns="">
                <p:pic>
                  <p:nvPicPr>
                    <p:cNvPr id="2201" name="Ink 2200">
                      <a:extLst>
                        <a:ext uri="{FF2B5EF4-FFF2-40B4-BE49-F238E27FC236}">
                          <a16:creationId xmlns:a16="http://schemas.microsoft.com/office/drawing/2014/main" id="{74944B97-7E29-41A9-A79E-6B28FD0F3840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3062062" y="1629262"/>
                      <a:ext cx="6300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6371F165-9D7A-4912-AB34-D78D91ABB8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742" y="1108342"/>
                    <a:ext cx="117000" cy="263880"/>
                  </p14:xfrm>
                </p:contentPart>
              </mc:Choice>
              <mc:Fallback xmlns="">
                <p:pic>
                  <p:nvPicPr>
                    <p:cNvPr id="2202" name="Ink 2201">
                      <a:extLst>
                        <a:ext uri="{FF2B5EF4-FFF2-40B4-BE49-F238E27FC236}">
                          <a16:creationId xmlns:a16="http://schemas.microsoft.com/office/drawing/2014/main" id="{1BBA8B9F-8314-41D8-945D-B6E7D49D5F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2985742" y="1099342"/>
                      <a:ext cx="134640" cy="28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262C6A5E-BF39-4842-AC9B-BA177FB0A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3742" y="1077382"/>
                    <a:ext cx="230760" cy="308160"/>
                  </p14:xfrm>
                </p:contentPart>
              </mc:Choice>
              <mc:Fallback xmlns="">
                <p:pic>
                  <p:nvPicPr>
                    <p:cNvPr id="2203" name="Ink 2202">
                      <a:extLst>
                        <a:ext uri="{FF2B5EF4-FFF2-40B4-BE49-F238E27FC236}">
                          <a16:creationId xmlns:a16="http://schemas.microsoft.com/office/drawing/2014/main" id="{E89EEBB6-2FFF-4B31-AE52-E7E71B82B223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2995102" y="1068742"/>
                      <a:ext cx="248400" cy="32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CD83E85E-BA5F-4AB5-8C7C-7F7C673E81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9742" y="1543582"/>
                    <a:ext cx="32040" cy="73080"/>
                  </p14:xfrm>
                </p:contentPart>
              </mc:Choice>
              <mc:Fallback xmlns="">
                <p:pic>
                  <p:nvPicPr>
                    <p:cNvPr id="2204" name="Ink 2203">
                      <a:extLst>
                        <a:ext uri="{FF2B5EF4-FFF2-40B4-BE49-F238E27FC236}">
                          <a16:creationId xmlns:a16="http://schemas.microsoft.com/office/drawing/2014/main" id="{572778BE-E7B2-497C-AFE8-11845F963F8C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3300742" y="1534582"/>
                      <a:ext cx="49680" cy="9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1360CC05-2708-4CD2-A591-1A0B14A3D5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7262" y="1042462"/>
                    <a:ext cx="226440" cy="527400"/>
                  </p14:xfrm>
                </p:contentPart>
              </mc:Choice>
              <mc:Fallback xmlns="">
                <p:pic>
                  <p:nvPicPr>
                    <p:cNvPr id="2206" name="Ink 2205">
                      <a:extLst>
                        <a:ext uri="{FF2B5EF4-FFF2-40B4-BE49-F238E27FC236}">
                          <a16:creationId xmlns:a16="http://schemas.microsoft.com/office/drawing/2014/main" id="{9FFE2CD8-D336-4305-9533-E9EF82E8A24C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3168622" y="1033822"/>
                      <a:ext cx="244080" cy="545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16A4108A-0BC7-4E07-849E-8457F262C0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0342" y="1035982"/>
                    <a:ext cx="42480" cy="82800"/>
                  </p14:xfrm>
                </p:contentPart>
              </mc:Choice>
              <mc:Fallback xmlns="">
                <p:pic>
                  <p:nvPicPr>
                    <p:cNvPr id="2207" name="Ink 2206">
                      <a:extLst>
                        <a:ext uri="{FF2B5EF4-FFF2-40B4-BE49-F238E27FC236}">
                          <a16:creationId xmlns:a16="http://schemas.microsoft.com/office/drawing/2014/main" id="{9AD18DFD-7D36-49ED-B537-14DAD14A16C6}"/>
                        </a:ext>
                      </a:extLst>
                    </p:cNvPr>
                    <p:cNvPicPr/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3241702" y="1027342"/>
                      <a:ext cx="60120" cy="100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CD5997-37DB-478B-90FC-239BC5858093}"/>
                    </a:ext>
                  </a:extLst>
                </p14:cNvPr>
                <p14:cNvContentPartPr/>
                <p14:nvPr/>
              </p14:nvContentPartPr>
              <p14:xfrm>
                <a:off x="5217087" y="2755342"/>
                <a:ext cx="357840" cy="189720"/>
              </p14:xfrm>
            </p:contentPart>
          </mc:Choice>
          <mc:Fallback xmlns="">
            <p:pic>
              <p:nvPicPr>
                <p:cNvPr id="2322" name="Ink 2321">
                  <a:extLst>
                    <a:ext uri="{FF2B5EF4-FFF2-40B4-BE49-F238E27FC236}">
                      <a16:creationId xmlns:a16="http://schemas.microsoft.com/office/drawing/2014/main" id="{44C27B9C-A935-4739-83BB-9DD1D9948E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5199087" y="2737342"/>
                  <a:ext cx="393480" cy="22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4350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77351" y="191344"/>
            <a:ext cx="196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Training…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A5E3C-A5DD-491A-A88A-4462DDEA8DFC}"/>
              </a:ext>
            </a:extLst>
          </p:cNvPr>
          <p:cNvSpPr txBox="1"/>
          <p:nvPr/>
        </p:nvSpPr>
        <p:spPr>
          <a:xfrm>
            <a:off x="1721947" y="422369"/>
            <a:ext cx="5929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Bring your own data (B.Y.O.D) workshop</a:t>
            </a:r>
          </a:p>
          <a:p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Annemarie Hildegard </a:t>
            </a:r>
            <a:r>
              <a:rPr lang="en-US" sz="2400" dirty="0" err="1">
                <a:solidFill>
                  <a:srgbClr val="FF9900"/>
                </a:solidFill>
                <a:latin typeface="The Hand Extrablack" panose="03070A02030502020204" pitchFamily="66" charset="0"/>
              </a:rPr>
              <a:t>Eckes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-Shephard, University of Cambridge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AE03F-0081-4001-9860-8A1B9C39EF29}"/>
              </a:ext>
            </a:extLst>
          </p:cNvPr>
          <p:cNvSpPr txBox="1"/>
          <p:nvPr/>
        </p:nvSpPr>
        <p:spPr>
          <a:xfrm>
            <a:off x="7039420" y="2612557"/>
            <a:ext cx="21045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CHECKLIST: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Generic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Easy/low cost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Peer to peer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Achievable online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5E68DCA-1ED3-43EA-80E2-8D70B0F93E35}"/>
              </a:ext>
            </a:extLst>
          </p:cNvPr>
          <p:cNvGrpSpPr/>
          <p:nvPr/>
        </p:nvGrpSpPr>
        <p:grpSpPr>
          <a:xfrm>
            <a:off x="276232" y="1635159"/>
            <a:ext cx="1909572" cy="3135672"/>
            <a:chOff x="308051" y="1022791"/>
            <a:chExt cx="1909572" cy="3135672"/>
          </a:xfrm>
        </p:grpSpPr>
        <p:pic>
          <p:nvPicPr>
            <p:cNvPr id="12" name="Picture 11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3C5B729E-8AB8-4C9F-BD2D-001697611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75" b="96970" l="8081" r="89899">
                          <a14:foregroundMark x1="50707" y1="50909" x2="50707" y2="50909"/>
                          <a14:foregroundMark x1="47273" y1="30909" x2="47273" y2="30909"/>
                          <a14:foregroundMark x1="8081" y1="55354" x2="8081" y2="55354"/>
                          <a14:foregroundMark x1="11515" y1="65657" x2="11515" y2="65657"/>
                          <a14:foregroundMark x1="34949" y1="76970" x2="34949" y2="76970"/>
                          <a14:foregroundMark x1="48081" y1="87475" x2="48081" y2="87475"/>
                          <a14:foregroundMark x1="56768" y1="92727" x2="56768" y2="92727"/>
                          <a14:foregroundMark x1="46263" y1="96970" x2="49697" y2="79596"/>
                          <a14:foregroundMark x1="47273" y1="7475" x2="47273" y2="7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6215" y="1022791"/>
              <a:ext cx="1062417" cy="1062417"/>
            </a:xfrm>
            <a:prstGeom prst="rect">
              <a:avLst/>
            </a:prstGeom>
          </p:spPr>
        </p:pic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7402C5E7-1E7E-4ED1-8D55-D6524E1FB193}"/>
                </a:ext>
              </a:extLst>
            </p:cNvPr>
            <p:cNvGrpSpPr/>
            <p:nvPr/>
          </p:nvGrpSpPr>
          <p:grpSpPr>
            <a:xfrm>
              <a:off x="308051" y="1896847"/>
              <a:ext cx="1909572" cy="2261616"/>
              <a:chOff x="308051" y="1896847"/>
              <a:chExt cx="1909572" cy="22616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726DD9E-1BF3-40E2-AEDB-4773BBAE5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051" y="1896847"/>
                <a:ext cx="1909572" cy="2261616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82F8F0E-A3ED-4E25-8423-2ACB26AF9585}"/>
                      </a:ext>
                    </a:extLst>
                  </p14:cNvPr>
                  <p14:cNvContentPartPr/>
                  <p14:nvPr/>
                </p14:nvContentPartPr>
                <p14:xfrm>
                  <a:off x="1410404" y="2866960"/>
                  <a:ext cx="104760" cy="6411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82F8F0E-A3ED-4E25-8423-2ACB26AF958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01404" y="2858320"/>
                    <a:ext cx="122400" cy="65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2D24EDC0-2B86-4C95-A4FC-12415C48BDFA}"/>
              </a:ext>
            </a:extLst>
          </p:cNvPr>
          <p:cNvGrpSpPr/>
          <p:nvPr/>
        </p:nvGrpSpPr>
        <p:grpSpPr>
          <a:xfrm>
            <a:off x="7175513" y="2967040"/>
            <a:ext cx="333720" cy="1388520"/>
            <a:chOff x="7175513" y="2967040"/>
            <a:chExt cx="333720" cy="13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5B49FE-C297-4948-AD5E-0DE7E94203DC}"/>
                    </a:ext>
                  </a:extLst>
                </p14:cNvPr>
                <p14:cNvContentPartPr/>
                <p14:nvPr/>
              </p14:nvContentPartPr>
              <p14:xfrm>
                <a:off x="7209353" y="2967040"/>
                <a:ext cx="299880" cy="316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5B49FE-C297-4948-AD5E-0DE7E94203D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00353" y="2958400"/>
                  <a:ext cx="317520" cy="334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E6650480-AD2D-445F-B2DC-153A7F328BD5}"/>
                </a:ext>
              </a:extLst>
            </p:cNvPr>
            <p:cNvGrpSpPr/>
            <p:nvPr/>
          </p:nvGrpSpPr>
          <p:grpSpPr>
            <a:xfrm>
              <a:off x="7175513" y="3420640"/>
              <a:ext cx="321840" cy="934920"/>
              <a:chOff x="7175513" y="3420640"/>
              <a:chExt cx="321840" cy="93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8BFB2B8B-0F53-4ED8-A18A-57F82B126682}"/>
                      </a:ext>
                    </a:extLst>
                  </p14:cNvPr>
                  <p14:cNvContentPartPr/>
                  <p14:nvPr/>
                </p14:nvContentPartPr>
                <p14:xfrm>
                  <a:off x="7179113" y="3420640"/>
                  <a:ext cx="258480" cy="22860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8BFB2B8B-0F53-4ED8-A18A-57F82B12668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70113" y="3411640"/>
                    <a:ext cx="27612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FFD4839D-4FF1-4374-9577-4D85083E3C5B}"/>
                      </a:ext>
                    </a:extLst>
                  </p14:cNvPr>
                  <p14:cNvContentPartPr/>
                  <p14:nvPr/>
                </p14:nvContentPartPr>
                <p14:xfrm>
                  <a:off x="7175513" y="3764440"/>
                  <a:ext cx="291240" cy="23220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FFD4839D-4FF1-4374-9577-4D85083E3C5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66513" y="3755800"/>
                    <a:ext cx="30888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BB05AE3D-7C81-465C-B67D-EB3E6D5AB131}"/>
                      </a:ext>
                    </a:extLst>
                  </p14:cNvPr>
                  <p14:cNvContentPartPr/>
                  <p14:nvPr/>
                </p14:nvContentPartPr>
                <p14:xfrm>
                  <a:off x="7183793" y="4101400"/>
                  <a:ext cx="313560" cy="25416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BB05AE3D-7C81-465C-B67D-EB3E6D5AB13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74793" y="4092760"/>
                    <a:ext cx="331200" cy="271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53" name="AutoShape 2">
            <a:extLst>
              <a:ext uri="{FF2B5EF4-FFF2-40B4-BE49-F238E27FC236}">
                <a16:creationId xmlns:a16="http://schemas.microsoft.com/office/drawing/2014/main" id="{E98BBDC4-9D9B-4F22-A213-F1A5026B4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6203ED3-CF17-407C-B318-498BA1696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9427" r="30008"/>
          <a:stretch/>
        </p:blipFill>
        <p:spPr bwMode="auto">
          <a:xfrm rot="20872619">
            <a:off x="4494175" y="2401129"/>
            <a:ext cx="2428826" cy="177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" name="TextBox 255">
            <a:extLst>
              <a:ext uri="{FF2B5EF4-FFF2-40B4-BE49-F238E27FC236}">
                <a16:creationId xmlns:a16="http://schemas.microsoft.com/office/drawing/2014/main" id="{D94BD3FF-80AC-4DC6-B046-875E2EC5F085}"/>
              </a:ext>
            </a:extLst>
          </p:cNvPr>
          <p:cNvSpPr txBox="1"/>
          <p:nvPr/>
        </p:nvSpPr>
        <p:spPr>
          <a:xfrm>
            <a:off x="2170937" y="1360222"/>
            <a:ext cx="4219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BARRIER: “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 can’t find the right data file!</a:t>
            </a:r>
            <a:r>
              <a:rPr lang="en-US" sz="2400" dirty="0">
                <a:latin typeface="The Hand Extrablack" panose="03070A02030502020204" pitchFamily="66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Lack of time and organization can lead to messy file and folder structure.</a:t>
            </a: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820FDC20-08C6-4CD3-97C4-0BDAA5D36050}"/>
              </a:ext>
            </a:extLst>
          </p:cNvPr>
          <p:cNvGrpSpPr/>
          <p:nvPr/>
        </p:nvGrpSpPr>
        <p:grpSpPr>
          <a:xfrm>
            <a:off x="6469057" y="522912"/>
            <a:ext cx="2522418" cy="833766"/>
            <a:chOff x="6469057" y="522912"/>
            <a:chExt cx="2522418" cy="83376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F37301-C56F-44B5-AF1E-D93C2DE45A78}"/>
                </a:ext>
              </a:extLst>
            </p:cNvPr>
            <p:cNvGrpSpPr/>
            <p:nvPr/>
          </p:nvGrpSpPr>
          <p:grpSpPr>
            <a:xfrm>
              <a:off x="6469057" y="522912"/>
              <a:ext cx="790387" cy="740192"/>
              <a:chOff x="5730742" y="2875942"/>
              <a:chExt cx="1280880" cy="117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40DAD7BB-DAFE-4047-94DD-74D7B5010DB6}"/>
                      </a:ext>
                    </a:extLst>
                  </p14:cNvPr>
                  <p14:cNvContentPartPr/>
                  <p14:nvPr/>
                </p14:nvContentPartPr>
                <p14:xfrm>
                  <a:off x="5947822" y="3143062"/>
                  <a:ext cx="831600" cy="7758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40DAD7BB-DAFE-4047-94DD-74D7B5010DB6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933233" y="3128759"/>
                    <a:ext cx="860195" cy="8038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12359969-207B-46FE-9040-432C36E387A4}"/>
                      </a:ext>
                    </a:extLst>
                  </p14:cNvPr>
                  <p14:cNvContentPartPr/>
                  <p14:nvPr/>
                </p14:nvContentPartPr>
                <p14:xfrm>
                  <a:off x="5997502" y="3177982"/>
                  <a:ext cx="338040" cy="24984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12359969-207B-46FE-9040-432C36E387A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982931" y="3163689"/>
                    <a:ext cx="366599" cy="2778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4EB12883-D2AA-4B30-83C3-07DA6F943004}"/>
                      </a:ext>
                    </a:extLst>
                  </p14:cNvPr>
                  <p14:cNvContentPartPr/>
                  <p14:nvPr/>
                </p14:nvContentPartPr>
                <p14:xfrm>
                  <a:off x="5975680" y="3265215"/>
                  <a:ext cx="163080" cy="41940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4EB12883-D2AA-4B30-83C3-07DA6F94300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961119" y="3250911"/>
                    <a:ext cx="191619" cy="447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E0FDB98E-F35A-49ED-830E-4374B7C60CC3}"/>
                      </a:ext>
                    </a:extLst>
                  </p14:cNvPr>
                  <p14:cNvContentPartPr/>
                  <p14:nvPr/>
                </p14:nvContentPartPr>
                <p14:xfrm>
                  <a:off x="6169720" y="3171255"/>
                  <a:ext cx="505800" cy="2070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E0FDB98E-F35A-49ED-830E-4374B7C60CC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155135" y="3156959"/>
                    <a:ext cx="534386" cy="235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68B13E60-4E24-41EE-9137-BEACA48CCBEB}"/>
                      </a:ext>
                    </a:extLst>
                  </p14:cNvPr>
                  <p14:cNvContentPartPr/>
                  <p14:nvPr/>
                </p14:nvContentPartPr>
                <p14:xfrm>
                  <a:off x="6646000" y="3347295"/>
                  <a:ext cx="103320" cy="3286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68B13E60-4E24-41EE-9137-BEACA48CCBE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31489" y="3333005"/>
                    <a:ext cx="131762" cy="3566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A927C00F-8970-48E1-95A1-3226FD527F4B}"/>
                      </a:ext>
                    </a:extLst>
                  </p14:cNvPr>
                  <p14:cNvContentPartPr/>
                  <p14:nvPr/>
                </p14:nvContentPartPr>
                <p14:xfrm>
                  <a:off x="6579040" y="3607575"/>
                  <a:ext cx="155520" cy="2235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A927C00F-8970-48E1-95A1-3226FD527F4B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564478" y="3593281"/>
                    <a:ext cx="184061" cy="251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EB9C4C25-F446-4CE8-B134-6A939534AF04}"/>
                      </a:ext>
                    </a:extLst>
                  </p14:cNvPr>
                  <p14:cNvContentPartPr/>
                  <p14:nvPr/>
                </p14:nvContentPartPr>
                <p14:xfrm>
                  <a:off x="6021040" y="3678495"/>
                  <a:ext cx="556920" cy="20052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EB9C4C25-F446-4CE8-B134-6A939534AF04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006461" y="3664172"/>
                    <a:ext cx="585495" cy="2285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A475B0A7-B83B-4069-AEC8-9BC07B8C0EE0}"/>
                      </a:ext>
                    </a:extLst>
                  </p14:cNvPr>
                  <p14:cNvContentPartPr/>
                  <p14:nvPr/>
                </p14:nvContentPartPr>
                <p14:xfrm>
                  <a:off x="5996920" y="3696855"/>
                  <a:ext cx="593640" cy="1969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A475B0A7-B83B-4069-AEC8-9BC07B8C0E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982341" y="3682502"/>
                    <a:ext cx="622214" cy="2250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D2FF2714-6161-45A1-9C02-9D8D06C1D912}"/>
                      </a:ext>
                    </a:extLst>
                  </p14:cNvPr>
                  <p14:cNvContentPartPr/>
                  <p14:nvPr/>
                </p14:nvContentPartPr>
                <p14:xfrm>
                  <a:off x="6168280" y="2956695"/>
                  <a:ext cx="137160" cy="5796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D2FF2714-6161-45A1-9C02-9D8D06C1D91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153689" y="2942348"/>
                    <a:ext cx="165759" cy="86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9578E1EF-1675-4A04-B6FF-CF0012028FA5}"/>
                      </a:ext>
                    </a:extLst>
                  </p14:cNvPr>
                  <p14:cNvContentPartPr/>
                  <p14:nvPr/>
                </p14:nvContentPartPr>
                <p14:xfrm>
                  <a:off x="6738880" y="3004575"/>
                  <a:ext cx="23040" cy="284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9578E1EF-1675-4A04-B6FF-CF0012028FA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724480" y="2990355"/>
                    <a:ext cx="51264" cy="563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12E0DA16-6A3A-4EE7-9251-E76854E77BFD}"/>
                      </a:ext>
                    </a:extLst>
                  </p14:cNvPr>
                  <p14:cNvContentPartPr/>
                  <p14:nvPr/>
                </p14:nvContentPartPr>
                <p14:xfrm>
                  <a:off x="5837080" y="3063975"/>
                  <a:ext cx="23040" cy="3060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12E0DA16-6A3A-4EE7-9251-E76854E77BF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822680" y="3049808"/>
                    <a:ext cx="51264" cy="58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1310153C-DCB7-456B-BF73-E72521660BF4}"/>
                      </a:ext>
                    </a:extLst>
                  </p14:cNvPr>
                  <p14:cNvContentPartPr/>
                  <p14:nvPr/>
                </p14:nvContentPartPr>
                <p14:xfrm>
                  <a:off x="5859760" y="3072975"/>
                  <a:ext cx="253800" cy="20052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1310153C-DCB7-456B-BF73-E72521660BF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845174" y="3058693"/>
                    <a:ext cx="282389" cy="2285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442245F0-E1CA-4E9C-817F-9F2F5CBDE680}"/>
                      </a:ext>
                    </a:extLst>
                  </p14:cNvPr>
                  <p14:cNvContentPartPr/>
                  <p14:nvPr/>
                </p14:nvContentPartPr>
                <p14:xfrm>
                  <a:off x="6118960" y="3900615"/>
                  <a:ext cx="54000" cy="1170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442245F0-E1CA-4E9C-817F-9F2F5CBDE68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104444" y="3886347"/>
                    <a:ext cx="82452" cy="144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8815CB66-3096-4111-B588-EEC794E7A4DA}"/>
                      </a:ext>
                    </a:extLst>
                  </p14:cNvPr>
                  <p14:cNvContentPartPr/>
                  <p14:nvPr/>
                </p14:nvContentPartPr>
                <p14:xfrm>
                  <a:off x="6597760" y="3869655"/>
                  <a:ext cx="78480" cy="1220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8815CB66-3096-4111-B588-EEC794E7A4DA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583227" y="3855398"/>
                    <a:ext cx="106965" cy="1499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EEADC81B-2217-44C7-BB89-524AF85DFE28}"/>
                      </a:ext>
                    </a:extLst>
                  </p14:cNvPr>
                  <p14:cNvContentPartPr/>
                  <p14:nvPr/>
                </p14:nvContentPartPr>
                <p14:xfrm>
                  <a:off x="5854000" y="3085575"/>
                  <a:ext cx="269280" cy="2444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EEADC81B-2217-44C7-BB89-524AF85DFE2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839429" y="3071264"/>
                    <a:ext cx="297840" cy="27249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2764366-FD9B-4290-8BB6-0B11CC4E0CEF}"/>
                  </a:ext>
                </a:extLst>
              </p:cNvPr>
              <p:cNvGrpSpPr/>
              <p:nvPr/>
            </p:nvGrpSpPr>
            <p:grpSpPr>
              <a:xfrm>
                <a:off x="5730742" y="2875942"/>
                <a:ext cx="1280880" cy="1177200"/>
                <a:chOff x="5730742" y="2875942"/>
                <a:chExt cx="1280880" cy="1177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DD2496CF-8FBE-467E-AC01-D65CE335C2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0262" y="3236662"/>
                    <a:ext cx="641520" cy="61884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DD2496CF-8FBE-467E-AC01-D65CE335C2E0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6015669" y="3222350"/>
                      <a:ext cx="670123" cy="6468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FA52F182-37FD-4986-A7F3-3D636636D3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47982" y="2943622"/>
                    <a:ext cx="162720" cy="20664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FA52F182-37FD-4986-A7F3-3D636636D30E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6133401" y="2929312"/>
                      <a:ext cx="191298" cy="2346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BF702968-4ED8-4DC8-A98E-A6A6FADA58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64262" y="3006982"/>
                    <a:ext cx="42120" cy="13176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BF702968-4ED8-4DC8-A98E-A6A6FADA58B4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6249637" y="2992660"/>
                      <a:ext cx="70785" cy="1598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0DB371A5-9D6C-4A29-B150-7F936BC6ED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66422" y="2925622"/>
                    <a:ext cx="67680" cy="7740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0DB371A5-9D6C-4A29-B150-7F936BC6ED1A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6251836" y="2911289"/>
                      <a:ext cx="96269" cy="1054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05" name="Ink 104">
                      <a:extLst>
                        <a:ext uri="{FF2B5EF4-FFF2-40B4-BE49-F238E27FC236}">
                          <a16:creationId xmlns:a16="http://schemas.microsoft.com/office/drawing/2014/main" id="{ABDBE513-E72A-4BDE-9C3D-C3DC85AFDD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95382" y="3021742"/>
                    <a:ext cx="292320" cy="264960"/>
                  </p14:xfrm>
                </p:contentPart>
              </mc:Choice>
              <mc:Fallback xmlns="">
                <p:pic>
                  <p:nvPicPr>
                    <p:cNvPr id="105" name="Ink 104">
                      <a:extLst>
                        <a:ext uri="{FF2B5EF4-FFF2-40B4-BE49-F238E27FC236}">
                          <a16:creationId xmlns:a16="http://schemas.microsoft.com/office/drawing/2014/main" id="{ABDBE513-E72A-4BDE-9C3D-C3DC85AFDD94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6480795" y="3007466"/>
                      <a:ext cx="320910" cy="29294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06" name="Ink 105">
                      <a:extLst>
                        <a:ext uri="{FF2B5EF4-FFF2-40B4-BE49-F238E27FC236}">
                          <a16:creationId xmlns:a16="http://schemas.microsoft.com/office/drawing/2014/main" id="{EE2F467B-40E9-42F0-9505-481CCFE4CD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3462" y="2985742"/>
                    <a:ext cx="84600" cy="77760"/>
                  </p14:xfrm>
                </p:contentPart>
              </mc:Choice>
              <mc:Fallback xmlns="">
                <p:pic>
                  <p:nvPicPr>
                    <p:cNvPr id="106" name="Ink 105">
                      <a:extLst>
                        <a:ext uri="{FF2B5EF4-FFF2-40B4-BE49-F238E27FC236}">
                          <a16:creationId xmlns:a16="http://schemas.microsoft.com/office/drawing/2014/main" id="{EE2F467B-40E9-42F0-9505-481CCFE4CD0F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6688976" y="2971448"/>
                      <a:ext cx="112993" cy="1057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8D847632-3EF7-43BC-9F0C-C74C8468AC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87902" y="3158182"/>
                    <a:ext cx="15120" cy="56160"/>
                  </p14:xfrm>
                </p:contentPart>
              </mc:Choice>
              <mc:Fallback xmlns="">
                <p:pic>
                  <p:nvPicPr>
                    <p:cNvPr id="107" name="Ink 106">
                      <a:extLst>
                        <a:ext uri="{FF2B5EF4-FFF2-40B4-BE49-F238E27FC236}">
                          <a16:creationId xmlns:a16="http://schemas.microsoft.com/office/drawing/2014/main" id="{8D847632-3EF7-43BC-9F0C-C74C8468AC7C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6573902" y="3144000"/>
                      <a:ext cx="42560" cy="839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196E16B0-4CB9-4E26-8EF8-366AAC9532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20302" y="3195622"/>
                    <a:ext cx="29520" cy="42120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196E16B0-4CB9-4E26-8EF8-366AAC953278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6605831" y="3181392"/>
                      <a:ext cx="57882" cy="700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78ECD2E4-A5D9-4A56-961A-B1149D62BB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4422" y="3053782"/>
                    <a:ext cx="335160" cy="30528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78ECD2E4-A5D9-4A56-961A-B1149D62BB3E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5819850" y="3039463"/>
                      <a:ext cx="363721" cy="3333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DE4CBD60-DBB5-478E-8736-EB5D6B4440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16942" y="3257542"/>
                    <a:ext cx="38880" cy="2016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DE4CBD60-DBB5-478E-8736-EB5D6B444080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>
                      <a:off x="6002435" y="3243142"/>
                      <a:ext cx="67315" cy="483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25112C5C-5FBD-4EF5-B56D-352CEBB87E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46822" y="3221182"/>
                    <a:ext cx="51480" cy="34200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25112C5C-5FBD-4EF5-B56D-352CEBB87EC2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6032361" y="3206932"/>
                      <a:ext cx="79823" cy="62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A87C4999-CA8B-4DEA-895C-77A7A6AEC6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20022" y="3043702"/>
                    <a:ext cx="58680" cy="77040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A87C4999-CA8B-4DEA-895C-77A7A6AEC6EB}"/>
                        </a:ext>
                      </a:extLst>
                    </p:cNvPr>
                    <p:cNvPicPr/>
                    <p:nvPr/>
                  </p:nvPicPr>
                  <p:blipFill>
                    <a:blip r:embed="rId70"/>
                    <a:stretch>
                      <a:fillRect/>
                    </a:stretch>
                  </p:blipFill>
                  <p:spPr>
                    <a:xfrm>
                      <a:off x="5805497" y="3029435"/>
                      <a:ext cx="87149" cy="1050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0C88ED95-12C7-4EE9-9563-A808AF958D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2902" y="3878542"/>
                    <a:ext cx="100440" cy="174600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0C88ED95-12C7-4EE9-9563-A808AF958DF5}"/>
                        </a:ext>
                      </a:extLst>
                    </p:cNvPr>
                    <p:cNvPicPr/>
                    <p:nvPr/>
                  </p:nvPicPr>
                  <p:blipFill>
                    <a:blip r:embed="rId72"/>
                    <a:stretch>
                      <a:fillRect/>
                    </a:stretch>
                  </p:blipFill>
                  <p:spPr>
                    <a:xfrm>
                      <a:off x="6078303" y="3864231"/>
                      <a:ext cx="129054" cy="202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07AE97F7-CFD3-426E-8694-E84D54E508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7382" y="3841822"/>
                    <a:ext cx="136800" cy="18468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07AE97F7-CFD3-426E-8694-E84D54E50896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6552829" y="3827528"/>
                      <a:ext cx="165324" cy="2126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2F12E357-5F6F-4265-BAF6-1C0317E97E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96422" y="3135862"/>
                    <a:ext cx="39600" cy="111600"/>
                  </p14:xfrm>
                </p:contentPart>
              </mc:Choice>
              <mc:Fallback xmlns="">
                <p:pic>
                  <p:nvPicPr>
                    <p:cNvPr id="115" name="Ink 114">
                      <a:extLst>
                        <a:ext uri="{FF2B5EF4-FFF2-40B4-BE49-F238E27FC236}">
                          <a16:creationId xmlns:a16="http://schemas.microsoft.com/office/drawing/2014/main" id="{2F12E357-5F6F-4265-BAF6-1C0317E97E41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6881863" y="3121627"/>
                      <a:ext cx="68135" cy="1395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116" name="Ink 115">
                      <a:extLst>
                        <a:ext uri="{FF2B5EF4-FFF2-40B4-BE49-F238E27FC236}">
                          <a16:creationId xmlns:a16="http://schemas.microsoft.com/office/drawing/2014/main" id="{1E84B86E-EE0E-4C2C-905E-13C42311D5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57982" y="3158182"/>
                    <a:ext cx="53640" cy="132840"/>
                  </p14:xfrm>
                </p:contentPart>
              </mc:Choice>
              <mc:Fallback xmlns="">
                <p:pic>
                  <p:nvPicPr>
                    <p:cNvPr id="116" name="Ink 115">
                      <a:extLst>
                        <a:ext uri="{FF2B5EF4-FFF2-40B4-BE49-F238E27FC236}">
                          <a16:creationId xmlns:a16="http://schemas.microsoft.com/office/drawing/2014/main" id="{1E84B86E-EE0E-4C2C-905E-13C42311D584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6943563" y="3143929"/>
                      <a:ext cx="81902" cy="1607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117" name="Ink 116">
                      <a:extLst>
                        <a:ext uri="{FF2B5EF4-FFF2-40B4-BE49-F238E27FC236}">
                          <a16:creationId xmlns:a16="http://schemas.microsoft.com/office/drawing/2014/main" id="{83F7F2D3-EE93-4B4F-9E74-992FD17F30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1542" y="2875942"/>
                    <a:ext cx="107280" cy="33840"/>
                  </p14:xfrm>
                </p:contentPart>
              </mc:Choice>
              <mc:Fallback xmlns="">
                <p:pic>
                  <p:nvPicPr>
                    <p:cNvPr id="117" name="Ink 116">
                      <a:extLst>
                        <a:ext uri="{FF2B5EF4-FFF2-40B4-BE49-F238E27FC236}">
                          <a16:creationId xmlns:a16="http://schemas.microsoft.com/office/drawing/2014/main" id="{83F7F2D3-EE93-4B4F-9E74-992FD17F3014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6536966" y="2861842"/>
                      <a:ext cx="135849" cy="614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118" name="Ink 117">
                      <a:extLst>
                        <a:ext uri="{FF2B5EF4-FFF2-40B4-BE49-F238E27FC236}">
                          <a16:creationId xmlns:a16="http://schemas.microsoft.com/office/drawing/2014/main" id="{D410B5C9-1D89-4FEF-9841-EBFADE427B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7742" y="2926702"/>
                    <a:ext cx="110520" cy="28440"/>
                  </p14:xfrm>
                </p:contentPart>
              </mc:Choice>
              <mc:Fallback xmlns="">
                <p:pic>
                  <p:nvPicPr>
                    <p:cNvPr id="118" name="Ink 117">
                      <a:extLst>
                        <a:ext uri="{FF2B5EF4-FFF2-40B4-BE49-F238E27FC236}">
                          <a16:creationId xmlns:a16="http://schemas.microsoft.com/office/drawing/2014/main" id="{D410B5C9-1D89-4FEF-9841-EBFADE427B64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6553200" y="2912482"/>
                      <a:ext cx="139023" cy="563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119" name="Ink 118">
                      <a:extLst>
                        <a:ext uri="{FF2B5EF4-FFF2-40B4-BE49-F238E27FC236}">
                          <a16:creationId xmlns:a16="http://schemas.microsoft.com/office/drawing/2014/main" id="{38574A62-3B4D-473B-A86E-FF745D6EEE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40982" y="2912662"/>
                    <a:ext cx="108000" cy="17640"/>
                  </p14:xfrm>
                </p:contentPart>
              </mc:Choice>
              <mc:Fallback xmlns="">
                <p:pic>
                  <p:nvPicPr>
                    <p:cNvPr id="119" name="Ink 118">
                      <a:extLst>
                        <a:ext uri="{FF2B5EF4-FFF2-40B4-BE49-F238E27FC236}">
                          <a16:creationId xmlns:a16="http://schemas.microsoft.com/office/drawing/2014/main" id="{38574A62-3B4D-473B-A86E-FF745D6EEE41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5926387" y="2898436"/>
                      <a:ext cx="136605" cy="455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8DB0DEC5-012C-47C3-B2AD-F9870162B6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42422" y="2990782"/>
                    <a:ext cx="98640" cy="14400"/>
                  </p14:xfrm>
                </p:contentPart>
              </mc:Choice>
              <mc:Fallback xmlns=""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8DB0DEC5-012C-47C3-B2AD-F9870162B650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5927830" y="2976936"/>
                      <a:ext cx="127240" cy="415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6168AB2C-3D03-48B4-BEE3-80DC17D659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30742" y="3325942"/>
                    <a:ext cx="61560" cy="10800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6168AB2C-3D03-48B4-BEE3-80DC17D6594C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5716223" y="3311656"/>
                      <a:ext cx="90017" cy="1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8E804EAF-E828-4D14-8942-5D8B869BB6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8982" y="3327022"/>
                    <a:ext cx="61200" cy="8640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8E804EAF-E828-4D14-8942-5D8B869BB6EC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5764411" y="3312717"/>
                      <a:ext cx="89760" cy="114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E639CA6C-851B-41ED-9FB9-D961E9E640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6382" y="3268342"/>
                    <a:ext cx="6480" cy="5148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E639CA6C-851B-41ED-9FB9-D961E9E6409A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6291655" y="3254042"/>
                      <a:ext cx="35345" cy="795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E22A492B-2ACB-46DA-8A97-5651E5ADFF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66582" y="3299302"/>
                    <a:ext cx="7920" cy="54360"/>
                  </p14:xfrm>
                </p:contentPart>
              </mc:Choice>
              <mc:Fallback xmlns="">
                <p:pic>
                  <p:nvPicPr>
                    <p:cNvPr id="124" name="Ink 123">
                      <a:extLst>
                        <a:ext uri="{FF2B5EF4-FFF2-40B4-BE49-F238E27FC236}">
                          <a16:creationId xmlns:a16="http://schemas.microsoft.com/office/drawing/2014/main" id="{E22A492B-2ACB-46DA-8A97-5651E5ADFFBB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6452439" y="3285146"/>
                      <a:ext cx="35640" cy="821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3E662468-3E60-4262-BCB7-173C078544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30662" y="3405142"/>
                    <a:ext cx="46440" cy="33120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3E662468-3E60-4262-BCB7-173C078544DE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6516149" y="3391108"/>
                      <a:ext cx="74885" cy="606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4DC6B6F2-9A59-46BA-A941-61F7C533AE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9182" y="3496582"/>
                    <a:ext cx="51120" cy="18000"/>
                  </p14:xfrm>
                </p:contentPart>
              </mc:Choice>
              <mc:Fallback xmlns="">
                <p:pic>
                  <p:nvPicPr>
                    <p:cNvPr id="126" name="Ink 125">
                      <a:extLst>
                        <a:ext uri="{FF2B5EF4-FFF2-40B4-BE49-F238E27FC236}">
                          <a16:creationId xmlns:a16="http://schemas.microsoft.com/office/drawing/2014/main" id="{4DC6B6F2-9A59-46BA-A941-61F7C533AE70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6554659" y="3482519"/>
                      <a:ext cx="79585" cy="455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B6973B0E-4CE3-45E0-8694-124B33F240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9102" y="3625822"/>
                    <a:ext cx="71280" cy="35640"/>
                  </p14:xfrm>
                </p:contentPart>
              </mc:Choice>
              <mc:Fallback xmlns="">
                <p:pic>
                  <p:nvPicPr>
                    <p:cNvPr id="127" name="Ink 126">
                      <a:extLst>
                        <a:ext uri="{FF2B5EF4-FFF2-40B4-BE49-F238E27FC236}">
                          <a16:creationId xmlns:a16="http://schemas.microsoft.com/office/drawing/2014/main" id="{B6973B0E-4CE3-45E0-8694-124B33F24010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6544495" y="3611679"/>
                      <a:ext cx="99909" cy="6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70259A51-7C9D-4204-A52F-7212D48CCC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01862" y="3729862"/>
                    <a:ext cx="46440" cy="31680"/>
                  </p14:xfrm>
                </p:contentPart>
              </mc:Choice>
              <mc:Fallback xmlns="">
                <p:pic>
                  <p:nvPicPr>
                    <p:cNvPr id="128" name="Ink 127">
                      <a:extLst>
                        <a:ext uri="{FF2B5EF4-FFF2-40B4-BE49-F238E27FC236}">
                          <a16:creationId xmlns:a16="http://schemas.microsoft.com/office/drawing/2014/main" id="{70259A51-7C9D-4204-A52F-7212D48CCCD6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6487349" y="3715719"/>
                      <a:ext cx="74885" cy="5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EC548CD6-3DFF-4543-8A1F-C631D54D0E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1982" y="3761182"/>
                    <a:ext cx="16920" cy="4752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EC548CD6-3DFF-4543-8A1F-C631D54D0EB2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6367882" y="3746869"/>
                      <a:ext cx="44556" cy="755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92B156B1-D1A3-468E-B850-1CE81116FF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61022" y="3773782"/>
                    <a:ext cx="11160" cy="36360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92B156B1-D1A3-468E-B850-1CE81116FFEC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6247072" y="3759579"/>
                      <a:ext cx="38502" cy="641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47FD1C69-3E32-4C1E-9B7D-72B3B108DE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502" y="3718342"/>
                    <a:ext cx="25560" cy="2628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47FD1C69-3E32-4C1E-9B7D-72B3B108DE2B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6117979" y="3704059"/>
                      <a:ext cx="54025" cy="542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974DAA0C-6761-41E8-A551-34CBB9680F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5622" y="3588742"/>
                    <a:ext cx="28440" cy="3240"/>
                  </p14:xfrm>
                </p:contentPart>
              </mc:Choice>
              <mc:Fallback xmlns="">
                <p:pic>
                  <p:nvPicPr>
                    <p:cNvPr id="132" name="Ink 131">
                      <a:extLst>
                        <a:ext uri="{FF2B5EF4-FFF2-40B4-BE49-F238E27FC236}">
                          <a16:creationId xmlns:a16="http://schemas.microsoft.com/office/drawing/2014/main" id="{974DAA0C-6761-41E8-A551-34CBB9680F9F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6061112" y="3572542"/>
                      <a:ext cx="56880" cy="349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6041A1E8-49F2-475B-810D-CDDEE52060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07662" y="3429262"/>
                    <a:ext cx="24840" cy="35640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6041A1E8-49F2-475B-810D-CDDEE5206014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6093220" y="3415119"/>
                      <a:ext cx="53146" cy="6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C873D271-3A0B-493D-A47E-298CC7649F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72102" y="3346102"/>
                    <a:ext cx="41040" cy="19800"/>
                  </p14:xfrm>
                </p:contentPart>
              </mc:Choice>
              <mc:Fallback xmlns="">
                <p:pic>
                  <p:nvPicPr>
                    <p:cNvPr id="134" name="Ink 133">
                      <a:extLst>
                        <a:ext uri="{FF2B5EF4-FFF2-40B4-BE49-F238E27FC236}">
                          <a16:creationId xmlns:a16="http://schemas.microsoft.com/office/drawing/2014/main" id="{C873D271-3A0B-493D-A47E-298CC7649F5E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6157651" y="3331959"/>
                      <a:ext cx="69363" cy="47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166F2836-845C-4068-8B00-019993DD77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0622" y="3487582"/>
                    <a:ext cx="93960" cy="84960"/>
                  </p14:xfrm>
                </p:contentPart>
              </mc:Choice>
              <mc:Fallback xmlns="">
                <p:pic>
                  <p:nvPicPr>
                    <p:cNvPr id="135" name="Ink 134">
                      <a:extLst>
                        <a:ext uri="{FF2B5EF4-FFF2-40B4-BE49-F238E27FC236}">
                          <a16:creationId xmlns:a16="http://schemas.microsoft.com/office/drawing/2014/main" id="{166F2836-845C-4068-8B00-019993DD773F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6286122" y="3473231"/>
                      <a:ext cx="122380" cy="1130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B31937DF-AEBD-4CAD-91CE-5A3C0261A7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4942" y="3305422"/>
                    <a:ext cx="38520" cy="182880"/>
                  </p14:xfrm>
                </p:contentPart>
              </mc:Choice>
              <mc:Fallback xmlns=""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B31937DF-AEBD-4CAD-91CE-5A3C0261A735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6290351" y="3291134"/>
                      <a:ext cx="67118" cy="2108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32DA8CAE-D0C6-49DF-AD3C-202A551131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0102" y="3543742"/>
                    <a:ext cx="156960" cy="145080"/>
                  </p14:xfrm>
                </p:contentPart>
              </mc:Choice>
              <mc:Fallback xmlns="">
                <p:pic>
                  <p:nvPicPr>
                    <p:cNvPr id="137" name="Ink 136">
                      <a:extLst>
                        <a:ext uri="{FF2B5EF4-FFF2-40B4-BE49-F238E27FC236}">
                          <a16:creationId xmlns:a16="http://schemas.microsoft.com/office/drawing/2014/main" id="{32DA8CAE-D0C6-49DF-AD3C-202A55113173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6175515" y="3529406"/>
                      <a:ext cx="185551" cy="1731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138" name="Ink 137">
                      <a:extLst>
                        <a:ext uri="{FF2B5EF4-FFF2-40B4-BE49-F238E27FC236}">
                          <a16:creationId xmlns:a16="http://schemas.microsoft.com/office/drawing/2014/main" id="{7D92B1AC-AB0B-4C3E-99CA-14D00CDF00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7080" y="3498495"/>
                    <a:ext cx="181800" cy="167400"/>
                  </p14:xfrm>
                </p:contentPart>
              </mc:Choice>
              <mc:Fallback xmlns="">
                <p:pic>
                  <p:nvPicPr>
                    <p:cNvPr id="138" name="Ink 137">
                      <a:extLst>
                        <a:ext uri="{FF2B5EF4-FFF2-40B4-BE49-F238E27FC236}">
                          <a16:creationId xmlns:a16="http://schemas.microsoft.com/office/drawing/2014/main" id="{7D92B1AC-AB0B-4C3E-99CA-14D00CDF0025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6182559" y="3484212"/>
                      <a:ext cx="210261" cy="1953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39" name="Ink 138">
                      <a:extLst>
                        <a:ext uri="{FF2B5EF4-FFF2-40B4-BE49-F238E27FC236}">
                          <a16:creationId xmlns:a16="http://schemas.microsoft.com/office/drawing/2014/main" id="{2FFBCDFF-4A00-47CB-AAD0-6C2D74CDD4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6240" y="3324975"/>
                    <a:ext cx="14040" cy="5760"/>
                  </p14:xfrm>
                </p:contentPart>
              </mc:Choice>
              <mc:Fallback xmlns="">
                <p:pic>
                  <p:nvPicPr>
                    <p:cNvPr id="139" name="Ink 138">
                      <a:extLst>
                        <a:ext uri="{FF2B5EF4-FFF2-40B4-BE49-F238E27FC236}">
                          <a16:creationId xmlns:a16="http://schemas.microsoft.com/office/drawing/2014/main" id="{2FFBCDFF-4A00-47CB-AAD0-6C2D74CDD468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6301615" y="3310575"/>
                      <a:ext cx="42705" cy="339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43D29199-5665-4912-8BC0-857918B5E3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23840" y="3111495"/>
                    <a:ext cx="240120" cy="26388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43D29199-5665-4912-8BC0-857918B5E31B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5909270" y="3097185"/>
                      <a:ext cx="268678" cy="2919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41" name="Ink 140">
                      <a:extLst>
                        <a:ext uri="{FF2B5EF4-FFF2-40B4-BE49-F238E27FC236}">
                          <a16:creationId xmlns:a16="http://schemas.microsoft.com/office/drawing/2014/main" id="{7D895E9F-BFA9-43FE-B874-B4F4E15DA1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06760" y="3192135"/>
                    <a:ext cx="20520" cy="28800"/>
                  </p14:xfrm>
                </p:contentPart>
              </mc:Choice>
              <mc:Fallback xmlns="">
                <p:pic>
                  <p:nvPicPr>
                    <p:cNvPr id="141" name="Ink 140">
                      <a:extLst>
                        <a:ext uri="{FF2B5EF4-FFF2-40B4-BE49-F238E27FC236}">
                          <a16:creationId xmlns:a16="http://schemas.microsoft.com/office/drawing/2014/main" id="{7D895E9F-BFA9-43FE-B874-B4F4E15DA12A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6592103" y="3178017"/>
                      <a:ext cx="49248" cy="564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42" name="Ink 141">
                      <a:extLst>
                        <a:ext uri="{FF2B5EF4-FFF2-40B4-BE49-F238E27FC236}">
                          <a16:creationId xmlns:a16="http://schemas.microsoft.com/office/drawing/2014/main" id="{D4CFA19A-D248-4019-95E3-B0C4B17A5F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51280" y="3244335"/>
                    <a:ext cx="12600" cy="18720"/>
                  </p14:xfrm>
                </p:contentPart>
              </mc:Choice>
              <mc:Fallback xmlns="">
                <p:pic>
                  <p:nvPicPr>
                    <p:cNvPr id="142" name="Ink 141">
                      <a:extLst>
                        <a:ext uri="{FF2B5EF4-FFF2-40B4-BE49-F238E27FC236}">
                          <a16:creationId xmlns:a16="http://schemas.microsoft.com/office/drawing/2014/main" id="{D4CFA19A-D248-4019-95E3-B0C4B17A5F18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6036962" y="3230153"/>
                      <a:ext cx="40664" cy="4651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5CFDF1E-8571-43F9-954E-99002A5B6226}"/>
                      </a:ext>
                    </a:extLst>
                  </p14:cNvPr>
                  <p14:cNvContentPartPr/>
                  <p14:nvPr/>
                </p14:nvContentPartPr>
                <p14:xfrm>
                  <a:off x="6611440" y="3195375"/>
                  <a:ext cx="15120" cy="2160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5CFDF1E-8571-43F9-954E-99002A5B6226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596902" y="3181164"/>
                    <a:ext cx="43615" cy="4945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545D209-83C7-47A6-968E-D9B0ED947344}"/>
                  </a:ext>
                </a:extLst>
              </p:cNvPr>
              <p:cNvGrpSpPr/>
              <p:nvPr/>
            </p:nvGrpSpPr>
            <p:grpSpPr>
              <a:xfrm>
                <a:off x="6526120" y="3042375"/>
                <a:ext cx="237600" cy="204120"/>
                <a:chOff x="6526120" y="3042375"/>
                <a:chExt cx="237600" cy="204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6DF3FC52-133E-41C9-B423-254E6F9318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6120" y="3042375"/>
                    <a:ext cx="196920" cy="13788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6DF3FC52-133E-41C9-B423-254E6F93187F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6511555" y="3028072"/>
                      <a:ext cx="225468" cy="1659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68538579-FFE8-4FAC-9C84-FEBD923A47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98120" y="3112215"/>
                    <a:ext cx="360" cy="36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68538579-FFE8-4FAC-9C84-FEBD923A47FE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6589120" y="310321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08716D8A-FA6A-493E-B0E2-62D53EF244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1400" y="3061455"/>
                    <a:ext cx="202320" cy="18504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08716D8A-FA6A-493E-B0E2-62D53EF24490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6546824" y="3047177"/>
                      <a:ext cx="230890" cy="213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29732A44-D5B4-4090-BC40-C033AE3A42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90280" y="3155775"/>
                    <a:ext cx="55080" cy="8820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29732A44-D5B4-4090-BC40-C033AE3A4207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6675785" y="3141457"/>
                      <a:ext cx="83490" cy="11626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B2D06F4-815D-4643-89AB-07FA23598118}"/>
                  </a:ext>
                </a:extLst>
              </p:cNvPr>
              <p:cNvGrpSpPr/>
              <p:nvPr/>
            </p:nvGrpSpPr>
            <p:grpSpPr>
              <a:xfrm>
                <a:off x="5875960" y="2988375"/>
                <a:ext cx="408960" cy="327600"/>
                <a:chOff x="5875960" y="2988375"/>
                <a:chExt cx="408960" cy="327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A4BA58A4-EEFD-4C5C-9691-93F6B5FE82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75960" y="3087735"/>
                    <a:ext cx="235440" cy="228240"/>
                  </p14:xfrm>
                </p:contentPart>
              </mc:Choice>
              <mc:Fallback xmlns="">
                <p:pic>
                  <p:nvPicPr>
                    <p:cNvPr id="93" name="Ink 92">
                      <a:extLst>
                        <a:ext uri="{FF2B5EF4-FFF2-40B4-BE49-F238E27FC236}">
                          <a16:creationId xmlns:a16="http://schemas.microsoft.com/office/drawing/2014/main" id="{A4BA58A4-EEFD-4C5C-9691-93F6B5FE82C3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5861391" y="3073434"/>
                      <a:ext cx="263996" cy="2562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5E8D8243-73FF-42A7-B5A7-7F34E20E16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6240" y="2988375"/>
                    <a:ext cx="45360" cy="126720"/>
                  </p14:xfrm>
                </p:contentPart>
              </mc:Choice>
              <mc:Fallback xmlns=""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5E8D8243-73FF-42A7-B5A7-7F34E20E1614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6211702" y="2974105"/>
                      <a:ext cx="73855" cy="1546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95" name="Ink 94">
                      <a:extLst>
                        <a:ext uri="{FF2B5EF4-FFF2-40B4-BE49-F238E27FC236}">
                          <a16:creationId xmlns:a16="http://schemas.microsoft.com/office/drawing/2014/main" id="{AB000528-E870-46C6-A2AE-9A4E3E7CC9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45520" y="3228495"/>
                    <a:ext cx="21240" cy="29520"/>
                  </p14:xfrm>
                </p:contentPart>
              </mc:Choice>
              <mc:Fallback xmlns="">
                <p:pic>
                  <p:nvPicPr>
                    <p:cNvPr id="95" name="Ink 94">
                      <a:extLst>
                        <a:ext uri="{FF2B5EF4-FFF2-40B4-BE49-F238E27FC236}">
                          <a16:creationId xmlns:a16="http://schemas.microsoft.com/office/drawing/2014/main" id="{AB000528-E870-46C6-A2AE-9A4E3E7CC9DD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6031169" y="3214303"/>
                      <a:ext cx="49369" cy="573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96" name="Ink 95">
                      <a:extLst>
                        <a:ext uri="{FF2B5EF4-FFF2-40B4-BE49-F238E27FC236}">
                          <a16:creationId xmlns:a16="http://schemas.microsoft.com/office/drawing/2014/main" id="{52085D32-1329-42F8-94EB-1C6211DF88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62600" y="3094575"/>
                    <a:ext cx="22320" cy="3888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52085D32-1329-42F8-94EB-1C6211DF8812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6247916" y="3080281"/>
                      <a:ext cx="51101" cy="6689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A563FF68-4D77-442E-93C2-F0F83A9C3EE4}"/>
                </a:ext>
              </a:extLst>
            </p:cNvPr>
            <p:cNvSpPr txBox="1"/>
            <p:nvPr/>
          </p:nvSpPr>
          <p:spPr>
            <a:xfrm>
              <a:off x="7358521" y="525681"/>
              <a:ext cx="16329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Saves time &amp; effort long-term 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0D900D5-6CF5-4946-9680-23898AA85F32}"/>
              </a:ext>
            </a:extLst>
          </p:cNvPr>
          <p:cNvGrpSpPr/>
          <p:nvPr/>
        </p:nvGrpSpPr>
        <p:grpSpPr>
          <a:xfrm>
            <a:off x="6533034" y="1370400"/>
            <a:ext cx="2551698" cy="830997"/>
            <a:chOff x="6533034" y="1370400"/>
            <a:chExt cx="2551698" cy="830997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7EF6B30-2EEE-45F0-83AF-FAF0C42DB480}"/>
                </a:ext>
              </a:extLst>
            </p:cNvPr>
            <p:cNvGrpSpPr/>
            <p:nvPr/>
          </p:nvGrpSpPr>
          <p:grpSpPr>
            <a:xfrm>
              <a:off x="6533034" y="1520138"/>
              <a:ext cx="807399" cy="678509"/>
              <a:chOff x="7480132" y="2353879"/>
              <a:chExt cx="963000" cy="675360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FE4CE29D-9AAA-4B39-84C5-8C53AEEE1FA3}"/>
                  </a:ext>
                </a:extLst>
              </p:cNvPr>
              <p:cNvGrpSpPr/>
              <p:nvPr/>
            </p:nvGrpSpPr>
            <p:grpSpPr>
              <a:xfrm>
                <a:off x="7480132" y="2353879"/>
                <a:ext cx="963000" cy="524160"/>
                <a:chOff x="7480132" y="2353879"/>
                <a:chExt cx="963000" cy="524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152" name="Ink 151">
                      <a:extLst>
                        <a:ext uri="{FF2B5EF4-FFF2-40B4-BE49-F238E27FC236}">
                          <a16:creationId xmlns:a16="http://schemas.microsoft.com/office/drawing/2014/main" id="{463B9597-AAF6-4663-B97F-4C4427D2BA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80132" y="2363959"/>
                    <a:ext cx="341640" cy="97560"/>
                  </p14:xfrm>
                </p:contentPart>
              </mc:Choice>
              <mc:Fallback xmlns="">
                <p:pic>
                  <p:nvPicPr>
                    <p:cNvPr id="152" name="Ink 151">
                      <a:extLst>
                        <a:ext uri="{FF2B5EF4-FFF2-40B4-BE49-F238E27FC236}">
                          <a16:creationId xmlns:a16="http://schemas.microsoft.com/office/drawing/2014/main" id="{463B9597-AAF6-4663-B97F-4C4427D2BA9A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7469416" y="2354959"/>
                      <a:ext cx="362644" cy="11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53" name="Ink 152">
                      <a:extLst>
                        <a:ext uri="{FF2B5EF4-FFF2-40B4-BE49-F238E27FC236}">
                          <a16:creationId xmlns:a16="http://schemas.microsoft.com/office/drawing/2014/main" id="{4E38AA4D-3AF7-468D-A219-7553DB36CC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80492" y="2456119"/>
                    <a:ext cx="336600" cy="421920"/>
                  </p14:xfrm>
                </p:contentPart>
              </mc:Choice>
              <mc:Fallback xmlns="">
                <p:pic>
                  <p:nvPicPr>
                    <p:cNvPr id="153" name="Ink 152">
                      <a:extLst>
                        <a:ext uri="{FF2B5EF4-FFF2-40B4-BE49-F238E27FC236}">
                          <a16:creationId xmlns:a16="http://schemas.microsoft.com/office/drawing/2014/main" id="{4E38AA4D-3AF7-468D-A219-7553DB36CC99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7469759" y="2447150"/>
                      <a:ext cx="357638" cy="4395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54" name="Ink 153">
                      <a:extLst>
                        <a:ext uri="{FF2B5EF4-FFF2-40B4-BE49-F238E27FC236}">
                          <a16:creationId xmlns:a16="http://schemas.microsoft.com/office/drawing/2014/main" id="{8E935661-BC8D-4F8A-85D5-2E63E6600A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01612" y="2353879"/>
                    <a:ext cx="63360" cy="474120"/>
                  </p14:xfrm>
                </p:contentPart>
              </mc:Choice>
              <mc:Fallback xmlns="">
                <p:pic>
                  <p:nvPicPr>
                    <p:cNvPr id="154" name="Ink 153">
                      <a:extLst>
                        <a:ext uri="{FF2B5EF4-FFF2-40B4-BE49-F238E27FC236}">
                          <a16:creationId xmlns:a16="http://schemas.microsoft.com/office/drawing/2014/main" id="{8E935661-BC8D-4F8A-85D5-2E63E6600A1F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7790909" y="2344913"/>
                      <a:ext cx="84337" cy="4916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155" name="Ink 154">
                      <a:extLst>
                        <a:ext uri="{FF2B5EF4-FFF2-40B4-BE49-F238E27FC236}">
                          <a16:creationId xmlns:a16="http://schemas.microsoft.com/office/drawing/2014/main" id="{BF40A4C7-6ADB-4E44-A029-C3BA9BBA3E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47692" y="2374399"/>
                    <a:ext cx="187920" cy="426960"/>
                  </p14:xfrm>
                </p:contentPart>
              </mc:Choice>
              <mc:Fallback xmlns="">
                <p:pic>
                  <p:nvPicPr>
                    <p:cNvPr id="155" name="Ink 154">
                      <a:extLst>
                        <a:ext uri="{FF2B5EF4-FFF2-40B4-BE49-F238E27FC236}">
                          <a16:creationId xmlns:a16="http://schemas.microsoft.com/office/drawing/2014/main" id="{BF40A4C7-6ADB-4E44-A029-C3BA9BBA3E4A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7836966" y="2365444"/>
                      <a:ext cx="208943" cy="4445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151A25F9-60EF-4442-9F53-791F543D1D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47812" y="2489959"/>
                    <a:ext cx="183600" cy="41400"/>
                  </p14:xfrm>
                </p:contentPart>
              </mc:Choice>
              <mc:Fallback xmlns="">
                <p:pic>
                  <p:nvPicPr>
                    <p:cNvPr id="167" name="Ink 166">
                      <a:extLst>
                        <a:ext uri="{FF2B5EF4-FFF2-40B4-BE49-F238E27FC236}">
                          <a16:creationId xmlns:a16="http://schemas.microsoft.com/office/drawing/2014/main" id="{151A25F9-60EF-4442-9F53-791F543D1D60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7537088" y="2481037"/>
                      <a:ext cx="204620" cy="588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8B995532-0047-496A-B337-3A4950AF37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2852" y="2566999"/>
                    <a:ext cx="190800" cy="50400"/>
                  </p14:xfrm>
                </p:contentPart>
              </mc:Choice>
              <mc:Fallback xmlns="">
                <p:pic>
                  <p:nvPicPr>
                    <p:cNvPr id="168" name="Ink 167">
                      <a:extLst>
                        <a:ext uri="{FF2B5EF4-FFF2-40B4-BE49-F238E27FC236}">
                          <a16:creationId xmlns:a16="http://schemas.microsoft.com/office/drawing/2014/main" id="{8B995532-0047-496A-B337-3A4950AF3760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7542133" y="2558063"/>
                      <a:ext cx="211809" cy="679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69" name="Ink 168">
                      <a:extLst>
                        <a:ext uri="{FF2B5EF4-FFF2-40B4-BE49-F238E27FC236}">
                          <a16:creationId xmlns:a16="http://schemas.microsoft.com/office/drawing/2014/main" id="{4640B14D-B753-4661-B723-A53DE8C0B6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8252" y="2652679"/>
                    <a:ext cx="183960" cy="32760"/>
                  </p14:xfrm>
                </p:contentPart>
              </mc:Choice>
              <mc:Fallback xmlns="">
                <p:pic>
                  <p:nvPicPr>
                    <p:cNvPr id="169" name="Ink 168">
                      <a:extLst>
                        <a:ext uri="{FF2B5EF4-FFF2-40B4-BE49-F238E27FC236}">
                          <a16:creationId xmlns:a16="http://schemas.microsoft.com/office/drawing/2014/main" id="{4640B14D-B753-4661-B723-A53DE8C0B67F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547532" y="2643679"/>
                      <a:ext cx="204972" cy="5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F7C3BDBA-9000-46F6-A6B4-E6E5D32463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5372" y="2750239"/>
                    <a:ext cx="172800" cy="32040"/>
                  </p14:xfrm>
                </p:contentPart>
              </mc:Choice>
              <mc:Fallback xmlns="">
                <p:pic>
                  <p:nvPicPr>
                    <p:cNvPr id="170" name="Ink 169">
                      <a:extLst>
                        <a:ext uri="{FF2B5EF4-FFF2-40B4-BE49-F238E27FC236}">
                          <a16:creationId xmlns:a16="http://schemas.microsoft.com/office/drawing/2014/main" id="{F7C3BDBA-9000-46F6-A6B4-E6E5D32463B5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544652" y="2741339"/>
                      <a:ext cx="193810" cy="494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30F6BFD7-714B-4A3D-A672-0CEEEAAEFC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02052" y="2472319"/>
                    <a:ext cx="83880" cy="20160"/>
                  </p14:xfrm>
                </p:contentPart>
              </mc:Choice>
              <mc:Fallback xmlns="">
                <p:pic>
                  <p:nvPicPr>
                    <p:cNvPr id="171" name="Ink 170">
                      <a:extLst>
                        <a:ext uri="{FF2B5EF4-FFF2-40B4-BE49-F238E27FC236}">
                          <a16:creationId xmlns:a16="http://schemas.microsoft.com/office/drawing/2014/main" id="{30F6BFD7-714B-4A3D-A672-0CEEEAAEFC48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891353" y="2463319"/>
                      <a:ext cx="104850" cy="3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4CA27887-FEDB-4A2A-83D2-D6D0494368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95212" y="2572399"/>
                    <a:ext cx="77040" cy="12960"/>
                  </p14:xfrm>
                </p:contentPart>
              </mc:Choice>
              <mc:Fallback xmlns="">
                <p:pic>
                  <p:nvPicPr>
                    <p:cNvPr id="172" name="Ink 171">
                      <a:extLst>
                        <a:ext uri="{FF2B5EF4-FFF2-40B4-BE49-F238E27FC236}">
                          <a16:creationId xmlns:a16="http://schemas.microsoft.com/office/drawing/2014/main" id="{4CA27887-FEDB-4A2A-83D2-D6D049436837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884512" y="2563399"/>
                      <a:ext cx="98012" cy="3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A52FD457-E039-4CDF-BB88-7025B9B02D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00972" y="2662039"/>
                    <a:ext cx="65520" cy="17640"/>
                  </p14:xfrm>
                </p:contentPart>
              </mc:Choice>
              <mc:Fallback xmlns="">
                <p:pic>
                  <p:nvPicPr>
                    <p:cNvPr id="173" name="Ink 172">
                      <a:extLst>
                        <a:ext uri="{FF2B5EF4-FFF2-40B4-BE49-F238E27FC236}">
                          <a16:creationId xmlns:a16="http://schemas.microsoft.com/office/drawing/2014/main" id="{A52FD457-E039-4CDF-BB88-7025B9B02DA3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890266" y="2653039"/>
                      <a:ext cx="86504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3A6EAFE5-D97B-4FFF-B3D7-7773C6A452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3172" y="2543959"/>
                    <a:ext cx="237600" cy="9000"/>
                  </p14:xfrm>
                </p:contentPart>
              </mc:Choice>
              <mc:Fallback xmlns="">
                <p:pic>
                  <p:nvPicPr>
                    <p:cNvPr id="174" name="Ink 173">
                      <a:extLst>
                        <a:ext uri="{FF2B5EF4-FFF2-40B4-BE49-F238E27FC236}">
                          <a16:creationId xmlns:a16="http://schemas.microsoft.com/office/drawing/2014/main" id="{3A6EAFE5-D97B-4FFF-B3D7-7773C6A452E9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8032450" y="2534959"/>
                      <a:ext cx="258615" cy="2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0012F32B-2B0E-45F9-962A-DDF0C3EC2B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89772" y="2401039"/>
                    <a:ext cx="121680" cy="142200"/>
                  </p14:xfrm>
                </p:contentPart>
              </mc:Choice>
              <mc:Fallback xmlns="">
                <p:pic>
                  <p:nvPicPr>
                    <p:cNvPr id="175" name="Ink 174">
                      <a:extLst>
                        <a:ext uri="{FF2B5EF4-FFF2-40B4-BE49-F238E27FC236}">
                          <a16:creationId xmlns:a16="http://schemas.microsoft.com/office/drawing/2014/main" id="{0012F32B-2B0E-45F9-962A-DDF0C3EC2B00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8279061" y="2392084"/>
                      <a:ext cx="142674" cy="1597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9DF56F83-DD6D-47A8-AA46-7A4C5AF809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50732" y="2388799"/>
                    <a:ext cx="367560" cy="41400"/>
                  </p14:xfrm>
                </p:contentPart>
              </mc:Choice>
              <mc:Fallback xmlns=""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9DF56F83-DD6D-47A8-AA46-7A4C5AF80925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8039997" y="2379953"/>
                      <a:ext cx="388600" cy="587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5C16DE61-1746-48CD-BE7E-963C6EBACC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31812" y="2524159"/>
                    <a:ext cx="78480" cy="210600"/>
                  </p14:xfrm>
                </p:contentPart>
              </mc:Choice>
              <mc:Fallback xmlns=""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5C16DE61-1746-48CD-BE7E-963C6EBACCD4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8221032" y="2515205"/>
                      <a:ext cx="99609" cy="228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CB7D10C5-540C-4ABA-BFB5-7B3D44D581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88772" y="2383039"/>
                    <a:ext cx="54360" cy="185040"/>
                  </p14:xfrm>
                </p:contentPart>
              </mc:Choice>
              <mc:Fallback xmlns="">
                <p:pic>
                  <p:nvPicPr>
                    <p:cNvPr id="178" name="Ink 177">
                      <a:extLst>
                        <a:ext uri="{FF2B5EF4-FFF2-40B4-BE49-F238E27FC236}">
                          <a16:creationId xmlns:a16="http://schemas.microsoft.com/office/drawing/2014/main" id="{CB7D10C5-540C-4ABA-BFB5-7B3D44D5812D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8378071" y="2374091"/>
                      <a:ext cx="75334" cy="2025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179" name="Ink 178">
                      <a:extLst>
                        <a:ext uri="{FF2B5EF4-FFF2-40B4-BE49-F238E27FC236}">
                          <a16:creationId xmlns:a16="http://schemas.microsoft.com/office/drawing/2014/main" id="{EDD0ACC4-3900-429C-8B5A-61EB8D2F46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75012" y="2566999"/>
                    <a:ext cx="156600" cy="154800"/>
                  </p14:xfrm>
                </p:contentPart>
              </mc:Choice>
              <mc:Fallback xmlns="">
                <p:pic>
                  <p:nvPicPr>
                    <p:cNvPr id="179" name="Ink 178">
                      <a:extLst>
                        <a:ext uri="{FF2B5EF4-FFF2-40B4-BE49-F238E27FC236}">
                          <a16:creationId xmlns:a16="http://schemas.microsoft.com/office/drawing/2014/main" id="{EDD0ACC4-3900-429C-8B5A-61EB8D2F46C8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8264286" y="2558041"/>
                      <a:ext cx="177623" cy="1723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AD5E6F18-AED0-420B-8CB9-90E28656C0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77732" y="2703799"/>
                    <a:ext cx="190800" cy="15480"/>
                  </p14:xfrm>
                </p:contentPart>
              </mc:Choice>
              <mc:Fallback xmlns="">
                <p:pic>
                  <p:nvPicPr>
                    <p:cNvPr id="180" name="Ink 179">
                      <a:extLst>
                        <a:ext uri="{FF2B5EF4-FFF2-40B4-BE49-F238E27FC236}">
                          <a16:creationId xmlns:a16="http://schemas.microsoft.com/office/drawing/2014/main" id="{AD5E6F18-AED0-420B-8CB9-90E28656C008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8067013" y="2694585"/>
                      <a:ext cx="211809" cy="335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181" name="Ink 180">
                      <a:extLst>
                        <a:ext uri="{FF2B5EF4-FFF2-40B4-BE49-F238E27FC236}">
                          <a16:creationId xmlns:a16="http://schemas.microsoft.com/office/drawing/2014/main" id="{CB0ACD3C-0714-4FF0-9565-52A535FE89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53252" y="2582839"/>
                    <a:ext cx="175680" cy="6120"/>
                  </p14:xfrm>
                </p:contentPart>
              </mc:Choice>
              <mc:Fallback xmlns="">
                <p:pic>
                  <p:nvPicPr>
                    <p:cNvPr id="181" name="Ink 180">
                      <a:extLst>
                        <a:ext uri="{FF2B5EF4-FFF2-40B4-BE49-F238E27FC236}">
                          <a16:creationId xmlns:a16="http://schemas.microsoft.com/office/drawing/2014/main" id="{CB0ACD3C-0714-4FF0-9565-52A535FE89A8}"/>
                        </a:ext>
                      </a:extLst>
                    </p:cNvPr>
                    <p:cNvPicPr/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8042514" y="2573839"/>
                      <a:ext cx="196727" cy="2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182" name="Ink 181">
                      <a:extLst>
                        <a:ext uri="{FF2B5EF4-FFF2-40B4-BE49-F238E27FC236}">
                          <a16:creationId xmlns:a16="http://schemas.microsoft.com/office/drawing/2014/main" id="{8494C4A6-841A-4676-8232-2444B7C415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7492" y="2620999"/>
                    <a:ext cx="162000" cy="5040"/>
                  </p14:xfrm>
                </p:contentPart>
              </mc:Choice>
              <mc:Fallback xmlns="">
                <p:pic>
                  <p:nvPicPr>
                    <p:cNvPr id="182" name="Ink 181">
                      <a:extLst>
                        <a:ext uri="{FF2B5EF4-FFF2-40B4-BE49-F238E27FC236}">
                          <a16:creationId xmlns:a16="http://schemas.microsoft.com/office/drawing/2014/main" id="{8494C4A6-841A-4676-8232-2444B7C41501}"/>
                        </a:ext>
                      </a:extLst>
                    </p:cNvPr>
                    <p:cNvPicPr/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8036749" y="2611307"/>
                      <a:ext cx="183056" cy="240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183" name="Ink 182">
                      <a:extLst>
                        <a:ext uri="{FF2B5EF4-FFF2-40B4-BE49-F238E27FC236}">
                          <a16:creationId xmlns:a16="http://schemas.microsoft.com/office/drawing/2014/main" id="{35B9E075-558A-4E2E-8FC5-1FF9F4ED40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54332" y="2660239"/>
                    <a:ext cx="153720" cy="2520"/>
                  </p14:xfrm>
                </p:contentPart>
              </mc:Choice>
              <mc:Fallback xmlns="">
                <p:pic>
                  <p:nvPicPr>
                    <p:cNvPr id="183" name="Ink 182">
                      <a:extLst>
                        <a:ext uri="{FF2B5EF4-FFF2-40B4-BE49-F238E27FC236}">
                          <a16:creationId xmlns:a16="http://schemas.microsoft.com/office/drawing/2014/main" id="{35B9E075-558A-4E2E-8FC5-1FF9F4ED40D3}"/>
                        </a:ext>
                      </a:extLst>
                    </p:cNvPr>
                    <p:cNvPicPr/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8043597" y="2651239"/>
                      <a:ext cx="17476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184" name="Ink 183">
                      <a:extLst>
                        <a:ext uri="{FF2B5EF4-FFF2-40B4-BE49-F238E27FC236}">
                          <a16:creationId xmlns:a16="http://schemas.microsoft.com/office/drawing/2014/main" id="{1F8F9213-0D39-4DC8-AB50-4407658D29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27132" y="2522719"/>
                    <a:ext cx="135360" cy="115560"/>
                  </p14:xfrm>
                </p:contentPart>
              </mc:Choice>
              <mc:Fallback xmlns="">
                <p:pic>
                  <p:nvPicPr>
                    <p:cNvPr id="184" name="Ink 183">
                      <a:extLst>
                        <a:ext uri="{FF2B5EF4-FFF2-40B4-BE49-F238E27FC236}">
                          <a16:creationId xmlns:a16="http://schemas.microsoft.com/office/drawing/2014/main" id="{1F8F9213-0D39-4DC8-AB50-4407658D29E9}"/>
                        </a:ext>
                      </a:extLst>
                    </p:cNvPr>
                    <p:cNvPicPr/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8216389" y="2513747"/>
                      <a:ext cx="156416" cy="1331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185" name="Ink 184">
                      <a:extLst>
                        <a:ext uri="{FF2B5EF4-FFF2-40B4-BE49-F238E27FC236}">
                          <a16:creationId xmlns:a16="http://schemas.microsoft.com/office/drawing/2014/main" id="{DF5D2C4C-CE90-4E4B-AC20-D137B6CF77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50172" y="2573479"/>
                    <a:ext cx="119880" cy="98280"/>
                  </p14:xfrm>
                </p:contentPart>
              </mc:Choice>
              <mc:Fallback xmlns="">
                <p:pic>
                  <p:nvPicPr>
                    <p:cNvPr id="185" name="Ink 184">
                      <a:extLst>
                        <a:ext uri="{FF2B5EF4-FFF2-40B4-BE49-F238E27FC236}">
                          <a16:creationId xmlns:a16="http://schemas.microsoft.com/office/drawing/2014/main" id="{DF5D2C4C-CE90-4E4B-AC20-D137B6CF7756}"/>
                        </a:ext>
                      </a:extLst>
                    </p:cNvPr>
                    <p:cNvPicPr/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8239430" y="2564479"/>
                      <a:ext cx="140934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186" name="Ink 185">
                      <a:extLst>
                        <a:ext uri="{FF2B5EF4-FFF2-40B4-BE49-F238E27FC236}">
                          <a16:creationId xmlns:a16="http://schemas.microsoft.com/office/drawing/2014/main" id="{6993FB71-5CD5-490B-BA19-C08968610C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10932" y="2465119"/>
                    <a:ext cx="53640" cy="46440"/>
                  </p14:xfrm>
                </p:contentPart>
              </mc:Choice>
              <mc:Fallback xmlns="">
                <p:pic>
                  <p:nvPicPr>
                    <p:cNvPr id="186" name="Ink 185">
                      <a:extLst>
                        <a:ext uri="{FF2B5EF4-FFF2-40B4-BE49-F238E27FC236}">
                          <a16:creationId xmlns:a16="http://schemas.microsoft.com/office/drawing/2014/main" id="{6993FB71-5CD5-490B-BA19-C08968610C31}"/>
                        </a:ext>
                      </a:extLst>
                    </p:cNvPr>
                    <p:cNvPicPr/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8200204" y="2456188"/>
                      <a:ext cx="74667" cy="639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A685A80A-83E3-43E7-93E4-CC34CD285B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59452" y="2461879"/>
                    <a:ext cx="64800" cy="55440"/>
                  </p14:xfrm>
                </p:contentPart>
              </mc:Choice>
              <mc:Fallback xmlns=""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A685A80A-83E3-43E7-93E4-CC34CD285BF6}"/>
                        </a:ext>
                      </a:extLst>
                    </p:cNvPr>
                    <p:cNvPicPr/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8148724" y="2452937"/>
                      <a:ext cx="85828" cy="729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6F17F1F0-A5A6-4F7B-933A-B6B3DB006C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87452" y="2458279"/>
                    <a:ext cx="68760" cy="46440"/>
                  </p14:xfrm>
                </p:contentPart>
              </mc:Choice>
              <mc:Fallback xmlns=""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6F17F1F0-A5A6-4F7B-933A-B6B3DB006C94}"/>
                        </a:ext>
                      </a:extLst>
                    </p:cNvPr>
                    <p:cNvPicPr/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8076641" y="2449416"/>
                      <a:ext cx="89950" cy="638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5480AA59-4C1E-4278-9920-F80788E1FA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70172" y="2453599"/>
                    <a:ext cx="29880" cy="33840"/>
                  </p14:xfrm>
                </p:contentPart>
              </mc:Choice>
              <mc:Fallback xmlns=""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5480AA59-4C1E-4278-9920-F80788E1FA97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8059501" y="2444599"/>
                      <a:ext cx="50796" cy="51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D1FD5EDA-0C39-4DFF-B906-6D79CFD4BC15}"/>
                  </a:ext>
                </a:extLst>
              </p:cNvPr>
              <p:cNvGrpSpPr/>
              <p:nvPr/>
            </p:nvGrpSpPr>
            <p:grpSpPr>
              <a:xfrm>
                <a:off x="7711252" y="2623159"/>
                <a:ext cx="94320" cy="135360"/>
                <a:chOff x="7711252" y="2623159"/>
                <a:chExt cx="94320" cy="135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150" name="Ink 149">
                      <a:extLst>
                        <a:ext uri="{FF2B5EF4-FFF2-40B4-BE49-F238E27FC236}">
                          <a16:creationId xmlns:a16="http://schemas.microsoft.com/office/drawing/2014/main" id="{E47D3E85-6304-4707-B6AE-97382F253B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11252" y="2651239"/>
                    <a:ext cx="94320" cy="83520"/>
                  </p14:xfrm>
                </p:contentPart>
              </mc:Choice>
              <mc:Fallback xmlns="">
                <p:pic>
                  <p:nvPicPr>
                    <p:cNvPr id="150" name="Ink 149">
                      <a:extLst>
                        <a:ext uri="{FF2B5EF4-FFF2-40B4-BE49-F238E27FC236}">
                          <a16:creationId xmlns:a16="http://schemas.microsoft.com/office/drawing/2014/main" id="{E47D3E85-6304-4707-B6AE-97382F253BE9}"/>
                        </a:ext>
                      </a:extLst>
                    </p:cNvPr>
                    <p:cNvPicPr/>
                    <p:nvPr/>
                  </p:nvPicPr>
                  <p:blipFill>
                    <a:blip r:embed="rId204"/>
                    <a:stretch>
                      <a:fillRect/>
                    </a:stretch>
                  </p:blipFill>
                  <p:spPr>
                    <a:xfrm>
                      <a:off x="7700534" y="2642278"/>
                      <a:ext cx="115328" cy="10108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5">
                  <p14:nvContentPartPr>
                    <p14:cNvPr id="151" name="Ink 150">
                      <a:extLst>
                        <a:ext uri="{FF2B5EF4-FFF2-40B4-BE49-F238E27FC236}">
                          <a16:creationId xmlns:a16="http://schemas.microsoft.com/office/drawing/2014/main" id="{B26480DC-95CA-4093-81AD-157721D04F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36812" y="2623159"/>
                    <a:ext cx="51840" cy="135360"/>
                  </p14:xfrm>
                </p:contentPart>
              </mc:Choice>
              <mc:Fallback xmlns="">
                <p:pic>
                  <p:nvPicPr>
                    <p:cNvPr id="151" name="Ink 150">
                      <a:extLst>
                        <a:ext uri="{FF2B5EF4-FFF2-40B4-BE49-F238E27FC236}">
                          <a16:creationId xmlns:a16="http://schemas.microsoft.com/office/drawing/2014/main" id="{B26480DC-95CA-4093-81AD-157721D04FD0}"/>
                        </a:ext>
                      </a:extLst>
                    </p:cNvPr>
                    <p:cNvPicPr/>
                    <p:nvPr/>
                  </p:nvPicPr>
                  <p:blipFill>
                    <a:blip r:embed="rId206"/>
                    <a:stretch>
                      <a:fillRect/>
                    </a:stretch>
                  </p:blipFill>
                  <p:spPr>
                    <a:xfrm>
                      <a:off x="7726101" y="2614183"/>
                      <a:ext cx="72833" cy="15295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F1109746-9F09-4DA1-8B8A-9C138E6F8B81}"/>
                  </a:ext>
                </a:extLst>
              </p:cNvPr>
              <p:cNvGrpSpPr/>
              <p:nvPr/>
            </p:nvGrpSpPr>
            <p:grpSpPr>
              <a:xfrm>
                <a:off x="8107612" y="2793079"/>
                <a:ext cx="182880" cy="236160"/>
                <a:chOff x="8107612" y="2793079"/>
                <a:chExt cx="182880" cy="236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7">
                  <p14:nvContentPartPr>
                    <p14:cNvPr id="148" name="Ink 147">
                      <a:extLst>
                        <a:ext uri="{FF2B5EF4-FFF2-40B4-BE49-F238E27FC236}">
                          <a16:creationId xmlns:a16="http://schemas.microsoft.com/office/drawing/2014/main" id="{0DECA451-CF21-4120-894A-D1EA4738F2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33892" y="2808199"/>
                    <a:ext cx="156600" cy="133920"/>
                  </p14:xfrm>
                </p:contentPart>
              </mc:Choice>
              <mc:Fallback xmlns="">
                <p:pic>
                  <p:nvPicPr>
                    <p:cNvPr id="148" name="Ink 147">
                      <a:extLst>
                        <a:ext uri="{FF2B5EF4-FFF2-40B4-BE49-F238E27FC236}">
                          <a16:creationId xmlns:a16="http://schemas.microsoft.com/office/drawing/2014/main" id="{0DECA451-CF21-4120-894A-D1EA4738F263}"/>
                        </a:ext>
                      </a:extLst>
                    </p:cNvPr>
                    <p:cNvPicPr/>
                    <p:nvPr/>
                  </p:nvPicPr>
                  <p:blipFill>
                    <a:blip r:embed="rId208"/>
                    <a:stretch>
                      <a:fillRect/>
                    </a:stretch>
                  </p:blipFill>
                  <p:spPr>
                    <a:xfrm>
                      <a:off x="8123195" y="2799247"/>
                      <a:ext cx="177566" cy="1514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9">
                  <p14:nvContentPartPr>
                    <p14:cNvPr id="149" name="Ink 148">
                      <a:extLst>
                        <a:ext uri="{FF2B5EF4-FFF2-40B4-BE49-F238E27FC236}">
                          <a16:creationId xmlns:a16="http://schemas.microsoft.com/office/drawing/2014/main" id="{56B00351-AA02-4651-9619-4AEA494104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07612" y="2793079"/>
                    <a:ext cx="169920" cy="236160"/>
                  </p14:xfrm>
                </p:contentPart>
              </mc:Choice>
              <mc:Fallback xmlns="">
                <p:pic>
                  <p:nvPicPr>
                    <p:cNvPr id="149" name="Ink 148">
                      <a:extLst>
                        <a:ext uri="{FF2B5EF4-FFF2-40B4-BE49-F238E27FC236}">
                          <a16:creationId xmlns:a16="http://schemas.microsoft.com/office/drawing/2014/main" id="{56B00351-AA02-4651-9619-4AEA49410476}"/>
                        </a:ext>
                      </a:extLst>
                    </p:cNvPr>
                    <p:cNvPicPr/>
                    <p:nvPr/>
                  </p:nvPicPr>
                  <p:blipFill>
                    <a:blip r:embed="rId210"/>
                    <a:stretch>
                      <a:fillRect/>
                    </a:stretch>
                  </p:blipFill>
                  <p:spPr>
                    <a:xfrm>
                      <a:off x="8096885" y="2784120"/>
                      <a:ext cx="190945" cy="253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44AEFBCD-6EBF-4194-BF47-FA5ADF366ED0}"/>
                </a:ext>
              </a:extLst>
            </p:cNvPr>
            <p:cNvSpPr txBox="1"/>
            <p:nvPr/>
          </p:nvSpPr>
          <p:spPr>
            <a:xfrm>
              <a:off x="7369565" y="1370400"/>
              <a:ext cx="17151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Helps researchers to become </a:t>
              </a:r>
              <a:r>
                <a:rPr lang="en-US" sz="2400" dirty="0" err="1">
                  <a:latin typeface="The Hand Extrablack" panose="03070A02030502020204" pitchFamily="66" charset="0"/>
                </a:rPr>
                <a:t>organised</a:t>
              </a:r>
              <a:r>
                <a:rPr lang="en-US" sz="2400" dirty="0">
                  <a:latin typeface="The Hand Extrablack" panose="03070A02030502020204" pitchFamily="66" charset="0"/>
                </a:rPr>
                <a:t>!</a:t>
              </a:r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D0F49263-EC47-4555-80F3-98AF3853ED2B}"/>
              </a:ext>
            </a:extLst>
          </p:cNvPr>
          <p:cNvSpPr txBox="1"/>
          <p:nvPr/>
        </p:nvSpPr>
        <p:spPr>
          <a:xfrm>
            <a:off x="2146611" y="2601220"/>
            <a:ext cx="42634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Official calendar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Monthly 2 </a:t>
            </a:r>
            <a:r>
              <a:rPr lang="en-US" sz="2400" dirty="0" err="1">
                <a:latin typeface="The Hand Extrablack" panose="03070A02030502020204" pitchFamily="66" charset="0"/>
              </a:rPr>
              <a:t>hr</a:t>
            </a:r>
            <a:r>
              <a:rPr lang="en-US" sz="2400" dirty="0">
                <a:latin typeface="The Hand Extrablack" panose="03070A02030502020204" pitchFamily="66" charset="0"/>
              </a:rPr>
              <a:t> 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File/folder naming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How to write a README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Informal session – no pressure!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6" grpId="0"/>
      <p:bldP spid="2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f3987fb24_0_49"/>
          <p:cNvSpPr txBox="1">
            <a:spLocks noGrp="1"/>
          </p:cNvSpPr>
          <p:nvPr>
            <p:ph type="sldNum" idx="12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2F334-AD23-4CAE-8F6D-FD1C5D4C01CD}"/>
              </a:ext>
            </a:extLst>
          </p:cNvPr>
          <p:cNvSpPr txBox="1"/>
          <p:nvPr/>
        </p:nvSpPr>
        <p:spPr>
          <a:xfrm>
            <a:off x="77351" y="191344"/>
            <a:ext cx="196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Training…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A5E3C-A5DD-491A-A88A-4462DDEA8DFC}"/>
              </a:ext>
            </a:extLst>
          </p:cNvPr>
          <p:cNvSpPr txBox="1"/>
          <p:nvPr/>
        </p:nvSpPr>
        <p:spPr>
          <a:xfrm>
            <a:off x="1861632" y="398712"/>
            <a:ext cx="6245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Genomics Data Carpentry @ TU Delft </a:t>
            </a: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Data Champions: 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Raul Ortiz Merino, Marcel van den Broek </a:t>
            </a:r>
            <a:r>
              <a:rPr lang="en-US" sz="2400" i="1" dirty="0">
                <a:solidFill>
                  <a:srgbClr val="FF9900"/>
                </a:solidFill>
                <a:latin typeface="The Hand Extrablack" panose="03070A02030502020204" pitchFamily="66" charset="0"/>
              </a:rPr>
              <a:t>et al. </a:t>
            </a:r>
            <a:endParaRPr lang="en-US" sz="2400" dirty="0">
              <a:solidFill>
                <a:srgbClr val="FF9900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AE03F-0081-4001-9860-8A1B9C39EF29}"/>
              </a:ext>
            </a:extLst>
          </p:cNvPr>
          <p:cNvSpPr txBox="1"/>
          <p:nvPr/>
        </p:nvSpPr>
        <p:spPr>
          <a:xfrm>
            <a:off x="7017961" y="2722895"/>
            <a:ext cx="21903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CHECKLIST: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Discipline-specific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Certified instructors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Data supporters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Achievable online</a:t>
            </a:r>
          </a:p>
        </p:txBody>
      </p: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2D24EDC0-2B86-4C95-A4FC-12415C48BDFA}"/>
              </a:ext>
            </a:extLst>
          </p:cNvPr>
          <p:cNvGrpSpPr/>
          <p:nvPr/>
        </p:nvGrpSpPr>
        <p:grpSpPr>
          <a:xfrm>
            <a:off x="7156727" y="3051709"/>
            <a:ext cx="333720" cy="1388520"/>
            <a:chOff x="7175513" y="2967040"/>
            <a:chExt cx="333720" cy="13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5B49FE-C297-4948-AD5E-0DE7E94203DC}"/>
                    </a:ext>
                  </a:extLst>
                </p14:cNvPr>
                <p14:cNvContentPartPr/>
                <p14:nvPr/>
              </p14:nvContentPartPr>
              <p14:xfrm>
                <a:off x="7209353" y="2967040"/>
                <a:ext cx="299880" cy="316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5B49FE-C297-4948-AD5E-0DE7E94203D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00353" y="2958040"/>
                  <a:ext cx="317520" cy="334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E6650480-AD2D-445F-B2DC-153A7F328BD5}"/>
                </a:ext>
              </a:extLst>
            </p:cNvPr>
            <p:cNvGrpSpPr/>
            <p:nvPr/>
          </p:nvGrpSpPr>
          <p:grpSpPr>
            <a:xfrm>
              <a:off x="7175513" y="3420640"/>
              <a:ext cx="321840" cy="934920"/>
              <a:chOff x="7175513" y="3420640"/>
              <a:chExt cx="321840" cy="93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8BFB2B8B-0F53-4ED8-A18A-57F82B126682}"/>
                      </a:ext>
                    </a:extLst>
                  </p14:cNvPr>
                  <p14:cNvContentPartPr/>
                  <p14:nvPr/>
                </p14:nvContentPartPr>
                <p14:xfrm>
                  <a:off x="7179113" y="3420640"/>
                  <a:ext cx="258480" cy="22860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8BFB2B8B-0F53-4ED8-A18A-57F82B12668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170113" y="3411654"/>
                    <a:ext cx="276120" cy="246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FFD4839D-4FF1-4374-9577-4D85083E3C5B}"/>
                      </a:ext>
                    </a:extLst>
                  </p14:cNvPr>
                  <p14:cNvContentPartPr/>
                  <p14:nvPr/>
                </p14:nvContentPartPr>
                <p14:xfrm>
                  <a:off x="7175513" y="3764440"/>
                  <a:ext cx="291240" cy="23220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FFD4839D-4FF1-4374-9577-4D85083E3C5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166513" y="3755440"/>
                    <a:ext cx="30888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BB05AE3D-7C81-465C-B67D-EB3E6D5AB131}"/>
                      </a:ext>
                    </a:extLst>
                  </p14:cNvPr>
                  <p14:cNvContentPartPr/>
                  <p14:nvPr/>
                </p14:nvContentPartPr>
                <p14:xfrm>
                  <a:off x="7183793" y="4101400"/>
                  <a:ext cx="313560" cy="25416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BB05AE3D-7C81-465C-B67D-EB3E6D5AB13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174803" y="4092400"/>
                    <a:ext cx="331180" cy="271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53" name="AutoShape 2">
            <a:extLst>
              <a:ext uri="{FF2B5EF4-FFF2-40B4-BE49-F238E27FC236}">
                <a16:creationId xmlns:a16="http://schemas.microsoft.com/office/drawing/2014/main" id="{E98BBDC4-9D9B-4F22-A213-F1A5026B44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94BD3FF-80AC-4DC6-B046-875E2EC5F085}"/>
              </a:ext>
            </a:extLst>
          </p:cNvPr>
          <p:cNvSpPr txBox="1"/>
          <p:nvPr/>
        </p:nvSpPr>
        <p:spPr>
          <a:xfrm>
            <a:off x="135930" y="1240754"/>
            <a:ext cx="6497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THE BARRIER: “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I don’t know how to handle big data…</a:t>
            </a:r>
            <a:r>
              <a:rPr lang="en-US" sz="2400" dirty="0">
                <a:latin typeface="The Hand Extrablack" panose="03070A02030502020204" pitchFamily="66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Next generation sequencing data can be challenging to </a:t>
            </a:r>
            <a:r>
              <a:rPr lang="en-US" sz="2400" dirty="0" err="1">
                <a:latin typeface="The Hand Extrablack" panose="03070A02030502020204" pitchFamily="66" charset="0"/>
              </a:rPr>
              <a:t>analyse</a:t>
            </a:r>
            <a:r>
              <a:rPr lang="en-US" sz="2400" dirty="0">
                <a:latin typeface="The Hand Extrablack" panose="03070A02030502020204" pitchFamily="66" charset="0"/>
              </a:rPr>
              <a:t>.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FF37301-C56F-44B5-AF1E-D93C2DE45A78}"/>
              </a:ext>
            </a:extLst>
          </p:cNvPr>
          <p:cNvGrpSpPr/>
          <p:nvPr/>
        </p:nvGrpSpPr>
        <p:grpSpPr>
          <a:xfrm>
            <a:off x="6914185" y="152500"/>
            <a:ext cx="705816" cy="635440"/>
            <a:chOff x="5730742" y="2875942"/>
            <a:chExt cx="1280880" cy="11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0DAD7BB-DAFE-4047-94DD-74D7B5010DB6}"/>
                    </a:ext>
                  </a:extLst>
                </p14:cNvPr>
                <p14:cNvContentPartPr/>
                <p14:nvPr/>
              </p14:nvContentPartPr>
              <p14:xfrm>
                <a:off x="5947822" y="3143062"/>
                <a:ext cx="831600" cy="775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0DAD7BB-DAFE-4047-94DD-74D7B5010DB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31490" y="3126400"/>
                  <a:ext cx="863610" cy="808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2359969-207B-46FE-9040-432C36E387A4}"/>
                    </a:ext>
                  </a:extLst>
                </p14:cNvPr>
                <p14:cNvContentPartPr/>
                <p14:nvPr/>
              </p14:nvContentPartPr>
              <p14:xfrm>
                <a:off x="5997502" y="3177982"/>
                <a:ext cx="338040" cy="249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2359969-207B-46FE-9040-432C36E387A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81187" y="3161326"/>
                  <a:ext cx="370017" cy="2824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EB12883-D2AA-4B30-83C3-07DA6F943004}"/>
                    </a:ext>
                  </a:extLst>
                </p14:cNvPr>
                <p14:cNvContentPartPr/>
                <p14:nvPr/>
              </p14:nvContentPartPr>
              <p14:xfrm>
                <a:off x="5975680" y="3265215"/>
                <a:ext cx="163080" cy="419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EB12883-D2AA-4B30-83C3-07DA6F94300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59372" y="3248546"/>
                  <a:ext cx="195044" cy="4520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0FDB98E-F35A-49ED-830E-4374B7C60CC3}"/>
                    </a:ext>
                  </a:extLst>
                </p14:cNvPr>
                <p14:cNvContentPartPr/>
                <p14:nvPr/>
              </p14:nvContentPartPr>
              <p14:xfrm>
                <a:off x="6169720" y="3171255"/>
                <a:ext cx="505800" cy="207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0FDB98E-F35A-49ED-830E-4374B7C60CC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53383" y="3154615"/>
                  <a:ext cx="537821" cy="239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8B13E60-4E24-41EE-9137-BEACA48CCBEB}"/>
                    </a:ext>
                  </a:extLst>
                </p14:cNvPr>
                <p14:cNvContentPartPr/>
                <p14:nvPr/>
              </p14:nvContentPartPr>
              <p14:xfrm>
                <a:off x="6646000" y="3347295"/>
                <a:ext cx="103320" cy="328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B13E60-4E24-41EE-9137-BEACA48CCBE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29755" y="3330661"/>
                  <a:ext cx="135161" cy="3612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927C00F-8970-48E1-95A1-3226FD527F4B}"/>
                    </a:ext>
                  </a:extLst>
                </p14:cNvPr>
                <p14:cNvContentPartPr/>
                <p14:nvPr/>
              </p14:nvContentPartPr>
              <p14:xfrm>
                <a:off x="6579040" y="3607575"/>
                <a:ext cx="155520" cy="2235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927C00F-8970-48E1-95A1-3226FD527F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62772" y="3590941"/>
                  <a:ext cx="187405" cy="256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B9C4C25-F446-4CE8-B134-6A939534AF04}"/>
                    </a:ext>
                  </a:extLst>
                </p14:cNvPr>
                <p14:cNvContentPartPr/>
                <p14:nvPr/>
              </p14:nvContentPartPr>
              <p14:xfrm>
                <a:off x="6021040" y="3678495"/>
                <a:ext cx="556920" cy="200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B9C4C25-F446-4CE8-B134-6A939534AF0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04718" y="3661841"/>
                  <a:ext cx="588912" cy="233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475B0A7-B83B-4069-AEC8-9BC07B8C0EE0}"/>
                    </a:ext>
                  </a:extLst>
                </p14:cNvPr>
                <p14:cNvContentPartPr/>
                <p14:nvPr/>
              </p14:nvContentPartPr>
              <p14:xfrm>
                <a:off x="5996920" y="3696855"/>
                <a:ext cx="593640" cy="196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475B0A7-B83B-4069-AEC8-9BC07B8C0EE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80593" y="3680167"/>
                  <a:ext cx="625640" cy="2296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2FF2714-6161-45A1-9C02-9D8D06C1D912}"/>
                    </a:ext>
                  </a:extLst>
                </p14:cNvPr>
                <p14:cNvContentPartPr/>
                <p14:nvPr/>
              </p14:nvContentPartPr>
              <p14:xfrm>
                <a:off x="6168280" y="2956695"/>
                <a:ext cx="137160" cy="57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2FF2714-6161-45A1-9C02-9D8D06C1D91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51951" y="2940040"/>
                  <a:ext cx="169164" cy="906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578E1EF-1675-4A04-B6FF-CF0012028FA5}"/>
                    </a:ext>
                  </a:extLst>
                </p14:cNvPr>
                <p14:cNvContentPartPr/>
                <p14:nvPr/>
              </p14:nvContentPartPr>
              <p14:xfrm>
                <a:off x="6738880" y="3004575"/>
                <a:ext cx="23040" cy="28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578E1EF-1675-4A04-B6FF-CF0012028FA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722880" y="2988040"/>
                  <a:ext cx="54400" cy="608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2E0DA16-6A3A-4EE7-9251-E76854E77BFD}"/>
                    </a:ext>
                  </a:extLst>
                </p14:cNvPr>
                <p14:cNvContentPartPr/>
                <p14:nvPr/>
              </p14:nvContentPartPr>
              <p14:xfrm>
                <a:off x="5837080" y="3063975"/>
                <a:ext cx="23040" cy="30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2E0DA16-6A3A-4EE7-9251-E76854E77BF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21080" y="3047698"/>
                  <a:ext cx="54400" cy="625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310153C-DCB7-456B-BF73-E72521660BF4}"/>
                    </a:ext>
                  </a:extLst>
                </p14:cNvPr>
                <p14:cNvContentPartPr/>
                <p14:nvPr/>
              </p14:nvContentPartPr>
              <p14:xfrm>
                <a:off x="5859760" y="3072975"/>
                <a:ext cx="253800" cy="200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310153C-DCB7-456B-BF73-E72521660BF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843449" y="3056321"/>
                  <a:ext cx="285770" cy="233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42245F0-E1CA-4E9C-817F-9F2F5CBDE680}"/>
                    </a:ext>
                  </a:extLst>
                </p14:cNvPr>
                <p14:cNvContentPartPr/>
                <p14:nvPr/>
              </p14:nvContentPartPr>
              <p14:xfrm>
                <a:off x="6118960" y="3900615"/>
                <a:ext cx="54000" cy="117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42245F0-E1CA-4E9C-817F-9F2F5CBDE6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02695" y="3883996"/>
                  <a:ext cx="85880" cy="1495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815CB66-3096-4111-B588-EEC794E7A4DA}"/>
                    </a:ext>
                  </a:extLst>
                </p14:cNvPr>
                <p14:cNvContentPartPr/>
                <p14:nvPr/>
              </p14:nvContentPartPr>
              <p14:xfrm>
                <a:off x="6597760" y="3869655"/>
                <a:ext cx="78480" cy="122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815CB66-3096-4111-B588-EEC794E7A4D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81545" y="3853073"/>
                  <a:ext cx="110261" cy="154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EADC81B-2217-44C7-BB89-524AF85DFE28}"/>
                    </a:ext>
                  </a:extLst>
                </p14:cNvPr>
                <p14:cNvContentPartPr/>
                <p14:nvPr/>
              </p14:nvContentPartPr>
              <p14:xfrm>
                <a:off x="5854000" y="3085575"/>
                <a:ext cx="269280" cy="244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EADC81B-2217-44C7-BB89-524AF85DFE2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837700" y="3068924"/>
                  <a:ext cx="301228" cy="27707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2764366-FD9B-4290-8BB6-0B11CC4E0CEF}"/>
                </a:ext>
              </a:extLst>
            </p:cNvPr>
            <p:cNvGrpSpPr/>
            <p:nvPr/>
          </p:nvGrpSpPr>
          <p:grpSpPr>
            <a:xfrm>
              <a:off x="5730742" y="2875942"/>
              <a:ext cx="1280880" cy="1177200"/>
              <a:chOff x="5730742" y="2875942"/>
              <a:chExt cx="1280880" cy="117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DD2496CF-8FBE-467E-AC01-D65CE335C2E0}"/>
                      </a:ext>
                    </a:extLst>
                  </p14:cNvPr>
                  <p14:cNvContentPartPr/>
                  <p14:nvPr/>
                </p14:nvContentPartPr>
                <p14:xfrm>
                  <a:off x="6030262" y="3236662"/>
                  <a:ext cx="641520" cy="61884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DD2496CF-8FBE-467E-AC01-D65CE335C2E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013930" y="3219991"/>
                    <a:ext cx="673531" cy="651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FA52F182-37FD-4986-A7F3-3D636636D30E}"/>
                      </a:ext>
                    </a:extLst>
                  </p14:cNvPr>
                  <p14:cNvContentPartPr/>
                  <p14:nvPr/>
                </p14:nvContentPartPr>
                <p14:xfrm>
                  <a:off x="6147982" y="2943622"/>
                  <a:ext cx="162720" cy="20664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FA52F182-37FD-4986-A7F3-3D636636D30E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131645" y="2926957"/>
                    <a:ext cx="194741" cy="2393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BF702968-4ED8-4DC8-A98E-A6A6FADA58B4}"/>
                      </a:ext>
                    </a:extLst>
                  </p14:cNvPr>
                  <p14:cNvContentPartPr/>
                  <p14:nvPr/>
                </p14:nvContentPartPr>
                <p14:xfrm>
                  <a:off x="6264262" y="3006982"/>
                  <a:ext cx="42120" cy="13176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BF702968-4ED8-4DC8-A98E-A6A6FADA58B4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247809" y="2990346"/>
                    <a:ext cx="74368" cy="164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0DB371A5-9D6C-4A29-B150-7F936BC6ED1A}"/>
                      </a:ext>
                    </a:extLst>
                  </p14:cNvPr>
                  <p14:cNvContentPartPr/>
                  <p14:nvPr/>
                </p14:nvContentPartPr>
                <p14:xfrm>
                  <a:off x="6266422" y="2925622"/>
                  <a:ext cx="67680" cy="774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0DB371A5-9D6C-4A29-B150-7F936BC6ED1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250153" y="2908941"/>
                    <a:ext cx="99568" cy="1100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ABDBE513-E72A-4BDE-9C3D-C3DC85AFDD94}"/>
                      </a:ext>
                    </a:extLst>
                  </p14:cNvPr>
                  <p14:cNvContentPartPr/>
                  <p14:nvPr/>
                </p14:nvContentPartPr>
                <p14:xfrm>
                  <a:off x="6495382" y="3021742"/>
                  <a:ext cx="292320" cy="2649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ABDBE513-E72A-4BDE-9C3D-C3DC85AFDD94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479033" y="3005099"/>
                    <a:ext cx="324364" cy="297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E2F467B-40E9-42F0-9505-481CCFE4CD0F}"/>
                      </a:ext>
                    </a:extLst>
                  </p14:cNvPr>
                  <p14:cNvContentPartPr/>
                  <p14:nvPr/>
                </p14:nvContentPartPr>
                <p14:xfrm>
                  <a:off x="6703462" y="2985742"/>
                  <a:ext cx="84600" cy="777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E2F467B-40E9-42F0-9505-481CCFE4CD0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687193" y="2969127"/>
                    <a:ext cx="116488" cy="110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8D847632-3EF7-43BC-9F0C-C74C8468AC7C}"/>
                      </a:ext>
                    </a:extLst>
                  </p14:cNvPr>
                  <p14:cNvContentPartPr/>
                  <p14:nvPr/>
                </p14:nvContentPartPr>
                <p14:xfrm>
                  <a:off x="6587902" y="3158182"/>
                  <a:ext cx="15120" cy="5616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8D847632-3EF7-43BC-9F0C-C74C8468AC7C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572152" y="3141664"/>
                    <a:ext cx="45990" cy="88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96E16B0-4CB9-4E26-8EF8-366AAC953278}"/>
                      </a:ext>
                    </a:extLst>
                  </p14:cNvPr>
                  <p14:cNvContentPartPr/>
                  <p14:nvPr/>
                </p14:nvContentPartPr>
                <p14:xfrm>
                  <a:off x="6620302" y="3195622"/>
                  <a:ext cx="29520" cy="421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96E16B0-4CB9-4E26-8EF8-366AAC95327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604259" y="3179169"/>
                    <a:ext cx="60965" cy="743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78ECD2E4-A5D9-4A56-961A-B1149D62BB3E}"/>
                      </a:ext>
                    </a:extLst>
                  </p14:cNvPr>
                  <p14:cNvContentPartPr/>
                  <p14:nvPr/>
                </p14:nvContentPartPr>
                <p14:xfrm>
                  <a:off x="5834422" y="3053782"/>
                  <a:ext cx="335160" cy="3052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78ECD2E4-A5D9-4A56-961A-B1149D62BB3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818120" y="3037118"/>
                    <a:ext cx="367111" cy="3379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E4CBD60-DBB5-478E-8736-EB5D6B444080}"/>
                      </a:ext>
                    </a:extLst>
                  </p14:cNvPr>
                  <p14:cNvContentPartPr/>
                  <p14:nvPr/>
                </p14:nvContentPartPr>
                <p14:xfrm>
                  <a:off x="6016942" y="3257542"/>
                  <a:ext cx="38880" cy="201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E4CBD60-DBB5-478E-8736-EB5D6B44408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000742" y="3240742"/>
                    <a:ext cx="70632" cy="53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25112C5C-5FBD-4EF5-B56D-352CEBB87EC2}"/>
                      </a:ext>
                    </a:extLst>
                  </p14:cNvPr>
                  <p14:cNvContentPartPr/>
                  <p14:nvPr/>
                </p14:nvContentPartPr>
                <p14:xfrm>
                  <a:off x="6046822" y="3221182"/>
                  <a:ext cx="51480" cy="3420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25112C5C-5FBD-4EF5-B56D-352CEBB87EC2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030734" y="3204740"/>
                    <a:ext cx="83012" cy="66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A87C4999-CA8B-4DEA-895C-77A7A6AEC6EB}"/>
                      </a:ext>
                    </a:extLst>
                  </p14:cNvPr>
                  <p14:cNvContentPartPr/>
                  <p14:nvPr/>
                </p14:nvContentPartPr>
                <p14:xfrm>
                  <a:off x="5820022" y="3043702"/>
                  <a:ext cx="58680" cy="770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A87C4999-CA8B-4DEA-895C-77A7A6AEC6EB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803722" y="3027099"/>
                    <a:ext cx="90628" cy="1095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0C88ED95-12C7-4EE9-9563-A808AF958DF5}"/>
                      </a:ext>
                    </a:extLst>
                  </p14:cNvPr>
                  <p14:cNvContentPartPr/>
                  <p14:nvPr/>
                </p14:nvContentPartPr>
                <p14:xfrm>
                  <a:off x="6092902" y="3878542"/>
                  <a:ext cx="100440" cy="1746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C88ED95-12C7-4EE9-9563-A808AF958DF5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076597" y="3861882"/>
                    <a:ext cx="132398" cy="207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07AE97F7-CFD3-426E-8694-E84D54E50896}"/>
                      </a:ext>
                    </a:extLst>
                  </p14:cNvPr>
                  <p14:cNvContentPartPr/>
                  <p14:nvPr/>
                </p14:nvContentPartPr>
                <p14:xfrm>
                  <a:off x="6567382" y="3841822"/>
                  <a:ext cx="136800" cy="1846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07AE97F7-CFD3-426E-8694-E84D54E50896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51096" y="3825154"/>
                    <a:ext cx="168720" cy="2173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2F12E357-5F6F-4265-BAF6-1C0317E97E41}"/>
                      </a:ext>
                    </a:extLst>
                  </p14:cNvPr>
                  <p14:cNvContentPartPr/>
                  <p14:nvPr/>
                </p14:nvContentPartPr>
                <p14:xfrm>
                  <a:off x="6896422" y="3135862"/>
                  <a:ext cx="39600" cy="1116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2F12E357-5F6F-4265-BAF6-1C0317E97E4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880192" y="3119255"/>
                    <a:ext cx="71410" cy="144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1E84B86E-EE0E-4C2C-905E-13C42311D584}"/>
                      </a:ext>
                    </a:extLst>
                  </p14:cNvPr>
                  <p14:cNvContentPartPr/>
                  <p14:nvPr/>
                </p14:nvContentPartPr>
                <p14:xfrm>
                  <a:off x="6957982" y="3158182"/>
                  <a:ext cx="53640" cy="13284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1E84B86E-EE0E-4C2C-905E-13C42311D584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941825" y="3141577"/>
                    <a:ext cx="85307" cy="1653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83F7F2D3-EE93-4B4F-9E74-992FD17F3014}"/>
                      </a:ext>
                    </a:extLst>
                  </p14:cNvPr>
                  <p14:cNvContentPartPr/>
                  <p14:nvPr/>
                </p14:nvContentPartPr>
                <p14:xfrm>
                  <a:off x="6551542" y="2875942"/>
                  <a:ext cx="107280" cy="338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83F7F2D3-EE93-4B4F-9E74-992FD17F3014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535188" y="2859673"/>
                    <a:ext cx="139333" cy="657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D410B5C9-1D89-4FEF-9841-EBFADE427B64}"/>
                      </a:ext>
                    </a:extLst>
                  </p14:cNvPr>
                  <p14:cNvContentPartPr/>
                  <p14:nvPr/>
                </p14:nvContentPartPr>
                <p14:xfrm>
                  <a:off x="6567742" y="2926702"/>
                  <a:ext cx="110520" cy="284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D410B5C9-1D89-4FEF-9841-EBFADE427B64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551489" y="2910167"/>
                    <a:ext cx="142376" cy="60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38574A62-3B4D-473B-A86E-FF745D6EEE41}"/>
                      </a:ext>
                    </a:extLst>
                  </p14:cNvPr>
                  <p14:cNvContentPartPr/>
                  <p14:nvPr/>
                </p14:nvContentPartPr>
                <p14:xfrm>
                  <a:off x="5940982" y="2912662"/>
                  <a:ext cx="108000" cy="1764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38574A62-3B4D-473B-A86E-FF745D6EEE41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924618" y="2896329"/>
                    <a:ext cx="140073" cy="496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8DB0DEC5-012C-47C3-B2AD-F9870162B650}"/>
                      </a:ext>
                    </a:extLst>
                  </p14:cNvPr>
                  <p14:cNvContentPartPr/>
                  <p14:nvPr/>
                </p14:nvContentPartPr>
                <p14:xfrm>
                  <a:off x="5942422" y="2990782"/>
                  <a:ext cx="98640" cy="1440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8DB0DEC5-012C-47C3-B2AD-F9870162B650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926091" y="2974418"/>
                    <a:ext cx="130649" cy="46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6168AB2C-3D03-48B4-BEE3-80DC17D6594C}"/>
                      </a:ext>
                    </a:extLst>
                  </p14:cNvPr>
                  <p14:cNvContentPartPr/>
                  <p14:nvPr/>
                </p14:nvContentPartPr>
                <p14:xfrm>
                  <a:off x="5730742" y="3325942"/>
                  <a:ext cx="61560" cy="10800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6168AB2C-3D03-48B4-BEE3-80DC17D6594C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714542" y="3309275"/>
                    <a:ext cx="93312" cy="1406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8E804EAF-E828-4D14-8942-5D8B869BB6EC}"/>
                      </a:ext>
                    </a:extLst>
                  </p14:cNvPr>
                  <p14:cNvContentPartPr/>
                  <p14:nvPr/>
                </p14:nvContentPartPr>
                <p14:xfrm>
                  <a:off x="5778982" y="3327022"/>
                  <a:ext cx="61200" cy="8640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8E804EAF-E828-4D14-8942-5D8B869BB6EC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762705" y="3310407"/>
                    <a:ext cx="93102" cy="118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E639CA6C-851B-41ED-9FB9-D961E9E6409A}"/>
                      </a:ext>
                    </a:extLst>
                  </p14:cNvPr>
                  <p14:cNvContentPartPr/>
                  <p14:nvPr/>
                </p14:nvContentPartPr>
                <p14:xfrm>
                  <a:off x="6306382" y="3268342"/>
                  <a:ext cx="6480" cy="514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E639CA6C-851B-41ED-9FB9-D961E9E6409A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6290182" y="3251628"/>
                    <a:ext cx="38232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E22A492B-2ACB-46DA-8A97-5651E5ADFFBB}"/>
                      </a:ext>
                    </a:extLst>
                  </p14:cNvPr>
                  <p14:cNvContentPartPr/>
                  <p14:nvPr/>
                </p14:nvContentPartPr>
                <p14:xfrm>
                  <a:off x="6466582" y="3299302"/>
                  <a:ext cx="7920" cy="54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22A492B-2ACB-46DA-8A97-5651E5ADFFBB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6451351" y="3282929"/>
                    <a:ext cx="37772" cy="864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3E662468-3E60-4262-BCB7-173C078544DE}"/>
                      </a:ext>
                    </a:extLst>
                  </p14:cNvPr>
                  <p14:cNvContentPartPr/>
                  <p14:nvPr/>
                </p14:nvContentPartPr>
                <p14:xfrm>
                  <a:off x="6530662" y="3405142"/>
                  <a:ext cx="46440" cy="331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E662468-3E60-4262-BCB7-173C078544DE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6514537" y="3388907"/>
                    <a:ext cx="78045" cy="649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4DC6B6F2-9A59-46BA-A941-61F7C533AE70}"/>
                      </a:ext>
                    </a:extLst>
                  </p14:cNvPr>
                  <p14:cNvContentPartPr/>
                  <p14:nvPr/>
                </p14:nvContentPartPr>
                <p14:xfrm>
                  <a:off x="6569182" y="3496582"/>
                  <a:ext cx="51120" cy="180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4DC6B6F2-9A59-46BA-A941-61F7C533AE70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6553005" y="3480511"/>
                    <a:ext cx="82827" cy="49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B6973B0E-4CE3-45E0-8694-124B33F24010}"/>
                      </a:ext>
                    </a:extLst>
                  </p14:cNvPr>
                  <p14:cNvContentPartPr/>
                  <p14:nvPr/>
                </p14:nvContentPartPr>
                <p14:xfrm>
                  <a:off x="6559102" y="3625822"/>
                  <a:ext cx="71280" cy="356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B6973B0E-4CE3-45E0-8694-124B33F24010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2753" y="3609322"/>
                    <a:ext cx="103323" cy="6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70259A51-7C9D-4204-A52F-7212D48CCCD6}"/>
                      </a:ext>
                    </a:extLst>
                  </p14:cNvPr>
                  <p14:cNvContentPartPr/>
                  <p14:nvPr/>
                </p14:nvContentPartPr>
                <p14:xfrm>
                  <a:off x="6501862" y="3729862"/>
                  <a:ext cx="46440" cy="316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0259A51-7C9D-4204-A52F-7212D48CCCD6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485737" y="3713362"/>
                    <a:ext cx="78045" cy="640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EC548CD6-3DFF-4543-8A1F-C631D54D0EB2}"/>
                      </a:ext>
                    </a:extLst>
                  </p14:cNvPr>
                  <p14:cNvContentPartPr/>
                  <p14:nvPr/>
                </p14:nvContentPartPr>
                <p14:xfrm>
                  <a:off x="6381982" y="3761182"/>
                  <a:ext cx="16920" cy="475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C548CD6-3DFF-4543-8A1F-C631D54D0EB2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6366315" y="3744450"/>
                    <a:ext cx="47627" cy="8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92B156B1-D1A3-468E-B850-1CE81116FFEC}"/>
                      </a:ext>
                    </a:extLst>
                  </p14:cNvPr>
                  <p14:cNvContentPartPr/>
                  <p14:nvPr/>
                </p14:nvContentPartPr>
                <p14:xfrm>
                  <a:off x="6261022" y="3773782"/>
                  <a:ext cx="11160" cy="36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2B156B1-D1A3-468E-B850-1CE81116FFEC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245522" y="3757255"/>
                    <a:ext cx="41540" cy="68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47FD1C69-3E32-4C1E-9B7D-72B3B108DE2B}"/>
                      </a:ext>
                    </a:extLst>
                  </p14:cNvPr>
                  <p14:cNvContentPartPr/>
                  <p14:nvPr/>
                </p14:nvContentPartPr>
                <p14:xfrm>
                  <a:off x="6132502" y="3718342"/>
                  <a:ext cx="25560" cy="262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47FD1C69-3E32-4C1E-9B7D-72B3B108DE2B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116117" y="3701917"/>
                    <a:ext cx="57674" cy="58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974DAA0C-6761-41E8-A551-34CBB9680F9F}"/>
                      </a:ext>
                    </a:extLst>
                  </p14:cNvPr>
                  <p14:cNvContentPartPr/>
                  <p14:nvPr/>
                </p14:nvContentPartPr>
                <p14:xfrm>
                  <a:off x="6075622" y="3588742"/>
                  <a:ext cx="28440" cy="32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974DAA0C-6761-41E8-A551-34CBB9680F9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6059463" y="3568492"/>
                    <a:ext cx="60112" cy="429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6041A1E8-49F2-475B-810D-CDDEE5206014}"/>
                      </a:ext>
                    </a:extLst>
                  </p14:cNvPr>
                  <p14:cNvContentPartPr/>
                  <p14:nvPr/>
                </p14:nvContentPartPr>
                <p14:xfrm>
                  <a:off x="6107662" y="3429262"/>
                  <a:ext cx="24840" cy="3564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041A1E8-49F2-475B-810D-CDDEE5206014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091739" y="3412762"/>
                    <a:ext cx="56049" cy="6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C873D271-3A0B-493D-A47E-298CC7649F5E}"/>
                      </a:ext>
                    </a:extLst>
                  </p14:cNvPr>
                  <p14:cNvContentPartPr/>
                  <p14:nvPr/>
                </p14:nvContentPartPr>
                <p14:xfrm>
                  <a:off x="6172102" y="3346102"/>
                  <a:ext cx="41040" cy="198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C873D271-3A0B-493D-A47E-298CC7649F5E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156071" y="3329602"/>
                    <a:ext cx="72461" cy="521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166F2836-845C-4068-8B00-019993DD773F}"/>
                      </a:ext>
                    </a:extLst>
                  </p14:cNvPr>
                  <p14:cNvContentPartPr/>
                  <p14:nvPr/>
                </p14:nvContentPartPr>
                <p14:xfrm>
                  <a:off x="6300622" y="3487582"/>
                  <a:ext cx="93960" cy="8496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166F2836-845C-4068-8B00-019993DD773F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284422" y="3470858"/>
                    <a:ext cx="125712" cy="117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B31937DF-AEBD-4CAD-91CE-5A3C0261A735}"/>
                      </a:ext>
                    </a:extLst>
                  </p14:cNvPr>
                  <p14:cNvContentPartPr/>
                  <p14:nvPr/>
                </p14:nvContentPartPr>
                <p14:xfrm>
                  <a:off x="6304942" y="3305422"/>
                  <a:ext cx="38520" cy="18288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B31937DF-AEBD-4CAD-91CE-5A3C0261A735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288620" y="3288797"/>
                    <a:ext cx="70511" cy="215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32DA8CAE-D0C6-49DF-AD3C-202A55113173}"/>
                      </a:ext>
                    </a:extLst>
                  </p14:cNvPr>
                  <p14:cNvContentPartPr/>
                  <p14:nvPr/>
                </p14:nvContentPartPr>
                <p14:xfrm>
                  <a:off x="6190102" y="3543742"/>
                  <a:ext cx="156960" cy="1450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32DA8CAE-D0C6-49DF-AD3C-202A55113173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173752" y="3527028"/>
                    <a:ext cx="189006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7D92B1AC-AB0B-4C3E-99CA-14D00CDF0025}"/>
                      </a:ext>
                    </a:extLst>
                  </p14:cNvPr>
                  <p14:cNvContentPartPr/>
                  <p14:nvPr/>
                </p14:nvContentPartPr>
                <p14:xfrm>
                  <a:off x="6197080" y="3498495"/>
                  <a:ext cx="181800" cy="1674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7D92B1AC-AB0B-4C3E-99CA-14D00CDF002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180848" y="3481888"/>
                    <a:ext cx="213615" cy="199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2FFBCDFF-4A00-47CB-AAD0-6C2D74CDD468}"/>
                      </a:ext>
                    </a:extLst>
                  </p14:cNvPr>
                  <p14:cNvContentPartPr/>
                  <p14:nvPr/>
                </p14:nvContentPartPr>
                <p14:xfrm>
                  <a:off x="6316240" y="3324975"/>
                  <a:ext cx="14040" cy="57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2FFBCDFF-4A00-47CB-AAD0-6C2D74CDD468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300285" y="3308975"/>
                    <a:ext cx="45311" cy="3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43D29199-5665-4912-8BC0-857918B5E31B}"/>
                      </a:ext>
                    </a:extLst>
                  </p14:cNvPr>
                  <p14:cNvContentPartPr/>
                  <p14:nvPr/>
                </p14:nvContentPartPr>
                <p14:xfrm>
                  <a:off x="5923840" y="3111495"/>
                  <a:ext cx="240120" cy="2638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43D29199-5665-4912-8BC0-857918B5E31B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907527" y="3094836"/>
                    <a:ext cx="272093" cy="2965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7D895E9F-BFA9-43FE-B874-B4F4E15DA12A}"/>
                      </a:ext>
                    </a:extLst>
                  </p14:cNvPr>
                  <p14:cNvContentPartPr/>
                  <p14:nvPr/>
                </p14:nvContentPartPr>
                <p14:xfrm>
                  <a:off x="6606760" y="3192135"/>
                  <a:ext cx="20520" cy="288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7D895E9F-BFA9-43FE-B874-B4F4E15DA1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590212" y="3175771"/>
                    <a:ext cx="52955" cy="608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D4CFA19A-D248-4019-95E3-B0C4B17A5F18}"/>
                      </a:ext>
                    </a:extLst>
                  </p14:cNvPr>
                  <p14:cNvContentPartPr/>
                  <p14:nvPr/>
                </p14:nvContentPartPr>
                <p14:xfrm>
                  <a:off x="6051280" y="3244335"/>
                  <a:ext cx="12600" cy="1872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D4CFA19A-D248-4019-95E3-B0C4B17A5F18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035530" y="3227621"/>
                    <a:ext cx="43470" cy="51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5CFDF1E-8571-43F9-954E-99002A5B6226}"/>
                    </a:ext>
                  </a:extLst>
                </p14:cNvPr>
                <p14:cNvContentPartPr/>
                <p14:nvPr/>
              </p14:nvContentPartPr>
              <p14:xfrm>
                <a:off x="6611440" y="3195375"/>
                <a:ext cx="15120" cy="21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5CFDF1E-8571-43F9-954E-99002A5B622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595005" y="3179011"/>
                  <a:ext cx="47332" cy="536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545D209-83C7-47A6-968E-D9B0ED947344}"/>
                </a:ext>
              </a:extLst>
            </p:cNvPr>
            <p:cNvGrpSpPr/>
            <p:nvPr/>
          </p:nvGrpSpPr>
          <p:grpSpPr>
            <a:xfrm>
              <a:off x="6526120" y="3042375"/>
              <a:ext cx="237600" cy="204120"/>
              <a:chOff x="6526120" y="3042375"/>
              <a:chExt cx="237600" cy="20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6DF3FC52-133E-41C9-B423-254E6F93187F}"/>
                      </a:ext>
                    </a:extLst>
                  </p14:cNvPr>
                  <p14:cNvContentPartPr/>
                  <p14:nvPr/>
                </p14:nvContentPartPr>
                <p14:xfrm>
                  <a:off x="6526120" y="3042375"/>
                  <a:ext cx="196920" cy="1378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6DF3FC52-133E-41C9-B423-254E6F93187F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509819" y="3025723"/>
                    <a:ext cx="228871" cy="170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68538579-FFE8-4FAC-9C84-FEBD923A47FE}"/>
                      </a:ext>
                    </a:extLst>
                  </p14:cNvPr>
                  <p14:cNvContentPartPr/>
                  <p14:nvPr/>
                </p14:nvContentPartPr>
                <p14:xfrm>
                  <a:off x="6598120" y="3112215"/>
                  <a:ext cx="360" cy="36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68538579-FFE8-4FAC-9C84-FEBD923A47F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589120" y="310321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08716D8A-FA6A-493E-B0E2-62D53EF24490}"/>
                      </a:ext>
                    </a:extLst>
                  </p14:cNvPr>
                  <p14:cNvContentPartPr/>
                  <p14:nvPr/>
                </p14:nvContentPartPr>
                <p14:xfrm>
                  <a:off x="6561400" y="3061455"/>
                  <a:ext cx="202320" cy="18504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08716D8A-FA6A-493E-B0E2-62D53EF2449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545084" y="3044815"/>
                    <a:ext cx="234300" cy="2176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29732A44-D5B4-4090-BC40-C033AE3A4207}"/>
                      </a:ext>
                    </a:extLst>
                  </p14:cNvPr>
                  <p14:cNvContentPartPr/>
                  <p14:nvPr/>
                </p14:nvContentPartPr>
                <p14:xfrm>
                  <a:off x="6690280" y="3155775"/>
                  <a:ext cx="55080" cy="8820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29732A44-D5B4-4090-BC40-C033AE3A4207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6674080" y="3139070"/>
                    <a:ext cx="86832" cy="12094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B2D06F4-815D-4643-89AB-07FA23598118}"/>
                </a:ext>
              </a:extLst>
            </p:cNvPr>
            <p:cNvGrpSpPr/>
            <p:nvPr/>
          </p:nvGrpSpPr>
          <p:grpSpPr>
            <a:xfrm>
              <a:off x="5875960" y="2988375"/>
              <a:ext cx="408960" cy="327600"/>
              <a:chOff x="5875960" y="2988375"/>
              <a:chExt cx="408960" cy="32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A4BA58A4-EEFD-4C5C-9691-93F6B5FE82C3}"/>
                      </a:ext>
                    </a:extLst>
                  </p14:cNvPr>
                  <p14:cNvContentPartPr/>
                  <p14:nvPr/>
                </p14:nvContentPartPr>
                <p14:xfrm>
                  <a:off x="5875960" y="3087735"/>
                  <a:ext cx="235440" cy="228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A4BA58A4-EEFD-4C5C-9691-93F6B5FE82C3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859655" y="3071099"/>
                    <a:ext cx="267397" cy="26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E8D8243-73FF-42A7-B5A7-7F34E20E1614}"/>
                      </a:ext>
                    </a:extLst>
                  </p14:cNvPr>
                  <p14:cNvContentPartPr/>
                  <p14:nvPr/>
                </p14:nvContentPartPr>
                <p14:xfrm>
                  <a:off x="6226240" y="2988375"/>
                  <a:ext cx="45360" cy="1267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E8D8243-73FF-42A7-B5A7-7F34E20E1614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210040" y="2971789"/>
                    <a:ext cx="77112" cy="159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AB000528-E870-46C6-A2AE-9A4E3E7CC9DD}"/>
                      </a:ext>
                    </a:extLst>
                  </p14:cNvPr>
                  <p14:cNvContentPartPr/>
                  <p14:nvPr/>
                </p14:nvContentPartPr>
                <p14:xfrm>
                  <a:off x="6045520" y="3228495"/>
                  <a:ext cx="21240" cy="295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AB000528-E870-46C6-A2AE-9A4E3E7CC9D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6029429" y="3212095"/>
                    <a:ext cx="52778" cy="61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52085D32-1329-42F8-94EB-1C6211DF8812}"/>
                      </a:ext>
                    </a:extLst>
                  </p14:cNvPr>
                  <p14:cNvContentPartPr/>
                  <p14:nvPr/>
                </p14:nvContentPartPr>
                <p14:xfrm>
                  <a:off x="6262600" y="3094575"/>
                  <a:ext cx="22320" cy="3888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52085D32-1329-42F8-94EB-1C6211DF8812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246188" y="3078100"/>
                    <a:ext cx="54487" cy="7117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7EF6B30-2EEE-45F0-83AF-FAF0C42DB480}"/>
              </a:ext>
            </a:extLst>
          </p:cNvPr>
          <p:cNvGrpSpPr/>
          <p:nvPr/>
        </p:nvGrpSpPr>
        <p:grpSpPr>
          <a:xfrm>
            <a:off x="7012227" y="853438"/>
            <a:ext cx="608492" cy="637998"/>
            <a:chOff x="7480132" y="2353879"/>
            <a:chExt cx="963000" cy="675360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E4CE29D-9AAA-4B39-84C5-8C53AEEE1FA3}"/>
                </a:ext>
              </a:extLst>
            </p:cNvPr>
            <p:cNvGrpSpPr/>
            <p:nvPr/>
          </p:nvGrpSpPr>
          <p:grpSpPr>
            <a:xfrm>
              <a:off x="7480132" y="2353879"/>
              <a:ext cx="963000" cy="524160"/>
              <a:chOff x="7480132" y="2353879"/>
              <a:chExt cx="963000" cy="52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463B9597-AAF6-4663-B97F-4C4427D2BA9A}"/>
                      </a:ext>
                    </a:extLst>
                  </p14:cNvPr>
                  <p14:cNvContentPartPr/>
                  <p14:nvPr/>
                </p14:nvContentPartPr>
                <p14:xfrm>
                  <a:off x="7480132" y="2363959"/>
                  <a:ext cx="341640" cy="975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463B9597-AAF6-4663-B97F-4C4427D2BA9A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465921" y="2354394"/>
                    <a:ext cx="369494" cy="1163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4E38AA4D-3AF7-468D-A219-7553DB36CC99}"/>
                      </a:ext>
                    </a:extLst>
                  </p14:cNvPr>
                  <p14:cNvContentPartPr/>
                  <p14:nvPr/>
                </p14:nvContentPartPr>
                <p14:xfrm>
                  <a:off x="7480492" y="2456119"/>
                  <a:ext cx="336600" cy="42192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4E38AA4D-3AF7-468D-A219-7553DB36CC99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466253" y="2446582"/>
                    <a:ext cx="364508" cy="4406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8E935661-BC8D-4F8A-85D5-2E63E6600A1F}"/>
                      </a:ext>
                    </a:extLst>
                  </p14:cNvPr>
                  <p14:cNvContentPartPr/>
                  <p14:nvPr/>
                </p14:nvContentPartPr>
                <p14:xfrm>
                  <a:off x="7801612" y="2353879"/>
                  <a:ext cx="63360" cy="4741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8E935661-BC8D-4F8A-85D5-2E63E6600A1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787469" y="2344343"/>
                    <a:ext cx="91080" cy="492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BF40A4C7-6ADB-4E44-A029-C3BA9BBA3E4A}"/>
                      </a:ext>
                    </a:extLst>
                  </p14:cNvPr>
                  <p14:cNvContentPartPr/>
                  <p14:nvPr/>
                </p14:nvContentPartPr>
                <p14:xfrm>
                  <a:off x="7847692" y="2374399"/>
                  <a:ext cx="187920" cy="4269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BF40A4C7-6ADB-4E44-A029-C3BA9BBA3E4A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833456" y="2364877"/>
                    <a:ext cx="215823" cy="4456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151A25F9-60EF-4442-9F53-791F543D1D60}"/>
                      </a:ext>
                    </a:extLst>
                  </p14:cNvPr>
                  <p14:cNvContentPartPr/>
                  <p14:nvPr/>
                </p14:nvContentPartPr>
                <p14:xfrm>
                  <a:off x="7547812" y="2489959"/>
                  <a:ext cx="183600" cy="4140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51A25F9-60EF-4442-9F53-791F543D1D6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533601" y="2480464"/>
                    <a:ext cx="211453" cy="60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8B995532-0047-496A-B337-3A4950AF3760}"/>
                      </a:ext>
                    </a:extLst>
                  </p14:cNvPr>
                  <p14:cNvContentPartPr/>
                  <p14:nvPr/>
                </p14:nvContentPartPr>
                <p14:xfrm>
                  <a:off x="7552852" y="2566999"/>
                  <a:ext cx="190800" cy="5040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8B995532-0047-496A-B337-3A4950AF3760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538656" y="2557525"/>
                    <a:ext cx="218625" cy="689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4640B14D-B753-4661-B723-A53DE8C0B67F}"/>
                      </a:ext>
                    </a:extLst>
                  </p14:cNvPr>
                  <p14:cNvContentPartPr/>
                  <p14:nvPr/>
                </p14:nvContentPartPr>
                <p14:xfrm>
                  <a:off x="7558252" y="2652679"/>
                  <a:ext cx="183960" cy="327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4640B14D-B753-4661-B723-A53DE8C0B67F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544058" y="2643156"/>
                    <a:ext cx="211781" cy="51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F7C3BDBA-9000-46F6-A6B4-E6E5D32463B5}"/>
                      </a:ext>
                    </a:extLst>
                  </p14:cNvPr>
                  <p14:cNvContentPartPr/>
                  <p14:nvPr/>
                </p14:nvContentPartPr>
                <p14:xfrm>
                  <a:off x="7555372" y="2750239"/>
                  <a:ext cx="172800" cy="3204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7C3BDBA-9000-46F6-A6B4-E6E5D32463B5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541161" y="2740815"/>
                    <a:ext cx="200653" cy="505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30F6BFD7-714B-4A3D-A672-0CEEEAAEFC48}"/>
                      </a:ext>
                    </a:extLst>
                  </p14:cNvPr>
                  <p14:cNvContentPartPr/>
                  <p14:nvPr/>
                </p14:nvContentPartPr>
                <p14:xfrm>
                  <a:off x="7902052" y="2472319"/>
                  <a:ext cx="83880" cy="201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30F6BFD7-714B-4A3D-A672-0CEEEAAEFC4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887883" y="2462810"/>
                    <a:ext cx="111651" cy="387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CA27887-FEDB-4A2A-83D2-D6D049436837}"/>
                      </a:ext>
                    </a:extLst>
                  </p14:cNvPr>
                  <p14:cNvContentPartPr/>
                  <p14:nvPr/>
                </p14:nvContentPartPr>
                <p14:xfrm>
                  <a:off x="7895212" y="2572399"/>
                  <a:ext cx="77040" cy="1296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CA27887-FEDB-4A2A-83D2-D6D049436837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881050" y="2562870"/>
                    <a:ext cx="104797" cy="316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A52FD457-E039-4CDF-BB88-7025B9B02DA3}"/>
                      </a:ext>
                    </a:extLst>
                  </p14:cNvPr>
                  <p14:cNvContentPartPr/>
                  <p14:nvPr/>
                </p14:nvContentPartPr>
                <p14:xfrm>
                  <a:off x="7900972" y="2662039"/>
                  <a:ext cx="65520" cy="1764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A52FD457-E039-4CDF-BB88-7025B9B02DA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886851" y="2652452"/>
                    <a:ext cx="93197" cy="364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3A6EAFE5-D97B-4FFF-B3D7-7773C6A452E9}"/>
                      </a:ext>
                    </a:extLst>
                  </p14:cNvPr>
                  <p14:cNvContentPartPr/>
                  <p14:nvPr/>
                </p14:nvContentPartPr>
                <p14:xfrm>
                  <a:off x="8043172" y="2543959"/>
                  <a:ext cx="237600" cy="900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3A6EAFE5-D97B-4FFF-B3D7-7773C6A452E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028961" y="2534584"/>
                    <a:ext cx="265453" cy="27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0012F32B-2B0E-45F9-962A-DDF0C3EC2B00}"/>
                      </a:ext>
                    </a:extLst>
                  </p14:cNvPr>
                  <p14:cNvContentPartPr/>
                  <p14:nvPr/>
                </p14:nvContentPartPr>
                <p14:xfrm>
                  <a:off x="8289772" y="2401039"/>
                  <a:ext cx="121680" cy="14220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0012F32B-2B0E-45F9-962A-DDF0C3EC2B0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8275557" y="2391508"/>
                    <a:ext cx="149541" cy="16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9DF56F83-DD6D-47A8-AA46-7A4C5AF80925}"/>
                      </a:ext>
                    </a:extLst>
                  </p14:cNvPr>
                  <p14:cNvContentPartPr/>
                  <p14:nvPr/>
                </p14:nvContentPartPr>
                <p14:xfrm>
                  <a:off x="8050732" y="2388799"/>
                  <a:ext cx="367560" cy="4140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9DF56F83-DD6D-47A8-AA46-7A4C5AF80925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8036485" y="2379390"/>
                    <a:ext cx="395483" cy="598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5C16DE61-1746-48CD-BE7E-963C6EBACCD4}"/>
                      </a:ext>
                    </a:extLst>
                  </p14:cNvPr>
                  <p14:cNvContentPartPr/>
                  <p14:nvPr/>
                </p14:nvContentPartPr>
                <p14:xfrm>
                  <a:off x="8231812" y="2524159"/>
                  <a:ext cx="78480" cy="21060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5C16DE61-1746-48CD-BE7E-963C6EBACCD4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8217491" y="2514638"/>
                    <a:ext cx="106549" cy="229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B7D10C5-540C-4ABA-BFB5-7B3D44D5812D}"/>
                      </a:ext>
                    </a:extLst>
                  </p14:cNvPr>
                  <p14:cNvContentPartPr/>
                  <p14:nvPr/>
                </p14:nvContentPartPr>
                <p14:xfrm>
                  <a:off x="8388772" y="2383039"/>
                  <a:ext cx="54360" cy="18504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B7D10C5-540C-4ABA-BFB5-7B3D44D5812D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8374616" y="2373520"/>
                    <a:ext cx="82106" cy="20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EDD0ACC4-3900-429C-8B5A-61EB8D2F46C8}"/>
                      </a:ext>
                    </a:extLst>
                  </p14:cNvPr>
                  <p14:cNvContentPartPr/>
                  <p14:nvPr/>
                </p14:nvContentPartPr>
                <p14:xfrm>
                  <a:off x="8275012" y="2566999"/>
                  <a:ext cx="156600" cy="15480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EDD0ACC4-3900-429C-8B5A-61EB8D2F46C8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8260776" y="2557467"/>
                    <a:ext cx="184503" cy="1734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AD5E6F18-AED0-420B-8CB9-90E28656C008}"/>
                      </a:ext>
                    </a:extLst>
                  </p14:cNvPr>
                  <p14:cNvContentPartPr/>
                  <p14:nvPr/>
                </p14:nvContentPartPr>
                <p14:xfrm>
                  <a:off x="8077732" y="2703799"/>
                  <a:ext cx="190800" cy="154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AD5E6F18-AED0-420B-8CB9-90E28656C008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8063536" y="2694124"/>
                    <a:ext cx="218625" cy="34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CB0ACD3C-0714-4FF0-9565-52A535FE89A8}"/>
                      </a:ext>
                    </a:extLst>
                  </p14:cNvPr>
                  <p14:cNvContentPartPr/>
                  <p14:nvPr/>
                </p14:nvContentPartPr>
                <p14:xfrm>
                  <a:off x="8053252" y="2582839"/>
                  <a:ext cx="175680" cy="612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CB0ACD3C-0714-4FF0-9565-52A535FE89A8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8038992" y="2573276"/>
                    <a:ext cx="203629" cy="248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8494C4A6-841A-4676-8232-2444B7C41501}"/>
                      </a:ext>
                    </a:extLst>
                  </p14:cNvPr>
                  <p14:cNvContentPartPr/>
                  <p14:nvPr/>
                </p14:nvContentPartPr>
                <p14:xfrm>
                  <a:off x="8047492" y="2620999"/>
                  <a:ext cx="162000" cy="504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8494C4A6-841A-4676-8232-2444B7C41501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8033231" y="2610499"/>
                    <a:ext cx="189951" cy="25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35B9E075-558A-4E2E-8FC5-1FF9F4ED40D3}"/>
                      </a:ext>
                    </a:extLst>
                  </p14:cNvPr>
                  <p14:cNvContentPartPr/>
                  <p14:nvPr/>
                </p14:nvContentPartPr>
                <p14:xfrm>
                  <a:off x="8054332" y="2660239"/>
                  <a:ext cx="153720" cy="252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35B9E075-558A-4E2E-8FC5-1FF9F4ED40D3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8040099" y="2651239"/>
                    <a:ext cx="181617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1F8F9213-0D39-4DC8-AB50-4407658D29E9}"/>
                      </a:ext>
                    </a:extLst>
                  </p14:cNvPr>
                  <p14:cNvContentPartPr/>
                  <p14:nvPr/>
                </p14:nvContentPartPr>
                <p14:xfrm>
                  <a:off x="8227132" y="2522719"/>
                  <a:ext cx="135360" cy="1155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1F8F9213-0D39-4DC8-AB50-4407658D29E9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8212914" y="2513184"/>
                    <a:ext cx="163228" cy="134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DF5D2C4C-CE90-4E4B-AC20-D137B6CF7756}"/>
                      </a:ext>
                    </a:extLst>
                  </p14:cNvPr>
                  <p14:cNvContentPartPr/>
                  <p14:nvPr/>
                </p14:nvContentPartPr>
                <p14:xfrm>
                  <a:off x="8250172" y="2573479"/>
                  <a:ext cx="119880" cy="9828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DF5D2C4C-CE90-4E4B-AC20-D137B6CF7756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8235968" y="2563919"/>
                    <a:ext cx="147719" cy="117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6993FB71-5CD5-490B-BA19-C08968610C31}"/>
                      </a:ext>
                    </a:extLst>
                  </p14:cNvPr>
                  <p14:cNvContentPartPr/>
                  <p14:nvPr/>
                </p14:nvContentPartPr>
                <p14:xfrm>
                  <a:off x="8210932" y="2465119"/>
                  <a:ext cx="53640" cy="4644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6993FB71-5CD5-490B-BA19-C08968610C31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8196666" y="2455603"/>
                    <a:ext cx="81601" cy="650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A685A80A-83E3-43E7-93E4-CC34CD285BF6}"/>
                      </a:ext>
                    </a:extLst>
                  </p14:cNvPr>
                  <p14:cNvContentPartPr/>
                  <p14:nvPr/>
                </p14:nvContentPartPr>
                <p14:xfrm>
                  <a:off x="8159452" y="2461879"/>
                  <a:ext cx="64800" cy="5544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A685A80A-83E3-43E7-93E4-CC34CD285BF6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8145241" y="2452386"/>
                    <a:ext cx="92653" cy="740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6F17F1F0-A5A6-4F7B-933A-B6B3DB006C94}"/>
                      </a:ext>
                    </a:extLst>
                  </p14:cNvPr>
                  <p14:cNvContentPartPr/>
                  <p14:nvPr/>
                </p14:nvContentPartPr>
                <p14:xfrm>
                  <a:off x="8087452" y="2458279"/>
                  <a:ext cx="68760" cy="4644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6F17F1F0-A5A6-4F7B-933A-B6B3DB006C94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8073127" y="2448840"/>
                    <a:ext cx="96837" cy="649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5480AA59-4C1E-4278-9920-F80788E1FA97}"/>
                      </a:ext>
                    </a:extLst>
                  </p14:cNvPr>
                  <p14:cNvContentPartPr/>
                  <p14:nvPr/>
                </p14:nvContentPartPr>
                <p14:xfrm>
                  <a:off x="8070172" y="2453599"/>
                  <a:ext cx="29880" cy="3384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5480AA59-4C1E-4278-9920-F80788E1FA97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8056078" y="2443985"/>
                    <a:ext cx="57505" cy="526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1FD5EDA-0C39-4DFF-B906-6D79CFD4BC15}"/>
                </a:ext>
              </a:extLst>
            </p:cNvPr>
            <p:cNvGrpSpPr/>
            <p:nvPr/>
          </p:nvGrpSpPr>
          <p:grpSpPr>
            <a:xfrm>
              <a:off x="7711252" y="2623159"/>
              <a:ext cx="94320" cy="135360"/>
              <a:chOff x="7711252" y="2623159"/>
              <a:chExt cx="94320" cy="135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E47D3E85-6304-4707-B6AE-97382F253BE9}"/>
                      </a:ext>
                    </a:extLst>
                  </p14:cNvPr>
                  <p14:cNvContentPartPr/>
                  <p14:nvPr/>
                </p14:nvContentPartPr>
                <p14:xfrm>
                  <a:off x="7711252" y="2651239"/>
                  <a:ext cx="94320" cy="8352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E47D3E85-6304-4707-B6AE-97382F253BE9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697047" y="2641705"/>
                    <a:ext cx="122161" cy="102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B26480DC-95CA-4093-81AD-157721D04FD0}"/>
                      </a:ext>
                    </a:extLst>
                  </p14:cNvPr>
                  <p14:cNvContentPartPr/>
                  <p14:nvPr/>
                </p14:nvContentPartPr>
                <p14:xfrm>
                  <a:off x="7736812" y="2623159"/>
                  <a:ext cx="51840" cy="135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B26480DC-95CA-4093-81AD-157721D04FD0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7722570" y="2613627"/>
                    <a:ext cx="79754" cy="15404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F1109746-9F09-4DA1-8B8A-9C138E6F8B81}"/>
                </a:ext>
              </a:extLst>
            </p:cNvPr>
            <p:cNvGrpSpPr/>
            <p:nvPr/>
          </p:nvGrpSpPr>
          <p:grpSpPr>
            <a:xfrm>
              <a:off x="8107612" y="2793079"/>
              <a:ext cx="182880" cy="236160"/>
              <a:chOff x="8107612" y="2793079"/>
              <a:chExt cx="182880" cy="23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0DECA451-CF21-4120-894A-D1EA4738F263}"/>
                      </a:ext>
                    </a:extLst>
                  </p14:cNvPr>
                  <p14:cNvContentPartPr/>
                  <p14:nvPr/>
                </p14:nvContentPartPr>
                <p14:xfrm>
                  <a:off x="8133892" y="2808199"/>
                  <a:ext cx="156600" cy="13392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0DECA451-CF21-4120-894A-D1EA4738F26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8119707" y="2798688"/>
                    <a:ext cx="184402" cy="152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56B00351-AA02-4651-9619-4AEA49410476}"/>
                      </a:ext>
                    </a:extLst>
                  </p14:cNvPr>
                  <p14:cNvContentPartPr/>
                  <p14:nvPr/>
                </p14:nvContentPartPr>
                <p14:xfrm>
                  <a:off x="8107612" y="2793079"/>
                  <a:ext cx="169920" cy="2361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56B00351-AA02-4651-9619-4AEA49410476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8093405" y="2783556"/>
                    <a:ext cx="197766" cy="25482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028" name="Picture 4" descr="The Carpentries">
            <a:extLst>
              <a:ext uri="{FF2B5EF4-FFF2-40B4-BE49-F238E27FC236}">
                <a16:creationId xmlns:a16="http://schemas.microsoft.com/office/drawing/2014/main" id="{50F0ECAF-494A-4180-9308-30BF6F0D0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3" b="30993"/>
          <a:stretch/>
        </p:blipFill>
        <p:spPr bwMode="auto">
          <a:xfrm>
            <a:off x="1359050" y="2114771"/>
            <a:ext cx="1814413" cy="3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10C22B0-4E52-4E90-A843-6C5450A0831F}"/>
              </a:ext>
            </a:extLst>
          </p:cNvPr>
          <p:cNvGrpSpPr/>
          <p:nvPr/>
        </p:nvGrpSpPr>
        <p:grpSpPr>
          <a:xfrm>
            <a:off x="6642230" y="1492976"/>
            <a:ext cx="889035" cy="892552"/>
            <a:chOff x="1473172" y="3350618"/>
            <a:chExt cx="1735994" cy="170974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1C088C4-352F-49B0-A96F-235E2331108C}"/>
                    </a:ext>
                  </a:extLst>
                </p14:cNvPr>
                <p14:cNvContentPartPr/>
                <p14:nvPr/>
              </p14:nvContentPartPr>
              <p14:xfrm>
                <a:off x="1473172" y="5059999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7EE660-A9A7-4D5F-97A5-D07EA5798C2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64532" y="505135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66B45DB-1C0C-4843-A258-27EE6B3A420B}"/>
                    </a:ext>
                  </a:extLst>
                </p14:cNvPr>
                <p14:cNvContentPartPr/>
                <p14:nvPr/>
              </p14:nvContentPartPr>
              <p14:xfrm>
                <a:off x="2206852" y="3532879"/>
                <a:ext cx="853920" cy="45360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505C855C-1D23-4070-B99A-5D916564E35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197852" y="3523879"/>
                  <a:ext cx="8715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62B5BA5-A7E8-4039-83D4-508EC7906AE2}"/>
                    </a:ext>
                  </a:extLst>
                </p14:cNvPr>
                <p14:cNvContentPartPr/>
                <p14:nvPr/>
              </p14:nvContentPartPr>
              <p14:xfrm>
                <a:off x="2479732" y="3783079"/>
                <a:ext cx="409680" cy="19368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205ABD22-9582-45AA-BA59-8A7C821161E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70732" y="3774439"/>
                  <a:ext cx="427320" cy="21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94F45DD6-C053-4F31-8182-103201268851}"/>
                </a:ext>
              </a:extLst>
            </p:cNvPr>
            <p:cNvGrpSpPr/>
            <p:nvPr/>
          </p:nvGrpSpPr>
          <p:grpSpPr>
            <a:xfrm>
              <a:off x="2048524" y="3350618"/>
              <a:ext cx="1160642" cy="1004750"/>
              <a:chOff x="2048524" y="3350618"/>
              <a:chExt cx="1160642" cy="100475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368EB34C-8236-46DC-A8E6-2B864756CEF5}"/>
                      </a:ext>
                    </a:extLst>
                  </p14:cNvPr>
                  <p14:cNvContentPartPr/>
                  <p14:nvPr/>
                </p14:nvContentPartPr>
                <p14:xfrm>
                  <a:off x="2048524" y="3350618"/>
                  <a:ext cx="701835" cy="589352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D406127C-5443-4243-AA79-467BCEFEAC6D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39886" y="3341978"/>
                    <a:ext cx="719471" cy="60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78B4E4E2-F48E-4CDA-BF6F-710A003E356E}"/>
                      </a:ext>
                    </a:extLst>
                  </p14:cNvPr>
                  <p14:cNvContentPartPr/>
                  <p14:nvPr/>
                </p14:nvContentPartPr>
                <p14:xfrm>
                  <a:off x="2356824" y="3720706"/>
                  <a:ext cx="591886" cy="389099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EE68529C-E50A-4D18-9DE3-FE21210F359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348183" y="3712067"/>
                    <a:ext cx="609527" cy="406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572313A1-C2DB-4535-9D45-7DDE1F66C9F7}"/>
                      </a:ext>
                    </a:extLst>
                  </p14:cNvPr>
                  <p14:cNvContentPartPr/>
                  <p14:nvPr/>
                </p14:nvContentPartPr>
                <p14:xfrm>
                  <a:off x="2424948" y="3728627"/>
                  <a:ext cx="519009" cy="283586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6B01E01C-BEA4-4E6E-B19C-853A0E302D3B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2416310" y="3719990"/>
                    <a:ext cx="536645" cy="301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C92E99E8-E6E9-43C8-956D-7C606EEBCF79}"/>
                      </a:ext>
                    </a:extLst>
                  </p14:cNvPr>
                  <p14:cNvContentPartPr/>
                  <p14:nvPr/>
                </p14:nvContentPartPr>
                <p14:xfrm>
                  <a:off x="2730714" y="3825585"/>
                  <a:ext cx="17110" cy="17427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CDBE40A-551C-4742-BDB7-3FBF4558460C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721613" y="3817049"/>
                    <a:ext cx="34948" cy="348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B43BB422-CC5A-4BC4-AD96-90E07A906484}"/>
                      </a:ext>
                    </a:extLst>
                  </p14:cNvPr>
                  <p14:cNvContentPartPr/>
                  <p14:nvPr/>
                </p14:nvContentPartPr>
                <p14:xfrm>
                  <a:off x="2536165" y="3388958"/>
                  <a:ext cx="673001" cy="653357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F1990418-1365-4640-B52F-7D7149281249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527163" y="3379959"/>
                    <a:ext cx="690645" cy="670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1C5EA155-3D80-4316-B4AB-C00123633231}"/>
                      </a:ext>
                    </a:extLst>
                  </p14:cNvPr>
                  <p14:cNvContentPartPr/>
                  <p14:nvPr/>
                </p14:nvContentPartPr>
                <p14:xfrm>
                  <a:off x="2815315" y="3980211"/>
                  <a:ext cx="354561" cy="339036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AE167A6A-47CC-4B01-9D45-4CC7699425E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806316" y="3971213"/>
                    <a:ext cx="372199" cy="3566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8D165E74-E7E7-4EEB-B6B0-D4C5D7860C1C}"/>
                      </a:ext>
                    </a:extLst>
                  </p14:cNvPr>
                  <p14:cNvContentPartPr/>
                  <p14:nvPr/>
                </p14:nvContentPartPr>
                <p14:xfrm>
                  <a:off x="2738952" y="4014748"/>
                  <a:ext cx="84917" cy="213561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C7E5DAE2-C8AB-4FE1-A192-92943AD874B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730316" y="4005745"/>
                    <a:ext cx="102548" cy="231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12608E35-7578-4299-B327-54FA84375CCD}"/>
                      </a:ext>
                    </a:extLst>
                  </p14:cNvPr>
                  <p14:cNvContentPartPr/>
                  <p14:nvPr/>
                </p14:nvContentPartPr>
                <p14:xfrm>
                  <a:off x="2588129" y="4089526"/>
                  <a:ext cx="251900" cy="265842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B65F1840-76ED-47F9-B65D-AFF459D9776C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79492" y="4080881"/>
                    <a:ext cx="269533" cy="2834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908A1CB7-4D84-43ED-9549-A4595E77400F}"/>
                      </a:ext>
                    </a:extLst>
                  </p14:cNvPr>
                  <p14:cNvContentPartPr/>
                  <p14:nvPr/>
                </p14:nvContentPartPr>
                <p14:xfrm>
                  <a:off x="2438573" y="3412722"/>
                  <a:ext cx="166349" cy="396387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A5B047A5-6D0B-4D1D-B676-8C42BCE17B9F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429931" y="3404081"/>
                    <a:ext cx="183992" cy="4140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3B53986D-A3C6-4B3E-8B13-5204ECADEC5E}"/>
                      </a:ext>
                    </a:extLst>
                  </p14:cNvPr>
                  <p14:cNvContentPartPr/>
                  <p14:nvPr/>
                </p14:nvContentPartPr>
                <p14:xfrm>
                  <a:off x="2385025" y="3421594"/>
                  <a:ext cx="197084" cy="74461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0C14D572-FBD1-4FF7-8239-375BD96A9DBF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2376034" y="3412601"/>
                    <a:ext cx="214706" cy="92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289AA5B7-24DD-4BEF-A371-5961D0B02483}"/>
                      </a:ext>
                    </a:extLst>
                  </p14:cNvPr>
                  <p14:cNvContentPartPr/>
                  <p14:nvPr/>
                </p14:nvContentPartPr>
                <p14:xfrm>
                  <a:off x="2407838" y="3513482"/>
                  <a:ext cx="101394" cy="115019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00967368-C0AC-4544-B798-D7B7AC7F33F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2399209" y="3504856"/>
                    <a:ext cx="119012" cy="132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CB32E653-FFE9-426D-B07D-C65A92209E30}"/>
                      </a:ext>
                    </a:extLst>
                  </p14:cNvPr>
                  <p14:cNvContentPartPr/>
                  <p14:nvPr/>
                </p14:nvContentPartPr>
                <p14:xfrm>
                  <a:off x="2319752" y="3460567"/>
                  <a:ext cx="75412" cy="35488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6EEB250A-BC34-40F4-AFD1-EFD60E8C711C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2311133" y="3451605"/>
                    <a:ext cx="93008" cy="53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CE6526EC-2CE0-44D6-91B1-6CF3038C42DA}"/>
                      </a:ext>
                    </a:extLst>
                  </p14:cNvPr>
                  <p14:cNvContentPartPr/>
                  <p14:nvPr/>
                </p14:nvContentPartPr>
                <p14:xfrm>
                  <a:off x="2145482" y="3484965"/>
                  <a:ext cx="94423" cy="130545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F2D4AE93-A8E7-43AA-9008-540ED1A22E31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2136833" y="3476334"/>
                    <a:ext cx="112082" cy="148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C75F8DB9-92E3-44A1-8486-77776F9EA45E}"/>
                      </a:ext>
                    </a:extLst>
                  </p14:cNvPr>
                  <p14:cNvContentPartPr/>
                  <p14:nvPr/>
                </p14:nvContentPartPr>
                <p14:xfrm>
                  <a:off x="2077358" y="3632303"/>
                  <a:ext cx="122623" cy="63371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FA6CDD91-6689-4888-9BF2-7064DA7851FA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2068702" y="3623661"/>
                    <a:ext cx="140295" cy="810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B9725CE9-32A6-4314-AC56-91EDAAA2295B}"/>
                      </a:ext>
                    </a:extLst>
                  </p14:cNvPr>
                  <p14:cNvContentPartPr/>
                  <p14:nvPr/>
                </p14:nvContentPartPr>
                <p14:xfrm>
                  <a:off x="2217091" y="3500808"/>
                  <a:ext cx="211660" cy="180608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454595A7-15D1-442D-8451-AE2ABCC284AD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2208092" y="3491814"/>
                    <a:ext cx="229298" cy="1982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12F01AD3-32E3-4009-BA8B-65C337BE4AD4}"/>
                      </a:ext>
                    </a:extLst>
                  </p14:cNvPr>
                  <p14:cNvContentPartPr/>
                  <p14:nvPr/>
                </p14:nvContentPartPr>
                <p14:xfrm>
                  <a:off x="2119183" y="3736865"/>
                  <a:ext cx="59252" cy="58935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BD2440AB-6B47-4821-AB48-2E4566B7CF75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2110565" y="3728240"/>
                    <a:ext cx="76848" cy="765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D455C33B-AFE0-4EE7-A55E-4487242A6031}"/>
                      </a:ext>
                    </a:extLst>
                  </p14:cNvPr>
                  <p14:cNvContentPartPr/>
                  <p14:nvPr/>
                </p14:nvContentPartPr>
                <p14:xfrm>
                  <a:off x="2124569" y="3726409"/>
                  <a:ext cx="306399" cy="154943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569F8B70-6519-48F1-9692-F6BFD1E890A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2115928" y="3717422"/>
                    <a:ext cx="324041" cy="1725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5DE34B9C-193E-47C8-BAD8-F2B06A6741A5}"/>
                      </a:ext>
                    </a:extLst>
                  </p14:cNvPr>
                  <p14:cNvContentPartPr/>
                  <p14:nvPr/>
                </p14:nvContentPartPr>
                <p14:xfrm>
                  <a:off x="2673997" y="3447576"/>
                  <a:ext cx="122306" cy="291191"/>
                </p14:xfrm>
              </p:contentPart>
            </mc:Choice>
            <mc:Fallback xmlns="">
              <p:pic>
                <p:nvPicPr>
                  <p:cNvPr id="511" name="Ink 510">
                    <a:extLst>
                      <a:ext uri="{FF2B5EF4-FFF2-40B4-BE49-F238E27FC236}">
                        <a16:creationId xmlns:a16="http://schemas.microsoft.com/office/drawing/2014/main" id="{4216360C-DC68-4644-BF75-02961B66A81A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2665364" y="3438578"/>
                    <a:ext cx="139932" cy="3088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620EB175-7861-44C2-90D5-7BBCC694742A}"/>
                      </a:ext>
                    </a:extLst>
                  </p14:cNvPr>
                  <p14:cNvContentPartPr/>
                  <p14:nvPr/>
                </p14:nvContentPartPr>
                <p14:xfrm>
                  <a:off x="2740853" y="3479578"/>
                  <a:ext cx="154309" cy="244613"/>
                </p14:xfrm>
              </p:contentPart>
            </mc:Choice>
            <mc:Fallback xmlns="">
              <p:pic>
                <p:nvPicPr>
                  <p:cNvPr id="512" name="Ink 511">
                    <a:extLst>
                      <a:ext uri="{FF2B5EF4-FFF2-40B4-BE49-F238E27FC236}">
                        <a16:creationId xmlns:a16="http://schemas.microsoft.com/office/drawing/2014/main" id="{C48CFD99-D7BD-404A-8D35-24561DDF0558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2732220" y="3470945"/>
                    <a:ext cx="171934" cy="26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0EB57DB5-EF9A-4C63-A31E-775ED28743B9}"/>
                      </a:ext>
                    </a:extLst>
                  </p14:cNvPr>
                  <p14:cNvContentPartPr/>
                  <p14:nvPr/>
                </p14:nvContentPartPr>
                <p14:xfrm>
                  <a:off x="2881537" y="3499857"/>
                  <a:ext cx="78897" cy="84284"/>
                </p14:xfrm>
              </p:contentPart>
            </mc:Choice>
            <mc:Fallback xmlns="">
              <p:pic>
                <p:nvPicPr>
                  <p:cNvPr id="513" name="Ink 512">
                    <a:extLst>
                      <a:ext uri="{FF2B5EF4-FFF2-40B4-BE49-F238E27FC236}">
                        <a16:creationId xmlns:a16="http://schemas.microsoft.com/office/drawing/2014/main" id="{42583ECA-879B-4170-8193-B9AB0086A55A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2872891" y="3490891"/>
                    <a:ext cx="96550" cy="101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ACF449D5-A007-40A4-90A1-EB51F21ACC75}"/>
                      </a:ext>
                    </a:extLst>
                  </p14:cNvPr>
                  <p14:cNvContentPartPr/>
                  <p14:nvPr/>
                </p14:nvContentPartPr>
                <p14:xfrm>
                  <a:off x="2980396" y="3576219"/>
                  <a:ext cx="150506" cy="192332"/>
                </p14:xfrm>
              </p:contentPart>
            </mc:Choice>
            <mc:Fallback xmlns="">
              <p:pic>
                <p:nvPicPr>
                  <p:cNvPr id="514" name="Ink 513">
                    <a:extLst>
                      <a:ext uri="{FF2B5EF4-FFF2-40B4-BE49-F238E27FC236}">
                        <a16:creationId xmlns:a16="http://schemas.microsoft.com/office/drawing/2014/main" id="{BC0F0565-E47D-429D-94AB-123ABA8E8950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2971394" y="3567215"/>
                    <a:ext cx="168149" cy="209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0B17476A-3306-4ABD-A23F-92BB9FC9ED69}"/>
                      </a:ext>
                    </a:extLst>
                  </p14:cNvPr>
                  <p14:cNvContentPartPr/>
                  <p14:nvPr/>
                </p14:nvContentPartPr>
                <p14:xfrm>
                  <a:off x="2770955" y="3838893"/>
                  <a:ext cx="63371" cy="96641"/>
                </p14:xfrm>
              </p:contentPart>
            </mc:Choice>
            <mc:Fallback xmlns="">
              <p:pic>
                <p:nvPicPr>
                  <p:cNvPr id="515" name="Ink 514">
                    <a:extLst>
                      <a:ext uri="{FF2B5EF4-FFF2-40B4-BE49-F238E27FC236}">
                        <a16:creationId xmlns:a16="http://schemas.microsoft.com/office/drawing/2014/main" id="{9607097F-9E1D-44F0-A10D-5348BBB716A0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2762313" y="3829878"/>
                    <a:ext cx="81014" cy="1143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561B8E26-F9EC-4BAB-AFD7-C2C854690681}"/>
                      </a:ext>
                    </a:extLst>
                  </p14:cNvPr>
                  <p14:cNvContentPartPr/>
                  <p14:nvPr/>
                </p14:nvContentPartPr>
                <p14:xfrm>
                  <a:off x="2851436" y="3992885"/>
                  <a:ext cx="43092" cy="24081"/>
                </p14:xfrm>
              </p:contentPart>
            </mc:Choice>
            <mc:Fallback xmlns="">
              <p:pic>
                <p:nvPicPr>
                  <p:cNvPr id="516" name="Ink 515">
                    <a:extLst>
                      <a:ext uri="{FF2B5EF4-FFF2-40B4-BE49-F238E27FC236}">
                        <a16:creationId xmlns:a16="http://schemas.microsoft.com/office/drawing/2014/main" id="{CAECA905-6B78-4A44-A718-AE0EF68D2AD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2842458" y="3984259"/>
                    <a:ext cx="60688" cy="41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A4BCA87-0305-465D-B4F5-F1C4E4085E88}"/>
                      </a:ext>
                    </a:extLst>
                  </p14:cNvPr>
                  <p14:cNvContentPartPr/>
                  <p14:nvPr/>
                </p14:nvContentPartPr>
                <p14:xfrm>
                  <a:off x="2909421" y="3792949"/>
                  <a:ext cx="128960" cy="211977"/>
                </p14:xfrm>
              </p:contentPart>
            </mc:Choice>
            <mc:Fallback xmlns="">
              <p:pic>
                <p:nvPicPr>
                  <p:cNvPr id="517" name="Ink 516">
                    <a:extLst>
                      <a:ext uri="{FF2B5EF4-FFF2-40B4-BE49-F238E27FC236}">
                        <a16:creationId xmlns:a16="http://schemas.microsoft.com/office/drawing/2014/main" id="{4797D236-5C7A-49BB-B543-023CF11D657E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900440" y="3783952"/>
                    <a:ext cx="146562" cy="2296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8123DD9E-CE37-4A3B-BFD2-CB0DF8E7B52A}"/>
                      </a:ext>
                    </a:extLst>
                  </p14:cNvPr>
                  <p14:cNvContentPartPr/>
                  <p14:nvPr/>
                </p14:nvContentPartPr>
                <p14:xfrm>
                  <a:off x="3052006" y="3803088"/>
                  <a:ext cx="89353" cy="158745"/>
                </p14:xfrm>
              </p:contentPart>
            </mc:Choice>
            <mc:Fallback xmlns="">
              <p:pic>
                <p:nvPicPr>
                  <p:cNvPr id="520" name="Ink 519">
                    <a:extLst>
                      <a:ext uri="{FF2B5EF4-FFF2-40B4-BE49-F238E27FC236}">
                        <a16:creationId xmlns:a16="http://schemas.microsoft.com/office/drawing/2014/main" id="{97D56394-E202-4786-8714-44BD2C0377F8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043359" y="3794089"/>
                    <a:ext cx="107007" cy="1763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26DDA8FF-7C0C-4878-B5BC-18A2B4D4ACAB}"/>
                      </a:ext>
                    </a:extLst>
                  </p14:cNvPr>
                  <p14:cNvContentPartPr/>
                  <p14:nvPr/>
                </p14:nvContentPartPr>
                <p14:xfrm>
                  <a:off x="2399812" y="3776959"/>
                  <a:ext cx="111600" cy="73080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AEF8BFE3-D433-42F9-B55A-D519CF35300B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2391172" y="3767959"/>
                    <a:ext cx="12924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C78F8800-AA9B-4BC6-A3DD-1FECC04C171C}"/>
                      </a:ext>
                    </a:extLst>
                  </p14:cNvPr>
                  <p14:cNvContentPartPr/>
                  <p14:nvPr/>
                </p14:nvContentPartPr>
                <p14:xfrm>
                  <a:off x="2439412" y="3721879"/>
                  <a:ext cx="487080" cy="28476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B4B9772F-0101-4C75-BB37-96F205786890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2430772" y="3712879"/>
                    <a:ext cx="50472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F43F353-2F24-4C31-B3E0-C6480DEBA6B8}"/>
                      </a:ext>
                    </a:extLst>
                  </p14:cNvPr>
                  <p14:cNvContentPartPr/>
                  <p14:nvPr/>
                </p14:nvContentPartPr>
                <p14:xfrm>
                  <a:off x="2182012" y="3744559"/>
                  <a:ext cx="618840" cy="1980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C1D8EC69-0752-43A5-9BFB-3BC2582221C8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2173372" y="3735559"/>
                    <a:ext cx="63648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359BF448-5E27-4F1C-85E5-B05C0C2FCE61}"/>
                      </a:ext>
                    </a:extLst>
                  </p14:cNvPr>
                  <p14:cNvContentPartPr/>
                  <p14:nvPr/>
                </p14:nvContentPartPr>
                <p14:xfrm>
                  <a:off x="2283532" y="3735919"/>
                  <a:ext cx="165960" cy="132120"/>
                </p14:xfrm>
              </p:contentPart>
            </mc:Choice>
            <mc:Fallback xmlns="">
              <p:pic>
                <p:nvPicPr>
                  <p:cNvPr id="534" name="Ink 533">
                    <a:extLst>
                      <a:ext uri="{FF2B5EF4-FFF2-40B4-BE49-F238E27FC236}">
                        <a16:creationId xmlns:a16="http://schemas.microsoft.com/office/drawing/2014/main" id="{16908A1C-539F-443D-91C6-60D05AB8F8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2274532" y="3726919"/>
                    <a:ext cx="18360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300C5A49-AA19-4D65-90F8-DC3F1F046372}"/>
                      </a:ext>
                    </a:extLst>
                  </p14:cNvPr>
                  <p14:cNvContentPartPr/>
                  <p14:nvPr/>
                </p14:nvContentPartPr>
                <p14:xfrm>
                  <a:off x="2895532" y="4044439"/>
                  <a:ext cx="227520" cy="48240"/>
                </p14:xfrm>
              </p:contentPart>
            </mc:Choice>
            <mc:Fallback xmlns="">
              <p:pic>
                <p:nvPicPr>
                  <p:cNvPr id="538" name="Ink 537">
                    <a:extLst>
                      <a:ext uri="{FF2B5EF4-FFF2-40B4-BE49-F238E27FC236}">
                        <a16:creationId xmlns:a16="http://schemas.microsoft.com/office/drawing/2014/main" id="{E0F65B95-AB47-4F32-B06C-1A53D9C1999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2886532" y="4035799"/>
                    <a:ext cx="2451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8398F239-844C-4430-9A68-D341E434FD52}"/>
                      </a:ext>
                    </a:extLst>
                  </p14:cNvPr>
                  <p14:cNvContentPartPr/>
                  <p14:nvPr/>
                </p14:nvContentPartPr>
                <p14:xfrm>
                  <a:off x="2884372" y="4097359"/>
                  <a:ext cx="219600" cy="5544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AD91F838-B8ED-4654-BD86-80042B459021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2875372" y="4088719"/>
                    <a:ext cx="23724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CE320EF6-AF75-4A8D-AED0-8C037E1AB034}"/>
                      </a:ext>
                    </a:extLst>
                  </p14:cNvPr>
                  <p14:cNvContentPartPr/>
                  <p14:nvPr/>
                </p14:nvContentPartPr>
                <p14:xfrm>
                  <a:off x="2908852" y="4141279"/>
                  <a:ext cx="203760" cy="4644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040B289E-ABF7-477A-8B07-6C0BFBD98011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2899852" y="4132639"/>
                    <a:ext cx="221400" cy="64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D0B9A2D-F107-4D93-9BE6-092858BDC859}"/>
              </a:ext>
            </a:extLst>
          </p:cNvPr>
          <p:cNvGrpSpPr/>
          <p:nvPr/>
        </p:nvGrpSpPr>
        <p:grpSpPr>
          <a:xfrm>
            <a:off x="7066731" y="2076059"/>
            <a:ext cx="459818" cy="611829"/>
            <a:chOff x="5042169" y="305964"/>
            <a:chExt cx="578160" cy="847080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C42CBEB7-C48F-406F-A2B0-6032FBFB2AC7}"/>
                </a:ext>
              </a:extLst>
            </p:cNvPr>
            <p:cNvGrpSpPr/>
            <p:nvPr/>
          </p:nvGrpSpPr>
          <p:grpSpPr>
            <a:xfrm>
              <a:off x="5042169" y="305964"/>
              <a:ext cx="578160" cy="847080"/>
              <a:chOff x="4764652" y="457039"/>
              <a:chExt cx="578160" cy="84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70A7D15D-8EBE-4670-8A8B-E039294F5606}"/>
                      </a:ext>
                    </a:extLst>
                  </p14:cNvPr>
                  <p14:cNvContentPartPr/>
                  <p14:nvPr/>
                </p14:nvContentPartPr>
                <p14:xfrm>
                  <a:off x="4859692" y="556399"/>
                  <a:ext cx="378720" cy="4050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7C6F5CE1-B4F0-4D0E-A31E-FF5F534B80D3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4851052" y="547759"/>
                    <a:ext cx="396360" cy="42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D2359B65-CB07-45C5-A4F5-C2B8179D44AE}"/>
                      </a:ext>
                    </a:extLst>
                  </p14:cNvPr>
                  <p14:cNvContentPartPr/>
                  <p14:nvPr/>
                </p14:nvContentPartPr>
                <p14:xfrm>
                  <a:off x="4842772" y="541999"/>
                  <a:ext cx="406080" cy="4226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90E298BC-7F74-4F79-AD8F-A4D893EC8510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4833772" y="532999"/>
                    <a:ext cx="423720" cy="4402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D5D2CD79-B80F-45CC-B982-94D76376327C}"/>
                  </a:ext>
                </a:extLst>
              </p:cNvPr>
              <p:cNvGrpSpPr/>
              <p:nvPr/>
            </p:nvGrpSpPr>
            <p:grpSpPr>
              <a:xfrm>
                <a:off x="4764652" y="457039"/>
                <a:ext cx="578160" cy="847080"/>
                <a:chOff x="4764652" y="457039"/>
                <a:chExt cx="578160" cy="847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B311C669-4FAD-44F7-B314-6784EBA2FA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4652" y="457039"/>
                    <a:ext cx="548280" cy="59040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1A378082-88E3-46D3-B9A2-3D94ACC82C6D}"/>
                        </a:ext>
                      </a:extLst>
                    </p:cNvPr>
                    <p:cNvPicPr/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4756012" y="448399"/>
                      <a:ext cx="565920" cy="60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89F544F1-DAAA-4C22-A0C6-F55BA033BB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3052" y="1002439"/>
                    <a:ext cx="190440" cy="300240"/>
                  </p14:xfrm>
                </p:contentPart>
              </mc:Choice>
              <mc:Fallback xmlns="">
                <p:pic>
                  <p:nvPicPr>
                    <p:cNvPr id="68" name="Ink 67">
                      <a:extLst>
                        <a:ext uri="{FF2B5EF4-FFF2-40B4-BE49-F238E27FC236}">
                          <a16:creationId xmlns:a16="http://schemas.microsoft.com/office/drawing/2014/main" id="{C827D66F-9698-4730-A34C-DEDFF466E0BE}"/>
                        </a:ext>
                      </a:extLst>
                    </p:cNvPr>
                    <p:cNvPicPr/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4824412" y="993799"/>
                      <a:ext cx="208080" cy="31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45EAC70A-8399-459D-A9B3-21917A1580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2132" y="1043479"/>
                    <a:ext cx="75240" cy="26064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EC715813-C130-4215-BBCA-3D1E611A6424}"/>
                        </a:ext>
                      </a:extLst>
                    </p:cNvPr>
                    <p:cNvPicPr/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5023492" y="1034839"/>
                      <a:ext cx="92880" cy="278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804BD51D-398D-41D2-BC59-6225CEF173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8052" y="1026199"/>
                    <a:ext cx="173880" cy="276120"/>
                  </p14:xfrm>
                </p:contentPart>
              </mc:Choice>
              <mc:Fallback xmlns="">
                <p:pic>
                  <p:nvPicPr>
                    <p:cNvPr id="70" name="Ink 69">
                      <a:extLst>
                        <a:ext uri="{FF2B5EF4-FFF2-40B4-BE49-F238E27FC236}">
                          <a16:creationId xmlns:a16="http://schemas.microsoft.com/office/drawing/2014/main" id="{26E3CE0F-C9C3-4395-B9FC-33D6E3A3F54E}"/>
                        </a:ext>
                      </a:extLst>
                    </p:cNvPr>
                    <p:cNvPicPr/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5139412" y="1017559"/>
                      <a:ext cx="19152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364A852F-629A-4384-A6CB-386E2B1DAD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1252" y="975439"/>
                    <a:ext cx="61560" cy="258480"/>
                  </p14:xfrm>
                </p:contentPart>
              </mc:Choice>
              <mc:Fallback xmlns=""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956A9D9A-EDBC-425C-9CBE-2C520538FFB2}"/>
                        </a:ext>
                      </a:extLst>
                    </p:cNvPr>
                    <p:cNvPicPr/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5272612" y="966439"/>
                      <a:ext cx="79200" cy="276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98817416-C86A-41F8-86DC-AAAE416305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23412" y="714079"/>
                    <a:ext cx="25920" cy="111600"/>
                  </p14:xfrm>
                </p:contentPart>
              </mc:Choice>
              <mc:Fallback xmlns="">
                <p:pic>
                  <p:nvPicPr>
                    <p:cNvPr id="73" name="Ink 72">
                      <a:extLst>
                        <a:ext uri="{FF2B5EF4-FFF2-40B4-BE49-F238E27FC236}">
                          <a16:creationId xmlns:a16="http://schemas.microsoft.com/office/drawing/2014/main" id="{CE40B273-325E-428C-B05B-161825DBE1DB}"/>
                        </a:ext>
                      </a:extLst>
                    </p:cNvPr>
                    <p:cNvPicPr/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4914772" y="705079"/>
                      <a:ext cx="43560" cy="12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BE6E5572-5116-4278-BB0C-D6FC10266F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8732" y="663679"/>
                    <a:ext cx="64800" cy="104760"/>
                  </p14:xfrm>
                </p:contentPart>
              </mc:Choice>
              <mc:Fallback xmlns="">
                <p:pic>
                  <p:nvPicPr>
                    <p:cNvPr id="74" name="Ink 73">
                      <a:extLst>
                        <a:ext uri="{FF2B5EF4-FFF2-40B4-BE49-F238E27FC236}">
                          <a16:creationId xmlns:a16="http://schemas.microsoft.com/office/drawing/2014/main" id="{F0FDD252-FCB6-4C67-86E0-17318ED7CB4C}"/>
                        </a:ext>
                      </a:extLst>
                    </p:cNvPr>
                    <p:cNvPicPr/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4910092" y="654679"/>
                      <a:ext cx="82440" cy="12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BBDD70B7-427D-4148-93C7-72DF371925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5452" y="744679"/>
                    <a:ext cx="92880" cy="51840"/>
                  </p14:xfrm>
                </p:contentPart>
              </mc:Choice>
              <mc:Fallback xmlns="">
                <p:pic>
                  <p:nvPicPr>
                    <p:cNvPr id="75" name="Ink 74">
                      <a:extLst>
                        <a:ext uri="{FF2B5EF4-FFF2-40B4-BE49-F238E27FC236}">
                          <a16:creationId xmlns:a16="http://schemas.microsoft.com/office/drawing/2014/main" id="{A18C2E5B-E400-436D-ABBD-6BF0E16E2A62}"/>
                        </a:ext>
                      </a:extLst>
                    </p:cNvPr>
                    <p:cNvPicPr/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4946452" y="736039"/>
                      <a:ext cx="110520" cy="6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A1C6935C-48E1-45B2-9B99-6C898AF418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9772" y="667279"/>
                    <a:ext cx="41040" cy="115920"/>
                  </p14:xfrm>
                </p:contentPart>
              </mc:Choice>
              <mc:Fallback xmlns="">
                <p:pic>
                  <p:nvPicPr>
                    <p:cNvPr id="76" name="Ink 75">
                      <a:extLst>
                        <a:ext uri="{FF2B5EF4-FFF2-40B4-BE49-F238E27FC236}">
                          <a16:creationId xmlns:a16="http://schemas.microsoft.com/office/drawing/2014/main" id="{7D49164C-D218-4750-AFA9-F691215AADA6}"/>
                        </a:ext>
                      </a:extLst>
                    </p:cNvPr>
                    <p:cNvPicPr/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040772" y="658279"/>
                      <a:ext cx="58680" cy="13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803E8C59-F062-44A8-982B-51FC39D71A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0132" y="620839"/>
                    <a:ext cx="75960" cy="88920"/>
                  </p14:xfrm>
                </p:contentPart>
              </mc:Choice>
              <mc:Fallback xmlns=""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DDF4E749-16AB-4A99-A518-9C9371B9082E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5041492" y="611839"/>
                      <a:ext cx="93600" cy="10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EC67FB00-7EDE-471D-9D72-D69CD34FD4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9452" y="690679"/>
                    <a:ext cx="90000" cy="56520"/>
                  </p14:xfrm>
                </p:contentPart>
              </mc:Choice>
              <mc:Fallback xmlns="">
                <p:pic>
                  <p:nvPicPr>
                    <p:cNvPr id="78" name="Ink 77">
                      <a:extLst>
                        <a:ext uri="{FF2B5EF4-FFF2-40B4-BE49-F238E27FC236}">
                          <a16:creationId xmlns:a16="http://schemas.microsoft.com/office/drawing/2014/main" id="{B00564E4-E26D-4384-99EA-958B09700C6F}"/>
                        </a:ext>
                      </a:extLst>
                    </p:cNvPr>
                    <p:cNvPicPr/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5090812" y="681679"/>
                      <a:ext cx="107640" cy="74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71974ADE-E8C3-4084-927E-66AB0A9C50AD}"/>
                      </a:ext>
                    </a:extLst>
                  </p14:cNvPr>
                  <p14:cNvContentPartPr/>
                  <p14:nvPr/>
                </p14:nvContentPartPr>
                <p14:xfrm>
                  <a:off x="4938532" y="479359"/>
                  <a:ext cx="330480" cy="1458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E872CD84-6E7F-4478-B38F-5AAFD538B001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4929532" y="470719"/>
                    <a:ext cx="3481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6247F57C-8683-4010-BED5-1A62812F7488}"/>
                      </a:ext>
                    </a:extLst>
                  </p14:cNvPr>
                  <p14:cNvContentPartPr/>
                  <p14:nvPr/>
                </p14:nvContentPartPr>
                <p14:xfrm>
                  <a:off x="4822612" y="834679"/>
                  <a:ext cx="19440" cy="385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3DEF434A-A8E4-472E-B035-FBDCEA6149C8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4813972" y="825679"/>
                    <a:ext cx="37080" cy="56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2AF1F2C-A80B-4ECA-8F7C-5B9E136C3F85}"/>
                  </a:ext>
                </a:extLst>
              </p:cNvPr>
              <p:cNvGrpSpPr/>
              <p:nvPr/>
            </p:nvGrpSpPr>
            <p:grpSpPr>
              <a:xfrm>
                <a:off x="4792732" y="476479"/>
                <a:ext cx="528840" cy="775800"/>
                <a:chOff x="4792732" y="476479"/>
                <a:chExt cx="528840" cy="775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3EF01498-EAE7-46FD-8C32-560ECC2E42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1132" y="1030159"/>
                    <a:ext cx="220680" cy="222120"/>
                  </p14:xfrm>
                </p:contentPart>
              </mc:Choice>
              <mc:Fallback xmlns=""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C2AD1D66-1441-4015-9D88-7FCFFF7A739B}"/>
                        </a:ext>
                      </a:extLst>
                    </p:cNvPr>
                    <p:cNvPicPr/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4852492" y="1021519"/>
                      <a:ext cx="238320" cy="23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68F43CAB-6D6D-4E5C-9D1A-E2D39575A1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80652" y="1137439"/>
                    <a:ext cx="65160" cy="90000"/>
                  </p14:xfrm>
                </p:contentPart>
              </mc:Choice>
              <mc:Fallback xmlns=""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3923E1B3-6AFF-4D86-A9E7-5EDA720B959B}"/>
                        </a:ext>
                      </a:extLst>
                    </p:cNvPr>
                    <p:cNvPicPr/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4972012" y="1128799"/>
                      <a:ext cx="82800" cy="10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6FBFE1FB-27ED-439C-99F7-D4243ADC36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2172" y="998479"/>
                    <a:ext cx="145080" cy="22212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53268BC7-C16F-4FD4-BB2C-1F7D20AEAFA8}"/>
                        </a:ext>
                      </a:extLst>
                    </p:cNvPr>
                    <p:cNvPicPr/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5163172" y="989839"/>
                      <a:ext cx="162720" cy="239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236" name="Ink 235">
                      <a:extLst>
                        <a:ext uri="{FF2B5EF4-FFF2-40B4-BE49-F238E27FC236}">
                          <a16:creationId xmlns:a16="http://schemas.microsoft.com/office/drawing/2014/main" id="{9B471602-AB03-4B1F-AED1-991D5D6C6A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2772" y="1115839"/>
                    <a:ext cx="20880" cy="9360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A3EB8BF7-8F99-47DB-BF3C-0F3A8A364644}"/>
                        </a:ext>
                      </a:extLst>
                    </p:cNvPr>
                    <p:cNvPicPr/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284132" y="1107199"/>
                      <a:ext cx="38520" cy="11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67C6C0D9-B477-450B-B971-BF47F87D9A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64332" y="1134559"/>
                    <a:ext cx="57240" cy="76680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BB0F06CC-C2AA-4F8E-9206-992C62AC937D}"/>
                        </a:ext>
                      </a:extLst>
                    </p:cNvPr>
                    <p:cNvPicPr/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255692" y="1125559"/>
                      <a:ext cx="74880" cy="94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EF87EBF0-2438-4A9F-BDF9-C0B4239C13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1412" y="1186039"/>
                    <a:ext cx="360" cy="36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CFE81DC1-7A87-4B3D-A5C7-EB4D62131CA4}"/>
                        </a:ext>
                      </a:extLst>
                    </p:cNvPr>
                    <p:cNvPicPr/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292772" y="117703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CA0384D0-A942-4459-B389-BE4BD3BAC8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6772" y="636319"/>
                    <a:ext cx="27720" cy="1044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7D88AB7D-0E7F-4352-B3DC-2E1316061CCA}"/>
                        </a:ext>
                      </a:extLst>
                    </p:cNvPr>
                    <p:cNvPicPr/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013772" y="573319"/>
                      <a:ext cx="153360" cy="13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CEE3F02B-6C9F-480D-8E40-2495FE26E6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04132" y="640639"/>
                    <a:ext cx="360" cy="36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DDE53F82-0E1F-43C1-B2B3-B5CE9ACC89CE}"/>
                        </a:ext>
                      </a:extLst>
                    </p:cNvPr>
                    <p:cNvPicPr/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041132" y="577639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E6B78D51-D4F9-4878-867D-DF7CCA9703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49692" y="622999"/>
                    <a:ext cx="204840" cy="246240"/>
                  </p14:xfrm>
                </p:contentPart>
              </mc:Choice>
              <mc:Fallback xmlns="">
                <p:pic>
                  <p:nvPicPr>
                    <p:cNvPr id="64" name="Ink 63">
                      <a:extLst>
                        <a:ext uri="{FF2B5EF4-FFF2-40B4-BE49-F238E27FC236}">
                          <a16:creationId xmlns:a16="http://schemas.microsoft.com/office/drawing/2014/main" id="{C00725B0-7F4F-4FA0-956C-792956B920E5}"/>
                        </a:ext>
                      </a:extLst>
                    </p:cNvPr>
                    <p:cNvPicPr/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4887052" y="559999"/>
                      <a:ext cx="330480" cy="371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03281D41-D130-41B0-A232-19E515618E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92732" y="519319"/>
                    <a:ext cx="137520" cy="329760"/>
                  </p14:xfrm>
                </p:contentPart>
              </mc:Choice>
              <mc:Fallback xmlns=""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B952412B-F6E6-440F-89A0-C5E6B16D20A2}"/>
                        </a:ext>
                      </a:extLst>
                    </p:cNvPr>
                    <p:cNvPicPr/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4783732" y="510679"/>
                      <a:ext cx="155160" cy="34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8AC03376-8E8E-4F1C-944D-30752298E8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2652" y="476479"/>
                    <a:ext cx="109800" cy="127800"/>
                  </p14:xfrm>
                </p:contentPart>
              </mc:Choice>
              <mc:Fallback xmlns="">
                <p:pic>
                  <p:nvPicPr>
                    <p:cNvPr id="89" name="Ink 88">
                      <a:extLst>
                        <a:ext uri="{FF2B5EF4-FFF2-40B4-BE49-F238E27FC236}">
                          <a16:creationId xmlns:a16="http://schemas.microsoft.com/office/drawing/2014/main" id="{FD9555F8-D18F-4C00-847D-32776283E602}"/>
                        </a:ext>
                      </a:extLst>
                    </p:cNvPr>
                    <p:cNvPicPr/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4863652" y="467839"/>
                      <a:ext cx="127440" cy="14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244" name="Ink 243">
                      <a:extLst>
                        <a:ext uri="{FF2B5EF4-FFF2-40B4-BE49-F238E27FC236}">
                          <a16:creationId xmlns:a16="http://schemas.microsoft.com/office/drawing/2014/main" id="{ED0EAD96-FE70-470E-AFAD-FBA37E6E3C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3852" y="534079"/>
                    <a:ext cx="54720" cy="3960"/>
                  </p14:xfrm>
                </p:contentPart>
              </mc:Choice>
              <mc:Fallback xmlns="">
                <p:pic>
                  <p:nvPicPr>
                    <p:cNvPr id="90" name="Ink 89">
                      <a:extLst>
                        <a:ext uri="{FF2B5EF4-FFF2-40B4-BE49-F238E27FC236}">
                          <a16:creationId xmlns:a16="http://schemas.microsoft.com/office/drawing/2014/main" id="{34D91A09-1537-4578-BD64-6ACF2E81067E}"/>
                        </a:ext>
                      </a:extLst>
                    </p:cNvPr>
                    <p:cNvPicPr/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4925212" y="525079"/>
                      <a:ext cx="7236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245" name="Ink 244">
                      <a:extLst>
                        <a:ext uri="{FF2B5EF4-FFF2-40B4-BE49-F238E27FC236}">
                          <a16:creationId xmlns:a16="http://schemas.microsoft.com/office/drawing/2014/main" id="{6945E01C-65AD-437B-AA0B-93AC12D525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10012" y="612919"/>
                    <a:ext cx="478080" cy="41328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7509129F-B6BD-4C5F-8C60-0515620E0829}"/>
                        </a:ext>
                      </a:extLst>
                    </p:cNvPr>
                    <p:cNvPicPr/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4801012" y="604279"/>
                      <a:ext cx="495720" cy="43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DF39F938-67F3-4BCB-BF2A-30C8FB4093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74772" y="755119"/>
                    <a:ext cx="360" cy="36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3C6DF41D-1B0A-4A9E-8613-16D0E06E7A0E}"/>
                        </a:ext>
                      </a:extLst>
                    </p:cNvPr>
                    <p:cNvPicPr/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266132" y="746479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4884DE5-6784-4E4C-BC4F-BF86C3002CC5}"/>
                    </a:ext>
                  </a:extLst>
                </p14:cNvPr>
                <p14:cNvContentPartPr/>
                <p14:nvPr/>
              </p14:nvContentPartPr>
              <p14:xfrm>
                <a:off x="5172892" y="603919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D565F01-08F2-4F1D-A1C3-A03F504B160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164252" y="595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2345ABB-3B7C-4396-B456-CD4A64B0A929}"/>
                    </a:ext>
                  </a:extLst>
                </p14:cNvPr>
                <p14:cNvContentPartPr/>
                <p14:nvPr/>
              </p14:nvContentPartPr>
              <p14:xfrm>
                <a:off x="5167852" y="583759"/>
                <a:ext cx="34560" cy="136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4C3E1BA-9726-4FD6-8194-36A16896113E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5158852" y="575119"/>
                  <a:ext cx="52200" cy="153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BCD37A9-A843-44CB-8F8E-84F07DEE7AE5}"/>
                </a:ext>
              </a:extLst>
            </p:cNvPr>
            <p:cNvGrpSpPr/>
            <p:nvPr/>
          </p:nvGrpSpPr>
          <p:grpSpPr>
            <a:xfrm>
              <a:off x="5180092" y="500239"/>
              <a:ext cx="274320" cy="226440"/>
              <a:chOff x="5180092" y="500239"/>
              <a:chExt cx="274320" cy="22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DA496EF2-D86D-4864-907C-ADD635F7CEC3}"/>
                      </a:ext>
                    </a:extLst>
                  </p14:cNvPr>
                  <p14:cNvContentPartPr/>
                  <p14:nvPr/>
                </p14:nvContentPartPr>
                <p14:xfrm>
                  <a:off x="5180092" y="536599"/>
                  <a:ext cx="76680" cy="1105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BC0C734-1594-4949-A26D-121EEC9CDDD0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5171092" y="527959"/>
                    <a:ext cx="94320" cy="12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CDFA332F-023B-43AB-9995-39C519A6EF09}"/>
                      </a:ext>
                    </a:extLst>
                  </p14:cNvPr>
                  <p14:cNvContentPartPr/>
                  <p14:nvPr/>
                </p14:nvContentPartPr>
                <p14:xfrm>
                  <a:off x="5214292" y="613279"/>
                  <a:ext cx="83880" cy="11340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5A75B2EB-B0CE-438A-9B16-C0021BCC95CB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5205292" y="604639"/>
                    <a:ext cx="1015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D5E9FFE1-C480-4D55-8E39-39161698FF29}"/>
                      </a:ext>
                    </a:extLst>
                  </p14:cNvPr>
                  <p14:cNvContentPartPr/>
                  <p14:nvPr/>
                </p14:nvContentPartPr>
                <p14:xfrm>
                  <a:off x="5314372" y="540199"/>
                  <a:ext cx="35640" cy="1238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418C1C58-ECE9-45FC-B3B4-BFE688C75808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5305372" y="531559"/>
                    <a:ext cx="53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3ED87270-6F50-487A-A1C8-EF4549CFC67A}"/>
                      </a:ext>
                    </a:extLst>
                  </p14:cNvPr>
                  <p14:cNvContentPartPr/>
                  <p14:nvPr/>
                </p14:nvContentPartPr>
                <p14:xfrm>
                  <a:off x="5313652" y="500239"/>
                  <a:ext cx="89640" cy="990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1BEA3A62-6C1E-45E2-B062-214EF6E09E54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5305012" y="491239"/>
                    <a:ext cx="107280" cy="11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466A1BB3-5CDC-4A6A-B2B8-091861E5DF81}"/>
                      </a:ext>
                    </a:extLst>
                  </p14:cNvPr>
                  <p14:cNvContentPartPr/>
                  <p14:nvPr/>
                </p14:nvContentPartPr>
                <p14:xfrm>
                  <a:off x="5390692" y="562519"/>
                  <a:ext cx="63720" cy="10728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A08FEB9A-487A-4951-AA31-16D6E867531B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5382052" y="553519"/>
                    <a:ext cx="81360" cy="124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5878FA-96DB-48A4-AE81-0C5B9A3DECCD}"/>
              </a:ext>
            </a:extLst>
          </p:cNvPr>
          <p:cNvGrpSpPr/>
          <p:nvPr/>
        </p:nvGrpSpPr>
        <p:grpSpPr>
          <a:xfrm>
            <a:off x="144667" y="2112660"/>
            <a:ext cx="6911630" cy="3046988"/>
            <a:chOff x="134840" y="2129588"/>
            <a:chExt cx="6911630" cy="30469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82BEE0-8818-487E-98A8-555F8D855C11}"/>
                </a:ext>
              </a:extLst>
            </p:cNvPr>
            <p:cNvGrpSpPr/>
            <p:nvPr/>
          </p:nvGrpSpPr>
          <p:grpSpPr>
            <a:xfrm>
              <a:off x="134840" y="2129588"/>
              <a:ext cx="6805402" cy="3046988"/>
              <a:chOff x="134840" y="2129588"/>
              <a:chExt cx="6805402" cy="3046988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D0F49263-EC47-4555-80F3-98AF3853ED2B}"/>
                  </a:ext>
                </a:extLst>
              </p:cNvPr>
              <p:cNvSpPr txBox="1"/>
              <p:nvPr/>
            </p:nvSpPr>
            <p:spPr>
              <a:xfrm>
                <a:off x="134840" y="2129588"/>
                <a:ext cx="4072887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he Hand Extrablack" panose="03070A02030502020204" pitchFamily="66" charset="0"/>
                  </a:rPr>
                  <a:t>THE SOLUTION: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he Hand Extrablack" panose="03070A02030502020204" pitchFamily="66" charset="0"/>
                  </a:rPr>
                  <a:t>2-day, June 2019 (21 participants)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he Hand Extrablack" panose="03070A02030502020204" pitchFamily="66" charset="0"/>
                  </a:rPr>
                  <a:t>Project </a:t>
                </a:r>
                <a:r>
                  <a:rPr lang="en-US" sz="2400" dirty="0" err="1">
                    <a:latin typeface="The Hand Extrablack" panose="03070A02030502020204" pitchFamily="66" charset="0"/>
                  </a:rPr>
                  <a:t>organisation</a:t>
                </a:r>
                <a:r>
                  <a:rPr lang="en-US" sz="2400" dirty="0">
                    <a:latin typeface="The Hand Extrablack" panose="03070A02030502020204" pitchFamily="66" charset="0"/>
                  </a:rPr>
                  <a:t> for genomics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he Hand Extrablack" panose="03070A02030502020204" pitchFamily="66" charset="0"/>
                  </a:rPr>
                  <a:t>Shell Command Line Interface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he Hand Extrablack" panose="03070A02030502020204" pitchFamily="66" charset="0"/>
                  </a:rPr>
                  <a:t>Data wrangling &amp; processing in ‘R’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he Hand Extrablack" panose="03070A02030502020204" pitchFamily="66" charset="0"/>
                  </a:rPr>
                  <a:t>Introduction to </a:t>
                </a:r>
                <a:r>
                  <a:rPr lang="en-US" sz="2400" dirty="0" err="1">
                    <a:latin typeface="The Hand Extrablack" panose="03070A02030502020204" pitchFamily="66" charset="0"/>
                  </a:rPr>
                  <a:t>Github</a:t>
                </a:r>
                <a:r>
                  <a:rPr lang="en-US" sz="2400" dirty="0">
                    <a:latin typeface="The Hand Extrablack" panose="03070A02030502020204" pitchFamily="66" charset="0"/>
                  </a:rPr>
                  <a:t> for version</a:t>
                </a:r>
                <a:br>
                  <a:rPr lang="en-US" sz="2400" dirty="0">
                    <a:latin typeface="The Hand Extrablack" panose="03070A02030502020204" pitchFamily="66" charset="0"/>
                  </a:rPr>
                </a:br>
                <a:r>
                  <a:rPr lang="en-US" sz="2400" dirty="0">
                    <a:latin typeface="The Hand Extrablack" panose="03070A02030502020204" pitchFamily="66" charset="0"/>
                  </a:rPr>
                  <a:t>control </a:t>
                </a:r>
                <a:r>
                  <a:rPr lang="en-US" sz="2400" dirty="0">
                    <a:latin typeface="The Hand Extrablack" panose="03070A02030502020204" pitchFamily="66" charset="0"/>
                    <a:sym typeface="Wingdings" panose="05000000000000000000" pitchFamily="2" charset="2"/>
                  </a:rPr>
                  <a:t> </a:t>
                </a:r>
                <a:r>
                  <a:rPr lang="en-US" sz="24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The Hand Extrablack" panose="03070A02030502020204" pitchFamily="66" charset="0"/>
                    <a:sym typeface="Wingdings" panose="05000000000000000000" pitchFamily="2" charset="2"/>
                    <a:hlinkClick r:id="rId43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See the schedule</a:t>
                </a:r>
                <a:endParaRPr lang="en-US" sz="24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9900"/>
                    </a:solidFill>
                    <a:latin typeface="The Hand Extrablack" panose="03070A02030502020204" pitchFamily="66" charset="0"/>
                  </a:rPr>
                  <a:t>No prior programming knowledge required!</a:t>
                </a:r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43308E50-8134-4047-8E91-F6C39C91BF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8" t="33791" r="8530"/>
              <a:stretch/>
            </p:blipFill>
            <p:spPr bwMode="auto">
              <a:xfrm>
                <a:off x="3307076" y="2182407"/>
                <a:ext cx="3633166" cy="23833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AC03FB62-B1A5-4E55-AAD0-021C089ADB90}"/>
                </a:ext>
              </a:extLst>
            </p:cNvPr>
            <p:cNvSpPr txBox="1"/>
            <p:nvPr/>
          </p:nvSpPr>
          <p:spPr>
            <a:xfrm>
              <a:off x="4856165" y="4641780"/>
              <a:ext cx="2190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The Hand Extrablack" panose="03070A02030502020204" pitchFamily="66" charset="0"/>
                  <a:hlinkClick r:id="rId43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Read about the workshop!</a:t>
              </a:r>
              <a:endPara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</a:endParaRPr>
            </a:p>
          </p:txBody>
        </p:sp>
      </p:grpSp>
      <p:sp>
        <p:nvSpPr>
          <p:cNvPr id="274" name="TextBox 273">
            <a:extLst>
              <a:ext uri="{FF2B5EF4-FFF2-40B4-BE49-F238E27FC236}">
                <a16:creationId xmlns:a16="http://schemas.microsoft.com/office/drawing/2014/main" id="{C0112DBD-1F33-4735-8152-595499597CDA}"/>
              </a:ext>
            </a:extLst>
          </p:cNvPr>
          <p:cNvSpPr txBox="1"/>
          <p:nvPr/>
        </p:nvSpPr>
        <p:spPr>
          <a:xfrm>
            <a:off x="7588864" y="199970"/>
            <a:ext cx="1632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e Hand Extrablack" panose="03070A02030502020204" pitchFamily="66" charset="0"/>
              </a:rPr>
              <a:t>Do more in less</a:t>
            </a:r>
            <a:br>
              <a:rPr lang="en-US" sz="2000" dirty="0">
                <a:latin typeface="The Hand Extrablack" panose="03070A02030502020204" pitchFamily="66" charset="0"/>
              </a:rPr>
            </a:br>
            <a:r>
              <a:rPr lang="en-US" sz="2000" dirty="0">
                <a:latin typeface="The Hand Extrablack" panose="03070A02030502020204" pitchFamily="66" charset="0"/>
              </a:rPr>
              <a:t>time!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7CA57CA4-DA65-4634-A30E-E2C8B7BD8FC0}"/>
              </a:ext>
            </a:extLst>
          </p:cNvPr>
          <p:cNvSpPr txBox="1"/>
          <p:nvPr/>
        </p:nvSpPr>
        <p:spPr>
          <a:xfrm>
            <a:off x="7588864" y="929335"/>
            <a:ext cx="16329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e Hand Extrablack" panose="03070A02030502020204" pitchFamily="66" charset="0"/>
              </a:rPr>
              <a:t>Structured workflow 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72FB5EF-1B28-422C-ADB7-3D354ACB4F04}"/>
              </a:ext>
            </a:extLst>
          </p:cNvPr>
          <p:cNvSpPr txBox="1"/>
          <p:nvPr/>
        </p:nvSpPr>
        <p:spPr>
          <a:xfrm>
            <a:off x="7588864" y="1505622"/>
            <a:ext cx="17331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e Hand Extrablack" panose="03070A02030502020204" pitchFamily="66" charset="0"/>
              </a:rPr>
              <a:t>Learn valuable skills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61C8F72C-9B52-483E-9C00-90E94E925F8B}"/>
              </a:ext>
            </a:extLst>
          </p:cNvPr>
          <p:cNvSpPr txBox="1"/>
          <p:nvPr/>
        </p:nvSpPr>
        <p:spPr>
          <a:xfrm>
            <a:off x="7588864" y="2142265"/>
            <a:ext cx="1489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e Hand Extrablack" panose="03070A02030502020204" pitchFamily="66" charset="0"/>
              </a:rPr>
              <a:t>Boosts CV!</a:t>
            </a:r>
          </a:p>
        </p:txBody>
      </p:sp>
    </p:spTree>
    <p:extLst>
      <p:ext uri="{BB962C8B-B14F-4D97-AF65-F5344CB8AC3E}">
        <p14:creationId xmlns:p14="http://schemas.microsoft.com/office/powerpoint/2010/main" val="369105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6" grpId="0"/>
      <p:bldP spid="274" grpId="0"/>
      <p:bldP spid="275" grpId="0"/>
      <p:bldP spid="277" grpId="0"/>
      <p:bldP spid="2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30F18-9B12-44CB-B309-A126D29F9E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6B19D-AFDD-4C6E-A4F1-533E602ADE29}"/>
              </a:ext>
            </a:extLst>
          </p:cNvPr>
          <p:cNvSpPr txBox="1"/>
          <p:nvPr/>
        </p:nvSpPr>
        <p:spPr>
          <a:xfrm>
            <a:off x="77351" y="191344"/>
            <a:ext cx="196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he Hand Extrablack" panose="03070A02030502020204" pitchFamily="66" charset="0"/>
              </a:rPr>
              <a:t>Training… </a:t>
            </a:r>
            <a:endParaRPr lang="en-GB" sz="5400" dirty="0">
              <a:latin typeface="The Hand Extrablack" panose="03070A020305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6B240-7D44-440E-A61E-888256007674}"/>
              </a:ext>
            </a:extLst>
          </p:cNvPr>
          <p:cNvSpPr txBox="1"/>
          <p:nvPr/>
        </p:nvSpPr>
        <p:spPr>
          <a:xfrm>
            <a:off x="1861632" y="398712"/>
            <a:ext cx="62450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e Hand Extrablack" panose="03070A02030502020204" pitchFamily="66" charset="0"/>
              </a:rPr>
              <a:t>Faculty RDM training @ TU Delft </a:t>
            </a: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Data Steward: 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Yasemin </a:t>
            </a: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Türkyilmaz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he Hand Extrablack" panose="03070A020305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van der Velden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  <a:latin typeface="The Hand Extrablack" panose="03070A02030502020204" pitchFamily="66" charset="0"/>
            </a:endParaRPr>
          </a:p>
          <a:p>
            <a:r>
              <a:rPr lang="en-US" sz="2400" dirty="0">
                <a:solidFill>
                  <a:srgbClr val="000204"/>
                </a:solidFill>
                <a:latin typeface="The Hand Extrablack" panose="03070A02030502020204" pitchFamily="66" charset="0"/>
              </a:rPr>
              <a:t>Faculty of Mechanical, Maritime and Materials Engineering (3mE)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35746-09FA-48A7-ADC9-5750C63B101C}"/>
              </a:ext>
            </a:extLst>
          </p:cNvPr>
          <p:cNvSpPr txBox="1"/>
          <p:nvPr/>
        </p:nvSpPr>
        <p:spPr>
          <a:xfrm>
            <a:off x="215368" y="2489957"/>
            <a:ext cx="32955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9900"/>
                </a:solidFill>
                <a:effectLst/>
                <a:latin typeface="The Hand Extrablack" panose="03070A02030502020204" pitchFamily="66" charset="0"/>
              </a:rPr>
              <a:t>Part 1: Online training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(max. 10 students)</a:t>
            </a:r>
            <a:endParaRPr lang="en-US" sz="2400" b="1" dirty="0">
              <a:latin typeface="The Hand Extrablack" panose="03070A02030502020204" pitchFamily="66" charset="0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Introduction to RDM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Faculty policy requirements (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1h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)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Hands-on DMP writing -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DMPonline</a:t>
            </a:r>
            <a:endParaRPr lang="en-US" sz="2400" dirty="0">
              <a:latin typeface="The Hand Extrablack" panose="03070A02030502020204" pitchFamily="66" charset="0"/>
            </a:endParaRPr>
          </a:p>
          <a:p>
            <a:pPr lvl="3" fontAlgn="base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	No personal data (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1h</a:t>
            </a:r>
            <a:r>
              <a:rPr lang="en-US" sz="2400" dirty="0">
                <a:latin typeface="The Hand Extrablack" panose="03070A02030502020204" pitchFamily="66" charset="0"/>
              </a:rPr>
              <a:t>) </a:t>
            </a:r>
          </a:p>
          <a:p>
            <a:pPr lvl="4" fontAlgn="base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	Personal data (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2h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)</a:t>
            </a:r>
          </a:p>
        </p:txBody>
      </p:sp>
      <p:pic>
        <p:nvPicPr>
          <p:cNvPr id="1026" name="Picture 2" descr="Profile photo of Yasemin Turkyilmaz-van der Velden">
            <a:extLst>
              <a:ext uri="{FF2B5EF4-FFF2-40B4-BE49-F238E27FC236}">
                <a16:creationId xmlns:a16="http://schemas.microsoft.com/office/drawing/2014/main" id="{FE401F93-C99D-4DEC-8709-1A7006E5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5333" l="10000" r="90000">
                        <a14:foregroundMark x1="38333" y1="8667" x2="55333" y2="7000"/>
                        <a14:foregroundMark x1="55333" y1="7000" x2="63000" y2="3000"/>
                        <a14:foregroundMark x1="22000" y1="94333" x2="88333" y2="9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4" y="90293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902C38-5531-48D1-B7F8-5C3BA43D0DD6}"/>
              </a:ext>
            </a:extLst>
          </p:cNvPr>
          <p:cNvGrpSpPr/>
          <p:nvPr/>
        </p:nvGrpSpPr>
        <p:grpSpPr>
          <a:xfrm>
            <a:off x="6166455" y="228439"/>
            <a:ext cx="889035" cy="892552"/>
            <a:chOff x="1473172" y="3350618"/>
            <a:chExt cx="1735994" cy="170974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D966B1-0ABC-4B18-8601-44F6C46BB07E}"/>
                    </a:ext>
                  </a:extLst>
                </p14:cNvPr>
                <p14:cNvContentPartPr/>
                <p14:nvPr/>
              </p14:nvContentPartPr>
              <p14:xfrm>
                <a:off x="1473172" y="5059999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7EE660-A9A7-4D5F-97A5-D07EA5798C2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64532" y="505135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5B2858-48F9-4BF4-9F61-50D521A89B8A}"/>
                    </a:ext>
                  </a:extLst>
                </p14:cNvPr>
                <p14:cNvContentPartPr/>
                <p14:nvPr/>
              </p14:nvContentPartPr>
              <p14:xfrm>
                <a:off x="2206852" y="3532879"/>
                <a:ext cx="853920" cy="45360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505C855C-1D23-4070-B99A-5D916564E35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197852" y="3523879"/>
                  <a:ext cx="8715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7150101-6331-423F-9E0D-A2C160B6DC69}"/>
                    </a:ext>
                  </a:extLst>
                </p14:cNvPr>
                <p14:cNvContentPartPr/>
                <p14:nvPr/>
              </p14:nvContentPartPr>
              <p14:xfrm>
                <a:off x="2479732" y="3783079"/>
                <a:ext cx="409680" cy="19368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205ABD22-9582-45AA-BA59-8A7C821161E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70732" y="3774439"/>
                  <a:ext cx="427320" cy="21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D76758-935D-4FDD-92F6-C6A4B33D3DB1}"/>
                </a:ext>
              </a:extLst>
            </p:cNvPr>
            <p:cNvGrpSpPr/>
            <p:nvPr/>
          </p:nvGrpSpPr>
          <p:grpSpPr>
            <a:xfrm>
              <a:off x="2048524" y="3350618"/>
              <a:ext cx="1160642" cy="1004750"/>
              <a:chOff x="2048524" y="3350618"/>
              <a:chExt cx="1160642" cy="100475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CE896E1D-DCAB-4582-B507-967A46364A34}"/>
                      </a:ext>
                    </a:extLst>
                  </p14:cNvPr>
                  <p14:cNvContentPartPr/>
                  <p14:nvPr/>
                </p14:nvContentPartPr>
                <p14:xfrm>
                  <a:off x="2048524" y="3350618"/>
                  <a:ext cx="701835" cy="589352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D406127C-5443-4243-AA79-467BCEFEAC6D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39886" y="3341978"/>
                    <a:ext cx="719471" cy="60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D6973C6-DEEA-48FA-9F43-473B08630C6E}"/>
                      </a:ext>
                    </a:extLst>
                  </p14:cNvPr>
                  <p14:cNvContentPartPr/>
                  <p14:nvPr/>
                </p14:nvContentPartPr>
                <p14:xfrm>
                  <a:off x="2356824" y="3720706"/>
                  <a:ext cx="591886" cy="389099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EE68529C-E50A-4D18-9DE3-FE21210F359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348183" y="3712067"/>
                    <a:ext cx="609527" cy="406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79603D7-0F92-4300-A21C-DB408C050E58}"/>
                      </a:ext>
                    </a:extLst>
                  </p14:cNvPr>
                  <p14:cNvContentPartPr/>
                  <p14:nvPr/>
                </p14:nvContentPartPr>
                <p14:xfrm>
                  <a:off x="2424948" y="3728627"/>
                  <a:ext cx="519009" cy="283586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6B01E01C-BEA4-4E6E-B19C-853A0E302D3B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2416310" y="3719990"/>
                    <a:ext cx="536645" cy="301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984B731F-E4C9-4466-A806-CB59ED735994}"/>
                      </a:ext>
                    </a:extLst>
                  </p14:cNvPr>
                  <p14:cNvContentPartPr/>
                  <p14:nvPr/>
                </p14:nvContentPartPr>
                <p14:xfrm>
                  <a:off x="2730714" y="3825585"/>
                  <a:ext cx="17110" cy="17427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CDBE40A-551C-4742-BDB7-3FBF4558460C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721613" y="3817049"/>
                    <a:ext cx="34948" cy="348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C022DCD7-D4D9-4F22-B9CB-9D70FD81B1D4}"/>
                      </a:ext>
                    </a:extLst>
                  </p14:cNvPr>
                  <p14:cNvContentPartPr/>
                  <p14:nvPr/>
                </p14:nvContentPartPr>
                <p14:xfrm>
                  <a:off x="2536165" y="3388958"/>
                  <a:ext cx="673001" cy="653357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F1990418-1365-4640-B52F-7D7149281249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527163" y="3379959"/>
                    <a:ext cx="690645" cy="670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6E45851B-181E-4F74-996A-AE3CC2880C0F}"/>
                      </a:ext>
                    </a:extLst>
                  </p14:cNvPr>
                  <p14:cNvContentPartPr/>
                  <p14:nvPr/>
                </p14:nvContentPartPr>
                <p14:xfrm>
                  <a:off x="2815315" y="3980211"/>
                  <a:ext cx="354561" cy="339036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AE167A6A-47CC-4B01-9D45-4CC7699425E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806316" y="3971213"/>
                    <a:ext cx="372199" cy="3566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7D6129C7-0618-40BC-B49A-1A38CB3C8449}"/>
                      </a:ext>
                    </a:extLst>
                  </p14:cNvPr>
                  <p14:cNvContentPartPr/>
                  <p14:nvPr/>
                </p14:nvContentPartPr>
                <p14:xfrm>
                  <a:off x="2738952" y="4014748"/>
                  <a:ext cx="84917" cy="213561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C7E5DAE2-C8AB-4FE1-A192-92943AD874B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730316" y="4005745"/>
                    <a:ext cx="102548" cy="231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1CD4A91-4CDA-4AF8-BFD1-1BCD9E055A1E}"/>
                      </a:ext>
                    </a:extLst>
                  </p14:cNvPr>
                  <p14:cNvContentPartPr/>
                  <p14:nvPr/>
                </p14:nvContentPartPr>
                <p14:xfrm>
                  <a:off x="2588129" y="4089526"/>
                  <a:ext cx="251900" cy="265842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B65F1840-76ED-47F9-B65D-AFF459D9776C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79492" y="4080881"/>
                    <a:ext cx="269533" cy="2834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14CB7AF-86B6-4424-9720-D200B5D9AE1A}"/>
                      </a:ext>
                    </a:extLst>
                  </p14:cNvPr>
                  <p14:cNvContentPartPr/>
                  <p14:nvPr/>
                </p14:nvContentPartPr>
                <p14:xfrm>
                  <a:off x="2438573" y="3412722"/>
                  <a:ext cx="166349" cy="396387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A5B047A5-6D0B-4D1D-B676-8C42BCE17B9F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429931" y="3404081"/>
                    <a:ext cx="183992" cy="4140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583D512-56C4-4EE7-9488-086133E35125}"/>
                      </a:ext>
                    </a:extLst>
                  </p14:cNvPr>
                  <p14:cNvContentPartPr/>
                  <p14:nvPr/>
                </p14:nvContentPartPr>
                <p14:xfrm>
                  <a:off x="2385025" y="3421594"/>
                  <a:ext cx="197084" cy="74461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0C14D572-FBD1-4FF7-8239-375BD96A9DBF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2376034" y="3412601"/>
                    <a:ext cx="214706" cy="92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C587C35C-2982-42FE-9D2A-31049FC0A08A}"/>
                      </a:ext>
                    </a:extLst>
                  </p14:cNvPr>
                  <p14:cNvContentPartPr/>
                  <p14:nvPr/>
                </p14:nvContentPartPr>
                <p14:xfrm>
                  <a:off x="2407838" y="3513482"/>
                  <a:ext cx="101394" cy="115019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00967368-C0AC-4544-B798-D7B7AC7F33F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2399209" y="3504856"/>
                    <a:ext cx="119012" cy="132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7598027-B3EA-4F5B-BACE-CB6AE477AC1C}"/>
                      </a:ext>
                    </a:extLst>
                  </p14:cNvPr>
                  <p14:cNvContentPartPr/>
                  <p14:nvPr/>
                </p14:nvContentPartPr>
                <p14:xfrm>
                  <a:off x="2319752" y="3460567"/>
                  <a:ext cx="75412" cy="35488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6EEB250A-BC34-40F4-AFD1-EFD60E8C711C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2311133" y="3451605"/>
                    <a:ext cx="93008" cy="53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93C5E9F-9F48-4243-8319-581EC25C2BA7}"/>
                      </a:ext>
                    </a:extLst>
                  </p14:cNvPr>
                  <p14:cNvContentPartPr/>
                  <p14:nvPr/>
                </p14:nvContentPartPr>
                <p14:xfrm>
                  <a:off x="2145482" y="3484965"/>
                  <a:ext cx="94423" cy="130545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F2D4AE93-A8E7-43AA-9008-540ED1A22E31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2136833" y="3476334"/>
                    <a:ext cx="112082" cy="148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1371245-4BEE-45B2-B7A6-B812263B864E}"/>
                      </a:ext>
                    </a:extLst>
                  </p14:cNvPr>
                  <p14:cNvContentPartPr/>
                  <p14:nvPr/>
                </p14:nvContentPartPr>
                <p14:xfrm>
                  <a:off x="2077358" y="3632303"/>
                  <a:ext cx="122623" cy="63371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FA6CDD91-6689-4888-9BF2-7064DA7851FA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2068702" y="3623661"/>
                    <a:ext cx="140295" cy="810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782AC8AE-DDD0-4F7D-8507-35DACF6B9DF8}"/>
                      </a:ext>
                    </a:extLst>
                  </p14:cNvPr>
                  <p14:cNvContentPartPr/>
                  <p14:nvPr/>
                </p14:nvContentPartPr>
                <p14:xfrm>
                  <a:off x="2217091" y="3500808"/>
                  <a:ext cx="211660" cy="180608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454595A7-15D1-442D-8451-AE2ABCC284AD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2208092" y="3491814"/>
                    <a:ext cx="229298" cy="1982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EE1125A-00D0-40E4-A8F2-F99C1E1FF141}"/>
                      </a:ext>
                    </a:extLst>
                  </p14:cNvPr>
                  <p14:cNvContentPartPr/>
                  <p14:nvPr/>
                </p14:nvContentPartPr>
                <p14:xfrm>
                  <a:off x="2119183" y="3736865"/>
                  <a:ext cx="59252" cy="58935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BD2440AB-6B47-4821-AB48-2E4566B7CF75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2110565" y="3728240"/>
                    <a:ext cx="76848" cy="765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F6B01C6-ED7E-400D-B484-ECBE6B5755A0}"/>
                      </a:ext>
                    </a:extLst>
                  </p14:cNvPr>
                  <p14:cNvContentPartPr/>
                  <p14:nvPr/>
                </p14:nvContentPartPr>
                <p14:xfrm>
                  <a:off x="2124569" y="3726409"/>
                  <a:ext cx="306399" cy="154943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569F8B70-6519-48F1-9692-F6BFD1E890A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2115928" y="3717422"/>
                    <a:ext cx="324041" cy="1725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3F485FA-27F5-476E-9EFD-7875E03D84E1}"/>
                      </a:ext>
                    </a:extLst>
                  </p14:cNvPr>
                  <p14:cNvContentPartPr/>
                  <p14:nvPr/>
                </p14:nvContentPartPr>
                <p14:xfrm>
                  <a:off x="2673997" y="3447576"/>
                  <a:ext cx="122306" cy="291191"/>
                </p14:xfrm>
              </p:contentPart>
            </mc:Choice>
            <mc:Fallback xmlns="">
              <p:pic>
                <p:nvPicPr>
                  <p:cNvPr id="511" name="Ink 510">
                    <a:extLst>
                      <a:ext uri="{FF2B5EF4-FFF2-40B4-BE49-F238E27FC236}">
                        <a16:creationId xmlns:a16="http://schemas.microsoft.com/office/drawing/2014/main" id="{4216360C-DC68-4644-BF75-02961B66A81A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2665364" y="3438578"/>
                    <a:ext cx="139932" cy="3088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EDF15349-EC72-40F6-8FF2-2BF6142CA1ED}"/>
                      </a:ext>
                    </a:extLst>
                  </p14:cNvPr>
                  <p14:cNvContentPartPr/>
                  <p14:nvPr/>
                </p14:nvContentPartPr>
                <p14:xfrm>
                  <a:off x="2740853" y="3479578"/>
                  <a:ext cx="154309" cy="244613"/>
                </p14:xfrm>
              </p:contentPart>
            </mc:Choice>
            <mc:Fallback xmlns="">
              <p:pic>
                <p:nvPicPr>
                  <p:cNvPr id="512" name="Ink 511">
                    <a:extLst>
                      <a:ext uri="{FF2B5EF4-FFF2-40B4-BE49-F238E27FC236}">
                        <a16:creationId xmlns:a16="http://schemas.microsoft.com/office/drawing/2014/main" id="{C48CFD99-D7BD-404A-8D35-24561DDF0558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2732220" y="3470945"/>
                    <a:ext cx="171934" cy="26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3BFD9687-6498-4101-8678-36E1441A77A9}"/>
                      </a:ext>
                    </a:extLst>
                  </p14:cNvPr>
                  <p14:cNvContentPartPr/>
                  <p14:nvPr/>
                </p14:nvContentPartPr>
                <p14:xfrm>
                  <a:off x="2881537" y="3499857"/>
                  <a:ext cx="78897" cy="84284"/>
                </p14:xfrm>
              </p:contentPart>
            </mc:Choice>
            <mc:Fallback xmlns="">
              <p:pic>
                <p:nvPicPr>
                  <p:cNvPr id="513" name="Ink 512">
                    <a:extLst>
                      <a:ext uri="{FF2B5EF4-FFF2-40B4-BE49-F238E27FC236}">
                        <a16:creationId xmlns:a16="http://schemas.microsoft.com/office/drawing/2014/main" id="{42583ECA-879B-4170-8193-B9AB0086A55A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2872891" y="3490891"/>
                    <a:ext cx="96550" cy="101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12254F53-8AF3-40F5-93FC-78782DC0CBDF}"/>
                      </a:ext>
                    </a:extLst>
                  </p14:cNvPr>
                  <p14:cNvContentPartPr/>
                  <p14:nvPr/>
                </p14:nvContentPartPr>
                <p14:xfrm>
                  <a:off x="2980396" y="3576219"/>
                  <a:ext cx="150506" cy="192332"/>
                </p14:xfrm>
              </p:contentPart>
            </mc:Choice>
            <mc:Fallback xmlns="">
              <p:pic>
                <p:nvPicPr>
                  <p:cNvPr id="514" name="Ink 513">
                    <a:extLst>
                      <a:ext uri="{FF2B5EF4-FFF2-40B4-BE49-F238E27FC236}">
                        <a16:creationId xmlns:a16="http://schemas.microsoft.com/office/drawing/2014/main" id="{BC0F0565-E47D-429D-94AB-123ABA8E8950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2971394" y="3567215"/>
                    <a:ext cx="168149" cy="209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E0202CE-82C2-4744-8683-ABE5E8237EB8}"/>
                      </a:ext>
                    </a:extLst>
                  </p14:cNvPr>
                  <p14:cNvContentPartPr/>
                  <p14:nvPr/>
                </p14:nvContentPartPr>
                <p14:xfrm>
                  <a:off x="2770955" y="3838893"/>
                  <a:ext cx="63371" cy="96641"/>
                </p14:xfrm>
              </p:contentPart>
            </mc:Choice>
            <mc:Fallback xmlns="">
              <p:pic>
                <p:nvPicPr>
                  <p:cNvPr id="515" name="Ink 514">
                    <a:extLst>
                      <a:ext uri="{FF2B5EF4-FFF2-40B4-BE49-F238E27FC236}">
                        <a16:creationId xmlns:a16="http://schemas.microsoft.com/office/drawing/2014/main" id="{9607097F-9E1D-44F0-A10D-5348BBB716A0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2762313" y="3829878"/>
                    <a:ext cx="81014" cy="1143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A99A24E-A8CC-460E-B84A-5104CCEE7BF9}"/>
                      </a:ext>
                    </a:extLst>
                  </p14:cNvPr>
                  <p14:cNvContentPartPr/>
                  <p14:nvPr/>
                </p14:nvContentPartPr>
                <p14:xfrm>
                  <a:off x="2851436" y="3992885"/>
                  <a:ext cx="43092" cy="24081"/>
                </p14:xfrm>
              </p:contentPart>
            </mc:Choice>
            <mc:Fallback xmlns="">
              <p:pic>
                <p:nvPicPr>
                  <p:cNvPr id="516" name="Ink 515">
                    <a:extLst>
                      <a:ext uri="{FF2B5EF4-FFF2-40B4-BE49-F238E27FC236}">
                        <a16:creationId xmlns:a16="http://schemas.microsoft.com/office/drawing/2014/main" id="{CAECA905-6B78-4A44-A718-AE0EF68D2AD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2842458" y="3984259"/>
                    <a:ext cx="60688" cy="41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A99B66A4-57F5-47D5-ABFF-E7E2CA01885B}"/>
                      </a:ext>
                    </a:extLst>
                  </p14:cNvPr>
                  <p14:cNvContentPartPr/>
                  <p14:nvPr/>
                </p14:nvContentPartPr>
                <p14:xfrm>
                  <a:off x="2909421" y="3792949"/>
                  <a:ext cx="128960" cy="211977"/>
                </p14:xfrm>
              </p:contentPart>
            </mc:Choice>
            <mc:Fallback xmlns="">
              <p:pic>
                <p:nvPicPr>
                  <p:cNvPr id="517" name="Ink 516">
                    <a:extLst>
                      <a:ext uri="{FF2B5EF4-FFF2-40B4-BE49-F238E27FC236}">
                        <a16:creationId xmlns:a16="http://schemas.microsoft.com/office/drawing/2014/main" id="{4797D236-5C7A-49BB-B543-023CF11D657E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900440" y="3783952"/>
                    <a:ext cx="146562" cy="2296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35EFE49-2393-4908-9B96-7F64C673767C}"/>
                      </a:ext>
                    </a:extLst>
                  </p14:cNvPr>
                  <p14:cNvContentPartPr/>
                  <p14:nvPr/>
                </p14:nvContentPartPr>
                <p14:xfrm>
                  <a:off x="3052006" y="3803088"/>
                  <a:ext cx="89353" cy="158745"/>
                </p14:xfrm>
              </p:contentPart>
            </mc:Choice>
            <mc:Fallback xmlns="">
              <p:pic>
                <p:nvPicPr>
                  <p:cNvPr id="520" name="Ink 519">
                    <a:extLst>
                      <a:ext uri="{FF2B5EF4-FFF2-40B4-BE49-F238E27FC236}">
                        <a16:creationId xmlns:a16="http://schemas.microsoft.com/office/drawing/2014/main" id="{97D56394-E202-4786-8714-44BD2C0377F8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043359" y="3794089"/>
                    <a:ext cx="107007" cy="1763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92380EC6-980B-4A6A-A5FA-DD8BB873F6AC}"/>
                      </a:ext>
                    </a:extLst>
                  </p14:cNvPr>
                  <p14:cNvContentPartPr/>
                  <p14:nvPr/>
                </p14:nvContentPartPr>
                <p14:xfrm>
                  <a:off x="2399812" y="3776959"/>
                  <a:ext cx="111600" cy="73080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AEF8BFE3-D433-42F9-B55A-D519CF35300B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2391172" y="3767959"/>
                    <a:ext cx="12924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E35E641-E746-4992-9ED7-4BE4EAAC3A83}"/>
                      </a:ext>
                    </a:extLst>
                  </p14:cNvPr>
                  <p14:cNvContentPartPr/>
                  <p14:nvPr/>
                </p14:nvContentPartPr>
                <p14:xfrm>
                  <a:off x="2439412" y="3721879"/>
                  <a:ext cx="487080" cy="28476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B4B9772F-0101-4C75-BB37-96F205786890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2430772" y="3712879"/>
                    <a:ext cx="50472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72957A6-1A2D-4C3E-847A-33B70F7616B4}"/>
                      </a:ext>
                    </a:extLst>
                  </p14:cNvPr>
                  <p14:cNvContentPartPr/>
                  <p14:nvPr/>
                </p14:nvContentPartPr>
                <p14:xfrm>
                  <a:off x="2182012" y="3744559"/>
                  <a:ext cx="618840" cy="1980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C1D8EC69-0752-43A5-9BFB-3BC2582221C8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2173372" y="3735559"/>
                    <a:ext cx="63648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01835480-DF1D-4C99-B640-E852CDF8676A}"/>
                      </a:ext>
                    </a:extLst>
                  </p14:cNvPr>
                  <p14:cNvContentPartPr/>
                  <p14:nvPr/>
                </p14:nvContentPartPr>
                <p14:xfrm>
                  <a:off x="2283532" y="3735919"/>
                  <a:ext cx="165960" cy="132120"/>
                </p14:xfrm>
              </p:contentPart>
            </mc:Choice>
            <mc:Fallback xmlns="">
              <p:pic>
                <p:nvPicPr>
                  <p:cNvPr id="534" name="Ink 533">
                    <a:extLst>
                      <a:ext uri="{FF2B5EF4-FFF2-40B4-BE49-F238E27FC236}">
                        <a16:creationId xmlns:a16="http://schemas.microsoft.com/office/drawing/2014/main" id="{16908A1C-539F-443D-91C6-60D05AB8F8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2274532" y="3726919"/>
                    <a:ext cx="18360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2CB6C062-552F-44E0-BC35-91F20408F57F}"/>
                      </a:ext>
                    </a:extLst>
                  </p14:cNvPr>
                  <p14:cNvContentPartPr/>
                  <p14:nvPr/>
                </p14:nvContentPartPr>
                <p14:xfrm>
                  <a:off x="2895532" y="4044439"/>
                  <a:ext cx="227520" cy="48240"/>
                </p14:xfrm>
              </p:contentPart>
            </mc:Choice>
            <mc:Fallback xmlns="">
              <p:pic>
                <p:nvPicPr>
                  <p:cNvPr id="538" name="Ink 537">
                    <a:extLst>
                      <a:ext uri="{FF2B5EF4-FFF2-40B4-BE49-F238E27FC236}">
                        <a16:creationId xmlns:a16="http://schemas.microsoft.com/office/drawing/2014/main" id="{E0F65B95-AB47-4F32-B06C-1A53D9C1999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2886532" y="4035799"/>
                    <a:ext cx="2451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542FFBA-942A-483F-91E2-B865648BE6DE}"/>
                      </a:ext>
                    </a:extLst>
                  </p14:cNvPr>
                  <p14:cNvContentPartPr/>
                  <p14:nvPr/>
                </p14:nvContentPartPr>
                <p14:xfrm>
                  <a:off x="2884372" y="4097359"/>
                  <a:ext cx="219600" cy="5544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AD91F838-B8ED-4654-BD86-80042B459021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2875372" y="4088719"/>
                    <a:ext cx="23724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4972FEB2-7300-4B65-8BDD-5586069EAFF6}"/>
                      </a:ext>
                    </a:extLst>
                  </p14:cNvPr>
                  <p14:cNvContentPartPr/>
                  <p14:nvPr/>
                </p14:nvContentPartPr>
                <p14:xfrm>
                  <a:off x="2908852" y="4141279"/>
                  <a:ext cx="203760" cy="4644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040B289E-ABF7-477A-8B07-6C0BFBD98011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2899852" y="4132639"/>
                    <a:ext cx="221400" cy="64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5D3EB49-07A6-4A55-953D-60F11862233F}"/>
              </a:ext>
            </a:extLst>
          </p:cNvPr>
          <p:cNvSpPr txBox="1"/>
          <p:nvPr/>
        </p:nvSpPr>
        <p:spPr>
          <a:xfrm>
            <a:off x="7075344" y="161190"/>
            <a:ext cx="173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e Hand Extrablack" panose="03070A02030502020204" pitchFamily="66" charset="0"/>
              </a:rPr>
              <a:t>Raises awareness from start of project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1D1BE0-6808-4C38-8024-D32FA40AEC52}"/>
              </a:ext>
            </a:extLst>
          </p:cNvPr>
          <p:cNvSpPr txBox="1"/>
          <p:nvPr/>
        </p:nvSpPr>
        <p:spPr>
          <a:xfrm>
            <a:off x="6320010" y="2489957"/>
            <a:ext cx="2794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FF9900"/>
                </a:solidFill>
                <a:effectLst/>
                <a:latin typeface="The Hand Extrablack" panose="03070A02030502020204" pitchFamily="66" charset="0"/>
              </a:rPr>
              <a:t>Part 3 – Re-cap (6-9 months)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Re-evaluating DMPs &amp; RDM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2 min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 presentation by student 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Archiving data &amp; software (</a:t>
            </a:r>
            <a:r>
              <a:rPr lang="en-US" sz="2400" dirty="0">
                <a:solidFill>
                  <a:srgbClr val="FF0000"/>
                </a:solidFill>
                <a:latin typeface="The Hand Extrablack" panose="03070A02030502020204" pitchFamily="66" charset="0"/>
              </a:rPr>
              <a:t>2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8CA775-C887-4474-8925-BA30EA520DD2}"/>
              </a:ext>
            </a:extLst>
          </p:cNvPr>
          <p:cNvSpPr txBox="1"/>
          <p:nvPr/>
        </p:nvSpPr>
        <p:spPr>
          <a:xfrm>
            <a:off x="3614606" y="2489957"/>
            <a:ext cx="27004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FF9900"/>
                </a:solidFill>
                <a:effectLst/>
                <a:latin typeface="The Hand Extrablack" panose="03070A02030502020204" pitchFamily="66" charset="0"/>
              </a:rPr>
              <a:t>Part </a:t>
            </a:r>
            <a:r>
              <a:rPr lang="en-US" sz="2400" dirty="0">
                <a:solidFill>
                  <a:srgbClr val="FF9900"/>
                </a:solidFill>
                <a:latin typeface="The Hand Extrablack" panose="03070A02030502020204" pitchFamily="66" charset="0"/>
              </a:rPr>
              <a:t>2: Self-study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he Hand Extrablack" panose="03070A02030502020204" pitchFamily="66" charset="0"/>
              </a:rPr>
              <a:t>Completion of the DMP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he Hand Extrablack" panose="03070A02030502020204" pitchFamily="66" charset="0"/>
              </a:rPr>
              <a:t>	No personal data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(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1h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he Hand Extrablack" panose="03070A02030502020204" pitchFamily="66" charset="0"/>
              </a:rPr>
              <a:t>	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Personal data (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he Hand Extrablack" panose="03070A02030502020204" pitchFamily="66" charset="0"/>
              </a:rPr>
              <a:t>2h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)</a:t>
            </a:r>
            <a:endParaRPr lang="en-US" sz="2400" dirty="0">
              <a:latin typeface="The Hand Extrablack" panose="03070A02030502020204" pitchFamily="66" charset="0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he Hand Extrablack" panose="03070A02030502020204" pitchFamily="66" charset="0"/>
              </a:rPr>
              <a:t>Contact data steward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108A9D-8065-438A-B09D-2FE7438C63F5}"/>
              </a:ext>
            </a:extLst>
          </p:cNvPr>
          <p:cNvGrpSpPr/>
          <p:nvPr/>
        </p:nvGrpSpPr>
        <p:grpSpPr>
          <a:xfrm>
            <a:off x="1861632" y="1580457"/>
            <a:ext cx="5796408" cy="3511014"/>
            <a:chOff x="1861632" y="1580457"/>
            <a:chExt cx="5796408" cy="351101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ED2668-6B2D-484D-8092-07731962C6B8}"/>
                </a:ext>
              </a:extLst>
            </p:cNvPr>
            <p:cNvSpPr txBox="1"/>
            <p:nvPr/>
          </p:nvSpPr>
          <p:spPr>
            <a:xfrm>
              <a:off x="1861632" y="1580457"/>
              <a:ext cx="49618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The Hand Extrablack" panose="03070A02030502020204" pitchFamily="66" charset="0"/>
                </a:rPr>
                <a:t>Three-part training* (Approx. </a:t>
              </a:r>
              <a:r>
                <a:rPr lang="en-US" sz="2400" b="0" i="0" u="none" strike="noStrike" dirty="0">
                  <a:solidFill>
                    <a:srgbClr val="FF0000"/>
                  </a:solidFill>
                  <a:effectLst/>
                  <a:latin typeface="The Hand Extrablack" panose="03070A02030502020204" pitchFamily="66" charset="0"/>
                </a:rPr>
                <a:t>5 to 7 hours</a:t>
              </a: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The Hand Extrablack" panose="03070A02030502020204" pitchFamily="66" charset="0"/>
                </a:rPr>
                <a:t>) – see </a:t>
              </a:r>
              <a:r>
                <a:rPr lang="en-US" sz="2400" b="0" i="0" u="none" strike="noStrike" dirty="0"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latin typeface="The Hand Extrablack" panose="03070A02030502020204" pitchFamily="66" charset="0"/>
                  <a:hlinkClick r:id="rId27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resources</a:t>
              </a:r>
              <a:br>
                <a:rPr lang="en-US" sz="2400" b="0" i="0" u="none" strike="noStrike" dirty="0"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latin typeface="The Hand Extrablack" panose="03070A02030502020204" pitchFamily="66" charset="0"/>
                </a:rPr>
              </a:br>
              <a:r>
                <a:rPr lang="en-US" sz="2400" b="0" i="0" u="none" strike="noStrike" dirty="0">
                  <a:solidFill>
                    <a:schemeClr val="bg1"/>
                  </a:solidFill>
                  <a:effectLst/>
                  <a:latin typeface="The Hand Extrablack" panose="03070A02030502020204" pitchFamily="66" charset="0"/>
                </a:rPr>
                <a:t>Contact: </a:t>
              </a:r>
              <a:r>
                <a:rPr lang="en-US" sz="2400" b="0" i="0" u="none" strike="noStrike" dirty="0"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latin typeface="The Hand Extrablack" panose="03070A02030502020204" pitchFamily="66" charset="0"/>
                </a:rPr>
                <a:t>Y.Turkyilmaz-vanderVelden@tudelft.nl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F99103-A497-4791-BF72-75199C41A08C}"/>
                </a:ext>
              </a:extLst>
            </p:cNvPr>
            <p:cNvSpPr txBox="1"/>
            <p:nvPr/>
          </p:nvSpPr>
          <p:spPr>
            <a:xfrm>
              <a:off x="3510945" y="4629806"/>
              <a:ext cx="41470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*Similar training is delivered by other data stewards</a:t>
              </a:r>
              <a:endParaRPr lang="en-GB" sz="2400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829BCA5-56AD-44AD-81A8-19ED06ACB0AF}"/>
              </a:ext>
            </a:extLst>
          </p:cNvPr>
          <p:cNvSpPr txBox="1"/>
          <p:nvPr/>
        </p:nvSpPr>
        <p:spPr>
          <a:xfrm>
            <a:off x="6891438" y="917611"/>
            <a:ext cx="2190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e Hand Extrablack" panose="03070A02030502020204" pitchFamily="66" charset="0"/>
              </a:rPr>
              <a:t>CHECKLIST: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Mandatory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Credits for students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>
                <a:latin typeface="The Hand Extrablack" panose="03070A02030502020204" pitchFamily="66" charset="0"/>
              </a:rPr>
              <a:t>Achievable online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B31B84-3F18-4AD7-98F0-068DB110EEDD}"/>
              </a:ext>
            </a:extLst>
          </p:cNvPr>
          <p:cNvGrpSpPr/>
          <p:nvPr/>
        </p:nvGrpSpPr>
        <p:grpSpPr>
          <a:xfrm>
            <a:off x="7083527" y="1237745"/>
            <a:ext cx="330120" cy="1059829"/>
            <a:chOff x="7179113" y="2967040"/>
            <a:chExt cx="330120" cy="105982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8E7680F-3916-4316-8CCA-E4485241A92E}"/>
                    </a:ext>
                  </a:extLst>
                </p14:cNvPr>
                <p14:cNvContentPartPr/>
                <p14:nvPr/>
              </p14:nvContentPartPr>
              <p14:xfrm>
                <a:off x="7209353" y="2967040"/>
                <a:ext cx="299880" cy="316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5B49FE-C297-4948-AD5E-0DE7E94203D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200353" y="2958040"/>
                  <a:ext cx="317520" cy="334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0EAA829-E7D9-45CB-9A4A-57000982E24C}"/>
                </a:ext>
              </a:extLst>
            </p:cNvPr>
            <p:cNvGrpSpPr/>
            <p:nvPr/>
          </p:nvGrpSpPr>
          <p:grpSpPr>
            <a:xfrm>
              <a:off x="7179113" y="3420640"/>
              <a:ext cx="326985" cy="606229"/>
              <a:chOff x="7179113" y="3420640"/>
              <a:chExt cx="326985" cy="60622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C17E025-2471-44C1-9679-5570F2B12AD8}"/>
                      </a:ext>
                    </a:extLst>
                  </p14:cNvPr>
                  <p14:cNvContentPartPr/>
                  <p14:nvPr/>
                </p14:nvContentPartPr>
                <p14:xfrm>
                  <a:off x="7179113" y="3420640"/>
                  <a:ext cx="258480" cy="22860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8BFB2B8B-0F53-4ED8-A18A-57F82B126682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7170113" y="3411654"/>
                    <a:ext cx="276120" cy="246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B35667F-C6EB-432E-860D-8A97FA6B7F15}"/>
                      </a:ext>
                    </a:extLst>
                  </p14:cNvPr>
                  <p14:cNvContentPartPr/>
                  <p14:nvPr/>
                </p14:nvContentPartPr>
                <p14:xfrm>
                  <a:off x="7192538" y="3772709"/>
                  <a:ext cx="313560" cy="2541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B35667F-C6EB-432E-860D-8A97FA6B7F15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7183548" y="3763709"/>
                    <a:ext cx="331180" cy="271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1917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9" grpId="0"/>
      <p:bldP spid="52" grpId="0"/>
      <p:bldP spid="54" grpId="0"/>
    </p:bldLst>
  </p:timing>
</p:sld>
</file>

<file path=ppt/theme/theme1.xml><?xml version="1.0" encoding="utf-8"?>
<a:theme xmlns:a="http://schemas.openxmlformats.org/drawingml/2006/main" name="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On-screen Show (16:9)</PresentationFormat>
  <Paragraphs>270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Verdana</vt:lpstr>
      <vt:lpstr>The Hand Extrablack</vt:lpstr>
      <vt:lpstr>Titillium Web</vt:lpstr>
      <vt:lpstr>Arial</vt:lpstr>
      <vt:lpstr>Wingdings</vt:lpstr>
      <vt:lpstr>apple color emoji</vt:lpstr>
      <vt:lpstr>Calibri</vt:lpstr>
      <vt:lpstr>Gurney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engage researchers with FAIR Data:  A toolbox</dc:title>
  <dc:creator>Deirdre Casella</dc:creator>
  <cp:lastModifiedBy>Connie Clare</cp:lastModifiedBy>
  <cp:revision>46</cp:revision>
  <dcterms:modified xsi:type="dcterms:W3CDTF">2021-03-22T10:53:09Z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0x010100DD79C4D6D8AB434F927868C4CDC99D1B</vt:lpwstr>
  </property>
</Properties>
</file>